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71" r:id="rId7"/>
    <p:sldId id="269" r:id="rId8"/>
    <p:sldId id="264" r:id="rId9"/>
    <p:sldId id="263" r:id="rId10"/>
    <p:sldId id="262" r:id="rId11"/>
    <p:sldId id="270" r:id="rId12"/>
    <p:sldId id="272" r:id="rId13"/>
    <p:sldId id="273" r:id="rId14"/>
    <p:sldId id="274" r:id="rId15"/>
    <p:sldId id="265" r:id="rId16"/>
    <p:sldId id="268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A38"/>
    <a:srgbClr val="333333"/>
    <a:srgbClr val="DCC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BDE1D-3710-42EB-B0A2-1FB2C81498AF}" v="687" dt="2025-05-04T13:46:35.903"/>
    <p1510:client id="{A5394BEC-792D-4092-AC15-1AE64C090906}" v="7" dt="2025-05-04T14:30:01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554" autoAdjust="0"/>
  </p:normalViewPr>
  <p:slideViewPr>
    <p:cSldViewPr snapToGrid="0">
      <p:cViewPr varScale="1">
        <p:scale>
          <a:sx n="71" d="100"/>
          <a:sy n="71" d="100"/>
        </p:scale>
        <p:origin x="109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adi Daniel" userId="48fe70f15d5dfa27" providerId="LiveId" clId="{4A5BDE1D-3710-42EB-B0A2-1FB2C81498AF}"/>
    <pc:docChg chg="undo redo custSel addSld delSld modSld sldOrd">
      <pc:chgData name="Varadi Daniel" userId="48fe70f15d5dfa27" providerId="LiveId" clId="{4A5BDE1D-3710-42EB-B0A2-1FB2C81498AF}" dt="2025-05-04T13:46:39.022" v="2173" actId="167"/>
      <pc:docMkLst>
        <pc:docMk/>
      </pc:docMkLst>
      <pc:sldChg chg="delSp modSp mod">
        <pc:chgData name="Varadi Daniel" userId="48fe70f15d5dfa27" providerId="LiveId" clId="{4A5BDE1D-3710-42EB-B0A2-1FB2C81498AF}" dt="2025-05-04T10:10:13.436" v="58" actId="790"/>
        <pc:sldMkLst>
          <pc:docMk/>
          <pc:sldMk cId="1585812118" sldId="256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585812118" sldId="256"/>
            <ac:spMk id="6" creationId="{DD6FCD40-8F1E-4775-4385-55951A3356FF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585812118" sldId="256"/>
            <ac:spMk id="10" creationId="{FA2B4740-E634-4FDB-1BDA-106432435D6F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585812118" sldId="256"/>
            <ac:spMk id="11" creationId="{A6E37457-6118-D77D-5F6F-3805D24D6427}"/>
          </ac:spMkLst>
        </pc:spChg>
        <pc:picChg chg="del">
          <ac:chgData name="Varadi Daniel" userId="48fe70f15d5dfa27" providerId="LiveId" clId="{4A5BDE1D-3710-42EB-B0A2-1FB2C81498AF}" dt="2025-05-04T10:08:02.099" v="31" actId="478"/>
          <ac:picMkLst>
            <pc:docMk/>
            <pc:sldMk cId="1585812118" sldId="256"/>
            <ac:picMk id="13" creationId="{794EA037-AF56-216D-5001-31BB649A0D7E}"/>
          </ac:picMkLst>
        </pc:picChg>
      </pc:sldChg>
      <pc:sldChg chg="modSp mod">
        <pc:chgData name="Varadi Daniel" userId="48fe70f15d5dfa27" providerId="LiveId" clId="{4A5BDE1D-3710-42EB-B0A2-1FB2C81498AF}" dt="2025-05-04T13:00:22.150" v="1616" actId="20577"/>
        <pc:sldMkLst>
          <pc:docMk/>
          <pc:sldMk cId="3722332717" sldId="257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3722332717" sldId="257"/>
            <ac:spMk id="2" creationId="{E8413BD6-E117-B94B-6C99-E4A4C836EFCA}"/>
          </ac:spMkLst>
        </pc:spChg>
        <pc:graphicFrameChg chg="mod modGraphic">
          <ac:chgData name="Varadi Daniel" userId="48fe70f15d5dfa27" providerId="LiveId" clId="{4A5BDE1D-3710-42EB-B0A2-1FB2C81498AF}" dt="2025-05-04T13:00:22.150" v="1616" actId="20577"/>
          <ac:graphicFrameMkLst>
            <pc:docMk/>
            <pc:sldMk cId="3722332717" sldId="257"/>
            <ac:graphicFrameMk id="11" creationId="{DD13A8EC-6121-A06A-02A3-B3C8A8DDAF0E}"/>
          </ac:graphicFrameMkLst>
        </pc:graphicFrameChg>
        <pc:graphicFrameChg chg="modGraphic">
          <ac:chgData name="Varadi Daniel" userId="48fe70f15d5dfa27" providerId="LiveId" clId="{4A5BDE1D-3710-42EB-B0A2-1FB2C81498AF}" dt="2025-05-04T10:10:13.436" v="58" actId="790"/>
          <ac:graphicFrameMkLst>
            <pc:docMk/>
            <pc:sldMk cId="3722332717" sldId="257"/>
            <ac:graphicFrameMk id="13" creationId="{A91D3F34-330E-18A5-D484-CB3E8599FAB5}"/>
          </ac:graphicFrameMkLst>
        </pc:graphicFrameChg>
      </pc:sldChg>
      <pc:sldChg chg="modSp mod">
        <pc:chgData name="Varadi Daniel" userId="48fe70f15d5dfa27" providerId="LiveId" clId="{4A5BDE1D-3710-42EB-B0A2-1FB2C81498AF}" dt="2025-05-04T10:26:50.931" v="146" actId="20577"/>
        <pc:sldMkLst>
          <pc:docMk/>
          <pc:sldMk cId="696211682" sldId="258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696211682" sldId="258"/>
            <ac:spMk id="2" creationId="{6D44FE68-5C40-C494-658C-613083F17DB6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696211682" sldId="258"/>
            <ac:spMk id="13" creationId="{46465455-2B8F-9734-F300-A036727C2DF7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696211682" sldId="258"/>
            <ac:spMk id="14" creationId="{59FF230C-9A54-B7F7-B871-69DF08E7B294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696211682" sldId="258"/>
            <ac:spMk id="15" creationId="{61F78E74-D889-6D81-4CEC-F3C1DF81CC79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696211682" sldId="258"/>
            <ac:spMk id="17" creationId="{4B7756BA-A52C-2AC9-899D-DF6BABBF7797}"/>
          </ac:spMkLst>
        </pc:spChg>
        <pc:spChg chg="mod">
          <ac:chgData name="Varadi Daniel" userId="48fe70f15d5dfa27" providerId="LiveId" clId="{4A5BDE1D-3710-42EB-B0A2-1FB2C81498AF}" dt="2025-05-04T10:12:11.992" v="59"/>
          <ac:spMkLst>
            <pc:docMk/>
            <pc:sldMk cId="696211682" sldId="258"/>
            <ac:spMk id="19" creationId="{7D1ED1A9-0912-A756-5A31-EAA4024F52EB}"/>
          </ac:spMkLst>
        </pc:spChg>
        <pc:spChg chg="mod">
          <ac:chgData name="Varadi Daniel" userId="48fe70f15d5dfa27" providerId="LiveId" clId="{4A5BDE1D-3710-42EB-B0A2-1FB2C81498AF}" dt="2025-05-04T10:12:16.925" v="60"/>
          <ac:spMkLst>
            <pc:docMk/>
            <pc:sldMk cId="696211682" sldId="258"/>
            <ac:spMk id="20" creationId="{BC37D843-A161-B5B0-B7FF-C0FBF7E2CC63}"/>
          </ac:spMkLst>
        </pc:spChg>
        <pc:graphicFrameChg chg="mod modGraphic">
          <ac:chgData name="Varadi Daniel" userId="48fe70f15d5dfa27" providerId="LiveId" clId="{4A5BDE1D-3710-42EB-B0A2-1FB2C81498AF}" dt="2025-05-04T10:26:50.931" v="146" actId="20577"/>
          <ac:graphicFrameMkLst>
            <pc:docMk/>
            <pc:sldMk cId="696211682" sldId="258"/>
            <ac:graphicFrameMk id="12" creationId="{8A6E505C-D432-32E0-E9D4-859B1C050DED}"/>
          </ac:graphicFrameMkLst>
        </pc:graphicFrameChg>
      </pc:sldChg>
      <pc:sldChg chg="addSp delSp modSp mod">
        <pc:chgData name="Varadi Daniel" userId="48fe70f15d5dfa27" providerId="LiveId" clId="{4A5BDE1D-3710-42EB-B0A2-1FB2C81498AF}" dt="2025-05-04T13:04:50.670" v="1674" actId="14100"/>
        <pc:sldMkLst>
          <pc:docMk/>
          <pc:sldMk cId="734662705" sldId="259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734662705" sldId="259"/>
            <ac:spMk id="2" creationId="{058C0789-106A-5FA4-D936-D7971AE9ED35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734662705" sldId="259"/>
            <ac:spMk id="5" creationId="{A2B0BC36-EF6B-058D-35DA-25AAA6A7E640}"/>
          </ac:spMkLst>
        </pc:spChg>
        <pc:spChg chg="add del mod">
          <ac:chgData name="Varadi Daniel" userId="48fe70f15d5dfa27" providerId="LiveId" clId="{4A5BDE1D-3710-42EB-B0A2-1FB2C81498AF}" dt="2025-05-04T10:28:53.228" v="179" actId="478"/>
          <ac:spMkLst>
            <pc:docMk/>
            <pc:sldMk cId="734662705" sldId="259"/>
            <ac:spMk id="9" creationId="{6B8D1368-CE25-5049-D857-E96B194D0716}"/>
          </ac:spMkLst>
        </pc:spChg>
        <pc:spChg chg="add del mod">
          <ac:chgData name="Varadi Daniel" userId="48fe70f15d5dfa27" providerId="LiveId" clId="{4A5BDE1D-3710-42EB-B0A2-1FB2C81498AF}" dt="2025-05-04T10:28:56.276" v="181" actId="478"/>
          <ac:spMkLst>
            <pc:docMk/>
            <pc:sldMk cId="734662705" sldId="259"/>
            <ac:spMk id="11" creationId="{E1F751B8-8331-3E74-8612-D456CF0B1F8C}"/>
          </ac:spMkLst>
        </pc:spChg>
        <pc:spChg chg="add del mod">
          <ac:chgData name="Varadi Daniel" userId="48fe70f15d5dfa27" providerId="LiveId" clId="{4A5BDE1D-3710-42EB-B0A2-1FB2C81498AF}" dt="2025-05-04T10:28:58.788" v="182" actId="478"/>
          <ac:spMkLst>
            <pc:docMk/>
            <pc:sldMk cId="734662705" sldId="259"/>
            <ac:spMk id="16" creationId="{D612A0D1-7AB8-ADBF-9070-AD7064DF30CE}"/>
          </ac:spMkLst>
        </pc:spChg>
        <pc:spChg chg="mod">
          <ac:chgData name="Varadi Daniel" userId="48fe70f15d5dfa27" providerId="LiveId" clId="{4A5BDE1D-3710-42EB-B0A2-1FB2C81498AF}" dt="2025-05-04T13:04:38.022" v="1671" actId="1076"/>
          <ac:spMkLst>
            <pc:docMk/>
            <pc:sldMk cId="734662705" sldId="259"/>
            <ac:spMk id="18" creationId="{CF1054E8-2DDC-DD2C-7D81-08F405BEE777}"/>
          </ac:spMkLst>
        </pc:spChg>
        <pc:spChg chg="mod">
          <ac:chgData name="Varadi Daniel" userId="48fe70f15d5dfa27" providerId="LiveId" clId="{4A5BDE1D-3710-42EB-B0A2-1FB2C81498AF}" dt="2025-05-04T13:04:50.670" v="1674" actId="14100"/>
          <ac:spMkLst>
            <pc:docMk/>
            <pc:sldMk cId="734662705" sldId="259"/>
            <ac:spMk id="21" creationId="{EDD0638F-1717-D055-80D1-C5933E7219EA}"/>
          </ac:spMkLst>
        </pc:spChg>
        <pc:picChg chg="mod">
          <ac:chgData name="Varadi Daniel" userId="48fe70f15d5dfa27" providerId="LiveId" clId="{4A5BDE1D-3710-42EB-B0A2-1FB2C81498AF}" dt="2025-05-04T10:28:41.586" v="177" actId="1076"/>
          <ac:picMkLst>
            <pc:docMk/>
            <pc:sldMk cId="734662705" sldId="259"/>
            <ac:picMk id="3" creationId="{8D8849FB-67B9-635C-5FA7-81914841ADC9}"/>
          </ac:picMkLst>
        </pc:picChg>
      </pc:sldChg>
      <pc:sldChg chg="modSp mod">
        <pc:chgData name="Varadi Daniel" userId="48fe70f15d5dfa27" providerId="LiveId" clId="{4A5BDE1D-3710-42EB-B0A2-1FB2C81498AF}" dt="2025-05-04T10:38:07.815" v="382" actId="1076"/>
        <pc:sldMkLst>
          <pc:docMk/>
          <pc:sldMk cId="2149173208" sldId="261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149173208" sldId="261"/>
            <ac:spMk id="2" creationId="{7741F4F9-5D8C-E4C5-C741-01BFD74431E8}"/>
          </ac:spMkLst>
        </pc:spChg>
        <pc:spChg chg="mod">
          <ac:chgData name="Varadi Daniel" userId="48fe70f15d5dfa27" providerId="LiveId" clId="{4A5BDE1D-3710-42EB-B0A2-1FB2C81498AF}" dt="2025-05-04T10:14:14.127" v="76" actId="20577"/>
          <ac:spMkLst>
            <pc:docMk/>
            <pc:sldMk cId="2149173208" sldId="261"/>
            <ac:spMk id="3" creationId="{422E0123-D018-0DA4-D72B-BB68DC546EE5}"/>
          </ac:spMkLst>
        </pc:spChg>
        <pc:spChg chg="mod">
          <ac:chgData name="Varadi Daniel" userId="48fe70f15d5dfa27" providerId="LiveId" clId="{4A5BDE1D-3710-42EB-B0A2-1FB2C81498AF}" dt="2025-05-04T10:38:00.544" v="381" actId="20577"/>
          <ac:spMkLst>
            <pc:docMk/>
            <pc:sldMk cId="2149173208" sldId="261"/>
            <ac:spMk id="18" creationId="{01CCDA42-BB6C-271E-C0F0-EB88EEAC4C20}"/>
          </ac:spMkLst>
        </pc:spChg>
        <pc:spChg chg="mod">
          <ac:chgData name="Varadi Daniel" userId="48fe70f15d5dfa27" providerId="LiveId" clId="{4A5BDE1D-3710-42EB-B0A2-1FB2C81498AF}" dt="2025-05-04T10:38:07.815" v="382" actId="1076"/>
          <ac:spMkLst>
            <pc:docMk/>
            <pc:sldMk cId="2149173208" sldId="261"/>
            <ac:spMk id="21" creationId="{798F2AE3-A48D-1C0D-BA0B-2B070E7E3BB5}"/>
          </ac:spMkLst>
        </pc:spChg>
      </pc:sldChg>
      <pc:sldChg chg="addSp delSp modSp mod ord modNotesTx">
        <pc:chgData name="Varadi Daniel" userId="48fe70f15d5dfa27" providerId="LiveId" clId="{4A5BDE1D-3710-42EB-B0A2-1FB2C81498AF}" dt="2025-05-04T13:45:55.881" v="2163" actId="166"/>
        <pc:sldMkLst>
          <pc:docMk/>
          <pc:sldMk cId="844679724" sldId="262"/>
        </pc:sldMkLst>
        <pc:spChg chg="mod">
          <ac:chgData name="Varadi Daniel" userId="48fe70f15d5dfa27" providerId="LiveId" clId="{4A5BDE1D-3710-42EB-B0A2-1FB2C81498AF}" dt="2025-05-04T13:08:43.846" v="1709" actId="108"/>
          <ac:spMkLst>
            <pc:docMk/>
            <pc:sldMk cId="844679724" sldId="262"/>
            <ac:spMk id="2" creationId="{BF740C31-CBF1-73DD-BE8B-67E3F3518D27}"/>
          </ac:spMkLst>
        </pc:spChg>
        <pc:spChg chg="del mod">
          <ac:chgData name="Varadi Daniel" userId="48fe70f15d5dfa27" providerId="LiveId" clId="{4A5BDE1D-3710-42EB-B0A2-1FB2C81498AF}" dt="2025-05-04T11:41:47.654" v="1005" actId="478"/>
          <ac:spMkLst>
            <pc:docMk/>
            <pc:sldMk cId="844679724" sldId="262"/>
            <ac:spMk id="9" creationId="{DCD4DD8A-BAB8-818B-512F-F1AC16AD0B11}"/>
          </ac:spMkLst>
        </pc:spChg>
        <pc:spChg chg="add del mod">
          <ac:chgData name="Varadi Daniel" userId="48fe70f15d5dfa27" providerId="LiveId" clId="{4A5BDE1D-3710-42EB-B0A2-1FB2C81498AF}" dt="2025-05-04T11:42:00.696" v="1011" actId="478"/>
          <ac:spMkLst>
            <pc:docMk/>
            <pc:sldMk cId="844679724" sldId="262"/>
            <ac:spMk id="17" creationId="{27339B1A-47C1-4DE5-8EF4-96989F0EEA99}"/>
          </ac:spMkLst>
        </pc:spChg>
        <pc:spChg chg="mod">
          <ac:chgData name="Varadi Daniel" userId="48fe70f15d5dfa27" providerId="LiveId" clId="{4A5BDE1D-3710-42EB-B0A2-1FB2C81498AF}" dt="2025-05-04T10:15:26.075" v="79" actId="113"/>
          <ac:spMkLst>
            <pc:docMk/>
            <pc:sldMk cId="844679724" sldId="262"/>
            <ac:spMk id="41" creationId="{377D61E0-5673-4005-50CD-653C8A1E482E}"/>
          </ac:spMkLst>
        </pc:spChg>
        <pc:spChg chg="mod">
          <ac:chgData name="Varadi Daniel" userId="48fe70f15d5dfa27" providerId="LiveId" clId="{4A5BDE1D-3710-42EB-B0A2-1FB2C81498AF}" dt="2025-05-04T11:49:31.905" v="1193" actId="20577"/>
          <ac:spMkLst>
            <pc:docMk/>
            <pc:sldMk cId="844679724" sldId="262"/>
            <ac:spMk id="42" creationId="{D3D4B708-BFB0-9466-5650-7603C9DB21FC}"/>
          </ac:spMkLst>
        </pc:spChg>
        <pc:spChg chg="del mod">
          <ac:chgData name="Varadi Daniel" userId="48fe70f15d5dfa27" providerId="LiveId" clId="{4A5BDE1D-3710-42EB-B0A2-1FB2C81498AF}" dt="2025-05-04T11:41:44.563" v="1004" actId="478"/>
          <ac:spMkLst>
            <pc:docMk/>
            <pc:sldMk cId="844679724" sldId="262"/>
            <ac:spMk id="46" creationId="{BA152959-76EB-3BCF-F583-B09D6251C70D}"/>
          </ac:spMkLst>
        </pc:spChg>
        <pc:spChg chg="del mod">
          <ac:chgData name="Varadi Daniel" userId="48fe70f15d5dfa27" providerId="LiveId" clId="{4A5BDE1D-3710-42EB-B0A2-1FB2C81498AF}" dt="2025-05-04T11:41:57.563" v="1009" actId="478"/>
          <ac:spMkLst>
            <pc:docMk/>
            <pc:sldMk cId="844679724" sldId="262"/>
            <ac:spMk id="49" creationId="{9B48446F-D124-3DEC-9B77-DAA2363511FB}"/>
          </ac:spMkLst>
        </pc:spChg>
        <pc:spChg chg="del mod">
          <ac:chgData name="Varadi Daniel" userId="48fe70f15d5dfa27" providerId="LiveId" clId="{4A5BDE1D-3710-42EB-B0A2-1FB2C81498AF}" dt="2025-05-04T11:42:05.219" v="1014" actId="478"/>
          <ac:spMkLst>
            <pc:docMk/>
            <pc:sldMk cId="844679724" sldId="262"/>
            <ac:spMk id="50" creationId="{2AD9BE05-8577-1811-41A8-2FABB163555A}"/>
          </ac:spMkLst>
        </pc:spChg>
        <pc:spChg chg="mod">
          <ac:chgData name="Varadi Daniel" userId="48fe70f15d5dfa27" providerId="LiveId" clId="{4A5BDE1D-3710-42EB-B0A2-1FB2C81498AF}" dt="2025-05-04T10:16:01.717" v="91" actId="20577"/>
          <ac:spMkLst>
            <pc:docMk/>
            <pc:sldMk cId="844679724" sldId="262"/>
            <ac:spMk id="51" creationId="{CA82AEE6-BC04-016F-9756-B0D44E8510AF}"/>
          </ac:spMkLst>
        </pc:spChg>
        <pc:spChg chg="del mod">
          <ac:chgData name="Varadi Daniel" userId="48fe70f15d5dfa27" providerId="LiveId" clId="{4A5BDE1D-3710-42EB-B0A2-1FB2C81498AF}" dt="2025-05-04T11:42:08.767" v="1015" actId="478"/>
          <ac:spMkLst>
            <pc:docMk/>
            <pc:sldMk cId="844679724" sldId="262"/>
            <ac:spMk id="53" creationId="{8412EADF-126B-880A-1449-BF589343DC2A}"/>
          </ac:spMkLst>
        </pc:spChg>
        <pc:spChg chg="del mod">
          <ac:chgData name="Varadi Daniel" userId="48fe70f15d5dfa27" providerId="LiveId" clId="{4A5BDE1D-3710-42EB-B0A2-1FB2C81498AF}" dt="2025-05-04T11:42:02.487" v="1012" actId="478"/>
          <ac:spMkLst>
            <pc:docMk/>
            <pc:sldMk cId="844679724" sldId="262"/>
            <ac:spMk id="54" creationId="{DD589671-33A9-F8D2-C692-68FDCAD211C9}"/>
          </ac:spMkLst>
        </pc:spChg>
        <pc:spChg chg="mod">
          <ac:chgData name="Varadi Daniel" userId="48fe70f15d5dfa27" providerId="LiveId" clId="{4A5BDE1D-3710-42EB-B0A2-1FB2C81498AF}" dt="2025-05-04T11:43:19.809" v="1047" actId="20577"/>
          <ac:spMkLst>
            <pc:docMk/>
            <pc:sldMk cId="844679724" sldId="262"/>
            <ac:spMk id="57" creationId="{10E7A6A9-CC87-E821-003B-45F77D2A70ED}"/>
          </ac:spMkLst>
        </pc:spChg>
        <pc:graphicFrameChg chg="add del mod modGraphic">
          <ac:chgData name="Varadi Daniel" userId="48fe70f15d5dfa27" providerId="LiveId" clId="{4A5BDE1D-3710-42EB-B0A2-1FB2C81498AF}" dt="2025-05-04T11:24:43.537" v="615" actId="1032"/>
          <ac:graphicFrameMkLst>
            <pc:docMk/>
            <pc:sldMk cId="844679724" sldId="262"/>
            <ac:graphicFrameMk id="3" creationId="{193A43FC-9779-E28E-D9AA-34C7BF54AB3D}"/>
          </ac:graphicFrameMkLst>
        </pc:graphicFrameChg>
        <pc:graphicFrameChg chg="add del mod modGraphic">
          <ac:chgData name="Varadi Daniel" userId="48fe70f15d5dfa27" providerId="LiveId" clId="{4A5BDE1D-3710-42EB-B0A2-1FB2C81498AF}" dt="2025-05-04T13:09:17.566" v="1711" actId="12"/>
          <ac:graphicFrameMkLst>
            <pc:docMk/>
            <pc:sldMk cId="844679724" sldId="262"/>
            <ac:graphicFrameMk id="5" creationId="{107E7A5F-7360-78B0-9E9D-1915C59FC3FC}"/>
          </ac:graphicFrameMkLst>
        </pc:graphicFrameChg>
        <pc:graphicFrameChg chg="del mod">
          <ac:chgData name="Varadi Daniel" userId="48fe70f15d5dfa27" providerId="LiveId" clId="{4A5BDE1D-3710-42EB-B0A2-1FB2C81498AF}" dt="2025-05-04T11:22:05.256" v="596" actId="478"/>
          <ac:graphicFrameMkLst>
            <pc:docMk/>
            <pc:sldMk cId="844679724" sldId="262"/>
            <ac:graphicFrameMk id="48" creationId="{AF12CA30-C453-02E6-B671-533317E80B6E}"/>
          </ac:graphicFrameMkLst>
        </pc:graphicFrameChg>
        <pc:graphicFrameChg chg="mod">
          <ac:chgData name="Varadi Daniel" userId="48fe70f15d5dfa27" providerId="LiveId" clId="{4A5BDE1D-3710-42EB-B0A2-1FB2C81498AF}" dt="2025-05-04T11:46:06.024" v="1142" actId="20577"/>
          <ac:graphicFrameMkLst>
            <pc:docMk/>
            <pc:sldMk cId="844679724" sldId="262"/>
            <ac:graphicFrameMk id="52" creationId="{0F037699-3706-9726-F9B4-E3A32DB282E8}"/>
          </ac:graphicFrameMkLst>
        </pc:graphicFrameChg>
        <pc:picChg chg="del">
          <ac:chgData name="Varadi Daniel" userId="48fe70f15d5dfa27" providerId="LiveId" clId="{4A5BDE1D-3710-42EB-B0A2-1FB2C81498AF}" dt="2025-05-04T13:45:48.812" v="2161" actId="478"/>
          <ac:picMkLst>
            <pc:docMk/>
            <pc:sldMk cId="844679724" sldId="262"/>
            <ac:picMk id="4" creationId="{7855CBC2-6EF6-99CC-29AB-28D438028C89}"/>
          </ac:picMkLst>
        </pc:picChg>
        <pc:picChg chg="add mod">
          <ac:chgData name="Varadi Daniel" userId="48fe70f15d5dfa27" providerId="LiveId" clId="{4A5BDE1D-3710-42EB-B0A2-1FB2C81498AF}" dt="2025-05-04T13:45:49.320" v="2162"/>
          <ac:picMkLst>
            <pc:docMk/>
            <pc:sldMk cId="844679724" sldId="262"/>
            <ac:picMk id="6" creationId="{68C9A03D-AC29-18DF-77E2-CF3E5AB42143}"/>
          </ac:picMkLst>
        </pc:picChg>
        <pc:cxnChg chg="del">
          <ac:chgData name="Varadi Daniel" userId="48fe70f15d5dfa27" providerId="LiveId" clId="{4A5BDE1D-3710-42EB-B0A2-1FB2C81498AF}" dt="2025-05-04T11:42:04.164" v="1013" actId="478"/>
          <ac:cxnSpMkLst>
            <pc:docMk/>
            <pc:sldMk cId="844679724" sldId="262"/>
            <ac:cxnSpMk id="45" creationId="{DAB9AB7D-C46E-0BC9-4F7E-ED2573897375}"/>
          </ac:cxnSpMkLst>
        </pc:cxnChg>
        <pc:cxnChg chg="ord">
          <ac:chgData name="Varadi Daniel" userId="48fe70f15d5dfa27" providerId="LiveId" clId="{4A5BDE1D-3710-42EB-B0A2-1FB2C81498AF}" dt="2025-05-04T13:45:55.881" v="2163" actId="166"/>
          <ac:cxnSpMkLst>
            <pc:docMk/>
            <pc:sldMk cId="844679724" sldId="262"/>
            <ac:cxnSpMk id="56" creationId="{13998C8B-4767-1B38-D307-215618B55CFE}"/>
          </ac:cxnSpMkLst>
        </pc:cxnChg>
      </pc:sldChg>
      <pc:sldChg chg="addSp delSp modSp mod">
        <pc:chgData name="Varadi Daniel" userId="48fe70f15d5dfa27" providerId="LiveId" clId="{4A5BDE1D-3710-42EB-B0A2-1FB2C81498AF}" dt="2025-05-04T13:46:13.882" v="2167" actId="167"/>
        <pc:sldMkLst>
          <pc:docMk/>
          <pc:sldMk cId="2504302878" sldId="263"/>
        </pc:sldMkLst>
        <pc:spChg chg="mod">
          <ac:chgData name="Varadi Daniel" userId="48fe70f15d5dfa27" providerId="LiveId" clId="{4A5BDE1D-3710-42EB-B0A2-1FB2C81498AF}" dt="2025-05-04T13:06:48.968" v="1707" actId="1037"/>
          <ac:spMkLst>
            <pc:docMk/>
            <pc:sldMk cId="2504302878" sldId="263"/>
            <ac:spMk id="10" creationId="{85111291-765A-FC75-75C8-0127C68BF7C9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13" creationId="{5B67E17F-0C93-048F-DA57-CBF71346A283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18" creationId="{2D5CB265-948A-C23A-A421-794C0870ED05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21" creationId="{CEE110F1-BED8-E2F1-1E84-F2A526103D23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24" creationId="{49E7CE31-C4D6-60DA-8B0D-B653F85654CD}"/>
          </ac:spMkLst>
        </pc:spChg>
        <pc:spChg chg="mod">
          <ac:chgData name="Varadi Daniel" userId="48fe70f15d5dfa27" providerId="LiveId" clId="{4A5BDE1D-3710-42EB-B0A2-1FB2C81498AF}" dt="2025-05-04T13:06:48.968" v="1707" actId="1037"/>
          <ac:spMkLst>
            <pc:docMk/>
            <pc:sldMk cId="2504302878" sldId="263"/>
            <ac:spMk id="25" creationId="{B32C34D3-AB67-B73F-27D6-DC6A4BD2EEDD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27" creationId="{73D23D31-FE79-EA99-182B-352883770AE5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31" creationId="{48C1BB8B-C14C-FFEE-3729-0DE7288EA2E4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33" creationId="{8330B0CF-3512-5169-270A-BD99C1BE1B6F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504302878" sldId="263"/>
            <ac:spMk id="34" creationId="{2B9DB326-93B5-931B-C965-5329088538D1}"/>
          </ac:spMkLst>
        </pc:spChg>
        <pc:spChg chg="mod">
          <ac:chgData name="Varadi Daniel" userId="48fe70f15d5dfa27" providerId="LiveId" clId="{4A5BDE1D-3710-42EB-B0A2-1FB2C81498AF}" dt="2025-05-04T12:31:05.924" v="1492" actId="14100"/>
          <ac:spMkLst>
            <pc:docMk/>
            <pc:sldMk cId="2504302878" sldId="263"/>
            <ac:spMk id="36" creationId="{5299A3A7-1AA1-43DA-2689-3210B1C03DA6}"/>
          </ac:spMkLst>
        </pc:spChg>
        <pc:spChg chg="mod">
          <ac:chgData name="Varadi Daniel" userId="48fe70f15d5dfa27" providerId="LiveId" clId="{4A5BDE1D-3710-42EB-B0A2-1FB2C81498AF}" dt="2025-05-04T12:59:15.893" v="1595" actId="20577"/>
          <ac:spMkLst>
            <pc:docMk/>
            <pc:sldMk cId="2504302878" sldId="263"/>
            <ac:spMk id="38" creationId="{7408F494-FEFB-6287-E465-B185DFEAAB1C}"/>
          </ac:spMkLst>
        </pc:spChg>
        <pc:picChg chg="add mod">
          <ac:chgData name="Varadi Daniel" userId="48fe70f15d5dfa27" providerId="LiveId" clId="{4A5BDE1D-3710-42EB-B0A2-1FB2C81498AF}" dt="2025-05-04T13:46:04.561" v="2164"/>
          <ac:picMkLst>
            <pc:docMk/>
            <pc:sldMk cId="2504302878" sldId="263"/>
            <ac:picMk id="2" creationId="{313D2C35-826F-C659-85A6-255639DDA492}"/>
          </ac:picMkLst>
        </pc:picChg>
        <pc:picChg chg="add mod ord">
          <ac:chgData name="Varadi Daniel" userId="48fe70f15d5dfa27" providerId="LiveId" clId="{4A5BDE1D-3710-42EB-B0A2-1FB2C81498AF}" dt="2025-05-04T13:46:13.882" v="2167" actId="167"/>
          <ac:picMkLst>
            <pc:docMk/>
            <pc:sldMk cId="2504302878" sldId="263"/>
            <ac:picMk id="3" creationId="{B93C64C3-59F9-8283-E83B-FBE725A4A5B4}"/>
          </ac:picMkLst>
        </pc:picChg>
        <pc:picChg chg="del">
          <ac:chgData name="Varadi Daniel" userId="48fe70f15d5dfa27" providerId="LiveId" clId="{4A5BDE1D-3710-42EB-B0A2-1FB2C81498AF}" dt="2025-05-04T13:46:09.186" v="2165" actId="478"/>
          <ac:picMkLst>
            <pc:docMk/>
            <pc:sldMk cId="2504302878" sldId="263"/>
            <ac:picMk id="4" creationId="{8231C080-546E-7D15-0F8B-06D0C8995828}"/>
          </ac:picMkLst>
        </pc:picChg>
        <pc:picChg chg="mod modCrop">
          <ac:chgData name="Varadi Daniel" userId="48fe70f15d5dfa27" providerId="LiveId" clId="{4A5BDE1D-3710-42EB-B0A2-1FB2C81498AF}" dt="2025-05-04T12:30:54.432" v="1490" actId="732"/>
          <ac:picMkLst>
            <pc:docMk/>
            <pc:sldMk cId="2504302878" sldId="263"/>
            <ac:picMk id="8" creationId="{AB4B8674-C234-7A14-214C-E39316E16CD9}"/>
          </ac:picMkLst>
        </pc:picChg>
      </pc:sldChg>
      <pc:sldChg chg="addSp delSp modSp mod">
        <pc:chgData name="Varadi Daniel" userId="48fe70f15d5dfa27" providerId="LiveId" clId="{4A5BDE1D-3710-42EB-B0A2-1FB2C81498AF}" dt="2025-05-04T13:46:24.419" v="2170" actId="167"/>
        <pc:sldMkLst>
          <pc:docMk/>
          <pc:sldMk cId="2623869736" sldId="264"/>
        </pc:sldMkLst>
        <pc:spChg chg="mod">
          <ac:chgData name="Varadi Daniel" userId="48fe70f15d5dfa27" providerId="LiveId" clId="{4A5BDE1D-3710-42EB-B0A2-1FB2C81498AF}" dt="2025-05-04T12:59:11.586" v="1593" actId="20577"/>
          <ac:spMkLst>
            <pc:docMk/>
            <pc:sldMk cId="2623869736" sldId="264"/>
            <ac:spMk id="6" creationId="{5DC95DF1-B7DF-76D6-F3EB-98E2E06B441D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15" creationId="{3445CA8A-F93E-CB07-F9C7-533909E67FAB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16" creationId="{935BE201-DC70-B2EF-DEBE-EACAC6B34AE8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28" creationId="{05BE434F-D423-026B-5F15-5DE97E64AD9E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29" creationId="{6ED25C43-C3BC-00A7-9FEE-D21851DE1AD5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33" creationId="{A6983E4E-39E2-4649-2B3C-A75B6D10696E}"/>
          </ac:spMkLst>
        </pc:spChg>
        <pc:spChg chg="mod">
          <ac:chgData name="Varadi Daniel" userId="48fe70f15d5dfa27" providerId="LiveId" clId="{4A5BDE1D-3710-42EB-B0A2-1FB2C81498AF}" dt="2025-05-04T13:06:20.244" v="1677" actId="20577"/>
          <ac:spMkLst>
            <pc:docMk/>
            <pc:sldMk cId="2623869736" sldId="264"/>
            <ac:spMk id="34" creationId="{7EF4EC40-D96C-7FEF-6C3E-FD64F2612532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35" creationId="{5E083C07-F3CB-82C5-98B0-717EC326F1B6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36" creationId="{C8966D2F-B298-9C4D-5B08-CB968D7154E4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37" creationId="{6B58E088-A7C6-D879-8555-7080CE44ADF2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623869736" sldId="264"/>
            <ac:spMk id="39" creationId="{40D279D9-C3B4-6E6B-6C24-EF543EA105C7}"/>
          </ac:spMkLst>
        </pc:spChg>
        <pc:picChg chg="add mod ord">
          <ac:chgData name="Varadi Daniel" userId="48fe70f15d5dfa27" providerId="LiveId" clId="{4A5BDE1D-3710-42EB-B0A2-1FB2C81498AF}" dt="2025-05-04T13:46:24.419" v="2170" actId="167"/>
          <ac:picMkLst>
            <pc:docMk/>
            <pc:sldMk cId="2623869736" sldId="264"/>
            <ac:picMk id="2" creationId="{5189F3A6-F36C-8DD4-DBCC-9775AF5F6357}"/>
          </ac:picMkLst>
        </pc:picChg>
        <pc:picChg chg="del">
          <ac:chgData name="Varadi Daniel" userId="48fe70f15d5dfa27" providerId="LiveId" clId="{4A5BDE1D-3710-42EB-B0A2-1FB2C81498AF}" dt="2025-05-04T13:46:20.659" v="2168" actId="478"/>
          <ac:picMkLst>
            <pc:docMk/>
            <pc:sldMk cId="2623869736" sldId="264"/>
            <ac:picMk id="4" creationId="{21C551DA-8726-C7B1-02B4-9FCCA8F19689}"/>
          </ac:picMkLst>
        </pc:picChg>
      </pc:sldChg>
      <pc:sldChg chg="delSp modSp mod ord modNotesTx">
        <pc:chgData name="Varadi Daniel" userId="48fe70f15d5dfa27" providerId="LiveId" clId="{4A5BDE1D-3710-42EB-B0A2-1FB2C81498AF}" dt="2025-05-04T13:43:09.958" v="2159" actId="1076"/>
        <pc:sldMkLst>
          <pc:docMk/>
          <pc:sldMk cId="1009923120" sldId="265"/>
        </pc:sldMkLst>
        <pc:spChg chg="mod">
          <ac:chgData name="Varadi Daniel" userId="48fe70f15d5dfa27" providerId="LiveId" clId="{4A5BDE1D-3710-42EB-B0A2-1FB2C81498AF}" dt="2025-05-04T13:43:09.958" v="2159" actId="1076"/>
          <ac:spMkLst>
            <pc:docMk/>
            <pc:sldMk cId="1009923120" sldId="265"/>
            <ac:spMk id="2" creationId="{74CD6571-A341-FC28-D836-2D0C11E9C0B8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8" creationId="{BCAA81DC-24C1-17F9-C570-5C33D5248F2F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9" creationId="{2621112A-27E7-AA19-E133-5F8003D5AE67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11" creationId="{5A69F729-83E2-CD59-AA99-32D4769DF23A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12" creationId="{861ADE6A-70BA-A772-709D-2BEE9EBA8F3D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15" creationId="{73EAC8B0-AD5C-B46F-C6AD-B642DC231453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17" creationId="{8E420F95-C2F0-CF3A-37BF-DA38149C8E07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19" creationId="{027E7CA6-5E91-C3CE-4434-4FB5CAEC01FE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21" creationId="{8AF128E4-194B-BC3B-046D-93B94893828C}"/>
          </ac:spMkLst>
        </pc:spChg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009923120" sldId="265"/>
            <ac:spMk id="22" creationId="{AF15F665-6721-DDAB-98DC-8CE307DD35A6}"/>
          </ac:spMkLst>
        </pc:spChg>
        <pc:spChg chg="del mod">
          <ac:chgData name="Varadi Daniel" userId="48fe70f15d5dfa27" providerId="LiveId" clId="{4A5BDE1D-3710-42EB-B0A2-1FB2C81498AF}" dt="2025-05-04T13:42:36.682" v="2102"/>
          <ac:spMkLst>
            <pc:docMk/>
            <pc:sldMk cId="1009923120" sldId="265"/>
            <ac:spMk id="26" creationId="{DB944837-B0B9-41F7-AF33-3C4CA440A4AA}"/>
          </ac:spMkLst>
        </pc:spChg>
      </pc:sldChg>
      <pc:sldChg chg="modSp del mod">
        <pc:chgData name="Varadi Daniel" userId="48fe70f15d5dfa27" providerId="LiveId" clId="{4A5BDE1D-3710-42EB-B0A2-1FB2C81498AF}" dt="2025-05-04T12:30:07.785" v="1487" actId="47"/>
        <pc:sldMkLst>
          <pc:docMk/>
          <pc:sldMk cId="3667023815" sldId="266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3667023815" sldId="266"/>
            <ac:spMk id="3" creationId="{042FBC9B-AF82-1DC1-7A25-7C06DCF926CD}"/>
          </ac:spMkLst>
        </pc:spChg>
        <pc:spChg chg="mod">
          <ac:chgData name="Varadi Daniel" userId="48fe70f15d5dfa27" providerId="LiveId" clId="{4A5BDE1D-3710-42EB-B0A2-1FB2C81498AF}" dt="2025-05-04T10:12:28.959" v="69" actId="20577"/>
          <ac:spMkLst>
            <pc:docMk/>
            <pc:sldMk cId="3667023815" sldId="266"/>
            <ac:spMk id="6" creationId="{13FF0FB1-0631-C161-6B1A-7A6317BA7448}"/>
          </ac:spMkLst>
        </pc:spChg>
      </pc:sldChg>
      <pc:sldChg chg="modSp del mod">
        <pc:chgData name="Varadi Daniel" userId="48fe70f15d5dfa27" providerId="LiveId" clId="{4A5BDE1D-3710-42EB-B0A2-1FB2C81498AF}" dt="2025-05-04T12:30:09.673" v="1488" actId="47"/>
        <pc:sldMkLst>
          <pc:docMk/>
          <pc:sldMk cId="2008115444" sldId="267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2008115444" sldId="267"/>
            <ac:spMk id="2" creationId="{4ADBABB2-FA59-DCC2-E2E0-417210AEE022}"/>
          </ac:spMkLst>
        </pc:spChg>
        <pc:spChg chg="mod">
          <ac:chgData name="Varadi Daniel" userId="48fe70f15d5dfa27" providerId="LiveId" clId="{4A5BDE1D-3710-42EB-B0A2-1FB2C81498AF}" dt="2025-05-04T10:33:34.524" v="328" actId="20577"/>
          <ac:spMkLst>
            <pc:docMk/>
            <pc:sldMk cId="2008115444" sldId="267"/>
            <ac:spMk id="6" creationId="{E5AB93C5-9BA5-541C-AD14-3960E8E71411}"/>
          </ac:spMkLst>
        </pc:spChg>
      </pc:sldChg>
      <pc:sldChg chg="delSp modSp mod">
        <pc:chgData name="Varadi Daniel" userId="48fe70f15d5dfa27" providerId="LiveId" clId="{4A5BDE1D-3710-42EB-B0A2-1FB2C81498AF}" dt="2025-05-04T12:23:12.050" v="1483" actId="1076"/>
        <pc:sldMkLst>
          <pc:docMk/>
          <pc:sldMk cId="1353994010" sldId="268"/>
        </pc:sldMkLst>
        <pc:spChg chg="mod">
          <ac:chgData name="Varadi Daniel" userId="48fe70f15d5dfa27" providerId="LiveId" clId="{4A5BDE1D-3710-42EB-B0A2-1FB2C81498AF}" dt="2025-05-04T10:10:13.436" v="58" actId="790"/>
          <ac:spMkLst>
            <pc:docMk/>
            <pc:sldMk cId="1353994010" sldId="268"/>
            <ac:spMk id="6" creationId="{AC315306-53C9-8BF5-3988-66F9B8EB881C}"/>
          </ac:spMkLst>
        </pc:spChg>
        <pc:spChg chg="mod">
          <ac:chgData name="Varadi Daniel" userId="48fe70f15d5dfa27" providerId="LiveId" clId="{4A5BDE1D-3710-42EB-B0A2-1FB2C81498AF}" dt="2025-05-04T12:22:39.855" v="1479" actId="1076"/>
          <ac:spMkLst>
            <pc:docMk/>
            <pc:sldMk cId="1353994010" sldId="268"/>
            <ac:spMk id="10" creationId="{23E0F8D9-5017-2E30-F5AA-A72D49C22B71}"/>
          </ac:spMkLst>
        </pc:spChg>
        <pc:spChg chg="mod">
          <ac:chgData name="Varadi Daniel" userId="48fe70f15d5dfa27" providerId="LiveId" clId="{4A5BDE1D-3710-42EB-B0A2-1FB2C81498AF}" dt="2025-05-04T12:23:12.050" v="1483" actId="1076"/>
          <ac:spMkLst>
            <pc:docMk/>
            <pc:sldMk cId="1353994010" sldId="268"/>
            <ac:spMk id="11" creationId="{1B07846E-C667-9EB4-9DB9-A6D07D857C63}"/>
          </ac:spMkLst>
        </pc:spChg>
        <pc:picChg chg="mod">
          <ac:chgData name="Varadi Daniel" userId="48fe70f15d5dfa27" providerId="LiveId" clId="{4A5BDE1D-3710-42EB-B0A2-1FB2C81498AF}" dt="2025-05-04T12:22:08.186" v="1456" actId="1036"/>
          <ac:picMkLst>
            <pc:docMk/>
            <pc:sldMk cId="1353994010" sldId="268"/>
            <ac:picMk id="9" creationId="{30A7B333-932A-794F-D213-350D3275C85E}"/>
          </ac:picMkLst>
        </pc:picChg>
        <pc:picChg chg="del">
          <ac:chgData name="Varadi Daniel" userId="48fe70f15d5dfa27" providerId="LiveId" clId="{4A5BDE1D-3710-42EB-B0A2-1FB2C81498AF}" dt="2025-05-04T12:21:03.261" v="1418" actId="478"/>
          <ac:picMkLst>
            <pc:docMk/>
            <pc:sldMk cId="1353994010" sldId="268"/>
            <ac:picMk id="13" creationId="{276EF6A3-F1D6-C27F-9199-E04216812D97}"/>
          </ac:picMkLst>
        </pc:picChg>
      </pc:sldChg>
      <pc:sldChg chg="addSp delSp modSp add mod">
        <pc:chgData name="Varadi Daniel" userId="48fe70f15d5dfa27" providerId="LiveId" clId="{4A5BDE1D-3710-42EB-B0A2-1FB2C81498AF}" dt="2025-05-04T13:46:39.022" v="2173" actId="167"/>
        <pc:sldMkLst>
          <pc:docMk/>
          <pc:sldMk cId="850030945" sldId="269"/>
        </pc:sldMkLst>
        <pc:spChg chg="mod">
          <ac:chgData name="Varadi Daniel" userId="48fe70f15d5dfa27" providerId="LiveId" clId="{4A5BDE1D-3710-42EB-B0A2-1FB2C81498AF}" dt="2025-05-04T11:18:44.508" v="566" actId="1076"/>
          <ac:spMkLst>
            <pc:docMk/>
            <pc:sldMk cId="850030945" sldId="269"/>
            <ac:spMk id="53" creationId="{82AAD51F-ABFC-E3C0-A2F5-B5D3D956CBBD}"/>
          </ac:spMkLst>
        </pc:spChg>
        <pc:spChg chg="mod">
          <ac:chgData name="Varadi Daniel" userId="48fe70f15d5dfa27" providerId="LiveId" clId="{4A5BDE1D-3710-42EB-B0A2-1FB2C81498AF}" dt="2025-05-04T11:18:36.040" v="565" actId="1076"/>
          <ac:spMkLst>
            <pc:docMk/>
            <pc:sldMk cId="850030945" sldId="269"/>
            <ac:spMk id="54" creationId="{29277CD9-0766-1BA0-1B59-18A87BAA1A60}"/>
          </ac:spMkLst>
        </pc:spChg>
        <pc:picChg chg="add mod ord">
          <ac:chgData name="Varadi Daniel" userId="48fe70f15d5dfa27" providerId="LiveId" clId="{4A5BDE1D-3710-42EB-B0A2-1FB2C81498AF}" dt="2025-05-04T13:46:39.022" v="2173" actId="167"/>
          <ac:picMkLst>
            <pc:docMk/>
            <pc:sldMk cId="850030945" sldId="269"/>
            <ac:picMk id="3" creationId="{1CD0E04A-F2E7-A445-57FC-248080C994A2}"/>
          </ac:picMkLst>
        </pc:picChg>
        <pc:picChg chg="del">
          <ac:chgData name="Varadi Daniel" userId="48fe70f15d5dfa27" providerId="LiveId" clId="{4A5BDE1D-3710-42EB-B0A2-1FB2C81498AF}" dt="2025-05-04T13:46:35.460" v="2171" actId="478"/>
          <ac:picMkLst>
            <pc:docMk/>
            <pc:sldMk cId="850030945" sldId="269"/>
            <ac:picMk id="4" creationId="{D69E3562-93EB-B309-7215-52F614414819}"/>
          </ac:picMkLst>
        </pc:picChg>
      </pc:sldChg>
      <pc:sldChg chg="addSp delSp modSp new mod modNotesTx">
        <pc:chgData name="Varadi Daniel" userId="48fe70f15d5dfa27" providerId="LiveId" clId="{4A5BDE1D-3710-42EB-B0A2-1FB2C81498AF}" dt="2025-05-04T13:16:43.261" v="1722" actId="20577"/>
        <pc:sldMkLst>
          <pc:docMk/>
          <pc:sldMk cId="194054061" sldId="270"/>
        </pc:sldMkLst>
        <pc:spChg chg="mod">
          <ac:chgData name="Varadi Daniel" userId="48fe70f15d5dfa27" providerId="LiveId" clId="{4A5BDE1D-3710-42EB-B0A2-1FB2C81498AF}" dt="2025-05-04T12:58:46.439" v="1577" actId="20577"/>
          <ac:spMkLst>
            <pc:docMk/>
            <pc:sldMk cId="194054061" sldId="270"/>
            <ac:spMk id="2" creationId="{D30C8DA8-4F12-0416-AEE2-BBCDAB1096A5}"/>
          </ac:spMkLst>
        </pc:spChg>
        <pc:spChg chg="del">
          <ac:chgData name="Varadi Daniel" userId="48fe70f15d5dfa27" providerId="LiveId" clId="{4A5BDE1D-3710-42EB-B0A2-1FB2C81498AF}" dt="2025-05-04T11:54:11.851" v="1224"/>
          <ac:spMkLst>
            <pc:docMk/>
            <pc:sldMk cId="194054061" sldId="270"/>
            <ac:spMk id="3" creationId="{E4D6194E-EF6C-1A27-C0B8-566D7BC51288}"/>
          </ac:spMkLst>
        </pc:spChg>
        <pc:graphicFrameChg chg="add mod">
          <ac:chgData name="Varadi Daniel" userId="48fe70f15d5dfa27" providerId="LiveId" clId="{4A5BDE1D-3710-42EB-B0A2-1FB2C81498AF}" dt="2025-05-04T12:45:14.986" v="1521" actId="1076"/>
          <ac:graphicFrameMkLst>
            <pc:docMk/>
            <pc:sldMk cId="194054061" sldId="270"/>
            <ac:graphicFrameMk id="4" creationId="{F0AAD14C-A98F-0A20-3316-FB959FD24AC7}"/>
          </ac:graphicFrameMkLst>
        </pc:graphicFrameChg>
        <pc:graphicFrameChg chg="add del mod">
          <ac:chgData name="Varadi Daniel" userId="48fe70f15d5dfa27" providerId="LiveId" clId="{4A5BDE1D-3710-42EB-B0A2-1FB2C81498AF}" dt="2025-05-04T12:43:29.220" v="1515" actId="478"/>
          <ac:graphicFrameMkLst>
            <pc:docMk/>
            <pc:sldMk cId="194054061" sldId="270"/>
            <ac:graphicFrameMk id="5" creationId="{A782BF58-C7C7-FA29-BD59-7B1ED73C707B}"/>
          </ac:graphicFrameMkLst>
        </pc:graphicFrameChg>
        <pc:picChg chg="add mod">
          <ac:chgData name="Varadi Daniel" userId="48fe70f15d5dfa27" providerId="LiveId" clId="{4A5BDE1D-3710-42EB-B0A2-1FB2C81498AF}" dt="2025-05-04T12:02:46.190" v="1306"/>
          <ac:picMkLst>
            <pc:docMk/>
            <pc:sldMk cId="194054061" sldId="270"/>
            <ac:picMk id="6" creationId="{AB07CE8B-E7EC-3C6A-491D-6939C73147FD}"/>
          </ac:picMkLst>
        </pc:picChg>
        <pc:picChg chg="add mod">
          <ac:chgData name="Varadi Daniel" userId="48fe70f15d5dfa27" providerId="LiveId" clId="{4A5BDE1D-3710-42EB-B0A2-1FB2C81498AF}" dt="2025-05-04T12:45:28.453" v="1528" actId="1037"/>
          <ac:picMkLst>
            <pc:docMk/>
            <pc:sldMk cId="194054061" sldId="270"/>
            <ac:picMk id="8" creationId="{0C9CEE52-A523-F594-A5B4-AD77EC89E112}"/>
          </ac:picMkLst>
        </pc:picChg>
      </pc:sldChg>
      <pc:sldChg chg="addSp modSp new mod ord">
        <pc:chgData name="Varadi Daniel" userId="48fe70f15d5dfa27" providerId="LiveId" clId="{4A5BDE1D-3710-42EB-B0A2-1FB2C81498AF}" dt="2025-05-04T13:13:49.560" v="1713" actId="1076"/>
        <pc:sldMkLst>
          <pc:docMk/>
          <pc:sldMk cId="2117247209" sldId="271"/>
        </pc:sldMkLst>
        <pc:spChg chg="mod">
          <ac:chgData name="Varadi Daniel" userId="48fe70f15d5dfa27" providerId="LiveId" clId="{4A5BDE1D-3710-42EB-B0A2-1FB2C81498AF}" dt="2025-05-04T12:13:19.203" v="1339" actId="108"/>
          <ac:spMkLst>
            <pc:docMk/>
            <pc:sldMk cId="2117247209" sldId="271"/>
            <ac:spMk id="2" creationId="{50AF7066-90D5-3FD3-60DE-18713F6D3547}"/>
          </ac:spMkLst>
        </pc:spChg>
        <pc:spChg chg="mod">
          <ac:chgData name="Varadi Daniel" userId="48fe70f15d5dfa27" providerId="LiveId" clId="{4A5BDE1D-3710-42EB-B0A2-1FB2C81498AF}" dt="2025-05-04T13:13:49.560" v="1713" actId="1076"/>
          <ac:spMkLst>
            <pc:docMk/>
            <pc:sldMk cId="2117247209" sldId="271"/>
            <ac:spMk id="3" creationId="{C05D911E-FE57-7815-4F06-D27688BBF468}"/>
          </ac:spMkLst>
        </pc:spChg>
        <pc:spChg chg="add mod">
          <ac:chgData name="Varadi Daniel" userId="48fe70f15d5dfa27" providerId="LiveId" clId="{4A5BDE1D-3710-42EB-B0A2-1FB2C81498AF}" dt="2025-05-04T12:40:18.467" v="1496" actId="27636"/>
          <ac:spMkLst>
            <pc:docMk/>
            <pc:sldMk cId="2117247209" sldId="271"/>
            <ac:spMk id="5" creationId="{81819672-3AE3-CF49-5703-4301F6D3F073}"/>
          </ac:spMkLst>
        </pc:spChg>
        <pc:picChg chg="add mod">
          <ac:chgData name="Varadi Daniel" userId="48fe70f15d5dfa27" providerId="LiveId" clId="{4A5BDE1D-3710-42EB-B0A2-1FB2C81498AF}" dt="2025-05-04T12:17:30.220" v="1382"/>
          <ac:picMkLst>
            <pc:docMk/>
            <pc:sldMk cId="2117247209" sldId="271"/>
            <ac:picMk id="4" creationId="{0DD2E3F5-AE43-58EE-66AA-32E7F59205EA}"/>
          </ac:picMkLst>
        </pc:picChg>
      </pc:sldChg>
      <pc:sldChg chg="addSp delSp modSp new mod modNotesTx">
        <pc:chgData name="Varadi Daniel" userId="48fe70f15d5dfa27" providerId="LiveId" clId="{4A5BDE1D-3710-42EB-B0A2-1FB2C81498AF}" dt="2025-05-04T13:45:33.847" v="2160"/>
        <pc:sldMkLst>
          <pc:docMk/>
          <pc:sldMk cId="906509962" sldId="272"/>
        </pc:sldMkLst>
        <pc:spChg chg="mod">
          <ac:chgData name="Varadi Daniel" userId="48fe70f15d5dfa27" providerId="LiveId" clId="{4A5BDE1D-3710-42EB-B0A2-1FB2C81498AF}" dt="2025-05-04T12:58:55.214" v="1591" actId="20577"/>
          <ac:spMkLst>
            <pc:docMk/>
            <pc:sldMk cId="906509962" sldId="272"/>
            <ac:spMk id="2" creationId="{FFEF56C1-AB27-F018-7C8D-3E204918B05A}"/>
          </ac:spMkLst>
        </pc:spChg>
        <pc:spChg chg="del">
          <ac:chgData name="Varadi Daniel" userId="48fe70f15d5dfa27" providerId="LiveId" clId="{4A5BDE1D-3710-42EB-B0A2-1FB2C81498AF}" dt="2025-05-04T12:43:23.789" v="1514"/>
          <ac:spMkLst>
            <pc:docMk/>
            <pc:sldMk cId="906509962" sldId="272"/>
            <ac:spMk id="3" creationId="{FCDE6AD6-E433-3015-94F2-5626221F7202}"/>
          </ac:spMkLst>
        </pc:spChg>
        <pc:graphicFrameChg chg="add mod">
          <ac:chgData name="Varadi Daniel" userId="48fe70f15d5dfa27" providerId="LiveId" clId="{4A5BDE1D-3710-42EB-B0A2-1FB2C81498AF}" dt="2025-05-04T12:50:56.578" v="1544" actId="14100"/>
          <ac:graphicFrameMkLst>
            <pc:docMk/>
            <pc:sldMk cId="906509962" sldId="272"/>
            <ac:graphicFrameMk id="4" creationId="{4F64B14F-E5BF-311D-A17E-88DE088490EA}"/>
          </ac:graphicFrameMkLst>
        </pc:graphicFrameChg>
        <pc:picChg chg="add mod">
          <ac:chgData name="Varadi Daniel" userId="48fe70f15d5dfa27" providerId="LiveId" clId="{4A5BDE1D-3710-42EB-B0A2-1FB2C81498AF}" dt="2025-05-04T12:53:31.890" v="1561" actId="1037"/>
          <ac:picMkLst>
            <pc:docMk/>
            <pc:sldMk cId="906509962" sldId="272"/>
            <ac:picMk id="6" creationId="{DFDBCE25-38A2-41E6-8B33-A5BF3D642554}"/>
          </ac:picMkLst>
        </pc:picChg>
        <pc:picChg chg="add mod">
          <ac:chgData name="Varadi Daniel" userId="48fe70f15d5dfa27" providerId="LiveId" clId="{4A5BDE1D-3710-42EB-B0A2-1FB2C81498AF}" dt="2025-05-04T13:45:33.847" v="2160"/>
          <ac:picMkLst>
            <pc:docMk/>
            <pc:sldMk cId="906509962" sldId="272"/>
            <ac:picMk id="7" creationId="{5B3356EC-0897-9F57-0AD3-C6F89A0901D2}"/>
          </ac:picMkLst>
        </pc:picChg>
      </pc:sldChg>
      <pc:sldChg chg="addSp modSp new mod ord">
        <pc:chgData name="Varadi Daniel" userId="48fe70f15d5dfa27" providerId="LiveId" clId="{4A5BDE1D-3710-42EB-B0A2-1FB2C81498AF}" dt="2025-05-04T13:42:02.044" v="2097"/>
        <pc:sldMkLst>
          <pc:docMk/>
          <pc:sldMk cId="2005955381" sldId="273"/>
        </pc:sldMkLst>
        <pc:spChg chg="mod">
          <ac:chgData name="Varadi Daniel" userId="48fe70f15d5dfa27" providerId="LiveId" clId="{4A5BDE1D-3710-42EB-B0A2-1FB2C81498AF}" dt="2025-05-04T13:34:56.516" v="2041" actId="20577"/>
          <ac:spMkLst>
            <pc:docMk/>
            <pc:sldMk cId="2005955381" sldId="273"/>
            <ac:spMk id="2" creationId="{C3A928C2-6F42-9623-85E8-8F8E66447EE4}"/>
          </ac:spMkLst>
        </pc:spChg>
        <pc:spChg chg="mod">
          <ac:chgData name="Varadi Daniel" userId="48fe70f15d5dfa27" providerId="LiveId" clId="{4A5BDE1D-3710-42EB-B0A2-1FB2C81498AF}" dt="2025-05-04T13:36:56.848" v="2048" actId="1076"/>
          <ac:spMkLst>
            <pc:docMk/>
            <pc:sldMk cId="2005955381" sldId="273"/>
            <ac:spMk id="3" creationId="{3AE9C1D3-E842-CE92-4A61-D04EB361CAB9}"/>
          </ac:spMkLst>
        </pc:spChg>
        <pc:picChg chg="add mod">
          <ac:chgData name="Varadi Daniel" userId="48fe70f15d5dfa27" providerId="LiveId" clId="{4A5BDE1D-3710-42EB-B0A2-1FB2C81498AF}" dt="2025-05-04T13:36:53.933" v="2047" actId="1076"/>
          <ac:picMkLst>
            <pc:docMk/>
            <pc:sldMk cId="2005955381" sldId="273"/>
            <ac:picMk id="4" creationId="{16186190-5B1F-A1E5-A36A-10BF1AA7843A}"/>
          </ac:picMkLst>
        </pc:picChg>
        <pc:picChg chg="add mod">
          <ac:chgData name="Varadi Daniel" userId="48fe70f15d5dfa27" providerId="LiveId" clId="{4A5BDE1D-3710-42EB-B0A2-1FB2C81498AF}" dt="2025-05-04T13:42:02.044" v="2097"/>
          <ac:picMkLst>
            <pc:docMk/>
            <pc:sldMk cId="2005955381" sldId="273"/>
            <ac:picMk id="5" creationId="{9169D840-2228-B525-AB5F-3E1223B892F1}"/>
          </ac:picMkLst>
        </pc:picChg>
      </pc:sldChg>
      <pc:sldChg chg="addSp delSp modSp new mod setBg">
        <pc:chgData name="Varadi Daniel" userId="48fe70f15d5dfa27" providerId="LiveId" clId="{4A5BDE1D-3710-42EB-B0A2-1FB2C81498AF}" dt="2025-05-04T13:42:22.489" v="2099" actId="1076"/>
        <pc:sldMkLst>
          <pc:docMk/>
          <pc:sldMk cId="2770059436" sldId="274"/>
        </pc:sldMkLst>
        <pc:spChg chg="mod">
          <ac:chgData name="Varadi Daniel" userId="48fe70f15d5dfa27" providerId="LiveId" clId="{4A5BDE1D-3710-42EB-B0A2-1FB2C81498AF}" dt="2025-05-04T13:39:26.359" v="2083"/>
          <ac:spMkLst>
            <pc:docMk/>
            <pc:sldMk cId="2770059436" sldId="274"/>
            <ac:spMk id="2" creationId="{AA40B117-8245-1317-849B-CDF9284B5C5E}"/>
          </ac:spMkLst>
        </pc:spChg>
        <pc:spChg chg="add del">
          <ac:chgData name="Varadi Daniel" userId="48fe70f15d5dfa27" providerId="LiveId" clId="{4A5BDE1D-3710-42EB-B0A2-1FB2C81498AF}" dt="2025-05-04T13:38:10.222" v="2068"/>
          <ac:spMkLst>
            <pc:docMk/>
            <pc:sldMk cId="2770059436" sldId="274"/>
            <ac:spMk id="3" creationId="{C820A981-46C6-7135-8B2A-BC2A3D755335}"/>
          </ac:spMkLst>
        </pc:spChg>
        <pc:spChg chg="add del mod">
          <ac:chgData name="Varadi Daniel" userId="48fe70f15d5dfa27" providerId="LiveId" clId="{4A5BDE1D-3710-42EB-B0A2-1FB2C81498AF}" dt="2025-05-04T13:38:36" v="2077"/>
          <ac:spMkLst>
            <pc:docMk/>
            <pc:sldMk cId="2770059436" sldId="274"/>
            <ac:spMk id="7" creationId="{875E5C08-6257-D7D6-BBEE-A9346E11C1B0}"/>
          </ac:spMkLst>
        </pc:spChg>
        <pc:spChg chg="add del">
          <ac:chgData name="Varadi Daniel" userId="48fe70f15d5dfa27" providerId="LiveId" clId="{4A5BDE1D-3710-42EB-B0A2-1FB2C81498AF}" dt="2025-05-04T13:37:50.955" v="2056" actId="26606"/>
          <ac:spMkLst>
            <pc:docMk/>
            <pc:sldMk cId="2770059436" sldId="274"/>
            <ac:spMk id="9" creationId="{BACC6370-2D7E-4714-9D71-7542949D7D5D}"/>
          </ac:spMkLst>
        </pc:spChg>
        <pc:spChg chg="add del">
          <ac:chgData name="Varadi Daniel" userId="48fe70f15d5dfa27" providerId="LiveId" clId="{4A5BDE1D-3710-42EB-B0A2-1FB2C81498AF}" dt="2025-05-04T13:37:50.955" v="2056" actId="26606"/>
          <ac:spMkLst>
            <pc:docMk/>
            <pc:sldMk cId="2770059436" sldId="274"/>
            <ac:spMk id="11" creationId="{F68B3F68-107C-434F-AA38-110D5EA91B85}"/>
          </ac:spMkLst>
        </pc:spChg>
        <pc:spChg chg="add mod">
          <ac:chgData name="Varadi Daniel" userId="48fe70f15d5dfa27" providerId="LiveId" clId="{4A5BDE1D-3710-42EB-B0A2-1FB2C81498AF}" dt="2025-05-04T13:42:22.489" v="2099" actId="1076"/>
          <ac:spMkLst>
            <pc:docMk/>
            <pc:sldMk cId="2770059436" sldId="274"/>
            <ac:spMk id="12" creationId="{8BFF014F-0CBA-262B-6BC6-ADC99EC04E70}"/>
          </ac:spMkLst>
        </pc:spChg>
        <pc:spChg chg="add del">
          <ac:chgData name="Varadi Daniel" userId="48fe70f15d5dfa27" providerId="LiveId" clId="{4A5BDE1D-3710-42EB-B0A2-1FB2C81498AF}" dt="2025-05-04T13:37:50.955" v="2056" actId="26606"/>
          <ac:spMkLst>
            <pc:docMk/>
            <pc:sldMk cId="2770059436" sldId="274"/>
            <ac:spMk id="13" creationId="{AAD0DBB9-1A4B-4391-81D4-CB19F9AB918A}"/>
          </ac:spMkLst>
        </pc:spChg>
        <pc:spChg chg="add del">
          <ac:chgData name="Varadi Daniel" userId="48fe70f15d5dfa27" providerId="LiveId" clId="{4A5BDE1D-3710-42EB-B0A2-1FB2C81498AF}" dt="2025-05-04T13:37:50.955" v="2056" actId="26606"/>
          <ac:spMkLst>
            <pc:docMk/>
            <pc:sldMk cId="2770059436" sldId="274"/>
            <ac:spMk id="15" creationId="{063BBA22-50EA-4C4D-BE05-F1CE4E63AA56}"/>
          </ac:spMkLst>
        </pc:spChg>
        <pc:graphicFrameChg chg="add mod">
          <ac:chgData name="Varadi Daniel" userId="48fe70f15d5dfa27" providerId="LiveId" clId="{4A5BDE1D-3710-42EB-B0A2-1FB2C81498AF}" dt="2025-05-04T13:37:56.467" v="2057"/>
          <ac:graphicFrameMkLst>
            <pc:docMk/>
            <pc:sldMk cId="2770059436" sldId="274"/>
            <ac:graphicFrameMk id="4" creationId="{F698C42E-0D6B-5071-970E-1EB247362E84}"/>
          </ac:graphicFrameMkLst>
        </pc:graphicFrameChg>
        <pc:graphicFrameChg chg="add del mod modGraphic">
          <ac:chgData name="Varadi Daniel" userId="48fe70f15d5dfa27" providerId="LiveId" clId="{4A5BDE1D-3710-42EB-B0A2-1FB2C81498AF}" dt="2025-05-04T13:38:20.725" v="2072" actId="478"/>
          <ac:graphicFrameMkLst>
            <pc:docMk/>
            <pc:sldMk cId="2770059436" sldId="274"/>
            <ac:graphicFrameMk id="5" creationId="{9CCF3384-3833-D84A-3C63-7A035F3FF4B5}"/>
          </ac:graphicFrameMkLst>
        </pc:graphicFrameChg>
        <pc:graphicFrameChg chg="add mod modGraphic">
          <ac:chgData name="Varadi Daniel" userId="48fe70f15d5dfa27" providerId="LiveId" clId="{4A5BDE1D-3710-42EB-B0A2-1FB2C81498AF}" dt="2025-05-04T13:41:07.087" v="2095" actId="113"/>
          <ac:graphicFrameMkLst>
            <pc:docMk/>
            <pc:sldMk cId="2770059436" sldId="274"/>
            <ac:graphicFrameMk id="8" creationId="{75298CF5-35D8-7DAB-B72B-E3FD0DF13963}"/>
          </ac:graphicFrameMkLst>
        </pc:graphicFrameChg>
        <pc:graphicFrameChg chg="add mod modGraphic">
          <ac:chgData name="Varadi Daniel" userId="48fe70f15d5dfa27" providerId="LiveId" clId="{4A5BDE1D-3710-42EB-B0A2-1FB2C81498AF}" dt="2025-05-04T13:41:09.763" v="2096" actId="113"/>
          <ac:graphicFrameMkLst>
            <pc:docMk/>
            <pc:sldMk cId="2770059436" sldId="274"/>
            <ac:graphicFrameMk id="10" creationId="{AFDA6E2F-FD9B-FC19-70BD-5E8DDD1D940D}"/>
          </ac:graphicFrameMkLst>
        </pc:graphicFrameChg>
        <pc:picChg chg="add mod">
          <ac:chgData name="Varadi Daniel" userId="48fe70f15d5dfa27" providerId="LiveId" clId="{4A5BDE1D-3710-42EB-B0A2-1FB2C81498AF}" dt="2025-05-04T13:42:03.604" v="2098"/>
          <ac:picMkLst>
            <pc:docMk/>
            <pc:sldMk cId="2770059436" sldId="274"/>
            <ac:picMk id="14" creationId="{73A69D5E-323B-55B3-A670-0A0F9955FF33}"/>
          </ac:picMkLst>
        </pc:picChg>
      </pc:sldChg>
      <pc:sldChg chg="new del">
        <pc:chgData name="Varadi Daniel" userId="48fe70f15d5dfa27" providerId="LiveId" clId="{4A5BDE1D-3710-42EB-B0A2-1FB2C81498AF}" dt="2025-05-04T13:28:23.178" v="1743" actId="47"/>
        <pc:sldMkLst>
          <pc:docMk/>
          <pc:sldMk cId="3311088123" sldId="274"/>
        </pc:sldMkLst>
      </pc:sldChg>
    </pc:docChg>
  </pc:docChgLst>
  <pc:docChgLst>
    <pc:chgData name="Pitlik László" userId="15e79039-7579-4d2f-afe1-71e5c567d826" providerId="ADAL" clId="{A5394BEC-792D-4092-AC15-1AE64C090906}"/>
    <pc:docChg chg="modSld">
      <pc:chgData name="Pitlik László" userId="15e79039-7579-4d2f-afe1-71e5c567d826" providerId="ADAL" clId="{A5394BEC-792D-4092-AC15-1AE64C090906}" dt="2025-05-04T14:30:46.433" v="22" actId="14100"/>
      <pc:docMkLst>
        <pc:docMk/>
      </pc:docMkLst>
      <pc:sldChg chg="modSp mod">
        <pc:chgData name="Pitlik László" userId="15e79039-7579-4d2f-afe1-71e5c567d826" providerId="ADAL" clId="{A5394BEC-792D-4092-AC15-1AE64C090906}" dt="2025-05-04T14:25:31.017" v="3" actId="404"/>
        <pc:sldMkLst>
          <pc:docMk/>
          <pc:sldMk cId="1585812118" sldId="256"/>
        </pc:sldMkLst>
        <pc:spChg chg="mod">
          <ac:chgData name="Pitlik László" userId="15e79039-7579-4d2f-afe1-71e5c567d826" providerId="ADAL" clId="{A5394BEC-792D-4092-AC15-1AE64C090906}" dt="2025-05-04T14:25:31.017" v="3" actId="404"/>
          <ac:spMkLst>
            <pc:docMk/>
            <pc:sldMk cId="1585812118" sldId="256"/>
            <ac:spMk id="10" creationId="{FA2B4740-E634-4FDB-1BDA-106432435D6F}"/>
          </ac:spMkLst>
        </pc:spChg>
      </pc:sldChg>
      <pc:sldChg chg="addSp mod">
        <pc:chgData name="Pitlik László" userId="15e79039-7579-4d2f-afe1-71e5c567d826" providerId="ADAL" clId="{A5394BEC-792D-4092-AC15-1AE64C090906}" dt="2025-05-04T14:27:09.100" v="4" actId="9405"/>
        <pc:sldMkLst>
          <pc:docMk/>
          <pc:sldMk cId="734662705" sldId="259"/>
        </pc:sldMkLst>
        <pc:inkChg chg="add">
          <ac:chgData name="Pitlik László" userId="15e79039-7579-4d2f-afe1-71e5c567d826" providerId="ADAL" clId="{A5394BEC-792D-4092-AC15-1AE64C090906}" dt="2025-05-04T14:27:09.100" v="4" actId="9405"/>
          <ac:inkMkLst>
            <pc:docMk/>
            <pc:sldMk cId="734662705" sldId="259"/>
            <ac:inkMk id="6" creationId="{400959D0-95DC-BB4B-A2D3-D2F35E0AF542}"/>
          </ac:inkMkLst>
        </pc:inkChg>
      </pc:sldChg>
      <pc:sldChg chg="modSp mod">
        <pc:chgData name="Pitlik László" userId="15e79039-7579-4d2f-afe1-71e5c567d826" providerId="ADAL" clId="{A5394BEC-792D-4092-AC15-1AE64C090906}" dt="2025-05-04T14:27:47.825" v="5" actId="20577"/>
        <pc:sldMkLst>
          <pc:docMk/>
          <pc:sldMk cId="2149173208" sldId="261"/>
        </pc:sldMkLst>
        <pc:spChg chg="mod">
          <ac:chgData name="Pitlik László" userId="15e79039-7579-4d2f-afe1-71e5c567d826" providerId="ADAL" clId="{A5394BEC-792D-4092-AC15-1AE64C090906}" dt="2025-05-04T14:27:47.825" v="5" actId="20577"/>
          <ac:spMkLst>
            <pc:docMk/>
            <pc:sldMk cId="2149173208" sldId="261"/>
            <ac:spMk id="3" creationId="{422E0123-D018-0DA4-D72B-BB68DC546EE5}"/>
          </ac:spMkLst>
        </pc:spChg>
      </pc:sldChg>
      <pc:sldChg chg="addSp modSp mod">
        <pc:chgData name="Pitlik László" userId="15e79039-7579-4d2f-afe1-71e5c567d826" providerId="ADAL" clId="{A5394BEC-792D-4092-AC15-1AE64C090906}" dt="2025-05-04T14:30:46.433" v="22" actId="14100"/>
        <pc:sldMkLst>
          <pc:docMk/>
          <pc:sldMk cId="850030945" sldId="269"/>
        </pc:sldMkLst>
        <pc:spChg chg="add mod">
          <ac:chgData name="Pitlik László" userId="15e79039-7579-4d2f-afe1-71e5c567d826" providerId="ADAL" clId="{A5394BEC-792D-4092-AC15-1AE64C090906}" dt="2025-05-04T14:30:46.433" v="22" actId="14100"/>
          <ac:spMkLst>
            <pc:docMk/>
            <pc:sldMk cId="850030945" sldId="269"/>
            <ac:spMk id="4" creationId="{0D645F47-B6FF-0F7C-287F-66B101E65CDA}"/>
          </ac:spMkLst>
        </pc:spChg>
        <pc:spChg chg="mod">
          <ac:chgData name="Pitlik László" userId="15e79039-7579-4d2f-afe1-71e5c567d826" providerId="ADAL" clId="{A5394BEC-792D-4092-AC15-1AE64C090906}" dt="2025-05-04T14:29:38.922" v="15" actId="20577"/>
          <ac:spMkLst>
            <pc:docMk/>
            <pc:sldMk cId="850030945" sldId="269"/>
            <ac:spMk id="57" creationId="{77EAA9D1-9F8D-8B61-A1E8-C313BB3B5C05}"/>
          </ac:spMkLst>
        </pc:spChg>
        <pc:graphicFrameChg chg="mod">
          <ac:chgData name="Pitlik László" userId="15e79039-7579-4d2f-afe1-71e5c567d826" providerId="ADAL" clId="{A5394BEC-792D-4092-AC15-1AE64C090906}" dt="2025-05-04T14:28:59.166" v="14" actId="20577"/>
          <ac:graphicFrameMkLst>
            <pc:docMk/>
            <pc:sldMk cId="850030945" sldId="269"/>
            <ac:graphicFrameMk id="48" creationId="{ED0BAC33-E521-3690-4B3E-2068A0280BD8}"/>
          </ac:graphicFrameMkLst>
        </pc:graphicFrameChg>
        <pc:graphicFrameChg chg="mod">
          <ac:chgData name="Pitlik László" userId="15e79039-7579-4d2f-afe1-71e5c567d826" providerId="ADAL" clId="{A5394BEC-792D-4092-AC15-1AE64C090906}" dt="2025-05-04T14:28:48.671" v="12" actId="20577"/>
          <ac:graphicFrameMkLst>
            <pc:docMk/>
            <pc:sldMk cId="850030945" sldId="269"/>
            <ac:graphicFrameMk id="52" creationId="{B233046D-6D55-3BD7-46EA-8751A7F062AD}"/>
          </ac:graphicFrameMkLst>
        </pc:graphicFrameChg>
      </pc:sldChg>
      <pc:sldChg chg="modSp mod">
        <pc:chgData name="Pitlik László" userId="15e79039-7579-4d2f-afe1-71e5c567d826" providerId="ADAL" clId="{A5394BEC-792D-4092-AC15-1AE64C090906}" dt="2025-05-04T14:28:23.002" v="9" actId="20577"/>
        <pc:sldMkLst>
          <pc:docMk/>
          <pc:sldMk cId="2117247209" sldId="271"/>
        </pc:sldMkLst>
        <pc:spChg chg="mod">
          <ac:chgData name="Pitlik László" userId="15e79039-7579-4d2f-afe1-71e5c567d826" providerId="ADAL" clId="{A5394BEC-792D-4092-AC15-1AE64C090906}" dt="2025-05-04T14:28:01.115" v="7" actId="6549"/>
          <ac:spMkLst>
            <pc:docMk/>
            <pc:sldMk cId="2117247209" sldId="271"/>
            <ac:spMk id="2" creationId="{50AF7066-90D5-3FD3-60DE-18713F6D3547}"/>
          </ac:spMkLst>
        </pc:spChg>
        <pc:spChg chg="mod">
          <ac:chgData name="Pitlik László" userId="15e79039-7579-4d2f-afe1-71e5c567d826" providerId="ADAL" clId="{A5394BEC-792D-4092-AC15-1AE64C090906}" dt="2025-05-04T14:28:23.002" v="9" actId="20577"/>
          <ac:spMkLst>
            <pc:docMk/>
            <pc:sldMk cId="2117247209" sldId="271"/>
            <ac:spMk id="5" creationId="{81819672-3AE3-CF49-5703-4301F6D3F07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8fe70f15d5dfa27/MSc%20Diploma%20munka/Budapest%20Ker&#252;lete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8fe70f15d5dfa27/MSc%20Diploma%20munka/Budapest%20Agglomer&#225;ci&#243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andi\Documents\egyetem\TDK\EU%20felzarkozas\5%20reteg\OAM%20homogenity%20GDP=head%20(NEW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Kerületek</a:t>
            </a:r>
            <a:r>
              <a:rPr lang="hu-HU" baseline="0"/>
              <a:t> területi stabilitása</a:t>
            </a:r>
            <a:r>
              <a:rPr lang="hu-HU"/>
              <a:t> évenként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PIVOT!$A$30</c:f>
              <c:strCache>
                <c:ptCount val="1"/>
                <c:pt idx="0">
                  <c:v>Szórás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9818861768838613E-3"/>
                  <c:y val="-0.1603603140467071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numRef>
              <c:f>PIVOT!$B$31:$N$31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PIVOT!$B$30:$N$30</c:f>
              <c:numCache>
                <c:formatCode>0</c:formatCode>
                <c:ptCount val="13"/>
                <c:pt idx="0">
                  <c:v>57.311697815731641</c:v>
                </c:pt>
                <c:pt idx="1">
                  <c:v>61.454962300080766</c:v>
                </c:pt>
                <c:pt idx="2">
                  <c:v>77.100145209359681</c:v>
                </c:pt>
                <c:pt idx="3">
                  <c:v>75.642741421171024</c:v>
                </c:pt>
                <c:pt idx="4">
                  <c:v>90.224550388204349</c:v>
                </c:pt>
                <c:pt idx="5">
                  <c:v>85.316278477137089</c:v>
                </c:pt>
                <c:pt idx="6">
                  <c:v>83.176119129701291</c:v>
                </c:pt>
                <c:pt idx="7">
                  <c:v>77.994087359513856</c:v>
                </c:pt>
                <c:pt idx="8">
                  <c:v>67.807297152308408</c:v>
                </c:pt>
                <c:pt idx="9">
                  <c:v>74.51374690794222</c:v>
                </c:pt>
                <c:pt idx="10">
                  <c:v>71.989491861005646</c:v>
                </c:pt>
                <c:pt idx="11">
                  <c:v>76.907054646162493</c:v>
                </c:pt>
                <c:pt idx="12">
                  <c:v>72.753044161619854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22-4D0D-86F2-C6E547536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7080335"/>
        <c:axId val="664934735"/>
      </c:lineChart>
      <c:catAx>
        <c:axId val="627080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Vizsgált Évek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64934735"/>
        <c:crosses val="autoZero"/>
        <c:auto val="1"/>
        <c:lblAlgn val="ctr"/>
        <c:lblOffset val="100"/>
        <c:noMultiLvlLbl val="0"/>
      </c:catAx>
      <c:valAx>
        <c:axId val="664934735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Szórás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2708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Agglomeráció stabilitása évenként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PIVOT!$A$30</c:f>
              <c:strCache>
                <c:ptCount val="1"/>
                <c:pt idx="0">
                  <c:v>Szórás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5834864391951007E-2"/>
                  <c:y val="-0.1386964129483814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numRef>
              <c:f>PIVOT!$B$31:$N$31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PIVOT!$B$30:$N$30</c:f>
              <c:numCache>
                <c:formatCode>0</c:formatCode>
                <c:ptCount val="13"/>
                <c:pt idx="0">
                  <c:v>57.578138613138968</c:v>
                </c:pt>
                <c:pt idx="1">
                  <c:v>67.18743976025921</c:v>
                </c:pt>
                <c:pt idx="2">
                  <c:v>68.823313245976792</c:v>
                </c:pt>
                <c:pt idx="3">
                  <c:v>78.197739983080965</c:v>
                </c:pt>
                <c:pt idx="4">
                  <c:v>73.55254207812159</c:v>
                </c:pt>
                <c:pt idx="5">
                  <c:v>86.021336977430309</c:v>
                </c:pt>
                <c:pt idx="6">
                  <c:v>85.888569759803403</c:v>
                </c:pt>
                <c:pt idx="7">
                  <c:v>79.065972842547509</c:v>
                </c:pt>
                <c:pt idx="8">
                  <c:v>81.766941693120415</c:v>
                </c:pt>
                <c:pt idx="9">
                  <c:v>76.931056547654805</c:v>
                </c:pt>
                <c:pt idx="10">
                  <c:v>72.667559580493815</c:v>
                </c:pt>
                <c:pt idx="11">
                  <c:v>63.551179738489886</c:v>
                </c:pt>
                <c:pt idx="12">
                  <c:v>60.505880833061312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24-4A29-ACFE-6C3BB49FB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5348431"/>
        <c:axId val="635348911"/>
      </c:lineChart>
      <c:catAx>
        <c:axId val="635348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Vizsgált Évek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35348911"/>
        <c:crosses val="autoZero"/>
        <c:auto val="1"/>
        <c:lblAlgn val="ctr"/>
        <c:lblOffset val="100"/>
        <c:noMultiLvlLbl val="0"/>
      </c:catAx>
      <c:valAx>
        <c:axId val="635348911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Szórás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35348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'EU Ranking'!$O$136:$O$157</cx:f>
        <cx:nf>'EU Ranking'!$O$135</cx:nf>
        <cx:lvl ptCount="22" name="Ország">
          <cx:pt idx="0">Slovenia</cx:pt>
          <cx:pt idx="1">Belgium</cx:pt>
          <cx:pt idx="2">Portugal</cx:pt>
          <cx:pt idx="3">Ireland</cx:pt>
          <cx:pt idx="4">Italy</cx:pt>
          <cx:pt idx="5">Austria</cx:pt>
          <cx:pt idx="6">Germany</cx:pt>
          <cx:pt idx="7">France</cx:pt>
          <cx:pt idx="8">Finland</cx:pt>
          <cx:pt idx="9">Sweden</cx:pt>
          <cx:pt idx="10">Spain</cx:pt>
          <cx:pt idx="11">Slovak Republic</cx:pt>
          <cx:pt idx="12">Poland</cx:pt>
          <cx:pt idx="13">Czech Republic</cx:pt>
          <cx:pt idx="14">Denmark</cx:pt>
          <cx:pt idx="15">Netherlands</cx:pt>
          <cx:pt idx="16">Hungary</cx:pt>
          <cx:pt idx="17">Estonia</cx:pt>
          <cx:pt idx="18">Luxembourg</cx:pt>
          <cx:pt idx="19">Greece</cx:pt>
          <cx:pt idx="20">Lithuania</cx:pt>
          <cx:pt idx="21">Latvia</cx:pt>
        </cx:lvl>
      </cx:strDim>
      <cx:numDim type="colorVal">
        <cx:f>'EU Ranking'!$P$136:$P$157</cx:f>
        <cx:nf>'EU Ranking'!$P$135</cx:nf>
        <cx:lvl ptCount="22" formatCode="Normál" name="Delta">
          <cx:pt idx="0">-40.299999999999997</cx:pt>
          <cx:pt idx="1">-36.799999999999997</cx:pt>
          <cx:pt idx="2">-36.799999999999997</cx:pt>
          <cx:pt idx="3">-28.300000000000001</cx:pt>
          <cx:pt idx="4">-27.800000000000001</cx:pt>
          <cx:pt idx="5">-25.300000000000001</cx:pt>
          <cx:pt idx="6">-23.300000000000001</cx:pt>
          <cx:pt idx="7">-21.300000000000001</cx:pt>
          <cx:pt idx="8">-18.300000000000001</cx:pt>
          <cx:pt idx="9">-7.7999999999999998</cx:pt>
          <cx:pt idx="10">-5.2999999999999998</cx:pt>
          <cx:pt idx="11">0.69999999999999996</cx:pt>
          <cx:pt idx="12">4.2000000000000002</cx:pt>
          <cx:pt idx="13">5.7000000000000002</cx:pt>
          <cx:pt idx="14">21.600000000000001</cx:pt>
          <cx:pt idx="15">23.600000000000001</cx:pt>
          <cx:pt idx="16">28.600000000000001</cx:pt>
          <cx:pt idx="17">32.600000000000001</cx:pt>
          <cx:pt idx="18">35.600000000000001</cx:pt>
          <cx:pt idx="19">36.600000000000001</cx:pt>
          <cx:pt idx="20">40.600000000000001</cx:pt>
          <cx:pt idx="21">41.600000000000001</cx:pt>
        </cx:lvl>
      </cx:numDim>
    </cx:data>
  </cx:chartData>
  <cx:chart>
    <cx:plotArea>
      <cx:plotAreaRegion>
        <cx:plotSurface>
          <cx:spPr>
            <a:noFill/>
            <a:ln>
              <a:noFill/>
            </a:ln>
          </cx:spPr>
        </cx:plotSurface>
        <cx:series layoutId="regionMap" uniqueId="{59E498DD-3DD5-40F2-83F5-0FDED93746CD}">
          <cx:tx>
            <cx:txData>
              <cx:f>'EU Ranking'!$P$135</cx:f>
              <cx:v>Delta</cx:v>
            </cx:txData>
          </cx:tx>
          <cx:dataLabels>
            <cx:visibility seriesName="0" categoryName="0" value="1"/>
          </cx:dataLabels>
          <cx:dataId val="0"/>
          <cx:layoutPr>
            <cx:regionLabelLayout val="none"/>
            <cx:geography viewedRegionType="dataOnly" cultureLanguage="hu-HU" cultureRegion="HU" attribution="Szolgáltató: Bing">
              <cx:geoCache provider="{E9337A44-BEBE-4D9F-B70C-5C5E7DAFC167}">
                <cx:binary>7HzZct04tuWvZPi5qSQBAgQqKm/EBcgzaB48vzBkSSZBTJynv7nf0j/WW7ala59yVbq73JGO6D4Z
IWeS4iG4sLH2Wgt0/v1u/tudebhtf5utcd3f7uY/XpR9X//t99+7u/LB3nZHVt21vvMf+6M7b3/3
Hz+qu4ff79vbSbnidxRG8e935W3bP8wv/uPv8G3Fgz/1d7e98u5qeGiX64duMH33L85999Rvd35w
/ePlBXzTHy9ujB8fnLp98duD61W/vFzqhz9efPNLL377/fCr/uG2vxkYWT/cw7UxPYoiHicUR/zT
J3nxm/Gu+HI6io8YQmFIEBz/fM/zWwvX/chIPo3j9v6+fei63778+fWV34z76xOq8/Lzg0v/OMib
/aen+v1bYP/j7wcH4DkPjnyF/SEof3bqEPr/HLq+/anIJ0eEJWESxv8AeRSHnDFMwk+f6Fvkf2Ag
3wf++cID3J+PH8L+ny//etjFgynUYJ8g+PcLnoRHFOAllCXfK/j4iNIIMcLYZ/BD/HTrz3X/A+P5
PvrPFx6g/3z8EH2R/fXoX/q2H4pb84TBvw8/5keUoYgn5NuqD5IjDidgUvDnaeEHhPMjQ/k+8v99
5QH0/33iEPvLX6Dy9/2tWX4e8DE+IogQErL4mVa+Jnp0FJFH5Bl5uufngv/TYXwf9C+XHSD+5egh
3PtfAe72wdy6+6eH//crneCjKEkYIhx9j2gCdhTFjGMMZPR8/usOu//zAf0T6J8uPAT/6fg/wP8L
MM2mvXV3Dz8PfdA1FMUsJHH8jO5X5Y6OYsJwEodfVA/nT7f+XPV/PpzvY/903QH0T4cPkd9c//Uc
v31o7a37iUxDoqOQR5wl9Etlf8v0UXiEWQj/sC/r4gD6HxjP97F/vvAA/Ofjh+inv0DdZ13vf6qg
JwwaLKZQ/N9FH5EjqPuEJxF9bgNfs84PjOf76D9feID+8/FD9LNfAP2Ncj+X9Ck+QjFNEkq+6Ef0
jZ0C9DmCxUG+gB8eaPsfGM/30X++8AD95+OH6G/2fz3z3EwP9w/uiXh/QscFbZnEPEHkC7Owb8AH
L0tQCNI++SR0oC083fqLpf3T4Xwf+6fHOID+6fAh8je/QN3f1LfqJwIfA6XzMArpUzf9FvgApCeJ
MX00u98lnT8dzj8B/vNTHOL++egh7NnNL1DwEN/c6t+uH+rhg1F3T+X371d+zI4A3DgBV/UZ4G9p
J+JHMQMxREP6dM8vJf9pQP861fgn2D9feQj/84nDGbg5+etn4NL/XL4nYJseCT96tq3fUg4AH4Yx
ouwA+D8fx/dhf7ruAPSnw4eQX57+9ZDL9eGu/L9R8/wowRxhBj8/fb4lnYgcYRyB0DlA/tNw/k8q
/vnCA+yfjx+CL9//9eCnD87etvpp1f/7TENAwWDIb/BTE/1W3LMjzmIePrraz5+DFOcHxvP9wn++
8AD95+OH6Ke/ANucP/TlQ/vION1PnAEEEpNQmIRvoSdgeCmPIEH7An38dM/PXP+Dg/k+/N9cfDAF
35w7nIbzX4CBdoMrbtuf6HDj5CiiBLGnPRN+QD3A+hGKGGyrfGamA6H5A+P5/iw8X3gwA8/HD9Hf
vfrrKeh0mB/sBz+0xVM9/vssFAP3JxAXx/xLuvPtBFAIIBDmEUjSz58Dm/VjQ/r+HHx97cE0fH3q
cCZOf4GZ2LYPDz8zY8OfIkwge9iv+vSBvZKvMzZ8xGGRxDEFNfp1xvDn4/g+9E/XHcD+dPgQ8u0v
EK6dqr4cbn9uwPMobCgkDOgL0X+r9RGgHsbQnyHc/PQ5rP0fGdH38f/qYQ6m4Kszh7Nw+gtk+6e3
/fivJd//3qY5oUeMQHYcwY9Pn4MpiCHlSUJKn+j/gP//fDj/BP8vj3EI/pfD/4D867+e/B9fE7jV
PxP7/291Tf+pPA5fMTl8YeHZl3ym3p/TdP8fMFz//BWS5/do0tv+Nvv0As5Xb5H867NPU3Zw6b96
j+fzvO3v/3gRhcAgz6/1PH7FN/307LZYblvfduv//K9nkfV83cNt1//xAqEjxinEQyiEVx8YREUv
fpseHs9Ej28ARezxQ2LOPr2O4mDfv4SXgxi8okIo4SHQGeewn/Pit84Pn06RowQivSjEDDLVMEzY
84tPEEYshXfPeHz579/cYC+9cn33xwscPtry+vMvPo4UxgU9i1AOPQ3FiOAYFF19d3sNr1fB70f/
o6i6qopd0kgz6lksNa5PQkPegrg4s3Vz4aY435uykgNbeoF6O2dz4zdGDSeB1/NG1UGRVrk+jq3O
RUhtnY4DKdKGscvQ5+1GhwOT4Xnjom01F3PmkkIsZAilaepCrLRCIi7yUXZhkzE/ViJeSCtD2pvM
9z1JG/iFKChfR7G2aZckLkV9JaaxrjLSu05w4/usMkmVNmNjRG+XUrAVNftinQvpSbSbfVmKdokr
gZexT0kkIqbz/TxmDRmC13UXH7sp2QSqbLKSx+9VF4y7HOtWjJNiqY3QnPKclKnTyyhVMN6o+VUe
D2lYFEU2Yv4qLHpZIZdFOifp2tRinhskyqR0IuHqODbOALJRsNW66dPQLYVUhXqvpuRUu3I6wUUo
l+4DB5t5THNViT6YdnO7JMe+seVuHqZ3bL1qgzE/nRjOfMwHgVFYZnliiVi0e2fWacdK/WD66SWe
llr4ZbhNjI1kSReS4kEEdn5gifdiATik7m9tXgcpJ/xjHvlzKMNeFH7Zg/BXqUbhNqxKLpKiILKb
hyqtSfhupXcGV3mW23KLc+KOPa/FGsBsL+4kzBkVbaSMtDOvpCmPo7rL6sY7wZfECU1rJcJuuKqN
2mBOZxmRkkjftMJXfbKfWbJXkxpl49taajak0eCsWG0ZygIXg5jL5AoPRotpGd9g6nKxNvy0oCSU
K+tKURRMpcivueDMp7UmRvbL9MG1+GNMOJNRW77qDXob5e+GRkFNmbsK94GAldFnNWPZkqNeEsHC
wB7zfotIPW/oEPTpyGPZRNaIqg8bKAr6mgfTKxXwy77WL6vGeLnMjRV28Ntkxu9NMMyynJJIuLDN
ENWJ0Agr0fYtygZTnfJhxMKW5SBitJzM7WjSfn6jHBv3buTnc1s+MBbpdL0YPVWbfLRI5JjNEkUK
w4zidO7IqzrW5rQdm1VUm05fouFDNbf3ZdeEkqrFpnGBhE0aJsIEx9uFjmc6fofCFqWRbY/r0BMZ
zEGGjYtEQaYp030nZk3bzVpEb4wvXObmrpUL65NN1CZWLn2zU+Mg63n6wJi5RGyiaVS5dOw5kRa5
QpRNsSXBPc+b9aTq/CrXNmzToWheOzLbjY1GKuZkDTao9GnbzGHqR4VSNQeriNDidkmZyMiOsej6
upSrVVbWK3swOtg1fW7ShTedwFyjtCDrlJokqjdLwblcOf1AuL7Jq5ptYB+w2pqGjJItTkwdq+U4
8VLSpRyPQ54ijF/Hzul93zEBTIyyqWudcDa86mf3LiyrzK2TglJKsDR6gcLoWCg5K1/HNI6y2rlb
E5h3U8EqWSaDEuWc3OrapkNVvqkX5zM/EJjyJL7IyVSJcrAbroMmLd3gUqIiK+oSUH4s73mNUrTW
zaYzppHRfJ50QSHxEgQ7XKUractNVG2Tkpl0HJ0XbtJKuMZ5OYyPbFaLqIlC6VbHoTobKsZl2seq
fY/zKJa4XuosYka0KEjSZYidbCcTC627Np0C+irA/YkekJzHoJIqjxrBWJ1OvtixUL1dnCJiVb4V
xLJtjooVZtMvMkeJoAmrT/p5PJ1DMwg/6iQbl8s+yZdTPb7Sig6bJuiJjNiHVZNKqI4TMfvmXg1R
1rrkkoTmXVIGex7p5pQ18b4cFyxVZwCnkdMtwbBwY4aLXazKV0PcVMLyPNksvTbZ1YCqVZKZQz3o
KJB+7MQ4zi+LAThgmConatxbsaCrxgTnc8UXWSvERRuoV9g228LVTjDVznJ1wZvIuK2DRVpM6crQ
2xGd4mig0iRBAgV7l7Ok2vT9fnLJLuhpI3oStiKxUygqzx74OokJkfsh6M5UPzaiS7rzdTgOEGkF
JqSROjRIBON53Q+xsLlvZYD6WCxqFixiJ/DiANq2ZI7TlaorjRu1VUzCcnnL6LBmQQGreinMpUfA
C5gUVkAG8FabkaRsXDPHVi+CKdHbyLOruff7ZhlpNmDnUxuWWzPTm6WOC9Gw4jhq5hPok29jl1vR
DfdzbsN0Yu9MsI4Zi/i2RnUty2poZZ+Xxy2GutH5zEU0l1a6RIVSm7d5Gd2waijScQp60Tl4t3ig
6pFOTNq09TVaJivmQeLHJWxCLVcNiAEdQMXO9jWj/X1BWCd5YkfolXdL1FYyz1cthgXJIs+JGLpi
E0yNKFlFxDTMQNbQ081cgFzoYiLqgOyaetqFcd/IeF6UpEN3FnH4wqVX91HIsr6mbdZP4fhYw1pW
BsiR5G+LVWWLLY5Vra8QTKWom/HUefdqVBVPKSwuUS7tcdvneBeYhIjA+A2KzAQAjsfQncqs8DSX
FDh2sGrnLHRZQgcrUJQXwvPJysKtnWBTvmFlf8qwuglW/MCT6rLOsQBpdFa07duY1YEIEVSi5v11
EwBuYZ0S0l5MoBNgFZgNL5UCRSAx4y6d1j6XJj6jJG6yJXSN0F0dyZm9b6lZRWHGRnJTflCYXyQF
SKZ1nnGq1Lgf9ZKpvBZlZXPRxqZPp7pqxOzad0AHchpVZmm474aGyjnvW4Ha/rormkXEQSlQUVuR
j/u8U7BocPI6aWwsfEi3vkR9ipeVpGWrJkHrVg7d9TgV46acolzYaN57ZBaph6YRtR9g6QSXQd8D
/7fRcTW4WiAeH4cqr7KFQtE4dW0XvsqqO2scSAyO80S6MjP53KQJGTPngZATqlfRm/ymWQf4Xhy3
Ih/iEzzNmc6DvWMeiUccydS94YGtoBMR0bHpavGVqNcqBT0cpnXfngb5er0k/absSyTVQO78vMA8
D0LnVSR4zs4aprzg9j0y1UXUmVnghpwGhR9l73iVtuO88aQDQiTB1gGny57qYxa7UuTan8T5dQxt
WSbrWG8D38uxQJ0MvCpAlQVnfEX7JIcqXZe3Lqx7ES4oSONHJKZVzvGcnyYUkLVF18lqMVPKUCKn
ymvR7n3IKailFkuK10h2thRx9LKhip253O/wUk4Xa/A+BqaSrChes8Hu64auIDgGm/KZSb7603mU
JR4CgcblnhYd1G93zSPpUAkyguQPGneFIMAhvGGSBJt5zN8tIYx5qYNjH6haxiMtQfYmKOVRfZNP
Kq2rW2f9Ijq8jumjrKlode5Ks211klY1rsQCsniNegPqowTlMPUfOWozWmBYbjqUQT2fkJ5+AAkG
qrXsjospKjLkI0CTzdmE+Omcv6SmsmKI9e2Kq80col2XLG/gL1b4tMTROZAkFqptO9GYJEkNcS/9
LTf4YSnrdcdV0qdlDx3H2i1o902V05ukHpTM+zBPnWc7pctVMrv2IlmqXUWD075r6a4M/VusO9lh
p8VYw7ovfHXHUZ0tpnyv6w5LEFIgoI0TeF4QEGH3Env7ztQqlwE3G/A7KB1wkpG11tsVT11q6dtw
HJAYcy3Cepwyh5I77R57Zp36qejk2EW3sV5vyt4XImfrffUuNImS5ZxvwwS4sakrD+tL9aK0QymX
sDvDc37SdZ0RcWePx7xIZIM0E3mv0i4nD7O18ymGAtp3E7TFbhaUguY3pBO1AWoI/B0rwnsCnjIr
q3ra2LyDTgS/tuRDFimypp0y50w7tfGT2/kQh3Kypcki+oGyOgQYvUjiYNjqeCCytg10Ia+nbAQt
i5aySfvVmI03A/RIFIml6KqUm76UOF0iFUkaWJVFSXnqeTLthnWOBZsBpiEOtmro7Ek5n+TJiLeo
m04KsnCAlczbuKqPJ/Sy8oRkVZQz6Caj3xqX6DRm6y1ZPKjrBvRi7SZZhVHaTOwNBuVLVHE5BSSz
9TIKRK+imXy0tr0JAisM4scLRRb8AKxRYgMs2spcdDALAj3+mIydhB6nTc2m+zyI64za/CwPdZVO
HYA3NMk+rwKT+haItVllTlWcWaeJbOYcqqY/XVguJ0WQHBlfMo3ULDGYy1JVV5U3N6MBLsC+smnS
Jzcsni/Lxr7SE4820TrtGfUCUD+dVx6LuehnMepuZ+x4qnh9imxxUsXkrKqDl13iLvyq3iO4j8hl
nSfgikobbGyd76ymVdoNsDaIUqdkpFSQe6sKKhJq7zvQEpIl6w3DOKu6ZFOBRWzpdAfGF3ha+5cr
bOJtqM4/tFPyYWYzFUgnryZgRN37HmybSScKrnvmkAcMeaF3BpWB7KsT0nSnE4nKHWew7lXsqn2i
KfBl6DtZrsOQLkWfgjtFu5Xkwq2q2XB4PlETOm4qVFhQumaD2xFnaEFMtpZA18OnrB6STdz5MOtm
Jed6vOyL9rxtayIrRUk2NQx4xnI5JSBEAmaFIiFKIb25ijSHRtC1q5js1o3QeIKyNnJxK5SViy5i
VPXSV8X7ATVF5qYJTMVUpWU3lGmyjO+Q4x+KNxhPGHR7qVKfN2/jARROR6erqHWjTFqecruM+xmB
mXDTGso4xFauc3hSRJCPjCtxotdkgBtCRbhqvEJrbLK1vFYGegaGaAJ69YqobKu3UPBnoSpex3je
MTVcdMu4M+MJxnhbanPW+kaOsDzKa5QbLzxYcmdhvvt0buMt4C6B/67xcsGZaLBJY7AY3ZyFA86o
4bt2JruzfaxZIRwNN8ua77souGyCMVuH8WqK0ryjN2hez5qSnRVk+EiHjKni2uiqEjymhaCR2q9T
uWn9MQsh0KG+3tdMjyml3Vlb8Je2mjZ8LtMOQ1+1vnwbzv5DjirpvQ6FwhASBOCFdIWMZAH/0AwM
b6N8X6H5YnJgh5GAVZmFqJFhYbJm7U/4jN73je0EWIGrAc8npkhOfEU/ctC28WqzZh5OZmav3KCP
g9ocj9O419AOMWjClfeX7cLlkl/XSfC2GfDFYLoHUIHnJHEnRcIuaQ7ZU6vta7oWZ2o643jcI5yD
wy23QRhcNfUJhj4I786cAsctoq4J9L5wvSDJ1Iq+ye9ivu7mFYRd3Z7oqtg30PhTM3ebIhZxOJyM
1l43YXNCimYUoINvrU/eRHF55ZfoZQv6d62mXR2Dw4z9uIiFBaGg4JHtIsp1OqldcWJAJOj2pIy2
CeKryD3bWjy0YopBHqGAReKx/7WIYlEGIQXVYQPRhvnGxy7e5MrSjERA6p12YoB/A0ldnUT5VO38
rK/tGVB+my7JchpP13htIIEAA574/pjT5FVVRBg6jwdjAG1LeKVyoWsoo9YGH0IV3E8I+imtITfo
gfJWej90+LTw82k58U0w4jFtB3s6OZQ2YYElQ8W7OkbHJEfvZwDfuwT8LhqgCy+b0iQb1PQPycj2
q3EnYx9vKrhrU+YfRm4/riEEOAkaZRjAkEmzWBFjQa5dpCv45vwGpNpJ3fcMYIleU30SLrjM5oid
0S4ArEBBpTnNt7bm2RioK6OTO7u055EL9mDcNjlloxh9/C6M3J4MfG9Waal9NcdDZo0eRBLgDLt+
u5TrZcSi3RQrBKlAkFbdm4IU4IrCaRewGrzPWO2CGJ/p4GE1b1l5rTHNRpS8STibMuXGNFh9DT6C
MjkqBRQUshtUQzI54quSk/ysQU1WseH1TIvThV7asT4tSpD8ihp9bMh2Xi2wL7Ov1zyoJfauhUlP
wUTb1OZMllHrJQaXFS71luFGFNxdIR28HruUjNtmqS+ZLXLReYx2PQRKKg4/8oECFzfkTWt4ktkG
El3426fgUSAIanNIYdj8dgA3HLEOXLmZKxG2k8uKpbOy5GCjiKt3Q8TbTbGC/gSfuNHVEksNxNZF
XAsG+to3dNtBrVFG0rEZRkn9SvbrHO0RiAPB20Sy9bEV4OY8qCMAGPycNOoNbchuBkmQ+m66ru2w
8RHERZ1fxvc6v/W0LyTiyVWHVShYQ4QbwZ90BtQYxDqmr2QCeSTHPkMGubSC7biZzCLnugEClQqb
YaPiEeKBlkPiXcAz4Rm96iw/dwOYz5x8hAjlJLQW4t6uv2spLLNiLUQRg5qsPR0kn+2QQR9L0qEd
5jQPSJ/6xZWbfF7gTkPxga4dxOrKQ0gE0w8b1zA07510rr6PdPu+guh2B50jG9oFGAwo/tIEXZEq
V91WuLukFDyAxi/rhoALDSHjtnxp902VvCncMp2F0OkaAm5IFeSi8607Aa8X1wi8PJG6VOdU4ceG
ruQ41NMZYZ6loYahFBbZXdl2xeN0nNtZnxNjmQxMDclymaekSBY59WMrHCE6HaNouYgawnddON8r
yOSKtak2bQeduCX9BzxBhjoqAlFSV9+ZbsBbleO0WpvjDsT2ZT3C4h1M+B616oO3Yy7HGUJgVPF7
25BNE6VTyJykLXBGQMHUMciJJpO350EM6tkOk6gQ6Nqu6u6XMHrZdcBcOaXH3jGdhnQshNG9FpGK
Za9ggawWDIapoIeQbs6FoQAqaQeaGQUE5vJC9h43qXaYiybPo6xyWU6rM1BoH6vx0ULrlaaFgyAv
z6c1reySSFW3VYpNbjPIq2GOwNZqCCi2jaVK1HoCCaTatPYQmkwa0v85XCB8RNhkfF6pzBmIXDy+
8rqMrwIo8HptTuKlOA+SvH589lkkOgwkBKvSUQiGAkhlthOGHtHU4zboAyOb3lGwO1aUfUQ3pqC3
BVHbkefLxtT1LUogTwzhXuuCR6FU/DDQ2oCbLlYg8xI2PjzqRI/WjNTqpV+d2fmhXkQ/jkYgFGZ+
gaiho2WKO6jIwQxZrIu7pirDDNN+wxswsl2erKmqMJj1+QPVGq4s9JC5IRykirHko/ZgzyH6oBVQ
aRMXF8yqbVhXaAPLC4pzgYyMtB2TOlgWCbaZgBlZ7rkrElBvdG9QHoERB1eoE72HaPm8hA0ACDxa
Dc6zbEFdKZMWVerK4T6i9Ew35cXUgNCcBren0H1P16E+7upJA4h9kxoMFsev7XkXj7CiIOLLBspO
G1yesiq80DkIv67V55aEjawSEbNoklMHixqiny0AhKI1Fmhnvc43FAyhCHoAYA6KfNM35hI307mv
R1m0GjYogOHByQZ5OpbhKaQqaTvXb1QzHKOySpewCB+1Nt/V0VV+ESo2XMKu2SAMTCBsR9UvqWU4
NTWB3ZI1PvVE3xUDY7uJb50yi6D8SjXdKHCo3gUa1IsahMqtkknTymlN/DFR63HeN41UIx3S3kTj
cUNDvdMBLi6ilV6jKlJgzzovIEyK9l2irnoeTxIKRnSFg8iyfK9yd+6DaTn10Ylmjp0XFUTUHJZ+
v8BeCgQLrYwWlhI+QgKE/HlASS+4H02GHqUqY1WqckUfY1cskx40RNQ222FwXCYK7HFboEiSAXaO
RprmvbmJVAk7YctyPENWWkOqKkp1FvW2kTgmmVeRPmPQvXSo6ckCa6+ZwEarBlLvBMJ/uYKMJkEb
PmZnl12pT7vYTHDZhhXpGuV6G7p2krBrV4LTa+ZtFaylbEZYp0MZXBEMa3V0CIPADTYjb7UkI2ym
lprcDh0fj+06DvBAtwWGFB7Sonlnw3Y3onCUebjALt8MQ8L2LQ8WEeAlTsf1DfzfDLS0RYsgsU12
cYBhowCKWDSzubB1j6BFoSad0e0KTu7RGjzons4iDEwpFOxXhLQFx8OHSxOPTpjJD3JtICGdV33P
yvlVrR6ZHESgTlYuK+i/c0tqOfN211YgxUlfvwNGCSAyKHhGFR9FNJQi6WrY59VNJCs9bfo4Gc7G
wWYRgU0So9JiPu7ruRGxjt/qFtfbdY24WBMjvF1CMVftBfew+6C68l5jFWx7cGCtrR4a5PLjvN1H
jQ5gkSdg8mLY/FiXmsuoCM4r2xYSNlfr7cTKV0VSQwA4YrYZ6jBblvh6of0I7dhysOFok5eP5qxK
GGwasvc66sDc5VBKfilDkSf6tAzzegNbkpD5tmdD0PQyji04UnDs/4u1L1uOG9e2/CJEEAAJki/9
wDkzlalZsvzCkMs2OM/zP/RX9Y/1YtW5VUo6j/Icd0dVRJUlWTsBAntYa+1NKy+iQ7zUdgUowdaK
zkpkmFkRBf0tBzXGfcZWjoZbAeuSQ/WFCkSDqAXuy1FE9p3S7pOm+6PogJrkADkB3LTPcagAk6Gy
tBZ1aqx+mKgTIdECYwyechB1fpBgKPI2c+eio5Zm9JrFI5QCOLM2SVWchQrVjQQwrzX3nDIgHfWb
OWbdS0P6JyOSKOnD3It7JE9RrBKHFytbjdsbhH24x6nrAEkWAtE1tYsQ3qCvQEkoWesPApmXmZPM
MgWhHjhpcAcKatU0Cw2PDdFjQ8helFQclUr9UcVRYdc61y2IFvZJXDwashVBzYyvQwZk1tCGwq1C
6Yq66ex0FilAJf2tRQI7GuXTkIW3GkVVNBrPLAFJqc7PptrfzkX6oEcm0jovZ+PgYgtcZQhNUFFw
/KQkqZWZyymsHbMSD1L/NhtaDgIGFTKJ44cUCWdeAz4BlQJ/Md6Zphs3yPQikmvurC+eXjIEZ73/
o2z1HYnL59QwXkgBoBwM8HPVDYd+SQ806x6GvDzmZeKZZhTUbXFkLHNlnP9RieFn2TbfZ1q/AZ62
OrE8MqD2liTAtFSx1E4NyHWQNDtKDmiw0lSnq8rQTsZeujWjKNxQZSAn6Ky6hjenoNCiTAVu2MSK
z7PkJQmL+1SRL9NSBZGRHsZmbkAEjMJq6UNS1ymA4EnD1ps/dDxXNqMG5aA01BC1WV4r/lCfAKs+
9mxWglwgB58mwhCdeWqVNV/coRMjiJYGdHxeoXAUaRDr/Q0xamNnm2lRApMZS4smQt9FHIIClnHm
RsowWW0cxU9tzfwBtMue54Ppch3keQ5k6pYWIHtLUhl2PM3doY0MSyhRdwpbZJpiboxArQbgXXoa
uzLqviRpIm70TH1SyjQPcoQ+u1Er4nVzbJ6kImx8ySHQy5zEWNt51437Aqyk3/XzU7ao2gkOwuci
KXa9zAtLM8PQi82VgTP6yc3zpd0laeXxQlEB1CIV13k+3yRxs/ha1K1soCKOuvI8WEZOZ1/M06s+
I09q9VB1gOc+gCVaPGXRLC1c1ECAy0BS2npmjuRiiRp/6odDFle1VerKQxqhjh/18UGP494ptCbE
qWzcJRGK3bWZ8Preb0MQgYDvwVONgFtmc+ggXkFRjtphwnGKe06sqiHviS7A0vLojSE50nuzAdKO
29OBJ4yQWxqVqCzSqNwZJmSoPC8gRcDNdDLkv/YEoYvL1Pa1CcmA2h/wXpxKCEqaLPWk0X8xUySB
KzdFu7i4m0sPCFLx2Cvxrm45IrMSZv5EleJgRtNi5VOcW7gUoMERSWy910xfhJ0D7nRoMk/ETD5J
2b2alEk/GdXUCY3hvowXCbBoegIpAxgGBIJRpF4e9VDqZKUWiCy+GWulCIxCzAdWTwZQ7cofWpm/
lPIHEdOy7+MMScZS+3QsUOGOKmQE1TighF4AwZqROwAfsOtRZahnswXuRiksxejrwJiz3dTkboOI
vTMk8/Sw1x2N6HZkdJrXkGonp7AOQhMpa9PzhyqrvKzVu5sR0mur0iPIFiDgApwOVRF6k0NXpmD2
mqm+DZOcWnU7Lyfel5Nl1iE7dAuiadLTfCcF9XkyASGY5I0hx+/JCD6NLIoflX6fMn2VCDELnDZQ
lwbgbJmP02EqqyelBRqlAX7bZ2Fim0JCQTVnQM6yFuxvRCCSiRIvW3Yp52RXFS9aOD2PofnMexXJ
E5w6ldx8kBVF8GahZo+iA6LV9bYmVHLskTtkSYvCRE8iRyJLDlIRnwBjD/4UFYVNF9TOiQSXVDVR
5WlLaNcZkomcJQdGc3nMFV0LVLCsN8mgLzdygEJL5QoB85gu+6FE9I/V6aaSQnVF2AOWasGY64US
WcqYG26mjF/yHvhjknQLJGl305rO0rZtXM7n57EBARHW3SPjP0STptjPqLTNViZBG/aZVeizk6nk
JSU6aOQGuOIUzm9pnoUu7lXvJaN8ERJZMlli5SarUZPlCPvAawMTpy2gr0Q3XlopkgBoL8H1B0Ld
s3g3yMyAEIoCwgDqM4N7JonBvAbXH4m/8KtIQ+SpB8iMRu1Ok4UXaybxM5mqAFGcMByYM7O+t0V+
CweR4MfwwUmo6bZSA56uNSSwQ1jYedyNoKToQa+LHmhqdlJEaNVDp7uLInZdjwgHihqZhTEDUCYQ
6ynlnV4rN+FYvE+0dfksdhNYhlklwWzobVAaNxwZIcRX7ftSrXqDiL9LishcD8SltbGfGBLuNTNM
SPKqa6/C1IFSaTeTTKc9r1RLDnXuJRIZqLnKTpjWKo6mR99YhAKyyKSv5P2zioqyAg7OS3lnkGlx
6Yj7Stt7pTFcoUPqUI2Q0WStY8a+SqPenkdWe5k2JHuJ4BwVFQcf2BQeMoTnNqmsbmGxJXreA/Uz
TCcDi6+UxPTBTgVDP+0y/UsCz1DHEmEEW4hT45SLEjlREuU7ExXUQqD9Y7GW28nQgJw2ZjDI0Rcz
R/BiKlgJrZsMJ010wFid8KN59ENI3OwoJr0jytkdG+BcamnLNB6djtA3ZP2VPYb8p5IVhi/19Daa
APAU8yJ3CalnVwPuAiiuoIkXqiJ1RMd8KHZmLyxwQpUYsN5SQRo2SNOeFAL4SwOEtywAMJIZ9Gma
9HuZ3ozzrD2G6Xxq5jFA6YUkJrmF8EY6TanccgUSHMq1fcpz4NRd6jZheweaCMlipWkgpTqfpKDS
NXN25ol8y0BgQPqDD9DPN7MaKsjbjNpRafGz49rDUEgIuVQI4SCccNpZ3kSZ2Xl9l/pMqYsdz6Be
UeEeIvFKtax9iRRgpGmJS6FMKtIJtheN5utqgkS0yAwnMk5tk8XHDEyvMyjLcRrA8eZtFwZ17BIz
tGMj3XE1Y3bUmwLPVSd+o+qvpo5ToHF6FEVCLC2KtCDton0agzAWhQFJSlXlPtzPnSJLw1qQ+y0G
BCgZ0olcMLY3G1o4JWBUpKdtDcFTE3t9TCCDATViDMUhr8o9/lZaojqnPEVlPpP7CBmFLYZpb5jm
S77mrX2iopJMh3fTRNbUp+DmoOKzWB69Gh2IfKUxQfeRNoYcYqihYPNoS29JpA+7EcpBDq93qIGX
IPGoTv2UoOiwwynN9lOavBtZArlCgkKXlzwEx5a85GYaB3o34ZjBBSi5qniRIU6hCa0DzQG3MLVB
RBfyCXlxZee8BUncQQhQd4uliuhQs+i7UukxNISlH7OXTA+PNBojC8QWh/qhfpgH5TaDR/XATe85
YCk7NUnr6so+7AVzOsUc7EUxkFWBdnNwtL53KYhcVPjvZZh+aWKuuUgWexALSJXiVqeOypHoEZO5
yQIJmQkW1mxY6S4mgrhZzY2fhTyzRtTV0GucKiCFEDQAy61M0Gs5EIJCkfci1xO/aFjrxF38TOtQ
vsZG8aAwMMUssvthnDyl46Vvir4CwIjHjkrc1Sa4JiMqwsMiwHq2PJqQ3YxvaVNHVpQpmo2Hn6FC
0kZnRkZoDyVuWZmS1I/Mwc1Naad5udyEDH6FQwWHmvKAVKWz8oH1jjkOtpZVw6EN7byCJK2a52On
poNngrHQ5lBBVg6Am0rhT6PptrMCuQ1ogrTvHBbirlUUNHUZRpqrlgKETRriGi+IFGOlnXK9z5yC
L4mt8AxUxpSfkEhXTtYpgMiTL3QVGreQTAmtD5YhPBJotS1QsLdmXk32LJA0ViFUdWkyaQ5Vy/eC
hLOd+GAXKC3dvDFANcH9jYI8qPowQDrDH9MFijF1ohEAxUEEJC8PNGrA/sHThpU4iDh6m8O6cqZw
/JotcWz3KUSmU2QDm49tOIN7VZ4UCWqjmMz7QSC1zUYGtZoC6XbDJZRvZuIR2flV+FJEeX2jx0BI
+JDdpn2p2DEFuQbEJE7Vu6ozvpWpegT7DmEA0wxHNNDgzinkUElOfFDzqT8vGdRlNQP+wN2JlU8N
MHaomApApDhLVtYrkDzM8qmfQxTGVKqQwvRgkWjjlya9U/sJnIOc44Oa98mDFNV9xaEelnHqZyTp
rKEj1alUOgZ2AbBELIuvmo5EIjZNiH50YAeksKg8Dl2ym6v5i0b79xZgvzUZ0R4Q2ntbz+q+bOIn
/HeXl/X0VkQ/zRoyhizT33hpLBZvDRxVsx2R4vZPC1SPFJIHNWV+p0wVMnbmL4WAPhkbD3WmpXcV
sWUNKDjligPAC6cPT2iA4M6aqOYXIvKMabGjqAiaZRU0NeQn4yn4NiQ8LDuadYYzujSIfsbXWVMg
aSkdnU7fO9HitI6oRLnxE+nrW2hkENAB79Y4qr9oAR9m7KPWDGZOHjJoV+AIwtKukxEqnhFcVFOD
nclAI+XhY1HAfyeEOdBffCdD7qkSCJeS4GatZT2t1F2T1y6fTKiHh7C2gKnkqAnMoGRoFyghlC5V
TvZzXHyJ1GiwCCQ+WtQ/k2yBXI0mGbQRUeRkeSPuMzCRZFp5Dr27XXRXj9TkCRy8CVG1RB28VNA6
QGEgaNc5+Rwv8OzIMvKux42KsDetwQZ/ZAIy5yI7hKm4i3uA0lLmmRf2+VEtOhNSW/IsstrrBYEj
nAdnGaEDBfrBIGsp7NJkmSMmeEJsEW0gk+GsatEeAcmgUcOFS62+KXX501CqHgWn8oUQxTNUJNRT
2X4neeel+jjbLdW/LuU7qbTvuoI8LC/A6YzKEvBRAvmNmrtcDF/LRrvtdGiQ9aF8aNX1+ZqGl6wK
kRkSgSYrEhfwZldmatDnz92gIIxHltlJ6BWws5aWQFnbzv0fstEkNIbD4tfqj2xKscvQbuMLVrTK
m9UF4J9Zj8gwNeTzOcqgtEzs1T1pffUzFuEpFNUcsGVCfpD2d2pc8p3R65AeyOplRXzaMXPyKLXT
egnGCLrXcEgf24VU4N741xC/cTT582iw1JsSEB9m0c5WQREl0wIyA1ONXVWfsGVC26WoI7BUJDnG
ZDyFSeMqS3SUqOrHEop8WsXIJ7keZKiAFHWHk1tBGrdkdiWa97kE57NM3Y5T6PVBNw5BTuVXMqIb
AhoAEF38W5hOXwdoBJKyUmwt5Yekbr6HZdtaPbYO9A89JBl9hthA940qe47IVLoamfbQAMRey8F+
k1CAuszmvaotrx1NpTdQJWgaRTsZ07wTGUFxJ+MHQ+tfTOiynJSYwAqGuPLTtvebEUrFZiapl6Zg
UVMSC7s359sO3BwngkPFCIg6nQh0ELjtdSTuWVYqvp6addCwWrfCiEFfr0K5WEX55JS40GULUSE0
pkogZ1B6Ztk6Spu86YyeKmA1lpqLb2pHUXpU8Q/VKKyBx5rf5ki+jLFGDbE8xdSIjtCIAmus1OOg
ByMlT3kJqjpUHsjYRC7vE08mSGAqiaaaFmXrBJANFOGhaasaJC8woUHxJat2HVSg8wDJ+VxBut3N
QZifprJ4mjrjjwpjFfYCh6XE17VcagHoxrXcVg5dC1CZ8a8j+pmcvjdfibIkHvqBEMzAO2kxOeEJ
QJLOFx/ZeQ2SZH7X1eEun6avJqAiaHigB9W0yWk1cSMJ5NRRrr+zedirRGd7ZTISqybmFMSj8q1S
S2SRsym9aNZ8lZjJTRd+ZZG2eKG5vMZzDKgure2SynkXy8hZyHEBEjaGuLgGj1Dtjcs+qhLFK4ie
2SloIC9s6rtS08+apc9auP4okR/ht/1rfPXff/xfT2WOf/+cufzPF9fp1//86fg/Y7O3P7V22f39
Y/8Mbl572/6e4rzplftrhva/aaT79Jv/WZedQMvZv2+y+z//+1KH3fp3fvzZYEcwGMXEUEl00GG6
G0fEQjf8Xx12BCMPhWEqmASq6Rq6XBhGc/yrxQ7zVFSOIQa6hk67darK3x12GKPI0ZOHzjg0XWq6
Qdl/02GH3/OhvQ4zvDFsVDVQd6ytCpBXbdrrjGIR1aBHIQTK30El98rPMr//sB8XmvgoFrixoWGy
nWpoOsYrU8yjOm/hUxWZ5CrJiFV86RzoUdzEAaYHXN+e3NIjTv3XyJa/pnxfMog2608Nrov+0DNI
G6Z0QofBxumcxQHNZZe2cTN73K38Nvh8eeh1/NTY2sD4wZg6LLIykA1aya7Z8WAIes/csyDxPzdz
cRchedLRo4leSLREndtBYM6osoI+k9fsWpu/mqfohfi5Jx3DNe9C+4q9S5v40d5mE8PORGtJAXuz
De2oLbCJ4U51dL904turq7tgjaEnAKPiMKKS62yzi4qqJ6mBeS02+g9tSHbtxEmPqlPvaq/wyV/D
ZP79ATlvKl1PvXZmDU2vH58ZmhAaMZBc2mC53eimc5pd4Yk75Q5dfycQ3V8AbAcFsa5s6WWzOkYR
Ci4w71E5N5sgdeq6Aosc7fKFeqqdOf0pc0KnctPInR3IchztTbhXzK6/9p8W2n+tFqyCgjHPYFSV
de8/ntBmBNwPWbPdo2Mm0gwgzWAWU+oUMQmaEkgwaA+00aG4MMv+yxXrF5/sB+urd/hgnVYSGG0L
66MtfNUunCkIb1TL9HH1d3z3ubVf3Rke7Adjm0uSSx42PKykraStFU7grVK0z3m/YURXAZlrCtzm
9ibOQ08SNEBJdEh9q8WN0bkj51fOysWFfLCxuX2RruZMG2GDmXwHCcx7rJRBNrErN2Hdj1+OhoF5
FQhRXBFic+0kht5HTYZySOuekAqy/HeePm4zhlJRii4ZbXPkFbKQnhbQWYHD8LmDngZ7sMudtKHx
sa/5rAuuGI6RK4ipYh06uTFGU6G10fr0s50MeNAFo6d6QHauHDJ66R5/tINRKh+PdCuyFoJ92GFQ
UVjoi4stcru6SPSYda/oBapO3EYDnZNcccrs4gpVjv5jE9PyIZg7tyyHKIrmVUaANkDA705lS4cc
ih1z033qgzbcLW79DKWkBeW+B7zKlm5q6/cQrNnlY2ZPb//1VUBKg9mpzKCKZmyvQom7OKHgkbba
xHYG+QCaQGR6+7kRZDS/nFLOUFYh68G6tW2SkksDohylDhH6Qt88LMGQAye2yl3pFP4woiS6cvsu
BVuQsibmIqAG0wBUn++zCcEI/LQBCMCfPBmkbpweqoO4nR3wdGh8Tpz+d0zqFA4awzp1U1XXTfjg
J/OI0mjhCjSqbrUj1uijApA+yAifOYkrH+ndlV29kJbxjwY3jllLUGEziEj+Nkgg7vTBwnqQA/7/
MLhxzrqKsnruYRAiwZ1qVx4aVjR3sJknvNQpntnp8xWuuevGuSFx5hoSaxNv4jE2O6q1XWSQEDjO
0PTBHIJ7MBYkhWFfvI4QJYZVCo6v+g3nwHWTcrGOrOCYWHH+HNHhNM91wUNrzS2IhV67Xe/nuJto
xURbk5U7sZP4+evna70QL86sbg5sWP+PVVIdu8Zv5xMmHHxugl62gXmxawID77oJFm1TgcPMsZ+j
zb8obr4vj9234tB6kHXs6DNacn/EV5ZFLzg8rOsfm5tMTfIJ7V41bKo+hFV/NLsUvcYWPcXAA08t
8sPON/eZm/nDm/Ltd7LSM+vrCftwJyF1ULuqhfX1Tka2dsCJXe9kvWtvx29Xb+SFuAJzGF+H99Cs
Of7GXMnbMS9HHJ3WDX09gHbHTXe5rduanwRKoDnz3nR+I2ieGV2fwIc1clLUNVNgNNmFvhaAu3KL
U+dfC5oXMo2PZoxN5CpJDn5RgxnW1eQpNhm54YTmVwIkvWZmE5rHCWh2v64GI0WG0pIPa5IdOqZt
HvPGYV7uRK7u/MbFQHaNDMcw9bU6O9/CBmLgJBtwTBqHf6GOFqwXw7hZL0YUjI//ycW4dC/wogQq
VJ2qSOs3R0XtJj5n9Z9PTQa9D6zH01F1XituL51IjJCArhQvxcBcn83KJsTHQlsInlr2GpLvGoPE
uXvMdPPKFrJLwQjNrsA6UKFgguPGt4gkJiRcSdGMOvnPKbOh8nRGP3EMp/ShCceVg+Tp1LmTGwbT
Q7mbTql37UGydTmbiKFq67xszC9a93Wzq4radxkGciD62pBtWcKWmiN7oBWJx0a7eNV8dBa5StAH
w5t46FPUa8apGa8d4gu7fvYxNlcy7dM0pgwfY/UDyR9AnyMHEjh7cZv7xWVW4Rtu4V9b/QX3/tGq
2NxQOs8GWxgkVQuZv4ZxHegcPFdUyqfPr8s1O5srqmkDqcOkJKCW147nxpbmA0/ix8+tXLggZ6vZ
nFy15HPXEOyhsoduJmgCDXkUjszuczOXAtSZnfVgf3Cf6I6u56TAalQfsIUFpOkHut73o+aQE+RM
vnaPBkRnOMb6PgJ9dfzc/LW9XN3hB+uih1Q6lLBeFOD/ExXNUDMotitPbA2ym2uB90Mhi9LgbzCK
a7OXFat5GU5InbpK80WbPjD0XmXRq9aO/mCMD//1ms6sbXa0mnMDikNY68N5H0cjxqv2J67q3udm
LoUKjcLZcAUQKErtjcsZ4izKhgnnPf3pTF8qZGnShZbRhQp2cjsbfWTX7vX6NLb7SIEEw7usuAHd
3LDaAEYDrw3eA7Tn/eAoLlqr/SpgmDnhjg70el7oXlnlBZemfbS5uW1shAy5HGFz3Bt++5DuTVv7
ajyu1pQAzO8Vc+vD2S6RI3/BMHAkMJgbd34g67FGEydrkWULB9ozSP+80jduFozXwJABdy3YruFb
F2468AsgDAIhGKPiNrtqkqaGpB0m1xRxLYPRQxwgBQ6uLG3dqe3SNMqQ22OC8zr77nxpC8N0N2Od
yIXJJCi9W8Ch/LjCWNK7BmNdqni1j7Y2d6BFxI+Axa0RYP6pexgG5KOt1BFeg5BzzfFfCHtABbnA
uzpAWyK133gRpRwNsxYGqnif/dQc4XeAQyMntVeEvk2s5ZDbvUdtaLiplfnqsbCvlb+/OrLzj7B+
/4Mja9Atm9MIihdj0L4Q9B3XrNxPXe5//hB/vYE6A2+CTE3jjAIqOjeTziNVxiRGUUbRyFmkx1Gy
u/83E5sLN8doIu11mBhV4QiSeEvWXjFxAZ44X8bmKHKA6FxWCaRH+8XTPApEFZoLYDzr8bgKTVx6
Nihn0aKgIYUHTHi+aVCNDEUM4Y2NBnK7WjVYy1PaX/NUF6xwg4KJUjHzBA9pcwh1zHMbIh1yKo5O
G8IxxQhyogHjQD5/PBfcPvJZxjF3BkQK8vWNh4q7PinrQsUR+AMTKZzYjTyogjBd8AlZrhV7yfM1
1O7CoTuzuEnnlnBuFKWHRT0t0ISfv6r15FxZ1a9u/mxV2/IKvdxGxnLYQBfbqXviQennyD7qnf6O
DrBre3jJmslB6XEBj0G3DoO2ghCIRCI0I1n6rdgXXu6jNVilFvMylyTWtcPxawaicxO4JxgM+EVj
CyMvEi0+oOIjG42RjfHWymNLD5iIht556/OdXB//uZeHJRwMGEP+D+jh/LDTGTIjqXLMpmnZZDXo
8E4YhlPJBZMKutBfcvWuxvyRz43+mvCvRlXEFo5XoOL2bowWbAGFqEVQAAI47g8h7dwcTZTru4L+
pqbv/lrGx3mqf2YYv67uH0MbOIWMRk7Qo4l+GLN4q0cdCqTRGdDMb2VLeyNrbdcn8feUhrFdh1AB
XTF/6Y6DDTfWRBJIvb5xv9ncQN2uiQgt73oBDiokAlOsWj17ATVdFTZv8hF9ihhdQnpjeWlbDJhR
lgwTc2IMcExMTGoKCboaowkwVyKT2L3yAS8cbIzuNtZQiDe1GVsQtqfRQKZMieyK28NN74eO6kQv
xu2ChPD37hHGheNE44UEkABsEUo0c7FQrhJS5V4KSwaF17yynfkVBcOpOV6tVfivZ/vM3Pr9D0G2
EmpVoOswskmweOiY2g+WvJlsqMGBikgn+u+DLWbAgPNn4CAFSKZzc2hdMMdwwlXKMSStkOgY1K5Y
uOTMVYwZxjVFybCOMT43MWG4XKcNJjbQRxusJ/fVgWBQzTuUTzbGgx7Jd1n9zhkBI7ACPUiYfgEJ
WjqnfE5DKBSPvSuD1l90K75ZbNVrfChxv105kr+mnbpK8aooTHvjACa2Dinh0szrCUskHfJb5GVe
jIEy3uTC0YL5v2LtQqyCNXh1Yx1jj0d3vqHqPBgDnbG4hapuXaT2GCW7KAq9Xuu+h9BoQuDot5h+
lBnTQzxMp9pEs1QK1oDFz7/zWfA6A5SckMiwbS1hthhAAVU+JNled7M4mAI72fmf1FbyULjIg0fr
Wip8IfHGbuMtOqvoBpnO9kZWeo/RXgvW3zhrA3lQ+91hsNG8pnoaPMBVe5eu5Ed7myu5jBhowQsC
z++NLnNjtyuDKnSgKnPW88TY81WTF4LN2RI315LJUTezHkuc74cv82wNNxWS/e6gfMfMH6jCAWNa
6qt0MO/k8wd68Wx92Fvt/GxxVmp11cAwGjoEBpLG6Br53MKlxPhsbZtAiqm6WdYVMLEC9iv0m3gC
Qn+3BfSbuWNrX70wlx4gaB4VxQSn+GfjgcLK7NMS8xhgcXJWi6CAA3ChFrqrcEHVK5zWukebAA5f
sPJZlDFEqs3Dw7gCU+RjFttKeRoxWVhgZKlu/s42gvXUGYSX0KlsCVc5aRTTI8O1pObecLsEEBab
x8mFrsIqnpdbTIC58uAunQ0NgAFkAhCIqVtoRFNCdF6pUFWiKfMx+o7G9tQKnemBPww2QY2NoC8e
rthkF/YSqgcTr5+Eig7F+/l5RC84xhL3sInhOTs0S9g0QCMgyBbhscM1+ODSAqGAg8ZPA60MuOnc
2GJm+oThXhBC8Jdl/GpOV9i5a79/k9kVbAono8LvbzDWOWOY90GvyOquWdhsV4PXC6PfFBZyuteK
o1b9uPI81quyPduGUHGC8VZQVd0+j0oXzTwLGEC/zx6zIAPuq544gC61P7f0K2KkQ/P4j6FNQYYR
JEOTlKsOa79K9tJjD/Kk89srG0YvhW68AFJHGQFN0i/ZCeaT9Vo2lBLOPT+ZXrgb9mDzrca/jp9c
DFywwgDgQDGqbUsyMVa8xiRFzOXukUj2fgTOSyC5mx3Di9xrzOglyAgsMFIFpEGrenQ9LB9SyWJp
1DYbIfwQR3QXOZhO6Y8n9tI+tHZ9nN8GG7NN3s179QbDavzw2xxcDWMXCrWzT7CJJmpvNF074ROM
4Irad+5IlKH1s7hTAabiJQQ79CFgBNcDXv9w5fhc8MECaCMKbuCOkIds1m7oER/mFtNM5+SRtEFR
virXMM0LEiPgcB9sbFYX12hiTGvYwHBO6KaKNzTpOsMeDWn1DiI+NwPQY+6uRbNLK0Mwo5pCFRTA
Wy88sLFISn3GU0XmEwPjlxEmO4vfcPYQef5jZgORGdDzVwMmP2Eqw59QavIFrP460wkcF+ZqvGM8
5fVLf+mGwCq0Smt2S/FG6PMjyyW6U8Wfi/taPGFKm1uX9hC0zuT21Mq933D4ApP50ayB5BV43MZd
DoDIJV6CBlAV6fsuHipMcuvC4tpern594zTPzGx8GUuyqWonmBlt6skTs8FBLX6PvoPoETfioPvU
jTF3jWSn64zGpfOyvgkGVQnXhLENamk8ZFUTA7UNJZqTeoxODAr2+F87ayi//rGxCWz9LBPMrISN
VdTX+h2IPAzn9696tF/DG5IqY71zSAjW/z0/HnpbGJ34U6l4U+2QPjqjhLRvlfDMqYX3qFjq7Y/M
iRz6oH81LAoi2sALQw7iSoL3q1tbba8IBLz46svPP8bElZG1Nfz4hOF4PsNoWjtsjM5bUrwkY1Aw
idBMEuoRQrIr+dDlDfjH8uYkyQHttzSD5bq6I8t9219Z2a+HBZwJMFfEJky2hyDrfGVCXVDh0gUR
ynyvML+dN+jN0q4JZy+t4qOVjeMcMKuk6jVYIToGrROOKvH98wN5aR0cdCHmwOK98X++wvlj6Osy
MrKs4hLz3yO3EXjDRc9LZ1pfevG5oV8LNbwx94OhzclHZxkF8wpDTYT4Bq0HRjxacCTok+uuef6L
tqCVg5oKTSfqn/H+QzzvMtlCeAk30ufUn8cO0ykKTK1+KGTw+aJ+zb2wqA+G1nrqg6Ep1oiSRwK7
h+uMUQpI8oj/W+0SqwhYhzAVvher2tRl6JgiA8sVaS+36n6Vbi0BeVlhIagp7/8DZS7D5z73wybI
ZHAXCoX2mG3tZT2jA2aGwpI1OP2L8hLFFrrpXB7MYJhtDOVw2sfxTT8KQAkY1PmtO15zYRcEevgM
0Kbq8JYUQPLGd6T1LDGCLF1rUXKL4s3FkEDXcEIv3zGnOa6tItd4u1+jKipEwVcHDewasOmmruli
DBLBRKzcFvcNKHTjjt5TG7pZC1Mogv9L2nUtx41syS9CBLx5hWvDZtOLlF4QEiXBe4+v3yze3SG6
uhY10n2ZmAnGdKLcqVPHZPJ26fX7nkKjjkQ+y5OuSEBr3oNvwU71goN4AKn9u+iDUN/j4l2tKoVH
zag2YIO1BC8jqxmikCRwWx/yTIrTob6b59SSn7vYRCTKhRpgREsllDnTEa9A6dAD0ywFsqBoSbdw
4iOQfrbvlRjfWVWJftrd9mm8spYEUEZfGgK1HwWrl6dR0wuwmEli4UThdyF6HXSOq8z8fWSW8dbS
TBV78vL3BQ2cYgGUQhz07kd2LTXPS26622O4Ml1kDJ8YMnXS0agPotBMAvvPCK5wZbRcyQje52ZM
0aEr/3cDkinXFT3nwlxIWCFrQHOufFD6r38xGhh9lE5AJhTteZczZoDirNYNjKZGW3aFmsIqD9DE
KqQ6mEVKzguVuTwrMOqy1MJeLTsJYMpQvsmyfN/Fb9vDubosyeLgWYrYPP5NvfKqurFChGzEjobU
kRXtloSUZnJ2wHUaAPlcdEOiKwIBcuuqN67UIRqTRjggoO0HtafqQCvGUe8R+ksdHcJPNrgk9/Xr
9tCuaxYpVGr2FsVoMxMKcnC9R2/2IMZ06BtbktBNVj6SemHiLuJN06ChTEqP0SNIJHD1ZJwteT3F
l4OnLLBQVYUi1fgMsfkRLTd4OCKKy5nh641yiUHZXaMG335ZYYL7rgCt7QuRPNmezetTTBB0FV2y
iDde9caNsYmXDKQ4IOKGl1n9qzdPIqhA5uTPQ41YNpg7BPwQAkIKm4x15YHg7VtNs0kef++LP38h
rYa5Ax6RdwOeSHEMfY0zeVcuDwVI7ZOwAWlF0oKgHLGSY78TzpUX34MPYb89gzwYah90cV4Gs4hx
qajfkW7i3YxGjn9RB0U8tMtLiswfbBA6ZEgVDXUnLlOuLnON4UB5ECVsyCN6015HgWpyTvbVTuc2
47A23xqQukQGaVFqaBMSQOWNtPNON/NXSHqdSBIIXFhH3jXMAaRvFLm3gikigOMI2sDkWTA5VpHh
NV3MIX2N4M3eyEsDBFAg+aQtrrghvim8YuQMeBX+TPO4mkDauS+nOpTFnoznWH8ZDpINfgUH7N+o
KBNdEHFxEdlb8Z8t8mE5V0dM6aAgIygA/E/xbbwb0eIj8nuirwKsHyfrE4c6yrKZNWhtJQNDvXZ/
jlH819mkzTt/4jnXLPtEspBIiYrw7ukSjQEF0Za2iOgjz+6l/n6BLBda7ED9sn2IrwN/GBKeYGgl
IFE4k64ylEeQfJvgR3Jqz7obTrkXPgw36k8UXTng/nXLuxmpCcHnoF77uUh2ioji4MkkwRGkbMfS
GOB3qjE69Mv7pLYxPMqHdzBuow+a157P2hyYSAkVWBaqiumEtgTWPDkK+xyb4z8BHRLm57cusM4Y
opgWumngeiDeQPmFatBOhdWL6J95UmF242Pg1m7ynbTwRZ76yJlBxv6QdBM9A6iPNkkPw+WtIqEO
elggWIie0Oag3ZX74tQdygfBC3zjFjJlaD3x+1eepWId7QtY6mLOICm3gGEMk/mQNz6YX0X4IeVO
BykSyIH8wYMW6I5XjcV4hqG8F6VKMpld1FJSV0Ddg7CulNPC6fwh9ECTqfikr7vad9Jx8uDmcCEZ
0yujf53UTsNBuLq0YygCiZbcInEiDESoArI/rS0Nhw6hiu2VZLhTuNMsyyRPItLmdrmQUdPjHZ/2
BTh0R/3UzVqxTwMIKM9iGnGgWFv0Aot6TfRTZSmTCCyS/Ufy2JdAroCT3j7Le/Ms/dweGdkL1MUt
/6fEDHEexaBrO4a2gyJpDF98yb6l012hviQILOotJLs4p4Gs/xYScSFW9h+9611SZECSohelfRXz
bLdMdtiex3YH1lOOA8zaG+txUbdAF1VzZuZASyHHgdcyKDgdU/nS8EJXTBwTWwJZfhWWhdoZoPqV
I4O8ZSAeK9anrEMPa7wXTR5PBPleevYQSyGBaAuNCbSDOjeqPAYRHs1gjCP0id/AZPdreyswTzDp
pUbmWwcdMB2uigWtmZYGUixi48vpXvRaUutmN8PL4uVueMcPsLNGZeCZLiro4kb0lLIZfdtlebug
kGBqooOl+YMs7jmDYrgDMqg1UKGPGBjKU+XLbQfweVDkGmbJnX/L3rKXzvkh2ZOqXq7hZW1xE94A
isnxakGC5xIrAW+klegkEBDZb4sPmjkHRBqqLTjkyWk09uzm6LAI3d+87c5AJi4CeuVU6aO1+RJZ
j3UUX48whUiWj3Y5ZecQMvB90Dlj2fwctfEZIhLe9tQyjKKCrAhSEyRYBPfnErOWEzGGBHuBusiT
od124YNZ8FaPcbwuMKirrEqTWrJiGEPSX6F6ILvP3Cx1mhvwc7qdDilkEKzajWO5IKXZHh7rOFxg
kzlfGawoBwGyVAM7OZAqnrl38xcLRTwa6C394hiDWpAzoyzbr0hIN5GghaxpdO4sNi3QUkIuCXXo
xSnYFSgPmB6MB9J69C9aVMnWp2wK9BQkCU1cKtmzlI0MIBZpDglsSvcePSs+6gN87FMQAB5Ft0E7
4fZ8Ms46SvhFvLAlcthpJ3aUFKjqQJDNScflVun1W8KXtg3BnL81BnXHiM0cltYMDBJwj5EZjHen
Fh0y4j5zfnKweOOhZq+YJlkfW2DFXyawXEJk2k2gx+mALd+VdLv2S9RY8MpHeKDkTK72ZJrWWtmT
AQ7o6Yu6x7k7bA+LB0Adamtpe0geAwDa4uCyRkPm8LyNwF4k1MZZcBeRKlOpK9McM5TKyoAAMaeO
rLQH8q8nAX1FabgDjSTfT2SeZHmFSLlU0FIDH3Kn4fJEvxvEszK3/UVawvoT6o8hn+zzXtcs07gG
pC6dKDWghiNhiGGOpLD4Cu5iG1To7vZMEiq4qwO8hqG2e1fJTWOC9hjvi9HT/MyHaOCPnmQkojvd
HX0k0WxwVnkxDkD7Q9gHCP1kv8If25/BGyz5ytWeJLKL+aLiK3ILtZQFVLXCHMqQ37dRWK8aFMp9
bhtq67diDnbCAYvYepByOSRv/0fgpvvVLn7nJ16424Y6C8mSG9CPw8BarzlYN9brtCelh6OroALa
jr5ZnJPBuuzWI6Quu1KD4IAGUQ8HHU+gaK7tBkUHoFlOcw7DE3cuqaut1adaCkrMpXjsDg20JlBQ
cKhHu3VBBGbH70TdLXV51S+Mt8bFCtIxuyys8ygBKuTMkgVNteopCxeoHKDEuHjc3i7sTQl+F5OU
40t0YY9sRFCe14BlVQ+hctOD+17ytiH+H0P2iUHtSGgaW924kPH4FthufRBZeSp0emzhSNxLnlFh
n/ZPOGo7mkGpirVIFq1MXTlCvlMbeRcosb20SyCrnxjUFlSj2MR5BgaJFys3EWgOgifdT44WbwsS
E3iFhBSx8fGu1lXKdkHH1VBaySJXNYrcndaRXi20WkPszmteeOEl5m5YgVEmakLjf4CoU+E0kI6S
JBST7ZSKY6CYuxtVquCgVsEwRNg512bQqorJLAIB7rBwG98UgTtad8LvVON097NgkKcAzQde6wgs
UUNZ5DKJpW6CtU2QcW4O+iz7Cl7s409TC9ztHc7acbC4iHcgWqZdtZmMjQmRyADvmWC+k+e3JLvf
/n1G1E9BSaEpkmo1ED2SPbK6OSZ1iBrUF+HVgmCVlVl2ZCleF/6eNAuyC69D9Usan7chWTtBBWcY
mNJUHbEqavpyQYorcwKkjn738bmDcIM+qpzgAw+E2gqzWMRqqQGESIYn2rekgXBJxTlBrNsCD1oU
mOCClQyTMgd6W8Vx1hDrEyC3qRxHYY/XGMQuvm7P2HXFMqiu0bWPB7SEI3TFQFSDjFkCFQy5LOBS
g6/CJzWZ4Jp/q3Yax/1k2tQ1GHVHZLW1gIcTYLhzB5CtFHeBK1f2/B7tc98CS8Jf7IcVHt0jO4Ng
egkhhg3JC3R2aocqfm14tCPM63YNQvmfRS+I45RBzLX1Rm/EGxINIdlrj8sW/PYLaA8hascZF9nH
tHldQ1JHC62jljzDIDmDAdWL6LGuXc62YB3eNQJlwMVgMVo5BMICoQvNho4WyRHUyCJNj+FB9JMv
hDoDOqEQknQQuvS28VkDRHEpdp4qo3uCjrVACU5OoyKE6lL+rQOBvjRwYg88AOoq7OMYKm8VABAg
PYpm/rXL5eftMUgsY26qFmLYCkoUrnpqTIRElcIARov0tmP59S3E2muoLxFiHye5QaG8k7yYqGzi
tRCyR/eJTJ2zXA/nPFeBnE63vblvBs5BZpnA1cjoR15U5AYUeD9+/0GEqM8kH2OpcTnzx3IiYJLQ
C6h8hBEpG6hCNVgUwFaGxJjooL4CpYPhwdgpDgjzb3jZPqYhXKNROwJakVMLXlSyWrOnnCDlCWWW
GGW/6PE8pz+2x/aR7qVP8BqN8tGFFKQwtQk0Yd+dqhPJpoQPqBgh1vdonsCGcYAWChoZkGnxIo9n
GJmPS1TwqYg6fzDh0HNrTtUIyQ4UmCH01jvhd8LBrD/UZ9Uj3wLpwwOqWw1UMRq/dV859gfIQjq8
AgbGLQf2O8JohvSLcpWwa7NQgfRihqR4F0Nc/H3uESyOFHteONfpdaEk7rA1EmWktRl8AlUIJLjY
6KYQjTuibykRJZZeue+n6KhLoE5Y9KPa6I6hCZCcMKp9ZqAkq8pu81B+294BDONw8UGUCY+Qw9bG
BB/UZc+x+C1R79TkNI/nGcIF20gMYwAfDHXLCuF0gwIv5YfJbdJbbV5CVPgxCKAS+uemFI3zMpIX
H0F4OlKcoBy0gjoiRNiqaCc2ghulOec6YNgbQMCeochVRSKGmqxElpJ67AGRW08pKBIhsdkhmLQ9
T4zNiCokFK+hORCMjHT2OKn6aOl0VDyZERbciPxFrW9Eq/0daybnamBDIYmAEBkJmlJLUo9ZoxQT
oDLkNIPJEdV7yXzKFE6xH+sGItRToPFC57qh0WUgqDlMujCHeOF4lHwoUEv78EgaHgnLj/U7sbtb
Qsk8Orx0MWvLrXEp7yGNzUHVOnAjt2lrW+nDUvBKhHgI5O/rx4W1RLE+kJEF0FsuzmPw8Oe7AR0Z
Bl4TYCgEecUlgJqFY2fVPYaQvGYQzgtiGwKCUfK+DcNyiREkhYeDnlRQgly9kiRzFMxhKD9eyqTl
HbVpoMEvD5mX3tWco8q65C7QqIUxkkqEUA1GBYFuEHWFR+mhhGWPPCgRcs4sc2QQwECeFi23ono1
g2ZStNkEu0NKdVTEAKICxZmEB17f9z/+nKGGdHqt4KihiSp6BycNBlV7mh3oJeyCrxakkHbGMTuO
EK7nWAvWBtRQh4TeFhA4X72ew0YNhXjB6JpaeKqiGdpWecp5QTMxDLyciRd8TTsP6Wy0IsK0Ourc
7dKouwNtAMdEsCwR+C//gSCWd3WOFsEsJa0DRGQ86ibUFKXjAt42kevNsUw42HVIgyMs3lU0QEyg
b2opMOHLrLjj9LWqoE5k8q55ssiUW0U8CdTw41mLQBcZ7mo4LZgzzEkbMWO34ff+i4oXy7CHMBaU
PYnWAjdqx3r8IZlnahKuVwYra6EMkRhKGvEa82KXPxKpk2ZfzGBjb87hTzQ8cmvgGEuGfh3Ui8Fv
Qu8vHRowxmao40YgrkyJHtyl6R5BjjO50GIuXcWcLIdjohhLRy4P1MEh1gqyBcrW4gYLtTYAoD5C
8DAI3WAJfkpRehAkNFvhUO8HLfSauLch6fElkuo9ekR86HtAxzDgMcMzzgT6F1Aqh6IC0OfQZQym
HkV5nkcVnr6HRIbWCxxnz0LaEVqJ4KJqnOSIVxVnClgzgCYmg0gmkKNCb6u5lKFZjRI9XYEAX3kY
ZnANp5yjeA0CIiIw6qNGGdVrVxV5cdsMFog94adlLTTXkiP8joNWDCrHcjEyHwBCnlaEU0D6x6n1
NAOrGfIRU1g2pHPpO1HLiVCFhJo1ckr4uejrYAIBBMkbueQQDKQAU11vIlBQVU6LSLpStz/7SHwK
NVD6thAZbvPkHvzCeyUUv23vXOaMrnDJ31fWQB9JnJXgjtZ9Wt8MoQywt22M6/14OTZqayglZJNH
CAk7GvTAgs7cjWXm/XcQ1MtUWCatWQwMwzTdWjhIyZe/+X3Ss4FLEpaZGoLRK9OshRjCFJ4RO89r
DlEF+f8vjTKZos/fp78/1QOxVZLKiYvYtNV2eRghnh0KXhZPj9tDYa/4JxTlWEtG0y0lvBxngEjq
hJDp71h834b4eAdsDYcKrlhSWTWpgulaZj8af9Xyg5DeYTf7Rn5spZPSzW4k8KqPrp+LF3NIk87o
Zlm04wBNQTluHCO/iYX3QfRKqNCEqOngjPD6FgUYdMhUxK3IZU1tCNRbSXLTQ1U6jRRtFzWkBTlM
lVOb1JATD6zejWtUkWV9rZ12WozukwlK6VAwl6CGJ4ec7UPW7Gq+yYOMxNFA4yFfnuKimPpGaXMI
n+R4lC/HrDpWCOwXwbkezoZYc0bPgkPcEZcrejqNq448SPCgek7CFjKlZ72+zxUNxCq7PHvQqi+1
/LI91axllSDugsZv1UAAhNqvamzGslJjWfsseswF7bZSIIeux/WLEkt+Oy6cO4ZlrdZ41N7Vxrzu
5RB4ZYZM8CyfpV5/3h4SB4JupWiCZWhaGRAQY4oXyDxHsvvfIVzFcqDRIBGEwsqcIo4OlTA/bUOw
7MhqnuiHsxEZQyjogJihul4b0w003x20K/2xX4FiagQ3LaiToVLriswOtRR6M2Jrz0unOZAYQvBE
xZNZnKAzuj0i5rKAudM04BnjPUGdIvSDIuZgAkpOBsNDaB9VYKNgcV7NzHlboRDLsrpxDbWSIUVe
4vCoN7jSjfws1RwfnzUQNGSg5RncAqRg+xKCPFbUHCrYzlze6wpEQYof2zPFuq7WANR1NUBpeUxN
AFRWDEbyL2Zx9yHqyeviY14kCMuB/wrpAWguUKVSYYSnukRWXx+hV1ETtS/D1Q1hXxXCW9oJP9QS
HIN4W8TmyGFmYE+ihRpExDYIA9flJHbDomvQ4qgcJTcPejGcR41nalhbAUxi/0BQpxRyu1UDSaXK
aTrZsxLFVdHchyDwfnu1WOZ6DUPta6R8BcsYMBKk4STwiwaTPcs9+jP7XLkpahGhlF6b3VKbCk6u
njeH1F7v8RTJow7IgnQy1deBV9bAuhvwkMVrB1yX2tW9F0hpKrcTzlIgDBAeh8zYYvqVFPhDEriL
NvzF0V3DUcOJe1A+SyHgxPjWDDS3anNbAGff9nIxd8VqUGRSVwYi1CdU2fdAySLRFqrcDazcTgVe
8RzzDK9gyGesYAiT56SWZO6mWzH62am+qe0FFB5sj4YHQ9kiQ4q7VmsAE86LnQSKNw416rO/DA3v
0caeNzwNTVSfQ52FmjdNCMpornCaJuNYqAuIVfdlwANhDwc9AuDrJdW81FlaJCupJxHDUdPGX5Cn
tAxIrTWPMVhBtyeOORyQfqNzSseTkI5hiNmyxI0FGxsYN2JQQD/vJseh3QZhRCDxmlmhUJY8RitE
FxHPkaT0hud2F/4Ctz2RCATPJiTPOHhMU7SCo5y5oAvFvCRrFOQJyndNZ7Z+jtGutkANKd4myd/Y
8BUc5ct1hdDklo45zIQ73TqGIeei5awR3fzSFSZ83wHDEWaEv3+Wjdf0HBPKNHG4yqH/A1Lfqwx5
JAhLMS2AEOPlWJr9rRibyAXWu8mc3aSpn7Y3BNNiw8sGPTGitsi9XFoFTQsKQUkAV4zFfbX034sh
fdyGYI4IrOUfmQPEh6k9kGpKrtdmhXBAfLKU71LytPS/B/0pCw2O7WEuzwqJWn60gkwzBJSgMt8f
LWi5x8HDKPB69JlHCFQhcE4h04TeIcokZHIkd0GC2IMxggkYj94qHr12eu7NOzV4VUAzNtXqD2ij
wpjXnmH93J5O1oqpuP/Q1Ikw61XTkoF6+LzPsWJR8RCYBzPmhRMVLDn9uFQV2SSlT3CD6AdYPkg9
tLABkNpgya4OupMeux+IhX1XYxuSMA6PQ4KRiUYCE41JuGsxrKtm2LoWuyJFDMEBF+74e4Zlam2Q
V+yC/aLZ4FB0kn3KF4Vh7ZY1Kvn76kKsw2YJB3K7k96J2gYjb+WmQAXtkxvY38EwJf4NVS489DUq
deCggZAnEbmGdbSfeSNEc922tGrXNErzVxLlEC2VTXRBRss3Q10ML1LB/N4ZbbqLc9QmIBls/N2C
I54NolukI+hG1inuIXGvk4m4M3fdPaENaX2FNG+R/EDmzLvtHcxIuZE5+ASkzilKMPLGELDDJj+5
H3fBIT3VSLmRRjFe4Ib81NVmRrcWMW0ftFCXiwx+RYCVNe5vdCS3uxTSnu2B39fHNApgDP8Hh7pX
VXG0mrYGztDb5s7ypxvBaTzjhQiXxj6PVJ4Zr4b2MrIPCFiDTo6yQcto6ZUptrBBT+i0IOInOSSF
x7fokWjuguqUc4//P+P7BCRGY3VYlFyx8iEGYHZqTv/R4hFuJXTjQ7OUK2HMcLqQPoKRA1Uwkiz0
hsxlqUPBL3Q8LPU9rc+peUrKxBYiXsacYQEucKh9iBTG1CwVcNTmR5yfc9i3ivc2Z2KAaPcjmgXq
TcpLLescChMZKNGizprtQAM9gybfCyXPs2Ph6OgLR4sRIgEg+LxcoKQxU2VpoSoxz3eBeWqMyq6z
t+2D+xGook4TXBJkEVUEQpHco97ITZoGRmbGMRoAFh/5613kBDvhDoXZvUdo4rVH9a4yneixO5s3
855HVs24+pByQu00is3BGkq7X2Dab8H7naM53HwxOjwviu/bA2RtcwumCUSeYPRFzomyzuqQT3Ok
lYQ8ToWqCzocyGMZpSGaA8FDe+Jksz9+j5pQ9Dcjc4dZRUM/7Rv1/YRYs9YSdn/F1yDxKN/A0EOv
c7GHV9Ul1CTDS79Hy9hXNCT71rMIOpvIm1+z2uap5zL8NBD5SijmB/MayRRf7qB07KBMYkGpohJ/
a8auFL0BsuGLHYgTx09jpIhJDShGDX0RiCzQm7XN+slaMjLNsz1BYxL0Q08Qs13OWWYXtoR/eNah
nd3t1b0+IjgdCPOhAB/93ti/lwPs6klesmBAO5wiOMkCmbvxpeSqcfBQyN9XljJWxLLrwxHFe0iI
QnwVTZmBC4FgN3+GxNJwJGwU4l7SeBb62miS0aFqBnW1sAB0TVs0K1WHWAI4nJDCzCAW8ZHD9DVv
vuvfu9luY+iwVjvjPn3dnlYGWwtBJiTQhEzqihXGyhW0Y+dABl9fvezLYodOevBvWM74vgT31ozS
XhCm46L48xQQurBNMAsjYge3kR4zqolHs+s1jBnFkmJyX3TJbm5/Qyfd1qHSuj3O6/OhiRggTCue
MnjOUNtH6oUgCCQdYOpbFt13kYrwtzdHz5LgbSMxrndAmWgXRcG3oV3ZWVi5LITmSuxUb/8p3CF9
SfWb/r8uGa9Q6NpJuoSj4pKJNpmD3AOOpLWy9lbI73tx39SyvSTP4Ri54yj520Mk19Gl4buEpIyN
WOQo9tQBWVh3yfBsaY+tiC7D8UaKv7S8PjzufFLeS2eB2icSgDbGhwEFEsJr5FvOtNz2H73SgSNz
XvGMMsPL8dGbBcnQDtsItkZ9LA6ql/jVzfBKmn4Xp1Q9UJgLuwZvqeDMc9XYi4ncGRLXEiTXqJmV
80yLkTLEaWzepuU1Mh/S4fsk+mkle/MQ2UL3vr2UZCjXS/kJSE3uYISqWjVW7CArbyfx65hz9grj
ViaT+YlATSYC1XOYkc0i7oJbzSf81/Gpd6EE/C+EILlolAGvRHNCGoigPcwBUVCBOJ7lhM2BeAF8
elXWfbEeHOVydCM0SLoO06dgTPOur25n3p3Eg6AeJ0bbVaJVYERRFe+KdtnBATrkaen+zUZANFZE
YhpPSWokeSdaaShiJFlyqsvHZeBE39g7+/P3qWHkcTNHYYbfJ+xSRG1P2lm7vxBpRwUValz/GQbl
SaMgp58WJLqcqoozZPlRD29Jw257rhjdDpco1NtDni2Iy0RASX8HD4SaBSqCg5sMDkoHPuSt2saV
9vFOQLvo2+RNu9TndRQx3uEX30D701OUVElS4htA3x3siFxG6rSQnduBJNlvOKeYuQktUikGTl8U
aVJ2KU0EKcw0Mq3BMVTPaX2rNpxUPvvorjAoU6TLiyFOJjY6XiSDS1yvdCc+Edrp2v8X9DfkXqQs
nwY5eHAhaUhBgBjm0tUT9VDXweKWOOkMOwGWOvBMV/mHiPG/WC0yQVto1C3dTFGQ9xnQrL16rPzk
TnXTA6i8wQbDl/dgGPWLoVGrBeV1NP+kAFv62pbn+6rkHADGGwAPgNXkUWtlSdDVyGMgRKd5OYBI
OEKccdgbt9WXRtq1J835FzE/8qPXc4iyTbCDo66QLuMJ0IBmKS1AG7drXMIg0e3LzOk88ZT7EFO7
T23OOWetmgrNOpME2cHCR91dTTvGUiJFCYjyPR3qfHVq36X7xDe8OXM0b/AUBxGb2RfByAcizzM0
PzgzzVpKuAIfHGuoD6APnjamTWv0ceJMsYrSgPeBp9bA6JxCdENFpwjKldHyQr9iZb2NugqdYuBU
I/17qG4XnfpRPxqIF98TI5aXdpPZCK/0/uJIHokZkTgVn3OTUUCAT9HRr4I8A76GdtKbSC97Mc4x
3YdgR9rjpJ0MYhp+jIplPC+QKDfBSq3AihMgRUDKwf6aYhuh2tbm80gwTOcFFHWxmqrQ94h7YFCi
tm/SyjME6YgmXs79yoQhqh8koHgdXklyoc4slPA7aXAvN98acCjH/V/Q/WGFULuGlxvKya4CVYsi
ROKQACU5DId++t/uaslZbotv/Pgvc0wAgQACmERlevOj1WceKhlocx7bc3bTlD8F+W8O2AqDsmRN
nS15uhAMRYNiLl5qIe9iY9005OX5f8OgrAi6qQW9HQAx+cOJCEaEsPxEYCB2eYxLDC8L6/MJRe1r
Ffn6RhoBpcL1qEVvamSk1t8slJXPNf7rvsh5QXrW++wCk9rghi5MUt4Bs8AVCiOZuOZXzUPgbUGT
Apx8n/dIIj9I3wPYgKReCooNYLC4vLkbfTFjndwD83IbyjdxdlwSdCJXvEgXa/utcSgvb4ACB245
4EzZ+Bx1woNhVPeJXP/evmWYxgh6eshGQnwDhN7Udd0NxRInbQUcP3vOvRKps/Kg/SsTyxrSGora
7RiPordZiStU6zPbbEvDLjTTU2KepWC5yBAJhKwt7iwUntIVWaNSVkuYtAlyNwOkTzO04Cbobcgf
TFfzdHQ26Cdyb6ZuZKtYyb3xvD2r7JF+4lMOV5uKUZTFwJ+0X3X1IrSPAldpm3U5oxuMWCbUhV05
JFopQGEtrIGRPMrmi6zst8fA3hmoX0EbGOg/0FV8udOVZEaFeY9BJGLXnhNFilx9VGI7DaPWlgdF
3SEJKiBVvaBsWBiS3ImiZvKXAJzB25/CnM7Vl1BnIZ9F8KHqDVaqzGC4pv5NCIMfelQc/hwHMWWk
sGWwOOMuo0ZcZLoea33iZP34DiJbtw0mL6pzTg02azhrGGp3xFXYIokOHtfRaHG7nCs0UZsjTyaO
ZY3XKNTBtppU6BoDgxGPJMtH+OxV0H/xfETeYKhDLc7KhM4pwFghur/zvWmkdiJx9iLL6K7HQl1i
ltq2SSgDZOwf5fSH8GUUnrXe21591oFag5CRrsLv5bTgpq+wLBmKbh1pSkxnadM/V0BBVpI0CqH6
XkdjADWUdMmTTOuAEhVfY+kAaSDOu4FREwEEIsOMPawQTu3LcfSdMQujAQQdsiQjnmDT17BAKAJk
79Jp6I3xUIxGb0ega3ObNEDpuj6lTlEbYF+dU91Xq8nw505ub2OjSTiTzFzJ1cdRk4xiYLmIBrKS
pnrf5rKrtaZbKpCLHv9Y0pXkf0lRAig0SRU1dQBQTYomfgJVC68Kxh/Mj9sbhul8rBGova/HXdbo
0ZA4pfkUCx44H5C7AC/ofB/3O0JgyxfKYmOiD500VRAZdWp1m2W28sgkE+hUJ+2uQ2mC5dXvPZj2
ph0/UsE8FCs4ar2U3rKascEQjV71ZvOEjg5/exaZdmqFQHbM6tgtCSrsM2J0kwN41PbdfjmSkkKe
c2rgZ2i/zVzBkL+vYLpZTZW6xEDqqNmlyq1Rv6qD4XYottISTnKWh0XdnHOmmK3UAks04YLEe8nM
3L5zWgTqxoJXVcZbIepyRFEQdDktzJ+gmo8pwrSoI3O3l4gs8sbc0cxPlVlqQhhiPEER201e2yVe
7GLFkx/njMSk7kU9DvRUIDvBnO8G4ymtOPcu2zKChQAZZAQSUQx+uQdQWyyUTTgnqNuqTtaT/CGg
ELh424Fz1CFJgeQbN1TK3t+foNT6FLNhdVkEUBlCvyI05SJfPWiJIxGVCMszvlkPDQJxcIK1yo5M
r+HpxrNim3iU/d8XoMrjctjBtERq2eALuj77CR4Vr00RACwjfzS0nRCVi91VqBoIm5ciCm47MboR
Qt7aMu3+6huotQWbgCWl9YjjV40Dfj9qfgxd9TAtRrJT64ynGcTeSp9Dpm2/NeuBIE+Ay9T3QE2f
RK4QEhMCTiLuFnDNw0e+nFU57Ka0J4c8mWun7iw75rkKbFu/gqBs1tK0U60PgCggED3jfUuygZaT
t0c8cImRtFyRc6cxj/oKkjoiMxSh9XAC5ACCibw+SSD9LaqXbXvCmjoEi0CkjXogVOSQv69scRKj
u1HusTqhWKDWaHCakoPAnDrkCtB4iWw3YTC4hOj7TO9yDRCj0xl7ogFdO2DoV2wj94Rd943fl80e
FKrCEBRA7y9tXBI1mcagWIgzcLY6rwLR2vassW4VlPj/A0AZkjaKBQOE4PBP40CESnEFtjo1lm0U
idmTNr3o069tQNZe+AREveDlHA5Dp9ZxAbuh66MriI0zWeeh59SQMkGgbIisM6p5TJrYpJBnJSrI
qKT5POi3k3gbVpzXA8sCWysIyk0T51ToOxkQxSKdKkl1kFzw8z46g7/lazF3XobvssNx5MwfM1Fh
QY0YTSaQbL2q+zC0QNChJwdVDYhuEXYFP/RECIva4D2PEwjZB87D9pIx9wjIJYjGBmGapE6WYkU9
apWAOKQJynmcSn/Iil9KuUt43jVz3VZI5O+rMxwt7TQ0JMRigYE5KxwhAflSxhkOewZXKJSRndRO
nWEG8fJHNctpOAiviR/vJs2eLdzYpBwKnI0Sx31jXpjWCpWyuy0EIpowB+r0NnohpG+rPSlZVX1S
SccrofmIo9De1RqNMrlWPTRLlgKNsHUrLoqof8+/45sUSUHdHRobxZ+owJKhz2odlP92qJRRydVe
Dhod4PLD8jaclL3g1a6G+XUzqMPxqq6YNvJzYmlHspRH0LsECOSAY95eBMnWrC/bB4CzLWkfUhzi
Ka4RLXCGbADB60FDeddcHrZBeBuEflrqqDEee7Itl7vgoX6UMGuNV8qQtSUl1Lwdwps1yn5VtQxK
mJpskGhwIaHqKKWzPaCP63BjD5qU3QizUZDHCBDJYc7s/JEINAx7NDbsy536PB1JX4OM/JRxkH6q
b8WjvOemAokHuPUJlEHRjKCLOgmfQFypc37uUfyYvZKKhuVs9jbSVj8Lr9hpbnxu3NDlE+qyXFSi
7gEJN4SNr8oMtDTQc5HIK5nRUPmyXAi7ZR6K4yBIrVtlfcW5z9nGbQVIres8o5EBBC4kpSwfb5uP
MgBbCu1lVx+6XfOi/nGPG4nlImABDXmEPujwZp2NnV6r8IlAJO0oIFo2/yJQi04GNDtCf1eUrhy7
oJJHcVDhMQTWeN8WaANKkvspTb3t7cpYqQsYaquUJZQL0xkwEgR+e/lklkfZ/KGFvJcTw5hc4FC3
TynOUJkJgCMgtimIT9W42K3JKfjjgVCXTZaJUtLrxAEyAzsRUfoa9XY1DpzdxjAiF2OhbpnSEMrU
sDCWWgVtjOZCY4xjRNgIoEGVVZQrXLXBB10zp7GC7dXGEGkHv/Y0/tW6fyJQj0htlqDQOhCnvoQJ
EO8QOLcN9HcoPMp99lDA5U6eJyhrp8yhYTR1rOZiAktb2Ur6ewo5c8VcdBgZWBoJAoQa9Twx9ThL
2hmLrkmLm6fTlxn5eRPN4tsHhTkOUJ4r0NxEOoPuuiiHHoc0kRBsNlThcR467aFssl9/DmKgjgnc
UODbQlj70hPstF7uc0HA3dE9SJGfyW/bv8+aq/Xvk7+vPM1GmfMObTCpY0KLLIMmdTj4WTj72yis
qSJClwooPUAeQme7yjYbRkMBCnjD7nKr960m4BxB5kBWEJSvNTe1PtZ9nDqlAt1YFZ3Uxk7idfNw
xkEzxkRqMcfygnGgxT20K0t1syR52p4rzkA+0q+rFbEmYxytHAMJuh9B+U2AMInB8/zJCaDcAcLh
ieY7UnN1VX4xDG0ZxgXOuhyl1lmDV+dFWdTegU1m/NLKMsTF/oezL1uOHFeS/SKacQf5yjVXpfal
XmBSSQJJcCdIAvj68exr9051Ht3OmTY7D22nTIkkEwhEeHi4U3e6t0mnXvVq+jtowPrROELxx5it
a/DVTxkfvo5PztqR+EaXTZXJcnERDAifjUr/AhSalG7HJjLpLoDEEGq5a421H37Iv614se27YITx
i8CKBXJlK3hxryn//PxMcHYFhxj6slBN+fvBcnUlAY2drwQF1x5kWhgVKL6rZzuTOcY9kn/eNP+f
5WDDAMIXxHovGXRw5qVtobGcc1rT8yBgiGHRZns2bb5OsvohRYDy8DnkAf85e3L8/dlECfmFckEE
x0jsJxu7GwM6fbFe7JeyC6/hytcWu0jkurp3hDWew+zB9PacJH8hdbBFb16HGcKAG+9Op/8jKtn5
k//jlPzxmOdN9MdJRKZqcTphZfdYjMn8DHInmLgBpL3Oo2ddYl+Vdv9xW2LSDULjcDv5j1vem8ky
CIIVV79corA9z121V+LLtTUu7vmaQlecQTYsbkwZDy2LLXalgvshgkG8+7+f4mJ7eJPqVlwCAOvK
F4EydPom/3sFSkwC/rHExaYgk14hU4QlvAKz9voEKnA2zdckYK69qosNoH3dWbK0kXQt9LUR4kGv
1+bDrr2ri0AE8el+CnocpabnkcaU32R9S/9a6XDtQS5y7dkeVdNxPIganXRaraT9F0nd336Qi0Rb
tyKcHY0VZmbwI7XlfDSoce0H+QGBwypw7MO0PrqzlylXECo5Wx1+dj4BowqYe6tlKCPuiKTlPPEr
nv9zXP3p5wEJ6GzwgS4EiJF/DwG2bA2mzta9Vqhz3BiYaJs31dAm/2IZ2AFhRjAgUHO7uCwmTdpu
HPBc/vB7CTNvuq+vDTz/tAVsiFujI4A6HITFvz8J104JG/UA5VbnxHW4xEt3/79/iD9XuNgClTsu
bef7CNRgPLBWwyJYwrax/xfv6s9lLt5VqJCOI1/GTVc41rPTBeu9MVkEdDcJgaZ/fqSf7h7ISjpn
cbCzJuzFz99BkKvuW7y0jhZH5k771nZTjMiKyK29zT+v9dPe/nOti5DW+YYzwhKhwpwvLhl1XOib
cNfEHt86TN7+81o/bes/1zpvlj9uNpg12tVYYC2K5jnmaiLmTNlaXPPm+fH1gYyDtC7A/y7zOmJX
dAw0RXCTNINQV1PaWQtUb73CkP6pIYUs5L8Xuoiig5RGNXNUSV5/7JfIhd0xSznIe7saunRZBbTV
uoZf2D+lB38uenGiBC9NAFdYFJ7A32baZgJaGaDTp9XpLB6vymj9DWw5zNlfagxQSkYPnF0V9v7x
t/zj2S+OnamNhekJX6NhRe7xU4EB2Ln8NycB7l5wWD4DXP8Bb1myscyKw/I4ZMvw1tnTazA0dTzz
QGJ2kTv/wkgDKhPAukLwixAXLxPawHB5xVGeoD1LclZCTUNjUoNdu39/mgj92zoXrw8DRMQvKqzj
gkEAmQb0kixwWuE9USW//89kL3IkaL28/fMR/Gk8+28LX8Qxp1cw1WNYGCbd52niDpY6i5vDwv08
jMriMYekwG5xouGageOPxQJKcUQ0GwoY9uWcPyhsDh/KiscFrPuyItZ7C06p0fIN5dBI7cuPK4/6
0xbFyCuGUWwzgBjLRa+TNDaa0hDWjptob9SxnZ51UdxI7/xT8Besb2yvFkTX1rxIcwnHrK1LUEaX
TTrDmghWQUDdI/LEu4hD2cbMvPh/UIf9FBT+fNSLG4OsUwCTRyzbfA/P55YPz9k2PLLHs3V9mV2j
YvwY+RBcQ1SaAVSCLpU50ZLxoG/DeexYByimnHFuuXE/Qz8pWU4jrHm1z/Tjmw2xdUD4QqpyeTI9
ghE0DcnHeGze3OLB5vABwaz/P++Za4tcHEujs/tQN4g3Q2fsurJMbKv+MNR4BbU/o0KXJZ7zx7Nc
HEIygZW6ulimCcOUOrtFH12dWmpb1y86hJxH9s+PZV1b8Pzvf9y8oqgAT/KGgzoR3GGOFTd8AW9T
WKwXmD0T3+Speu+/rbi7NXb/DvY4O7whfSY4/5f5jFEbI6McGomhT6Ma+wWX5pU05qcfzgWw5ALa
Bf55iQ0wrqCogg4CFPRfyuC1QQ7oXctlfwxgfy5ykSst60Ia7WORWaWVSOW2zoy03btRA2Gns2LV
NbzoJ74++XPFi4xJcL12pYEV64OVuThj7NABXeFJmFwbgvlxLdg3QPLfPI8nXg5sqyqca9NFDGkP
5xE2OCIn51lZkRtXdbh++rU8dKts3OpAyi/JQnMwzNousVRlf89ewtQYdca1KakfFzlPUcArAvXN
JYZNezID80fAWOPajtrbc3LGjpD1VojBTVIdzxjVtQvg2qLnf//joC1tYMluxR1Hlgcv3BoFxqX+
97603l/a8//3wS4ywC60hRBQX4o9jjMMw5jrfPOf7hP8LP/v3V3EwVHOqIJtPAb9QsTYkT18+OLw
fUrOOOJ1RvKPbw0KSxZKXnQYL3lWzoI2U8PPPxWHI9GaLW0VEedaEMRbOt+Dl4HXhy/MWbLlbHh0
kRIoeyp6cz2fp3ZKhiDAzIsNDYwhUsth1K+z81iXAthvCIlS5NfOduVrrp0GLLMHe3QyUxE49b66
mPWEOtPtXHn7TmNcnq3gyyB9CjPkOLlLc28Ok3JxQeAto3be006CTQPL9v4+sB76YIqgrnlnoz4J
G1Ss4ZLX5TFc+rSQqULdP9p7HZw4WTboHy0DETHtctIPb61NcroGie/BaN7yD06/h5t5OsCLceSn
LqBxbb70cAMV61dohO9qgkrGklfrZ+3RG7dvnmtL7Ye1ILFpwlB2MXm2KBC0y+Y4gaYKt56ngutI
1/VulK8OQTMW82PjEIGjoLhOSQUDeLvPp4IcO0kex8ZOHbvdih60mtLduN3GGdhv28+LgG3cke99
b0nNGT4MpZcTrzz51b08y16r0nnrWqCpHcirZDOGL814W3vsTvL3Ca3GodjRdY5XdyOUlRjiBTpf
ZXssKhhl9UPMzf5eBWlXGHedvTfnGZpqe/RDN4o6keVBW7+6dYKTGr4q60n4RTT3U2qL9746CX07
sZdK9/uC8rSrt7XcDraZuAQzIlNwCFnmjqB19W5eLWHktAE43sew+OUJCSWszHLm3HL61Fyfw+mV
WA+zd1gXWEKWX0z5x4J9ObVKFP+EkmJSNK/IQfcVHN5gKYkZ2j3l/baangvsCUHDePHatBQcZN02
GoODWnQK80l0JFResE8e8GjWh6J5O39CaQOfdV8dXkdk6MCCwZRRdVgaliBJ2RgrjGCnIjWHfhtU
QyQoj9rupaEvssAfNH20QIVQbSdQvstyx9rP1uSJMGCbbOybRqd9Y6Fz2UWW2NblyQvWtLCfRu5m
pF6yEZZXrtmgb7HEfmtAmbJJrPGOu+tdNenjyKARGhxb7ezGpUyB4mdQrz2wcScCkEwKvGSoC7Mg
DYYwAry9c8i0XTsRQULqEHKIMtg6lkadBJXcNNUb1SKR2M/Ax6JeNthCt9q0I3DvohkWTvN6G1Tw
SvOLDNJEqaPuFDTDhiHTYHsMzt4dx3gd8KcKlucO9M3ZwQgeVAEHKN/LikpEAdHJSDde8x2s2Tjt
Cpy9tkVLSpxNm1iyKgl3XZ5aILRyM/fnnTSf2yErMAlLxdbGiGjvQ75/SDQJIo1DM/UeR37D4t5T
UaVUZjEH3/DBxKg9beVOiDoS82ky/EgS+2gsEHjBy19JnwyuGVv9Sc9+ix/JfAMIf0ZH0tqd8qUW
r3p+dO1nWeG3UedT+7UYUBEMSxiTLSDue+HjUpL9Yhg7qGNFbFwj86yg5EJ+L1S7ZVjjthVPlUvS
efISi91V/hzbhkxL43Om0y2D9UFUTN0pmDk8gPZFv4edXGRb73XV3hqODwW896b9XOt9MStoySO8
AcgRzpwxsWZlDSEsNkSBgSl7kH2Y9bKad46dt1BtrTDWEn71kFoLYYUSYkBOlrWK3JGmsy0SryMn
PU3JqDtYdL31zr5Aw8+lcC5YTDTjXh3vIYDWNnR4tsXqnGTt7rhWuVrefPrSmE+EZRJ9iyX8KIbq
ppbq26i9XBlDDlGp7Uq93JQkKswPt3kgfnvq9Jyu9p2tzLie1MH0sUO4B3OfCm2Pdm8u4LH5I3S9
76py79tH1nxpZUYWvdXlDTV01Bgs94hM+h47zgEzeEeaU7WeVr/PuAy2jTXsu+AXXxE8Vzdzqo9m
fBTOi/D63TJ68SyfITY3lk/Ufp8U8h+IpOngqxkgCyd/d8YJJU5lxor12w7zJbX/ZTf0MBN2Z9Tb
UnWpMrA7243qX4J+TMLqxhUix1PJ9am0nooKmm8ItoodKrId65dyEXkpqi03Qtwn59ZI/Ttg88kb
/TmqNN6XN0/RKoAGTGQXSDBnqSyfZlK/E839uJYS39M8cMeyI1r6v+ZW3K+V8xYWMnaWaUiIMDZw
s39ybLapeWfi1FZo4doPohhSERhxadob6OYkteu+VBPfd2130xO5EWYQ9Vafd1a7q3qZT2w4Sj9M
VrtIWxtkpkH1bxM7Syojc6vn5snk6mWS1cEu6JpIYv3SvPs9uTKFsuu2JOwwl6EfMy98GCdjznVd
3BFzxqjYRFF4ePMTuph9bo04SnNVDHlgujkx/CrCnl6jKWwfQhs0bGqWN74JIctKbW0ZfsA7V0ce
H48VRuyawdpy23xsXfQ8i/loC52PI8sMDcdS6n7YBgaEzWnj2+iFjmvWTOpxFtbJK7WOAruFos7q
RovTZVYF7wUBE2zUEPND07LMBjOtEBjWmG1M9DnSOAWDf/Ql1NJHKPN4NjI+ZUxBvAQ4lFZ7mmvn
sBJlJtY8b6TvjHdmt5bwgG3nXR/IYTNThKqAuuksGCIFtEALZwb7zrTy1he/m24dMkhYn4oRYAWd
YOVSgvjY55zOT0bbHerQzPkitq1Zq8wflpOpyWEJrT0s7vA1hX0wSpLMysK3c/3tUPpprbyTMZ+9
VIq3tS6RLfhxM4tfq1hi26OJ8ms3KqQ6tgFBSCidI9pRx77mj7UKE8dsn63KvKcNEnTS4MormwPe
H0+o154a5qcetgof7N0qgc7ZNvIVYRlI4hDVV3Hf9ta8KdzphRfsxe7I07rYexARMTjpVTtD+1mw
QDNUVvC9D0ZAFubJbOgW04UbJuuMeca+1CDhu/xpkf1R9gipQwD61hCSTR2IrESKUcNcz6+Nbah5
Xpvmq4vfPuTQlQiC4C7Eq0QTOza49Sskxk5bNiTYCM3tnug07L+7nj8VqvndGCvYwBYQsMW6M1br
AJZdZs2FFft0jlQPlK7QRjp7Ig1WfAPWuTKaPFUklms8TAt0ETo7FtxPOle/F+Ob1ZLtukCmuZD3
rmHBn5cdtRyyeTZzyWsrkb6X0JXl5VBDtRCfbwzV8zR77LyhYlotGxhD/NJ2m89ml3rw2Yuga5RU
XMwxNkAYrYu7AcK1Dxr90AsKAwQQeCYJLKhyYnSUdiV1T3U7PwXgUoSePkCqkUaBsPKuRxtDGrcO
r2DjakqF2sg6VK17aCg9GraNsU5ap8IOHipBM3OCTEw5N2dJ7Lzz3dtBeB9W2UdVj5uAhrclDHQt
uT7wjj01unXj0Jgi/LQxNQcMogwyAcUo6Vc/iJqm/DYM+0b0/uOsPCNienkA1BuTWj6SoUpmdzFw
NBl4egFFzw3jGBAxqKOpoxiNwwsN0YqbPW9XDtWhCcJsRf7FRxiPOOF9X+Mqadh+NYeNYbAEnu27
mjrZhBzVV8WmVnNuVAGyP+FDg8q7k0G4W2uV805s1tk/oOGXFZ0Dp96+39gcWd400wUdRmhHe/xV
CyB6o2smHtMPbaifima5Y7rdeOiepGOw5K5XBxEf+2NnkvuVm9FC/Gxo62Ss3e8mNA+9jxMzdpEi
Q058xrM65DKyiuJ5hXBmJMb2GEhyCDC7mQxs+mWhhzC77FHMUCcMzfVou2TXkfBLqbJO/NJ9pp4f
W7w/8da+9xuVi8HcmQS3UsDTsFSvbgGTrsXf2U5zkrKXKTL9G01QUXi4EAo7/KZ4VRaByLlLizsR
uqnfuw8967/tZvFgWjxvQUkk+B3A01WdV0dWGxxBhlpPol++Mch88GSX9YZ/KGWbhYxtLFU9zY6B
uCnoE4qieJmKD6NRByeAcNVkx9L1d+NobF3sM09rRIn1kxtSpj7ps2Eef3co2uxuidqC3PmLuMGF
sKlsvCrar9/C1zm+SCSC5qYIuwcpC4xaC2NHPZCXZOAeiVHnZuc8WDNIv8ZkZFZp7Sp32LlLYURS
mKk1ekfi6EzqcyILDzMXmdfoWxkAk6PLlibGzGQR9bVqcAvLOfInZGYeooxhFyQyWkyblk79BGG1
Iq0NiKOIFrr4U5DDgjRfOfI6PM+vyqk2QTjdI9F8s3z1xHFosJ+Cz4bXTlSSYY1GOt+EZv2i+PzS
6gl6+zxtO4FehCfNCKJKHysDfuE3AOuXdi+66qFCTMBgUvVV8XZjFCUHbuOk1HffaYgNwwMz4hak
bjvKHqGGpOJyQUVviTBdrSo1aZgqRvJQTRtvaHQ06uFm7T+lNeNqnxO72LNGHiSUcStxKsqHgaLM
CF85LsLOexoHFY3lTQeyq+U9FssUI2t0nFtas2js7qYF9biVukO66tSBohaq0a7dKrrEik6xO1Tb
roaNQLkeXe/FanyQWvOOqX1AYqPukWnylHIGQVcHSRGLS+SFjSEOA6k3zD0I1kfcFXEVoupYX6vw
UKlfTQimqmhiDFhi2Mm/IesJ88ip7ngigWEYK7b+kKF5z/QNmdPW2yPnqVAMO8iq6I463yt98yea
UnrbTznhH5195yIw2qPADfMpkLMEOpu8j6G5G/rjMMloaB8hM4tCBQEz6g0eheFbwF+E/yiM/cgX
5FoorkXx2sl1Y/ss8uXvGXFNzSg7qimZm93cF1uB6zqU4qEyv52ixsz+0TC+A3k/iE0P9LRF/1T5
9l8isCGwgN7MAKrGjVGm63iAR15E0dt0Wi+mw+fc3LkWFLygSMRc7GonM0KemPyRFTplzhtja9Y6
OnX9x3WKlqmJUTeD4ZejySbNIp2Kcy/4fZg+WpyQ1fZSy4O5Ui9QUv2u/FRbEApcH8YqC4o9RVVQ
lPfjks0omgTbw5InLtY26+ZDPZT3taZ7NM+jDsU3nTLDTxdoVkvMyPrW0W+ffBavrUioPwF4yVqX
Rsgen0LA06B3QJZsr8ieMx4N1XHBRdOUn/6wOUM2pY3MC/u/wxjgMuBH7n6ZNY1EuPGMnGikp5Wd
TQqJOGwjWjTRLLgDaQyJs7D7oguJxGB8+utYRACXHldrTox1SiA4EC8AQDHccoOux4ad0R3IOjWf
TnvseRtpeIJO6444UGjRO1I9Q1W5ZF9h/TYQWNKmI2BGnCU9elHl4HPm25q9O/K2X/cqnHa1tyQF
tmnXomD2oxW6+WAJJhgv3yjOIIlSHmGUBA+bING0zgM9JSY+bp3Uu2p2QjteMjZLSi3ntuyHhDOU
H2J65ivMwysTbpMiREgIEH6GO4itRC0cgC38X0IB2uC72UwIBhq5+bJAorPYmmOwCfwmwtw+At3G
aXad2rjnAF+2+Bj4JEw3oycjpJpAvyrvnrdJuAA7caE/TLel/TBax3NQsel7qW6bmaWSpbjmLTul
3rzVEijJ9FGgHw8Kc4oiL6NWn1Bcnr7ehjXNQ2+KhobEAbNjiNvgq4HYswKHqKysLB4LfACc2SJW
k6hcpk3I9bOJ4UJSvYbEzMhHMLKthyvHWrY+IEs9ePEyJBPauCuwO2AWB6d9kjDvRidsuvGmVI9f
LnaXtXgxmQwAA09Gs+ZsfqlsdmasJCZlWd/hYEgbabSI/fCkHZErqEs7xpZObOtWd8HwYZjjfb3u
isXZI/NIOFgGGgdwMIUJlM7YOe6cc0vDZKs8aj0iHbGA3HT7quSZP+1r1WVTLRLhyGPhf3vtuJuV
ykdUV0uIOI8yQzTyuRBrIgJ95+CKYHX/JlApiXHBCNEQ4k5DrNBLNuBIqRLexKpPugHBgBwanCT0
FpKg3JvFq/AhUF/KrNMkkojTHFKiNs8FYRvtOAkLi0M7z4/GyDcEgcAuwRdt5txpH1fhZ00DPMCy
Uj0dCgK1MdRhZvEy+ORgoUZBrbOIjA8PBMzTum2iQH0TveBFqNhv2lSYNsK1m0wGQZEHmK/i6mjr
LnKLdVcNAGNWuIHPGNt39gGHMOgAzBfomtc+zgjCM91BTCU2cKAM2Ey6vYrYMgHLhxNKiIz4oa6M
u3IYQWFcE5diVCVvyLCpQWbxWYPUIkCanyxrjw+ksKV/xXxOhGFAWIO7BzU7mQ3YTiOgmshaAuAE
ZRhBQSbtxvt+fCyQRo29flWO3skQUFn/JjmNOLT3vfrBDN9cBygf9mxQ9BHBLz/4Y0xpF+nF2tSo
EFF3arwTqR4DfD9L13tfI2C1ImtruQHwHVnWp1NtHSsbnDkWNijWfgY9nrx1l6g04LQ4bJ2qQD2Q
YtogMhoW1cFBTjQmXuZIUBJTMh91C2GP5ptCOFjg3c3TbUC+lbr1ip1hvU3GnW/uQJeEe9mdUd6G
SxM5rIaOCgJrfVhgGruK205jIJ3tCwONhm7YNfbt6s1o8II/rJpU+dt+PhaEPnjOpke2KeBAhPFU
bLh7+IBHLqTnvB5M0kLFrX1rDibGFfYS1rdln3XShxZTkZheeFC2F7WI4ZMVcfoVVMsWtLSI8KMC
ZGUWj93wbJgIG+p9oN0elYeLoSDLfjGdfJ4OAvwuD9fLAqsyGeR+91SVaUG7lPWHXod5352cdiuB
A3KJWfQBd2ePljtu6sbYDlaN470mxPpAAgKbxzVyWwdvK0w1BCM6A7h087sdp0cLgc6d+iScFCr9
mwr4bRhuRF0lYW1s2IRACJ5ICZk/E76hNcAmMISHG219T+w1ZGZqD78dKLOr8beHP1rrzVyEW60+
TO9N4AoZiwUOUa8rPP4o5r6XFTulvC3FoS9Y7DZhTFibO6K6n820ats4ECIi8tmyn+0B4B54jl3g
7saumXAxoyiEd1wbgXiAfLUf7jiBdzg0fzLmmJkgyJc5XAZ8aFCYan3S6wApDNu/63swc0fYBU/T
+uiP05dNhL0p6vM/k+BZWeYQ9VwBW7ZyOQdAtM+7v3rDd7STqTV3yqst7GX7U4b9x6BHHAq7h0EG
jIcXD4DDEjaZObIn3wOJ3xlRfUmOH9b4ruDHTOcuDhrxriGEhCMNl0CoEJ+cyc7sliCXsqx37rdH
2jlbw/cfaI2jTt066kf3DSOu+aTHN4Y2Ssi7MvIL48vFA0MIeM2LpTkuBSAWhXUActmPahbvK6W/
w8K9N/zm92BMYkuHHlAKNl05DNEMgwTUvrdtiPoUoxE3QUlvCxXUyDzqGwWlfeTTAlUdCkl7gHwT
7Z9WOUJFFa2hSUgg+tJuosaEywoxnkFLPpgdbSNzIVUyLt4jglYOP4R74TZHRxafPRX7pVS5U5ZP
hUdufao+yGQ+hY3/4LH6ofUBJlt9G4/Vki9eOeNsIPlqW3KnfX9L+LhV/XwLeanvYp6QUKquTKcR
jaFhqm+Y4cRsXnFNLPMX0f59OaN8r7n1ZGMqGDmQd2Pa5g2V+IrAZjd9KRKjNitAN37iK/NpPdfE
1IGolVMholkUYL+Nulm7cVOvbdQR1HBTGNwFaOcKz9tCCfWX28i80kaLXkf9mxTlL7fjt2pi0J8P
VyP2FnJPghFBktlW1HJ4g4sJ5alR3MEg55cH59PI5sFdP5OHcLFX4G3yYx6Mg13ppJjNJWpoHa0W
slYorhwqylSkpvI0tT7wj+JkV0h7K6jgRnZffAFNts4JUjKE/GVam7xQ/FGaYP1IJ551qfHx1Wfb
uTQuQ3Gy4WBtofCT1rnh1tqvEAZ5GIblW2CfGV7/iA83o8pov6C5cat7F9es2Walh+lx5Xu30JtD
sWK+D8oeYjXPNmp0c70nfVjlrPDXJgIVo3gQuqdbbVQGOisWEB5VtSdvQM1hTC59dVe0N0jbQH/Y
diGRZzpqyYQJ43KIR8y3q4l8xMUFcu+btCwj6PqK505x0SH0cqhjkQUGNczhm6nujYOpm+UAjQ5z
qykaU4bVo2gahjr1FUqjcHW9nT2gntT9tOZOZzRHd8b4WSpd4qR2J4s3ZujgTo5Q3I9cOS9HydQC
xzMnfC9nv3pyJHRF2nltEl2jACwLqzug20t3PqrSF8IQT9dZlo8GBn6y2iVjZuLaga0ugx+obc3x
MNAer1H5WeH2LPVGVJM0WIqEWcOUwsRdvJ2N9mLH8+tDWQ9T1LmFTjzRefvCRv4AWgN7kcFc7ovQ
aGPP7zQ8/rRr7V1JeFJ3y1dzhiNQSC8Poy+bN+gTjdEA0CWtKfp8Zo3gX0pgzEvFEe6UTyI4v4kd
pEDco8NavB6DVhIlmULO4HC1ZWsXvluIT2ayBjrcAEhD364YRNxNg/WLUA3csQjdGQ8//aplA8By
sbz2nbigJwMpVU8NC/3nEJdp1rltk7cF7oigb6vMEj3b9At+f1oSDFppybNiLs+dcJw38MYlJK/s
T69mvzobfy7g9v1eCVO/dwrzodGqXHQGJq5z17bYDnsFOuT21D3OSwfH5hVIM+nFkJooAG+o16yp
ZbFyM03aiEDaKCDs2odvo9UAkwuE3hZEqnsPsOibj3CS9lJ/L4ZNgUp663dlOLYTD5ULKMfBANeZ
Hb1m8GcItmfZnqFqWM7qyj1MDps2Vi1x6qkx249QFEWo8Rjyb8M7k8TnWaQd2ABx7TVIs9cZGm8F
r7J2WWiygNYbm15FImJ7GjxQgN3zhBF9FfRz6ofGuGG4kfJQUvxFDxfqeh0aOAk5UATz5HRcOv5d
NoIgyVpBF2gX+8SCIjj5yrP2gB4JuMlLkcKzFs2ZueOR5dZ0b57Lc7PveRmxYqDYypPzFrhhvWlq
JHm9KJAiuArdxnH1pwTdtLdKGUjA7bOmpVWJA7X1mC6DfoWGoP3luGX7wSeP3g6FKZMaDk4G/gu8
OSeEYEov94u1fjBlYCu6Lqp53zy7vjjAlSpneC0CZ019jFjsmqEc8qLu69QtZpY5uikgJ0HpN5cW
NOe57na8bbobbwmOTK5oiI/imeErGwXB0W9STy5wtChO3VSm6LJH2D5/SaeJ2tzavr9B/EV+hTAe
BjISwnzzh+Z1ouadIfyIeN7mvzg6j+3GkSWIfhHOgS9gS8LQiaK82eC01NMo+II3X/8u33qmuyUS
qMqMuJGJIRctlM2LsUQcbaHvYkqDv2TTFKve2aW+T9f8rFXjaTYRGtosavKcgSLsJ9vly3D0zf51
zRNO4PVS8rSFmzdZeyKJgT2PrLSZtkNi0NK6Fltg5ia0ii93qd/51k8GzYC5ML/M2Kq9MyR8FCp5
Yhn0RWcwNlJouWtM+5d9Blwmi9o1w/gMPjPtOWXpadMumhYv8FIUi0RPD2umZbtkQlueZvc5ybeM
lHASt5X5yTlPXC9ff4xZhCrBCx7rOcBUPZJs0oKp4VkaWFlTsr67mM/1IPZLXwbz9tKp4mYK/Wct
2x+C58+WkaJgsc9u5w9NyILscFX0M/o0H63CBdhm6OrcwhY0MjH3SQrhw6YoczZjrS9jXt94xl6y
jL/pwByYdHxe/DLUtwH8wTwv/Ca2O0fulj1WChtQB0AXCF05Yseo7FPrr6+G5b+OIzNHeuODhZV7
JgVj4U57OVFtOM6lWqzQ6M0/ne5cGs8v93lO81zru2GunxUZLrlO+zTVrnykl9picms72i8Vfe+S
jqEhxY/QPLZ22XpYAAIMFPdZLvmP2Nbz0Ly2mHd6w/859VFdFymLxMy7ZlZ+6CbwOF/mS3t3gCw/
GfeFIcKs8aKeVkxLjZAZSVHldVeM6jgbHeoDhLh1UBKLoDk3mnfMJpM0/ISOMLQ0E2mnvzUqiRNE
hUR4sV7N+9Xwf5ta29slLybpnV3ZLicr4c+BR4eTYUQ1y//Gwo/HbjsPHlNpZlI4hnvWbfVnm6Qd
l2NzaYp33S4ju/6eNw/vlomKlpXs6r46qMI+ydU5wEkctMx5T3X3mXM11tvK3RWSb27InmVZ/9H1
7rzgULPhNEI2jMYW9bMqbtuqvU3VdnFr+00T2pfXbsbO1RKm5BdpFo5TQrfgJAiuCaaqm05fem/S
FD0Vkv7HnwLOzVfM+Pcsy4+aJhgJDiHllsN5ttqb0+eh5T6Ksrzq0EkFfZqpzd9zW3yp0gnr0uYj
LMXedFn4toijXXlvU2+HHt8EDsK0t73iUOeSYyr9obw+9UpcMTB/FqH5u/s4HwzBpQ4re1sDDRjD
0xDnS09oezXZ/zXCOOlIZnkOzm65vE2uKn7a9q9pVL+eFHeHh29qG0C0XPnAIf9fO/GWlflp8xnI
Rm74umxF0Alohaoy3rrSbaPemuQ+Sz0MCt+nSSWPEK5SUs+3DI3bePz/4yQu/ohkBaXQ+ZqPdZ/g
phXWeTacK/zSH31M/3iTf6kpTeac47bUgkJPpsAF8yqN8qHph1tRt1TIvd3fNrN06TGd6aGuzf5Q
G9uEoWaz15iKujsAHKqTkRTf89L8rKu8NZX2iU3By90kD8pAcOyFfKkH7WWWqtptnKfIATRidkL1
uvj11a8GqvJ2PXeOZL66ltAijxwcnXBu5ZC/AVZ8Let65AOkiKX3njHtI9UzglWZZh4mvrSe0aya
yHMTGffmEI6tfkhWHGddpFa0uCPb0lu3DZRIvpQoT5xqn77yuwcv13tMnOWBij+Qnf9e9YW3K435
v1obbjBNYaHrh8VxuGj4lw0eGIOboK71dO91+NSDLp7kUiOdDvZIFdk8T75zmiSSlFFcCvzXF3/g
YMGomWIn17+Eba5BYRpviyy+10xnasq9neJ+/CuqagqEoOLryjrweAoYRptxdTLIY8PG27VGQs9p
cXJac5qHRs2xaTn2dcuW18z0edqYzn9yq/FlLCW/yvYktqY8yApCb/YRPb01+adcST1Do5+k3q0y
Vw1N3Sh27kxjbjPVg+XY1Xdr5tw7bvs1uGOQIVVVBg9UXQ0f99HeO2Nz/iX2dmJQ6Jc/U+eMdn9H
FueXSi+zYEC0HyVHmV9Ml9LTz37eD5E0suellY9+Zv/rhf9jMcWf2cjgZHwcWog7SWSp0f+Uq/hI
5ByocUhYAkQ7X7dW/1AvRkrOTmK4O3nfYk3MDtdTgbGZqds4glpYW8oNdn/xda+Ok9qncXP0+mpv
SntQWmcdvWVSaDNWXuLYj0zkkXUN/Nib3mXqp4Y0SikvlL5z6FkFd6fWPpsZM5vbFJpJ5dmNyP5A
hNh7qSUmjgD56CpPYk3oWHrtRfjyw02T65oXH6OvPod+tnaVzdVktNuEeNGun+663t23MQ8MvyZk
LbU18Lrxh+veC52ktB85Y09NTlJlUqwhEAJLpNI9tBy6o1Yc275p9q2g97XG4sJ//c+u+E6c8Sdz
Qboym0rQWwdnn5nub81qINpcCTBRIsZ7XAXetKzB1GKgidl9bEXy0OaSnFZJ1HdytJcch2/0q0vW
NJxGEJ/hxoLx0LZbeWb+5XDeyh66T1+NZ6+4G+nr9J9ltPINTdkLZCNObo6Aw/gD5mqUaE3JocyA
94T00Vw52pdZw/LSZayXXjSZWWzY7XMyKmO3betnPQJP2OJsACmJdHix8vVqiO6UsXR6M1mG3U36
+1CvyIvOO+PVd8Jt8zhTvDxLVf0Ro/vpWRiVs3Kuk+2/mGvigCtXhPEcIT/mssHiRtDwobhy658m
1FfjNt3TunA+ZW1xbbQpcpQV+e1y9Zoq4K0OxoaNmeX047FBYRLCCdrOou5Y1cts+odSZa+ZSC6z
5hx5VK6mmrodc3SbYN0YLOWZfqRyrgl9jTbXPrCX07tNDrBgYs3azqzwbNKGv26g/tdHymh/NK51
Zv6nyaWMjbr+Tni0VZ2NeyuZTmrRr5rKRlZ1r6xS8+xIz92Lhj2k9enzmLhhwXJV4IoqEE120t3h
PHZ+XIoiLAZYHksi/2r/VC72eVpHJKN229rTQriHzNYQuJcWemZ79KhCOphiT5dPkzU+t6n70c2i
DppqDerVjV1zfpQ9pr/FyudcuOfBVeJS0CcGNUfIPvc0LUzs5iH3yiXytOlAMww+q6l9rQ9h79VB
7TFwR2XGX/S3J3/KfldnQgrEsU17I+qWyjquNsSRZrhqn3p3Ab0f4c6MAq4o3fKnJKEyIrnD/0vf
lI7BZHcBQyPQX6Zg0od4yCukyDnU8FhZ27bvbBqNdAq16S/Dz3gdeqi5en6tqP/PmcC23hLrhnzY
xUpyP+nW8KunmXfVoQz2jjAOq44MziwD8AAQbuYr/SzaRA/e6Xk8jaWBPO6LIPPXR20gE4kkemo8
54YWFPfGXO07jq4wLcv3Ho8djrG9maV9IfD0kORdvet5zzs3YaQuJkTxrxuM/TLkWgSv9KiMEolM
RNmsR41lRUnSv3IGKr6O9YVR3r9uw2lcdo8t24+h0SKxOZE7TFcegmCjB4HHCLt7ZrLovsuOTnZk
+ZPExV3kr1Xl6X6w0R02izFinpi/cK3/TI0dG3m+gMUPw12hH/ks1YumLw8QYVj52XE1Bypstnfu
5Oj9Gv50mLT14qTpqVzvw+8T7SH1arBehmIWaws8xr3SFfJggNjo2jo9ssnDCtuFdnZexQ9reYcD
3Eb2K32GkO0M7d5P1QzgG9q0uihWFT549Spje9rSv9tki89Uy6eo0CyL57yr4swxuoOfCYnT6pga
f+v2gWeS7DSz+5k5PqKm07Guknl4sgmURXNJCmCnen06l0bnxksLbTlaKwKRwXs3krc9aqnKjsud
yS4H1UaTsXh/i6LkmEBv2JeN0T541mIdaye1bg6W2cxi1oUl6H3tsPxBgFVVPJ58QUXC4KwxCxw7
GW+DWzYSQ1Omj8s0c9VJK2ikeqG4Kk+DUCnzHroh2U1OPx6HTS9iRTTnVHSLfUy0onn1+x5Mf53b
lvJwkDIyJs0+EjWtAscV4s98Lxwozqe4R4H5M+d+fer7DMHKsezywXPWX9ufp89Uzb+17LtPNy+p
ZhnyXIvdWkB8AXA3NXdV2j36SvSoAKJkUKdVKe2AluWdNlFqwCE5xI6hGuennBqz3NNTbdteJLrP
Pt5GP9WOP4Nl2/1pFFnNT7hkN2qRDc7cUv1ZuWoES+7cy2h46480lH6rCv5KywJfLZsFCG3pUesM
YPF0aeePNC2e83ut5hp69V0a6fCHMQqcc/zou6XxycgL8c9vSFXITl8DK5VS46vouoCeYzhOdsqD
pZmEMtHaEIQ3yGzkQ2y31tv2q1iNfc/ddvZnozsns4U9DMtDmypHkyBW8Y9ha2yoWLbhU68wObus
Zewaxt9rP1C/GJK5g3XyBTvX/aRlT8QkM9NYZ3BlPJg5kDJDLJEl/DTO82QM1Zq9Fl2lBy1KVJ5u
RgSZinra+R4/UaWDo+cjHfxk7mddvSlDMG2A5T7inSZhxcDp5lOXUxVbmrUCRVR/qqRNA/aUJUHl
eVNgF5MVVZuJ0WNgvAwTb7NyFvNYT6XcLYx/iHRteq+HRBxlnudfrTPhEAsXqiHZ8uFLb70xLitZ
J/uEqvTHrV2bi4jdRaJT5sGwK/dBy1PJiZ2hDFYCpF6kiY2G0yc/qsn1W+4zbmttRysssix5G5E6
L1XZoctrWXFzViECnl3tsAj7xTFBLkTWGHttThlbqrXTpZAMZLJMahAbmPthYjcJbyBDv5PNhKTL
arQCpy6xlukNwoo9X3E2t3Ama//IMCHtyAteP2pLTYPd1lNYWivGrZWovdIr58VoNVwVnb7Y7Bzq
osxPeLc6Vly0rRNIpx3PPkfCQde9JioGQ+6dyvpOutl64BPR/2NoFBn4RGRv/cY6ACu1qtiWhCzh
kOzTUFFAp2bSvso0mT8tTTf+y0YbucWuMlDUkXn4stSzsBu1Alt0RXybMTnNbS54CgVYV0toyB5r
629H8XJpHa2LVy9PUQwb8GKXHRVPTPDwd2Lzir2ZCFZHGLJ/GNMkPbWmZYeKfc+sU7fzhCDSOM2g
ap7J4FvPmuDWG7Z/6nb9wEQ5eew81wsXkxe4pncOe9euQjTV4qlK4PTLNi1Y1Kx0EVIZ5eyctExW
dY3FTcz28GmqWen7Oulld5B9mzxa+tC8yxGAaLX0T05cMLnVaacdomtx8tZWhf5kdWdjEz6V3GRc
LEumPPWoq7HSrCTy5jR9qK2u/sC6cttd7U+4yitINdWB5/z4hq1H5jomvPn0wrt6zqz/sMhhmdys
PUzj8jdBpeVKSQGlaB2HIPf6IhryEhCodIo2WGZetilZ65ikkzhVm+ecmHpXxL7I+6vJzqCHMk3U
Zc3L9J+qhPVy712ggYr6AeH5bSqUzSHYmgfH3thc5oruV/HGz0GRbNpxrpPu1tHD4Gcb64FYevUh
jGa+uc7avMreHKOyYc4fd6SQj2VX5k8uBzaQDY6jWaCTp+hl56Za3AB+oj96XQah3w/azauaMqg3
vzlohiQQXbCN60/Sre+TM39s5XBs9AcXdzYHEFzcv4XdH4bJPIIHcnG3ONz22h4S5dyQYs7DlB7y
wtvnjhHNI74zeZDPvmBz9LbEvt2KwM44HMcR4d7Pnt2aNhak/sHrs0OljcS1VE8OBlu4aIcT+Vnc
bdy8WURKAaGPybOyyVKN8AbWpNHliSSc60d1Z4eobhKvMsltlfsKTMcY/yF8b7hozu4ObBXusqe1
CjNDD8XwCUrG5xu3KOxFWvGDvmNeBkOWh2VRHOsu9LCQe6Ar+PddinJZgeUY6XdLWEnzkxdqim93
RGhRBdNHskuelrekwHgbHXnotxz1vnT3qmI76KZCb5yvVW8GgjcJdPA0z8P7vOl7nhZjD4Eu92Vh
mnGqDxx8HN7GtJLXKtIwl00aWEtSAdVlh2kjNGdVMH5me0xo8uNu8p61bRoBekwzaMSC0lapR29I
ntu5HS5b1zw6LkpW09KFtQ4/Fyc5NrcsTq7DJCA1ptzJqvnOUxAAPbUwLTOzfkE7OmOdOA+506jI
QFWJC3tpnpTbq4ucqva7LeHAB3P8thYakSpNz/30xk8BimzbsYdIPO2I3H0U/iD/UValwUDKaQOd
TIlRrdtAzoZ6aj9kZfpgG86/rRrOdVbEuVMf5Souq+NfWzIRuK2HaiECmCtArUYAuHBql0x2LfRw
3Dawhm4JWq2G9xPz3lpa+uctdlIZVQ7TIP3+haIDHKcDqUtuq78xjD9piegAOM6J/2KpIQBGwsAG
od0NNbBt1TrfSX8PHdX+YUr1/dLJq5OrsJpYk5tOj9zq/zGa4qTRqe9s3T+l2KNZ6V410eOZCXCI
fmJCBkj0yJ6lMjG5eurkzcrsCOvx4JeZGWyyfXJBwncVLSZK8iDeyrI7uGr9Y2PgQjzA7pmyGDG2
+ledaFDWbsfU6ghA6WjlYxcTbMAbGQXkCPqzVcf3u9atYa9d8bUY4jKn2tPQYI25Thet5gJ+jidk
27sUAQ/PKC7K6jvTa8z0ZIh6c/OAkpivsxaBZjOYvnde7Mb49bgwU6fam451a9rZJVdqhNhj15aj
yHaiVuE5V+JaD8zOArkBamLdASW56rVTtW6gDh1OZrteLb/mwVi3oMnkixTZCghePSvdeF/o+Bum
uO+nofzN//8y2bjE2wqukjuB3+nfqlVvY5U+ptpyVU7zXOTlqaLX7BLty9YHAPm2eG0aC41s1X/n
FG/LTV+6vNx+svsN6dZFF8iCM0Ifp7MtACd1i6tSMs2XrND4UDX5g176YdqWCvO9uSmzcwPkPIes
FBpEZoJE5NarXK23zvFUtM0KTN87lR2KCqmPE7mXh9mh3SVYhL+G3WoMEEAbCweF6g5Gu1xGHZyE
cmsnuTH0bX0oV92OaqbpRyjXKmx977ZkmrnzzQQT2zMjvbK2ncq5eojDm6ck1WbgJH3Xmcvb2PPZ
O5VL34qBUfOAdolznDnOKLbO0umtuBNIrUPl70aDJ6rP1qtvGrz3lg855K/vY8ERgnnKCgI3HIb2
n05ru8Ps0eFsvCucTbPX7Zw/MYuOA6t5WO9quK566NA0TfZuNofFAr27SvvfotYaUnA44mEADFlZ
bA72OR1/jaoed4NWQd37lP4JH9Pe6/smFF716ais49XihLatk+MPf2eb7ca2Yhx8tl6qkdRV355c
zbiwEs3b61qNM7EBFwivnFlGwRu0VeY/gk2hnqKedxsMTpHvvMaPEnsgajEy4Ja4Ng/ihwfDSPA9
9smVMEJQBYVCl5lZg1tOj7CikU3JpRPWzS3ryP6VH0YnhYiKByTBM9JgaUWzic95YWcErbTVVlEO
SwwnbXTDLreva/EtEEg8Ztftki4osmPF5WAivzZ6sZMKJZpko+ZpgSoE1ITP9faZDPNh0g/eyACA
dMCmK4Bc/yUNvunnOMTJoEhnP+QzD5qBl2TCoJN3a2pFaPok0BttNJ9OzG+JXZ0duRyJ/kW9eszm
v44f9sgMivqmcP/maxfe5+hxpMBC8kG2Mic0zqwb3qORdpN9bDvJo17K6TRhrOtcUaobj+1mPlJf
4/ahUmOwtuVnv+hvfe4caKQAymWQyJrqJmqFF9J5BVqFgiBl4G3bmYUhL9Oifevu2wCuQbCnDMd7
utyjZoIZSzfIuqWPNa94ahL/XZSAE8WtJxpjDWMwakHbUmJt762GKMOtOyhrb3cjBaHgU8/cwOCX
Nma6vxTarlUdaT4mKBg2Acg1bGaPQQcJgziLCCQgSC36Ag5XtFC18wwiF+X2YgNcWBYDM7du34GX
Jm7gFQOvSUo4lUSvQdpiLn6XaiNiPDwZVnW22hfbrCJqzwBSD21ke3CmLkbEAbLetqtLbMkcySNe
R1aY6ZWBC6Gde63cjUwxAx3IVv1dx0niFrx37DBM+GEafPhMhsByuwd+X2zDll0M09UcUXnLOmaQ
b6QJGWl6efJxk5SV/0tLOrj0qRiqV1WNIeZvMJTaU6LpKCUm09lal8iZOBD42nEwdAGv8y7Pu4On
qIMqdlDpblBhtpIQeUpnK9A6kdN6kH/qM37SOXAKUMvWXZ+oeMOxXHn/CdgaJMCYEgPfkIIvBsZQ
T3c0IdDSn3552lb7avvVIW9IBvbjld2EO31cYpNdNUEGqFT66y/1KyGRLC4Tol34CcaWRR2qEBnu
t1Rb/+X28KMvipfD2HlM0zHQi0cM4KS/M7BiX8/VkSrly9P19z5pz7lZvhJmuhjpFsr5Mqk74qwx
O5AB0c6CTSaro+fQx8gtkvV/EgYWFfyct3R+uYoXDYwy+Svtc+33bAcKuwaa5e6giW/Ox0UwWjUZ
HpL1L1+Pt+RksGlBrq2RBa4LmIXcZ8P7d3INdWjtygTAGqktrWBzjy3tYVOGedUFtCWnQm4xDRst
lY2mrTM6VcqbIBRM0xIv60u6Zke76cOEUTid8dqhfaza1eHVF1R2FaMKm3tOy+j/+BgeVfldsuzY
NZzYly4Uf+rHlq1ibQV41ph1pLJdC2vOv7zXuKRbMgT6bEMtDftOneqMNU+tRdtgfCt4C49EWcrt
h8cS5M6lt5tXF4Bs7tOwH2DdqDhtg0FuZN61uX71XXqrwk8BDiwGQ7Smv5vkFElviTLjS3TWXtJJ
9OOPzGoSq97ZXv1ffMKQnca7Xies2CIxFCD0Bvej7jGycOYpIIJHdA3Xm47b09NTUn4URULBhQMl
+R2UeVI2nJkhTpCL2a5stId7BGYQjP8wx2eepPgursuG9xI7TeGx0sueB16wvh5581DPR+9F1XMk
nPJ74Kfp7qF2qrk+/c0BSDza6swTwSTUk2EMP323sqaERPLCcGSk5ZkH0R66i+6/1aCEKGl7vhW3
ozFERWNszilr+kCsD9I+WW3sNFnQ3Ts4CSnaI9L7iArLWzYfehfPHslqKo0H4Swx7yCkAT3zRvSk
nA4OL13e+YFTLQeDR4JfrTa1aBm7v8LgOvS7Z9uYDn0mafs6PGxCgt1nLT/8oXhkvMVOy93r4s9c
LhIaYcFirepYiiGU2XwEoq0JMCU5+x8oRVBVgrVX+5m8A7rqHaalYSqOs5qZxrqR+9RiUMQ/Hq2x
1WR03NpP3WiHu5YKCjHtFoOJYr7zYZEa970fpT9n4KgLAPO9DPeXsFjfpNIeq0mLrc09zUDe3vSu
td7e0cenxfmF6bl5go9U1BrzIGae0i0wt6LaK9uBxSyDdSV+SZp9aJd4IlC5MK+6rbqYmuxgLAsR
N44YGq1liNblj+VCNCM+m+bfpLwa9l9Xfi91tTeQUdT6Udm/kniErifB/WarrpXWPHS9d0LRQEbb
V/JoWn/9st6ZA5U7Z+Ksnu+zK+b5w6BqyNwXLMSdkhVoaHlI2I3FpNedlj1Vooh6eVp7GSn/NoAm
b6UgWXPu7j1/8l6KN2UjzvwMdR0mhJetiRyHs9/oJE0BNZRYwYr9a/S3goh4df/uxT+0V83Fd9gO
QwuEVr2YNEIp6eGGTFQGuJAXz6aNZDUcRueXxo9277AkrCJrr0t/s3EXht6Obe5qE9BtPGJzMaJ/
Z0yxWz7bZlyVbVhmTVBzcbV+eW4J2mScf812Mponw3YjhQRiUGEjB3gEQ0CA+UrerPnSE6W1089x
wl6+5uM7mae1uSOzHPtbABpRWz8D0QTZvjiLQ+AQAYL2bpp/pfUv2eJZUv15H0v7U7RnL3ufsZnq
tA1M0wtbS//anJ4nEyBLv/EcclwSagI1JCAgSGRJ/y21zr1/UuPPpuOMtGGdykDb5FNqZEfJ2SzS
t2lYVMCm7J6Cpz2iWtas7OOY7KbzMHNcZebfkcJfDXbszkt2GKvppA3yCl15mG3rEUfp35C3D+m8
fq1cmfk0gyqwigfSYNrpyxTNPS5WlzGagz5TsWvOwMfbNqpRVw8hGBnGgHNb292l0baXBZa3HrJY
n8rH0TWueSaPEO6x2upoqKYj+1DBusp3p7Sft9E+jrodovVGgM4L0ED9rrqSpfDZJfGMYC6IHjKX
e3FUJP12N20WaQKwThaOGftEEQium5tIsovuVc9T1v7BQQiH7a3c7Jd08819s65bZLeYmGU9MX35
HlW2x707DpE7aWHZrW9qOvdZdzTUQnBiO/mZJIO1cAQkh8KkC3ABSJsaIopvumY8sKv77/q6UbSi
BNrYXRDo98byYay6Uy+teNasB79yzoAPzC/2HkiDAzMWfzTiQHXm/hlr/aPh69ubqR1udvsPtSIN
pDY8G8MSzjPWidH57g4CqA8mEsB7MTSPWVWSDB3qk625/4nVPWMqYPfL7Yu090Gj0Es9a292E0mY
wclCp8HO1ydCyAtjK1y7I4E4G26IgiZPbYe9DsYXDrUZ5/30wwKKLRgGE6qcKq6yjddcqgeGyQWm
Vh2mVcROVWx7pum8ktIPlVzjOuUB1CAgx7ZAdrCea6u/zrkDIdrjwHfyzfG3x4wJLZVtR5697vOi
sne2u9xgSo8pvPJOen6wJmPMFlkK9/UDZzjq1i4yRH/doPS3kr82NR5bfeLzmJcYCZnBB5b5Duoa
Mys68KzPLVfPTOhCUXC3wDKNaBzMj8KtrpgXgfL8H9sgn2HZX3DR3b6wlmdTQ4ujU+8KPoWVoCt6
pWOf+vl8xx6s9ej5G+UCsye8I39mN8K79fm3rl9zdAqbd722Xtotj93sKaePafqvmsywlAMUfR70
63EaAI2QzGsknVwytG659Hwzpa8F2Gncl2hI6Wdq3uswNCtm7Hg92S3LpmxriAh9OslZtpeF33BJ
xA1Zf7+0+g00b8d+iiiZzbAf2xt0xx4h8CIa+8kot10+aV+DJsNNDqeKCU/SsAAHATFH+l6TVliR
C6z+q8f86INWmqI+tXjNcOYHK6NWXnV19m0tNLPHbj4XgM3lyer/c4gOIZOQ7RhPbIBdQ1w7vtEO
6PI/v3CefHqwjGsXnbDx2le3f0kstGXsvsxjOA/DRABbn+aCuTG4r4zVCo2BWQggX1jz18rS44yG
ZxqJvnCTAeaEWn3C/SRb9VjnnykOUM4eMpVEBVSQYd5WEk5qtfcd4y2S9aMxf8bhs07OAsVjQmnk
52dX696BXB7F7705UfMt9Y6LcUub+ZrQQlX8dG2dXAy3+8mXyzo/d8u3NEPQUP4hhEjno/d//TnW
/KHaFRj44199IqlWE4DSyoiRS86a35SxhFOVIZWjZOlwE757nITcNxx12nVwvq1cj5UHLd7gdlUy
DXF1To72ws5GiHp4PKsNCfzsjEHgsW3h5KEC98Vz6vHMYUFKgOHepNLJ2hcQUE/d1qE+zDnIsJWy
jjwJU6EdWqYkjllzTbL8pIz7XBZccNpLzx8OXeMwjYT5lzMeGJGw7Z6z6uyd6c9hXQnmz9DE9pO2
N833lfkhnWvEq3Lf1m5mvvESwZhpjHtyeAaH5Zm1BntjtY+FXz7+j6Pzam4V2cLoL6KK3PCqnGXJ
2S+U7TOGJnaT4dffpfs6NWc8Rxb07i+srWsFP4XSXVU8RFFJyQqIEz9c3fBqea6Uf27KaEVQ6i13
u28hrLOJzNLEdOaMeX5xcjYHV1rcwmI6uF0IZq1OCe2EHwbxOiXqlTWpn7Szud9Z8UbP3bLJ4g/+
VLcMLeMfOtZeD2oz5eopxXJLi4mTDXYJkZ9l6nOrDZ1LmTAI2hx5oicFin82lMGtsepzqwOgWO6+
mciLUdJJcLlLbhpch6b5FjQ+3E5v23r6UgTdUSbmUvfBFjbqEgLKF4nhQ0Lx0e/MV9tjoH3kihNy
DqPtLIY539YJ9U8zu8wlT5YquXmntnNGwtqWfQEVK9gED8ZRqnZOilzv+dOBJNLq8X/kdg6Jj2hZ
tBSDelV1dPG7z56oZupMhyy3X+rYi5nZqC9POaMHh9iQY5SQT23C7mJRrWOj0CmrXNB53mfiG4s8
Hje2SNeTWS5VYvzIDEhNU76PrPfLgug5Vrxc7ELhP0Dw6tOLpexPs8ih+qhHwOfKXwMIGhJXZ4wr
Fj8xQhrdOkSQJbT26lXxl+2VzGbjsc2rA0iercxFzI1ef3EZP7pZ+FaM8Yq71mpMgr2JVpy5bLBv
CSMRwuPenrS0qJhCqaNE7N8kLRxe4YWcvD6iNVydEt1vu5lLiiF3FTga6tpEy+qswygpkfwqPx8p
ifinlpflMpvrexG3105ihuWl8eOGZbQYZbtvO33tPPdkJWpbV1x4s0wiylLZB1OxtBtQbJa9sssG
UaXDdOgynjTX+mlmRS7X+SwowVd22Gy9yb7gip5EaX8Xff6Cm0m52yXr6G44I58flpLlk+J3O+Kq
AGwsmrqskiJQ6d/NpmYyF+jbecvdzN6wvWFjJPGGvOcBq++TbtHv4ONwjOH8nuPormEabeYCFgA6
wHH27Z07J+VGW0a0qizFGdFI+gP5SypamuekMJZtSAAuRC1oJJ2MoVb7pKR90HspKAY6km520lHK
u4MrvwgoWgm9qTCBYnc8E1n/0CDucOcQSwXmp3+uWsYK39m3uCluHv8rTL0pW8x8lzxr5n1wyiyl
0dLcDLG7hlNSF/QHhpwSDAFAdp5829a4qE37Ssrkuc6NE2HMfj3SIKVaulNJ+d5azpOgLLbCZJjo
d4LGrxloWqv8i2vU/yF/moehW8R8+xynOUR2+Rr2kNk9EsumTtA0qicAkgcp210WON9NN97cxHwL
OwYdwV3CKK5O9mDbiOjO48q9SJ/4eC++kQEvyFN+Xd6F2/FPG4bnMhvIz7oIj7QhnSHZJcKm8hfC
goqWmEHAarJdzz8bKg44+lCXEaYThh0PLWdQAOtEOPGLoWhKmPHGq8D3pRCPzEkeZpvgMCUtkIIk
kZfCVJ+GxZxg+cbH2IXcu1pgaVVTvGVWejHmqFshFGzrzr1Uqc7uXWa9z35/qGiZmyXHNaq7BfLP
yuwNF8VvdvisPMPfDUFyKMB2ZUPHO4YBZNIvgu9SV6dvkUU0NiHfxesqFihwBbJ2wOtLEtYYZ7p9
eu3Q6EWhIfgfr2s7Wio5PzualHHre9dikC82TobbAXuwxp057v2R+19e3P2H5mZQFqe13k/lys/C
syPypbLpCwTVB3EICqLMe4V/EInx1RkA/ghrWWSaw/4fVsinE0UQSgLIqNTCOzhAbozYRfzqavNW
kBXYNp0RDSrWLkwXO1CAwEBJo+MI4K1Ll/I2wsw9ELzZO3uTkr7zx09eYZS4ENDwkJaqGjbgsC5+
Gn0ngfHuzMmhg243u9f6cf8CChK3wdUcO36/OcygsVJLxzCOPME/FbusF9SPRsA9HplW7a6byucJ
LHcdkb8yKekIIZa2wbRRMEgBI/2VdNey0Ng1OJdRDELcNW92wMtpDsTrw1Ex2p5cZfQ31dULiW5/
kYvmyTdMWB7clik1L8POWsePzmQvbpHm4eUE5kCLXkvIm2xKY6Bwxr1XZ28NSlkYeKeR0NIYx/so
n29+Lbbt8Dq6TBOI+Nk87oJHcKz2gaPwZaS7V9JxWpqN9eJZxWFI+CQrJL3cvKlWruOSarXKN9B/
9rnLOpCSdZWkGrI63lGx5eQP5ZZUJVNhRFCy/PCz/u6TbzR1v7SYfERJFgEpmHvzssNR4WKFYvVs
WurcE9WhnUcqB0xeXG0zozrNHHYuFfyk8JbhmG6K8m3u5kOtxz84BE8Y9Qe6MbuQm27LwyQb3ERD
L4icr2v1ZwDsC73xfeY04vxcUiH9dOTwnDTTz4ihw4qMcu1G/FWRBLNs3PkwFPAMVlOf0yL/pAi8
qOF/xA/YIr6H61eINS6gtZ5OaLNvHfPiFKSKe+fVlGAUGwBszbAzMVdpQK4EovBMfnfqZhK7DFcw
MGdM/RpSZD2Q2uFFbPFBDGU/rrheror0a9bWyikLrJctEWTKGPHS0TaAArmUo7fqMrGcYQWESbJu
O+r56BKhYmgw2k3MBxh3znJK4d+RGxgRaqVr7yZKzlTpdxoYEpMlFIuCr3jw7JbDngLRv1IUR/HA
kEz2LQH6YTji3mKym/y1Tf+7qRiS/I+uyCFHhniO4bJ0nBfKsVuZSGjq2WJEmfbUfWCYT/Q/SeCt
nO2N22BiQD2JeT8kxrx3YnS18J4rdcgqktc4S1UL6tO1Fq3kiRzRE2keMX0yz/9NoBPa0b5qqo5j
Sg64pYkaf80pt9EmvpoebsgUXypuO8YY3OIw+xntCds9egtcyn1UH55lEn8MMX3RpvhPFf6t9FyS
Fdz2gGR4VnjXmXVOU07mSO+Yfjb0J5YzRJuqeZzUsEIA1uEzYMmUWBIVJ6rlGc4pNMmG8GGnYb8U
Fm2mcXDFiriS3jhxzEXNP8yy2/Ci1NgTz720cVfSbZODESGT4VnlrVM1idFuRdt0MZg5bCNBfgYx
tX6bGugMNYiHdkWm8HOsOu4rwCuwFTuLKjoWt9Igrjp/Z1nevkJYQfnvB35NkU3UPOwBWznN3eXV
OM0OXL56EyBPWfI/GjfwLKulU/iXLMh+yPnsDZIiYTS+2qp+qmLzz80LeBkRCbscW1QwjLFZAV6Z
jYad1LyeVc+4w/MSOFc3ncDSdDywlfIuNi3mGuV7xumzov7bdPp1QUPPzOy9RylgDlAQ+WmTbayt
Mj2SC9kIVI5x0ncTVSsNUoaUcl1Un2WtARAPCRbtfM1Q5MTGfYBApwd01Q1zXudegKQhm1U7VOO+
TlJjlwojw52wrUs7l7c6AfMQzcsWHUoFnGrBrimp0phdBD3NPciHKw1rBst4k48+d/Tmxld91Sn+
pW5Gd4iUf6CueqqqYN1ThF0oBrA8VrvEaDY5rXEqVLdIhuCAqvmImbfGiTvBhCPznW7CnOMZdA+4
2hG3sljlunrKakIalJZ5bv/F1bxg3FklD4DZ5P/aKdvuCmSI2HiiA8JBkZ40j44ykqsfpl9WNP5C
gNgNYJ1d8k1e/ZG52c8w5DdXqqWEfqNQl2mNrmiLtMBPCAqx/jDEhCNDEBL1hJ1xNkq5CmiNitgF
EQ1sBhroUUKhQoBkFIwgL/jPLl/qTIpzM1mnCp5hilNgyIib71dmusveJ05UFS8jv21TCnLJ5qEq
3UNFbUiW8Hq7d9slw8Lg1FHiScYNtG9MVQeqaDeTvCNp4SMrYEZXXHQKMW9F4hL6MEHm8l6cii1V
4nsUdLfhcXF9CE3Q0nCXXyRqlGk5/zlKwd0bJDesPtmJOrw4jf8cxsWAm0l5zHGLTf5YTxRqHKpv
XY10Xv3hOmv/pY5cb800xRGECdjRq0w673MKqwsZllU6I2NX6t30Z9jRwW9Isi/XVn/RjfhLJmhT
ld8dBAbmQnuaQzTKNnbnb+fE2ze+saWcXvGjdUdfJ36dNCBOGgJjBT9ZfloCv1BwP8cjS4r2s49q
Tq6B77NYhHO4G2T/ZHcVLAWPUzK3eNVPTNok0WCpSOccdEBzk6ImNNS2eCK1ogsBq8S1BrUU3IBi
ibEU8AHXaO1ekoDD0GfZBi4a1IfJkUB6g0INX7Du0qTFaylFex2s5tmMwDAr3e8jAGJ1UPObLc1y
r5krlnW7b9i3m3qYgY1lD7tsDMkCzy4CcxESTucj3xlZLlZhkJPJqps1Y+qI0e0CnfXlcab7sxlj
TEgziRbELhSLW3D9tMzDd93HxWvfV/4FGG21p7FhsciuitYgLevDpOi0Rjn7IAeTu2MO2IdbTxmS
A4i1NrZBYb6wpJk3bahjPkfwYmAYM0YJ5obyg5J5f/FtVt9OefmwpRN6Jj5YGS5FfGRJ5zTHirr3
z1yRKSaQ0Tv7CDTCUehy+A4zm79j3znBXs0SthEXLbLejbXvXLg3IYPF0GfD2zTa4o0YTbvDvjPB
ltT5svFbA+Y3qZwC38NbBq5CBURzkGsxOt4uTaffeXbTQ8EVejGVuVcvAtMe0e4bGmV9CLW5QD3N
Zp9zeyDbO3T/x2OKgdW08fDMHldnN9Rk712PXKMkobsi3YrtRjyMZo36ZzYBILHBCsh2MUGTFhqX
omII9Z1ZIkgaMThdTOED6HHeyRkcLy0HQNrBw/yL22o6lqYqzya0FhA67WeV6XFNUFvsw8ap9wQC
Q3ioetw0Q43e21ElGyqLasMcW/ugcptVA3K3IBCMepSmj5xvR8LZArC4BoQAk7H3JQdlloNAcvmD
/Ct4kgZ1+A5nnl43FLMkwspbOOZ4B3226Q6ln5m4jwXAMV42Zzc36XspL1n4Hrd3t+mSVW42Ba6r
ZJEA91Gm6RxQZa3nRU+DfXxT015NqYEBTUIoGf3h1R0yedOzuxqvcGSMjowXqdoJT9cUDP8a9JHR
BnimxHaKA4KMZC8leB02LdW3MjZpxlvRg2Wlp+bZiCZx7dPB27UjvUbhZuIMhCXb1EMnL57bEMyj
xbgMFGcs68WLzzh1MuSv4Kf06uSahrm+qNkl89QXkEKBB/M4N82d7uf8zrreN2K/47oYc2NtcI4t
fRH9JD2hzJnv/6K3Q7G3uyJZMNGRseLLuYZgAbKRpPXSo7G7FtrmLQ6PYJHL8MXXg8VcpzG8eys9
axcc+XIcpKB85fXvhtFzpvRa+d9cZlve9owEGudhmbkJwWuvt9FABzvdtgECP3f9El+ks+4ZzJIX
mg8J82Atl1UIuYmkrPR+iu61h5bIRzLqGvXlRFHkJW7qY8xgS6xnJgpOG6LkVjCkq9l9NVOMsgJp
zePjFERcYiICzyzx203sRgMjXsIaMJeO81Vz0TM8c5XyryX6q6EGqccnBgjLuhUZ5benxr72VB39
KeVSfsCpoTP+yFXlK1l+1uXezLpVLCdy1K/TdDS5nVaQSwRwuE+BGedEaE39X4HWifIuHnd4Ea54
WR4c2Xwl+XUklQgUJWJ8sla8SzYd1v6AFqVyYLLhhw+5SgPRqgKyOkFzijVbH6g+hPkna7b+yT45
dSHJerOV4QoExlKobiezj4GlAQPRh5TEIwPDuRXVa9brY+PfC0T4WX1bzXHkKgOHY6Fx8KkucLb2
vzrU/6bB+5QdSlH9JorwFpfN1gFyLoEWSmIsNC+N8bXUhIktXGkm2TkcbiWHlwyy05Bi2rawaWOW
QSUlHQZePn9DwxmAI87i8tj+r4OWOl78h9lByCh1x6cqYQDC+GnvVczMCXRsNN7n5GpSdPCa7DMZ
/9nMj8w7yLbuM7ypgg9pfmwRK6niI/WPIty03KFDq10bdKlbbGBh/uXiTgONhERAdLZDRafpOhIZ
76eF0Y3fkWExKNIIUizVwdH003eQ1osMM8Ptz4Z3N/jb2r6CAH6zYoPQ5Hx+NLT66QisGHGINwkd
597jONPpkwkpM4veVfpDugCwYAX7k7gh5KGgvLNi6p4kjyisu0itw0NKdVMYkSRytWWtJpeaT8fD
hHrq4hS4rqdRx6NHWZiLmsLy89riEEY+mim/DYaqRVLRpslvYKBJKYX92onJkeG7sISRzN/xkXWa
1ItTX4kgLpO4OuA/ruv65MS3uIaDCvmqGi12bI8o7AS5ZbEPh5aCPeatulEKT9qrO+BqDe0+6cUL
a1OgexCQqyAIKDYtOWRAusq9S60XObks1anL1MwoiVA7evKxZfNbjiA4pc+EMRNVvnXFdxu9jO0T
d5sd/4enDE2fKELingcj5E7lbFq5o42yQtbdCw6XQvbwGsx1Cw9Xgq6yYl62tbVsS31VLfp/dadO
zK18WBj5xHELwdz44FB/WEqwbyYoWzuDFp3JbgoxPaVuuooA6U3UhGpiBEGoLgXdiJhpOfSG2zTH
1yT/G+DUyho6zp9JFrHov+fsv6LAup423Hgn27xFg7uU0lphi1FuSAMeXUWdbW5/UaJXEawlR/FL
nkJsP16ukU8ptnjJm5Owi4P9iN8+spmtPHntI1ayKDxr3UXtqS3Duxs+sFh/fLuWIoW38aq9l5pu
ItI4oIM36uEHtkGSxA66taeL/2qL0AnVXgy6bPyC+cXt1d5bgNdrinwO7T6KtYB8Jwv8CFVtMXzP
gt1Bj82YuUHnvP1Kdb6lAH6dFL2oqnku6ctVWq6yIjkIx//sUxig5E1LMX64fnoSbKGJ4scykv2s
xkXvU6A8DxX2BYTBXe1Xi9gU6EHtqiAqQglh2bhod1kL53ETdOVmRNVJHZM87LmY+KraoEWNGigN
+ZTnFNBXGWGCRsQhAlINdUfNoyfKBGLl9Ahr+fkftbaHWU/RQq5QFEjYLv30K2Y+hPO2hIjH3YU7
eg16o30cdw1/Gjapr9InYHAcqGuH9R10RxPk9O4gg1vf8wkyi/T5v4gJicKz8e31BYBDtFNWYr51
0wHGFtIy0uI0vqaPugZpJ5T2r6r6zrg66aHdjvEpcU2qCOUycekqRhyxDts5mWkpzo87xQqUNDVP
hvduoYU9JKIp/LEzfaknfkC2C6B3DvYP8/u2p6xLxnywkfPYrUEhbGFgfqY6JEEV3Hsomkw/7FQt
vo32ZxzOieau0tKryFj3MeXizeDu2Nfg/3uabEVw6cf8NEHzxZ/GOorvaROYK1mRXtB+cmBfw9pL
+ZoQKbbKfplW8VoSn2wRYqKjpDsfUaRi6zJbnRBxXiyMQkf9qx2WLrmAQHqsq1nfS07XrqGkBc2b
vDxEIWZ2cpcPBSBcCw+qqWcvBR8McZXQIBhJDWLII75/cq38Z01IfyA3NwUlZZpn22d3AxdKW1eo
syQaPbpc+wzZwRgch3z2qUjZkumu4yqp6NWzPMnxLeQhEpadPjKivI+0XYDkkUYm6C2N7tZ1zbJU
M8Z2dANdcXL0I+yEhBuQFQpc/S/HJaaIeuD6sIo94FcHgeVndJfQeJ7b17zcdOXrgHQwkscu9alh
XqObuJD1V+p/V86L7q6SPUJyNj4tzkDD0FzSSZrNjv8xjfWxzO+m3axb77UktaoG0DWBGI6zMS4l
02Qan4IcSSxB245yBGUJTRGV0Dw2rKiI3OFRXiUiEexrw9w1lnpWGrZPUsC14UrqqfrLGttTQp5R
5MROIrmZrFuSHJUnyCE8+WN/rGtzzUVvlbFFBYOKfshowJUCO67qjZqms5/nrER5E9Gfwa9DBQjT
FLUMyfUGEaxxiXCqH+5AoBPyZawIs/yX1HebpUZwFFYlaGo9/BqzuaVxRjTfX6Y0AGcdEC8Lj2QF
+5xiz+SvKbjgTPxXRCaMoUuMbwqElOsMEjCvz4HnNoTG7mkXT6Tc0thZaGJxmrR5wAnr0HcmqbuJ
pIcTmp1HDCUfldVDpEMRIJvDD0IhDcZt0H5gDKP84KiXm7r8p9tjHEQ/IG5Qct7I0+ybGNLda80q
kuS1wdE1xm1un/psF5sRdDx+JRi2hfSuIr74M+DIIt6FlbdD8TSKe+3+UcKyqpTSDiUjtc1sOru8
m3lGrqHBsJ+w6mlXeFfS7rb5OUIzagfIHwYZokYQtlhEycku/vPSa9idNba4+901PegEaLs7v/ql
94BzxqqUdNzPHCDlhnUXkd5PL6wMXPXMYD7mVs50AVX6pUmf6TFYPioMzahioxVkm5aMAtY0OE2g
1P86sY6KK4ro5J/8Zj8/8nExv9FLapyG7jy82O0l+0goV3B7C+WlmJ486q3FMYjIHRobRV4bu4wL
JzjmoIR9/B7YVN3UG94XGv8DUbNm7yWBmpwTcqvTe6TXFm3YVv+o+GbSD2DFzLSzHxvaiA/Jd1EA
Ig/QOve+/ORCnjTEeM92+Oahl+vnuJTLPEfBB0buSZY999/plw/wwUvBp0y/DtwN+2AX9ZlelEx2
kmIqTCNzWBC3P3giP5vG+BGGY7ViV6bC12YniCGNjVBiP7tIYVP8XBFFdn1I+l72WQXkFt9GwgrV
OH2Zs/PUd+tM8983gW+N4IgD49KYwCSs6F17rCRAI8zjtyH6jwXbe9HedPicRF+y3/tAfmUwIEi1
By/4kDaD6gsuDFYN4K2crd8ZFTCuxae6A6dM5D92kSc/2VjC5WtZUW3xhjen78+dSVKcB4ffRCkO
I0NFiHer2ZflmGwwzl9r8czunnByoL0MPEk3ziQq1TRDuGdJ39x78rMP0g21vnNDoV57nBNUxfrx
ODvWdnaqo50joKfWChzaqnfY5mZ2G384GA53a26SSch228rf1cAfRjKNcUw8RR1n72ekDWMM+Hug
xch0jOiphn7pCZpznJ5C52awcGGcX1k+1LKqqblTCRCsmpNwdxLKZWNq72uz+ces1faf1nysh/+I
OuyaKVrOov9Gf4iWZUjNv8SL971Xh6LMlOIVtxl9NYI0/RH44Mwv8YH/Tz16I7+V+pf425SZjrEw
c34jD0qS/c+d1M7FJAN3CRR5aXDoxXDL+HqynsbRqyHfqMfHAvsZWJee/CXXe0q2Gitmy2BMuNuG
qeX/WfkfHVY6zUQUmn1vffc+JSO0SQ1IKGJ3YS2OBXJACNmgxRTyEZmGVdGHm5qwdRsRF2wSxr6Z
jYtuMWFBN/IjhPMa+LzlXyLBJqqJ3t6jHBUVjD2PWAIXuUMuAc/zFMGWl/VZmhZxeBkc0v6kAvtM
aHqmUcDi11UP1S7ktUr16IopscnB73ui38QWHB+SxBjnDW/tOvoPFLJK91FiX5KORUC6cp2FZ7pg
3/CpVJ9/10lNISZ1D0MsqJHG4dke5Y9Ts8GwU4CRuISQE+ZKPG7SknJKyy9PBh9x5R6jqPsKs6xZ
ksCe9tLVwyIttaIqTfXLqZ3X0q2WmEOEph/7f0pIaqW/lB2MS+hmrzFJqnkaT8lE5TrI/uYkOlUp
PHlMkXHVl/0/BIK/yS5+2ymDGZj/GVP3H2EQjsJ5ICZmt5wNKTdIq/0Lp/S/2aZQK+rjyJO9CUQB
fCD7z2/bFseWd7AbfwqWxeXeuB9lhERv/Mcq1RcC6IqWC9/ugEvIay6YS9TIPIheCb2LV0fNiyLS
+TX2BlJkwbFV8qMfsPLbqsgWhCpJkLBCwFUd03zq70YOO0sDViuhrXbVe0t3OPTK/+IqvWR9dXIa
1jtXBDvdyL5IBZpXfJjZW56zMRITQWoX+EG7I92wHTmB4rjm08wflurOdmZoPTVytvdDsTbgP0HF
yVD1iWl2ZZBIMZrhX205d9Nzvt0qOk702xoUcWwmtkPE1NkoKTJYNuD7W0mGYUhfhBsVKEnTfSIm
EyItLlqWJrnMTQsfwd2GvT9O0bst9CrNPR5oZ1dGxbnt0xd2BDNqO+TcxbJ39dH2xXGevCtRu066
vzo1n02QfpA7XpyiO2dRvFaCgFyZNjfZgeUhQ7LnfX9QLSxIEVX0gKFykEAEZ8t+Aath+Y8XH3ox
vsU2NrtXEzb0xtfY8sh7RoewDXaTUfx0YWWwsSxfxzObQJS1DWq1pccrWBTov5ssNArTgjlOThud
DZdy9ll4AGRnSq141Rs5UU/5O+fRrUXganq+BI1VdeTLgFVl0j/HKroMs8IUHoxdRBxD4wJv3Xz8
NYqWE8Mo9zQPT8Rit4luAGCWOYdG/ZMP1JVIwKKo8b0y8HzshhzbVJ8tqALE9P4Gl6EhpuFH4ziR
h6DAaOy9X7v3GEiqVezOtBMGhbTByy2oIbZ0Y3kDE3+ow+4eunjJAyI8lCxNmwLck6sEtzWPl2pX
rXjQn1Rs7qEbPaeDWQAeai/hwFg32HAS6Mj1jyUEo4CjVyOps4DBr9qPiscuyDGQk747oJb/yrh5
0gy2DqROGo6wetq9nxIGtEPzTNJzP0IlZbPLM2lPSn74mKO3antWjrKmB3II0RqbYl+MkJhnx0JC
iFJwdwWnowasu+iERZqri5GGchJ82r/lgiV7eX2053xvg56qqvGQMOu7JidBAjKCOtCubDGx50yy
nwYmd1TvdZvgmvm7uXAJnPIEKbUXaj6CWjpZzb9yNqnTFN6JNu9Cx86HzlnrRXbdLnhtT53ecmOR
a0pRxkJTlS0VZgw6w98QlDzrqF5KdfskR+Vrk+lt0vFLUw2/AWGRzCifABvcRSzoYfZHUHXrUnJD
mqvkUw7TV8Byt6pOL8X4A1r4KUuYa11n60PKGvpyHUfBdyp6WrMsWTTsYUsa7BB1bDBriG07AXTA
6KRj4+DGLWUwEjxeA60Sc9WBMuuHk4/kxZtnCpm3225jDdOFNt7ay9RR861eDOxFHZvko4QOWU6v
rmhWA2MVP3JnFyCoBEEIn4Zky7FbzWSL2qtmv6t0GDExyYD/4UchP+/LKTxOkX93ehaxwdu2HwOb
J4adrM2DFSTbOv2buC5CY6bomj8blvENKgDHxbfXA/5k0sSbgJtWQM+/C8RTEIUsiovvSUyCtZrO
liufbNVcixmnOGRATstTBUYjKdnOk1EW8HLjkhYFDrlw0Y/RO/xIrQ3vO1E8BV02wyQNH0i2L9s2
d7wjgESMRy/K3oiMsH0T9BfBriZzj6px7tpuNmlwhgdxdmZn3abmu2dl5NSKLQmvjy6aV91Il4dL
iCj9fQYNQGTJYXh0BzPWXVnj42K2M0Jz7yjnDgtjWzEkF13zXcukpz/blQdqMd7STCs6zzaCb8+c
SxXht5HRGrvUDjw4UrgAuRq7iy6rnyKCN54kNrR0j/g6yH3aeyOja1ce87j8oUl9IEfOpjO61QxI
RzU/tnI385u0yafYj0GUouu4cTPvbnXdd2LmT5bXP+f2gLDb66sO6m3bK3GeubQD5SL4nKSCL/II
uIlv51uZQcEvNchs9sSI7Cam6btmSxpA4XKBSU7p38uOUwZyunbHZdWOyyzyXk0nRSykbsVaLd9a
FnOx6ckJbHLtxLyqgic5EaFICus0OETEkGET0dsXtjW/QOfk2KRW0cn5Ttasf0Q3gQ3G0lyVPn3c
nO1GPwq+4RbuRLl3E4lxnubNOp0yd9tTslha4NlLZFMfmbafI/vazDGMJegvJrxci8uMtj29DQYa
DH1JGqKuoewYzgNR0bOqFhAiFDzT7o33iDjNPgXG9ka+yXgwHdhtwepQFhYHr607C+BeMnyqG+ms
nCEP1iV51GNqzA2WJHFGjGF1dIqBsH3hG0/I6xL2u8GCjsFjeRBjTmaB0ZMpuxZ7n69B3NsYcuxv
Ia5IWGjKgoEVMm27BuhQXLLJj/YxLRsO6Tn5yWMsQtPo542n83A3WNI4OXXV4Jxm5RMQIPHJuijz
7jSuutY2QJ0yygAoMG9fawExog1ZwUGacS7e2GChOGokxoUD5msueIsTseSNO7g8DORRmHNRaDTt
nKkpfyPfU5/8P7FNDbjLWeSmYu+xVOdZs+6izMPkyhrR5DSC1z6aPakR1Ey2iLJ1ZDXFjyxvYiTv
LtBHcsn0SZ2hNhj8JrVJdYqEkiFjgcvG6OPGSxW2lgOiUZntJeTsHSaNXg4FZekhz6lPGkQ3Pexo
lGW4k66NctkYIaK/jOBSxyH8wN4v93NAumoK84F0nZVv6mRu3xtTWCtVVw7olG66pWWFMOezhdfj
ckbVNNKXzkvPqsM9THUhDpMbcHhF8+NVFPeJs8Y05GJKifCaFdF46CjX8kRHzbsuYU2nIftozbYz
D6QTmlXlsP86BXZEbhTtBetCruDTQDFN+WTSgDJAqxAQdIL/GBpDcKgppvJfyddObq+L2CNXwtyg
9k33LYk+ITNTVom3AQqpi2dR2oR9/a9Q36qxW0/hcxj+dey3gKpIEjSCMk58Eo1V7CgHw0BByZrz
swJ4EQacx4b75mfDPi+x5TrfxhzGU+E6WHmYEmT6NMEc02VLBM/ZKJbCLG4VkkTfOzjxXEcnGmK1
y2nsYYCelfM3Rv8c/x2i+WvnQ6ZVy9nTKJUNT/InoViu382GSB+yOdvr+uBUcuX34zdBoraGe8+f
4UcJitrUAjctWu1EuM8vSYk4rnUAJyJ3hBhQR0OK/Q0KWJ9wsyj+x9F57DaORFH0iwiQxbxVzsGS
bLk3hG3ZzDkUya+fw1kM0MDMuK3AqhfuPXedwFdJ+Yh0/9dI6rNN5p/t5HsUTV+hRQVdxgbLZ53x
LrS1dnJWhrNCNUfi2nJwKgzGO2RBkWO+wpxyvScJpeAeyOpaOcdOVv8bLcs+iMGOt1EMvwvCSscT
hVB/IVO3oNGtWT/jXdmNgVVOfYO/rWrPXWkqCZOOgl0XGbSea29pjrCALV4x4ev8tWs9QYcRLDdp
naFGYMwk/yMd9xhaKKwwO2pkghHl0ulkxHY5PDAiarBuIEweomOYAuRP3/2wQKv8V1I3CrRHXkBB
Jonzqd+i8nMiPcZEBKVUo2z134woa2+5G/mLVEkuZssvXiSbpK5X4M2WqVlf4a6fa5WBtvnW1Xwj
dAtFFz4+gjEK1bvjLpvcA/it1JPpBdxm9Z49+ir3qyd2db5J6lIPpk34F1IH2IXBJgbN47Hx0CFa
SPcwLRcSntgCcSDRTaxQvzrO68TQHx5szqyv39CDQ6dG55GXN937l/evxD07MKRq9VNwY4mh2NnZ
eGmSaENtwBplGzYGaY/lIuelT89+zKJWwj0seoO/6StDyigakuH8hYGopEatK/HYefVLgo2LJEJu
jiYAXKjdyWaL0JqtUgMwy4i0EHiEcPed+NTdt9D6ZBkJg4gii7s67YAkQI1WXyFwVJPQXaFucfOw
8OJUFQk5SjWRdd2cK3vucQQbPGlqGYOw2rn91W5/9f6akpsp8+hKGLNdYGkggUUvgKOzteh7f5e2
rCAQSSAXKSXEanD0MC+Edc+a9h5PpqWOAEqsTQ4iqgILmR3Ttxhk8CD8Qv5IcAViA2UZCznvk00x
igN5qduh2+vCZV/O295TBh8tZmq+x1iuQ5wSLWu7QGUUrw1bbMocKgNjPxUvslMXrJ7SjQJXo8ou
wWjOG1TXGTPsQvhsZ7rZ5IfT+wS1K4FGFerOTnuMaUm7Aa43QHKu7U2b2WFbgA+tk1/RJ2Dk6w2K
7pk6Df0YEVVM6YfQWPieukGAnTPLcSftRDWVU6y3lvoYbTo8UL7OaCLf5aJeROXLL7Du1MMJHNrM
SMjAtVUsd3iWoAZ4rAiTgLkNfidF00lXefm4EWQEHpOS1RMQ/LTknSUGA+VqndOiNJSrbhAdwgZr
SeB9EB69MtCsTdek4jl0L+gV02jPmUY6jDbLWaQOJDfl/TkN4W9hlg5UFgJTmaaeu57I9/qe8nll
9K8F4JXJlc56eSXxSXsoKz2i1ZDtA93t1q5gmI3/3vfx0Gqj8p75LKJlDnXZZoljGEgQgXLQ9/Zq
sfI9mvjOQKUtR69cKX7I9M9sJ7d2+6PwAu6+Hbnrmt71CtjfWARqhwbGZHXjEHFDZDM2GK3kKFTM
ASp5Z1zhtRfrgD+tI10Rc5KpWTsY4XhGHolYYgAS0IImrOHPmtfQb6FlAbXAZOFycpvis+/IgaSy
UKTxF8OVLEZEbHVHdpTbH7lB30cfr0UcvouKChjZD0KciGguaR51cS7kV0K+wBh9wN9bqYyl1fQP
4slKpe9jN0dkL3O9bgva+0zvdvUNnECwUUCVmu2PhD5SKpXLvLG+uQ6OBc3EZm2GawZ2eyRYvGJh
/QZIlUeFgT0jCdjM08SyFd2lrFpmDe3NYRFI1AqpkQlaOjf5sCXzNdTJSMD+BTzbNqaA6Qw04KTF
1pvgzqCtxCY4HFQVr5HMamak7NI13uwCh7jVyw9GumgLdJPzw9iXgUIgIhWsLOW2LUzm2WyYWp1j
Nd5NgT++7VwG46Bb3qzpDh1e6iZsGIE7B9wDXNM6ZNnqEfKtxAaxQpUJZOhs68gxAsrE0OzPiov2
YSAnIf8jm5fVovwQo772DLTIlvYKyr1PwFqlnonJRS3fEm5HBVmqK9x5K6HyS0+/MFu5LEeN0znp
V1vlcxDfM5MKIBqfas3chv8+H91tbDIFZyHshaSkuZtCoG2pwHo0Niwdz9v4VvOW4qSJR9iPDqTy
xsG8kCxr5ZkIsCaS1UuVbIe82xO3wDbglAbefmRSHJPX4jOCIybqllTRv2IwfxTnXz/wvPavoUBz
7JdLe7wJ5BAJlltLYzUykrxJKjEWfUYcekIJGczIHdqlVrRsDJivaNF0pq0JIkRkRaTWK5zgKKec
7ifhCxvqJjm+9XHEyugryP46egFZrkkZm9NOHQjnmdW1s+/9eikk0zc6QJSVulpsTGeYq52BeRus
AgPjJG8QXOnLIemuLci27KvpaFJUu3gfwmCfVsytVe3V9yXLUkkn/qoMSEMpX8ycRtY3KN3IAw75
ctjxeJAB7UHN7k6EDL9kPUBMHp9mLhaQ/JBZjaBKmPlXyTrwgl8vAiQoop7PDD/MEP82SQ267YVg
f56o00i6YlkpdxiaWdkQPkg/TBD3p99OK0b30Y76Hp3SPfWsR2U5T6OLP5T40AmYYhYtSiHviegX
fsXsDYrBfmhI7Mh5RVwMaKGIcUSOBnGevC6dc1yJ/gkgi30LLLXqbnnxFujiog/oDdX3lJF2SFZ3
5o2HrHNx8CJuafzbdAGM8leFmz2wCyoRdwCRTgexEZBSHUWsO8e/dhHGMUCoESoaN3EPg2aiVKY2
4clivkptgVJCVD7JlY1xapxbO6W3heWFzMmtPQiUQOzuRPFNBPp8IPix4l1rITibGacC7DhCsLQn
2PhtPFAAS2ZNVbTuq/CpY+mROB9LD41yjOEaKzD2B/0aqmITxIJNjfVpKhc85IdIgAQdtWVaDZjS
+n+EdHCrK/coyVDQsmNS4yuq9nVgib8cz0agM1TqrGQeRhMYnLNfpOqfM7YHjPAr1y03RJNzs9My
+PKPEMpLpZEd2iFOS20o9v2pTsmDy1GLOQxZ7Iy/dTjSknFDEVtoOhvP+xa++ghDh1IQkyr48KvI
4kvjmvtWpSCqvbWl/gz4lTxFIv4fzpXeccJjnmueqG23FowTh1JxbpO2a8ZLbHl4rengquDXUcu3
1tVw6LVsePyjMyYzJwme5WRgiXTYeqq+R8+AGn1i4Hnulz5h/xqX+Jv4YMZ47Myi/eoae2fZUTGT
DbG4IBmS+mXocj6N8jLjCY1WZetMPt+BUJwYGYjDGj3cGXazZU7wmebpgTOcf8g9M+SxQvucEQZN
drJFTk6Rt0+UgDOSq3rhrGx5NPHJuYlDOBliCj94GEmxJiiP0X8/oxPb5OONvI0N5KaHyQk0sDFW
RrxhTnftDdg5RANAd99hU2fes9BRtjOIWMUabgVA8Vb/kpRd2FtoEJU9q795XGAfrd9w0+u22IJE
nY8865YhFg6Wu4HjMYkgkyTZv6wDahrqb0ZorstSWxh5eaxy6l0MnGFI/F/v3dI85mgb9AsbjA0N
4WqIPgNvqxLC7HXK0x/FXky2empZRT1PY7/RGFcCOYlOa2aQ8cWuSCnI6o1adqBOCXEdfUX+7EoU
nB2MQ9JBXDQmtLGnUm+uCVSxnDIxYx1c2Qoe/alSNuZG+NalNNyGsgZB68wahKJpGK6q4u4RP9bQ
8pioLxqcJAx4NgJcYVTaYIPBn9AP7VQQQan6EdoPIREB2Js4AzGLk6c3/QUu4tkgaeIGc6mjzFJL
dxGKszblX4MTGYkldZlb1ldTfWRuutNqUHOoZtHKrghAg+mAIwa2KIshc+tDGNK9T8oAIq3cr26Q
C6glW1tzXkppkhxVHD0lYf9stH9qwaHr5njtS3OeBGSs2l9kSowzPw5/tSLcaz1mBEcY/yzFmAdW
f2USXS7YC80aqXIX6qitUXx4nLSM/ZN/0maqOa2U9LJZWmH+pPoiZEOzLlZQ3Aetvflm/i65oBkm
1FeNMVFr4ykIhAMYh+j4OPUvmDayZaK6F7fHaUCJAqNGizZuCtA0R/bEst38zcQ3EWLtRWvEPy3L
V5nlnVOHNybXRHARxB5wzKm7RCegfoiWpaHjZVBGPunRyxFz6+xCqrLEXO4nHSxtk3Ri/Mc17Ydd
PuM8zm8mN/S/vHLRsxWg4DO+cH3Y/tiKhjIua5EyuoXi4fq1yb4QQf41OJAVa83pOaLCpyMoOky4
IkbT7JxAoavG0i5RkpYVUspqBI/WtSJfDyZ65bGGbUDLNhEWAs19HwtxVBi6q7VyMWh/Q92lZxA7
GaOZxMqO7EJz2HhZH6RtbFg4ojOKXX2VKeRik/H3XksNWJqWNacy6dABMuVsstziupZA5J196lER
NCp/8kpF2bBit15JgSaNm1GjufHtm1EZ8kmz4lPIBd2scYiXH+HwLvBfw+QsSCEcWrXd5I5j/Pku
nD4tb5pDlAzZiVgE7R2MjbJpbNv7IreCoUwzooItG7g1dsh2GL+0supYsePAK4MFiZYfmT8yhkvM
5tG7nrZO9Mxat2VjLjUfEKvdaMVBaY38GoqEu6ruoOmZroW+uhL70HCqTWA1ySpNUmU1EqM0d1rI
4Z3Hi0/JHp+rbaHDA4y0O1zZ9B8JL+4iUtr0VCDDWyH3MyfCSfnRCNoPPbfGVYcdc0+ZY3wZ2dCd
us4WzSYtIuuEvc47JUBhwMDBGrHr8K/yBrY8ddcjaGE9EH9KTVyHBmuVF+Kl6wO13HmDSupsy2lF
jpOC/yDMiSvMs7fIDRh6WEq41asuXqIoZ1bTY3Cj3kA73CTYQwPkTIM3tfgx61K3VoyVVoMMdjKL
DHnYcksBnmBZDhkkpCqo19KwOE9i6Jdlx6+hqFTq+N2BzMF9+kjjwDulVmtskNsYC93K3JMaoTPV
IbtPjeamDF2G534bcJaVFHnstiBljuaHq1YSp6fFpBwAPsYVAJP6ZFURxlZTQjRfHalVQcL30vY5
2VNk92vh1c6tJyOGFNN22Ph0FackbdFedUXzpmvhiB3eBkmrITDvJOHqhAGA4iwJvPKNQb0Rh4MV
L8b0FUI82BmawmqI0n2eAtZnjcbNE1gpThqVoDfLTsuVU8btewyCU4eTl11id6dHDvILEPjOoePC
KEp5IZlqgr1NKqTPpnsouEbRnsHEqHz0aw2TESo+jaVs8hfqX7p4uf5ubEDaISWia2KGU8bIxx3t
qo4Bmjhr7wWbKvsUCtHiBiUU1nVOH6WZKxbbDuG5OhsthkpmhhsljrpqqzpBuDZKRg8KXsmdCCpc
I5ZBPIJl4ttvrS8EczZQChpeTa+WDk1cMnobgcZH5Bcp18LgkyLCekLHOt2jy+9obThFk3YLUnPW
tMFy6PWVAvVNnV4LptBOe3WSI5M1rLCglYXZghAzNT+WQjuz2pj3zlJhhOZl47pEw29CShnZXxFJ
NQaXloi4tvwx3TfLwbYcJ+9JT7xMDm+mlhiD+YIylYIAuRwhe3cm6V3xj5ndihwcXP3T6xg2SECE
6j+UKxGzUnIAsVSIqUj24igjT9xL8VIyC+4ZH/KDl12F1r7xt/pw1TJjjkUEbQMfW3Wuwk3ox+vW
WwHxiUgk7vo7w+yZbZoEUgenCgPOkHx4pZjjDUt6LIx9c0NdbyMKd61fE0ilkfM8tlsAFeia8jUm
34XbUJN8ts1NSYGOvhishskvUdl+dHVwQCXy6hVbYwy3QmqH1sOLAt3lVQ3Q3kxjFXEkgIN0MAxA
s2ry7ykhykMP05Oai9LMq+duSuDzu56/Ryw+vfQPi9oM9wikxmIeGc7S6A7MuWc2OGo4hi40SWAu
gJJRuP1049EzX8gfF0VPPPUh9cyFXx4josGGaBPHKnygNx0SDd2F7kwMDsRi6wajMeWnddPA0kiL
oY2/STsAljAhFX2jI3QamM376rrU0gVA4K2frvA+aRoWI4/VE8uGyWnbLEMI5wJsQeHCvhiOBFah
TnyFzmFKkyjjB6cUHFj0xOqlMm4xN26JJiaDCispsyaySqU9mdEMmblEBzv30Xs441oz9pE8Ke37
yGA1tk4Fc0nm/ksPyarlm6tOPCzP/ADhwUgFLl+p0IchJNCoSoyVbmxkcZdtbbkMXGsXW45QFn6i
8G+tyUFRaSxe4Z0zVXQZnWWOxQsCvyjHvECKmyfbVDBEcBMB+iKFOJIR20l9Zb0rFUp9AIzxFpBI
uWJMBNggnJLnil8Sb3n8ox5RJnMscrvZlLm8f2772WKR4RGH6kr1PFJc2WcqsXnIGqisL1bE2OWv
68FgRM6sk0cPEZcGY0iiW/Xwn9rHCnmEZ/6Y0cXyH1ikafzyjW9zrrRcggZG7gZEABxf3GQUEmdD
2TmMLN2lFv4DP5Rb3wgwlpm8tpigEBgzav4CkgS6DLMghJMXGKJA3TcEk6bsGkXEyE8ecp/9DG8B
nNEyaJiSXpWCTy/B0YuOFzdsij4q0g6J3xGgh2PHvljKjtV2VryjSsAX/rLZb4EaCLV8HyLR1Ip9
4efLKNxYRTzD/7YY6Z/b/k2pY0AAWEvjbwJwUCrhQ0qxv3FKTosva6uj+XU5AybbiW1clfxho2nU
iutEvU/7MyPa2dgtx+SeULRPzEjRv6f2nTRRKjXG8+WB9UEV/3jJlOUBFhEluQ1qdtorkaKxSFlf
hxnQ0XYVF792crVIke+O7G5nhVHz2lDD0xXw7CPVcPt7bmFkq/hhOZ5Uj9a4Nj8idrqj/paAp6DK
xZgt/8XktvjhPsF54Id3eK5PmAhA4Qn4TV7kAFgouF3z12PDZvM4CDWhh4vndRQiO9+M5pdusgg0
ecAJtxnhK0+OK7Ldy39tZm8yrV3H2APbpnhL0xYLswOLAfUhCTYBz3uRDQd/zB/wmOeEt2rKgVJq
7vHJj2z9JdxXX+7z9i2oG3ysOWoiVjK6C5om3WA0AVVIZm+tbtMY6ZdcyxHrS8MnhbzcZm7jtJ/C
Qp5brUz4QfFPShPk+DcFa5HKYFqET9SGSQB8u2F80gNs4fFhLUonY3ClQgsBpuJaBaKSfuu3xIPY
XL2rEqXWgBMjUjkMM4AQHtbUV83FKpVXGrHmAlvHxaKYzNTxKv0fCp+eUcj7XcgCaW26r2ianQvq
x/HX4/BhtY7caHSnFuuiDoj3e4DmhgeCiqmONiIsbH8aPIv8EDzaM338MP53Elb3EbRQFlnXIhAz
xSKIFV08H7vqgh7ZTW7ntMoXiPdnjfLLxmbtR8zNIafBCdfr8rObljpA2ZkWlCEnEE8Pl12ZnbyA
1z6FvW1Yqq8FvjKw1ji+F7bF9BgKUEyz4zufdTaSXFFtcvMucI5W3a5u/wTzS65Dvr3s70DxxiSN
6hgxV7bGQqeGDssVEFP48aoQOwrgCxouWmb2fAJt/CKMflEo/c2txcYTe26fYPwN/asgCSFyGMHG
P5YCKEeHZgBB/4mIQKWEhq023flCF0A3nqF7Vkl+aDlg9Lfe/GumC56BOn6qltGKT/H0Y6S70biM
5KmPP7J56Hw4SFNxDfuqsyqJGW4SLKqscTofIThMLXtLrsvS4bGBYZ3ZTyX6MeSIbGOcjwD2hUSM
aCMoIoN8pJjLUEU+TX5PWYVraeJszE6aeSEu+dgEN6LNWI+cdc6zhlluiAlaqH8+1U7AbIUGg571
GBd/AZHlJlYMOR4T96tEWx+D3I5O0FCsQuOmfceYcGx9sfFpIFtLYoV7R9K6KzHSclCBC1izgGWn
ECL+ouxgiAWzSIfI0oRE1NHe2bDGxtKdw79AP/8qIE+Q1+wodISwx2uWLNNR1ePQM4IDw2+O8jdH
fRTyWxvVtdLcIc7PAtddOWjKUnPjRVejR6iCLxXub9RQZefritrJSs33AHoImkwyRzjfJ5AGjvjx
qIFATk9ato7ce63jhINuSGyriD+a7j70/yz5x0O2VYlXjvaTqcWHmxS09BFPmGG5NlkMg2Mgi3+m
oSDAwwlZ3Bz33Osffb0TIlsZfJKmrTJSIBr9VlUKcAQkEcleolbJhq1RB4s0hKDbAxu6G+43iUNM
9GB8TXUyHYcVbyvS9Ux1yY8mO9Wrz3oJPP0eeeVMF6jqekquVaEjHC87XP/w0ym+HaaDTQ5wzotv
MOlDDqVgPSivgWwwq2AIRKRAl5wCn4UZ8DBGA612KYGMi2eCCtadA1xjqbGKg2+w6mq0kcNrrM6i
N5eIBw37WqONGpVbqH7TEbPYf1TayBmCAQ+BVJiwQ2kIWS9fXfspgyPz4E5nIO3MLOruriNuI1g3
oB3KI4mHLNj2AvSSFVM8MYTvdR2oOtYuF05+vJ2UKomBkZgVb/TR0wJZwVZHeGn5W9Ke1nSTZJKu
ddbr3B+JFq34xOdTenXlnRoWF1JeFYDPmvGeYhvQ31LGka74COw3W3lTkT8Ykxq/unQeM4a71Leh
BAdtcURtrIEbn+V8j5c2netyG7JsHrR9DKFGotrT9ZcSXeiJQsZ4GbcRg9B5OD4Iga/Q5bn5tSww
RPQJwk9jXzUfCo+rWu714G4yOJf1skcdA/G59H+542fQjFQuR2QeLSR70MPuITLXVXFqw6d00Ruc
bfCEI33b3pe7luslNl5GgOGAN6hrX7o9riz8T857mOxUlUxoQm1CR50VgKuSoyjCxRgyIUIk5aJH
c27SIgKFHXoBw/ocZM/CXfcBDseK1clXb6GvYYNSqKuQjUZvriKJ15QkP0IzPSyyrgvK99lx79pH
spRiln7Qxua98QU8UGUnZMfHdEoLtq4B6RrVuWk+SAOsYyQnxtNgwIQgiuFa6iMggn5A1rZqMdlg
WjnKJwpMpEGnjPmpIvcsLZMO/NsAq0K5JPoHaasmieAsek25HTD/xNUhcNaGuY4M7cDUYBMSWGFh
XI96PgqSLfvoEmMW14ovl9uwctljouTrgU5ysiBSat8ccTOwZ0xLxLqDa8YrL8B0ppK0FEb2CY94
VMEZMa296f+J4iPRhqXCRFQgS7CdK6HGMwphNhMYIi0f2ywjTbHTmbeqmAoFTG+yH2tch0PwF7pH
TV0I1AGleB/AG4IgaxV3Qb288outE941b5eiMQjLaScCwJdFl0VQINsMYjtJ+QGG6P0Jl/qyp1Ev
F0NwjtE6M+dsogQ6jA01hhyT9LvDwykpUJI2OUzxFjBqLZpN3Ltq9ptySJvMZ6z0ZvQ8EPDDwH2F
Hik++S5oCdYprgM7gFx8KQzaiSHMiuGQ4JGBkk/5Wx9Y5SxbxBEpa/FCICYuPgggnA8uZiusKy5s
jnArq3Jdut9V+ouybKZaO65Vn5gco8R7sPYFwhn+2iCvZqrDiLC/B9gUSfFp84fGqF51eGu5HQpq
rtJEhdkzfzz0KGQlzWGBJ9B575N/PvizXJmEgbQT14EXiQfLGDdD+7IY42dUPfhAmH5famh9Pjkz
vvksMPtOyd0l8CAHzzZ3jv9DkhapCrOSQjqbyjYwBOg6GoMFfH4X7WcZPergkkhMc6ijtU2DAKlL
Dln/NSrPSodC0h2xm8TZtkKoopOZif+929i8OBJuscdM6oI/GRhcjdXEL87rj5YT1HOoaHD3cMI1
ozpTiEtXgajIYx4dqCkt5jX+uVHWDOU3DgszOufA59YDcEZCaNWv4+y38N49+bC9VaI9reI2tmiU
S76SzntNk6Rpb5HzqfL1qcZbw2qutk8e9anHdlgLfs1kNxBJTCiSjZXcd9Vb2N1i+hnfPIcO/lCo
V+mhB01STbJOzhoVJh9CtB1I+aFZD7h9faOgNFD5fm6S/E9rn7DDZx6G/qjagftm4rZz0coFSDi1
84hViQis2SSP4nAtsanGEQ0SgGVyk62BHYYNlGDXG6tGoPI+1BLvJ84potXyi1+s8q5YRmW+ie14
DWBrE1P3jNKG5dIeGHrOEV9ierQWmXrw0y+NB6CnuK/QaUmk5dNsQegEnAOO1aj+trG9B0RjDjx1
4jEVG/W7Td5fxGuzzJLE9eXY1OD9cCTZE+cKVoC+K/ju6+qzcn4V9uqJzs9iz669J86fbYNAZnui
TwQ1WvyI7leeczdd6cTPEwi67htIGXl6rpkrMB0rBIINv1oOw7nIqEf+4HEQkEeoGKhlzA1L36RT
NIklL7CScaIFax1/PoVnhztSw72wyYAOgwdnDL7IsoeV7SPb/pEGoc/tMtKQ8k93xsppLllDfO1G
y86WufaZ2QEpc7obJ8AT4TStoP0I0BEMG+4hVWJFIhiFh2ZAdQjAsuneiDcas72TsL3+zFAWsdZq
LhXnn+3v8Ap3+j5Xv33BIWqmi4LvdHuN8V6i+rKIjApQPPhmwNQc8Zh67EzEr+c82hfxh6lsxtKk
MVvL/qfS7zWuMQYNhvpIbXTNN+imyCcc52TnVMs6b+uarIuZsK8evUPkXxr7u2UK0vBMsTK3srOP
1i/pd11x8VqU5QddgQYhHxXLGfMia3s2GH8Q3LXqB9ST1X8U7cKVewA2hnLAN0eKlqmveArp5zin
CH9SXnayNsneGnRAuHAOLwFraQNJQ6COMytBAZks9Ph79I8q/WVCKe7Ou+oDAj1xjytWbjgGzwkO
fSLcZiPjGl/b9+4mKz/s6q76Ax/6rxPSH6iXuPgukYDAMPQ5CZ1G3wix8qKP1l3GjFMSDvGhd6n8
+JLxIkY2d7XYingpEV8ixrWUV+d9MM902g0toU1rYkOUWuZsbst1z5DM3BoYL4qfzOFAOeTYxzuH
wJNn7DAufmOfHErWy9sYtri2d4gcyt+1ktVqfi6MMx0xnPR1yIi0cTDH3ttw7VDPATGOL5py7tS7
1l7gLCGLfHI5jcYWghcX5V2FhV31vyRO2+BaOmrE6Bt8wxTl4BKJxO8AzHU0t033IsmSmklDCKYu
pQ7WQVMI7f4FFU7V5ihnM1kX+W/jAbEUPAgQHiIUlCNMIyYeJbbi7rNAtlwS5C4waD28hF3yt8II
mOQHNDiZctKUP6X9krzG6KDJU4vju27ZeMZvQc7X+m7VJBD6b9B9FqBPVkn3QOEgChNPIQHi3t0a
j318Cb0PPT7VFJqcxxaNCqgGmKkmmYs4dMXZTRdsDRXsgoq4NuEFljdQWNB8x6Y+xOUncYoDD5W/
bzQuarwB4pZj5jEJr1qn6sGDxIugo7zqJqv78l+hbiGzuFCdQrbSf5gbXNNfpdq2dH8nIHpLcqYJ
PyfGlcpiQsNmUoEdLLtPzG/ghqACnNweGQRkH5BK/qdV/rigyQ2S1UaL6SdFktFEq06don9qnOlo
k+ojnmf8+a7ziCrYzHUwty0H1AZwGk7mHrxIYjiXyvqHlGTTWco+dT9r5d6wPizlh8m4Jzv52Nci
GyQBeTJuz9KW9fX4qfp7vScOL6SexFIfIYy1LAYJ29GGnPbF2aZw4kv5stART+7/Yo7oHpHF3cXv
V+BBeNjQDc38GPrP0sfBFH+lwfvAOym0fKHKbY9ojSE1BfzvRLTATdo6QJ6QDVW1QVTIithtJd8P
0TOztZlVseuLEmRHhAyz7Wp6PGDyH7EIEDIepYjnfQ3hztdXPbd6ID8UcbPMp8T7mhAtNmTaJrbY
g+YzeMwk3iAshvKnnAOsFVFxR71iq/uKIicYvgbuEdc9QclQKr5wU57Jw+EB7+oHQSo2cwSCQSdV
vpk8bO3PHn5s2ByBzxBNoffWjGXXbVJKmJrwdIy0dfXIWYTHrPUz7t+G6ZgSaWDI12X7W6C0rndN
eegy2DGLaeSsuC23xnUorol1qAFv9OKJ7sDWHV4kFF+EMeKe49Z3yFMTybYIKKp+URSwZ6YHCv/p
ORTcZNEmNVOP3ZR1VMifkn1Dh/9Gj44+75j2cCp3RagQSY+nTIcYvmfqizwFuBi+Zjbm6DUFGnyb
lgJ3KX0hiVl4Y3UdEkT8jp8AA0iyjy0kyCawQzS/fnwFt9yprCVYyBrDQeGEUIqLRhuks8tIp4hh
qCOQXfTukAAGjeu7nR5Si+kXO58SLnGFvKpmpQj8fFalZ3v4GBgNiKvuVoyWgL+HO9xgAQkr+C9m
MWdYRNYeVGcleST6ye8fnkYyGqoKu5FL/Euj+znwuxYqXUhlLvtMefeh2XuoWT0LAzypCQzfi/wz
VDGXjXN3TJbAxeap7y3V4VNjcOJ11qKV/hLjO7PIQzKi/zlmk4nO+e3kScP02Cq/bQcAY6d5XJ6k
b8EI08KaqMbvmpZAfjtowNr6pedXHwxff+5JzmrVayEVUKApEr982XsKznGiMIhyytikQe/D/s23
r6GMOgXTSiU6J9Z3hprCIxsD82uhUTV5c5UqhVqRFxDtVP+etryfDhMFtVq59b6KDh642JEmMXuS
NDJCSWPXwFsMO85nccaZxFSi8eESsKhte9xzSE3iVjtbJCr5u6GhsEIKC6BpptIlNQymKyBgGGCn
JHacu7F7yCKXd5GBs7WKp8OqhbdIs9XIrdGks7r9nf7KxqbXZ5k8heutvP7TnJKTMAOngoIMk9OU
aqPMGUUWkriOpT9NDw8BLIHuo0fGa/FdxMS34Ed4zXdiLOKqmyvxd2C+IeILik9Pnr0WW+ukwFpl
8TEe1016jgJ0aCp997WhdTTdIzwLERIuenaHMytiLNHUo3UOwkyfDRBI9eyRUrC2mEeUkK+EtY67
W2qOK9tau0XMmoiPxz9L9beu71PQn1rtNEVfNH04j8uPvvoJJLs6cxsTWodGy8K/gi8kMuYtDH4W
v4XxDkZoND7N+MS3BNE1EqcPg4a2I8KFQ4sGjO5pqep/lmtBzE/uZLGOzM8hg9VuuFDxGNe95Jx0
rgGbzt4Yvhxc+IHylgAUDWBJKbyhRcj2pcnvyLRlwGBBbpxwO7rP1D1iAuyBmAwVYgAAWBxOks1l
wmTXP1BjpLD7s0tUv7fIoGxbJ2kFLQ/KXjSf0GTWugbzlYumyH+i6tCb9B1sMxnag9AE1Eu7xIJv
qIjG7M6C8cjonQJjrVHwq6zkQSGMzSG2KbvE2mmPuf1dJ7ScxFCOjFTwv6N0YtaJuE47hjEvmw2T
kxTQZJl/DR3rS34k27S2etMgPXfeK+X/0RxzwRxr6Uy75YQAIvYO3qmwDyrzFs26DRR/hXPi0eWH
wJjIJ1QOuIb2M0kukgEOIe5zRaP+5gcY7X8cnddy5DgWRL+IEXSgeVV5o5Jr2ReGNOoGvQFoQH79
Hu7TRkzM9M5UFUHcvJknz930NkMEK9unpDmgjPtcStkJp2gXpAw3soaug3JnqPdEr4Bid4f2Ya1J
//Y6qAvLkbOD958M1cZvDj3J57uQ6pMaaIiJr4n9arh1lFzAex1uZ24arR/dJ0CZd/266+GCrGpx
M0Bb9x72GqIg3JjyIN/WRQJZCWNV5xz8CClM5RRBLXyR4zwTZVpZsfFyo98gPVQzSZ66718yrmTb
2O2hhK+WKJmm3A/BaVjTznOBMiGHuXb46fsu9xzv0PvJnzaDzJ3N8tr6DnTv6EXm9HI7ydxuTUNr
phu5f8KGESu1j31rg2xuQyRQVj95spabUw+fytcMc2Sas6FJCrpjalG6ly5g0q8GDvsuWd7nSA8I
3EtwN7XN7+iVP50MLgukoMxa7oMhfhC6JOCT7kKeVg1obywgFePaj9LxqZLN69Ajr/TjcUTCCztQ
CGw9CDH3XXELa/O3XpKXpCFd0SBE9UX/TiKNwSbRcL+Xl2p09n7KtWxgbtaN+AlxqLpRcODv5NH+
hT3wI4b+X0sHgz9QfsTq3ervKzHwfopQxPiUbWu6Gebk2nF5x8Sr72PThtadEDDR7AkTdzyuwiUb
NTJ564XaHa3vZcJVlgCc4/LVqX7fe/mxi11IhZJMaXJOZ+JVsQz/o6toWxbPdbKGS/37BDxnX4f/
5vpPhnxcyieJ5iUYP1X73FaA7drx4Nr1zvXdXVSrx4C4akzVFk5QqkPD91Y3D96ccmbIb+BJoLbx
u5QyxJPHLhUGqetTsQu0Vy3NyUculmW9FbHAbD/++AmFzwiwj6ni4G3NvpUQ7IjquUnIEfBqmYK8
NT8zmDZ5p17z8eaX6XMyLec0F7uQGoitS1rD5cfWcpt3MshDxXeCwlUBC87q+ByxnLfBSU8m3cRT
eMDDdZLhP0K1t55D1cFpsuBKpGJsk41YIybLOZKlpJd64hbL28gJL2rA3D5CsUWoV6Lh65CEiMg2
AUbDnHQrVvRwSrd4nzSnANcqVt1jhbhPYPLWmc/ULV6oC7qzxYApIenYt01EtlFv7Aw/uL+18SEY
4P++8U5Boi+hdM6w5/bO4j7Kpb1PxXKqJe/BLngREpblLP7g42fV33MPxY7AVjJUf9P8jxlwTFaa
qO+ynR33gg6cdvolNek9xajBRyn/QRd5yotxP/aUrMuIl2nUFz/06tx3ccYsFjM8/L+KRQX05YrL
nIYHYKB/pe3dR4PPVY8jTke/xGL/mwmVlCy/+xRFLDPjpm54CTdFdJd3/UGt17020U8jIXY0pVbK
Zy+kdEss1xk2jbvSUeJ/neRo1vkhZ2Jmc+rQ1JdiFm5P9jTvfU5zS0Txxosnslz+Lq6rYzrIW0sB
si6winTkVQwVsrgArKnlQwaWx9bRxnkNO42vtcRlQV1nwhgxw4S22P50oqTXMWclERdswSvMsY3p
zrnpLsL+qTPeg8SFU2opCHStDjmDc9v7tRcNaQa7lsmfFVZkD95lFNtPrsTYAmmywQdc7doKKEO4
JkjYHi2de4VWy3TMYlpn7wr5RHJYT+VnYudfQvFxyyn8dtC4FD0QPPL7CQ6lEEW5KY37xv8eTbZc
Ae5dmkU8Dq58g0B/7w8Uz8AjPrQ5dVUKOzIbzErn93m9vI/O8tK24Z8xbM7QNE+eYeXsEXmzxv8i
j+ZMK9J8afXVyapDzVIxd81DlNuvyq1gjwKTgULnUQBbtzgAeDOFLLPWF3hV6YcUIGfd4RtgsdXg
USFKxiaKe7ST/QYNAdF04s5aoTotIwmCBXeBGIiBwmLTnxFXwBANNqJOyNLd0bLktp+ZpDM6d3KN
lY4GIee7wsbTAKsKUMk6+tMwAm4oO9yDWN9SJH4AE71XQUpV1AWyMVtuYllgHEVmfdVTQVc93ox6
2mihT3lkP1as3E0CWWp9WSScCnF1ymX+aiw4lTwSjCq0zG+ryLq3Q/HErXUXJi6Hs3UMIahmPyki
MOlovuT2ko41QG0B6inYRYshGfCOj5RKNg6pUb+1Rm3KaNw2fnjn4JCWkFwioOGdP22bItxrcgJV
eImZhDstNyrxnmLv6sZIgQuXLb+6H3vNiDXvqiFHnvxncPc0FPO6a5iGThvd6le1qoM0jA564R7a
7keGthw1AlLOseiqqx3QEkPKa4AbzQAZrldjv+KVearicFtAmx1qxH86der8W9LyPaIRq46NxKIp
f/j0Eyic2rurjdm4xc0KUa+XH8mDHeDNWnOiFn6PxgXKGz24bOaWXmDBYmGUs62T6k0R7cn1eOgB
qKlsfTu3XG94SXXxvrK5rlFMW2XOYSibrcLKgRUARfWLyOeG5PVLsTarkn8I5vonr1+zTpyJloMy
IQuPO8dMzQ+1LuTpLOupR4T22YZ3S3c/GADqWXZVOd6XFEfoXZeza+lQfIKAYgxvBmtnCSQaLcpj
SgZmFUNc4RFJjcRyN3dcqgWc+LtwVBSk4Gomb7iVkfqwJJH4NLBDKkzfiCE/dwK/Zx9ylRn+ZLz5
axmCC3WSt155X5NI6ANRiiiGdTTGu8M5Q1R9Yfhr1gw7OHn+pPWqa7XWhh62uyYiloo9NeblW1Qf
gZ6uk85PnD9z4H+3MDlBKlAXt2xJOrJxQW5jXlRB96HhumfUfzS8owRDKzTHvabuzdYslr3umLHf
U9xK6PDad+mr5XzZTrYNLAvyDTUiY3BwkfuF7b/zdV8XwlaYPbDdQvBtk9eVBECVzlaJv7AAwrta
MdfQbEZ59lud5ruxZQfkdwKBBlU4EhfaNa5V71EtWd55mflKqJixKNDZxJgbJKUFRBT5SiTEjCm0
XrwJHG/JjccekXdEDlFcwshmMsHSQPT/Gyodjv4yuQVOB8AjPnouuGfW8UV21os+2/zn9VP4kPSE
b+bqaVimc0GNTVbofR/YSCFkaCG4OMZ5l8BpAr47FbfHLl9ep7k+DxBF2qXYyah/NyKivKBHoAq5
uz86OBqCnuohSfGxtA6OyTH0VIfETXBUJEcrro9dXzyP9nzFdHbC6Y+zujgDH7lxe92IGR9lVvgf
s6veKzb+rsMrwXX+i9Srxvc7DOV/M42HMyaLzM1ZUkPTCtvXGMsuXZoOZvcO2xKxrp7FUj4wefk8
FJFL/BemR0nHKjAv7NPwWFlHl+x6kjp7J010zTPaKiA1liXlNB5lM8YbXlOHC4g/ksnG7Uj2xH1I
KibnOUItCyJuZ45ey4vDHIqNAM81LJY4OB4+7bZxX21a3E6kYn9lV0Z7u08sDjT3RFydOCEZ1V0A
cPyU5NW+htrl1QBuOKKrtvo2Hlj9bko+M5F8uio9topRLiyx2GTQ4rY0ZybEvFz3mEsZwjhQL3ZR
vxYJlp4qzY/JyCGqYV4vuSmA/LqA+5lCNpNiFE7T4KH3LLEbXRyMRBjnaC2yWhlhuZWeIoMQbceQ
WOHzgaNxhz/4xqzdUo9nh3k45TY7ra4QG4uiXIEpTchrgNRRFtCUq4dmL5LW2dLsd04W+5OGWhoD
GmqCLFJKdx0X5CWuIU73jB1DisMtIN+q7DHh38H7Mk53b1z1ZChi2LdhE61qwLPo+e8V8QmT0QUo
9UFTPaK6RjDiOYBJXQBE2B4qsoX+1llvLMFKHV7w1OxHH63dMyFIgOo0+cXL4vIywFp7WLrmJIV1
6p2VgWK/d/gWoiTEKyBYj0GbpGh1xiET5vssHPYmwSymXN7kIiTitZ5XWfnUzzFwMF3SZAUzSsAD
q0X/k0rq52NXH7Ut7wv7dwkoIM3EW8ec69RUd0bdl1X4W0yp21rMf1w/e+vT4BQH8TGga7ecqwfs
RkyvXCp8EjIhWEjEUQAimUY9WQ83Nj78lPgM8Wg4suWlrY+kCKhafjGFuu975tZ5fUAqsS5NtrLO
n5RDkI6i1GDb9yTppvmvH/s8g6n3trgFjXGmuhCaO3lZ9bjI/CDG9BYI/xS6yZshHl8vzr9kDn4j
qgHvZ4/vOvKGe1Y/O2fmSpHb1nbxZvq6eoI8XchErjK+fnoWLn7uxgic1lW0Ca42dBYl1pZIm+pb
GbNcS+Z+Z+Y62UDigavcZe9i8F5FPa1yF01eyfIVVnLnF+mlZny6q71suTPGesqS8YkX4JvbpTzT
WblLfOLosxnfNEJyOyE+N0Qd5lLbr2syeR6itTN62rXWtPWAoIoxP4wkBxnoMW3S4kyl6ZaKjY8q
x9gSG7QTveAEDG3k5nE+67b+owwWiyL2D8WAiX70LbXJeYKhaWYYfBlqUsWjsXiAIAPeFNlMMqP2
MdGF2cNcZceK3YvruKRy+Lji0P0kEX9SXvoWF9llMvYFevUTpsubVbEYAHt7F+kVLcuSsS1BwcgY
YLT/b3TLJwkVyk7NB52PeOZx/eWZviSB98D4++xFXL8W7Hhz4Px1FLbzpDqJoD4GDjqupARsMcUr
oEimTIw+ONiKwT+3BlMh/IsMczkZinNoF0it02/mSu9cKbSIccaXF2puothkYgIcPtCVzpFUsXtE
oFS+GlmffUVyKJj/xY7/0mXtXgxSYL0Gdqew+aZRg+OqoRi1fOwzuIM+A2nhMRph/AURyf1F7gQF
JLEor84ImBVndd1X185uT9xfiXPGx6Sw9tJE1ame+p/WdMCc4Xt4X5Xn/M4DeISyv/JKpaeJX4sD
Lo8ObwSntCA84oDcy5KYfi3sYRjlI3kMcjLkaR+xCtAZx7zrd9ZDBP+pLBELaxeavq/3izFQbafv
rAcd2XTjrx+2jzXxMTDbwYBnqBK8i4R97TXtTcSGbhLnZ9pSzeT6GFttZCCX8VhE3WlKp1vXma+e
6I3ySacLB1iTPeen0WZyNlN0iweB/2oivuFsDfvHhc86tGYchjHlZl46JTtniFvwfqAofFM9J4H6
WJyQpy4FCGps+Tl7sgXbW+Jp9uQpSK2L1ZUIoDICpNm/znQ+nZJlDV1UdP5OI6KJk9uMof5z5Jt3
4S6XaEJ7cyZBc8V8or8c8BatXzY5sx6W22Cc6wj37AikzOPFwG4pZJT1fNzMhBUksQgLM9TAjsFv
XXJBIG5VRCBjvXWmefuSqOY44+/WNeCHAv4cElC006tFF4gi+G+7/6UlhrWrLKetCaodM9JjoBSr
QohOmjxbU6bHOgCGUnNs9hKCIf9XLH/JMi+FPOei/NHudB9gpvFniwmTWWEjA73zw+kjdXHWepho
WZ5ONRNI5AAfjrjZJ8yKuG6ooxSpc+xU9mgV/BFqYGyp/Pa1aysyHzE8NcoBybnhOeNNl7BpjePl
0fhd/MZ52OMypTcptkuCKh6r6GJQW3KG6BRWHm8Lb0LG5M+vzIRFlk23NxbxhvYvvokKzS+LKns3
OOVzZbvLYQytW5NWF2mqwxh3jLWrFz969vK/uSaOKH2roKMA076bJAe3wJE19XvlNmetcvgczNdk
z/fFYP7ZOc1PGN8QdrEwt3IXUVfOtljhPMFu3oveunau+lsEtK6UktkPNXLfDON7PBf4/IvmAMNg
3qCF+OfGq/iGWaesl9n4nIDzUDnB4yjIX2ssNHFDSNgAyV1pD2HYA+ZC2AsofBq849RYy1kOMdVW
xTWeMOVO0KXYPbXDJe7856G2vlMsME7rvdisNmwPtZN3enucav+dz+xZZiwXGvPdqlxRX9PCEZ2n
g6eDc28lNL9Y20RhY8Xiuwls/Un6lNG7Phk34DJaPXLv3DsD0R8VrWX3kZWwcAw2iyEKrUaUCbUr
pPsK7YXutqFydipQb21TQTAK/np+dsPRsS19/tEGUlNuaDynUA4M0+jSCV6PYq+tALW1N/t4xJAv
xrdGdKBuvae2JunlNFcRcnPx5ol79/SnT+2DEfQBzthVVq8TIUV7YxvgJzHN2+3wxLr76NZMlIXk
OXIVdAqmMRIA706NEYnCJ7ZCDy23rqawv1O/7Y98ivbWSZfplNfZ95j3JIwVnuzB4/WFe2OY3as9
G+o15rM3geiP2VLHxClJ1Pexc9UVpvdRTL+2ik/K4dmQ1NN4JT+xlJBqiFNuJh5lpgeYZl9W7V+M
PZ+zvEru8G/juFP1cxkSMctR1Sn34tpNHjsYP1UekLEsZiTyBQJ5S0oa0HJH9oYQ4W6mj9odx4cS
oLTfzcBEu+acq/idwgUPrQ+DZlH0l5hj764dQOe7Cwd9QDhntKY3Jcr9MvIpjDGMtugYwjtQgHYs
By1K0OUt3fyL5/CzVA2Zxxb7JpjjYiCWtSwEtiaPbUuhNF8g13fTeje4e3/zKb2FhfsQquipLKiI
xNk3QVG9AzOMIcCYx0QP2Mvz9IUL6YzfeA0fRn+ZAb+CIeGG23nfXIvxMgW4b7J9lJlnOVQfxeC+
0Z7xpZuBKHNQ45jAzSVnA2STOI9gSB+j/l5O7ldexbd0aVDSU1D53Ken0d3aCT5/PWvCJWIawS1l
SM3zzuOCj1VsR0U4iBIH+CjOG1vS8oQJAlLCSJqjcn+zsaMlNfL/yxhID3253ikoU7nJxX2Ylppq
sJJFiN306QVnoL+B33ZvY4PgxE5fq5rLXO8uxNosN7xWyBlXmx0FAphHbmsdUVSlN77nbITFzsDq
wmibLVzm23WbbWtMHxHuMqmwr9gxIaRFzD4L4AaLcFzma7pLsrmios9byOpxt9Euwq5uiLfbYTeB
UMfRHnOFYuFQDPGr5MncAWbM72IpZ4Ak46OO1COL0W9u92c9DVCPGjZCidaITE73WBO7nJnHfeKQ
G6b8Lwl5O9QEXBWl3XcLWvG2qfuLqorPiBK6YhlecWIRREm7f2mMr842OLY9g9OU3ikiv3Aa1fis
c/0RuqR0LEWXQn3qm/5BsAZodfxsw8PSGnMid85JTikRnPK/MXEecYTvWjQvZfeXgog1xNjP2O73
Q5reF7n1GHRrPDt7iUu5T+Bmzg5xvQYb3lSfIyvEn2rtGal+G5xhY9Dcl73/t6XujvDCsxWOx5bY
smv0n7J3cG2wQrMoy1Um3TpBwi8MRS3NIBzSQNEAEZzAZ0RU02aJdQ+UqDoNKQdW4fOmUcZhwMO9
y5LyRAcdW+vSfHM13s3AvTBJgRI08maVUGmXjjhO29antJjIMKMFdwn+Z+5QuMjQRHNqEmFmeXn/
WULnsJvxa4GQL1frohU3p9YLicP5j26U79pp+XKsftfxI1o1lp9itCg9idlfBj5DzaC/RjCCd9qt
rZNlJwT9KYK/E17BAKgYUtJi/pzCifWvq5/FqA+Rib6GHHU7C+jYCZcb7PPnqWw5hGI+gjH6NXo5
2pH1E1eTdyUsRdylPdcWuZSoCH+7stMXs0wHcvKYzu29y1pblI51IGrbbcfBg5Y7iv/iuVpuSxDi
dPb63VI1vFCAJSaw06oq/8/0rBqn5rGe/Feq1CENjJCkZ2VDVfUYvKlwu8vjwd7QNcztlmKVE3lx
wXFugdAl93x04uGnccP2FvB97aMIZ/oCc44YNUj42JkwP6jzYqqHrqSgSXGWN62P3DL+o8VIbNuS
sHKRs9jC84/xpMP1mkNUWqAStnbxE1D/iwvc2OeiTyKicfg/3DJFs+w19v+yy6JDPoXeuSs6lkSp
eLThUzGBoYVnsuEGEM1gkyjLmNR8o+fqjRgSRi7vZ+h4dVYVSCYB8YIcJ94FUTdc590Hu0ULG+gS
kdheCHbTBFl527YjQNfY3X3aJ2c/kv8iL6c41dn3GUCOhTJOz1xKauw3WcUuyA319xAnnBJ42tnM
tvbO1cwcocRrT2vlrxRATov+G5wbHl1984OeOpDoCTrCIWnVj0X8qzSQwxpeUNlCz5jK5lPsSQyA
1T5E0QV3z12IUAu2CmzUuF6roDvpglsvZrRr0GRXr54fhmH6baL5NuDZhYx+dkfeMOsysV3xOF73
hxJG2P3uIUAwLkTPfns59vpXTOWTyWaWDwGlGzYy9Z3rDjAcqgW7ZBBkyx8Jt5pV+UBrrKaDKpIk
JVFYyXIP/8KF6rVtwE8HADxGk7RZ428ZsRYykRXonu2cJSxBMf+3CO20UsgU8My8m9yU2HlDo8ow
/wea+JImdY6a8teoWh6Coh9xgZizrYb31om5lHTVH6DgWKSS7oPu0BeVgcYp8gvy1yPdWRvP6UGk
5GdhN99uA0ElbXe1z5M72q3H6nIiS+mq4hJhZtOzv1UjhjyrvnXTD4Rmwi6UfibW1VrLwSkUvour
9j2XSMxFsYynUoNTcQoqItyEmkw/k95drjHXxUs/P6m0IeHapcNG22zsBBYULWFbRv11MvPBJ+rU
1fnP4BP7YU19q8aKdL8B2OdYj2ZN4MeWayO2lfx8i99xzYFqw9/jY5m0+5hbAKH0OHCg6fsRKfsR
xMpKITGgbfokPhRVf0kEN+XMu8vgMSrfvMUtYd7ZsFPwKdyZFtvHL8HFzLLeqac8ACbmWonChzIR
k/NuSZhquaZb5S7Mpz13s7uCKMUkcSul2TUWZtqovoZu1yB3DESvBg4NU7Xf7VhNaEoUPEzDix3B
hqxjbpBMOuVECWz2oRUoBKp7uXoyn1BgeUezFJvUkrrThHqagebVgL/QdfAT/MAF9WM/xazV55l+
LZPyqWesBiKfA6quDfSfzHnyCuoomexeSL2T+ArIkHum0tdKqBt1PcNRR+519rBSxwv8oiCA89uO
/VEnBLJHf+tLcI+0dIV4JFJSJbJoWHaCYPQDSvwUpyaIM7YTMW6VmPOc/5oOA2TmzlCfnP1AwcfA
YS4riCR19dImJLn6SH+qELNNnVF6PqnfhHMSirp3TDJqiaIc04xjjR8NMl/u+feZiV+6fvyZZvEX
0eUwdJyLUqVvQ87RHJaw2KuoHIiYjuV7qmt7V45BuLUKLf/rJp/f4DD8KQv7lWrREdkZu66LY7EI
dLwTeBvFkjp7Grgpx8jDdy8Ix7vU5M5TQFJKEL29sJuhlTgEwdQAnYwB8iVt8ZhiZ8Ge3R7VKhIo
HIZl7DyOc/M08SrzPbzAKLk7jtdsH2eo+XmC8ZzIVNt/xZxEzBF4O8cZrAVOy7o3Jf5LqgqnHPWI
rg2Rsv5J177AbTBw4bHlAJEi2miMxIIDnQvFWRdw5mIQFLLEi+T5+Y5dHFNsSzeBt6qfeA/cwQXj
yRHu8rrCEwRf+UINKqvmmH7c2qzmvwpuV31ilDuk2Of9etkv7GHTaXnDy8LJSM3SFDxz40vo93Fw
QQSPVciiwskI5JKE7dFfY2sfQ59o8KcknAl37dz9rZ301gbFp5MveKa8BAsWzUt1RLldVSD6qatL
KJjuKw9Y4rKjd+xx6pLD2MlzknCgwYa88zXHSOh2KCBeveNH/1iT5q57tJwUVGRszmWMaWQp1MVP
hufFkHwKY5bUTR3+VlWHQyQ4mLp6FOKPj7+L2fBgaGgoHAAFWDsWimactGd3z/xgp53cGcnH2uO9
8YG3FOQmZwII3iKOtpdvfb/0j5aNOpKAIZIpmRakBYJ5cEIr7mg1MIcpfOsq7I89UbcpI9wGJ6P3
i3e9BP/pMDtYNvfW2UfEnz2Vn5rg18nFPkuGg5cQK4mCCJ5GcYuz+RkzxUOaDw+UFvKdKFwDIBKO
fsvrRQvnmrfIYuB2XkU1b1vPeehI7AhZHGy2J3lErY2yP8l1UysWv5bYqGoiYpXjbCd+Vnmbb7MJ
z1obP9mFxW+YFaMYKMf6ImV1EqvSERloFA1gowzKxkx1xrQJ4wHxjisSjv8K8LMNf3JyGJrG/2vg
Ba1Eat912b6BwL0IFnH8OTW+xGSM7vk4Tx1lRtOIIBqC9AFnqc6p4vcRomvNnJ+T1Ah5ucfDhciW
WPm15QZEoCn6MfNAzeMkGcJ9900ZzNt2178GLcXtU3gJtP+T50TecvqDouXkK4B24CNrHK8Qhd9U
TQdDTsdIEQAgbMTenQe49N2/PGqPbRDQlMMNp7c/fOe5RaRQqxUQF3cfxW94RO4Cl+9Q0jM4VRea
lfco15txce/LfHjMaxoL3YCKcb5Hxm/8k3hZ3ITTJlg374Fc7+IUiBe6/upW6Wa9LIbWSs1OiIZE
7tELPYLqlbx36cLzdHPvktORnIJWZN/3/P5Sme1EtBypF3aA15PMlD8tBP65DC42LGGrCLYGpkUX
lO/G9sAVjLsZZRO0E4MyWGBpfbZtfAvqdFsAmaZBzz02cUcILHqu4qzciJwlgVDUTDmLNqAuUlBB
9rtJ10RZIn+yof0WQw7BF1Itt4NbBAVBzniIrFrsqeKeWVKTXoMEBcMaeFy7zyBq+B2qN81sRhK5
RCOIfLyRDR5KIEcvIwMpLKabg47cyz8jjE3cNifApI/Qot9GXGFtGZ06tqcT18VNYr/7A0WsZH1y
uEipio6KhpFFtdSeDf1DDCgDQ9c/mWhiraBXMC4FKQkCQ7e4qBmGzbwpCLwThISak8jfYCKIWfol
7iRSBkVaP/cBPb9C3ICYUlmRfQ8tY3Lff4y1xI7J300RFiIixFu0Wb2rCUMDKpi7jVlyyG+41uvy
3pSs/sJwwNMfrP+exO9ES19vxUqTGucoQi0o2PvR9TNGYDDwiOgMTWkIsHTFCe5gYb94OZZtFBLW
w9Q4gM6Lu/1U9m/wuDH/UskVtD2N4qP7MHiWffJXEGLZ0YA38Khgknuv8wzqQzcZ/+wKG7ufh+PM
0ckD0y2QTvtRD+3HLOBPo96EbIkp2aFs/IgDbVegWG5oIja4ou3n2m3+YT2DtIl7fKIKcut75M1S
4/6Xo68xZchLLml3onxtExX/t61TPOh52HZNP/cXqoDu/aX/TZI1GN995tVPOrnHLPhs1memZf01
4DhkOUTv/W4FJDXOhNm5vIYQ8XqS5H6xKxbxN3DdTdILChfZXwRYCldUifG9BwvCyBQvl2DKN0vw
qwRG8oz9A9iIMKY2gXI1adv3Hdv2rC3OTkHZjJ3ds6UXHF+0VNi+c0HNWTaW8Y5xgtFVCKZWSX9C
db/gvgX/RdmOa8MAAfgCOYZb1LvbXUaq3jKt168To2FlPU3sgyCuYdnyZPDmsZupACc2bnnGdcHx
E7ePwSp6VAsytRJroV3/rHtcZv2qhv+KefyQGAvpO9pHC68ajJW2gFXgFYTRneTJM8NRUIhlN/8a
HRzjnP23G35Uc/8BFnVTRbANLIss5jhbz56dPjfolmHyllHpRRQ/WrxHg37NMY64wQhVUGOsq8c6
JqBBB2ned9sUo0yglrcGGrnthL+mVXdenNzoLVzJXIs7HXICFriHNgmuGwbRwEGr/hNG/tlYr+1C
tIiPDU3MUV8s87BOufugLjejS84i0HtRvskghwrFedmHxSGk5jBAoshku3VLNm+BOjqRqXd5SRgs
BvBfj+O8GUuA3rZrX/OqOJdJ/h/LYYqGuxeS0NhosIWBUdbDDIFw3Ouo+6hZxEYhq9KWdUIbLftY
jacs/cduBz6eeCiXcV96c7T+mDdBUu/7/DNxbjW2lzwAfJdBUAfcU/Xzzh6fLV4RU1txXzHUd0MW
kOKr4uXalQnFNcuPXlaKuzM+BeRLexv7PKrSDTJ5g7OY60nkVaC/PeeKg+TmrNjUmTF1y4r+2w7t
P1a/4nzAUTg+34+eq++mXA5ZDYaIdEHckKBiCGOuO0D33YH94h/Fu93libcBq0u4m5o8zCJ3ZfzP
xcWOEvCjZlK/WbT185ERr3vwNKQTldCng7vbb/eECVn8d9a7Papp44f4aeI+QZLQ0dVFNAIC8msn
VP2IjjqqADI+ormx8FKyjN3UJUHRiLFdCPnphN69JYfbUhcvEZ3Wa5MWSF/RPUyy+Se7lNVMNWIN
SxiNVOA5uyVgAkPIZ/ynKWfHqBFus8SJ70aaHfqo3zP0IYZT+mmLhwAMWagX1j65Og28ggIbXlmE
xIX/teselql7kyVug9JE/wrXdw5C9NkrThN6lofEnIBEyaPsErpprCk7YKFK7n3ALXjsh2f6ZFnk
AODedA73s76DCOYINidVyD2e0Sm/RPm0mxsruMxdf5+aZAQORtMVCsxvtD4gg0M0QrOc3aCQeTsC
azS3wJ66ZshP97zp9EZHyYNbzynAY7xEU0W6kAXnxLpdFceE28HGzvwJbRPLLN6YwcIvEODMmsfX
MIbtpGwJjkUE49XVWO8jG0Ne3uM1H9ahRPnwntipeUe/arACKsccCPtgCfVjee9p0u2KG/q2H0JS
h5TqwbGu/uZhTn+TKZ4cZJwtUHG5yefwzQJpN2Cee7VN7bOdisU1ZThLUse5Rmtums6q4eDz9W6a
dAl22sNdgE+hx1IU6VNQDl+mm0iHuYJAiJOT4YzCdjwtSzPso1br+3kav4cR4ICLIebdqpYW5iZO
05im1TLDOx4OkOVCkU6HzpqsB0/69Z4MP8uXhA6udq4BoHQGaRt5424ImZXEsDLTrDSGruiai9bd
W25ZmBEq4PqaweeDCZy6+DL6Zdhpj4NfQRyTdgjqVidYf2w0FIHF05qD4wiVCABO49NKpRDDdRE2
N9MSuCgnikbS3k+PXuv8yR0iP/8j7byWJFeONP0qNF4f2EKLsZ29SCBVadWlbmDVClprPP1+IG3Y
WWhYguy5II3GQ5ZnBCI8Itx/ocH6dvxwgK0GnALfamlHRXsH5vI5lOAcJa2BZLhZPapa1FHZa3Qw
mk3HSQoaoqx0pGkkz3rkuFAcLYgGxwvMGimSHOmGiKJ5qZrdhZ9oIFcaeDWRz6ZTJqmJGMe56ZRX
KLnS+unUTkXDnduE5ZE6fTWicAox5QDyaGMpnbt3Kw4zdNYVJGDoYmHmwoIxYmBVldtT2fe3Iyh5
QxIu3aa69H0p/KIY4MklNQe6C06wMQFV6LpsXJj0FQYfY/pY4C5TyJV540kVZX4JGLyv/5CCmDu6
sAsaMdgFQwLtF9FukKklbAnVoyVZ+aDgurdSLB+08TtYzG1m4joN44gWEuR6kMHFKF60WLtHLfzv
3MIhOA2fvCq4CAcK6FwSxbq/CHMToFB/LZm8QPUkShAwE21VVZjCAkQhp2WDhSoG4oJuPbeWu7cQ
c8nhTiUIMMaotLpxfKMGBTiXBrSM/6Copq1Z9Ji6AL6exrtH40jD1W3f6dWbpSvvuan86Jr2MsiH
pygluwFOQwkjPGLllzupp+9kkNAIOqfHgD6YSYM3brmzKWMPf7yV7T5Q460GAXYzoPXmCvq3Fnd1
YGlY5JGySyQYm4aWZJsJH7TZTUdGAEVWvGs6pl80l7pkpXxIKavBUMutUfZoOJg/6hHl5nqMX4BH
2LmHomdRvY2VzkV2kiSpw5vYyu6supt4ZVzg2xjrwEp/CX0AI60BfAlO6UYUqfUZuXpP+eDN75Bh
C78mgberuWjpg/7oCdkjunMOVe2vGqdljrFgJ7fhRaz58pHHL3e4YNwNbZ9tujL+EGBClhlimZi9
3SYNGh9UUNMaPWYhEW4aX/3aeXTNq/Yx1Knhy9294sPa08tvQ6e+mYCW6L3bfQMaYwzdqxgXIw7A
ow+oJVMMXkLpdkgR1suhx/TBrsldxELHx6hoDyPwSfhrvAaNh2iYPL57amNpUVKDpaXhtkhS4YiI
94Q5qeTzMBiQUhoRT+PegB/d8xiGB/w/wZSBzM/NF5MqPKaAEDoUqcANJVJuovAVy+yRppWosuA6
C65Ek8WXFQ24ncT9m02hopcIeba+URt4ULqvW/RjA+8JiBmXmhI0blKlAkokBQ8J1Gk4YIKOml3r
WreW0fVPrZJi6NgV+qOBOdS1RkPlujSRl1An43rMB4XLuhzqA0yW/s30sDOs1bjGogt5MPRpkZxL
kBj1vRyLbmt4rxSlvrZCpNFGE+RFrdZ0hXIFg3ixSXiujFyCew0coWzVh7ge/H3eJRQwGh+9bV7L
4yFpOLvaTqmv/CL/YZUeF3MAh3sZQxGK2GOGYJiW4NPMLX6ECqHL6o3hej9QrH/wrJus4hXRtNKr
XCNaAlYO2pgmSGQoX7wUAkp+hcejRKS8BMU20yNGYOjfqeNaCNVl7Z2Qqdlh7BUdBWxs1gDWvAlV
lu6ksrv3B0u5DF05uSgEg5STJxSIUaMvMbIwzOjRGyQNyOV4rMPAaaiXQgRlDw918eAVyV6im+26
xpckk1iFlPRCJFlwbjAL8SumIFetZb7r8sDrusYGyw/HbZMaz5kE0GdMLktguUpcXWU0DCvfhKwT
XMLrOGo893IkHpFqvTSqcIs7FCeH5jS43KSUlsgTWz3iGBD4oITedm2xT1UJ3dPmSRL89wSzM26G
3PMytXmI5fghHqUnCVpLlZk3VYdAL71uPQWEYrh3poSDPb2Emlt30OIeE6UUEQwuXRHsYBL6PhKN
g9FpPy09esSzxhFpQhbc0dDt3sYFhua4hYAFeS1cc5+JI55iwj1vbap8Jid1prMHvA4xm5x+pWrp
LdogqSPRBPSkbp9E/NhA40LqwTWgwa9oO06Q9yHHC6214gN+7w8WDFkb0L1Gr0m9EbTx4JXt96jm
d0CySQr5SxmhY4Xb5VdhUs3KaNLVbXcr9Ckae2j36Na2nlyouSfuKg0HH/wRaHlyV1K5fhuHwORU
a+lGiAHLSIClmA3SV7XtUvjJP2o8c/QCHFuHHuC7B1LMA4bO0/Ki14xDJ+avdHgOquG/qSOQSJ9q
pyACZxv950zlOYd/wo4cR7bTQhqa9RX3lceqT+9ydyIgSt+sEG6RhT5p46XbSh2+inTr9cnaItHM
nUzixqHvEf7TdhSg8XnYiAY4SJBSBQ2MY2RexnHtIHLyJfUld5LyflDYxpSv1PAjUrEipxttw5TY
KVnXgbUaHib34x4Y2IFODGZbIpcP8U0NMWUo/JhLtzaxgbYwfSD7I53cxlATvBF90SGOENNJfoDG
v8bf6lCDF8YAA5U2qpyKIEjAq6WXHjlpG02QK6mZ/OgzYacktWNSwEa4AROV6aaP1T1aTj2Mlw5O
hVABIY7CJzfpnsdk+NA9OsHI3ch23vWAItLIzjRtbyEDuOmThh0eXwSScB2PEDbVCJK3v6Nqvs8R
TxBAGZrgzbZtwivFRfMWZcohr3dYJJjoTEjs82h4lcETteO2Tfdx8EzHbHqN9DdN8d5oPHOQm0TE
t6YNJ+nKHsu9nSde9Qj6gaNn84qvOkrRPuUPsx7eMyyyUiE7ljyOpfjCalA5MJ3QkL6HpDm9i26V
VrlNpcu8eejbAZE0Md7pvnEzmVvIDfhDo4DoPL0W92InXjSi+Z4P31MPNCJmPyGCwFa7Ffzxu6jt
g1pwsHXeBuX9qGclEhSYXgP30yqQGyZXU3vgCRTmtyO9sxJuAfVbtcfhSJLf3PqpD3k4ao9DLBx5
YtBYg0EISfdRdr+FYOXFlokv3QBJROm24hnYNsCltQugjZODB+Uo+Q3lQiGb/Cg2WPntsVVDwB4q
iQSeConBAGmKbB9Q8S1Rre5H4OSPmai9QXbdqCYK2XCMXT+jfo5GNlDeTQg5y6Oeq+ClET/GimfD
wWbfxzkYFlxPIsX/gM9tVMg+TUYoWXqZA132sMWJfe2jApMkiaJj9SDA+EkFfMNrQwNz9dBicRNR
ayxQ2hkyMO3gcBPJdyz0bmp/opERazT2fpOjmNJfFENxLA3v4Ef+XlfpbHEJLCinU++gXLuRNOSs
DhldrVgXj9jYhQYdlX7cioj8b8RUewrJKB6OFr52azSu40k/k67Y+Ky/iJ6xC72fraM9mJ35IHnf
RFybLffBRLKmd/E3g99DIgYX1h1b9CobnkzIQScl99jhEHXfREDwOVUsHwWSFDuR4aLA36oWDUSX
rfRbhLK3yAMNeNtekIVrmZM9M7v7sp3AVOaBP6/AtQjfUCR9koerhC/rplcFLTy/l6BW0GXDR6So
sYoFyQBhVXrGJpn/VG5b9SliMtPwoXLvAWg0FbRUgE2DfA149F1AYoXTGyvAclf6qC+hTqXXz/As
Nz56kjLcT+HN0ACDvylpc+ErL9S43O4dENJll7P83xQR1qScPMqUgiL4oUifXoxlCZzjRi+5UuDw
u+mo9mjWDzo3tyqmI4FwnJplOYaEGiJRvHnQ56phlLbgZnoALFkNYVP9preTZrhB3um86Q0OlI2X
mIBKqUiTAdmPpJ/et4BDo/JrET+3IPkkOAiCdE2R7kvTKvQpvjb9HThcMeQajv7bqPnPXSPD/IVD
JNO4/xhEz24Q6qLQkTg+/mY0JekEvyL+4QTAivDlPAqcYVIiUP/fu4BsDLRXRZINFvEi6nClfoXY
1cT0V9FxGcEnB9KdK6FM7fVbIbitkLZoIUfCT2819VqDBZZ5N6rMki1fTF5OrPuiTK5g9MKu5dq6
a3lVbVKRiwIQEb/Q7oPcxQKkvAoH1O8kbnDaIetfQ+G6SP1XK7sSBnzj0mOsj5jyMQQKAB10lRTH
k0J9bNmQ4tBdmeMEUb6hPgDR8ikTGh6bj1561SQvOUQ+GpY7iEuY7kROHb/32k3QatsA94dUNCnO
dsgOjbsuTRyjP0gNNR/9skDBANEUi+cYhe5jYApPFnUvil+YQAd2Fd1lifCuUoarDf9nK9SQ1JJb
ssPLGIOH4UZjRBQL6bQ0CdDDnsZyzTWVwmgLyMYtUVAAZtzzdDabiSJiPas9Vu1QXrGZ+epBWypR
Z5Ua5SKwXE5lbSO0ty4SgiYn2QhnVm7ueuFOCL4BBnGyyR2px1DsUupQiNC9H2kiHF36P4bXOQKQ
wSZ+ELLoRu+UmzGhhR2/FIryUlT5dQR9J6hfdR8gpxEeDcwne6iguUzBDM3N2LxDyRNRgvw1a9ut
KO9FsDUj77JJNMhAck2X4+8SDl05MiQm+HMdQwCjAtqPyB7yYgJyTyjoYB0HOhrbyMq/UEzj1VMQ
rNa3UvUx8NIcKQ3JrrmtR2Hf0YyK+dsjj7F/yCuJ8LRSaqAN9aKWAji3lDJD2vGyKN7E6kYGEtzQ
gaUAbPZfPZGpnkhwebNLQU2I4Cj52hmzOVTo4oIgEQWE6BX1CeCd44rxm9eB2EhQnE8AuNfNLQUz
hByeSuGxq2oe8o/ihOLTrYpOTgo4OUC2QMqesRPZhiJqDO+R/l1hZdZNcmUmX3LEnoFAwSY3aVqj
zecJYGhix6WalgQvjXxHHwQ6q2Ir4BLZndQVLvMUvJAPBsvd5d2FQV5A+NDGvDzKTXjbEVnXp7rJ
X4jxCe2Hd1SSJmGdSLKeLNE7xir//9y/oPxqj96l3L7gOrNtcZ1vaPRVAWI7fLYh6W59nEetYpuo
8l3XHyvrYkyuZJkgOJ+iSZHUtwINWZ+6sWiAqCLzDlB7hwaDG16pUXcPjZLFi1BXNG7l9F3kB+YD
2GPv0Ip0JZBAr7iddbVxWaT1aw+ozs3fDRibfXDdiOgGAqcGz6kn3Tdcl7htw/s2f2rCRdvpLL/3
QXrHHhJZ0ItyYi8b+V5AiVENMTNNexi5Ii55+1LN7V66yQpqvhMyCstXdsBBtJ4kPb/KRvjp452J
opjrf6H5um3QFR3YealWPIg8Y9wU8Xwwb16BXU5K/oiGq9aH8IuwqBT+6ML6dYAvufFApVouJq8h
LXVQBBJ9Oxc381dBQHNfRCkKrSXtI2lARIFtGqUvrlvcYWmJvsl00YOHgMGUdiVRfmuiV41jlDvx
TsHUFhKCP6Jt+XPC0ynmRYooh1Q9ogaNftKTmQd76ieueRsjMe1bF6KLqQI0PHWqnnTqtYWhWgGW
tNSAYzTBZWnGl5QOYnKz4eO2FCGo2z+G0ldsNnPvi8Y7LaOg1gXDTSW/xKjYF4O8F5SbhmdFBwCf
DvMExz0I4degvxsqOBz+Nyo7iGR1VwnIf7pd6L5Q4JVHxwxiKvn6Thm4qKHeMd4m8htW53gZ7Ooa
+w/MKPL+GCGAp5YyICawLckNwsOH1Ec2A1RzK5mO4HHGBQ94BkF2hl1kBizNCW5ylZevVrUTOeKp
zbiaOCEU4TekUHaKAU9yFFnTGK+c1FEs3h8poCcO5MJ0Hzl8drHhAvbdIWK269VoXyG5w5vda8Jr
+sv7CNKO7n8I0otumujifO27jxzh0aZ80iFIx661lXP0SthKBYVyWNW6RqHvBZu63Rhce3J7oLB7
iNMH3IKYjeLe16BvSK8pG6WHhD/AouIZehEUx4CenKoeU5ZJj3Gq3zZ4DHVXtY7zbPHiKs8wbr53
lfHcZcYXcAZ0rcFVxnSDMcDzKTOJ5WOsI3CdhFs4agU7D9Iqz96uRzxIBErjPlj5bRDnd62mI7MB
sVHk+Tr60R3S5rz1sYtuDXRqAQXI5TadbhqIr1lwPpU9kiZgJOrvuviQg1QpDNBSANdk9EvEDKdd
PMhC5lyVJOh6cNVGXFJV7tz6owb9Xdduw8nbrDBu5by/od7HYzBAHYAkiDDCY1h2L5R5YXAAr+ye
Qatt1fKhrL/8ZWpWomaTPAPvHNoR49e+hdmvdi+dJ27/ggjrmTW2QTbeNEl+GJWHETj6X7VqhZ3E
PR87vHteXXACRPsvY4DBjsVUZg/tm6y8BvrD3//2f/7f//3W/5f3AwxYPHhZ+jf8uO4yLFir//67
9fe/5f/8b4/f//vvpixT79c1xTJ1iZGqisk///bxQBeL/7H0V9jTx+OCD9ttUrmsv9ZSSKfC3Tf+
fip7oUSCBPDV+ZiSshJ0+lEnQVVDrUavJKj6XjuRvtFtcBSHGBdNBxOkLU7E+5WI8lJEXZUtVQT9
oanTPz+JKEVeJGS0+e3YOLh7+mxOu5n8zZx+W9v+1nBW4qkr8aYZOIlXUkDxB+AWtg9e4Fge6ZQ4
kY0GAq7gCPTaJGen2ZwPqi3GhFwGbhNzJFH/HDNrvaDRUrBJtMkC796UQOdn9vkY0uJEGpKkgxsU
FdmYBn4ysDZQur6PKN/wpkRHfxpZe8i+iYo9zSSw+ZUvN/3o39anYYqKYWkmVW5xFm8oqOlXAJol
OHndXe3jqQvEOLxdGdf0d36LY5qKqplEkqTZPoCpBssMdoM9XHiHaUykGVve1XvjeD7S4oY7CTRb
+4OAMEY0BZL3/wxUboujfFibt8UFCPXHRIpMUQCMf5437nPADED32WD+dyUPVa9eGcjicjuJMP3z
k5XgdlpI0X6K0GO8M+mYqQ+henN+thY//0mQ2ZpOQgNwT0wQK+yRTMIJvQGqYymiXVvVj/OxltPS
STDj84jgFwmiOBKs3aVHa4MZ5p7XkBPfwIfe/Nl+NSRLRlhPVUVVno1NoxJdego5QpJ+Qs9TUf0p
G2dlTEv71ZCn5K4xMkmfJb6kkagJNCSF/JVSww06OzaVBdSGtzycV/Pe0powSD4qWwijFn0+JAuM
kjulIA0Fa6W+qawvqOCeH9L0FeY7lWUtMRpDkURttrKFrixMvZ0O9wS6FHcwq/pZIUNYite6upIW
pl1/LtZsjZey31kDMokU5iQKLmC0rmIfz8NK2yjldxUB+/NjW46napoiqQCG5dnXEo1OMLHrZU8h
UStLt2Jr2FR0N4XQXCncAcvi+XzApTQBCuhfAWfnlD+WgdZ6U0Dlu6Vem/nKBC4uCDKqaUlI+hnm
bEEUSRvVecEaV2ucF/JkJ2Pfx935/CikpTCmaCIsQKfXsObZLhERrWohHtqabA+2fgGc2IGOZ/s7
ehblkTzO0bR6yE+per46TF3hXNJUzIjN2ddS1HzE8RmlAKS+agfRgAPvBmx+4QZsEgyENpUD8uIw
nfUoaHL3XUvykrT0CwzFNE1V17m/z6a3tsAid5WMg6q5Ny943mwRJkr2I5t7OKyOd2l1mqZoMM3c
FI356vSUqBm1nmgxAK6jbmfvWFzbwdZ3eH++gjqDZ+bk+/aL5UhrX3jpysgoJb4vEy3Ov3A+oC6Z
d8RGu+ejhWXohDsqvM7UP3oCbLZfHe3imjqJONv7UjSGtTKNlq+LGrK5R8DZSWz5SbpHYkB+bLfS
FgHP7fmlvBTV4szWdIl7qjG/XzVIRPjwMCI7Qb3KhfSLW4dXX58PsvQhT4PMhpYHHmK0Am2eEeVm
RboZMGkazAEM0bYxb0rlD+5wlixZ/Etk6czfGNCxQHZEJIGCsjBOmlZ1gzRWJq/cTRenDvyGzmFK
MphPncw7v8t0+MAm9QhNQIHszmsvzs/cYgxlOklRptEsa7bhEikMAg+4kW1QVW1lWFzU/aXM3J0P
s3TGWSdhZjcR0G5Z5uMTSAnH79HA/07bcmch7+X7rUZbeu1SujasacGc3OUiwJVJN626YLjNoMNA
Odmo1coykJYOm9NRTfn0JEqdIVgwNkweIhiFjVz3wXTgN5CusqvwgBLeTliZx7MRdVGcvR48PTYA
BDOurPnijReJ+uP8d5o+9/wE4JhGs4diuapos78vJ6UoetPxJlAXjfAcii98fEmr+/NhFj/PSZjp
GDiZONxPSMbTqoMQTHk8qy6MtbyzMBKeVwbntKqiFaVO//wkROSWGIqlhHAnooXobrW0vQR757AP
Vj7Kwmg+hZot7oBrY1AbfBRq12g8IiCK45uirVyl1qLMlrTphm0RBwwIhZymp1DUJKj/rCzphfVl
ihJXXYPSkWTMn9xpLfX00Agy2V9G4mWvvv3HX56rLs8DnXsGUWafJcVPLAlGjeNg0N/hnYOrKNN9
0lsv5+MsDUTmq3PkSJamK7OFjF21l7WFOsU5BsV1LTyc//tLbyugT78CzJZwQA3fMgSINdUWYtlt
fuujQ7LJt1A0v3FB2tGvXom48KI3ZU2TTUnTZc3UZgtAHYwsdwNcA4YLd49JxQEb56N6oIa4Emlx
7k4CzdJaELa4ssR8IxGXPMhR0sp+WZ67XwH02cfJxxGVkpQA9KBNO/lw98qhPgyTMOpmqpehD7J2
+5n24CyxnU6ePvtcoy6ZciUScmwMx4zua9FpcDSPLugdrhzbK9M3f6GatJbBixMqHqCDKTGOJXHW
Hs6vhrUgs3dOJxXN0MBUwcsOnDimQZ7onI+w+pWmn3CSQTP4SFkwLQP3R7Utj+qWjiG6Uxtk87b6
IVp9fiwlOFmXJU3RJFHmWvw5HtDsAEAs61uGhAAH0CtfS+9pZVDy0jo4CTJb2/qoCWbboiZmXudH
eTseDM5qcwNuzxaccGUlLD3jzJMhqbOF7mdyl2kAC0kSw8/hQzI3aK6hZEYpLn9AUsyuqWOt1k2X
v9yvQaqzxd6KoT40AYOstnV2WwPU2Dd7LHEeYTwL9/R69trdyryufLx5PZqGUFyPOSEFY69ewAF1
3GP6SLcU/MqOwqOjHvytuTK/i5vgZJyzTeDKXRSAMGSFAmkTaciG1vPKuBaT7kmI2SZI4Wm7RkaI
DuJyRgfPcEH7AXnDrVQEegQsNIwfZZBeK4Gnb/RbwjoJPE34ye7Lk0pWi2mhdrZwWx+LvXvHYXal
79L3tcuyNB2652LNDuWmMNNG61mmtA+c6CHZBlvUMZJNYMMbaOMNIPXbgIU6imsnwbSnz0WeXZ3k
sVLNsGGU1bYTr6f6sevEX8NndSduAgenYAdSyiZy4JisrJ21BTvPNmoKbDdhzHl6qxkPRmXAVlh5
lq7N6yzZKHVmuQKkJlu3aCyjDu8EEdiLEZ1nDenSlRUzrfYzczm/u0PbVi2gr3zF3bjjVRptQ8Gu
D7BtL4rvdPrSL2uH6socarM8o4+6XEkjX6+gC5tSR/QLjMgg7a2MbGUetSmpn+wFo6rSMiiJg6/O
3vwJ+Y8iTbAPrtqtYkPBPo7bel+tnLBrWVSbZRdvrGQwVswnyXtbIFeabkyntXsbRjyKGsiy/9kt
5demn5eCs0GNEh95L2x99pmi4dADclanL466aLSSstc+3izBjJEhoAZELFLcF7VSJ9kf9CJkYbvy
9Zb2uKJrMo8KWVOo3H/+eoJeg9qtKclWW/8ud7C5tbVDsQ/2441yk2/RopA4H4ZD9hILK1l0aYyn
oWdjBJDdD4JIab1hYYbuE0o+myRcS2JLG08VLYs2panJqjhbnr7bNr4Mwt0e7jHQOkqXvvNNf4SJ
uZmqtH+SuE6jzZYluj10/7tp0wnbrH0D9GS4P1Y+2dqIZp+stQQoJBIxtPT2n91lvB9doCp8Kt6F
/8adZeko51VowptULcOYt0UtXxqyTnAnUxJQ2/FPK//PG2/maYBZrkrGboz9WGAVVi48ZvVZTRBG
IuxTqvRrqWP64vNUrFrINikGao/0jT4veTfvrRINWN7qO/GnuvUu6k3xmhxrps59WMvCi7dMTUR9
CNKhrsHk/RxNFKgNRJP7E/7iwHuGrWpPMiIUsRvH3WCVGt9MZezVO9/SKE/jzqa0tfwIOfQp7rfB
ns7u+iA+TukRWfy9u5JGlhaIJsmWYVH2ojQ1O69rt7Gy0OL7yTT7/HAHyXQlWaxFmJ3WuVjEUQoY
zB6xRhIj7SoMV+4DS2ADTEx1epeaoUrmPFPQwA4oTDKIeje9PrwL+Ygs7gZTDFoqrv0Hu1hTRBql
9N4otsymjO+TpU3EgJRHfNgOwQVi3VfGe7uFRXYIbeVpJd7iejiJN5tAXE7MvPaJVzrVM16ItneR
fjVsa585MDrXCnzS9Ofmm0xDl4fWomRQrZot+1jvkbvI/djGkxjDQhvOxRPW2FwN9KO2RcYJFVtb
P4QH5Cj3awCcpZOFDWeJCt1hSvOzHc6TwK0zFWUTNauaWwm2zATlCq9Ha7ScP5lX9rVBF1VGY2ya
90/Xn0FAHQj8VbUtno3deMAcaF9dTYk4WH2zLt21WJ0QFKgCy7hcfQ5moeAJQ57UbyrIAQo32NSV
7Yc1rBQaF+fvJMzsFAvM6VmMHxmUTNj9Ptw9iNoVDnTn525tNNOeP5m6LPAMz8PzyfYyDzPqexEz
SQSb77U/gYDR5Po1b9OATyIpQ65G2iRT7n5BRHhC3FxaYC3yZ+6mNqKEa4ti6WF6Gm+2AF2z6hAd
Jp4g/YjhYwH9lKw7RR6csNhZSJikoOnWKt3LCexklLP3moBmdKfp0yjfu+mqQ/kEgRhHsbPd+vN+
NdosgSEKFRTdyNdD/sSRnGAr2MqNsld3CMo7wuX5pTIthc/pRJeAKPAUQw9JlufX1LxDRbJIKOjW
yKB03xVE1P93AWYrJFdztw8qStI9dPkgiO6SQV15A/6+qz6PYbYoaFmqSRcTokK5KsORmakquv94
634OMlsD8KHSGkA8e0rWtoBq9xaKC1V8f362loZicHbRu5ERTZi/Zjs47sBgqT7KuLCOrXTshRYn
aGPlq0vTr51/9tM480uMYeThKBMH/3BkISYcACSoL9F1CROZha38KJ4yp/8RPK5u4aUVdxp6lmox
v3OBrRO6dkRbttHkK7bTrW16OfT7sfk3rtkLLUudts6vaZ3lXUVDzFmb+i+d3WzJuJAeNgmoMJSU
tuiU4djkNCv3kMUvyYYyLMiOljT/kkWrGHWFCA/KJ7eW8pFW31IcS/5gtZzEmH3FppT8oAnJFCDQ
8OENrqpI2LaoF50PI/+edZk+2RIBVEqS9htCZmgYHmCxqeOLsusR6af4UcCfPcP12EZjKdjj387n
c19CBGHg8NFJ2/dv53/FwoWfdoUIcMXk+g3Ec7bN/Rg5FtngeQH9dStscBB7HL40P6bvOFVEdJDp
/qZZGftCNiYqo6Z7Z6JWOUeUNl3eI2bN9W4au2xPFy3USrc42m6D2z/aHKfRZpdJetytF/dEm3J/
yCPU2Fdfkn25lXdwUJC+STnQV1Gmy1PLE5TPqBka79HPx3hXh9nYuNMzkbYesndlel3nTvRDddzb
ceuhxoEaSeOYD2u9gqVdgk4OAED6labxW9coHLQkl7nkRWNtPiDRksPEQqwRLf/+DzYkhQourRx4
hjTvjSpKVDZtlsQYHbGQtdtOftQyd3d+kS6MB1STbvBYw8abfuXniUS/pYuDjgty4KPtJUPtFz4i
3EnOR1lIoRMGR+LlCw2B5+/nKAgtCUqM5p4t6uYljiSHTk/+8+OO348LIv9uWub8QpxJWDuhTxvb
cgL+PLqti2/WGt5vcRgnMWZZGXOeQVAwR7bR+m3M1xEQ6Pl5muZhdsp9GsT0A05up5RcvFqpmSdB
sC7ioD+KPVbuSWDdCFFcrXyUpU8vySxhFWgdDfhZMLHPhyCdRoNTg14NKBxfdXhVnh/R8pT9CjL9
iNMRZVlqijWLuO/uJIhEzcpbfXEQYLt0A+8mUZyfWnyQzAwwyrDb7E1D5lKTPCfrgpVRrEWZnVvd
mEe10hGlMjqnQEOndfVD5a0dGIuTdTIY+fNkWaneV15KGLQJLqqb1CFx34i3xgWKeI5xXIeSLgcE
tYZjjAbmcPY2r8sar1NU2hEI0spDXQzp3hBxoT6/BpZnDxiGZQFfM+bJOtRbv8unbySo2k2Kpiiu
uk6ftiulw+XB/Aoz2521ObbYSWQUhoTpke90w7gykMUIQDpUoMtQNeZgUL0PLX+cBlJK6nWel3bT
hSshlk42euu/YkyTebJh3FbUBrRjYh6o1U+p5D0V74St9UFdt7iiAr9JHkmjawl6oYsy9TN+hZ1l
6Cqs1aJCSIyi0AC640raoLTqNDtfp+kOuf0PGnufA86eJ00h1rk3JYZINzfF8GF28TYeV2CTix9M
l7h8gcYRKcp8nswqLpXQTSfByaCLHUGte0zVo9Q5v77Xosw+mdFblSVrDEUPu4PVBpM5yEqI6U/8
djDAnJxKCRA35oBrLG+GJpdyLnXBlew/hg1GMtLKG2sxBoA+UKY0Y4CXf56soBrKmGcW9w0LHb0w
PiSlhaeUv3LGrYWZ3RhDTcFSYBpK2UTuo9hxwMkF13Cr7VaRn1PC/G3aqO3LU6uCesFsSGqoG+DJ
S77MNa4WO+kQ7KMrvAj/LRjJ4uF9Emw2MDkMe9Xrp2CAPuP9IP7U6l2grtxzVqLMsSomZkZyiJEQ
eg23aYpHzVGHVm09nV/SC89tXoL/mrg5NEXFl6jBygar7xTvpOYx7nwEVbG9xCY0Xjn2lhfEr1iz
Uy8KPVEQGmIhgNIHTlk+xNHK0l6etOlhq3Mz5DH2eWlPDjWY8xCCW3D12qgG6lQmUukGZlH3EkoT
K/eF5Sz+j5f0PwPO1wI1qgbwV2zjOGN4iMdSsKDBtDWdyoTVTTNB3kz8DEQ+/+TD/c9IuXN/HmkQ
uIWvjAS2oHWpxr0Uvdf4R1co2nnp7nyspVmVQYjy1DTgfSpTXjw5qnSvQryx4MBV3EmWHYr9KDqy
8IHwxvlASytEpi3NbqU88VuxOxdGUG4iKQPmEzqtyVhsm8xEF9nAVOd8qMUvJyt055QpEerzKxHv
9abJMBLm+Sx96+jRIf6ydTVErWnToSCyxxYjul3rkiyOkPuXxCOMBvz80V4xy8XYMMLa6oUPSfIQ
l6oMXBoslN/Oj3Bpa9O+/Veo2dKMPVdS8Q3AQVPWflhRinpP0TwPEirdKp4wqZqt5JLlsamqyrBI
w/NbUzMogEIwe4Qf3Ep31eBnGz3uUOMd5ZVMMi24ebqXCfQ/kaZfcrIgG1epqlxlm7upezUmkOoH
/Q/eG6chpj1xEiINIP8r1rQ8MP4SqOZ7nngw/MP5b7Q2ZdM3PIky1oXaj6gY2C1SFeqH27/E3R+F
MGAESzrfZP5wyr3GDYtprszA9/cKhYxtGCKZX7dW5fzBaLg0awBG4fvPLy9BLgpRXRIKKcyb3C2v
CgNpmsyrV7L84ucn3/4D4mHp8wtMG3EHCAOOxqTK78yI9F5FKylvIQRcMFimQNVFmbT3+cP4VZBi
J0PKS6PutpBq7IHWYFQL354jCiFlMh5Ii3khQ63rRmhkUkGAJkyF5ppwNdQv57/IUn15IsvSjeXJ
TMlhduaiEZOLY8w4QlDPV/p9coM2AfrWSEFvJNv6We7XOIPTETvbm6omWwqlLK6x5jyvRoLrBomM
V3YhHr361pfRjfRfCw+7MPNSS1ekHpYm8TTa7MEOHcxVO59obn43mM+Dh9XwCsV04fT7NKDZFJqe
jnQf/na2GoA3FaLgvlKQRUnbqy7oV7LOUlGXKifELzaRCAlytu4Q4whFTcZMoHzFw/1Y7V1HunEf
B2dSrVh7bCytjk/RZnlUy9KurXGjow6BNWT1MZEtBRucCgJVP9Ud0jOrqPJ/nHCz9fEp5iyxotEy
lF0QJbYZb9OjsfPuhQc8em3azhc4GVh7DL64tnebwx+cvZ8iz5Jtq5dZ5eMlYwvaw6QrYBjoPq7R
QhYWJE0A2aR1yQaQ5omj1M3IqiuGNxZPCJXjV3RA0HXl8reQnT4FmX03qDxGicQ6I/Euy+hV6Nr/
ZYDZR8LwYUREhwBNqd7r/egk2BudT00L24oxkF45MCRy+Gxb8ZLO9SJMkAtoH63qRQqrDc4/LhKS
5+Ms5KNPcWbVIlc39NKD5WRb0nPD5S4zLt2K5YbPXTjibTG+no+3VGH5FHC2hb1Ry3CwYGCytsme
J+hBskdIKLnCNEffTY8B7el8yOU192sqZ8sBOSofcyYi1iWi0Th5PpnKShJcm8XZghDE6TRUCCEK
d9eTOrr4/0m7suW4cWX5Q5cR3JdXkk32ptWyxtYLwx6Pue8r+PU3oTkzYkM4DVvnbSI80SmAhUKh
lkxyW9oQcngxtcP11fB94MYymHMKTqEVTzhg0XIa5ux30b2xg15tWAaVJwn2jouGmgteN7RygRfB
5U2vgTGvj6eq9IpDvB9vKHGP/clGq1K2S/31/vraeNu4BWOuK3uWzcFQANaB4tZC5JKZ6zk1wPxW
N58GWQ2yShAB8Gxji8gcM0lXrbHtgQiqKkj+4k36UxFd+f9lD1/fGsjAGeyzO66XCvKANfzR4EUP
ulcgoY1KK6TEfdUX3yE896dob3DMywaiTbWSZVhTCnrIwjgWreAz8TftHwA0OF7aBBnjQdJsWKA9
mKFVBtBMDo0PFJnogxrkGJjuVd9VNCJDzRzklvFllk968a3tBF+ee7uriJFV/Dx6G9kA05LM2Zrw
jHk9R9FP9fO6R/zyrMc+qtI7NHif7DG4bt9cS9hiMt7WSSzwq9vAVB/mXYq2cu3RuUHSwM8Qv4im
r4VojKvV86LNnA5ohb5rDk2Asj8YdMEMiiZHCATs89/vSaVcZshNOGhuMN85i2GowCWvwjA6h0qh
/ejyPwUbyLPtLQLjIdKmqu0hh23PR+PL6mt+61GXpIOaBa3eyS4WJuh5F/EWkfEQ1WQT0o5Y02Ch
6yQJZKjqjl8W0YQk9dps3LeFYSxjsQZ1llD08lYwTmC+CQIGILnNwCq77nrl2/VtFO0iYxjqrBAt
ManXA/kg2DSc4vt1AK7pbZfD3LnyqrUKKBUxUReC69Ff9ibups/QpcbkRL8HEfr/iMdcwLE+25Gy
vF6K3Zk28yaf0rD1aTMv+S7q9hBtH3MDT0gYVFDjKsHXfrtoT4b8+w/4i2NEr8lN2gPK2VAhrOnv
g2NfiiEjlQmiPp4H1/C0xuwqGvENNkVg90lRGR1upLb/DubJLD1UumARIgjmFoqdwlmsgkJUUBY8
GGDRjeYfgs/O/xL/roMdzS7MimQtuONQrjP+XHzJhZQ6wiKoyvRg/1ngx5uwtR4EqPTIs2cVTfHo
jccIjf6u+aU0SqVyIqA6n8iOPgqH79bOdItbOyD7VZDM44w7gjBxg8Z4hq51IAdIo4f8efERPATS
bU7nJQZ3AWH/Tt3bj1DGOYmo33hbu4Wl/74xQk1eB3CmtqWXQM8xhlMackEky0fA5YsOPxVtN8wx
QjHeUEnbwEdUkOjLbqQPASCDhLemplH6g8slSMZgyH0HgEFDd30Zj6s/TxACvW4OPM8NZst/URhX
l0FJoFRVfJ9iXSCIWQR6Bz7wVHWJ3GI+6Md1NO6maZqsyQ5tV2HzR7O9GtCRw2eZlPZ2mjBxJznR
83UMXhgOzcp/MZhLdk3bOu8MYFhGGyxp/Slb8j/KEVqCzbyrZjtU5XTwr2NybwyMBIGiwrbR0cZy
10GSbpDSAvEeCNWDcpcEK0zuqKPREy5831WCr8a71rdwjPFB7yyxdShveasBAu4ygZhZLINRu8sa
sp/U/OX68rhGgsYPGY1fIIRk++VQkkdiZ6KB34QW1ix6WZX2CUXfu6hqA3sd9tfh+FbyBsf4DLlJ
IU/g4B1PtLDAU97MHMENIkKg/75xD20ymVqHxgUQ9svnWVv3VIHr+iJ4NwhmVv7dM+ZgkRSCo2UP
CLmHRk9hqWgxbuq7WJEKARL3LQD5M3gJG+Uu02FeNBCDBQ90jv1yQMaOYQSaeDuumedCKkj+kuzp
wJMq6NPhLk83wTGGviPkn5lbPqkkc1wJlmfBb7Ra6xZajfxpIfhQXMujyW1M5KAowNb+y3yMmg6K
L1C4m9yaHBbtsGaf4viZGILsLBfJRLMxsnu2BtYXxiQGfLCUjHjmlvUXG/JqnrEW6m0qN2q4WmPx
1Nuk/XzdRrhmuMF8b+g9eiGxuhhChOP4pIsmp7h+YgPA2Lmc6Vlk9VjUYvSQNzKhqQrl9+6PAUre
15fCN0ILTbxw62htYUtR8lzmxeQACupfgeL3IZkf0nAO9KAL0Yqagkar94Rjd9xgZoPKOHtJnZLK
VIE6aJiK7MPEt59mdC+DyoA63iX6iGva4DFWMq4KcTp9KjH0kbsE5PyLwOC55wqEUGAdcjBvxzbZ
JpAyVLSMUINHlspBJwWat1royQk+FzWtd1HgBoe5QeZCrhbEuPSJE++hIAq9YzDOY+C+PdQBxOx+
gW+S/63elsa4DJKXXaubgKQz/ssPxQVDbgipyh300SThRCZvI1FlQV85olx0RjJvKqdCHTuZcbbA
z+KOtr/qiHShHHN9H+nfzG6j8eo00GqFMJA5YANowe2xoQeMIJnZ3fdQY23jCmJ/oVPeWvX363Dc
RamYdYY4NoZa2Va4qdc6KdNnpO4TO+jMHYpWyF99IIAy0ESOiUSEtqhgXnrC3h6NXodaIaRv08ir
NAf6ZGTXFOsDestiUJNWd71tCO4TDhupidgC3SEYSrfRacdYRyTjQoFIELUOCCsbQXqEpOg+P0Bk
IA9+f1SRguHxiKq5iYIc89nmWen6NgHYoLQI4H9UaupLKSRYFtFblXetoCkXDSGWgeFVNuItumgG
jbIGM4S0ymAnEKRSYY5jiJef10y76/bBu1C2aIw7hIpWN1Uq0BrnG3qt3boRcUKLEBjjsIq0kyQN
CKCzgA7YqdKfri+BG0pv18BcilCHyldCEfRwfG5QX8HM1k4O0LXzC6OdvAsS3NaoylogF0XK9tLW
pzVHZ0sEMBvsomb7ea4w6dviJH8gn4AzK6NJw7RNmy1EFCApc7ocvi9HB0Xe/RggKmmuj7+/dRg+
p8zWlE9SZX1e7KD3dxlm2noO3Y+/WyWXY3mwjmhUE5PcUmtinN8FHHOHDDMkq0sKF90oARK0YbWv
D3S+XuzNeYU3UJ2reFZT2oV3Y1hAyvMuJnRESQmGu+WQHpu9Ear+cjPciCezOY4W3XDgZkaHOAqu
rKONrCk2OwjPeSaplqDvyzTU+kj1Byim/H4iATz7mDFDX4CFrkbmolqtZkmNSkdjDZXsTm56Yw0E
dsFZDQBgdyCM16133MvQ1ca4zmTSzQNR7+oXPqZAXWnX7SK3ca1vub+fIJQrZPWhzoAxENAtG2gX
skDd+i6mHpRmHskMrTztDnpOry59DGoM0//KUeaZiI0uGLR74g4xVbZQRRKjA9cp0ObsWL3yzVV/
gNodjZq/SqTCy27ZtJ8RmiCwknf5jMpa7AXPBnpp9c/mzQhmhMTDlKKnHpLChSiY33n6dxGHGMdp
4VuaGJBSNAW+i/HBcguhqSZGujie8t6V5p/xBFknJRruQI4j6hbg9VLiSQTuBZTMIAXBBvZxMU0Q
RKclBEzOOv0ejEKnZU/5TkBhXewN1C3Qf/b7FxlANRwIDF5SHYpLvwze/LaaO4DK84oHbGNafjp3
otom5zKz0YsD8wQJL63VXaJEq6Hnjo00Sm6eVPJFGgWFdd652/4+cx3bbY/+LKhhen2lnc3l82o5
N1UqeLiKQBhrmFRoLOV0EVL62HSPS+WXi6ARi2dw4IJBUx56v+BHGBc1ECVNVpr/ySDbOSbFbaEX
fmo40KiUBR+eJtZZl7GFYu6UcdIhqpUBqrLr/ZhDdNKAPrf+Ve/LPVh5MUJpeOhME6By93CzQMbc
Fr2oiUQ/lAw1pah9zjB+uFpfrrth3i6Cuxg5NES5cMLMLk7rpEmDAZABMxLDChHGF9v8jESXfx2H
txiYNeZaTZCmg17h0qpVcy062VJpBf0IncFFfWiVz9cheAcHySYkfzBlbkMV6RIihh6q1NGoForL
ixX5etoIvgjvPQBlgjcIJgzURzASFBUg5hKEqFQCSc3cAj0HQRlAiVI0EsxfEfpaMaiLPC77cfRR
ynJTBlyaziiWZh60oK/vGe+zIDhD/AcBJNREGBvT4tqQE/g0iBFlu1k+VXLlQrXUvY7C41iwHXg0
uDQN8Qv79QuDXgoTrEx/wF0g73I04mlB72W+5E3Iibvrz/lcB2lgCOIYjnkj2SnjWY3MBQiQGJuo
jWnoEppTjY0vzXhbQca2eaqIAIV3y1/AMHZRSp06ZjVgyMPgd4cRKR/5q1G6ECKgb4RQsUSWSP9w
xiWBpwT3O2h6oEXC7mg1t9KaZDJttVACSJLuo4OFliVanZ2/ixjneHaPHgQ8F8FtgCEXtsdwWEup
qOnzpxteyV3jo/005gFFK/4S1YI5r9MLMGqzmzy4BmaWpRgAlk+flfg8VmcVDyCw9q3QkLtumJwD
hkYYDKZhVUhfsOZRlBAL1wcDLjYmsVsPVO9WF90evCyk4yBSMUB5ruGiYnysmq5rOqYrbqrxtb9s
RPtpGkZ5oFmg+oBYXwD9Y9EIDe/JinZyGlmjnmq/E49oV8uIHR2oPXn1VdN+7TztsdtBnCCABL2I
DY63lyAuAFcLYhaAMketkaSYZDUssoXesja/jPZvf6y/q5q0wo5sDJu1aLMkmmeM96N17bG2Orcr
RYzX773hJQITGmUVaGbK2ELNot0Z2o0GXd1ZMAX0fpcAgVP7WkBFQomxhcTIdaWG/IGXKEtQ6vlh
7kRxw3ufhxQtON9kpHZsHXfH5fmR5YoGDsgjOcnZkG+bpIT8QUhKUdaFE4RfAjFhUa0kEsR3aXYM
kz5Py1N6xETfidxpD9oxckG8tss+14KcBccVARSJRoTGoBI1WE67lpiT2jrIRTfrDxtdHHn6pV5v
s/W7M0CXdQDdtAzVsfQLVcj8XWdBkTFbDBZJB0eLCcwbHG0wQcDAreprAoXyonm8DsD9cBsAxvyk
RR9JM2Bpg3NAh4KnO98k+zwJSVE5DgkrQTWaSj3RgIy59dvCStDFBtcwwyWF/1E8zFyLYCx72fX3
UDONAyKaBOcub4NKo+yNXwenhVbnEP/+e9J4Lyvnygwy0c1I//bLi3G7NjzVLlEwmo+WwJh+JQjf
R2GvgOsgk8H4Dyq24k/tA1fIJR7z0cy0WudWw6qI/QkT2m4UC945PKf09rEAdrmgBorhWk23bQHN
4agFrR65RPt23fQ4twV+Gb4CFR70JeM2vERJIThr6g2cq31jh+U+g+zXcHRCM/glWnwaD7EfCaQa
yHEjqoUvZNbU5fFUWHJZeWD5pwETuVnc0oNe6wKFyiUUN/ByTX6LyERoa900ua0BcfAb1Y33BWJ3
s3GREMFwYmDvc9/xo9+nKLFwE0IjDul8WQE/xeWmJnIZ9ZgwrbxC+5mS+1JEscO7TLa/z5yoPO5l
ogxV5dXNj7I/mmVw3Sp4poe0MGXwQND+bna0VrtlGU00ivTlqZdfHKSjYyu8jsG1vC0Iu4iiaMdi
6Csvz47EA/38qQhs344O2pEccqH8KtcSbI1OyoDRB0ujm7pxQ9MYR6CVG/5je+axwTuENryC7q3H
Q24JfyEpzbP3LSYT0hIrSYZE+xvzHykNiMyi/ecXETmWAX4y8DkYMD37HZ9InE1WPXXwgv1kPUNW
4yRJonCMfhfmDF9AMGua9SqBOggg6BiDAvkWWjUFrazAPji3BmDw/sVgJBgV2Fe9s9jVBCJ23Brk
tpta0ITm4Zw/mM0f1+1QhMM4CGiUN9qSACdLCqQonDb17DpKPLQWrEdZanXvOh73C+mWTEt+EKZh
OZuVaoAUiaZg+4bia6FhQLIaC//3MSh3ImY+kYFGB8SlqWMqUuoLB2uytM/LeF5NwdVEAzzWBLa/
zxzd1dJI3Ev4/T6DRgNGPaygd35E7RLa+bC7vhYeloZnvIU2GNSq2M7Drl3BCJDA16Vr0n0vxxka
ovJYPa7rOJ1KJDVPsW4mn6+D8mzcQH0MmViUd94R75ZRK81RA5X2eiySv0ZSWK5jxlOgplXtl5YE
0y+m/iEfJatx5VbXBIt+fcYzO4y7GCJmUMOh9zJzLfdakc29qULUPVQC1ZsXF4I13vCzvqHtsSNu
MghvR9AC8/vd5K++ie5cYcWE470u/gj6aTYeE+TDTplq+COyQxTOt/FO8uJD8W2lxc9gdHvBE4k6
jmtrZqx2XYq503TANRaSa+jIXdYnSSQ8wjEn0K0hg4K+BRlRMBMmYjaJ1sA1aGchd9sllp83MQJT
y12a56ISBPYc1kjEHkjVvBquAjHnyx0cptGY4xJogw+i6ltoneysYAyl3fjVum0z1wi1Z6p30u+j
z/Ne1JD0+vPsjoIeAfR1CEdQWWCuPMceiqxVSeVVvTyDqWQyT1U+LedmNU2vUNEFqBer5XZahSEJ
ZajdIllat7UXfY+HfneaJDQrL5MOySd96E6ktEFFg5L+ceibWEPnQK/eykW23NaVE98sei89pnXR
go+4tA2/k4wbtY6t3iV4i/rNaKYHxyFK7a6aZOyvn1ie8eDiQ1uDDNW/d4XLAhO3Rb+sGI0wUEhc
ivMclX6uqx+wUfA+aQbGpiHSy3ojdY4Mpa8NBC3Do7piYuuU14ISiso7dkj9Qr4OvbugaWSMZimt
TiuqqPIce1n2SWR/6xfdOLRLLB2HJoMUr9oMYYO5k52+SLIvm3V144zxS96S5YSMK3i2VrOaXWOR
yiCKzD7AJTceUF/GFWpgIMaiB2Ad1OE2HUAJoGLjBA6M9znwWjcUA9E+KlpMoF+NaRKVOiZVFvVM
9Ht9DEcRbREvI0AhkMZGWRwj7AwG5NZMEyXWCk8XHK5dG8r3Rij7ZSDW81I5t/YFFhMl2DLuAbCB
VRCu678Zf45H5dPgJxHEe6lQsuPp6LTyMVQ+PE9I7fVP/1D7iyoD1AeyJ3q7ZuZEzwnG3mIDf4dl
/lnNR2LI7jJ4oA9xTb2HYswHnofo8EKCFF0cYNJkU5hJr0BNsXToPUQJHTBfjNC1PahusptdUe+w
St/M71a3QWMuHMVs0MER2QjR7xRIt6pg90fz5gvEikPTN0Lj5xz8rdgm30HKHqrvwhY63qsEC6aS
uCjC4opgLt64WRcl7aXqdZQRQzC0VHGrY/qp2km+KMzgm/AGjVnwOIytog9Agx7ibXkcToXbnqWQ
XgmmoKeNG1JsV8Zcr82SkWRZ6Kd8yGCeGLK5TzztFB+jJ+1BPxgPfw9PznvjUBztPzUPl8DhupPm
ZQ4vdpcJHLPC7Kc5wXqTA2UStoIUapZ4kgeDq4Wr1/5IjqqIv4rTF4H6pg4DVvCYBV0k80nrSM+6
ZoU/lY80VJJvmrt1n/jQBvLlGmM/xUsWSgfRSeV6wA0q+2l7IzdnFaizWrv9fBelDRqfBYE+5/FC
U6KgyrJATf1OObHJnQzHJa09ndwpRuI3PfppyvIwOZ17/dNxl0NTr3hQQKuHzUZNfQGpaiupPan4
Ok3eXCxekyQCEP7p26AwbjYZm7ZJUU1AC0v9jcqk4Hm+y5+MX1IeEi2J8aVdnQ59n2PzFjt3k/Km
w1vMFnFjcS+OzYroH7GJoZMywzOiBohNXlrnuGjB9e/CYTmBdSOfBsleBCXIqV0CZDJJVRvk1Qgx
yc/kq1a8tp4P+wy9A3sHiRWIu4P/JASXtTinQq/Ydw57A86sbgY/TSc1AI8Ll3j1rbaP/PVx+om6
OJT7RAMEnFcZBqFpfxPeZTru48ulKmCRWXICD5Yh8wCdjb0WSmEXivjOeXcscuRo/UX/BoqeTPwF
J1kqUk9Pbj01bqSlf42x9lBKzrPeym6s5sGkiybfeLa4xWSyyetcTGmvALOaIeKwqjal2ss6r2oQ
cl+3GC4UQiZ0ioPWGn1Ul7voTBjmq1r44Eg5xsVpUJ5I+eU6BPciRzfYvxjMcrJVwZgMSDlxjkHH
r3vm4pKjhrbMLDBu0zPxpZ/2XXWLjrQwecz2yVESZCg4lXkLMcvbX8DYygijhWb261+AGbh6R2VQ
QbHt5/ftfZe7jVASkXu3bREZ30WsJVfzmu7rzXRGaIj+e+QXbZRWaFTafEPN6mMZxot1Msd/TZvW
0WgEUVvIp0OJ62S9aJYLzq1jf9BP4+CKhq14d852ncyZV2xiakkJU22xjxDV9Q1Tcut0Vw0iYUuR
pTIXt5VmqHUOQKrLMMEbVDprjcB98tzzdjHMLd3Y+tDXGrZvlh905zzGouKX0CyYsKslED7PaUCZ
HebdbPvaXnrEyClmNNz+MN610DuVfEXU6S9aFxNoRXGPds0GqI6inJXMCuPV3l8/5HRrWN+/2brX
3MfmZsuqnti5AgjkbMI4zTxnQWN3o33tmjSEXnl4HY4bG6C5FYRXGMFDLyZzopvBpuIzrxtJk/fL
vg/Q9Qn66hxkPaLojb9/b2DMYY6USJOzFWBxDzUYtXMXS+Ch+Mb9hsAc3DYf69wygTBmFtSE9fnY
pusDNFWfr+8bfyU2DYHpkDObsbB0CUadIXCr0UuWFODIswSNpf/F175BMB6hlqwc1xSNDWVfP+b7
1ivx396fpAj+bsAXfR3+3r0BMo4B+YY0XhMAVots+mkGtt25TohL1kZEh0F/6r2Vv0ExDkLuFscu
QTDqacPB0NEmpAyuYoE5ThMp2fwXA3+DYjyFXjSrAfVuGvwqGFpMd0bsruHoJ3v55AipvEQLYzxE
muMFvAwx4sZc3YHZcT9k3W7M81NViJwRN25DK95/TJAlmC76YWjTGAsD48yNrJObOV5v+yQ/dYXi
pnV8Qxpbc3tr/VCk84bLRCEG6cux0LFEQ/7Zz5nXrrdz9+n68eKVFXEBv4GwbklrixT5zRosAq4e
yrv22NxTMkUMMHa+9TNzxcSXfEtRDfAkoIquYsb/MoTLJBnUxTY2tDg3h3IfH5udfTf7w9/d7x/Z
xQ0Yc7rn0okHWQaY6fxBs/Llcirtr4JdpLb97phtQJgTndZ15BQqQGZvgkBB762oesg3tE80PZfn
dVci60SfMeV3ATL9PteQmQNu98iUSuD5ek3R03Re7UF67E4NIB4Q1oI7kx8NbNbJnHGpQdmhp1+u
/7n46b5D8nXXh5JXuHivNaDgP5Y++UM0Yci9AyBeBR4KjGkobLtj3HYKBIZw15CB3EEl4VMXN4LE
ODca2EAwFyaJMqk2TMRqjhS09Rn5CANEIa1xnqan619MtBjG+HMzsiSnAJIUZXs7l3dpFAfXIbi+
UcPIGmR8werDchjkej6vU4qv1A7ntP2WNJM79lFYF4p/HYh/dW6QGBel1Gk6ZDNcVL+TPWr36LC9
p5PPUljsstYVlYS452yDx3grTJjMsUrTOOBESYOqU5ERU+beVwZ19ddyWg+YdInDuen+ur5S7pW9
AWbsw8jqvNboMYNwk19r6cGWix1ZRLRwXOPYwDDG0XVLU4IIGAmx7kzSv2pTsIzX1/E7d7EBYLyh
DXpeJV7wwTB37y7902Bm7qwdk+VH3jyNcpAtd0ZRC1ww93BtQBnvOFRyIY0OQBtVDVGVcrV1Ddeu
Xl1DLwK11ARmyd9FyvSD5gFk/JhdxCdy8oYGPWp0K5P7xBbEvvwLDISQyOKgQfodrzb4Tuaa9Dhg
zYg2Eu21JAqCLi1UvCT+hRFr7oI2eEywY/VoicwT4E365zK6U0X3F9e6336fJc/Sh0I3R5oHyzAv
OcuFr8fy5zZVH64fIv4y0IkKKgaL0oVf3vtaT1RpVmFenf19QSF5Ejhx/u87YA4CnT8KaoydVVlW
LqqG34+n5mkp9afBIoI+Xv5OvUEw161lTcpKaIkyU/6q9WPUzG4531/fJv4ti+LpP+tgbtk6zRWj
sPE5piB+XH5Y32kcEZ+nnR4k3yjbdANS+t11UNHCGBNLZug32yX2Dr0/kJ9ZvyiF7WdaKvhEorWx
LQUkb2WirVjb7C01JN8Tbz3pjTu43TMo2jwHVbEi/NCD621DNeaaqipdMgsZoLVpQzLQ3E26/MWa
ivADewjhchDvgrcKrd6X9j0k1TTn1P7Wqvcz6wYUmPtyEXVg8S/dDQzzqWYyVH1qAsa465/15wQ1
vsiHTl2KPlu8tqqXUTRAxj1Yb4g2k3NdbLuNah2vYiNDqTqZApmIbj6u/W0gmE9E5GiMKacnHuHn
Puqm/ZDge0VqKZro415GGyDGCdm5ZiRdhN1r6/ss8dv4TtJPptm72nS4bg78XYMYDJ0XR76K/vsm
w6ToqdZ1Erz2COXz8ae5PP9vv0+3dPP7idJhwGjGLi3tU0zCKRG4a/5ZRSfmPwtg/OnQyLlNlNez
2pZ+v+5MMBymIWhCm2/Vc5WCrTaH1q8oQ8s3hTdYxsciirMXg1bRsnh0sTCy3teJ6Aqn9vQuEAJb
CYYHoR+GlNzl5lVtI89TT3tN/sO30AcDJGhrJONEQet/2cc3LCZ4TJPZNomDBekvZX1SPdOLT9o+
/ivVECmvq9et7hBCv9i9bh/8t/1mjYwB2ohapWzFGqeA7NZD4S9/ILcOtkiE5+peGlBSEw3B8UOj
DSZjlI3atlHaAtO0vOqgl0eq2WgiZPas0FAOv5BNEH1JxkqTcU6W0Xq1Uhkbq+zNg+nOfrFvQlEF
j+960dCLtngMtqI+dGk1ieX0cU2tpt8VT7oHOtuT/URbZpAofJhPQoZ37trQN6qa4CbABCGDl03o
zh41ups3lPFTOeU3k1sewPV5EpUNud4K43ZQcwEt4bvgKW4nJa5sOODenFyl+kFMwe3IdbyObFtg
2bZAYsHcjimobtKpBcBU9Ykbqd2udZZQLbKHeSZBtHyoGg+yKnRO4HOBvYrZvJjMOmbtG6SZEKJL
tJpl+uXZhtTYdGNJ6D29ftyonb3zKBs4+i037tju07xDOb72FC11lfgzmU5gkHTH+a/rOAq931kg
Gt++UjqABodxXcqQxE1F0GhqoMGIYvmwi7DwM988UBH28gmJ3gENtjG6cNLv19G5tVEMXEMQER/R
tthbrUIY0GAQgdZGk3vjoIeTioxXuiu9w+Slqt8Hq3dLSXK68EHkSXlbDI5EOoivg9GCnYHIkO+1
FVp0GJzP3XrWwdTvJM/Tsr++Rj4MmOnoxCZOHuM3tcGUbDLhvToap3I9do3mTm0wLyLiON5Fh66T
f3EYX1nLVi6vMc2eLOXdHEe30grW8jkXxNyi5dB/3xim2eeF3EV018j03IyZj8rXBF3g7ACWpQ+8
j9B6hmFRqEua76mFuijLrQwxDwH5g0TOxXJXlYJWMN62bTGY+EAheWWDKAY9KUXqjqsbN8QzcoGd
cy+yLQrjrmqUbxt1AMq/8z2Q/NmZHSigij1oGHfXbY57tWzxmKi+J1G1KhHwwDpKZ8s05HJfZ23+
ni37hdo79ROsH9kgspdZVI6O0da4OI0OnWX/TDAt8rE+/MoEE92wa3CMf+xVaL3giY4ySpPtnPE5
VRvobPRuVYIvUZdCQp7/ty01GEcZtVnR9x0QldHtDuUOCkrQMgp0d/VopIehnzoQQPIu7O2eMqEe
Cil1X8aAzLVQX3W3mp4l6cbKFU/LQjV9bGXVVW23IpLIfkRfk3FaMhqLLAKKZk9e5+RsSbO+I0rv
+I0+Gl5ZEEy6lLIVVONySpNK9xXoz982pVW4tqnngr+Gd9dvt4Ee4Y3LUZyekH7GH4MOUTfp7vro
JZ6Pdr2Tmo84A0xageMBjhqMh5dI9TT2fSthwx3l7LR3TbxAcUfwWKB/7TvL3WAwq0mjrEQ/EJ6M
fb7XpdaTzGAES4bAdEQojJse9GK2oWRbY04bzWiyp6Pc7dGoRVsx7EnDFjJ44oidD6tDbdax8Sxm
29BrvZnWAsp36PAzEgy2kptVrccdMoGizi2uAwA3Gya7QBP4jiGqNTCYRipkEcyUPMO7BhjrQNF7
aD1w1X0tk+kpbkXKJ/Tzv/90b5iM04Hy3pSBhwhvyfLFQPeA0r1c/2wiANbHzI6qLTSnmaBTBgMo
63BrtUUliEhEKIxbmcF1FBcgU/bmSiOeVSe9Py7J6l9fC98U3jaL/hWbU9vKSrem1BTmeNnlk3Jc
JucwJt236zDcxaBDHe8nkIq8IySQJ8WI6xyPGmVA3gJ9zcksOEvchWwQmK+OVmIt16hTSCrZrc3Y
U8coTBMRLTk/RtjgXHx89f+GZdD1IcOGLRGCcEvJ3TrOv1om2udU+zw7tuTVufTt/6wBnIR6jP9R
TR+G6FbNBD0s3AXTWW3K8WBhwufyy5VqisZ0G79v1sXTmkNKsqpyzV2KVsSJJEJitjYhsqTIhDbI
yNKNI/d3hYWJqNT8SPMDuI8gKYUqDvpYGW/Yt5mRLR1wrDq+JbIMCYC6C2TJ+sj9gSZZjXJKYFCT
sflh6S016vFqS6zkMKbNbRaXhzqPBTBcm9/A0G3dHC0rTyJ1VOjjUNJeqsW4ywyyu36suNN66KH+
dynMljVKMusGwQN7UXw7VCZXO4/fKj+7c5BmQsxxij4tu+GxV100roIqQ5hwogCss6X8f5SIQdbR
43y5SFVHJ7oCYn5PKWW3yJ8WJ/O03JdVQWKVZ4Mo62G8FeLQjsLWt51E0aN07dHUlNfHXqO0zSNE
sE3/+obyvtkWhjH1CcMePQJUvGUayLk0BtR3VMGwnGglFw5E+b+cWE45V4DoyeIZfR9ICtoBNVmQ
ehHBMNdHC7aPdEHB1evMx0X5rMr36/j1+mZxv72m2xpGbnG9s7U3ayaYnAGZGDiuVz8xNXeIv6QW
cWX0SF1H4qY1MSuimrYM3VcQlF6aWWx00pAluD/UrlP9VTXGr7Eif8oKkpxqYjiHtjcHHy3Uy63d
WeYxMqzxHsV7C1TbZuwmECTaj2s0PV7/u7ibvPmz6L9vjrhRJ9lgok3AAyv1Xu5asKdFgdPqouXT
j/XulG1wmGOet31dSDROJN64ax/pIAEGWoLZp82KTWgLPBd3yGu73cxzW4IaAZgAgFecaVDah8Bz
80OGR7CINEG0hcybe83JSLoRW5gjEZLPyZ9p7ARmJap1ct/a2yUxb21z1Y0Cyti0CGmHWBJqkBg+
Oi1Qw0PbVOuKiOi4nuTtk7H1s3lWW21ENt6rdeeAiuCXTE0F54/b2bFZk814q1UnINeKsXdLnnlr
uuvGyU0MFepxp1j7NOi1Wxl4SOgi+RzuN9ORXdWRYkUlhflmYG+ABpqD0MOIHBCZF+h/qEd/XiJB
iMN1MLqBZK6Dpu937xQ88zKVJAgIDB3D2qmqP7SQRwv6aow8DGl/ZKLF3MAxLtPuoao0FrhMnR4X
pzkhhDQ/yc0o8MyiVTG+bJ0SUJnSjpvGilxLCzsZzBAvSyJIAXINEPE26CRNzFixKeM2XjB6nmM1
XT8ex7rx12IUuD8RBLNhqbwojYpZMS+vyZ92UoCwqIyd3XUfy3tCIrzAUx/cuSgkMHGuNStjpPUA
6auf7XAPbpUlObfV2YxyPyKiWJe7pA0ac6TqUopamdqAoUWfNLV4kDPiX18Q9/tvINTLS2NBm0wr
jYgL0/7RQoEHOWYyhVYqSMvyV2LougU2BXTRM/sWdc4U57S4AwWK55XUD4slqqtz/YCBQjclNUbD
NeMH5jK1BjLCkqNVK/cpOm5v2woiSlNiqQIr4EJBVBS+xQT7F9sP2jQ9svMNNq02nuzmxVxOg2YI
rlnuh9lgMOZcJlW3GjF2jCgHbdyR+TBGg5tIf33g+29g6IfbBA2WnGhZbwBGau4kkoEozXQn44/V
+fG/4dAt3eBMhdLPMXUADZFqiJyZvjZHoY3UBfoeBoGrFn0furcbsEWtB9NZAQYJWBedqK5uf56F
cSAfBS7NsEFS+k7Tb1yaESECUPI0t908g/h6NkkvOAPm7iObh4cGkld4dbBsw+3qLKvSt7C36qST
b7kae6t0HzW1wBlw+IZxg5pvQExcUq7tUmG4EQ6H8svJHthOz8WfihvvXnOAs49BnhflRlwL4Fv7
v8DsMJRl16SzNJyo0bk1yDnW/N48y/Pz/7SPr6XFjV2opVzacweUNTpK033ZVm43fxtrEeMld6h4
s4/spC2YpQZlnAE0BRgrfk4Q4rlFsH4f9i0knduDfjee8y9lEPuaaFiE62kp3xfav6j8MeNpp2Ft
kpnQnbRPufH4obkrc/P7zJ1U9e2UwIHTKkrjKs5Trf/QcsFtwcvebzGYS0mp1WL9f9KuazmSG1t+
UUWUN6/l2rBpZ8jh6KVihqMpj/L262+C2itWoxENiXpYrTY2gtlAHRwcHJM5rsDIUcQzocKUgetn
KZ7QhTPWgvwp9xSD0NMCz6AFilLGV2BoPVNIBiy01IZKUe2TSQvVfBWYHu+zoLcBnBigA9EuqEPL
JNMyCC6iBWfod+j28lHEPly3bt5KQOKOjASewKCNYb68PkPtM7FweJWRfJNt+V4xZ0xEVKiAXAfi
hvpbJMYGUozR1zUOkhc3D5H8bKIhq6shV4i35tw8aNFpHlJvFr3w+Vv4sT7GKpzRtOaKoqZqecpr
+WaOGpED5L1tLQOU7ug5QwqJjVPM3kkMLe8R3wXpk+I3eGs6z7RdCZUPMF0aX6/vJHdJmOsCSREm
88HpeX5ROU4SG1EyIJHkDMmTPRD0Yilxtr+OwjUMMMAhMQJiFlTGGRR7hAzojEW1ZDlZZbbHpf84
ziK+M3o5sHkBhMToe0YO0LpIi0wg2cjWdYR3TZd8X1ea35a6ve+bnDwWVa3eVyDUcru2qd220H5e
XyM3FQ6eehAbY6rrUuQnlWrVzLuJPqmngMpuVzsTDSHVgWDqSTgeTz/MxVo3aHTLNzdJPmNaNJaw
VogzJT4VK8x30oysxAKRmP5PUV6Cu7UbOMZJoQeysxq6ODRkA6uEFCNlbhDBcFMtdAMNlMhAk8Qm
vbU5LjR9Bo666w/WDaJCTFaB1+ZUhkIuG67tb7CYtE6Vq2OXUCxINFRutFNOnZf+AUZR8MqkqQ9V
A1/Uhs13XBtM9o2ASG0oTGCCke9IE1e0FD98tilwu5NMJGUQM0UbD5DWyfla682t2nf7WMV8Wl3/
lutybzrFD9kCW3A5PzqTJAoDuD2f6EXCMxXde3TQ8dxCZ5KblNfuvZpruFSQvADlgPceyc0gz29d
Un+ymruFZZ4tWTS0DVK0tBz+57i+geoAiXhBeMA961sQalqb09c4Y6W0GkCoSlO6b3ZQhIT4pOZl
IJkSdbHy7HQLxhx1SyNqnEoAW/owVk59IfBcvJQCpFHotBxUIlCRPF+MPoJqfNHx99s5C9Pozplf
rOWnKv3hFG8SEVEr07/GOq4tGnPqjCFp8lVT0H1e9ygUxqFhyodYRXCaTI/XXTIvittCMYeNLN2S
1wQL6+N5b0UHSQHJfP97gsawEguuOL5JbHaROW+Log/EnABWnKitdzvzQYdmlw56iNT/9+ooFijd
/v5kbGNnNiDNMBNsYh1hugsymmSVD/K0nOzc9D6xiXhegokF5FsqC5WASXHVcpXWqhU3Gk+D82vO
921zF+dfryNxLWODxAR1S7ZWaVICydLXEGw6u8GAgGYZqfu1rER0WFxSMfQOG4YOdVLkBBn3NCxx
m8UjtvC92YR+MjSb0OHh0a1LtJvQpyYclPilyc29b5EZD9XS1K7c0BMgj1+0Br39TrxD+BXqdR9K
qekuQ+3apXS/YoCvGaVAaqPbBPpY17eb61aoIAJ02KC6xF61kjM5SxVhu8t0X5LntlwFANw2XXuD
wBx1pXWWVlk0XLBHEH689n5/mHYN+nl6N/rSTW51IncYN0An4bQXOU3+Luu4dkzdQmmbtVs1SiOk
z7A8HQlFrz44KHBA9DtzqdZOE/6D78rf0A9Exn7lxFzkIsZy9Z2kQ7tPx22Xzi6iMwkDB4o3jj7Z
rd+vf0W+39msk7HjtM2c3ox12G3sl423+oTKtctodXWrg3Ir7z/R5W2i8x9WY4CaFgOg59dFUXdN
qoA3zCuqr/Hwc5lnV+tPbSa6Yzne+wyHOSaDFiORgElur3+tD9MjOdkQK/EIKCyryW0gyOPrYeWj
s0/IisZ5rqAtBzV8xC5gK2OlXuJxWJ0ut3IkofyqRxdBjv/68/p3E2EwZyNOjboYBmDUagKeWC1s
9flgS5Kg7MHxqWdLYa7AKl4X2UlsLKX87ugvGemhBPWrmHfXV8PLN5lImGDIgIp1XShXRy3uP6s3
cszPFoPk1mmMY9a3469andBXqzcgKTbL8atexMUXbHD+HGGL/WiKoj3IfkFGbygjpNmyeT7ZCZri
KrN8Qbem8zTo/SC40nihKX4tCNxRXFDocMm5CaOJKJci3cy9Fk6Jvmf073BHPULx/oeK69rxyatw
cob+USbwoVDwhxDOwHgJA9o6VYIiIT7FcCxGCFlQ1gjk0xt04vb/ROOW++k3eMz5kZXINLTJARnd
fXYaIJiag2M3DZzAec5e9DdK+R95y5PAEOhfvVwlFJdxfLTLGZfcTAdbRhcMHjgtuqLADdrv2yA9
QXb+UPnLXtQ1zl/lBx4TdiUYmSy1BKt0HKK5alQcx8R0wCZk+LGTHa6vjntooQf51+JwZ57bTZct
Ul0NWJxUJuFUP+QyJuaal+sgfOvcoDD3yFC2WRvTLZT20S7/HT/RiyQJ37o3/T550rx/8OzmfrX3
oSSUsami5PnC8qVqm7HDLtL3zHwCxVmgfu1CqrBCc8RCzhYRHuP9mlitB9sCnjG4Q0Aepl0a6Ifu
lbwoQfUl9UV3Fu+WhGKDhsovtHWRaWUWOKgQLJ6LDBHeSQn1oIIM+BCCVA1JNTHZNO8LnqExyxva
uRjNGGj9a7UfoeYLWXj0WMx79ZcSBb3tLbi38lASBNC8viBoPitgcVEQll8My1kNBtjbPIcm+Lqv
D9DQ9uBXO0Q8xepRQuvaExOt8QJpZA8hWwapGQuzZswV46hzqpdRVXjybirc3nGd+2hXh/ZBw0Rx
grgH9PzHz1rtGTJz9sHklVSmBGSE8H0MZUrq36SgRHgAEtWva6AKRU14YaWFRniQ9To0u8J68aga
iN6NJbb4hRzkH7Q73fHSQ4lxItjSIoy2OC7nDI/x4v2A8dXeKLC7xqu+HiOMkdafyGsDA6cDg4+o
2rB5+0ixCkVrsI/r2rppEdSj5V73aZzQ+AyBcWmZUpIUJQ6okiegjVb+jBtRGMxHQEcEZivBkscO
xjnSYFlJTAoIeerHAjLkUJWOwvWov6mgaPLTMLl1BE9+LiQVLHDQNIszx1zomCgZyryoIVgvxQiG
j1InGo/jn60NBPP1QYIxV5juwBTEby3Ufxjf6m/k9/y04jzZYfFYeFJofBd5Z67JbUDpujfJrbkF
35vcYl2Y3wd1YliQB8N6uG4Q1AMyYYL1Lvbwv72jv2GDkaw6iENsGMQyPg/ds5xEXpv7ifqi2P5n
kDB1i2vbRusH4/mTqhkyNcIW5tVN3X+J5Jd8/TY1b4uo/4x6m8slfQAxTt+2iJ5rQ1vQ1O5uQIp8
PqphvxOmrfmf5wOH8bdlgcRumQIntVFo6FZQ3NM0ue5ieIU8WaCqBeuwJ8rMc1E1FSkgWv8y2bqU
VRISyzlQRzCsRvFeIzHSI4IxI/otLrZwA8K4iVlxMrzZ8a0gTILe1rsyGXyzuV+JAIc3wgsJGShP
wF1AIo09un2stKSiqwFpLBhYvoIa8gakl96bqw7I/YCwEa+AVEXMCqqZf3Jpcn3H5gcwB3uZOqmv
1a5A7SH9MSGFXIRS0IXkvdgBVgLU5QWxK//m2kAyx3pcMVqpllhz/mLv8pt1n3sKKPvrO3TDg8FW
VOrgGgyyPxCtUd+Fqs9PuKq1hU0KCjd2d2rc74yq9ScrFxxvnsmoUIyBWi4UcsBufw4zKL0ddxZg
4u5nrfxMxl+K+uoMgi51nrvaojCfq8qJFBkGUNRR91Oncuf8qEYv1ej4+Wx+4rLcgjEfqikNtScr
wMZsviElUgO25l13ijzzA0UP2iEVNK5ixvt81xRJtqVygPnpUbd3EuInaf18HYIbcsPdGipyRYgO
WYw57qIqkZFUzU5rmO7BABMoOzlEJOil/if6i2nj0N9g1Bo390lZ2WiPbQHWG6cs/1aLNJJ51rz9
+8wtMhLciH2X4q5vTL/t9rU2eKr25/Ut436VzSKYGyRStGXQOywikeSvYysda8zPXofgFVjPNoq5
PZR4arthBMYaB+pvmhQY9+iKnpV3DcBBNNPJuxQhZkh12CxD19jeaN0ZlHJ0sG/oQwK5eb4bUDdW
96LKPy//hGV94NDfsfn+cV0TGylf6tw00LhmeyoUstxWO8eTnuOH1aJa9fkDHRCIha6Ol+jeorPs
cVMHwgaMyxfoorhV/zATbwnQUb/X/aJwh7exdaMESmHO7V8TCrEvYoXgPjg3yzeZixOTl8U40G3u
fUlBmr3bOQGu0THxxkALaNZleYxDkYvnekULXDAYOqbJA8aW0C+nNqD6QBTaqMEAjXRi4603LsEI
5xWVn/HBGzTmE5tlsbbTSjcZtCLLywAduw7kFych+QXfmPDCo3TbyPWwRru0cienEpDGV3vnhCAY
gYMM7ZP6OiCz9DoHBAULZ5+kYPgQ5bN4HZAYRP4AZ5ZZLNIw5dSS+1CLg+KhPiQoS/2Z+MqjVPgR
JtfGAGb8KWYfAGOGAeUwpL7Zly1CkmzIYEieut4uNgoJeZCE0NK0DmniTz5VaxIFldydBg0i1M4h
pglhH8atmloPlR0Zr9umO0ntvit86le9MshC07fGFXRuSPBXKMbRa0McpHAvqe0PYFyuOitxoyj4
Ae3r+J4J7vfW8+BTumJJWLXl+fctGHNeysZsY0cFWDEmvtHafhL/+3Q/UtpwtSjQWOaFNMgQxbOy
dkDQld0U/barrxZ2sCKCW4R3G25hGHdjE5uW1gGTlkcbGnEyjr+iCUD4u/WxFvXcpRN005vqChCr
eK6dO616un4V8iLH7SKYmK6sxtkoI/x9rXu0y1+RfIBqi9trr9dhuEm5LQ4Ta0GAU9YQDCPUz/bg
AwtIgpJg7ulfVMU3jjKOVXT3meondGNBnwnlIojRskW6Ue8UO7MBqiOh+96xhX+8jcF0oM+Z5DkX
XUHc3dwAMruZONOyxAryL1ZDvo2mdEM6CW1+Jh6L2SQqDdI/xr4Tt6tjtjRbUDB7P0h9dJyCEZlO
Kci9rgvwfppx4Yk5InhX3RaRiS/Hzsz6ljqqZTZaT0PvrNdECsi79FvTuLFJ9+261XDxaJ0IQ9mU
/Iwx/lwvwYQ0YjtrOXtq0jFMy8yL9VC3M9fsP5GMAZ/U32DMt8PbyrCJRXNnabIzM6QyzZdZNoLc
2Het4NtxXccGi/l0VrSmQ7oAq7FrV9Mq31yMvWwJ/CD3sbtdEvO98sIZqngAzBiSrxgEx8BCFkqe
tqtN10CPK/Rvy17gsLhHYLM05jKzm7xxBhWY4Oaay6caKnXVm9G+XbcM0QYyN5Y0rdZQ0oM2JMj3
OKHdT24kEu6hN9HFAdsshbmpIuRYl9YAiL780RsH1XlQpW9GfKqggRdZiffflsSEPKWEAbBMApok
v0ign6+s0MwXwRQv90RpeCCC5Rkq1Cw1bdRUmLzAJqDdhXyJ02JxIXkD6rhVDSIlx+XvxM+fWNYG
kVlWIaVxNLZAnCpzVxa5X+rLw7SG11G41+QHCjtZ2xoDKBJzbB7ICx/TRg/soQ2uQ3DT0NoGg7nv
G9KgWB6h6KFTwj1EhjfpsfRMXGQv9H0xhHNQ+dKhFk3WitbGeMGmyRPNKrCDFW3nn1ErFA3KiBAY
19cPnRrLEXavjn7I9o9p/I9fh3F3ahWNY7xiBegKuO3XyM2MUjBrJloC4+oK4qRmk1AIErnELL1c
JA3BdTmbz884tmTQRtuALrQHAku3HgK9RUOVKJHHd9kbFMaxDbM1LBiyhyHfD79bPGET/02B5Kan
hxneWyJeJNGiGBdHxhR8xXhUet1s37Rm8zUZ7BAP1931s8N3O2iBhriwiuI6s3fIgZkLofddT7TE
t3IERKWdPA+LI7lZnDzGQk4e7sJ0VQGrL2QWLzhI1ka227pG+SaXv8egMge3fdCLhsP5X4vqK6Ia
4NgINM+j88qCCnumAqUL6niX77OQ0m866Na3lmD4lQTChzF/XR+IzFEl00gqBV1TSJlbeHmkKKkT
P310UMiPVTxPHYzItLeiJyr3dG3WyRzgPjIlDePJsMqFBOVo+Z0kuP24FrJBoOvepK6GSa8UqLZj
J5uwWTEQuLyM+F9y+SyJeKWFX42xRsscJsWge1j+jvG0P2p7G82YCjrQHnXo5aShKC/Lo+QBQ+rH
V2NOtZpJZdstdHUBup6sV/3lL4Get+Que8kPw1t1eE/KEdcOzJ1IM5n/vsco4jspCyalmQUnkjFK
yYC43b7Vf+vBfOOAKCT+9VceUPQG4uZu3gV2KQUM0JjFRo452zIBGp2SkY9mUJ+ozmm5W++kP1oQ
OAXtnbrHZSMJQk/+h0W6ijLCUIE9xpsttrZa4wJk8qoeFd/5ue5Tb3izdlqgfhOPJAjxmNimSno7
fX+cTy0ignxffHEgiVjcZXca2iDEqUYRIJtiLaI1TluaDaDaalT2mqzwNrStlibDnCwQfUyuuzGR
uEZGDNq8bDrMAclq5zQ05pEe2vFPE90s9iLi+KLmdxFnb0AYn6aYTdSuJlbVaLLfjLLXtuh4J9/1
RaiZwF0PkkOUPQSdUGyTRwY+HicqsR60XMnkzsFrD2z2yrd8l9s7DcRijrv4NOv1qY3cADPBY6cV
DRlox0y0KPep9G2pMYs0ikZCuX4aZw6MCOjMwc137kWtTiF1QpsWtFrzaE+Qku+u3+R8E8QjmY7b
g5CN5XeoNaKks4KF9P2OJnKoJkltuPpDVblUbSz1te8CSP6qPiCZYzY3pjLHMiDhvo5qUIQQK6rA
cu2jLh62O3Px/0GDATW6C6PEBOX7sD+S+8zVvoyrNDULthId5fLkLwEY1LDU9bFY9zTQxy0RCNZJ
bYCFRLYSPHc4aWgiY25Z0o12mSFQ8VJyA2ZtJEdPRRWHX3pvncEg9Wg7u1HwHuRtLWqfGBSF9gFl
7zk3mLlbEyOlF5M2G3eT1DyoVS642bllGdDJg3MGBWoVBbBzjCiqm8iE4BTNQnR76Q3xCvpv9fs8
3oEfEd0FvbfsRRJ1vIO+BaX//yae6KYirWsHtd0lLmQkO5IgzcrI7W1RLZHnvLZA7JGLHElOKVCZ
536LNl/y0Ju2q4rITvg4mJBHrRoNnKznWhIn6bV4QNrcnv16adwC7Yzmepc6n2lT0/UPJMZV6a2u
NFqD7zVJFfgntPkZJWz/uq3zP88HBnO6xgG8LbUNjNx8tfS9Ez2sIvZ2HoTpqAYmtsDoiGfAuQWU
GcgWtZXGkAnYR6zEzUbVi1vBu5MbW21hmMsLZZ0RdQDA0AK/FTY7CwV+WqnJffHkLO+4bsGYo7SA
WCnqTYBZVf0lXuIvctUIjisvEN9CMAfHSGzbymggLqFtIaitHlN8ZWuGxliemmE6QTUiFsRtvDwb
3oQa6m7ovIRs0vmXMpJSixIC0+6M0IHWy/xLqQLMCLiKsu+l/XXL450jdD2BO0p/5xRlYsS4WWy1
IhPOkWOGxCox1PJdz+RgMkUdLCIk5tqCzIU5kWLGOSp/xUXn1jK0McFLrX7iLG1WxOrSSm2sy9OM
FYGSyZ3GU1E43iL/RxDGKcyNMs/LApCu/FPDWKdTuKpIGUSwYWy5ZlCnce4JNgyJVxft6fa9GftS
F143AN4Z2m4Xc2DtIbaaOcNK5vVbpjwqoooa9+9DcxAseLjCIVZ6bs1JVutyqmAVuozn3PgtSQ7X
F8B9YKEF4G8E5ltYRTunYwqEMZwCjBlVLhK3sQt+Fr/01IOJp9WLtCt9+edn8gAWutlsShGEmIF+
wc2tOplpr0ryApOOoru57u5MWzQvyXPbWwjm9UjGCqMfKiDSsQ3X9lbrHkpUfq5vIfcb4dZWwTGi
U6qM83Uk5aiqRKEeJ25dqXiUmkXg0/jL+EBgrGxZLTW1xxFvmgIzB1XvFqmCsXJBaMw9MZt10HVu
vkeOLlUQAWEdib76jbYbjJ8qJMwGUZgoWg1zKdhq32jJCpzR+inphzx9LkS90NxPYmAQFy3yuLRZ
0xoXuyktBcdyaTpXVXqvT0WlKe7bBd3PNuiFIPeFKOp8u2ynHZJ+BaE96EIOSjjer27kq1/se7wg
IDpt1QIj4H2eLR6zbeCancxYA56MiduyeCm0xdcJGqGM4Lo9876PrWDrkPNwQGzELKzK5ahrIhkL
a0+pUbmZdFpnURcbN9TZojDLqQpV7mcTKF0QZQcjVJA3i+F8JAimtTviaZ+oyG7xWG9TgvYPcxpY
1fxcDBFAQ2MJTR0yPCIo7iPFxqwexuARYqNd99w0+pyoEK5XCyq7goIY6GADOjdkkrB306+om7pp
2P38TO/YFpXZUTLOVd+hho+ituxLa/FDUYlrRsWt48CzW4Z/3Uy49rhZJLOhAwgEVPQnoGqqdIFd
HOvxh93eg3hLYPfcbo/tuhgnHht4904m1rU8jq89NGwaL0K3R5y6xiMdB4j9RlBRFy2NCetQnGnN
1cbSjO41HsM59ZcCqoGWgKZMuDImqCvbUScEtuJZ/Xybdt1NqRnBbE67qbKf1Gr2RiW5HZrKLWSw
J0yOr6ulN7bdjTzaX69/TWqSbLoAreUaKvz0yLOHPp+iYTIWLHnGv/hNrneeNbcCk+GDQMPpvYn9
QumuSaso02cN0UyO+yvFJF0mEmjjOi/wd/8/BBPOpMpSK50FiHmufBX1/H54LhMrvL5b3PZU9AH9
DcPc+b1twYd0OoIj2H9gvao/KIOTcRcd7FMfoNctTOh8IPRxfOKl8qeOxAaeCQjKOhoKhW5kWQYW
veXA6ligoVLV3BzaLhOaGscnSTzzyT0YG1z6gTchgpm2xJgG4JJXQw+G6kZ5lYM8KHejh/adITt1
LSgE6Hxr9e36jtOjcGmfHxvOOLe27DIpLrHh+o4WMnOwZVGgz8Sk2+/KODWNWGnXJIDRht0qW+6s
izhCuOWbLQTjzqp8AKdfgT2UH+M7iI05vRc/jQ9xgHzgUfeTH5BJ8fKTrbjo7A/+AakGNY5rW8l4
t3ICcZs2YI3kdfJatJDTWSeyz0/vmUih0YhOJOPkZjvNRnMCXGTK3lLcqUMBm/153TwEIGwto1bb
dIxqgNjyd1VXQDD5s0jfrmPw3fWH9bMt4SDCK00Mj9A+4vnNeU3oDDlqfd0bVVNLbv77p2LzxnZp
xmUEESdYvfG6gvM2oDNGxh9G6xpHA0w6uSis5btoC8MyIOq41LfszPp/1jko4+1Q1Dd5V4swVO7X
AhMd7htDs42LF1NvJjLpDLw0Ttpr5Km39s4Ko0C9pb0w0iumrHcopSJrtEt302t7Y95H97JfhsIZ
B+qmL47C5ocwflTvnVFd6A+ZIYpeYoZd943d4v+z8S1eWEjndgzUvjDZrbIjcqSN4hrdCiVC3uSB
zqeNewUjPCZIMqTff03FWV+v2yxvLM+mVQAN7Zs0EmUuKk1auhpaILhq3WlBb78LbU1fCZGH88D6
YgV56iZ3wwliDz4MKjl2N7HgaHLujLNfwOyx00Igw2zwC6bhpw123sG5NYqjDIni60ulfpP5lqCA
Qp8//gnhAFbBo4Mm8YrGWNzHEaltHzdkfRjtzvFM/LzMmzBWl7tyZ/66Dst7yGBvaZcNVagx2Xr4
MM3V4rTALU7dS3RMj9pTGyhe/kC5OUSUJ5zjeQbGXB5OLPcL6enDtn4xxtCyXq+vhnMyEZuhoom6
t2VBkhWbvLngozxr0J5CH5m2HKaoF02LcjdkP66j8EambB01HBv/gYIE+0CSNYiyxzqiTTXrfd0I
e30/FaWbNic7LvxheXPaMJd3chP8e2BUNB2wqGgQC7ZYh9rkUV7PPZJa+qjilV4l+9puf+uT+eT0
vacpAzrWO0hD4aXWOzWuK9H1zzkNlB0MM7KqqtooCZ5vsN62oySpiNlUMx6ORJ370M4UC7kQ/Uvm
YBLu+oI53xMUrSjGKbIJfTy2RZNYBtIEaYQ3oZXe56bhqivarBc1vA5DzYI5e0jhKZB4tqH2d1FP
clJQ8RQ6AvpVMr6hed53SinU+jmEXhq0EzHx3tWiohzv4EG0A6kXlAFBs8AWjzOEaUkT53gRhVpo
ghvWajGy/T5Wc9SfRLS+vJ3cojFhjNMSjUCFtkSq/9Aui7uWd9LweH0bOacbPM9gAAMlPGZI2bRV
oZkR5s5wQbTOjyHfraiY/TcAxn3YQzTJjQ2ASbm15O9T+okCFg60DtoqTLChCkNXuPEfPexwdrq6
xNSc9ab5MQLa5vTeUPJPRo04Lt8B36ksG1BuRlWdidblGcpIdtEDLQ9LUMAEFHG9k9HORsnaFp8E
7cs/a0zifSoNZG2Y6tJg8BrjKCUrjbV5aUsvKc1v5rLeN3kmcFZcCNQbHWTIEXWyuX/QwPYw/aH0
pDkJ49K+lZVpd90eeN4IfRd/QzCv5Q4aN8o4ASLN8vIwFvYpk5bhtGay7JYqHpfX4XjfawvHBiMI
n6VmwPdadpN6lJWbSYOe8/0Qf7+Ow3UNuJM11Hbg93CRnZuhTkXr2mSkUc/oyyhrpEckmg90jEXc
SMX9Thsw6jk2Nt84VjOh3R5dws2vVH3RFsFH4nke3MlgXQSz5iWB80wM8Lx1M8LGORj70l2aQEmL
T3gGQ9XgRkEhDA5PZseseYnrvsaOLVIe73Uz/V5Wgy4gieB9fwN3keaANwRWx4DoY90TJNdwXvXJ
y/WbNQcJ56vZPg6fmGwFAakM8nA0LmHYh/EMYGkbiNEtpdeQPncTOXObtDgOk3qHIYxDUzqCjCHX
4kCLacITgafqgvrTrNOiHqMVH6nuYlfqO1fqnJCgEcFOrEfH6QITvWhSqntpDx6nytibi4iSS6Wh
NHsNb38E3f+NJVKCznEx8SPSF8S+oXNPibko0ZnuU/aUEbOfpj97/YuMbic1BB33vSIiqeadBsg3
wPljXhLNR4xjzJqOzGMzlV6G/kwSmsNnpPpwuSBoBL0yaKNYdYcYyilQLMV5qF+J6t5iMHwXB6mH
2b/avaO9VKLEOo9iHIigdqCjf7LGdn9UJJdNYgOxj56LcQ6zCfQ9hb9kYZQjOVvttP67nH7CWW5B
mXdToVSxgo+PIizYo0HJcW/av6dMfo77JPhcZLBFY46mFdl6tppYIqQyjhGYvppEUIDhTSZDqgDF
XtxaIDZjd7GbI61SDVhnhirq4NoO5oRGPbMf8ggC6pWUQHwkydrloY4n02vjmHy1MqsLFqOawsSw
2wcH2pkeLtrkkUwSIW6ZFW9FkReHbFoiwbzbpR3jhaKAzYOWhfB7mbtK0q1Jc8oZtD8k7MYb0xAk
/zl/H47CoE9yBC4Xc8UlJrjjrkpgxWv8JTLnfWKYh+vXIA1Jz92BjRXYCBR0kHhdaGNjun/S6pQA
wulv27k7xHXhIgHvx03uNfroxYq1I+Tf51ABi5ZO+EIV3p59EM9I+jhkwYO/rdKdkYQmzsn1hXG8
rY0UlYkPg5AcXoB5RRVtWhuL1sC9B1MgBzT1rR/m4xoUQRxWAt/O+1JbMCZImmaIH0Y5wAgmRWMZ
fG7pf10PY2xRpiiLUwFCh0ZD/YVmFalupBnS8oFoPZzKNXYPPaFgNYR6G7If59eEsZRpajqIXfU/
hqB8Gnb9fvbmJ3olFMFyI7qWuPuHnIwq0+c+GiTO4QZrlazCxo3QKIcEj2tHEO1x/z4YcTAc4FiG
zOYsqlmb5G5CVBGTYxndGv9eeQwXGa52LIDqA7KeoB+Gvq01VN7mCoPlU+8OhuW3lSqIwDhZ0XMc
xuHnFhSw1xg4NGil6UFI+Gp++Zg+0zwzCARpWql1i0fHb/bJH6gCIiUaPSV/iAyE5ze2C2Y+2AIZ
GaWUFBi8HruN80sZftv2j7I+Vv1pbHVX1/fXz/NlhHu+ciaCNvKskkgOwG69l7LGtdZjXAn8+eVT
B+keDX3sjq3oSLwwcYkd5cmcydjdqX4xixsp61yi7bRG4NY5qa1zHLq5mxisaBa0UxrAkb7MPuUZ
Ac3InbVLbpZ9I9g27kHerIkdVK2HeYo6E1jyo/UG4qEjxrFv011bgG6t3aGs/PX6d+LuIfhI8aRC
4yYIl8/Xht3NcKUBr80hK6glN22Zn4wR5O/dv5d1wzZuoJjDMCUgxVaJVnrD0HolkdwB06Tm71UR
TTnwbM+kOh3QGIfSEDtNOBpxpOFRAu/U/6xxLyZo7DbGfz+xgeXgWQA3qL2/S853rp5zXcoNo4S6
ZPWC3gJ3xcQDuPkERs5dzAaGMT5tjiaIpQPGkNV9QqagUiTLNQbR1BvP5dL8joEAH+Ec22S7aiRr
nNJEbJrEJzk3DmsmylxevhXhzjF59S6koEFI63zHyn7Q7cp04HVV5yWLh29yflKcY24fRyK4fjmr
QTyKNkQbjd2Q/2SgtH6RrBy6nF4EabpOu4Ggi8C38xAw+wp2fxQmLuc/tEhN1WFNiIeOj6CGsLzw
ac05mu8qqZgbRYHgQoyXjEtil10EA1N3STbRpq12+q5Ib9c9AC/yAhUyiN4N2iaC6t35Z1HTCvLy
GWSH+uxEOYlpJw4onGzFpxxOcSgqeHABkUyEchX+QWmxzgGlUirrrCLoonihdELKPt2p96tH6YRi
Ya2ai4ZrHilY5LMRlTNoWQ0uCDJh6l4+Rrv1QId0Gt92ywfKYf+J8iMkuTZozL2nxhCBSVGfA6n1
X2szD8v3voXGDQHDWCEcaaT+mXkQgIQKBIW4BsEvxkbmlrSkWje1MPTbaEfLnTlGN6t3Qk7xeAHH
F9GBCajGgckMNRfGUjpDTwuI0BJvLMFUV05hl5xy5fm6PXJCFdCkYRYc+TdDhsDfuXWsXS7JaPEl
CJwpJU++03aQBxJyVItgGL+ax/YklyNgiupeJ09yD0rMg2nWu3TN3c54jZpv/2ldrHbqKquLmisN
8WbtRffk9KHXHmIpcSUDFQ6buCDpF7gowRLfC8mbuGUoHWNxJiAmafuY57XbkDjs0sS1pMFftO4p
bY1TZWr/moIORwBTNVS4jKovMSFF30eLvprY2abAOqU9Qb5oaMLEGm+V9OX6pvJPt22jLRiNmYBk
rCUrjQyM0jBJclpPdIhYhieJPXq2hxshYRR9F16ctg0aYzS9YQyOSg/AckyfKEE+yGh//NVaIMTi
nuwPLNZenM7OkzSCl1Tuabdpc6v70i2tu9AH5CfyYThvdKoQFOfgbWf9SOJA9GRRO/xl8DKXwbyn
vMyqu7jD/voX4/mQLRCT0CR1v8iLDqB0MTDC8btIZjcVDcNxLmcHMS2U7HE5q8ixn/uQasqMrkJn
glekP+bhhyNikOP+fZ0+PdCZ4CDyOv/7RWIUZkLg5Zve9Mv0RV1EpC6cWAk5ng8EJlgma15Ejg1L
g1hSWMaLm1S/mhY6GnupLbzrn4TDXIOPDzFJKnxrQGWc2a7MNEZFHbBd8Y8ZnOlQmIkgIpQGEZIW
thTKrb+oEEaghieKoi+DHAc1ZgQ4GBbBgJfBJC56oiJ1WJVQi9XVp75fdFdzoq9NP3pyZv64vs7L
rwYsVOlxeYHU94LPNzNnbTAHCKxaa+PndbdTI1GIe+lyHUgEqKaN4RtQfrDBhhEpxmQX0JlC460H
4hJl/ampsdtNj8NUBHpx2wyv1xfF+XgU0oEAIDLnIIdkbFGa47JxiAEV5gJJBrAuJ1CPtO7G0kVK
u3Vl8HKCGMYOyJssGA6mvvXcG54jszYqO6ll9EBW6xcilW7sgKwsrfwimvyiDx1RafPSdZzjMWZK
eiknaMaqvARWChnBYHQa1+gH//qOXh69cxj6MzbX5qp3rZPMgJnGyB8SMLjL6O5qnghYHCJLEH1z
10SfRKZMjyBb79biMUMxAAq1llT8RA/wkx2DezC2Ba9ITqYei8JYC6X4oLNh7IMoXZZiSWdoQYPt
1tcqVzZcGSSi4xc6xgDttdVz2v8j7bt65MiRbn9RAunNa9pyXW3VMi+JljRK733++nvYurOdxeJX
XGl3gN3FNFAnSQaDwWDEObaEahIfguQ+L2HIHKaGOx94IpDPoz2M1SRiUvVr5UDFz2nWQwflq4H3
vMIGwfBwwTRNjX5d15IUPGLVAl8y4g3M7OdDvsRBFlrBbQORmRaCmr9/gaj0sQoNjbypAZSC0+CX
+pTZEWhQB6d7NXxlNx4bUFYWO8meCb2IK7rpOYT2ClJ93QOfHpblQUkB4r8fQ+1/ow3VKZOxsmms
Bcb42UCBU123djSanKObkQiDEW2gqA2vDuIymDNWUQ3yB/L8iEV0haA88AMS3lpSe13NZkutQ4wq
Dw9K6FcrBDw5y8h0X5g2QoZh4gWDOnqSLrWiUoLCZBnmdmGJTtae5BX52PrYKLptqbxnTtb5g1bz
/wBSZlP1iZhnCcRP5VIwgrFPWz/SZ062kjlxGxDKHNaqzyzwpGBUc7lXkumtmVXPCEtOkM+EwU2Q
0F8gxUb7Ez1Nu0RLIBxZV1/H/rMxDXYS8fizmKa9ASH7cOOJF6nLOnUGSB+Nj63YHPraQJmWph6r
ZOWVS7BHRMIQA47KpN8yi3XqlEmDMKUg989zM/jQU/DmdvBuOw/2mD5gqD1UTdMMZnmcLqVpTfYw
ZC+Qn/suhKCVqSPOMxdrSDr65RGiktIJ+nJUD01eJiGwOrV6jNrSFefxdY54ohlMGFwb8A9e6a8K
TcYJdP+9olcg25TtWXS7trEX4y8MDtlclbCEgFuGDnNks0WmesVY2hr6oHXvYPN+6yKBd2lmDmaD
Q63PMkyCIs6I4PrmZUozOwOdQYLs220rYLkC0A6beK1Dau+KiKeeK9OsLEyZ2fwQixOXUI/xjoDa
8A0AtXXWLFHiqgJAk7SCO6N+49jOZRyAeTu0s1Y1g9ZSLEfq5O+92Ihe3zbrTipE8G8qmhRUlVRy
DJ9RK49PQoqRMJRAvoYuFYrR9S7EqwHN8RJasyKY6aL0/TFFgbKCY+KCsfT/hZIwc0E3sOTvGycy
piZeTVOzcsSolmwZqk12aiqLo1bazFlV5gEJLmI8LOJZUUQ0fonVZFYp9yKw8lML7qMZ4gbZC5o6
IKfAzQ8QQ6Sj7y0WtcKYy0lAqQAM1a12g0fkDIzzGhAJyR7EvbwIjtEfR5bvY2zkON3Mo1hq1pQb
ZB6DwZtetd38Xd2TZ8zoTglQxnbuTpEj2nlgfsKN5y+2i4qyDQR1pKmXigbSsZPzebWgJF//0qN/
BOHPa7gxuA0AZSQh3geGJgkxuNmTSzdbUWI677hPiazr4RaGsg9LkOQazGMkgDIPJZpFWs84yDte
juX9mnllG5vhULYxiWbThiZwjGc0aHnrPvNw4HzXgvrc2uqRXxDA9jcbRMo6aojHS7IAxNEvjhr6
o9Hxc4dXTLC1vJNh8RLtTAeKYjRobFlIXNEFD2C5yfXGgDMRjDba50jK+W2l8apbmb7DQIUTKu4V
5A6oELEf23nFgwn2WKrtx0H8LhbxzohHzu2MPZgPGCowFJSsLRcNg6kTobGrUPBDdEdy9hBzLCA+
RKCL0mo4qMv9m0rp0hsCDralPUXtqc2eTR5BCxsCZc0YCu6a9BtiWXVmneg4dDQ0dKYK+iAN2zJ5
DETvkdiVdeOx+l8Y6oguxnIBGzGmS7Pjl+QXtD8qmwh5hvv8c+eTmpfxMHrrWXosUB+MVxcn5GSS
eAOl/JGkNXE+yxioFH8SrCCMBsfKeT11LBA87OA1Flk55AIp4zOWRrYKcGw5ad/YZetp5WJD6PvP
PesWhDI9WZujErpd8Eha6GPK9xN61/8CQoF6CV7kCQ8uNVlRgkDETJDWiPUfWniqefc4pu9BLRyk
dTSiMklPVK1kQziLKUjX/+k8cu7mrrkHkSjp4ZyDjEvExwjh8cSH+jtEM+AOpn1P0vQhCoiAl4Wd
AxphFFh/qyCTi+anP545dG2aSMzKaK2S6CtJG0nL2idlDbrGye6EV6mpOAgMG7tAUC6dwpDohRG3
OQik270wnrMFdEQc58YKii4wqPUHQQGSvyIwqiKys2pC5FXbeRaI9Z0ouKVwKpunKjsY4/727DHH
hjsJXiplZJxobwSlZiOFXDrSaUZmz8Y3SXfz7udtDFZQK6PQAG0JEiGzpa8lYVEq0igDxAqzvZzq
jrIe2/BBmhaIvE+BhtLMGll8U1vdLotcXUCtYal/1krlWagX//bXMA1z8zHUasYhLuXZDHsZyzs5
VmxJ/VLU95aWBLdxSPhAOeCLQVMrmoOyUVkK4EjLeZHvhihDjvS8ypWdNat7G4v81i0sssqbsLNR
ylLJugqbzVBdxLuuOSQPtyHYhvKxhlRUNuuGnvVk2pr4eZReUs3WB56dEGd9axhURFbjaGxm1D04
5vgN7GUzXh4E3HvCJejQ2CbMdprOjjFxtgAjxXWxUNSZvwxGokNWuEYzEERqrTelPZnTTpFeiJeP
Yl6CizeRJPzdrFUvCOsqkrUS30OMaXquk93tteKYHt1sGU1SpkLyBRDx53yYcJ9r7DH0S+tY8J6L
OKMxqKPRWvUYAjOYPKU9zMmTDOYfQf3zoGy7QIZ8OWO1aiDCrDGcyDoOUWkrs93+TUpDxtVJe692
xf+jAokZlc7L2tU4H80oMNvZafV2nym8bm3mTt3AUPOlmUksmXFDjsPPZTtAi5vH/cZGsMCZCf01
QmdwOVvGVMSWmMG+eqO3C606NaLy6bZ98SAoE47HsV4MAXOVaqqvKfM+VSuOl2balQmJFYUknhHe
XY6iU2ZV700CYX3rxsdkDDJkHW8Pg41Bfh2pP0OmZyrpERNBMQYnQbNv9X2s+r3M8S08CGqmxEUK
l2oh0Q80irolP431udNkTvTAXI/3aXofCE1emVmQvks1MpDx2KPZL+ZE8uwDfANAWa1oWtGiaFgN
ZKV617ItMHLk7rgDI1uHm8Qc8DlAODNHF8hMoanNEMqqwZV5lHQP+b+h45zQTMe/GRUVCRhWK3Rj
3NXOgD7qrvf7KrHF9UFIzln6uRtn77a5sWO8DR5l02ZXVH2tYpksxSPMH4kH6rfIswLTr4OQg8ab
P/L3zTGjKbk0pgbAQnm0w6zwCqn2xpqXYePBUGGBpQ1RaElYpkj6suqPenQarV+35423TFRUYJqz
iT4hQEAMSzMOoXlvQpooCoRmPyycTk3ecCjnmYlrHbY1sIbIX6tX6c7kFX6xRoNHAGQJoXSiX5GF
y6W1IpcMo0v16luRy091ieadpntNlvFhNkCMNPW8ThGm5W1Bqf07TpU6KgVAS8EnBMs5EQ4sNMcI
8tWWuWWDLH+0haMObLNY5aaPAAfzCGStOogZL1HOWigEsniRRAsZyE8oCLzUS2GZ9rgvdd+TeTcl
3/L20227Y4/iA4JyD0UGaa+sBESfQ2pgCb8W6Z8zeJMrEdIXkkIS7LTWhiHlHSg7AZGiIU4rLFeY
G0/XpL84TKHngfQI3hXQMERtUjzyg5vVBAzqSfelAnKjAu1jo8rxp8w12cBQGzVpJtGaxAFrEt2V
yy8TCgOd9P32opBPpa8I26FQG7RV47oZI2BYfXYvzv29Kc8u+sheMjXhhAeslAlW52PaqMN7arIu
XGpgTc4MDejGGTUQTwVEKYS0206SZ+je7eGRKboxPDpLE6MuajBwSqByZxfJdxP4CHLtKGQ/oC9g
34Zimjd5XAM9Cu799LtnqkFVvaimGsITKGGcPrcKxxwYZaekhuwDgZo/oc7RGGeMCH6GxK0mV9Tv
NeN7o3Vulj5Z62M2HMblzbDum/LxfxobXRZao5FrEuIZViLF9joeOpDe3EZg2iE4MCz0Y6Nzgm7T
yONcQI3gUjutIf9T6k9jFu8LUkSgtpzNy1ynDRK1q9pWHOa2AlKvnKz5qYyeb4+E9/vUjjIlc+yG
Ab9f46Y44VXK/PNCU9jBZgSUHXRC0S/NCgRRr85hBD4CHsEC0/N8INDJRjk3knTtgRCundeDIh73
H756BA+FOkXDuhIqM1prp1irOwsPEFo4PxXTXx0KFjJU4HBGGSbdsdcNo1TVZMHBLGQLI2LSAUIV
vIY99mA+UKhFCasCFeglUBBfT+Rp+9SFf2W5/4Gg2/SqNstnIv/iZNU/SsiP39mW+/H71HqY9ayk
0YLfF6XhzZC6x05dOE6Svc0/IKgwY67AqbUacCRtD53tATLLvbFrDP3QTfWf125gl3xAUeFGGuVz
VRKflavgSR6/mdJP2frzuqcLDDKjm0uBkGRpLhPTauRAHe5kc9+HT7fdCXvGQEBDnvZRtEz+voFo
lM4aJINATKCZFjyhPy/RUx6P7m0ctv1+4FBuUe1WAS1LwEmGT0O2T63PccU7wHgYlGu0IJxcRg02
fLMqn2N/D0X7h35YnKodbG2SvshSupPiyhNrrxS+KbIjoEv69jB500lt03zEyV2Sc2bpivs8fBvi
13jozmHv/U84dPqrKqCIIsjAmZL+BFpRpxlTX1ReTYPHa80ZEZ0xbEopi5AVqR0Z2jvtcEQtrG2m
EJdceTqgnOWj84ZS3EliOwNpRQ/l2HpdIdyPxl/cGPFe96+9G9S2XRqjjTMycaFW22l/N85IUfPk
MHgjofbtFEtTtRQwxDJpoQ0W5zaSyJJTZjwFSQYQHppQZQ2pKXRU0hcSOW5W0YoBFMm7qkIJ0nJc
UQR929ZY19ELFMqoR2G0jKUEiqjru6lO7KJV7EpBA2cP6bqvgokjdkgdCfmYaZw4kZvMODa26DRn
rqT2cWsRA1SL1JZV017G7z3Ea/LyxRS/dqaXqj9W8Vx3mh2Op1KY7Lj2OuXQTqe1AzVyCObW9que
g0ekfTFHze67xE14PCmcldCpw01tEmEWJcyRoX6vhqemgdvhBWaMrXgxE9TpJhtGqU4TMAYhCiLz
S5k19jylgZC93l5xHhC1SSIwk0NFHUAZWKmqHtxBxYLX+rPR5Jxj4T20p25QF2OitorZxOkYG4Ay
Z5s8dBc7wpIyoTO4hE5Fueu+9p4Q6LvYU0pnV4J0gfMFrF6Tiy8gK7s5AaU5VhuV7KHsV3RW/A50
yej7WI+C13qy35ysQ+ukjzyBP55VkyXYoIp9HZlLAtRGG20NVAjJ5N9eRNZ97mJg1JE7TWKYWxkg
JK2zM+MwiarbmdDMGc9WfD+K+05ObF15rVFgp0rebXT2fgAfIDSn0JdEV7cZA/qWi1yEMx/koG5a
uxByp815NF5sS/2AoRZPjdtiNkvANJZp97KC/fApEUpb5HXwsoFAsIQOUBlZLGq91l7OxiXEZIpg
1BJ135J3bS55CNE43pY9cR9A1KoV5RgaayYhUCpXeyhPcv4oprxkAqvbA7bxgUKFSsgw5LU5YN7G
dtgN2mOPGmrxqEGkECloOd/LITRrlftQ/d5p4VErjo2Ah3GoFahoNIOi9UGZvPYNxUy2IDyZ7aFP
hcC0UJxirfaU897LyZhpJ4EXH7AeEN6/qyY3OTereVTQX1koDep6hVHQvXRuCx+518ZVzEVuHEsW
Mk6Iz1pzC6SWIinPhn4q5ZsqqM4OZg5Yq9dbGwx9KLVN1iGANlyLx82K1zfI8gmEHxTML+A8AoXP
pU/II+h5TPGAlsVEgXKwLHzPa3Hi1M+Tw5qaS9AuoDqFtPSDAY9aeQFFvrghgTCMtKKX/u9W9Dbg
sWsxzPgChooZtExCU701odMXHGiu2PeNIwlyfG/lGY+1guXoVND5gqIdVYAYF30ulqu+tiKG1P0K
gw4KE8IZdPdu9VIe+ALICjnJryaQJODw/IxsGb1KfVlYcTOjObYFYZgi7NZMBOXlq6kjGNe/ReVz
ZaRoBA7ydK8O3/VysIX00GVnU33Ko2+yXLiEtA6ckE4xzXdqcxih1VxFdohdXo+NX+lvavhF1nba
+Kxq+9tu+briGe1qOiqHVFEDB7hJV38mqJcXQ10qnWwhImqiUz2BTUT0ElD2Q8hz17kp7pr3/62Y
43WSluCTqjYZ/J3oJaX8qCqByHrOcJaDMM9Tnfoe+kaFXX0h6jHnyp92M6+w5zp8JZAYqYK4H5W1
dFuPtSSlKKKa1onRBl6jnT7cWQHhsecXsF95DECBb0aW3jlaQOh5uYMbGc02KFYoHSPFY9Fqt3Jv
g3fVjq1/OOtIQrALKyRIYDiCABZp16Z90zBMaVgLOmEAiVY720UH3dUe11+Sg0J5N/3Ek1G62s8U
Hvn7Jl7po7QbEhV4hYgmXAv97cPOSrk5fOYEop0CSW60VFzRqEi5lNUCOg7Qsq/5ZqCjYTt2E/Bl
C58GSLa0QfNZ937enkvm0DaY1NDEMc+nuQBmZMX5PWQA1v1UmK2L6leN8/J/3bJKpnGDRRlIOSxL
JkcwkAK6mPvSbT5Jdr8njFiaV76Je/nH4o5Bi7pLx+LcfK9Ol3doHZ1TIHS8Ps2KJBXLyjBLR1f0
1ZtSIQkE+Y+VRgkIqBDwG2iju+L3iSxd6FGmj/UzZjePIBMFuXFtUHA1VXi6VCxbIYRIGviKEJHR
zC1CBManVhagwdbch4LiouFIDitbC19v2wdr4iDJBuZ20oN75fBBj9F3URah7UgMFezsOfebsLHc
2yjvSW96R5tgiUe7O2pcrjrO1j4dwVcRVyCnH13I9sbj4idKYIZverevjb0uf9LFt9ugV4EVlguP
sfBYJIuA4PZyV+f1PEZZl6B+Xv0stF8T0LUMa+pZcmzXYIq+Dcb0/Vs0KrSNOyExkhBo45cqcebY
Jt0UibM62c+4s9Vd9My73DGWDp3Z0L2FgAtaIOncfFJPZarE2Nq58itJvw1/nH9RQKKMnDL8L/7n
SodikgsIuKowjXJNfbNVDnrmCHnJMQ3WKHBqwDhANIauHSq+EbVBlQSIRzudpJyNvrhX/7y2CgPZ
QlA3fr1bQXML/+BUZWq33X7K31KRw7rP2K8XGGSYmyMkW5XQ6BAVOqr0NVl7uw/vFBQXI0f2p1co
Mhi80oPAFSRgqDa4BFpDwVzmFPPVCMPetE5VNvqq+fO2NTNODQ2l0aiwxeYBywi1KLVV4Bk7B/GG
OIzjnRHryUEw8wXcy3XN2Tis9VdBS2oBBZXldMQZQYQYBe0V2DCiR7S4NDyJCubvgxARtRnwPPCo
l/NlZJWKNAHq8LNlPIZNFwzyw+3J4iFQt4FWw22tLlv0HIH4dBBsI+Il3q8vAVh0MM//Owg6TWii
41jMCgxiOphBtmsc9KGeMqhYZi6fS/86aUTQCHkwlgUNIDQZTxmlodliTVBr0O4RMB80qKAL0HNQ
Doigz6BH8CyXF4Oxx/hbYhlsYrCHy4Xq2rA28nyAuz6Yj4ZPclSqnb+JbuYKLu82yroqaAhWiKDz
OxoVF3XZGqp9BrTQcNRDeQI71LuUGLkydl8nH94OjUmQQYWMLLfbj2wf6jTUUOYA7iYLshVXDTYQ
g1GVmIATlln5dQjGnRKkZ8XJDyB+4Www1l4G2SruReR4v2q2mRvRaqt4gsMoMlfrPnda6w01J/a7
TnUSm8ENhPTziODtozzGOC5zZRQYkvJsgF5x37wpbu6GbvAgfkkcLZgQ4EJNDE3zqFbhribL+27R
KQ8/9hOUcUSgzz5un7jv4U38XHzKnGQvBKgIRXQDuVfefZM1s2AwQ7aBMPWqtGsZ2iJVVdSzORKq
paZOPo+rYRsGlzKNfD1tLuBKQ925As9/dfHSOxHl4NFCmlDfsxrfwgf5gbCTVA/qTke3+/fbDo0V
rb0Xn4MvWgeBCH0mTybKuXMJgOm+3RPrJLQhq9cHBu/Gzlo4HGQYnYgQFCpwl5t+mUZpTTRQekxO
GEyHyYMIMVTPTbdx6936633z77l8lqwJJfoImFEJUQddbI3lMq0uBOXG6I8uOHs94aw+WE7ndvvq
PvIz3nyy9vsWjzohVLTDKFmCUcpBcSZd5mtAJO4i+BZc0zn7nXUcEWkGDf2cCLjpKdW1WIGAOIKo
OZqDvEv3dce7bTENZItBB7toeYDgFTCIRRYHHK5ENxM3WJPDWMUejAmFMmwvMIJS0U5tCmoBZgTc
G6ajAKFtqeRcEq7LyeG40P2Kow5NySS1cWmBUzuUghiiy9Z6JgwHaGt7agQb9I6d+3uFpl313Ujc
21uMOa4NKjWB1VjVCdg5EfWikipJ2gPYyez/DYIKfHSo44oVqI6dNsYjjCiexyT5ehuCdeMndM0k
TIDSyDV7Wgum8JnwlUwOyWfkvvxV/xnWtvjwI3lBozzyUOkdwiE1s6WfHGzG9Q4dpBb6MiQV/BT0
wuVWLK+ihEZYvAn3UFAFI/YOkjbyXjlP/uqNr7Ide7kjKTY3HmM5fiQ6sLkkifDdk9XdBPtFlS15
EaFBVi9/ycPgRuFjOPJef5ggYMVSFRKH4QX8EkROsqgOceeHAN5+NJ4Nwat51eys7CHIo0lojIQp
CUkuMZpCsyJZxRxOeF9+Tx+uT8bj7EGWz+NdV4mTo08x2AkUAjQQneA/l1gDhP4Us4vRVTw1dtdH
wdgUvgl1aHORoIojDz5uHJjKlGMorHnc4lKxgVzKZmrlwF2Fl0yTURX5olhzcNsa2SBo2ALRLqTQ
6FtZltdRZWgJaXpcdkXRBNpsOHLBc4c8GOohflaWtiritHa0/tAunS2b4H0UeSxOTBRorhDeFxwj
9GCKdLYmK8dgLIieJYrsrVPoanrOiRlZPhCpJyRCif7s1c0MlSp1p1tYGFM+NMannFcNw4otUPCL
H8bJAa0rapcigzaIa4ezYxmXOynLH+LKDJShca1O9G8vP/Pygus4AmAkYhBtU87WGElIvIJfoPMk
6CCmvuAMXzWIhyT3gz09ctBY8csWjYonlgJ5plyB2yXxi+wY7zGTdl4Ppp3aIFna3cZj2cMHHOz7
cueKDaLSiAxOsYIqQZTrzQnnnGd6Ijxu4d6JBn0N63WJMbVd1kqpQUKkBCrAMySWc7t/7QM+KTbL
EUEzEAkteDwJJfWXUEVZgKiOcP6k+2hXEwHgoNnnB25sy7Jv3O4QQ4O+Q4eXvcSpE/JM2FjEJobC
7aD2Gz+DqB1Pd9EDZEPcxOVd9ZjBzBaSrOTmYEIaRTDSCpDtl+jt2wzFMfTW6C5qtBafRDP81ji2
5W9GSR1TNW7Y0C8EpHlHunmawPKgRxFoDkkScAfIm1MqbsI1U7M6MsDOM34kx9/i3xAz9ipwKOGN
cqdxkjtMY9kMj7LLJJlMZU4Ip8ceQcZ9EmR7KAL5Kec1nrVyOl7yEMwgQQ7WJspYBiG0+rKFZ09e
zRbxDDj2PylPnY+yM93XDqWXuXnArX+UGcO7gKUMZsBuTDIVsGqApLyjB+qjcC+5FRIwIrwL+Nyd
9Ui2ouivRO+882ePLO3oiW74HUUV+9uuhrG+F99DWVOEcgWjtfA9Oh5Q+3th4s0zOSGpKETHPRr6
h7gZkQfTyx2SV5NqDYT+gaReQPFgN3egUQlkdzma3u2xsKLjCywy+ZvdqKdjndQLsNRH8dDiQSz1
O7xGx450JEycOuazPUNyGbEWZxpZrxEbaIl22ahoNNo8B3R+su7nE6Q3H1Af5a6O7hfPfFJolhe4
wKMCE1NfzEHQQRmiPqoH4gVMVwrC+8gp/ovkHeM8ugCjIsmxSCyoNAEsE3dz/qVLv5kJ7/Z0zcgF
tiJCIIUU+7tMNAUijcqUQ3AM0cknsng6soMh1Abt4osWCEF/lwe8NAEjXkH7HaIVxA/I7dMBsjLW
2jiKoBaI+9Sr+nzfIQU7CslJqaOn26bJmsEtFBUTJ1UcGZP6zmIwuUmKlGeROmAa5OwA1m7GAau/
F5ZJVzwGtRHKVUba/2tjddel+TLK09fbI2E6zi0GZXkyKMIrxcJQ1sht0Z/iwWN9Nt38V1fZJTTV
sFZB5K4cWLJ1aTcC1n2Skke7/hX3aF8ZHQQw8Rgy+r954ZTACvIDL/KSGJdcfYtDLVSaLPLY6O84
/YkoK88uygYOynnxJU/eRfjvFqrO3IQq00A246OOo1WJm9ZcsHLQMnjU/MJLfcvTAumbej96cJa7
OOg5U8r0Wduxkm/auMtqyrUC3UboAvLUg3kgag0gXDGC+UD0xJddqzkc2+GtInXaNNEk5kgDklWs
99KP2p19uGk/Ia8rEGV5Gfx6N7jxTt5ZX7Wf/yM4FcqI9SqqHSH56P3kvN6nJ/1QeLEP9lLVJuXB
maPfI4nhIqrhygGyl9cgD67gZtRoJmVpEtFKmgI7H4N4fRKynTm+csbH3PzWBwa1Mc060sR4fTch
FFmTeUW68EE5o+PyRXYrnEJcTQxyeF/vyg9IymdnkPYtFkiYYj2FnYi9Mu8Trwj+1YAjgo65DnJY
uw64hz1vuNROjWo0fYEiFgWmj/JhdWs/eSTFPaClXuz3eiy+JC4LElL14NfEPQYvwZT5CujyWIUZ
kJ33W0oIKqNeggcs3RePKEh2BU6VDeuWhmQU2O+JDraEB6zLLSon6pymC6poxUOyq59B3I7QsDvp
fnxQOIH3/4EFrTYI0uD5in6EMIdGG1YFiwkZqHfqzcaVDkJA3B0vn83aDigQ+A8UtXbm2GpSOwPK
wGI15Sd1fk54YnrsxfrAoKZunluIBIzAqFc/ne/zknOk836f8p79omCzRfj9InyOuyeR947OdM/b
SaKsDX0qMqR4/7+19Q/SDjmhc/5KHkrFnX7mRUO88VDusdaVOOlCwK3LuV9O4h+36SK+Qykjeurx
AgxiBWo9onhUW5xyCCLnN2FIQIZ+1JH15zhB4nFoj7RFoVZFLFtZqgqg4BlmPzySSVMKOzslL0Qd
0ox9Dh4rXtjiUYsUyWuYLxnwWrc94XrjpG64T/0Zd7gfqwOpmGP8bdrxUrvMtdrMJbVWxijUspIC
1RIiT66/SFyFSLY32EBQ9zazWuRSJQMjckeEOXTwyXjgyh3u5YkVFmwnkfx9E4hoaStGGRlO60p+
sSv34yk7ghr6ZT2qX2tvcheQsdr1nZHafGJepi/6GCjNnzSqfZ63EKtwoukkhUdBCtax4pglsQLa
KknBFaxewQMGbftjlRddTrIoZeZHSWKjrdTuzCdZ4hWu8IAo80fJV5nXPYAmmTQk4kCWEldW1xeR
W2HIuNijiQKl66TC8LpTfVlKHcVK8BegqzwQjUL9gXCUp9BG4ZX/s4odLrAoA0maRcqGCXeO3k1f
VrfwDFt2siPRX6q94SS78SFC4YFso9bV5UU5jM22Bac72aMhnVC6hYHm+o+ifhx4wt6MNbv4fSpu
syD83s49fr9U/4mhXrWinB78AgtP4YZh6Bc4xHVudpmYxKXVTQRHiZ0KLORGaJsRJ2LhgVAneyaY
pdWSQ2tsHxP5WEgPprK77XN560EdJHGjq8n7XbrXv/eh7EBuhbNdGf7oYqaoXVQMc4GGDQyCJKyl
XRZMPnlr55k1byDU2TFWYWelJGCvxYcxfZS4uTcy2ZTbuRgHdUyEiVgvOdmiagDy2h+kECL+Thhs
ZKg2oT6Ht1NYt+cLQOrQkMfVClfCE0rKFDonv1dxj812687yfmhB/kTSU51pGzVnwVjJIzwFQqAN
sbkuXVX6i61pRCpx4vFYfZNRIaTL8c8xyoNeH39Fa3NQxNZPi8qrEiHQpNrVrfRUrJFXmH/xCkYE
9VCOoaqo5aULswbRGiyB8PFZs2RL+mEw32r1UU55CTOm9WxwqJ0mdhYK2jKwlYnQqirnH1LEqbBl
buUNALXPlhAD6UgHX278jCHQilJSW654XOWsQONivqjN1qJSZ0AFPDlHVmQDukA4kyKy8Y7fUMPF
onacZZbgki4wZwuUbokWbLmr9hVu/Py7MW/2qL1XlVm7otcc4W6n2PH8ILeTrRcvt10hK+NtoBQd
ZBsoSUc5AeXT+1nCrY2kjUgD1OqTADTyBEf/2vmTW+DVq3UWO3fiEzdRxjK/LTJlfplERpdg2cg7
zejObn8f7kenOpXndIcqWZcbJZJXT9qbbREpe4SZK3qtYKxybuEJe6eIpyh9qGR37P8p02OVfqrW
19vzK7NWcYtJGWetJWPakEsetOAO1q7+Yu1rN9/PrnTqnCowPOLg1J89nmuQYqns8TVyKh8dW+7t
D+EuNGW5JerTS5CDgYbcL94WPGng3c8nSs2qLf5o9oVb3/1WWeX6dNZhuJ0CypChib0UqQXk7FX8
pZxad/Lw3nBXp4CeXPI2lZ8lL30s/P9iw/KsjDpQ6nIQBIHEXpOTvUU7VDy5IMjBmL+QxETiR8/c
8bIOze14qVizN+WmKolhq8Hkra5xJPJ/gx/er8j84t8+3V5ZzvTSpG+qkQmySaI/NRj3TdDuSBED
SffehmG6vs2w3htRN9FfBL0TwSScuuVJ8bVT4uFl3C/P653ADZiJLd7YqArllAYps2aQApMCoNyW
i9ZGmYE9TMd0fbw9KOa9YDsoygkl6J4qyh5rReoyVnff2UnjEPtMvhmeghdHL3LWO9l/O+Du790G
57gG+k43F3OR52RHit1JNk+x8DDxiryZYc12fJT7iYZoblek6OFkVeT97AalwaGf7VcntCvU6Q/f
ueZPdtStxaMcTa/FC2jOANljo7cPmTfuRKSSY191cb37QjKr2mSbXuhxaw2IXdyCpjwNeG4kkDwA
urZQHIcnEFeDtOhRhV5T+8ivj2Ml2HB4kn4AJOXBjUkNFaG3mS0djugerxHZLnVjVEFn+9D+rUfF
nVr2AfaBR43PLKJWyCfglad6PwXhvvaKlz7gd5WzfcoHEOU1LcVEMRkZmIwwfIBAfLJXfRkKt7d3
wP9hnh84lKtMs9mYRxHbr3XDQPmR7Jog/yzcDYg9SCF5dM+rVmDvuf8A0oVy0RKRzn0ASuW9sLpm
sxe4bTFkFa6t8AODuo4PqrqOeYvJUwMwXeO8bd5QkLdLAkjmLOBrLr0yMFzsDp6EF2fVLMptCjI0
WXXizET0/xSH37dO8CXuOKvG3mYfA6Sc5jhb8lI1wJnwzB47GXqiZ3vEw0l77rl3XJl9nH6gUVFb
HmaCaiSYztYVJ7ybkvgh2o1+ldshCjPQs1IEtbd80cAciy5p1DAs7noX870L70MoX6oOSaPOJDOM
ZunVD19JKdNo5/ZU2aE93f8Xt2F28PIxdMq/rNFU9SW52XStbd2vruWXPonOO7eQ3zud/vbo/YCk
XAxua1mkEuL0ov2hQOI30r16+LTqPBav94vFrV1CuRhVjROc7hhbuk+esif9VT6ULzHCs/b7/Khj
RsXYfsP7NRLGlW/+ZfJk47wtyvdk+bB0K6E4n+JnNX6a/6ZPYXM64NkPfmITMIXWmlfagqnU7Mmb
UbjU/n4kTt/C9/dFy409/en23mT6NxNtoKRQUrpqQm/bKS2FCJhDm/j9OHwCY6NtLCLHBVx7GnRn
WWCxQMM7qZ+mPA3E2dumaFEITDyNBJ4OUtwg8s+H60DwEofyNEO6aJNcAmf0cUcU8PJjF58EZ3Sa
/fQc74YTdNePzVEWndvTyGg2vASmnE5pCApGiILqXo/8Rlr8bmjOpax75loftVmzq2ZwNKW2VRmt
J3XhIcHrjUPs1t3gDUZ6sLS0sHUr+bya6xuKmv9Yak65/EDKGYl6pPW6jpmxMr9eTwWal0de5d11
uIESaKLCJUKBC5TzlAErUmLitRqTIFeTDy9sZ8NTlR6TGfRZEQIr60sM9ilz/XF78lnGtYWlzk/0
nCWtXpHCyiLdL6Npjy2hNoerNatdbg5PSp5+rQeeFgHjgoPhor8UvIVoTzFV2tgmpRkrCUVqJI+0
eN3/I+3LliO3mWafiBFcQfKWZJPdrdaukTRzw5ixZrjvO5/+JOT/s9gQTiMshx3yhSOUKqBYKBSq
MkG6ll8tvrarA1Ea8jlFOIdi3GseiDVYNqDUqHWWGESC8o1UHevsEbwPzuXl5PRbgZBCxqspZYsH
0yQTaXNQnUZ1i0bt6ai9QvOQVnjaK+u0vIIvy3KofB+5Ecn3cb+gLSoTXuVOTaG8DdT2r6V1soc1
Af0Mmr1yP/Z6ULY4VeylD8kTTZZBXyVuiPp8eJ6Zzb66KIkCKlncr9xqxUsuvQygrJV4Ou508ml1
I7cPRDWtz9GXtsxhAgizCyCZY6cUrTJeeiXCR7mk+zUMMr1zIkP0VX7Ovs5BmIVdVrMfa4JRpvce
kmPq11frzQzaCrqRjejOwVvFjUns4yY0htNGqmCSpEN4zZCdORalrbwgv4Vgvvfcnsel62koq55q
NXcq/Vhokt8X7UHwJYiMYY6tbiklg6xAmlz7lrb3NtdZoATjDnPcu/woruFybojYLEydaXTeDlKq
TAaHj3yyoZmKqtttjyvOEMSe9pC8DzlDt8OX/MsW8uLKFo7J3pRKju2mQlwBnaOD4v5uyPRXQ+vf
lk5WA8jVp3eXAbkeTzQLNBAawWQ1c0RI+tgslHAc79I/bPRkLJXmjuoiOo5p6D1PFrGMNiStITWI
Wj87VKqoStNpBuyiz0I5OLMmTM2kyIMnD8XSwHhLRP2UXMM2iIxTFiTvkpZG6Kzza+Nana+SUEB9
xw3MW6sYd5SLSG/qOKPuOO3oRaYk1/BJ17hpPDrRt9a+OQeiL5rvkxvTmHOunnJ0E4wwjbaEdYYX
Jz7telu83rUUdwrd8lq0mpxu8/MNZA68JTKVpgGZlqvdUlOTY3Jto1sSD4mOvLefLjslp9ZN0aDn
aYJuB3TEzIlXGlppRh0sbHaLS0cGogfTpxNeUCyVawcNGmhEKbwMh9/d+nYZnBtjNthMeK60cU2l
Cl88/jTfkF57axb5jQCCjclZGlnELgEhB1ZASwtFtMcHkbiyX+7G34mnfAcV8mWzOBQjZ2uqMx+E
ngx9jX4yWuuCsnagu5jfvaYaVLgMu+tzjzI+nmxEqNzD7mM1WVqbNtfVEBSH9BMZPd1F8vLNOiRQ
HsJ4TYwi4mUj+QuLCUewQyBbYqtD4GxQzIjuna5BDaBz0vHpMgD3kwcVA8EwG8avwXJ/fiesBqVL
jBrxkg6zNI7i0VU05PeXEAXnN9js7vWvHLBbUGbr8PQ3rpOBR/Uyt296BVyqGDQ5aLGRO3ZVLoJF
5EXOLRob1eZ1KvoSaKG+vJC6e5uJdEUkUTMK76jbwjBRbO0yq53opELTFae8knzS1r6uJ4dwllJ3
GMLCubx3NGiwZxCuuzIxdPX9RD/futLOISFNX0ozu3HS3NQ8u+kelXHSIVGdnlJJOrRren8ZlJcb
bUGZaGKTaF1L2nJj2MVL2qb7RCGlkyjRm5l3z5exONVYBbwA/1jIxhWopBGjp9qizR8IPO0MsDjK
kxP6ONcprU7i66mwA5wacGFV2bAyEX2wS7qqY/hDXV21/BmrGCA1O3ey/a7KwYmhCTaS76C4RmJY
iIB5lMnJ1DUbUXjGQ1Y4oYpG+tMUnaCTI8hZRChMKmZGaxR3FcpLphlddfXys5Xrpz6T/lzeNBEM
c9ShDNGFxgBjKltOwZFc34zQuHIUSaRtx//ePlaN8cQooS/Z9FUzSQ8k+p0SbReCGzgeQreZRY+N
3G8NzMrIKk2wPbFd6+WYyfpKA3FSh44eZ3d9ubikXgeQ6Vet04TEqar6++Wl5Fq4AaVLvanXlUmq
rKQFqFKnP6QJVFoKLopjdBigfThr8/4yHDcPQ5HuHyMZP6ywnEYWIkv5v7PtnVyUYOYPc0m7xBeN
AtBf9+lL28AxDhnWPbQHqFa32it/cvm5zaHXXeZ3pBTKkfPSdVyBsXtg9kXliDkC1lCWTJ2+w+Wn
7IYmKFHQ4MqtgfwMrPmiwg1/3z7QmJOg0lNFj3OgZaGlOmsl6y7uEfJRnqMqmLpK3y3z0IoyE/5y
fqDSXGLjLa095mtJdZ/X2wFCAV0QNU74ZOwi3dE9eqNsXcgDSG+TKH/nJSnbxWXcFDkFbkIrgKcZ
zwCKM44iBG6ut4VgPHNUMhKZNNfT7yc0qKz7snfyX/EfMEPTt6u35d5yZWFPOj852rgN66FhN0/F
BNjx1QqUU34bfRttFItWl7YhRY/xcZacSpRNU2f8/F18bCQTQTt7KY0qQr6SgIL6oGP6SMEt4W08
FgeMcgVEdDCIHIcJpEqkLyA0pXhKfYqsej8Py195DFLuOAsuhxiBq7DZZmiAMkseAIUyxLPaaKAe
SQx7dxmEewJBqA/3LHSmg57r/EPQLElr5o7me0vmh3ZyHLouMJE4XIbhL9sHDJPEZvpqLyZNFOr6
Pp+fJZN4ZvkLQjQCHJE5TOzS5pkkhQVzKvXHMiw/+6V1pyV6vmwNf2c+rGFiVpPgpoFSM57ZlGYH
BogTJFYPlyG4YRGkPboBRlgTdETn+7JIM2ax6LRikmWmQ8rooVLIQ5NGDwuColMvoks+16YNIBOY
sgicSPiUUMdLC1AG/ahF3TpcF9gA0P+/CblZSqzl/cmwtstTWYGdwwC1fmXf43v/ypejgmJJUVHW
AgnyOZSigecup6mwqtxn+S+NiNhTuEfkBoCJdXHRzhFmD1EY/GvaqTvlijbirUfZp6FO/KzL35sP
e5ggF3VWm84F4OxJOWRlGDTF8JX0aWMRE9eqleSttgKi09PMnTPrd1yUP6YGT8eyhh4u26r+XPZw
7qf6gciGt7Xok7WYgFis+dUYKz/tTnsx5kYUekQ4TOgZpxjq1wlwEg0EgNqhlVoobzz9N2OYuFOF
IcYN6QiTpaCcT/L7pRu/h8PwfBmGOu6n026zZkzgyVKIOdc08OCBxoWayC6RfhTF6Nhr511GEq0a
dcnN1zrYKy6vC5BW62cEooLQzJyORLvLKHzHtsHqBv0GsLEwy9YQy5Iy2pC9DqArHclx6eOvnAiI
of+DYJYs7qxprmmjQEXvi3L0bJvLUWnSl8uW8HfmA4ZZL6XVxz4fYYnZYVYEw43yimdm62DGhn8Z
ib8zH0j0/292pimaLM9on1BRdNf5on1TzeYvS7IEAUEEQw3ewICByrRLAwZFpZdEb11ou/1S/Udb
mDg6STWx0hli4Ys+3ePSdi3b4204tV85DzRMZeAJQlNBYXhuS9NJYVVGgEkVo3HslshOvaqC0Sf6
t376NjcgjKOthqpJHfUA3eoysMQpEB+GGi0x1nspt5KdnJbuFzxhg8j4HMZtm0kCF7bbZtZeyuND
FoVXayZ6eON6wgaGcTit7IyM0Da/If+zGgNEC0IHbDfeZWO4HxBI1i1bsSCJzlIklF1ZyFLS4/6u
SG5u46qQyNDgC+ZQFBG4QWeDxBwIppKg7VODN9hZ56HrA0+WqiDo8H3hwxjG4dZuglqRiZ0Z0/WA
R7E9+JGuJmlYHF1uPPC7feEhD11D/ywe43u5Da5RmcrVS2u7C8vyVwdhLZt0gu+IX/RApFZBKQlm
KLanpC6WEKIScAVKu0f5laJvuoTxauNooDpgfu9FlCH8vfoAZPbKbvUOgmw4hlK5+Gbldu9YiUjE
SoTBbNaMFHKNDWDkIO5IHTmtNRd19lKgv8t9RQPD/z+Lx2zSZEyyErbISkdfw+JVaPZXn9rdArIV
6aCuAhfkf08faNTqTfxWC61IOjpYQLLcadv+2FuFXxDruNiNqBbGjxAfWEyEkKt4/ZsHBMr16lEF
H3gB7kJPfdJvuxMIgSAiZHvV7nLA4BccNuvJnFB5keLfAc5oxk55so7tLTpZTWcNIhDJTB5EwJ3k
NhStK9dWpCq2iXI7CtAMapSk7TK9d3HH+TGJ0PHQVo9pOgquGCIYGmE226fPVSzXtNV50dRriEo+
dYNxY6HcfXkRuV4CmTPKuoVJbrbWp7W1PrcZAkdYZzsdRbAuGg5DNwd4sRB4CdeiDRTj/rlWZ3pJ
G6vTLn0ouqRwQMTrSY0poDnldoJZGyDG86s67ka8r+D2F9CeDYjfBSWeQCh1QScoP3FDxwaK2rzZ
pXaEXItlASovK9kpZlV2QLn7lWMepfR3njKoWTH2oMegSVcLe9RN5GDqWetY5I86pv963hMOvYFh
bJHtBSo9KT1D6sarjOlBG6FAUbSCJeN63AaG+X7AgxQapjTgObPrHysF1KNm/6QM2Tfw+QqgOB4H
YgdQwNgyKknGe6PBZnestZTynpKGRYPlTZp6gyKHb67S7l9/Q2cwzNU5K+WpnegNw1rRFWdM0xFy
G3erBhkGYglM4jicooA+hTKcgg+b1YSTZnOICppYyJI2og9PvpbL/N/HhDMMJvRomH6LwhVOPUT5
Tdhiih9JTFJpr3VUe5eXjvetnmExlY3E0mKEJdijldUxWWp00VTtsemi1yQsH63MRsWwI6Y3GGAK
6oey3VVrIchquG4C7mVLxWOO/EkdRO2aaVX1EY4fzft+/E2M01KK7tMct0eO9wHCfF1GnCJYTHD7
bC29tT6SOgq0PEgGUWsx3R3mGnIGxHxfpDajhRjYPTwGOs00Bk3X7Ct1PGlNfp30syCr4S/ee8e6
pVP9ivMIaOJmkMjFjGRalyMH5ZtXHJmu1onq7lzHR6caOuPfcRinBKuPNebhhG+57UFefg2ufYEv
ci2B4CeVxgKvNHsBqZYx7fsJbpBWyuQs6nCam/6kZNoXKq14VfsAYnLazJQqE7UCetOxj9Vi/ezC
RHDWcldrA8GktHoMDoRxxmpVSuYrXfMACubD5U9XtFzMcW5LFfic6FeTKuSqteo7aeyDJh6+8nFu
LKGWbmJ4NyXZYNfwr6yOdvE6BUu/m3rB9Ym7XCbBsyJG6TEVwSxX1FiqMVVYrllRnb4B5e4soqjg
LtcGglmuFr0gU7nAjrWQdnktvWnyGJSa9ZVd2cAwy7WotaUTFLzQfTi9kcS+jnQwGstK/ZVzaIND
zd1sS6miMtTo1MEK88ZY5zs5arwvONgGgoksadMMddnAlMQ2v+ftOkDJOLuNp9G/jCPafCayhKFE
pFYDDsghdmkW7dfmKzFyYwlzyEXTOq89iqmuHku/U02+ScI5dYY+eb1sicjHmEQkNjGS3E/YFHk0
n+bFLpEo9u6Cb/M/4bBvhjlKqkVBsGJQ4LtJakLcPo4O1RD9vIzD3RmbmIToGNL9VLaDrhtepPKV
PhqOnROWjenpUv+F9wEE2g8U5sscetuWxhgoirU4ZeiHioIS1+6yKbzKCfI2PEVBN9JAiYsJMRqc
qx4tDWsW/iDB3wJvS3urxO7kYSAHhBmiY4ZXbziDZAzT1ahSMSeDK2RAtaxp93rmjjE0wXAh94Xj
2/TXsYmHil2CpiQVUWVr+WanxLokmbDwsWvcDI3e0c52Z3RQYdgxA/u+sNGBfjeXEBkDi6ac7LQD
onIb3qO2Rvnwy8fxDty5aC5vUQE7KotDSYfsg2h1edgalKxAuApRHIO9lA2DYox6F6LbbiqO0Pq9
anI7mHPJR0Z3G42aNwzd42UfogGPNVeD4AWBlAKyf7b4pscFUrshbjDVljtZg3Z9vDuut0Yvkgjl
eg4VhMYwNS4a+HEe3UcJDxh2J9E+1wEcGJ2j7Iugd6pTvI+PwsdUXtjaojFnSd2WdhHFUYO6mIx+
b3NfHZWraNc70o/mQDW7kswV9Qpzv8ctKHO6dF0uq7EKE8NrOdADzaeya9apsZ1+Rwk2QddzefdE
VjLHzBQuUaIpABy1NzssnYmkjlL8ugzC6/2BVunHzjFHDQ5/aTUpCi3QDphbzfbFPZ2dmh8asNFr
7po5y37+LoClXSKsa+oIbO+t0cijGIfJBnWqqxBbqAf9IX9MILemQUFB8kT7xjsSMBtLKeIxEmew
QEWy1rpRp41bkl2inORccITyF3ADwDhj2Op4Ty0BMLmKr2OgOfTaPf3ZQz9g8igJ+HAlWj/el721
inFGOSG6FFvgLlnCmyg6dtWt2p4m0RWU1yGMC+jH4jEuGC+TPfaEwoCwMX2N0P6vYojjvbEvqMDf
I4rQXJ/fADLeaA523NcTALvpWwiZ964/xKPI93iReGsVk/XggTUaQwUg+WE6JjdUXnC+so4dCn+g
fjUNR8G04HitvkipcOSAW7/YgBP6YWzyYLSwZ3EeZX87vv1CT1hKsNfd1YGo1sgho8JM+MdqEube
aEpKa1UmDAW37VPodpHzt4CjuY99c9f8NXj5TeGmv+g4ELWZtmv2QR50ogIrzVU+fe2bP4TJZfJK
NktFo9v6x36t/fUlh/LMbfqAce69va++cjGn9Gb0YRBiRewUSdWCksaApLA7deiRHn8X6UPWzYLw
zD3z8L5DZSN1lArZBG011bGvTWQu5BrSgPWhfk9fCJ3lAh8MKD8EIZP3zYNdj8rN2apF2OJkka96
HBugaiW51zxXnWPsk/v+KvRljPXeTh6EQ27nb4lwKIf3TRoYI0asVnSQCzEe28Vxp2kLBHb6Pmih
0DaXrlF+oakXQmYfIIyrpkQOp66kKj7Dq24941LiLpg7T6sXtBV8oUKwxWK8MQI/QqKowDLb69S4
jcibqQsuPLxTZwvBJJpmMxlqWQFikdPDoOnf0kZUFqexl/2mthDMCRrOY9IuVF2R4DXNIUptH5TJ
yFPQO+rNgJ4FSbuCdpvIC0WWMccd9LvzNpMjpNCPFn5UzopBRsp4hoYFaHnc66f8h4j3lPdwd+Yd
zHFX6Nmw5tQF9fvFXXbFPruvGqe9okesXDn9jeosvyzRw53IVOb0m1tZ0qMZ+o4Jaf18gnhbaAv8
hHcUQSmHgI0PjYcm29IWypMODTTMBERF6EThc9Epjiodoea3Rg9G9oUaDO4ecACdaMonMVCFLIMW
U3K8NtMdpc7dNX4TBClepIctponCK+ajWIqsYi3sNJbwJjQch53m1z7oelzyRrM7/ZfQLzg7pKoY
+0e7q0rF4pgveV3sIs6V9yySLI6VOwaeyaGI6Br3S+WANKeCKkkvGijicR2cwTJft7wWjYzeQJpA
yM/2bbTX9vYNHegd96A9RXddebP7+4reivqfeJ8CWmJB70BrHBphTV4MaeiWRKf0SBDg+jmqoLTO
X+wfE+7oGnFtT79JbqWnf7+tYMtFdyzEdAj0gpiFtvtKK9cCN8kONwQLVEiFu95QUrn+XjqIhAw4
B45GBSctvMTp8qfnS4xwYXzdQLaAx2sCIZ35xVBfLhvEg8DkBEERB4P6aCQ8z8J69GInpd43GKMK
3SK5ScefhWhiUYTBhA8Ls0ym1QGjI+N+kTCZbM7f5HUSJFciGCZlnme1VdCe1KBOdDubT3m5q2JB
xsyDQLc/Hb9UoO/GTtANi2aFiyI37hrejpg8NrTjYApcjPMpa6iKQEgEnPPIA5gsoxkhg5tXWuNK
BJGweTVFYqa8CzxkAjVZQyEEs4Bsuam3FpB5DBP14UzaJauDdiTomINUQDpGGEwXizRxMjYgQinM
UGESvO3cyyZLHYd2WeBlA0KT+rAYqdMa38dxf9mbefe0MyDG1SQoIMtSCyDzcQLVa1+/Xz/RSqjh
apGDXdf2WlEU5DrFxjjG7zIFWiPDMlPjTtkA+gnthHYA97JlHK/QwUZkIMjbMi2Gnq8gmaMmkcK1
cdul/QsFNFRA8si7jMExBE6NLk8U53Rd/fSWs+RL2oOA252Xuyn6I8NDwkzUeclxBR0HFW4jeCik
39K5IZOUdzaSe1xJpmZn2aMTx+u+ycG/kIkKjXSzmcTwDIq53oYDSQtpARR6v71kPpagIYZmlRQ3
TlYOgsXjbdDGrnfC1c11FurURI46gM2G7kOFc98sg395fwRLpzJXA2OM8RSSWHC0anHC6FEZVieC
CnZ8+AIOFRQEK7aJOUZq6sYUuSWNJbUwpZV6p+j/MtC1qvW/9PH3ZRze14opyQ8g6pBbIGUqkjEk
IP6InQ6zhPqOZtCZW6WQv1L9+iimLqXuxfgEKEsh3guaA5NaeA6pxFm+lBUUdRNZC5qm2g3ycoUL
9OAoshGjmR4K9KUh/fv6M9WgMlS8jYNegc1uo15SM6kEs9eo9kgVNLV1ex0j3paS30pW+wU6JkOB
YijSaUtDQzCzgSWKnElTgnQkX290ctd3v9b19fLe0W+HXcctBLN19mzXcky5VBoSdo7e6XtS2j+t
XH9Fs9pBH7PJLaYeA6lqI3p15J1fZ+YxsbDqk6htZ8qpkvmLCwqQhxwEtBnGl1G+mVdUbkTMn5zI
eIbIHCtGLBm9ugBxGY1dX2dBVto3aiwq13BiyBkMExuHfurTfgLMSH7Z1Us9epc3jf/78SKI2ThC
uzDPnX9Fa184QwDe1cv0Z97nrpwnggdbTsyFCR8QTIzKLYwg9HSl1O6UJoEKHWmwvCVy4yyFwAW5
1uiYU0MerOPiyKxWZ5CxlShFiir3fjWTO9TVcufyinE3foPBHCFEGZd1pfxLU3qoxu/QjfUyU1RK
EICwhG0Luo0jkmHyUiPf5n6vlk+Dvb9sB+foMJQPOyxmW+Q6ryIzhh1Z+LJUQToqh0JqvTF8u4wj
2BM2vEIFDTWeFKbUM+ZhrennoMiLYE9EGMylE7oNyqRRwWApjr/h8cTL80ywXKIdoX/C5mCa+6bQ
2wZmjMUTYpvTTw99KNTvoJ/bpxi62RT6V2xQMOAQlmoGQ+Z+/l228ltZFXdNh7F9eT22Xeh1zRBU
enidRd8ubxPvrebMH5gQWi+Vvsy03DK+YtDd7dzmYfndKy7xhsqJH+j8d42JMmf9wlveGTATSXXd
mPA6RW1OdL/HyNpcmM4YlrvLBnLDkK6DwPO9+Zd9hu2rVh4HCRs45EowrWPQ6oab6/HemG3XzDOB
S/L95QOO2ckkr+c0p8q+LTRSnEbVMsesmtteNb+SSGzsYvZtmKI6yamcF/R+0TT9YlnPYSY7UiKa
XOIV9bFRHyYxG4XnShgVoUSmrfouK6u3MM12GGXdVUXudVPvx1W1l1OUWTQbI1vEK+Ti4fImilaV
CfB5mlcmusTRXjQek6l2tOh3Vfz7XPfMTCbAz+YcKhOdejctSJGo34259/omdZovlA62QCzH0GgZ
ka5Qea+sfJ6SU1wH0dcgLOjFa5iYU9m83Q7RB15TuquufFMjf7WIF6664CL6/3GMDxTG19eyXhVC
J8S7HSVLoqmX+n3wVZ+KV1e/LrsAN81E/et/JjH+vqxG2BIL4ULOrNppR/sYSbrlKFp4E6pJgKm3
W9NcvCpfBb7HPzA/gBn3n+VZHS0JVprKbyNK97Y9OXn6VvXz7rKF/NPsA4hx8nJRQ71JAGRJsqON
03XTxC//DYLx8aasbKnUaHSqj3PyAqYrQfjjR9t/bGDvvnh/SROTqvsOquFqYJ4tDdmV2jVI7Mm1
sl7ABCuCY5KZFoX7pRxhT0YKd8ETz6wcSvv7Wt3olahcIXBAtlamzampK/B5d5TV2U2TsHGqaHY7
sPw6Y5TEzqRoTlVLIIVWD5e3je785/TgY1WZPAd3jnJEvRnTynlgNntLek6kwhnKh14L1rj1L6Nx
FOgUg/6DeXKV9qEwn5qWTZWBTktcDoIFk1mnFTpNqVfKTo72sHfaSDqomAftbxEpND+kUPJpXQV3
8Cf6waSKrb+JjGY/DDAzvVNLt/MpA7V8pYKT5t8PiMHODzjGfxrUPNQ8xsKuE1hpi1cTqVahi8qC
XC/doKjn2V2o9ppkJvCcSkdtw1R8OdMkR26yA4bqH1fM+wk2UKZ/9yeHIYaGs5nyPLGltVROQzQ6
YJpG7rWdFIV3XZF+n62l8ZcizB00uHo46fx47fZTnO97O/bnvAuUwTghkO6SHp1q+uxJUrarjdWT
rAS0Y4126vvkQYrL5zVU9pPcBGBo/y5l6p7U6gPykECZQn/t+txphqpwIms6GkWyb8fipjVQJJet
CjpGY+9KivyQ5NnNlOU/FpI/6qPmmCC9U+fyyi6qn9k0ntRUvQ/D4jq3Tc8cNX/Nk/3Y/MkNTCra
KfHDObqbDPAwmcq1Foc7TE/6uhLf99D/1IsZBHClgmm86YoQ7XbVzSuTrI9qvx60tr+RZOuq08BO
WpOHQRqfRnn0p1jaof13n4BabVjA2t0oQdk1R3OaTlEJRiSzCd18ktA/G/koa/qGEWH8oMdwP24g
yrzPBgJB0NwpM+VaaiB1JcXfUGL3DG2EUAeGB9TKGHwrbR8aIakFvxRCLFSW0JuEtyLmox0KuURL
F7ZcH3RPTRQnnhTHSndrvu8qnyTXRna/mi+JuVclEGY3Py/7HDdDQ1Ouhnc40O2wfLNxU42jPeC2
n5BpV2jQjCzBEClKObhf0gaFOb8wUYAn3AooGJ3fzZgzjtdfU6m5IbmtRXUtgUVsmrauEZppZFqC
WbQr3bZB+t9g8rwVZFECk1j2R9XIk8myURCUcqN0+jC9UsvyKUoKz0ziV1KqweWN4jqKSp+sTGwU
GDCYNEPCS2qWUs3L9VZ6LG6GAI4LWhcUzKSg8O2DKoix3Ji+BWQ2bSolVWlTOm53P3o99NmgpXSa
QWiG0WJfVOnnNZMZ9NRSIeVowR3ZYBu34FqgUztUl6MFJy/6mKuTslPQiSFsD+f5CGadwDdHX4IR
bc8j+9SsS1vSOcwoqW/kzgospTmslSbYM5WXAGC42LJgD57r2PeYQi/NMaZCmHPX3dpG5atz/6wV
8++lXLxaRqN00YEgkvgZ1QdaNVfq1MOQJ6dVHY9N/QqZDN/oV5co0k5dF1BIrr2z2K1XFtm+boyr
0TBO/bQ8a5ryVMngjI5EmSEvjYZovYbedqzTp6cEjICNZKGjTlb3UBOEe/MK7e+O0X3hfczYAtE9
29RS7E4deikEUCb/mPC6WIsI3zmPFXgYw7eDQUe8y+JLOkcYRjKnK3jFwAOdoMfBuIru1e9RQJW7
ZS+/Tx5Fd5/Pa3cOyKQppaWE89wDcBm94U8zQ9/6eml2gsDw2ZnPURhnrmy7maMWKOmB9n/Gj7j8
rinmU/AEUz+DjR1tkOoDDkMB7ud7D3ANzONa6EjGdCKznOMMUlNFBy5VrqdaWnbkWAcMKHqUG714
BLn902VI7npuEJn11BZtXWYZHTlL/KIMTk52/Whjcf9chuE0ppxbxqxoOuObGylljrTXj5AbdYvr
6Bv6L4sTlUBb9sqBfIsFVyKRbcxdwQqrPLSobW14XSDF68NdlPycS9m/bBxv1xAN0PgCmhmCqZzz
jyCaQHlgm8BpoE2tfBvGu8u/n2eHpqN0gZsAfrIvFNJcEEmK6YBnHF7JebWz9QLqv217OzSroAmM
c0RhbHkDxjhEvUZV1mGqHn2rJEiuQAklO/IjHWJQ9+GNsPTJdYwtHrN4ilKokrxg8cbX0aMNWila
wspf5R+q+gUxGNRPot75bwvKOIaphaD5oMPTzUy8NtSdxAwa+7aWRNRAvDgC3lv0Y+Fxn3ySgMmX
yNZbLOf78HSW3aV67w+5aKb1/Y37/I5DR80/YJi0okhMjO9TUTwqHbF6aFj/Jd9JD9FJQsA6yrcW
llJ1Yie9Xt/KQHrSNO/yggrsZBPEJJXi1IZ8hSuh+b8cdtISNBkRpIciEMYzszqWkhoMI26k7DFG
5TXWvQTNv8uWcHLCs7VkO+hso0OHdfl/a0kfASoXE9vqE54AVD9HR7rxpfDxsXus0pSkomEvp6R1
UdbvdRPjV6tui4iPRItHY9gmFUjwvD+F72Zp/mI+E8kjmuCVk3rZBS/U6Z+wgcjlFWdbBzu09NSE
pTvnuQ9lIqdX782ydsYlqFAW+o/bRWPnBjQaugkMFgClQpBUzzn2QS+N0SSw5gW2J5xV4BtJDFmH
lgiiPYO3kmEleogvujHe+YHnffqrl51lcpBlevEedXl3OLTQCEv+2HeilP5z8gvntDX0WFomJsvZ
YnYz5XIzL0BPl99ZazmN/jMsj8oQRNqOiEpt3GNtA8bsp7wkmS1TOrhkDTIpyPNfl/eOe6xtfj+7
lLk8J9UIY3otcWLJk+fejWcQIN9fxuEvmomhXLQcI9VhThhpLVKiDIj2LTh1Yr1zyrY8Dv09+rCc
TpmdUPr3CT7dpg9E5nxRk74tRwWIdX1tDqAen516FgcO/tm5wWE+alIsa4dsmJ6d5Ki72p5MzvQ9
qxz7ng7soNXl2nwrRa+VvH1D251hGBZuYPgUzj+5ymzlfCBAXevrJnps1dGptas4FbgHL2JtYZhw
32DII10jLCJVxdOKyg0lVxFVzTnXSYivbIz55ByNlasdUFCfgwrveCpPMmRkMxB/49nXVx6UwikC
OgJFh/Vml07vQCgbc0ndr0U4xfO5AkL/Ggyn025a9Boyn4SSddAotajjZPmxNlQQRyyupkKjpSrK
l0qdHi9/GrxPfItH/55N9JSh3UtGAjxt/F3LriT69LjZ5BaAqbCkeVyaCr3q/k/UKvaSYD5KAfI6
fxHUBkTWMGlQDiGkfFkBFtraX4Wm3Q1Tf7i8YHyn/GeD2AtaN0ckTGkq3hvKLpx9C6QINeL/F1DA
nk5rHJBRYxP+ZonRYy+BEEFfdm156Ja7aIgEGNyveIPBfF5WPEjKUoBEYpp+JPEhhbjKoDiGyAO4
ewJlWFTXMEeMRt1zD6sWs52bGWwILeb45CR6CPUsFZjCwzCQYOP2paOVmm1AX5K1saUCGMiupyX1
0kmkYsT7LrcIzHcyaTWplgkIYZWkXqSof6lFNzpztD5WmRIkqkjyhOdnW0Dmu0G/dhGBMBlXvl67
NVvrppnSa6WeBdku1673PAZt6BjfY3annDC9SHQZBSJpfjCwQ1k1HSJLOpT56NVt9nTZr0VwjM8t
cqSStAEcOsNd0vzux29pPTvtcCuT35eheO6NmQCMdesETwHsod+NZQR5phA7lv22pJ0FqrGZvOI/
X/G9DQ5z1A9JqeXdAJzZDtrpZPYCFj1uBDVQDkL7IGqe+JKYD2jMVilVcLWiGmHgTnDxKhNAFvOA
AWtfxLzJdbsNGBNB42wYmpYWV5XhWJv3Rv8Q9l8JPB8G2awQdjFj3kajfNNTci1nj5G1G62bZHi5
vP9cSyDoJIPYgsifxmGlvoyNpkKS0ttHtdxp6k9dFZRleGGHoJHYIuhgVuFm5zszLMsoD7RYV8RT
METpzzaMBbvP+2CIAtEjFWIaMrb/HKKSsyKrEpzPeXddxYk74P1Zv+t6XLJ7QSjgvBao9haL2Xvk
rFm9au/J5OoRvHL3v+p9elPuMOcumlbmLh2lHiEy3pXxNHpul95i42QFLxNxP4AfKXntpUhQ/OM5
ANlAMLFGVse4ayxA4J1WC69y7b7Q9pd9jLs7qF1BFhtkf+STpkaMEq4Z4Zgu+yMxT0kMvaFI8f4f
aV/aJDdubPtXHPOdvlxB8sW1Ix63qurqXWp1S18Y2oYruILg8uvfgWY8YqP5ind0ww6PJ6TuQ2yJ
RObJkwTZTf7tMtTmaH7UvOEmFVVQryeMLAM8Ag7LWetQUMmU64rg+unH4DLM5ohWMOIzVv4gpUpV
TRacgqL94JaiouvFga5INl87fK+H5N6QpOMDVvysuh2uuLpMvSIvvX6OuBZdHtA2COTWkAVGsYEc
zVmcJC9zFfMGLh7aguA0ed38chlj++QQjcA4w0ATmVeJHpFqD0rvH+QvAwFMBtbciYUmdF8ybeec
iiMvR1nICkxaoixHvye9AVhHThTahXGi+z2y8WalRHnxrk+snRtOnPtLgNI65RVXe1PBOlm8PY10
iWI1vU+TkfmWCVEIYqHsn/tcc/eowJubUayaqCxFKZm05yFyoPZcM7AZBxK0Ezg3PD/EI/V1szgj
b7t3lW/ulRWeNLOpovX9UOnYkMW70s5Ac35W7J0Mj/jmt5P5c0zSZDqkYTFzgLFUpucs5qfYIHu8
2x953TcgsBO2DVlpiGdJt4bd9NViDpg49dCcYmhq5F9d1UtCzfaMT6IsFykzb/xSHtOw/TJcW371
YO+8kzZDEzgQf32DdJt0hsumhonF+8CD5DgcqtRjz4U/37WnMqyeyqv0Ya/CZ3NyXaIiOgqR3jeM
KWsu3XTsYY+t5VzNlZfSvZp/sTxvZhY70UHwAzlu+cpvVHSYMAaBgGyq2VZebVe+21deO++t4tZu
RELVFt1ncbfI1VELOgokbYFzXk6/k17FP25MJ96x91vjQXMEXTSgxc6XzWPM9Hw20dDQJ9UHtkQV
Gz7U9uLBnuxclZuJ4jWS5Cdz8HwzywZSP/uir1oSdmfTDOYKjY6y9+mRRohi7TW92h4elgm1/+iD
J/M75tGACFKMOYxTCIaMJ601vM58YMbz5Rtga+NBJOsvHGmzz3j+lr0YHHKgDrhORfc02lT726Xc
KJLTEXZGcaD5VlGmadvZosI+aW7zwIl2rNsuJF27M5jNF8caR1qqNJ7sLM6BI2I2ipf6NWgqpqeC
eTgf9x66W9cZyJWi4R6SZLq8zWejXOrchsdR5WhaIHoQK9n7WlmuE3yAyuF1kJmHl5dr82itMCXX
0CmdttMhDu1P43MBPi5/dqYP/zsIHYZk5UjlWqlkqgKIpQFlD8UCRCmuElrt3M2brgdSR6JCGRIo
b2ooSy2HBVqww1vntjrpYf9d8Zv5aB3KxdOPe4oamxNn2DruYzyrUDX+elRdnFEOjiPMBZkeXXP2
XFq+b5Jlx8XZuvih6P4XjLQ+CNbXi14DpnKOvHvXNO/s5KYpzmm2V8m2eXBXSPIy8dRQCw0Hl+l9
lCTNdVbvFd3sQUinaS5TtY+FbRjt4fuE5gttvScGurkspopYjY6xQCrz9bJAFM3R+9JEAtEuHnRF
D6H3cMPUX7leobjxF4w0EmNKeq3pcaVPup6dbfTchmRezXcWf9MgrFDEfK5OjttaimkmFrJODluu
KPqqHoiS6Xdxyx+Ktsuv9HJuUZDF9t4j23bPwkWI6msomci7u3TLJOuEyyJqOOrE0zwoCp3A5A15
4f0P5EbFNpadCRvyraLmlKD8VFq2frKSpk2BV10bEUXCgV39kagvgnaH1bG5Q1ZQ0tL1ZqvwqcCk
zuSsOIM3Wt+cXY9lo34OFxRqTgkkLRB4kSewi0GndCqCbMI79pEFU2D67afkwQm46tNrDY4nf2qe
9MfLpnZ73SAfZzrQaNAt+QqZ5kGrWOZgHjtwi4wgCRV/gB4yVK4O9GN32LOC2+NcAUr2KYXzSdzF
hmsGdhj9lIRN7M8DxKYM34ISrtF4yin3nRuIMl8e6qYtWQFLO6Z11KkeWwDH1rtSN7yWduFlhE36
g72CkHZKq8Wk4SogMvY4WdRrG6hoQaRVzzwziZh67HtQIuKHsm+9IT4p08vlD9gbonT8B3Q1YxrK
mvyl174OZh1ZPN6B2PQKV0MUh2VlYfSlNPWFAoIXepQ2qa+2VyO0YfVfsWQrHPEdKxwCsrRGhYAx
H8+6HWrQczDQqaGFVrLL/byJLs/c5hlfwYlbdQWnose82k8YVmuDXayUkW5Wt8sU77xg/z/HDQEV
nDcbHV6kFbJTBtnZBMNKT6qvhr0fn4zHPhDkGCXYk5baHtRPMGmtxkEZDJ0CbFb4cVCMgNnlWd19
nmzDQKQR44EWhfxiLgnTCz67Iq1XRo35IY+TIDX3si3be/snivRMiHlvsL4ESll8SukpG8LLO0D8
/JsLxfnr98vioeaiqEZl4fd3Sx1w6+D2aBnJuNfmdTQnHwd6vSiny5CbQ4KkBt41UFhz5Qexps06
HydFlGPlsBkJuj2xJN3l424dWbwOhBIeekq9yfDlk8E10kBgzLaY+hR3bR5VY+8c675IHuk8oexh
yJPrzh77g9W6VYD+lVOQMmZHQ2KwKG405z7VGudh4MviGeOi/MLpg1sMpTlkm6DmJJnmmOWmPQrh
tWrJj1ZVHLirndu52oHZ8o7QrwT3nAlmP6LO0iEf3bRCMQZcvdS5WrgblZChUS3umbl7Y1b1S+UW
O7SurSVGqA03u6iedWXdlHbUx4lBbd5vjPj30RxY5CzGnrrO1gF0IPAp4ugumplILwsb5bMGdTAu
s0jvHdAkPTNLkJA2j5f366b1cqAfhv0qur/IsVoIPsQ87iCwy3jn4r4uKW09OwXFyR0s7cjLdHpa
0hHstcw1I0KX6cM0qcqLay8gK3fT3r7ZXNDV90gGrrcSK+1HfM9MxsCouWdVR7uAFlNyLqazO+0R
5rZOkqtZ6M7mYg6QGH29gRKnVOMCLRz8gZZepnytyNkB3BRnO77KpiexRpKsHVdUq0XyDNdfNAWQ
P4ziIGce1BP8+h5U4hB6w5fXdmsPrQBlxRCjaZZJEUPT3WcjMR4HK/NzM905gXsokvOns2karQYo
Y5J6FqMeqU8pooCXx7LpY+JJ4CCFhC4y6MT5ep2aZSmtfkReOdHswWuX7Fza6jV1loOuJUG5OK3X
tt/LuvjYuRr6NfMbE7xi7iyPqo22I7S+y5u9Cd6yBOtvklbUUBSmpx2MfTKhuV9Xnuxmv15z4w4T
hCxIVGgg8cqMhEKnscaFdHmH0qbG602I9RcQyIvMkSPzVZj9qY+N8ooPKDMmZGnPaMm2t8ab0ev1
V0iLDGaMQm0Xqu2CVSokbJMQDE9yWm7jd1NYB+Oxs/z58fKab07vauiSbS9doyjGHKAcUrYq3OxB
Dy8jbB7+FYLk3M+21vaZDgSFEARCj7WlRNT8MKX9DtDmUMBfQYwcUi5vlFf7ccrSVsN97Wq/z9o3
Nds5hFtW0139fmkgpmK5HOrdGIj2u9GEQxrqZQnzfJza+2H4dnnWti2ZbYsUFHRx3yT6lUZVrCEX
NvowhHMo+tSa9yQw8b4EIfx5T+X+7SqhrA1do6CQi/IwdMx4ffRrHfXRfYEjYGTQTW5RomZmIAQ+
Z0a8YzE3bkNDRdkjUtdo9ouYh2RlUINrzVqJkZkH8jt450d+jN/NkWhx0tzsleNsFNO/RpPsh+vw
th4F2h9UFpQpRHPYRCC0+HPUX1e3elBE+41d34YTAWtB2RNRUmTE5Cs/m1MGBVRsxoU4zEcPRHqH
fADU7sfMCEySlH7a6ePx8qax394TAhW0KuSjLMRFxBFZPcdYZxiscLBFXavqD7wpvqXUsJ/QA7EK
W72comwq9A+Mumno2l1+1xOmHBQ+v2toHHuzjVC4kTDNo71dHuOy7ryxIcMJiZTpiaPluKeAWHnu
0UD5UEy0exiNWPP7JW28pauQ61N019fENWGPOfoz0JlGRU6Sa5tzlH9OZPbHJe+9vCEK9eOlI+9I
3mtRO7P+0elV7aZXm+VUWFVuelTJdc9we/q5Hzj6M2c69cBR0O/KwlLPiaGXUW/kFvNQN06OCsIH
j+iHXt0M8/jZYIqqobWMQz0wlUd/4Rxtkdxk/qqOS/y1L5z2FI8JC2Y17fzeSCe0NMy5X5V45VlZ
FX8w+1IJ0KgjPWlgwR4mklWHPNMRoWvLSfENY3TfT4bZoJUjsyI36dpu55xsFNi8Xkyx2KvFTAuF
maOJxezD2dd94i9HBbfAoT8kpmeFxQlNl1HB69yaZ/2a3inflr3k9EYCzVDhfzsObAIYbfJLK7Pq
htlWIz5hQukwDs+zej/57amNCnR7qo+7Kdy3Rvw1ohRQ0BS1LvCaFK1LylP9ON6W6PvytbhuOYqJ
0KDx457h2zoy6yFK1kgFBzWnLQBt0ESV7ymqHaeHy8dyw5ZjUJC5NKGeIxwrCcOex6rqZtigLgBN
x0/9/hCfRJMNx9OvIfh/uIy3OaQVnGTyHHdZtCkG3Gi+t5clXGp43YW7sz9/8KVev/xfjUp++eu6
0tatKWB81W9vi6vuuFylx+7g7FWwC8/nEpLkGeWcWknbAMk82C9mKArmjUN9Wm72K8o399/PuZMr
yofE1mZLA1TS3BM42xPfedluZM9eT5vkRqR8pINCgcDg5omC2+wqvqYnLcwf9jbC1iWEyl4k8iFI
4bwRye7Kzs6XVkBxPbtb7Li7b7Xa8FzHyX1C4+ZsErqnXbw5g4JAjupUlI7K0YIaLTSzwa7gSdT6
Z6MurrD7dzILexDSFA7DUHbqAIi4+Vb3qtdY2s7m3jxCq0GIL1jZXquc+q5WQEazh/S6cyEvXyU3
WkFOl0/qtmWAbL6uwUVAIk2yDIs5ahDHq8UZ0iLiZyFYXEvimXiwaqF6JgnEOneGtm3UBVUF1cOQ
6/jx5+uxqfaMyl7MHgdR8s5G08tnREIgJxezKRqKwvbSuHlKygxyG0uagfFXPkP34Evex88Oqb9D
pz4PLs+DsEjyAUegx4CQPzLKbzS1VQWqIhPnoqmT6PHnnLRDf2KHvWTiD+7FGxwD3FY0twAxRM7a
uPPA9aUa/jBZoLD9KAmHwI5l/4gRiAu1RlezZ3iE97tVx1sutiG65YAdhWIO2cXWO7jXkKWGc4Yy
vgRhiWR4Xxo3VrUXLBfbXx4l6l8QP0OzIeT59Nebt7HgXvb69McoUR3uxaOvoDmCdRAVuc1Nr4WX
l2/rPK4BpfMI51ax6AStd3MBO0k59M0OJXnrOCIACW49zoqQQnw9ItutQIPMcRzJCG6I8SVdJr9M
310exR6IdMvEeTWSUoW1bMyvk2ujCuJLhmTUZZCNGAuYE6uhSItDdGssfwxl8LPPOS4BseETArYQ
mvYpB3ao/NhPH+ydE7Z57axxpTWqZoeqs7itOd4/FFSoYfSSE8J/4NfU9s4of+jMyVsQWW0b/Kcf
+lfSczIr6hav9BGO41WZecUtrz0Dmhb0oGA3RsRzvjoaBCaMsDmUiGkkwd9v3gRRexttScDIA8VL
DulAz5uD4KOKuEZ87JT8ukZUc7SS741Og7l3d24kfevMERsPPlhyFV1CJEM+Qh4zVgso9ucn/Wp6
QXMFFW0g4el9Lw5xpB1YqEdgFrzvvNvOH89QTgr3bvutU7j+BMnta4teg4HDJ4CCeOrwlHPmbse0
bB2RFYQc7Zya2LJG1Dj4OVeCBP0mZyMY6Z67LI6AvHmQbkEZGoLmUHwXA11dUOoUdzmeJMJddu+E
u5xd2Y/MEw172NOeoPjmFbxGE2NeoSVjYtUDglTInTtXVaQ86oo3f+w/0pM4GgiylubOWdxaqDWi
dDjKynRTogAx728G5VO/2/9xa5nWANIjaoR4h4OQpnAxVX+8ha6VUGESbLr2Pn1M/A5STOqeZdsc
FcHu1xCswvUq2ehUm9rBUh3YaIME09hek+Lv5+kN0XHDdEzUoePXSLbTKkdGuxqc78W9cYpTZ+7V
UG9NHK5NCBIiyYwCXWkMg8GQAmuTDkdIOapZE7SJEib6vOP27cFINw2yUQqHgHDn1w16tSrEtbzR
XoI6IeHl22bL5ViPR5qwdKK6lSsAok0Wzug/xXnzDflEz676XzANyOzgnQse9FuiqJkv/Vh2WQe5
+XgIc6Kj+1/WkQMa8yo752fzDoUBMNGmzIJ7I7+nTT3jVklE5AYPqCrQjkMexIaHbYdSaTWgiIwI
0Ywy27Hym7ZiDSyZ2HmcKqWKATw+DCE7GcfipjmagXKzhDQqD8rOnG65xSs4+YUdz4NaqSiN8zve
flQYD2iB+zMp6sVv+Bj7eV6HWZcdp7T2f2HjCLIFQZGZg5Km10YRFa8ToUOOgdbWVdlOQaaSqwQi
TRPd09zfeqQ6KyjpMKA5RsuGGVCVe0XUh1F76bN7C+3m3GEv1rMHJR0HsHPbRS0BhfI9X9Mf8vKl
7B9LelUj2H15Ares4XpUkrvF3WXMtRhQUPu56VM9UvR+B2JzNyKhioo2cLMR8JV8jlavRnVo6s53
8ivBQRMtkktIZP7eXqvBcJf9gtweWplABw/5FfABwLaTdkWcsVqJkYac0DkomG2aHeIMgpvI7Tre
358/UVUByRHRH0bmKVYDUpAsQypSWYy7abSvLSjrXYbYdIlxjYDAh/9qqizZSZSeznaC1OLQIN8R
P85D4fUJvFL6UKJypKYPmfsF7EyviKNfgoZ7DJY+mpPL/AZ9MtV8WgCtOvyGTDyY2eCP6PbOLeV2
MZr3Q96GFWtD0xjCMTZ27oWtCwg8KlGJj/915BKMOkcswrEBP88IIJsuhF9n9FLd26Fb520NIx0C
mxYjRA0BA9KIV1YlFOw1L5m5b/ZgjVf2TvWl2O+y3+ii/giUDuxPS85+DK6SO42OHFbhqFHVJWdS
Gt/sAaEUnh8TvQ4oNFh2FnLrhl1jipleeY+O0vChVoFZXuu+6c9OqItjiKf2CzITgRp0B3vCG0fd
CyOKuXszWIwSki+ozINQ9Gtgg5GemAzZARF9RSjD658UtJuvT/OpOcThHoVj+7Cs8CSfckCToSzv
RSyRnWJL9RwdCTvnsZ6e3eZZUT9auuWxOiyrp8szvPmUhGjlXwOVrFydan+mXccrpTs5/hR1pypK
A+b1UFyqzrULEmwP9SP7yomaXeLt5lFZwUtX/tC1U56OmOe2i2x05rUeh+H+8hA3I3IuLB2I2QgM
vanwUjjpBjohWegs/VU15fdLnBLPjTtoImpfk6F4j/ZptxqrosXtgzZ2fT3OAmgkBzlRjpc/ZnO8
oDWD9IZO1RDyfL2v8Iht+GTiWzromNikC4qCR0aahZdhNs6qBgdbsyywvESi9DWM0jRNniSI6DRz
GsWd7seJe2yNOVgWF61xhgc4eDs7aWNkryAlRyN3m7JnAyDL0vEXpkU0RYHiaP/9CXwFI00g+n31
dk8BQ+dPMf2S2mg2a+6c/g3vAhVZqAG3MX8QRJLOhKNXsV03FBjNfV98sa3nX1id1e+XNj0lKBGI
VbE6SR2lrfWhzck1tJA/L4r5SZ2MKwtR4suQm6vzE1IOLRCNapVdYkhOC+nR7CVOqF/OHy+DbO66
FYi0BRJTaBsMAMFGQDPvIWirj3Me2WjiqMY3VUt37vlNPBwjDeFJRPhlD6NL+1qbRoT3EarSoiyr
rSNCpXVQOYr9pdVn8miZrPacZuda2pzMFa5krDOtM3TWN8hiWS/D+DGeb/myA7HlfcJn+jk2aQ9S
d5jIAufdZ9DQNP0qSq6c+6/QlY7Ss37e5XHsTaW0JZ2J/wlnebPfvS/0gx0tRxK4n9SX+CW75nj4
FQESJuZxN22wedx+DlUmiqKM1NRaiqH2Ye/gli/O2rk5px+qBbUXeZjeVIe9+OXmCqJA1oXDLdQX
JCuSjFqS5iLzXi23qv7OgdiDueMuba/gCkNyz2iWIhFk/xiWFg2fspCfzUDMI0V+XznhUFw+fVvM
HzRN/TkoMc8rZ6lJ4hbFqj8Ahd5Z7/MzQbNbF1FvKPqfdtA2PCRN8MAQJ0A9M7pZvEazmnpWRxs3
93zVvTfQywJSbp2fIeYtmmq1z8megtaWjyTKuCASgBeS9iYIbNiMdcsszGbAA+EOZlcWsi56oJ+d
cGd0W+dhjSWdB7PmhmGOwBp9DqYr1AwFHPlYIM6n+em5h+a6isrZ8bj3it7amitk2VJnXQoxSjFK
q33QtEcbVNE67nYeZxt+9Xoq5TZ5HZrwzaUGkMV9GozRM/Vb0E7LZG9P7uFIm4RS1iymwMlQpk1B
UIJgs2DX5tYeX2Jv2uTT1rYuuFBAMp3iOHRDaCpDZCR7jtUWLQM5F6Q9ELgB4UTe9lXbqO5o4o4r
+Oex+Nbkx278XbdHQQLwYv5SgUBhWofL23FzcCtQaXAzyQ3eOMgpL5mLl512tq02tPNmJyC2ByMZ
ED3uzM4xhN+j3tTleVEhgmAc/3dDEd+wMlJG6uYlKgpbX7eozyHJwViNou0dFHEDS8+3V6skPd86
1ihMaeAZOAhik+QbL5ClOib20+zs1mtvY+GVKlSPHCRWXo9oHE0CghOw2hDddW+aE4h13Wk4pFHm
px+gTjMa6PGrHyuoXu6Y/C1oUfROwCslOkifr6HLYUEeULCrlO5ImOUP0zl1Hpb4mhfJjsUQBk+e
0TWU+JTVuqXEoqzTAFWe2Ek7KqFxSI/6vjMgZusSjjDMKxytdTMz4cDpgqX24IScBZMLHWYSuAKV
v2dtt4aFqPoPNilcAdnVT3WKEluRDMudJ1e9NvvPC73p6zRMiqgFQbNKXy7v/60lWwNKF8ts1ba2
lDp8xwwpMOVMnQQyyt8KFTSJwvYvg22Q3tGxBokWxOAQV7Rk18oqnBgCDAou6R8q4q0fudSDypQ/
Bp33rrwqD/VeEH/D5L+ClB4BbjehnCAD5OhPELfrTqJ61zmp9xx8PMOv78owibS9N/6GNwJUBBLw
wEdIU474scVJmZr8QBVNK1DGbnoJ2rCYEY3MxEPgYmdqN2wl9EdcFBzZICG/4dSQ2a7SekJCxq0S
H7xZMGFpiOji5QUUFlc6DQhAo4O8bULpGFvx9WnohnhxFB0xaKJ9XPS7bC9SublYyCYiTYQCtDek
mbwqG8sAEdlv+jTUxmhBCasxnQZtT55/45xhINAZEKo0CAdLA2ltVqM8t+3QXg6qDDNER/xGezJg
/jNkUQuO0gVzxzhuj+0npHTSmhYz3RsYG7q/dKHC3Cwqunq8S+xpOpqamx0ur9UmHuw/WsphKxK5
vEdPUjPOsgZ45DiUYYeulOgfFs/dDs7mnljhSONic82MYgCOmz0p6H8BYcYdW7/1kgDN4j9DQR+Y
19tOG3pNXXoBoeRoOpnTOyRjhlNJOdgCPcs9HemXh2nIf0/1tveWyQbhflIhGQbdkp1l3Dxoq2+R
7Ek7QilCT/EtWt+CavWoJSb4Eb+0WVYo4lpaXTscMqZ9bWOzuEXkFGd3+KajNCt/uLxFtsolIPuI
mJIoKUVXLWliu542MS9Y55sQyONZgGZC6F/2u53fON0nsPY90ViOqqlfmdwzIKBnV4c0/tAUNzoL
W2XHVm/tpPXXSFM7NemcQW4cOza+4cpLSfas8sZljn5tsC4gmkBPU85o8aGxHNUcMKv1e5FCa4UA
Nzs4SaBGojBk79m2OaAVnuSkLNxgc0WAl81JMBv3Ndl70Gy96l8NSTJkxYD6hNwGhEiOQ1IzcoLl
VhBK/yBbLe92dszeFEqnPQY5b3E0gXeVn0Ronh/VdwR9K2iQhs7OpbY1fxC+RLYOXeY1POtfnwLF
hZgitMM7P3dPbnLHlMed0Wxd02sAyft3elKgW+SP2XMOSKlGbrjcCqK+eE3nu+V3WyYZxf/oyoVC
57fa6308Z31agVA1zHdO/aWo38/FJ1Byd6Zt61EoZPMdB1RjxJPk1FhsomGZ0YKcgyV6T8Gg5xCX
Lx+rq71Y2dYCrYGk+SsHd0w7DqCsPjvgNHb0yy+sEHLPmC7QhQWx/fUWmCaEvq2FwP8uIepGwzxa
wFh+Nj0RuWrfiR5ZO4ibYxLiMlA2FOQ+ySb2ReyOZADtaEJRMfHbg3Ov3ru33EeHLOwKPfeL58uQ
W1cKavHAb3HgLhpydqTIW6OYTRtvUNYmwVgbvWdqwxQafNcD34RC7zwXjHCQCGSoYUSOtnUpjq8N
IXOVRqwyvzoQZ/+FEa1gJEtOaD8qeVd1fmmxcEIeTZ080/52GWRzm+Oix4yh+A0JNWlvZNNUzG0X
IwCn8Q8o1r1RaRqZoCKZqRrZlIeolfCgARugYelOSkZYbtkRXkPLZrAwaUFTQBed7Zkjnmjv+ybK
0kcj2xnlhs1AjasGuSoQWxGCFwZ55Qm0NDMGa8FLIk1Q5FYr+dWgjU/JYN9pCtmJEW/sDrjCxAVN
wQXXSnbvhxJN6UiCZWuV64w8J8nnPP5wedE2ThcKXLHzBKkP/HjpdHWDmVdLK9wnlBFmzp2TpMFl
hC1v8RWEvPkKKNsvOXx79eAcRP1QdRSNvkSzkv0H+9YmBBr4Ewh14//I9RWtk1ULiuhBuoMcqGGm
XkaywzCeuzTS9IhX5zx+rLU9xtbWSsGrt02Yd1BZ5GksK9VuCbTKfCQHj4na+6xYfLTnCi/P5dbm
E4wjFAUKn0kO6EwZ+v+6btf5do42iCgO1jr7cVTSD+pk/YKlN/ASQz78R8WEHLeqnWVRUvG2pGw+
KjY/qYlNPVuZ7zq9AP+/eimbIWyM5lpx6DHJ6iuXzfBYl92O3BteAb5EcA3FFfDGHo9WVy2kxJKO
Fjly9KRtCnbOUgutEltv7vltB126RKHh0A7HLO+OKI46tVX7/fLkb9gYGGlhZcDKg2MqnXw6O7Vi
Q4DTR+8zzTOLrwW1P7OqRNv15XOm7cUsTHEuJJuG9n94dUPbluA/4uiuLE2fgkizlOLcKEIaE93V
v9maEqlZEdhDG4xajd6NqRfn72b6NZ9eShZStCwr4z7ztOGuMZb73ulTT2uuLf6tMcugMW5yMkZF
c1cV907mfgSB38tJ+n7RcI++mMZToj6RNBw42kKiRMay75QW6tlqYLqfl+pzO+5pgW5s6FdjFOdq
NcbaLYwhpRijjh7XqEH26vQqU9KrZa53/IiNE/oKSXzJCkllGWltAiTXze5Laj8oCT3ZbfH58iYR
d9ylRZOeGGbaLTm0GDvfuh78AaIVTmRADbm8HvYSiBuW+9WApNt2LNLG5AVsQY6e5rr2LfmT6Ptf
X6f/k3yv7//46v7f/41//1o3c5clKZP+9d832deuxguT/bf4sb/+2usf+vdd8716x7rv39nN50b+
m69+EL//T/zgM/v86l9AqMvY/DB87+bH7/1Qsh8g+FLxN/+nf/iP7z9+y/u5+f6v377WQ8XEb4Px
qX77849O3/71m7gU/mv96//8s9vPFD/2f4d+YV2Ghf/jl/3nJ75/7hl+1v4nyrFtGCLhGVrINf72
j/G7+BP3n+g1howxzAMuH9An4YRUdcfSf/1muv9UUfcmGoSj3wLqwrA7+3r48Ufknyg8hJyrgYq4
H8G83/7zZa+W6OeS/aMa6H2dVaz/12/ovCzM0M8diMYRYIkCQzhhFq5AW1jT1UbPk4ylzjLl4PQU
1FPVCjrLfPIWhfbIFNLpPE156FjP+qT6LJ7nUzKjCaY1nWOu4V1CyLEu6/ZgtxbxmGsEc9J/Mmhq
Hswm843Sqa4cSC3adj/4ja2lvpY1GVTurBNqcOBYkkc2ZE5QW/qHwSrfq6T2WKqD058SNRzZRL2x
GiC8WnjDmGW+a2QP3KQP04IneYLXk19kw/WcjJ9jhzFfHyuCKuDiE6h+EKke29w/o4+WdU+pRjzb
6SxvcGsPvGhoxnSVdZiKJyVGAKVNtEivh+eSLp3Xcfd3R9cYCFsJO7H6rjKZT0ml3YIfmnpJ7J6s
LHY91+gWz23y0ZshuOVVNkuPk1pnnutepdoAJWk0sA0hLJY9jgjAVO6dsF1RA1KZ56YpKjbbMLVZ
e9M3y2OpzjfoPH0LScUPtGrjg5YUL1rKMVnsxSRjG0L6wbdIHgcF2qB7EPatfPiQEXj7g2+p76YE
tZE2WmwfiqQNIBHxRSPcDRz0nLEa20HjTacNmDoMgQIqVZ2glw/rWBeWcK99ayRuQCC34FUV6QPI
H143PK1POssSr4RyioY+NsdsLIIcOlcBbUrV586YXDMaH8y5HD3VyAsQtVC9zp35gatUCzJjQcsL
RQso+1aVMzTRmfK7sSSzp00D9fqisIJudiGbg+rjazsroJzCckRAkuprluXEnwuKWoEUXaPBX0GP
3qLwuy7N/VLpl9CYrto8rlAloS8nN1OfDFoNQZFBvDSutaPWVxQr5Oq+w2bX4+iVdOB9j0oRxz0K
l6Szal9fFB6Zc049PT3VDEFjh/fMs3NHCaqKcg8vyelWS/P3U+w+UmY/QtzQ9svaKwiY1RYvoDm4
gK4KpRduW36jkAFrYPceT+wHOHduZCzxVW0YybGHOYM/VHWeylw3mMsuyGkF7WzDQeiFFN9j3Z1P
WtK2YZ9mZqhodX+oMigOMjeBg1iZkYLRex3jVmSY3b1qTGM06miWZRYl9yfH/UTxYPP5wLQnd8mf
UxtS6kOcaaF7jWJPO3SdvvNyY2qDaYKDG2tmeZp7ZFbsBO9jlxmQntS5X+icBLglzNbT9SUJIGRR
jKX7Mc0USA7lZmAWtQJ1Zzp7M1lK3+qKOsLB8aumzQNuNE7Qgkw/OTyJqDq53oQqacWZtTAZnDFo
UVTptZNXTigrTHO4HJXdv59J5Q06exgGxzloBVpkaGUfdJnxVdcr0IgIPxokR4Fsq0K8CgLTmguF
EzLB9o3QJxnjcfLqsutBR1vCWo2517MxPrsNMz1FL/sQLXi9Bl0qAohm1Qe9MKaoZZnv0NSb4+Zx
Wrr0majFU47lCwjNikOnZg+kE9WQLKmgoKVCT6TGT5DiNinM45SATd8MVneAlCBqBCunDmNuHIpl
0P28KIywhhkkVqKDfd/kXvv/KLqS5bh1IPZFrBK166pldu9x7OTCcpJnbhK1UqT09Q9zyMlJajyi
mt0AGsjvPl0yShrD9Ofc0i8Bd+xGRd2/VsamNovIKq+kw6MgYR0VF1WQuQkZo5VKp4vIU37wa/C0
TePrOuZRFQiHYJSMPYzqY4qGo56UOg+h+Bel4rqOy17usASpOoj0kgSRdBlXP0Jih3JAaSjZGC3w
UE4faRcHB7u4Ol+8q+EPKE+pVD/jHrG2jOM1ynP0dZtWX0wt7SWEwQnVBzu64VGGCYYLRq79uh3w
S7pzONMn5Q9FtOKUkXtvORVZWSzrcMS18NHqMCpXDTtGKGZrE/kvy/KiYmGWlXnPP0axXygMEKo5
EK/ewv9AUy5vSPFlyXDRarga9P3VKkm920keEOM11v1YsFIMztQdt9joZNM1yAkiVlCk8xwpqAty
7ZPRdcfM5EA1ZKTKdoFnrRAJlgYVQQWiDywbItiJZR+0z8ix6EWGdw2er+nQnfeEACRr7ETZqR01
x0/oQ6eGqM7bVT7Q7mlKx7wmuUGABU2PED5ccthUHwMGEZoMFAQK7fwTU3kyTWXctnDLCUZzXhd9
lG2xHJaN3+CsI+sQ1oaNM1iyjZLXfh2/g1FMtVwkLXUb3NYYE0QHQzc42f3pk2JDs4hSqpYjHZKk
nJIZB6mwzwqcEU5We0HqwSUM+g3ex9sTMbg2sWX2hM4WiRTuxMj+CMPD5M0tt1wre1nUhuMawr4n
yZBiv6gEZ6gtwEvCaQiFoWSDB4/QTtthjKJjmBBdz0EG6LVc6PI74n5rdixqnIsZhhx91D3hdciP
nkXfS9xie4PQX0JLrDLHfcXn4UVOe0NHvdZFpFjFN3dE43PUI/x+Fh7ldbfj5k5msPfr+illPNZ6
nVwZYdsbk464DzRRKRXcUoc9EDUKB1qRpRqZyktjg6sYfjnrz0ubnGhP4PccoDJYkFyZjWxtd9gW
L2ooXdu/B3QyB1hrRaWQ8lX0Rl1gKjseEipsxeRx6ThU7BIWRTisdMob2dH5JXRIJPB7E/f8mY8K
oTd9TTv7Hg+MQIutj2km/kTJHNRsNH2luR1LsUK9Gg9xuXHtL1uc3KA3f0eXpYn62FjhS4cnINBH
DAEljaAZOrPkC8E+vsyZ/crmoC1NfvN5Np98TE7wfD5PMj+30dIwOX6tIrzNhvTP2SxuS08/tkkV
TbLCH9/o/DysS9ZoT8qoN4/RsNhGLvRqJGoAMqBxNSLT7e4BCR6VoSbFbV+tITa8Nv/kQ2sx49Ow
XlWtUQfrrW/5aWn7w+rSZz2uOVjYXJfRlh1HsU14QHl4gIqpNNDwTp62DSyu8srZUJ7JmmGOmwha
pVSdWJb/DGBb0crT6lx+KuCuWeqxYbsMbgk0lrV0/OfEqD2ormXYtdl+oYdRWAQiuhyU/NjRA818
a7EhZNSJUHxwORs0j+Y7XNc3zp07hNH2DvO8qXEBVIV6fZZq2WGl5/FwAve5uy5vIh2JsoC19cPm
tq1sO540MRXbbccB20L4znOZkcYl4CtBrAU32J6C4fMqPcHSmT+YUF2nFqxcurMKgXnDQfPOod9o
s2oTxlSExOuxTeUjx9rnKY57UXdqTusV5QFDBHkY5w1LRrut0pAllRgoSgiPilfGIBq0MexPDf+5
mOB9CX4GHecXn52LxaiDci0BbIoQY0S1nT1VHIgDEBiTJhc687nc+uFHP6ODH6Ycmz6UMNhN0xC3
b5bV7Xo0QxYcsef6s+DuH/H8Fiu/HkRKj6svurMAtlIOu4muiky+HNN8fwzjgZZkmZ9I0B1NNx86
xDCx7Wlm8xMnW1v5sdPHuZZ8bs+znf7jQ36b+gGW6EGsgSl8dUvATtnM3kLhWFlsuu6D9LQFLCnV
lHwEREa4a83zPcKrSgba19G+o9kw5cLa0560H71hBN0pbEoD7BrXcbAeC+4PWdGvT/E+5ji0+mFX
8MxbsG2/o9RG8xjDH1DMB+3phMmAorx1nT/lsdwOQXQ1uNxLTrKrcKgcSIGWFeVzeGmD+JhrqA3Q
k4H9MrWOPaqjmkQVKpRHV0QEY8x9qz+b/upYBiXZd/dkMCrINIO1N37UOT6e2rmFmERctyC6N8Sw
r2ZphFqS9pfYJQoe4Bc7OVg/FPZEQmBaUxaj7i340oTPmxkNcoM3RVVuFZ99cE673ByWGZkLsZm+
VdLPpVy8Pme5KZrYh98JRcRItvZbiTS/W8pR+rRFOojdSttyvNmmW8pIx6aBJcNnsHauZDmDs07/
RGZhj1LtP7iZ87JwBcDSTV2W+7dQCHmhkmVXHfdHbszBjdHfhSQ/ujDfatbh82ak+IjV8kePuA0d
PUUjdHpRx77vffY0Lt+tIQK1JpZl0odt3YswqbPiZCPmSxKH5pDk6nVfBnYKHWyESI/vIM5/hqMb
S8PSS7ZxOFkPKyY2+rZJZ5ounqFVKqJnTb4x+//2Iz8rzAdphmoeDdFj1sGB2W/HvLu1PVR9Xiw3
fJ1gw4w5dlOIbymKvwgm5AYKjXOmeHyYXfwUdvwVnjUNX8Fr0dl9wcbrO2f+qKXfq3bq0xITOUwz
enTgph8cRq22GiP0gzLAneXnDhvQBBFR4xbhkth/tys50Zi0DbIKLjZCE441pvMKxdXxHoAKnuSd
zLFuFqemkjysGlvUZoJGYsmipkC2WmWi8XVG61PzZXgSIspPLhSnPs1wBU/WlMGv6C6ZNdGw16vE
UxZZ8p/Hxt+JdgW+c+qyQ+iyrS7cTtH0pLLsYIx4XrsB6xdD8Gpp4a4JxloOj7+DgeU668x+9lz9
m4JwLzMXro3PBCTNG/nME/HUKotSOsW4ijT+t3XEWLS8TBEiHVke33SfPvIis09tNNWMBgimQcGo
8h+ohkVtRIYLZ4epS64n0mhOhyZL8tqt7p15Zep5Nmll0gnD2wS3Q2i5ZanWQF8npD01ofX/NjH1
x3QNsY2V6Gs3LIdw5evzjA7/aVx/UCThSarID4cD1cTYmCvjyP+1Wf5IYvo8T3Due9zt4i8RYXis
vKe3MJOooBCORCR4z5f+bzRJV4oRNcWinLEV5oa7bKZkeptavDx5l/9FHjq6gvad7AvqzWx/oo3R
5Riic0hELuo089CyIeirjH12v+DzswPNUpPdP9me1L0M2DGPoy+CMSOCEWUikLsZU1IyUIBTi4fa
7RJ2j9uTTUhW083hSkzaSxT0QxkaG1c9Z+oa8uO+x5isOrYDssDsSpL54kMzXHhshqO3GvBvZtDd
RqE9om97S1mxVGweARhEpJmo/gXXvOFsBwEuV/4gLo5OfIneQghNOO1YnUW+a5ZWX2ZUiRPx80UE
A30Q/pZ5rMXxB5UN+DhmNU0wFDfpBXySpwz7NpedLRFe9OVllDt9WLb0MOQYHLkssMmh9cN43+7d
8cyBHo3n4B8XTB64um6hCBuZk1MqiKphKNU2ceIg77w/lFTmSQkY6l6s0cPnugOVCVPkSoIYEG54
CIbpiv3MJwUTnCrQ2QdIybZUcGrCRSngdIpYZJCfijbOi8ag4zoIs6Epjm5xmt8iFf4sNnRSGyCb
yaIXX0c45y6quGEWOc94AoeU8FOOP3sCDJ7tYIplv0H1FMW/h/RuxNnyi7VFJcY4KJNJouXGfVeG
mPDWAE1J61ndjiSuAjd97h62loOX6pSvVRtwdvb5gSTxiRTsgafz90yWhzhoKd41h/GtX45x1j22
2/qQSCTrrf6xc/eqH+9A7ZcBs5Rin1ziEUvGNkRRbGf4hZiz2si1TYsv29qHfd5gv+X9xbb4yKAz
BOBOoMjTR3fuGclQy/L/dJ+Ug+QD1qA7wBoBQJcuhgHuADvqQgP+gyXvdaZ+L1WvLjkF5ZUZeLiP
c3jCeP9u90fMi6c570gd7xL3+Jq9pNJfZpSrulWkO+zT+OTQAFdbgE44oz5sEu7rSZDpMBbKA1bD
r8ZwmRMIG+CUTl+XPAMg15o/Wocw/JcaG/CavpkXFeE49Zn6XbjlIEjw0ps8ORXxCjyC5b9WbraD
xR0HyZ1rMCTOtfFFtU9Te3VCHxgWRMu9SL+S5Owi+zu34mSMfU8xhqBTkxfV03PWdXdf0jIuOldD
BkdKhyteI6mgolGP6TD612GQwmwi9+UTeJEsp2BrsG5+wcc7qKDfyzXOMRX7P/nmCtweaZMsCfBR
nCUMWiUjbVibFZVXpNhdJNkDIQk2MBL9hPNa1F1+7FObVoLY8DgT9Qmf2+8thSu5Je2/jskPG4z2
kuTJN4mzC5aya6/opy40msidTeVMZlX6omC1H+BF0hUsOcR2uXYtYhI6ec2HxZd8HR9XAXuUMTbu
kKezQJAqqPUWF2xgOdx7tX5FEG5cLju/RBp4YTEM61OA7nj32EYjLSjlJBrr2KM/UWlQZQuNX23G
n0yOSW4YkWCwUj1XSgSsnHKGfhz7T7xV1ZAHX8ojjwNHBsAEq+YJxGIQ/sjIqErXowBMMRSFi0G/
lYfXBUuFFWzg01In4pzAOD1Zi5e29/QSF+6vfg5bYz4jNFUpBAGAo5BzHrB6FN2bXYoG/b0+2w2u
sw6VIczjMzF6qzjWgcsiGIFc8GFvzKyhSZ0/OFUvaWHX2uU5omqS9OwE8GZcdN11RcgLUL4et1Zr
Liwpftsdf2e3f4Nx/hmujF1IZSywvZHeX89U/Msy87aS/Q/CO7s6hdB17cTFip9jeguwBHrcRsLK
KLGoXXPyEBTfvpUpyM7wc4Cpbt8ShyM/IlxxwdnLXRWFK6KQPGliHKpbBqiVKJS5LGtNmSu9A1Ux
+2mxiGYiboZ/9hlv8YSBN/+FjzMd8fDrkPbHnqFRj3jRZDE9Rzr9B2E4ESDoAkKB/VlpgUrA+DFz
7rpwfD4IGW40Vl0djDjNuh/+7j0KkgyxdyAdLk4KFfs93r4YI4g007iMB/s9dugmXYjNB5klR2e2
S+D38UjXAJ7D98BUnif4H5WBaoX8EHv0gMCz6zK0FC1e8W/jUbPma3sc3YpWkcFXWqMIZCJwL+00
hRe85RBM9vFnDnjhsdiy2yJjD2/i1DYFVp0poME5WcdLB0Z1XtIW37N5gXPCLz+Nv1Ng9OTnaKFz
dXD+VcScZtOXu3xeySJRqdijYuqdd4BRWybqCB8CGPgnR3qtyPI/2bj94h4yzU6zd53+XJcE7Xsg
16ZN5K1b5Mtso7FZQ2zSFIV5MMSXAeDcaoFgrUSTh7fVhX+m4T8mIqArC7iCLiB35KS2iXhXtoen
oNNxxaZfVoS22sOg5t0McDqKdcVXxwFd0JdhCf6NwOu7OKQlNfK5V8cFiYuIM38VEzt41n/McdLW
q9VwTkt57Sk98X7i5yHqy9E4XA4mCXFewPgsxl1jfBs/4jbt6i5pIzydCzBmGCr2VWu37ACj9qiE
yfzvzieYH7JCl32ByQYJmS4q9uvm2AXXKSqD8zPcpaU+aFoH2/SxBoZepgLtLQ3lCzHpS6L1mZn7
88UKFIqffwRAsWNbv2vrEIoiGM8/6AjOYV2HqwLlpEoAHnndN8omL/mb76m9o2tfOaGYU7bfidqu
HYpOosUxiVG54E2N7//NjQNiF6LnlrrTcNf3ohONbHxEQkEJX+S87NPxcRa1LPh/9/qzj99tT5vJ
dQmICQykwF3OCZ2uIe4s2G0+9Tr8k5L9hwumrl7pcvD4kyAApJllGpbro+tRHjR8+ba1f1vMvJWr
4qCL+WMrTq7tgLxwAB5B990ivA2OZelNLiErMWm2N5njV3XLKR+64Cnb819sLfKGuyCsNKJkTwr3
Rwg05c2EYQ0thzhGW0NSfPMk2kTNFl2ct+Ipja2rhUrtIe5Bptoe+BRHczMC+MUuCAUycJ2n3FxX
9Ope7TmAzO1Zgf5zxTKeddC97yzIXnMTv04J500bLs8jQHJ4D8IvyXYzNMrZ/lh0IgOwnv0KA28f
pp4epwS7uyYyJWJgeLXO6pdbmnREilGCDiNo+wjrL3hMwfZjytbog2FVpUxXy+oZX8Zsg1PqxBsb
g64qpuQpGzjMlsMYVLt99rNNmyKcm2UedcO6Qh35LyD+opx7BgwRXIPV/o+Ix+8eK+ulnf2pY+4j
n+Y6H6L/crMeitzg84+UV7sVj4gVt/WwQ8IZanrb/fIrm4cH7bqoabn/vefstmcOjQoZnkLVnYBp
UCCeYO2wNlcBX9tOudB9tfT+aZ4B1HSJOw7UrE2nEnaHTH94U4jnwaPEeNzoJ4DaSM3YkMKWsdeR
eFA1fY1lHryh+soxtIGATYvG6i6pZzEljZCsBjca5wDA25bnVVvEzbTlFFf9nV6NTi5IOFin97gl
XxsoD2q7/wjLzmSLTi3WYRJQHMcgcK7sIvRUQ/tJztE48kbbLKn33AK/XVtAzTivK9iuP28wjMuu
RKOX6yN3gYV7s5hdlAN2fNAbwdzGIZbJYdO5dLjealxGz6uSLb6zPvql7C2zvEmE7V6GzkGw5fFv
OYjfqE1dleTiIcOafmvJ1PQLx8W9DBFkPgN6vgW4JCXfxvZfRbCFp3TdK9HCjwS85XiLu3XFSBW/
s2BJAc2o/BRDuleNYkUYVBr+jZCP2Mh2C4+E9wiEy/z8RIMM9B78dduO5k0BWfVBzbNrACE36zRg
E6X0LT7lkIKh3d24nqNEfxX34MhuOkLl6RsPUN6u8mtNUgkMZryzDOojBLSOPT+xYBaUFepKVoY8
+Lv12XFQ1NbzFCFxt09uI+zvcfKT7pCo/qHDt3iOZXRakgI6nAK/Ce4qRK6xO5zQoQZqLBn3iEyK
QdRbmx3GkclHludnmbMfNMk/YN19o9MACDhUT+DPSmt597okwWM3oZpM3l1Q86c6X2lSA679MqlL
bmlsHvpYPHV4pkj8nBSoZP45Lkh/H1lcsoKc44Q/QhIFMJ3MN4yX8iw5IBAbJL8cxQmebIgLWS/l
qNsvvDtZHVpcKY5GL9AX/Iv7McRZNU8CH6vH+ccWx3Qxdscbnt4KMa91SgwO+G8Ox+6jjEARMKn+
GjmFTT5KFCYH31ZD5Rt0GnOVFALHzA5w4uktbp5sPidtfDZJ0EG85I+qfQVd8VEsIXxBPSC3bOch
SDTA3tiR5KUgcNAZDMBa0fVIRwCbhAkZbRJuacQyTDpswETDXWEfT1idvoWzn186If4rXibxVPD1
h5GYLwKtfuNdwKZLJt+IlAhen9Pi6JMXkhDMLzijEW3zMgg3XFxr8LHmuaxnDzCUgz2IhSwwPfQt
GPY5fUEbQp2hhzzRn5tAUhSGd4/Fhf2Apjp7QkTbJ7jEollocIta+WoTZRtrIe4dw11dzBacATFu
tzXiLYbWYQTByKJnqEpPuSeIEUKdmMBaVaEJcijpxEsABPtZOjR7mnYblG6wHJLiW7r998KgJHF5
9DsNO3tLM4Lmjpuv1e5Js/sJrNEOpQQQkfnscEl6fL18H//uRS5PbbHeJBkS7AsvpRRD9FngZMxx
+1NMGERl4cZaDtnccAmZWj7UJM5ByWc2qF2K6QC5BIfOSF8qwX9F/dnmgCpmdUnzp1kmgIwHgfS+
bTt0ZPxnArRiKh5HyD8VIiLWHpCe8NuBpcaUmoy46AS7hbi79lU3mQQyEICabvtBXHN0MUU8s0ZP
mJ3ZRiuMRR5d18abzC815LJ/NLSeh7z9BbPu4NyOkTpaPbxNjIDeNjAGDGxR6gGzpwBmVo4zg6Vw
uP2IFKUVPl/XpmNZ9H8nbn8YgU4WnU5f41lQYLxBgp374G1O0WXPK2lW2QPDndoYbEjoS0gOtxq+
jN0FXuDIM/DgwNuFvO8TYMfRpY3f2hQcvOgb6FMAcpQRW/7NHbaM7doDH0FjNYxeNhpWnvW4AHZP
WQDcKJ8WMJXtmekhPYYerHpyBIWJqqKWAJIS+baNFrm8aj5iGAxPuAqTtWuCKdU1wnuvW/Jilw4h
SZPGlWNmWZFljys0cvtxFwLR1IUNDi3n+4EWsCWeCD16Smbg88OJOPPXe+Iw7m5FxeMBfa/lUyMS
UOKbIRcdYO+qh/EDkJ+7MiIG8igUhmtjhr9FJxNEN64psCEIitZtBp4cHygkC+VMt/kAFf9Sa1HH
LEYHnHU4nznajRTzHIcSgcX0w2m2lAP0CMhoQTpMlmymJvq/JaXuQvf4zu/9wa4lLuZ+f+lB8ZRu
SegDBO8vxYId7vUqfHtFCwwBgUxfZRH9tzKdg8eil3C5ICFwqFRLlnq/6xCWbsS43nLszZnsHwQ9
/mDYhyQE35oll3zQujTbEh9Ge16mOb8sISDjaN1XEHTFAAWNh+kW5U9byMR57BBRhFXQ2gu0Nxav
pILpm+00uOcMeIP1yBK6E+R8yModINPcZag54/an6OFVQdvtgdybktb5227I3930YZNF6LwEdGMb
CH5MleQRj2C8BuchxklDJCFedbjabEiLQWeLmmxo3Mwj+5J7pfrFPTgQZXWxgpzV3faHM/+xZgtW
AIruJAYIh3uYGJc+DGwTeh+Woo3ssVjoUILJs9Xcv0wxcmEC3V/2JJZH3941IyuEOoPKwmrtUaY8
XD8ncli3dG7ADvGKR/OHwG1Q50yB5Ywi9dI99AgSjYe3ZAcArLkHzgF82eMU6Ax0OFjMSLbwbnPp
J+/AckJnDA0AEh1VgqFmMFDO8NDCh99+FWBu6qnVG07n1GEDCn3V3Kb1VsilGtxwT/kBpv1asHl+
68d3P5Cb2MUttmpvBujJ+PAEI/DkaIn9BmY1NjsbgAZHaLS1Cg9qY/+6CbvCU+HeIe8EUgTFxwha
ZB12tC7QhNdKb3g4GiOEEJ9hmkzXrMWNTzXaZIA0SxLiBJp9uY7QQ2/rT9qypcI4vDS5xxFXVCZn
6CMu2REZ8mjH+I5DKnMAxEv+OqfTa0TlVeksrizu1iaGugZIIJaZ28MoyGlSU/FQ9AAo4RRfCj68
uGUAQUWB9GBSAMLSq+eCke1AQfdVMgMrGIGFJH3MsaA46BK8alsHBTfNsDUcuokaaPFUT42EqOJV
KY0ON6YPYUoOGfhyrIwq3hQSjxlCv6PMwpdVugkIhgWAIrYrRQGi/XjVdn/gU9QhlrnNLolIBrAd
7euIhNE6HyHQDs12FEY0MKG6CQT6PUJjGBvjKtcGbw6bUzfwqGfoKmGAlcK3Blu0oLHU/rCHJL5f
dWuVofBtBH01W1wzL8FFx8uV92gfoKi405RqbXIKL9wZ81XWEZyK+ysUUyBqJNGQZAr5p+iyn8zN
SIxmOfoW0l8D3r4NA//ebKarvlvDRtEhQ74pVCR4sNjRd7+h0vpLyPQVj/iSAxPhqtQTWJ2o/wog
+oJnXNSESLNPhuS/OdKI4u5heUpY+zIzI48TDpHGfQ8kP37I/HcfA0RFy0sByxEwqf24HSal49Kn
IwAOUQjgNJc18f0TayU8MnI8fNWf2q173db1qIv20Dr1x8eIM1il/DHM0IWiX61QN9Y6StfLmIif
Us/sqtVjsMLitUvVWreUHUKVxo8haJWSh5JeXbCia5vXpIHI4TeiDGowuGsp+wI+BBGAZZZCLpfq
qkA1hgpemjKNJ9y8KZLFR8zvpkve7GRPGc9UCXEm6NjIFY2mkLlYOyEJ65AWg3lcWQqNJ0aIoyBZ
M4cR4rI0nkFORXjVo8O7n0YXFbxMEk8TFDQwooFnR5HO1zEkkL3hQ9Ysd3sNcgC3b6FnKCLA6gK1
5wcl4zPIXHtU6aavFrffGkNMxxYb4RzAmFL5EXUEmn4gLEEToIWssfcW1/3ytTr6WCTA+IWJTmG6
8mZNAe3FzsA3M+bvpndNml4S1g/H1UnohywsxLd0aEi+05syEQ6tX7FVjn8lZYLRLwofrYrqIc8h
9lyiX+nYXhJogCH9+rsFAWmCzh8DE7PLgOYtS+GDcBzT5Q3QrfkIKXBkqCznnCN9Uds3iB0PYc46
iJvSD5yAuRJ6/1dI/5xx+2/MNLiHIBBnn10H1N0HDGckrtsABn9QyQToD9yDGjKceoEpMQRRR+Nd
l13XfTiZXvBbgCmHfwPUl2ChF33Lp6FETwAnpzx6IiH4NRrL25yDbMktwPHWnBhXf9S+VoBG46OB
39RBKDqWqY7Qywz1PmTFWToAn77AfW9EAeUo5oxqAiJUz/Hom/Y+LFgFRxYOLimd/Nz0E+TJ2H4F
Rt63LyEkZrvYxjPiDE4b3ocTzTeUj8BfluhxHTB6Q7dxJ7WyL7gHoAfboVcAyYtZugv+pGiUiBF1
QPa+Ggr5BYDUXcX02gJ3TmaRHpZd5CUQsxOncdQQi2s8Zhw6v1QVx6C45ptIyqzLn7MhfNhGj7NN
4xGpzqrZkgfW7s9jO4jjDpNSSGkxV0POgK0cLi6ziCz8e7f3NndTs6JHw4Ub6vmw3qUSMvvCFg2e
glgvDrj3MWJjgqES23rzAJ52SftbuMWIoBuxXGODynP/a5X7W4uIoWNCIfcm21xS4tbDgjtdYRo7
Ip6uayCuLWck2j3cadasn6sUchHsEo2QDOE664mxP4Y7GwmvjtJRNdVo/14S3N91AAga1IO8skKQ
RwPV3ilaIehL2j/Yp0JLmvql8gVTlUAbV4VxBivuZNmxdYQXC/RxPaHPKUxwItP60hXZ9/0HrcKy
lF7tfz70uuR9Hl5E6H4WO9Qhu+T1YnR0RPYqRDAaUia833WucWnkXYW4pv8gpd2PxnsIZrIvRdEi
AK82Z7CPENHF7VKnd1VQLopH4OPI+Xa6ZCyCth7UY4rFlmk/RqlcP6ka5nu9qXuc1Cpg9Db3Gy2X
Lt5KPS44Bd3cAtmKHmSP3+N/5s5suXEk27JfhDJMjuGVBMGZkqgppBe3UAyY4Zinv+lv6R/rhciy
7qq8Zl1939osTZaRQ4REEu7nnL32Ph5CRsn6NR3hc5kxM0bQ0pte6m/4LN1NXdN/RVN5tOaKThXH
UjiYPC1JFV1zr83D0bBfZALhukSRtW1t88x0XUGEmhazBRFmlM3Ul+2tilhCBekhufFP2ZSeSSR/
jhp9h+nqNneIAzKtezTt/hgDlx5gP/jhCrMKla0bQa15ewpnF4oy/5kY+5xNO8duskNil8Frl2na
e+Vh9Mg+yvze3WCqwMPkGoepHPS9lXYvjqw4KOr0UMEqslC8HzcDq77XupwDog78WG/Ps9GbB7cW
p1SkaOYUoJu48c0gRouafLYRNkP3LKa52szw/6ElZt4TnAH4tdJ9OwzvMFiHiAZuaUuOiLlhbmsE
aJuG9iMrHXbqmdFbnpTNk+SnE0MbaEyRt2amI+V5/ndT6uTWaQOXgFG0JxbS7uYSfXIAtQi7NR7N
jfBoxk+lyEz6eMcJxOyHaizNQ9WjIKMt/JA+s0h6cX/bOE59pZwFhUgxSIxWtgUeQZ3xaTY6x4tC
udhBB2pdo8j8SN27PRSfXZebexGVKPnaU887GIB9LlualzngWTcd75DkdLZum29Zval2kV/YXJsS
coTl8xYMWeMeCzlUt74YcJRJLd5HpKzEfPeh76iOdiy/c4nlu8oZdnNUHZ2lOsWu3HRT+q0xyYBh
bQhXWT2jzDPa3Uyp7gRm3r11CU0JZMTMXTKFCtVE9UBklTCfDFthQRjeTETv9x5myvX7qzUjoa6F
NKN3571f8YClOU5+f7GHFhMvFvQDekWxaVp93Ekd7WW0uOGc+oM+46eeV9WxdiFldfNVlojQSTFl
ICgL0fWkTlM8tjsuESoCu+qgwhdn2/pqPowR+OCkgxXTQF7YsGlv0O60k1Xi7raF/1xqTbGt6iN9
ncG3NP4EeAYI63fG7DE0ZSRUtio0ZxN3SzaeR0s8Vlq5y12Gu7P5YsHPbIx2Mm5uR2W4GnaoqpoS
6LEDXloRn9HLHhvI462Z8yw5TDwKwcnUgV1G6fjZZWxucC0ILjjfjYbUJi3Nfkyr2jxOpmAKwDrk
XV+2z3rZvzfiRxbHjC8iNpWr/HvmRevcot5XWXtJcIueEn1ijBXNV2OKvgw9u0gVZzs6hS8yd/j4
aP3Raadsj0JEhIqfF1uVMatZMq5Nxaq3IGNZDFoZR0HhmB/9AC0rQeIdZQnOkk8Vr6nBOA2g9wBu
u2WOobQlHCnZME4dkEE1hVVnnpuFNEEMJRpLHBhF38bOK0KcHjfidgHWS+9XOvbx3jNpo9mGTRyg
6edBpzVnZ0T6QoDvWJj+U5vLkoavSgLBwJBp7mIGgu0X9KqYy5NJPsyWVR2QhkTTvlEtmQfOQBzH
HnA917PVtMNWGpXGLZfTqye7OALJ7I3lxexXv5E1IZWNZrVVyfCDIZbY5TGuGSNf/QLNd/RvHZr/
e77kztNYFkdvWEauEka7fZ99LZoEJ9HiD1ZZ6rFtHhl+Y4vhsuVKOfMJqx4Ynr6xYeWbaRLa5NUf
SVFnz5njd5uZZ2zfZoiixnuE35WhJ22S9EKziomYTPwmHFP4cX9G9ZBsXb7SOMS0rUniXF2pe1uf
9fb7KVFDILi4pSBOlCkD603SAwblzTSy8nXJ3JI0qmIIusWPD/RnZejTDDFVL/lAVt0Ny7ZFPtEM
i+bV0aaQVrKvramnv3EJtIqQ44yhZWGbq+XYUHl1y5EJ8gL6jmtk2rfriMNfuoI0J0sE9Cd8qsg1
25T2uHLccMCT27oBrbBilPTl5Laz08qEwUqMSFb7+K/YbdUdWflxTTIm55lt0yvWgmZ0ygKwBQZh
9fJTNpZBU9mi0fr63ujyB5t9w4iCenNdxlMUzws3KV6fWe6KuN3bcn0+vMbYOGNZHRYk8UIzo7M1
4VsqjV6F46xAk77MuLf2bZ8wDRBtuhVp0W/tinGyZZS3SCrkiQxOqnfX5VbqbKWIuIMc0Znq/VDQ
3BNlmDH2avzjOM4huiZP0zTkO1Glvz0NHnHoRXYRSy3PNh/VMXEfusZ9r0232tVOnYR9tHZ2LR+c
NE3fZIQ3ypmSZ+4U/gn0ftdrFaYbi0SRMmaa6bjbrhKsgOnrs/VgMGDCVusEY1EVh2adKdnq2au9
BSKh+Cn4kAovz4OS/deb6WFmK/RjpOELkCZAmZEGZpI8uvoo6Gf8z1bLbz6LkzYcBagl/ZvhNI9T
rrenyMUxEOnVD5tUt00q3Wep1YfFydKdPurW1l/8fDdJDZtGxK1ue+C5sy5+Er0bjCOTgrnmerH1
gldMmzJG+lFxdX/aogqbzmHTHBLMnnJcLba8co0tyu9P0gYyzOd69VoA8ur6xa+RYmniCGYwVchY
sjlVfnzKDFp1MFFgYz9jrN6PxaYW04fl5XiJauaqxLT1QTdPxiEXWjCVLEIptZ+6BrYaDWjRbjaU
99Hgqu5ryvlM4C/wh8fe8vNDSRAr5rLPAtH1RV+OTe4+FVbMYtSM7B9tPKaSt9j0WRQzQcnhhUHt
B3U8dOmocXUN1IqTmi/RgB5Y+pOOVVFHzO/nXa33GhdwXZ8NLQ0RVrmvWtKqeyxmB1+SwZ8VB0Yi
3SVHnT2Ys/wRpc4WXgpR1Zp+RrXlbIhCAM21oMWdaaXbG6h63Y3KMFPtTbmLQBQbhmsj8ijIc1Qb
Y8DK5dX61TSmKwX4a9Qkj1UFdaszpdp2NREAwo0ZH/fqsU6Kq915UAFOmUIxuHtTPRepPgezo50d
UDFMXNRQE1jD1PjxhR6NCjViAWNX2e6219WBS6r+K27nv+VbflEFf/3divxvFub/N2vz/pdaXcHt
33+r/w9dzd7/1dUcNt8xWX5XTbv8z/8R/au3ef3//vI242AmdIwkEC6h1b+8pvv85W3WxD9w6Xhr
rgsL/Ty6SWzF/zQ3C+Mf+rquy9eFIaBFXRzJ9M1/zM3GPyyWnDhrKIxBhiArrP8b5mbj3z38gqU3
bKTRUWfZjMCvvL9Z3rNayEZWpY59Y5wPgzU5O4mEwUNjxpcR3/MlF40VslBueFbebhrLT4sHLdl4
HSIRy5jnGx3CeFFL9Z+iVv/r9yaoSA3s2KaLxcH3/2b81wutAtNnblUW+I2ivi8DIQEh4hkQkZGz
SmZuv3RELSrNxeW8AhBHb+TEnb0+GPTOC7r1QohSywj+xb/+T5f4v7nC/z2VgJdKEFhh2IK3d/3L
/ZsnXCErK3ZL9Ey/FuaRrSW2+jI0NwkhuZvBLvT4llp+scuqCQNapdnPmSaCUrwO1aBuffO9ymnp
CPowLo2AbHOsVyXpU12jrgEEmDMx846OU8VMsh3jfrfkoxcks97uc0RjVxudkzXBl2ke0eZLCX4/
FEqHLvEvljHGD3+++H7kh4mlQw3zXv+HF+Fv4Xrri+Ajwes6oeSrLd77Ww6NpXpH4kDDjvPnj8Yr
dLQUu/IWhbFWubdmZFaQ2y+mH1mvXmqcjaL2jvqYL8c/P03R6sm1k37zlKUyDkVs/KeIin+37vMd
OqbNY2LY5poj4Do8mP9q3U96x6W2g+9i0qSp7Zj0/j6K1BVpeLkqs7FDfN9BrXsdL22sbgUl6W4Q
BpekyMZwypkn1LmpbulSF3S6zMGmqZ/P4IziOU6KL79xHnJ7erSbpDk24HBXoeWP4JvG3bdoBcdi
PsdpSh24RO3DKCexZSoZpC3u8Ngso0ubLtmNDcQW3rryxISt2sDTm8fIXpoL7QUSTG58cc+9Eqw2
PHRJvfN0Kwmlhe5e+SK9+xkFpx3BkCBoBq3VFy9Wvyz/aWXtf/nEs8rVX8PnbQ4tTqv1pf6XFAR7
slUxOqCYcdz8HPS8u7ci6eCuIgqJ2TjNlXiUpVHSh8UWfmsVPXAV4c2U40PvtIc861QNHJuWe9n4
90pXzbWgDuL/dfb9PDfXDBegWsqWrqq1dstA5kc0ZrTAHmYvpUDo/vfbMbLZ8EiwNU1iPcXPk9nB
kDc0urb2kMvxwoIX8YjemS9C3QRQrQu9UQ5W/bG4s7Xt27kBYJNZOFZmF3rgD2FWHnVLa++u0zwN
w1Q+NEXxnCww2pSI1S1uy59+PjH7A4IFz4z+UxS4/yfo6l9yJkhrpG8zCSMiz4L4RudvyVGFlzj+
JBzmsmPKQHyCWGw6/4aY91RnFh5tA362mIW5V14bSDP2d3hTZYYvKuouCcMjWFnHusyV8QnLuRVy
KK6V+IEhKrnKuCDBX9FozuOCMcF3ryxVtje9odFlVsZXE5nxlnmPHTix+Rs6MpgWU35MYw7ruvTn
xYDNjkW2z0qYLFefob0rv7k4NUbdeEHap53e8F9dlNWYZ5j4FxCQjdtgWlmUuMMovw6pzsBU+6z1
xTlUygR/a9LXptP3UVWfWA2WFYTlCEGDX0KX9tVOjPOuiVf/KjNeV8+uSQzMYEBI2S0JBZq1Wez2
HhfjU+UjA8xLfTEdpn424yQr874YVfKW5c9ZHL1rEiEkAUzBnYedD+tmZLy2WfPsGs84eMut4zOz
yw00gwUHpzARO53hu5rvbdHtkR+ibZsZ00MR/0YxsN/IBmCQbMBV2uK8+Majp2np0dcTn3WGpXUc
EybvgxLdtSlZRY4gC3Co2vKpLK/k8qV3CPQJE/byKAfPDQqDRhYLEBKEUfJNcArAGmuJy2zLw44i
0CmNaFSPph7tK0/7Pha6H0JyP2RImA9pVf7zizB1crSJGlKVqQ7uUCzfTL86uXUPRMIqxJO9RHng
R3Z0b+N03IHwVw9Yw9K9VRviQqiCfyhrjITC8PZjL5K96Cv56HkWGyfcvH034uV3nHvez9FPt0Ye
CoYYtxab4MOfL34n7T3YREUOSASdMxCPXsiVZSppSfkNii2prBEv83rkqnjErJHZv+zsvVIR1i+z
qI7ZNEc/K5l/pH6vPhPRjhstV/abLBLSKzGvPHuDDHADOMCJZXvTdRyUpVG84JRlJ1vlk5YhT0Zu
uy+xPnzYfUVIxeCYrwXUab5YZ9efhsdO6/qXBGTFdGr7PasJuIu6JSSBoN7XWsQKMtd/a+fR3dvN
0uyqOo4fgVeYr3XiCQvw8jB0/qaLJnWr+9JmzGmREdIwkrRM7+gPC0KgJ2bs9GraLp4Vs2G4Mp+b
bo63MZ+hV5SJ75Nrqk82iTwxvE4fyadptxFj0ZMqewPovPn951ctu+DEX/+COYAsR/sEe6mxn7y1
tNNfX2AKaisqYs4OYWPk4BmvyZI55W751KPvm1lRPqC91xdsNNC/CDjvvrzlU+ZjNSLZOPKXE475
7gFWytmqtSW3JyAsqzUHPthTVG2TYSQszda9y19fhONtY6T0dAsOQ7tc9931/3xpTZkdBhXD/de8
OUMr95GZjd9ki3U15VvZJmVsnrShlpcMxTX0c3s4u6ZxYQKnP6U6PyAibH80814eybp+S4wnLel+
uUXUhFOSPZXj3Dy4Re2cRWYjx8TGxagN87szhGqKh6+kBrvAjSza0OYB2DcW47qqssXJxsz251dl
jEYEhTHRgopQS4f2ybMSNMBBXBW//VNX22fkuu6YZCQFAwxEYcaUIWh6ZR4MP/3dFqa5FjiKbU/i
XSXxczUzIixte/6G2cVgv9ksANodCjRd71uMk113wqzRnQxvmA86JpgS/IpWcBnvbTp5WBRtHbtZ
oOV+9aF34y+jab8Sc2wf8C12K+hH9Wjq+YlZFLR6VZhPEYpxNTXdPSOZa+80e38y23vGbuS28+/A
KvfSIk8nocV9HCK9e2zwWW9MacpDCrF9Sro0CqvIw6GQGieDCKjtQhCa4hK+TKk0j+Yod7o66bNR
qC2OjQ3BDsk3IYjZgYIGInILiX8hir/lgz9/ho3VlS9iAHdaLAURsv6ShVWU7ovn3v05+TX0vHvF
suyNYoqOXmw/60M1n/986V3X3AMi5G9W5y9BSYN8mZq820LxtwEEfL23faiigWFRzcBq6LZpEvt7
25Pfdc9S1wUIB79XwkJbjS0hTKf0A+9yxMjYHu6mO6tTY3dYj5ZiuGtpVFwiP3+HM+3vCt3w7haU
7omtZxtt0FLYEUZCgNniPGcYAGv89Rz9ln0em2HazzHXtd+X6TnR7JYh8/q3f3795+88jE8bDF27
SfXRY05Q08pY5G+yzfJLY783Vj18N5hH7DxvDFveUvYpm8AHdhFUSTaFBcULeq5h4gqm3uTp8Pdx
ZoChGkypiaajWuUyCotUIvTk83hp5qzZR84s/qo9F2atXo5fl+eY0cJiXql0GoSP4q2WpftEQIP7
5OceMM1i//zzc+qoFX3qFatUqrZu2+hEoLvNE5AfDGgd7w2zA9EZK+s1VhVNZNnvLJm3D/54Mg1R
h0mOjanGWX0ZZvKhqmU4aXWBDqqXHLAzk6OxjssXWdcstUyGFENGLMPIjfytFkeKMYhVP+Nem4lV
vGui9IJ5V3C2b9K2SXi0ydlr1IUrbbiny9Ltwd5J70m9p2oiqzfVx/IY15iM8SD0+9Ffbk2lV0+d
F51bp+8vSeHsgGGqj2LITmLYWebwOpeVd7Inrwk7D2hY4Xnc9J6V39wFN1ulwebE3fzs0y5ceRrV
PSp/dYTFvOMWLAPIq/yxMSu08kJvn1G8Ejxx0U9djA3WYf5zLNPJKXLW6qMdv5iQJ5e6NuvnJDM+
1ZwMF79Lmue+YIGUx1Ja2hsV9p560ilJg35Mf3kLhsfefkhTvK81AHPi0CJzq1Rz0f5YUvOnNar4
xRIjmr5tbyPWmJ/amUzHoWG0ZlTe1c0zdWkyri4akDyK6zAa3Y8k7SD2ML9sunJ4LJlmnBeyNTaL
KvfYj+82F+mJEmW8mezr2HRDdtH9ymDmSbJPlbCQgcwaM3lOiYuP7U97SjHlmx5/ZkKJWKGRh4P3
YAEGbQl+vxWw+UFaFAkeLErTvLmOcZq9zt1wbQf1hBOQh2Vs0bcXCzuNjvRRZ28pjuQLoBB/fkLG
jGjNZ3b1vBGM0p557YYFLHdCekhzgC17Tk7VGLEt3h0qfU802xV5VO08LP4kLg1fPr9PFA07v0As
juKcdw3Ia+o1CEeIY3MzklByZfa2w+I6YfEvhovTuClZIGuISzU/OB4Fs72QhaUTbGH3dti7HcIa
6lM21viAWnGyfOLg/DUmq4/uSb/yOr5GEYsstilNDbzDm/ZKPeg5a0irNnrCE8gsvBYkntPDWD3B
ZYPis/VbS3UrHPKT1OOLYRntVlHcBXOmB/5CUIPMABL0ef7UM8gvCxdMS0SVujMEcE8s1zC3puJb
6ePxqV7acCJqFKtfhdoqvROhrtRs+t6P0ZTjsXygFeE2bLCENuc60WH7ySKjnQ9Kcyi3iELPTqn5
B20xwqhSqPZ+/ylK392KIv/Vz9GNiIbkNlGYNVNfhqZNtqhfoqc3+Nc6fTlM+c8F9lKLYv1SWstL
HAl1qJU3BBP8kuwmzGczOY+rNaXgY+nOfNq9ldSU6fhi9K3aCf/D5W7ZNEllbmPX9g7SUO9pHrNF
zAf+zGLKmNVmOTafjeWD3guZch9+0FlzSjIyHpIW02w+/yJQAzpq1NnFZLyJggVTaZo051irrr3u
wa3oWmBasjrkaXGNMv8qG+PV7aw1z1rIfd2mD6nhCnAY53fPIbKLTfyEY0O1NhsfJQsMN9zw3xLY
Sd4T0YdztZwsj2gRW06IBvZyAhYi2Ypn9UJcHGzlj9Fpbgny4cOcfWl6SkiQsKfnotQ/9VeQOuvg
j9NqmypZNt5aoY6mNlb1crnKwQwmSdxS75IvZZcOtvdJXby5Kjestv/yvPnQOvVqkmk9FttH4jQZ
5W6u8pmJDS1U1m3ZVJKFWFanXdxhMJxp0FbVaM5BAouqFByXHVZNRuFl1bhb/JD6Lc28a2tUL/iY
69CprZtAqj/lDAz7gY+zBQ9EbzSzVtdg0ljOmG46fO8c9ToIt8kCuA1hMr9SkF6Ipulodzb0d4XC
4PrNubXwwNUUk6mlqSNTvteksB/nqVpgGS09KJX/K51H6J9ahHpbRPvyxTVzC2Or+RkpNmXUdUxu
W8pxSsTe0rdgcrPhnap5Yb3Y4B70ZfQ3phOBqNJi5kv1QuTjtpAIP5XVehfy+kFcVsRmENidiRwr
iqHfF1X6WmrSf/YJI3RSvb1rGdZyLEf+ziu+xtV32UaY1Z2Ysd00oxlg9z6uPVGqgQeOusubn/KQ
ZNqWobCGLQAJEsYH/JrjaGMZEvWOy9uJ5D2FGjo7GFM2opoOzcD5HzP537u+9r2MWEtduoQuiro4
s44FpZG0CmTU8nfCbCGodKHO3aRt3cy7KC1fuA2ss4xs+VRWzhNFlW5q6jsL7p8mOjhT5e+Lcp8w
ykV4iUQUCJf8xNmjGvGsMlhSjC3tKkPC2rDdcaSZImFoT5oMw8DOuMB5/1A+uWMmDRWfSZIN+15t
SwmN5k4qhWjtsyvRIeOOMshSfod231cUy/l0iCE1at12OBBQ49w1W6oq7KD1boiHWFmH8qduiHs0
46svF0psx4rswFMFcyG+8y12WpvyO5iset7yCSFFGt/kEksTEEldVLtwRJTkFXlpcRzWeYR0kIIz
UhESkukCz3HHzVTWVyOVOspmds6GzD7OI++ZaGYSWnRR43mBT2mi8mR14oOhgNqYyycu/myfa3kf
dpF2zE3oqlr4xwgyYjsSLAAMVBwqIbN7qZxd1b9nTsQG6lG1obdgspSUyRF13JbwCRF4pqS/FeRo
VLXB2WisZFmEhznG4cjQjrzaySD9W+c1KNqCwbeRpDuzgFFXnKUlMP82d5NdqY0spvKA7si52sfY
OyPa56Dx5gbxCBd/MyffGh1Ofai+8Kfw3Gpm6Azs67Ji5YdI5s/TtBRHzWqPnj9+DBoAvfg1o7dv
BYBKupJb+VE1ZJdJ59ldYlqYMZ3YWW4cbauYg8rxAJ9H89iL99wkIkiogp/Ga/epTv3ax/ATqxvJ
m30ZOqm9Nxks3N1qfopSMre8zECrdjgSzDJFHpecZSO8QZ9eIwBEwBuJJ2xkxC5qriJPh9lhNT0m
QcsiTY2729G6Y9bSs1TK5h6zdfKpyPWAtnZ2etl44HWSTWtSHA2mgASOMoFEboAqkKd0gEwWcf46
Gm6IMEQ8eU6qoB7XWTDGqg+WbmPoZGY07d40jDYccQbspsLHf9O2Z0ZDzpWxcDNwkOLPWr2qTIMh
L06dx05q4hreZ58Lvip57XqiLEm+LPksJsFcYTEgvporxXQuZJSMgW713a4xqIyy3pxZSxSdYdSA
MiovNHKCXE2bcJMhwducr59KpyymnWcPn2YxnG0z/yxZLRSqUuM7EIqPSm1fY3KhigHNAWStmw2g
Mw9cBXdHww5vhPAFC8l6oDE0t802GC3cDw3Wqm367oj4S9fcnpCB7qWY3eeur9/isgdkGLD70SQB
cPEOiwVWDROuBiTA1SCvWCeTEMDz4HXArXY5cGOKErOx0L8gsMgVaAwMvs5a1umMuSM7e+4GGVKc
OhukdO2KdTGlV830TZl7CNNehoeYxDKReOxeS8g64HTg8Cc1upkmRqce0bculthuImyULNmLl5qv
WizJY6gwzGWjW14LpPa5LzHVQVRwAbnaaYg54zzb4Bma+3M7xcjAEUGF5eBqW2lxpxYJu9fYK4+R
EACHoP7ToA2vlp92J9YbMD9dSEkxWrxdBa1uDfMRCWfr8v+Tfkotn2GGHM10OCnZQhpSVl/wGt1a
HfecL6wBMYc/fVHashMk6hV6dKPSZxxoc7SPyP59RwRXwcE3LtyEnThUFgOcqpoq5rotf0LHip4B
6041f9Te+KhXTFciZrpMYsRTS3xd7GWnROg9zY5Z76g3Z6kBIcYuNKd9dWR/RiQQHGmw2l6CPxA3
yQQAyJ4xw1nsG2P8He3si28ARiQRdwkfJejKPWJaE9QuUxL6vRbPtKK5aNKK4ydyMLo6WHkzlk39
8Ub/cUkLl2CrHktR0Iz+IVpsIKe+Ix0yZVWJdGnFTDntUkUARaY3Pm4o7P5Nmp/srv6oeX+uk9Uf
1wwLqZV4HYjfx2G0bIe5SE9NWwWRUX90OExPRrfG4zkFDz1RcRvNONFGzm9WY5OwVYECC9pL2XMA
t0OkPdJeJodMKLZxtJgPB3fnapFxM8vsqPwZl4OzRsfAf0zk/S0Tmcpt9ztyph4UMb4Jk+xKMX5p
ornRHAQ6eIrybiyt6IJ4UN9b3egBz60bhQbGZRX63TXu7W9tXX13s3jeTCGmc3iydpfG7o9p5h9Z
eXHwnPno9SPRG5zUjnrpa/GDauye0XtysQ+580u2B6ht8VHxASfRYOdFw1srJKE6kXupiUGlUuCH
rKfyBYnH2EAUgfXM7IrRibzKpfuRzhmpnwb9sUh/9UV6n2vzQvSeI8tbRebIgEekhdRBySR7o2I2
6fyoRvurHbB9E68KEiEV89ryPv9wJ56nIp/esUayiMbTX7qWtkXMR5NtuVu6+DkwSURIqcs2TsGP
mfnGz9gm4cA3XhiB8bnjHB8gXaI1lZHFDQUpL3yTKX6RseUS6mrsRDO208GtJDaZfZ0RCAihQiD0
+mAkD/bjoMh3kpIkuCEnFddK85fO7R604imV2EbcERNr54P4pt4gjtjjn/OsfMtdjVHyVN2ajEiu
xksWSj/aCqzV1ka3WzuIZPcDEPnNBaTcMmRaLz+bc2V4lmXWXIWpHQjBdkLLxZZHSioaimG1IbEz
+LGEOuH6jGjxjN9+4hjrwGWBNQnckTQ+BLW2mfAR1uCTJLL2TL9J4B3xOXTkqW+Syf6i1pnCJv5C
TtpZo2c/uD9asU5anM4+xozlgznJwPM7fRs11KWau96v6a2nij2mIxpcye0C6y857XNK89yf5C0p
1K9ukUdnaq8aGGI6ireO+TnfDy7D3BoJjcmkx1Et1wwe8PJCRTcJQ7TTOcCeqlpiLnycddVfidMT
WCTqQzebIT9tAdBCaEVSf45SC+bRax/0ligT4jV/EUV5HPXsu6Q9pTifvlX0pxsPMzAEnBA72doF
KCrEtp8U2xR49towC99GDk25IhBrN5ukVLRSe5dWFrpWSw0mNVZaO+O7PQ5nH0fCRlNxAgjECBhj
7X02kyrUjI5VqALHWocEe2mHV+5y8kDwbHU4E9zuq2uTV2eys7te0l+RxP5Wt8SbLOYbyTz6gx6T
tkkOHpdky2uSx1NMlzMloQsFwinRv8U17asc5gem2Qn2iO92wzy1b0jzJqBtY6FCuGVNTyTHJEAw
5kNmtvXFcizCQoqdN+wcgkm/9BRjISMQjIm+Q/YdUQ4mD05bpcOG19t7JrTmZ+vBEtT58i2F13Iy
3GruePbUCeMPh2fnXiYWV0yzxTi4eSYTVg/WKGOV1NojkVNqg48U9HiWd2wRw7lR5V2ZCAB+65UE
xm8antLtPBTjKQZUx6hF+99ajAiUKkI2BM8rQkUnmPUn6JE0+BN1bQFIb3npT76DsbYwxtvg6ien
f3WVGkNisPCEOKQSdpHPZMGjWBrIvm0iwpbqLg1rRipeD3WBZBzUHL+2rL6vOqO0v1lRlRxMW0iC
ZNtwsbX32p0kOb35WiaCufr+7y721aGYtVezdG95P0RnRHfYxZIWocyth0a7Wn1/qvHbwpUBkE86
AQPuroIiLQljqtD8No5L61G40Yvs5bfcjdeKWf6OGMuMJvf80I2bRuNkEVSquvFUDOKbshfuosye
tm2HaaPHMJFkKZU64zPpi3A2QHC9J6n81cDGIcSbeydOByOzm344ZJdTBLs4+uAYi/quMovUcCG/
2S1zS+dqJGSgOjWJdZ3FFGspD15NzuI4jxg/4c7NznvP9O4HG1HeMrjloIILbBkdkUtutvsxqR7L
PA2mpCOiS6Z0FgPVyTRm52FIMRm0d2rSrZyIka51IUNyJ/NwqP4XU+exHDmSNtsnghlEQG1TayaT
qlgbWLEEREBFQOPp7wHbfpu7ySF7qrsoEhGfcD++LZf+CcJRsrOBbmUuctJkGDC0ZmVJORIgY9XI
H2zHx4uUlew8RVdtKwhkK7fFPhpj3YMl4pAcWpdMx1DxS3uqWKAxkyk5dMc5kxenyW5VCUzKnHCm
QjPB3FSrDctefHmsC6OxrtbVSgygHWK/x11nKoylH0niP/tRaB0qRhKMJbqMwWxFkUmQC8jO6Kwt
+wUBRHwCQlSsRR6/hjRjG8BUaAYmvQ0FSz6LCIYFRHFMc6fHNpJonl/8aSYKXL5NDJkc81eLwZ6R
MMaVsLpXUDPHe102+3iMHrMPcsOBcZzVgB9hHXGjpfOHsSsalCbM/KwG1jntyKMxfAgB7T+OBn/N
IZnj1eVBCwvrR85cee1it9lm2RksYXkFsuqkNqMk83XyrcWWx60EyBB3ffeZz/3FzVX0NEyrIpvC
C4NQsEACXzGGL5j1C99uPqHUrTHR1271DzJkxoVmRls1xs8dR2KTs18NfWSebbu0Lp55TAKqVzai
yItZGHsy5dwsTpYxo/9M/8ULxtpMGcFFFtZQ2E3AxZ31mLTeYa6bkc6Vh18BQYFaWHd0HexSovtg
R1+9Zl/mV4zRSg9JQB7P0z5uhp8Ig7fdwLYvcFV7ymG3NFNebD3eDqexG08IW9F2ihQwaAQmaUL7
78cUKROhHYn9C4U0D5rJ8sWDG8/Eb4gx7fcNCUd8JVP7GwVcz1wiJA/J7N4Sngx3QUz49mRfbSe/
JBvgRT9zNtPvSaHuqim61WBBvIUC3GxVNoYQfXrUK6a3l2PKitDnoJG+fYOPudTGn65jQDa/QwzK
9tjSo9XY6lcqfsFF7fX8NvA5eQI9FapOhwXTyH+shA1phk/SHZs9sRE+veQ2LkIkVwnEHYn9EshE
7KCC1a14KYU6+7g3v/93nBVVDAwJrfWHofLFJlm34MhZ3PVFe3In/BFhmb+4SfYsQSJQMrEdZcuy
HYLa2lphaxAMPjOSh9bJUqzK0FpkrNI7ZDka1yZ9UOWRfpKCtSw+qKDKczf0J5xNRAyyROXhJdhw
MI4VzmG36odVbFK04zFRjOALUfyQUIMNad/o6FUfXnOaRzAivxM8XhMy5m3kIT9Iufc2nbbSHVts
IMhJgBKqFrwjCwoV8ZeWe4N/luquNCvjWXk/stjCOBSh8mjhajzBIth7gh+6mUY7GEcMzbyXpGAg
5Pl1tV10fCCim4PZcZNPyEGawHhtoyjf4n3CvxMMCUyJvtzUuf5b54pRmlqwHWwVods0/PEfVkvK
gSWNed8F8CbqChEEkQULEEYe9WuND/1q1+FRwlPb5B06aN5NHCa/QNzdg1EM67IfaLY0vbz0eNoY
YW5DlydFNglqjXL09m6irujCjMsQ/FCNii+21Mw+IkgLUiHkxjlwCb0/2In8k6+bX3H4klRQCpGV
BqAiPPPqmsX7rHlfYm0d0Gck/U2E8XOimXA0Zmf+yOzi3XDtA66gCo4AG9/6Lqi71kM1zBjyqj+y
3CTK+2hgqNstlYcIYJbV89mUbnaBtBYn3VfskqI0RQjg0oSPmigF50jaqc5WsefVNOb9mfvnAnsb
GJDkrE6Jx3Un8U/DfT0m+Rxv2XqsVVjj50r7W+m6h1FV2DK74Q50kOAcr5h3/mhYh1BH57ob9FGU
I6tMFACO+1S20zeZCRV2TD2FvzR+HsFEBhz3LIixnOu0PyU6jshLGbdd659tPwRfZ62q3kYYIZoP
r2R2PFct7s/2hghuV8Px2ZXfVoYY7iBLTCChCwDTCmh6TUFsM1lj5bOFRGdleVhgHG/AvF4ZO03C
wE4SKbMVSXhtfY5yx4jnTVqAt258BW/CSI9l8KlYMZ7byT86Lu0VmRUj5p9q683GvzxL79aU7Afe
2DtIiAcgYmpVwXzp9JxvGZ852MusZDXbCwcW5so8zCM/xABFXBXvWn2u5fiT4wobb24/l6HiHpBS
7vLKhb6pAvvaNPIm85Yvtd2BwTkMLtge7VEGOCbjXi/ias+oaZs2T6Dey0tW2OOOSQIwsbcp816n
MP+agIGDMHKvgEDEBpkTailmxGtiq9E2yWZmuI9tJWiPiTu9waTBRggpJwZTbCDgj4IteEAS2DLj
q7Qy8CKg1W8+LR0kTaqCKWiYR51GmaKIyH38rNH4nBjtnb2xvbdVBjwjeAoZOzGiiZnW2uyeu+pR
ie7adOA8HFMhPiF0gXXnFzFO96kyIOTQ8SEsph00nRosypRuIhPEq6AOjUN9Mw3zbGbdCZAz66vQ
Li6GG91QSj2cJN5X0qPs8uYfHb/oKjHNVfjDX3pZDWcLj6kwHP9aeoRRI9rQG2tpVdtGvrftfFM5
UR0VMyl70MCQTw3gSo4JPOYAQVpWiCdAMJAp2o7YR3IrOBCJCdBXIcJTjv/z3mSaa2y6tlb9mRrO
Jc2LesvC73Xus/IklD53E1nDnvT/KJGhh7ModAtm5fgufXONQKRBGdZ9eFiVr4Xi/s2g4mFaG5Hk
RehrYqc/ks2IJ15ijE9AMSGtRF5siIfrXnI/ilfTHDH8rbtD1RQHU9acSci2DvS/EBjAxSYjsIUB
GBW7ykLjuW/JeUqru2vmh0CHvyjO5tXg1SFbkgKxEUXXKlaL13c26x28GdZ6xs4Q2CR1OYFjEfZf
KEvGIdXoC3X4OeDgXrxpwBCxFm0F3VOHKK9EB8NlhFvVLzruKd+4a5D93ogMEsPdQr1t0GuFJyI6
VowbjXMjNBmhRImA16BM9YPjNHuMT9DBpC4m7ExGQLoIhInZsk3kHayLsE3QWroHJzkEOVLFQhm/
yUkZV5UNPjpzzwx3Fv4SN5pCVb8ahurJWjz9aQlbocKjQ2KTPKdB+s4vn8Cf2Ey2di8eA9Y1qxwx
OhcWfH+kD7Qfmyji5M2qHIPkmCd7lqPRZkkJgYwQsj4HjJmJ4lwMV3ex+Hvz3yK1rpzHEzZjm15O
/pSN/9G6Mw6u2DkmHb1la2WY3pWiai+oAJOXQMQ1DKnyN67Ke1ovVNmGpZOaECJJ56aM7Llv53oX
DjgWUQFFq9yYJSiER2Ea/yIg5Hcmspby9wXr0tygkG6ZCFs9nLdiPTeRewtMfP+FZNdccHO0CfRd
I4v0fiobCkT0UHYEZo4S6pK5A3xucn7o4F6tIvg1d/lfVjDZqsUIj4IET1JukYNDOV4Njg9Kovyj
tPfqj8BSfIzOK5ae+yT5FQqkCGAf2OTnQcsxFHeHzHMw5DGWm4v6iTF4P7lqD6YcbY8TIXSVY7v9
2zn2zi9BJLSexbYigB7egYJdEYjGEzIzjAhNzVUTlttseVyFUvzaGKlhzN4iP+cO7SOw9HzNIm3e
vBicgJ9weuOeYlsSPWe2hdpqKU5F8KWd8ZIs7SqEr2rrE6ZVmfos5/xfqhzAoLCZodM0SXRLaiTT
SFz+gPDbs8/8pDBDojQMmx4rIhVkwzRNPY9Z9hUvswKuI/CsKJo2kVZsXsKbndK3Ivth7yPnYhsC
0WbyX39IxoxmJAgY0IzH4xgomhMCVYdNtoW1VRxE/xHplLwRSTydhK2h0rA8QC89jyllKe49vl/w
OFFM0lLR2RfpDY/K9CErtBrsbqc+p5B1VD1hbXLC9kI0+nbhdCeGQ+HTe++KJTkrsh8y+We3Y3wY
BrZeffI1QUlbSx9zhePj2GpSdx/BQwdoTWZKjdJlZUzyn6p9Y5NU3r4Q/VNFdhmy27ORA4cf3e7B
lcFBJ5dfl7A2Xu38nnygCzQ29Lwo0EcxovYgimXZPXfzW9EmHUR7oqVcoEGTECSo6paqzAJMHTy3
dvK3S4zzjIcFJYr/r1yMs7wRurZDYCwqtAo27fzI5bBh7QvVfhkim+VvUT7r90L8Rcz0pgfzAiQQ
ql1JFoYfxL9Y6REpgY42637CEaBUHXOk9kqmiN/DZtMTPoerHMxU6BBD53hoauWZEdTid+Wh0e6v
MKHUxI50yCZoXYGRXvF4sx0rM2s3tOTEt7BsZA8qSZDAFeSxd9j5MEBRhuuQRglka6i+AmF+Njo2
9vjiKC/qcJuNSNYqz/siesja9d78MSt0AiNTLqNAAavHjICc0vrVje1ThBSRnF19dGtUV4yBMF1a
yXsEHRJ8JmlqPJ9NxPqlm8b3rmeNhrWk2T6QOP8oLRKrCO2VOzWi3fNHxq6TKU7M4tMbObIPe8TF
zAMNebyLPr734Y0xvUAM+pl3YCKtDPq92em/bP/f+alhh0Z/s8beOPL/gUJwzSrC1lBY6/X4XgOd
DTPrlvjS35UEciF2cI+VQxhMxVKNdCAzhxVCQ8uKt16ANCdiUK0ddatNMVOxDjA52OY+ORJD915K
3hFJWGPaC0S3MqlM9g1fD8Vhss4n70eYG3I9cvpVvfla6upPzwUOvjZ41jZtOlAlmMfg0qdr4Mhl
GeFyK7Lbcfz2wxZ1srWC9m7CCwmqh90yX8Pd+GlUHZLhvvsza5qu2c6rveKouVaqOs+z/40VHTc1
dBOZzDbZgB0Yhu6WBfE/L9ZfTAsfQ7fAhRZtsSaub2UUjnFQV9PJltFwJDcTJBEWvhlIP2RJsgWT
0Vbiy7Veh8rj5vabZzZagPe64ZEGQIK9+BIE3i6iJ0eKTXsnS0DyQ/nm++PdblxM6220AFjOQ4fi
upQJj4qZb3J/3krjoyjLl6CyfKbOQEpR127ArZyzeUIj42yFz3egCo5VpS5lHC9iS5gismkPOpbn
UFMU1459sGs1ICujp2xC0OyhXYK+ce/mhLSG9fPJ5Gc/F97J9EZoDmXKlN1i5uso9QZg9AsVGEdr
AtqITEn2r7CYQQQTxkRixzaF3M0qiNGpAWZwbCpjXaTq0qOWa/u0OxrhsKyIWMFo63mUsNDh+WZ7
wEdbK0u7fUz5v+5i75GASlnNET0ESSX3Eu29ELCPRGjSVYTqjQE8M9OZx7r3vlSLI90ZMWO7ynrF
KUCVkWUbLbMHlqwHzn14maZmiji/Rjas79qNuWCZnuBSug7skLFcU1/MhBM8keL2Q80wdYZxvqV1
9l7JLfvR/IifZz+zdTtr0C+mxcjNw6dArcLl6gXqXLREQBlzscpGfMYYqEC+d+BmbD/X5wrYAzOl
/qlG1r9DNM7xZ5waRfW0gIltfi+wYxHzjsRNVHEZ3xY9dOWjfNUqfJoDgyKGe7Cng5oSBP1c241w
upUlWQfZNJRh2X1ZzuztwUKU63FCFt9ThXK15ya66yk21/gif6q4S9cgyBl7Q4pdGz5ygMzqjgFz
ppPnmlcRbxhYs7tXgEGABHx5DvKWemmstN3eW4umK2A9SWKFTbBew9aqrS++M37aPsk9HT430lwm
mKnqh4qKm5eHAJW7krp5R7HnT9a1Fn23C4wMIyH5GRlswDVSkRGTiv5ZL8p+NL7rLonFynNB1lRZ
t06CbpOH09aei+k0l+/CIVCgz/hBYzW4e9oDJuaDW3HKPw3uHuxLxZsbzC/NQFKfHfAXzyZ4fZo4
BI3+sSfjjg76tRX2yzxr0MySQqdq2w9CQcEe6KcUQu2eK2EbDdZ74vYfvVKs7Uxog7EBMgSUxLYH
NuQn/rtvF/8SMX8yI08IEGlveTU8AQ9cc1IUOyxEEbApDllCs2jqUb67IDwjira1OVDIKn3Cq/3h
+m5/RRVBmETL3CMgDwriyaECoQDvUICGmOFhJk366NEO8/9P2wDmHEdqSZ06GUS3wNfhpF/VVAeU
ZOMHlRSGMS6yOuY2JXyVBBOMc3CIJmSS1j8WbxxTKcC2RnwsWVeG52SIpIaHlTLsZFxUXgonPAxQ
iTQ7LlJMGft/Qc169iRcHjEwZeyVXOlJT2uDleE2qiposLnx4eFu2gm/+goTymtiE65JAB+ncsQl
ZJhycEdW/7Mg9IjLmBFSCExXhRT54jpEyOxbDUo8Kry1F3pUGh5vIBBF1gIj7Rta1c7lAesr/PWl
54Gw87EGgg4llRPG06FESBATTcBObOnkHOc3ZMJb1vGW9sQyZTwzWoTivfwLA9LTja8olKsG/FS+
3Nq4CuUaUegSIzFQvQME4O5h5j434SI+vrO9SUnZgGoZhOGOYE5A7FbB7LX7DUIq3pVG/eUsdJz8
H5nscm02IO91RApSCNN6m/lJx1yf0mkpnwuDXskY2WR0WXoK6pA9WD4x9xW/sbEY16IZrxP9+wG9
/huLGxZLC3VSLpEZ92RobknrUgWa67oYb5hT8mc5p8+QhcTJqTOSIW5jOD78DpSKMtJzIqdiM5XR
np7BP9ZV+mNA3ALrXm8LLa+TJKpE6cTcobfwz2aVRftJNMaqWiQ9hvMh7aTcU27u67LdYjC8gMyt
iSxbw3u55QgbtzDx33pPEvWyIH/cdxdX2D7POa9Dkl2CeACekY1PKdJODqP6i7w20cY8jt680RHC
SgKND2ls9RuBTXElCsWDnhaPInHZBcPFDxL/Z5Y7BwEWlEEQcq8pmK8jaJ91N45ffr2PvKA/x0To
DAzTl/f+Q6Rx+swkiOcvOJYjnKVun/uZJrOFgU2XvY9zCuxnWGW2CNZxR4rPiLgqD6pj3yOzYWkJ
LrPvLkHR7I2syPY+TjaEpv46aOCUC8guL1DHae6nzUIPDhj1M3xPitNUvaXQllj1QQSDsgEkEhNZ
lzgbQ38btp/qyCr3AiqEaM0z+p4SUF9GBoUnt2kTUYHOjGNHIkcTUR74MzSRWa8BpzjMaRZ1sRqV
2OUWl30WBFdFtb7IYsSpXtYCdd89ywTFLMvUZVuqVilnwKo3MEqAvU4nvDiIK2xqVwsGYBf9LNH/
rIXhfWJ6CRGNj+E/3y2c95b1mpP5GzVM7j4nyGyVzpBfu/RemILpjibUjsfwaexcCDhFRhx0a+5C
P34pcukdnZr6pnJ+QcFm3EC2184SAp5Rlx4LvKLbTG3tsa02e41vgLxTBW3PIRkTzmAmzV0RZyej
Te/5HKbcjtmyr+QXFnj8oLGDWbeq/gVr5E8OfxOd/bwzIpGf+ZrQVrp2efCY4NPkY0iBN9GM5qGx
6/6M8mRfhuVvhVv9OGpnGwvre4L5G+fEo6XC2zVcrWuTAts1ul+1v4Fay25d+5BICIjZ9iGUznyk
QIaMOq2m4pU9Gj79ZZepJv2liwoxKGBayiiqEwcyVpsC87Wmr8Cm6UrxRi1QoHbJUv90a10i6tJg
bvBoRF2N0MQ1Dy6XdtXi7KgYgm8bAlfW2cyeEVAuOW15Gp0LKk0s+UiAgYeAOaIDI8VojZjQ2QPW
2QEcIKKiqZEOWmT7GtW8mwkEW9Ut6clzkxNsPUHIrHz+MoeSykZvCjzqF3+biDPqklnSzI4HM2xw
6CxxYgl/28py0ivelrxG02hL+48Rq2rdRCdQJA/ea/PedO4V0z7mS126QUMx7Ooueeu0B3NI3RFg
mEtwW2r0+jZDBak5FYwBgWk4nhXRwTLVGJHENmlYa3gJ2SL+0F7Nxv6se948Jn9sJgPAioh8N2z9
lBsmYXMepZhs9Q+rCpytDtMrI2Uf3RRUlIhJXjC+WtR6a+T8CSnU6mGzbthHwkd5IcUr7ry/mSOS
o8A3RS9s7yF19TuGqbgPhyF4yqRzDhn/H3A8fBpIx5ATBXZ2k4xB1oRaKxCxCYnQFivbUSZ3y4hd
cTBKrC16cY3OAPJWocdURTaw30uPqwYs897tK36voSyfB2Las7Y3v3oaTYZHwBg1aFRBdPdaCvU8
QOinepLPlWiv0Tipcx21EGHDenrthDLY7jMfYVV74opVByMy8JSgE5qs9kwGaXUKS4MNUmzPJQ69
lvAMPRakULfZ30L66dEN53HpKOXBcZEXlG3/oOvRyAKGEmahlf5UciB6bRDjk4c5/SZb56dgLV7m
F97L+ZGAvt/oAuPj5I4XF9z/nR3GV+2NWGqWz3oX6qZrh2dAYea1ScN41zPZjlisHFoM7SRBIpp0
a6RZsMAhs6fFlgkICkWZTdt+NspTW1WNjZIzzg9I4sMdW4wJPKKqbs7y8v1Rb5nxSffR9X//XBui
2GPEzw/ZlS6reVEeFh9YklwfCF8sRDgPMaIkkiYQql6g5W+XmLyeBWGShNExb3WyVyHVAyp0LKog
ITaFZXd3BIUB1lf+HM4jNi6kYzeha28p+a0txDIEbAWsQ4ZM0cGEcXYag/EIIWHD81x8ofrnrEMA
J4mseZ2KGb28s/Tfje++2mX4U6fpUv/Y87uTszAwLZneRFnP7yWn20B84yMdfO/NDvbfUj7Wm+mz
A5bj+1+pAiu4DBN8MCgQ0wOmwd6u3fLku6gQCTl23v6/T7n2boby33Vn988EPDmxVT7c5QVBR3VE
7PNlIpRwpk7cAIaBriKjuY9HZGpWeO4ML4YO2Pq33nGAYozRjhhh7xyVoThK23wt5OyAmC+C0wCs
9kz8XX4NyUFMleWerTlyzzzx/GBHzt009/3z/17GXgbnPgsQdfmEuuOZYEYZiPaIKU88StkRXe57
h1AVNgmIejikXpm/1bjbZTQ6j3Ew8zeAKjchB+cpDPLk5tn9Oynb8dozSZfQrTE+XEgsz+DU5TSP
j2Zyc0isI8gpO/Ovhl1h6cXM0fTBo3aLCF5xFv2xeHoDkRcnAV6GVAAJclUF+W72fAJp3CA6uIuU
yUc3sgXO2B8yEGOfdcZFGOjiA4PZqepDdy8xemyKJLU+U8ziq6osOKWwma6m0ArR1zXsrtLmOXeC
398MDQR6i833LZUVRlUgBT5GYkb/U4jkUtpueVCJlR26VpiX75eWN9F/H31/arECgPZbHyyGYQdj
CEOkUCiRw6J/C6ckvgYh2y4X6cOmEw15BMD/dlgjTMQ03kDQqk7RRHfq6BFRnnR1dy4cV13/9+JH
vKlJWeP7LY9W4FhoRP7vJV7kqUNoXjW64WP5bZFHGdvQGkEz8IRD9uuyUxKLxTIf2vaCZmnbIS25
ybRbvt367MWsHFcmvHgCPFCMI43Kk4tXNAcs6fFBOAA/SakljOX7wz4tyUJg7NeEACOsoQLFHttc
EC44lqZunqcc+V1ZT8VpWDgthhd9QRGq95YIrDPcZouI4x92DTlhG/ZD9MbFTq7vPLXPNGzoWLIF
FoSkCo72dJ6ikiwWg+GsCad+XbmlfPIdZmczOweL2+Z7k6DS9lTgVt4BpLwgrO/+2o579QvhPVfm
/KOyid1ipGM+As435OnBthhnY2+7Nx//0DvfXIclYxwuLrPcIhMfFvG9eFZz7BJGh+5YMTkNyvDX
OCQE22EbZ7kwsSqM7F1fptOxx0JA2ZDQxhR1tbhYjqB+kNuNlniq6xI2WEElXmDrI56xQH+3/By+
X2ITCU6nxl0jTMqPxSzc294VRb19FIsHPI6Y0X6D2S1rBm6LX2Un28//Dosc98AMUbcXWf7OBoY5
wUKBUSgKNuZck1i8/ObNuelItSK0TjgOAn+sROrM7kqT0qCtd4kzieWXU9xZNIptySNJRQQ0Uo4O
HnFZXjMjS7bBmIxnE9/Nelgmrg3rWaQm4Rmtb3S2bFyvc1aOm8w2sQjL7oGAPEFk5sYPFHPHcYy5
wMOZMICElI3Q8NOzgapi6Hwgb4TeeTdPW/r5v5ehqp9SnyAzsAVIANR9YAZyz/RsMs9Ow30zz5+k
6S6pPFG5tyn9mJT596LxkfSaHUl30VxfIK9VnGTjMaud/J1fVHKKbSPZ4QkoDrlactAc830jitY9
E9Y5r4Iqyi5jpYlMnMSnrAcGhB7xO3AgXrUX92+1v+TwzNSVrXA+rFTjFeRKFaXb70EKVC+Wy9qI
zULaGt27Ty6mM/TkTGAH+eGMjrdpmjo/um32njozCIjJftHWkN5y3kSxb5tfcy7uJKfXx9hiuxNA
Mv4Q1FhbQM/lDpncOgbKeXbmIKcRDbD1QthBac6nUAVB/pFFJkZnXQFbOQ4zPRByd05t8KCghXtM
VJO9kb7v3islmAkPDWhh+Lz7DiX4DXzwfMNEwtfSmX9AWM1bbAgIXWgRNqzMi4tOanRJPtDJbxyT
zIP4zlgPRymDLnDSk/uqYdCuQY8iGJsKeSEDIdzr1KdUKsazAMC15XFkqZW1000G75gXhyuRK8Y6
H5CJFtKwLjyFTZi8t2ZlXClE+1fHgH6t6ud+CkhesLE3WF7iYuqZBnkYO6h43297KyfafQjaX67R
ui8i+zN0FL8ug+k6iBV0H7xyNkJIzokEm1yR0ehW2VUtgAd8qDYAyeXwkeAXugVXxODwlaEro0TC
AlDjJNWTsFCdV465QgE2/fSQfNhACLd6aSXGDk7UTGl34q2ZLwlxncU+ZjgmhTTvpdH+sXJkWXXs
WBedViYVo3ZfbCWvCc5rhFlgGwTWVV+5uD3CUZ7ABpT3OUvyrYHCBqU/RgPXav/5NQkJLd/ldTLL
4tpBjDjownn0NrajRpf4haqeiLXBOaYemWLYkBnk9cBMvMCEDlO5lPFliInWS7dDivUfJPi0wkJG
St1CDYuC/uGYAz54VcznyJucPeZJggYtHxppa0QYiEJa4KQzLokzlcvhwBjUbKbLKKjAMi9CMtHU
vxubSz6mCfg+oTrOwh0V8D/bSkMC7wJwJbOP16ANoqOVlPDfSV2mKB4wQEwNRuwk/YwhXLxUMQNs
ij//6NOfrM3esWA+8GIU2bIS5oTOHj2ipKegCWm4OPqM0MlxikNEtfLcPI05E/IaqtqYAK6wGAl+
H/5TMsu12/AcBDlSizjsrPP3y2hP9N9hUTKECSmTpZWyp9eGu0/E8AMNB+YwnXCGhC50JIJQ0e/Y
1on85HA7eeN8GZaXsQ2aU8uo042gM9BH+9MpW0Z60sluHrM7z6AmitkMPXHRN6vR9IBmZsWPHEbZ
FXdJeSrR+qwaxzN5SCG4er7quWRRUJB9me/zppkJY1zK6CG+A/shnjG2xH+9T8Pv8q0EfrGYGt+B
G7jX3vKaZ+JHtUf1933kjElzcrtWbUsrf4qmqD26zsBgMNHjDfI5emKOon3bBsHeQPdqrpbpMeMw
VjFRITedtKZDR+yFQg/wQAJO4jh/CqY1OnRdlt6+VN4qTyg+mj5rL+HoDfRi+UvBwbPB0DS8U9Co
Xa5nAjsyD5ZOP10wuxj7OmrcHQYQ/9EHHBCzXHp6N6XZ9Aj49ux0bxP90pIPLnSfPMqI+qHBXVyR
PDOTbH1ptEh2zkK/+O8rH9Ph57icgMh377NL3Jg/0eCAjkgA7SwlnoE8WGWY3EpdjxtzeWQsjByH
fPnUyftkPxmpAs8bRmc+UGjW5UarMgN7garZcpuOio+QDlI30G62DAVTwiARPRLcVCP6xvksL6w9
s2Osyo9KMKgck4DIC6I5LvwXaX9VLW6mn5P7nbcjZqDiPcApd8AtmNP6g8EJJpTzdTTH1wyCV+jl
l374HObOf3Ir5hcmk8oYo97T9zPn27W1yfzWv0aDKE+Jab/pzD4Nxmh+DAiqdm0nXjDR6ifBpNr2
PDBfVKUrvrTx7uUEfCpVLSpevCIFCmSriH8W5MLv3DCfD4EJSXTigWUgmI2X74+a5DJ6X4sXiBTT
9AnXl3e3KEvv8GhLGELnMY8sZD7/94+RxwFmAruWj0C/5ehuM6kLYrFBs0L2rjaTaezJJXBuXsti
jE7BOWR96NytRu0mmrMrU7R9o7L6ki3MPCwI0dknjET4mpIHtsWm7LUErxfLq4FGkONsMzuT92pW
fXDG9ENKDnPsz6n3N9x12yIk8jRgKr3vWswC2qtr9pVpdJlcsL72rPt7kFUwp6nlwbXG/f37RVlE
45rFXzOfn0Xhs/OmuAyt8Z5Hc3QmEwsOlYvSJpzqc+q15ypzy7POuvDZ9Ybd92UwzEpt/nuvdiTm
wjZ7sg3eDlYr5atyfX4ZsR1s0AKLPfxPeXRCF7IzACh0zWRBaN2tg3pwz3aXQ9YZeapnvE/nqrZY
mYcNxR/0POSSdvnIqtn4ZPrJzsL14r1HQNY6KjBTgetfnFQ6vn2/eI4V39pYTCct9ZGlq7mpag3d
JRvgfqZk0yMHy4xnnjxqCRk9QguJntWh9QVvC2y3xjOdKWveGHFobI0+lQ9HvOYA41B4e9yH0IJa
tqSgawOGKbWSlNBSWOfOYuWTWdzVmqHTRKJatEsmwyOViNySZHlP44EF3AACY+tRduhYN6c5HfPL
uLx4Xf7JoTBy5aTyXPuV2oX1jLkbHcbrRNXQuR0r0jFodvXQhQdsN89eY0XnzqYDFEivTw3e01W6
/E3OIsJTvvpZApo7u06XvKS4zdfKLpJD3/eAbBBP7ZEMocw1fXzsjJp2PgigJYsivw8E7hCt7ZK0
GRL0EzX5PbS82zcISvZjt0t7czqnHaKtKhX+vpXsBLy8gbGmy3fVqSE+um4doKsgRa5o8+qMSCze
9OE8rA16p1Xdtf2uZnJKeFhxKwq3f8b2VO8XNAzSIfsape4zI57mxZmZZaRZ/pfSd/iUeJMGI88B
4oXcrNCUDGui97JzdbKG8F82OfrSJsrHccHeiv3ufCwjlGZLEvEGIr+6i8b09yb+zJP2EmAXpNYx
eTfWRlYWT2VEaq2R2QC7dBCsvr/0joE2Y8o82Xx/isGGE61MmPO2/4+881iOHNuy7K+0vXGjCsC9
UIPqgWtFF9SMCYwMktDAhRZfXwvMasuXaWWvrMc9cQsyBBlOd+DcffZeG2sFBiQ6qHIOhq1NrInv
iV7mFLnd9FZFb8ljYjgF+WmBFdbW8E77ALgTxxdnLrugH0pgi11GzDYetPraNRDFREDSQzXes5CM
FQ2nvZUxubgTZkf9UpiVfWJcs0+W8KP9QC25XRa7xPei6wQN+1H0ITegOta2RoplsDCm6qiHTbkJ
Q4t9vGuvWt2MXnGRAqbAoHkeKTuO7VpbZ5aVX3sn3P5cUDWwk1TV9wgQNxUE+tF2puSkhTagdG3W
U+f/ZUToxOKestIMjCFTK+rHH7pSme57b6C3ybDkCS8YnAlHBnfSjNjte2yLcaU25XiV1O9cEsqI
LY3ppeqXjqnZuzRqz4aRoVg1fA0ChCxdOL0gqQhxGOujymIbdKTeErK46W3HFnRWtTi1LFBMtLPR
Ng+e8hMumNZrbc9Md4prCv7FjkX5nnMt9QA/By0zr5YTQgHpFy/YVm46ezY9mgkN9pbHwXS5qXGd
RkwG1yimX+MEVuMHA9Wa3lUJPThmvhUe7JRRPajtvRmkXyV974EV45MGIVuvrZQmW9sovItJJ+md
Rx3ADwC1MjvADHLa1R6uHIzxxarn6HL44bbZwnkrp4pNIWnsdV26zQni6HNIAPIczw92bV8GWeWH
Ep6ICPqtcFLrwhugBzE0C5nk+LJDWdtIjqX9WZsFuIWEBuTxoyXOsUlz/qSmtxOdaO3a6bjHKDic
Y2Noz6VAI4P5FLAHNZ79JguuQJKil6VAbz6WFQUqJqaDTRaDzvqJIudjHt61XNfS/N2B7tEYeCuX
tRG5lz8/zErZHSRopj/IZ4neeVvFGpckT+rTm7XM20Y9GSbeW0vTxnULpIUfKLR+qTfuFjA69usE
W3IxDxRdUgagCCg+ggP4pAfTQQtjXGHpw+xYPRPwj64/D8nIQGAnShzJJGtPM8U9069a44QfAFtZ
wQb1l5mQTey0xNoZUPc3Um7DPkA/gnEFRYDY38rPyWbamleuqTTy+bkoBPdpbLuD/1X2RXeoyqZ5
ZUPNe9V9dWqCpyr1swfPVSdbDzmHV/m08RPw+b5bVjsqjKpbmq8Gx5jPKaP+VuiCn5cX3bsZS36n
7h6TpNvlkwbMrsQS4IZWfWhd+hVUaY13HLuCTSDBw/l26x8whRPGcaAaCq16pS202/v4qy4Rh+Nl
mnrQ0wY5HZPI/0apwjPueZDWuGhyMcZ/ZnShi3eozc/acLB6vQTLAmhZ01J2Q0zD2kKT5klqMD0y
w37PnXK6tyJxBrMqLwbOfgMq7h8fpQRkqa0tNjp0gtcpv0dCdd7o1kVMpRB5I4baeaOtYAN70npC
TyOmKl/A4HXrYnQETHiohhrr8yMUAzCw7DzbKH0T2ljuKQGPVznX9xzKz4NGDmr186soZlH486se
yY98br+WDTbl2IrM28+DjCocgw4upvlT7eCm53kvW9kuS8qyOTIs0nScTfo14o7dxtTiLbmDMy1X
I8CBTscnNj9MHoABtOhmyUxx6+1M38iE/T8cuwKLDpF8F8/ACYuRs4gliAa7D719Fk4GSRpOBE0v
2P9q/V3hDidjwtApTcahoaWbCaqenKeJsufY41XJow3x6A0GyQs5Y9oGShAVkZE2d8nI9N2zn9+l
YKc3VomDXUBJIQrhfJVEbK4do7QKPpEeo9vPA2tbuQvnb8jJhXfVvwf6cjeRFnQ3S5BJDFHsb7iW
OV3OU1kywFcpDDp0gzj7neCFRWOvk0tJmICaKfm7L2z12GntGrcc8OnU96CH2faGbOPVwnnmpHT9
4pZdTbr3NdRZfhJOoF5WsmWYwrDq3tsNT6IaQDoU85ukSMobx6vgo+uYxyo4UPgT6q1jqeypjNnc
4zgwsFFHmArBVehTs6bxjdBCTf8aOqOEADNZvE4D8AX0A8ll2oEb7HAOriGvWqdB4T9PnPI1Id22
FOFXhZuZlhksTHV1y3Xyvz9zcEfbATRkDgBa60nMW8rmRsmBS3ffiS1j23VwnaK9+etu0ONjOXgx
bnoHo3HPVbpT2ZGZ48hKiBauwNuHs1pmTGGx+7lx1BEWF5/Je51qxaFL+/FV6nmzrDOPdQfDRaJB
aq4nqtwbC5/eJKm+GAiWH4hgUZfVfOkloJB+8KpHC7ckZJPsaBqZBot7bZcBxYQ6foBxLIxHh3DS
Om7ocPn5sDNzGGqV8QCGCx6iyzbdCgf3o1TdJRJd8dzXqtpS4YkNu2rix9Ad30VtWOc6sbIF+TNJ
iTfpphxPza6YsOyt2mJI18mo37ELJhky66JlUde3GSTDuZHPaVZQ3wZKeg6wiQCTRQ5/JGi0HbUn
iyzTWhovhhGwIFpoljbWux6PH8yn5X2Dq9mb6guXO7UD4JlhJVb1pXa4wGhTpLaZiTaOEEVieYaM
y5oDGTBkUogjynM/uc+xJu7ayc5+11CzAmluQALp98ztxj1mCmz+Os5r6bFRcGAM3KpitkGWXvJu
FO22KxkadcH2wa2S6dRJh9DR/LRmznDsXCBDAgsddtjW3ChB5a9qSQYWwZ5Lj3sIWfOugsnpHnR0
m4oQ7wtLXAwsBhH5oI7NIxJLtp5I414H9eWyAlvCCelfGAJgUztOKbfuwA84Kop205pFdAfgKLpz
aXXsF39+LNr4oUK02P186s/P//yqCBt2KhpYJS/z+w0wG4t0kz6d/3xwakDbju1/xlrQ7H4+H9rd
wJLA+NLNJtF2IyL0ccC9fBzt2tz7rTTuYZB2T+17ZeIQJEFAUrNqxivPNNs6V0+pY2NB7+cgk7zG
i1478EirIJTJ3ph5+VVT7wh97fSB0aJyc+ve9/07bg7ja8cilDnDAD5WeA9FjJXHFJ+FIFcR6K18
onb6IY/6eke954TqznkVS77ct4OzKdjb8nbDNVd7SIY/okSpw/0YycTcl0Jrbom/NZ7hU7e/1Wh0
SzNGTTDsIj1ipeDlYMOF7NDqfh56nZL4GoMtT/gTssDeK1rvzpkftE5X+mqozW9elxLsvlnoqz9+
h4T0tu7p2/zzT4P7msAFTIwhXa2ugzN9IniY+5+Pfh5KkNE7boeKO01BKzBlPeehsoejbdC8LQWp
y47kL/aBShyQzW914svLz6d+HtIiNHjzg9v52284fvNk2OWlUqC33SYM77RJBBBX0hd3KttDp3dy
zbM7MWiZ3308lm+kl1D/p8Del1aWvY10vbC/LKRt7J1KXRlWUYYdU97XouP0PRnyGccMrzBNV0+R
k99PlbspWjX+6m1a1Yhqs9iG17eHTbcZSfQ+TH3BPdqnGvpnuo7zIy5p6rMCcWjSEr9jk2qLdKx8
CuEqLuloVZ80AXECM/NmF4zYJODIfcOxmoN3c1utEtWLrut7LQCeVRvFA0SWeikUH4EcZekNqIkV
+kRkbBFX8prEwbLUxfdgvyD9czQ1nXibNqQAmS+xJstYYJjv4oMwsU5renVw5vQxKy1aKNN0vqbi
UXWQEarwjWOFTiTfQg6WrYMrQOAE8VcZPDSCoFO10eIPwSZ4J6hONvB47jGtrEIHkqodkz73GDdd
PHMstwl0KGCKoFko+hX11e8bLE11SLnYiLe64Q1S9P5MDMQSbGliMZbesGCJLJa4JRM4C3M8DZVu
0fNit3169ZL5L+YgP5EokrWnub/zWf2ULaZ8VvzL1qjgdnAwXJcU1elhyBm5Dz4H9G+LOXNJPpgt
DZDiqsvLM4krmMbIe75Hb5pG01XmunvdTvaRBFnCAlQdUktsXZgqS7cqQZQMJzTM7pIRXitiWS5K
NTUEU+nlTlQWrieLo3WLHc0zaoCYBF7smAGKO9l74CPbBOixWCHm6Kcc33zsb4tcN9TdqLAqB7Lp
dg1x5LQnFooAeRhqmd2mhstFxD5XSaSwOQLvyXjf+dmpbvNTGdT9smFOX0xCQMGIuEeiv63G9qvy
aRxhpgawWwTXVhPeSadgRLktQJWOU36kSGozzaBY6sMiaonxhvSKcpPYx4a+LYa5y9Kt6dazdLA+
0VBywSfURX0rNalZ+UvXAUikHV2Egan8tS8VfwJpUzPOkZOoZRjgYbVxSQ+2kL80+v98j0KxeoqB
Bxv1PsPJsSsiEpqduIbsbp/c0CZ3MbZobVjXhYNp0Wr8K15hxO+ZKDr52my94o7GIWhDC6G3Lzvz
ggaTbllGLjSQ/Hu/iKJ9V2qrijPNyqVngKAX+LUpBQIy+u5bWGXLRopm3U/S2UVqFYZfPrnxex/C
Zd+qaD+1sAKky3+5IR54yBsyCkFsLNLZ9k1WxqKQioxIRvGfk8xdircqaJBLCR2VYwvuJXAGwK2s
n8dFVQwV7onkHroBm6us+wRj9wsIxwhCUTQbVQ6XQRGSIyCazhxLA2fWanSGN1eGkBETx51dzgfX
Sp4w7Mk1xDOuRR2Da299cYham6b1aeOJWHn2xEgzbGgYNjaiq5t5SZqsbA7BC7NVkihZttFF5x/8
EtNkCjCOTR+4RRCErPomhjiRPSUaq+NcBG8kVJEaiy/6WOTG6c32QvPl1pHQEifVfJE4t54VF8rC
o0d28l/ijLBoNbKotAhiHobIfNMcYnSFbV2DyMgIzRHA1kL5FTkOz3So/fIQSjf50O6csLspqMKM
xekmqchZHAzHSy4eJyQ1eSeDY/8vETbbuImdtcG1F1QUrzdZftVu9+UnbCHpDGmXXUAnhqIhDbTA
e+jkH4OVziCQGYwEdX0Z4ua6K+a3gqsLY23Bk8X00lV7YMAvE7fljpKJdes8KvSDi4gh8AcmqAUo
9hszLOQpinyM09UAQIXGGm4AXKoohXVbAe+rxKdtjyQi9C5NF3VBZ0QvaTLolrWtPqiGOUfCVlfI
6mjGMYAjVA1AkVXyWc9gH5s9IiquQal8RSe6bu0bXWsPbW9fxlyelIENnh3R1TXhlEtvivaNaUez
vXvOKzNyAAXFadDdtXRTLZIY67feZfc06JB599WvrsSHMZaEQP2pK1ehaa6nKpcH6IeYnuNjDnp8
dvOcBye/em0TUYcaUBFufGtIP+u8V7ukT7VDNbr+weath6gzTSsC/D3KTsXYUdDMiMHKZaGTfWvA
H0F/eceycSM86foLr6SXMoJbiHdu49pwUGRtUHrq9jl4Vp6x2qhWhYmLTxY40jQLnkibfcJcg1UY
LfMyIExtmOB2n2sFUDbN2oek1LxD41/KiqQ1ORE6LLMWF5LFBsNLQA4OvXNJS4g0Y9DjgeO6sxFX
rebegcYU3FceXkmThTzznrkXNP7tCRmS4g+rk57m3pnCp2jtu5Q1yPs2oAECsvrdZPJeM6oxvtMG
7XtIm4sifbZVOvURY298qzx/QXnBF+Un36rtnvJqeq0m8yxCsuxEdJTE/sxEOJNOBdwbj0N2Asm4
Kt+GBjRNq/ev5Wg7B6Mmm9bzeYK1cG1TJsbJ4L0TFuPh5k0Fi/iGltjM4f3hNDs27Gunp1+et9YD
QB9OGWnNIWskUAAhDvP8Nh61/hBjCXPj3N6Dnz7ZTn+2cf8f8CnABfejQ+YNNFQEJE0arcwPbRS1
myzntZSQRh1Gzhl+mZ2T3t4QZPicAv3adOpiBIV559bJoayCnR3lxos720Ow6aTYpaNfnhfxTUXa
Kub3Hno/yBGtuKzjmTORcBeFFsWbQfj62RyfRmPEXBqeLEfHnFhwDTbp7EWnwS8CP13T78nhkV0n
Db0bovzDg+MTa62ztppsqetUehN6bahVZfIotZ6CwTHAX9ZY65Z0851UnN9zcFB2Rdtui2WkK7Iv
JMLu3DV4WyUdCghYS2+O42OyXMFnvU029ReTE986QmD+cJqaj1zNPbO23NSZvlVp8MvX1WduDbiZ
wCIgvcOFMOJzrstkx0JhkWhbTWsReLUgXZvkL7ZsWm6dZj5DqYvd4sOM1a9o6H6rwcJZQyRng1jb
Y2Ye7/oKRKyTqm8Sed+xyG+koUgisBPYuQMTYdd4rPe9SB2MoVIHZiZWyHcl+ZeF8iD8iIp+AYyI
1sZlV/GoBvPFgC5MlDuvVqjLqQ94O08Kiimj6R5zLQnqJN8lEWDSsHNvcYop2is8kEzAKNam22MC
s3CQWbKlhHPYZx3qrGPQD+MzCN5Xkt2BocOzHFZJTKyc1dUtMsAhtMinS8sKjk1Vy31PubpdO0u7
cqdTldHZ2VWefbEU6u10CTHJfna9diMAvu6po3lquHJVHLeOpv3Iy7o+l9jsJ0opLbtzN/13ExjN
2pRAHRpcJAVO4abz1F6ZhFXkEJ7iuuChDLYO8diJvNadx3C1aJKOfgtlbyorA9Co6e9uoIwLre76
BXx342rBzoMheTDyZIObitFnnJ7DCcJoJZNfRH60B2nUzT7A7LIYfPulYW23SnzjHgHBxoxmpTuc
JtZurF1wClTiOLxLdixqoRsryCS+GPpLRqo1yxpx4Lj8v8OexZBMZoRKk2/AWvb7kixqHNDqM+qo
YDDmIkLtGoKI1WNUpyYmC9SZqJ94tAt17BxoWIOgT/zZFNh5B+NCb2q8yyNnz1ma7mSP5QqrzF2Q
0KJQTPd24nOQl2iO4+ZfN/IZNv1jRToGRb7//I9/oA+5wrQhKXmGY1qQ7+bf/6d+MoxXDvg9AtrV
RNOM2wLOCRPprF0addh+4StxuCNiGgzydc1TjbsZh0Deug/maH0E9dI1I8HSDOdJEg3nf/3dmX8t
ovv57iydL2AI4pA2K9i/fnegYjj7jA3fXcB9I4kHaP1B6t9aa0O4kKeydqKNlenrLJHjvSEanA3R
i2WEd9x2tE2toOqhvp2IDhigWbiS5CbKcqbtqP/QXyZyPGSR1f9QSiaNuSDvL8+q5+q2azqOLXTd
QUb76/dd1VQoZ2kLeu9nYQKHNjmT98Z/5o32CZ9Wds/F6Z0oab6bmLD+8MTAy4EPpkmag0jPsbi2
enS4atxoY2UfqK6vD9XQrXEjJY/STB4Db6TWGN8wS6t2w1W8xe+Y6fdEHPX7lmCXVsOgmwhr02IB
GUEvXSCN6XOnW92pzeOeLHFtwn6wwpXVgAQlrAQMUlJnUBTgBXw3OmH4zo5BMQ2rkhQFg5Kgy7ks
rk1r1A88ARJwFw0QmgL0VceKXbiBQpnqeXSM4B4u8c/RaD31EZfsASZNE0dcFaG17WqwXDDkyD6V
ynX56VpQ2Upi6Jy1mmOXQyZKImNe8MLdpGt3DYKNa4OZeJQpJwHEWZC2/BsmOSdT28aFqO8muwi3
MhyDZZjKZoOfvjxYSoPBPz/8fAhG/TnGx7j581NpmIcbtLNnWA3sxZoEGY2bBH1U89/6+fs/f9UJ
bXoM6I2R/hRe7PmhzIkAm2Z7mipFBKPgaGqA6V65Y856kzUT1wDzd9nX7hXD/6KcxcQq6N0H1CHK
PQxg5yann6RrRiDpPKQ13InWwplPgO38I30pQ4x7o8NKEiBkrActTxnBW6pIIhNVoSCb+/NgG/YT
fmS5JSsVr0nzFJBWSmfn1dpvKn4zcsiQPii9LA4/H8okuoysY9xaHw5Tlt23jVXu0GrRUbXz1NCL
NQnzrvOwgkIQezWYBfdjKCC2G9TZj/Cnl0M92jezUlg3XJoewE74p5+HvEyBVDg1WFMZaqdML5iJ
9YbmGOasW9Ur8RQBVPS0eHqY8tzEUEh7esAsZYSB8yvwzJ7cFggUEdDRYw6smpqyX9oRzTUpivep
AjV+HPlZeJO8muoucT330piFvNbj2UmktrHaxju4A4aCvmoA1wp74EhtiQNtNFDeVTWergOvyhMZ
5QqXsxXAD6irZsMKxG8XkxPJU8O5TJuXpUS90sOPD5ObLQrMdBy0ID9TKFayPqy+gI7SZepkDZkM
tTTL3jgMwiNLao7aPWoJa1HUUArLRYxQTZ1CXhrDMpnfJ8387sjXXmCnO5r8ipdO5ckiYL0lqkzd
S7CCcDImqhRmkAAbJe9kEYBY91zOadQqIePTMQZYV391DcAXsjOJZ8GxvlJ0jcRIffIqtOczTJRC
66sdjGxTVi8dZ6gOJnHbBc0LdVZDl61cgtQx/grWsdFhdIPPmjsE7pTxNE0SJy+setMsKcqwi33j
xtXe9BSjOerXThuj+hz5NVnSAieZX3psTObPxVxv6C8jelLVLkcVRmgcoG5Z8nPVxNHRvDNFcwnf
rQpPeCh+01U9sMy+Y2iQJ19a2FfT/I09vHV0/D6AdlQRCEzqbF1JIpEjZ09/boQVSnI80fN6HdHC
tR2yHAOGZnzhphhfwxmX7hWZhC3Ys8CBEVxbA1Fj3OAZVip8nq4XfpPaNXfsLdU+gyK56rncLOtR
g+nZ6+oaiynYEZk9OqlXX0RUWQyrKnlqQ94iWnMoZJaeMBfGm6529bPmIHO4lZcehIOLVxb9nSAF
TiRVUOpSxJBtxkPixvFbOwOcx6R1qDEwUDXwOxBHx8th+u3HTw6IwtdpEWsv1A0MMKoO7ogpCH6s
1T7j9j0iuHk7LxucbaQ3313YZbcoHcpzbujOohGiPeNglOuxEdHJ6pNx15ndW9GhfHQ9YeHBGVYZ
wczRt+uXOn+NJJbdQHDGqPq0YD6BgJl258Zq5+2KVmyJa3QX1/YOfmjcRVSoXHxfavsxdysKRcKF
7gtmB6hZZ2YpNnITpw6jzzXyb1W3yYp2fkLnVaUgmKZRpoD+b38q2EKnuIca1QRBf6jmB4mCtmw7
01pDM+EO6pTGjmVb9jhB5945HDjoBmJUFD5optSEMQQacx/Rj7HSkAs+tG4HYic/otWU28zyp2Uw
4lZC48dpndEczrPwkvU+QFPfHw4sas0/Gn//nRrv4Kv4r97j+qdQ+nehxipCOPzbh//n8f/DInCT
ZuN//78926v35v1/feVNhKWdIvP/+Mfii3xZm/1zA/j8F/5oALf/TeqCl48NWUGnQvcf/9X/bdIM
jr2cHYvp6gZzIfXWf9Z/W7oFRdax3HnqcvnHsP/91H97/yY9cM8OqDpT2ron/1/qv72/Dnf63Ijs
WdRXm66FWcb8WzuyDgAuLTMkaT8FfZGFDoYra91X6aOP98uL5YNF/feSleH+n56f/64+e26G/qex
8o+vbKN6kM+RurT+9pWjIij6mBrPRdTDu0RVfCSU8miF9daYvpXQ92nW8EYNV/Hc+dmLF70b31s5
we/0owV0xgMvXboGje7gif7qiP5yrK9uS0CrPrem3EnCsgEWcfxfSwG2m1hrfuU6+vav/yOGJ//+
JM7LCNOVwrAtix+19beacoqufFv3QWawhCZvacSojpS9tCCQSKUTNG49Mv01tQZOBycpm/a1nWv4
PcVbMDQfvYkiNcBWsmfKEidwiEsC9BLWKLWogTF1DfEsy1cG/y6kJlqtWE/RxSGUuwuFB9DCd9gC
hHOlBCd0kR4RAr9w1fKJmQXVzuY7OEcrUcKJ4iwPKHlmR416/6vzQgHfcG0Dl8JODsalAu6vZeZJ
c7onP/8Wr1Z+62cwFVpxFFaUnbYW3iwTelUyc6yamWglZ7YVaKVO877HmXnVAL9q/f5a2ECwWBSR
j6mSC60Nl7b+GBos1OD9G1CfabrUMmLTwnlw23xGGZJWVd43b7c98RXS24HGHF16L15XvZVwKA+a
G137e3aly4wdA4H/gp2SWx6IVPTLukvvnJYJS4Z0aSowjSbOAIBMIJizPr3EdQ72e6Zj5k211BtU
oiz0d1NT8vODB3KIqr4/i4HJ0AmAaTe4LBTqB2SgaJOi/dE9IilIBJNDUwAeWKw2PBl7K2lpgyqj
U1sHsJCjoj0HtK0utcgftzKTVJEIRU3aACuU/tB1YhKzB+i0SUeC+azBWasaKcpg+jq2fbhS0qJy
ohpN3I/To4o+MASDfBbBg1cy0TkxtDnHNa9JiJ+yduo9+NJllUnoVcAUgyA8m5XYagWmcBo6WE3Z
HjYe/SHCPUYlc+fuJ7Wexg1Goz4+YYzwl5NbQXgKvaOoYEa7HQNUzNFz2VJ5JnW2Fq7tO+sRLLku
ERwKg8pXWALgFup+esyHJl5kbnLzUsbaIPhIcCyOAQh2C/Rdh7/EilFhRmvcKeubSIG7srSoXXVs
TIuquEmsvhbuVg3FXtcScSbLRT4fZxfn9PTaDsO+xde0IQR5rhVsbkEo2weINdHR6dvlg8pgi4Ym
4dTKGb/LJlhDojJmNBjl33SCF6/DZBtMv3v6JNDnxoVHFm9poWEsBmz4K2NgCFc08il2BcMwJbt4
DqMHpX03EuYhW1DQrWCADJrp0v6I2UHT6FPJI2NT6Sa37bHbBb6+afKhYxxf2LiDAGxjjGjfGI1q
mIqAnPA9v0SQvtFN03erpqCRyQ8vfkZOygPJwOwbAIMP8xypv69ZtHXmkZn8rjRzk0m5eIV6dRkc
YqGD5ZZrOhl0PCEh56fB+k3ilxprXOUr3cnfUl2spH2cGjiTuVdlcBAeIGoWMK71fhW75ckp2PyG
MzuXO9RyDs2Sr+YI0aO2wW1ihelO/bawq4fCxvudFOUah7tcWIXciKJ1F7GnsRbXWDXM7w78XSTQ
DIjoM7ffORadfRLz4pySXDrPKuy0LaeYunDOrbDbpT3mD8CXD07uf0/QeYELGJ+potMuS+FxkYAn
hB5VwYo1CgZOxOzBZsEocaX0A129k5/FrC1z2DagAzMKzIXnq5U3u+UjP3oICugJIkAyJAAyK7UQ
t6OFo48PNQSzfUUTnWDI5pUx0XZsumuDwJY+56eVG0EuG8D6K/E4AhNY1QW0Ys/9SAzgQHZs2C94
EJzhs0j1X0pzIAZkDcDxDBO5rNtLHQC9Ef4bLYHiRtscDRCWX6/gc1ZLGrjT6YU2XLGEWMqZRruB
Nv7AU2Te25jtwpi3dew/RRBf1lBHAeJoDf6Zyt4Ytnqq2GFumi6/EIy/i/oAUoY93HSpxavs1XTk
tGL+B7BNvRRx326hFIwgv3DAcmjs/dopeSVeEh8rPCh0Md2SsYC4VJgEN10DDPh+LI4VKacFC7Vj
+WQoXlycrXrDe87oe1oUY/E+sORdhIrVQYeAm/F16OFW1K1kjM2+M4fo3SfV0ntiAyRYUaL1HhvG
c5vm+F6IUy8M6F4b34q3aqKbLRHqULlWs8FsdJ8DFUkJdOLFZfrAM7NLC38HpfcNJ+KqVoV2qo75
5PsbIyTaQq3vkxOX37VIL+WY7acgwhBNQc/CkxnqaLZPJ/+NUhWxs9AxtvBWVm0+FZvE1b77yIN0
zZ2PsvaHvKPXhMgv8TifAd2GW8JSQHGWFtNm4H3oQrY9lL6KN4x1gM3aN9TIt1Z3NZynDsjSDJNN
Q4VYk9iIsKVN/TnwJI99aVZ0v4qsGPZsP25motzthCg1+qaz1ic7p4viUGV3WugQJGzpS4vK6GXQ
w/lKUDZUO/mbmEZBBzg7olN6r/dDzxsq25gu3EKEig+6dueF/LGiC4bbVqe5j9wqlwHL2SiF2ZvQ
+VSbEYmf2CVVArIyg73n5ZSbB5WEGu+KK7LXUpaufZPobQubbduiqYtilSYjupKMNZAx2CGyejxI
6FW0GvESKpwxXQvwvUPHtt8wyASywFvEpX/vOtoHjCZAJ+PgcrR1XuvBechHF5tKlh+ptF143TPz
Gv8XNa4siR3ccoG99qm3mUqONW535qAcAMsabkWTEefMiqcQN/+iGX8npsNioeJ+z73t3JbdeBcN
bbyo+sTdFuG+jaxXI3HejfgETrG5w9TwK9CNazVwXaGm6jwVNQEe8GALIFe/g0glB57zZV8OPB+i
9c+sr09aDXfFF9omlHTdi7z51nwse4TMuf/T8wiHg5uFi6mWNU+rljXxwbsu2M6Bo7E/l25bPUSD
+URp6wQIdR5czKTckacfluMkcZGlzsW2FDNuON7FggYUFw+coEmCDN4jidQHrUKV7EP1rAonXXAt
W5BWeHZa11qCh/joYUJoqt7QFHjJOkoihua3QQhjHZjjil5b9nhs65ciyX9ZA55bYMhILb2XLrzJ
KFZ6p+5LReEA1sY1Whz0YO3dbeG0J+C6FtNeDxBMapmCx4u43Lt9co/EuVbDmG+RaM7zN2O62NPr
YT1Y+nNn4ZzwhpeqcUcKXZ3yWkWCUQbX9zrmhsXoAuul7ymvHlVwdLhDbmub+5guHiLyx8c69zta
IOqnWqDo1UO9Y90abdMxTHa67wLgWIA4aTc+GbjVNhYV8VOXK4uqZm5Km7xSUmI/VOU20hh8LKzE
G8JPhIgNSHLREJt3XEkeYpeI8sCRe9Wqnhg3USSG7Zc61RELJtxLnLMfQ1SrXauGmPgmXQcjWunR
9D4L1xMrHEaQGXtyE5Et24M+tGJd8d0sALSgdjM1yp3+k3t1N55LVAAfO7hzkcuVaMxPM+qzp9H/
rjs8KTnhtSVCe7pjQu00zPuUmNKRM9RrDUV7RcFkvNSGet83qVo9MvEaj9yu92YX8VKzBnStFHhd
bk2PrRTai2Pb68iR9auU1EFWsQeww26rHU+ZD/nOrsD1edhhfY5SLLfx3OMzzii00tLn0MvfAKm4
GGJemjD2ztHUiLXBVwMP9uG1dOmNfvk7tlBqKO7FwcK+9U1k6ispu+Y/2TuTJLmR9Vpv5ZnmKEMP
+ECTCCDa7BtmkhNYMpOFHnA0jm43Gmodd2P6nGVPUumZ7JnmmpTZvSxmkRGA+9+c852HqhTd1Sj9
W5Bw6KvYTncD4qzNrPeeHlhOQhB3lfrw7Eb7rm7hyiAJqq6WWHmvzGyIy3Y4NQnTrTXDGKyskLqv
JcXP7D7M2Vnp8FR4rpiT7xdnfraW4JaA8vWQehCbUwUNBawCRDoSKSwLeZ2BOIurKZiPCJa3HBFt
kfj2Kc2d500NG2xsltaW/QMS1gE2GZwqk+lj5rBIy2nBT52xkntTzSIGwMAUNdSxmfbnOqP4lkXK
KLEM3x2X00l2o6KeL+7rNrvS5FVGegsM891LkFEDoDnZaIUhRZnkpxsUdb//QT7LfJi9xoF/qnxm
oP4DjLX2OEJNmdHkusPa3vrLd3cc1jhItaUoPyExfK3W0d7V/hhePT8vaUK247Ra7yaNw6FM2MwS
IPvSy84+9K53KAU8R20Ml2S6o6dCA7aSsHFJ06Vj1u8dWhS8h6XgLphNyiS4wSQhgk+4w5bwurSp
DzW0fx0aHzaL8bksmY19+4bA2e06b/6nUXHtpAYYNCQqoE1dKIR13QMUbZFO1+uXITxrBwmImm7L
xWWaexYgW/DusJLDsgfe1p/7t4VINtiS1GHUmAsujELh0CtFWex4eWSzhQe7mPkKlcL4ULZHAsU6
GkfM1DOywDYRD20Pu8MCjR+hn7m6yO33csjN42Bu31VCWgqxjrDB81/0cSPHOKVC22M0r6blRmqy
GVvhTosFsVXUVQ3NrDOIt2CHrjMGVizK2ItxEnTGpq4ldMqjYdoSeDqvfop14OqlEhdJY7ybS9Yd
A2MCiew4/RltKYFPeVmf8569mCpo2FxfjddCgeSQWw+OwJ5wGTeKgjqZ5J2y5DHlNPb5SpWPv7cz
ceqXkxPEE51JP86UUitCFxRmd940vQ04aW3eSZys2cOUInqYayp702dW6YDQobm4M0T44nRYEoL0
p5Ve3ZCcmGpFqu+KN2vNP7GXl6fWQkSyBt9UMcL4/OwkVl8gecT9uBryBo52S8YHQ7QIBOr6Sk/c
RKJMqcy7AGw9gcAYnOJuOlemybnZTP5R4XJP7PzQVONnyRdvq4yKb3px3CG4p8TLfVtd1WpAocY0
JSok/OXqPPhh8zGKAF2Wh1YT8Iz9XE5kwbUD/TVa02Dded52Ryj8uzeOumSzbgR+P5jK5rFW1Y3b
BV+OjU7Sqak8vA7neW8BTXCleUmn7bxMSKKMbDLvAI07UZubFYFnUBL8QbxYXplevRwWqTVKBCcF
MTetgOUvVQpspLrW2kLo4hoYAAedMQ6p7zVOLS6iKWyeLa4sv8semNU/T8S3uIo7O+uDiwxIYWlT
wQeFygEDKgpAZHyz9R5OSCmcbqPNCjv3RBIgfA5yCWUKZxEb2HujQZgb+ODWKPI7WYwEN2WBOOE+
uIBzBi2VRyMH6YlggF9pRofnZvQ2fefsjY5WNWyK/DiuLp+Q7E8qoJSkgO7JX23oCpv7slu4HkqU
uYzEExS6VWs/d5YdsjMp/vQS44VwY5pR/c6B3iOyuh2mm/xsDhkRp37K6H5B49p1xV3f9cM9RBaS
tcuS9hnuhcJe/ZoRFHipO5TDSN/CvZkSQLQko/2EKeeUda137Xzj8JtiVTj+dIZBhRPCKSj9K/XS
5lP6IpfxyL/Td7N6CCE5nPmwShAqA67occMlrf+llp5+NxgKM7Rjwc7FeXI3EME1YaG7azEdpBYy
jnSq1UGydQ6CUDyUaY1coijDWI7BS9ALGF5jEJlDw6tVW+I8uOXRTftvLPXrh7/+kbjfRsn6RoKK
tQ2s4Q44vBwuXqMBeZtG5S0amldN1hEk+IT8EaBeAllvLt0XoVF7ltDQPeh7RY6JwtRAvgwynwDQ
p0F9tmcF6KDzW8oXMgqM9l06vPwelrXdyrbvfmnHm7VggQsDsNUwwA0qIGBxWE5gAoU/+RFGCpKJ
oKjoegf2t29hqv2NGIRiaVYgBzV8UPNiNYsQJmELm9DTkMJe4wob1AfogR+UBhn2qfk0NNdCAsdM
AvcLoTIJccSHOzm+eWZ6rYYimsZSR8mwnhoNTOw1OhG+NQLKIMmRL/KGN5qwqFGL6wB0sR3BL64a
xJhAZGRtZh5CDWkkWwMwCNxGywDg6ApQjqkvA2TdRrQxJ0SuxxxZgx9zjYDUiDmq6HzYz1NgwPED
FenCjPRgRwoNkQTrj76I9tXVgMkB0qTEzrPPNHwy0BhKc/3Jr0hQAqh8g44MjhVNoQF0kqQe9dMA
07mDYtTBsHuxc0CXSwN7LQBXRUYb8k/fTlAZWjoLIo2rdflgzs+LR20i+6w8CLt/8qbu07U8PVN1
43xBMNev3edA6dtrFCfxnqeKkOQd+VldDKbCG5Lm5PR0bgE5p9ccpmep4Z6DZ3818qPhP4voB8NS
rUGgjUaClhvNFzMPVpLFhQGneUjiQENEIS6LfTcDFr1aGjKaM0nS0NEF+igjs25P8qdxIPuFNAbL
/OhJysDi4HP4E11XNUy5TKIhKs/dcQ7ek42xsa/EaUhE7gMb21sPPRdPGWBUKHHRwELO18jUEHZq
CEO1wYHpfy/wV+8ZIP+YNWp1lha5CBq/ajPPqQnng3yOyll/yH2NcXyQ9T6XkwLyaF/G30BXjXbt
NOS1hPYq0b2DBGAi2WgUbMX4fdeyayY+SJ5GpznPQ1nHueTO8GHJIkuA32oSqZTm9nUGq9tq8GzG
XbTRUEhROxE8F9JVgciH0GqzjR3t0r6uGmMbbHzQzOGjLlwiIG0gbz3jCWZ9AlEFuZnG4UJsKo7D
NLKldhVkHZ2YBHFFdt25yCfky1Vyk7Mi2Qczcc35EEOSqlt6v2Xo+oOfz8caHSCEXkaPGCNA9irY
vZOG+NJ3QtAF6+vL4wjld57B/frFeju1A72jRgE7LliO2f3hMxurMmDBtHFPiPqoozRIGDMbueBz
zmCFP68cIDqg5n5RJHVBIc4WwKOiWO4DDSgOIRWXGlmMdi876i9y8zHzAzV2y+y11JhjswxILwJy
QCFZ1B6WAQB4cJELG0AyMqI3CTF50+jk0ukSAMg3zoHltnnwmfTuK1jLM8zlOSFjp4XCXGkcs78Q
PA3DIlqH7OprZDP+jKeiuw/G6rnLB4yHW/noashzC+3Z6Amyhf5sdWQXFM3DABXaaIKYNOJDntaU
sGCj0XPfIqYybtvmyx699Rhi72NNTR606aPk1vjpEk0VxaZNAwWa2iNtO25sLNEDI+j9mgpcr0wR
RxgckBF/zppxnQO7VkCvNWeEQAONwYYcwTAu50KcHljRCrJnoGaTmkQUir9EYuHZatnS70tN2YbS
7R/9jk3ApBncZooRwKjhcrOlvbaWTnrixQDc3TjOZ65J3gYYK0Yx6a73UPP8Bp0HATU3OBprH9SA
2OrQh9UB4YTYYDwGLLNbhIRo6EELOJonzqj3MGnCuOve+po43odMBqp8LPd69c1r7e0k5qmTv4zu
jaAQLKr8FrIDp3tb/8znvDtw0b0JTTpPNPMc6MO6nyYt+2iI9pUW91rJ1yPMn57S7k8fPchd3YUn
nKvNjanZ6kamnnoHXongZurdN1NT2LEicAo05MD529HIsbTy7DNsSrkawLUQkAzQneiLt9+gcxLS
yEkB+j50TNOD3xz4dH0OAMMj8uK4Gwil3DCIs+DjaKwRf5kA5QPGAY3Ak9zyLO9FME23OJLeGk9e
KCL5+lpUUJ5l7dfu1BOluS/nlBWL5zMisSwcDw1q3l7dr7K/k5p4D7Tguw8C3xnEt75nj6PZ+AgW
JfKSZLelNWYfb3oTs/VNAdRn5+MdZxD7A61ZA3J/1ez9VVP45ca2Jl1eGCGdfDD9FkuOvY2sa1+7
CS/jBD88s599r30tlWeQdPUVZqQfrms2H0vPfCh0c9EOCjO5+c3SWQELofHCm6Km4KHWaQKjzhVA
mrlnwGlcUiIHrABXTa5TCJbajql4qDF1QsGoswoAgR/onGC3BHkWr257t9Xj+waM5qzwlSWbN5+a
xvye5I68UfwfdgCOf6XnlomBp8keHwBEZ7t8Jq2SCIuf/Zg3kRUQp+oyIl7t21IDtcC2nbdCNPsw
GDyeJeabfo5Ev+2MH6tv7jN+0IWooRWXELdHdj+TCwNpKCAWMZh/IjifrgT27DDiKOYhpEN4a/Zq
lFYGJS1GkPhnLy1x7zbuyZn5T9dLemeUE+uW1mZOW7onKzBfgBsFe5dBeG3AvzYNYrnD5T4d2Ysk
BNVcwxXIQt7ygjkzHzRyOJTegIW4U5kP8d6y3gp2kFnYIhKSseq0jJE5D9dLxTA2zojTmIjVkDpf
Axvsu9FJcR80CEPxdlOBEcehXAPDiE7oqE3EgdnyUqzyqdAZHuAUn5o8e8onan0bwZoothdb537k
JaQOir2fiWvtccrRPFjta1tgcnJ0bgj36Z+NHzwA4+Rd1NkiI509dLuMHBV/PJaEBFKL5MdZZ5KY
3YZ7xiHShHZjaf3xvGFuVgNK1Jlx8O9sFq+S5WEFLSWEzj3xSUBxdRbKSnVRpLwwmc5J6Xvnp01w
yqwTVEKdpbLpVJWVeBWytiJSxkFFkLvCYuEhM1ASpuQizcXCEDit5mhAOHPyBPz5Mb+CETmZOtGl
1tkusruRNRp+J2AcN6OU0ikwfS+vlua0mgtzzH7UCWvVMwOtkgAZjyCZWifK/M5maZLiGhA2Yw2k
zvjEz4i5eRU6j8ZANB0n9boj1ekwVmVGgX2ql/WJVR4m6FA9Ti2LuDF/9UL/p9lSa+A8GSi2Cwah
/qLxFmW0IbSP5C00JjJzfqfnGCgbJp2oYwzNE8/xz5yoHaXusMNCE8jI4GkxHLVdsiCdJ5+nIahH
6sQeKD7tcdUpPrXXf5GmgncTUYMaHb5YIn9wjpjh+GDrcJStmd9MnQ3UExLE3TPvltu+nlEk6RAh
cqKZXgePkKUko8D+CzncC6YHDc7jSiKKqFs50HoE4YAgkXTh7yNTi5qhxp8GV7r4hvkoO8MdRPjd
t0B+STxKdPYRhr4Lo3kmJdzt+6AZqyMWNxZgGftsSDXnYCHeNg1IVAqJVoLgfi/eDyXMUbzKKomX
nM1pUPLe01Gt+w7ZbzQS1hTW6pep05tKneNkEujUG+tzzQAKvi9ZT65OfbLxo3eQE1ydB7WY7sXX
CVH0ilBQe4LMe4fA+Fw27484S6i4JtKlRmKmzHaGQ5v3R2/JUlQFECMAoUwD2ApXklJl6rwqzGdP
IwFWiiCrTt/av9Uk/yuvYkOKTuqzVagq1qdfKaLFv6ulkJX/9/qq561qp3/8a5N//D+/6S+NleX/
4bsMtMPQCT2tLUKDM/8axn/+J8v5w0FDhcxK0L2gqfp3kZXr/xEGmAVMnx7ScvyAP8L/FVl5f7i2
BTvT9UxUWEgt/iciK8sL/qtEyHZs04aIzB8O6DKbgb+L6MVCeTI0Hqj6wCI1gFzfghDIQ4EJ6qC3
Klm1Qn8HcwHvfMLZObjMSbXrvjfwECbjKnbgvzjZsTDnzfBc9ElyqkR5JV8nmLPixh2tQ9iDQMtt
KtQ+UMcgawAPyDivrIrHNhs13H8jzgeetoJulivDAINIHVsBxN9hJzIiF4NOuuhxCfgWlQFsbvLy
xh/bhzohpT1Q2I0meJ/AJNGV54XpMvfNsQEn/H9+zWgOYjT4uqA7N012KhtODDreAVYtWQtMAu59
tptr7gDUtXiv2hWxEbAvgkVznIIeguJC2TE2+EMgSxm7AStNakk2sRXro7H5EJ5DaWtab2yahqhw
SQGexlOeeb9miYiWI5fkM6EOqD6ojyfEAQ7utwGtwK6bnVOdoyfutrYG89q5seMny65Hd3xoMh+S
SHHO7CGMsdZhlZRxxhlGZnAAWK7p3ocpudskxeUIDmOvyKxkjt7dCtE/Ga309kuz1rQRQARah0EV
Chnf4bvYoI0LYBzMZ/FTj1YCkgaAZ5VtHnatbTrYkl1566stHrFB7WBS23tKU9RkPpeJByKWbj6P
25QyavY9fr/DNggGdOxUrR/7i/eOb+FIeDyFBvA+C50UvTkMX9m9LGEOBgOyMDGjxi/bSN+MsfnV
zBlUuQSotOd1kc3AcgepBqx5Obz0rTigzNu0ppradxz4KBh+MIOxopACkiMZE9vgNUcHzddg0G9Q
JDtRipgmqhojIKyjPvFXrFBt9eisRqUzNSYik51vdMgScrXcm2vKH3nt3/wllhMrTdN3un0ergCD
cofLDz121o9sxdnvIaBDu9G0R7fyjJgl5XeBxMNi2tIufhYDwjZjawxvEQOy1hhJYk0UONc8eR/l
HF7SYgmuW0U8SV/06Kxck6zl6g1Sz37JgTJDvSdAyXglfPq2siaxL+3tthoHwVNBCpmQ4V1icyNP
WcCSbvOeGkryQ61IrdFwlwJODGRMeaAYYkdFxKv/VNtUJTTQZQz0gLxUKAIRXnpmbI4o+ZTWH8pa
2ku2wlFPnG9GXd7jyWThXgPk2xaGCUSFa51Gf1gX+9uY4phYGswSqVFfEgdLRQF6aE92kuU5P5YG
O8EY1q95B/R347sdW0iIZDBCNxrbk40hZD8WRCItXXVkRzztrLERRwTXbDB44O2w+R5OqcLGsZiH
bJiOoEh4dCWLg2RGijCi0US46MGyXOyowPq1X3uJPNn6BPzE4FogBMN7sXe28KaipcGrhS04WLGJ
T3Y0p+Ix5MfuS4tKZKnLlxLpPanNao2mguX7MBmXPGeP2OW4Fy1h2fHS2nHqWRLrzl06YYwemD9H
i83z6PZ4NmRQoLaiG09KCYMBOVeFWNCyPhlpKXJZ+1NV22pve7yDalUEv3R5vBa8td7U8NfunYgB
OO/3HGCY8MNHaZRkMVcZp5uFbDDz392sxNXfkFqMmz2HYXgEHIFVVqwmNs+oHJj1tts5HcKA95kP
pgzqJp7W6kwdLbTRARXWSKWyBPYZMS+nK02qV9WgOIoFTudK3GDp0vB5pNjswvprMRk8u8HaH7VB
PqwlrLgenY0TbmwcHWae67DiouXpBujk4wLnmOkT4zFIc/yAt4SuNMcyHD7HzXiHf/BtCljJJWCP
SPwxn9LGAgoENgtX1Wchthe2D+ffRyXZCR5/b/5u7nAz5bHDNnJXhtPzVicpOC2ktlKwpSLQZd+E
P9XkV0fXHw+zv+Zo3t7YTo2HKstOMmN7lWhCJZzBwfvhEQhZmEg/kCFzueU/YQd8AadnqphgvR0N
2rwefMOlM9LItqpHtdG0qcCpqA9X3mRTB5ySkxrhwXpgJnkMh2tp8knwpr4E4exEKP46cU3K4XlE
FYtwcsZJVn4JzmmCCFjZ97037tgF7Ex3hov62Ww5niR7ujGMhFNM4FwyhreaR6hvSSYsbZdJoZTf
VZVOp8XHdFpOZLBV3HmsZ1HTZLyAJM8zcxmPLt0fWdfml/4Ztm4M3LOwWhaOJoqteTTkXW0wZ8wg
EHYO/EacV49erYhjTFfSBxQSGCmsBwAwRwazjNet1NUIqzpGWfxSK7PlZdfdrDWgfUpEuVvt9qWs
nRhgib2HHw8OpSmPFOXHLoVDwaU2skUE0gn53KMvdm+7MfyphyoP6Kktkq/JqiIBcaruQ/qOqM3q
DtzzN4qE4xiI4tDOSC8LQkTrGSjzlqMoLTaIsBP0n7RnJTk8bv2cA/zk3U/AeVl1jgt2+8HEUkbU
xd8N6V9bXNksd/pD2rTXjsUaMXc0/zQNXhR6zrPLaYAcjpmpwNOLReWu9qc2VlF5bI1k3dtu+1EV
pMGA9So4Yen8k1ou+yZP79MMC38j07u1YjpisXZdyvU5q4r3emQXl2VcEEt9ZzlgWXA2Fns0AVWU
VsFdYIa8fgqbqKd9XC3BjzE1K6kpCfoRkiLGyCyvoAYZOrLvHyymcjkCYJ+YZB2RvcNdPB26db1t
JFntdI1+xaw+mRkkTbYiL4GNMrEj12FjrauKaRcuyXqjyC2paI5dnPjHouKs70LJk+VsM34R0tfz
yvR42YGqMOn+DpYPXLVPlDIgY8gVKbtKnyTsheOYOTny8sKv64ccn+nOGBketkDLZVgwKVInW/Ay
D7nzmU1a39IyH0itEKHOiMecxKZgeLFqwhy8gDJT0mR5ECyMMaRF9wYLdAkDc3MRJE7J9CALLCtI
zaNAknBjM4MaQ9Egw9xA17h0xk7ZGk/wnWBUGwzsEG59T5jT2luK4ByD2K6sOrAx2zLtJ4HxeA3S
ic3Ub8htdV6XPjugaukiKF64ozbGtckNMw2L2esAWGcr3mY1Wq9NBQhvDcUPj9HXfiFLd2ehXYZC
2T9MW4sUdGJgKXuQicvgpRCK230PC53jEMY98aoEFYwMqoRf/pJOSLJW3fDw2sRi+MyfQoOhiXZ8
7KTjEJOyJRck3+IQJO4jch3ATbZF4KNre4CECQLrT6MbolSeWcagjgyzMQDWGjytiXjygvQFDv1y
1yPqRCdmG1FZynHnmiZRXNnZWaG0WZvBY+S1THGRUU/hKRigiBXoo48D8OKdl5NA50nUfjakOX4n
VA5UAQwUl9egUtu5Jyaek/FCuNoWI1SmNEe+RolJTB8qz2grqX6LnG01+eef7cgIYsoSQufxkXHE
+zPu0NKL7IVoYNQYzNhG408sHJKz+rPbPAtEw3oDo8uK+mB+NHpqcXNjZO0W1JT4XI/F3KQ3yk5N
gs6DLSrwGdgKy3nNv+mMOWhhIhbOsAVueqA8UYDAA9AjeqwsJISUJJs+liniQpa1OzlIFW2rg7Vv
Ys1MCt2N7ZP51STJzwrWrzGXzXE0IYLArcqF3uR63oFyHBxDwHFeNQkCd5tgdaa9DJ3eUZtzyG/Z
u+3myVFM5TeO7bvaXG9HuT2BgO5uPYJ6M6qljiRCJnyEH/brfcoOkojL/GmAzf2aWkgWSAUQdoVE
JBizEyYPahLJak1WGA9EyTShRYwUpsR32r0w73peA08QIO8O52GaR7TL4s+yZgifhP1b528EliC2
E87LYBhEyOcMW1WPNqFoISL3jOnKsfMejuVIiScMSbz1VP5wANxwHstxv6XzB/DfmzREUrlua0of
VD56TvpIViFdj8HUVwNZO75YIYhYkTYmRRMBr9qKF1eZ35RCATvP7lNahPd96Z6zCukSNN9sT3C8
2gsklG4VNpeWn7fRlx3h+/5QCN4IzvP18YqwTnmnOuOlxtcMpoT40GTF27uQR+e9VQs5FOxoEdTX
hBEiCx3qrD5QS3DulYhqJ7NFU+dSyqQA59t2naK1FxkJOwZQp2Qm/9QVR2IRrolDkWiHT9vgE+tO
ADqyU3vX5/UtG9/2wQ+yWHUB7xO6KuzX/Oysp1BYxKtS263ozFt74nirK3gZUwikg2nRRKpqjyJh
7O7Cwa/5qLgT1sYy4sXReQMEzTBkpoBpneUrQYx9CzR376zJZ4ZyipAdY7ipvPIk+b0Tx8iJXOmW
aie1L7ZRHHyRAgDuWBoZPXv7YSLpSIv0ae8EyabtejMWsPBVMSO0Yt9+6jO46ngtXNTrbVxiGr1h
S3RGQbdvHPbbTuE9Dv1ZJY394ljf+w4e1UROyUmJCaUYQZlCdfZpYcQWllPzlJGzfrEMVk+t8bU2
DXYpz4jIUrdOebsQPLJl7q5fQnHNu+l70iH1HUMDyNMWog0xmzmuxvQy+GV/ydGQVx0bK5zyZLaZ
5g36TUFYKhgkorNOFjSWXWvORNfKjD52KZ5EjmK6T9dwl3XDZRLwtyU5TpV4Doq0wpBhf2SMls+g
aGquS33/NbeWiVd0CfYZUd4Rs38TdzfIOseGI2/izPACQhWzsGKAAQneyd1naAEhqBEUTexaONsC
mlxbbOu+NRjejxTUqoeWYZfqoZzWdudBbTukgm40OK4I/m69NaBu7yz3KglTZvA6namuWdyyobX1
CTwAf9osC8XNfLOm+bF3edcrOzOvWhpjhTqzUj3hIx1O8zq9GqiAz83ss7HzxNVbYPCFAbxl046w
sZfH3C0jkJZjBL0wxGPc4g5xTBq7mgy0aVi/NqWBHn0ebw6FnSsHN6qX5IPxc7o3zCYmreSjGyB5
BPMTjRAq5za46gCXoEvOPlrwnV+Fh4nFKT+Ftz2DLYTKxt/XRr9GjRt+zuanyl2S7pzs0ZoGlLHO
k+mUNmo0ZKy2OHqS46dzaAUT1SbEj8bjvDH7zfXMX0BbtWQAoistCcAuE3qPVflXK5mhVlD8MVoq
BiJkmiJ9LUZuGDyM7XFZ0c+Mc87urShon0KkXQZjsnhwFnWbJugg9D5xUFwrTDq4YIjL3hEpC/mk
V+ShFrTurNbH3lyuNuuEveBPs8w23VU4yatTzX8uzJjjHrvAFe1lQPGD9pGpT3Ioq/faDYFHlc1d
13cXuWYnbyuiKltjuYa/WLUSQgAKGYIPSX624ktF7dgejP4+bNDG8meOupX6hBgHvX/tP8EXPfbJ
r2ScPsOanrovGHBZIolZI3dLw0ntvqu+f517whknTHDJHERcOHFYthwudYn+pTXZwuH+FUm1okD6
LLEx7YrRYD2VGqykehYKYjrNTfXV0wFytRe6Hmnjzhkv8zxBaTPVnW0wj9kIn+a+QQXj2QerFGOU
1Co/Giypc4clXGuWzimw7MMwGu9DPZYxoTvzk5i46WcvA0BEC87c8KPJ7O+WiS9fq+GOyOZ5Evye
OVLiPaYS34QU+UdtVA+LaW8HJ6vwnqc5WQNUZDfEjR2zRENE0eqgmG6o4dm7MClhizwLanN3wXiH
kZ5Y+DxWnvTiqjdmro85OKFeij2EB7SU0ZKWe3roh9QX3cEgvP6weGtUWiY5m+3q3r+VYfK2paqI
FOqpw2aOy7Ft9AvOmWWspMfUskYFsmY3/ejfl6wBLh6ZXCU4W9pVj5/50w5xLuF5OxdLel5seWHh
/wZD1ANriUl8RyH/QR0l9nXq0uqzBczFfEuB8+AuLJMTvH7KNkmMMb9JUstUQxXotyQ2jn5yIDyU
tPDmR2CZnE3susoGUEgWviP7MBg/EVgj+uS0sA2Js4l1ogIilhmmv/MaJrAeY6ZNpuShLsWF7dw3
E+l50IZ3qO3MvSW/ucH20BlcIElBmJcxLFE1UPiY3ES7vCM9rg5mvFb28rRl0KXD8DF15/s1qE9r
+JrZZuRt542R0ZlPQy88ToNV3dTYb8lfTt9LyVtVXgLFpMMK9U/rQX277YhUAbEWCZjI0TgCDcap
JCnEi0vl78xPfu+8s+rFMOH8GdoeJwuaCdZhg5ffuV36bIe8s2X2CCWKIJmwfA9yA7UGAXtRW+UP
5gQFv7tuhG8hR9wefFVSRSV44Ihf/AHqBlZX7f5J0+8dqnGmsLERDAm/v3RSfWjhUVCOPLW8cNz1
nJF8zj+twL9CVKE89b5UkH5ky8YN6KsnwSt0zNIJUp5ZWLp2OKLyxIlnL8k5sDi4Ur878m7S4wbj
renWzGgadmXOBgokS0gpb52XuRlfM6nmKCtVHC4Sds8K7mvqCQYAR2wjf2r/7JfgPTTk/cTpfovO
GYlX/tKW+eecOyG0FPlrswd2+ulqnMqpq2naazzQdc4uzqPy9uRh6sJHD8MQ7jqmrQ1soLjh+SYd
m5cSZMtBZjl0xLH48IlYiJLtlZhD5uxB/jx1+I7XSyYcjLJTj6iFPJHRJc0sCVJ1WTrMZ27I4I0V
5akQr0xV0yjACMwijjAM6LqA8qTcG+l6TAz5fYVvzK9g8E2AuxSBYgKWLxnSckCe2COoXtZxRZFd
PEkDlQEIPzvGF7DLZv7XmPDTFwdZ5dIzg0PJd5SgIwDCpHv0UUbntPsNDD/Wt3vHoyuTDRPEEGJF
aH5vK/UT8yp1GFDkPRJOwrWsLZ7G4YUOiL394iIj0mMukZPgQp2O0oKRpBCSOIIUKHxrPU5D/1VV
Es9gBdxM+HwaGAi+yuoSZORvVJvMjiUQyjQotrg36ge0HO0dyCieId6cIffHfTGUb9LyXwe+VuTM
SHVnWHVsFF4ZDFb7TdC1o9A6FUWOYq9xji7KRHKGI0sZLyXhb9MibhwVjC+CJbFByOjEsTAGzGsY
c9LjjTgXxPTIoP2SNlx1YY30sfDBggEXId8DXZYBjQuMPSaoMq4t9T1L00/oqVHnT89J4AHhba23
GhroLtjQe9Vo9KhnGFxkfsXjZfNeYxl7qqR3kjTWuzns9w6pNdxTpETZvBO5ua4YqJeXhAhjKKFI
jIFyku3hMtwdhjM8xz62Oq15MN9du1pibmY6D1Vfpk7BG80cZr68nz2bK57jnnUHNwDOpy1Wlk2C
CP1BxO6KZ6MdIsNDTlmHDu48LH6s3pfIcpAdFL37bioX3azOsiy5TVBrfDDCZvuDR8RfV9iKOTOE
ziR+gZeeaaHBKe63d6ay72dcevFgw4aliEVTsfA389L2dnEJMfJy8id4bBUDfJwj/tnIr1UBKF2E
NeEk+EEae/gSEBVvmOcGDGC7t5DqZfe/S9/fcIz/z9LX0mvQ/37pi0ljVOk//qX6+9b39+/6a+tr
+H9Yoe2HtOd+oDkSPnvXv9a+hmP9YWOmckM2grYbmP8B13DtPyzX8/Wv+Lbg+wr/fe/rmH+YDpgt
fsVzSZ0Lw//R3leDH/6DcQFQw+KPZ4a2jZ1J+JZp/n3rO7cYY1z0CvtUFPlZya+FOeWsCeWDDT6q
csULWxEjDtRwJ+pWPiat8s6qLo/TIF+aVIgL1PWzHw7LQfrB+hfL5W8ol//TqPqhzdFl//M/uaBH
/v7nc60wZFvue0iPbdv6L1vpWRLekoG1wFXG4UJF1R/Y4QDOvo44Msnmo5vIRHia+hr6Yd4WoIiB
BKNrepRytFHAZnjp8/a1o/xAWoGdu1N+bAv1QpHf4KOuu3uvwY+7ZNdtqO+7sFnvfNF/ELnpI7BP
s3Pdk5M8pWwPTIBGkdmAW0+7/MMkAQClY5V+66riMXV8xvgZQRmtY31wNzNjh1/0MM2Oc9czMqTM
fnJyCvT/9MQ9/PVd/e0j0h/B375CzCSQPXjErMBzrd/Mwf/EFOz8tQ08nGX7gi+bcDrCtn//o/Lx
XJFoo87eXGcarmvpTU71ZvqpH3s2CYv+2iPwlXl4LYsC+D1NbLZaRoQaMr0u4KPFvxF2ZrutI1u2
/SIC7Bl8Vd9bknu/EN7bNvsu2ATJr69BVwF18xSQ94WA7dxOWSIjVqw155hxrN2qgaLcyUCmdWZw
87TuYepU9lS6xmVOt9w2A0Y0hhHBGSAAPnqUjwsaJePJiNuVMKOtl0vxqngVAEcs70hr2XudmDpO
HXXvCJiG6swijSS0qvvoaO7y398h75/URW5yWzDd8y0XNKBjWs5/0E9ohDd5GFmIs8dFNJDQkmYN
4bCRUvckswJ4p4Tzge0gtaOmSYLajQR7vXVBG89JLp1Kjr7VntveuVSDnW6MTibrIB3CcyZBE5t2
enbbJjtHufnBNMDc/n6rjWcmdT9E63KmoXJcZ6zKwo9n2NdvhFPot9xxEBcoXe4mUuIWjt3DpgDz
DgjS/Rmz5uoUfXUjgvhEw7s6VoOFxGq+MHT8ny/doFoXFQ2CgNnJRU6OdUEtHuOakbs0qsozAO3y
jBmYDmho+cy86DuLMv2AmuNtbJj5S94xYzfoFVmKcbQnD6PZk4ownH6/RUcSv1nH2S5C1GSptDti
z2uP7Wy1EgH1bzIuxzS0L5UXyFNQNv+/NcD8pzKFj881Pct0QQyZHLmR0PxzjcL22WQ8vpxchaav
zNLMLrDar7wtuFexs21DosRXJWEQz8pqGSuIOnvKG31TR4inAgcBnxww1pJGDsu8FfcaLQ8qcdKH
Cys5VVaVEowycuNekI7VLxUJt3gK3fJcmJFYgMQjoBC3wrmyVbL993tTzBChfzy9rgWbB9i2zYLP
n/gfC1yP38E12gQmmFJ/bJAI6Bqj4RzYY7xHr3COmBD2xuA8Rip4t8fipZmTgIg4/xvFAGV0LYhu
v9+a8JBQLUIy+/3e7yVHZ7piYIVWbNSZIFrxS9B0VJ4JIWxE7yYvWlO6G82P16ndcbboneH+e/H6
cV9pfX9Rs5Kwg5FxqNGfL35/GMlsvFuz7LxlB4B5gVXBb655SOiSy6h3hXjPRRHJl78XEqzJ9PBE
eOzrUcMrj8Y54GP/BPx0TTHaP5t21W8L5vEyc8011r/4XYzpO12b+kafvbziSd4NlPuhjdthDYoI
VJBJmx7U6zqHsficlRlVVGiZe0bj7p78XY5w8DmPkyUU41uUxLrX3d3CtB8weocvoWseID+Wtw4Q
7guNwXVlkF/CsOTr3z/iX07Uf3zELEGuye3L5+u58y3w/yzQwo/dWA8mYJACS38rvVuY2ymuLzTd
U/MWFp7zHk6cknH0sF57h/++WMQl6CK8pJAfDiTEwV8tEkA8w0Si+xTdHNGL0+8FiI84WbQAdmQz
3NHdM4zoM/OjH/12688hDHlPwNzotcdY4tVGvlLvXZw4b9H0UHW+eeo4la0sypEj3JxgF3rdS5gN
/Vs0ij956WCcAkAorR32seL835F4NeIj9BqHSNtriSEPhDHZSBF0plIR5on/uXjM1f797TSM/1MT
oINzHbhjti7A1FIB/eP9BARjjrKkQ6eGdeTiaU9yhTxHzR53iHMYJLSxb/cRzfGkcJx7Nl+E8dSY
ln5Lei+8dKLedfzm4/9eaoYg1YBptqY/sgTuScmQQpVJXOM3GJETjhr3BT1L8HvOgUZcv2XxPJD/
zIY/ogMpk6vwwQfnRuTBwgs0mn2TdzZsIrFs077JlEZh4YhhSdDyq2/wiJD0zfgwqfVTbX2Nrufu
KKEG8mpteWvmCwoAcu0atES1Q65HKwryFEcgzZO86X5ag3m1IRIYEH14pxhRaRVxlUP+YkYDkZqN
e01U1CJp6w5xbTj00rkQVuBAMIxmzgLBfUGjnXEfa+dmgsZumTutzYLrONrxTY7TllOhfnZmQ0Mz
0gzUavPqzZe6wVwM4DC9DOXUQh6ZuQ4MW9aJX3U3Xe85o1RafrGlRoJdyHCi7WT22ZL4TBgf4hin
zSBe2OoIrDBbEfZbfqh4eOs4eN+HsCrOka/jDwzs4qPK2qfcLNWpicbk9nspyd/V49o80PvBM8eB
8qhGyzkj+P4r9LL4++93nfV/1mnPQInJ/mNakIZN/T8eYm/KzGLsvIzRDaopYBR5P1U7WQX6AjKk
hz3fBHqIGQlbMBG9UU5uHz3oPRm8tH+HrNnlbfEDWHsespB9DG3Xew3mQHR6Zl9p7GvbSLNvxXgr
09DndNmQjlAZ2t0eldq1jbmNyegkfoFLDvN2E8Q40Ax8O89Mg5dIHabXf/+Tufv/83TgUXhTebF6
OY7pU0b980mrwYd3gnz4hT7v9WP59HvJLOSUkWvelWkb53AQ700GWylsSX6Ursj3Rky96fRp/OKA
ZTtp6PLnAVv8gqIesnLvkTYz/9QNMM1mtjfTuazoZQgiQp1mL1NMvlBlZM8ioenuNbM9JrwT2tfe
NQuYC4KxgcAjvmxqUuYxrDMa7nXnZ7At+wz3GCt3K66ywt5GE8ZeU9Nv0RKiy2D2ZvSD2gP0eUl6
+UQgHeafuP5Kghr5UlR/lOll30Txl0hRoWtg0KbUBxDGkLsmE91p30fLp0ctYbh/t5r4QVGxmKq0
XA4Qj6B5jx+DxYZmAXNg+EpfY1LAp8Lxs1YxVgWr3Hou7ePByhrMBeCDyZkHftNVoKwkdSdOXLGH
dvzht7OLpYgvRq2tEdBfE9m/J8wEyUH4FDX8n5p8RcPpM0T40OTLBPmIZaFt75W4SJG3W1zQn7RR
bzHoA8R5EVS+3EfASq8m0tDrVWX6aNC966AOb0MneGEW/ya1J9etH/vRs/eJzeBOFu1HC5UeDpp6
BefE6arLEC8gfcSD9pAIBKOdDrUXl8ozZAZaau4mbtTW7KdH1zcWifYcIe/FKumfg7G6pV5brYew
Z2qGPI1qAG+iWa7LWJHVPRDSkku60NII8JgWr7XVWLhHYoAZGRMl3alhLSGj3+l+w1Sa/Z22EAMh
GW9rw2K8gBeGrnKy1mpn5xN7uOih9W+sKvyrSyBVnviqXX0fj7TtzTiyN0abB/vwHqArQ+msDRen
D+Uiczokm+UDZx5Wp3wFf4Bge6ZNuY+0znaSJTBAB7IPSg8gcVtDYgCRjnCWZqdrOxN+Xw8Oxum1
kx2E0aGghWV2pGGrSEdw1i0NVDPbbugWZkCTjDZWeNKq9Mhf5q1pf2LhIWZ2UdOjtWuJx3DUH/TK
+Im0Sj/2iDfJAU4l+XnFXXY6aMpthw2JVnq1c80KxSyH5AFugFk59FazCoWWe0XPgxoGIxX+TibO
iY+cZTSNCx2vFzLGgc7bCC7Tju+zIXobl1Vv55gozoYkW9scdnf94AzrvodqULz4rfgk3U2t4l1Q
WmfXGsSqbfUWVIqUT7nu/WQyOCrHjh4G2gaMz1mlbT7O2nXPIfb6BX1S7WpMj7VT/JnNhWCJYtzK
e6OJkTCEcE3GKdl0mIFRw5+rwb92JmbYpjO37S8mrGYkm6QvTH0/NVuxF4WvZKgtxkjf9Win0qcY
w9kiayG1daX30A7xw2CI8dC+otjlMaz8d4gWWz8fscKS71vNG5X1kQzd38h7N7SGfqNiDBXWxqEf
vtMuK99zXrgC8onTuvdu+SG0pP6Qj4SCKT1IF2bNwzw6JWEh/qeb0s+XqkYmEqEdd6G9wR9B0ZYJ
OoYMGIxzrw8/RTkAhkaf/ezECbD2ElSbz0ZodcxO0LqZB12iJDWs9KtKI/ugCmmvp7xGaRW43lqN
9c0v1cz17XexnfxpVFZsk2Q4gtPYCDJv19PYc8oLSbvIfAaAMW7BpMpepsq9oteFd88TKNWwy2ue
tAL20dqgY7Hoa9/f1SFG3/RbaGuVWfWmn1omvQV5Hw64FRHITetk7nIc3XGHtbPHNC9rZR6qIngs
b3mKDAvPoVg2efDR2eW+I+0PtInLLNBwXig9tLOvDO08eM7O7bGgs+/HPg7oBkT8AdrAW+BJcaIF
c8HV/5NkvC789vRSTY3ZX70sW627KfywrctYVs/ltkITe/Zc3K+kc/Eh+BjsuhhokbftakeS87zt
vbFGd86vyb3gLdSxjZGat8nJplpWkV6tiFBCGV23z02QuLvUJOArNN2VblXfXXz2jXs8uj9J5GCs
jWFfh5JJllHPZtIgP8tqmiDXj69t1VDmm4oY10Cly8bFJ+8Ra780NDNmaNpam0YFX4aVfwuiKN/m
2SuJEqQxxlN+heZAf/5Z0+q7RNi2DdOLbLob2hm8Ak+kruNmr+JHoP0n5RDFniTTvjenZsvA87tt
ZExaML42DRfbQ+DRUu8a+zvIXEwPTQH0TTx2Qo07YaL+J4EovhceRmzHabedORzrFnsgVETgGmjW
EXpM3JUbMzN44yzjrgnKPfK9VgNjVL02mI7ZT4ZdA+jotTkKIbvRqjb2cfLfICGUL90yS41i7RW7
Ii+9NQ0gfWtqcNbjLzRkNSofFkQMG/l+NrSXXYAyALHDmnF6ueFRqOr+r1/O80QcyFtQpX+iSsiH
FgUwWrPuic32pe5x5Pu9Z51lrJ0dhfat0oNbb5LyYzPnXHcJ+roo6jd+DI8nk8DZbea3SfyLVBie
BUcuQDTlX6sLBZaL4tlS5i2wHhPyqmnbNy+OVSdrJbxV5YBmQj0HdAk2TaSB/O+QC6s6kKs6Q17o
kAhLOoy1jOAJJl7JsIqy+Nho1Zsi+pWKxP+j191OJugUgxQLiyqbvz3aqZ5Ox0JKMTJO6D38/zSw
qjjH/BYFG9S0WHWTxEKpkfrMKAZnVy51jUSrPh/PHafnJW5wtXPbMF11tor2KFvPugMZYSieUn3c
GtxjgSvB3yhiUdJQPpSDhlorTv4kk3uViebtfORNa8SeKNIL++g39XT0809U6+RYJCjcy8E8tikw
tN+LMXZsTWx+Ve7NoUpyukZWygm0y0919UgXsjiGaU+sbkbULecKMkwH8ePpbOsIt1zbwVSDIHLR
QhjcuALVe8FUZ8mm1axw6rHmkZfqdtvg0+yBkDs9TZsCxSZ3Y/+WZOObR7w5ghsv3cXB8Ny16iOw
mfjYc0B7OR9xGw2puEawkCSsYRMzLZ71lFlEoegD+0Vw9IY/iLfcOuAqdI80CakfvmIaEQvLaadd
X5DYRAghXgumSgeJ2WLh1ze3/GWGCVJy5o3PZa/34nYtW22d85IXfaWQfCTTH7p97sq2WTPl6AWr
Og1iSErI/dMUUmwjYkLygvTVeoM37e1s5t4r09O3tWurtauZAHyZ6MEPVdcqcZYAhw9Vg4iuc/R0
6ZTReziSBkTjEb2W2gCSOetZjG4t/Ihc7j8VPCReBDyEekjxH4yKOmZ0vKOvRwSutou06b7i0N1p
jU13uHxCL4RQaRhWnj/PDpGgDKAWsg4Hkqv9mC0KWmgba880s5XCQ77wqn6dAuqgA38qprYiggnN
fhweUPxO5MC0f4NBnCLqLoSt3dugC7kfp0Pb0TwIOdFkDeayiCwmJ+ufkVJWPn7JpCW5y7aQ79cd
E78e5lDPS2JEsp4m4u0qZGxEiC5tmSjcKuRuwi5d1rGJwmZqiRCuOOp7Jo9kOxVr9wcW1J4VCqLA
EZNDfIzmC773neocbz+S0pKrsmReBy4WqHW6pHyqEqvD1GlmzAyYBz6Zg1TYx3ptPQ0oseScoUmy
xsZHZrOA0RkjZ8R47WcTgDYEaLXBP4WbkmxG4TxwfKVKLSiOxvY6DdyDfYiAXvTeRksTY51M9Wsc
9CekyrskDq45tjCothb8SZLlUc5YijJpekg18xVhHhZ6uXP66KEs+NyEamA8JHNeC60C9N0Hl11q
3ejulkdj5oWhE7a1+kMJlGCkLxbc24i/a5sYq4EATM1GrJhyt2t4+enpRH+jiklsWWHvavES21X5
ydmUBQcxx8rMKWiRb7sHPS02k4UNfSJZjV1MfllRma4MXt0Cwbrbq1OQWJcJ7zphKXGwMofaJEaG
aqCQ3sJla+AUhCS/18ExsgPzIinjCZ+2eI4XtgGaQEUIh9NpIA2+mA7W1DwMIlRIiAipSyJ/SeIF
sjonPtbj9JkbCjlz2J1rBy2X37gLIaN2TdYWa37N2SaapoOrAzo1dPt9JHsz7/2Tn7u3vpsCWjPC
ZT5CjBdyJaLQnL6FIIsivG+eAc6uCdwAbxOCrKoknj8bVnST6h+GprKDJnNCFuP6oykwKIQ6XoTc
9OHe+PYDJB+vTB+SGuKANkXeEnfewjWmzxlDtpbIJaZwgroyzMNetiKz4nlro4sMwdC6E3r8QbiQ
DnJs4nl4JhnjKx5zVHquvyGBL0S84M0ZhNjlVB6/5PqOuv4hRX97DdvhGUQovS6ydCR+wIXw6KIF
t2FAAq5Hd2wSTjJad5TaWD3dyN7mbgpLEbcHfmdfoYTT9r1Pqz1tToZhfpphvzec3GX36/G4FclO
xxDnsb7spBH3nGXbdtnVMfBqRLUBoVa6cG5Si96pwFeVsD8Chj5Lx3KesbUgMGnwcNX2Qz+8ipHj
/fQWdF7CUTzRGDGijUQ2QT9hBNEXmac0RaFRBu5zl1fX0DGnL2JYVoWrkQalmdcIbeAO6d65qmR/
IG+DEOyzDtONN1Ub93irHP44suOwRcZyBTfQw7wfbN3c54QDf5xt7qWp7E+esHjV+ZxmM12O6O9w
QaFR/cxCcvKkWk6AEWN8Lg2MByDswcHJAkpNnw3KMLRFFIJy7yKkS9muUvwCDcMAr7CNKIR5DqwM
VpQzfSVh9RZayC491Z26BOUBHh62acMgydl+zBFeSE1XexFkTykzM4S/RzvFGCrMJl1FjilWQTi9
jkh/hid6VuXKZEM+aHOuL/Ou5QTZZYO6jQ+oR8qo6e9G7VyY7gZLEbBcTV3+HVKSymzjhEG+bVX/
t7SHYo/8bR8qfQO5ob2YV9HpeHAtfOkMNpCYdx2LJCPTvUYQm9/2M9c9Ih8zATemY4+lP3qt0XkL
5M28YCQvJWueTFyxRu2J/JwjVhkKlgkL0QsCrWXcS3fX9t6JouYRzhYKT7NfN8rr1x2tHsNkXWRg
49TpRqngMZguAHNoD4xxfayIdl6kBCkxEU0eUqm+euA2zJDTgz+ICEkTe4ovjSO1NcDp7qcR6rke
6v4oRQy1Wv5Adcq3hcZKHujvTRkftbwFUzMvRWGL60gawlqE8C0XleO368Fd9yqCt5HTEdAybWXG
5ySg5idD+tMai0/sTwwa+hx+C88ZaNF+YhbNsCPYCNhoQtpXd7C1Jc4wYpeglfEnbNoSe2Qu8HWa
ZXgHMZqsepk9exb+IRlVwzqt4XdlUe9SPeRo3qgYxgqSQDxxO2o6kLnqSh3MDMv2Zo8Sc63WLDa2
GRHBxwGKgU96x7+9Jl9so8z8XWJxhsqzRk85rQItWMfgZ4HQD97adZ8dbY5MGOlQ6yVsx1jYvNQO
16xfPOYBwVpu1+ermN8zlbS/XQWuRKN+lQruE+fa+T7RTnFguHueIWyuaA9QVG0xENgcsFMCZcLm
CAyLvbtHbFpQDKwVU2ZPczZRPFzDIj7YXTeseh2JYEqLoGIUtURp/zNQS/fum+ZmR0iaSZDGhzat
HyyRvWHLAKSlhVe0XckGwMJ3ZvrXZJrjIcbuESAgqVzowDEhZh+NNmz8XHHr0Krjs04/ouihVVWP
5UpweqrV1h+REyr9BVHrsJ5CTOJ9Zp2AD6UrPaYYNaZ4tpH6HPFIxXGm4A/TG1iXxICe6iiYbcGP
XYZV8F71enGouupexc2ZuNj0OITtOfuD6ycLBoBQqbPvs7FcRm4DnEwC+HCR8xYgA6XxRBJp3Jmb
HMtKTk+DL4rP2MfX3oEZmykqMdi+hVE2h6qGidfn+QNC3GFTGKB9HU6zv1+lAxPkxtPORecium7C
XYOLGI8zcMTCMF8KGVrkMbdHM0/p0YXxSyWtkJNb8hR6wG0rBCYcTnr4I7ih1xF7dVnT8m7Hjdub
30NLepIKJkgtwXK0g3pLqi0QalHpK4pka1gVjgTkKcZ1lsJZikxKa7fFDD9I/lH5CTv+93XVEE5R
PWY5pq+kXiWO+2lFTIArq8OSkoVg/QinJdKMCpzeBjMxUocLpoMJlQ1K7Gfbla/lQLcAhG9I3G5y
D3OHSq7Qv5scXulgh9PCnEyPDnGxUZOOc051zwX488XUo9JF+IXQauNwMN+FuEebm9QJCpAkf+CL
h4itgazVe/d9GzflW6qHf4CC9gsLOTJ6UY/bHVBIHpg3UNQ/gOyovDEBBS2BK1l+NdpaHXyV1gtT
9cEuD11yOpqv1PipPSwpccgiYpkvwjMC8Cd4AzU8IxuE5NzeOO90jkIV9mHZtfmtjaPt4MfBDohD
F8J8HsXeQaqv95Y3KzQDlh/5kQ1jtDph26KHj5mf51+ucgPC79A0PjjO5yLH+DJ0HpZZSBQXm+Rx
wt1dTkKjHixIuWW6KMqrzSAEUh6AZ+3RgG2OZT07V4qzl0zoD3QagRzT7Jx3H4O2POUO0/dA+C9s
pKxSUfriqSTba1ZFI1CnxsZPu/CG+kEbWcWKgW4SFGKH7m9vr/VyOOZA3hd6Ctc4mUscoqWWbtV8
JkrXj2o+DCatswVxswrpuCw8xgteF52Hqc02ky3stQwaZwOfHFaQslAJ0J2wLI7yCoGKMtKLlpDl
l0rcVD5zh50X13/LrKFF3NS4AndaaDxak1zGrjT2Mks2TU3EdgsmknI23RlsXovS7NHM19O3LgAX
oEvZ0Qio0Abaknh5DJEw2Yi7GIbPOOr3CY3y5UQP2LXCBzK1dt3Ysk7a6StOjmUHafVRt4e9GqZk
H9sO/ly9fldaMOzbR1CL9Rk9PP2ypWuTIyuUWW0JvrxEhnHFpd4tuBO/65Xr82GkOuxmdl2wdaL5
Zoix4DnBH2dxO+m4ysxMNFvfZ9/PoV3o8pO1jP8xg/nJgw+Vi4fRiA8JqRUxFckguIGcgJVTtTyA
mUQ6JA10xuDKdlOBpSonsdno46MphbWvB+ddmz/zibkoDgcNn7T8w3agLVx0RMvS0JZNI06y7Pwt
w8KfVpu+K3qAK45en4ZBjZwD9GBQfh3RyxwAJe4yct1mfhbmZY95+UDWG2NBcc6UQzx22795GPfC
MjlPvjK3EaryhINXEp7R3YEx9GlxgHE1E3p0Snqfg8dpOfYhIxjgZJcD44+DT/uyHfFy9n7YkKzH
biyiEv82I4Y6IkopDbRNGejeg9k2+MNxpWfaumJg8Rj43bWaONMEQ37PjBvpCNnVi/fSoxTyYgxt
niTWMKRd3Dbf5Frx3mW0sngjt71obm0yoaj2W5ODs/aca7GJhc2uFlZX/zCBCBcBYaChM5hXJSZU
3bb3A/gIQJ7x4KQCj7qsULe7lMuMNme/aYR3gJZWOEDnp+Z7peAP1gH1Shc4hBJV8V+RjmQHAeY+
IengNm3GDX8F6luwz1prGU9KAHU3knJrUjEvCn1gvCQ4o4eaXaJd0cer142Hwi3CO9tHu2dazz1g
R/46aAYiKEw9uDgULheBU3IdFpNaJlXJMWb0jyhG2osVwJqsw/IUGx4YaEFoeQr2qNJeCGD/CRN2
IKN02hMLN+A3SXbRSOW28Wz/m/Cdo1kLeUogxElIZ5eBYJArVKqCPiVeZjKmEAFbxJio8liQ7LI3
0aWDOzHkpchxohtV2/5N8LmUtQXer9C3IbNR/BJMOqVDTwDXjlxJoauzwrx496HHYaNr71W5zdu6
uTMoXGMLU/TAMEMGXlLiSOb7hfHggpLbwzEDNO6k6kHMAAg8bQ0L1mcHfhgankzusTUxoneiN9Fo
8f33kvQi20C07laW7+8jN84uAQXznfMBsgc76A99GTCRjh38CGVRbICuDdvAqMabEpDKoEt3ifHe
o2o4RGUQ39KpSm4ahexiaINuN/9QZbl90LSGaUzfV6u+ThibVrZ2pdelML6k7mqooxaTa9NsPOIg
7/58kY3NMxipi04Myh3zS3Dkj8fhnhtA+3TrEOemQO79N6w4MzMkh+zFdnaCsmKvpGXXJxfLnqs6
Zg9BcTa94axPZv+YZ8+jqOo7Z2r1GOkW8dzVFG9/v9QnYNNYZvPN6HtfJSr1dqlDCRXFE6xX+WSn
5U+KPe8k6kY+icL00DHm/ub3h2Fbs2qH09NoJXe9jvxXZRKWjXUv3/lTbz05hMoywgBCKyhB9cQa
to3lkm4T28WjGfIRchZhVQ6b4tEzO5jro2ZfcrIw9RSHzVs5iPLHjFPo2MLNz5GDe0afNHflJuFw
8SMyZaMmuk5h0jBA9z6t3nY/JBOuZS3FDqeruBU2Q46hd78CTtTzpmPz0HwOWfQRJnr/LC3SnJrK
uyVCM/AatzX6KSwenWyK7dw/PUUOgeD2rNWDXn2qkrxCIGt2P1KaT57m6nehHc2Y/kUfqveKWGOL
KfHJxi+FMl3B4BVPUUhUpKY5aIc6HutBXkD1CvjlfrPkFY9b1a7pAMlnnCT1Y8pJyTDOXTz2r6UR
lCgpL7rnZGwHuTpAIw2XRm2Sdk7d5BZ6eIpRjq0y50kk4L69kgOy1UAG0Lw7TFIg8RoxREWksMCD
KD1rZMOEGW89b0qwKFTevuQOVlpvcri3wngNEb3e2LhZjaAKXh3KrYPugOyOifFK8J5VCQCANJFP
o9LMgyVFStOtwDloEYJKe+WmkthcBfpggpEdzDNyWyzlCZI4xuRYxOqsRIIFI9ZJcNw6st6qWnNu
o5sVDzSgN0Pd+o9FV9yLtPKOIOoPEFyyjaCJRHoNIg+zw4ZuAR3Mx/Yux99BisnYQ5T1yZpy51B3
LPuRkyEgzZehbotj7jP3KMy+31ixBr/GsguUytMH62+wg0un7bsYdIPbusD3/fxujHB0MEL1q9J9
sxrl7p0KiXTVDjZPAgh2w35LKBcupRT4Sop8TvcJ3G3T1Fe8qM0ulNGPagxcXPOlGNydV5PdDSHR
XQfiG686mymYiqn2/qS0EUAqYi4pBKPYwbRPMXuRr3XyMsMZR9MPD6MbO2uC7Hc+G946hRmwFS43
aqV53gpWKBEpAKc4TSN/ca+pVhA81JoQeDklVhEqGLLZ8l1AlMEJ5ne1wi1cLae+Go+eBgzfcGPO
AvUs5Q2GZlPwHO/jnKSgqrb+kka7qjBN5Eajv2ZkyJ+YDyKCSIb0EaoGzo1EHH8vGNHFEeqUxJx2
83DT3Qsz1FaiewsRsmx0xihYjI1oZ5bNh156EHPz5Ms2qSNEOLo3gaJyAWyfxs5Eo7bx2lNh5rAi
GqSOfbpySQ++4AUrV3WlBTAPiuLq6ui6PKeNVnrGgJ/Dlvw0/fbLfzAmVd1TdmVbZTOR04ppe5JC
No5ehoaFkFzo0x45Sx0SvkI+5vl3ERa7MZ3GBzN1q+dAaV9ajVZdS8YLlEN1EBiZq9iMZj/4MjSd
5Kxr0NV7y3kZ28I51aIRl4S4ZKMeqzNBE89Wy4RPpaFxS1uXURzJ2QvNEiEVa2hsi7zyz0Wf5Kx4
s4uzw+w1IN1FGVHdkMJMtxAt8r0Xw1HCrtyb8wElNeLoXHh2ePZQJgriql2zd9apFQanqgAJRLQZ
1N+IzLeUFWrrW+N4m4iWjabKu4QDePeyydpTkjjUnZnaJPP3iamR6CAWdgM4JisZJPrEYNGbJx6v
mv2sxgxra0aQJQaHyuewmnvriY1ZurC94yBNg9FMz4CisbWdIDjnJbP1rRaZ8eeydQx1NgjRW8Uh
ZmcDPjGjIo2HshvTvSqz4vh7yYKEZkOBLb1RCGD9DuW/SP6I4BnYMkG8uce4nPXcJlPdCiCiBj4V
B40mw083fR76T41LhkNZv5tM2R7sCZKAwRJfTF226bHco3lGyzgK3TkkVnjhNM/ZsK7jW7ObmOeH
mWXc6ItpONTVpusM66CVgcVIX75MTLnxpPOZW57I13nc0XUiRv0k9HwXIe+BzpA/5aFREAJARG+Q
dYgQbbt8CNKuenDwGj+ERr4zm6coH+SxSQP0s3r4qsBSX3hIbz1mkB/BQbRuwlVRNANnS8dZ/W+d
UypnzxT9d0/wRWV+6F13AGfKjhjkJDpTYB0qknYOjFu2/DZnIV2NU5wU1bOn9H49aX6HJS+3l7WZ
QdlJ0PvZeqVf2Yda1rdieMKHqtbSS6qNq7kHr6XbyHOVrtq6Hjax3gXQAMAsl/bYbPgH4TGOCHpM
2tZ7cntA3xYmsYAn4yWcNrrbuAerdL8zf9zmQ1TejYgIG05y1UrNqalNg4k86/RxJb2ZrlABawBa
4vbi0WfYWJSu82j59KNkGH8SekgXMCwk9CJEL53+YMOb3oFHfcwJtjkpCqSlfJNeDCoEeuETflIW
xECjBzsH0DD0xLHLsT3uPTp3Or3sZRr4ONloHaGqkCcvy+nVBUlCZEda4p5j9EQABLFpNZDiUgS1
N5sGzQdC3UjbaSNrZ+dQowJQ9OBPtPSK7I1Zv2wvv1+ZQf1fvJ1ZjtzIlm2n8ibAgtHYA4X6CO/b
cI8+9EMo1LBvjf1saixvYm/RlcCVlChl3Z/344hISel0Omm0c87ea5P+4wl3o+Cw74vI/2xaXYv8
DN+97MN224dTsUEcaCzor5YPlVeWD2b3FW1ofk/keo6xjvJGTdYxkCUvjJlgDJYBipKgu4D67i5u
Qoo2VrpLYLYPwqn1Mzbz/qmPn2AXyOfbL7nxWHqavE8D+WSxPz6VVo5bIZ6899EpdxQxHS27KAUS
V/lXBQD2+mcFJDMeBI4/S7fhhjimNOgRuJbEqjVbE36SbldJCFzVR0AUIXxBPaPE1Y4hLDhGNMBJ
KpuDN5shIj3HT90G2TIfYT764bizPRKt4Ie1ax4pALuq3KKrOvW00dCshMZLBmiCpoRO3mgtURbC
Z6TzUsCBGWvjQEN6Fmys0d07Lmp7nMMn6pPiUg7xPZ6l7nR70QaGYfmAnOb2q4g/yohBfSYdcE8B
LK5OqS2hXfYBUU64q6MwOniOaZAcHlf7TH2yOh5XbTUT10Wbh2szbt4yvFygeLJLN7+Eimt7MnQQ
ewydkLKECQFzBp1NQ6bole38Oe0a6+CGFmoZPKXM9eyXoYXynAGfoX2dbCe2HNCxkK5SNBNcmrOf
5/9jvpMivdWcch7BiQMSPv2ucGN3k3ZF80pCaQb7Ks3PZT/BcOkKoEGJXzy0dIiXbjo469uVZ0QX
12k0gvOGN+kPIH9nNmYypMG+MV4HhDUPtxcXYNLsrJHr4lCEaXou/KY6JmG4bByteCybyvnhmvwf
3Wt/Ew07Nqpr03Fs6UrLlvacMP3z5ZNDwBbd3B8ZHKaJdVQwlDaK1UeXTNp7azegw5HhLFvB34nj
hrQZj8VNEuW8KrHZ8IXFayeZ8cjMAU+hC36KRSW6jA7mZCPsaO6YtX+P7/SjaNOB0gThROjPlCn9
zYMySBwKzy+VqYcuBULo6wWt6YoJua5DsMY3sPvzLWP+Gppt8X0DRnJ1Ha0GWTDm7x9ZVC55PVVD
qEVbdHRR7WIJjHBpdLASfd0y1/mAyFFJymvdl+KIkXsplB/dNzyb7yOB8K0QNex09HAl5ufXISq0
fVEJwCTsL97bYB55dOesJfqmGnPaigX/Lgjtc1h/7oT/aSIc94x7lzlkRZJDXQz3BhvH1xCs0N6v
slc3EXudTJYDHhT/oGcoOJlaxeACilcqouzxz6fkd/uS44IQAahrOpwVbHq/OXyCUhLV0nEtawZA
BBpJ3+xM+x7p7PMrbW7Q63P8mBXQj4f7/g+X4M0/9MsKxrsDHMZ+wsBCN8Rvl6CZe6qPIsHjbTQ/
p1r0abDNHdBZb1lNMWG4uraXjFQxSjOE7e8QIXwGq9QsuqZV23//RNCggHGsey53BTDjn+8GlkGN
7E8mzr7Mvw6KmD8quoT8XAZt7cEOAfo55tRui0r+f7Yvz3DsL0U51lxHjfqv//wLlr383Hz+5ZfV
zVN8bb/VAKRVmzb/9Z8/Fov5b/5v//D/fPtfOZN1xPj/szP5Pv2sWFXV9H//O/gZSI3dl18/37DT
7n9YAmeyOxtsKShdLswfzmRI1TreY7T/lqGbtLZ4LOZYnUMMus5/CA9AgSPxnFpcVlztLCPzHxkQ
qV0Dn6UNytowLM/8t5zJs7fgXxeuI3TeHcWXMEHOWdK5LTQ/rZ2FlVVT4wF7mgrDu0us91EWDB0C
4IIiQM7esYmtHeOJ8CUndxiYZopkFNveOK35Sn8OGXb/WJvTZuqDb2oeFPx0Pi8/juRn3+184n4+
QFzTHrE3WEtxY9sme+JfL+e4DzCdRgajd5sRYMzAbevkqK/BZqd7fpAEkWkuw4vRxfur6LzFX1Se
to9RlY27IkJ/RgBwsMy4M/ekr/tI6ky5K0r1/c9Has0rzE+nkgMUjifxTOE+47uz50/y06lMxfwN
WtgXSN0q34vAeZ/CcTiRCqA2Ia2nXRzU17FkX1I0rv06+cI6qBGtjdnTeHSDgv5ziL5morLha8mv
VppuzX5KGe6U46c66LeyfKe9K6+ObakHuipPQWlYB711uxgqr4o2jTd+VBSzIdqInapCCSqN1usS
tVB776o3Ydr201DFzdoRyckxR/fgt3O6mhHgsMrqmqATzVpFKPAZY9GOIaT3O0DI9oJQLCOhywVp
oZlT/wjTY/ZSTOvG9+pr08bt6s/nc778fz+fnoubeL5zWFZ//+YnTZZ6g4iD0Grtvp+DKmEnjksP
nBB5zWhVqPB2RAvvGoBtx6i2QC0ii4l1+GHUPePVobnwD8f09+9Yx6lj0FM0hTHfOr9+x1VSM2fJ
GQIalTlc+lobkN9NLyVjr3PfCMa7JEClk/3QJeX3qSLkp0678VNWiNei1cU/PHZmQMFvpwgnuus5
kO5tsrduvv6fLrk6jxRaAACoQyNIIMeic8rsmATRGcchmuKdrtR0MZpsTplDSnhXmvhVyBczd9g8
y3fpdvrBQAm3z5iBF5Z4d8kCfjMBaiC8LL74JZnxDXQVMloJ9cgmpsa6TMJd2zGG0LNxdqSr9JAb
SbT+t0+1qxsuHjDHc1iAbnbznz5bXtVEIw8MH1QF6cit5ZJ0GVjWYfBBfizOnqFD3dyOzy6VU68l
B9q8cp0b4DfxUtbLPx/Orx4tjoLdljnDEfClsS+8GYx/OhoPTVNRKJ3397IZ3dvpK8k9ehmB9FxM
Pb54Q2D+wy7vb2ufjubUAV4h5zvA44v+9WobsS3HLDYzRAZxupWwmBhVAF3W5FZsRtCfg09AfRhB
i+n8vHtsJ4TjmTQiBihvVsoEINU951qZ+hutNX8X6rNVykZR8uez85t5nMfUbNbDQY55DZGL4c2n
76fTkzOvRO/AwGC0jNcgQV5bUQ2cdL17Vzk9KTK9NbWp+tJ4NpEqDoHnP5BH6O+JbmVaCXYMA1lP
cqh8xTDN37dS6DCJyx2lEAm3JE+dMRw8uF07sMSrfd14yf1QDi/gFNUZWSV7vkYvXkcTs8afP5xt
/v7l69xb7LmlafGYnB/av366CPbxkBjEhpBN5u006Wz6xqgvkOG1Q4No+a4anSc/k/kjPYvg6Gp+
AL+i/CYQ1l3nPyPItngMcqkdCqcI4TDAayfDGyt13VQXAeiwrYzwETf8t3aU8dHpIMSHuj/h0er2
WtS519aq3ZVH1KPvFflWs+NPPQ7vp86FEZYMBx9O77MnSFyPj8ir1SpzRm9L+FV0ZwPgheRKW6ty
nFlCZJwh3Dlb5UN0NGTPc9NKku087b49uRI7GEh2wcTmF8eC3vEdYZr6rmtz4ymzTjq9h+cUAUiH
BvJUZC0qqXmNqzE+3OWoZe+U3kPEVH23d+2eJ1M5CxpkSHTszAdQo/sEY5dBEYQMuiee8SpEteoS
UsrKecbHqjndx365G3RbbsFCeUtWguJcAsA+O3I8moAl7oauE+tpVEj246Hexoxn4fwhQQwQ5lDs
996d4M130jR8cL4YzCRYn95FoygfEKEbNIlYEAHlluuCum9ZIn7dke0HRdQ24zOusnrlUimt6VwW
52F+sZiiegSyPzVU/iT+2QIaZGartW5q5b6pNbk1NROUGkysQzlKdFKUPnIuggjJRQMxZ0ZLpqP3
t5dqGogt9tnQDFUOj9sblkOJToZNGT62r0ESfCpkg7WHLtEhIz37jrjaHiYU4hlIYPmLJG9MtYHY
uZIVQFrSOIU+VllRNsukMb8VnVG9ty6cRDTiwbFATBiLQjsEZTrxffNTMapFAumVGfi76r3sSUmG
hD8WGIvqjRw2p8Yu61Rbq1BkUFuSaUqlvwVuCCc4r6drYzbE4ekVkSZ0mPdN5JHq08l+TSpetdBG
uIWzx9otyU/IUyY6XOhpYWb3nkZt4hs7OYEeNU12LYbXaKipVUUIclceq2j8KOnJfs1yIikT7XS7
EVzLDR7QT4VFQYUrUpJMuIQbHTC1uG2ETCdy7rXAsdZS6/FrdPpzHFgQG4eAqGecsysrpnwP/AsW
bZt0uiTq90mBWzvp2VW4TcF9Cdq3qUQEJN6VRwe7/jo382SHwqLeei6dIDarrGrzHu72TyvHcK6a
6xtbnSJ5V8UA5zS7fIm8Lj62pWWDlmUKVIjpLQjraV9rTbfBr4y+TyDbnypECYRfk7xdOe+lGK2D
zSY16JNjNr+MODzW8CXtY+DnG9WY1uPtvcGn2EzWoB9SWDAkSNUcEWvXWDXGaQ085ZvumuV7QuMX
7azTkF+Q1888U5jlWspe3f5VrtfWIaYXu0fX8y2S4L99wrtXUR+D2QGieucW4ApuOwZD3tT+jvnY
IYVA+D1tIG4kp8nBnESHrVybdgHfM4tYUXQk/l0d0iBqs6ekM7JHfIGBGXigwjvrcPsEQds+eqpd
1zP6I9OwJUS2cC44xuhBW374QiJMglBAH1aGbL/EE8YK1dXQvOdRR4lVBn9ofZzILlkAZAf1FqTu
DrCHWpU6WkItvBooLjZFnn0EMBZe4eW9V0G0M1U9XloVJ8cJlRBE7PouVF64qoD+7t1wolUq0vNU
EHAa+w0yv0igZWvYe7bobhSM160BlPXgNbje/C+AHGzmPyWJoTZOv7ISiMq1T7QkgI7o6Be6Ph7u
E1B8614YS38YcOEEfXhEeTP7HOeUhUDv328/wUjuX6yxe9MjMrOd6VTNTAJzDGf98Px4dHOFbDeA
0R46ebS2p6x7cgKPLEcjeUYU0z1w97071jiuK4lOi1l2wPAAQwodpWIrrNDGltz5jI54cfSCLntE
codvza12pH0Ya3gwGcNHZJkDsz7NfAwHxmUMXXc3ssGNcWCUjK9xnnBEQBqaKdPI7mHKNMJtXWkp
amXiLTyU84y81ZBHG70pNzIhcpgMgu9VNpX7IB5pk0V6dBYF0+gkaB4SrXsRbIx2QYy9MUgy1hd3
CB7Mivi7HhTNi+8kH75iKW9qTA1Wma87Iy9JXcfa7BOq+6hrzkoMA+KlonuyB2WvrX3NwARfla8j
8jDGT5GGW7Y/Q9q61CrjJpcKhpI5g2CMidhkiErmreYJITwcbxWXZ4PDjWbKeeT0F5WaDL50dcY1
3ZMbncDHalymsG3yTgTDubd5AMdGfi+oGTalZpwt0dVXAH390hmdYt2mtGpN64B5zyfxfY6y8TsX
YGlvkSIwIPTVEW56qCbX8Z4bor1EVj5eJjZOa+ALW/K5vY2tuxHYijzco25FzOz6+8BpjIeSOomJ
iN6txrjoN61LUlFTbkNnINynS463l96wcOs3PuzGMA03k8yGreExrNeh9SxQ1RwmF+ZoKtLkDiEw
s0er7k/7PA4Vegde4IklC9cZhrXeu8hyAg8EDTFM8RrScEhIRWc8Z3HpbjMDT1SMYpInvr5J8LAv
8IsHz+io0IwF55iUEy5D776PVXfPATprBZ6dzPSI6KtuC10Hja30Pno2T4AgOUVqsI0VOI7kGFZe
cqyTCC5fOB2IvkgerDlH2RTho9VrjGMq0gKBjLQ4jrRmXbrZqbdQJiY80Z/cCu1/BtR+HeultiTs
vT4S+hLvEiF3EGf5bRY71YH1Jczr7NygpJuM1nxUPQiEsh/r66QFz1WO24WkYP2hbJx+lWR6ss1s
2s4YJrG800vG1FAN7PKwqMdkJfzQUNkOEou4bZpNPyhtT5xSsiwzv+LjRXKhWGUXQ+i3oMPc4pUb
em0DVnzwI/HkVU12X2OcAk6u5tUmDq5ZZHAdxAbmyl5fpeXDANDtOgnnsQ3CbHmrBrqU3HnoyWzW
ewxuveIt2MVMy7ZEa9cO1fSS6XITR1SK97rfTV87l90UxBz2Nmx4g3FaZHmZY5jmoxso0Ma54dGZ
KY8B0BWLqbLPLuTue3/qnvSQEBn8EwGJjdCLpHEfFOlao810tm0UogUDpVVJj3I5deQu0jE56pXf
r6l2/buWHAZ4777G/ddHm9ic3ty4+uo6Wr6WtcfVxAgj3nR2bVKDTuipUrWqE25dvbPl85SC4UFj
+QyN7M0YvAe3z/MnNT+NFAMJXAau8saHWoSMKiO3v5OCfA+LHJ5dG/B1/bmOkDPl7+cGEb02G6QJ
Hj4X05yty1/LCPImktLQmWDrUbQXE4qOrB2aB6q8cAkQ4ZOhhuoQau6+qkI8CK4iGtVP1f3thcSS
VWOZwRWX18fthIeRNGDe2tZO9jVJItM/NDt+7ahT0zFUmWklHLZk1f69nwW5TqS+20tKOdT/MAqD
E1pEf6syR52YV57Nzu7OicvEkYnvcPnz2dL/9vYe4cN0/yzP4EgI6Pv1bLmlE3rSYYaSlI276Mso
XCMZ7RYRXDgidaC5mWGFhLkAeBVHnsJes67cTViUa+kV3rFz9GnbutBCqE4keo6QEtKpizM6Anfz
54M1/vbVerZDB5dZDMpwIX8/WDw8ZtfEBT5XtAiLLmGCx4x6GoruAKqqOzCGe6ikbyyjJuieB9Ky
idA2XuddzjHJg2jh4Ce+u20iWTLD5QS/AX9OMkt1iD9wNcslUq8f933Zfe0jlT1mSlHPEI9CSpew
3msHH78L1jdUk7Z2Q8/8p3bc3z+iR/FresKkMy1RZv36ffQaop4ME/LdbUeJZgSi7qjRWHK9nqwe
Qr4JkuZq1RxF6CsRg7i3SFP984n+W1NQ9whh5MJwLd4GWNDcoPup0RC2AcWECYMprHUMiIQkgu+q
iSBkinqt3ZTGyO3hwPhakmRDHIBvAHu3BrUIXbv6OhGbyqIR5f9wBfw2AeJu4cAgSMMdY/jiMsX+
9cAmb5RazirK5DBLjwgzj4VsER33sHBIpn0s9PRLq0sKPpIUl2kdm7u2QbedzWId4UAb/POZoonP
O/683EghGQzOAC9IpsI0fruBgrDIbeVj5kB37ZKsgU9u7jF4Czk25dIiW2Nf6S1aa1OJ98Ytv5Cm
2T1ic25Jck3zNdYhOM404EQZ7xuZYrYMFfAFz2q3E/aq3krzax73Otka3YKsN+ynKiWKbxLeS5in
+6RlMh2AZL7YfvEtIkViXw3uI4H26r7JAnwyc/lkf+qCoTjHBeaQ5LZDQLS6rVwQg02k2+c4TOLt
7c64FVpuh5QX1okiQjv8+NFc+rEnjlw9At+k1Ven8d45tw9pQ1sWoWRPrXlw84aPEkXmU2J797dO
Q41Z4SrdN7H60d2ecnw1wL30J4xHOGWano3qfIyDbn3UAzo3zOnGc5Qnl6Kc1M6fNYe+2+EQqtZC
V+ZZzi+FpKr+qxbtQmPHps2CrxQnGEYbGtj1QKpIjTl22UYILQG6Dl/M/LuiKvvWdx2uixyKgeFl
0aEIkuYeYQG1tid26dQWuzG2sldOukn9FSUCTfTcNBGat+1cX+5tyXqhW9QUZGGSrokF6eA2Xvlg
dP731FfNOrT8YpdrJE31oL8eRCpo83eWzcPGCdepSRxpNsTvFWXRN6ToC5E4wAJGhEH48RGfuz3c
DbIu7bQaP5tzpjdbU++VrDEAJHU2PPVeTeTfkDfXMVsaAzWxQfuePIN6fAtGlAlyIH1XTORMtvM1
NA6kqAXznlxHXIy572tgTNU2TATdIu5vycafHUNbr9J5E9Q6vbMonP5ojF5zMpV7MNKwOjjBQ5tp
w8Uhnu2IvKVhxuPVxwbP+5JbjkRCvVgQ5wyWgXS+JwZBPy4bRxNrvc6N57kPfqzI8CKCclgCxfI+
JUXEjkz/4pV6ye1qiuNQ9IQkZUa/ryMchSVf3s7ESp3DrDgJe+x3uOPPuaXqa0SzpwaQgXTZwnvp
FFwqobH2ZKNzk9DQXphV/aUCG/xMsGkAG/+v35pb9mOsgK0TZnshVZICsRucFzSQ3BgSD9pIlujt
TbBtgkbri4YLdbwmSvTAY4pvtmY4CJiigPQR4+FWufcUvftwljKRMFovS+Sf61qk5hoZ2mdPTjlJ
rOCNfODfK/Kw+11YYYsA2EqQaaYD3b0trlNBAqkjjNcEoewBqOSu67XgmLHzwSzZp9yAejbfnwQ4
W5O16nK/e7VKkEFIKC5+nMeLPpZfM+Z+hLRROZeNGayoGzZpk1qPWYfLw/X0r1VsPd1YqwT4mZSG
0auNAwPyP1eiPooHNNvwU/WWqRWD/VWkldFxStJTN18CdZ+Q14XzFBSCHT65RqMOZE+DqdGp8g4o
ZxaFn0xojVtxnEzn/a8roXLaM3FX3qII2UlEUXOXSzi/5fzd+uScGMis4DC1O6GJ07+0O+NsnEAC
yc0TTMEmBgwDqQtuWhiQdInMMlhOZn8d2hk3Pr+ouipOAeUyo8JU7gTo5EcbBSOpd4/DCMUzNCHc
4csozlpGB9dQ4P0hYnzPkFyfGCHKne6uLYrPxa0yR/yDzHFu9NgNy0Q/uBu7I1QMcSpCvPnoswl2
VVVk29tvuXtG3LaI52emjzGqdv2NiSngBUDNvpxM8ivndtjU+2rFxCvYTfTp9p2DE26y6b269jk1
hpG9qtDXtVWr/a08BvBz17SE/P5YrUOi9GBZVbjDMxsfjASCyKEo19U2Ht82MDFjOhqEHExFfIjm
/VkVuldhxSR1m8hUa6+Jt+VYrWyNASRWtIlli9hOdE0nV0Qo9pqs2gwM15YeUKQND8eVCMzkbKqO
2z2wPltTI8mf8bMz2emfJ8cJD7UwSB6SsXOS3CNI0DV7jUmQ/zZWPokGk3+w6hb56tAay9Qvi11o
1vm2IRF3AfwMMq4KymOYWGrZoFDdpim5hLXQyK5TEflU8HEfcoL1Vj/ul9tOfe7mRKmhXeLGmDaM
l8r3Ei7CeqrbOdxjAPsXBpvEGrgTqmYkDJM9NfMB41GgMvXZ524qx8r3pm4cxrYYP+UIMxfj0G61
eBArPOAw9Lrks6C/vRpUDsasTKAC+pKkmTmry4mJnAwgs+RMVQ+03O9vmySoK6RgyEpuVa9Af03T
0exJJTR5xq6DsnSvRgt+Jqj6LwbV+rUI8HDUNoW2mRKn6Lu+uEpagCQNkRvppTFhEfO8ycjQEXkM
P9PRTb9oY51imBmC7a2zoYywXd7U+hAs36QNt49oi3rZxEb32om3oBrOgwoVap3sw03C8Vs6PI1d
95RnQ/NZi6dzm3/NS0aAoiI3TkMEfQ4ABS1iM8rVezMSoJ3qKr/UDnym3AbYUgoGYdNAYISEKgi8
92HcxtXgP8gyKxfAz+W0HSv7/nZULZ/7oMfAJYOUjPhAq49sbotDLMs5A1d8cVDu7JXRewdF4VYo
STem7Vq0fyI4OB0pgJAUVsqug8exsfCJed30ThDSE2w+HVHwlWiCbsPMoVu4nk+cohs6KyJ+oGlE
H9nYbwX3ynXkQcxjolTVOp2fYxL53yar+vYuJqiLpK9XYajdKBhE5r2uHzQzcLbEoNCcssjWzGKz
2+sFpgxR9Z8nlkIaq3o4Z/7OyRRMZRSMOlw66nob6Jh5uEvdaF+prtuKvgDXYCDzwOVbsJ3wKgZC
vfk97ZJTI2fQGOPGNQwvElzkMEF36oujLQnIUHac7SIpgnbH7ZDtbyVBHZr0D9gJo8OubXTewMdv
pRhI6cUYtgw32aySrjeE92MKaCpviOKaxKbvp+I1KoLwiLeZ4N9AkqNjj8lD63uvQ5p072OWhAuT
pvCTdMgmM4rh2RL0x8zKCx+L0q+ulb3RtO+BDqEH0TCu/cgn6QQ/834SGMj0JgKPMbdM4vTFsXPt
DiRj+Z6WSpLAoef7Rs2xkVmGscAaw0vuJwyBABItNNY7NF6AnnP9gI1goJPFaCwrhoGA9NTCschi
gq/3CSh5Q6MufdUGMwWH3A8nDEqnGkHkk7TUHo9x9Z7RgL7N33SDID8bSR8x1hX4Ea/rd3kYs7gk
TmBskormhymS94lNw5pdWnTX1MQ0xfOupmy5skRbHf9cTJiOOSsbfqsmqCRMpmQUXxC0f2teSDNL
ahOY1F0XFWxfLWkOc5XKBitR5g4iFz2uDjbbRsMFcrAx+dnuaOxYycbDSQ1W+6HRFH+ZWuxevdOD
hsoy8wxRCzSr8yZiqAwzP/5zQ7wZ1CJ90Kfj0NVdtczJu3EC214jakPNnIloR2vcvatdMqJuv6ay
++sPqJF1duLNS1tNAQWInu3s0JdHs620deNl5r1D4O4qamTC1IEwA9wOTzPGZdtXYf7UVx56RpIT
BVJwY34+6PMLbd1xNThOsvJsJlTUPNV5LEjck1mJo9v0y0c7Cz9FTvsNhOks9WCHaiJ3v8IFJF63
d9cT2aynf71EWYzKahTVpptbXIYHJappPa3Zeeg48p3Zjs4XaH3xYhjbtZE0yQ5wplgoxzWfqznM
JUnHTdDlDq4pqjpLc70t5vTkLpkifYAYegBXk4B9pWuT84migPV7wnq39W3lLm4a+IJQiA35uhc9
LLCIzxeh1wt08h1dtNzOPmeJ8s+3F80I1SlCudiLOroTKb2rf50epliQUvsaIiYrgFXBX2B7vstG
FPadN36y3NjeoZV3rnYwoqctVha4vicvTIaLGS+0L1YNMtSRfnEtOotktzwmHbHFVFugV9neWnlM
pej0D6csq6ND2RjfxrKdLmMYfwEgSyIduTP3DtL7H2Mh+uFnJn1z4T28FBl0lABi4a1HMA0CDWvc
XovMHVa9V2ZL7jKQ+k5d77H1bS3j2BEg8El1jrly0sRfwgZO78gseHJix3vJrejNGtxyB7cQKEcO
QhRIDuGssT8s7Lh6bQl6OoW9w3WTeUB9aW3ttAyaQewpZlS3+efXwLPzH929LGnHtQgJm1F6TGYl
PdmTmmfpBanP67AQJn6HEmdE7SVngDCb26SMihqSG4Y1vx2Z4oeo+XMLL/UU++2OUcLHMDTJPpS9
up+AhWNEmzaFqalV3LXJle77NNLf1To5vpZ1CzyuqFY6SD/qcPDZemZ96Vgi7yzvr73x6In2R0EV
9iZJ25YpeDqlTnQfz+8RpeS2syCeiD/55tlp/yrsaJcXxCDexCpJP/WPpWu/YXRHzBXqIEsNcbSD
Gj0FHhlNeJ6DzRkGWzOQFpoE8O2I7uxpNyttO6nIX9DXDfDsZe6hG6EKsmYnZw8zZ6tXyQpEpToI
UHVrS2usR3az5WJIRhbNorauYzQYr1ZTP+NuHHm86dYG7+Psp9RexeC/OYn26IXZ9Km2jMMQJRH+
rkQniJ4Kuk7EtmLU8lSYlLoTu4x7X4n8oo0WNqj6eUI6BYCAZL58hPOlM9HQmsj9ptvaQpLWIeGT
XYYB65FWE/+YLcWEoHTVN0G77rWYuQ0tO4a2cYjTWLhbK85NQpK9HSJQ+tQo9laaFVgrWWOF8wxP
39teWmwT1+wXvevjGLDHZmnQQMQI4UXrhHxtOv+Zu1ZxBUBUDbTs0oqAy7YzEBBtbyqMrDPYM+Za
sDVNjDhF49gbyySk2Jnv4bRep/lHmlkrvofxLckU0j+7f4mTWR1a99C12VJeWjeyyW6knd46lb4l
Id5k/DbfbMl48SZruNCWgF7h+QTkxZ/LoW4ebJGr45RbDzXpWhuVtM5dC76GSnOS7frHw1ZVcFia
uUhS3GOn20+RlKfKNPUfOwpjqOQZDlLA82MxgfJeNWMWXtrJCS7pMDFWkBkDr/nXyDCx4RU5+KwE
pX7SjDSJ++bJnK8ToRG6Tk6Av0Q/SjgVAeRbNq3VBR+0v4DfuAtr4rkKw/oYq7a/s13lX4VqVpUF
M000hKk1eVnvalzoXYFHUghaEbBCN5Y3bOnjxGe8YKg26+StsJvgxEg/YubR4rRXmf7S9Kubal6G
1Zp8UndFlrN7DrPIAX9uErnFPLws4+fbw/324o6MuCvnxEGEp85RHR7irMU3nTEykt4rBQ3ktNsG
zjbMBjsEygeTzNIReOF70g+rtmKqPuhhtWoc4HAtFfsccKAtHbPH4I28nVxDjdVQwryuPTibkaUj
ViCb+wpQZ86pZuB6U+MExaOEsXliq7qALT4+5GNAhImW3DUQoPYpOzfSvUjD1LwgeNDH19qXJtqH
PlhKF1EOZu0jAqpxlQs3XblD0tNLGvytC8z2XifvVlcdiEibHA3LJiq1dUvQjBORKkqlPji4Inlw
NN0BmFMly4LB311gkX3RBaR+OiaysrgM5Zm+WQMe2iNlj1Dhzm2mz+zf7+rOU++1bfN0tt3vQ2El
8LNEeYiRuvhIDuyvujQsHnuktQujKZ4QuYm75CTCMnrjIZzjrjXDPdaS+M0kctOMacsLUMy3BtMA
mIQN3egvBPkSy9YMs0vVd+0ipgDV4L1cfTvDjEjbYxVUDxV5AstQYMtRSWPtuyRf3OY+bUb2WRQD
74v9bDVquvsM3Sxe5QlWUjtTH0qf0HtIWwM2SasIUrFXX81EfCeouto3A7gbOAhnnkoNMIQOR1lg
Q0FqX2JiPs8NEJ3F1OvyPrNIhBcDa8tCDNm47FMrWg1iZPiOcHn9oz4HdYYKCgCH2Xty2Vk91jkZ
Pna3O7hnP3OHIAzQeBDVG/JNp9PtJxQ23II19qUwbA4wjs3XIVPrqg3HtQP2d838xDuFEwy7XWNZ
1XpwDOOCjmdTgr070Xu3z9400VEK5Hn0kjdsz8Yzm7Jp5+Thq5H71zKWEBMB/hK7YcZXGF3Zk6M1
OHE967nrG21ZeVaMiY4XBdTUMIV+uf3WAP1kzVdvlSBRotDrEM5z3FCYMyhagO6E2XX7PY+L6V7J
9lPRQ2DqPfXKw8B3GBo2HiNiBPLUzffolbT7209VRUYLOHiQAUgSNv5E4WDC33vsXbYFfeZNh3oW
xI0pjtC8196KDuMdADRc/pOZjCf7//F0HsuRI1sS/SKYQQXEFiIlk7KKagOjKmgVQEB9/Zxkz8ym
7LG7X3dVisANv+7Hl46vA4TL65/WTJv2MfWz/571fI9YMiwjWQ56nbpu9vh8/9+q8PeJ7FAVbLQ8
oVhw/o4HfYKtCYTwo1EN9b25VpiK2vvZSqyb8rdxKknce6N/Uo2bH9LFx0R3PV0kRbKI11l9guC7
HfS0GMORD8nJTACi/r6CNB3TJNg5xI+JpBtt8jMSgQkKvs3Lqq2PbruVt4aW7v4zy42AebZqLZ4G
hxJDRlI9sofNOxgNhHtrIFqVylw8uP4oHhYTOdZdfJsbkOETY+nSHWaNoKaPfL/kfX/YMKjc2nW3
G6rCj2e9ryJbaeXFGoUZ+FvxyooIxMsCn0g4TKQ6UagnS4ETTDxOMXLu3M3Xd1iM8Eyuv2SNdS6I
5cTlZmXoSXCxBhOSnO/2D7Otb8DFhX2ZXq6knGfDAy5Lg8BdOlR7x1IZ+F0uhAK8L0+fzQfV7MNr
9jVCFB6bFyJY4a+XR1wfsyXSK2PemF/bqI3z7y9m18qDZa6ws7f1pJbbdqBDvEw3KAAkykCg/uqw
ID5klP/FyzqehEe43+l6jgEwsJCX+HsBF/1b29XWw3+y9VXpnEZSiNm/ZXDVWS3ldHZ6DchqLT4V
ztOzNIR9rqnD7UCNPkxGdUi1R5MmjH1u+KyKZnH+/WUozA8B8YTT0qxXQmMVkicz4O8HkIZPUPur
VgBQ8ThJWj5M2Luz2BiEfSgUz9BOE/1j7eXmwZ16EVt0m+fFuMIrpSvq939BLdvlzE2oYYRnfw+D
318MB2GOvUkbGe70UUCTu8xqmm+nQb3541Y99TysGG9GgpwcL71b3lEdtnO7MoGOkX//57MsFy75
yXU6we9Sx+VCsJfWdvang7vuAJAjakjQ3bKhMXKZ/DkuhnT6w+4+OytzJBjTfBA0sF+vo1WoCAGE
dPsa0Vyg/1BuW+xXmXCCN8srCEEvqpxuu3O1et5nVj1jWeRv5qD/winjYpZIlwvv1k0viWZQDw+H
8PT7I5anczrQZ1l1KJFNpZZH3spzcd0bU3miobJspEN7rO7pZKtzXxHmzKr1z5QlC+Fhq9u7orae
CWrcjPo1yl81zB9hD3kmp7ObU7dMsx9nLv52EJre/YlV+ZhbtLDl0Aivz9HzKID09Fdx5H9/xCPx
+2OpMvdg9aiKFvMuRFb3zZclWVQ3N26Xqpketnn6TEYnj2vuersCOsF9J+tsR24fcOD1R8+ynuBs
dZdex/gF1LrfG8zDf6Yi5VM1GVswAurewUvJ4vpqnDEL8MF2uXHFRNzpekghJVusqVBDmOSr/bhA
13lkAf+qrUtz8/uXhi0V0YR3E24fmfff37wUc3+uGqhrvz+2nujxZV/5aQ2Mg1xwDbZpMZk2DSc2
sJq/tIPFv7FI/gTczfCJtaYA98hC/A/YVeeBh2v4+1NeQ3JGAPdhoyvXHveZDzrXRk26g6r45eNM
wE7BB3ToEnWaN/N2W7ezO5jOdwHb1RnzH81opkfHY2Fd90Nybmt5Wq02e6LW9DD424GmsJ+1lAXq
y1Wly2k4Cn3GDs7F0dibOufC78Gdbjx+Gg6bYEXWCn4fmXkvxA1DzZVEzCKz2iZxsxR4dK7HNViZ
176icKqdM/uApLe+Lva8X0Unb+c0/SMWILgOF/CQ67r2VjuUuK5qne5auUou8iUev4Ira8tC6JD3
WQ2amCfGqJv5a5oud9WqwW2bZ/jfTunfGISTqOQthw9HTDd9TSmDGmj+FpnHZseU4e8gg9AnH5i8
m7t64nUdGvKq3jqefs9aggzcWkU1xmqMardGrPj/XyyWGlATP4QaNR7gSHp8f/cbteZ/ZaXmm8V3
ZbgIihcdl3+pUdi7X69xyjjGk21HS4rxtqFPRZnjzid9HJw/9jwFlWuAtmMaAvbVQELbun9WJv/o
hTM8meVw76gMG+XUZQ95b0/wqXqLrFpu3ff58kiJUhbDJy//+wZU16/BkKr+YrPAUVa6H3trgtTs
WPdOVtv3uDbBqDYusdIMQAjPWMBHfLq2/vjfszQn/1ZSGXRRM1ehYFiTPjSt4WuE1oyrLNPrsDWu
oVgjW6iHesmvTjln7MubJfO8uG3pMAevY9zUK2seuBmvC9fkQOZNdS/yud3NyUhmmP08OKxLNQ64
0Tunj0isPWR1N+4pqZJn0WtcL69SU7VOtAJxKBdhj545Fk5ypqY6ixihrOPvcsDFtEGonSAKEWLY
wP62IwMGvU0s/s9lHMB+epPsd07hQqXV79zZLB410sO1MqY/zN76YyZb0JCeefk9mAG8a+HcVPXB
wuBHfkm/+R1Wu6FxD8nsPSA+UvFj5vXFviaUeb3YvAK0I17m3/NRVJFTr+X5P6VCH7zyYb6ePgvP
o2O7XsdI8UTCUx7kjP68FjUQc/fGtleQgMOWPADlbu6tGdAvvjRUCy0Pf3fysEA6+A/jA42uJFry
WX5U1L8SIW8ecpAfYWNPf9eyUw+ADvGyKNzSDkxe1EAwK+VyqFVfXorJt+4tc9gJYK23mHlfG8ok
zhp0v4c+oYocjk6QiIQK5IZ8kn/965OD8MAC6fj7T/3+pQJ2DSZddu48toBHXssO9cWwH0f/Lk18
Nu02inVa9beSvfoeZzLdKFfj/u/8lNOi3BkF/PzOUVjvWJfPOvNWu1o0gP8q5Ff5/XcZY6/Kvr0e
iwHDJ8eUu3XRVq/6i2uKt61oWcgYpbwVqcrIJcj2QoP6EG+YzUFdobaqgqxBgvrN1wyKqHLI01uX
4RryWwCN3IiGT9ykQ4lhuShC/i/TtZ4hqium0l/LfDaN2aGYi/dksODeA0gK4XEkxx69K6SmW+1o
RWNOdPKv1daKx6TR6D3Jm/sRk+ZpoVXlImfskqjAO17Zj6bCa1QM1UbZBk7Hsevufr2Pmi4dqEJ2
i7eRYZgE2XqrY33maVSnJ8YeghCOeuB29A9miL+nCtLbm2b3tZWGcUczz6fUEGbczsg+7YZOMkwQ
Ibv354bZM2wSlxxISaKwqfh+GELyOMmReFHuAF73gJgvqNrAtrf6o1W0SDYY5sJ6SunnW9HMxefk
rGJXlMajPecoexn7ndFh97dCKerqHWUa08H3M+QfoyXbqS+0G+ERb9KtiLw2e8UMWQJS1z27CanZ
jTZLL0galHKHgn/vW7yVaPAOp3Y3yNhsZ5duRG0OJ9HRGQAAO/Z9MjY2T4pk9tenaZ1hJmhEBYTZ
Nfut7vI4T0b+3fV+oUuFsEOOIpVV1KTr5rZrgLr2fv6RdSzA6dN7kI7cSAO5cHomdh6mzv4fAvYb
IynGmY0DPZPnK7UvtLxH7zjWtKKPo/bKPgOfg2cecrKQxzQp2d4AVTKhPkY6V3fH1yAPsy2zNI2X
lplymSd2uNZ4IkbfxjPNrEMl0RSb6tvomK+28q/UEYctBOAY483C+uormyHHb6BFBeV1fCj7JC47
6rMcT8Vq9qJe78Ar46Qxt/Evq9ZXuTTv+RLWWqHFldUM5CwN5MPpa0h+Gn95SHL1lVq0GXPJ6LlM
5hGfHKqQhjtHT9odTEkgr1ShHMftmjOgLX7HBfon06ix4D3s1+wgsb+hkzS3Nc1JVfU6zkuyGwEs
BmkO13ZYSoHISsp409Z/pWZ3Zz9xzQjRHkm75Boj9eXsaI9b4RIKNcj0ND2dNjOEykBqNYtEv5oZ
HEHx2al69ExXXdyMmyC+Ieraro3RywruHt5pch6E3+7ZVYDK7PO/V539xqnLLlJsCVJkIM9yzo2W
sXzxcHp0Pjrv5IMfhhqPyD+DJzf5nFV5EjuQcYJx4pTRZ9PfE0amtck84ktavNqPLCt7AMYi94sO
Wd37ajS5Rth2HKbulh5W5rBtm9woZ/3v6hJagkuS2FriptYc1r8Dv4NHORT00Uvto9Cps6kVt/PE
/Wgd6qnR24DY9VwQFQPXPKzf1B4A2hptiIz4GcinoVdlQzFGBcRq8HnlPs31qw/Vc0/OctiEf5aj
j6tkc8tj6i5/q6oZD4vDFNvyaMBL0fmESBozocIC/S6t5xttM4x9Va0/Cb00NBfrARmKK2wMcVPb
yBAk9tlQPIwdYc+X5phqSxX4GsQZPjZt8AsYSoQ6etnVNV6T55uIq7kZaFT2iH6kF6yOU6qAd6hf
TyRaqhu/aPajpnpGJzYzJiEjtbVlkEN+DA1GGRBUER7kKnTK7lKacwTsDKP5OpRHYDwcnVgrjF57
WrvuZvZzGFXDaUg5nroeLDTp9seRPzCGXk4Gs4fRgR550Gx1p7e+Oln1ET8KIjqx1YIc/TA65BdE
t/O+WyOt0eYWziAd4h+4vCSYHXvdGShTmy6+BZXqO9JTQ7AiZ3JSWUiMzmSFulNSW6f1hzJxn5gA
e0i/3VfrOPgyZ8wspiPvDfWc6EYWZiWGk1GrbjENvnv6fI3S5PeqBhKfNAlvp8YmxajuN3yGvh34
blqxT1oDEjnfNAdSTuU9Nl1WBvaW1Qc1g1VTPFlZlAyKXtFOQKeHTdRk/bEGvhWLmhv5ZOt4+gt6
e8b0SSPxhTGyeF4HLJH0l1RH6fT5TrLiiJV0X3DGu3eC93zDwEK1SnnDO97sna741y1TFbtOjnkY
QhdTmQ8zjahs0U99jKuECGmxtwuA9b9915Zyb5zSegJtg1RlNLdX5wREzVpRyjEUVIvmVoR9wyJC
/onoc6Hhud25mYPHNFXpWWfE4MHQHTQP97xImEGbbNjD9uY08h+za+GMDqgy1+WFgC8M7rG648zS
9zZvEKRbA4bn/G0SuuDORtOCvZg/FUvpqChxZrYa6FKBsQ9RuguWzBh3aZvXgZNQDDD2n4nbtde7
DyqeIobasncNbI/6MWP1KxpNWNhwNa3ZizQ1Nt15r1eoXC3boKgmqBl0Lqx3c2Lxn6TTBIPbvZa1
SBUnyZzvKUhL0fpQY6HpWpEL/qYa+RLQnMpR2u68SG1sDxytvkLsudSv82BQpYPymRYHYJBuNCWC
fXQZrwCcoqTGvISDxgvrPHcuhNz69J824A2gRZpEBgdS1M+m3AHPtPGUeLu62mK7950gLV7hHkcb
XL09T0BFfyX77FyOb8Tz7lzLeRUifcZG3d35Xg1kgg8O83JkZJAvnOUBt9IbzdW04ajy09JEHg4p
46stymOWOoL23o+JwyqSraTbpUqDmoLQjIxi3OXTVzObmI+shWesuq49jO1PniJnFPRbC695rFdw
rZLkL4p1HtA7GdgJNtcll+bBkcOz6xKfoWi6WJK7rbLXyKnYKdvOZkZOg78YCT6PgMZB87O/rYkB
gxk5oQZkPBtWzpar5CHLg6QKLIWjRaXajwAVDJDJuMWd2OxS7VZyDT4QVqroBH3mj322TX3Z0TrY
RxuiKKqd2rjCzY1seIuAkiLb+aFhvAHOJDcK8MAkLsmBxMqEmYOg5yIAh0yKt5Y1AqFhESRWBluo
5/m2Digh6TIea4AY4VgUn1iycPtSzrQk/gd2Hlx7DgRm35ennkKXeuJAHYB529uHyBniPGq8uKx/
ea584ZP/xHa/ig08JRhLM9Ios27fy2qk8II5rSaeh0OQNOk6vs9MWHuPmyS6JI9RbFHWNCf4G/N7
x6NAMum6PhzTuolZxQN6X+kRz5LauMUhjyWo/9NtKaKQ1sQLnDijnOkyNKs/IAbbHWMqZnHvA4sT
NF1Aa/r4nY0Zn2puMTTvcBL7T8Ri3RCLnXZaOscOyia/MRygmliXy2DAv4WfCRx6BlYy9IaaipmC
cV94HXp+u0UwpMsbmKSoPQVLbPqJDICnR291vyfZvukz5XdJx4ZYqjk2qRoPZk+ZhxllkeTheEPE
O1kR+RLfeYFmTtvUWs+R56vLVMx4mHrtRUzPpt0O9IHoD5jWjcDma4+nete5DAVZywxB2vEZoIJD
CpL2pakn7wmbhHtqNs27pcxeDR64edGeVmDWo01Emuk9NsuCcolqpMpPZ1VPMK1LND6RGtzvWq+6
W2095gNcO7utiJYnnIvMflnek5cwWx6Zo4f9dPUOOSvT6xfB5mkOEp7P+OA/2Ok16VuZe7bE71dN
iELGr47exoT86EI3KarxxsJV0Pgx0BMU6hpRt55qTPJa/UWCvOSyU5XxUhVflY4HE/Q73dLSo8qF
ejT2XWZQONmDbVGKqkxK6Fkfbw2S35hYCPn1cOLGRKPnPJH67tyPpBkEYgaHqVh7JiOd32wjH6SZ
PleN0x9NjQYrcMdRP1VGrA8NT9ZljMhMHMZpeul6WeyRwRm9KqqOBkLVWA7grPfyafXNapcThMkl
j2/bh6GoWdcPi+ecnPk6UVf+cGYG1mwoqXPDUx04K2rkWND2oPeE6JMugqv3h0pKfW+4xoFYhLbD
YuwGCx8HHBBge5dlj3WBb4C0dizbyqMz7ilC/gaz6R56w93b/WREmTkRItr4Lhml7hz6cTySOFXR
WnAUtJsD6sWgR9dnQiqoi4fUD3duJOPGbrK/HbCzo16InT+a1m5p1jYabfPMJgHhs8yjWiBESZ0K
w6asDiD8aN8ev/XMf9RbZ91VLfVzpZyPVtK/AhJACLOICrima4SgMq2NALhbDCdPo2wGBFhQIEaU
+Kyw6MvxaRQcplZjibC2xndKSDVqvqdLDjfDcT+bevDfdBcT03jl4isxcncZVZjUUuztKnVDU0i4
Bw4IHRdNLWf9kiYJTQoikdyCDPDNxJphCy6UgzZ6uS+1szMWyam0cmoWNexaAlV8pF/WcbbYSpwx
yBfaOj09yeIKD565NijMWJTsetrPvMUWjKy4kV62c1SSheTeTqrNaUKX7RACrblvXWwm/eycct/e
GNHaOmqJoU3LS5rZZeDX2QQUV54ycCNx3S0fPuC7oKd6aJ/7PwxaGYBR9x7JPxiribVJu85Bkdew
MjzjfuBQ3nts0lGDKRQQ04mX+5KV7hwKlTx4Cw7ESuoRpBUR0Wq24T4JvGSma9jbMAj1EbkTsAHK
+u5ogTusHt53Vl7hgoUJca1AT8wY1KE0BSKVuORM4r6bFA5ThzfxrhzLUn+mCONApKAJioZmndGB
PzB1+ByDasCEggmwjHIq8nIbr/lM+jcaS/luZQScWIje2QS29phLezzCuDeQ702P7yMO2rQfXhqC
njsuKjhsCgQ/gvjAeumiWMf8YCcKCh0XVeXR4EL0Mib3t3xksGUNFByJkZXaLrbfR5viNypeqDFe
Gxoa1x6fgv9XMPkdpVVHs5t8uoM6drB4YjbGIpzxQl89m6x8rmXBVqUJ3FD86KEnnEe2gvgyvifL
siMU8HRnqr05N+ZeOiYFD5h92o3au5LwDDn+Fen3MgzpuYftHeua3dz3602vkTMb7Izb5limHGkA
CEC2WjcjVNXYkt1POzYPLWEgzgeWJ27zhrev2FPf9NZytvCaOQGs0auZmbfNHHhmpNRc5PJRo+Us
yrnO8SjkDKT6Bekz2wNj4r7vWnZMPG9nufaBbqbmMk5LtrsiuMK8Ns7rRg9desZ/6B0cpa3EVbwN
SntGN+FCEWr/UZoGGPsRaZYDYkQ1cW7zbZzDsWtmChqmXaHPT4np+ZQ4rs+UFayx1B4MLXtfXevB
baYNETIrd8lQSLrqeI1yqzbIGZhYrTnUTErL/d7+Kk0xP3Sa8xd7n3XWtulJl6+5TeDaxXDFwhOL
h5xYoWtUZDGHRX2e8YilahGT1gQAmMIdzJmCI8FmYb/eLkqrb0Wjo4iu/UkZhRti0sli37bQyIoX
idk3ZvLN9tXCrY3+3GwnbQZBwtgHIGy31ZLNhHK5/bopTO7lFy+Qi71h8laqijXoDGKs1od7PHEY
vuqWyhazPCUZ9ax+PWzstJd32bRPPr/zYM5xOk1YoaUQIsheq7xe45SW1mGgy1GN4x8dugCtZcuB
bWWOvS/7m3dYMIRNAVtj6IBX8Iz2thWrztr1MHrWrl9CfFePLWp03M+fG5bYOKtJaNZNc6Ze9zAr
td2ZBd9oH7YzDqNH1j+k37whEJiOg4mGMz5S899cdk7sagvsboNMHbiZSDcolzKoF2OuxfVALDRC
NccrXlvnavwoutK9Ma5FVrSXbrTPDDj6Q6zpPZj65HbLdDqORXpyFK01aTNEutOlp9zOMXhtazAX
/VunhmebbrmVBq6QkUvtvEHeuZAhGQ/WI2dqtx9y9ZpMmXFotfKTRW56QmO2gmsrWDvNNrY56nY3
2pyflOucsNnCGKO+NNjccw5URjXjSdnTl6iKH1VZfGN8xYVhUUFSkVvPhz9+04q4wvAc+5X+U83m
IzJvQymrSWmG5+LxLj6dqVY7GqXGcF/Z6Ekb5v9oBD5GCzftZDNKxmYX04lijL9tgSLUVm0fGSU6
fyGhvOeb4iuArUqHT9w5+Xh2qa1fDcpjGZzEYWxoIMvmUF1lK8edlp2ZCkG2Y6StyMWXJAqcC/bs
7jNhlZHJTGjbarvotTqA+7QCGn6QbSekJi6grHt0VUSyc9t9sqzUa1E7EvSd2ku6SI7maL5iq1Po
Pz2d9tZXPuXawcqfVrdkW1Qsz9j7vjub+uNe4Fmy0UnykcC5Yz4CSrp0Lob/fquNcB037J+rv96u
ktjOrTXwxiqcLGFW8R6J3ESltgiSW/MnAPzbkc1aUM6kEUaN8a/BVEvcDEITsfrAqdbDyHI3kMb4
kGCPYHz2IlFUXYgo3JEHOOtu82HK6sbtKhsTLw0Tk/g3ZFWJ66G8c1TvI2oGFKtNuyapkgA8DXId
mzjoDO8LrcMDLkTulJPkfpsNCF8ul44MGjNqULJDehv36cZGU+TNjXCryzz96ZqcCOms0ZmRsF8T
NTWhPBLeqF/LLqLG8GGoioGC7ycsAbKKcUeLBQcHBjIltZ/VMp+nTDN33L9JeZFQ9DoWvAZxhMDi
v4695sIdkvZ4ShN3fKzfs0Qe0opvfo3TnPpVE3Gv7zV1ovMAYRYa+Io25I3VjW6sH0qnd1h5zQdi
jA64AbW4MVbwHc0tlrq/wtetQyuLd5MayYjp6nMSDcVWPT5eOahnRaXyjVfsLb6GBfyYuFmUh3pM
s/MwmvhOsheURhNQI2iUJId1IJHn9wDv/mVrf7+xhu2NpTwnOm4EVboUl1ba2dX76UWr5EHv7CSc
NRofHTvn60L+jkPyEZ+VRudl+jHrs30wm5SEIs/XsAGhwXZPR9BuRqiN+kMppmQ3lBZbzLV6B1h9
Z0KFmFZuLpNF5AeCLz3afBb7xrgvVFPFQ0+9/WoNF9o075TWftmY8rnHMUV6ND1z7H7PiU6wsOYR
urLSesncsbjrg4ZlTGpKc58IYq2QteewJBIbKZrUJY1QlpymY23hHSNg+VS59brTZusFcieVIKjV
PHZCVXLL5aKDSKLmF6kNb1rVlIG1WRPBLSTAuaqfUnj25WQsl8agrhnOziYIgkwmXj7H+h42MGjk
TR9AtR822l2iRfogIywA9oJ8PmQ/plPMFrRWSNpY5BXLrvT8ZbLy81pW00GYOQNfoRmccVe1u5zy
e4/etMzFkTSyHT8nUtyOrtJ51dTEfV6WaD79Nc4vUy6/hqJ/LPnIimQKgVERj0u0/LRszuPcUrta
2+6Vc0+IpjC2R7PN72WtR3zgi4fSm59GFx1Orc/rpLoncqe7dlVvJBla0O/5s0OCajGSy9Ikl1ou
T2mLt8jpkyfWG1z8zI98QX8vBfP29NEPGfpUYjQ36nUydC7zpEirjCptb0z1ePDWJXDzobxppx4v
51QWNGiUPF657XJerz99YkS6WViU52ksO+Q7bX9o5wP/YF0AcpuM5LuR+XCeC14pf4PGUkq2Brne
VDdGlZT//cJLHIysfOIUaPte1ekXYPLrzJd9W2TQ93ZOA58y/Z1me7D5DWbkpmcHKa/XOVaZs5CH
rRt458t6X1rc+bECAoX9lBbePUmfOipm4Cb6vWPqTdi05nuhfhZEgGBOdeMyqJWHqUsxO2bjz8Wa
/uU1Fx5rxXTafK/pgDFgRvisbOe18Llwl9fGDovrA12U701mefDpkqPRs2aCmo+qiA7brUyBZbFv
tcHYk1M0+TbBzcOyEeezTcEJZgsSS0WMrVWF3ub8kZOJC9rjOp42ejSlSMApDdaWWgZ04Fk/dBWj
1EYIV8cVEGwzEiJf0tm+lqQrW4uIxJse92JM2d6hxC7UbaMdD9L6Gdk2+Ib1uXC1DDZ9iBngqzuF
Rsq6YmLG39Lj1OlIXZiBuHJZWYhShUpPC4GUlgi8RWBCb54tK322NQ61on+BD0r8yZzI00/130Tb
eOBrFrc9ZeK39wwu9506uXrxM2ZJdarb5oOb3bO3UcqGZRbowTQ8Dr7X7yVCdq4bdmgtHvqkjTA0
faz0pQY6J7qolr/zikfJ/MnE+M1rbkRugRxeUBXy3uFlNpck4bI1yIik3J5+CvFQUYusZdsuV8BC
tm7PSglq5+ClMb/Rd+GyvLCE/+JzXMn8et3GomVqNEHhwRm7E8kdxTlwXSk4gzyivr15HSKzMLkX
q36Np4UPns4lTEcNzISyd67DjMRRWUH5Knv7YgnGArsibrkhDu2449K9PMKJG9/zhjJT3IFIIALo
WLJwv2a8A6yX0jrK/pcnDRAgSB8xfNM2GkTLo2NKWCZq9k1ZzLy0vUl53pBFtodIMq3crPzMftr8
qTp5xvKivCyP07I9oadVUU/F+q6fUM9dZzckq3ORLLfOSD3RhFkrNgzKhfthr+tzd4HExXZMURqA
m9qtcJD1AxWMk8FZI7Lqbz6hnIBLOmG2CBy9Yve2NCCCBIGsJKOLUHqhzrxrLvQW5AWMBn/y8Axs
sNmIZRw1ukPioeWBpOWIBL7lIISxyA3dub01LKQCZqIlHM3sUpLzia3p07R8++qgu7ZiG8DpW0R4
h8Y1lKzssXfMPZvdZDf1JBdGRsZcrw1u9cPebmsRlmbJ5l+8dNkMTA+ft2VhbCYyeWTvQW5iuyZR
nadG2m0ovOoI14pIZAjZrw9BBv4oPPH+/JZwu/B1tz4atfNkZq2PFcNAVGX4GBLi2SwLus+eK/6a
v466nOPeWyVbXD6IKceJPjGcUtNzqLV5DcFcxnVm8wCAkhAkoOi7hEh9ItDnXY+5VLUo6/NmAJWY
W+peC4ZPICH85zgN2KRNlC4gz4A1QhYY6TotPW5sw2o9oIzgtHNSLs7qpcY+2YqkfJRtdZjFqGJN
Jkw+nUe9lwVUaqbjbgCGxZFW7lX1TvFbGxSJ+ZYKqz75V23wKqM4ciXZMfct5i7PYkNK/KozdQS9
9gIUh0gEPNjIc8uAy24fuXDAIl73o9doOTHLKQ+zrb6ZBmGGbMIDJa/VsVylwrZGaUMHzJayCj24
LvHa8m9yXV4DAiSC8048amR9fckz1ltuGyfFGqQjlI84W+g5Jkk6Ll91Ui0Hv1ZdaLds8wf7BeMF
nk1XlRfEG0gbFpWWS9234chirh7RyWdHNpEvmq+CBLreezoUgxW8FJ5WlfPme9etEQ6B5oKPPOqt
teefLikm08nyc5FO+ZviQfn5y3z1J9vew2ZqLSG4Pe6oBz+1kwensthkV9vFKb2bYdHoWxDt2RHa
FQjW/6t8+lRJJ/OFcrf6TMV8UKcNkrCvfaSATvc9cKXAJxZMKhLpecq3M1Xhj7oJmo/6NXbqvcb8
7+aoQQkPB2EwQHSU/0qfIUJ3T+w12wDneLD5pTrO0FxEhoYmUw8z89bYgVt/LvAC4gTaOxchfYCu
mwe1lqBrEjmpsbrvV2ZgwZwMb0KStYRXM06md6OSjt0FJT2LkH8w4Jzp2HGibQMTBvDQPbQgwvjc
eKdVDVdQy0qZcPvQ9ZkTaQ2jdjqa745JhLx49JSm7RhxxI5TLpATBFxF4/qydNvuaoHzVu8vz+P2
SEwKAgOFFh1kh/PGiWCNDMFGKpZjnpf7aV1/uMrRskB1rsPthJrF5YbimDMxXifuJ+p7JXeQaRJD
TMlnMJKKOq0TnThD1+/Kqflj9c7FsrztVs5QnFJqgkM0yGNdZCDRtZX2+usaUkf3SEfrUdHng71D
lDucAWMo3HNvZ2uAwzB2Gss+kV3kq7CUSezNy8Ge5k9d1Rgxu7bFw+TcITkyb6IZRPRKRzH77O1m
Y9G2lbW1YwzGOwFRZXQK67D9rRr9fSYR9JRcIyJL+Zn5VX0H+OxWll9LNd8jVUw3nYOEBOSekNRS
EbFB1MF8c2oBZ+964dJTnGavBdgbNoZvM0hMLLYDMXAitjF2zH8s1ASCR3ZniyXZOyMNMFA0/mqF
fymL+mJYSYeDU9cifM0PKcGfvMjl2a7RSivdeJ5mPfRWUCvNOP2ofKh3WEM0HhL8oYY3uDM4Uiz8
1JN8b0o2PQNn9ObwEc4rLuk++OaU79Khv7oanY1icBuxWg1tbPbrn8HTHe4SzCVlwz0g6aowI8Rg
1gI3zjQgJRLgSlPRwhrc/iRpBpwXpCL82WzUwd12KJIekR2bCpAJx95uJgjPEyjn+pySIKh+aPFw
Q5xc71rbjlGyGTvxP8ydyXLcyLZl/6XGD88AOBzN5A0iAtGTEWxFagIjKQl93+OP6jvqx2oBzFc3
kzcrZTUrszQaSSlS0QDux8/Ze20wVhyI/UecsyjLk8Rgx8ctTlwWLq8KSH4vTbn1kafaAYMGzarV
nQwxDHj2kcHbNpnF+yODjibo7zSS07g8BMIR37GOIr+vQMRYzS62EKGhvfjuxJ2ysqfSwLuobrIO
ZboqtFkJHJHpc8TrIbZi+JXE9H/19kH1KwbCXM5DWXGoUoV/F5sq/YdLQizdjlbcWUX4stKIft+E
CGK3JNQUdjbS/QtDkmHMI1Zmb4tpYuW1WrbPNbnFk2Lujcl3GdCQYJ6qNADE6Mp57zbbtCPTjNP+
YCpuHoHntuDzoyfsocmMqZK6OpmBm2CwVuT+uEzOkHh07zAOZ4Nsk7vOiK+FgnOHC6734dGP4TFM
GjA1TJDtbkq21hEiT30qpfqs0WaEbEnoU0812OEdO+Nke3ZMKiOWkK3j4OevNPrNVZffDU1301c6
cnbKh4ImFBLg4Cb1Amfjc2qH30AbY7g0GcBUZTaR0NAvV8ZgKXul074TDq2FDz3Nd58H0/mmp5+T
r1oDy9RqqqxkULpbn57jcVCLe+Gnuw4nKQte5ZyGvLlqWsPxVBQNVmrrlXK6RH1yLmM8G2YSw0cA
UXxTIm1dVWN3qxStJFnMwJltNjcF3retFV11gmFlAO1Rpc8mantPZCim00IhXN23VSxuwIDlUIz8
P2xnu3AucrVHqlUF/hWTr1whyUDl50CgmI19kIL4OFDFIU2CrzNwwYlhAtUbgCLLSXS+LDiuLO7Y
uxJmn3TwnBLPPhRk82QpQqERo3AAQtwrSsvc2yIloFBa3Y7DEypLCylnyrCfpsvjogvVMpYuSELG
Dvw5upTAOQUo6dc+CnEG+LT0lr9GdRifUAHbJFebQFroXc285SbquQynGkddiPQZrdoT8iQAtOBd
a8xTNAVhyPMuUpmFkYupKmJ9dvxHsq/myqV7H0AMGYq9U6lz79i36js02ITd6wH7ZapV6+WNELKn
5TohBUT6CicSwXqMrNlsh5s4tN0JgdShQvH6VGfY7KbCWA0SakXuYbP0A+gGAVLeJwAqnAcm9b7r
snuHZLKLrnTr5V8mRQyXRVV3Zy+PbHaOGFtmF2SPnfOGmpnCc8hraNj8hro53AA8kW7AQzT8P1TN
jGdKR3yrcr9C66hjuY5IOVk+MTPMhyNE/qsc+vG8SFJhlRjrBSXXI4EgxEP4W7yOKbCkhsY3Ot8L
MAnjgp292nhQWbAKjSFKRw09ZadHpG2W8uMTv5YajfFoUjLPrVwqHap5nMWYy2iWEms4+/gtmhpk
cGwXj+/yJZto8gSN2EFnvE7MUh4GZ1cPDJ37KFP2ULcPKiEk9zlD4DVBFcwwFWzBZmbdLI9vEyQC
jrCe5YBn0UeHJJRkZ1HjdLTY3YUcY40wjfp8gNUOsGh5tZ2cPJgmOf+MPmA+HLvoCTMnpLAgRmS6
8HuJBpvw+2CKoa3rU5MmchPR/tpTT/3McmoImB5sZXk3EvFKroVPkOO575LHvi56TKxOjcMOI05s
YfLj5hFsYDWmuap8ZI18NWpVPcgBERUyEOexzg7VbLNrgWcv2Sgp0S5uTKIWBRIodpo0xapI55zE
MSZLsh42BuaHk5Fb4GnHwVuHDetjjx5O6XL5Y0gETjf6uy0oqzFlV0owCm80Lfs5E0BOxWxpxIAD
N2IaIzSiwXADWHwX1EV4i0oR9WkAj9+ckvi+N+ztGGlwjibrQVtMlHVaXjJ+qitUubmXQfTRp7Wl
yuq99egRo1YI7jJtEMis+Ogik3HLEDbTy0C05JT21yzoiqcROhVv0uDfxNkLbWFyu2dgfqJnHjLY
9jr01qsqDE4w7VCk6/aTIVJr6bnwxvEalZTZ1eRjuknHE3b3+q4yKBYXepIWmC1SvRxlbZL6WyND
bMXSY57S6cecVOeOuCUx6HJ1IeF4sCABbILAyZ/1PCexscuvuh7ncOVTNqSmsyDLRLPFHZ8qGjvG
2EZh7xXFRzI7T7r12RnT9f14hcXPOANf/YKHCTvkVGYQ3WhJ1GnrdCGysPuGJ+Rq1VlnsrAOwY9t
qkZ9o9uUHsdADISvFE8LYN0aQ5CPiTBuK6+c2LusqyIz1gGhJaexrtZeRvNmHAPkj3VkYAzrNVqm
nUo3/LVqB86PUQuXBhZQjzJxFYId2yYJIGZ8cMfYItYhd5xka2gAoX0jqNaG70RHmVESNyzAV8G8
ePZAL28q0gS3KKKJF2gh+cTXsNgSqwDGAamDAPa4Aff22Hd7lLgpx+RZKWik47mmVxXMsC4fUpYm
rEs/m3VBkwdbT+B27i1Fd9Uk4KA9fyReUGNYj+nK8/fwhjC4vVWUwCFIGDwmVhBtMIubDKf4tq08
Jsljf8wNqa0WVi+FnUMSdZ/dK1FlbbMaXd6/Hu2r6ju4A+tStYw9ODwn+0QEb0jNDzG2d8Ltqp1B
F9Idcg0cPDDwW36xjZ3ytOCql0j5LKRhk2aHUJXPedBsFzxXZaCwX4h0Q5qijGimed0IHoZMr1YO
FJxlQcRQCfqCBGqzTpAOFBx/iKXgkJzb9KwwePaD/4lSy1O3TDv1vGy2eWh8yDboIHlE/bmZv7Qq
Hiho3No+qi+MRs5s0vP6/t9fUvvV0nP1UvT5fU8vgXqJPzJM76PoQQotP00iyije+3bb7jkRjC/C
syvc1g1yhIKLQI6GuFey2i2bqvueNdS4iAnFjZ+n4RkNA3/Q0dCQiNaoe54bDQmCPYwvUj+ZXeAc
Mqv11pOfRi9JazGqNRVOFpWp0ZSYI1qS7qPzbPEaWuW5U1+G0gt/QrRBx6HRov6kBtW5hKfm/fTV
ALOFiQOAdJtnRYEhjhTllR5vZ5W4asrB32oxKgADqeHCkGkQCKw0OuvCLNsZ76g/yVF7jtNU3FTh
87LQep6TQFKrX6wqUtesKc5lKDyeROZfoSnKex2MRR8bLoRdNv2+zG4Qld3BpFc2BgnJ62mmdyqa
973HAnLEAOntM5B+7oJOIMT9Oswmtygai8OoWMFTNjr3IxD227HUwqc21OiyWRFA9/kPxeyHk+zo
zVBSqk8s3I0k/9BGbX6TD3FB7w1X/1QDb1Y6cKOFp6GotYhNaZJq2PVRH9/VBYtxbdDRHdnpDtEo
7z/ZaATxZrHvz3iVZIdEBBq3R4sgLLtLWGGVVzT0BrN9Z8rU0+eGX9qdg7KdYRVGP6XhqQxCxRWt
bT8/HPxSOYdiPut1DGQiySxc26Ah66x9img6onIblNMQ4FhB+1ufl1jcML5Z1hPFzwZodJaBYwUE
oUIVskq5UfYLoH0anelAn4KDQ8uI0YrL8B2cwZ3FinUuMQ2u1KayD6oal27fk2LeYzt3/bwabsrk
11LhpOxrHF/hPul9Y23jRItPn/t7HlvjNbeL586QDv1bVqPAwBiI4KN0RaTdF6Tv3Np6ZNxHzF4n
syCKRDVGylJfp1nTkiJbMa1phIeXYbToPY7egYuyWrck5K5DDCYbhsdHFUXVpfFy5uKzDYhZkn33
+RQQFSrofbpiLyy/+DYiDpzFdmBd6qI4KtGcqYLK9WgGxrOneMlOC5k7og2AiQdXqEBpv3fqKtqz
xdJ4AmbEezk/iKiVK8kxc8hCfmcqGNHS2ENYwvKPjxgtVZV+GNAImrrNH/1KvUECaNIDMvmJAn6t
4Ix/zHrOVkpkYHMr6nNkZuUF1xtnBm4H1pLxBY83HLb5NVm4qtpO4bCG3Z3480A7F8S497panRdu
TCuLP5A+n0gyoUfqyuj9dJ30qJiZ8DO+kSWdvYJomsD4qBkJcFu5C+Q3ZiIkGmHcdX4BtiCVB2Q+
t1ESFOsFI6N1kXH1uwDVK0o/tO6/AIpwd/BNL4MdrmkwFZW8LE+FAGej2HX41lhWPcUNWoy5tJNQ
n9Xq+NoGzG7Tur7gwpEPTv8E6WA3JVHw5ic58ayGRn8yNJ1trDJPgV+zWzCpbUcafRuLa94SumfN
sQMa/sgSAzYw1Gi2y/9xZME+Q8gu0s6zZQ3WYQEYL6u+DKiVS986aCiR8FKGoHhKmMfgAgE81pST
y7mt6HR9jVgC4fh8UkNM5bt1Eua7OTgC80P4SwXpl6P/3w4pJS0aP7EnnBVl+wze77zeOER9hx/K
MpEfls3gdibD6G7hDmhRcuhjKIpozkK3NpyIcwklsjl7jSENMNAoh/daRdSSxfqa0CSicDIPysnn
twrOEPov1UbLS/ksbEJhnCiUexQO8rmzA+auevY9q634nIGwYjVq81WbmWKjzQhMiWHp5IXlx2Dg
fVpok2OFjkUdyYzXc9t6GOvG2VTVL3IZsaTqCV8KnTEhiNo1rceeIU6Hlhaj39ZOjeigeN6jhDh0
qVh7yjktBjkqf7Wj75L3qvOZQsX7Q4mOGCTEtB5ZJOGOVIjItah0eg8l0XIkKGxLPWjhrTI1SEz7
QbvPPINOaly+F+WoMIaHyyHBaa4qtpxlrVxWTVbPImt1RsKk2gJO4SBI+lsPZcrOaRwszyrRghOi
Xn/TFICypQUrqVeEA+tK36ua/6ujbbxNxpTh6pLs058RoqR7BznPbnTMc1g04WNKXLRVFC+NkVL/
VGb4CBDE+lx3DC6A+ZHNbPUIJ7/e2rljrLltrW1l19mRTGNuJ1M8GOBQyoZcLCuoPnBlnjWVWXmI
kfvSe/YvTGc6jTjzVwap8Fqb3bcpNNotFEZaA57hPebEfHaBuZsQsqxRRreXvFH2Axg9AOBMQpkd
4fRMQrjXPgeyNPCQareg5OYCXmmII1kWFV+12S1ks+HWnW59fWKQyErWW1zdXTDuspKiajQxPcuA
jm+WmYcOgczZcIbvPoF3J0tO9ok1MoYAw8wrYY19KFjPvHTqH2udQ6qdGM8sW9GPMGnvjDS10Yb4
RyZr46agq78fC626tblsV3HF6GzIW2uz7PbzkJs223henvPYPGT2UFy1qqQ3rVEXLCknAvb9YWrU
w7KZydk+XRkqtzGpZToxLXMGyfLbsfRfSYvpwDs6PW+IZbuhX93nWq/zKdvOUSb9nZHo+3KOtSoL
/a7uFUwAZncM9RmJMJ1BlrQu6tP0cfTGCVAEFVTC8U/OcBEIR4LJYgflHuLivQad9cgNgy5qaqnR
BbkrUu2qu3/9QZx4ck+iGm3JMrh6c0thTLxfyMXkFsP1B+1Vsa36XCbkmoT+jcSpu7ZS2z5ypHzr
kNswGmftUkRMVFXhofabq4ogs49mCHah18C9ZtEDfrgG3oxvz2YxlpPaDDZZCyuAen+kgdxV60xN
DsFQkynXJt5N6yAvKu24uDY+I1mdTaNZD0UtNrg/X9BWgpjGsr2Wovw1IUA4JGgD2bd8m5NcsFni
UFJHYfpLVtVhirBGsj/6O0k8wE2RdZQ5TDOwJEBKL7wAudywVfNh3CslEW8zq+0SVOnlE0ksDWfb
BjEha4Bg5wN0XNEahPODkmmOWoW2E8xuBQ7WoK6YqkRkKJXlkxmPEU04OiKKFh15Y6BRtHhZl1+N
XvskodOsZaqRz2VxQq6d8HvZZbskTb61jDhvlVp+j036gkXEup9pD2gD+yfZAYjL25kouiwktKxv
04ausJpL8zGO1JswgOvfZBIKeNqnh/+ghNX9fkCCaWoPtncfDMycbk35Ptk0a9YxkrsSF9lOLys2
n2vs3Tr2k6Y8WfpzJZ5r4xGFyqrSzZWF894QiKqpeXShbFhvSZFZHzNtT0iwALHS7Jpsbzebti7x
rH8f67u6vZsbvf+h6kFm0WqSVBbGJZe43JXkqBEqQZ/Xfx58Sd9j2pRUXAM+xhD+KOLt8heUoXAK
Dwhr9jS7v6vOLJityACoR2Cbpb0KBG2OnpClUtTPZE0yBw0wDyJOv9aN8YBu08Wdxc4T6Q/94LwX
uulmOVyhKS+UdezLa100Zx2QCD18noUR7RO8on7egcazZLpicvmBQumJbEI+3TkPyc7kQVgRtnzd
QK8b9/dB26wclS0/8qoHDpWwj5ga445unPyxxnEBjizGP9LQdBldBas2cufei3G1B+QUQUrVbCab
pWCCNZGLYKSa62uI2lFuKkIlZczm4yNFdJ9Vv8lS1b/G1uqqFJqqMRw1NFPTvsbWZlVZOM0QlXS1
801Pu+t2nL/E9jWuKfdLYywYXvHF0gq+mNYfPy6/8xuSL1UHGUyFDv6G7u1R+CWQAyVLSHQQKtYj
KcXd55eC6jbvOfb8jzlX+4+I7+snaZbM7y8R4H/+8b8e85T/lsd8/HdM+F8f8V834QcTufxX8/Vv
/X+YLe4QePx/jxa//V//M/3Z/E22+PywP6LF5X+qwrERas/p4o4Gsrf/OWeOy/+0TWnqjN+5bgyN
dO//kywueYxJC8hxKMNsbGVwfOdc6s/Qcd2SJO0I+uhcI7r8f0kW178Ag1VN1U2IBwbPy5JoZXkO
f05qmSwvLUQzheuW8RfnKD3YdiYjSAYf3QbeF50owWQ5acfiZnIAB0cJDe4pzrIrsOaDYAhaRjoy
PifhXEE3YU/MLslkCoWH6hS6u/wIwRD1QtX/iCmELkzOik3Tm42rTOI3abxiJhz/iYA8vyCLEHJb
RUhOMWJ8ISBbPeo2xQ/CdYYVSsGVfMJ+RQ+scGa72Yut52SCovU9jbqC2azxaP37eX9mRgE12Yo6
10a/BrvhvGBL1DwfL15Zn2mGQ59PPGNXaDLc4OTHhZMH9pnADPtsGqp9Lj/SYs/0PN8yaCcmMcxh
TOjpLiA44je5S18zpXmZguxKKYTDucFRxZwD9KeEncaoi7owI6z7okm3UFpjWBHYGgnfTPa2gpuP
+gs3tn5TmRYmxSiaTtgxkF5Scu+DcXiD9WGteDvg+Y+tv7U78hpUrxQ3XW3eUHQSIFAAEwtn7wZn
MTixehu6UDfzlY1d7mTFYtpaiZ1s/nQD/bGE/DlLXp8jiv76CQreLkMnqUcawtS/fIIFaN0JtD16
PlUQHyX8AjaBmd5ioPZ2QanJkzVU1m5A2eBh8Rlt9DspTqVAmEelbkDFUy6sgciUFMhOvhl0PgPT
RvZN+/NW7UEHD3qNZ14ZfwPg1v7mqZMxZCNT5KMxbfElgrhT86TkZEKYrpNuFNR5h86Ikuc+h9yc
9TZI5JkOK5ET2WMxp3746wJ/yO9ynr9kCs0Xh0UpZji6oWoCxcBfL4566IemxTe37qvS2eGmwmE9
Mr7VeoOcBR/olqOn52D+blQzPK5Z8S3AOshHbj048i7AT3jMbcMBEsp34Dq8z+9802o3TALtVae0
bJVVWG46mHbkRhAxmmZN9buX8nfvKIlNvCRpOo4Q80v903VeZ6Y16kSErlulGN1m5uEh6uAArjGA
4gdQb/xm/m7KGcmx7YwMCblG/vVlCcIcwTpjHeOQvyxBCWkkSl+dMqYKKwSxv7k9/+5CYF1nOdUs
g+ctv1wIRdsIJBYIuKwOKpzi1zQkGPF20UDDDC0vmY/Rj7QClph6zGBN45eqxL9ZCrUvWWDzZcCm
Q0KcYXMNGNaXNYKJZ4u+qUSiUnjEWJT+h7RjbaNnply1qLjPjo90DANOADc7vFoBAVH/fC9/zUbn
KaC7l0Jn62OVMv7thhhDwvNikiVikqdOsAAEKtgkR5ECbyJRvZOd1+9oZ2IO1QrxflSrneDwVdKS
GcKCTj5lvim9tV763ekz8SB10Iz95nn++1tFbLxgXmaZ7Kim9SU2LRO1buvFgFgFI8JmARxVmj4d
ab5xjUDqL63O2RikFNEBeqhyLTj+8zNY3om/rnpcJ/zTGFtVU7O/LujwcWNO2DqY12qP+iV8GGi3
BYb6HINgeDWjjJjJsi9XeVs/QbDWXXMkYEZKoMI2MWZWHWfMeqd85c1xV41NmJghdMgn3oCeg1UW
8ZnEjtuY92pd4WshKe+gS5KmpNya5JC+zBQkEGbF4C4zx5SEhY0S59/0mF6Gak70DyoLTtBA4uGy
DKNLq3+Th/Y1fZELxlJ1dm9d4+oloO3L0kWWvE+K8ZivbQjFpYWhRYV2fxvUlnorrObGGYPuIFvy
Gbq6dkdTfVxSoTRtPE1JlRytDoIKPinI40vWUyOOsIqtQ9Mk6joMA+c3iXJf8g+X5wtr2WHFNxzq
9i/PdxpVwMlsj+tl9r2II8xe989o4FCNR85L38DP421klNn9+udrZo6G++slY6msMJQWrPOGkPNz
+9PaaALyjiKjzXEItc5ORD1yuUkgQlm6tDxlbiYVnO0//6tfIx/nl6xReJgOkw8OK/LLS26YD5DM
B46gR06+rt+yFlE0ahxg2E7Yrsi1Vs9VlpYbY3TcBFUSc06T6KCEhOoK2aZI6/QYS9AYQy32c5n7
UJ+6pKp+sxv/TSFhadzSBkUqu7Ehv+wdTVb7zVDw/gSWrr7PAQQ+tLtSb82nCCrErJa+hyta30UK
5upeqKCJlY5mJrOOlVrl5K+meFOScHovTBhvmMDTSxvXyqr2vIZhEePSAbPoP7+/f/OpWjr+OosN
xP73pajUSAHPgE7zPqnJ1icOYTVT/eqmhHKvpwi4E8S7//xvcmj4cimZKt4MwJbzcq3z7V8vpdaK
JpS69ATiUmOx1l7bsm2OsT7cOfjlQ8IR0K3k9C08e20nPsyXkPhsG5GosNGWZXZybdSIbrH/Diuy
YXvBTpN6L4KkaMTayq6FEldFMYKW2WatSPmb+9D4txuR/cWapXXzKsormA86f7oZcj45hVC0dp1F
YYet0dqNTIffRgYEK3IbTkypklv4j85JSUXlguN+m6SPcLeE/dar1kNTaPkL8m19F+t2u6nQ+DUE
cp2MxlZPuhM3R6VJV7FSqCfOSw+yUtT7slJMBJzQ8QQnPJdE2IueltlVcZDUZGNMm3Smnc+BNnEh
kmcZCTRxAxxorGX5KsiGCxAl8u5Vrdwvc+rCcj8L25CIJCb+WV5Ru8E6xGW8L+e5l6cOk/vPH/8S
MvmXlYTbxHQsU9hCN/790CRyCGtjR0PHN0qTZYtcbi9vnSM59A4ulczNYxUZLIF04wxKk4VAGWAY
r56Zj8eKWZeLDghnazjrmdAUjKxIbNl45SsQYwbKZRw2zEEQ1KwAysAoqW9ZCdq8wNTXp82dbEu6
Odqwo2ttnESecILpLfp04DEe7VFBlEPoWEns8dYWmPz++fVDIv96/Vucs1XOVPq8C5vGl6unG8IJ
3yJcjzDBOKbkpnaFXQ1hWgm+SYijEPZ87QGRQbYumql/qZLgZ18PujuFMSAhGO46LGe7XivQXl2s
D+PtouCMDQdADnxQV7Qyv2KJPC7xh1NVjtdWOwaWXe+XpnZg+vWdXtP7NnJyRGIlN85Wmb+JKnuv
q/4FHGR9iYNaxxDXlzt87ytmHNFT7+Cd6hpE/WjmN45at7tpzLXHRtFMsss5svk+M2583/VBFHr+
kET+Q0+++sYUkXIGOp6ftNlTF1oYlMuR2CgvIT5itoPegoyyykq62vzAljbZqogS9dDye+xt2pGm
PV0+E2gHQHQwCl6DDjVtJ8wL4MPLPOth1iQgM7yyc3urhJHW+vZhKhJrm9r6e0iGzGUmwzq6nhDe
Nx6x2Hv7cqZYSzGAyTP877kR/NI7IteJc2GSBGFk40dksGRIRT+rySQG3jaxbm8aRdE44mkabCFW
ngpZEAbZEUTuftkkS6FLSLuTv/faNrztFfs6YLdx2ULy20CWKoC0/n1s4pwIbxXMWSDaEyAKcmLn
L0NmAmF11PsxsYJXntwR1ZMDp75/8jiOQ+NHm7k0Hcq8gwrcvJmxfksah9x3+M12piKdN/SKDro+
AVytEtVmqrd6wc3p+vMu1cI/BgMGeYwa8zbEoyYCvb70gjW/D+Sxooo7acVkrgKzzq4B0TDXpDXe
LaiOa5u+w3bsaWIqYf5DjIO2azp12HSGSO4mhktaceb6TDd2k003aKEK1ymhOgubxgCRMsEd6heS
vMLYRUyuonaEGUhMI/BLvyZnHInmDWy2DegJvV5B7XyMp9LeTCwKmzw1knUeV+WryhISR8PtMp6b
RrTuscIOUJnOalGEmPVgbUdwzjiYoFZJQUbrMmqtO8tE/8P4DhWzulX1Dq8rIY+uR+TFepmmhVkZ
b//55reo1P569xtc/LatW3TCkHHN+Vl/3TsIEYTxVwVAWgw6DqBB7iqUHzs7VLbtFHFStANv7QXA
EkSo33SYQxYgabc1Bp+LcSp12DFo28A3GXJKGHHgoZk8JsVdEcCTHL1zEEikk1qK4w1ob9EIwrlM
btre7rKt5qMAQY65kp2z5YN3bujIkJuJZqk24GYVcNa00FVMxcCaGp9Yre8z2Nb3tQHfeo4arWxs
gtkBf+ox1kJ5qL2gXTUjRCg9gdw5dc9AIN0yg87VSrKVTZUpPEeOlVCi29Rj4K/hMTVZyLvc0F1U
dFxuxcSwdHEwNsisgmJVM5/HhsWEoQh+1nAY8hppdUa3ZsMQnKQSpf1lYoHbWVF2wXxmINSY2aKn
vlDOWflke3X9cFcA1YBeXcCycsJm3deJuQGouWFfSw9Cz0YoLVW/SZw3Xx0Q5nBe2nSqKckCiPeB
0YtNnuGkr3vzRWe5dhkuSFzQLrS/7JDwz1axP5yMSbsOcDIfsjVOdiEiJixQMHwhQCLp9TehdhiN
R3POzlS2zHa34GyueWThktSAWWge5HHFULAJaMWxy3G8EUdVm30Lr9ooVknltTsvY86E7ILBekS9
4BdFy+EJgqDVdK7iDN+idHwfggEARtqSXoOIjI+W+tx6qxCoUpLoqO+RBY3ddMQoiHpnkGJbHycn
LuE4KlDaGfv7HcnCAlbIiDfWHTOFOK3hjApguPhaMt7YubZmQyFnGdOhovXInhPu2RYYJy7IlL4g
pQxMozZSinWTvTXeTEhWJg9xR+sOuheArwgv7ezdsGN6OnQT6P5yIF7VVY1HgrCqSkWSB1J0NQXB
CSdPtLaqlxjt5LZWnB+tWabIuCiQRFrEO67/dkMaU7FudbxM2hHlHwMiR/x0Ehv0HKSAJM5O7clm
pUXsBVS36rQb3+F/0GTDnd5IpKBd+R5AcMN00B8n9acpR9JvdXxoSQxTxR+4xNPE+Fb6ODPRFpIw
mBHewLV36CW2whR7EjA2UL9QmSeGsamQc5uz3hPhSKUDbCEQGVTBrPjwmUwyMJyAHSYkPma2aa5A
aMVbjXf7GEpYP+1s42BWykALCN04AND1h+wjHcs9k0YSqbVU38m2PRLMMG2B06lbZQK1qCTdtPOa
yUB4wHKO29xwmybt9yF1JzFpdc164owa7FJkJwFTZ5bactKmXWHFDyASVTcIUlJOD3jMC07khblr
h/RQxUC7Rt3u9uFg5hsV0eEmgW7m+j3I867tgKtgLp+0/kdqReAJABIS6qaxT63IWWUozpU26MFz
0npgiM2crUjK9MgxYdwkqhzoHiOoj/q6XVMMu2gIgVc56oPI0KNRI2oo8fR8kwaJtiM34REZEckX
+CbMHwwvwGDZ6iMAb2wJMD5XcRpjS4DPpoQEiHQJn4yXVw8xC8yOyCT1YE+vKirTLfrId6D1G51p
pMvkbqCw0QGJeOPaNmrPpU3xGGRjcEIHvzFDTeUaRYYGMQX+vneOSNghtQ2LhBAj7qE6WeNbK9zQ
KEtwb16w8bTmB5jkbZGmzHozO1uZ2bVy4mMbJo96fggD/zUVHqDwzsq5zPD6ZCq8CEXBqVdsgtBI
NhHNUjdy+hLDzohV0kievZg9lDTYlwrOCjeaRFnXnVXHDvcYlT6aeaXIuT0nvznEA/gvZejx7zLH
cMOxeBsLhpZh0bdnozG/yxq4fdCDwwh+BVGMmz4Ox3VZm5xAUoAGY61c0wpyZkm8Kqh5YF/WoLza
Trm3ieO7mkWLOTZhA9EB857xkRzQKEZH2sJw4yTiBfC897VGMHpmO65ZyRcQbdaFz5d1EKDTEDAn
sWT8ojLv3kb9K1R58w5CVAJtL8Tqnxuraghhr9gImXvKhkkfMY1oCX0nTDqexAKbJPeKGXi7KKBT
PynxA/pB4lTV5DtEunFr+90jJ6bgkT7GT1QY9d1Qy3MDAKSWoba1ulJ39TZBpFdNXE5JgwQ6zWHl
ZxVuKaYH9KIovpIcELKJSnDlD0a6tok+3dRG8q2Td8IZding2Y2RGIc+sOAP5djM2wLYn0NoQBhT
slcyfhhynA3Ajue5cay7OBA+AlH1K6VL211ufZeIddCsdgRcnalvlVWg69URoazn+tFFldnFoNLb
GG3yw3AKcdeG6r4fOByOY/hWzJdG2eordnS0TaiIXwMcn9Si4cHR2nMbRfBDpX/LVnmoGGsXVJbA
MvyXQCNBIgEu4GZGcJFGdoOJR54dy36j0SU3QFOqTUl4FDAx81xL9ZZlKr2ve29V6jyvqsjWml6d
i1T5FtjeI23aQ8GQjr9mbQWZww3g8H08aHuYJJhBDdBWca/AZcbAV4R0S/KOSTfSzAOzJjT1Mt0S
xICBHsRA3Hr5TqtMnOi5tRO++pFVnO8cTvqDwIFJPJpYBXn0rcEEu8bXFiLHT940BNK65gxu0GF/
kJgOq+wtM8bu0OQKzpVygqK+6qsCJnNWuDE2e9fDr7JNU42z5BRGG121tpo1kNYREBoZJaO+M7Bc
u4apI6CqELEPjo5LA+mSbrLcZR065JTIXMxN5TnEK7Ky5mtUHfV93uZvgAWSpgPxSl7ZinAE4fYK
hs+hImGz0+17Whs3k+axrzbN2hgmvPzzs0xamd4pLWc7ccaMJl7Z8RI4ABFlRAkLwMI2ZZi0vygF
4SWlCso7HsuMyC2IpvcTJd3St7JOj32UZu+44x4y+mDQ13COoN6WG9YsqBvHvEheMqE9QKDrV3m+
8/0t5Yg/iT1O3IPUo5+hMbMXMSXXT4MqZ8olYirUbUgltE3qGG6a+DbuedYJXV4J18Wdzbmui1O5
wS/muIHPMq/GJ1PV1XWHKaZS4C75lnevqZC9jQiAi9nsy4EreMyc4KqX8WMWcf2XJKG4mex3TW1D
YKMmITI0B+akj3u9MiqqXv/jf5N0ZkuNI1EQ/SJFlNaSXiXvxtgYsIEXBVtr33d9/RwxD+NouqcX
bKlUlTfzZKtbKjmOjEIIgiypwElm+w/s0z7iIcN30ZQnPRhAE3UqU4l0H9RVt+oL9qa1Saiu5zNt
2mEjIot9J8TDar53xrQbSoKU6tj+64z5y4lDwqrsNs1BJ9D46WdJQgYX2+hotGseY9a600nCKDAa
lDJcj6U8w+7GvDSEzzgIdzZhVSsWPuzHUvk/2IW++EJPErGeUT+WOqH0SVjbYV7HMn3PHKwqWU5P
izLEJx3lKBMLVr3x383llkg19ZHFlP6bCJMxNDANRa299BBUoH5Y19wJ7GtiF69GpFX7nH2HponL
EM94TU0b16WdHwXqy7FzSY5yT5TRjkWWSGeiUxCmIXJPkYDlXVwyu3FgJVHhMRumf6ATVXGKcBur
+opmuvaZAkWviZQGtBIR/86gFILT/3uSjOJcqNDvgJ0F5DofLM7fbsJikjG/8mKR/etQeqns4e4I
d0X1SMFCT1Sxn1zE1+JZbfJt0Zab+sK4EL5OpBBJBfk88N+Ih35F0OdlMIyvUVXOOsZcS62PVdvt
fZ3W5GYABmWyzKtN+y+A6QCMpGG1Fs1jnuDgrdkPap2xTSHGFpp4SNRhx6nkYsBeKasXE+uzaxkD
+Wy4TzitrXgCmqF+ME1Zdmifjmp0bnLTe/k0LRafPt8jNAiARSU7eF25TlF40i3m4KJOVxMVUF6h
zo+lCaveyUmxGAmVvrn1xE4neqK3yu0E2KLGb+8cSpK+SDYKRymXsgo2HIN/6GkFOfaZeqBTkvOa
kywbejxjYfNRx6Tik27CFa8XHkPUl8E8pGaqr6nwXliysUIqbTj6xBEg2GNxgrajUzJfcsvDf3G4
p3stXA1dQn7b9Pn3+kAva39jTdo11NSHPN6KPLqkYCbB25Re0YqfsNCfigYmTWLbiWcAkqEHW111
zHp4Rr/j/jA8PME+Ab7wdeiBq6HjGAEk5w44Gb7AX5GYX0KMNfh1X6eBRx+9gn5G38lPnHxy164W
5l0bPcEGe6BDp1/Pho06kN+JMb5yZ0B3tgSBE/vL6EyoE9qbwTtL4ncVZkpDMU78agU+WkwbrUV0
AabiMjktdmFOr5GFJhncOVtOdfUBOe89KsuntrVSGBWwDlqDUJUdtCsORtGenAkdBPMtdYx7lmin
qpSoZBq5TaMyg7WhH2RdqacJaDfEOhXnNwfgsku8THAmztWm4Wl5jiKKK8pUgXRaRvV2rmjMqvMS
IpnWuWwUxEHRfI2yHoIknXJrmOGbm2iugz026Bc/N0jyD45nQX50Mdv9y6nOXCnFfJs0p3ftLN7a
mnMtMSDS5kMfSVg+ADa3DzxzN4bWoBdBnHUtBVZDzqbPguIjesdhwpR+Vo3yrs50BGat8RsrNJ7r
XDusc35h3BMn/JYK7yvP68dJ0jHEfgRyR8DRw+coQGOAl45gNoA5MDtzom2mPyOLNDuO4M867s2O
AnWCiIvwRSrMkxQzeyIliZHPbHSyRuzDKLriCf+M+hOPbqsfCgow/WBfFuOHFqsMEBZpLiycAzSz
B2hSqxkapqJk1Q50ATlc3Vc48LUdloF6X4BvrDCv8nRam+XOMbDicurkzUuGnYTURTzSKwmdwdCW
3ixV8D15dLUTRhGBhjs9NchMEqfxJonzv2oixOnF/T8lkesnY3g3DEodAX4Hm0WKITuY17jL55Pd
GaVXTYmyYtWksRvdhj+fUF1kb6c4QzasEm48vyerrw07gsGS9qIoZ+OHLbCxYRtMJmfaNF9yov4y
bVX6C1VSpLjhYlAkffT3kTSagw5bjHg67nYej5BgNQ8m077pjQN4HbkxU8ymWvtLwxymYV+cu8Hg
Mg3vJPzZxTUgZpmtl65j+PnKTOVvQfqGng/mgdvSX9idqBqw3QStwxGcFxv4h0O63R5k4Y74rJOi
P4SF1W0r6LDDRLeuORVslcgzigrrb1JyGSl5YC3Ib39Hb8S/VK1HlE1rRZh9dKcmZCgREqGNkQln
2ouq1L9VDG892fGkGRJASmF6MnAlctXD02EPt2sXQ2nXp1At81Ye/KnZyIzIn94Np6RrvkcIuTGo
d04RmGRhUlnbKmouhj9SbSHVjc+H40aKBmFuEFuljPVVNyho6z92DQihGoxwIeMpnDZiugYywAbk
uUgnVG8KyLiVoERqZZvB1a4M+6Uq8xVYfzzT9ddksrbmVDl7VIfC2AV36fSSh9tIfLariVBR21ct
GlLeDqcwy9AzbMrcTVQWvMYcUPuHFA93byjXBhIYvOzqkBLw49rkKeDUP06A2NdJ/4N+k22fauBM
UusnpwwXJjbfVhcHT1UMjnskBS6MZTEbeVBlMoHqNnYfit+xEKn7yZq280g/XOTfwrk9dUW6MJCP
aLhf7GkCD1DprcyrY5ulfDodH6Ee3m0IBi5a9sPwgRWJ46+ZF9tQKdY4X0NkY0gV9MdpHmwhTzpF
vmqkvY/BsaEZ7IM2R0eR2bjC+MZDVHFUNh8Lu6GiqY08/in0yS5SvwdcDVZyV7AoTlocu37BgBVf
KQe9sqMZYcbflyavzZyt9YSTsFnm+6lazg41EqkWlRs1U6QXDfNhxL291NsyHZwbbVNx5mDYB8mR
BSscS0JDRsnG15/J9NSrTEf9S00l21HzQG8DO9LeF0ynAq79xKzRlTvqH3VlLbFqp44Kd1Wjxz3o
gXgLwYZv7OfbIMN/rWXc0Ue2ral9ONrQcSiEbqX33D49UTFsNQwsouwnDfqtbSHcyWGizhsaAOoj
cqgWfhed8cuayiwLI7mHfVA7C06s6UTURTc1jjzVrRuKpzzH6cPl4WBOdjNIe2wcTXo7+U7Cptnn
PpW/oXGNcv9XmUDr1gT7CP8Em1qBSBlq7SGfqHVMA3Y5At0i1bMUoOQIigxC7zpsUbuWz6MyOmYi
6Ojj2F0HtQKFrFYvuhLlB456wbGnsaAuzWUO24IhopGSRi3qvyoS6GoKpzGKlLM1niJNIiKlWbam
HmI9dHmJdYTyGnNiA0NRn8OlxoXZDs2+UJAnB3oN3RqZR3Gu8DNX1VRcFVuW+zF6r2GSPgREWq22
2moADlkgyM3PKuOeRLk7yd2qXroJ+2U6G0+wqRBZhDsvKdRsGO9AAXJy1lOxLypy26O+j/SUnwnq
N86UsUcUkkRkVb9WtQ6NC4AE/J8TvYpfehPkzC/iNamQwQPAUUPLIl4UBbLe5GOxSyX4mibcoYmD
Itfb14rTWGkOzUEWjI6cvt9IIlMcpgX6SaV5Tn93DEccwI7QlV1AJUT5izuxz1qHQ6Xjb1NhlTx4
ccIBfDoxyE+8IuSeSqX22JbtXa/DHwbYvUdyG/p7pVv7CNQBkAjixBPpNcY+StY8Fz65QCfbp/H8
CqruBHmfj9/X58e5aCovKCBZDyCRbcI9jVTHtZ75M2odUxZT4nUrrPI7J6e+s12YJdQPeKWVMvsC
5AE2zhQVfQh0cz50I1s9ga6bE+tDqmNYkPdEn8TcbNW+I/P1PhrMxSZ1bt2cD4jO+Rk8y6JIOsp3
y16hovSHaX9hu1lHJ1jZLxumKnfc1IG7lVX9mzgBpOXBS3qXUxmqgKBSKVmINOxljkqdnOmFDbxw
YCHiUI41zCG8HRtQcpruqiRIPWaVkr1NOXpnOUHgCFdNApaUlqDBDcN0pNmwf0XLGlzwnhOkPJWY
8px9E2InNZ+3T4qBcaPQIFIVWdq4YB3JjJ25Fdkn0QSkc/3aQ2tvLZp01kajOl70Bcjhp+AToI6V
aXxlo9QSBHBcwxz32jxgoZ9fZKEgB/Ut5HVmi2nPVUHOKljNGnOsmnNB2/pgJqEN+Dn4MAes/NDF
R2RM9kg5D2DmgStlolS60xeASdlfg3LaiEEtdn0y2gDXnBIFFiaKD39pMugwJler0eFDgi622pCW
NI5jtmxOyBbFVorhS3GaYBuFIKY0rqlJGpU3FoayVi37h4MVq7VBIpuOgG3sjD8YnLLnKYBUx6zR
a0hTLfbZhEGKqd2An0E28YaWZpAg8QEj2qG9Z5R47QBqslClhxo8n9nKbx4iKAmExY5SC36coX7t
bdvcR5pCtxmrdEb8aSh/LVsiSxZ3Wn9WSujfiNT+NIryAVSAAbpPY5rVHKdRdtuAb4M3Er+s0ZqQ
xmyMlDznKpZmjt5ljvBXmHDefBWhKwBnBlg+7rGnAKpLNoUgTt8b2VGdQeJr1A9hHfzMK04JWnAC
zxcARAIAHhXGC0wE7t8pewRCvYvskqCscbU4i3iUQiZ9+zLH/SYME+fAqrZVovBfMIRXgMPYoHKO
gXTLqUw8mt9aAVjqB9WGOOFrVLWHahYPJJ0mN9UqfBAYaP1w/kmnR1lTSqOmHY++DIg75It1YJV3
biT2A+lvsBzYRq1iXxDw4KOFGCyWvbg5N6lZtl4vGVnUzrSAcI3XduzYZeasSDyq294/5Q7kEYrN
KJ6zfmD2bf0yXsRQ/QSN+1IC3aejXNnms40TM0Z0BCpKFWhhPpQjGaw6cB6MHveHCpLNzcd731YM
EFtasbQOZ3HGreLpXbMR8N6xCvykSnnLAI8RWQ5erBFQ+Vlo+9H5kVXJ9+G/IO08YxWjDm9Qr35n
vHXgHdeMlF3UxsPEdWvyecWTLihXEBqd7vqjGD+kLHTPUhXDHRx/1fdrJzX5l4+fAIv5zkENOApQ
x47xtDp9GwvJ2kK7L23j1mrmo+bP1oFBxt7nbvDiAot8Eu9GGQcPERFVOJ1sVWtip5nVsmBki8di
+GfrLFIFGcGVP7RXU1+nCozqLO7vbc39bWGpHMLwJQSI6E68ernaLnNwCigHmyMTzR9eNLMqUpuT
YLSA48motIamWMNqa8R6tJA67fDsWJXp8anSU6YOG9VI4bCZjbGqYvu5BBYcmoDYQllDUlfpwoyI
BgL/lGI1BPqVlK72sMRly5DnZTXkYm1mzR3UThN+NKoyQOaFTacltOPEEQzKxs+eq5GGSAO5yxs4
6wGv9j3LLG8EBzPPsSgKTAuldCsFZmTypdVEkI2SxUaZ8OvQbk0fkkWdMX1K+yrGBoZnluuTtlHT
GdW1j3bFhqa+5FqTr1td+FRMZTRzFMZWo3QNnVAma5UDuOcXPyma8a5BNHYHDmgg98rN3DJkUegm
j5DEY1g/bqv0Z2kpksowxMuMFAbHBsHln2ufki3dysgofCQIj2rMQB0xpH8zB9b8XirmSijxjwXU
AcvSAEOmzI5oQYuRyeaBzOF4DpiWMpajYUY7lhlzqrQlqKoNvdfT+Hs0MGAybkwCZtVLPXolejor
DaAx9vfUpHuiJVQ9xRyFQM6HQbzYGdq1mcJ6LGbE4nbAtJfmF6bR8Cozk+lTQ0re0DRaVip+l7XT
CmffjUO9rkNUq3g1NRxnO860rnbIYKp4Uz/w2waaUDk/mIYCu7hoGOA006ZKlEPgL/1ZUwhDLwYt
i5gl9eTMcrBKHFMSRpwz3juuygZrgOyw8NGEGhvowIGzrU3lbjQtoBMJtMt3qC7rlLeAYwnh0lun
+Gc79zvcs2KTkehaY6BnR6U5eN3GwPLgcDMvcnA7FJLSeh63kVIuocvsGOXGI2IiTEl2+B7vKUQH
qBZT9z0yTc7RsIbpR21ZRWqNg8M4wvjJOdrWcGeZZZ+0NBjcQdBqUs3VG8nZmx/rR7uO/sWOdpc0
PBH6K26WUw37qqACS4FjP4wqINDZfB78uvBkiGHJjKRXFeFe9IrjMo1kjyL39H2dRgMzl2aJAzcd
/Fl6qMDRps0miJs7EvSTXmvnEW0crN3NN4IRDLBWeaKmzbsa2SdkvrNGBnW2djMwJSy+LTM+YAjg
VqcSOcYXivA0bTu7fe7ZeOYpT3Eiss4a4eP9U9iKN3Hq29rJ0t0BsdudRPwSFf7TZFWfUQ0BHoZy
71pLA0gQdvi8De2J0R0FUaHNuSkfaR8IE1iH4fxmThlHpcL+7nMO4/gacWA5P1VPmltt7nXjq2sC
4G8lq8haa1mT/Mo/VzQjxhyjA/UpTWt71XMQj1UaCaCosy8OovTuN1l5sIt/NWd/b65eRDZjOo/z
V3BdWMFtEwq/9QK58A2D9QFWAgF/k4U5bxDYFwYzXKLxaSoaAol0NMHXald9Op4yLpm+eulTdifM
eC1oWaSneDu9Ajk9MZ4QuayDH9B+NAXgEWxQcr42EYKcsFLa3W9LWQ5lTs5Vi1HN9BTsbwePGi/h
dg64wwcle461+tcOAgG8qF3X0tiGOaJD0wiQfwmXW4Hcq3eE+hurphiOqp8wA3tvazMs9PlJ0vdB
+3UCKXn4pIUrWwsFrxxWJdeBnuIWU/xeJC2IBwhWIIb7jeJjMyts6mOmv6NNsNIL+vsaNFap18Yy
isM0MNXPKtbRJP0w83pHBc5rkyWUhfBvU0f/OJG58Zya98+O2HvUBarOMpNyO1U6+zLrb5KZAFJR
BmkFbJQXcxwYMbu7sd3vCeZFL4UQW5ARGOjzJ79h5KSq1adVIiQWOdZm06RnM8IEm4McdQdt/tbC
n55Rxy5hzLkU34Zd+Rxb/bqMsXlkHAR8TgCKCglT7mK0XnYaFtu+kXGhLR56jnlgeBZdMfpJcg0i
bkFYDscJ4uBE62bzVI6cgCx5MvPsgoMaVw8lGkb9R6XcwuTcOqGo1tAtdrNgVjKx4cr96C0uG06M
6FaOkaK/SfoaU32fV/KjUzmf1SrFfDgJ/frbdlCqSpVGuCaZHrDH0MccsllRY/TsVJleg3oSQEQk
6oIDGZew7LCkJQx6cpIRimNQPMcN83wH0YFmteRkIpfsKJ8+ZEt3g4V9F/K37sY6aI+03sY6/7Si
71uvoV9Y4e8r8+Bo9ME2MdDXzKa69ZFVr0OFx5mArs0DwpQxUNNeHpryJ6JJrmCHtTRH3dgVhutc
iglYqrkfqR7noqFzMsFEkiRgxEwfCqzKSrOK+h4nR1PjUgabUfj1k2WMwkWR3igEuHiTz01BQSsN
9xKK9+fUxipTH9YxoCqvndUrB57BRKCNvaUipPUo33WT6adJWTAkKCNlapMIs1+06LtJ1Ks6FC1L
C70qhob8WYz6lunxbxj6sadYwxukTv4Unu0N58mNlcefV8gObNWkfi0nxbN8vUYZa9560b3OQ4wN
4iYqDmEOh4gexqmyEXMarYulC6orOQ53/oPmo5lRVyVr29ilzsQehwpzWmmhmtn4NSPciXPWfWQ6
hsuJ6Yxbte1XMGBHwhbG5fojeyShupXGI85eODzxA4C9AxtxwfOrBeKYRjcy+p+Bk4CNV9TfAVyr
aw5LnN8O/rVKOZOaxBCHg5dFjMdpPE3+Ro7FG7jKX9HhipGt4QZVjrs9rf+h9Vh9eq0EsIeR/R9N
OdzHwtoUNiaF2aFXQWX66Youf+9k/mSo/cbq4whcPeODJOV2NA1/3auvM5B9q8J4apXp1uxxVKig
YIiSYsGjjY54y0A9Q639CoD1bwnky2nd+HDc4SI+R2AjgSEBwDa7Wxenb6TiwxVzg5cymRU8SGRr
RnK56DEotmwvQkvCY4jfdTmlNFwmH3LEUhKh6KEx3IRdMvRh8YZfw7KZ0VxCMWvh5aZa82cgKxRM
4tlswYkoASLR2PFt5pffAvdtF1c4ck2scJ0eQ2NJsTyvicGMR79VR+AFEgyOU93xtGJQ9vN0pVig
XHOMBBoEDXbtVCRwjFpukX9lVFLviDMa8gbwIVR6mczbpOqfx2pQV7RC9PTPcgfkSsPn2DyJsYR1
uyxgSkKdTtH9+s5S0IKhZ9/Y+lZEDSskVrKVNk3vDk5/kcoHm3/MaQTIiMdYvne6Vm4hDB2ETfXV
+GPDvDviMvqqZqPb5g41R2LWH+F92Ouhl7arNOzr+zq7wnxi9zd9OwRF0dT54HpEydHW2Vv3LW28
UnhAugxvKGF9FhZdl2OHhx7B/UtdKH3FNH0OwrK8GXslDlpnw3Nz8uDjFpTBo9jHTX+Z+qdCAJbS
qTZ0ye99q211E+lXZI2Np1t9x4pHFwIsLvQb5lJZgccuxjJQYP+OaHGNlgkeQlx0VCVIALKcBHgq
fTuZfKixWeTLAN1aO3q5DxztSwGee2iEPYO7ysUFQttToao3W9jhw5QO+fNozi84mFNGYMLAtTkc
sqZW9qpDqg0M61l1zAYlGIdOEDPmyZbyyhrFdvT1cxcOz4mgjCeflXcRtk9FGm5ncy5X+pww6SIn
65th9Tgn9UOk8fyGOfpu+yBMRFRiy+NQs6lVdnp1FaKM61SgUKJNHoMxLnU+yGJopLbZMZkCoxsI
6g7GIbPOo6EvrSWUFaCNGsEUMGivmlvBB2uXWvMwx9MjSRcwb0WwYWB9FIyVjyEkMIoMgMbW812p
kMxImQR85Fi0fAtd1h/nX8m2fIyV57CAX9OG7NeB51HGox+EubDhpDzlM2yZAsLVOjHNK1WVzuKi
dqcONb+fgno/y6bENDdn9PHY9AeZPUKVMZ5HOX2knXoaNXrxuni+N4NTPdiM8j1qKvZtpH3Vcl6V
tU+hr60cC0qP0NTAuRN+/TQFAWuJsQ1Ub3DtEIVr2ui58LED5g/VXEQeC2h4NJJvqLnMW2R6liQ8
WYNBibEVayFospJecH76awTC/awnoVefR7bEB+CW7cEsKbZl7HwmpLZorrRSxyYap8l3GLOSDv5Z
VWISRJXdooOEq2JOu1M+ticyQvhdjMzNpbMtwqnYgCkhBG7smqQ/CTtPzt1c7cxBPrVdya4v0ZOD
qOuN2s7nWqnFMZqyjkYZ7EQJRRi0TcqVHzFXL2HNIXshKFgsEmbmPMf+xzgR7slo96v3IgpewDJf
dR5JbtE66KuMPepu3lVzgFtgMi+5nh1Lrd0D8KBqdDrbRr/x/Wbakuau9o6CbtYm5j1D/HcTSF8H
eskTojvL2IFnXwZoKysj/VXVKlwqMg//JeXGsLo3ZMvMTUkiHIeRrVo/ZP8GJ6JNJiZyr+E7cY0M
NHneVpd6rLSdqkQb6H8GfTUVvhS2VqvM4MQXotGWZEqYl2FMdkz/e5znQzdl4aWgxoHbIrR23bSV
vLO/VIBf7dpwI39urnCfm2unQ9uyDU0//H2p84z3xgyruAlT76gFArM3HFCvTuAKlBmtPYa0mlMp
wi0kXvXSLS///7wuL6XspmOt2wQ6jd5k6Fx2D/Sx7YK5yJGGx/DZrJzw2WkVaAWWRreWlOaOHVSo
unKBc5YFRx81nKjzWL4E1BVslB71jwVIAX7MCZPi2OTEuq0//r20ErHINgJkbwZBD2X3ClqPbW8Q
Nucxika8gnp5xYNeGgMpu9EOjopvzzdCzJ8FKNzHv69SzHu9nwVPQyu8lmPCS+IPZx7gxmO0cJ/s
gZJAxqrW9u8XKWvM97F50nLDccuxNp9bayYzYzCw4Iug5NGcVcBc4miVQyS46rqvXkWZHg1g+I+g
YtO93xSjF2aNsaWXijJXYY6X+jmrmYYCL3PDVrKznsL8HRn8pR8quepKHySSwtySaWvoaSz/QLk6
5O0/7AZ2tXgzm1MEn6ccj80y0/x7SYaJ6WZVmvu40by/LL9YYiN/2ZG/L/9ess44CTkz8hId2mCc
e1YGvNFpUwSzv9hxVSmMoeUCOJ3qJ+3dsszkqfOd+skEbrKNBwLD2vukifPcIqXi538bS0Nhvaq6
wxAm0Vsk2Dna4OaQjMLLxM5xzffdbCzKwo6mzrxQD8uvITeSx0rYwH/U+qtbvpLT7KxGy+khcw2c
mmV4y5grHPvC9rGT29YTfu3lV/5eqqYxjmna3XHn/tCHU7xMHSKNSqDwVqVRvmoZ/V3Scmi2ViNe
/YAcVG9jtyOXWmwMRIFFtLgVdoDHjPi1N449PSW07c6zc84RFM6oB8Z5IXgXzpmYdbvmEJSjZQj9
SC5YP1phrR9Hq/uxQx0J2US4kFr1Ei2UXlXWFIp1sZc7nXPM6n3bBLgzpzDc/KGt/l4g4x5ywMyP
nUhbCKM+eVBKaTK/NUn/KsZ7mi+UtumDeLmyyaEg/P/TCfs7iWPMVMRTTV35JaJn0XZGyhJ6HNGr
2eGewp/VenplcMEQxKAnUNavdiFzT0nM9lYmIeYFqsJ5FHu4xyHmwxN8c/yDTQZ5L4oqvcVlXu97
gjNXZY6OxMsHhG0Q75Ycy31qDZtqYWAr0pebsNNHRoQlu0eGpDwTsNLgCSUpFDZ31cydf+i09UD0
dRAZjwBV9sdlW+ASO52RiazhnFTWL2KFsXIMyksGNVdwEnCnsd8ynxFPQIB1zzLOynNRjnRwd+pR
wQ5UuX8//HvRoUse2fUSeogTB7DkXQlt7ZlTfviqjTaAEOGfi4ISiqwd+nVqw70YhlrfG/k5DIcf
o9KCo03mdC2bNjuURfstBLOepGF3SPpN1x6m7iVzrG7JqLCVl2210Woik8YAu1wb2y149EvDE/VC
W5C+5c9rdkY3dM84A10l1DapAdH/7yWBePb/j/Ji+CmoN9lZRKUoXILSSqoXXylr6zXTY/XQt2PD
5lwPLikKItPxzwH/zI9wcpZSZJ1nC1vi1lJFv4WlEO/+1mFN2tkhIG/s1iI1NjnYkLUSBXQp9ObV
bNrggoP/d8S88jiEFNIETkhBw5AdZcMKLeiu5DwhaZp2sq0ycX6Lxh7HayH87d/iMCyrwjzwITJ6
36g4ckyBwE46o36SZk2L5eg0cNxRfPK4vmm5iYnJYUNfFFH05osw2lRhNWwVq4/eZGS/m2mRbcxG
4/hGmRtFuyXY0uVHIXVlPpmAS8Bxn1k1wFQZtlvs9sbGkXgPmwmsUUL30YrmQoFfUc+ufy+6NO4K
7tjj31fkiLidA6pnWfr+/x9IMcxbW/lugGgvFvSOhogtpNvmbCzsfStS7J2fGL9llR+UrPjOyrBj
bB1Fr204LvSc/lorwehq/JajArxlZdfxyO4AYWgohf4lqD3Hy6T+mAEG+jxKMLFXxngxknJ+7Ccm
M8IpPsxwqldOOlJwEhv/6I9NV2HPQNEzR9wdPnWlq1HWxPBU/I116aOwM7TbNDzf0XL1x1L04pQv
LxrNMqgwyw+NIQ9pF0bj+PuSsqZ8w1yTJpcF2tTPZchIO08PvbmErmR5JZQW48Gp/K2ic7qlVwzH
DgXCzyNJjGcNI7Rr6w7jtwVn0U9adPz7X/pOpg+RhUuFy6Gw7min98LWmq/CLl4K9RgzBDhZC0hR
Nypgc1JJPUfCfNcxGlF2i6rzt8rhmcBPUW+cEh9zGV61Nk935LCtXVQ7C+gHQJ5sLkOYTkeE8qFF
Nhkaqj6WHw5jv0ng5ZOmD/GfdYl6y+TSoRVC+lcL9uSqryrrPMNTLKLMuWbhQrQuOFeFxK2YiNl3
bBaX1s8cysklI6KUfS1PIKQ1GLgEBhu9GZ6H3rQ2mG8YIjohxipGEUEHm7imqwbr0h7JamTnGB8s
YdGBSNN0K62dmgWfLCfrOHzXRMfV6B9i6+O6JwNdf9Ejkh4z3cPFrmLY/E4uxqrcjffGBOe7qtGC
frJTspuPpMcCt7635aqx192jg+LcuOG3T8IdO1y0Utt0rTdeSX3oU/Or9G/VQL+kdggo9c75eZ9U
Hya1sznCt1pBcEGH/Db84bOBx5N2V2dYic3gf9qM9p38rXqbt0DxFExaWROuw3kVj9O2muJifWnB
vq8wpNNGg5WtvJXorA0nLYd1QjivzRcfgKvrxQnNBF089+ANnKLyqRQxDtOy/opbjWFlUX4bmH8C
7dJjtLYf9XfmB7Zd0s0TbjKaQwfqxQUjtRZ6gaqVR/MqlKXsHj/Hnd6SGdgyWjE5FfsfvQqQrJqc
AgLOVsRdN9ND+eVYK+mMN92p8l1p5p8W27kqXmPYtF6CLQkoS1CPrvK0cqOsAbxIjrP7bFa9h1M/
knv6Hbw48l1+t3iRdr/Fty14Kp6B5T4kbFYDSjtV6X0/EGDuMxovNxXyiZa4xnAi17jNUWuddqfK
+VAlFw2XjzEah2GstqbGQWvNef8Yryj0pAgGnJrbrS3U/lpbKSWjKb5rimXMpKcg6Ig15MjTCZsn
SsNazyG70Jm0w8pSS7wl3YuzPGAhTL8bbb9N8fYFbvqlNNNeoLlwursnvwEdjw71vRf7or1r71GL
1QbGreeXxJSRoexuWoc2AMicbi1Vp35uTbtoihpkv+gUm4TBG8LnZHKVfcJ7Db+4Mcz4jQsTBnJo
0KjC34MTj7+HP/uqPvbaPj3OeEyZivjTg/ixH+Tr+KR+CJ3UZTaoj/nkOYTTBjeyHiotPVQxY3A0
gC0Wt4p6rc7H9K64KpZ73LO6fAMn/WW1+EhVAtrX+cl4DrEEI+0J3SLnuTbFFvsgTgO79wYqGNRo
pF6B2rDpEjzQoknCgHf7zfkMR1DH786nrqnHpcKdPs+fanCX940rg00HRZPXBqcR+3Gw/IE7Xsen
hJhBOPUn5TY/ThdtP9HR8YMtPEzWv76+rFH4FpTreIwO3bbf24cpeAopsXrsl2aYGCA9T463ji7L
rESsSfEPjr26+Y+r81qOG9my6BchAgmP16pCeUdP8QVBiiK8TyABfP0s8EbcmZiHZouSWk0VC5nH
7L02mQGHldxryxlRufFThpAvUw/ZTqISZ56ROvtQmZ8D8Xo10cUBerVK47hcIxkd6H3wPckV8NSH
0F47uZOcPM3sjsO04gKuFfq8l+TQbcNttHs0iwPZPrtwH+kn7XO1rKfdANkNGtsi3vTv5JksHPs3
45usLqFffPyeHNlr7VWm6wOGFrP411rs/VfamwYRmXNt6x2SnX5o8bRtzA91n+72NXqZ6J11NnRr
PI+Cxn9+9wnqze8VeV2JOpLH+0/2RIF30cEgW4shlizNrds+2uG5NPawrTLmgm2QmFfeAyVPZIjP
dRtqW8u/GNO126T6IcUy4sZrNh8dUGBe1XO5SlqkOiukQex71waLwBztdolglxUTy0maXHEq64Zc
BXHFl79Ww771D6LsntD080719GbdkL6Wk81oeyumAWvpn5IZikV5JjmEIcsqYfXkiVX2wjLXtIjC
qVZV6a1n/74kpeBqGgWZAn29YYHH9KSGYNjU2wQZz4zbrdi1IwE7Y5DK+BqJ1wEF332W26q5uDJZ
z9kRzzxjjeVgCsETwtnwGqgV31F7XHdwNtZsaBmh5MOX624MwYtBIxpBKgQAtnIU5Wr6SM6jixhh
ZWjl9u+IrJiDA/ReeFE9wnU7uiSMIbUO6VHySYHFK+YZJ4R7KE8Uc+BhnTbhwWq5lefmzbFq6pQt
fu7NmL0bo773gzQX6I3B3AuUitoBEfB8/JTdtcs/lfbQkQKH5OjUkrJc2d1b7ICkNHFVqJ6IpzaT
e4Wd6Q9sWLXWyE7UEuQ57oiGXCUyDIA+1Re8XQQlj7W994gcvjaDqlnHT9lzrJYVSC7sK9gMEB/a
+FYy0v4qLeM/P1h+RqtYXiURFjsM2WJLbnW4R5XrP+fx+NhjG8ZkhMZdzooYUmJLN+7gRbyPDOPF
d3R1abLwCXPTdnpv7bp+r5NSnDqmoGunrhcIBTcBNv+Yl2vGjA8cvU3dtz5ipMv0Zrwwlxh3c9L2
q5SMokMhluLrNxBMjHQ28DbsTnvMOvfVwu7L5M99Mh1Sb/uUHTL44vqOvfpPl7KzIgT2WTqGvNUS
/zKX59PvB1yGDyrTrBPgTw9deMTh8P+a/t/O//fnkLq7CMX+NYOoH3Dh4yJPsuJvNnh7J0uyrWyV
JOiOeaNjJ6/x4gjxBa8yxX94JtDENbexAWbuF7c/UOZdM11+GaKi7VggZb8fwGcvEYDj2hxMdRsJ
RdimFsMrf2rsu+apIvAr4ySEG5/ayR32kZMCqWYfgy6gkHsyJ+MnAWb7Qt1qYzw7xro8835lfoT+
4RoTjnDx0VaGkCI/0rnbxy3floBdebfPF/J4gnHooxHiQPybT55mOh/KPvkq7epipHRP+jCIGyGN
iI5iBs+pnK6wC/zdNM7IFkpDD3Knn9ahR1Yfpovo8DsRqLV4vKVgzjjBFf/jnt2Ng6/pDtZNXj3V
hatI0MEXyEUPUmdFZvQAV9oZc+bU1rTOiR5/Zbz/BhFb+0Kj5uwqvbrItqkudtNsdauZjr+fiaw/
+iR/X6bmidG6SxK8ET5orvY0YroxEvISCRpBAGKn4t4WxBuQNepsmuXT35/zB0p9NSwwiWkBt+Z1
I059KvkhY6bP2pjKnYUQ4fz7oXKc6qj4CmJShs+dvGkx0V0I6q3T1EuBWpVcIOl748mvEc408FA2
XtibB7SevPfrkHypup/KN14edEzV9JGkRHfaeV4ewkEhYnEQASmguBv+TzbmBek+p46CSF7zSnaG
gQ5uYCaeI/GEIMuxpJO5TLJQHF9cULZFp5I/ZYsrThclInu92EmhvD3k7O6p1omoAU9gbGyCleD1
eAUwf+s44pVGS+Kd5ewAPGGtE2+TbsQEWariNnenEMf7q9mA5MiH6aMzMeUSjzEdYnu0Hpzaf0nA
DcAam30gFL1zfSsIPtyGwkYwMtuOurDru04yATMCPycnK8v9h5K83PZmZJwwIr8jIEVql5MpjviY
MeOQsLToZn01WWFz6HoQH62XQyAQpuFsC/tKlt38z4K2TzkRJVdeFYmsqdH3oAvupWtFF9GE5XYm
Qj6AX8Pj6OTkn+IMZMRO/4FWdfowJZe+P5n9LUNJcHOH9NFSff9Z1eFVTBmHuBi4zT3PehytHMhg
Pk3nMmSkHHq2sYsmhIfxkoUGZgjNpfL72++P4HEOt9ifn7EPq2PVsKZynSXvfTn3utlQ56J9D5PM
ujasbva2M/xEKZ/9znB/f35Qur2LY4c7fCqpEypkqHqFnoj30BxdUGeWZN7+95c0NfiBDiQRIolr
HC0E1L8sRG05YX5/ZCbmsIO99trV0XT63w/zUP/fT7vMZvjXw+v8z29JULXWfkOw7TJj/v3Sfr9S
ME/aOo4RSf7+Qp/QxAsxpSfSOk9NNQ8fwuScyjDGsqTPkl1EljWBpHI69w4lOKHROJuJyZ7zcHwo
5mZTNX18C+XA5T9/Vo1sHiKDXx9Nm5dSoy5afqMdK5t3sAG50TWyowfNGEjQvUFgda6WDwnZjhjO
//t5gXLbd/KbBsTkU3gunjPCAh4gomfncehqHBUoZ+d4DuA6f+vCeo4TsAkD1+g2MdQBYM4f9I1A
Viw0hWC0aHEskCZmuuXtzClN6vKqMZJky9D3oBFpkfJVRtEDYRnDc6eNHwmrZdmGqLubbcSFdnFt
/x2ZFPz1MZC1axFSnUY7MKbe2jI2PTKjdW1l2r7IR/E8GQN+ZYQ/zW9o7pg7W1VXZ+ZS6VHpKeM0
smYPQvHKe1b1ocoRUizzoj1MdBoDp12A7fKrCnP1WKa9vcaTeNCN3AvWhYYRBsUlIXNsbk96pXmB
72Fi0ZM5PJuQhM/+SLY6JiAQ0nyGAHYPKOE1JAFqDTHQ3hCos0+Uqo9ZG93rDsRHLWJtY7CvYWQw
n2oM0YWebPsGMbw+Qs9p3bgLAM/eGmeGb7mU5e785tnIOGwTXUfaHlmP/Jg6QiQrl+PKltFrXeSC
M3/cTLJH++7KbGNGY4Ngqx0ZBTmgskawUibh3EBT15I9yhpgAdk1aCiXrnzEQhTDBNEQIqX5MY+T
itUFJty4BEwmilPcsV0qjKILaqPZl1H25fbdvYBuAQzqFpnNWwLZ4UHviov0h4tnN+56cNg1cIXh
Y9OqQ8PQmGIfjWkfEn0KaQU70YDaVlcv/bL6tjrkmwZ11AayVH1OZ/uI6gXMPsLuZci61ptJPTPw
u0fkXi5bDzahunqyKgrPViSYMDVfl3uSFpHcne0U9SnoAI9SmxvL1liBtNDE5iUqXvW5SUroW1sV
r83sMU/WURU3uk3kqn4m0zt6bBoEOcR/L2uAE/vDWx/i86qEp45ewXWOu/E0GROxSCl1uGebqzCW
wyZ0ZLFn+qQHTSX+NfbOsZEAj500zxURdXNTIkWCcBu4en3vCqwsWiQvYdf+rbrkU8OWvu4jVe7t
2LboromU9wHQrbvW+RrTBJPZ0LbBMKl2p+LU2GTJFudGw0Cq+BvN/qmvE5xY6NlRsYfY0WLkXGR+
r80ZRKDn/TjD9I8LnlGvYf+rP5vCex/ZbuBhZWfaTs4l11WyyULkr0ALuI2sGZNtkzLKdPgq9T9R
BPUIh9e9Z9GN56n4MBxvQpmvglGQWgaualwjBA0PCA0Drem/m16vHxC98AdO0wnF3poyycPE1bDf
b+aOcC2WJFp61JrWJV4R1X05UOjz+OOSIEceZMNUDKvKi2kSe9bcogHJnokJrw9ivoUw8eIpgwQL
vdxNSfOHaJB0bQpgUZYM+w3eClIk+21peN4VWjrzi97Bi2v4wNX0v75kFI2kB6OUysGzZ8MeZEqx
nSOi5FsBi7ASgUZY5NoDBoVLDg5Ob3efWQOAHPsRWsX5rTWqHS0jI+/XoSTEEH24jzi0tgK/L59s
ZXdk3EbXbGggYQ31uOkspE1uhoSDPdimzi3OxeFJGKG51pRDFNz4bsn+5A/FTrXVYeiWlCdZCLR7
tHdjClAgRPuV+qh2dU9NcGQ07SE6WDIudomWcugOI9H1dvwTYnM9InUtmQwBeiCVMRhi3TxkOrI8
+lgCm0iQiZSEAyTBMeTmczzOGroWZ2sQD4iI1GCSNDIGMnSGs+TO1PTMw6DtnJEmX5eK/O8xvDe1
CBe3po1cmW5dU9p18p61kKr4CUISpBG/w7Htv06qL1ZRiUfXU87aIa/b12nPOv9kOZbcRx3ghgrt
Ek82l3iiMZL1nXVNkN8RXOIhV0jChIAXNLqUH2NbMpqsYpSlE84cwmZPHoNIxI4ZrgvroTbrdaQi
kh0txp3Y5eItbsBwFUrvlrdaEuQFAZcSO1ePbHYaDeStZkPAiGHmzKM4EFHnItyGN5Ei9+IY48Sg
uiQ9Z5MXvCFcehIekgnf1xTJk5T2ZSIN4GL0wzadyAgx+tfBN9njkD9M6wvep6muYaasjXDtkTbY
KCG6JjjVl1XsULHTzzuiNjvFUMfJZRPYCC7WHBd09tQTaOLxOPcoS50oO8ZD3ZwRXbyD6TyRCqJt
NVl/euzQm5KzzuRO3GSsJjUoAeiP2ghpttr55p8iSx+yGP9wPzOla+YvaTFnLmqv2rh1/xUqHDPF
VJ5QO+0m1T2ZXnK0tKjYDLbVbCd5hBDApGdiYwjbyT/5bf+cFe57NcWEBwzPdbdkDGfkzeFNZr0v
6wdvnuFiaqgIhqL+ycM8SFMtDDIxGBx0m0abcIm3GOQY5e8JDGTuaM/UdNOy1KbNqRL3JpVLQvNA
kq+XLfq31AHGYwhxt7E1rCwMhnOiELuk49a1DdxnVrrzmUBwECDw0/C3r/gXejuagbIJjCbMTyL5
nhjJbzSceEOpeY/CNVBOYderZp3PnHvBybtJlDBPPnEYSPuYXeGn3072hICZgrn06XFazAiFRApj
4YTCVtWaQe1Eb3mM9yHyXhLCO5nlsMcx+3A8lBHfFMqxbkTlUsXaR0s4LOgoiA5WZv5LbBYH1zoe
w0t6otR11nocY9oBGcn199g1LR1tgtetsANwwYh3SWfQJ6x6no9PKPGaBiNH3AeJaA4ZYe08i8x0
PDKBe029VXbTvnVG+Qwj8inumb7xSKM01Ey8/tEtLsTMTTad+hLniZ0ykfcmeSnJI7xQj9r4z/3u
ALQSt6e9w2OxiFy+TJVSckBGA7jUh5T81Vetz/VDIzwIIEvsrk/qHlZnFlB5WQTD0h+boYSL43iB
FPiabGP88hPxmEl5HexOHCJz/GgJzegz39y7sfhwngwvcu7u6KNWc2DQ0ZNy84iHGZvQxm3sBy0z
VmMx28hpQAslZ6NmCtZEvKc6svR+WcDEai0kFGzxca/fO7Te9ad0Wu3GZcx4y4bhEs+kxAragrp1
driFUCzfCXEwNthNOCnC11qq09S41pHAkWZdiO4vj9L3kL1nniTBWjOQ1yrAN4SnXHNmd1ic12k4
9DwMBN/pBku6ompRG2UEw7n5RuBJ2Vher/MUjjZu45Klsv9jlNpb0cFsaS2mh6PFEK9PWeMPNqs1
POr+pjd6bJBddybkDj6xw0xON4efgdPglKNBrc0B8IuOakpF+JC0DmVsbx4raeyIF31SNscU2cne
AnEjJQyYCRwW6jXTa/FMirWZIQfGUWPutLD96zsjThLIkCiJy22VldapttJPoXF9glubJ1oUS3+X
Bnii1LqFafwKyYJkswWqpluEO3fZnqMfAbDDMt/CZKzZGHSnLWF5AOQr70isFrG0NE1WHrXbZHIS
FKzxcfK5VyWGNgbs89969pDMtSiDEs/4ROYtVkPZ3/QpdjHOZozWiJLJVeClaEg0HU/HODyqnCfT
KSZ2SjHzWEck/otvr7mpaopjxNzx55DbWFDS4VWFOfFc1Xggb/LD6+S6Jb8jYhW/pr1q+ELwCoWF
dUCyWawYiEZQGMI/df/H0xml19jq0BmFTEQG41R2cOXwsyAoRpQP7nLmHK7MXTEQCzsk8xO6RcTS
if+eetoPENZqmyYe2LDa3oUpQr069f5MTkbLVTw6IflMU5Rg2iWVvjXz2+B3P5UyXmJOT0zkYbht
Tm1daefGARmU13+yinmRPe/9gUE/ywgCsGsqD318HGqGxV1RHfOE6Lh+Snakx4gt1q0C2zUCvwwd
pxs7nwnq8E0exgw+hpd+JpCgjqDU9tRNVK2xfZ4xH0R1i3WxzUk1marP3MR4r8C0KNhVNaGq9cuM
naqcEJRP2tErD1rjiZ3lVgb+vuptcsVDg9dvQBMPSzt7h5kq6DwQoPgTw25C7vlWigpvM57nkFnD
xviYLR6bzsFM4mV8j2Lv0g3lrdEcLIhO/UINw5xfophwPR5bvnNBOb5APFQLZ/UTfZfxaCXDV6RB
XtBd5O/M4y2bE/KQD84SgAcHV19qYsOuzQe39P54XYGinOjoQo7rppDhrtJcNqO5/uGM3zpz5VQ4
b6lgDk7+01db1RuCNn6ZhM+q6RM8DtGzJ5Q84BJfR4bCyjuTJWzhhO8GWlRA5AdPn54A36yIt7iH
3LXrdFGLK2muEyd6siE/sFEAACsyzC90KrVEWj6FRbpRprK3FUVz7tYIYyL8Ce3Q7nrS13Ei4lPD
MoAXPMUBKDGcDlGM5Ua6P2JmxdTnT31tYEHs7GuPKkwwVQRdwRYOqS333OCcnROv17ZHJbBKueRA
F9Edauy8Eh+HhlH1IE8qazsImpg+q5ogsusABsiT5uGMxhaMaorVSMtslspNhysjkJ4aJrSpKkE6
y+zQSQe18QqsWoAaCh9alBaCIFDjCcvhhu/+n8SHGzb26afWN7swggrrYiRO7ewFMUfgFjR0Q4Lz
pZ6/6HDlKgxn/vs2PzoMentQ63W49tgkalAT7ORTSfyCWXKMu/ZDNvQrrtZhJsizv5DZ4DFDCq2b
+OrLMw/3zu2rP0aP4xb1yz3x8k8/F/SKEpdDP2/nFnNSKrqvYmyOUdafO4vsubEbLtCLqJGN5mnW
rMDSKjw/YniLcBGuppRUx3ncZzFnk2fwZoEPQZ7QynXrN+Vbl9CgYI+FxUE5nvvBiraW6paz+a8b
J8FQn2ftSW8ZFRlGSVGPGWjMHmvln3MzPM5Ee7OOJujOdl+LDpHmzAIHNQn63Vy+OIBsCsZJyV/G
4w6SUvaEvla91iNtTWO9aL3EK14xLjF0tRP+0LHpGHYgn9hDRrJCuEhMNvsPzygf42lSG+6HIwlB
QWMdfOqkiO/uRkd8tp/k/CqKttzq3JN4rs3iYUJnwZMf1A0ih2k5QCB6pZQK1sps9RLmKtqzGiIK
LFLYmXqOJbq0X7SYtRwjNAL/DBJ8OLHPPThis4RH6+pUaVPDZLJYvLw5lvwLoaXke9egPmRUM3h2
6/vo4yFomv6zjrU3pgLNNqxGdBqj+e24zzitAMX0fJcwzIlgOS1KmJGEBUVES+N5XuyvJe6K2Or2
jFNv6EC/F7EkEanztjRtkKZEo4fuEAXUGwaiNwzo7ei8zn3/jC4P0KVbPruiOOdxeItISnRc/cuM
f4Bqs8lvGZ7HRXzNkO8Aj3pHdaTWRXpVCAbgD72YbERnNTprw+Vxwii6zGf8v1qL+T5t8Sm3UCFI
qjCsdeRBDWVN6QqihsmKfzDxbjJbUDtv0r8sRz6PuNRmepOUmbFmVY9xBPMqi2PcFiVkJL0tvjyt
8/eqtAHa2+JLS1jNZMiDNvbE39RX1jdjGDbKJu7PMCV5saBxdNnT8FbyeRkqxX1DBVpqj3HJJYi2
sgpM2oGVEPMEFBIT+bAupJZsahW+GzrOsqjF6Fi7dhBik7lRNx7zcrgMjbXXCuLTcv/guczOa/Wn
aPWbgbx9g8z9Cobobvak+pr1s+XjaAaXzmsCcb+2Byzq0NaBQsNvNTxCGAaQT+vOEdhlSiS20jS2
3wYM3cAzoXk1OY6TfrKbHWWmMSMbdEV7TRxQkG7U76ec6p0acoJBUfssjz8WNJjpMJt2RhToFI/P
c1R+YzBkOJoOmIZzQYGDLksCVrRgNFKM5f/s2f4UuXymqYOho9INvOlz2HaAITQcmA7NH4yFFrIT
73qNMe2qKHjMdDB5Uxfa15ymiLBrAruCWpi8+q7GzMzd4aomAd6557r2M5ePGeThnbIwhXgqYZ4q
6fJqLX1IkX5Nv6mgzrBq7MnadKV5d+vyL8uCemMP8VOE7DwiiohDKAnkHKPR8SLz0MHHSjv3re2z
jxrd9cRCc1O4xkVMxj+rRx2pLgmoBaUAwMHF84O2AlnmIS/VR3wcCRgN1D6QfKea/Acrfu58Qlf1
kgexGlyqGefRMOw4aHvoOrGXvCZhmZ1kZddbP4HrrCuXaWJzS/xwWJkR4Z3ZzBsyt5yTCnHiTYCj
ykb7ywa05o/fa7G9L30ZXxq74FsSch8nodpAQWVjM+WIV8JgnHnmKBgOsx+xT9KW9XzWv+lFFZ1R
wYIepHqBECsWTps9GtaqccSudbW7g2LsiD1mQQp3nOJ94q9N/zVhIhWAoSpX1cJZa/w/cZsy1bUb
Rtmj/Q/31bxyuV03PO1blKFrfdbrrVYjx3Bmhp2zDxBkYJsEKAgBi9v6n5aOqi2p7qPD/p7jjDwQ
6P4rdMJdwBkP5wyzQB4WCfxK7nr8s3tDDPsG9+g6I3Z3Fern2TMeS2A3q8jxdzECOL5sVyFaMYcl
gGxVQtWB/EPRjEiTo8/xrIvdqbfCpJDvC7xKmPiAaWTMAqaE0Vbj+d+IVcF5Ne2JbrQ8FtX0zOCv
ZiZqnDtR/6nLifV2i8JtGu4VwRdKXBqenbwjYFXOOkzS5XHten886r0Z2KLnvunj10g/hpZ8QfJE
2G3eLO/ea2wUr3YM3lJ2bouNRIc5nCXeBW/msBI4SgOKr9dKImCTkIVtZ36PLIPJghNuh95+dEWE
Jpu8u4Ho8Y2nD8dZQ8zitddSG2wSY9kfpxMtl86UOlFY6SZK7Mm1dZIe43vh6F/hQE/NcXXkEUA6
YfUX0VePhm5U52KI9vTmxYoRwE006adtNmzGNLngzB6wldXLVysZdB4zpAqB9COdN6u7qVjIXeHW
x0AptK+2pLbxCaPWPJ8Ll1zkVgA0hEFtTy/K9STBGVDtaCpSKF6bzqDI6/OIg9pJrY3d2xcHVxhQ
5Io5svPcEuhcLj5MbyR0oDjrPQpOrR94q0Vj0Po2292xIuzWRdlXZPk+zeV2+aftsmvaeMYlA66y
mbMMzwh6OKAkxgOiXg+D0vhBMJrN/nELujEoY2uklOTZNmwWlSNDS0YmnKeZnQdKtoxcNIiLTUdz
EmZbercdPoi7PWs/JerAygDFzGWTIgl0lyVCfCq8P7LUkkPbgWoEwYYkJYLq7OKMMmP/gospZrHM
d5qR6NZw8Lchn8SqX+i8cp5ePswWiblkvsxUsHA46phhhBs1NN09PiSMcOZ2IKgznOV1wt9qlwi2
Zqt7q0iTCsJkkYRqRyndkzGOQdTyl9R1rGOp0NDldSa+AGPnuTJ68DzaxSahxEq56z8t27yNUU+T
OzwgxWsPsemdtKXqJQpp3g6gQVaaVHd/TPJg7qw9HtL+mvDWShsm64MkgYHk7IOwxM80wxsQ9rAe
NV1yq9bnSJcMiRwo8D6TBkOusyr6djonhF0K6sried9Usv1CDsJwLmWBNZ8sy7OPPbpTLyrvwjff
liCAqvi2BLeOabnjWl5jskrXNh92sxT7octeOy/S36kAI7xz4b11jP5KG6/OpU9lnrfZK0td/ZJ5
o3f0F/CbpZ5Mu/4sFLb9sf2GMGYjDehusN/ZdujgipMoRk3Xvxu50M5W3FwA/Tu7tIvZKtQ1h7eR
BXrGEexPuOfcuXMRmCGdScnLmN6rgeVNjEJoleLI2IiaLXuJXrR81KXMDiUpPJKdDp0tuDjcDvNu
nIwq0El85VxZxxFRm90ITAf68qnK239mOZTYAVW8MPBwukNiDTzdf05gVHVNwR1kae1e93C8oSoJ
fEVlN1jWU51Yu8RyfWSbyc5n7FhPlX3LISw98WwB/O7eWw0HSs7AVAQGCne/+jdy7Bs6owtbCDaB
xO/gle8RtJcj52vIGrmJbDahIGJApX9lffNaD/7FRKxV69cOSEU0NcW7A3KTdkzRv1rVwJ67mT/N
iMmClWxB4U1rQw4j45DhaMB+P2X2ayyd9GhHlYM8LWOThy94XBRqYLlznP0AmCbYfhOWRsmoyatF
kHRtME4cI/oUuRsRxw92mj4RH+EsCS7dccTIlksGmm4EE6Np2zdHdfGGl5O6M6tPGnLM5d9dGltP
KoJnszgiLR0NbRX/EAZ0cGjqAmM+d2yHdpXh3qrWv6qIgbAYJvOUDNZ8AETFfBgkGbScCMSkbJ9H
aVF/yizdqZs/m+VhqKo/KkcpKJRxBT1hbPRfRLFNbTeA1cJguuG4AuGNF3VXdzgCo6K5Z35fvUIX
/og2wgR4TBuEcYEhc1TP3Az9S+z62MN5R9FnfzkRvEC5NNcxR2Us0Bg6RnwRMSo26aq1cSQBl+Zi
Au3oYL6T7PhxoyS3xKZwsFsRrbm8/2WO+xE26T0TVbmdWEbAv26eBZM3RA75Gl7NIdLZsVED0PaY
BlguP9Co2JnLjEcWJE777IYLDGbCXga5BSpYh5Vq2thysqCNACTSjGw7Wu2zk//zGmXdmKv1yOOT
eVH25mF1Ubp3x/Bwts2k2Xbld6379rbrFykNR0lBmYcBm9PMriq2KXnNHDi8p0p+jJF4KW2HESSt
b565Zw0fcQSIuunYl5IYjy22z0D7sqPgbNzY3QeSFcgeuKg2Sg3fPRC2AC3zKwaJEVwbj5cxZC+z
wyPhMV7LceePdb5vKjXAIKBijqZ8L/v8ljqeHrT1IrVCVgKav884UMyOVyhBt0J1XG/1Mj0osICF
3YW4Gp3nWvUb9vsfNCJ/o54Sdu6QEurGtGu7BmTZCCfIZG/hSvs6dgkYoPHNypEhd43/l0yzf9Yi
tnAtqOMtMxC91QdGOzCFqH9+qrl9GohEa13GK3VObgAcswSy6w/+KizevUdcPbejq6NiZOPoWNad
kORKb5KdbVGie/VHgbZqDYGv5qGZivoTf9NfrAbbdgIhrfOX1VsUkkapJi4+73m0xJ9i0L5FYx0T
35aXYdyVdfTouuOe333T6Do2ZZjCrjSSMcBfcUFgv7xrbA3eD4uLSGjPoML89ayNW6/FXKgG0ptr
fYu18owGBUAFCy68SQWjMEj6A0oEU5Y/hVrGPhKpgGf+hIP5PegvLZzQgeXH1mmJZIg739qUCkhH
q4lvP7PTQPfwVDXmPG7yWVeHFDGA/y8tHvGTfWRm3jHeOVWKJa2XT+m+weDNFAmE40hzYFHjjbpz
AVg+5NG9aecjBCKdNQ/5SWX2HuYOoyaO7BVgs59RA9tmFipbY0V6dhP93WL1guDBujl5yuXNljyN
QVBjJ4zJ/ZnGHSivVRWt0c/cYjNbN/VP5e7JM0i2os3+EvzNSrnpkVLMbhv40m5YANJgeyi8GY7H
eChMwiwyeuAewJPmWOgryulFz/TTgPdkZjC/i32sxAYwrQhbDqK65Jul1wlbP2gTTdfW5I79bUik
BXyMPziS/AylJriuJ+GV2Eclrvh+Gela7jZF6e7r8VvreI/E+mznyYsPhqxvJQqTgd+3dkO2pBGg
GadqeALT+IN7H5dBNyMPoUeH4qo4DFKAlp7/Cvy9O4cxJ7hoRbgNfesuGooMox1Ohk94jpc0txmL
3zZZkr98kCiOVm/0Ieb4JYPSzN1P3X5A1Xos3PFtSpDzVYvBJWG1wt68aYk2QPuxi91mE0UpsFjH
xMDMJgbNO4TWZRHWE223HAFnw0tPERGRZfrDcTqwDg5syXsg7ZW5iy0QAWUCFLHLaexNqBU9thJb
kTgQ0giRorLo4IavDuB4ibORazz8yEq8cS4aYYPw0+MQbWj//UBKvkRnwMIYmj+5HpHh0kyvWs+L
2GD5AQz34osRLkHVluyAKv5Ab9pLld3dnLJxQHEyqglJYsTSVpuJ/cJOeJ7GfO/2+1r4GbsBtOB1
BhYv6/WATi9CDiH+oCHF+p1IiYOGjNSY8M1TFVp3B6VQonBzStP8DmsmXHAYLqYItb2a8Q2bbqFv
3KlUD4yxZFudPDSETmp8Z+xx+yjaM7UZVy4TSCwFWHPY7xz9SNhr041t+gL08bl4CtP82tcoZmu+
9lJgPrF788O0moepV0ZQwgK4zwR9wzo6xKU5H/PZ1gNrghYKNUMK/bkOo55yPVbbaWw+m6gr9gny
QofczB1l9ZeJSwPHIB6rrryxsm2Oc1J9+gDooYqUOy/2/4E7eZ/BVKep+XfSzWnvTjDwBO8DNWQe
K4B5I5zpoTUGkI+MCKrGzk6dXRzCa6fn3oOh5pNq0Z/bWHIDAAX5pq3z/lTX/0Paly3JjSPZ/kpb
PQ97SILrtal+CJLB2HLP1PZCk1Qp7vvOv7nfcn/sHmRVK5lIDDGj6m5rM1lI4eGAwwE4jp+j34PX
v73XKDnbbDbYDpcBZfLRoFdmgAtw6LyUug2ONkXT9pZSqJ6syMW5KaGuLKHhuyiQSdAzlvulrun+
hGNKlUsA+gPDsoDGc19FlOMEhyd/qsHUYVvj4o7tgG4mVbJxn27Pugqx0QHsE56EcN8RiZ6YtBOl
IoUej3oGATtIgtCk7nQx6DE7ufIhhmLvADwurscW/dvtCeOGfglJxeeohTk41KHrgAwHKE4+IOvj
BR5vHLrWyMcC6OWdZShgPQUNYxrgnaos4lNNcAWTAfgCScDk9pH6pcGP9AYZRVxJiZWzIgFnpS6p
fl0ByxzE1eAuODdiTq6jtA3ORpx+SNrplOQpCk45bRhoC0gixY+ZhYfDKcm/gYFyPw2DDwXB+xiQ
dSuSDlCOLHe9PpU3Vg1WPBu9EQaWNrgBwYBhj/Me5Jigc59Qwy408HIZ0482066SBvoIA2CDTVDE
fhBkd2MJ6lEZ68BVYutZCavLqEUEWgLZUSfl1xKyDo6FSjW6qvH4bQL9oHbKdzNQR1AdpiiHdPtY
qUxAwwfVm3oTtLtV+MNKi4dswStZQx/VCY46+mR/sKP4W6BDwoyg+25nT1gVhZxAl62PgXRBvoHs
DogmE8wmlDLwJo7UmEoKGt9xV5GAr0ED+AFCMyAJHBIdiUK+aglSGw7boOJqZBSlDYjxoXP+Mobz
w6jF6O6MvtohMLtLmoMLGe1xaIzwTRzgoYtsuAFQtx1aIoF0tYzTmKIjrVWmK7msz2C4BToH+NQe
T8YC6cP3wocqZIZl2TKBATJti1FILsu+0wZQs0JbAIqbdVUDGzDhbojYSfw4RqEWBPtOE7bSOUYt
yNfRs+28qIP3gdncdEN2IbRxoZuiA65k8/VL+2fY55dEX27AnqIcXuROEzNvXAMExMEumgqQGoPT
+awHge3UdXPsrQCcEhTvjmfQArxUahDeDLkuHfCeqZ/tuQEQoZSfqyFUPncJBIdINRSHccJTLJS+
rluQSKGRB9o5M0hkoA0e40LpkTga3aGvruIuQcUU96FqBKMXghi6Oj3KhujZj6EFEIaf2sEAA12L
99CXP04FrpngGkb3QFxYZ9S2wbK9QNCWVNIxJcZHqDuBiEjtAnKEiPO1BKyiI3WZ5ASzll7QfffX
/8VK+6dS7X9+n/5P+Fze/qnJ2/7rv/Dn72U1N8hPHfPHfz2WOf73X/Tf/Pw7b//Fv67i7w3oGH90
m3/Lfy6vv+bPLfuX3nwzrP/169yv3dc3f6CqHt181z838/1z22fdy6+AH/Rv/k8//Mfzy7c8ztXz
7799L/uio98WxmXx218fHf/4/TcTgtT/uf76vz6jv//331C+gg5yu/y//xuy/+j5a9v9/htR/glu
HFO2oXEM8V/Vgnr0+Ew/UeV/6hCLhoC7baIQAraB3/6B7+oi2JT/idZGRbZxxVBM3bSU3/7RYkXg
I93+p4EDJ+5H0F5QiayZv/37x72Zw9c5/UfR57eQRe/a339TyFv9USh0yqpJ8MMIMU0chODsWrta
mtNGITZEikBy6BtOsteOod/vRxdX2kPiLA+rwfnL/toeI3b8lzkdStlEh3svP+f7V3DLh/TH/Ydq
gxMG0PnOMxJg9UPlhsTjfgDdEciqEkGKURhl8T+Ngc/UVMCfgpc7RlsVirgKqArTzlP99gOURU/x
s0FQPNiZHjAPO9yjQHF2UO+3XVQwbdVK0fqdWSazGeDf06oGPQfjKXoE2eqeoJK1w7PUPaiwDoZA
QJvJo++sMfLRtVnj+S+rOm8uKgCT8SppR+Xztkv8gdRN2VRN1ZBV+W2QhCjUxABZI0gmcMYAejn7
RnHatsGNDO3VBiJ+HYg99ENVO6SjpoH2c4I0NZ5ydosa3re2crdtS+QPncFVFFopejBUwBO8qP8E
SidUTh4hVSAIP64RXdUhbU/XmG69NdLqdZJny9B51TDtpca8Qojv1Ty//QVfVmaoOP3KF6MtB6Cv
685Dj6Y+fe9bv50u2yZoDngX0K8mDGb6F2SwuQRJvadDnEA/LAGYhQrgj+pLpqoCSWR+QkJ+U3TF
1hRFZeYmkqwkt7QCLxWfpj04xPbTN9Bb+xbkCRxjX/ngDtv2jp8mbGIhH8kGgWT42xEsQEocWUZE
UyDeWC+yl3q5n53BL7bHod7JH2w3/bhtk7do0axiWCryPnQ3aOysJq0ZlbCNwIjhAZvrGHXmDosq
mDSFN2trG0xiAD1smg42sl+Fp3vXcNonENS73aE4zHvi4RHoajxCU8AVjScv7i2iy5qq2yrB3vfW
t2LocQuGdc9Uf1hA6pj6pwZ9JtsDKDLCbFt5HPUL2L46YFwuQ/pIlitdut82wZ0jEGoD2mpg59YZ
P0YTPVVgLQeXEvSXwh5YrUHghMgC40Ri4D6hEYR6hlpY/ywBkrjtAn+UXl1gUlDdhXFjTDBQGTeV
eRdmN+MsGCX6FWxusFajxCye0UA/oYQ2Sa8PjGNnGJ+sEUh3Y7iYfX4iCUDDHUBq227Rkd+wyeaj
fG6mhuiYmVxGtR4UDONF02+S9Nu2GYVuOe/s4NVMl0EfAYYlxjez7nQ7sZAYUMd3IY3tLAf51vSJ
Fz+YrsAWd6pebdlMjq1zvNjpBJLgyk1wBXCkF3qpH8m72BldPH15hWMf1WuBUe5A6ir+oxnAyqn0
R63S0DDVOI/pIc4OjrnrjrEHWu8n00OBx7hMTrAr3Rmk0m42+QLD3KjRbdnWNHrONZi11Vcj2qoM
uqPcNEeACrVdsQ89imn1Bg8k7I7k2if5oB1AFjMKokfhLruVcWbZ4WKHEgh4pDyrSy7xPH2fQMAi
E6gsRGDZrdBLGNvzUwVanMdWhnphmN9qVXKIl+6wPQzcOV/9EGZ5ziAOQ70ZP0Qd3Rxv7tDfS2JV
tL1xo3hlhYnigRhpEXY47LQeIKbErX35Nj/Ol86J96IwFnhkMlGMBhkzsirMKypeAyBXQ3JljoLg
EdlgDop1iUewJoENY0RV8Qkyf5183p4Y/rr4GZ6m+nZdNNIySzEeGj2jt4+TBVh7bt6P6KKZ8Gqx
bYofjYaqozHMIrJO6AVttQYbA1T1ffUyPZYPdJYDTaAO+PsdWH9xQSmxOr6JFj7Xv5VNukJWNvEi
k0O5EmdGy4QqUpF80G0JJApov4mbG4F/3Ola2aKfr2wVCxk00Lh2HhRjveUIJnMwftbIM4YrXS2e
erCg+2F5gSDsuYt8ZZbJMCjOBeCQCFovqg+hdlsCV7PtmMgvJotI7QS2ImwRQOV9zawvdnGthqXA
hsgJJkGoaoqrFy72XhwDb9eC2iD5sO0F34JuGwYBuhSFuLezA9hJibZFPFRDuGAP7M9BKxTBTPAH
6tUE44QVolfDAAuyB6FpSnRxC17BCw5dv3TeNV7tMHnOThMjAYVMi2O8fJo9iC4CmHSAuo0LgaEP
xJF34zdjn+6BPN4eQ5UuUeacQLCNocHFILKisKXMSauTBePbetbV4GqO9DH0JCe5BeewCyllr7/g
yc8NcdC2bvJbPIkdgJD93w8yUVSAPjUUazCazDyGWVc0ygznQVagqQ/QTSDxL5wW3thgJjLsbHA/
dHBT883voLg+JQ+AeDnVh+waepq7yIPclivaUVTO9gUNMCRGg4D4V2Xzow2SbaPq4dny0HvogziB
Fv/z+ASGjKt27wOe7lQn9aC6kPfaFaCfFkwu7z76xj6TK/Wx0+eoaVtUc4ZPOKz40V4+6lfpUd3n
+3BPjtvBxDt0wh5iCXdD27bZ26jdNJDPoP5CifygHJ4lp9h91PbJKRHso5xNYG2I3asnk0An04Ch
tISq0ngVkFvL8pPkD4FDKmd1KHBH01RICaPM+DbFAO7W9VJhth6eV/ZYE3sQ27T7waMFRnKrPwrM
0WXOLsa1OSZKG5TSIcRet558ig8ZqgfSfbK4oHiO0WSLvpsLvfO2Z/TdAKIT7YigHKNwh3XlLpOG
IBylKn0Gd2XfvplPzZGAKA0wmA4VwPYY3CSHyBt3Irf5VjUVvSHERLWZ2WVbNYMmT4U8jsfQYPhc
GTlYjGOnjkpXML7c9QismK4i0RFNY45fM7otAQNEFhgdNNTeJ27pyMf8CDmfu0gQofy1t7JFQ2t1
dgjxKj9EtoIyCaSYj/ROBO5XNO0fo2trH92ZLjCC2+5xxxGvrZal6LYC0N1biwF001GbWeDd4pFR
g7oxAqc6RnK53zZEw/BdmOqYLk0h2DToI8Patb4eljA3ZqS13te0Gp3HaKmfb9GzqEOqcUFD4bY9
3jkTtS1ASA3Zko13lfcJrRig0cK8Ne7gAnbtRu4jGAZ21u4zbpd+fdi2x9n135hj0iYxQEgEEvvW
i8ObTgJE1/pWguBy28hLMfDdKK6cYsK+n4jagGsPB/UrcpxPyz44QXDcAYn+t8BFl9xp3JtPC26y
kJE52Y/VVeBt/wJ+iK5+AQ2oVYgCSy7X6PanyyG4Cw/oTj1UZ+ID5LwbnuieL7BHb1BbHjNxkxaZ
NkKfDGVyB/oJ9/EJyASfeOVDK5hA/kZkIGGrMhaESp+g1p6lcRuBvkCjFYneA1jPLz4SX9urVNNV
MI8KN2mvbDEL3Sy7tp6qF6/MXXFbfy1Pw7k6QBHt0QM2FUem3IUupl8KnORH6auP9GS3mj2wqehj
D2Y7r6wAoFTtOrtVJg1acQV48bZnjptZVi4yC2IYW8AzFyyIQQJhYtGdlQ7Yr073Z7B/bZuyuDHy
6hWzKvBmogwl6G09lGcd4A89Bf2vLjrF9m0zP8o2mE8BN9+2SX/+u7g0FRMPlqpFcAJ9O5KZIpdt
kGIG6+wA7EGw3G9/P3f4Xr9fZyoLdYd377rABpdPX7ruYIBKo4/8UnT84gbEygwb9F0KDkK0kHvT
pNTgdgbXLagvymMnFakgdYhMMTGvVuAK7y2aIYMWYIcUTb4J+BeAJZcCQezxkz+udyhm2yYenZnZ
ka2JzCnt2hlPBqhe++cUDxz2E9hQD/IBmE/rXhcsaW48vFpk65mQtDVstcHpstW7p6BXDCCUGlMQ
6NwhXBlhZmsOy35MZBipyB95eEyUu4YITPATPB4yUOQ2UQXWmYRLAKyXQUWOW89V74WH1jfv0cnm
QfQP1Zn2ICrN8M+Ptq3quqXgYchmUlJpFOigq3HfgEiFBwg7cJQ32i2Q7ToSPThF3PhmPFME5R/b
C4yb71XZUFTTNAyTqEyMWKMChSW5p9c7WutGs6m/3JOXIhSIobaN8aJDVfAoj9KvivMIM3EDgqOt
FXonCABf80n48Pe+n1lbkG8rM0KQLcCn5aeTji65+fj3TDDzNM89EG0GXIiDy9jhXVRwkeDF9nqI
6BCutqa2b7FyoKwGpaZjRly5PqT9L2SgtQn6E1YmKqi5k2XGKNXgAZp0MD2ll1n5uj1OCu/EsrZC
M/vKyqjNWj9B195LjoEPFN9B8etjsgPDoSjL0aXI7kFrS8xSTaUMKJAG/oBfxLyZPXM/+sneQPOn
Y/ojLinjJ23f+LbbCrALormiG/LKxUqys1TLMFdmXe0gt+lk4Kev0dMgGEreJqiiBCIDU4brCVsb
UAOpJ0UCDge6RIeHZI/+bGDD0dSOPgJUQhJvRoedZ13XonIq18NXy2yxoC71EVRWsGyMT00MymZU
Y/rnbfd4x5aVdyaTFPJUk+cpLLHFD/2joUJkE2gUsNRkIMFPTPTULRVUUJY4NAWlQ242WjnHZAs5
rwlIR5D51OVThlO1drXtGD+1rgwwuQL9P+isR2unBwgjJMFxjyWQ2wHW1Vfxwgbs9rY97jpQDVMj
gImZOltxmcs5qzMLkzUrj5Ltg2rKNO7GASy+4x/blnhYJwIeZQDH6SOpzN6X00zVWrvD0EXHZa/h
8qMeFwf9TC9PeKLLD92B3q3vV2MvmWa1zNoMIrqjhK14ms4NLpMgsgeo9yPIkXeV+qAmH+Phh8A/
OjNbJpmYBNA2JnabtB5B9XG5gKf3etTBcraDMtB+PEPEYPi8bVLkJBOMuRVTMacIZ5rxow3WB3Sn
RCZQ29IusE5LAyYhQxCe3LW9GlYmOgH6SlQ1gY+JBqqLwQ9ae5fpD9tucdcYitMq2jotG1jDtykS
7fUDmAVxrFki9PpDRiTNfiXqVxaYJBxUVmJN9OBUAUloFifTvgOBBAQS7qQ+E2Ri/pC9ekMncRWJ
KSStyhqnNA8SOruBHCUQki3AumyPmcCKxdx5ulGNZY2O2Vx0fqpNByMCSN8YP/yCGV1GayEqtIby
cgJeOTMFKbowhhi7FxAcg4NGejBH9QJfuOdodWWFBsjKSg22zajRwSCSHbtjmbrd2XC1G/CEoXIP
eqD24yJYSNzRWxmkn68MKsk0pROU4z3FPg3aRQO3TKd93B46fv5bGWEONxY0qDV7RP6j7ZjoEnYy
d0IBaN4rXvfUCw44LzjLd9loZY1ZRHGYxlCURUAkx+aYuf1zfUr20CY+oYnXBeGb215Azn4ObyBS
eVaO275yV/DKOLO+NAlM1ZOONAE2QlQScBhBnwBE17etcNMfApGghi+jP5xJuCME8azuhaTYj/H8
YbyUluWDqLTMPUmtzKhvgyMZBxB1gy3R08hCjgBvG35dKCZaUtHuAi7Mbaf41l6uVSZq9GxxpOpr
0CugEcVDM50rN0Di0Z4E2iNAQCy0bYsf9j9tsYWSFAsZqo44a0CuHXrJ11at7Epc8f+eFWaaIGgK
aotExbtxB0xJCXkS8KZNmi4wIxg4ipBfr+EFPbtDmiPgJck+WyCpNpUW/WaTtbO1QvC+KRo4ZhuU
kNLzaDDwHjZB7OR+AatKJ0hJ/CX0OjdMDjT0Ei+J6NvytOmOJMfSetyeFe7BT3/9fjblQfxFlmt8
v0zQqNobxz5BL5lUguIUwmEYvaATJAXuoGHPkAnBWlVfQKirJBtPY5aNLy80i5fn95EJanYRgoQO
/Lust7LBJB6ow6BdT8Gxrz/1HlBqJ3D4uLU7eLKbeLYrqlxxY25ljmaolUtQYWvihlQ4ZZL7cXAj
kIGDv3AOQvcXJuvVDguqzxW7zM1ERmwrKG5bRwVieBpt9NbiXR9XgpXELQGqK3PMiu0Uo24rE6Mo
qXhLq/alA1VnvMRCHssbXeLNBxVqLqL3NG5EGsA1AhsADC0LjUCfqw5RUmQjVfGn/hZAoL2Kdsmq
Q6OlKnKRZoP3gfJqjM7saubMeJxwysSO3+07dwISA4DGM92MQTR9Nn8p8k3cr1QbGH+dSReRAXr5
MUVOrws/Al3QmH3J0ZK+HSPchAF1k38bYRIG1IjKokIzBDoPZ1DVnfXh698zwGSMGvyTSpJhfsr5
ptG+jKagMsJfTK8OMFMSVUoxmeWAukH6o2juBh2iLPE9JV7e9oObh0ww0yiqgV6mFxTJauo1rVNI
F+vYYSGq1uqROxbjjpBJcAITmaERuDKjg01ZmQGa8hTzAAbaCksm60dBYuAfKtESppmqRrR3uOM+
zKTOzDDr6t2IlzcIxj/R+g4E5QGyEb69cdPrqzW2Uq8ZpZpABqP1gqfZsU4tVNwKzZdvbJ++C6NT
dRoFk8UNipVFJhUFeQFi4WR+uXBAT9uFVPEy2McEOrrbUSEyxEzXgg13UEEtDvzFlaWco+pBzx9i
0GZsm+FHxc/5Ykv2eDgITAnC0Z48oHceHI9AMkHrjgiCj3+FMoELQnybgEQxOxNE7hfSg4rSW260
O1pLza+Kj+PtdJL8+qE/yIIDETd3v5pjYfYxCJ5MnRZu0ZcF8o7PhnQMwe0QtFdzJyh2c189oPL7
b9cMJiTiua/0kuIQpUMGwgsfYpNO4AaXAZg5+QgFvX2Huq3oSkMH7N2GYSmmAlpnRXmHfw9stGPZ
IQYUjd575QAlIJ94lS+6bHCzuGWhYosHJEthnVNtGZpqKqoFCUiHsn3fCuDK/BL7ygAT55Bciu0M
zD64F1onhIU/nVQ81EeeCDPGjfSVIWbTU+YsQksyPCHafRd+Vq0jmE62F5NCj3PvJ+V1tJg9D5yn
udXZGV4OvcmVDoNLH90kL7wzrwtowgE5RhsEKm0XPRHhKYmO1DvjNu3XozsJtva3CR4xbwZpQUsu
Dn19G/3p3AEko5+qU+GLsGLc0Xw1Rpj6Tm+REFQjOK/0xgPITkGY+aMgojZE/sFvZYVZWoESDsDl
Yc4ojmO6pCDY8aDA5tIKZgK+Ggf8b/72HPILFSubTEBWEJaZwQNNMX+yQ/aFWxQ7WqNABxrqFdpu
/k7fT6NTDGUNP3yoRTHETfwr+0ycllGuqVEAnysXhPau7LU+VT9+kj60rrEz8Ahk3OuArgnsiiaU
CV0FvAnx2KDGVUNuOAl1t4Vqdoolvz28vNY+vM/+jFJCf8fqGIIbZJwHCgKHvgN1N9OB3MeoD//R
umgWeqRYY92FIDaEZ0RPJdyMubJMB35luddK6CubuBwlQKe2/nCgD8SdLwogfkZb2aF708qO2shq
Uxmoq1E7xX44fAfNgd/hwX17KEUzRpPRys40GEpqGfAHpI5Z86BUZ6j+bZvggptwR9AADrcoUozx
RVusFgqNmC3QPN/EP4Z9dIt3yWhne60r+Z+h/nppL8AznqAFIziZcLfwlWnGvT4FFWvbRXhSC3Eb
StG2XYGqmFyW8tIR2dt2lD+Wr34yuVM2g9a0StSRZwRFADrR8GGUn/6ODVtmUiYUByJIyiMuzPou
kEBA2x6FLY3c7frnoEHV4W1MGMYUaFODQufYl+dI0sEXP4pWMH+f+fdY2TKTIKmse2JZiIk0Hj9V
wTmIIe8JJl47N/N9K5UfUWCLnMLsoGuqUULX4trKiagoz91qV54yaTIu1dyC6CIwDNmpHD7o4TWB
LPbU3dfpVdt93J460bAyyTFdwtJKeyy1tLD2ij3f1HYuyL8iEzRCV6s5VdIcSlqIjiw6k/JWEWU/
foQDcIRGcRnNDsz3m2PTykuNc1ZsyQ64M69zAxw+qS6IDr4br2aYJBtA3qquYpyAFChhd5/L7peG
6fX7mYQkRQqBGjL9/to6dlp2xsOfuz3ZXGQuWDd+DhWTeUw1NKZlRIBnF4rcLn3iQofxgO3f079k
Hyh4KnDka+nygx5AIFsjyHy8MSQAw6N5l2gK2E3ehkKgBQsUbRbcyaQHS32wITOy7SEnFkDLYqog
6NJRw3pX2YKsW2cEiIW5vgUlehRedeXXv2eCiYOsqIuOTHikUEPgZmID75mdY0FqftsMjwDhjStM
PFRtVUhGrUL47zuYuVxlF3sgSUm+4Wo57yav3EN7KdqBAHrbLif7vDHLhIhdh/FcTtic5vTQJyqY
xxrIGUGCwr6A7nUXy6Lly4mJNwaZDSo3tSEBc1fjzZbb9sdhvNt2SBASbCVFnnH1k1t8v7WErtGk
1xGOgZryCw2wazdsZn+CkGU1Ky0iz6qs/VSDEC0D/3Iu7NykS4S5C72xw+xRdQNJTWM0GtzJLd9E
GSp1wJq3h1Lz/wjdwSt7vbHHLFl9LrSmkGRMz6k4ogAAiCrEGJ0/sSSihjluLOBZj+KVTUqy9DY/
lEWZJ8WIHJiQ8DtRyvBQQfnuuB0QIiNMhMd1mQW1YTfeAm5xsDvkk6i+zg25lRtMSKNdHPXVAtRp
SnGjhTdZ2+0GXVAH4k/MqxH2paIEjXIG+Wza0lQdVa/2JQcU4LR1hFZLAtELJk1r7+JuZY6Jb7Ds
gqqF7rK6JrcI7I/owH8uFcmLo0iw04pMMSEel/KkT0nQeI1014zxTpmPBvizg1SwG4nsMKHdFGqQ
mLg6eal+ToJvcggyTw2KscL2LEHEqfTz1QnIgpxVpyRj48nTYTI+W8QUJG1BwLGUEWGXkgqKtHj4
NaAJDW54q74KR0NgRTRe9POVGwCLRCbk7WimDh2AIaH11ewDhN50/7dWqMqkgcVSpKAs4Y7ZHsYA
jIECbBX991uxzGQAY2zjmVDZQyogLo0flOa+l29D41Bq/rYnvCEDJJSSvQA9/Q6nrrRSDH0kJDQJ
8jkZRJzQfAUFHHB5ioq1vBAAjgtVU/R0ouGaCebQDkpbTazGS7W7Mfk2kb1OPm47wysCgjfLVCgK
HngJtmQKViszSTosTOVh9BYXtLW+tGud6dAdwC3thk69L9FKXTiivjVekd20iYZdAe/ogNgyEUEm
MG7q+D/0yaEM7WSoPaifKX2bhn5fiDQIzuLcaUO7r0FbfsEIRQd7FelkQGLTalSqpKa/zYropGjG
JUoNt7d1UWLlNarDt1djzLKKcrzTAqiBRH7S9yAMT9z0KnGbW4gU4Fwe7CFDt1++pgA2Ig+eJbc/
SMdYMLXc6EF/LPgQUQ3X2IM5lEAMqO2iwjoQzzC8onCV4n+P5zXtlQkmCabETmNgOXBAiqDVIoNK
zAgF65ofJisbzLxVhRIZ9YyrJmoqQCrRPVED0QBFYUNK7pf6/t74xEwdxHfiEESg8CkYHkD5v6+h
yhqT8rLoKlSLcYmKi89Rnd2XVv99ezHyZwwzBYYI2t/F7MdDarf2EuHiLuU3VXOyzYfaEGA8eNsW
uIB+mmD2YTOTyTDmNA3rnpReKfXTtgui72dSVqnGoMetcBuNk6uu/2pMgiHiruLV72cizow76HAO
+P52+gLiZuhHgZS1BGvrl20/uEex9UAxYRdLpQHaYqA4aPe1vo/Q7AoFwzMlpaL90NvWRBPPxBzI
Qq0UqouootfgxJ13gXbU4l+4M60dYtNttzRtpCLdZlZb7wxp+dET41RrgegdRBQCzE6sA2mnJSGi
OAuvDeuDrIkKAvQL2K0eDXYm7WkCeSHbnFFDhDoGdT0arIMrtfqSGDcjNNgMCOc2IPiTwJq9PTvc
mNMV9aUZhLxD+SdVE0n9gmROyrscXPSQYIAgUQgd5W07vLdZ4FteDTEjl5IAEri0Ay6BiCYeSnNk
u/KKEgmCa/m62RkHEAnuLW/bLDf4VlbZmw1R2kAKcHJqJDxoLNAzKPO9ZVWCKxrfDChTaK8Ebbh7
u/+CKWKG0BjyagpgoQESLqgn7Yrw8AvOoPmXtkkAn8Si30ElBdZoFcFXpPOlbHoIQ0T3VWkIzPAe
hoC1gdY1Rdljo2e8aaeItBrFS+L1B+yZe8UdHiB4vI/9/NPklEfiQcDDj/eiahs3Fld2mUwxFTU0
kEf4l/RABfefs/EphPRHSURIWu50rQwx6ULToqYcFlykbKhr4aCEpzz1YXuuRL4w4V7k6Ji2VBTF
awKlNoKg0CDMfpJD4mwbEvnCRDhEhbM/Oz0bzf6QSy0EzqNr6Mb/SoQDQKaDX1aFTj2z95ng4peX
GMs3Vj5X6lNdfi5FyBS+J68mmO3PIEXV2+juwC0ng67tOYi+hqbgxMXN3ys3mNBGi4KmxAkWah8d
2+Beh5jPr0zHqxNMDGeDaYRKQs8Ig+L39ewmYX1BCUewRvljZRl4dgGV8juAe5Ys0TKB/tVTm/gw
xINTG3LjQBZM+yV/Xg2pbzNb0EljbcxYKpBWqwOI5WTnwhCctPnnEfPVCBNceioFckTX4wjQzuJC
2cQFDvxO8jMPFI5/1xoTZ61lW3OiwBpkC4ojcWPwbMnq9XyjnyD2dxhVwVxxY85SFfAk2XjLYHH7
KunbOZ1xOVOnq6S67c1fOfy8fj+L1TesII9GE99vjg+D/sWyQJXyvB3V/C3B0nW0dOO/7xDadVwa
eIzFMQEAPx9XBx8arNpn5X7cB2jTq64yx76k0AUOd5JouujkvzsRrUwzmTQEHFjpe5iGBIUHAVwH
MkiODfhHfcw8MXUWd2WtzDH5NIU0tFymGE29ewhsqDpDvSsUUc5wdwcLD88AvAP9xj77gKZThu4W
PS8od6H1yVQxdOklSASRwb9fruww2aiK5q4o6QOxciODRArAMafb1Z+MP/ulhChQ/ti9usXsq0Hf
ZWpgw61gms9WLfkQ4YRGZCVwi37N+4h4NcNERDv1UqBRFo++gdygAcHJGE0wsnaIGkiOxvmDIPj5
EfhqjwkJfU6nqZDgVnYZoSG7j094wwhRzFmc5jrz7KMmqJULxpF9Aio7YmUQ/6a0TrjNkBo6rt9l
XbAV8iBdUEz56Rb7AtRAibscIXENeNWILvfYi9ARIV1rbu++cIZCL9rfHknBxNnMZgIUhDJCoBDh
mIEdJwlc7JSyA5V1z44xsu0yuNsGRQPJbCwp6HJCtE0BOF6PP2Y5KQ6ZVEG6L81Fz2mCFW0zm4qe
VdAUzXF4kcvvhXrfmoBtmRTX/fnveUQ9XlX6bLueSEjRfnkR7axa2422r0t/bBvh7ljos3hpGABd
ovLWyNROnVFR4UmCvuj6G3A+29/PfSsGKfRPA0wgDI2tTnOAwmz4gXxqPgV+tYdwt7/ouwkN+o7i
yYf6vAjgwTQtvEsbK6NMMAxLVyDvw2gRXBk2hNsOpFGdtPYUyP1CqmrbR84YgjcfdJ6A3wObyzK+
lNJsL4aJgLCCKXjoUr2JEBFBODjbdniHpzeGmGwIqUuSTiYAUxTGl3rTIbxarqFLty+8zJ8bgTnO
inpjjcmFcWNndS7B2mIObj6NbpCTg9zZgoK2yCsWNp4ZU0+UDCkQyWLf3tPKqOm032lLrHwI/qZX
7EOBLC821CdhLVRBkZm0+1pJ9jF0lrfnipMk1oNnMGGfB2UWxaBEg5krnBN3y/wE3bZcRIEhHDwm
0rXGaiBfitK15qf39IAb++1naKg6lAEUvXzbXgki3aCfr1LStCh1Af5xlKxUvOzjAmrfbxsQ+sMk
vSJZErWXoZEuHcwHA9j0aI/bdLwDnh/046JHfUGIs7TyeM2NOl2lh6byzhjvY310elG3vGjM2JOS
lIeEWJihMZidYimguqwdBaPG2W3fRBuTGNDHpgUWLVfnzY6ip0BwgT2j9C2XXJtXkJ/bNU64x6k9
8X8BQgfThkJ7TMAgwr7vWnjpbxv6HlUrrRP0407clcM7vsAGHvVeCm4oWL0NO8A3AUGTkM5HR7rJ
bsHUPO7CJwhwHge/v4Cp7ghZzu0h5ewgb0wyIzpJ+ZDnMyId8ECc/uwlvlY7LX7USFrtQlBrQ2rb
uLJaS6SPwQ/JV1+ZrGtOOgSoVPiahndQytjl9UHtfmw7x3stxbMMSPdog4n6rmthLgjY6mn9Rd99
Uj7JXnmCaO4huJiOjFteh2dSeh2PngSneW5SBMSOApuh9cK+XcY1CKQMCWb74SkK7mLzydQeBxHv
NHfBUSgfkHwo0rLPT6DgS2ZIe6IbpHlM5KckFBa4RRaY5F4tONAq6Mz22mYXX6fhjpzBNOsMzggt
+728749iAgK+TWKYIM0xUXxm4qKwknmJWx2YOxJ9hRLMM551BNmdG3oYsr9MsJxNct1ZSkarJZp9
XULuu1XdATzIgtijOxJzNrPoxPzbCnvibEywn8uYHtquQ7H64Fs/ml4PaHvn92fRBYt3MX5jj5ms
olJUhAAuBvLdn3x8OF54A4heFy9BUUEkryYaRGZDnlQChJCMQdSnc1I/jJGvj6IGAX4sYACB2wD9
HsvXJAP4WLQUK0tJRKj8VOSGkEcAae6u2WmHzJcetyeN79SrQSYbDpIyWbK5ANmX3wThwRo+aoHo
GCiywQR4AtxLQWhyGPajZ4Ak4jCPjnIdXxF/AaMr+re0s+0KQaX/TXz89E1jOgSKIdT0xQKKUH9Y
vgd+j9Yx64L0e7R92QVazdseSv4JB2CYvyaP5cPuwRgKti2aPDza6LQcIve78QCe3EPmyPfbxgRj
qjGxn9h2XyshAKZQK9qny7BbInTpxoJ45Kb1lUdMyHeWlpFIgwK5lEBAvPfJ0u2C5IvWC251/G1r
ZYiui9Xxk1iTMQ94/0W/Prmx7vTGVXDitY7zLeoYznTqTup32UVlV8ZBZ3skhWFCh3plu60qpWpV
hEl0sXzV0z9KjnWZTjoYjhvfuheVrkUzR8d8Zc4ajTJNK2Qtm9y3+Tej+ZTbgkUtmjbmVNWNyjSP
PTyKQ8sjnexIDXFUNfpQR4XggMo9n64mjskfUUaWJbWQFNXij7a/T8ZkZ9SfunofKE/b88QdNw0E
1Gig0kEzwkyTBgr4ZoyQqVrz0xR/7krg0oMP2za4A7eywcwN0BQk13taaooddT6qid8Et/0sqJyI
PGGnRwuyoaEMikNxE8GSnD51xddtT/hRvXKFnZhRG/Jex04i+xY6LpazpTvNgVwFN5RosK08UQc1
fw1rpqZoaGIyLTb9mcBAQfIcEGfN746A6TmA6TrJBxA8QAHcGy/qDpSH98px6XeKKH9ww1DH2RMi
0pRHltliAk1RNb37/6Rd2W7ltrL9IgESJWp41bAnb8/tdrpfhHZ3onme9fV30clpyzTP5j0OAgRB
DKh2kcVisYa18ChPASlm7zVMmKRgTAM+jHqrXLMu9dEEy4N6L5svFe7lm2AeiHAlY1PaE7pstczI
9oOjx7t+SaZgdPp2J9lSsZLg5iU2S0fxJf2+VJEITXDW0uPqYyQMDdiv4xn0QfsO0k/TJW7iO8fc
03pJ/Ci+2uibaO5g5CsKEBGbxF6WfyBjGCE3Gr/nQDllO6lPZvv1IZTcyOOOSGyCCT1JcNgHrz6X
oP+sbr6/UBWDkvR7vSAJgpFhDLWP+1IKBC/Ka9pI9f1eZv7kFLPdg4iTdTCAC89yVz87lLdutp9z
vw/Wr+P1dJg/ZcDA5EE6FZEfqozvb4UFxBCrmkFh47o8an63nzF+w6Zq64PyvTwMvrEr763UleVT
xTsLWB7WrwTuZx5lzYkLoBdSGFV+jh6sXXQasavmTzZqUXoy7Fjx2m6kcWFLVTUlbSZI0x51ghYi
cCKDfQKzEM1P4FrPHtmxcqCs/Cg8pBup3OLScV7y0kSiJrLrMy6rp3o1QAQvG5ORieGCGDO2k1Cr
Uc8fCahCstRtnNvMeLnsBWRC2N834cNSIBuD6gE68WAZ1jelBFeirEFOfHkAQwfo37AJ47WSvBGC
lpdwsHLcUMseWKd+cUhmt31OkNUPXeAaf6oVGM+MN4H8mUtainlkHV3+5ngYU4BRVeXVosgg3IUe
FKN66HsGPhB4a94vXhaZ9tRNaDFUgLJVTNENydCtkGeHvm/9niiyxjyxPMhBGs1gI5Dv5enjHFtO
hM414two00033Vfh9yF76PpJ4qGFZmH/lsRXG+k6D1lhL23Q2z+iGHOOBCCxkrCS2e8Hp7yRwa2e
Y2RJppewisKIjpnVRBiSQW3zsn2LlwzT8SaYd5DB4jx/16tGCRQiLNlyqubbmP5SOhCc9JOr9VSy
aMyqPir0JouzugpDr9o0wNNb6I1b9np43RrxfjG+Ghhj0XRJQVi8fG/SOGMAZB4Qo2pIa6Pz1B1s
KboAc2Mf1EExGBwtDIWPL4C0xAybscf+gK4C/NWlHwW2nwDUjeF7yC9KoT4bcZwvT7TQqlJ2cwxA
HachdadE0gsuvJwQ6dsEzpslbTljGJZyKSMCx507yH4zFr3CW3RcUNVx3n+q0RTzZG/iOHtwtBgn
ucSYY0nA2TP9aadn8N5IDFzoXLdSODtwmnbWFjxmAJQd34HE7pR4ydHGUAmD6Yn8QWLkojfNmzjk
GN/7IIzThnG84sIo4yejfdLj52a90RQZPp1MDOccJr2zozrD2hXKeG0U1VVkm1e0U/2VfgJ6bbNN
Go+YMPZEz9YBC5gn+wykz8Vy1egy5HSRQ32FkLPxiGJkPe+XTc8aOqQsUpmdQ0hunPCmlGGAvkII
8Qd2K4OdsM01WydobM5Y0Lec7P2Ezj8XzSlFoHq4cnF80azrqT+TI+Ki8PbvCVjiz0F0VHctSBMw
lCMxTZHv1TCZrBs62rwJn19f0nxU9Q4LS6o/i750bYDvO4vbh7/66K/Lbl68vG+iOOeBonMNAlw4
Q4OcdP1Ammt7/sQze6sNt4Nxa/d6bCKm0B07WKb2mtoG5vOjh3+nCbeJAJZGPUaBGMP4o6WJO6Gn
mzpWcFmK2Gts9oYt6MZW2oRMscmQGth7nj38suv6qsGD5DVLdSMbRhO1+tvb1eNefBlASay1xoua
NQuW8LzOFZJ/r3Pf/hpQlJHS78OLrHtc7PE3anIeH/XIpKpNeCvWKAiwJoCDQijais7hVbmXJcpk
Vsg5/EFfplrXkbIoAOtaPEQmJjYk5iEscW4XknP3hamWc13iDutyABeFWmAsTbC04ZNeTaPb2obb
We0PIGPegMP4lFXazozDsz6+FLP6S2JEkgPOZytqdLDSzEapydhHh+k6f6QHlJKPTmC4GkL7+l59
6Z/y/WcqJ5sleCXF2NiuafSKozgITLIp8dDC45bqd7rIQCTEmwkEVhUjMJhQ4xY6HnpnyG14r8x5
pPbqWv1DHScSFykR8qGSVmqqAip4HIoRWHBoILScc9MokjtbJoW7TJXWqWajnXEx5EzCl9B8WWTQ
L8K3uAYk3n/Wi6c2VzUSKeECVRqgDZ/MP7NTvLPPmDtgOAv75I7lCWWkav/FrbwJ5ZzyqiRZow+4
8tLzEnSudsj+LHt3LlzlhwkUAepluwK4I9+A2XrZ9mVLyrnpLqxVUiVY0rT8ls67Li68OJVkcYQx
EGJVYNariMD5FHVDjKkvOuTdCTCaZsON0JeRL0dFVgdnlvwhbtjI4X1zE1HVMdBJYPQPSk1d0mWu
qlK3Cm979Vtc/zVIm5BZlPhBJEq7VCWEAG2BO1yLPabAOGb3NTxHcaq8zJt2YMSTgikL1/BNEO+i
JtuojW5sAZSBBK6Wlm6I6g8mDvNOdpRFrz9tI4k7ZEvaxyphBYVUma4aLX+OF0w7j+EJgHuHPtYf
mqj4cdkIhSINVbPR8IIxb374C1g2RAkZXsui/pHnAKI9p+N5Lr6poEN3gsuyhL4e7QQY9LFUovHZ
4spYh6Vnc/PAPvaVYr0lCznnXXTUjOzGjowvl8WJAxQDfMO2ZiBkfv37xsk3ShN1aYj+LgCXW48l
cMUZ93n10wFZHfFRSZPoxw7sB4vcyOMOdE8xWjvHsMihD329iYJhkDzYRaYIqHIMfSA7aoKe933I
pasmEioFskUALAucPEbGiB60GdCK/SdGgTD88SaKcKJys0HBAK+nRh3c3qrvazQodU4hWTORE9yK
4b3vqNjx2ljIf2XdX5USn+oFt70uGxMXmR5BmY6w4Ve8JtjP2JhCm5XUAYsxMuhtcWgxJes1mgE6
tFr1q6W+X3RL1vsp3KqNRN4joqW6VAgU0/LRtdbMVTLMtJj7Of562cxFVrdVjYtPiyHXSgD5tIFJ
wxO4mY+oR2WfuKq2MrioVMloNHUKsoZZ9eeSgVWwd1sZXY1sizh/3sahZo4JFsxU7pT4Ljc8szAP
mfOzMmR7I1kyfrQpcpS4Hme0KhjqddnfkEjyzhNG2Jv1otw5jbFAgMzAnhh76w/Dy9A30F6tD31g
oyKW3k/PsnKjTCPutGLcOtanpkF1Kptddbb2WjQfL9uZxKB5TgF1ycdoilgatLwrrQeCgYdZvdWq
h8tihA7h7dxQzokOYdc1qV7CDIzFn/Xca83haIXN7rIY6RZxHgHQxoaiTpikzf7C+8Zr9vQmvXVA
nUrQiDNey0H/hIoZpqWiDZLqHzD5wqikXYQbCQSQ/V8JjDzus69xIqvJysRwfsfJ+0ZPSzz+SxOh
l9eubvaZLmOy0YTzOG2XjkmvZG0QlkETPijxr8t7I7Q0inWyGJEk5S2tdsByMhbwBHkZgiBV3U1Z
cSgr4jqW418WJXQ6G1Gcta2T3dPWyHH9YHzN9teEAug68hbyAqRtyROKfYsPD0Ay9lstzuKqOKyW
JYYB1PaT3j+VRGbS7K68JIDbesNZDRq9ApU8Oo8MARk080Akqr8yGrPElyFwiKY3UQ55U4izg6Uv
FBxXVHjU+7D2MoAtABo/BZCmCoCn0zgBcmbyiR8Hw0H2fn+ti13SlbuRqsS0BqfEYva713pgkD5a
N7E3XLNElBKQx8mnXg8E8X16aL3pEL1cNhzhMdvozt1WSNzFaMoFCFg0ngHaos1uIqueSI4BP6uS
GlY95wYukVX/VQ5BhYQNwFfdXvl5WRXZWvJVGmopY+KYrN13F6Ixp7rO/QjzHdrBesi8+Eb9OQcM
Sw/9/Axs805WCxdhUG/tiJ9fAfG8OcZTglAzGILmoU/c5KA8R0GtuvrNAESt4Zb+qDEObFyVnizD
LMzvEapTS9fxjELA+z40BNVark0zvM24YzWqzssy17yzPJSo/IJNMVxebbHHeRPH3dR5mtSJPkLZ
fMb8hKp5sXOKu2RXqK2raZJGV7EJvQnjoutZjVtsbszcW3qdzuYuauAHmnZxF915/neKca500LOM
pObUBrMRREC0TdeHtvza479s0AdclvVfXM+bYpwvDZOeWmDqZCYDFqw7a1eTgHVu9FfhwQI3TOLn
njUFibTlWrainI91amNoagLBlQqqqjS7GWLnONvVHYjYJa2u4vviTUfOvabUjmyH4QxqpRJUg+4X
4+xfXkexF3sTwXnRSQOjsTbi+gNvxq3RGlezhkxKmASXxcg04Z0l2FUdrYLNF6MVZGG3s2bZvKJE
BE9XkfVKGqWdAnOYn0mK0QgZT7JMAOcmIsDzAFQZG68R6huJfexac3d5mf6LK7JQVmYvecI3Z0Tm
BPC0GuukgY3iFWWWHKOz830MiC+vLYs1+i2Nb9BQJ3vOqhZXqBbeLsuNuvoSdcTxyJsAbskyulZm
ksD7qPd/MyWweAS97/sZPfbyATuZPpxnTdSunfsaO6S3jZ/F+pEUsnBRtkM8vCQZY61HxgrtuNf2
adibd4lnuhnAHpEO9GQTgzKF2N83SYsq1cMRJB14cfUPZXdVEsmLTkRkwfpZ/mNvDudFwb1C8rzH
Bo1dc43Y0VWbwYvy1ut0Z9+1+QFQmrdNZ9324Si5mcSe500050f1SbFRNcdmdeBpdY28HL18DT3A
XUnuW/FDb6Mk50Z7R29tusCNxscB9TtkLwLz28+aPcV3oMl+lhYUmJ19DE3fVOOcqto1amJrOMVs
YmZGW2wDbBH9huUci1tZOCEsX2z3kPOtjp4o4ZRCPeVg7tsv9BD6SucqYNExWfTtjk/RzrqTNRlf
Nk2db+FIS2NOohJBk2FeTWqDulMlu+JF3gMBGSYHLQr4Ub7jbwUdQ72OIWLC00LdEE+L2Ld91BaG
PxREoo4cwUek1FYit3FzMadWb3ewSQyHmyBoLK7Nu3U/+PFBPXSH4UpqKjIduc0b1iLv1B7lGe12
CiJQChceKtpnBtTZwkN+qpa90ZAHyzaVIpyUAckBhs1heKA+YLXsYdccix1aDWUvRPbz+ZOwFcdd
APO0KnaSGywNxko02V7fx4d2/wm2S0wE/7aUV7qHjZ8s1j6tMXqElId2N7WlG4F3Jddk9iixjlf8
2o2UcSXJ0EVQhs0Sdqs7PqLjwbOuUVh77I7dbeJLWyiZa/qwfqDywBSmrhGkjd5fAHbZxGnYY7tm
MzCUX72BMPfYaCcyfr18VYu8MV4/vwVx3rjQMdXfZVjBdEkP6wCe1/gpyWWU8ez8XFKH88Sl2oCH
sIIUzU6elsShZ91SBzTrYRbIojEGgswiPSRpLrV72UJyJ9uhSjj3tt0gW5Af18pFK+Iu+t7cV0B8
Wvf6KS3c/geDxv0Ezzsatd4Wljvgk2EqZjRA5aq+y5vnbn40x1//au/4MG5Yy1Ftc7aq2uinceY7
3S+i2ZLYVHiUMeGM6qQKnnU+J0dqxxrIajU4yv1ROzjBtDN26kF6nYmqumgU/S2HncLNKaupPZhh
DDm002/RXwSCTzVAGfSYdush15wXcxiDqHH8Mewk7y1hcIfeGkCrmMApR/fre9lmiPC+XPs3/68X
aOyke3NXY8pVlsKSiuPi1bmax7xSoappvU6wxDv6YHnxV9bnIOd5ZEf4w+GjJmgDqWEzfIP3yqk6
6lHwXpjAm9ENNj/H9JD3WRBNko4DoaFs5HBaqWBfr6gGOczn64cEPp9R2skwn2Ri+MxGWiYjyfDe
+9sesz2zR4Cs7C8fLvEmbdTh7BEwr904sVFMFhOwG7MBNXV50E8NjCKWYWfJNolz+OtsqoOhvUoL
98WJxSCEestdD1pJG0FI7oEE2/ome2gIHwLoT/ptHJz/L2c7ycJsQlLq2NxoB/PIKH0nIAt8gtLO
3grirgCiFYul1APSpsqj0ZTuWGMuxfh+edOE9wzuMnCBorSMyOC9qc+qmqZt6IBl3r6ZnaM9oIsn
/SOxDkv6zYw/08YDlAlKDANNRB8w+UOrAMTAihxKY4KscqgO87Ke4sF+uayU8ArbiOGuMLvSKaDb
sEVVdx76X6BsdW0zcWPtnMjI0IRWaIKqGvRR+BcPnTGagwJI1hEvJqetUeTTdpGmaa6lh/40jMfL
eoltbyONs70ZDRUA1F7wbF+Xv4weVYOl9Ko63xd54WtKdrcmYeAUw3EwZcM3YtnoNsNEEcisP+D9
LyGg6khqwe7rLvLmHNBqzZg/E+Uw5Y7mt1H+MJbNIY7avwqV0ECiunChN+I555LmNhmdGbXO3n99
cJzGM0JyT/Hi59krvpQBcAgrT/bqEAZ7G6mckyEWSUNSo5qggZqpDC2var/VpsyniKXgKrV1IL98
QBwnk64UZEB9NWxu1vrRdu4VdSdZP+HzCWOR/8jgWx/tfvmn4JV9nQISoHWP4aIAFOVvWiZZGMm2
48MVuhHHXaFR06KzYsR2teGtljRujLfGv9SIuz0LdWwbY4AI9X7xeiBrFh7aVMIde4PidruWjf7L
VOKuUbKsvZ3EOACNvgT54uyJIuvrkBiCxRt5WS5hQQskKOxbU1+81vFqkGNeXjihd9xsDWfTVUcU
NbOwbhYBfle/q1PHDTFgnZjHKu+Dy8JkGnEeqwJBfN8lKMwlBUYw7izbnxNZx43QNWAAUUW/HO4V
HnYlG8K+LDNsTJ2cC7InY+0VNihFP+UMHAv4wYBlR2mau5BzKzPamBXAJ+sPc/gSqweTSq5jkY0h
f6ODElgFnhbfexUho1IRB/mwxlEwIGMcwrmWBE6i7TdUJIqADYZ/+E4/k8SK7lAkMhv1WptjN1pO
evvQx9ehFGzvtTWc9wJbWZw9r7VelV0JdeIjq5bOoBqojqkLfB/p9IvwftrK4swafRZRRkZYAUq/
R2Qu781fxk/iq4daNgMmsumtJM6m81Uxy7hFGrHsDq1xvRZ+2EpSviKT3orgTA0twc6UZbjop9je
JWPlqYv9a7HXHbWWx//9hG5FccGSpqSTUaFAH/QopHRHIOSni3dZhPBlsJXBRZlmqNpNlULGcDLx
1NEOSlAfnPtXpCdQXF+WJnruGAicLQd9n/oH5LsCkO8WSKfRC6CN3/RJ+9Zruh9G9RngJN/0qPHq
qbi1u0IiVhRJb8VyVoH3lW6sCkKFtKFuPHrACvCAFOMWxl+xeWeoMpoSoYls1ORMhKaKZdYNQ7Is
9nOIHNEvC+Bj+dfLiymTwlmH2TVZE5UVnqjlr7U7VvRl7c/ap56O28XjDKRFEiVWa0RAf0d3uZ88
GXd/w2VimEGT2KPQy7JQC2B3SJbzlalM6yhmKvHunttId1O86Pa5M8kMQuhoN1I45zdhpNJaWiRB
kZoMVgCbpIqbgpykCJ+6QbJNMlmc8zMrZy0qgjt9pj+n7q+h/po2pk/0PxspHhgLqz74dJwqqtng
5kKH8PsXY9hG6TqtEGVc9z4Lu7I9vZ69FQH4/yMLz4KqS9K4II8mJJ8i1iduzEHxgwB7PkU7vKt4
q7FjzQvqi8wWhd59ox/7RZusGlW0PFF7VDbW9AlvHpfa56XeXz5VMhmcacyZneXVxEqjSI6YT/3s
Z59JdWKU5fc2cRaRAZxTQ6IY80FN4jo90tTou5rUSnKUhF5vI4b5j81qAaqBpiWFNXTlTTUd2vKJ
dntH6ffF9BfYeCShq/giAdyJDaoKCykLzk8w/oNcB3XWa1FmPZf+a1GmDppjtctn9zMpGONNHN8p
0a7VUjis3ykz/8iMxq26CVBtMi4c4fAFMiIIK4G7ZNr8oDzaqwkZbTjZsnJVz/Cc5/i2PzASuuTb
8CgnoRM69Y08zqk74UjLCGwlwRpdKXTat9OPZopcRNGSO1GqGbdfeRrT2tIh6T/MERg9esrQB+Ds
zUO0Mx4+c67+s5DA1X9vje1gxfqy4BoZuvO4PqwhADUk/eqX1875MGWNmTxFmWGBpHo0yhVHa/Tr
pPISq95dVkbE8ghizjdtON83Tno4rDVy7L1vudXDck+/mN8RRzACzXhXviC1uk++hI/KXrsfA9VP
g+FKNqcjbAkwqIkuc+T5kbvj3KGKgV4yZXBVGOoN0DS6B4oDdhAcW6CPHq+TW1sytyO8nE0doMUA
0ERtgzOZgk76EOd4Za3TndFcJ+3j5WUV+l7TRNkEWI/2B5BOlM/7TjXQTdHkWgASkGOYzlfauASX
xQibDQDB81sOd8jiNJos55X3zB8C7VzdGMiHx74TRK816+EX2NB2MqJqoXIWYzQBAAt4/bjdqroi
nzsDTxNnuVtmT7Vv1fpTZxrJWySq9FeP9f6QgaNyyCLWlakcRp9BZaagVm0PdVAd69NyJZ1lZ7/5
QwiwkccdA0LAaZ/FMAjAFJ5Wn02zKx5quz7zIeVe1mIrDKU24rgl1PNyHpUB4mwdrXHF4IbOOUmD
esyCadQkZ1y4X7aKDUPumHxAvpurqcr6FsaYaOqx1+wv2Wqfm0J2poS39JuY17fz5pZu87istClC
zbpz3GhGw+lybq3QW/WdiYG/IaaSi1p4iG2wFAHtUUecyPTeCNQUhWajjZKTGg23Dh5+bSpbOpkI
5qg3IhJk/1Y4ENRy1RcVJqgcJQeY2dUHu9vowAxlI8Bc0zptctQcp1ca++gU7vqghtfLfDm2msgQ
UCtGwQcJdgxycFanqH2NeW4TTBjpeeyvxvVYjBLHKrq5tiLYgm70abOUlFWHwNYimV/l6pUVD15D
EFrbMtQa0d5sRXHbX+ujWSYr3FBD+r1ByuuU5hJ0IZkIbvvr1HKqnMVMALZ1urt1ur+8/cINAbyL
hUQfavh8gXuKFbuLTBR2APMZ1jutTbw4lIFui4WgagOXDYwkvol1yjHT3pSIngldVr+F494rVdq6
uTqnPz6jD6Z7dcxTIWDnrDksU7BTTxhEMsco0LX63lFL16HtZ5aN2MCwIqBa+4BiFXapteZkxrxT
+tyNqkvJl6RpJd5FuGxQgx1OpGH5V4Bjm3oWz6QJikLZGwVgw4vqpoervrxkQhN7E8NH/0qWAWGs
x5K1GfUJbU9RmUjyvaLLhm5EcI9pNVfJBM66BpdN55fx3VICcV2vg9pMTsu0SBSSrJvOPN7GA0xT
Ykx6jNumJs7JUvTrdo1vhlFGkip0NBulOF9WxGMyrDNsoKQ/W3UXG7eZ9VIssjqGcHsQmuqAE0YH
Ch+Jt3oFToYK/rkr/3TyP6MmuLz9wtXafJ9brbmlxqAuqL9PZL9mgDDLD30pyyULU+SAfPutBbdY
BIAkdaZBC/0WtCqIbTIAq2d3/f7/kSJn1sTfaFtZbEU3+9+nNKrIjB65ZHFtED5FgXE3nqqz6he7
4XB59cS746jogbLxeODDeKVTgCg2YlCKhtcJqB4yU+LQhAgolFJHdwDWAeoKtn8bbaZiMdqEtaBO
96Nv760dfR4P+k11roPkyHCVupfPvC+3IrlLx1AMNIVOEGkvt3N1coq9pUjWTXh4NlpxfhoogO06
xnj0UYwZ6DsN7seI7mZDVnN+7V/9YAxAW0bfAm63D5ggaoTZ99yELkA89bubJIgiLwMzDbkFVZFv
u6G7HFmkY91pj9WLrN1VqOabdD4iDc2xr6cJ0VvujH65mq5Rd09Uj3xC8qfLlig8xxtRnI/t6WLY
JISizvqc0sQz1udyKLx/J4RzFkRvM23sMVTeFlOxD5PcdMsxVlybFsS/LEq2dJzHsEYyOzWDFyLa
FyPaxcuKx8lDHsseeuJ1A6gwccA5/AHuRB1n0Os4CE7oOg1XmdHPwdRamTu2loyyV1i8g4/4LYt7
LNsqJtjbEjpNtp4h5UpnIDiCOj5NGPY9BtDdPM2Pszq0ruoUmW93SS9ZVuFVjN5hhBXgiP2AuNLb
xdgvrGlodY4r8qU0/kbjLynoiZ1OlViLMC+GKcrfwjhHgtlKhaY6IhjgbgbEi735uXjNqQChF4Oj
3SfKiVtxnFMxFBMEtSYu/ko7YXRbGQwvLBoQde4vm6bQZDZqcdtI0jnKkwYuq9O/aCuqHed4kMT9
MhFcemjqVCcaVGxTUrTT0WrIHyM4DI59iDT3ZWXEBmFS9IBauvkBEme0tIxODUO+6H4kKygr4yqo
UxTLgePdSuJA9qs/OGPrTRZ3Mw8U8DGVskLWa/d/f0iOrPtf1jQpdB0bMWxxN1emM9cLzVkn6DIM
HiiY/WouvX45OZjjv7x44m16U4gzcDyfOqMleAGmymlGG0N9T2UvtP9yiN5kcFatR3lqKy20IffG
fXTIAgNTRHf14ll7NoMdLr715d9pxdm3XSaJomVwU8s8eKVGX/Sl3jmaFK+LufBL5sAZebVWyeKw
QE09pechyA7JPdiRnhjgRnUrrwdINosfdaFtaXQARUH1cNLRLP6t1cFIsz5dXju2Nhd04h/UtOzV
cipwcBX1WXO+1NqPpT1oUew6zk2q6RL7e6XQ+SjOcRzVBquFzSPjr04fRXaEAAOA1zfAHt71frhX
T9GD4ZUoW2bBeMUYLTv83xJkNQxEkcU8BPDoodeD9GoE55oOoMziLg2yGOnuMQhB15ftZKEQYYf7
0k/lYoeqXA1bHxGgTF5JXPChHsJ7NPIDZ2V8bp6UYPppI+uUBgq2Pz+FQNOs/Pj+M3VPip6J/ywY
s8mNb0jHplpMDaep1xy3Rzt/ptxaShxctgKxB3qTwjm6DLBVazdjUi0DIO9UzUc0nPp2otzSaZE0
OgkNzkYDCKIKdFTxpO8AK4ys2cBhVdUvHQX10PIr7TPXuZmHH44huSyEe/gmjIdJ6uqh1OcIN98Y
P+jzz3m5v7xuwiO6+T4XxGLN6l7Xke5qbONljPOD0edHe15ll56wwko3gjhjzKeunBUdocIMgIv2
lhGXKk+MtrTdW3fr/z4AgceHrQNPjwEi8ltkO8Bmi0faBKn5Mq5frbBywZ/mZz/HZvKHYpfLksYC
89sK5LcJ0GVoQE/RYNlMxE/WW2pmQbveprkk1yrYLjQiUhBjYh4TUR77++YwLTGhmc4m4Pv0+xx/
69a7PHq8bBFCVTYiuBu27mkfmiUSlEXpKz1x9Vjz9fwQhvbpsiCRSUAZ2yQWKkosof9emcEGCdXc
qNil8xTQHWsdXvd0H3lsCkzWOCyIhACBT/Cgx6vU+gAx0o9zPQxTzCIhNjyV7P/GSJZV9gXnlSHt
G+gRQ3LiA3zAXFdxZq9I7ijGV938g37Cm26/z0+a6SSnipXh+9Q51vVj6gT9IPFvEhV48nhDS6xC
IQyOWOsfYnSqlBj5kmw921ruaoIaKPxSpAnQy8GFWKbdAferhVujLgN8ib0cTZzJftmZO3IV7WQZ
V4HLZruB1j108toan9hNTW3NqQpxZqu7Tu2b3S2ZHlvrvhmCNJd10Ilq2xDHeHvA9IvWYU47vUHZ
V08gDmWX3fil2yfX5Kh/X8C1qrrZbfNCv0jWU/CmeCeRDyD7UMV1BYnGvriZTv05P9Jdh6xLuLM1
V78efHNnvjg+ebgsWOgsNppyASV4vJuOZrh2I9O5jbL6r9SKr/GY94oCgw2XZYmoxICPahOUNWyH
Ac6+9xfxnDokY4nZ9Niew6/tXXQid8oNwKOD5kt6wxa33ut3CP1k5W9R0R3oS8gFGyZqEB8GjBYz
DSfKgphxZ+/zYheekhtr1+xNf/qjz44A/wTUVYyMmkRn0Vl8pTwxURMnH4ZjcnjjloR4z2vOcelv
Q+t/fx9CL1Cq/PN9Jn97n/SZ2ZWL1gSV8a3srxpyTTRMg+l+Vx/iFK2FjkQh0QW2Fcjt4YAJrnJm
XeJ2eqpSy9W1Y2JInvKyReNuMBuNsgaKRU1goRlY2/eyOoTw4kLiDzuC6roKZuX3qzbSMdOcAdbg
HP6mmF1TrwYbl7Jv9+GD7IwJl8xG6ojNSIGkiFsyvY+MvIlxIWfmlWLcWvVXR0ZCI3ryIkn2JoNb
Mpo7mVJQ+I8pTGp3qvKHOauDdE4CtXXQeTz4ugHKNYp8naU8onfosVijQx9pEn8i05XznFTJzFJr
kRsczdUnKFrFheG1Sbi77EpEbmurLucutX5dMLSIqDekV4uBwH2vDIVbVoXE2kW1BJTd8UgArjPY
nl7XfXO+8si0lHmAufe+cRpOITgIq+/hEUyi3uRr181d/RkE5HciuSNtp4UGi0Hsq0yxP1n20Qj7
w+Xl04UnbKMWZ5IF8hWtHmP9xl3ygG5MI1gPxjc0pU/77nrdrb6Cksl0ZwFuZTgCmOeKHNQX+Odd
5dcAAuyuQB/ixaf2pPhSMjl2+PjQAhlfPM5Q+zZw278/nDMB7NDaI0KKj9rO2s0H81wdCZhRIl9W
6xBZK7YVT1twmzvIHr8XhY7NPCEEqYeo+doTZLCV5z6WUejIhHBHc40SNRrZHIVWh7hfMkonw82J
Xe7oYIM84vLWinZ2qxJ3ADuSll3Wwtk45fdIOTXL18vfFwUq2+9zJ2+iHa5YNomWldMO9Wkty7zK
+NmoN9Ygg6+R6cIFJ0peJ9k44LEUIvp3MddtBWqXOv9uxfiIPAM0vRorM240PGAMzY2ryL+8ZiKk
PWezaHxEruYjsJrYpqgndKq7Dag83egErChwJHhr7jJkssjPnpsXWZOc6NW0lUzeW7imDFGaNtin
/+SPMVaNIchG4lCEfpL1qljg2GQj8NxWYdqyR7G3Zn6SjfgnQegDhOe6dwe/O5JDCH4bGWKNTCbf
hqHb6zTRBA15ysHeK27p/82s7njp4ir7PMivlaNMUaFJvumpc87JHM1Zn2w4pwbYBcUx0X9cNhXZ
97n9UtUZry10+oDZ6DZdb1XydPn7QmfEtgmFOxt9mkz+5j7LymUunBLHV0dkoD026a40JLkb0d1s
bURwTjVpVWNIK4ioU9vVqsyd7NIj1vUyhJLbWSaJ86zVWqP/I4RnXZPv83qOhiUwh6uIyKDOhfEi
csXgXECSSFX5eNHs4toZLKik5vYO7cN3uJ9uQrv70qjhXZTGSLWU5zy03VJvrhZUd/Vo2X1m495+
AmcY5kCyfjUQ6NdwG1pUu1QbXHP6eVmK8J201ZS9+zf2sWaF0xo681TgoyoeOpzkqPKm2u0DzbPB
eW8d1St0oMjeSWK7fFOPs8tYG9amNwzcJ3rh00I5O7Phq6sl81NsmfjgYqsfZ5yZtfa6EiI+bf3R
N1BfrdB6DXhI4NROUoBlsX2+KcXZZ9mUYOkDRG1gFdSvB1QJrco17Ga/YLxWsnGiqGmrGHfv61qr
owIFZ2h+13exl5yiJxosOz0oHmUpMtlecSFAip6nCDDcOHaW49la4yrAMqqpxOCFgcbmzHE3CvCM
B0JrJBen6qYuKz/Uba+K78aceNE0SISJuq0wVf17q/i2kyHWC4tECLrZPZkF8WM1o9Az+XqwHPJZ
kjiVLODrj9kcMscO06zs0NNbaGDjq3Z28l35BBPfO4U4f2FYiZMvKIWj4R83YVsdpjW8G01HNmMv
fHluV47zGFEZWavKTm62AGCw3mHwynpQftiPjKYhv48bOS08m9b5cIgpyJDQQY4XtcFdwinRVgN0
U6wuNvrjMTrVB4qRPznekzB62gjiFrFEF5s9WjhUDHpVPzCApP8j7UqW48aV7RcxApzJLccaNdqS
rA1Dbrs5zzO//h3It10UxC7c67fxRo5KAkhkJnI4p903APG+fnk39WElhtnCEl2rpUFwVpp2jMOD
gLwND6Jg24WtZDAGNlsircWEC31V5W+6Jx6bXQxWQ0d0pV3mC7z7xDsixs5KoZmSkvbgqYWxa0lu
V4t2yJDJkeP4LtDrB5Pop7IrD8DO5dyuzRBqtVLG6iq90NUaLVS1BPSrRmpF1WT//w6MMbbL3Iuw
GNjMCfcpUnbhUFuLwikV0e+8puWMmUUPK+nFBluoty8keBJypEXnl5EH+rx9gVf7xRja1Mj0vqNV
Zg1zu7Obu4sVOOKDgjGa0okfeaBjm8l1/SKPLbVFE9LrIcGY0GjTp0Lm5V+NPW0tnB0YjNd+xysm
bj8UVhIZe9HVUyVMA8a6OxT7CShYgYIHfvr5jnIrNBbtnJC/XdeQTe+1EslYjikcTFIWqMGMwwya
9dBr5fYBUaIl9caDKE/fr4vbgv83dSQwJEzAovbH9ryC+LVv4gYmJImtyQFmC6bKxF1powV+BzpR
ICu/UUC88mgizuHOAm6r6kU6c+VmkiyKMEN6tAfrIFDX3PCgVVb8tTq2zmI3VnRczuZ+5KXneHKZ
eziGqpKJFHilIzdN8C1rZSuPv4niI2d3eXKYqzh3rYmEY0h7RihfNUBt7dAP9iHet4vdfkHZwtYe
0P51XSxPKnMxk36K0ljGrgrGW6XuC6m0zALTjxx7+S8G4PfpsbFP0o+GquXYRQrPJ+Jy6DfJM70a
ohsd8u85p+dw29tdxDG3cdRqXdEzBHYayuzRtya6V3kBFmfn3p3hKsAS60xo6grpTS0OKWzd2NlD
cFdGsnP9hLafS5drx6aHlzRTIynDc6kG581rAbj56DG7NR8qN4Uty6wJoPMU4pC3h9vm5bKHjDcP
GxkdTDEioCL+PmVfWoA5R8DZFFOrj79w1khN1Wc/dJHFuHIzTUghjFij5BNb9hAcO90uxZMpcwuf
F6dsLozSKIL8hY6rMqHQWM6ing9YmFQ+TSpgAyI7iHAB/lZ7ztnRLfq0LA2clyK6gDD5xKjhgukB
CSAcODojOkvGeNQnHlcjTwTjBLR0ySqtxGJ6wEFOXlFxRs631W+1Bma39HnIBp2iQomiNR+Ug+JO
O3IH7pVgb7YWNb2qbXyv8Mb9gxYDXTMMDFmZ4A5leUNDQ630KEOMFUcz4O8ex4QHFf0OOP35fH6L
YK1S340ZgJtg/Ua7d4u78mbxiEunzJH/0NGU1zwJZ9FOjo1d2EgXOPOR13+3bRgBnE7wkpLQ5sBo
fh8NpIiA6IRkCACW0N+CFoezceodyUMFObd4yr8dpK8EUru2slu1KMfzrCGLWpjg7sVbyteR77GQ
IAbKfujxksOb+rkSx7hPU+3qSEaHMRgJgXocKxj6LDyO9di09isZjOvMQkE1I9AhvCdcJLRcYlVA
f22/KRYa4mxiYR956+LJZBxnRirgPST02ab+DAKEzc1dlXCi83f9+6Sfl4WxYSwQBEinlhjsGFEV
HP3hWLkDEGY7bp57+5RMDB6AUhMzgcwlL0Nxnmo027hadtOlhyB7uX5Em85Sv/w+lb9SOoxYZKCT
we9X0knLD7paWEl/6tOaE85sDRYh6SyBSVbDZJbGFvZC0ei6sUAU1QA4Xz5FXwSLcgZCEKJ/j/JE
S45+QF3RTc547PCuMz31Twe2Es9YY8AuTQS4Tr9a6QuPAulLSGj+UXZsJYY5LikwhiaZUInvtczp
Y7SBC+JRkXlVq+1HzUoOc2zBoCcTEahawOm/c3KgYad6zH3TTffi03IugabP28Ntk7iSyphETdEa
MZkQWSnn9KnZF950rI7y4NDTo7mynFcO3tT+lUDGJGaaAaSYAssU+4Na3Ewlx4duav/q9xkbKAWJ
qBUdtCIXvwC+FqUtF1knS+3312/Zpk1ayWHsYJEsaq/RdUzkTpoPafxGePDyvK1izF6VT3KeAWbX
bRT0qxlIAss8EbzzZ4ul6Bswp7ikfSYHA2wi2a3ghv50UH0FVwlxFMfKcnaNLZzmqIQZZoXyZVA9
KdGuRTcw4Zg/jlkwGbOQJUFOlh4xFDnEACCMkeMT3f8CBJ3Gk5/NjwZYOU1DGyvb0qwmMe2Mwc5J
vuhVaGvoDjXaGiob1RT7uq5tBtHGb1Gsa0Ibob6MBE190/JcyoMFVHK7G8N9mL3qfLjdbbW7SGMC
6amo5SyndrVzki90oCK3xRs1B+Au7Qat/LS18+frC9zOIVH4EAAPGURheW1yFZ1dZYrb1DnyC1g6
Ucapvo/e4taYWW5sweE1aG5v6UUgc33zEJzYuF14I/eLpY7Pk2Ank2AN3Z3OA9Te1vmLKOYaB3qs
B0ifIrYG5Ff2pmp2xaO73n44XPaPHeyJq0EqlhxnVgGDyPhbtKAWmDAH8jONYSgNQDdZgc1LC2/f
td9LY0d9lLoKAu2dImUfHNBt4S8H0W24EdO/+MaLHOZOx8OoYL4WW9ig21N0xjPWhlC69xZ7dn5x
mc4P11Vy249cRDJuP4y0Mu9pA68UnhsAEWbLaaklawy/XpfDU/33oaFVuDboBVqWKRtKP1vKK821
Jbdo+dROyZP0Ihyg/Hvxx3WZHI1k+3YrdPRK4YB3gtabt4WGJJsZ7kLCI1LcTmKutJLx9bkmAtUY
tANgUIh30V3yLd+hkWS0UN4BkGR4N5+MXfw47ys/s5fKur5I7p1gIoGgDXIpoYzMil99QWDzLNh4
REt4qFDqQLJTcmu6MwFSzLHWvN1lTEtSdYMpUM3RjVcC0KUpPwgKF2mXJ4WxKvKUF+moY29bd3bP
kb3vz5ETnxXkCDC9di840h+V9C+nybbnkErqqqyGF4pFAfYF0iZ0C1YaZ/s2u8rRT/6PL/jUklMu
kjpIuBBItruLk7q5L92pu8Qz7cmWvAzUxaHT7sJbXi/Q9nPdlDAXjs5QIE8ye9q2UaqLUQugEVf2
cirRLV9o1gV8zYdJ5ikoNSGfIoiLODb2mtK6KLMRXcs0HaF7mRM4ukup1SSv8wNX3F+/EJsasxLH
+PUYwMxK9Q45nmDUXftWZM4cf7sug7eFbPRVgMoq0kHgjgprcld5kdd6qh9YQJzw/og9Huzmv8+L
hfetF9GcDRHnNZi+WD9K7U7OOW6AuyAaLa3Mc25mTQaSINpZaxzm18QZLPl1dIqHEuP78p8Y5tWC
6BGuhDVBU7fdAtMRpKJfiOB8Nrpz2wqcK7YZ4a3EMHZZ0wqtEwqIGcrbqLipxh1HC3gCGNMr1OFY
dxI0m2YGwh0t0A2IxCmSX+ZK3zObBwXOE8jYXNBzaQFoxWo3E76FwxcyK5wt2748mPlQUR3QP8G2
9Zo4hzpF1cqrY9UcSea1yZfru7a9hosI+vfV4feZKadkwhqiKbYK3R55Ic12qIGJnX8WwaiXZOiV
KtLM0GRa0iHXLNGhRie2A9Ey77UXhNrc2I23KkbX+lE2Z42+x5savjA2mshLhZk3bcw7HkbhiqJT
2l5EGqONf+qLbC3pTa1JHB2g5v+zvb5sH6NkSxqKeTBjKaIUWcIErqFpXxYPwKG3ahm47IEdD9wx
XZ5Q+veVVkRt1aHNAgYViCgUXjR8kD36KNP24V7wjSPG1Q+9Q5zB52eHOLI12hSykq1Kk6jGtHnV
SObWWvTuPtcfwcWVfjVaZLQzLSr3gdlZsTbxDpSjNiz4eDhPidRR7NGAvBrS0yBxipa835c+Lq1T
405Zarz/yuAZXWJNyW3g2/buv7VFo39fbV6+qJOuSbAY45R6olHadWA6sT64GFW1wgiQXDXaFOZv
gASwInPaRTVQOiLBuW5U/sV/XT6DbsTqM4w+mDVhxmck+wW0uwD1tUE4YtFJkIjbNr75aLoYGJYk
Sx9JMgQphE25Yc+At5GRC44qux09zrJ4khizMhrDUpcUsk/xZc881ufmmXwLT6ov2zXyPcSKHRm8
pxwLwDEzGmNmhiQow5Kmr+JAhpClT45TFMpunQrGPWeFm/ml1V4y1mZccHIj9Tjde2crSPb8akcz
MNF94F6XxbsMjI0ZYLokYcI9N/H76fdS/H799znbpjN2ZKj0OFtoqgwsZtYoecR4K3i1WY5C6Ex0
Ow99l2s5DTmEVzVYrC5VbAEISPrT/28tjOFojIAocwU58Yyw875VHgIeNxBvuxjLUYv9LGl0Wrk1
HvPMScy7vtpfX4VEteeKL2MJqFTDBD5HDF8m+fqL5JZ+d5TPlOBw2Rlf9F2wF2/yPXFSB+W83ooO
uiPuRxvE3W7mFz6vDMFbMf37ykjFZaSB8BnuW8pCK9LcXG+sceGc3JaW01KVIiqIdD4hloox7ivU
pHaLycunvVpxctv08rNbuv59RjOGUukjJaGIJ7LqpWAoUxPF7tPeFiPguicSp2S/mbpfy2PUpDXb
eM4Ibu0v3urURaYWA+axbaJ3dn7mtQhsXbC1OMaRaMBYJ0uB7Ru8uT8F5b2e3PGKQ1t6sJbB6EEt
xmqk0hdxVN2m6XGpnmSTowWbIiRgwgP/HeC47GBTJaST2uWYRQ4r9SC3464AQ/CUlhwxm8pwEcMm
S/Qln8yI8tiqdeYO04+5fiHJXRw9VPXb9au8mecyVqIYyycWIYA0REyS0EyQZlOelgG8KS348ejD
uzonaAfmJbk24wpMdBqiLOsaQCUZV7iMCam7Fvs42jqgjDRqODAi9guRi5uZobr86W6tpDHOsChn
HVNa6LBvnFCzxpv4YNrDgZhoakMc48rfeETEmwYSpAwKMBFFU/kMOjoOLSAKsauqJf9FwehDV32Y
LAzi31ACQuluPEdetxvsyQ3toEVPZPqFotSTG+0mfuQNtm4fMsX51ymC52cQzzFthZnizNSqJd33
fy9Oa01HndjzLfbhRbTpQK15V3PC5O1jvshlu3aSRNF7QUZzH+2UDI+tHey1Ly0yVKBhwWCAw9Hl
Lbf0Tmfwa5nsJIUS6k0IpoUa/GHVPj4ah/4cHkEpf1a+1Cek+i1pl/wU3/4LbK6tcGstmbHe4Ryq
nQGuKCy0fsPwoZci/ye4tDsO2Lm2JtsiYHBiT77Dv0555JnXTbu02mjGmgct8GD7Bua1i8E5mVgl
GipkHlr/phBN1AiwvwztE/TlXAIKxyhwjTSz3ytluhPG0k+7YMc5xs3rupJDfcnan8einqUJqOUL
EcAnNLWZ/lR+ZDPeyQBby3FjeZqzvTID0+XoREFGkDGCYa3MddbRlTWSrSuRU2niIYpzTm/tphME
4sg/Yhgt0SV9iUKVhk3RcMyk2W+lwDaEwYkDnfeC3IxXVrIYjUjDyogGNNe7alfFrtKBrW8M+X1P
vCUxfr0tSABgDYj5NSmVn7ud+DAdDUf0y31jgeljNyVWNlrXdWRTrA7cLJ2IRJRUZnWCnEdGRYFU
0sKv29c2+NHCmnaVfV3Mpl6sxDCrE6o0CJMOfjgjd+M4+LmeWY3Eu1ebR7WSQr9ipe9FkiXxgBkm
VwzeZpBQK+BMvr6O7WhvJYK5UinJxt6oYB9obYJ62wDl3XDfO5ThPbDJw3V5vH1j3LsYa+08xdg3
LZwsEpm7WARURCr7/z8xjF8HlaJOpBluTeq/Zp0dTDcFD4J3W9GA0YZRCuC1sK0F6DXo5B6JCDcR
n8r6iMFfcIk5xvDX9ZVsq8BFDLOSpMvktlMThK7Ca9c+SsrP67/PWwbzRhcWQSRDhfsSCEJqKWkx
OUNolFZdGp0lDnnkXJfHWQ/bUSDFpi4ElNAl6E56H1u5zEPl2lYxlNkMUE4Bj5I12cDoy9sYyZRe
JtELSdviuWpmBT4+E9PX66vZDMf1iyzWbqdLnjQUhjkfb/VGsElyamfJCsubqHi7Lmo7ZMLkKYAo
QW4FnpePxkCI+qwMQGXk6o/wCzsKPqq9J6aAorfn+T2uNHqOK9PTaXohRTOeTBS4Lcaoaw2qdMVK
98mO7Ljh4OaZrdZG/76SphndBCILmAVK80arB9MRVgj92y24uLODCXwG7kAqPZtPsf9KJmP5lEKZ
8yGiTykkwCVbdmp0B0l7mgpLb3mjT7wFMnav1yvY7hFhfyN+L7o3GIss1Dm2nCeDMRWGGQ/KkmNB
k/Zj7BJbBGtCwB3z2DQYq21jDEahl7UY0W0bvGawIlvelX72LD0aj9WTaJfOvDO/jPe8Br9tqYAM
QYiJaJbtCArTBZ49VhFNjLFbzJhIJZqd5UeNcPWCJ4q50yNCXKWgoF9U8ylhqBiDn0x3awc5dtrQ
fxMaVoIRuev3e9MwYoDqnxUy15skepcQASsELFboIuM9ntBLV3ACzU0pgOOXJQMt4mgV/3jRALUh
dyOliUqWuz7cJ9PX66vY3DxTBcaYgUkIg2WIKZslGSMNBlHKlea5Mcp0cYW+hGmMzYa8VI0uSX+i
9iuRzMZJelnWNQ3F1OK2ao9JcBcvD9dXtf1MBtQnUQxCDNFkrhaZEw3PGshoXqo9FM8zPVrxUJz8
lLxNLu1FB9ijw5G6NRyNyfXfUpmrJsRC1ooUB5Fq4rCPMb9OEbwrnwd7uKUVmFGXdAzJG3AvzBZ2
pK3mOoEgIjwZxAM/5R+c0VoA/YCVfY9Cc+41FWrX9cdyuE/mfck1TPRefrTnCPg1GTM44HaVPkEL
FUlSClOISLY/6NbiVF5+TtHZ058k4EXyQIU+79gHYWwezuylAsh1E3iXpAMlx43/IIz5KIEJY+qR
DGJqxlhOdWwoeqIRWmPFy0d9DmA+SqGbujoYSYlVNZMqhH81JtTH2AqbtwlsfiIJ7MLk8W59tg6Q
ZhhAUQOrJViXGDffjqMySMKIECYK7Db9Kx2e4841Ru1/VrePcuh3rFZVpJFQyngwIRl7l4hg+xhH
y+h5D+mNGOmjGMaYGqOYLEm60OwhnawA4DpAYsQbtMa6zZk3D//Zu0OYCShdA+Pi+qc5RKJpidQG
iCCU5k6SQntacqtWeJXITX1YSWH0QZnKUi7JgBMaJB8ifbAnfC1yczfJsz/kPPAWasE+3dmVOMbw
UHbatE5xUBSsufU7ENIKfnLg2Tfe3jHmJ23jrEI+FvYNszaopzhh1Dtmx2Ur3pZjyLKiAgkSoPEf
9W7CqNfQ0jRjctJvu33mBU6jY2qp96Jd7tEm/sANOO+C965adg8pC72OWQFg1pqMspOpDMaOoqCG
b82+tdNDd4dUgXiUW7t9zRxFsHRbeqHUA/PzUlvB97qwQERI+987EOT4153W1hasv4a5E2PVKMZo
wNKHya4TLT04gff0uogtpZEIALY0BIISGjo/7rJmto0+0ptADsM7wrfq/zeTGNsruYhh9rVWW8yz
JjSUic5yf7PUT5P8eH0lW15kvRJms5pOm02FAqPnPYb240oEcZ+eLpwjec9uf9YQAFQDdFcDkwHj
SqpcJGSkajnaxG4QvyzH4pjvZTd+5JX8tzftIoqxH/MiDiExsWmD8hchL5L0s+SlkDbazUSMEl9k
MLcsQz5WnTvIiNBlLVeDJdaCJap3WvKsh60DWmhbzVuAWfR+SEhr9ZL8UE37pCLenxzf5UMYs6Jm
QmqgtQ7OU3yV8RZReKmMTQ+zXiqj6o1UCsgEQNUp5AJtz1IfCKoGmEfEO6vicQluq+NlPYzGk1pd
qjbFeqJJ2M2pug+KjlNdphp9TRUZjU/iRSApgSo2U3JTR1iGFLvIPHlEXBw9LXbXT4injkzcLqZJ
0UH9EUQl6jGMMSfdVk5b8bIlGyOrH1WSidTboi8MM4RK9jDxvnxadqSwVeCqGHexTXOpjZWA3pqi
4oa30VfeS4FzcJ+i0XSM1SXArkYIdKLptCTcWIfaiCsHx3bPRwE6ypcBgQF9i6BKaE87aV/uC2A7
8KZ/OIfGviGVvv3PZtb1aajPXfay5LwmeZ4MxoaUcwXYswGqXoXE7uJkN4SAw1l4KLscdWdhNI2Y
mH2vQgzaOy1E2lZF7ol+NpTIKlPO1doYcPighDJjLOakm6SY5piSk3QQTrRHuttjgvAY/OhfEt2i
A4u0Ebc4z//7DAdEi6oKdmCArX0aWpy1RZqEvEP3UvqIlYrtW5rzlkddxycNvMhgpxXLKhj7vIGS
i7eaj06YgwFAxpQ2E3n8FtVN/VgJY1ymOMhd2+QQVpfBi5gBtaWOTiayM39gn1ZiGHfZIsquxwov
CElJ39o+EJwprt/qpgud64I26jw4IQmtDsByFSmu68egSdLSWc56vI7newplX3hAZ7Gm+x5oWpmL
OUiOvM0YbSWOcSWyNlRCuFSIAxKQkSdNb2Gk7xwOkx9WkxeCcrLtk5uu5pUzNjI1H9fJOJiiiLVF
M6GJqGe90P4KECMeaFtzd9D90puPRouxT17ScFNdVstl/Iw6anFbAk/OjcubOvwpdqcw4ZAd/MsJ
qki9ypgTgNJ8PMGALMiQ04QA7ceh0Mm5r+119xe9jXoncAbet80JUBj+kcceYaJMmObAFdBFa/o2
2gYu3S8cVFByAy5Mt9Vzudef+DPQm+5sJZk5w1RPxlZDI7yrGcTPSXg7KQ3vxLZDq5UQ5siKtuvS
sYEQGlqRM96Fdmr3f9EZqQjPIvv6/dtWkMtmMgGCmgpaMqKXwFWjr0v6ZQDEmdZwMsjbMpDcNUBH
JH5inK+WOUFTNJQwmY7RfIqEu0DmKSFPBmOwlKU0AOcTocbgLaU1IAXqZjAlsd25qIBXGhrD6Bgd
r4Fv049SGtn/LI1x10s3tU0qUDsp91ZavQWBacdG7OQgie8erx/VtvZdZNG/r5JHRp3FulSj4lrO
+0V7iTtOP+e/XOSLAOYip4KQqNGEi2XuNF9yxaNA56kpiCz2jk+IxZXHXORyFppZaqEX5d+DgyF4
FA4Dr/fQUmd3kMcLhrefm6vDYq6voAdLWHZYn4CyO7p0Eg/90vN5xqOl+fpHD86VMOYaK3oA4rwY
VlFG6sXqxKH3iKDh0dcPlXtdMTbg+alvuRwcc4kTyoKky1D+BGPp+ql1NR8okd4CrqdzeKYtewqm
+H7G3p9509+C2fg+E4Y5QyMQNCb/Mi66HSbx49ICaaoD6eSEIatxsWSZR4H5L770IpYJgrJ+KIZC
x60jh+lWvaWovdOuOU4P+mINtnwQXbLTfyi8YJLq46dA77LNbPxvoMcZHA6wlemSAhK7ttsBJVr1
ram+Xj9QniDGqsyxMspTi5ioJcJXbc78SKk8UZNyCynLt+uyOFaFfQlkStwMbTchIDK+x2Vl5Q3H
bHEsMxv9g22ga6IFt7xQf4jpyzw/qxJHxAbW2ocLIH+yJG1aNRr0cGys2VZsSlEhoLP+DpyoaGrs
Dr8YUMkuBIJC+E3FdO7/XkjHJ6DJXqb/AieHMS5m0GaCWOLMSuGkLw+lvlNU//pRbe7kSgRjUkTM
4vRBAZMipLK9GI2TTLo7TcS6LmY7AkELMF5O6Ag22THjUaklqW0QIwNs1tYOohMf1BvhHO1AYXPL
s5Ob+rcSxng1wRwSgO9BGFl2anovhbxwkSeA7urKbY75MhlNCwH03fmLYUP61gGTTvBVG2kPL33m
7B9PIqONZjroTVMU0MZDsc8qi4Zwyl68X6J3QPbK13/w4F22TSLY/lCLASPYp/b0qOsCeUwgE3jR
1LfVZ2DYuqltgltZhfsG2bxV+LzaD1XqTxYR1X604wPJBu1mH/e2bcYkWjQofd3HXtvcGDNo7NvS
EtTSGscfnH39XHbGFbtIU5ixqmIQZa2ecgRbfnmTAyqyA6sDANe4M7ybj8SVIMa/lKKky9WIOXs9
yANvUTUMcdfpbBvF/EaC9EnoEsVqxTaHXy9ijjHbvOWomaDAroNnVWYMSRYJWS2QBvYy2AvlcxXv
Ot6Q/6YIg+hAswP8POCHPh6blpZxGpoQoea3cf6dqIFlVJHNOS55SzlWUpiQvMiyAO0JkBK8/tMX
VhzD0+CiKOLqe26v1pbXlEGQKMo6iu2faJHB8dkYJMJFL06gQDjQumfoCnbt6PcixhUav99FB575
4ghlkz+5UIZxkkFoKXZ/pWp+k4/JWRUrMKkUHPPPE8WcmhwU6FHtQ+Rys7+rIULTLcDHJW9WeWSl
m8ZktZMqc3LSkhRCrWaolWWA8STn5YixAE9F01tyM/w9O4BV97QbnWOpt7RyLZXq08pQEwPd0fqI
rUzHrLWIPkT2IIhokmhg1v5AN9eyGK+T6/rUN1UJw5XFbk3MXTRX940WAJ7N9Ao936czeaoMciR5
YZUJGD3Rk6faWi4/XP8S3qLp31eLVjuCF3iE9HUGw62Fuxq1yYAHhLDlkGRYFBDBirL6qSU4zVMS
agSGs5K+V72HyiUnZOAJYCITlHqBM2tQP6B7w7IrBU4GYVv1Lwtg/EzY57XRAqwU0/GHDq1vaWYh
aLWWnKf628fxWxDbBdybkzx1IxpB5iG3xmgXJ8SSFU6AwNkttuwJvLnOSEG54MpyaCVlYqkhp5vu
X27wZR3MDV6Wsu6GBSeORxjFHa5uY9zh7rn4Hj0B6NKuXuMX3GHeteKck8RcYZTlACsr4rrSYky6
yzwBcLmJQ9/13d8amNbxhGm/83JYW+56pd4solgb5UKhj1hsGdyIgIOb/THYGYI7L+iuUZ+W1uCo
O09LmEu7NGEfow+ZDgss/lQtgEet93lnPF23DdxTpNu9Mg6gW1B7MYWikHvD72/qeyS0fHmxgMgB
hyYdadku87msBJsPALRBoZsVzMqSzGZ067ABGEWEhwbxlYPk0uFD2dcBa5RiFIw36rd5eithzCLT
qE/iNsDb7RfDX+qH+2hHsTg5m7kVPcogrAcDNzFMEKt93ExT6eqg1GBDfjUthocQbN+ym3q84c1N
7VgJYu6e3IPne6lhQyJAkk39jRrcSYnHWc1WcLVeDXvTukCsUh2v6h7o4hKevDHiYbx0rfc28Ude
9ww14GygvxbH+MswkpZSVKDxs5l7SvKUR1/r8RsG+OwQPrL639syMdYmSQSUi8Dm+9QNbEqFPJal
Ublm9U2LFWc2v87iwrFWm2Z4JYRxWoI+C3qzYE1mex8EB6JzjPCmHqx+n3FaxQh4/rGp4XWjwS4A
Bm8lk7wTCu0LRxeo5n46HAlE9qqqgneAhTcMgFYdCzEWMkzGTZSOztxBH+bEbkzxKOZkr5kRJsx/
dmFgtYHBWSa9n9ekM/e3TsI2I+17cPG3iTkwLUDcLfhDq9rX17nZzAAsp9/rZF5GsBEyIELwoGjd
yYFZwqiq7oJdRLeUR6mz4z2tkWQ+BhOTBP8n9P7sibH6AkZl1NoMzCzEF+Cd25wku74PUWYYdoDV
wfxJ7qR3nQ84XI672VbUy7oZReo1kiVqiMC/Kb+pKdgTeVjwnCNk07gEoHJ6OmNZqJuU84MsoZzx
MPJQ2DbvAyYrZV0lioQw9KMBBmdKJNQEr4o5P475zSAp/GTjBnIqLMdKCGN86ygr0lmCNhpn5e/x
gTa+0kYXPHC99AvAAezY4YUfm31fa5mMLZYmLQLYBhZGRxVHv/anY3MMfco4KVnvVTvx7vpV4G0l
Y45LLW3NMsEqg+brrJ3C/HaeHq6L2FS61UbST1jFHp3ezzJwYNHV0BeYVlSOQc2rW2xfaBnDcCBK
MdB9xyj2FERLW9eQgTdfhsQtBWwqboP3/lQM+R3yFwruKVnT19QLXB6t1vYm/pbOar2AkRMTSOCw
z+lroZ7T+aYKnv5kEy8iGJXvQFo3ZbT9ZDYGtFESLzOE3XURm1U0+bKJbFWiXPQk7yq4GdqqrB7T
r8n3OgaWfeIWtnLTH7hGcDP0kE00mSrIT0ksEkYtDhEZBwgcPNAgoPcvcJDdBIwnBcsG1CHHvVGr
/sm/rMQxNlcH72Mr0WREVMegZF6mY14hzq9StzeVc1emf1IGlVcCGa2cMyMwOpr9o25G9wqHggWZ
YGwZnmqQmKg84N7tm/bPfiLt/vGmYaAyGWPqQPV2svTSF7gTmtuafpHAqGGmyU28AGvTNR9B9fFa
+9VReiQ9cIGRFybWLvuaKM51teQtirHDcwvGpaSFSDHoH0wVkCHZwtH8Ta/1+5xkwpjdUh8UzQBY
qVsJt+VkWELzoGS3mhpz4o7NuvFFIfDSZA5IUFsi9VB4Wl7NgR0ltHetM7mFO+6i4f76xnGlMYZ3
FkIT6U1IKwFGQAkqvitO69QnStzJ4/rYfmGu9pAJ3jQzJ4EW4Zj+A4bgZ14XoOa/2MRBoO+RXWBL
5z9gS6Ze+qKQTCRH2lkkowKxan0utIMxPU4xJ2XE03nGbFRL1JdoUMahhcFBSvu92QfOpOkcMdQY
/Lt1klkiqTwEYO9UvG/gr0ERij3PRxXdFAMOJ0VF5AQCBkYpVBBlkTRKkXHAWMqpNUj7JSn0wepT
wIaN6YwiUy2HGG6Mlx0gyEXOVdvczJV4Rk3iyJAyZRQqQPrHO5KKR5WorqIIL9d1f9NorMQwahGU
gTQUs1y5PTkHyl2WcQ5rO+BYCWCUQmqKbCQd1qE+mrfdC+V/SX+iI3o41o7wOjsdAsRxN5xNR0Pv
Ia9ZaANjCWq/Es94ljoezUJqcIrUc4pA+q6tzlHOtCyJ2c3HGMDBpT3s+jNweE4zqLa97r7PUb1D
1uUh+8r7nu1g+fI9LE6hLudaUGRB5QIgJL3RPcpOJtiojN4HHuVRaA6xx+3C4RwyC1zYKpOqtile
q8Z5um3d7lR5oas/AD+O3HZ/i2jdCEWOBeeor844I00YMllO0TkVk52q3MracVI5EfmmM1ptJeOM
tKmSgRELERnaTsThR0J2RHnt2/31G7LZ6rNSIRbHUJ6K3kwmHFnnRHdlZnUndDvYOd6hoDE6m2fi
BbFlHOPbP3pyrBbIWKBcMUGR0uNuDqT25jY4TAA5XTrePD3vqBhL08N4BaKIfawlX1Zu2+ae1I+c
PaThziebvVoKY2akYS77SoMMGVlqSjabPBa7XwCxvAE/7nmxFkdNjLBTkEql0YP5l/6XZI8+6Kt3
JkrzxkkDAmUtA5mWS8XHU0jG1pBJicbERHTUeDNwLBU7fzWQDv8hfRH95mny5x0BAeC3hkf6un29
kWIVZXCbE7bdp++U0ZhybK6guuh560ZOHndrXSiKg7gcBXI0PDCHN41zKMiV2bmtjPStGsVWMsso
iYp2GNecp8CWMq5lMYe3tH2DfdTQyRw9S7GtRK+CYl1XRvoTrC6uRTDH1E5i23SJ0bm9ujyG+ezH
Zv8a5Jkv1YUf1MIJpOecVW2m91cy2T6KCkgPUZionTur4Dru/dwvnltvOQg+0mdnXmMUPZArK2Sb
DYqxLrppUTpgne41+XlJno3FEetdPD5d30ruuhgzXy3SHEoyJM2VTWmOo8iSz8Nu8U1fOaW3vOaX
Te1QoeiSjrY7tMBg4asMCeCsiZFP0A4xLKwprix5Wiwt4+j71n0CRelvKczbTVeH1sCToHOLAs9D
EFVPR8yqJ5zIiLcWZuuyQs9AtiZ3bjUXe2E0XAGoEhZZ2paj71SfP2nDajmMn5TjcdBnKkgcHosA
rJ3TKe99VbsPte9xcx/xWik3n1Pr/aP7uzqlpta0/yPtupbjRpLtFyECKPhXmHZsdtOIlHlBSBoJ
3nt8/T3F2RHBYi3qLmdjYx9WEZ3MQmZWVppzyq6CUXSSfROX5fdxDHaalLptUT1OXX6TSpOvx/bB
irqDmYo2abnlmbV8evIr+WOuI5T1QedPP2e3w1owGlx76WlxtV26S4Tb+CJzYe5PwApHUauaAC8g
nwrUimUR26bIUtj4m6VdFMkIWJp0R+yT3Lnh520/5kb4lYkwUdeyrNKoMlh81M+unII8dzlV0c9Q
RG8gOiom9EZA+AX5DeQAbOnOHohHtMzfVoVr7UCelC1AI+B/mMOKEmxRd7HU4e5XkV3/Q9kp6s5x
v8mrGJa3wA5kIwg1aDIZP+X+VtVvqvbbtia84EoAeWyqum0CwuyF+2plxwHQxJSiWfDd9+33+CYD
yoyNMsE4OAnawiIYE45GILUmCgAAdfShWUCOLDdl7NXJnS+H8cGq4s9GWx7mLDxsa8UxgTdiGG8p
mtDuyxJicuOL0Zzk2Pt3v898f7OMW1m14I36vJumn03+Y/v3Oa7y5u9nXEUf4jImxtj5GUmdFrtz
F1091YaoAcULYm/kMK7SqUquLTGNKrfldwJkfsubr/ZtfqQl32QvYocXfBYWhLdfNM1cbAVJEaAS
nTEZ0eRbwlrwcQQ29nJzrCw66u1CwzwtpEjAh20cK3nI4uftDySSwdyrrYVB/i6DJrX2ZRpbR0of
k/JhWwY1IuZKXX+cl4+30kOJzAbb+LjhpPFGVY/1Xq/2vXUCCPu2HP5X0Q3MjYJQR9cZI1BsKQ3b
kF7dCjCfCrTSdNXfFsFrpUGXPzLYSBbMTZqNNXKq5gs4e+hiRwTYT/DzAgj6CFItzz6K8M34n+hV
JJNgaUGBBcaadH7cPhT5ucQcntDU+Ednyxqod1G9ZZfU836pMbgMMygwvXqDQ/xWpa2yExweX5NX
KYyxxXUmS1EOgwZgNloXxi/a/TRd6yrv2pfD+3/AMXLeL/hgrzKZfK6xelO1Spwe6Hom7+86lnmg
ZSTSYzqbduSTJ8AOoS0u6ruKDpX++8ruzTJZTADBw+7V2LGLBY2TVmSP9M9/71uv6tEjX8mwYruQ
7Y6+AL/Zj/EDsLv2wRl4pPnZ3k/78SCKfP8l0r4KZG4kXe01G6gC1AFy8FOrh3zf5U4z/4fDsXdE
FGy8IuCbL8jcUalpdpJMJXZfZNdCfyMH70pwtM6UfLAE+4r5VbTjyjVU4IWaNvIJLK4xRlP1Yx3W
NkS2qCGhgu5pRXnK5khwu/PF6Fg5tTQUDNhKo1qYJmiVYCB5fWlj1ZmjGyX4LXA6+sp7ZyHkVQjj
dMqYJWBLpq59BocihrCUfX0sd6GXuQJJXFtcSWJOLdD1ocsSmqz8ro6an2IakOLIFXS3tXJtoX+J
jo/xL2yC5rIE5Cjf6r+H6c+herbyLwKd6OlsnR7jX2M4G3Uy4TVh3PY+xY5VH0DwhdJz7omXdbkB
Y3WAjG/VsppbyPiQVKo3KfmsyqHoE3Eqi0SBPet0I8Z+V/xSkiJSJRlXcdEDbqXfN7ITojE+eyog
/EVZP99zV9IYfRYAhZCCxt7GW3a0nWCA3PUxOFLeUJTDXPJZGh370/Yn41vFq4pMuJATu0rUGSoO
8lk+BuSckqdtCfynxkovJqsNu3KaWyoifIZe5/g0OJ0zlhhbpp0Q0TUiUohJawpA/+hNO6FqNH3X
bM0vhwvpB+/f6cTW3IZxloZRgk76Nflk7pYD6AEcxVX8bl+B+3RbGvdSBi0AAVUJHp0GYxih2pRD
i5enr47Tra797kPybOmjG1rmbfQMbHCB3XOPcCWPsYlBNlHmLgekUGrh9Ha9m1BWJrkQL4zrwCs5
jGFIqgRcw6KDYXyvvA4r48UuOIKcsncMbPPlu+iXqFtFT+pdfMJ2IhC7sV+L/Ym3939sq0XWSEnn
j0bumsbitOpfinI1/3eWLTx2sWpp4GOhL85WzbPEnFtTK3GCvemYUek1021Lvm+bBd+xVlIYuzAS
a7QR1KHNydrHN/HJ8DQnetAxAyLudnJqH29UYo4uTbrWmDoIk0/xQTk0L1xu8kFUXubaxEonxiay
Lm6buW3hvrmJaFeZgVMbqaiQw7XwlRQmSORlqlSLnXeAI83c3qgBqX87Jb3Aj/gRXVc1cHqAsMlg
yx7FuMQgKoOY0h88BaNHiVcEnu3H7oT0GsQ7qdd/zhJBuOAe4UoqYxZ6XalxNSMCLhbQGBXdNQfR
TrFIBGMMeRHpKVCScH5JdsiS/FimomlCrqvqdAkVZNZAm2Q+kZ20SddIcKEgX1y1BQMv1rnKetgt
c1E7254kkMU2zlW1sdIOfIx+19wvBcK4dK7ygySLkA64cmAKUEi3CULQ2/AzW/3SDwmKbkryFIQH
o7wlxNNEJd2Xesq7KLcSw3ydcCZl1aQ0LgCHMTgpB+Oo742dfCO6mHjtUCyVvCrEeGsuT2FbtsiW
K9tB/98DsfojAJ8O/dfpXrk3nNkjDvmc3IpmPbk34kouYxyx0oWKZc+ow2TTtW8AQzcqQ+m2JAH0
ance5vTJnHtFYCbcqPEq9QW2YPV6HEA1owYdEs4quG27a2lf+/+dRJlWSWXdUtFHsDUWc3QOMyvU
yx4P1MECTsTcWOdS7xrBjD/XfVdSGDvEJqUCRABkmpN5KLRDGRy3/Yka2DsDXP0+Y4DR1KlLR9+g
VfxUjHehCcpF5bZtGidbREm6SBZjgmVZZlUI8it/0lpHt3sn1mI8De+06S9MbGzrxT03G/URW6WX
B7tIRexKyoscCUs0Sp5W9f64DB8J3isRzKcZB7Wq5zHDk6P26v4+BFT2tg7c81oJYL5N10l5qMu4
Hcr2AftijlRgq8naVXPv2LFgioZf/lgJYz5O0IxxTWrcE8WX5EjhOzIPgF62235RT5TCQRbhSou+
EBMYsrCw0hyM035OTmr6pRWCwtJXOWvawNEwsPeoyYZu0xixigGRrVhhWSODpMsB4PLYp7fNjea9
YG/u9cTRBN19nkJreYw9RPkUoeiCq0nqm6uRtW4ZDx8A2yJrGYxJmEkw6x2glOirPXOyu9wPvjY/
qoP6jaKrAEcGb92PQDkCJ5DWnUF0ASRrpk6rKkVXSlqKLKUnj6OS/1UtsVvE8Y9tc+fF7LUY8vZ7
jQPA7MK6Qj7Z7SJs2af1Yei/bsvgfqOVKtRmVjYBfiBlqK0C7zMTc3/luJsKUxAWqN2+M7uVCPon
rEQsCYEeHcwuOVIs6uZAL/RKOEAsOi3GuhWpXyJbxkcptftUHp2WuGBXE0Qg7rtl/U0Ymw6zKQIP
D40KZ+ukHoaD49wt7nzOd6K+I/2lrWNjLHuyitAYEBD8BZgYSjn7y2weZlPatUUtiHWio2NCXVlq
wzIRGMGyPJbFQzTlztKL8m6RECa8dT2GyfsF+szWI4oaim14ltl42+b80vvdODUWBCObS2NMTUiR
DtbeeqYckravHEK/TZy/q8j9jfTJPKEsuhOhRvBG2NdxQWfiQpuZshkosPRhR5nRk138K78F49W1
Pqtu4ecAYW0PuWh2VuDCLERGoGuLCe4u5F3V937ZVaK5EcGHY0m1wsCssok0KHVoIJ0a+idFC/dx
bwhCOVcMsNdNyt2lYsXwbZhoo96qNRVfTlUuMajIUnCASj8F5sE9q5UQxqlKQ52QCENIdEzuDHd8
CoFj+ZkusRNneBo7YP2LkAhEIhnnMpYZPL4SnCvqRieUMec2iNDgRCIY1wKqqjRg1rH1dWufp5Iz
x6Lng0AC61YFpg+L3gha8KLf5WBGiKYPWfHrl2F9J2pzWatUHBMUwKiN7Km1Ipgs46Z0IJ34x8RY
T0mjEeWZBhlW4wX7CDQQNDiYKFHTil3yJJrKE8pjLtcuWLA80+G7aN9mkAoUdLrclX7ROJQj/oja
x9wbY6Ue/Yiri7bKMzMsMMXpY2/BieJPdZg7RN8XoXANiZtJriRRX15Jsno9XMoSbmTchpfhy9/d
Ju0vPJK67wRUe6JRbOoj76L6Sh4TG0iYm5NpkNZPkKYmtadXP+fshz7fmsveNEQUPCJpTJAYraCd
7YbmyYOXKb/66WDbN202uL3y0MofqYSujZKJD1ora7MV0wIOWifpoXUTb3Aw0gIkZsmLnrYDIN+P
UZaiHHHolTOqpUsGWFWMgfsAC/BirH90lelui+DGcd3QAEOrExAlMJcglt46Q15g9Onw1EoPpPok
XBLn3/I6eCsphRpYbJnMeGmzqW/pU2k+dUfsrkxOfA+QRePY+KMXuvm13slO/5n2Ps1jedhWkOtm
K+GMV09VbEQI6q1vk+diip06lr3R3tUYMd8WxLXDlSDGn4dJQ/1wgh3GY/hUDMMnM6z2QNa7r8f+
K5lRtkoswZON+/EMw4RlmJoKuIu3jp0FYw0kIAmM49H8KGnN6GFF5qrNYe5t68YzRGDh22gyyIQi
Fr8VZLUNbTIYAJa2w5t0BFaTJGKf5emyEmEzQ9FNaSdJH+POqtECymEpnQqGq9/beoiEMNbeIRkn
GM1o/UX17P6XluzCD/VK8NjUQNWM48LD/e1ZyZI9yZmit0hammN5whiG04MGnpbgC1fUg+QmsStp
7NxTPiuZtXQmkHvvKZ9KfaE5dHWIz3TPFHBr1+wkHqDh+dRaKHOM4HOU7WXsWj8A3loc30bgvq4s
17CLjzzg1pKY0BEOg9ZaOqwiOg6eCnr04KhcDIeG23CnHretg5sB6DrYMCkjmS6zeCip3ee2MkOv
+aR80XcgpEUGEB5HoEBM+1iI/Mr1KjRrCLjPwC/J7mbCoUoiSxC3LDeWtQ9E4Gdca1/9Pv2M63t/
0u26CybYBpGcNFL3dWo5RbQI4PeoQbPXPUz9jxrMLTVNVZZPMpxKnetdP9rnSTPdVC6dvmt/NDVA
G4fyGFT9ILi6eAF3LZe5irMpi6Y+onITy9ESoHEPvZOH1clSZ2du+0M22Q8CC6GW/U5Xi9gyGm0m
8KAYy68GnWSSNLR+3MW7Lu0yJ25bbKfY34x8cMou/VrFM0inJ7cby8+JIVoL45rMSj7jD2hTKXLd
9K1fWoXXEWsXp6ngc/IWHygs/R8dmRtTnVJlISDp9pfJ3FtF9AmD9Qei9J61SO6UBDvc8m6m27dR
3ruDlYryfmovW2dMz2BltiD9mvKwxhmTvbIbjtXX2KetTB3EEAt9lV8xG+hWexH6luhomcs0tK0a
iCWIpN3S78oZqnf907b5cB1ydbKMQ2ZkRiZEXxiT6qvRNZcvUvhzW4RIC8YZ62JqywWYh/4indr4
Ls3vP/L7hoo+s4b2BDsaB3Kwysb/jdy+OcbVGTSe27/PbSnq4HT5RwBj4SlI8jBYj+tTqq55Fjtt
/VA0gCDGTZPluZPGN9HkZb1onY5ndIDA0mzFxH8Ndl6jXiQ9LMMZT2YwDRn3uXY/BZOLLrAz1aO3
rSPv+lzLYgJX2Y96SRR6zaApq4PbN7Cm01AEAEI2BX0krigDYCsYCsCkMtvbLoJSGiW8o32z152F
lG44fibS09CIMLZ4dgfMv38EsY1tGSwCRTLKSLO186Dcq7qg6MkL9uvfZwJvOIK2yKCv5VC1Hpd4
ebLS8mnSUCus9IsSFE9L3goCIe9eW4tkLFGy+1C3pRGfqfxJ4r/q5EfZHjtyTcA5Uf4MAlHco3GV
jXtreUzctRSpwwID4l4HvHFgp/slRf9W9y9gUE/Bxf5r2wy56c5aIP2mq0C7yDEZypYK3L3wPrwQ
xox3fxc8ir3QtUUKMhFWsktA4A8wxsaz9ooHzumLcaQdLcA23phHUeueF23X6jHRVl0kK2xrGqqG
m6ELnSx7Hsjj9hmKZDDhVhmMbrFqqDQ2+VUbr7Oq3DZK5W5L4W43rFVhIkafJiYd88BD72f4LAPu
Ctx/vuTLX8Gc+KW8IwfRiCg3HK7cmfrGyjS6RNWyIEbqGAW36XhfDM9ldT9Oz+PwU6CaIEJZzLuv
m9uqHg0DgaNw4ucC88nl3g4dG+z09NkUXBVXO4gfTiKxTDyx5qy07BwnOmiAPBwXt8oNVwulo6yI
Fs/5odEyAcsOqlLgmr89SyzymHJYoxyWKscgBq+mKCkVCWCsY8HkcD6liL3Grf4TveKD5C4P2ef4
GFz7I311lsJnJz8cv+rE2IfSlZpZpCV1ZYqEELmgxJEc/TKFeOwqrnTf4blr5GCdIvvadLZthv/t
/ghnt7yquR11QpPwqSgA015PkavWUuyHVl0fUHkRvQtF8hhbKTpggBgJztdUp5MZS4ZjDc1ZLqQf
8xL+3taNG1CANWtSAFPtXT2uMKV2ymwcbK9XrlY99bXlSobgZhMJYW42bPkSU6bvXMx1uqNa/JLa
2FGM8WlbF277FXPEf5ShF8IqiihqPBPwu7W+vJ92dCoxPGU/NKc8ol5wEBX6REoxtxloVzPLlNLW
t6qLOacOIFTQKheYHi8SgyRAJRjOUvHuYR+AhVGagaG3sL3dcC6OtEgQPlEw0SpzmktyClxLtPnO
m317I5P5XM1SghlMDxpfux99fQcSbtWpWle/jGDhbvbWBRyAvvy5PYhYmjiB5Y1g5vvl8ajnhh2i
Jhcl587W70knmsLlJFlvRDBfbajtupAjmOKwoy2XfN/u6iM5iNrzIk2o8awscRhKpUlHHGFgYZ8i
tRCtYn/b2kUiaBRZiWgNORoKgqd5Px3n5a4ZPm3/Pse+35wUc43YaaMmSQDLoy0j6UGed5YpeNzx
HBYyDINeVXRqlAnrbRUUAUg7YWnVSwdsOgTn9kt+ph03LFAetjXixNW1NPbN0GW5bkcGzGsabMcO
Km/JY8dUjkkvalfyUt03opgQHjboMo79S26t7Pr7F6pJLz9KJ+LEu+Aiuh/53+rPObK4UVZbKWjy
Q7NQu8+DyTGUixKKAHN4tV8Ta5+4CHWs1YO7563F6aMcjJjxxSW86xEXUszSOJgpDm8plBx8CF35
63jTHkQ9cm4QXAlmL+CGFGOQJlLjL1fwZlWg5I125Dhgsfe4uHRaqL4R7TfyTnQtkvmAjaE1rRJY
6BgtBws1Pqn8lZfRcdsgeS68FsIE2nIYjLjqm9bPga/RP0DM9u+LlGDiKVKIKQ2VBFfUctumd5H9
aCwP/04EVXEdhZKgj0Ogr/h9cpiM49J/76z/PXtYm93LLsJKhJ7FdTnruNW1OPVmGVP/ITn1YBXb
1kT0MZh42itROeQlNFnmXRJ8VbLn7d8XfQwmns5xk82VgViXt8+NepijB1ncv6Bmybzp35wVk5pn
hfSfTEvbzy+Qt4vpKHt9r/rVfhLVYHjxdG2+TDzI2qQJ7QAaJYPpDQEylKJwxqB+skPR9KtAFAth
VMxjEEoYz/AN5X4G0VRwE2B6MxPcRwITYPlOknkypaxEnCmz7BLl0anTP5TQaYpJ6Yd13VRN5tDI
qEh1EdsNgmiHDhPIz+4DL7ytPdr1qb6FO2EZhPN2gk38kci+eAvVHABAjBTfSk5G5BKX5sXysfWw
Gf6QYbnvkjkyMjvizAdRkZtq894eX2UzYRTFnkaLQ3y3ivyeQF09fbPbytH6T6o6YPrEcHJ7t+1m
/G/4KpGJqXXSSBHRcUmFivHJyHU3skVNkf9yEb7KYOJqMNVFU2W43bPz6BMA63efjeN4t5ywivKC
Q3s/H0QLfvzw8SqT6r2KgmU+l9Gk5khc5509/EptEDR8KNC+iqB/wkpE0EzgQgggIovkBnSo7eTV
cjwc7aEK/e2vxE2Q1kZJHX4li9ihHcsTdejb9DLulc+Glx5NcAASj1KiilI/kVUwwTfRqqGaQnh2
oj1FZN+JpiC5v0+wPgrWaKxgaszvo32Xl/JiNH7X4/HyMKcCcDXumwzr+X8EMIF9xt5lUujAjTC+
FYW79M4EbnawhwLgpv0azU4UufYtAH2xd9wKCsUi3ZiINeaxlE/YWvOzUXFjIz/kmfK4bQ7c8P6q
HTtAuDQ5ih4TtBtl7XtaDwrSciL7wTKCMiMzhPu5NAi8C0sreUxYKgIsxgHaFfJc/Wd8WFDBUvbd
89/U2x9Jzlefjp0rzABHZRKbulX4UPROH38rem/7/LgPqbUMJiLNptVM9gKF1Ef1agAbIwHkQm2/
gHGIKWSF4qjJrLw3UUlc1wQq0XIcxXUFq/FBo2MSGO+TBBFdZBxMWMqNIVKCnGAMl5SeOuVYRrHc
DNWBrgd+4vZB8mVpigXqD9pwZGRFSlRp4LTEt1p2WX/Mgq8AvnRSkjnbcnhtR1Mjr4LoH7I6QSLP
MELQvQKlbPQlp99bx/RonxqAVAkk0U//3tZfJTGhKVbVZKhqhT6etH1zbPeBpz7IV+lWAdhN5ooo
/EQnyASqrggzZYhhiWhunrS6v0ZLhnGJIbmz5ljQbXwZkNnSjQlNUiujShTgFMk9dgY8YL3pXiA9
BB2sn9aFQ3fRnGwvh07wUKC7dZiR5YBK10P96kZ00tQ2Nv4YNkdVw3G2DAXvlMg+kOQSKQel+9+n
4DEAj1Y4LhnVxhjPW6uJ+64ZJQXXjNG2t3munOZouik+MtP/RgyTQ1V5sSg53kJ+o/nteCuRa9SK
EmGunaxUYSJWhJgv2xNu5JiUTqm3XtPFfpsqTiQL7i9+tFqJYqKVBhxqM1YzRPtTdKd6yyF1yy8U
eYR4kZ/+EPgb9ad3ZrCSxoQQtUjyuWjhAG0w+vGQ7dN4OqZFcSPbuVtJqDn2sxfb9VMeSQ48cx9r
kpsvmQuEAD8hmE9dKgDn64JawIv5bf1dTMRpmsBIohwxu8PCfu5M1w5j7hQnCrsv2bU5YKn6rN9j
I92fD/EP7UFwLNQ0t8QzYUjJ4kadU7PBalR6oU0341weVf//A+jAdcTVF2BCkKZMVZtqiHiRHThG
8T3H3qyWf2C1/o2TMLGnk2tdk3L4IkYRnMXe2fOPUY8dIx5Fd4VAHzY7sqtAI2ZE7dcdsIgeuXhh
XyrsZlqP2YVye0xf61wgVCSTiTRm2OnD3FeIrPPXWG/3KMEdKz0SOAs3tXz9UmxqNBdzr08L6paa
PVfH3hi+KiUGfbZNTySEiTSNFAdNUy+N32Z7vbyThbm56KyY+GJM+UjyGWcVP1t74uufMYOLjvKl
31VAvCofjdAJr6JGxstO/oZDsSvbaTIEkVUgSCfn7Kg7Xegbp2pX7s2HydX3AP44q7fp2QwdDaAz
zYUcZNNpdttHy6/MonoPfm5iUiiptxfSmIVAC8qgunG7fKkvClDgrLP5bXIXkM404PwU7Xr8lzD2
RyJbC85NO431CuH1BTD+1JVO9gkeAQZt2zWc7IKS8F79hnU3kJsErnCJj3DD2Kt4xi/yIVvmYcZj
iCLTaP50k7rjzt5TYDMxnx7fsF6F0T9mlSRqWT9F44JA1gRXTRlcy3goNdHSKv8ifhXCuEdI5iXQ
FnzCIv+EZVIvCx+X/Eo00VoQ/158lcN4SWmgQmjU+HCSAX5W5QsG75xQOyT9g5x+EZil6CvRg10d
XKoGpjJTlx9PA7AeC+zmG58GLHJlvi3mc6cjI+898VUz5mbNMsBpdjGuNvkEwHinRn/W3M/HYi8q
PPHsAe8SilYkK6CJZ+7QcpjVUR70BgWay1x9S+qbyf69fXS8YLkWwdyd1QTzLrQYEXnBKKJSOOKe
tkgLJmYo05B19oAKaK8EuyAiblgRX4VhbGvCmyumr7h/Toute8rSBFYGMjeY6w0P434A4OF4TpD+
Z8K1CIFKFhMVUlQDDR145v7U70l3tcxDqQlSf56brrVhYkEhyYpmTEg3EhWc8+SEp6lptW5dHbaP
ja8K9kgAoa0DRo7++8p1gDajVp2CcNDMlwWUZclnIBNti+Db2KsIxl/SypqtTMVpxVJ1rkPlNhsz
b1uESAvWU+qsK+pqQv+9/ms2Ufn+NoW//p0IxlOSKJStWYcZ061Ds9k3OoaPBoEQ7lGhL66j6WrK
ssb4CsA6mrxrkbTryjkMnqVc8CrgnhMxCZa6QAStsNvbVWHPwRzC9wotcmStdswscJJCcj5wVisx
VM2VUbXT0liThm7qkJ57rOKlwZOhfN+WwT2qlQyq6kpGYcWJLAWYx1HMxrWUOyMRJeIiCYzdjlJL
otZqoEWF5nqY61+1QUQozXXzlRaM4dZSu6R5gPwiSb8tw6lr+10gn5NM9rZPSySHsV6pkPI+Q17s
9118U2M5YMkLP2gtV5tElB3cYwOXronxMhlLToxKGcpgmPOAo9jm7zgrvDohgpjF7SboKxGMNkFZ
GMOyINRLB4o4G101j45zBki/I59ypG0fHrd6p2v4D8bqMbzP4gLP3RSrRgOVLAW8Z3cDAfKxdrTI
uTXuKnJsSeOqpcC++UqCfxa82QY8laUlBrW5ZYc09VQfB4+4/b5+CjzKgBh+/f+QOXNDw0occ+Fk
ZtNFBDi0fpbuzOUBVQI1EkQfrhGuRDCp55QTDVz3SJykECBNcrXcmAVJXTPvQUecdJ+2v5pIIWqn
6wARTmbV2AgQUXMIlk+J+q0xdEGg49k61pGwXqdpRH030KT0pOm1AVdbOAJPPJNv8zDabavBLWet
ZLBjTFpVZFU0IhMo1fmGTPXjSBTdA3PMvTWHN6MS7e2s2asSOGA77GJa6r0ZhiJwMu47DKtFhooi
NjVHxqv1qjOlrqazev7oL8D0HVCQCAHVKYNytD5SiwTWoIcisxvuRC0V/jG/Cmf8vW5rtSnSmk7n
uOCfAjqaaMuf621r/ZibF+2UdtAnmH9x7o7NtXSxi+YOPsW2bICnLtKIHhf7hliJY2F3tVmRSn1A
PLat66jea8ro9NZ3bbpBGusKDIh7eqoKOh+K8o9V/7eO0MZBaekR3G4E3xrdkM+fssf0hUy1cYyb
KHRFxQqeowMK649E+u8r1wvM0Z4HREwfJDP4WF/r4K+4uY5FK/AN7imu5DBGWS5dUhVGjvp40HuV
eTXrH41ZOKr8zcSgw/Yx8sLJWifGBo0k0aO0g6zWAvPP2O9MJdln2In/d2IYOwTWhJV0JoZspqR0
AnBdLfO1ix+3hfCt/fXg2KoKMZthbgqYRPefhh4oyQZUjuSdgZ4yuib/O5KAuTo8ltIkRe/fnKYM
8lTjR5IUX8AM5FeFKMvhXtRrOcwlllSDjaVnVFCKM22Xx6dwT0cM0p2QoJg+8d458OoEmbtMJnYx
pBMezlVpfifZgm2qZkfq5gaQyc9ZmntKbJ0KRXZ0ybxtFxFgKbW2LfHU51ceNpVKJ6ULrNEsi99q
rp6SYtDduRpUR0nV2CO5ebZz0WwRP5LgrahhfdIiJqM00dqoblQcr0Huk/KgDh+YSLHU199ntArz
LMCeHZpERvmQDvd979OdTIHt8x35VQgTDvPESBSzR3AadumFotNLuYORrH1+pqQg4S56qvYfmeYB
ALANAGVA5xkac3AFALkMK8HtWUmm7sbt1LrLYk+OPaSiWWR+7H0VxZyhMpcY7JlxV2o5YGvjiyFl
TmFcIvWz4Bzp3/zeBF8FMeeoWFIVNvR5pF7jS3hDmUPjo+kmF9lLfNDRewJ5/O/2Ko+5VJbWCJYl
02DyoCpysrNqOyrd+UAh2Jp28uPkDxdsK/gCsTTgbqnJ3DGVnIdKlUBN5Ro/ACbK1yiC3CH1g2P0
o9/p9zRFUDEZXTuB/5E5prXdMJdOJcVxHIYlKsL1qbUfSPIBKC8E5tdDZa6bJrPKaqrhcYsZ3yvx
9NtskyfBCdKg++4ENWr4KiYs3s2R55hWnO0YD5nomF6IH5+Sz393Y8Go7Ik8jZ8uv0pjrzaAlEd1
MdPco3nhaYqf5K/ZTXykDQIrdD4As2VaK3FMKXCZsNBgY+TRnws0A4sFycdBIyiuyJ0ocHE9eyWK
udywLQQS2wLniC7db+IXu6RwpIseOjVGO8td3zn5I14HWIrb/oDcu2YllwlepTVF/SihDG1V4y4G
T7VkhMQpl+La5+kJEId+utj7bZlcZ1/JZKJYC3bWsNZxvdoEuNGoU1WXSkRSR3/jnV0ChgXgVKDJ
eQdvZC94YTcK7tBcOvejb9T32zpwv9fq95mAFc1RlkoFLBHFNvfaVOpDsci7avhI8RM8jn/0YCKU
UldRtjQFntUjUBJ11YlzTLtIIqoBftKIQoSFpy5F1mbsoEcWoxolTD061hliL779X+QuLUEVrWEQ
Fs6VCu4YruWtJDJWUBSDms0B8o3ZUH6PbUdcnWY4eTkAaSuOlNK1q958AFqUaFxFqCw10FWCpQfp
GKr0yal9CyrXwuTEdChucmk3I0WOTvpRBMjMt8bX02WspUqAYx7MSJETOTkkeXnAgoLAkUUiGEMJ
p8DsZtpPIgC/khPtS1IYz9s2z+0QW6tPxtxYdlWHdimlSOFus6P2mzJFWF5QOObt4NMJNDCaCpJG
vpu9HhxzhQHNRcKyKdx4ar+U3XWxeq8d/0qDUhR/qX2/jxd0EhW9SoA4MaE+B2LPFHYxfTSNPkUA
L90O/eDsBS6q2KsCSApuCAS9yz/imHCvF0nfdwZqS6NSOpp1lnH/Kx95l61kMC5dd2YC3lx8rWW+
MybHzBMUNv+lDMaJAXmaTLOVIDwNj4ZyNBrF6RtBoOBaNmhJUCm16LdhbCDO25bUfYTpsrm9mH2z
720hzRnXzl5lsGM5UZMtRpZBBsYvduNt9rPeg9Dq1D0Xz3TyMAUxWC475EHgUPQzv7O6lVjG6tCT
tbpKhth5v+xM7ANnnzXHAucUBQ0VJdmCc2QHdLQpT6SwI4gQS9s5tR0anqTnhSAO8YPESifG7LCS
gKyzkWoAvGGKJQL9NIWVS90KS2Xo2nf79odoM4X/9ZDpojiq6aCmeBvPgzDR9FmDZvp8aZJdIT/l
ze38kaaUZWDSF7ToYL6wmFsDpeDKKiwEcW3+1mDbtBcN53ODwkoAVXN1LYHsAlgMJQo3y/I5Mytn
Gf2mP26bHFcGWKGBDiAT8BwzXydTLC0aYgRUbb6S8DSUz+n4vC3iZbD6nVWvZDBBgSzKVAQhAk8U
O0i9XCydH+3Lr9j9DPTl4b4SzlJwLXslkPkycgMajMlAMobVg7O0ZDdaF4nMWnRwzMcJ5QBxbsIF
oWECIfWVH+E9JVWggNKFL+21g/VgfQDX0rRWejF23SSKUtsa7UAshWP0uVtL3ytNEF5p+Nz6Wsyl
jpaYIkmY1PNV6RTrp3q6NcKnEqx+xHK6/BqJwpDQPJh4DmD4pLR7aEX2xqk+JSD1LhJXI679ZCD0
ESdykltLFW3dCIzEYMBiGkkC0GANsbBK06mBgEOXvQ5D44K9SQUpnuzQ0pogsaCfaON02UZfmlcD
0HORV4+BfJ+E2M0ru8RtG9tL1exxKNKPJBavJvN/pF1Xc+Q6zv1FqlKg0qtC526ncZh5Uc2M7yjn
rF//HfruXss0t/mt97mrGgIJgCAInGMwiUUVNaCZMZBV9+ZRCStnli/1IqJS5d/DARsryzLAG9GW
8zFSGbUkm10PD28zj8LuAFLNvoy3wPTL7oet7cWi+zE3wq8EMmotMzHNoUGED4LBNdtdj0sQGLfs
L3Cz41HWQg2UAu5YMhMeLRwvKZ4CkQfMD4N5l9X3gtjIVWQlgImNgVKPnU37y4YNmAS95Vm6aPf5
1sSIg+YmTv0Qe8ZlEfUF8mwfDCYAlLUUgod7JkBagz6MagMfzwFTCmiYgGzNGOgw15Xj6baWwoRI
I6xMvR+gG/pnj4DCr5w+VGKvN6O7KO8WgWdxE421OCY6ZlGi2G2GMgJN2emrZVb7ltdvKIHw/Jz8
yIT1Qt4ZAGJfXQPKHybO2Ic9aZ670paRAYT5X51yaTXVUWzBInKfOdZCGN/KxiExlZreFffDiXL7
LlsKeiMJOUi5gXgtiXGqBMWFQVaRfUYnclj2ygkQud5v9UY7DFu8eXiFkCGBd9asJTLuJY3agnob
olNnDgqGzfqmdia7dHJ13gVBStw6T0CrbQSad900FV61YS2Z8bsqLZWkyhH9M9sxtslrcWNvMFe3
NWAwJrinxw2tbI/78kEEH8P1ipXRML6nRgBS1CSscpvO91KESQ0k3nEsAznsK0O/NppJCIKyLn/q
96tVObQrC1Gys/d5chzRoBULWhe5vQJrGYyTZ9hCEkU0vQcwk1fcgotJ9ikmirwvdnROq0SnvDS7
1dsEZuGKasBcH1zpyHj9pMZWoZYdahAkcId2O2q1I00iaHtuwFxJYZKiJtEAU2FBywj4wFX2F140
rxskLy+w0UQF4AA07H1qBjSXYk66rsE5EF768CChxDb4ubWXTFH3A1cVHRyvGkFZ41NboNwNxApM
FLviRtmqfelFSSzwLq5br0QwzgVSknTCTBZulqBp06w/7YzJb3TzJ1blANXO6aqLlQnyOa4drGQy
biUPAyjrMUPnL4m0y4Eiro7AJEgjgWrcWqG9ksPYe9SpBrAkIKfxwnvURfE0lLth/HZLp0Di+fN1
wxBtF2PfJGtnAwDKyHTS29ba61+BgkKzjaFh6FBHrsNk31mQy4HZGrU/ld91e9N222YWbA3/YHmX
weLxS+Uy9YCUrdHd1vsT4jwI9Z71+/lV+qvcF36xnTpvEiS+3HVbyWSOzT5R+jjXUShvAdugPZvV
z+v78pbTspn8auFs5rTs86qLInWgmVu1R+lzM+OVJvDU22wTeTEmR0avc+UdrhPnfleIh2Xo/3+W
D14pRTNs41PrZSs3MglNPBeiM92rXv5FM3MwL8UmPS+N24LxnY6ugPPxmKFgKQPY7foScF0OJBz/
/gImKE5jS7Ix73G8dOpm6s3dYs9eP4eCmi8XkgOk1P/IYUx0UuVcQ8CCC/ww/oyZo7qGW58BjuBZ
L/Zd9RNzWBuw/QkSL4F27P3QNMpGMyc4XgL2pjmwvWJ8xNu+IJ5w4z5IRwFqTDSCbfx4c0qzKAjQ
F4xdjJ/b9Leu/OxGNPblmVNNIpB7buaxksWEriJM66LDcK4vY17aHF6a6VeZJ24yC1o/ubnVSg4T
smQ7NBujgZxurF00a0nWRS7QRZuFjip5U/B63Qy5nr4Sx5hhrI5NQJoKPZPtKxkqZypCwSZxx01s
gL7hkVIBngPbEzxARl2UKPZYZ+NguKVr3P7+/3H/ca1uJYkqu6r5TQVIvqOaKqP86Ee0aUX3EQao
r68YPyCvpDBWN4dGWcB3aexCOH7De4s8WXIqv95bO9kZdzVYdAQXNG5WsBLKmN8UxTWmQO36rWKm
7WwftTNAy31lVH+9V4z1kb4xtdpELWKYHsLkIuGBrRckvXyLowBPKmhikRZ+3KS4ikknlcira/lM
hm+D6JWLbwTv/88cLV0eh3VG/z/X7kLzlIbHRtS4LxLB3LzwvBX0EUY3EHf+IvIxV++J/HjdykQi
GFMep3iakUnVILcOXqaqczWt/8u2RMiw/Aj6vlj0M9YeY4CzGY/CKLwakhsEtZM3P/C04fRK5xa9
CBeNW+rCOOA/e89YMZrWatmykf91NlpO0JfhyZg7w31x8nOPADj1C4toyRawhwxiI/Z81K4erWVQ
W2QZcwRIr6A9y2nmtaHo+sHdq3cxGlMM1etqNuURlwIQTDlGeUQTp5dVouKnSArjN1OSKZ2S4Lqf
Btl2klR3mOzdUuqb62tGt+BTZrRShnGfxoxjSQUmHzrIz+N0bozeUe1dLSSlFslhfEjPCkw5WvCh
DKTkefQgdU9tg6pd6l/XR7RsjCO1WqUvIzFrH6/5seEVxa0kmn3mRrTVktFPWDmRHWPRCoMeO4Us
g+9Da/d5VuaClIq/YETVFRWAxzJLjFEoegAgjBkFpkrypPkygwSmNh+b1Lu+YNyTBp0r/5bDZARB
EhdDCVAKYG8elod+OiuZglv7SQuOUg025Sb9HxVjvHSKFr0AKDAuvObFbjyjlx3c3dP85bpeXFwA
QMP8SzFFZty0DXLQscQTfZaeTm3jhBd6m6oP8Z0NhknyrQXKfe7Vr3hWeKKtiukGswbXv4GLVrb+
BsaJQxvxSDaQO0hHPI6/tE7rRhs9d/T75ReQeRAHQxczK+MufBZIpv702a/ftWf82jKWWtNbSK79
ZUPQnYmWID/Y/E3i+f8AVxTJo7+vnCLsi0TuNOxqf+j9eAcKL9fEJAXlGaRYbF+4cNgKwWOMjJs4
WBSZhTWCZB6LWEUlTfeWCoSa3Q8jEVzFOaEEMmyZ4GZsk0+9ExjTkMqoxqWmnwAAtG3CzfKFouNa
BNs6YdRoKUB8x+M7EJGTp1i6yUXAtLwizAcZzFJBwqAZIwKJdbYd4irOPnTMi769qJ64K5gTGz8I
Y8yu6qZ2VHs4XV54cXGavoAv+OH/GTOT5rpOlhJP8BlSb9As2XfX/Uaw5zpzfIT9VIFPB/+fzh5I
JR0ybszw9boMTmT/oANzfsgkqocihmuG9ZManIh5TKrYG0WMUbyLGK3ag/4TFzHlU8+FWQbdEKj0
aHd7vPEU4PCT9+a2AK6RCJqO9/DyQRbVeeX++ZSRDOkK1o0cVPKct+euvx3ru8A8KdUpjdCS/oW7
yweRzN1FjTFeaNLWJrk8WslvOThPpSgJ413+PghhTsdiIV010cIG2XZ7fdc+lm7qEkcBrot5ljfo
XtjnIpoNrg+t9o05IOVGqvLaRn4RBgkYggATAiwS8A5ct0Kupes2KMTBOGd/amap8dyYRRKSZSt4
IMnTYr20X+jJweK9i2CcacLYSt7mcKa5+ZXp+1r+Uyu/rmvxH4z8XQbjTEofdHU0QY1srD0trj0p
0hsnkaNtMmVuIY07DKl6SZd5sbV4mt4LDgn+Zr3LZwy/yvp0nE04Wa8eCv1siQp6om1irNyeWiXK
DQTUsnxqx70pfytNQQlKJIKxcSOYKqsl2Cb0UGnuLFmlM8Zx6ZEaWAjXt0u0Woxpl2Zu1raGs8gM
71Xttq286//PDa3vFsfWIcs0tPteRSE7Nyp30jxFAjlke7dI99fl8A/VlSDmUJ0kXcmMAoLA7gau
xH6bAmmqB3a1hnSncEUtryK9mGM1M6pQKgaIG6ybObio0isJMifXfl5XS7A9BnO6lnk0gb9TqUGC
Yx2jpv5jpLHgqYGXEq+DgkG/YXVSaG2rgHICla2qd2Vk5bsc75/K/bI1bsJt6/Wnwq9ce4+UcXtd
OeopTEb8QTATKdpSqkktI1LU7alaTsa0iYa/muTcz4KYxPUnQwU7NMoQ1ucGn6UPlLiFP+nktxH9
iYNDGv24rgvXHgxDVQ1cDkF3wZjfTKLS7DscS6gQBdKTbJxi8zcYFgXuynv5t5WVHMbuylop7TrE
q0X+x971vuxGLnAbAaqLI+k4etJWfpk9SuUheqkWKchYogmSWaIUEFwu51Q7h7PimoYzCmeHuBa/
UpCxxiEimTnPsPglGzbFpO0HW/Ku7xWv1+bDIjKG15RzNoQlrkYUcNJwaQekdTt/bxEtQrd7jDDE
IxDJt8B386Cru/KxKVuAx7jgUCryO6Pel4CRjp6uayVaOOZcqrtaj0ILIjD2GqVuK7dq78aYSfkC
XNqH1WNOp2iOp6LJkFlWae0FCuZSccqiU9Xwo1TYmydaOOZ8ahQlN+KZNkicjS3GlL+3tRN1Tue3
gxNdol3q2Z6N5mJBULy+mMA3+rhfc1T3aRnB2u12V7Qnbdhf3yxeLWS1iCbLnhWXYyW3IxYR43iY
0Kjd/kIpvVVMbCYv2Y3kSj/JG0b2hB5zZdxnf4mmb+nKfYq+/ziaKTORxGzKpVlom0Omnez0rkzP
Nrkf7G8YB3SLfFcUgqPs+k6abDOimao6ukRoACkuCzgCJHiZ6EQRyaDbunIzgkmhJTZwlA1254C1
1FHizitT0VSAyDroZ6zEqOlQYHh0rNEElZ2HsNgv8ShIAflpNKhqgfUNcm2TfbSz42XS9AE1bd2h
mDqtmwAJV7rTcL8RzcpzQ/tKFLNqaot3R2NCOJz1wZEAThVrgKVNTwRTa9fNnvf+QEmF/9GKWbk5
6pUFyMNUq0lD4G233W7ElI23+MtZ8kRZGjfDWIljwq4y2vYYRgE2Kv+jhJpbRWcjOFp26oxE4NFc
m1iJYsJvmS46aLOxiJWu7gI53auJqHtHtE9M4G3TSsqxVajTkmPQbuw48ogeobNdNFIo0oUJuuls
SU1AMTAUfdcsN2Yswr2mycKn2PPPYllseE3iDgPCHWKBtPt7Uqg5KpfhMPiUDag8yoK5Lv7lgNKO
yopGAFDJZGeIOqRPcWrhxZgO4rePU4AZHuK8FUNT2LyDM0Rg6nwd32Uy8TWPALtRJIjwyd44SE79
gxIfaHej1zjWc3ARvU8r3Hi+0pFJ0JqiX1rQPtZ+QZ/2NEwzSpdxdLVj5Fl7rPQ2utDKr7QHGen8
LBouF0lnYsgQy3mr5cg+lkVxuyi8QXexl+XqRg3H25bUAJ2vbpZE1DbNt9T3RWbiyQDv7oA6haRn
AeBBWl7SdNpc30iu11kwG5S2TcyLMraTToo8SnRdO/Oxlv0wil3NeimEIBUiOYy9pJaRE1KEf4/k
ZJ72PG6jjeQaD+RFexvZI7kj7UXzK7xGMFqP/Ec9xmx0IzDzLEHRLtr3PiYSd8BBmv2gdOkkC8b1
dSe52CAHLA5k07nqc38UvRzwvXP1CYzt2MksxSqtuc9AEac4tRnQAuCdyaXeoFH8UZT58FqyoDOd
DsfTtGGxL3nBlEjErCBQ3s7ujJmu8GB9iw/5luwrXzk0T8t53i29f92QqC1+CnorqUz4trIx0up8
qsHhNXh2h1v2DMipVtDdwb8hrsQwwbs3rYj0OpITdCUicUCL53cAL8i3wW78LW8Ch9JM6LeWnwJ0
QkTQyrfhfy8siBg/JkaJWQ5xT/OvsqOv1q9R+9TVeyUWFWS5S4nbvGlhkBa9BYzbJ4VsxkNMLUaX
wVRw0OVDoAquACIZVNdVkgeSTAJeK3qgz5eg3Aa4eJBeIIMbvlZ6sElDhxlhfcA5GGNmywrLi21G
v69bHTcwr0QwVgeMw2xISixVXt7OleR0Vrwplu0Cvp9o8OLkYfxCL7MNEs5/NocxwDSfMAquouEx
bh8XcmyT+9kQZSjc5w0Vew+AP50+KTMrlxRoZalMGRB/7gK+XGVn7TWAKKs7UQsLb4vWgpj1y8cx
HEbSw6Tbk1VuZEmU6NO4zoaFtQBmuWq8COmDirjfeeSgeDHGi43XfjOfGgAV6q/XrYH7fLKSxtZj
zaWugq5HWxNwtA/ZaX7LwQNvyp3CdPQthZ6J/lokQTLE86W1VOYMhZFLejlptW+qT0t7jJYbWZR/
c08RVQdsoKlrKMNpjEWEXWNaHTX04Fy9NCgADzvzYpyQLWOCKrkTXTW5cXYtjzGMREmTuLGhU1E6
VeJYW0y8uwOdgnPCx86JfgJKovWiXeJbGNDcXd9HrlUaKjo6ddnAYxFzarf9ks11C+GdgYei7xER
ddvyl3MlgX7BKvwtiTXUUUqv0hs0innLMfCqXe1RABU8Ul9ETYN8eRjkRoalUqI6Jv2RO8yJ5RgV
g0PTJAD44aCDSreDSwGDwoevbd9KHrOCI2mNpQEp0lsBxvhZbJRjDj2Tje2a5+yniZSnRxpyq30T
XUq5e2dj50wwngJoijlYSrXWpiWACzb9S45TBZOGAncTSWBcYdbnGJDskJCQUzpfaklwf+ONTaF5
9F0Fxvbjvh+yko5dWGeyvJl+smmep531rXYjANQNh9Hr98O2oJe5nQhRkJdl4PGcAKGLGKZuM6d/
ZuTLoOV6DcSl3AsBuRSbxE30b1UuKFnx1nEtiNkpvcz6eF5gI00a5U6axtquBpv15rov091gD4C1
FGa3atnO5FHFUSaF21ganZw8KBKKf0AKAnOje10Yt/a9lsZsXRuCN3NSaeTYLJvxyQZhtYFZt/ik
uIFT3M1HEagKLwFZC2TONyWVgxoI7xifwbupq4wLhnWbm7B7BEUacqvqZmikg5WKWl2v753BpqJt
iDa0qUO2vainzrgrvoAQDez7fxshSnQf42OgmxUpUvAQqNKDjr6UvNv2+m4Cxfn/tGEGW6fVsjyz
kxK+pm4HL7mlbz25q/vxlji0dSS5M+6vS7zuXhiI/6jZnDallGfQTG4zJxgw+BZttOhcpU/X5XBr
4OslpFu4OmIwWx0N6IRCS/252Ad/0gOaAL3mCdRAF6pj9MvAXJruJn4MGqtb44f46snLS9ZfwEQS
I1ZNvAThC3psYv1sh98y0Qw+N1Ndy2CCSK0aQZuohO7fDD7F+NAc9S2l442219fzehwxZCaOpEmh
VoBPxHIuu1YFt6D5aiIxCaSXaBYiTInciwkjDZrMk2aCkZBzdSrvi82wGyVnvu2AIKK72eRk56+8
yawXkgkkoTZ2URVBv66Rf+sZmhj1WXB5FtjD216uLLLLZVXNCEKxPT/k2eQGU+RE6sP1fRIJYSKH
ORoWOAEgZDD2fXvTGF6ZvVwXITK6tzr8SpFQrbQZ9yNkU91vdNooaK0dZDDAzZhh2odd5WQTgEmD
QmCCItWY0GGYZgPtZvR6g//Gr2sJLLZVSdxBtwRHs8DY3465lYIDSfslCWF/JcpjwxbcV04e/ozj
rR0LwhT3zUK3VdUCnQJBxs2EqbzJSYvKMrIAIDMYuKLRHGe+zff1Jr0R5TZcaYaCDjCgMgHokR2Z
WJYQDagFpC09+pET2wV9xI8gDvZzqTw3PUCv4Vwh+FCqWL2PJ8tFEvvtC9aDB0F0MihIUj81andE
i+0YLW/I/bsTJWI0Tjry4cg3BIV53lGzFsS4QlykVSRNHVIf+VYZbpcWdcY4BICCCBKde71YS2Ku
F5Jm4zIzNDXekf/mBW4sJ0fnoIZ2IR8oXp0j0o3bV7MWyThDkAZW2GioHGSn6lTcgkp8F3jLNjgt
27fudk/yrKO9F1XieZ6xFsuYK2b0JQTKFu088nMKDqt+2Wj2fd3ty/H1up2IJDGnZ9/KdtXS0khj
n/My9TT0dlmgHFrkm3oMBHkQL7Ss1WKO0VSKtapqAYoSpA8klegsZmqKDJ/aG5uKr4VQjVdRxTbT
TM1arF0441ZD/AU7RhRgzaueuKOGHpHXhDFHqN4DuSZe4GWGOntz6uvda9be2cu9YaA/mIjeXkUL
yByf85xHWEEsoLzcBHLrxdlN2osKwHwhABggiqbQ29nHBQQqY5lpWoRCj7FIZ1kd8dhUzaV5k+kK
Jj6u2x83VpoIzDpAgGRVYzMeCTKGyarpNTT6hoc9JCFV4FZ46+q2o+yILu7ct5K1PGbHmrIAj2qF
IEKbNoa99Sc9UkzAzIs8CRD++wmP2OUtMAgu3TbegDdGEC65q7vSl9nCocoDY5Yh32oyZzJ6V8fU
/vj9+qoKhLA5UBbZkWTWWNRc2YI0aJhvShGmHg1Bnyz/XY+33oeVmwGfrS91BSK0vHJ7JXIN6SsV
x9VWsQlQUKSKmknUNEh1IJO8BUbPoW1Et0D+ubJShQny06JaaY/lAp+j9KBttF2K1skY+Fezl3up
sGzF3xxMUuo2QTsjYY4xW2+tyJQRM3p1azZHu7gFhLjIrbiBSX0XwuiUBENXdgYiBTXz7lY1HMqK
bO2rI+7uW0pNPR6Vc9gDYU4EuvUf1vNdNnN6SQoekpUWClLZ02uIey7lMQX5s9v8KLai4oRQHl3w
lSlmRtvLUlPS/cM56cUHw6t8w6GXGMqbKnpu5b7SYw72nw1kjjGbZLOsjW9rC65rP3mIWwdF/0P3
3DkUah6QM6k3HmnRE0OGIiwKkfkw4dkeWqO3+gL51i64sx/qiwZ0EUfdS6mT/LQPdC5MqoTY2MJF
ZuKmbeZBH6rY1M6TXVrbnX4ZXuZId41DmXgXQQTjh5f3NWbCZF1Keiq10LIufXu5m9EHdj1E/oeD
5x8J7JQYegPTQKNuSJuzwh1l+S3d4mhuQUW9rQXVVoE6OpMkL2k1x3IKdYbhUkrnVsgSzc3C322S
hdIFp4INEjwcK1p5Vg+0BRFzoKUv7w2n3EvnBb5AydBF7/4CY9SZMKNHdoL7VgpUqvYM8LBh/rEk
oryfc2SDew7sz5jeMdD7Q5jFa1Klm1NiV2DADQDPuRyLm8hT99be9GmLgb6dPYwHnNWdPrrlbtwJ
23I+a/nxA5iInY5dK4WpXvndb/2m2lcbY3SMyjFOoNICiYt+q+5iT4TQzvE4KhW81zgkwMhrMo6u
IzW3Jduq8Joy+uYG3YOA1dF9Gkbrm2IrCizUoz4e6LiwymhVxJuABsp3ZivNWukwmglxdCiL9vTp
WwUI6qJHm8+e8FEMcziYrV1jSq+qQCV0002vWvp63a85e/VBDfr76jBQQ0Uvwhn/L49+oSFndaz+
6boIzgMs1cGwgLsog92UNchiSUmymHKF0GE63bfoFlTdu2BjOP0puQBcjNJCCtTiL9u7SMYEc9Cr
KpOcV36j35PycTQFE1c8a4ORgUgKUNIKygVMwFWaVh4yAzp1v7M97afRdt2u/t17ZGPsxBcn7ja9
i2Mz1ELp2xjv2MjzgZLlltqQe1WXfO/qRQQ1wylRY7dWopjwkdYq2glHaKb8njzNC87WYbkdNtah
3+bbdqNtpW28LUvkCxrAZygBn8jmOWfNx09gdk8tsbCjjU8YNvXPcTvtKl99oehckZ+5onEt7tKq
JjEp/Y36acI6izGlYORq5WvmvlwOpX4vi4iCOCkQFHqXwR6esH9ZCamM6WX0b4jfnIhLyZGqY7BZ
DtpB9bIfgIwXHzicisxHycxumi2Y5HoZkoPHuXEUTOFnXg7IFeBmtuhALj3tD22RBIKVK/B6GgA/
BciVzswm2nmm1jij4IJvUGftNvJsV72ZMLWaow4k6nDjbqOGyA9OBqJ8gpCfFaMyJ3up/Mz8Fca/
geYgi6bYPycNWEuK+gUxJn0J+xgrkyqbC10r4POY6tOb+D7vWy99CXtRRZQbvTTTxElmog+eTRMS
uQ6zbmhgLrZ6SBNcGJdalBfT4/DT9qxk0G9YBX4ZMyaFXZcI/D/ip+h12lPsWILch9zIe/WGsvWW
D4Evwi3hPMbSRXzXjVnEoCjMDhO5ODfvJs9wF2SSiTccY5feQIa79EEEesePJtQk8HaugyKVcQGt
m9AZAHZz3K+qveHGNAt6Tff0tDaETR3ctGAljLH6hozTPLdB5c+HZq+hRQuT72hr6nfXvYuX5IEr
FCBDYH01FXSDfdw+tauqJe7ekrzoVfPqLRkd26fvo+F23lixg4E40HdJG9os9mTeigg3uO6mg5yM
AEYAHaXMoiZRYtdThvRnikEfI6dOHvVOM95dV5PrCAa6HfE+BAalz12rWtPbM7QcjQcr/mmKlpGr
haWDxRlwdLrCwmqPo17k/YAYRbTNkrxE9WaUXq6rwA0ayEt10FNrIGdgFsoyAj1dIqigq9O2anG/
GOQDGfKjMYvuaFxtkPPbMgY/QYPD5CTqLHVzBshWnxQXDa1YcVU5uZB4XeVuyrsYNhfpyVShqgoT
H13ZDY9oWjr9yp9UjGXGfuApFwPFY+VAu24xqXZrINp/hTACUWT1DcyqBlNrFLVsQtX+flK/1Yt3
fdcES8nW0mLSNFoo4f/H4FabZ0cvIqeJvjDqR9UAGKiBbg1LZ+8s0mRXxJiwlP0h2/dPtP29+KVc
KKofsMmADDTuhu/XNePZIwBrYCKUA/4TxHSb1I3dg3zbz7NdWN4TAsz67ij3r9fF8BZwLYZ+xup4
0YpUUpvZwPEiI+Gw8+9WboNzXnq+LoZ7t1jLYW59sS01YWFCzniIvuHl5y56oKVIxVWd7KLT4Q9h
ZiNaQaa0k1Z9X0kNRFbLpRlap8nvcvJrEE5H0KOCPaHXqjHuHFqNvujDRP2MMlq1LiqDZ2oamT/u
RNdZ+tFXhLEZaqTYiIMAnvFb6V4qbyw7AzLMTaadm+pbbKiC5FBgHWx9R47w5GTnCIp9+WcIdYfY
2zEVsWeKhDBHcYfG2QI8rli/GmVcorzEYbEFA5DgjOIexat9YrM1OVqWLmhhD5RYBnQaEXgfJXd5
Tu8whoTSao4+M9VRf/XHCXWQDkSk/31rLO6h7z7NAgbVpFHjDIAGvkweBnUPCl3nupvxQr4iA88Q
7050Hogu9cqb88QMFS3BUirGTRU8aEQwFMB3qff/Z6LFgig5tir+f7H3Vr44NTnJ8y9FBDPHvbUr
tHcYXQYqSOmYY8NW+2VoFpyQ/WHwdGCB04Zpsm8Ra/F85amiE5m/bu/yGBNUJ3vEWDX0ivQOMG9R
bm3qblT867vDaX2h+/8uhqlFBWVf2HMPtfSb2Y/cBZOF80bz56PoZs7fp3dBVN+VHchFFYVVBkPL
U/qqGubpOZ5yzGNGMvi180zU1ct34Xd5jN3NihnbYU73SysAEwwmqhq4YYPo7siZPP64gIz96XWc
1tmIW3Kyj3cNyqWpq99Rr0039a/rmyVSiTmw2tmy2wgYQb4Sq5sRqjSx+TQ107frYriWBxMH/S1K
oZ9IA4icFRYIBSrf0u4MMDIvqajOzD0xVhIYW5hHTZvyELnz1BIwgSu4AZSXsBz9uA6P4AXx+kV4
eeTVFABF+Y9WjD10IB/BqwBktpVb7M1Nsokfs1+xO/j9qXGyg4j6gx8wVgIZw1hKYigpuhb8BA0t
+obWeatjv6lPip/4gGEQ3Mq5xrESxxhHaHQlON/gX5O104H2p2wtU3BciUQw2csQSM2UGtCo0jGS
bkXfcjMCSpGoc5HvUitVmOyFlJo+t0RD6Nv/zc+q+5QhqUFLlSgq8VVC/Q6kT5iNejugV1Gp0WK5
biwcwJN0M9r37bDth6fr7iQSwQRyo+nzobCQNQe5ryy/4m4nJ4KN4XvsuxZMEE/kksyVRs8KE7k/
MN4Dqdpf1+I/mPO7DMZnkzjTMkOi991zsgd91SZ91C4o9txQGMbA1b5dlydSia7qamPypVSTkECc
oZZne+l/g5VesGrc6o6ivqvEeCiQ5dBy2UHG37yvrWt9j12KMFpuxt1/32hGC/7vwhj/nOolq0Kb
7tH0oJPHDC1fDShSisGTxt67vnjc0q2ioS4haygdfCL66EitNyVNiug9uwVWyvKr6pze9LNjvqfP
yMV5IF7yF7IW7UuG8i6bJQCpYfD2RIu38p18iHdAZ/F1vwVDBlCmD7SwdF1XrnutxDF5mRk1SiPV
OH/15GTO91FwGbX/us8ZW7cSwXiwrKd5PPTQKKwNdMyWD80Ebi7L2l3XRLRr7Jha3w7TVFI3prcB
DJHt0p2+C/b6fe2NG/JCeyzM78VjLiLY4wznfVSQOuPK2cqkneuCmgsFfGjdFsN5/TYEoZruT5hN
kj3ZmXd0PkkWZblCnRk/X/QS8K4xRE+bOXPixZF9xQGThGf7g6u+NH/kTek1j5hpEBZ3uRnBalsZ
9+/NsQC3D7aVnKcNPaAnR7vvNx2YCvKNjfqnYHu5WY+m2UieNDRI68yxFhCzWCJ6qRw2tA+u3S4n
2ggRnIwbCyXzCEk3mqDANix6VaeKfLqgoz0a9xaY8SfekXEiZqjHfeXbNtCE7M4KnDyYLN9KIuB/
h92zQFEayq7JYxaWkiumRouF7TzjQAcUu28FBqci2dF940bFfckIkXHFnmj6mKsoASAoUTHQ8Ymr
YSnbSq4AneErc/owVYnum5FFbpYanH15MYimPrnvnSBcMzW0UxL0fjM7SsKqsHsbR7v1SLHRNLis
cm8haaFdO0AUQVMIbYZF2nKW7qwNUBK+X19q7ilpAAwC6mK0j53iVax2lPIZCvfKTpfvYlHrIXdB
V//PZHxAvR+6ycDLWK4RRx7vS6BbdJjPLWvnuiJc31gJYlZykewqSg0oog2gbyqdtEhAHjO5Y3MY
5D9E3JMkWDmWzlFNKtNaUrwTS8AFRNDDE2PxDLVsVAClbXEXla5o4ogfZt+VZOv5cZktYLHGanbe
4DW3oBm/j4Fr3oKbfXZok3vi4536oHtR6YTCIM8NdyvpzCkmTXiuSFIclN2GbIMtXrMODe4/nW9s
qh/iR1zuubwSx+Skjd5KTTLUOJfTxyBdHDW4SYkIXE8khDm4IjsmoIiH2cTxclBtad/M8zdrFj3E
8JPflTLMKYXBpqVHUwEc/Vw/URyu3O0c6yHfy+iHEtNR8TPTlTwmghpSG+tFRpMakGhDnqM4kVeh
Yw53R+FsPtfJ8VhsqXgVxAM1oxwaWCtVHzOk2kvvzKnpxsvToH2PyvvrPs6vdpq4ZFmyioc5tu9J
ruVUD98K7jgTjD8oyXj5VsPwv4fc1AO8i/GbFk7Q0oN2eydz85svJYurL2DshZhN1yg97Q7BG1Py
q1XdyRZoybeVlQxmOXWtVUeMD9CMBi+DkaOgybnYTYfgwdikGwO4Ea/X15X/kLGSyFgLGtoKTaJa
ZbFT7GmjRu1KKHb5ynbw273mNwCLEzVpcF1vJZS5z5jLrBRZAqGWsh2jVz330ykWnArcIL2SwRw/
GVgg9BDTeb5VnSp9kxNBYi/cK+bYUbooTs0ZSmDa1KVYZ+gncLRL69lbTMltRXcjvqf94wAWA/hD
ij5JtQHhqjIkt28Ttw+K87wsNyWILAVrx48h74vHFqzbVisCmzZjRXv9N21TlUATWGVgWachS9SK
LtgqS/14hVCbTgap34gbJzrunREWucUNadz+b6ZuMacKHm5JLzc4QqXCifYV6McjoH8Spz41x8GV
N+i9PYpaakRWYjFRIwwkoCfR5KT7nT8t6I/wM+R2xY6g6x6dZeL4z/UthGMKz4Jkln2NV4bSXHIt
xtbVma+U6ibqQDSZz4+C1aT29ilRR28lnY/AtCn7hhwBtNWO+w7+FWjVrRUnhnwoBt246Y1y7IG+
W6U/OsBOJ27RpLLsJEXbXECNV4g4dfgKv38I4+jSoJDaCho4BjC0m8KxtU2uC/ou+TIs+vKvAp2O
0N9Xl9xhrIe4qdE91I3HNtrFySOs9fqCcp0A1ZZ/i2ACcZNHRmfTVks78nP1/0i7zt66kWT7iwiQ
bMavjDcoy5ZkfyEcxsw589e/0/LOiG713H6rXWCABQyobjWrqqsrnPNo6QLYbL5PY3yMADXbUi3W
pyN5ljG/gFYrzSDpHCDWlCkyY3s0zvNZ+nRZHRr93pnHThrj07o94pFFVjibZQRpcdAixV1mX5o2
p5d/xQAiTUXvAO4J7kQy/l1LYDktJFyeLRxsfagtUc2PG4J3AhhfNpIoqVcTb9PkagvoJj7+bwQ0
a4CjeUBuv9EOyuwqX0RjnFzj24lljM8wk1TpaJWqTTrHXnJn0wOiiR7e3BTftlWDcjZhlpG5zuTM
Nox4rql5bC+yX3kga3rQsZIQOe3tfBb1jrnv/DdxbOPfaPtWzXV8rHywPFmZ3C1FKyf73G65o5ei
iRf+l/tHObbx39jKaLcKdS7tUE0ooh8N6ceYfbls89whQ2WnFGP0wLDbZjLhDKWDJ59orh95P+Iw
P65e/f9Ya+UbxptWjMFjz9OINBvicnhVsZ3HqnGmTtAj530oFUPEso4VdUQn+u+70LfgeQ0AOIRX
LUmdIb6Z+vykFKeoMdysIOHlE+S58F4YE8sNq6zrIUWcBRqMm5HmnMy5YLOTA0mpIoi/KcQYetUb
cmYaiIOb4o1Pv3dK1bs+lPyUYBqUYvpvtRsHoiI+r0yxk/uK9LQ7SHVuJTCPQ7fSdtPxL6kIuvmU
Ki/qkHiFqKMn+Gpsb2rFjG3TtLikVCl24/hkLCAgfdzI/bplgmRRJIox+l7JqpGQHKOn+otefFP0
HxhLBF1B4hLp6bJ5cB1sf4aMxTeglti6Cilc9rr80IYkvZWe6FM6DwpXuUOrvsk+cDHvZTJRv1jk
Lilt3GRKW15H9ubFpbC8yz9DJBZ4SWPGmx3xnpNqGxQdeq0n+WHwqiMda6SU8eQrKp9bWL6ODWfX
mOQRnCgvMr6mNP+RTP99Z5VLpvd9Q59is1t+oxQNzW10HJw5SG5+56f/n/UAvpu/qUuPYye0znJ5
izSoOy5IgHNy1VazYJWPFxv3ejGRpIsjlMxSXJo69g+iGC/n5k5XHy+fnkgIE0o6XZaSUsO1gozD
qh6s5WwSUbii7sMmUjtF2JbYVmMkH8t2qG4+2rfpIT9lg0M5pb3ioAoHbfgKARPQNEH8R9iZstjG
IvdAYA1DdWuYV3HyABD3y2fGLXzTNcG/ZTD+FFWNrucxZKj3FH6QeNUnBOKvrWtkTvVM2ehrTzom
mKNUvfKRYtULuze0r/f+TN9+Aj2Gnf2t8rJlGPyiRj9ixBErMafhhEVg3NGiPIdr6uicKARUwBog
Xv4UVSB1K7YEiaKSPehaUKQiUFPutbITwITfbcnjQqthH9bXAr11mnKQm0h3za/pFaax8GBXv9te
EhYvH8DwwE26E81EY6ntV9J0OMY6f0SG4Ez1oSRPkrW4E7Ece0bSXztR993IBZk410x3ghkTWmQw
NvQTDZfG42o/4VrTchH/Dzcw7mQwNmKMEZC3UvRniuZL3QIEYvzeVDdqHLuX/YHbxdyfIhOBixZs
Bgk2z17rtfUvJcgP+dNwJGfbV+610Ykn4OZkfg58LMGrlvsk3Itm4nDeWwTRBamQGv4elpGPlkPL
qHQhX1Tl4V/euxNlQrLRx5h1A0gEOl5aSPlo6TI3mrWbMwZ0OUt9Fk3o0Pj7zs93Epn4bCppvqi0
4pMd6bJsHm6AVleFcHDcIs/uHFlWbHOtpVnqYCvmo/lDD1o0hDB2FEx4E8ZuE4qKSgK1CBNTpNpo
qjxBRjIBj5lCsQA+5NiFoo6oyDwIE1qmdRgztA+pZU6ehbbz75ZzeaSBWfStROZBmGhiWG3TagP8
QL6nTBXKAUl4CCj1AMwGaINi6u0g8Dz6Fy+YBws3ZsaynaYq4tcQAC4BT94aqMImZgfqV0BVUQVX
cBUQJqJUOVknJUekNrUny2hdVeu8yxoJ4iJhQkkqZ5U0DXhUR9nRVA8rBjGI6NC4qeqbT71rG88t
GbYJn2l1txf0qp0iaL5Pz8bRdElYv9THyk8fZVzi3y/rJrRGJnwkRCJVKiF8/L2XkKADFB/pXgLA
bwVqirRkIodajUUuW4iMilk4sR0SEwMthjOorROXteCzieIH21BeEhvdrRzxYzypdOwpsDwFL3oH
IAK+fLD89UFwlgJTZLvJ6raWUqvgI050ckb1Uz8PzevlofcQ/0EMI/0UPUhFn4/F01lGZEGbhVhs
P2KtBJv4ywNQHwE6irsmELXLRfoxsWQjS22DzwyVOiAxTD+X7IfgAAWhQ6M/YJdBTsvUbCAhgjYt
kGLpinp8pf0cbRCJUWKd9Pm/h4r9I9diK9ClWq1A+4JBrnOS3DZxErtFr6WB2sd6iKmHyRFoKIgl
GhNLjMHs56Z7NZHfPJUAHVXxHjUcuqPbuP1zEsaiiXiRUCYhmSupKgbAafqykh9mI3nsZtOVNUlE
ZsPdjN/d2BoTTKymMmawF9Hl3OJTd4xOElYYMDb3nZwj7GWA3rEAhqfTnTSgKggzIf4FbmiajZlO
bHUzF3gdT0aWDVBzPpm3gLJCsfC1gRgopoPFXVAjFk/LE+1mW7Ej8g1+YvsmnLnVt0rdtClF9rD2
VzL4M8EUZGRB/wEYQWqxtmXpwMNAy4Q54kTW0PeZoaRhnhuglQCGdxIksFxzUQl2qw1sVVnsDFU9
9fZIJHjhtKxuXlVe0QMcaCwDgS9wj+xNDpvfZarap3Pdoi0/OsWn9hf9WEmgHSfd6a+ka5oxy04s
xBagJ/QuP9mJZczEqMs2b2kLW4ktJzU80/oyAK6c6EGW/liW42UtRUoydpGr0zasMpQE1PZBlzDn
A3ZvC8trTrS0olcr/emXVGMC9JKUUtrTgtcUJADajk/xVXpH5xgLVwQEJtKLCdV2SqZELhDIUGXB
E5xcT4V1amXdAzPar8tHyL/kdl+MGuzuWrDwv94GXQoeHPM381y7kvtjDYZvpSdeiuKuX4F+w9RR
qwEaDDvy2xTLOo0LvRKw819hKQUotkF71M7CdRSun6GGYRNDNgwwwfypVpmOijrF8DM1zG/ap/Vb
79ahflOcza/kNDxk/jiIZ8G5d/hOKGOP0tiqXbKhctJitcftjvnJLCkhKQhbRuRFAwpDSQjUbcEn
5FrmTixjmdNoSuVSIDzOJzoiUIcNuCCpf1eu6LbjtyJ2shjTxPY+OjgqzaVPm0f32NPr9ERu6B6Y
cUvp62Qnue9EBW3uzA8wPP/5nIyVdkmmpiWt8lVXJMDeHgZOX9EpRiSckVMHiZ9ci+pgIhOiXrrz
jHYq1mmJILO2/bwB50LudcCWFXw8btq+04zJH5R0wkQrnTmNf9W/pMPv+iJNbssrrXH0rzZYPeWD
fRQNNPFtlRigU7FkDYQdf2qH3U6wqlnYOlLGxkmjb70mWnvjhxbyjwj2DsrTcqh0GsawwvcCAhyg
IdH5elo4QZrgCg6SOte7+LyTxni8ihWTBlV6oOh4WudQcRKYEPRr+17xc2BWCD4c3zrelKM/Z2cd
lawtWk3f/rN9p9bnJv00tII+Jvca2GnE+DUIB+u0z2AagPX83Kbp41qnz5Uh3xK18D50eqCcAW0W
YMxZxgr06yVUQRGZp2ACqnd0RPnQnb3/MMIJ7m3+2b0JY84uG7AZUOho9U3WsTf90jxoosrFvxjf
mwzm8CSwwMVmh1gsh/FNegBsof/KIfoKdCAMi/SvvTe+N2lMWAThb1VpdNrYuE5v6HJFHup+frUB
winzCyHuFzcbxw4fMQHEBWw9RrmUSHNfyGij2wAcmwMzvS27g7qeKoU4inU3SCKeS+4X2wlk9FsM
lGhA1EYnls6LdmvkV0v1cNkERSLov+8cqrbnrZQNNJuL/kT6Y2TeKoX/v4lgIvqgF3pUlh3KWWvr
FZlxVjvZn2pFkCryNUHzhGgm+OdYX6qlqRxTmlL1plfGp2YFfnyhuJd14Ru49iaFcSKEbX1eC2Q4
Wjg/0ed86iqn9ogJKa8IRTs1IpUYg7OntWi2aoIw/UzpFCwrXGXRyAu/qLRTibEyXBbaHNM58BF4
u/O3AvOpcTgDz055BUITNdXon3vntDtxrMXNsgqCKJiDtXRuogOSu9sCwVfixvCdDMbkVrPVMNiG
3IwuuUkoW6lBM4M0YXL103SD0dQ5GGVHBai8pwkcivsW24lmMotyXK20o5WJRDq1+Ytm3USThsrg
4AzLZ20SXFYiC2Hezl3WyZvSwEKkZjkXchKateJHxSSaYeZqpcuWDPhXAHoZTN6SWU0KXG3kLdY1
BrAlJIAYAG8C+a8sMP0tVLA2/bBOTnborsezKM5zLeZNuEknTHcxypqldrIIfK5KQmP6lK4/L5uL
6O8zOUwelWpktjhE0/68gjehOVz++/w8eqcAEzTUutdtm+a0dFOWsunGp/I+8ia3eVqvAD/l2l70
TSCT/s13braTycSOmnRr3dr4Ylh0omWIOoyv6bC+HRb++ixqAYmOkP777hPpWW6N5YZERsqbQ1+S
50IlpXNZJZEMJnDgjadls4m6PsbP3GzVvCau/csiuO60OzQmbiRY15Jak6bnyoOakGNmTsE4GAJF
uHkEFr81/EdQ8WLs2exHQ43ota6F09XvtpwUFicReNy/mN2bHMauQbGu9jkdJPttdnRbMAeiITlS
QApMQnkF0JaVwBIVTfmn+CaXMXcirYmeJpC7rY91j8Fh+7NRVIKbmLvoo+5OkTHwKpumzCogRcb7
G5uu7ohBw8bbnu3ItQAeStddx8S5n88YKm8WVz9mmiMKTSJVGbtfkjqJ1hZrTaNx0+TXWu/1wloR
VeS9J5tAAyK2SXR2dYpsVa4VA2QoCgVI9Zfn9K/uXB3oHEpyX9x/xJdRvzFRwsF4r/6ug5BrVtT0
DWpT3XijZvlBrkXTZDxX3otg/EwCCuUwTBgFzHtcJdUpyhLvsifzJQD9GgVfvLZfk55dQFJqORuB
K4MOp+Xl6Q9CRCrwnBhAL6io6WAaRFntz4i35rVZzsWrE9NhmjzE9jxoWEXdbr4eb2IYXyogfU2o
HnP1U0FDMcKUx+WT4uZ/INHC4jYmunVAn/6pCckTO0rVBCIKD7nz5lE+w9wtbWfs/cWnPXVRDshz
Gw10p7j2sGcATq0/RWaWaZRyDpGd8teCRQ8TGE2tIiqF8M5uL4W1Ml1L2qbaar/otgdsV54Ukjxe
PjyRIszZtdlK+raDIlX5RckBn5Z83lJR0UOkB5PkkUa1Y22BHlJG7kAVfRjX0vuAHgYBXiqgRkHf
zXyQNYsbaW212gffVzCNYD4qb5Li+2Uh3MkNbSeF+SB1ldeWZk41Lr7lCugWhwxp8hPlJ6yDKuxP
QApZRBBdvMwVe0fQysJs3Tus4i3XCzvvYgiqbiXVW7qritSuYZ+mOIgSIjhH7qfaSaP/vgs7XaJs
ygoMMr9bg0i/60fBUKTo7zPfSZ2ntE1G2BsZ/HQ+GSL0JfoF2Ltmf1rMFyJVHY9lZtX+sAJ6e0pO
miWf5c0IjHH+wHt9L4pxnVUBbcBMP8yAicB+COvsLiaixy3XP8F8BfwEDbCzFvNuIdsaJ+aigjmj
+jXboLFbz2b0cNmsud/kTQY7eNuZbQqYTR1WXRlOtk7XWt4J3l8CNdg+sB2nILdtoQZZF6dvRsfa
FkdWBW8GeuLvPr6loN5v4I33DrO5WLaybhRkVOUmu42OMspi3Ehd70zbGjbjKmjKciG4NEsD/Z2B
rRGT7UvVYw+mpgJ3mzXZ8WOfxLN9HVXzeKNoWvG8dmahOm0hT7+ysok3R9PzoXbmaAVywWrosihS
cG1/93MY31X1OgKuB/Ksslqd3varuHFMHUOViSigiyQxXqzI6YaFHFRii+GTJSV+3n1KjNVtdcEH
5VrmTiPGmyNpHIeyW2in9ja3bm0hkS4vNQXANlFNQ7Gwbs+410CiIRkoKislGaljd73OMJKUpg7B
LD0QoMrcbQbvsrtxD+9NJtvf0EHUum0W4oZqbo+R1HrRkoLRLp2Os2Y/X5bF9TvQemHCHatA7/C9
m3FYFX3BeNBUDWh39RnIj4Gw4yQWltH+N1HsJY9N3TyaUbLalCvNCEzzZijC/00E87WSRZkzqYaI
cfg2lUE2Z46cCC6oyycGWpU/L8BhjtJyi2DayXZjdGDhiF2tFxS9uGZto5Ft68ggVYNxn1ltjX5V
oIeaHIs6o4vggpyYGwl3EhjHKad1NQAmSkdfojXQUBxy5W19tsumup/bVXc1aRJxSvFOTscoEQEN
jQ2LY77O0tfxrE4IP5FykoEM01ZfKxHqpkAGW3mwiqJMQZ6C9KR7sav7HsNLGwn+eyvb6cGODJpp
kpdLBRmlHEbkpGCsPxWI4IWAvQj1TyPTlGHJwPQOXynBvSIpCNVWMDZ1gLKvwJ75oixdNjXL1Mi7
wmdUjGsTQZTWxt5WSgcMGZ0Lq77pMYopsDruhQjgX1UHeBWYotijMwBDEU8EF+KY0DkGv7y23WgE
ag/d/xfBlHCHCvbSmFOslSpJeh0GtybutYlxVQDAxL7t2tdWgvHE5NDcA528FoRUblVqL5ap20iZ
FY+qjRQzuzLuoxB0d578M/qphEBFR8/duEk+iybZuE/cvUwaUXZpuVXHudkRqLrdLmAKIofS7cDw
NPib34LV5iPP2704JkBVc27V2wC+Ng2zkEBOCarhSu4M97KjCbWitrvTqjKJSrByiId74tKDjFsH
mQvmFwqHjgbmHqZtalNkpLzou1eOxs6d1KXCssSUQ+r4n7pbfKK8OYaDuQnMZc2OCPqdG7R2XsHc
jNs4aFMcIRhb8r0xeipQqzrhG5tGVzb33WvFRN9SGtVe3fAeTWX9dtZbx6glN58qJ68JqMzHh3iR
sIGiimoUvJtmJ5ddbzcXM28btPl8rblS6xu9OqSTGk4D8cyPlJL2opiKFbH7rV9MiJr1m6YOay0U
2CP9A+/PEFOcqFIaxjt+jw3MOZuWQwBgFsE4VofqF/MrhVZcDwMRmCE3LqP49R9ZrzNvOytEUWls
OtzH/po94i2cRIanF4fV/EgtG9Al/8hhDg1LTzrgsCHHlh/a+pMy++vwl+DceFn0XgYTiA0glmuR
Ru+YsLhLXOVMozAIu8G87q+H6C/R0A7fod50YiJwURZFt4AiBTPp11MyO7HyEIkW9LmD03ulmJBr
N5GOfBPGIH+lGFUYmQ5U13BboJqpxw3Bng65ZDeyJ15O5UeoN/2Y8NvXWjKQCaXZfPFmRAvdXgTW
JzpBJvIWJnrmGrW+IvpqAOBL3ZLHvhNdI9zBTTyqgCiO2SBgPzKhtpUB0WONOMNoVT21sA+yjn2Z
XvdkabtrCvNzmsW3kwWSzL4IBEbJd7A32UzU7dSB0oNDxeW29+nYaBI0Z3Id+4lHQsU1sB5n3Pz3
bNoYjNspzEThIWrKfrSgsNkfOvM+Kw9GebysmEAvFh5rM5WkUWnpWWqi+659aKvVm83OzUxbsJHN
7VDttHnXIqja0YojDEpT1P4ikHyQGfvWnfxTuqFYdOapxB5x5DdYkiCZs31ZRQGZa6ZoUAC0E7zU
77l0mrRa0DxHxAf4/CfNz0+1i/QAg7FgX9DDzQUYTTiIOiMiqYxz2IuFtkkPqZOyOPHsR3bhyMvT
Bz7jTjXGNaZhKgqJYvhY+aFdgt64WZL7Ov1A3U3H2x9GaaL9xnaRynhOjH5GRayYTl137srDqh4u
K8LPh8FTRhTk/fY7zo88yuJB6/GabRNXO0lO4aV4Mx+LFUO22QMdKJa+jI6IqoDrBhiCQa1afR1F
/TOLK7BZ0gwNXmmRfFIsEDkp56Gt3SV9vKwe1xje5LD5jVSsWRF1mK1opvplmOrrUpPcBcWuy2L4
T6edHOaetqooT9MKKGMYqH/1M1XHHOoaGBQQ9yMlKPClEZmgBgG+WMb46sm242LB4aXyUVuu6u0w
raozb6LJOf4TbSeICcL62NWrRmsCv8HjqyD2u3NiOZKrhNEtcWsP295K5oimR6gC7zI5LB2Br4CO
07HtILDc18ZGe+tNW4VmjkWu+TswZe9zY3FKa/yIl+2kMQGjXDEdGLXwACKBfUghbiNfD6bQRLhp
wU4M89XKJc23kjqzjAe1RymrhgQP3lVyMDOYIB9RrsUoe6KTZL4gylODXVa0BDvdDigoW8WPSb5P
ph8jsYLLPsB3tbePxlyemdmWjWVCFKwSDU+SPVfxz8si/sXN/pHB9joyA1f0FENGdmxvStATjYEZ
Eqw1VW4vqLxwP5dOFBMTMiYonai6uwzfbMH+KWUQVdfkRyYRN9NUwQ3NneZE98FQFNBvgqySiRpJ
P0/GRgElBy/fXDqvDDpmZ7JcOryO2UCRPO4LaSePyfQTdZPxoIA8bDNF/5mWH05xCTp30LUIPhb/
AN+UY9J8w47NeawQPDobM/kku93S+vNle+Ba904f+hN230jqc9PsC3yjbukcqftkgFkRS3zr94EI
rIFf7NiJYsyhypAgpxu8F3iYeFwikTquX4AGhw2fJrQeFkGNWaQZE5P6tMu7Ph6xINKcK+upyL8C
bC6MdRVbdUR0edEv8S7c7nRjItNUpLJlLfhSS/rQIk6smWOOqZO0Xq1ZbjmG7fK0Sb8k9cbarsgq
YvIQ6crEqBWjEVpJIfYAV35FctVwtdm60qK4cLQeTOhS9OOy2fD9DpSSmomBUmx+MqEK6DcRMWrY
zRB/swDbgK7/VF1TNMvuoKd3bfdSkJNV/AXgBdFZU2XenfWbaDaCDah5dwqtekqKo/9IHyi973IY
M3DTyi8U0w3TmADUpwMJ5fNltbkBeieaiTa1NTXGKMOmZvMczfdlf1jK75dF8LPJnQwmwsxgqe2T
JsKsyAEEVC/EywLddHJMPk9+8aB6xlk6Ll8uCxXpRc17FwWQSC6qTGtYa7Z8JkYbDmnkGZWIh4A7
PoJhq7+txmaijRFls52XeNf3p+ZKcjTADdsP2A2bA7ppbnyP/O4jndq9SCbq5GOaqPIG1wDPqk0O
bfltWb4iComskuuCO9WYcDPPUzeCdJdu2lGah+KTHlDc8upsX5snyhdEewBNKOoBiL4cE3iUepp0
GZxB/qwFleqvgHgV4oDQjt8lh2OiCyzeRnUOdx6dxaeM09upx75E6omWj0TKMEGlsYYhn6hnD+uj
nX2S5btF+5AHE80CwwlImXX2vCJjA5IyPpNRniPd29Rj3YeXnYl/0Zky2oBoBmrgFvzTm6ysTeVc
g5XTnbDNy/3stjsPTnmFGWE/EY+wcvmS9Z1Axq0aTAnMERVYXM0Am/GBN/n8Q8odAyje+F53Jtgq
aLEuuY+w1zt5qkuw0OCJ+p/cdGX3MxhXG6w5bVLbqLE4UThlPzkp+fY/Hi3jZVaeJsqILNlvf1F6
TWynPcSps375TVcl3WmdwK9FOjH2klh9XtgjSiFL/nkmz+oSCwqRIgGMcyUjsIJiHd+OTGGqPVtg
1b58Zlyn2n0VxqnKot9kRYEG+XadYBx4CQwRhM5FEdjZY0YG9EqO+hZof76SPFTrlW7djPany1rQ
D/suBv2tBUQwN2/SzFNtUOjvac3dWr7tEsOX23sb8+KXBfEfSDtJzP0LsPOus1UEoexKdjX4z3LG
eOt1f8xOyefLsi5+eyjFBAqJAN9LxmXvtz3xy0F93pJZkAWLPg39CfubfdGWbIgw2oa+UdCs1deN
NKd80gQJBHWD95+HmJRrHGuVLGxAuqjmoBTwyxRIElr/JV7PqX7dWV4CPM7Lh8a3hDdRzPfJzNzQ
ZxOHZsia0y9lYMXyfVdmp6Eegsui+If3Jor5Pk2zVONSwa6z6Hqsr6r4espEryLu5WqihoeJPdSh
2AGsphvNtqARDXtZAMpLT/pNfkwO8kE/fkAZC6AOqk0sWbaZSJa1QFye6Sfqt2Odh7UULLFABD+/
w+ambQFzydLYuR4Fz3Esw+LAel8DzkHvNpUjlYjPk6vghWwNTma4hn9ZMX7GvJPKXAoVEkojLqnx
FQ59WVaNZz6k7vr6GOg+Vz6FlFs+UvLaCWWOs0j6oQHlMhDzCtNbV8mXpCIEwu53gXI0PL/zrJ0c
5n6wJH2WuxgTJY03eKsf3W/eCEaowov94QDAMhRufpkhbTPOJeaoPuJsO+n01+3CR9GkqVKm0HLU
X6roUyoFs3K3ViK7oY50QUl2PzBu17HXR4iZAsqPhhfPw3bTespraSALt5+CQ+XGECxCIgdEY05/
NxNE8rrTMJPqm4O7uouneLRt27rJY/x50x3SurFLwSNEPW9eQEFYMlEPA835O2qjTl7mzaA+GNXh
anxWLafPXy7rJhLBBPxybae2rSGit++a5MoeS6cTlXu5HrfXg/6InVnUSQysWwV+rmpBcywBKqc/
mBnK9S0wAdXaoVSQknAxVyiWcfQsBcBnQ99y8ZPp0F60nTrj5zLEnriTVD5BNyz1NlE3jJvP77Vl
XN1a7WLF+hviyxNICo9taB0Bj3afALVYPoyOiNOWCxO7l8e4/EZSxWrouph0Xl3V1QAOTrlkIg/J
Z3XAkJXbOeVjDdh8QbLLrersJTPu3mZDXhf0dZRQfiisd5g+3e2gJZVUSA31L3qCa0A2VcuU2WG5
RAGmdo1mLt6V3dEO+uvyM4lB/ri4yaE4FWDWK0I6Nyda8OameIb8JphJIcBIJUkRuOSp+2snAkxo
tXGMRzNsQb0lmgHgBXCUp7HEZoLP7B1Lj5Xn+pxpmJaL5OwEiIOgGwFn2ZUuqLhuKyM/1JZ9SiTl
0+U4wFfyTS47X9OVIEaY6YilDrw7yvWFBsnV79RChC7MjTk7UUxynpebGteVUmPtwDhuFgxz0v3U
0j6Qju1O8tV6d1FnjcytKlacpF7Up8beThUqvI62xU+Xj453O+zlMGkfOCNiMy9hl6NSOd2AlSZS
O0VyqOy/Lgvi+9vu4Jhgrab9rNQ1vlHtT7jcsdrrRDMY2cgpOid+K8gl6F9jb9m9XkzUluth0nOb
Vhbz2umA2zAZH3ht7CUwAdpae3nsc0iIlVOqe7F0rJLD5TMTKcEG49FatMhea7+1AIw5jdaTvm4/
LssQ2TMTgPO2nrYxjTEAXcZO3AapjS0IIoID50sBEA2A3QwsbTKadFFhV3mBw9LHcExU104w/SYC
IOFOIBkIsX9LYXRJFKmWDWDe+Lp5TMrrXJE9xSid2rpd8udGPU8RYKxEJUP+R3oTytwjpblMAJvA
LCZY/4zlZdteLn8g7kNjpxU7A6RWOU6Mbm3nv1a3+oSRO9BD5q5Mcc2wi+glJxESt0AldhQoJwBv
J/RrVZnlJsXmbZUtWKfi3xT/nBpLjoe5KSXP1xQv2/ZHP2JZ5dpYTvJ0rkx3rm4L/fHyIXLtDxcv
lnhB6/mOBqqdiJ5mvVn7ZpcFRJlD1OaPUmU+XxbDjaZvYtj5kaFUtiIqsZgaKc2n6U61k1tDiu60
dhBlL9xPtJPEXEPtVihdQ1c31VB56Ve3OTZB5m2Rq+MAPeKulfOxAjxWyEEbgz174CUyXiyNZQIO
VhRY4ioGm9BBTT/3oqc739x3QhgnNvGSUbQExief6F2uLhjNNTyiO/RVnQdm5mhnUZbEPc2dTMaH
SbVufaliBN4srnpFd7T0Ixv+u6NjaZKaLjeTiK5eYx5FUk+RLaitcC0PrzsCUFobe9HMfbfMvWa3
JT5NA+yeFEvkk+3O5rVVHi5bOD/GEhsbJpqNiX2WS0U21xEUnUhMZltzjHgLFsSHKgGut1GcgQmM
iX6A/2aJM6TpX5dlc514J5p+xV1ONCtgHF+pd8nVOc3P23bAMOllEfwsZSeDPUdbqzfcYDUQAn+/
zkeQqQQItH5yAk2RiCJJ5X43LK8qMraL8TZg/HgZMXWMyhuO0wWNoAPUk6B06aDAdiBeG1aDo97V
L2bYYT+x+Uv/lJzsxlnD0cceyIdiyu63ME+F2V7mbpAk2NDLonjNkaDVPGRo50n36y2djB+uRegd
/GfuTib585umkdpPaYk4Fn3FKwxwXpRjoiucVHJ0DO7SvZAqJKN/+TNzLWknlbEkWcLbZBrh73p3
1OLE6fLnIvvQgpSxk8LYkla2Tdw30A1o6jQ+JwF5sGJwqdeB7Yl42PhxcyeNyUeTyrATs4BO5HH0
l6s+xMdT/JguKrmDO4HH3VtFJTO+u2iUKxVh2cbO6Z+fT2qNIrV1hLXBe60seZg6CWEwYRnEgXK8
/NX4z7w3aew0hA1O7rqhy7Tp6tBSTHQE1ovmUGiZWEiMLdKNXWPPVis3bLqB0vpRuDxS06yezWuq
mz27Iu+jd+e7B8tON8b56pQUakezPCM75/OAGeTOyeWHcb7rqqvL58iPOf98NLZnW3ZGs2gyPlox
nMb4aNfPiexH2tf/TQrjY7mMJq1EcI9bM1EOrV4hbs9bE0pkaF2gII8feY/tDpDxNtJqa9zTPQql
/dTnuI86t4tFExb8wPF2dIyTbbkWa12NEGllKBTpoaYa4AQUvF25ufFOEybNsscFUFh0tb8aTS8F
7cLykpH7qQ5S63a0w07YlxHZHpNyqclYTsoIrezDhu2X9Gbx6MyahMAVaJ+goTcf17OWi2vu/Hrj
TlcmgNgTmdRcgi1mimeFqr+dFdMhD+Rr8TR7qteEmy645ri5HnIXS6VAG9hT+TNkWbm9FDMdvEjJ
tYpNhkoSUTfT43rvym8SmOM0m2HIZlrTrJcoyDM9yCXZXaLMVQ3Ja+bKUYvBv+xsIpHMMQ6ALR2U
DCIVa/KSOTRRCk/mIO5vVbopK/28LO5fYuM/Khq007dLxVSjmmu9RypmgEjbkTTFS9sBt6kOTCbU
NWdNP5aA+XfaXEGTob8zUjSNSCq4EASfku3EDrk86QkdOK/W3hmmh2F9EegpksBE5VQugI9pUAk/
zEcKnE7Tsx4j7OAFAn3Ok3wWvn/40fntaJmMyFBrBaNjEAnMVtrjK/3Wnb7nrrQ4lvJKxLIeyB0Y
NIQg8fzg9iaZHsbuoyZzG0u1huu1BMBVbF/FADCBXTmXz1R0pEycztdW6pICUjqrCroGLDmjCDri
XxKFN02YML0CJl5fJZzhK4eApzyD5ui6Tx26X2GIli7/JfN6k8ZElHE1lkGn/t4hCaKjcJoECnLD
kYPXrD2UvFxwQ4i+FBNh0LaYG1PGGc5F7KTLfaxebcJDFH0oJqYo7bB2Es1IyO0WjN9yn/I+rLfJ
0+TTAXA9c0Q9GYHps63RRsKcmUEX6lbl06jdW9VVSYAtIET2oi50IUCbzKOrSyMQnFpIFeKn1Y0P
VZCP3oLeoS+FmZ/9pX0X1Rf+5Znzj4mYTBwZ67gtygU3bPS5OmpAnklPOR5WJS5XivzYgZhQBPYo
+HwmE0fysk0Nu4eNtPF1m91Jy+GyHwts0GSixZTZ0VxMuLlj+26RC6drg/5DdJUYK/z7sjaZYDFp
ESDEaISX7BNpjgU5xum3XkTeKjoqJlzoa4ahdrqeR1J0rp7yMRbEPP59qQN30SJgDsIs5p+hVRtX
Etu0/NP7CraLlUMeysfR0wK8k7z8+fKX4aqzE8ao08DO7EVHi6oqbrv8RDpBZs+35p0AJuCBMbox
VA0l76x2rP8j7bqW48aV6Bexijm8Mk3QjKSRZCu8sGzZy5wzv/4eaHc9FAQP9spvrnLVtBrshEb3
OZ6+IbTOOdKTG0R2eiBca+pVcMeLDuw31JVYOuolclUG4T+HOL8A+vtGcNQH44gRIkzoiodmY7nq
kUsIS5zzQ7hYyaUC4RjheSRQcZ4JmGj7L4nfbZfN9JeCllB9xSOxY3eEztJoxKiyUyI8xZDYvidD
Uum+QfLX99no/L1LgsfNG/22swXdJaRleDQGKWG96zbjI2/g+jcnjhoOWDIol+mbYt+JwqwIaPaF
fxGUhBw8zd1VvtEPjSc+6ffk4j1u223He8lhW/BZLhVbwmwQljTAl9ZmX+6ezYxT1zETjXb+fcod
rWSSZqnBFx2sozA86dnziGW+JeLNwPzG78+CKFe0okaLZwNNGXVDOGnaLyIaFu7iEPBVdLK5bJIk
c3001bM8yjOXqVAEI8Uj64jHfuKWaCPezT6w8W8+s/EG0qRftkF541zkACGSEATKbGNknt7cfyaK
nX+f8row1wcxr9E/GPGWkVg9EsxflyUwUR/OKoAk431UHoLAskCpiFvMsdqNmwij68tdcAhPpqvi
0ivt/25AotbONEd4uCz9so3L9JRvWvftMpJP1aUvYvya95zzYxfBvz4QHm3ea6dGBgSQnDOfqoO5
L7DSX6Cbu188eStzO4Hkc//e8mR6vrePsmC2LJxlciBhqz829/1PjJt4gtO/iv64a5xiM96A54KX
7thPEitFqWih1VMuKRmKBPEfk6+2CBuYV+IhMzFLnpUgKmwUy5LF5QiTBFiII0aznQuhndSpe9ky
eGKooJGVWaorKj5cN/sRiDTkYDcon1nuXNs+FSkAFQiu8RjmN1g2shqATqbEEQBvS0LTpHJU4hk7
FSxIEBzUglQM1rbqri3eJhn5ay9ZHxUs0P+QiyHFy//UPczDAMTN1o4tQMYdIh4HDTumY9FcAR6+
pH8g1hnyMCqtApbez05zGDeJa3m4nKfYwyu80Oc+kTCT1UoeZd5TD6Si5u3p8EXdl9fi/m0xyZ1/
YEr7ejlho9mrjmbLKVmZX2wllbL1CkXPEJHwq1bFD1PGC0LAHQniyaAMvWhbWSxiEqFA9Zd6kY/d
UafbWt/QWIUVpgF3Do/pWiutKKvvo3ES2xzfrjacTtsXojPonO461z4oW7esRMvLGTIIvzjhz5BQ
wBH27Qzf6VPjaCuFKMMvZasOxAB7SCNGUVPjYHXf1E9lelPEFplkWABPpWRYSz5YvQ6FQumogQ1b
31yOd+wGylnAh3t/G8WNSR4BRQINRx7K2mPkyjvsdI3u7GZ47Jx4pRnTElYyqR5AJbRJLHY4uEDO
D1YW7fSy+ZIP5sNl3ZhpcSWGTsKVpoEJEe/JQd44cmk6WfwgV7saCRijE1nNuZoxPWoljrr0S0Is
NL0AcZbsqeLPPpY+ExZWAsgfsOoR4p7QmkoAUHQz+y6YTlA9Xj4vZrBb/T4VduRSK5bBxO8D2dnG
9pufGZ2vhw14skLvz0RR0SdtRVkAZisiXLi4cZm73TBuIyW+knPeMz/P2Kiwgy0ycdYEeFBUPgTZ
PiKbDCkvo7O/PfgJZAlAFADlfP9pxjlYuprg1ZfYFyQsD4IXI5riRdEmdIrJiQfRx64wAV73r0Qq
MAhdNWPwFn47PA0uAY2SOxfTM5g/wopGwqsh2HXeWRyNB9sFQ5iVHWZchFzbjFHgBZhO0LGhrgXS
Bvtlu3mOn4AT6k8yTzbnbOnx7UktBKyqQ9OpPlXFtubt9bAN5NdJ0jTygjyazbKQ0RZNtUv1zowO
3NF+Emo+1Eir46NiAx6zB2EkGT3FaH+8xfSMK3zJdxiqci2XR4zKfthbSaMCRQ845bBTEIkMUMkD
ltwt3ABIeklmDzMsBGOLHrddQe5rlzSkgkc3m43SkPscgTCT7MSPN/lOATgKtybj2QMVO5ImkKtC
g6/V3uiJWFiIXPU2uiE93XbXHftHHhgLiRCXVKMiyJC0WI6qEaxMqfSrOneqUDhY4G2YpOhqWHjT
CIzPh3SvmBZAqgwLs15Uesy7oYikt6M8LL4I7ALBWe4kgLCpvrgNHB6U3sfzhDjU0wa6owoQvqhI
UqL9JIXJhPp99nvjwJ0q/Ohf737/LbSs0lYP2vY6WUBJEMh7wRDsvDh23fPlfMLolr0XQp2ZWSqj
CPoTKOHre8W0g8ROJ0cm9DR/QyLk2IFa3C7Fiknyk9celYn/vjcRIh5DMCC+AzqbSlm/lhtZUZPw
mBwIXBRW8QvglNjBhjDkmG49gq11wtNN7Ec12oajC2Dwx+oLF/jioxfi79As8LJg09PAX4S/c3XW
YRmHqrbgW2YHfd9v0iOBDxQ26pZH4P02HPdB47MketxWBgA2ANzhheHX8qo5mKdu127ibexZ1w1W
c21jM7tgbfQCp/mmAZDi/5+TfqepRn/wsGtqUcAH18uvYvp9iXaXLepjMfT+96niMQoqa2xJsRUA
KTnqnxTUQkFgV+rtn8mhMsOkKmEq1SV4VOTYli3UqJIt63fZwNGH6eW6Zeo6xsXAcUPJ0aY2BFIR
zqsob/T82yjeXdaD6eWr36dyDqgR006SMUw5SAexuhvVO13nzK0zRcC/MDiCUXKTnh4JylrI0h4q
NMIxUY+VuAvT02UtPoZ6RcSGGJYY8Oylg2j5vf/MGJpKhx5a1PHgllpuD1bjKLrmGGbsSwM3l7FU
WsujTq3I60krS7PA21Sd2fpLg8m66aq5Em/Me9Gvrsl6KA8+g3FJfq8kFazKNGmaqUQHfj71noKL
f3cl3vf/XPZ4fTvGBfO9NCpdh6CQmcJ5xpHiRX7XozIWvhWPTYhdSrJg2DjBXdG5lz/jx5vfe5lU
xo6koJ+GqoLzJtFdPlk3Qioejb6xlxqTG/KMAV6p2VyWyXKw9aekrgDdMqDmWmq0HrpiI0bmLh4n
77IInnVS0d3C6FSp5EbhdYJr9Bi7kXahvs8Lr+A22lgJbaUNXe/3WVjkrQBHwMNXZstevVFQ2zv6
aw98ivS7cfuZKmQtkIrnQiAgeASIg1VXPiWhltpFU3M+Ec/y6VK/jM22aBMEdVKGi165R3J+Xu7K
nbnNC9vk3Qo53q1S0UTXWqWXsOVFulHJoVGc8I4sSAa76BHL/EK6F5EiBW6jjVlArs+Siip6WaXS
0sNOWg8TFlg7JWzn034AQ594hUfjL5fNkn2s4CcFDhF2zhGe30fNss/rUhPbvyty7Lj75k67ljbR
Fi0Ex/jBkUYsga48IENFqaqbuknXOEGdNbUxQ5qCdynATQe32Fdu3cnLPPmRd89mfkIVuHMqsgJg
H6lI0gkihosiMOrlwaPUyXaDDkLLaRyxv5eOnANmKwMqUX49Y4EfxSs66B3u8oSdPvihXBdXI94O
k314P3NHIpjejVIAPEVgIfrAixMnTZlajQ7Eil34NnAqbYNdeGzf4J6z1OZVi8zYuJJH5QBLrerW
GBr4XZd6fVJeTaDavmwWzNi4EkF9KLVv8NRbI2CF0inu/DIDYY0OTg3gHGUzjwCMpw8V6/UaIwmB
kaBTJpQOege2VXN6fUy7W6lDmYSSSLXZiDixKtxIwdXQ+nKxvXxibLOzyH0Fe/FYX6LCU1p2bU2A
g7G1kBzeliRcbIv3KN5lLJwUG954JfmbPzjuSh4VlspoxCxWAipmdRPsl2231Ta6X214RRXz6FZi
yP+v7kBGgWtBJnZo+OXmdjZbdxiaHLkS3F+XD5BpchbG4iRs3KsfsKIqRKdcz1PEhuI6TnS7K57m
znAnmFtU8XIJ02VXwqj7iCYYQSDVEKYfF7+6JQQ8qVO7y19kgu0/5BCecpRxKMqUCpkiFF62AxSF
U8PGnfSAYWryOk9kZj+TTfxYP/JIXBidTRRvK00pM1GmLK91tLC8Oh9qp5n03AkmqQa8iJ7agFOJ
7KStNC+JMR7bGdpiW2YDXHwlEJ3L35dtSOfvSxlSWiXYo6uxO9EJR0V5UfB4z5tvYp+yboHGy9DJ
nfm9rU6q1gtD9Xb7OyjKlyq/r6Lnqvk6Fg3HWJkhC7X2P5Lod54gX4o6H2E/DcBMluJnofFCFkcX
erJT6uZwGBdYzFheT+o3U4htVX9VAUqIf13+MsyKAy8VJsCsQEYs0UzXg9RKcdzJ6LeEXgHUknoD
SqMIdyesPzWb0OXBwjGNci2QymBSbCUlsHdxfIozHZRt/KVOcIMpB8w1i9vlMwlmLY6c9SqG5UYV
BXKHDq6YXteLLwk7zgGy2htrAVQGE8dkNGYJ+gxPkyvYZEBlwaR29Jd5I7vNBl0bH0PG//9crIIG
2fmzUeZutFNq6D1unlM0+Rjw9/SodP9MM7rdqOhYowSzBHIzRqcl9E9HgFhFbuxoG/E+Mx2yTCns
BB6fLwOB/51ubxa0+mR1WTSiSbZXO9+wbNKbru/SF+UujREwrX3x90CTzytQmffr1Zm+ucpKbqLU
Qqo0eL7Q7gnGTP0TQAuCkz8dcL/2mk32ZeZ9RVZcNCVsIUtY6Nc+kM8Jsr4Ipg6JLaCXgaoryP5k
8OIVWwiQ6lChauoHiijDCMxc11ETN/N1ihGPLNtrvGF0Vkw0pV8yaFPRgqgXJPKAL6i6LRj34sLZ
DGe2pdcSqFttoWgYJyXvnJMfbMil03rCmrEbb8bX5BGEfQMBDMCDXZN4HDdg1QtryVS90AxTmQQp
3mMaAL6oTuZ2mNN1sreey3C0XOn5DwVSBUPc5Aqoh6GqfFp8w6834I/BEqx0qg8y2Gvi2M+4z2o8
JalSITXrQu1GEiZPndugAR25i2FrR4LsBFh+P+Ut0HCs8m06e+Vsc9goiRxrKMvrB0G4KoTRniWe
EMaMN0LJyi6pZAP8RiEPCjjY4Idbwn4+Jq7gdPvD4shufpPUNiznUylnJZRKOaMGUBjcTaFa4XfL
bhg43Vt2zl4JoFJOLuXi37BKZKdFxrMW6jof3EL/ibOS96HoTJP18hATNCwzwyL/k2E+irzOJvkJ
+jqz+ko0rEQJHvE0D4BrMs3hszBETqZIsIvI1iPDwwKPKxjlDnMOPCJA5r1tLZgKKtkIRJ+2wQVH
3mQ70Svc+piC/1PalEDFi1Kbd29jFz/nLydTsUQHrkXYmbD6rlIcnKwdaLljyaldAvw57sPrIukd
U5zderBcwFJz6nBmrbIST0UWqTEXxWwgfqo1Wy43lXozmYkz8loIbJsBQTVaWXjKo4GSuhklUUmi
iS5t2/h6wbiVynMCVvPKlM4yKCdo5rpJY4ItNmCmX3EBzwhgiy8EWDP2U16i/o3LnaVRXhCketiP
oH3zcjwubEhnKd3Ur8lfg0eSTssbRGbn01/iaLSkaq4iUzYRt2J5U46niockxPt9yvA7Gb24Pkb7
tpSjp8kwHEmsOM9xHBugsZEqK5FCq4YNVJlfm19H1Rm1/eVMyTbn8ylR5gwSdNKTwylVSQDst6xv
HGPs8k3Sx6kr993M6fMwVZIBcgICDQUsGuT/VzmraWUNiEUjwoV4NIetGd5l48NlldgiVNUE15Vu
gYLnvQhTb/OgN1vYWegHxSFD+u/9PxNB5cS4MAMhlCbYVvs9AnmnHn1D2L0sg2lf8lkNKgUGuYSd
Nxkn1apA91wGA42qMpU3l6XwDosKAcpStJOUwYoDRdhMfX5VBrlryiHnwNhRe6UN5fx6MehlLeLE
igPZRqnh+51N9lHSG9O7rBK7YjnLonNhAWKYUBzQxygzu92TWowwkEWirbVozZN3Pv0xdHNepcRM
wSuxVEDQFqB09zOavqNWXkvmfBN2sjfmhgeMjV0syse6r23NiDjqMj1YxjyuBOQV4wMRX64uZjOW
6D4o42OjfTO6H327DdWMk/d+8wXPcqi8O8+R1lVkBiEDQ7pZFS7IhnaFpjtjU4BISbGHQAHEp3bo
zeI+qr9d/qhsOz1Lp+JUi42SSutRZkTNMe5uxGZXyl8ui2CMFaLSBVuihsukCkRYykaDXEuF1oLH
iVOm+1rUyZtQTNudHAsCOG+MvwB8A1SiEGAcci8s90JbchqrzG95/gvoOZZJSkxBwtf0VPNeUTK7
Hk6q8b3uRs7HZJ7mSg5lqlmjl/Fc4zS1zjwMMpRSxNtgijhi2MXhSg5lMznAx4KYZBdCotJ+Vdxl
q2OjKtOx6hwR5CqOL7BrjJVA2kwEELNJE5yhei3eXhGGLZ43gSDyX8YMSQT+UHOvhJEIvsplpVz1
QZdn8DxrPgVJu4/kMARVHuaL6tADpZ/NMVDeZyP/vxI4ous/huSzjY7ohIsN0HA3BiD0GzBZYAcD
WDfnrcSbkOfpSWW7SVHg4lgr8Or0vowe4lD2TdmdQQuYouHN0ZGY3qVDpdKepVd5qAJUxFNPwUb1
snvpLi6RKYR9tJd5TXV2qgBVpKVgHRvDjZQ0oZXrqlZhoKMTPSQ7EWR6mZ9u8IB7Mk7CHk/GGx6y
HDOvr0RSGVddjKhUM3xEoxS8IOx3bdVxCnueCCqQhd2ipFIMEZr5RRFP0//PvEYC5a9ToxPsUMZN
rQP+CLfzk7Z8T/Vrq/Oz5m60TPeyObAt/iyJClSzVQ9hlaDxlojZ1ywRj2LZn+ZAO10Ww7MD+lLZ
WE3dBgpe1scKq1yqV27E5/Bn5KsudrnuSjd2rZ3OCfY83ahYVRVdBnhEkrjrpzZ5Ta1vIm+CjGMI
Mvn/VcCwxFlXKw1qheP0akTyMamzP/xCVEwSNWWZkw7Vdo/SQK2BMdTknh70vFTCjgtnS6CCkJFa
yxQ3kFMu81VUCbEnLoo/hJJvpOFWHms3AnXoPGd+OCvX2Rz9uGwivKOkIkUu9G2lV5Bv5fEmMxq3
nSf/sojfpMuzjlRoWOJxNrsEvQUDM+sPBAQyPC3IKDvp1H01r+ZH3oguzwSpQBHI/ZSKHcLfot7l
ZW4r4i7SPmXmpgwGFh1jwDQgaZ2brdEICBblZLpVClzAofbNgLeb9pvUf5ZDGUilqOAtVxH0Wrx2
oMeMMF5t2zdkDT7IIjslnoVR1lDORV1jIxTF8KI7w3jQrMJW2u+VimGS3WWrIH/3h4SoAhdUwn0Z
jN5UCNTHpNQFMiDZhIETyIInxvV9i3c41KecjUWmja9EUeVaq+K5uyJz60H9VQiuZB47KdPccC9X
MOJBJvwpcysj1WjlKEZeap/AyCRVP1TeVB35iQ+nhY6ZAZJ1PGLTY7lF3hmFZMEKkp3mK0BXiXeE
xIq71cIMRxphNsDurwpB7yNrVKZj05MZ++LQ7YTveNLbzL7qSz/50w9MA1iJog17ArrzTO6Veh97
SqQB7+sZ4LuOzH3CYH6flSTKqqfKEMDLhtpLqU6q5cnWj3n6edmaeSKoEAcggqAzBSR0cEfeY1/1
uQri+9msOE7DQHRAibJShTK1PKhlLSwNEg3ya6AJbjPYQ+aWTvEdW3AEQNrtvolu6mYbidO1Y8aG
s2gat8WsgXbZ6HBYs0rtfP4uV4Jtij9TM7BVlTf2w84ZK2lUeCjSQkusBYYYHK3eMW4AMrjHp+tt
0wIjTe5WP3nLDuxH3pVIKkzIwwha5gxnC5Gv2Hny06N0FR+xr1baZOlJSbgYVrwzpWol3YwtTDMj
UYnB/dzfaMXXukXXv7hdFoPzTMoTRYLkqmZaSs1qwUeL4jYtMLW32IkAMIGbRjotwcS57fBkUVEk
VCdk3xgBdxaGF2uaD924XFV6fK/Mg2OZ2d1l5+N+OSqUWNHUZVYA3Vog2RagnNKfh8QptsaGOMS8
NW6jxOXI5Hi8Qs5gdZ55r5tNWEMmubQu6P69UV3ldqwBGe9vT+xBkTZ4l+Uyc9nKSKlAk5qhoWgW
jFSKvS7ZF7wuM+/3qQCDPd66EAeoBYoJAFlolX/572ceGwomU8KuvfSBXFBbgC47KIjFYnnfD1eh
ehi4ILZMHVYyKEcOAEw9Lw2CcSvvRatwtCTmle08NSjHVYspwMVbx2sdRhH97AnZC2sXiTvYhkUo
wsGivQ3dT9W1K8WI4iubkycBlC81/EoLvw1W6inLHmM4HOflqUb+fyWk7KIYzO6wADM6JmXqJPqD
Fr3+mRVQDjtUxdL2OerMIPCaEbw/wQ0flI6nCOWhlTiaBnDpUMzqoS1MC0hTY9tcFo4t8MRQHimn
Y5yAMQC3G4xOdmNsG+33oOS8ZzEjKt71LEzBYv2dnmFUzUZvpgJfXpF/mM2rEdcgevlRyMeQxznH
zrxnUfQQo4VNA2uWIKpzCxm03gTJUe699pVEU3Q3FduK3cvmwHTYlUgq2WP9QBbDHKVgGMv2ZD4m
5eayAOY3WgmgIoIea0s15tApLPaZdqykLTdwspPQSgYVEuKyyTOp7GBuIGQ6tHc9ID6Ma+xgEYKm
bwTq2TpI/z/YM+pBWAW2DLAXCNTX986K91kweodoUSjtdklOWf3l8sGxv8z59ylHBb5WM5gWOi2S
ltlj+jLXvHDDk0B76TJnWUOWoGT5oVpSu5W/X1aBPTS4OiPKQQWtNIRRw8c3v9SzrZ8KUBWEe/2h
fa0As/8V638AVwRtAafgYtvc+eioTFqXjQI4dXRWeuN+THdantitwHEcdnfgrBs9Xbc0ej1HI4wu
2Q1gvky9etzpLmEnR4933PFqZI5Ob49pq9wgBG0HABPoVMQbMf+mmU6j8hBYiEl9uOquVKJ8NcG+
ZjhZkKEuaLtVU9dgALJJ7TkQZSCmKH9xzIP83iV5lN8quZZJcYCKRLrXbB0wcqHXbNun6T+NTLE/
GIhlyKSAomPp6L3DtmlvCkmApFT8zUCS+NhcD10FFQNggHY81gymd63Ekf9ffbAqFgq9ShKUQmVs
Z8udMnMCBNMiVgLI/68EZFEtRomMkfdS3LaJYVvN9Vjff+ITgYpak2RT1zCtSsWIsVr6oswQhczj
6Bn+spV3MzhrsPL+H7YyWKl2LYwOF4sgdUFKbDz4Ig9X0/xaqb4a+FlXOZf14kmiIkQ6TJZRFQ0k
qQd93vXVXd2pqO1+psbzZUmsr4QJfsUEYiXWkN5y/uorzWPahC1h4YFPeWNY3oJ12zYFXvuICViw
lkOZ22jWcqWRjSrC9iOjdFBs0UluJbfdJDemSxYI511xEtzRJzsEvDltnpq0MRbGtJQi7KRTDipY
OdXU6STeQCxPCJUSo6YPlcJCHyTIN3W4TeR9q24ufy5WCFwfI2XvmtB1Sz4jJDVtDeJFtMqFFO8A
fipvLwvi6ULZejgV8xyS0QAI3IH3cwOSljstyTkOzIpCa30oQ89DZREr8l3EeGd2PiCu/0gN+uEu
0lvRjApc+MrpORZ+BJiNXobPOOvZheh+9VJWRZZUFQYkzblGJk/9Ke43UdyCUlTqNpnZc147ydnT
eWl1aB/e7gKhlgMdO/1KPIR2H1TbvEnv0ij+VqfDvguN60Vqc+/ySXIs7w2DZRUolmRcpKSEAy+L
5Cy4zKRKZM/9fjA4gjiWRz/hpRhjLAesNHuV9qo3L0n6KAh3l3XhiSD/v9KlleMmGkzUfeMk2FMd
OWL5nDaPnxECIAsRS8W6SVNJxjPw28wGBwaUW0v+FsmnUeFYN/MVF72SXzKoiqhRUYOHJcx7wq7N
cIvV71s1sV8n5w1a/0R2saDhZb2YhcpaqEKdXo5bWTBgv530twg/93IlOK/aBqjgJy6wFdvszhpS
eSPp9QHdIjhXY9lPT/3XaZe5+eZW3GGxJ34QNgQhkfdOzbzorjWk7GM0lBqPAsAFUTfGk+oUmOIZ
HsmId3soPFFyeMUzc9RsLZDKHHkcdXFUIgzqp4UQEO216wkMp82+2vDm5rnKUSmkro0prwtcDIfX
Ykek4cr7KJ3aw+IlnvHMAzT/jTxD1rBjKWofCEilItaiOcVFRN3MmJZHC5YgBryhTANGXrvteExV
vznNXxLpoTIJ/Wx5JkiK2Y4AMrcbfaffYFEQlzlld9kZ2PnrLIrqTwzikGpVgJIwrMF8Er90suj9
mQTKxQtNAp+YCQcQuqsq2woxp6JgDgFaYIb95/vQ0EQLlugLlcBHABbZrqptsPR2LfyU85shvJGC
R9naSeWXy0rxjEKj3Bo0mmMjk3eAfh+cCuxTkxWbwcnlN0oQgfucwuzBrLWkXLouJHCUFvCwNPcI
m1G4N39YrV0+meTR6CbxxiuL87jMVZLy6kHB0Y46amvCzY4RYHTmjkBWCQd78kCEuAN5gPLj8sHy
7JFy7qQcx14gQyNat9ek2U5MXpHLXKpbnyRVGc7VFOexBe8iI47iSWyAswZcoevBxjpKupMcAVAn
oitveXcIdtlzNlSqVpSVrJuFAIEknTQHY4F21TT2pJ8E8aVoXmap5nRWiUl8LLN+yaOZvvRAkNpg
yVFmic3PNgofJlm6TSoeGj5PDBVCSr0rpJQM+irjvWgmbibNvpWL7h8Zhk6FkawoaymKCMDPcr+U
PzqDY+w8LaiiwEg13I3JKn1l3i29X7YPCU8Ez/J0KmgItRGaCrG8zp8dwjelvALsEviMo2SPvu53
Xxo7sWOfV4QwnUoWdSBAA/sceBPvCx6QmZZinBHdMFmhxQ4axpwrBFuCihu4gdXDDxzGXZ8ZcUHq
uEQ4LRiu6dVPFW0gMvlXAhWLahlBIWkV1FFg9wVnnddddfvpjY3DcrlfitjsB9dZSaNOrInKUc51
RNtop+4rv9wU2/AWmJBu4fDAH5lRYSWKCkdaadWjUSHIjuK2LBa7t/6y5H1jNnbWekPJqbh50qgY
pAyLItU9rsW58VSDp1TGjK7uKd0Lnqsy8+snfPasGk36KqvGXIGhEi0642rSrkaNk/qZPrv6fSry
GFXeRmP7dqX70cr31fht6HhLcBzLtqi4ExVamck97qpBlzmZpu3xMv6Z0LNSgwo9oipIACmG8xgB
xginRL6bjWxfDcr3y5+Dnc9Xgqj4I4ZmNYgJfGjCDd+OrxJM1xhAZFFLUrVsCocXeIg1XXAji3zA
1T0VA6ZRNsy4CmtBZ0vFUS0OM2jHtX1XXtfzj/gzW14Icpqu6rhSfmA4BzM0djwnfKwIaD2qkW+D
FPh9+afM7iyFOkbMUufmIqNNJky12zZAYx0rdykaTmnOtu6zGOrw0gmzBNWIbDGNGGeOZXcQj0PK
cVGeECqs9rKUp3GF6lxqn/LhOervlvH0KbM7K0IF02BKikgsCe6gO3oE323aGteEZZE85fSPPF4F
8id/NLqzOCqgWjKwCyQBRtfFXyLZqTvLHkJn4o3sM09OkYD/rr/h5VLBJw3zyAwXPI7H4k0J9rQu
v+97HlINTwgVfSpTXuZpgKkVwj4ocK+JXXnhhAVy/B/OS1HJm42MR3h6xjPJC61tAA3pWTHoUdNM
d5rZsuVl+jEawX0Yz5xagX29PQuk00JRZZZeEHzxZJf8IEz1wLr3lq8Dmj28yzv7/H7pRhOBl4ay
jMuAjzSPix0ueyN+nBJON5Mng/pGiZaJIbAN4ULdlaUcZ3XbJxwXYiah1YlRGcKI/i1OE/G61bei
ur3sosw4vfp9KqL1WRcmoFFDqGmftPhqCV+kdIsNM6cAfFcROvLMeUFmK2QAZhoz10BooUKCOg+S
mE245s0F6Duvwub+skLsb3L+fSoGhI2axzMA5b22Jg3muwWoNuBMsi9LYRf0mIv+Vw2qmuoVzF8t
pPXQeqRRI9nNbbyX7jpP8uKd4iR2tDcwr/qZp08C9fiPWPpiN2QC6BI0aDejSWvXmqF50aIk/mXt
mHF0JYUKcLI5N1ZLXrzURnXMOvbqSXqugVDXaNyWF9sAzxpRPlSqg16NWoIiOLEcZfpujtsJ40yD
5neTaCvLbpqeLmvHbqioGNEHErSB/iwxoVVtko9TVaik0zA6ws1w0IGrM9lDDsDz5A6dYK9w4keO
SKLFh0i7Ekkl27zp/4EeJXeY4SYBXmKxtU4BUIznbc6RxnSBlTDKxVJjVqZYh35S07qCOWMYXbMb
0MJzlGK6sgo6dlXDK/YHoslcAjizKhEz2RBQ3MyNT7nzGh/QZbaHY+jzhrV58qhYFQpti7If6R0o
ER1WHngw4ez0pEm6BPx7DCDJlFMPmDsRRikkhkGeB9D3OlZbaa/70Z7nyEwXO4uiB8/LYDDnhAyE
1Om+Bd4tYLBC/a7LeE8eTFtYyaFcGXCI2MSTICdWHoousqfQz2LOED1PBuXCXZT0UmbCDoYEPdFF
tBOxCO1hnB4uGxz7zDTSiTdkAxXLe78NraoHnQyx66yyzco6NE2yQ2fIHzWNoxL7wqSdZVFpZMEG
fRTNwCQEFqwjztPjLPb20jXXwdT5xSA70pJtsaW3FxXhvopbG8X0A2jSediI7LM9/x2USYrarGpp
hBJtrl6H/rpHSh77iJPNLgtRaErNROq0Nkgx75L0XlRs024rRJy0zxNB2aGixD24lNAQEPXqoLYA
L4sxuxqFnAqTJ4YyRWMcxiEkJmJa90LwbGm9DWgZ97IdcowDEMvvDXEABZ6UkzjResUDgdkynAaE
TSTtg5Znx+sT8ZSi4t4cVXM4k25uk6jWs2zk2kHsgKXnzW1d8B7LiWF/yFS/DP/D8GWQGGondtAN
RuEKbQDwdiG81tLgehgBEhgB5bdVd5cPlKcglR1RJ1qxjhUgrzcrOwgVG0DPJSaoL0v5TXj/15eA
FUt9NjVUUdLiSoDs79Xq8pJKGOgx06u8QZkR5/uurt16kXazqWxmU+Y05S+HL1Qf78VHydSOnQJX
zpedVblJ9agKaId8uawl7yypgNEIeHJrE/iyZZ0q5Sbut4b187II9tv92UboAc0ZtSGcDAE/wATj
qdoRbAMd9Ai3xstY2pIjgysndMPvl8VyNHv7vKuyDV9ubkGqCcs0N8Z8MNt9pnPCPk8EFT400ZAL
NUT46GTBnzHmrIXt0SpCXgDhmMJbgFmposp5MCcJ5LRe7wWZbd3E23mya2cenc4mc5qwUnErqdzX
RJ6GVCypRD3R0gaxJDWvluzYt7s659TXTOV0AKGBLkZURYUSETdiFLQEHTwYX6puWyRYhbA2RsHp
nZKf+RCoVmKIpqszzCM1UI0aQUPDHvkoZL6YNt4nLG4lgopLuoRmotCSOdDqKpG8SfOnkqMF83us
RFAxKe1rTKtZQQGMrZc2rzfTZCeVufkzPajIY4iDXEkaCucAfKN9dgdsBoj6MxlU3FExrCZZIfaF
p+K5DHd98pIbnADK+eI0tciS532hkntNWOf3uiBgB6rnZCKeCKpMWZQJnG0V0aJ7CKxvvciJYezS
4fy9aSIRAnc2zCLqysFX/PqE5arSJVRbeHW2o8k273j0KOxgrWsK2i0ghsN3eO8npdLOohJhImjy
i4fCLe6t0h0c/SZA5z8FZnPlGLefgju1VkIpaygFqdIzYnGTNLmKmDmKmmzUZPEvGx17AuQsh85E
eJDsolpCWRkZP8egtkM8aPTpVRCUTlk+q9jvmPQrkzc6w3baX0dKZ6KhbsEkTSaPhbneYbjwa5xl
bq+OnPYiu2BZaUelIz01m/+Rdl1NbuNK9xexihnkK5OkGWmSJ3j2hWWP1wxgzuSv/w7m3mvRMFeo
T/vkLbuWrQYaB40OpyldWB4AnI+5H/lT6BonsgOhz54qV4HdWSnOqW3lMJQy1rNCZ+KkSfxmjLMX
hotAKdHacbdDrCKWoLORJUV7o2N2VL3X63+pCfsJq5vBBHdyM83IOkTJCbvimORpkX4KLE+kB3c3
LJ2d04UlnFKw1YM+W3uLA0buxOa2qvf2DombIBS5sOw2+PPOO+8Rd1ugoyMH7diISlat2Utm4xW6
cUB7wamZ549yRCugQEtmYZcEcuCRpDoBqQ/Ag76GO2OfnyJQCYeO6qh7MXmCaEk50JDVIrcLjLTz
4YcfpNnCmFj9VESi3sZ/wOBfq8hXVvedkpVWDaVYQT+K7Nxyl7vEx6CKXRlInv707xaRr7KedPS4
JcanvNldQJrPaOUZgzFmwAuLJAUmwldYz8VUa3KBtN4yxV5cHuLlsJS7ZVicsRJRrW/LwqxRUzMt
8BlyGzbLYa+bM4giq6E+DPbipZL1GC2tq6fRg2pcV2uC+ZSaqukKik4588fPqEhBcTvnTeeMKdrb
dFG8Zds4VjI4i9fQoaCNMc71EHn6DUjNgtibU0epXPCafY6IuKYB2l5J5FYx02fQ0I1w+Ds5MIfZ
n9N3lOxfExg5C/nDdyIj6ZcZQqJ5b9HvYeentsgcGOT9ARYrGZzzhOZAcBWyYqO0CFq19aLlwa6+
ldQU6LLppK3kcNciaZQwGijkSM0h0d6o9nL5wIq+z92Emtynk8ZiVa35NVIipxE5/ds+GfLUJigs
kaPhHQirWNS5NPEKw3C343JQ9up7dJzAtxi/Moblatfonqimkxnun7tzlsmtWpQV3aCbsIAmfbHn
wzTilU5rt5DuKrlyZuEubaL5SkduFUk7YGYwS8CS5KUY/9atl0lU0iQSwfkSzTLnbT0q2KhF9ZQ2
ulXHwjUHUZXOdtsAavUxyc2yMSGXU0XLMt1oWdP9qAcFKnCVWzA7obXIm4N0n96I0srb9ncWx6lF
86ZBqSD8F5BKO9VcBFk17C+buLJtDWcZbGlXPpLcNM1ssAJfedf7+VOMHFjspW/5DZsOpSqO5SQ/
SsYyUjizKJ4pXE/Od5LNGgkDVmM334wgGo1uam/8OnodeE0i8VDzzeW0wB+CiT8sb8rh6xJGnaww
OmP25AIV7gm5tzfisqnYzc7+AeJpAT5t4uBZIP8o0Sq7tQ0Ky59o84ry9Zt2pvcRAFHqre+X91Ek
ioPcWcmjZWkgKk1fMJh0sm/L6Vb4ahWs4Od+rowly+JUMVlDvopaijZsHGsWNUiLRHBHrJRipbML
YHpig10+TMzFlcxSNN5102HBSEYFfBOKDG6B362+HEPdkkoooluyK80fKXLbyfyxZDt1ps7lrdkE
p5Us7hRPNqOcaOGrlxRFNUSWvqMbqnJBlyrqGtnUygY/vqWgf0njedqlyk7Qfg2Xz1oeaeHJ43NV
No5U3Ha9qLt3c5tWoriT23eYD0pZ2UNKQKB3SPqvVyza6vuch6eYXdsuBLDUoUWvU7+RunHxd4Kt
EWnBwHFlz9GksrnyiFA2zakmx3kUhJG3wxIrNTjISdSpq5P/DCzs0PUVe7Zv7BREdEUjCzfP/1kQ
3y80qvIgRYzN0ypfrfRrY+1Vgul+kYAXUmBhBgczY8Y2ntH013XpanP91KTfQi18AHXn/VQYwWUj
ECnFeSrLOMTg0YM0THAqpcIdTG9a7vWsEOD0tq+PwXYq+BpxMfB9jtQeMjqoLEr1MXjtXbtr9uVx
2S0u6yeLPBHt5Wej6R8u2Eoep9iYxNOo6wytj7MbujXIqJ1icMBjjFI463m5y48oKXXrL8tT40++
imxiJObd3t7Ms9Y8CNLYjOUMUe1Pom93eWMkG6Av9eX3zjERZPIRGPRI6mRX9ceu9OcgsSmaPM2t
GI57/TXtDlFZOakmMJ5/OHtn9TjPJsbgrGRIcJPIN9OxCPIdPdYHFq4QXfPbKHIWxMx4hSJ6tYCF
XoYT34XfpPE+W/7/4W5FNsGLRExUpJA/aHAKLVczm4WK+50FPrF+jP7/OPibBE4DTDulEo0hYep3
evKahM+XD/JWAPM3ARycW6lGpiieMAv0+Fklt7cOFOP0zKA5iWgSNnbjN1EcppuJRiutZ0lycjKU
XacLIHDjOv/t+zykNyjFKErUqckFxhuO70Zxl2qC2OjGyVRQhSuDCs/ATE9+qMFUy0OKdxr8rAI0
DDKGXZHamRIrGC3JjSzjh2B7Nh4B8ILQ16roqgkQ5Lan1fRoyAjWrPUVeMbKHiTalYM/vOY2a9Do
qriaTz2MDYvQ0atdY30r6dyOgZVc7zQVYTEj/tbksaMNB4F+7Fri8PY3/bg9G82qC60ZSGf9xSbL
ZV9sRME+6HMBUppUVGm1VVYIaWBO1jRUFRK+GxXjrcp00fBsY4SNsVvdT2/WgU2PVINul57U2/Lt
sn7b23cWyI7ECoAie+q7YcYCZpo/JLE3FK+m7A0gzxswtMEUVVRvPdt+U5BDViXNVJIsrJr/6xLQ
/XILMhLMNXcaVDEmgeiVuOEF/CaNByeZxEtnYdR4PqOAO7sd1S8DBS1rGPmXl3HzZK/2jTsFg9pZ
coQmOd+e0oBYaIwxugdZzwVguAlQKzGcuc8kUqc+xOoNquKmk/WzqpK/L2si3CHO4C2rzqS6Bt6y
hvXcT4Opc6znMcCovF3/pohMnn3uz/P1ywD5auRQbfsRszaRHZDdTmtQz20j2bKzI7ce31TJo9J4
DQqfF9HkHdESuT6FKdiDOcauJi9HtIdogoMl0ovz0+yuIqRjN7ss606aVg6hN333Psh+2piO1d/V
iS0Aw62Q4NrcTc4ro3lS01GBedQ/lQCFVjttr6QoKxvfxyDeN7v8O9LDotSEwPT5ttTQzu06ZJEm
M2wf7KX6Yc347y68v2yXgqNssp+xAiprMdVxkCCGkq+UPjTV7VJ9aNLHZSlbB0xR4F5ivBKjDuRs
o+myvJMJsgO2XNy0Fcb1WtWPyyK21mstgjOMJLSKFKV/KEHqb3v1S4uC/yvKWpS1CM4OCtCIKhOI
0f05y7027g/akL5c1mJrO9Yi2EKutqOhuhpaOgAv6xSH1sdp+q5pz9R6vCxm63n1myrctk9aWWkV
CJjQ7dMdEj8OWNdh4urgDrhho5Qr0YNOpBh/ZeRwdeII/qxiZc5CX+yo3xlGkPaiQRoiU+OujFhK
CwTN7cIHpbeToqiGpAJjFlkad1vU1RzLoWLAOVJfh3R2G8twIyK60kVSuPuiNevWJBIAXGry/RSP
3xK9PqRNdcX5Xxkcz76qSF3a1DN856S20IjV3TaafdBn1VEjURxx0wtby+JQgDQUgxjBAfY5J5Nd
gd0tZQHmwTfc1Le9mPpy4162dIHdEQ4WljykaZ1iGdPivpZ9PerdRHpRxysCfesDxechojaLUHEC
hGvBu2kno5PJh6GcIOxUhU+XdRKYOOFAws7ssUk6yNJL88VezH21iOjGN62PpXIxA0LGEAjO+pRO
Tiu7xykao3BPqs6frfEtQVjxCk3OYvhWi6lulykzVPgM/f1E96YpwLnNlVp9n7M4pKAizGeDG64u
IcAt9heU8/07FTgD61OjIf0gs4yQ+RgmiWfY9dfLIgSboXH3DrVrdFbrCqDA/B6qQTPmTiEa+SZa
Kc6mhiI1TGlifkCxM6znSBR3/ayk4B1SZbUVTMnVzSZPrTqQRCt8G7Q8pxmsuLqPErvbbl/55El3
Bn9EQMh2pZf6WIK8GJOHL6+iSEPuBhrasA1rGyZdSw8lRuYuXy5/fxNpVgpyFw9m2MXpPMO+SvJQ
E4wkwwyb3SC6R0W2wF0+tOwkVcl03KNyiXHhVM3Tn51p01dtIbmgMYT94ktbxoFAUcUJpm1A1jTW
bkdAfqB6U9bvZBQzUV3ZXV4/gWZ8GUTUZBrCaLDyRv7SV6OnJl7ZTf5lIQKVdA4QLLTaWV0DwEmi
k5X9aMHL3IxOqX2vr2jgVlb2zleTRm3OyBBg77H6mjcvRCnB8PJX2+1Hwwr+nVIcPmTq2FWaCqUm
ufaIXN9NerOrkuFNVsfbKBH12G8buglaVzTjgRqeM3Qr7u1unnClVujJ0C2vKBpXsb+Ek6D+eitc
jCU8C+JsPc4TbcSgI8SI6nZ0UCdde4Wi6oGqml9GtLt+L82i9dqMSM4s5ZOvKEsnONTboHH+CdwR
IEmoGWaFQx3q817u4yMGqApwadvu/yeC8B1eWWegnw6Dr3xjuTOLHCfrOKrfrrAQxL4wZAn5VZ2/
QWYDE1LaBl6eSjxTAQO5WXs9xgfY1dM0iSa/bK6ZASEoyDBUkz9j81gYC2WFiQkKaOg+v6YXFNM8
dBsjtW0Q4POx2E6OtUyKK1YkSJzFa51l3+xnUDWJS/a2msnXsvgsXoI3i6FkLcI2fy0f5TfWTn4I
D9XePiXHT2aydF/tzDtRafjmGp5V5LN6mtbLdY+aer8uYifM8SyjH5dNYvMUryRwfgsK+cpCZZWP
Hbg9ZzSFTuniUunUiUK9m/a9EsShk9XFrdQWENRkxR2NwfE6lbYbxyIiHZEctqQrB6MZE5PUWQdf
r4gCDTfHGGVelF3RePKbQbCfsRITxU0RN80Ig2gDZfyITU8Vea0iTdjWrUTMcjM0xMA4aBkOETL5
6bGcBdi6KQI1CapJdAN1U5wWuorZHjMB6Fh1kMxeldyrhSBjIhLBaSFRy9QlhmsxalScLkvVnWyM
o8OCQQLXYfNWX2nD3Ui6FJZDxgBBX3ovR1WWiWg07abnsMpd0OgKEHv7YlrJ4y6mMQFiK3GNZwtO
v+pO8+wYoeG0ihOmpVPE+5TsE000ymgTE1ZSubtI1lDFKbcwcJ3u6+lGmNQUbBjPANPV2lSNESzb
pHdjslPxWrJ/XgadTRGIAWo6RhHg0cKpENkYw4gJpFi47LVKFM+cQidtRLR0mwt1lsIrMqghpv1M
E5Iv3WEcb8tKkP3dmoqHOMYvNXgCm0qf2ljqgM7/qVJXnPZFuiv/RkuD5MRv+cEK8MQILFDe+8P7
ctUTYCWdQ+4hj9VeXrCIiP67CLd6HbEccxDRB4tWkcPtzkgbJWkgxpxeVCV24lRUhrV5Ba0UYb9g
hXNKZ6Y5HhjYpzR0qwG8qfHLbCaODYKoy3Yn0oWDu0ZfJLqo0IWMD6kGDlPBS2lr5stvFsGBXZna
2mwPUEXeITXsK/u+DML3iSBRuyBR273kLfJwZuQISVq2F9EwiAxPCz3hHPblRl7I7QSYbezMIQsG
AM2uLM1OLorVsLP5x2vQtsGshcIHZKW5Naz1Am3SNt5ng/40KG9z9EXq/u6SfTre2GbuSolo6Nkm
qq8EcmsqxaFdkBxOKylV30iLzDHqfFeBZsHMCqeRFO8aIzkryK3kPCohfD0oqNB7YgSLiL9yG/zO
3+duja7UNSpn+P4030n1m9ph0L3ADkUiOHxF14eEak282Gf9WR0bJymCWBJ1HgmE8EG7kdFVFj0i
XlryrUA141K/Rqko6bZ9Yn8tlsY91A3NmpSIYrGs9NBrd52ogU+kBAeiZj5QK7UQQw2HxG8783nR
8YqcFsGGbJ/OsxociBqLnRqThVxByuYb1MWp7WXM62uOTa4LKhu3VkyVWWe3wSZ02ZyocA4tdMhA
o7QEI7qU7SYhq/cWBKxFsJ+wAmzMo4gpuEIQ4qJvYfPQhj/GGPPNSgfxhqk8qcXXyydyM2OwFsh2
cSWwiSdL10ukqUZ3CSLU4oHCVjXc/oN15RY3ieWEbjoKLoutPVsL5XBnLjKQoyVA1GywXMOuHpUY
zGHGz3ZCF+tlBTejomtZPOaodrxME1a0YAN2KzQ05W6FJsXyhHEbd9Kd4TPaMkyuqR3kBE/NTsTL
yECHR/X1D+BASR3DSJdDHOaofk3H2KmzN7J8l8t7pXqRWlFSS2SjPD6NRT32IyJVRnszS0+liMz7
8vctPpZihVUzRR1c2II2j11jBlITCZw/kQgOmMqlaENbAzCZauFIVr1HFEQgYgubzntiyRw2lWNX
L3kD0DAlbZdFlT/OKQrIF/+y8W3dr2sxHGCQaJqqiKWRNJq6Q+fO4Q/aK45tHRtR5nyzhGIti0OO
dkz7PiYwM+qwcl5tr32nuy53uht2klGjFDtK6hiV4Hxt5rnXcjkAGXpNn2p2p/+PNqx9sf0OPll/
hJN+UAVvXpFxcNCh08zWhxHQkaZS78zN3LokNEXVrSL74EAj1UMatwXsoyHfOw0+ZnMy6r8uG8e2
DDRUWYaJ4bl8xUZedzQmHeJek9WdMpqfmnIMarUI/p0YztQxBmoGHR7wb9BapxjNIJxLr9FLgZjt
fTlrw5k6tdo6IzruESWLvyuNWu8XGxPQrtEFZ19H/7Jp8DlTGhGriTMGPvDzaVbeGl3jarEtsLHN
16cq/5LD+1/pAF+4sBAHmO6HYPAWL8R4lxYDV6JH26XH2Su9NnFwa2BYncj0mAH/eV2cZXPoJ4XT
ONgSntYT2Wem5kgosEit20xIjicSxBlGHtPB6BK82MblXis7N211rzMUZ5EqAQxuVkKv15MzjrQF
xVUpI0Bp1uVOm9qgp8meRs8TLb2MEJyy6JtN5xyNQsTFJGFR59O2V3VeUw4bNUuSk9lCNOGz6H+H
DFHweeXvLpvn9hk4i+GgUDFw17fgRvaT9jjMP5T29fL3txHj/H22oytfLbGWJu5UmOVSzMdUXpBn
LY5Kp191OZ7FcOCnjUWvK9EAMfY+7SNntA4kpAIXcPM9ryogLZcNtJbCnf5dGWlpLZKkUIZFeMCO
7cVB/D3zQhDCzBn6E0OnDPr9SIIr1nAllvPG9GY2u5oVohrhTulelPHQmYLI71anCxhBz6pxPlid
L42VhwiWssry3K/vWjf2qr32GGLEJfXzXbQbfDOY98ZBR1N9eEcOon7nTVP89RPwOvp9daulQfmw
VrOpV/uw+arlT/9mGW2ZQylUSzVlJeP7tXxoUBJKj2MmQmGGCn8g4UoHDqCmtsj1iMIOrRfD6Y4Y
8esPTvmhsyk84BcRdZNto9RKHodSUzpjEEGCbdN36YMOYsPEndz8WcX4KVEzlGh7OECaQ10pjWhG
5N5G8uE1l94vb88m4K1U4ZAoCVsL1z68JBIRL8lzZ+50J9HRcGX7U6S6+fRaRNPhstBNeIIfg6yD
paOljBMqJdOCpnec6NmcvWzBJGYLHMbNy7+TwoHgYHfKbKawCjX7STO/VkA8iRlel4Uw8PnT9M6q
cOCUzkXYWz1MQcrdBXfjUr31+Xtn+32YClZt2xTOojhAGuLSmEE0A1HpX3H3LR0F398si0dN8K9t
YbayujXC0m4VjPNlYwiUIMZUNZZcnVw1YKOsNEGIhK3+hYXjix3VWWpIXMKwwVKcWr1rp4pLMES4
KkTFRuxnX5LEIZCid5EZZkjhRVGACQ6l9m5r92DqNqV7Lf4h5M0WGDdf5VgVdjxOMYw7xcSYKavc
ulRu5mHaXza8zWz4arf4Kkc6xGmq5ZDT+t3RfOk8NqTLxlSPB+JPLuvlIzcGhpZcM14Ql9YvM+FL
HvVZ19BhAh9pCMwZXZkUjFvIJWKc4c/QAVDd5J3gkAksn3B4YXRhWiMnAVvpvhP5XU0EV73o+zxS
mKo6WSE8ac3CaILvqpELFNjMUq7XjIOJsi07nYJ2w6/Luyx/jpC/acZjbh0yepsuJxK5OrmGf/e3
jeIAwx71Uc8x+8+PXu0v1aHfhZ783sRu75kBDco3079skiLL5/AjyrXQaJlFytrNkD6j6q5NBCXS
/3D1/jI+i3NXmoaG9VTCFNLDX4un7bu9tov3sf9F1CgpUIZvel5IqRlqD0FReZvHN5Z6lEThq+2I
yPkkWZzf0lX2VPWsEB+EBzKep179pOzJ3fyRG77mdo/VTtQtJtKK81zyzKD6wkpocqQj6upoxdWe
hKKGWZEUzmlpzdGubInp1cxOaFmHGe3bRtsK3GfBseULJyrEgAupxWNx0I5yf5oHQReV6PscLKh6
YRCNLVbfZs6MeWORKpAgWigOFhJFL8MZZF1gHMWktr7eYciob1PRaEDBXWtxQFCXcYqiRKDP2Hyj
1iutT9J4Euf6tyOLK3vmACDLxgFMk/D1O0+9UX9Gt7VbuqaX/VzuGBtj9liiz07wPGS//cLtzhcY
9LE9DosN3ZTBjYfYM+Z8N7RBCjqesHxu6PfLGCewCb7cIK6tumhbRK/KZfSGGgyuUfxyWYRgt/iB
amO4EDvscb/2cexms7Frp8adQvpgKqL0isB75fNUMZLFRgO2b1+d7yMyOnKZoJz9WQtHzzZFO/UP
cGfjNtUNhDH5yseiGeK5k+GI9fD4Dy14nDHefnyILUw3Yp7DuA8L7/JaCmWy/Vz5tCgYtexhxB2o
3Pd+tG93BERlt8vTf+I6rexc954+K8mO/Eqg1JQZydiDoMoCyXwsLAHobVvH+fscKFVVNkpRAV9F
XpDzAO9UUb72A+xEFK/fxqazIA6bqiKlppniMJflD6kPHaCUlrwKtodd13+e3rMQHpmIMTUzQ4xE
aTsH/yd1C4U4YzsFdR7dzVm9B+O8l5pxILWDwCvbPstn4RxcLYtmFTRiHnT+JRteatH0RcH3+Sp6
qUeraJXhILfhXZ+8xuabYPW2se+XAnx1b5aldjxrsDUND897c4cCkEC6a1+6ve71XnanGGjlAHXx
LnOvKaDALJv/nWW+pL7QGg3saxBdVo2X6Jo7lMpeXPgksHad81dMXdWkrMASLt2u7u9jS/eovY+F
gWfRVnEwkWXZkuk15DTtgUU/LF1UQSPShMOF1ow1lCnCmTDk+lFthr00aAckfG6n0BBAhEgZDiLC
amnVqseVaJa31H5N62+X7W771jjvPYcMltXbpsQe1BLRXVv6ltQvJO28dnm7hkKajUz6ZWYcPlhL
NoQpK1yV5b06RbjSD5FwhqDoGHE4YIWdLA8m7og2Vg461XaYoOCBULBz7BbBZdl6zkMRa43oYuKL
2dNCRqKDhX5ZpgH8O6fkJZUdE1yJLN4rlx75cXnXBHjOl7F3JibX5KOBmzALwuRDzY65KFkuMDyD
e8/gdk/NUoJOffkQFU9Dsr+sgnDRODgYiBRSfcR1MQTWo/zJ9Y0utdfJbQ+ZH97VgoohgaHzM+yV
NO+nCFkO3+oiX9HoLp/JTUe6e0O3/bi6YjbA2tgNDiKqTppNQhimtseY3JB034nqlkVGwEGDqZHB
WFr0C/Vt5Jfh12HSPTIJ8EFkBhw+DLQHnRFjeCHKayfd1s3zZTMQKcGBQpvZ1hyycH+mecgVujTy
0kU0ImkTFFQUcbIINWaYclFDmUoosczxho0NeqOin8GZlS9gUr0fFenr0Bden9dXDJhCS9BZJnd+
yklp6tAEsLZmfyBR/9DY0vNgzF8ur9926HAlhztGYTRUdsgMLdOoQ6XMjcBlTyUMA6h2f7Wukfg2
+ZinXSzJqTMVSWD16quGXqVYd1oaCU715naufg0zp5XHjI5dE2VCuBmzqj7pdYQ9He7NUFTvJBLD
/n0lZshUc9Jm5jijwEW1/kZvVxNVnmBp2dL94dCulOEOGNErScf0HSTlP0a/fMoYlcPO+tJ7/QG8
rYGoVXg7Zr+Sx501W83QVzID1bPkrzK7icyTRsFU8RVNZqBjOenJX3H03BhfUxGSiM4Hdwj1oZTk
voGiGmZuOZk5PVALnDa6chOqmCiK1iKpTw6XV3cTWFbKchd1kspjVeEBjqoOyW1m0NKO2e6yiO0r
5izjM5K7MhMlacOpZc5A47FpjdQPwfLVoXaczWJGA4PA+DevmJU4DmZiW9YUTPbEkY+CenhMh11j
PcvkY2llV6CZSBSHLsMsSUtUYsey0pldTXXYRE/MfehuMofNolS/ap8jqbLaEY05F5y9z0VfLWoz
xVVWK2zjtFeFnlQMO4+v6WdZgedn/epKhpXmRoZSKYQ2G7fXyqDsn4dWF3gEm178ars4ELGrBO7n
BEXM/Idt3KOT2MkTXwkFViEw9M+SiJUug1GOJMLsFEDiocS4hUJwkET7waGGYYT/9TQq6UYij6ly
kjtBaFOETJ/U2isdylDSBswFw9MewaQP3WX8rsmu7XYdKhqanSbiyRNtDQcOrT11s9TDK8hHyamr
n9XUBNnkZaIeSsHe8GMxlFAf0jGDd9MrYWCnmhc3ompQkQgOFLpRaqYSfNU+WR5yxJ3L6e/LWPD5
Iy9cU/z4i8wcrWpC3YQPOsun/Lb16RMKnoNmX/w0j8O+8ZtXNnQ3CQxvfBOhwXY27HyKPstiVqZB
om5RWh1XcZwVO81AwTrOkW1kbyNmlKUpvUPp62R6iahZTKg2W/iV4MhMrVCyCqTh/OjO2ikehlGj
oKh09Yf8FGeOGmQ+yNzfyyD2M1eUfBFYKN+1Y8JhRNMJEMpQnwzybqYvcvyeJ8+X91ZkPJwHUkoW
6hBkSFkS6ygZLWrmBkGAQaQIBx8a7fSkQ8+yb3S1W1t2MICFF67kct2TaGUpnJdRmmAi7yucBKU1
Hblzf1RXtdCs7g2+VLRNiqVq2aix3nbN5M7UXUNU57WdtUT7va3reFBo/ASYIi5GBDFg8NiOlBqO
pJ1I92RV3+byPVO+LsjYw2maoeNlW/g8x3+e81+C+SqLEnEt1DPinA9B+tBnTnrUG2c6anvJ/TAe
o0fLm26mn4qLQoFT+ax68l5ULrDtdZx/AYdliSRPyNDAHGXMy02kV2nIHMuKnKK6W9BGdllfZg6X
1OVcHJLIpIzR4e5nJqYpWgi8/igxN7KQXXQkO4MaXBa3fdTOunHvqElqzSpvYZ2hLd0i0+6WkTCB
sX3WzjI4yMrTAhwLrPVzvKkOsZv4qp/40l1xiweSfaOCKl29K4R5YnZZXlpIzs+ZzCVR4Oqw6FRz
aHd01/jSTt2LkuzbCwiiSlnDdCTCTyoKJVXtC8rOxQBmzPtORA+3vXjn73PwMRGll+cZxqdEmkur
0FOawiW69pZIisBl23apzqI496PRUymfLUQqpfrUNF+W7sm03q8xt18i+HxCKFVLnQ1YLRuppTJ2
B2GtrWA/+IRCOxkkoywwkC53lnWaRYU2gkXiswZd3JuDwdrmJeoq5L1vvSz+uLxIIhHcmbTDoegH
Vn7Vtf1eWSZvGKpvY6QKtvsf3onnzeDOpUSMXlcJ5KDitHfjH7pPvrPRdhoou9wkdTDWzr+smWhz
mOYr52UiYVGHMc6kMlr7ZUYv8ygaKfAPF9VZK3agVjJ02neZ8p/6dyXQ3Zq9EA+dH+/VW2EVrUgf
3otAELWnI1bQPDFXzNgjH+wbfpphzicbAjE6g4gZcGueD4igNPSEaIaGcnJuDceWREvE9IsP5auC
NkYFNyHxk0N1W3vlQfFpYHs9mjVESLeJRCvB3MLONshjJlbHKzfdy1RLAbyOWxR/3yS1KKSwXTC/
ksUt7Fj2KuK6UJL+BCPmoQiG2zLdTY+MUb7+knj6nbyLX6666FdSOaxFHYYeqxGexnTZK8Uh0p5r
NSApSCUwm+LySWCf+uN2WonisFZRwWPTNIApVd7lSHP2rSPJf03SYcCYwuXpsrBNMz0L4wNCmWHS
phqBuhO5GaSjFP64/P3Nq3b1fc5BooVEKuQYEBtJXyzzBnQltX3M6FdQzQzKKekFdbeCtft8tq9O
OJWbKsPqAR9BtmaphTcvbZCbLs2PjX1nV4LeNZF2HByPcqyikAC2mB2iPb3p9vSgBxjwIojLbKL+
ahHZJq60ksMW2a3EYpSJiWPqd1LzNFJB7aFIBocdSTkO88wux8n8wG3vIAYpAawuW8O2EIyJBOkT
0XS+qndYxiZKpRAupRFI/Q/T3unaVVtyFsGtVT8VOiZQA3ejmOwnBcT7KcqYOvWuTHtv6XJXS6YH
JJGv2qKzWG752j5LOtqy66u675an2n6Rwr//3eJxIKvr9mDZKXZoWKTFqZJ4drQFJ5dOpSG6/0Ub
xYHsVAwa6Qwc2/5mwU2Z+wS8zbHXv9uP6T7x7EO1Ewb72WH5E/fOS8hBbFT2NfoamX64uWK33tF9
FhgRQpBOe+hOGINnC8Bp8/XGppb+1xx5pAVXGO0qLKGkmk4Jz2ZZcD2Hi5MreI+L2ZwEGvLlvbqu
jCqxoCH5UhzqJ1Y/GO36QHHpA5jy9qJI1DY6/VKPL/Ith0E1SgMxQ6nbRcWB1KcuPMzpHdEtcFYd
qCHoVBIYDV/wW2T9PCmU3ZGj4RfKR69Gp1bprmnLO28aP75NNmKMT6KA+KZ8r+ldNnwjkuBS3L5F
zgvHYUg3zu1gDBAx6NSjMUavVO2PQotPtVIEMrVdlNwJgk6itWP/voL4KsEDMlGYY2/6+oRhAxjA
EooysOx3XzhhFocgUiqBlVTHqQ6TA+77KrnGAHQNhFus6Q+drr8rEUe6QWwbnPIm+Ftr8JVlUrQL
5cG7AgjPYnifZVKsKVc/xwTSmyE7LcvemHaXRWw6tCsRnNuSqQXNhxLvXTsnjzRe7uRqdq1KDeZw
vubiXYniojqLYoVyOWJU1WSeuvTRmLwIdY+X1dkEupUMzk+JMH3aNkzcu3ajOMiKZNGRspcIeQH7
tkDW9tvR0ECYidImQ+PTYa3ZpLOhfQ44U13dJd/Z0HrqUrw/JurEvrDylq3QH2a9EsgfV1Jj1OaC
zeq80WeDtRPwjWKStxzgQfJmPl1ey03TMIiuWAqRgUOcadgoY8itgYVCpJNaPs39YSne7P75spRt
QpqVGKb0ChCWLM6tRIHP1/pW7IY7NiE1eVErZ3CZXmbnVC+iN/immaxkcmaSzujW7XWoptMb0kpu
MmpeMR7gSJHQEBxitil/btp5GblNqxW7nhY2t0hG31r1rIhIijYBdaULB6h2w9iDGesoZRhEx0cZ
cxEH/aqk/UoMB6mjbMZ2jIn1vpE9ppZn9AJIFS0T27KVGQwdEvaxCTUS29fGYzT8vGxnm1cdph4a
ugI+J5lnuLUjHSNnYhzWcdYCc24DUFYHtEMqM5nuST2ccpIJRG6qhNpWdEsrlqx/1u+sVMLULBIB
PfDSKG0nWuDtVZYgPbu5+SsRnCtJjEii1MRFVKX/R9p1Lcmt69ovUpUkUulVqdP0ZI/Di8pjbyvn
rK+/i953uzW03Kwzfu6qhkBEEsDCo46VUc1LJlqNsEnCADC1KuuaofCLvhY1yPI+BKZNqh5NNrp8
N4lqsds+YEWDs5HOmIM+q7G6bPKDHXA3TtKteZP4udPhEYn63TmI/OvqsM0VgFpNmTBMZc65NXJp
ZICnQ3KV+UX6bKY3iYgrEQnOsaUGOpSiQGUz2bddezLku1z0CiAiwfmxepiWcWYA74bqlPMxUo5W
/J6HBoZo+/8HxYlm0Jd80gpwIc+9nbS7oYmdIPihxB+xa86dktfrctkePlrRYyyvjEY2WpNEAdRN
P4/ez6dLvwWGQuTjqfmovJR+5YgC3aadrkhyrm1pMQeLeyBaDtrKL1ttX5Si+s+2oHCEFMtXgeLN
qVtppQZahJCXyBr2DBryjRRjZ/Gsvie5Ni5kOJXTGtKNQQR8x1Hez3WPnaYnvM3a10W0GTxXRDil
0yNNq2YZGlEaMpqMFBPp8D6bpqRwSmKNvhUVSWQPck3ecyFaEeZUsQu0eJCREHuJtbeiu5y4mSbQ
dpGcOO2TAtVcGEimR+T7SDsb0xd1EIE9/sHbXaTE6VuqNR1iHZRh8KW7+JS5yZ3+/Vt+Yxzb+8Tr
95XovVzEFRdb5WFsgiAE6r9WPmM00daa12Y0BWqxeQlfSYcLRYmkLGrJtqupwZMKDMs23ZOy343d
Ls0+k+RoUBHU37bdXs6Ru4UFdTwnjQ5hLd3RqJ+s9K+U4TdMlbwrx35eEL/r5aCaXhTc59J7XtN+
HdpvsCrtkOlqx2Zf+/qbFGL6ftmZ+eG6vV4/JovHvqtJEkhKheBqKTe0fCzow/X/324RWzHBOQQj
76uwYndIBjhBXM1HlNgXJwwhsjfiWHGu07uuzZbMuYEoNAfcGGA+5nLW5m+VfEhEkt+uvaxY4vxA
oQ1DLbXIq/6Do04sv3pNXmsX9TqnceZXgvVa96INhdudTSu6nGvopQhQQhKOcnQwrGzZZ93BzLXq
1TvtVvIM4NOg70L3ARG6V93IEz2ksb//7a6yIs85iqhUU1Virn0kpR1WO6JLtkr+Af6jQIYineSc
RQgMFCuX4SyqlrhWaNnRX5sW5x2weDxalgRHWVkYNvo8a3utF1iW4Lj495mU0BormJB+aU1zHLPW
M2pyE6lYOCLT/XWlF5HiEoioyPJJZQPLJHZJdwp7017mh0KqBYIRGBdfV6omneZFqKPQMxwT01et
3ZQI7izbKZ6pUN2yTENVNU7LWqKjfjDDuOguf9TuBtfw653kdMcAYHSOesMW11nP189vU+FWNDmF
07usCFSkeV6cfGyng5yIXp5EBDh1syRAJWQZYizgOuxU8yxVlHdtqsCFBV1+mxlHVWQWwUBR9Jae
W/0UjJ+W8asWiiYcBYzwMJW06aIcA2B4T8hPalM5WlJ7fyULnctSgT9eUJPF1UQHsk5sL0YjyEU2
U1RssZE1LEaV9d9aNNNOL/WSaRh5Loq7IH2xhu/x/CRFpcBetoVyocR+X11XKn2ZmrBB22HSz2yh
V4YiDulfk+Lx+pkx9fnNM6844mwmkmPVVFPYv5ZYtyTqUeXN/LTJfUWSb7Ms/GhpaWznHd1dp/sH
Y70wyBlOqErx3HTIHuRj8l13Mt90yVmGirPlph3wTVQbG0IkSUB3WwsvZDlzCg10xSgW+C2W27D6
0jZP1/kSyI1H/LSMxZjzAmzVsW7P6lmip0Ip7EqE7ySiw/ntzNRDKZQG5EaqalfdUxP60VzYiwj1
S0SHs6mytZa8z7CrtzE+xGHmWOopGE568vyeYzOxxdIieErnkSYwSIb3gBqmOxfVQafVg5WHdzKd
J+xJKAUqvxmKzAstpiIr0+q72gCyIgJ4MJ6VKdunWDxktSL0ABEV9vuKCpW7qkwHXJkritbdwUQL
So+buahYsK3PF2Y4P9FUVms2Kd4YaH1P5n39rq4GSzEMvCOYBuG9dkvmgvYyUhGrfs7oXS9ldiQC
TdnOildEOCXLi65uDXY7jg7VIfiAQtERaJdOugsP1tcamPV+7od3qkAPtussK7LkrYjKuOu1BCAP
mHJQfMMvz5Vsq/fxDTmy/WQSsbXv17V8y9kSlPVMNHkD/p8HNpzjhYbhwK6y4TkZIrsDuglylfYp
oj6ZXKwGEUSRLe1YE+S0I9MG1CM0eKOwmm3cM5P8HU8nawJc+DBrucoToO96qWZ4cjkdykU+Snnq
Xz+4LWPCWkRDVtAFjEVYnKSKtu8aOcHB6Wp6bqa6tssS7cZWLNvXCW3Onqwpcc7BzLqltACH61mY
TvInDdciZdQWR+kHVGPT+JtVtYM7xvnrohqpM6n1exph1l/AOQ6NQfMGLE9ast41Q9T+Ym0nq+9B
6FiT4VQjbmU6WdiB5eWDfshCbGqZjV2IKY3rB8oUgM8v1mQ4BbGqkWDTOyskKOjW0OJ9PNa7ypKf
NFrv2ip3r5NjX32NHJdV1KoaGUmBcDWFO5oazkhqWxpQzTRFuyCFmsJlErRqAkyGaNCU7rgMTxFw
MCeXAhM1y79r9Qsxbqbw23XuNl9EVqfJ97+katGH7cieKL7Mnu4sJ/UzYHGwxCp1s52omLnpPC5G
x9dpTTUrxnKC6LTgTAAzVb+jbg9jVoihUwPQzVwKo2XGYuoyi8NNBiHZcYkluaKx7m0mLCCxoc5k
Ub6joiRmE44MbICQZK8GkUvyXuCcNuflsXf7Pxr8dX3KirDv2ebR+IViYCz1hlP6MJ2Q0O7Il/Sm
d4lX7coFkAAC49p2ixfC3An2iZIDeQDMSWZna+gya2QnyQRKt0mEEFnGZlOKPIA3KRRox2bA240k
HWn5oYvPxXt6d4gmK6ZFdQI0F869d+0QtbXJdn6FjwPaaqYvVFTR2tSDFQn2+yody+QMoAwV8hhq
1jtLCs5TLwKH3zyoFQnOcS/NaChzjqtFHj2n6hNmgQGBL7i+bPq3FQ3OayMdq02qgo3BuptUL5cO
Sev/9WFxTjubB52SGkll2nTPVl/v9Wx5EbiyzcCw4oRTq1Y2ohSbqdHXfKM6y6H1UJXzyp3mYVGQ
rXnGrnOqL7ErGrIUCYnz2li93KjpBNYq9UfVfkb1zinpe7p0V/rMXwK7LNJJX4I3zdg1nTNGqZ1E
/1w/wM1cEtaCrmYNA1L8fkZJn+JYDuF0ZvnZir7O9Yd8PBrZOS0+UzRgzuRwnd6mvC70eCDFWcfK
qjTEK5HSOaj0ZKMdyZmjaW5T9d51UpsyQpKnM+awooNTP1kNdGQKMgqBi7comV3pbql8uE5j0x+s
aHDqp9EQyKqs8bxX7tiUZfKOAgxBGx9VVFM2cat962/qfJTNToEzoPJDhmVNAX3FyPt7/P+KCOfU
elNbaEQbFJKK1zb8pksnVVsENLZzjhURJq2V50ymCbO7FU6qxhICw0dbQ2cHfu9ax/ROuxfhI27K
fkWNc3CzghUzUwLZx/l+sj4n4cOAFO667EU0OP0idaTqVown1ab1SvMmig/CycJNa1mxwanX2IxV
2KS4RuiNPzfpXqvPU6o7I1283ky96/yIiHE+jaRmlPRstlAbP3bDvTa8aGNhB9NpkWUBqU2v84sv
AB+9VYYy04ow1aAM8jHck71+0HbJvhG3sm/GOZNixgsroZBbcSKqEktBhMiQdOBNy1fcOrWBzEkP
k2PiNQAu1Q2d1C0c0XO+iC4ntxqQhWhfb/Gs1hzj+Kbsj3Xxgne16wLbzhhX7HESw2YehZgjyFiK
PXqLi7W058jtUNzUzuVBAxJQ6LBqhQhQeFNTftFFTvdWfHOhxXEZjOhO6pTX2CC7oTIOSCkeW5nc
E0M03bNJzqIm2rtUYlKZc4LDPJSjVM8o+piDN/TRxwaz83mZnGY1AQSvJFDObVe1osf7w3hsCbqn
/x2AaJ32Q91hC8zossH1SbJF71ZbxoCBfUXXZOyRwv6Zt6fZTUVgZQbLKYHRlx4tb/SpnxxFcx1b
oWpNhnOJQzOSoohx0RyKuzZ5MbLDdW0U/T9na+04pSlhGLhLtU8o6nKCC8TmTZnKuMspsmIpeEV8
e049pD7PDLF4dlhNLrkDqPgOHt5/z4bENSFO/pmi1WOXsEaeOP9cLcV+MtvDMFUPE/CzgZnyMazz
5+uHt6lzCPJoZGZjsYj3b5krrDhFvgLny3b0wFE5wX11al3Vp/vQLV+vU9tyT2ti6ltiqlwCGUXB
SS7U08LaNbRTk+1m5T3VpzUdTmJxrVdDwJYwLwXu5JkbtuYu1lXsTBdt8mU2wj/YrClxIlPySa8C
C55wXmR3xCtAqQb3pA931w9ORIYz1Si2JjmvEI9z4lvtvRrY+ihQ800zWikCZ6ZFtGR62KEikwS7
ASDZoQg2X0SAs9OARlmbDehglIvXSD2LlydsH5JGDdXSdfb08la7JhTkWpmpcnJgvTbAHD1jTk59
1m3FYeG27+w6t8f38fWLLP980pBe1Ss2+wxEZNcsrZtYE8GpCjj7Ode+ymHzALsKKxlZZREcC+nU
Vw/S8PAeDbtwwZlmmAQh4ASgYX2vutI4Y1vN8rlJRWsrt0IqVS5keMsk4Tj1Og7LSAdnMc5d/6OZ
vozmqxYL9Hlz4e2aFGeaaTMMeTbBCfwLdccWq4W7xDcPZG/eh7vRZ3BIjSdj/0+xmwqnEDUmiKTG
Ga0SYUdT3EDhlSCwpUxB+vwaLwKXurmjEYuY0Z1koiiIRvS3Wq/RpUaPLnwq3ZHYLr9iRtwJH8Iz
Wz2qPKY3qt895r6UYH/x6OiCnpVNFtmKKxWwPzImUN8Sj5E6VTVbddVYrQ2YYy83EnuuRQvht6PU
hQ4PJ5y2tRz2DF46ffm3LcZ8zsAfXv0xjCrq9hIwxUMJ10o1lfqEaymrsaufpvkLSQXKKSLBWRtR
plkaA1hb1kduEBV7c6j2M1merxv1ZokQY19MNWTLxMDSW/l0ulS03QL59Jo9+Zo/PcVe7ujfSeU0
L2z1Y5e4ApKbbn5FkruChAM1ME4ysYSi3gPI+EhOgUsJICbTAwOZDH3RFO/2YV6Y5JRQIkTS5xKR
Kwj9MXopLMcc39MqTDERoWJREYyMn5z8CcnQMuDTFu2bYXgIaGsvnaCisH10FyKctFSM5Mkpg2nP
dNTpPiaLwMdvpl8rJjjRyF0SD7FW46CqWznLbLmGVqjnOAhFSsD097e0aEWJE4mpAEKwoaDUetkz
Wxmb+PNoVx7AHn1JehcA50o6/OMeSjFTKbVwD2X4UKWpY5VOGyv2dc0WSIefVYjivuiNHMPbsqZj
lyT68QbNuU5iswV+zQjnF5q6Mqy2gfHEL5Mr2e3OxNC7037r/dFtgFhYnIf31NjXJLmIbAw1RZEd
bKlRaCfNbSoCr9hsj8BsmaXLhmZoGj8pZaUNhiB+QqeAKTa6spxQYXLYfGZ6mH++hISuMC3b9Ao/
6zEGRlAtfpJpwuBO1DFx9YBbtr634706CLz4tntd0eDERUytk7QEBtsfe+9nzukoIdScDWc1u9Bd
Pl/XD3VTBzUEQlNHQwvmzt76czkc9SRrYVfJIca2l+Cg7Nm1fbIBeecFWBem3VLbtLEK0pbuW8Uj
dnIeT6LRzc12bDwZ/PoMzpE0VFGCOcKVm10aC5d8zG8pMAyd6G7Ys1ZwxUluG1u188gGyNZ4ek8V
ZE2fcy9YJq/VYYRjkOvOzmfZ7urGlYdWYPGb/vLCJt9ZqsQjnUOC6BmgBS6eg2N3wgY4e04W/7pc
N3V1RYi7hNdD1o89gR7N6kNfPi6YKBwEQxsbmsNGPFGh1PCkj/bPt5qj91Jc1hPJvVybd5ZleW1h
CY5LRIKzhiRTZxPj0mh9MnsvjUO3ShqBg9wigd3XskzBw++vFUSdaj1Gh6KHkhEGR+fk63VBbP6/
KgMAQwEwvvHT4FcXLSPVaEYJ/j9o0eNdO5ibF3Cw1TiK7fDY2w4uDPS9cP4WnbkZmUooFbbXuPHe
kO3pNfxAD9lJORIn86zRXqjw5XRDw95QZYyvGBtJoichINYAD39Ai2Iv+X0gUOKts1szxj5hRSJV
sQMmbXD9phXavOPAaxcRcrCIC2awKxJ1YZRVmoMLLU+c1rDsOvhaBr1ARJtUTICmAhOBQkqcdymr
giRxmbO9Q8eu3M/0sag+XNezjWuwZl5I8G8GpaRHeirH7GX5sRhf5hk5kupiXaIdhap7ndamXFa0
OMsfyqzpDRO1iFG6T+TPtQj1ZSsKvmGGs/uqTAo1UFg00OzspjoQN/GN2yq3pTP19RPQ5t4hIFg/
ZtYNyzBU/laT9+2iogqG26BePlSLcTO0MUZuc+/6wW24f21Nhotyo04xK4qJCE9NRj+ihVOZ3V3Q
j3YmEYGMthK/N7Q4nYtiKa4tGSyh8vrJmPtyZ82UDTkN5o0excMNNcfYV0jZvgQY2HCUCq1vQ5dP
PhqCYqeVghrrfDIhYiKTHZfIr7/rZyawsjjSWlbXEXzXnEZOpWKvYoIHhdT80JWRJ/fqlwV9cVj2
c6uHBGV1c/CplgivE8wnXvsKToUlY7bisgBuTefKznDD8EQsr9ln6B0bduOr6AFAIHgePtxIOzI2
FhyAGZklGpPaQ9oYiq2pX6LqHQVjHLBloCsUGY3FJ8dFVS91McETNOZuaU+muRtE4IxMT38/vQsJ
5iDWMtSrOZ5COABsJ7RnuXen+omowC/8oA6fJmt6Rxqw5oi51xW5qghi3DNTdENb1B8G9MREomaO
zSC6psEFgqSLlATbCuABMnQ5E3sE7LNL3GWfdHbW2OpddIuma+HW3G3FuJwkl37H7TAQJYNHKDLa
35hlqjnaNOaOHJEhtLU6KfbXXZCQUc4HNUtr6pEcIOGZzWc9D+wQiZU9Vso+qVPHRPhAx8GhRVZk
y1Z7LMv8JW4suweoSjpFbmZh19f1T9qKjuuj5zxVoACbUiuk3DP7r630D1bnCLsPNiPKigafeGdy
nHUW09jRmVzzWADCPneqE7Ut1N2szyJ7F9Lj/Iux4N1HKaCyxY3i148M6W4Z3A7YtxjkybC5sxQN
HwtOkZ/1QrWoXKIiRB/XojhVSL2IlqdA6x//Slg6l2zGVjnRVoGwsuRm0jEklToyeU9SvpYW51/i
uViGjBkjQB2X8RvFZMDfccF5FDpNEcHGqtybtK9mczfQ0o7aQJBUsK/8zUsqWEejGoqFng1OB6xZ
Wrppgc6l6oMc3w+xYNRA9P8s0q7cYppUSokhIZYlUXuJUrcU7ghhpneNBU7agbIoo1Wj4qG2r73y
taGPWQlIMUynqXfA1rYbLNu4LplNh7g6NE70Zd01CbYv41oxPVPpIBd3Kd3LQSkgswVsrFkrOpwG
hMlcW2MIOpXbe/lt/aI6ih0/dB+b0Fa/0U+z2ziVk+2s79M77s1rylykGcIxbucYYlPKADlZ/Ww0
RODkRZrBRZVwwNMi0jk0SNCb1jq32cN1IW27t9XpcUGkSMdcnwKTVcKQZLiRQyxfv8clbRd/zl3g
fBmisa5N97aiyAUJaRgBIWXi1Oq8DW1JlWNnVJcXGg67v+ON71UlSoNYxyAN1d2I5QG4eSRO8jr6
WDAPRM1pdOq/kxbh/EQ+VwXaNPD2pEynRLqJRBOL2yH/cnaEcxR6WOXa1El4zG7swbJL/TRjFSRr
LTZmR5Z8oiEMds68Fz3rifSE32Ad6CoWWUUWe11MH4nLSkXZx/5T7+rAq4g+iExLyCnnPYbWzDEH
Ci3p0E3lVwe2o6c4LQ/mU/dD9VVABWaO6P1l29h04DahPVfW+b7jwUiT3IhQyFmQOuU/CuzoFmgk
k8/vXvgXBb4YkQ9EG+gErjSMPs9S9aUzjF1MlEdrSe+kpbX7LPihDdJOaoZd2PbnNI5Fj/rbfvny
DZySIm2U657tXRu1CoXt+77/bIayk2eiNz/mOq4xyynrYgZEskxkTov+aGJ1ba/utD60LXqq0w9G
+r+XmxEGLmxxAa60yiw2kxnGnt3m8UuHHK0XxZqfgf4aS5xWjpYaLT17ZDLusFjFARJiaMvOgkVK
iy05gwOk4AM5zz6uGbb6SnP7PXMxb9jkol0c9zHVGxQ0M3TMIZFHXT8uD9fVVGAHFhfXdLNckraG
lo4ldbowu49zS9BD/oeofREXF9hqrZ4aykowxU1+O32SntiG+sit9tatcZ5wF3UBW4aS8LzvBU56
M/6gvZdQXdcZ3MHbZMuUl0nVdSRzlfW1n486+R6KDnBT8y8k+DtKoEm010zcBdMq3mNk3lb08RB3
ixPpxbexlvalEfrXZSbgin/DJyFJls5ArMuzo67fGMUuEN1LNtVixRVvz+gC64iOXL4NKrvLf8ja
/17j1tAU/Z9k+BtJEreLFozQO6tPznVs7tUhEmTyomPiDFiaFxrgHR8PENNHgH/aVniWyNN1UYjO
iTPRaMmraKwgigLz3bUR7GbhhKuIBGehUm9QgMojLQwnxaul/j7RTIET2I74K2lwFlpYVDJrDe57
RGvrzzq9KzmmOziYBnWLnSagJ5IMs6nVHQjbb7M4Dxi59lEPvmfqcSYC/dpqFXqjYJzpW1q7lACH
RkT6pnxiNdl0l520yFG8HDtrJIFJsgP6LVhcDpDfQIa9ZnkwB9A1WZYP+XjXdPcL8MFJ1ADZ9H9H
MVxzZnBBfeilaVR71pcUkwczn13aRTe5/I45wDdkOBcw6c3c5wtU28g/S+Ep7i07qQSsbKd+q3Pj
Ink2pyTSJkip+TS4s2fsE9fykFB/xArmGwS+c/RF1IcuUD6DcwvJWAEUL4LnaeZ7I/Ks8M4Q1ae2
Wh3enB3nFsoqKXpTgTpMn0av+s5mIwp32ltO9aP/lrMdyW4oOaJJ5+3qweo0OVdRSbPVxjHIDn5z
KI/hA3q8buLDv5hs8RM2YL9ed3+is+T9Rq7OPekQ2QkWRdkkDdBXa4bEnkZTNLIjcIP8/C6NsFxI
YpsowvwoU2lPzHe9zKxOj/MY4axqaichkmMAnqBtaExFWfLWCAH0AgtPZJ2iuswDLxVlTI2STZJo
y8egs56mvHWaqHbnHNO8FIBScfRZwWZfpDPudUlt7bx6Q5rTjWkOaFyM8LkNwNGZiw9QakYfFty7
6Gq8rRUXLjmtMLslWOIIyUMWuiR5iGOsAv14nR32tb/72wsJLoLoud7EeQxu6vI+03dmENtqtKPK
1+tk/hAYL3Q4nVDHuVA0E/6JnqsbTMd4iWs8YhN4jcmI0g9TR/QGvR1IfhHk3zFokRUpttbAc2i5
m0/Pk3UyS4LygospSfs6dwI58U8YkTHlyayzYqP6YNZf5PBUSIIE/A9h+MIPF0XKbsjzLmBR5E7F
LUr5KDnUZZ345n7ei9qQBVrBP1woc9xMRg5pmcm+He7keoRPOk3Gy9+dGxdBKqpUecNMycpbN192
Sx27RSw4uW1/dzk4LoSYSjOWtcx4aTFRokt+FCzvSsNwL9J1Np7MD/f2VQtHxXYVqco5xRykfJbT
h/cc1YUEd1Rt0hpaIjHxL+hgbB7N8jASEX4EM8LfncGFCHdUfZIli1QgIapD+q2U5NoG9rZlF2GY
O1g7VjvqNHR+ak3hU1uUxL/O4ragLtSZUq6SWUxFq6UmQVC5ftv3+2V51yMqRnn/ExPnTid0I0WW
Cfai1nSktLbTanAM4YPHtje4kOFcatYGYxPFIKOhilpKT1l7Gyb0XS7nQoTzpzr21gZUQobS5hQQ
3Kq3yJ/78ft1iVznxOTHQxkcSwtIZxAZEXq0aNcM8X6JNO86mT8Eh/+YMWUuEZcjM9KVQcIT8NO/
GwhDT3e18+TMboel4qLQ8Idk+UKP86VAeq5yEqO9WXsifuQsexLa8TF1kh/KTvY1J/Jq2c4Ngciu
6zeIvNXvhAy0G1mvaWV9wACdXaKJ//pBiiiw31cWNMuSroYSWuFk6bbUXg3yjkl55D6Xg+McRGFE
ZqWx4kAf+kb/o4uPvSFwdNuh50KC8wLI95SpViGbxtSRA0+4+mnukis7QN6L9I7J+c/+zpQ5h5DS
PDetBVl3+DI7bH49ZXgjd7Obu5IrqoeKjIlzC0tVDQu2bOJOoSf2CCzLqTxl9SR4qxGpAOcXlp7G
vWwhMU6nD4Nq2HIhegoXUOBb7Qyrl7qO7TW0qs/D8GEQ1muYtf8mFax4RlZvmlThX+Ukq86CibW3
a5iF79gS6yO5zQ/t/bwvRS+qm8ysaHGeYIwxka6yBxSAWXwL94UfuOSR3ps3bIktFsiNtiS4qYso
cl6gokugx2xFXhZ/NdrINgbRg7uIAvt95QWKEUMVIXtviJfWwW7GOvv0DjezOjTOC5gAFcmBR40B
Tes8gAUlf7xOYNNUCAG2lIYZN03llBhLLOhiMrSHoH7VZDcZcmDdutdpbPqZCw3+flBmalRjPgjZ
RpfZafR9HrCe82mu33O/WpHhQls0yGjm6KFgQ4h5weHRwKRY21Z2EgrSXMGZ8VVOVKOnaSF4jQFa
fUHvcvMQV4KOi+07yIoZTneLPECxyMB9NDn0L6yEGu4qbzlOXoeQaXy/LqBtNf6lBIRT4wjPCFX3
s1vUojY2WbpdLsJV3048VgxxmhygzUvNWJfofBxf1A+sQDs4+cHIUIqK3dAVFUtFQuKCm5KkiR4l
0IYpvDHK3E31Qz6J3huFXHFhLSRZkxstqJC7yVWx1Cbxm1Pvt4fMQ/HSEXUPiyyJC2xzr2lFTSxk
HcPc2oEUDL4SyZYT92j2X0j59bpeiM6Qcw4GihHVUDGLMvZpeEzkgxAUemsGGCBav3SPcrgoQx8G
hjnDOdBd+kP5htWeHvanOoHbJ3Z3gs476A9UbfnU7cTnKVB8HkFCrcnQJRECbBxUjmk2x2xIBUvQ
BCKjXNjDElO1GjpctSraARwjQf8/gHxTtX2aUirwGkz8v4fzy1lyToN0FCt6KpwlkJy+9KqxSyvl
FJbJcwuoCtlqPna1sGK1BajzRoCc86j6JaqxJBuGdgfTxihZ8RT/U2DoaJcfVDe8Jx7FoHN2pu8p
qK8Uh3MotUICoqVgNmx9ie5a8xCoAkcvkh3nQ1KjBpDpDNas+gDIfKkcPEVT7Nn4fN3ORG6Ecm5E
j/pxJKxTKwOMyQuGJ2EBpmsOcJGDVz2KUZ62LRvzB2jcxvSxxVn2UHX/n/gFZeYUAHrTlIdl9K6z
dZ3Ib8t2tGkByqwGCdXhszrdTv1NLMKSYwfzm8ZTTBPKmmzhusQpwVjXCm1lHFxn7YYO7Q0NRjOD
Owwc2LmuChL+TX5WxDh1mDHkoPYzkrGmOmfYPZoET2Hw/I4zW9HgNKHoEtKoFe5kk3w/JaMdts9G
/eU6jU2vt6LBRREzTNWSpnDrKo3vinI55aVoKEQkF06/gPmiL5qG9GXs4pOZ9s6o9041ZZ6K2bo4
017+iiO+lJlgcpeOMjjSSlPbh6Ha2EaTiaAcBOfGFzHL2OpGlT3g90qcOJE2YxW1IepIFiiZwcUL
MhGjKS00DI/zvFNljGyqzYO1UMF1bNO1XXSAH+VTwzgoYw2FI9Wsyc6UMKEDLCXVtbAE2QZ2uSAK
irjigkRvkSiOsavTy6qHNj6W1jkXVXBEHHGuoBn7rjfYsy2NsapOzR1q7Rcd701/6QYMzg0oDRpD
GzZXFPVHheyp9TWKBfq8nf6vxMO5gd4IaEXYkF38sgD5sT5Lzvy5/xTt1VPmyKK+v23pMPguCoQI
na9BpFErDU0Aahn9obd3QwF8/PjbdRPdFs+FBqcBetOOwLlgPUez+qLSYjfFvZuOym0wTe51Utsl
S3qhxakC1gC0PZZaottgsiS7bkdfHprH2igetApvANaS7ZeuvG9b84m5wevUt13fhTinHqBC844x
anQY70oSv07HFI12X4I29ZrGEJATyY7TlDHsh7mvwaslf+/JbS1/DNDXd52l7RxvdaBcxAAENbFq
lPlwG51u5g+JH9e2/r1CG5wv38i25GrP+m3n4w1HdI37gyVcjpOLJHiQmM0qhLVp9vJJ9dqd5FSG
zeD+ml3wmH68zum2i/9Fjb+NoLkLwAUmHsT68tQO+0ZUIROxw984emVScrWB0tU/qgOAB07AnjyW
2AdnJ17oRrvr7AiMjr98DBNpij5jl+7sxzQc885wEzutn/6OCnftmJZIGqVwwjWxn/zMmO+azHIs
Eu+UPHpXCnaRD+dFKnPJrK4AQz2VnQ7TYtWY32GFjcCDCIyKst9X73ro64O7kpBWGpPi4gnR6WV1
n6YiBD6hNnC+IkwmFFNHHWnSkW1Jjx/0yg5vBo8tWUzOcSewY5F2c74iKibaGBZc05AkmAwu3Naa
BT1sopPjPEVDY6lf2FOS0dbuCKC0kNy8s1Hu4o947K6ykM0pZGpg4EkU8THEnmTsrkJzMxY5Ai9M
1H8lsCMew2tUqVbOrLUUPTBJOsMDPWhKbnea0N2JKHGPmGMc1nPI6mXyQ3VzLm/JfrLjMyY0oxfs
Q6n97Jw4y51wKJVllb/fo37ZlcZlnfB5uSGx/Ozf5ZiAQ8E7VuW1B7oPvFJwrRaoIT83rCSyYpgL
dKRNj0v/D5bwvMcfGZoKsRi6zNc4Da2IpJaNYLbJ3qA3ivSJ1tirKMqattm4kOHOTMeQ6mACQMAD
KijAyNKXiUyCLH27DZ1eaHCuVUfjn7JUKDNGNxiCIz4yCek28/MdbuwP0gNb1VbtQsyPNR9EOs8s
9XeVuJBm7K98IJUirYpUXEQwEeICcNevZs1u1fkJj992JBUPVmEKwpXoRDm3m2Afjq5kmBgeMQvd
yz9IJNpTuO2eLkxxDjeLCHaBMaYUfZ8spyIDsrX5cF39/pAtXYhwbjYJu7nSWGLJjIk95iSuKtnh
0XKyF+kBwXgffoxdy9U/XCfM/veaxDjfW8nR0tXs6mhWqa1Oh3QEmFN3TKcftSjki86Ry8qMvBiW
UAapHFhf442Uu7jn/xU3fPEzX2S1Kms2Zqx5mlkBYST2F/JkZo2rZqkgr9h+gbsYGg9TGlZSE1sm
GGKwUKoXe9niGl7nBTbG1T4an/OP17n7wx3ll5L8TA1W5qWPpRkDcZJ1RP8faVe2JDeOa79IEaQk
annVkmvt5Sq7/KKw3W3t+66vv4fuO04VrUnGVD9nhJAggUMQBA6SB4IrK4usk2GHj3jya5w6Cl1V
0/Z0Lv0snWTaShzt12qshOfgt1OaCNrOjRP9Fd6xHcWDfFA4vdcODvFwy8Q5c11jmUwBT6rabvuU
E18NTfqc58tjmgUSz5NY5a9ilJVaydzkJdhV8DCngjtZfwiTpykyJXpITUXAkG6MUe46Y/H4Q7aG
Kn3FV//qdzOuJOrBPNLj9XXbjgguhiKgSdVEYVK2EEfLr7hNVuniVRZzK+1DtcRIozLQR1EwSGnv
AR/FR2xYVBRT9SiETks8KHWyrNOmDaxECDZQTKkZmTmQsdJj3mgn76ndxMCVBG4iKxOYFKLECwcm
+9l6KY4Z7OCUHso9faJ7+rM/BveanzzOh48VOq0EC1ahTUFYUE7zynleeNlo6Hfn6N5eHPMrp35Q
jmPiYnTLdePYrq9aiRWsAwOwtLrmryD0XrnnVRWh5YOuMtx3/uJ3+7BCd3nxwSbplVjhqFGmSuvR
PIYQq/yhWEfbrp0u8yW68Vj3j/NsJUQ8ZBpMHhx4jjL/yWuG2j3GMM8P4xc+k1I6gp5/7Iowcb4b
CGiLPOZkNkm0Twfk9z+nIYhJjMMweLr1BuI1ydZtxlcX7cQZb4MVp00W87fH9nsVpk5bLk6l73r7
oCaLU84yGliJ71liuMomogUFgivMMhjq56jeSbZrE6hWCgn40dZtDLonCKDU6TzOAWp+jrzYjf+O
0XiKFxnqY27Ii4wiaBP0V2IFTBlr0mJOKjYOR+UwJOjjOMzz9+u6bcsA1SjunAy8d4KXaUPWmAq4
jn2mdOdRi85Zs4CRRBadbq/gRYzgVY0aGXluAx7nYXFYmDtRhZfT5jUtPnKmsIsgwbOCXNXirsOa
dVni5umD0gZeUblK9u1frZuYTrMMOk9myF+z6sdUeTKNs0klYeJ2k8hFFzGjRvp6sKseCIgE4S48
9LfDIT4SkCgkJyYh1NjO16xkCT40aoOhEU62k75yxoblYPr27egxl+dApbmA7bPs9y7pgkPRNl7m
juPf6Eaf6MN8mrzlBgjvN5/1zp3Q6Ng8Ad33ucTat5fUoGgz1lARpouRAFFVNSgiCG59DJ84UCfy
2J25p3532x6uW8gmCq5ECd6bKGGjMQWWmBX6U7OYD5Oa+GY93YxJNDs1irnxMC6L4Pg2/YH1K6FC
kJAbQUf0AEFCf+o8frAkgWdiQXlOuUaXkUzeJvSu5AmxgVmPFA3lcAM+rQbzqK3QbZ+yyNHuFrd7
BdNo81hXHpFF3JtwshIroFZnmXZYT+iV0JfCY8uzAt5MNh1M7fP1PdxuHVwJEnArXBq0rg7IUnzJ
kY6zMYsl8xLv4cl26SPvOcLtRpO44iYir0QKCKamgxn3HbYQc940DCY2PF1W/SHZNTEiUOKhbU1k
Sf3WOKvpd6V++XfLJkYAoEYkehXhhpsc6/Po8veA0K86h6B9vXNil5OXqGdt2ssMQ+J0YigwNSC7
JSOcbilajyyO/qYGP4zxHDSPZS/ZKIkRWgKImXk9oE8bYU5honWinRcDxU8W21tZbTtK0EqqgmTi
BDwpWD62GA6V+wU7dsuDuWROHO2RRnOub96mcVhMoxY1QMctZqBJyJLYLMzcJ8byDGaAnU3n/XUR
m6pcRIhJZ0oMM05yPGiX+oCy2RhG8S0i92YgS2Ru32hXknggvro0mRiTpwwxJLW+ccpP0S74FN8W
GKVkfCk95WiV/nXNNp13JU84Roul76wowz29sY9W1DlTdqd2EruTyRDszrZDPVN4ZyyLfCXtwCRz
COIPsGyDjQfMwaCn1tAuISBsA/b5IQsNcNSxG8yHdhRWOXN/ZxPtQ0cImOBtQqmJQQ5c3dUWYein
nXQ97Lqc/X/YhkDqOj1hkojlBng9rFzkE2XNltu3y5VUbqIrqZXelnNt6Llv3A6I5/t9uR8O2fc0
AwP+5CMwOai2RyQuvOlaK6HCotIYs9GXGUFWlvcnsO+7aiSbGLTpWisRwoG1mA2SwLPFvffcKk94
oHc1aCRlf5XJEU6piKp1kmiQY2atZ4H1u2c/iH3opSxzkjUTiZuSOMu0ioEive2/KWHlxLnkXU+i
iThBQqt6Ox2ARiiAHF6IEpwiUroqq9/sKnn9ADpcNscW0IFoGgpsbAYIJ4Y7pOj2Nip3nlPvuhiZ
RgJAxGqux61q575iYiQZxnUuaegM9TkNKwncbcdHK4347q3caNbHMbEH7M54Sj7lmTNmjoEKT7zi
IAPmVD/NPTuVOziTxJO27ysrwQJqlF07W0kNHdvKZbbDGR1AVuHO6U478RE6H3gzwkrZfCCfBfYi
kSugmqq5tzKcik0AZArQT1Rmjl59rcApQvqDdEjQBshjtCHG/IJ6Hmew2A1sjuPcGTVo+wv7pVK/
dXnoBJWMFJjjjXBbeCdE2D0lVm2VFSqgl50jkIqggmhmjTOy2NFREXzdKmUaCTuW2lGrNQaMP24t
b040J+vt40htSWwhE8OdY2WRZVSWY6pi4SbzqNp+hsacbpAkGWTrJuB4PmtGNZkwBiN4yOrnxvBz
nTpFGTl1P0mWTSZLAPQ4xi06xZO8X3YvDPiXJl/TeB+FoWOha+r6Fm151TuDEFC9nJogrQu4cwbK
XT45vTqDy3NyuRMX+1SWKNzA9os4BjKe93s1GazSpgziGChKyxtWSmxhAwjxfQM0wbama5rYBNh2
dWTFM74/1696kjqV3XsEbHs2mtKvr9y2JhdJArJjsrA6jx12aQlGVwvKvZLNkhYImQgB1StKyoBy
w6b9vk6+W9KZdfwDf6LBRQcBDQzVKk1wDCGN+mP0h2N6Im9JgnDon1G32psma6Xn1nRNoIAINIhL
VNITLFqCadlNcNBpvmvAwUjM2Jm75bzohRcEyfP1vdpGiIueAkI0o6HpVgSr6IJdFd+rwb6T9R7K
9koAiHGa+yrLoBmph1PWWDs8+B6uayGzbQEXiFIhjZpPOWiFLa+PDmELjgXtE1mersv5L5hwWS4B
E3IdsTLjJ9HoWnvVLUDDnbvslg8NK/bN7rq0ba1sw8QgJQzGE5s2ey0eaVth4brgsddslIh/H6wj
MWXDsrdt4LccsXFTGaty7lVu69rPOeldMJ6inVqydDIhwuUzbOwyTFvcMYY84oPpFIz5sb7qSvq/
R7CAuYsyAvjYtDaUJIUyhtkco3F+jgt7dAuwHk5kfLu+Qf/FHC7CBBiyqypQ5xbCoiMv7JsOxcFw
wICP5s0PdbG900yApMgIy0YNYOTtuDgFboFl8elf6iOAkBKZCeixfpn36P8a0+nHt7pXH3nYKuvb
3oqX3ykkYA9CnrFJ+eoph9RCXqzf53vjpjoPLoau3f8zoaz9LIuWt+HosmcCHGm5qoMLHl7FyIOR
3LWmxABl3xewaMiSRLG4VnVXurSZD+MsC7m2MjnvVk6AIRpGzdJToDYs+8hfofnoWAWlkfOO+tmj
ebxuFxIgEt93elCp6WxG/iPGVKpdaC/sE8vryUsjDCzGtHviXJfH//6fZ+HvLRLfeioFk+wtfhby
RDqnR/ynDvwDT4rrVRTLplO9nmwVVR44NVLHKNHLWN03tQxd+X5fU0bAiBk0rEM0YvHybLxNbbRM
6lbjkrnx+4h6adk/Br2M5U8CtroAFTVhdRWQBsFElngJmT2jcFRZ4lxmFQJYgB21No0Gd5iwfMjj
QxnGbqE/GuAEv24NMjkCTBR5jtg1xu3WUGePTuA7pihlUudDQWTYIFs3ARvMsJxR8gjfDekpHZHu
O6Nh6ro2MtTTBXzQmlhp0hz3zOZL7yM3Hjs1piGneDvXGkzz+GcQ+PhZWrmyHdFenErADI2ESb3E
2K4OLHvmLvUDD1N29/oOhEBozJ9l6WbJWop5bXDzGHrDI+gx34fDfUX3aid7FJbJEIKKdkl1kpQA
ivQnJnsVmOtVg71ZuzOfQNbg2o/g3uv2/xINxSJq3ezrgICgzk/pYan3ZnwcJszDlbCayFQTYCPK
Z30udcz569ruyFBfZLTzV0ZCWe6Im/QVeGICVISchToosU1kH37jw0/RmK8gZ9U5rYexPTfjJ4yl
PyR7Wcgui50YX4BVbmJZ2iwr4w5+gJEPfCBbq2ACs4XyEXKgbzJxm2qqGqUahtohdyV4dtEMmTp0
ABEtAA82KW4rZtwTs37N7dwDtYMk2t0E/ZU4wcnBXdgvCX/zM8tb8M5nKPOZ7fs+/YKxgI6KOv/r
oLJpLCtxgm9ng72U868ZTMpXDfWK7TeivfwbEVRMT6iMYAYYp8AIkDewkP0gTeabA3Gvi7m+cFQs
6h/NIowp51I16+bU9wB5Oh8xqpE5ypAe6k7x8lY6g/z68lGivjdFFtUYcKbgiMbNdHKSBDSQXds6
SoX5tebwoE2to1G00YyNn42LayenJMxvVZDSOf0Y3+a5bMryZgz5ez+pSGw2dbENVXkR13JTt0eL
SdInW2XJBlkJELw+Am3WnA94V++KwYlT+9xH2UOhNge9gRdWJciaKnPfThFqsVNJX/p29LoSLnh+
F9c5nXh5DT+J0Hjlg3AfQb/h8MIMWzpYVCpPCCDKxiKqHWE1+aWd+BlmdZlPJuTxe024k9V8y6xJ
gJo8J2EOph14SmO76VK8BHnmx138v/dav9tCEWLK3kCMB4ixmZ9Hf5X6TSzLgm1GXmBb0G2LoVzY
EDSx6ikYWAhnRN/9S7kst2gb3yuhbTgxKWRWsW3zF2GCPmiPGwLWYJeUwkkwkT3zwpOeOMVZf7Z+
hGj4Cp+1v66DjUw/ATb7okpwt0G9XzgsztChZ7n1alSX4Yn3uqDt0+e3biJxgTbahVrNOH2m+Htp
FXdW2+z0enjplChywmr6eV3ctgVexAlhUTigbF3lnVHUmB1qnuoQ70KJJHKQCRFAU++mSFcV5P37
0XqO4/rZ0EGiCxbG67pIzEIsUpv6NqwWjs1ZFPlzkHxSM03G7yZTRUDDhZmmtvxiSWB4p5tvpjBy
E/MjAd3FmUz+J1bxTtsodkj5gLCix3ikJnYVPCXIosYtnnWgAt7lmIVx9pYmSEFerVcZryaZdu1r
d2z3w3frL+2W7Rc/ODd7862VdY1vb9BFooCuSRG2eZGjAsNUdm36QIzjBwxAA3chBcEnU8WIIDaJ
nRLeSh0v6tPURw9GKWvQ3dz/lQjBlFWa6nGgAXpS+oj+CMfGS3SVZBJLlkkRIvouXPo4bOCVJIud
0PpiR7YzxV+ur9b2YbfSRbDlkLLZ1EZc85TDsmO7DPyLxTk4TG50QCe9u/zv9TcGnup/745obxEd
zZJDTa/Rc5OB6TXQT21YeP9SLcHKSBlOjWlii+ZTdeweOK8cua9veE1M6gVPvWSvNsPQlVrCyUdz
ZHbTHqgT8qIsjDoOdE8nwLfxsbXu8kaW49g8IFbyhMOvHXHyBXBcf9YspyO7KkQpvdKC4OSsWB85
HTTDAqoB15h4GNWsaAuVt4d39Umlz/Z8ItXz9e3aNHUdOIThChTvjcLy2UqqjwUD1ulZ4AzjDiwd
HpUdQNtYt5IiLNpgl1HBSnCujW58h3Yp9MuSh1x3MjzeIwuvevMhGg7XNdv2r5VQIWYAo446pz1i
huGL6vLbcmm4ipudlZfBNzArypIO2OW48McN/SJRzL7SOsN89A5ldKPb+zzZ20VO+RLv8XzrkcKB
kpLIUqajmH+dq0HTZ35ZtipX2/X79Fa7w02v+PlPh5MdezKWN75q13QUELgySGxg9BsyzMFNoFBv
mF6z4DwyMNTodzHmg/aWInHxzXNrtawCHFsxHbushvWAr8ZJ4s7DKbO/biybXr0SIWDxSBaSlrz5
cwZPEQbCe2P+RvPOa/vHJJS43HY+ZSVMQOKhIS2tCN4EOPCbuwUjXXAxOIYuZxyRNi1IPFwX8Bgt
tCHNM5zK+j56UBy8doDw27e86ueoOo2T+RHI2h1ZRfP2vXWlpAAsJVo/x4Yh6OQPbtzhi0MNFcEA
K0ktyrZOwJZ4DPJIwSBNn+q5FxhOX9V7Er8o1S4Nqg8dbiutBEwxK5TVhyanZTgNnobUbITqreWu
93hvn+3JWk23nc3ElELUNFuGGFInujaYAedNyo78eaU7MGSB092H8qT6RYxg/f2sFN1swqfVInTC
eV/ooc/Cn1YXSDz5v5j+RZJg+k2N4yybYPrZjbWH6YPSIj3yRDoujZ7MBrll/wFVjODlyDBVk4iv
RjqGYpPUhgnO5V0Rvaap6aLFG6Tqsk4+mSABoEpzMjNG8FBglT19hNF/a1sMihuMZfGmYpDNP9jE
Q6YTMIPpuDoSwQhtPWyStEPIUyo+yb9lw9t1MNxEjMv3f7n26v7T9xMtghbm0EyRE5ivCZgLIiYx
BYkSYn//HLOREhtK9PZzNT/V1fG6Ett78nuRflniSgktDKa6H7D5qJpyi+I+QPOoNlVeUHy5Lkim
iLD5maUpWRSiXAIdovtKR/vZMEpCGZkI/vtKl05L1YEEWCubJGeLzQ8xypava7G9XChk1wwVhmUK
cD0NWRzO3IS1mPh5CCTVwnt+uy4WGZfTpiiDYMo7s3EbEbmczAlcffbIn9XCJ0X1ylHxk+ycEJmF
bZrxSg7/H6tVo/nQ0XjBxjTJSx5pjhaDMerx+rLJZAjLVrJBK60GD9OYpekRKzozY3zoDPrpupjt
OG+li3DILX0A7tsRcppffbyFtxwCL3XHXfgw7EElLMkYbT99ruQJEEOncspCXhhI9tZ+3i+74FQ/
JruMd0ENmCHjoJvTL/6WPX1KllN8iQRNS5yQFg92Bj3UJkp661M8ydBaJkTIuWVKtGiKgafIpjvN
w6PVHPNOsn4q348/jp7L+okvj1WlpaHBS1dSFJcjc95hLmGBgKHEndjeZc/xS+3VN6rqGPxRd5e4
8147oZbGC391rspOQpn9iAxPtjY3Jtgm/9lP6rEzamS/cy5vzZ1elAcZfZXExcWnyliv+7JIAL5L
U3vGeIhDjP0Aa1FaGO51z9iExtVC881eOXmv5iqKrGCoAWYBkXQ5Ls3s/TsRAo7ktZ7biQ28UpLq
eei0z0pQf0QLE2WwuIQzU9UFd+NVfVNRQIuwf1q0gyJ7gdi+gF8EiI4VVLTQGgU6ZDfGCe9jtWM/
NYfpUbkdj+Qw5072Iisa23SzlUjBzdSi1+1GgU5pGqBv3nYClu7JIOv42oYq0wJntg6iVKRT31sA
EuhGFhTodf0PU1p9y0zH9Ftv+gnyPviT/ZAoUga6bfUuYgWrQMfQYqIck7dsJkgQ23tWz+B4yiRH
/6YnrbQTDpiwbSJ97NCpnM69k4BQe5i+s2pB5klyjZLpI5wwxmAMpGScDQgMS+anodpVgUSXzZva
ShfByns2hbqCOX5+ZdIf9mwRZ+jBCZDlZ2Ik94ZaS05NiUpiDxYo0tSht5BhzyJQKUy6m/ejM4R/
X4eHrZ48g1zUEjuxllZjXbXY/E7Y3Cw31CldzNH5pD9XfnnEIwJGY3ayQUSbqlmUqeA+MFVNxPM4
w2DYZcJShp3pmm3utY15ytPhIxWSKzEcfVfomiqglNNr5IwtM9ihRPeAWv799eXbNHCbWpqmMcsE
P+B7EXHFiA4KVqSl7btaew5CkPJk4PeXlStsQ6BtmYRpfJCW2JoERi9dKyju0gnu0qk/4T5dEcfw
JlfZq6B4cVXUzlzXbXOXViKF5RvGqS47PmGJVZXD9PtA+2vpJVskk8F/X20Rkh5JQDEBx1dAu+H0
III7dVb7V9BasvbnLUmUMCSjYXXEFovcDRajKTkH2/7cfh8MZBaVbwFqm68v2RZGUKrqOua6U9MQ
5wdgdIWtoHcSbqMVbq7ulO5VQ41RPzlRJ3tMVHmjjhilrYUJGF7mhV1mJo4O5qgn6wSjOGveckaS
2FFu1d1wIjvVq+C/8yneaW/XNd1czpWmguEvaUFK24I91unJnm5CJMRlYZhMhIDpk60F1NKRrWqM
2d7X2dx5emCWu3ZRM0mQtJnZoRhjazEEMfyh6b0dmgh4LZagyKH1Z99wY7/oUCSGu8IBfJge++sj
i3eRJnhWzKg25DE0y9NDHpuOZrtkklyJ+Tf+tI6LDMGzyiHEPZjXHKTluUlv4w8MsDf4k4tKqc55
jIQAyWz7mC6c4IotY/F1ySL2OOVp7pRtIuuY3FRFNSAM9XQQJ2xOh4k+psorNvT+BUS9bhRJ9oMf
3X+s1UqAsB89WHEwrhwoHmZ1ax4GG5RNTq3GaMms6NL/VII4QvoimTPT07K0elaYXcq62TbNffUn
hA0LcrPBsESUShXBSzB/afW/xyGW4NPmaQ8int9LKWDGZHVRZPOlHF0MmLrtcKmrdpGnv4WJp+05
OyX5HFLJ/UCmmYAVYdNRZTDgXM10N1tekf1dyXJMm8CLQgTVJninx/iW9/5rLcZiZ7z7ustG0NUp
6SHGCHM7LpQzHfTHPGllUwG2Tn6q4TDGCQ8CBTG5HRoz+rP4ZBVqBU4+gC1Bc0P1x6I+X8eKTdvU
jV+hOqGamG9COg7jfCiOlLHM7nBN9MYsL1Ck2LpWWOz6dvItXE0NvJVdl7u5aSu5gqVgfEMQpXw2
WMyWG23OP4U02ZXLIBHDXesP11uJEWxjmGCO6oBQMMqJy8xxZw9UUoQo00Q4R4rQioKI4m7Auv6k
tOYxxMCYQjUlFQr8M9c0Ee4HKY7EZeFlF5YSumOWOgurHBCyO6Q8kvwcyIrmNk3+snLipThBmU+Y
lTBAkvy0yC2b7jE9xmn0E2pb/Ou2sEVBjPnYv42QCWCfTIql2ZzAfrk37+mO+C2aCTindzk65D56
HXezx+8KCtldl7y5d3h8QERFNYC/AP1Jgaqs1sLzmEEeh/jNsL6lhqQgUCZCAP/aWOZkCCCiab/M
dHBpeIv58x+BwJUe/E+s4ly1LCulsnhgiLFtMdoFzOBzNEluqDJNBJe1WzBFD9kCi2ClUw63Q6I6
85LKzpDNuHOli+CyXd7w4R0QYzw2aFhG4x6q6ZVTs5ddQDYhdiVIcNxyHpWp+8X1hJl9YfB3RD9h
1qe5hB/aHEQWBhgEDZja+80x5sww0x4AEeu7IvZ148WSMSRuwhz7LUJ01hmFUmqqwcja7ECtz+OH
wGD1fcFBs6mqS41PVClb1S0H002DJ0qnYxns2w9wYhnI8/1nucTssBWhOM5C0sqP1LvFejPLH1nQ
oED9xwdcn1cO8cdPXKUEM+NEWSlhuH4SJAkK1MvH03MrG4y66TIWCLeIgajIFMkKYrWpMJOS1yiN
n8vJn7TBQenVBxSxqY77INgWqHjzbIsxaJoJgZ3V9+atqfL+gtzoPpdBNkiOus00Ab3IElusg6Iv
1A7TF/y+AXWe7lKn/BvlXcmM0To4HNzqb/YQfLuu32axxFqoYHwDJjBgViTy5a1dLp6Ra5MzpW2w
n2kxeMlk4FaQpNG8m2zc8clcPrCqJB9IJKz/g/reh0dijQgOcUJ1eohMxXATltEOhW7767puQtJq
fYXzKB97ZlhpybMIsV8bs6t36Myf/h7np+uCtkgzEab/thpxiK5hBZYx6dwyd9aes4IkpYeksF+i
2oxI00ubwcRKmng+oRywNnitHnNu82988Ca6slH9lXyO94YTPjC3+4p5QrICMG4Zf8RMK7HCiYWG
GGVSGa4j6iNnIUueFTyrOrxZsNkPH3m5pTYCCZWZmoVeg/cmwtTJMMIIvtFY9zVoY2a7dlkdexhe
KQlqt1fzIkk4UCxW98i44jZiDGDd6cNXhRW7thr9cFFBT9e0Hyj5vmgGTpf3moE4kOTVhLdiqqOQ
Lf1iaKGDMo7rFrmtlAWaDgYos8TcloKZ9HRp8QhX2OjXY+VNV9ATC5Bi0s8FKV6uS9s8MO2LNMEy
mqJoCWaVo9o7yfFwu3zqllHWLbF9G14J4SqvojKlMHD5SHgVx8l65EXsuduCajpBgzsYf/1qvzzY
ePozZREUB6M/zf6inGCJdkKzWiWQC1oc42SDgjd8qRK38ZV95vfE+cjDNF3pKdqjteTpWEFeyTDm
igVeVj9U1Ufi6IsQsdzXLtHagBpSvFfM9e0QY1aOUd72+gdmkKHGAxN9dKbiBUHM1GVNHWB+Aby4
o3/R/szmfL9EqAlksn6DrdBgLUi4F5SdOsTI84C/IWQuBcVUFyOcjpIPBO1rMQLyLnr//6z0RvxZ
oZ2jshYW93bdm2S6CN5kB3VGWgMRrp6/LmntNOzRRE3JvxMieFNXxrQLDGQcl+q2sXegF9JNSXyz
dfyiP8M2wL+FRI+YdGk7rQAlHAw5bHZF7YXjp4Hus1ZiyZtR1FqMsPVoJ+/CieG9ufbzV+WGV/tx
Lt3uu2267Q0DFbjsqrMJRQh0GdHQ4aJiAvZ7KKJhohUWr/bLjuVdflgOeN8+pG7ng/LnxtjNB+NJ
loXempUOfnHdMjCcA+x6f6zmEtR1EkHN8VT8qtCMnqvvVoIiGfORYhQUOeNKhMFC6p15NPz/3VjQ
JY2+AAPzQdAo/V7fStOLLDIHHFnNKWYPqoqGnsfrIrYOrJUIsRAwSoa8juqZk9IFTpC+9srPMk3c
m4r0kvN+y73WkoQAOElSBdyIqAvVMCd9fByW26H6wBG/FsGPlNVRZWQkUzsFInTFchK9dGoSHepo
lqzZpulrmDrOi1wtilK693JAR0ZzDGqB6TfOVOFhyd7Fp+4AVt16dAxn9uzX6CR76dm8QaylCgdi
mqhJ3wbYqqIukEtQcMUPFljilFhW51eqagdu3FLt+0KzYd+UIfPHUI0kULwVc6z/hWiTs5bVLANF
gV5lDlrQQV33et0kN6P6lQiRBBz2OBDCzb714yfNK/dpuZsezT3vIclk9D3bZvl7L0VCcDW0jFkx
CgS81YGVn/vaJ7JLulQhwS7r0mq1TJl4oXwFWozp3O4Wl4NH5faS7eHLL0ZN67UTILKYQI+sxXCB
ZTgt+X0/eSVpMUzlqNNvcXaTmxJf2DpsQMiN6ghDozYe99+7QmM2mkU5bU9ifcsjcHzFDkNPViDr
Adt8fFwLEk7nPlSzJNZ6CDpaaDaYDpwToz4i2nBCTyZt28gvWgkOviih0thjBQ5h3deMRyrrsJF9
X3Bli8S1NQRQpjYflvJsaB+46K8XS3DSuk9pVkaoTSzQIt7HDsYdqOmX62666TiqSkDCTYCCvw7r
FdjWFXJcdOhwMA5gs5/cqsCY23R3Xcimea2ECLtucrrCHg07/jgq+9qK74fKjnxSjK+Bpsj6/viq
/+E7K2HirheLTkwdGrGGOgYmWAFhTUxfRrlU09yQcZbEgptn70qeYAW2WVlg4sMxkgbZPiq7W0xd
Js5M6s9Lo/pWoz1dX8zNOjptJVAwi3loCsXqYHb6vjtmwCHUxSJks1FkzHMmjav56b0hKZTdtHXV
siljDPdiMXFs9+2CF8IWQVsEpjxWnrtelZz720fjRYaYOZ7QDUpr1vCG1PquQCeS6YIZ5KQfZKNT
to3+tzLiGw8KRRfSZjiDkwIDI/TOi3LLt6ZaEsJvikE3KFjuwT3PxIJHO1gmTZuxUUH/YmbUxeSj
Tlobsy3EVlXMOwaPs1hg1pV5WJgoLPOn9rQ0+9E8MlXivtuRknaRwY1jBRJj2qjg9EG0wCe0cQ7D
/Otw4EXJxV2942GzbJi4TCn++1rg2HdGjxoBfzB+4LLg94rigA5B4kj8wP4DKVZqCbA0q1pK6opj
n0t3Bgj/zNCp/N4bb9RD4MqadbbNeyVOAKaSlKmpJNgpcrId3a1v9eOM1As5y7jEpZIESOr6PgjV
vkakwnzTfDTLr/F8mLMnI3fnljrL5HaZrPdzs3IdZb2/DVGApYhm8RjVUC98Ne+7Y3Ef30af8Yb1
iOFlO/tNFkirPAa6snuGkAkMjKJBuhVOzBkNM49+Vu7A/DF8jh8x7E4/gorK0w/xjibOM3NB2/4w
f1/edFlibRMXL1qLryoFKmUnk9PkGtRChBvdDHrxt8ROJd5gCIFnMkTEbgvgCM+Po+7t0B2Mt+b8
65YyetZhPiyVE8gS5Zvn2kozIQZN6aJEqL3AW47yObM+sTJzWXbIh9yJ1W/XNZQtooAvFpCtz1Ms
okof8/orGyXJ982QYKWKACfAR9bMJVTpDFRNP6Eb2inIXRgEYNEbnUX5+e/UEXAlihJmFSUsU1XH
m6xeQgf5ZIlRyGxCABMKfoik4nYXVz8MjLuf1ddC/3xdj81l08GvgqI3y0L523sUttKa5IECGKmW
uwDcHdpyV5MvatJ6duqZvSzjtWkFK3GCmbOwzIIpBRwryY1qvKRMYgWy7wsGbQf9mNAS30+yT1N6
MK3X68u16TCr/y9YcRcWZWov2PahepuS+6E4BdZLC6YG8FFel7R9IK9ECQZtdYulDx12n9dwqn62
s46wss5ZMNEGEeC+Pct4nbZvbiuRglHb6ThhRiQ/knecvwBt4qWXvSLgBI1xeY5kx8mmfa/ECfZd
hGNWkwKblS+3Vv6sjT2cSBKfSZdROCerrrW7jutUYzKQeY4RnjkEgyOwjtNrAw7PMXCnt+t7J7NC
4ZjstHI0Rm4lpYkbLx0em0lWD7t9FF8WT3wanzPLtssGB0bj8TELmRd45MjZ4Kif72zvI4Q1mo7e
LqaroLa0BJUw6y2IZt6/OecxODW73dR9D8Hh8ZGF+y1FbBKpjKbTewUWQcrE0SrNCTpJWdu2zV0k
CHgXZJj5YoS4fyj2fVt9XWzX7I/XlZCJEDAuSclolypOonkqgUPpEfW3+2Um++ti/otlX1QRsC5D
rtvKkl/BkYbQttzH4HDBa5s7ggAh8fvFS/ayd/xty8YNBOVrKBUVq1hqbZqzqMYGGXrpl2X7qhnS
d0yOMn8EffpFhuCxgYpZkIrGT/I0OAVq/lfGQrc3bH+knQQdZKIEq16q0UrjGflLPTnMEXjzFCRK
7+VDUbZN4rdKYhwbFknbEVBH+kuLffnSZjkq2TrvukFsCmEGuuw1HcPWbP776kKFqTt2r/LBK6G6
N2nm5NOO6hL32SydxCPHbyHCEWHVg24FPLVto+LAnX3QSiNd4IAU+YYfTCGi8NnLvdgL/OvabQYq
K8HCYVHqKUvZgPzSNFCHxqAtNizHJC/tvCvtN5LImro2LX0lT7RCRpZM77GaGrtH2Zlh7q7rsw3g
KwGC7UWZTUKFk9Fbt91N9YYCVC/cT67xo7rjXcjmp+vyrutjiUUVQ060Hhy0KA4o9kb0f6Rd127l
uLL9IgHKlF4VtnZyttvufhE6Kuesr7+LPjNjmebZvMfzMI0BDOxSkZVYYdUXo366/PsCycC6g/fi
N+ZWnWQaLmjcKbvxIceGjzrZJUHnLZ7qpT7kxQHuvYlxUIHg8+OWf44SsKTvSRf2pNuJhqPMz9l3
Y9cFANTZr39Wv3UlT7SvlhsCbogxZndRgSbS0m6HdA5v0Tx6kKrkfhnK+3aMvkzIRQu4418cOhFs
5ImBnsKca9etcZW2BgQ/XXysXD2osiiJxU8mYFfj3zSYAwwBD58MGN9G2qI/aPssaP3J0zCEJ8IH
okL9wbZvCDGHl2bWmq4mfQXiQW/sx70W2P+PVlsRGXqmG1MYAprVMGlWLj30BwX8TDuK4ycqc4uu
hrG4Gio4i2rh2GxyVTRXVvN8Wae4v2+iYxR7phUL/7xnY6zDoS00lGxq8zA032iG7DIB7jm9EWCD
SJIv+URi+D9ZRqCKyA4wern9TMKTBZjquPLzToTRzG0N0DY0GXle0tI0JxUhxOTKbnfdBfa16a2B
/GtGoQ0d5VfarThxRRNFH+RuQ5QRcHPJGiWjiCr2A22MItc/V1c6iodMX9/LlwgxAo6pqzBTE5zo
5DZf6gr9UPnXzl1P5lf9MP2cgD0XUZCQq/B5cZCAvHyd/PLlhk1G7oey1Wp1BZvqa9kAMP77afdd
c8WiT0X7Ep+M6E/aXJKa5qus+teM/aekBjiraAcI30eaJpqzkaHAo4Nx+lKUSZBKPN4onADFNp5h
MmzsE6OdZelvITIHFYMPXKGJgyZCsOuN7cZqxyLHRvAI+hBMvrFT9tGT9LRi87m8jzzt8fJtcY9w
Q4y5rHkZzawcoN1GKTuAZ3C07lqqGv/fUWEuqiVVMZkGLG6FKQppWZy6TpwSqxMvk+Ff1YYbJjBs
ZhmrbiwIhPFQfE8wz20eylP+RznqO3WPjhhBrYobuW/IMZKhdVJf9Q2VP3PwqyRz7PUuazW3wKjj
Zc5ElJhAsIj7YTRnRLzxVJ7mWneaUPmm97CUqHgGl2nxRYJgEZeCGVCZDWQUu0vjbAVX9fQ8mbs4
fZZXQdzJ9SnkjQRjoNJB6bLcmmhS8ZcyfdNFGyO4c9yapaHyhvE+DBIyN2MsXSErK+w7dnKvN2gM
MR1InOxn/vps+8NLeFP+MY7mTXFLuyrE+76497Whz9zXJDddZwBc2TekwtHCO0woOMty6kShDP/9
vSHEeudsVSS9AKHJbTEB9fM/gSd50mlq6bvqyXtR0Yf7BnqjyEKaFqueNPrYIpc1A38Ey/qI/b2a
g7JMD+gbmSyBqPDdyYYe46p1vMMxXQ4OdZhDilY57teAdnLEvgj1kCv5G1KMg5bsihhlDlIS+ZFY
X2SyT2yBveU/EzY0GNE3VFLNfYtcNy2qV5hoRGCoHpLz4Jkw8OEgOD6BILLbpIwU+A+KhduS7cmb
2tvVbg9GflgV0ag1V6U3fDEmfk7TqF1DKvHWoexvR1P06BdxQv++CaeznpRapcBmrIq3uKunedFe
22PO2ltr9HTK3hjEp+VzJXxYEFROZAv/MXwRpcJad5ofjqsQdanWa7vE6RJR7+Z/UeQ3Ogx7ZbWG
60hzgq237sw/OuBIKJqbFsx+6nQ3khALk39hbwQZE5la2hjXI8y8SaxAquuvgyFaYcw3w+gqRkss
GnABJfj+zvSpaGoS4vAUBYmaHsuCpu+q3wVNA5iV9s/qJmdAQale5lnXi1O6wliUy+TmA+jfN0KT
I6JTh6hCGvQu+QLMzx3dBCz9bv3ikY5uASfv/hPOc0OQEZc4Csuum6AGWntoECau+1T04ONHORsa
jKjomqG0g41oKj5H1/Ql0e8Jhoc97fgKYn2tCupZXLO4ocdIStaVpk5s8DRP666bU89IZj8my2ei
qQ0ZxmeaxrBU9gxhackhNlyr+D6bJ1M01SmSCMZhDqu1xDZtyVnqzJns39HgX5YAAQG2HbUalX4a
FtgpheyNEa+f5NdlAoLrYFtQ60FKOjPB9aPY/CS3c+Kg/1W9tiETgkYpESuMP4xI25qhDkp5sTP6
27l5uswJP133duUWYx+idLT1rMdl0NaK4ig5sVtdhY/aN7kGVMzktU7hSbdT5dWipAOV2Q+PLBuG
CdMBMnrcGDFQtFjvSAphs0Ljm1xMQW4spVORJWiqrNshxys4S96tAdFFhgvBZKzBikWZp0CDDWmW
o6ncFsAdUYM2cDv9l2SYaClaJWtIZ1h1ud/ZSeOQyc+ES4d5rnjLCyMX6PiRiZrAIGS67mha5nTl
LjbxII5EXS/cU1PpBiNi68hAMeyMmRzpUQJ2iHSV9pGTjYEWC6fv6a+wwgCriZkJoqs6Rhnfe4nE
GjIDy3nRP2dEratPsfZUSG3iy/H4iIlG89iODXGsbMRs6kLwWkAfvZcl+L/L+sDlVlchkKaN8Q12
YKXsO2vtaKYhbmqsMrupzNDB6IBzmQpPq/UNFfr3jU/s4JRXuwaVpdtl/c34KTT7LQHK5oZAnA3L
GKO89LojjO63te+73YwERrELfdEbnOsNKZQFAdgjRtvZ/GQ9d30qUfBgA7iqdEPY1H2TgPUoBX1Q
Rg/lkzDTzz/AfyiyCcsJsAPAz4D4k+agHzFi61mH+Md4HAH3eKPuAPt+EDWh8SXjjSSjB5h3BdTa
gA7tOE4AZl8khgsc5fm8zPki8PZc5caLCkDimErFv+9vT7fUJSIVAlE6INJqaPqQRj8fk5ss/tRm
GH1Di4lkRixCirQB9l+90gPaXYxc/HX10wjoIsluLwIx5p4iRtaRxtY0BROC71lbs7waKxXWRInv
dYzf9GpgDF8va5eIBmMbsfcdbe4ZBkQiIrtqa3hqegbcymd0eMMJ4zixVEuPyhkimPRnG3AkOhHN
6/GS1fqGAmMlxk7rlp6+R+RjeNROtk8nyDGV7IrynaIDY+Qtj8p+mtUM2jTtiP5tVoMK05SXL4Wr
sRtmGDmbBn0lygJvX5u9rzbhk0Wmh8skRGwwPgRwUmEpTTivMHKT5FZL3EjUR8zVTBMhi44VBqgd
MTFLQjJoO3WGmfWg2m5DKHLaKa6FGW9eigfwIH8TYseOR0yqp2EFQtqAZxvtxFaPqku3Pfb77qs8
OMpxRYNP/HsRVg/4N/VGmlHRBLsl9UYB6TkMjOXHLImA77gTmlvmGAVdKgIUiCymLW10ZW6Hkjdt
WFm8OXKqFxPLh6qddNudsh/h9Tg46Hi9LCiCW2TfxLmdTNiNikDQXI96PLgj8dLu25IqAjpUGj4E
NZtLZBRYwjvEaGmXo3ykRQR0ruxMbAoRvUZ5gfT2OBn1HZESWo0Olqgvvw5AY+gmLyLY+nq0NBF8
Gp8U9lRivlYmHzZTaVpJekOFaS1b89lSh4epttzeJLdZOt5GTS+IxrjzL8hZoNVMNxBcfEj99LMW
2TroTS5Wu5wbvLNLL/Ilt/Oy0aFYBsSr9tWPy/LB1YANVcZWkbVtsTU9hWkvT0V8THTBC0H0+4yh
GgmWyiDNCZ9bPGMxTmILPIfo95lnvG322trQlIuqF7vIAuBD3O4uHxE3WaZjQaIGrGOAqLGvt1hq
/jqjzjdeXnV4Fz1FaBhoDn2Q3JBbkZPiMvVG8LV3YRPS6mFez8NMmVLv9PlauM+Dm+XWIdgyCqcY
gWQHI015VauEpoWVmxGJTSARP5O7xcPy2Z1o/xPXU21IMQLWxavcKDrif1XekwTYN50XzrZIeWgE
8sH8bKgwYma0fbnoJqqYtMJOp6zGPa1JkACFYDS8igJkrlXdkGOkrosSbLy1rdxXVMk1y2CsERoR
L88EoOhcQdjQYXxwGGa91S+4p44s+9FMH8K0+3NZurne940EO51mLooxAx0/93VybadPdntsyytJ
C9Ds7+Tq4TIxvjBgGZKFBDea7xl/2w6pbuQ0A0OMdN/Hpj/Vkh8rmkAcRGQYpzsDmkUtMhro9607
RUdMK7qlaEsrt7YCpB4wouqG9mFpQiTnum2OcO2GM3p02150tP3eoZjry14SGCEeS4ZMDODbAfn6
45aBoVdLA7AW/mID2UmynS5PfrdxIcxO8Bz5lhCjr6kRL+3SQh46H+UHeXHkwjPd7Cj5o2vdWC9K
CzAp7DL664V9LRpi5KnWlj6jyQBIaOqkhYfvhu+x+StB9VmZvpPo1/8uiVsyjAaHxkAi69VvIILO
zUM4PpfN70/QULAkXlXQPv4BJB+LNft8tRF7JVOdTE6raiRxy1xtHsqx0Z7/HTFqSjY+w1KwvKaK
kVWSl72dubN9a0f7f0eCyuiGRGrnfZvYeDtNkn6U9ModB8xoJbEglKQ3zNpyQ9F1zG3DQRE2Cxe2
RagbC2y5al33ya4pYxR+H8YOjZT9w2WOuMK2IcUYiiSTy4xkyB0l2XEavTCTvTr/gj4LAUs8O24Y
qmpoaGmzyIe3VKmWeKbjnVFWN9IKADEo0GVOeBRMgpEm2oQAjEJGbRDaJ9ZER0vn/GxX15oo8Oad
1Pb3GX3J4gqoAwriRID/LS1aC3ZGlrlxLqi78syciWDbgnNAyMXOFpujImkaxNiPlCvJvJOqExEt
vuacFEG/OHCmFaQ9MZf9XopLmo8sUpL7vdT7IybYZot8IgMAGpBdoJFqAFpjbgOz+lKuq/DbQFi7
Tpv0XALP8PKFc+w0BqPhfCiwpm2zImVgX6hihFPuL2bnhvLLrF2RMXbyOkimowRcvKEQeFVe7nNL
kn2oN1O4hOrS4+R2yTXtbsl+W4/RYfaxxfMu8tZPLMrCiDlS/8C6MExAK72/qbgHzhI8bA4EuftQ
Oc3RSy7dXz5Fjq15R4LxdjF6F5dFlzJ/tH7M/QnoxPVwE1mHuhRcF68H9B0lRiTyVKnToUaLqR6Q
l9XrXHTa+eWPNVh2AG2/k390e1GVn6NM70gyOjvphq2gnRYiIj0XDSDH7Ws1EiUYRCfIqFNOyojk
dZL7a1Yd0xSTEFH2OFlKUC26r4aJf/nCeAmVLVPs2wgV1cHs6yhHzz1N4cY7OUXxAu2mmh4kZzuI
XPVU9Y7VOeWVWgApw0l+XP4EXsPru09gotgU6PVlY2JLzHJnBgbQlehGl85NvXZfnYsg3AF8qPaX
nYUWm+S5BAbh5Q/g2GICnTdh54G79WHsYFFj1KmyMkeAdtfqL1L93Bk3Cvny76io77XPagx77NIm
9yUt8ypjuJpmyV1kY1cbonidK0MbhujrbhNYxGqUJVqb4U6j6mi26jlRhtgBoFrsTVZ1QOlgd5k3
rinbHiETLTV6h50UCvReDyrMD3qZDxhkv7GdHgtDsBMqdWyRovAe3e+ujTFnVaL1Frxohsg6DEov
OZbP8gttw7LcWSAhvLfJO1qMXWulJG5MGbTkIMRs/bxXD4OH3he0H4r33PI86vYwGdMWaX1Gwhx2
prHM+5pU12bdiBjiubstDcaWqYNprNEAta9yx3Z24yG8G8+02pf97p3ByztnUMHeQ+xIB1EJjtdY
9O40GRtXm3mUKlKd+9mEFcvdvvXo8uXmPgM+jelJ7vB1drVj96JWdC+lEFpQcL6syctIH+tWRacT
mn2tBOsoqMEJzvZVcDfqt8zGapEWwlLoo5OakdPCF8XEGcKnNrlOlD+S+JlJ74sJ8rdH+irAG5ph
ZKezKlc40i/Ea/zyQPNqqeVkLtZUocuOTkb0bnVTPokemLw2kHekGWsz9jBqRYLbnHchmjypL64C
S4PJrg7VTndoPNO69qGcBDE61x+/mbnXPOOG5yXup6mYcM6ZDBCPlLhpn/lVSERxmiw4W8bQ5HIZ
Tr0NOrbqtWvvTvOeSJ48lK41BI3iNeVjK5ySpE7v0oUyFmdqQ5JNBohqNyaq1NGxcBEDPOqYIhAB
oImsG/vYycJ0WofMlmG9+wMBUCkG7zBOA9SZzAzENUORrDK2J0vrRtcS2J5ChXTM50I9FPaVvpwk
+3ZFH/5l3ySSEsbYkCLGFm/blH3NupFnJw1vR1FVSuBvX+3dRhBNW4oNacBdVd256TMHC7fdpvXX
4c5eBcJIr/2CWLCP+d7Io1jvKansaNi7uryNNM+eBEPNgjNTmVilDWcsDA6J7GO1+pi0AI3CRYng
kbmsWKZuAUoQ0Cpsl39hwdGlGiJdSfvTxUebAo+rp3K4+9/vH1Cu2JSCchpGmhnzNBRRuiwp3o71
rDqqvGsA7iPnItgB7ntkS4aJgNq+bhTbBhkKfJGcomP5Q7nuXmTsA9b3ZZC6/c/162XOeCUusqXJ
GCZj6DSzpwBOekDzpcUx+kZd6Ojkp/ABHS2+hszpIErW89wn8B+x5AzniYIHE663mKMuOgNUV5I6
kn4i8eEyXzzp2xJgpC8ZQywBjpBurubxlGTj9STPO5SW958go6NYQww83NA4BlXbaO1ahm1mGsB9
jI32Ue7nn6ncB/UQBZfJ8MpdBDtULBsZSxX1T0YAjUkxWkC8YdrsPHqK1wXJ78Q1guhMDeyyN7z1
12WK3PPbEGREMS60LGxXpJwzY/GWLEDJyJvmzyzqBV+Yc8P7zMTyEUYOzEzGRrHCyH35Ts49RBxY
yaDehjvjLsdyR6f11V21swrhpl6u/G3osuIRt6Y1K7i3df6loilNhJLMs0tbvpj70urMsmOC+8rG
ewNRcNe9NJqfy6IlO3z13TDC3FOLFVJIdiH/23pmoGeOGnRfbICdmuewxhIpLKs8dwfxgClfPN7u
jZH7YkjCEoPNMIhp52LpV9lE/ix9ohvynXQw8YsuFVjiPJi5r2LVilmPwWLdA7BW4Ki4soAijobW
T3DEtrsB/m/u7BYJZ2m8nVpfEQFicB+ZeA//Q4BlozarqK6gS1rvWgFBHKaXLnFHf/zeBiI8X14c
sSXGPPy6WsLYWQqN0voXq78h0YTdFSEwn29VkvmXjQTfYW04Y6KwKFeykuRS7lsA/gHIbhFMX21f
9/LnaScFLQaMG9kRhZq8pxGF/kGBD+tGNDbLmvR6la7UNEljs7NqyTXk9mbUiV9ZxJFJEpR1/2QU
wNu8zC33ZLFYGQDeKvLIbKzRAz87NGjPs0pSN1UyrKG705LHVH3MTVtAi6tfG1rMwaat2jZ1hdR+
Q0ssGd7X0m2UP15miCv4GyJMVGsD3caY6OSginrYukxXlU4E/pFrB99IsKOCq2Es9hjDPKl52zm6
hHfshHGtdQqyTPSIFNyPzvgSYKPaw9wkaI4rb5d8P4yVoyvPWn5oclEtgX89KIah2ZgYH0bC1LId
l2WdKTT9hF5w9aQNyV5fckHYyb8gGyUqlOYBusp4kTQfMOCrocA80SHW+noYfl+WAL5pslRoE+rl
2PvLnFmPfSmNllAKmGwH6pAb38iH5gDd8iRBtp3LzIYU43Ltco2sTgYpvHt189zMvy7zwhU1C02R
2J+LeQHCGL4Yx2h3CaZuOvM0S4fJdoseqZPl8TIZPhtvZBjNlIfGUlfUQ3010gOzLnZ9mgocEle6
0E9gomwIsGy2I6Ox+7JVEjqMgKHluBpvUms8lvLwcJkTvvXe0GFuRCLjUqL+QZ8bVhAeM2xArwLJ
jwIjqG51pFxLtLddpsk7PVrpw0oOywIUOGNyhrIrsBwOHl3HGoljGRnrLuxDEWNUL9gHLkGZWlew
gE4GCNX7qFwyQrLYKjz6ejP44R9ULv2FwC1ZSAVqv8nkitji6hHIIfsPSCN0ozEUE7RTETWEvS5k
ycnbKMCiMSetFTdvfudK6+mTcuqaMVDMdjeapqiWzZMYguo83BKdX2FDmM7Max2NSQCa0X9jKa9j
GZJbaqJ+Up6GbakwcQyRGztJWx1JugRIEea1FUZOJCvuMIcC98d972xJMeeZN2EvEQMMyUH+CENO
h9olXweCv2Q4xtFw60A01c6tPxCMMaIVCt2liJvfS40qJ4mllLjD9aZ/nSy2bk2v8bIDsLSDaNd8
wjXCd+iYKVZhsdhRBFWWsNK2RqCGkodDGt0PLVI48tz+KicR/CRXPja0GE23o3Ci7V/IVneHpUev
cxbow5dPqLZp0d3otN2BdSUt+tXRCSHnftRGJmIkU9qTGnXwy1S4eUYsSvuHDMMK0cewnzocW4+E
/2uC2suuDCz0GQPJM+8vU+NK/IYYIxJ9l6NJpAVPtvG7Ke8j8hQre6mvBUxxrSKANuCDTax9Z5tZ
dVTx9BwlW9/AxpKldgrrExNfdDLqbwpsucJamkqRGhUV4S5QAWqgC9It/GvZEGACCT1q9dHI8OCV
x9BTgcjZrZFXm+oxlkKfyPKx1vo95hJ/N0WLnlMkmwYRNB/Xn22ZZESj7SULvnNBx+wfwC6/1tie
rdf1jvlpwMIC+Zxh/OyyhHA1a8M3IyGtNamT2oHmoKMbQquvCrm9t5ZC0HTKe/NsWaMStMkz5Xan
REkKMnKbfiXT6ofNhKYSeS/FdmBX5mFaJXccycNl7viCidZ3GV1SECDGXU/5IsehhG6PsPmpKme9
8y7/PrdzAHnbvwmwM7FD306A75xypC/iWzmozxEa7DFZ+WR6iuH0R/XQeRNw++KjnIph8rnqvaHO
CO06ADpHKgZKfQJGW/Kdtl2PpywosAkK5a7uMD/lgSj3+V905Y1pRk7XRZ+MfoEyGjcrdW35Lnuy
HrNDd5hKpwyEEAh8GX2jx8ioUivzWhm4RfWOKkXzZPuYdInOtMulBVKm7aVXvahRiFug3V4tI7LJ
rGTTMoBq5093k+HQzEf60J7C234fnnOHBFichwlv9dy6yO4ILLeIZ/r3jcIUuQpYWiA7+/GcXi26
EaS5tRtrEciuQsP9D6HmRoSYmAgbIKcZgyM51nav58wPve4pu0p3KJk68osUqPv8qjhJB/TZC1RH
oJoWEyElGh7smFpHAWwpjrWee3EiKkkJBZV560RqY0pjAuZecc/O6Gn7qj/0X1on86KdqIVHxBBj
a/K2ggmqlRwriPSrrGh/WI3ISwlIsLjOylK05kIVwRoRknfNLk50wbXw5cHCMkUDYHEfpjjkSo2U
uqdSP2GPiLKX7dlptdGpoytS3ueiDmM+R2/kGPGLGjnv0nKlXRBXoRWMohKy6PcZKVPNdKnnEL8f
RaOXt6s3ypF/2QeISDBC1o8a6YYFrq3T06fCLmd0sJaivTJ8S/92ToxwlUuUklTHtaTxvZLe20Xl
hvk5TF8u88K3Ov+QYQc3wjbNInPFcc29Rfa6EqunZsR2xLyvni5T4r9WLGxqVbFqErkbxqhna/HX
k0/aF9fk5j8PpOQcPhS3qUPn0i7T43K2IUdvcWNPI8PoxiVB2J10uVMVTo6KrmoN7mUqXFnYUKFf
saEyGQCvLSy8MOPl1JqDE4sBAkUkGI3R2hovy8nM/fqFvvLKXf9DuZ/d13VWT3ci38uVOySjsI7T
RF8zm8pRE32UtQVDSa2sHRGvOWjVP8TZ7GSmqMWEa3k2pJioIo1M4B6jrOr33ZGET/36QzGBunQc
o0dbtHaEqv0Hr4ecoazrmq58GLOJxxXV1R73pITfp+kq16+S+XnOD5YpmkTmH+A/lFiNKtu2GeMU
B2io0cNqmm4dp1+rJfYWrTtcFj6+iL+RYqJBE9XdOqIOKEaeZvpVK496JZoo5UvfGw3mkuys7pB1
h0dt5sTNw8rvtDa4zIboxBjDUGNDeh0ZYEOyLV/P190yZrfIvH6B2AlOjC9yb9wwRiEbeiu1JogB
PAR2BhbJUVWmr43RnybL2s82NjxnyyeSo+RN9AzGRGAlzBymAx6aUT56rRwH0aS5cj96l09RxBpj
JqQm0pFkoJZIsl1Nvq2WQKlit9bRDjcFRBVVFPix1oYvxtNW0YiqU4bsEyITjGuj+/2U/vgPhol9
EE0Y8/OVG2qU/Y2hjU3JQDUfGYe/2qR3WZA7o08RZoUAlVyBtDFCjcQo7bRjOJuq0cB+OnAWfRl8
2pQN3+uFmrdgZ6KDJidsdUl+TMdWBPDEvcINXYbHBAU7fTWga6kSu6t8PWjPmj051mA5k+b3RrW7
LDI0hvhgFDf0mBijnwps/x1xpvmBemPbb9G3LO9FUz98SXmjw3aK1aoRkWzA8zE9zzuyawL9dsay
DQ29mWKYea5RRGcbmnRQ7fow42gXA/SNNmg0eJtK5RoYax/EWnt3+ex4dhGA+UgQohUEqXLG9ip1
og9yCa1uJN+Mb9f+f99vSra/z9hdDL+udb3ibrS6fpDa8GAp2U1emfvLbPBEfUuGsb2q3K6r0kPk
ZoJY3JXR8pYWoQOdcC4T4p8XZm1k2pWG9qP3+otl7sBwamDkhyUN2rL168QUiDOflzcSjPqkSagq
DY1lbftmqHeD8quy7wxRuwJXmi35jQyrNZY5t7AQGNw4tmfa9xvf2N+bM50Rz58qQRqNm5TYUGM3
oHRpAlTeYYb3WJz8MJ4lp/SM3ol89Xa5WXaGGx1IgFX0fu6a1/lRVKLmadOWPCPmut5gTiSmabzE
mNw+M++nefplhoqgNV8gHuwavwJJiSFOkBwgWXrbZMW+H/t/J4EmI+qaMSeAz4NGqdFVDGB30Syd
6KgoixsPtZAK3aMyrFweB6r6XAKzORP02Ask/EPVbM7lrJ8hDMi/44F+qofCGcngWNMkeNdwmUHb
iGGqBpV1Rl3TVpKl2sB9yEboTo3uTT02c06Tf9kq8MmYJjZj4lWosF2CcgQMu6qA+amr2oWJQDz+
Cy12gmPj+Tm06v1DhbkZ9G1K9UhrCbEWO4aiOH39VVdPMd7Uyqg5DTnUop3rr83CrG/d0qScb6Rh
VMamrRO836Pcmb3menDlo4zMrHkV/yIY2ktcbCWJr7td+d3+pgLq3cZQyOXDfY1TLn0DFafNNyzm
WMo1zR5JJ+DYHmmmWLlHc2lAl+HpuzaQHpEXAx7MZbqi42ZkZ2yxGDNBbwme21PrpqH2RRnth1F7
qYbwqNiFa7fkWCXxl8tkuSXY7ZEz9j/qswwYFEiOW1d0ok7ZWwfr13odXyPcdpKb+EqUAOSq40au
GE+wjkVVJUYLJYmtXSVdS9pV2OkYzxZoCbdnEp5TUaEiGARmm04juE7LasDZaDd3bYqMeGackn49
9XrrzJb2Ek4Q5aj7JpvhbVVnOwBPD0C5XI6d1pyNtvTT+s/l0+Zq7uaTmPgk7O2wtXsYiDk7qwW8
UulJuqh+z9cile7NQuOSDsyK9xI8ddHahrRARuGMxgP2Xl9FKKsTvDUSNwsABhmQq9mP4HvD+zj1
cux4FrgNlYrNBy16+wYWOlFTupykKzgdf7Y75cZyO1/Z2Xss4rmvvR4jXHSFnA2ApQkTR6NPkA1E
0sQh30afYhuL8lqiz2E8smzNq4TeZJSTrR9D+aPS1B0pvGEKHUv+ma4vl6+Z6uol5plrTtqokewG
MRUmcw4zFGvVbuNhcPVM8ezy6TIxborQ0mS0EFGkQ8ykv7/uOV56Ui80qK7ab0szO4BXDtrEOClz
hPXFix7EbepEVuMp/fAMkNW9AjB/KyWfiUY238EYzjUfKqskOOMqTDBXmYbxzlpDUVvof2GXAGgc
rT8WRtTfs5u3STd3tDOr89tDdayCpfcwhUyn1rAPzhsA8SAFl4+Yq7Z41ep42yrovaFTXxuXkJc6
TAPQuvwCy+dmjPrbsz+KRhm4wRxW6aGzSDGQ6GUcQKcmU6r3wN7I+0PePq9NIdBJEQHW0uelZjQp
uJj72O3L6zRTvcvnJKLAGJ5U05MuKZB0HQ0dqdDGbyd5d5kE//rfjoltNR3kaNCtHFxgCP1Mp4eL
YJEwu2g63UE/5b9FexwEPLH9LpNazYsWg14fPobYu5uYreDUuA5xwxFjLQC3MuhTjf48CRZjze5m
K3RtyyPhZ/rsrQ0hJpYnepdmJp0Byo32d4Q0Ya1UdyROBK8vvrYArg2b1zDIwmJH5FlfDnYPMlpj
nJN6/q3Vqa9g8e1lSeAGTPobGcbcxFVeGkuMF+UA6P16X5mNBzjOEoPA9XTXdZ3TraKJOhFnjIqO
Q2zr/QCSsnyQ1X2Mhjg7+X2ZLf5LecMXo6Zj1dhlX+H44oMV0O0QI5oUqkPk0vU1okPkS/fbITIa
m6w1NoU2ILasNy25i8q7y9wIToxtSEpGrFmJaO+pFt6M3W1mAu5z/+9IMP5As6ossjMoqDbE7rBc
l/EBC5QEtpMe+geP/nYpr5e28QBJiG3E9YBncDOXjj7fVSmgePPBwWPPqaTzggWol7kSXAxb97P7
dAllejFhrjlte6vmL58gYKCnXcFsHvY/0ZvbcDRkWKDZ0K0gdf/YauhPiUStIdy731BgFBRtllMd
z7iYOJP9aaxvOlVxk6UUVAq4vRnWhg6jlVbWr2FJu/ek/byTXkw33RnEkVxMVDiKW3ndocAC88Sj
GJ6Xz5DPIcbnKEYpbbp7f4Z6qwzjoOOS8vJKj3/G2pEMIkBK/nsU+Nx/E2GOMV9DI50VDCEYimOj
AFzu5rO2L9z8uamc0mmvzRcDcU/kCZEsuEK/ocwcbNkbNklDZAAM5zT4DZa47JtAcvXH8gRkOFf2
sCziWPrTPnv+d+dKP2wjm0uoyKE9opSQR5bTawB6x1N0/Yyb2nDHmD57irNukUEEPmQXFQ+9bXrT
YgucOz2jD4bjjQpb2AR0Bqo9dHCvgmPql5M6XVlYyTSi5T8ni8AlvprTj9SIrWo2lhhhWff7g5s7
oI7KMwa18lGPfycT+mudIQ7rKkjlrJkc064G2QNaMMncaChUzLineZh41lgVoicgXzn++RbW9C/z
pKFVFMohd4kfEtsb21/DIFglww8H6VYaYNgD7J0930WV+mio8PjRg/RX6SnPkvuzX5wFEMjx0bqe
v35CMjfkGGdT2dM4lwqCdMmy/mA1+VNRr7tCwqaoy3S4Ta5o+PiHLyYoLPLcxNo1hNJ/I9ZEd7Qx
XrrSd6Wf4Mluf2YBFtmSZMJDJaR9TtRXE608lLq+b2r5VK/CPQ700z8I6YY16vo22i0DhkOSE7Cm
PdBdACXaIkcHrZjqDtWBvaj/XighjJGO5aKe9BASMhyja1qxI/fqbXJGfwZ29MZXn9gL9e4UGXMd
kzTJzQKdDAr2sZbyUxN/L+VRoOjc6GBzhIxl7pH1oevX0RWojSdjSoOkTHeXJZCrviaadBTU6jTM
pb2/JaOobWQjIQ0GnvCF9T2ND0PymflHa0OEEYUkUcZ47kAkGlcnt/ZWDHA20fS5iBNWALCkwV47
CMBiGO6inRQYRS0RZMv5YfuGFebeQ9L18NKQ6ulIcdgxun+V/lAPva/46j5SBALAdSsbaowArP04
JYsGKdP7p7p3h+Ex67922KsgzC7xtfVNDhhfPJm13gMylRqiGZAEdMcL9mlgYJ8Oy4gKd/9FWd+o
MQ5sWNv/I+26luPWgewXsYoRJF6ZJihHy35h2bLNnDO/fg/kvR4K4h3s6rr8pqppNtA4aHQ4De5G
9sLKLvvnyo/vqEMe6BPIpAENcmiLov2btmEiaIa0MXrILA5mgwAuMN6xcHHi5r7SDL8mhU9UVeCj
isRwh4mxg2IYGYyDTFnttEWa+rh8I3vRSlGt/ZZlsNS6ASdARsaZswzLTJt6mtEU18v7rlFtS0PM
2636H1ItykNtoRAjdKAGqxDDsIr3EEGJ1KrFiMVLLAv99NNvJahezqPQpkGsZXDHKlOzgEYEBmE9
zccKl8UCzx6eTOvKfunGD6JAsUgnbvlQntDkmQSvcMqLnZb1u96oBWd3yxgomEQwaBpzrpCdeL9s
pJvGPmGBi3p4yovFNshLjpjipxbuJIWzbFwKVUaxfJ42Lph83i6pNwcYMZWgXsyXaGDcpRlKqkjU
THacjcquXWYV7mBcot21bv2gbB7Pf9LWc2KtN3cI2hQjqM0Eh0BJiggeYW54Goh77WFq8VkGQbYi
G/IndP2XD+clb4LzWjR3z+iTkimjjDKv5NJ6YlGV8C53kHihKAIQT8oQbTB3LjBVu7E65gIYheZQ
sgvqCB2bIp2Y5fNu1Fon7mRMDQYCguiTUcIaPdqg+p10TS7jqxr9ryFyd5HXOZic655fyu3zcTIr
7nxgTsYyl6z9L5N9pX8ehFNTNgWYlgJ+WYpWRp4juEIfkgn6VNSjWLs4eFaV+08ocPp9vjmgteqw
UJnrVJRXg5bbkTAwuWHnuExkgkkioCH+QHrUo4u/rMA/7pkRsj2PGt03eedZsW6T6OsYfYLaDuLQ
X6qiRhfsOtyVSbq6HTqSA07myTHK+H6Wwosgzp7Pr9tWongth184guqdtAwsEH0dFtSjhcc+cdVb
8tBeYrLEnj5Ot/MnMhbvRHJIWeeGGQfIJHq0S3dKjQFs1DicV2vjunwngoNJsAJOAVlA+abEiZO2
wWXTXvdS85hq7iILIg4bpv1OFgeASYWm0CWFOuZE/b6KPDWKvPPqbEDPOxHsE1Zvq1obrUVuwcY2
RZatqJmtSJdy9P+neHgnhMO3rKGhnOcoqFnqu0Xbz5ng9zeQ7d3vc8hGQBEZFxE4BhP51pgSe0mI
QwYQskW7T6yWKVMDjEAWOuo5Rcog7+pIZZHD5mUOXlVw3hoCz29Tl5UIThetHJN8nqBLLTUX9WJd
GIFuOnFu7pS0EdjX5uavZHHYbHSGgdEbgex1emyDVtQOES6ov/y3NePeA3kRIRUa98yviNxaSm6L
6BEEtIJjKVKFA7UmifQkzyAl7dHaO80o7g2R3onc88ps1YhgwtRfC+DLFAotoMGQAKvno+SrIOxF
oM7JEUGOr3TXvOovCy+6E1GkbJVlv5PK45oyZSRlmXJ1dhqMdUZh01X0THfddeKJ6og3AW6lIQdw
jTJnsV5BQ6t6LsMDqlpK+lyjExVDVs8v5ia8rSRx8CYh+Ig6BF3GBPrAaaf8tVBEPJDC/eLwDc14
2kAbaLM89J7qEGfZw1W/MJ8WJP9nv7IZZUT6478pxsFEjB7AOCqwXaZ5SCmOlfx6XsBWjP+dQXAo
UQ+B2qYxKnbkfwba1A69X+zINVNUnal+CFeO3sa+yJ3b8owhWdcoRtFiHi5fS5iMbQ1ScSxofyxQ
zw7aAye7SA+y2ziFkHtj20JOwrjdK5BBGWYVwgbVlWlkj8K02ba1nyRwW2UWixmazGMYpge5CW2r
+hYPO0CwbdBid37XtjHqJIvbtChLpqhZALfp8FRanpXfaKMABv8FKUDaQcBFhtoTDimGtlGyIQVX
M8MmHbUOy47umjcq8cz5jDonURxQdNJslRFFCULa3lsgc426S9W6Oy+DwTb3ZoG1nWRwECHHk1lX
I+jzGXuwso93f0YViuqv/8WqT3I4QyuTcGwsPFMQtFJ88L17+m3rg2QJEV/QVAjclW07OAnjbC7K
4gA0dXAhyxz9QkaJCuO6e5WyVuBKiORw9pYbQdPHPZTCxJwg2qfNC1qNz+/P9gE9qcKO18p9JDQF
iRoqK/D4OpTDl9J6PP/7W7lacO6gZRqDmWTV4EsT5SIKEzmoYWSz3VxqfuYuthba2p4ctF15kL61
B2zRfeDVwpfr5vKdRPNXfSvVFl7McCnI1Duk7O1kwqjvUZi5YTb8wcZXcrgjG6ZSXA4VXPDldYQn
5hRu5FOndzVQbuFZLok5uUUSuZML11YdCNs1ecfI8Rmvb7MPMIibBWkzIbHF5iFeKcgd4rlKktoc
ABRGeF8SyTaN17j51qSRLUeFDehACF9EnbMVB4Th6IQiMoC3Ls+8ZSqLkkcd3hzNy+gRJ/Zyp/jC
MvzgvNwVOxGCbBvLSRzn5U6LoU11DzuN5PqilAx3KEsHY5c8wXnYvK9WanF+7iIpoMTvcV8Vsd2G
dvfSHCpfcRU7ArdEiarNQ/AQ3nb/hx4VwYpiHtP7s26McYxiUUz+kJGE624Sn0g7w5PhapR+UdtK
Zfef8hDRHY1ABVwNlXAIhk72YtYGiJzpJdE9LRFUoG7v2un3Ofia8lRS1FmTPbT4EmdQC4fkUmlL
hvR0ft9EgjjzsGjfWlMLa2RZfQkkqDrqMYSXPzu3H5HkpA5nHGEzm22NThM8ThSfUSYnAfhGGE/O
vCfXQiqXf7GIv/I+lLnqZmz2OhBS3+XXrfMj33VHNtUHhWdCtpptEDnJ4lAyk1GLqpGGyXpLAe96
XwdaiV4/257AyeRMDhvVTjY6SUUdOsujR04Nhmu32BvIJ6U3qWx/onIFMHVSi8PGLA0sCdNQZQ85
Yr/taw9R70vVFDXKbG8VxSmSFU1B0yYnp2hoUZQwJqbWHZsHVjqpIz9ktrRDm7ZwMqRQHudQDU1S
zB3rpUgOo6d67MmaOvNN67KGmNClP8+fry3CKDTQnfRjB3DliMRhApavOMYBmx2U2DHKUtBFOe1r
AadRuk9+GBhS3+y0r5iaey96FG2e7pVwDqaaLl5o0cI2x3zf9P4ASv5PdAi8049Dqj5VFaPKK/j1
2W+1uM4aD7O0x7h16kyQmN506VbKcFA1xYE0NxF2Lugvy/i6SV8FWyVaLQ6lJj2wOr2HAMYeRH1y
RAHejXSdgezfwXg1FK2O++4TnXbr9ftQBT7WKLqhuDcVeqhAoxcavw1Q8JxXje3zB/xF8hFpVAzB
w8Sv90aoVUYULi00a3LZ7tqvYbIrG8tBNbhzXtD2Ep4EcadLzgLUSUURiwcdlNbNlV+9ITCD7fD9
ShnuRFVRj1EdbIpT2/hSetMEP9vqNk+QywcBLJ5IKEYbyus5/aphBKdqwRgfzyvJDO3canKnSjPg
OJohlCTUqdLSxggFd6H1LsR89fRH1ffueXnbu4d6dxV0BGiO4eyyGKIx6WWYSGX2t7Fe2GOn/LDI
L9UiAklsez5q9lcSf2+aCOnH8oTDPFWlb2r0CkObBJ7NvwDwSQZ3X8qSakZoHoMtgsMu3Gd+6TQX
6uHPKOBil385v3jb9yY9yePuTbmx+lCRoVOLNBaeatQPPUwqfwpvZVe9EF3T27ZxksadNGBtHlYF
3O1++J7NP6XsZep+xfF9PYB3G7To55UT7Rf7+/pyGTGdOJ5xeQ5NdJi68DnBDDyBjO0jfdLow3Ez
MLBBx/qhEfwZA4q92FgOmVQKAirCfeJOVWVO46ywWaRtY781q+7nn+ll7xKfkWDO9+dXbqvAlDW2
/3Oo+OoSI5ziKYtwqGi466PXIH3ohx+Lguhr8L3I98ZoOHonrGVgxsYfMAWzSFGkwzjS+dYoMyQN
jTQAMSOD7W61PfUyO/neHlI3dkUu3GYwdi2NuzEX5DfqooZzr+80f76uMTAwOASPA57Tmgd34K1x
EneaaIDEFmCt5XKANcjSXKpsTGk9o7FA0u3IeGm7C137JtjErdO2EsRfnuocy0W4YDmjg27YoHZy
Jndx6ZfSoZ56U1wod2HuzG7nxEKm3U0DWsvmcMwiQxuEzFuIDqoDXl+UyY2+4unCatatQ74WxGxq
dchpGdRaPkBQWUe21iJUEAvIRjbP3loEh1rxWEplzNbRugrvWW18sx+O0p3isWp8Ua5SpA8HWs3U
I/GhIs1v1HfJlNpJ9PO8WQjM70M1VxmD5ImNNo1L9LlLpdfEiFdZ4UWkikZsiERxoCX3dKwXZgQg
GLC1ycvyqyx7SDD94LxKW49MuG4a2LcxWQHFEe9tICuqGaRskGNor6Y625V8IPNL0/p1sNeyIwYi
uOcFbit2Esi59azjuctC3GNhUTpLdqMUGFSmHWtREnbbGE5yOIjqB9wqNWpQvNJ4kc1nOFXn9WDf
+RFwT7/PQdFcalHYhri9yIxxiZjHGoxHWsw2Xe76VHCnbN2Uq03i+wTUHG0MmjXgNp6vqeqN+j2K
Pc6rIxLBgc7c9XmPbgTcH5je1V/l9Q2aos+L2MbUvyv2hhUruLHQIqwUAUytGCsvpK6af+8JxiMr
JSJpfiIi7Nw2NHRtyfiHck8OepB1muc6wD0c5phnr3emrwa5i+S8D9J7wetk29hOstjfV6p1lTJm
OKjIuaq6V/WpZ+iJ4Nxs29tJBOctDaVEls5AYJCOCpAtvTQbigmM6JFZFJcYoqKMbXs4ieNwYZzk
3KglnJqUXmfGZVH8rqh33h62KIgs9OD83SGm8mrV8mTMqMIYYllGt7rNfBra1V66tlzlzrgO9i1K
C8a9nNvh7xzMRL6os3PzxbD+AA4jpJTWXVfiA6wrC3TQYA5GAGU6Mt4jdj99JmiyFsdBRoMZCESr
MJnbhNnHVmPX5Gcu9D8Fds8TiVMMci9ohWOmIx+aeste/Yr5cbGHmmCwSDBGC1AeIIxiPJ7fTsEZ
4Gt2sct6RGv4ZrHpm6jnL17O//72TfXXWj7UoZO873Ud8S59x8jJ0x0jlQPdkgClNvPJq12yONyg
Rl0sQYn1y2enOmjIjEpOMDisvr75VLp/LYwDjp5OklGx+Akpdqr2Rcl/nF80AWpYHGoYsyzXSq/K
HmrUi+eiVqefFqal273UdTayDz8sKZ/98zI3K1DWSnHYMQyWifJtlmwz36a8tY6V2Nq1ftP7zb7x
iM3IFfuLRdRNK9w6DlA6BcOCMF2OAQpCsBjZHII2n7Grx379iUIyRVEVjPjApJQP46IwZQbzsCxk
mhVLgq/EeO60nVL0AozchOGVGM5FT8q8Bz0lCigqpXMqY5dqxB6i/fkNU5lJf/BlFFByKaAdRI8H
B0xBR8I+1FF00rnNZXObHof9sifu7McHcvs6OSzj1ThmYiO5suvt9kJcZbOJHqdP4F2caaGhBg4y
XG91vy+a1BkNIigO2H6MrGRwPo5ZxlXdpzLrnGHJomkvI6OuOAYKhwKHfGrn/q4p7+30CYoYU8az
3dMHuuCcXbXF4fy+bRsHlVmiEHVBfKRhCsahiFgavdPu9fqyGDBuEFfofxPC3ZHKbKA/vcbGhD0o
/S0JAdHM7aLqExUiCrSAH0sJI7587wvQTMtVOYEurCEgwShDpdNQevD6CWVWUjhl+nSaY4WN5s5a
84bOtLQHatn6LGx1Y6b04UStBPEnKiy1yWBT3OUMbXu9RCqnCcPIk/souSRhrPhWU8e2UdTKg6Ek
y84Cn5qbT4OIJHiznGS1sHz376jkQWyycuf0N9lVP/9MlE/cYd/6C5IPVWZX31meiLqiSS3b501T
LYSlFMSlPow4UxV0PIEl/X/PG7pmXAxdP7DzljmGe35rt8MmJ2m8oqm2lHL7VjpeS6atLwsjKtNk
2woVPNT7oXZRVzc/00q+JnQJjm2mCDqtNz2U1Rdw+BIkZlRkGZZ6Uok9zoutqhfddEPmi3auHUPy
1FYgcTNlATbFf5bY4O6HHgKHuMRVOzqyAxI8X3NB7XC/XDOWMNWtdrUiwLVtr30lkvOP4K+EA+0R
BLEg1QuO43FAaIzdtdYlY99VdvVhyO0/E++TO2Gz8uZNoVE2dpQYuHoZKq5eDQZGdLakROyx9noP
J9lNbgB6qZPZ9UHzWPWQIuof+RdLPsnkPBow9WadlUEmK5YzfRTLfc0uOtCwyfv6hyTynzav45WG
HBZadVnlVgpPd/DZEKDyivZ+cTH7lj/vCzR5RqZgTzcvkpVADhZHPY+jegLGk/RgkEcJ9S2iZ8n2
2TitIAeI07ikBAMHAIjHGN57tx/9CHMVhd47M/gPwHtShW/BaUhujLqKd2seX+Xdd13ZV+HXsLiJ
9Qc1k+2yHXYZ6q/7xs8/1SuhrGRz53+m9dwFMnRU5ocQlKPjQyka7Skwfsqdd1Mee2Ninlo8JQdF
KfZpLuJGFBgDX+48zBKZCgNOdJWTByQFXVKZx65sRdlWgZVTpurqHA9ZOVeShCuy9uLrEBM3Izd4
DC8J6jNyv/3xqeDwanM42ADTpa7ODXuUJAc1+K1U38/fPwIDpxxEmEM36VWLQxtk4FfSXAmFEZa7
JI91dKtHiR+mneDUiiRyMDGb+WiE1rtKYQVPVFGd378A/t+jSzl06Do1MCYDwa3GnR3rOHqMUk4x
7eA2eOxsbRft25vYbb+kfugicS5wDLcfdbqmYJSoRjXF4O6bxjADqcRUci+jtn7UPcTvrlXFlpFp
wrNuf34XN41/JYwzynhGWUts4D3eazs9SlGueTlKL/9NBmeJVT/SMmcV3l1e+qiD9prC8vOgElwj
IlU4g9Rpb5FyZrky7XGoUrtGr6uIWGwTjlbLxZlgKgexvAQze+m7VPumh1/PL9V2KAFTXPG6QRUX
esHfg0QzNYrZGW9BHzmz9SfQ5LhDaMtfB0c56n7OGtxdSbMH0ZW/rdlJMAe0i6KWbcRqgqrgyopf
A3p3XrPt3Tn9PmfVY1S3fRljd4jROlp4MQ7JHtEt57wUkRacOVeDLIcto5hNKUaWKdI+GcPdfxPB
WXNRt6ohTcDVFgnEvjZs4cSCf0GA01pxlqwYvRnMM/aiQW57caM3V/NPWEfU6ypaMM6gyRBo8siy
Uwi058G+EhW1bXuSK4PmwHRSlFALCASodxXYbo/jLt8lPwLFnt3q/lN99payEse5XdKkVqlao9y3
bUZySRjLlpF0+m0Wm6KpS4Kl45sHpHrQx4DVaZdVYmfzK22fz1sa2+YPrt1JF43DgopWlkYbRFR0
+RhlT8GsOUrzLEmfIMNZr5nGHf2qjqTSsuBCksr6UkexZ2nBg5Z8KvO6UodDAEs3MxlTwP/UUPSI
Z7PyXvVTQ1KgDoabKwRz1DGR7T2EkjqOgoGFmFllCGOnWVqHsUrXh9JHQ4IiguxND/wkj/fASazp
fTtCr/k4XeZefdXtjW+sCKvZ9V/U+/M2sVkFu9KOckbRliQheoA3d42XGXv8aqYtJ7vx1kASp3Ho
1/RL7FJUg2sH81bIxcNO60eT/Lu2vDvek0oyQM6EjM4Des92M9ou0rvSIYfuyIIruYtA6RFFIuLU
lWiVOesJSnUYVQurXHsMEws39MKr1qeobQ59IggzbF9WJzW5a6RXlACcOSiMXFp3Dn6XwVH+zDyw
tZlS7h5Rwg7XLYFC0mDtq6reL2XqnzcWkRrcPRJZYauaNdTIut1g7Of2iCk+50VsR6FW1s9dIOjo
kMxZhsMSEt+cXpp6b3a53amNoxgXqnw/tLJNRIFg9qPnzJC7VKJc6025gEeJh8edZDZONY7A4Ky9
MhK6N8z2y3/UksMUVSZzr7BGMTB139Zt4Etj8EpAcdS36ZFOpqtlxvViLNd0FBUCs5/+d10/9OQE
mloPtMSRU9+6Ioa9spN2nfDVc95WKE+hPox1nUkBXsGosyduX3S9rUcN9Y2wrdzzq7l9cf5zutBl
/B6gkwEdMjrLFMyjKw3PpYhu77x1UL5GOyymtK1rrJgefOnj11T9paV29DQlP87rsUXIuDrCVOZg
ou2UKO5aKFK8xs/6EWjs5k6FCZmy3fvpI6Oep7faT4FUhvDnDIIDjr7pCQlZEbO+qw6S3e+6iwwN
4egpEd6lIqPgACTWSTIGBABSgBUJLGXKslvwSBQotOnnGGgAMwkBZY3BH65sGQupxWmuverAqHqD
yo5RBMiGQEQXMga6yPfGrWgWyOZVdpLKz4Mqw2iOrQmdVGiznvdolpxtZZ6a38Wc105ohrmdq0nv
m0YxCBTetP+VZO4K7ysaJwaro57qK5r+mj4xGdhC2OCf9eRHQFVhMkog8YZj2oDLqP5di6YnbUfh
VxK4y7hsSRDH7durwcbwnbfWS7DH3sW73q3s6bp5EgVlNs/0SiJ31HKSt1kV4vko909JtFs0zabk
a199JWHknrdH0fZw52seuzrrZGB9pkTha1KYJLWLpux1gRlsHi42GhYz9izcoNwijhqZUN4Mt7vW
L6r8p1q506dmS8IPPgnh1m1YpEHW87d8yejpjmKj282NL0GU5xe7T9UIrIRxK1f1UxF0rOkhCw6l
hdZVy8UUQcGybaPuSgoHSlXSylNrMK/moPkoLAf/dIR0wegjj2oX36qddW1Utv6pvPBKLLPQVfg2
LxqtMpm/FkmoUSZfSBk6liWqw940vpUUzrMZjRQB9QFLiGlXps3aIAOXOp233LOBoDkijrrA192O
NoB4EMMZMBDJ5PvvDVXPFz2VUuR6Jpf1pgcH+UBRRBL6kSgGvm3zf2Xxb+YOxKGaYSHWMPjdAf17
Dyg/u2f9q2j42RmH+Rj7QrL0zevlpB//jJ7B+VFZOmT2s6f8HHzG9VfuJLyVwAOC6UK9y6LIgbA+
bBOyVnLV9wbTNEs1hSOOnjkY11phoM9OdqhGd5Ksdpj7Uz+fx61NR3Elj8OTDvW5pgYi5bfBrto+
BZEGY04QZpxYE/gH/2Mlh4OUIpMKs1sA/hiqcOyvrIMOau0FjLai8bEiY+HgpADbcDey0BHpTQyC
6pw5+C7nornMom3i4ESy+kWvK8DJTJDLrftdaYImKzHpt7BvXYvE3vlt2j7hpyPA4Ug9VmE4I43t
GagKjjBvMJR1gYjtGojVFnEosqRJnNOY3c/P2ovmpneRH+7QVvcrdvqX6ZmgjNA8mO64H4QlaZub
ZsqoEjM0VofMqZe22v8+ndHJh8bPeI/iXTfHWK/aRTXXV1AIOdLj+RXdPOArkZy2/ZIrcqjB8A3r
EM9+2buG6UrS4byUTcXQ6CQjNo/APP9AQlOHPpUBvCoafrdSTxpz29Dd8zK2X9MrIRxmjGOmzjJ7
uhi27HSH+Nhc5AdW1iA6W9ulwBab4Q6OO8yF45zusKtAGF0AFcejelS9eme5xGUMumwEaugKUZih
zwfUOMnjGyKDMdWlJMExYx1U8q/Eby5AKnUJzjtP3i+jLSLo2t6uv/qZnJOdoy2mHQP2qAgfwXVl
p12FjJAqcEY2TW+lFbdf6LfoBzNhbml3mcWH2rhWted2Fj2RtpUx8U+jFMM9uUMVgxwfDj9Dwnif
KJ1dopi0+AyzJhzOv0K4Y9TWfVxidg1wvarQGRW6siXy3TaxlqK8U9MwrE37MAaqLAZJneFDaTWq
BW4M9WmMbqtmtq1UNNhqC2ZB3o0MqqqDWIhvXQqDZYq7skAbWetH9YNMvwqOKtta3qDXArh7o9U6
s4lKGcVPvuZHTnZDveWOTQPF3O8rEZ/UZl5wLY2zALOVsg4D51jgtTioHv1CS1e/bTyLkd08SQf1
oriKXdGI5i27W0vlTKKqq2TSYjSYzW3SOU0i+Wk7+GOeS45gNbfgYS2JgyNKrA6LD0lgwpQdza/Q
zGy5VmErO+MIZrgLyzsvUaAaXz1ntqTt9QhHCpyrVtw7lvo8ogrzvJBNI1QYb7GKRxgG+L13AaVG
MyTDglba+KBbz/FnsvdghVDBNmgh08G3INTjWM/VhCM7tmQ/q8blkFguBg48nFdj88m1lsPBXDgm
RZrHuCw6dJqzV2Q67+Jwzxz3GtM6WfcICZy8Ez1NttfvpB+3fmao0LSsoR+Ti1SDFxxYz4p53boq
XrBxYWuCY72FUGtN2RetXnntgjmSuZkq3jTqvhXfylnoaDFI0Me9Egka+DdNcLV77O8rWQ34KkyD
tcc01YupfJ9QwKljcOX5vRMpxMFU0Nf1MloJ0tX0S4jYZGgljJbQnPYVSsPOy9q6DdEhAAIa9PWw
MbPvFcJkKBTodJLiSeloB41lE1TP6P4gi3rDtlfuryD+8C7JRMBNiLI2LXiMupcKva+1kgpWbjPK
hXHaGLuJ/+xp/F4dhQRDLLFk1+DT18UdHiK3uyAP1o3iRBdIdbmaqAl203Ffi+QAt5zR8K1Jb+Ga
8pll/pf9uEturNtgn1zrPpvArNqxL+M9JCg72jxqK2W5vWvjMWxrVtYgdTXG12VO/pkG1ZVub2VX
K3MfUeaZFhPc9Ch5KsmlKppOs+nSrgVwLl+2UFxMMwR0/uDOIEAKPXIb7gaHBU7iG9GKbRrhacXe
Ri6v9CG1aVUdZTdIehn2o1sE17SaRUa4eX5XUjgILGo25reHUq03oH7ez0BDvHyxDu3XCSnXxSuO
OUaxH8IfoojrJufBejmZxaz0sxpKAkIgufFnh2V6ly/6LVjoEI8a/eVOO2pecUV/Ctn+N1FkpTEH
i2DGyqQsQoZ7aBU7NB0tuVP6p3YQXC6i7eOAcdRTVByr8KiiHnVVBeYClpqvjobghSASw4HIlMwG
uDCwita8L+dDDJKsThRV23RFVyvGoQZ6iZQe4cg/bWDhRYvB3unl6LIeJnEj2Ga8cG0XHFJYZTwV
JINGbPgK/LRdsP/TQCoeRSowBT5cWM8RigcrHDFKv5PpymzuzWKnx4I7f/PVvdKIjxAi/6QpeQmN
1Ca11V1GiF0Hx6G9KJNvQ/scwr8RZbAFZqFxHtXUJF0lmQGCdZhTnfbftLHxl1H06hZJ4cBDktgr
jJFILUlp68SPS1AeNYI2M5EQDiekJS+CcMYmmfWVXH+bQNcTiOhemAV/eGydLFxj37DConIIBmL1
uJ1Az+NTajp429+jfc6uovGbHFKvTkoB8opEcvjQFwRp6gRGMTV7qdmp01XU+jGyn2l/aFUR07LQ
BjmcyKqopiASZ2x63QEJSI96xltsRBS/3T5ThmFqioLifb6dJDLVaJAollKfKjcJvsrmLm5VT8dc
qE94g+pJELeAFLdjEYbA8U753Sz3Vd64/fCrUASPk+19OonhFi5Fr16lMZ4ocy7dYfSnFh1e+UtP
v2fLoymS9i9OIcowqGwZqsZXZ8emNFlhx6Ikl7KjOpFT3QQH7YrcIAKO+Trmrag7Zvt4nQRyx6sY
hrSWZNxTfRHZxfJDj77LneAl8lZW/PF8nYRw50vOlLhqFggZneZSv7KuqsvyOmINxXdxbU93rPWn
vpRdsGSABf5TI4QsVT3J52ylHPssS0vIn7Wvi/I11PfnbZEt0jn9OCPpyypspwCufGB5JL/Ugl/n
f1+0ScxIV/ikWSRIwMWD02t4ptK53XjfkkVwoERCuIu3VOWmLlmMJJICu4xUfwpDO4xE/TCCteIL
IyQpoJVRM/8ruBq169gQ7AX7zDN7wfPXV+3cqHMKNawq9OT0Yp52bXCVlCAwd6s8tgdRPYRg3fh6
iCKlpVJLYMYZxtSJLQl3LniVE218Pm8Em7XOKysm/HWb68o0yoCi0SkOrFOPjHaM5G1/yQYjmj/P
i9sG8r9nhnDAEHWxZYyIjnhE3hXVHtEEm8o3lSayB9Hysb+vbDvX5KFrFwRts7zd9eNT1FgXFREg
kMjoOACgbanRLIRRZMaPcbwyUFJ9frVEWnAIEBI9msgM3G6Vx0V1JP2FCpm7RUpwKIDXsy5HrJBJ
Nd+YNJb9cDEntuFls83o96pd9Mt8PK+X6ELiEzmyPoNPWIdirDAWde8gxQ1/DTZjei88yUUs2j0v
cVNLRNV1A1k+2XwjV1jZA9pCo6WcmZbpPqD3UXl//ve3HxgrAewDVgL6NKtnA5CCB0Z6zXL11mV5
QI4e3HMiXbZjBitZnHGXatdMKD9jrRagSHAyP8fa6W/zVVAhc6UIzHwT+1biODNvxkrvNcabJMPf
N1rFWea+9efW+KLKhbcEtTMgYJaV1uv5NRXtGWf9Eq2tESMsAYGS+dLS6DemhTrnRWwb4ko3zvrH
SK9ljSWpRid/fosX7AtQyYKPn82Fn3axX34RiFS3rpKVSO5GzHW1rXDkEB9GxOfPlAOU4b7Vx0qu
qDFvE0FOwvjHqDRRPZ0XQJQZWVeqUjwFuYzmR1GXI9uKD9fjSgwXxVIDiWLIADLMihraS1nbaZbb
lXo3pzdDK6pBE9gF/wxFPm4qRhNJLKOZG9vUagzVAtevYJvYJ59TibsXlyDrE3PADTKN5KipmJ81
g/aKJFcSnUI76osjBifeLkXqdlqxKywRW9nmTblaUg5QSGBKkZ7CO8tH/cdUVCgbz2+HJPjeB2Yg
Ula0pByiSOU/TkDrsUOQ+Prt4ICyE7mSxlbt4grU1IL1Zet3bn05VEG7SKsvLSwzfO5cw2c1Y6ZX
eb27YN6nuBdjczl11cSoFpCvomAXn7PCZ1RTJWnVsCzucqvPO4uYbmxdJZKoMmf7IlgJ4vQqaBOa
I3kD5z/0RslDhVhTto+FlWmbh3sligPIpo7AnafgztGUayk/dCBoVJ8+s00rGRxAUikHh+4CM2Q0
B0HpmOAFCL3pfpptzemcTvVx4gUy1S3TWMnkEFJGWjXAWAA4iTOyqi2KP0HvPTjVs+7XN6EvokAR
mAaPkSTuktbScQeY2u9p+CkXX4PqOJM7gVabGHnSig/YaWVeq+StHuIu2NGL/Cq+0u5ZyKR3y0N+
OXls/GgaOOUPgWDBcvJ4qagTps3psMjOl49sxgKIvuYb5mvlfhDaIo4XkZ4ccEZdOTW6iZcLjayD
MhV3RjHac6plPlqEr0c5FQkU7R+HlIFm9rnEavsM+l1RwI6KAYEScUAmeTi/kiJBHIZMadKrhHFh
t1X1S1UHuq+GKnFyEn+fulT2zksTIYnGIYkkEbWnCvRiVWkTyFuWvXY9s476m0Agi335BzDWiYLG
Q0PXQTD2Hh37KbeWOYGoqLjJ58Qh2bdY9NLcvGN08EbpVAX+8g/NOJ+b2dJwqhdzbyz3NPtMbmT1
+5wOg2oNVlgiaVwHYDCeMYwrbi866VM1OisxnBGQsUyKOMNpyutLAqJk0eiybSM7LRO36wPNhr4a
cC/C2e7Sm7r/WhRHc345b1wMtj9u+EkKd3VIi0TNMDYVT9GbfTkicZBUdltRNy0frAyvMJBuCmB9
28ZOIrmbZAympQ0iNN0p4Kij4yvNf8uJ6N2/XXO02h7u7qB5gzE5E5ave5ngX4Pu/1j4w4Wx4IHE
skvVsbsKfePn+eXcpN+AYf9j3HylYBoNmoVSNFxZ37SDvFPRV4UsOLj4XNMZLpIbxnyUfTeQCJfc
unWET8JNq0HxKjiGZVAD8vXwYYc2k9GE2tnhf0j7ria5babrP/SxigFMtwzDmdkcFFY3LK0kM+eM
X/8drB9puBh68HpdtssXWzVNAN2NRodzkn12pF9mbW9NTvRJe6x9BiiKKYNPhvU8iCoOm1Z9Esxf
nlkpJ0sWUnSUoY8VvbnF/vLObmrN6ve5l4WkYogGFLNIyA+TM6d01yizQ1tRF4hIDLtD1+GhogzW
yEg9Usv4QbPMvu6XjOwn3TJeLi9ocxga3au/j4qnPMq09n/9Tz1e7/NTApxyl7yoB7D1epY3Ho0f
GlqTpi/pTS85SupfFi9aKOclZar3RFYKxR8Sd14edaT6NIEj3u68Wq2QfcNqM/U+Cm2bofikh/I+
91ACiD69MQe6yoOMBM+yn3VXVHIQWAB/W2ZUaovcZF3IqXXd9MPX1NB94ES8YMpVsIcineecJyAd
jVIPmY8BYQRJ/EGYNRcthvOVuq1oycIieyP/yw7RaSp7Wf6tEs5zi7SB85bWmBVRVFkKeiWlo6XL
d9Sgt1ObPF5Wus2Q8KQQPFFD2XZxKzcwYqO+LcYXNKq7lm46TfbUhgJR28mxlSzOYSThaPaE4HCK
kRrBQGfVtSdpducmsV2jL2xHKXPiJ9b0s22RvZ+1rnG7OKuCvGlGZ6h6fXd59dvqYuB2AC4yXDOn
LmpWAUJCRmCSR4FGbqgIPXL7EE+/zynLqJn5ZCv4/blDvP2Y65gyFDRa/YNJn2RwigKA0alDyzgS
ml7+DOZWf9ynr4nLUIJ7oFKix3YnSoBcXhbmMt57kUxOEy0ituI31VWLq3Qq3Ej9fvloRDI4ZVHU
qc0tNoWhqoEV/srxSldFLD1sa85CLf331mn85HgbVrlegvzHx9TODpXsfUbCZ63oPyWSU9SN08a/
wFst4PQQLYx7hDVRlNsGgWHnoD4cOseObhbs4eXd2zbr08r4uyRTysaUoBSdNDmMkz25oxYGyIuH
YhA1U2wbEQZOVYydYuaaLXh1pxB1jrq+gVmHVaCQb3iuCBYjEsBc8kpAXhYDaKN17FimHlqldQ1r
9i7v13atTT8tgvMEkTESSU4j1S/BprAzkLmPGoDpGz9CJ3XkK+H4p2hNnGdQbLvKMNCAxuBYdzWz
u4qNUeQZmImcq/dpTZxnAOBIWUot1DtrrM7NRuURY/HEGVIKnOpQsVyiaW5Do2xH1ATpxThtnbbp
ny9v7ba+//kKPv6eckuO4AJx+wNtrDcA6WfdKqEkCEb/4XI5ieH9RYHZSGCpscbG/Fm5Tr3Krb6y
WgGum7v/wwDStoWd5KnvlbKMqSVZEjq76Z3xEO3bu3lPamhM4wFDZr94Bcbhmr0oISZQG56UQ43t
vkkWrHJSA2o+VfnXy4e13Td0sgOTfcDK1lKb6PFQo+eacUok++SYBH/3DQn7QdkGXdBOk3MbzTBF
YahiA/PryTfxGKSPMzB/8B7CvJhosmH78blaF+dD2sycojKHLaR4hQHD6bV+bSanf41llNQZPrvs
2PcJ9dLxcHlHt+PFk55wjoU2UqcBzUlBqcx2iYpG9nx0c0ylKIILU6SQnEdJ5z6JZQo702TqDfm9
CYzWAf1lgDlwzf7l8qrYj106PM61ABErx80IPSzqnxrixdnpkuuxudfC2UlE6QnBFvKMHBIGXJcB
6XQ/JnO8m6ZSc2r7ytDRVL5M9kfaD0+Kws/ATGmuZTEbZCzaHzSyj9oMPORcoBTbxc2VFM57FI1J
I0lHYDi5o9fdll5zk6O0CVY9hvM1vVq35PHyiQk8B0/LIY9ZWWCUFqEuUi6YKIwzUcWWnfkFnbA4
1xGaZJDHpcUURZsDsx3Ao87clvGjTfJncDBIvqbltVMk3eJpoyGadRBcM3wf4mDWcxOz17Np9k6H
JnZZtlxl+nR5FwVGZnFuRDKawaxCZMry+kE10BZB7iS72BnGzWh+vixKYGIW5zhqataoVyFCQJwQ
SBFwUVrjrjd0JzIkJyX6blY7gY6I9pBzIR1wGzDai0guHoN0Dp1BQ4Nb6VxelyjU4gH1zHhZ+rqD
JrLR3QwAd9KjVsALFwf7mB5HZXdZ3uaiQF8N+CxVM2SNU8uoH+W6XxBvp1O6a0BdpVbWvhtEhdpN
+1qJYZ+xujiHimZapcKiSwOdy1c1+XJ5GdvbthLAqR7mXSht2XBe6zFcDQR0qOUjd2kH1S5+EMF4
bCr6ShqnfZqRd1WkIA6Y6sRJkh9tfZ+V10noLAt1BStjX37mOFayOLUb06jVG5bh055Y6N19Sh7a
J8k3kR2tntsHaw/cK+8jdEso6v1RC+4Gk5II8L5ljUCnVxxgyCK5IFB0gUbwqZXG0JSlYj7e0Mdd
OKX7NtOeLm+dKpLBRb0kN+Kxt5CNYrDwCsDu5333abqRfB1whjkmzNQDI1BH2JM5VoHhXowePqip
EJxEpJ1Efa/++Qwi5CSBlTV+GNS7eAdcu9KdwfFZ+nlgiNC2BCpDuEd0VhippDeoZGrjk4aRZTPy
0+Gb3An6q7YLfSctIZzzWExAQcwhijGs+0LzqiCTUK1QXMwqBcWHxitMWSWyaSoq/nu/hySvBjyy
0UcIpm6nJYinNF8CN8NlndlUmZUU7qTMuNGjNIS1WcviT/beFI5TnknQ8PW2hlVowGDT3rrDV64w
KVM0kmYtrmLiA9zQ7YTNYWfHDwmWAsJtDXPQBhpH3u8UOqUK8EdOeAYVXlt+GrrSGerINTtBrubM
CzI5KpjZdfBxaZiLfi+nMxYrpHaNQWE5qId7KQ/383gTNkABLh4vH8vmklai2N9Xm2Z36qQatMt8
U3+U7BealG4ftg6pWsH5n8eeGqDAFdVQVQssy4AfeS8pjNthGaIU84x/zTs2clB868HzPR4BtvaI
yCYQwrxurO2dRG5tpby0eWs1DEooDAo/OkY34S78iazXiLdXj5pK2jjS8yLCujxPCnBL5W4x1ZrA
+thhU5O/klvcmn5xzAL9ZkgcFcAkYhaus1iDySOaTgxk8DALw+llEqO/QpYa2afR91lF52fpRK2A
OW17USchfEN9p49IWxcF5lIBSMym55WrImBdpgzSu/wlKmBuWPN6TXx/PaVZoeVVnvlyEgdZad3Z
YSV4c23qx2pFnEsyxonG4SylPrHvQ+Bn1bGrg+y4EdyWW2Iwl6ebREY/6plfinortmfLpj5KKY+0
k9zMJs/pBPwTW4i8wy6gdzENNGEti1tSlpg6GZv4f+koT9ujnBG6Pfqo88c+SFB3kwV2vXVOqmrI
iiyr4CHmw+qeGHVjdiH1Q3Jbzp4s0ru3AeTzJf0RwANT07QdpiaPgIt0N0XOuCtB7tgEKkZ8QEqI
VCkglDN32LEUTnXHYH/CW8xFXPaSm8qPmQj4LdsmjLrtvfPqchqr0zTJeDj/TcUV+dah9rUjUpdu
Gfzroey3YzyJ40LTwZDUdpl1ChJcB8lUN46PnawJFrXlNdZr4rwGqBBVgHZ1im9npN2ps94GWZdG
LuCcBffZpgUgT28prOIFpKb3u1daihLPMSAb8uYhigfXQA4sHO7LtnA/ck4rSZzLT7qpmbFxKQIn
7UfNsPkwRqDfWGhNpL8iTzjvuLmHK3mcXlRtk2YoZiqsucRT3f6pII7kRgclBqWWBjQ5yTNu//0U
CFOPlVROPZRu+J9JWOmTRA6j9VSLyCU3r2s0JaC0gtNBOMWFun2aFeAYxZmlh8mfgeAIQDIGrYV3
n5fcAau6cUTddBthD4IdGfEVqqIE/3uvJkpXWiRekLOM9cdB19zIztw2fNKng9bKu8uasum2TrL4
8kCeSUqixwYUZSi9TB8wLm0dLos4L5GyY1rJ4AJrbU5CrTJI6kv7eVd9J66+p1fMVyX3/WfW0iF5
ohLp+cuMk8ldAFGzAFRcgwFM7owm6gmwtuzhzpLP7Rf154jEOoPgxCQXkCQWR/VglK4IQfX8/fL2
FcBOUUyZ0dNzBk8J4KTbzPg7VpCc0pMih0B1St9+EQUKmyZonGTxJi/XNE0WvHct86tWz15h+Esm
amo6f2iyFZmyYZoGgO3OaMllqg0aqZB5Nm7qA0EsOTu1T762DmOcFr3I/kEawWQz6FPOaWoR64V6
rCOrKAPEPHcYJ+68H1JPuwFYBnU/AFL5tryTQE5t9DEHjH9ZY4IidKSo9XPLVwoRCsimfZsnIZxL
AaZOO4+NjE4j+abFMgwtORZhMMwpBuBF0b9IGHMAq4fNoIYZkHxAwWvT4lNT6f5CJC8ywieqR+6i
K8FlY9/0J6u1cRpvLYmdGJXOHtGznynNbSr2J5vX6EoGp+mSSZW8T9CbgCGXyUdX30Pyi14V7gBi
aE8HYQV4QdQvtteKyvr/oI+IHdHPuME03MR6ki0T4hGQkx9Lj17pgGA6oN0VXR7hbSSqvGxv5h9x
b9XC1dnJRGnrYUGNLkkVF6BkAfhCHi6fF7tLzqJK8ySC8800NmeVoknG7yVc01IfVNGy1yX7YU6n
Y15jUGN8naNQ1Ai3GZ+vxHJ2JmkYK+hLiCWgQcBT+ME4lOBUHH3Nj4+hO4jQEDedI57bAAMzGT8v
p5aklcC9wwA6wHLn68N4iMse190iCPA2D2wlhtNMpTIqpc4QBlEdk88RwNMLEXjkpj2vRLC/r3Si
JX2nxyqyO3krO4WJQou6/NKrbHRaq3zI1WEQxJKbWwdPj11DDHRGg6vLc0vHHC4xy/YLoED60hMS
wW7u20kGjwBWTGpGlgG1qza97kC1bu8ua/n2GgCdjltEMXAbv980iiOZBwteKWxAipf8kJtnSREk
BkQyuGAUTxU9GRMVQyTtD6LdpuP3bhKRLm3J0GQk3RSWOTL5olRWdIo1E0wTVmZnuVWMhyYhVvSi
NSP5ennLNn3dWha3nibL9TAmIwCjqiRojBg8dc3taPVeYaa5k5bdoTeqW1CL3Oiluht1yTFpLNjT
Lb1YfwMXCTf20owxSFr8GMCEw74SDXEJfp9/U0fxVExVjR7tbrmT1EMpyoBtGevq+3l6J7vXNUnL
Ef9lZpYcMyWr3YEk0XVTaCnaixv0/oaqHFw+OYGS8KxOpYbarxRDqF24hfV5SLxKNKa+LUKXNdzC
SALzsCkLCdO+BReQbzShJ9EMXXTo2Z5F8Z9IDDu+la8zjCRGZ8eA+6/YGy0aAuudmX//yG6dlsK+
YSUDcErEBjNOBnyyg4EpIozxibp6RMvgboUsstMxGVFKHsLqKqxk0Bn0DOTBND6QydDAPmFqb1Sj
fOY/VYaomWW40brfR8NzojlT/eXydm3FC0gm27KtGRt0bFlYWmq9UCBml81DbqWJa2XqDpwUiCe7
L6QByakyu3hUCh6RbI/4OGUll7fUNu/sWbUgl4ANoq7vEmtxo0HykkEEdLSZ41qL4kKikFJTqhaC
RNvgLIDtLvzUU1/sT4xZgFHFCl+JzJOerw05BvzLGHO428kYrbGMcvlvygbFS/zsUwISlnEPRsq3
hpRhbwGlx7oVATifgwLiucPM97dkzsdP/bT0WQKFmVy6C49NYBziXaO78lPnzW8ISNJPJBH1+1kQ
KG06xpVgzrFLk5LRvIHjlcvUsdSnTtrRyjfTW0F4u32LAcQU5SoQSRp8ys22Q/QtSyi3sQqi4il7
mWDw6O9tjYmYV2R7YSd5vK1rWV1HSAX42tw6de9WRPXnkGCN38u48S8bo3B1nOZIaadbmoLVKXds
IBjJqQBdkN1OCtDa9Crq4tv0Y6u95LQlV0hqNNREFBVNAeK1v0ptdhtTFET/gwGe9pBTDrkoVXOY
ieJ/zv5i1ewiyL/MBSosrKm+DTRdEOFu298fefykljJpkdqGsIKqDqauccr02ewOA16Xff6aC5//
mylF7bSP/LxzV2cIdVkJ2NaNewU9F3nVH6okGxyj7hufqv3oNmp0pWTkKtExrPb/yoxYam+h8amd
pyBf2n26CDZBcLj8LPQkp4PU2gzRf5xdoNa7wO8KSFftBSq7fYGcNpu9DFf3LeAvhsHssHj5aDsA
Wvce0bzoJg/kYDgWwHUwxotmULcODNsTiN6+Q06iuXBCTylVwwYZMjZf1jzmOzL6yistHACg+n1g
YvibeqGfPInQyTfzgOsTZ5u/WrSWNUkjs0XX16wCO+6T6+aQOglyZqI0oGh/OQc0lildRsL2F0x/
tj04/XAd2b/y5doyPhnDUW4ngeaItpVzQmZZAegY/QKMkUcdXxZ630++LYRFZVMt57fk6fQ47zMr
JjWyNmVjCNdL3zm59b1VXo3ktZbuS+mr1e1t0Szw5vNgZaicI8pkSbZpDIWxM9S4IuL2rajCte0M
GFypyfoBEM6+V40mqwY1TpDj0Z56L9qXOwm4Ji55ZtagYSDQflZEvZrn3djs2l/J5AyhUfWyiWPI
ZFW8Afe7UwCZad6jGxu8Lu0bfkWyy11RpW1TU1ZyOTNoC0bPw+LT2Po+A9RxMnfWfDUCBfaypYvk
cDaQArl8Alg/msumJ2nKvCwdnXEJZiP2LwvaDqBWK+J0nyxVQgljfeu98EHF9Ff2KZbc9pXujXst
UFwL95WJIkQIv3JZNNurM3NYSebMwUwbdckr5lJGF4VKBVjS1afLIkTbyKk/UNumIU5Yt636V0ZB
EUC8CLYXhiLHvOmzfq9FB8/QextABWpuYAVsF1lLReegqozK6M/ixnw03eoAKjgw9LjNK8GE+oei
mpVwLtwnit6rYwYjNzsMjUQ/Fq13SqsROEmmCP94XFgil/Cs1DkzdQlxoT7vTPOogkjPbh9rkGO0
uWg7RbI4lxIPetwvbDvTQ7RnlHpuODlW7WTEqUGsp/hYZ7KTriWE3pEjelRsRlOr/eScCxydRtNs
Ri5P/QXKNBc1dTrTY0m+ps2j2otSYtsx8EoeM5TV3YpWtMRE9fnvWz0Gq0Tk93sCRgng5R10QUci
+/hLx8h5Fk1Oe+SRkUi0aHEcqwHjKyzVe9nutk0bXW+omqpokeU0crSWKFVYl7tR3qJRzGmrn0Q4
orgdZQNt5LcUTiOzOcqtIZTY24+1/SZ+4covjHqWcd6AT0wwDretFidxnFJWWt3Tij1VCupnXXUY
Da9P9i241ZOfZfPvx5verriTOE4L0SxF81luWOeoAWif3Kt+hc8jkH0q4PMJUSa21eIkjdNBadQr
k0xYnCqjlb7Kg7wX9f9sVtG11XlxqtdGFghFYzDckoB1DfaoZk/BvG9+GG/3df7tg/XXtUzueotp
rapdg7IJc8x4PTvRAzqNHCAy7dDQ8fjf1J670fQGxyW1EKaFn4BJ6YYxOL40QeJBdFLcndY3Xd6R
FBUaNbpDodsxJMu7vIxt7/tHF/iOCgCOFE07wEWkmuLqzdHCENg8vZYT6v/dJBAmWA7fs5xix5Ra
RiI2CrsA4+5B0g+fL69H4I1Mzk9Yo1KOhPayX5ZfI4zijs7SiXJuIhmcc5DzkdiUQfaPVtA2CJvI
rxzZy8sL2Q5nTgfD9nJ1URSLpBfyMsr+MlAnyhvQLM3Poda7ujb//G+iOH9Q9zGx0sZA31oN4BKC
0bIZlbOoGfZhMosAA0U6wDmGuag1jYZ4uccpdaahBNqMIbAakU5zfiCTrWLuItwVM3m0ikdifi7T
L/3szJotOKTtxQCN3ca00Dl9bWK3YwTKboxdpanT2QepEXDybi/ljwA+2ZPaSZGWYyX7RTXWTt5U
Tza1dnIR/QR4yY4Mk6C5dlu1T/K4yzxHjpVEKRt00Rf7fiRN+pQ3Rl46iWHaopedYPf4JE7WTGFk
sfpzJduHPkRGUExqKZLB2apdVUPWsu6L7DP5ViM7XgXy5GiPo8vY67q7/EHUD7cpEdcQ/kF37RkJ
KZ7IkTZbaOs2K+1OHfQumIamFpQaN/ViJYS7fbI57jFFgyzGpD6rAAC07lQUohPwyYgAVEXL4a6g
uOln22JDLUrrRcvXJH657Hwu/z527L2fgwewEjSCYeLOAtLVUe4FO7XpR//slMJTp7ZAxIlLpgCS
VLmG8aDk18bQuH311+V1bL4KV3K4i0dR0yzLMwRVaDp+UQupcSdrir+lU9V7XWpKjmwA03Dsl1cN
PVveZeGiRXJarhQdHYoJpUcpq5yq/9Z213b+pRKlQ7fPCjTRJmtMAY7Q+7PSGpCBmh26OXTJdJfK
fkQDgahraVMGMVTDRgPiOTesOS7dQll5aapKHUwDWucQsxg/4rhPUviwR8HwFLwqWvXqzkuUz5Hy
6fKBnJOpsYh+JYBzpGidruSKxaIjGDqZ14mC6lAF/X6G42GZMv3Qe7KLXlL/suRNz7ASzOlhaMRJ
PwI+HcNgtptQxxx+9nOJ0PRajgX37PZjdiWLU7uu6Au0O0IfyA3LBjKEV/lFC8iOdVCLUsWbV9NK
GFOcVUCUIA+o0g6Fzq58HUJEXVPsTLKoB2LTklZS2FespKR2qo4YvUQ51aCBni+3c4fBUm3BDsrF
8+Wj2n7Uok9J1mVzg1pXCevGzmXwxDIlKb10p0TOoqF09DeIbNi6y6NA5PYunkRyF0eRKEmJ0EH2
1YARaNG9RJ1wn9x0Hlhxd8sVeVweRNOzm4/p1TK5K6SK7CaSZXgnUmeORvaDEQaRBrTvyDEwXZXW
rmCRTO/O8h4ngfwwLYYl564q0LI6PfSeddT2IXjj5DvDoUgmiYH8BXtKOFuPrDEnVEWlUY8qkNQq
PiqNd9oiWta2Zf85On5qtq1Tao0V8tHyVOwyY7qnJN93mR25facUDtDJBMoiEsiZNwUnmJanUE95
SmrHUvTYa4Z41xLpMDa632Ja8/LBbfv+0wo5E58IsdM6R/QpSZhozEYjwECFCGb4H1zzSQpn4vO8
6M2UwQQ6f0KRnZG6jqE7P+o3yWH2Z1AZW77mLEft0IpAZ7e9y0k0+/vKu8h9SofOxutUNvXmO/gb
52sAKqu604XJcrWoHY28y1sq0k12xiuJWaqF42JVgI4CQ9XS1HfSsDhSLgpARGI4t4KEn91FCtKo
I1D8i4P5KyaCXOZb+/CZUevoi2BxAfi7uZUofan0qYZMRaE8kBSoLv19k993w0FOXwwkHDN5R0JB
8Li5rJVMblmhBu/clpCp1fotKEk8soyP5tD5lw9pUy1WYjgHGcY00sMRjZLWYlzrdvQa13blULm7
7Xrl8J9kvW3zWiGq3I5SFc8Tstz0oUNRmyTWXak2gghLsHVvReaVnHAkhU40tEAtg+Yk9fdsXNxU
+nV5MSIhXLADktCm71OL+gstvTwmftgD52qSXy+L2bzATufzdo+v1rLEFZ37HKHHomWyE6rG51hJ
s51dwAPOfTzfjZmcBZFdSQL923SIK8GcQxylsSFjgpvTiG665D4W1XNFv8/2d7UwMgFmuSjxuKPR
vGtUdT9EIuaSbRGGbgJFwAAdA3eJADnIXPQEJtQmL7bppfbny2ez+e5Cmuz373NbFNp9Og8xerNI
wCLQca8j/myDf81cyOL5lRh+p/SoxSQHzCaMXFt2qyiYy2vv8lI23YAB6BliE0tDE9j70yizYSrH
BT3ZkuaawP1K7sbmuqv9y1I2bWYlhbOZZsFrtJNxIFS7HrU7yz7YU/ABESbjrbbsDep5u6xoDZBw
4IsO12OuOF18S0TN0NsVhpUQ7uBHiUQ2igzosQxGMLPPr8AVDezbEe1y3TMmHd3clUWzUJsntJLJ
aUFSThXIWmPApwIe1gkXiJzBjkPro1J2ghKUSBb7+8o2wZhktXmDjvbeypxc3yet7qAyqSSCwxJu
JHexWnmV6XYGJ6rfzWD9RksZuKi80MtcPZi86kXed6+isut2U8dqJ7mbddRIaocaVpfnbn2dfClR
/AUzAhiejefs0OfeslM9dS8yY7aWsyBiJZa7aes6TfK6wAEmepp6izlYbiFF97GqGEGnDb2jx5Et
iGq3+6lOQnnycahISGd2fXS+7Mo+CtwvNADwI2BhRBVfwfr4nuowyxPkT/B8ja2gplepUTiG/Uur
/hql/CN+ZLUqzo+gRbwz2goesW0P6A90rMFdhGmUzdtjJYS7Peqx6Ujb47y0p/EtwzDWPr3tfVRl
vfyXvMf9K0hqbEs0FZBbsI5xHvqu7MzclicoZlS0uxEzFpaWCkRsemA8Qn+L4DyX0oG8I58HvBeV
/qrpFydWpgeT/mssfHZlWURm+MBwxfwYETGXpjJVAKlkWRyYRr3T2tbtpXh32dlvqtxKDG/JLWDT
kY9GDcQw9sDqc9MpvrVSfbfohVfP8Y/L4jbd4kocZ8FAEurTiCayn9qZR+uvWlHtG6V0jUQ4PcyU
68xZnETxdtvQum3RmcKq8tEjg68IvcTNcyfeI/bz8NAJLi9tUy/eZhVMwBSd0fsOQxva0WAjxlAw
oDLbIL7p7XLwpbYcvMuitn3SShangxTPDWC2wXpZU110lXvWgT40hwKV8n8NJsn0cCWKuzTbJMTw
CIFPMu2XlrpCDpRNi139PndRpg3Ys8IW5jSYi99N8XVqqYJH0/bJEM1UTazE5N2qAvSeyDQgIg1p
UKObGai3XlkuAlPaTqgCROG3HM6nLjYNB6vsWUwDJFEvOwJXWvdnN973QX4jZOja3rmTOM67jhrt
qT3D1w3FeGyj6ArwZaJZ1s2302pJnKJNKB4ldkUw5UMk0yNWdy/FkVvGS+IOJXlMp+4ApEJXoN7b
K8MAqAVwNFbOfB88NYmkq4QquAevx68tyn7SrX6bXw076YZlp/X7D72k2MTp3wL5iZ86bawCoFyY
dTRkL1LLgNrSB5QQYERAMjAQVJ9R3wGhy2iaYaHogVWdyEyOYdbvzGl4urx3W1u3FsOZkyRZdZjW
c+aXsuIqNd2ngHO6LGKzEXUtg90pq9h2Ahldqoawp/4H486cAlRGrvJXyW88BvoyPIHaByxqohLC
Zqi7lsvdVWZc6ctStLCv4qorvaI8TKAsrK677BBmpTsOgVVdx/rg0uypM2enjx4kESP0OccQ/CEm
pxTFMDRG0sVZXSNVRTq0eNSDiq940r/i6do6EQAZbd/8VlK3eg6f0s6pDtICOPnWjTxR9L3lzgDo
oOvAOWEUXtxDs4lDsHxOEvXH5UsyYcAvus5FVBMiGZwrkwwyZX0P3wLO62U69kAz+QgS2HoZ3EbG
atn3pYEuVYQD7hL9KlD/rn5qk6gEvumW14I4H5ZGc17bPfaLXZYMRA0dvx4B3R9oegMRAY5o49jf
V7aRt4akzRR3gJReY7YnK3ZU1N24WXhaL4izcdqZaZtYkGF9U1CdTHwgvZiPiUtdKVBuQP/wIjB4
VhnmQykCLlDLguM657UytVypmgkYjL1nOuMBxG5Xyw6k1P+eIJoZ10kQ3zAT6cCVbiUYl2o/JcNd
1T8IVsK25sJK+HEoBVA9aTlgJTOG2MAo62FOrjFcyWcdJXBddyhz7WviZCJ4jW29+LOFfLeMHc5T
Xbc4s0be9wBfGY2dLmo3EsngLEqycilLWUBghzdm+iDJN4awaCxQBR5iedAtMy5SbCAJpK9DUARs
uqh9iHaieex/MNvTjnGWhBcWKIQspgvBW6FnJ7nGTy2I9+qV7c2i+gTbm0uKwdlUow7xGPdY13Ck
uwoo7ZUruaBf/665xf9hckq4Ou4OBXgIAVIE7un5h+wmSH1qj8OOGTCj3RV1KIsUg7s4aVFbShfh
wq6pAWw79VtRpvtqFL2MWVh2vocWUYmub1AszZZsLlE8MqAVlsztAbKCXJswmbtZAiTKSQ63nEKT
Zn1icpQ7ULhoP0a0y+xQCtxlAXnCKDGO7DmlwCPu0aHxkSrnWjgXm8Z6bCtjQqmv2bPfU/nWVMbd
ZS+1fVy/13fGudTOXQmYTNhxl/zV1l9kez/YkvPfZHBBhKkDVKHMEY6Waot8qHxtqqVTpNkHHsWn
3TqjXZpoFobIk+D1qHqVrjh5ecyln5eXsu3TT9vFub16LuZ86mC6XQyAsPxmCX/M3edcxIOx+ehe
r4WLI6hJ0rnK0c3JxrsZbRCg7ImT3qLCvg87wflsOwhVsfBYQDb6jGqpbKI+HI0SlRdv8BlfMJrU
f9Z+cxhvpn/PNcPu3ZUwzvvZ0xLXJMvRV9J8MtTbcRJ5802VXgng3J1RhMAfNCgww6nfkrvM3jfl
/rIabJ/PSgbnFpaxDhOzBQMwqFAaP5vtxhkWgkAcXWh7kiZ6kFdjczNm/XKwM8BJj31eecYyfqTD
fL2bnIvQTIxX1zY+hNpB1FmOOu0ADfAfFYRvgitn4OPpGl5DDHWQgpgYjRB73WeAf9OVaHBt++11
2ly++T9J0SubAn7GN5/yZ3OXP0H5e6c4QBjcbLZLg0QYAmwrDdTfAGQKMB05wx6lRinCtMt8JcH8
2N1Y3RZEoDSbz2W0nv0Wwdm0bpf1NGfYRN28IeFxEtEtb/qm1e+zJa6fA2i11NUxxsyE/tzMo0uk
3AWG0kDqj9wZqmVqKjFNAvJQTpAyKFKkI4OxZBGaKYzO1UqjdBOl7Q6X7Wz7VE6SuKchRWNPFZvI
PRblT734auip0yyC6hlzB2eRxGo13MkjjUopSZAm1qZfIyYIlcmhIWYOMsw1iIBsto/otB5OBdDd
Fkd9j4YiqkVPUpodpkgLUtIHxNYF/fn/4KJOsjh1SPpKHq0J+GZj5FmB6tN9+bpEwAbN/WhHBMB3
ooPinLpW51kTGwgxJfqli3/SKnJAtShwQyIhnGMPJztRG3UEiKX+Stugr35EjWDXtm30tGmcX2/j
qG6UnrD0bRG02eyPiPAu6/TmZDwBTLhhER2MBjwM7pDlTawtCLnKr/KR4YBUlZsFeevQI8s4WrfI
rIoiyc2tQ1eCDKhAHbCj3NYt5ZArEwXjgD1fZemtne3HXlCr2o4iVjK4vSuqcFoa7Q3uh4B4G2kq
zKs6RezLYK1jaTrBPjLjPzPclTzu6mumksSh/iZPNoGFy+SNrlS8ybO9OLgsT7CFfKvoYmJqMBoR
XpaTvm8p8MiT6KYmQj5zkRzOu1JzALVbjAeUGhgPnQEsEcWJAYd4n1yX34Hn4ebHqXdECc9NxT9t
Jt8ymtZ2a3fAVPLzFPWdrNqDSlJgvttvqZUMztMuRpElFUPee4NnuMW18cWSnLh3wkPiKkfqp37p
dldq7ywA3RBJZ79+ri62TGTNtmy04L2/tdIqMvPQZi8dhNQgYj2md7bP2A2aXexL96Lu+u0NPYnj
PaJapS2ejqgOG7vBmh00JApWtHWZmAhWFBm1W/zLKUoYakoTKQhZ6PSFzokzzV9r5bAsi0DOZgfG
WpD6fue0qSztfILzAOj6rr/Pd80I7k+QUva+5vYuGFJyNwLdgeyIQvlNnwKIadQyNKQDVb6frhwN
zEe1qEzj0FyKnpPUk25N3ww0//+T9l3LdeNMt0/EKmYSt4w7SLKCbcm+YTkNc858+n9BM+NNQ/g2
ztFU2b5xFXsD6G40Oqwln5Pb6xYulEbPdBdBRUWN0YEBT5P6LwqqhfYLTClYLpWG+RyBP+Gaw35t
jEJafUqiyMLakhszXH0KcoWXV7gabvJ59NYbEA+4tp8GySfwIlxfKc/HWIpGFBtksDYASv9caLtI
GrquMI7RwZ2oGkjtcscUlUK55Yu9FOZCyMdI7+ISz0rDMQGH24eUXiw+KQdQZAxeAdgrM6ifItek
lYviNAribfp51uD34pn7AYFWG61KhnAhflTz3E1AJ9GqTpefBuO2mwTXH9caL1vKTjzN/aTXo4RE
UZqYjlE8qNVHRJNF8fn6yYnEMEafAMNvHNUasXd0r6mYHEzcavIqTdSUy7eF3XoYoy/6plaMFbu3
Wq5+Kg+ZV4LMzNMdGe1W+rPIGqjGXTksFnmz7BMzwsQYXuz2oZPCXnYrkPco8ofS/nh9BwW6bzBG
Ptn22I96iRBvnB2LtoNLg5Ol1n8zMeONdeM1Xiew7mIaD23Sn6bOPlnZJFBy0WqovuxcVlGsqlEo
0+YXyj10A4O/5zUSlrX4pwNeAR0MXKDfYhajLQD/m0aaWkPjX+8oz/Wn6Ca7q85WaAfJyQZqg/oY
B6KQi3eHWsBV+Vcss7iR5CRSR+xh2tsBWNV/DPLy/B5tuIhgPKG8xapkGCB+mVS/VYAOGR/VWhKF
/NQq32r3RQrjCeNukY1OgZQOCG0UkwTdGvbNTOtaoSKC/eOrxEUY4/ciAE7nlgUFR18oaLkl7bEe
u5u2EzJ+URdwZVVs15PSrMY2RNCK9WSexkfqIfoA6fAD0GMCUYDKrUTulIHtrCnGqV67HNJmV01Q
xtAOtif/lHJgiZpB5qfe+D4T/r2Rr8xFO9vStWldtBQJG9v2MHBca77ZhP9J/VQmJN6WxWxWGt+Q
8sWqEOovD9hRkfqJDopxeWmt6hE6B9Eb+WELrKANJVBFO0ZI1S+5FQ3xCfRPZZzFWjZrhhIu4JhU
3dMxpj2OVTBKAjfOzW/s9YFxDtqkbOB/w01YgnTCT+Qe9IkaQYJSt2FUlvS1KwBJUSpV49YW8ALr
OgJJ0IoUyPUj5L7n9z+EcSFaH6v5hkjDV78Wx+5YnxLMEJLb6m9AGU86ikyBfvCa3THepNi21pB7
xFVapTx3aXkvL20QrcURquTmdvmOJNx+fYw/GWRpGlSrRB/lcJ7a2Y0njNMK7xhutKZiulUGKxHG
AZjApgNUNcis0EBUywgGq9GZu69j3DvmVPhr+s0S9T9z75adPCa+geYU5WzC8pTSTQHUawjwOPgB
1E4AY9raEKNOBNYEf8TwYOKOYex3ByWkSE3z2RTk3/jecSeNMfGps5Iko1yIvb94VpCihJO7UdD5
eoCGwFAVyOOq4E4cY+PmAlbuSMXi7OpMyEOWfCn7UynfGSQRmBfVrjfKroKrDMSSlGGP0T7A13bg
iYIkWuhVDnk4B3RqR1S25qvfbzFs+G6WY2xFEtQPEM5eGT+U822f3Oep5MfkOMvfrvsMvvJdpLHK
PgydrMaw4HKegzwfj1qeP1wXIdg3g9HvZcx6FM/R0pAdhyNNjRnha/HQvy5GtBJGy5cK1BlxgePJ
jTSos+Us2aKxE+6T56IBbMA+VjWZFwVHg5fVEbBvH8d0eM5I3TgSmBqc6+vhC0MNVFVlhfJbQR13
d37VGgMCXazHTFRn6hI3MSJ3m2onweDCdVHcOheCaZnQrnvZshkjspVMITEwUl9Vu30oQzxG+i/K
STspLnCuD81L/J18vC6UfvONOe1kMrem1Q/tYqgIDmszATJCJlWuNBXLeS2EyDN8D7iTxeylYq5z
EevK381wGPHyF8VtvlPUhy4Efk//jhFI6xXyXQFLqmIwSxvrSs0jGUmNfnkw49BKBT6Pq+q77zPL
iU0dU38EdKLF1jtRgpyCKPfL9ao7CczF3kqg5gL1wGtDX2d8nwZX0TEiHaOYMoh4PRWug9gJYxyr
tVXpWDcxLfpPXnSSPgzH/I4Ey7k7jC/kU/Jt8QuMLxj3UewIS7zUwb1VQ7wlYWQqypKMAyzjPkmV
BayiekhBT0AJ0ISDv3p1MB46kQPhJzC1izTGF466kS51jn3tfcrXm7iIgJFpIxhbwzBKEIOqrxJi
J3JvFDQYyqaMiq/NNpYDejXT2xJLJOvZXhpn0I6R5I31yfxebt+vWzU/Br0IY5vK40RW8FjGCtO/
1JMFsI4KtKlxmH0GS6W73Ipbk7iquhPIHOBYgwWqGZHukqqPZg2iweoxns85csGpaLSZ67J2opjT
20a9j1GVBVjGdp9bbtt8XEUPdK4t7EQwt1jeKKut1FiNhi4rtzXm6APQm5eTlrTf5LQ2D6U13hUG
INVrtX5PC4e1E079zu7KyWO5V/FgQosZeVDR4NWTcBwqQWFTtInMXdMM+tzN8YJHWfak5G4lPygi
Bi++CB3NUTRhr5qM/5W6STHUCg+yvsTIXaJ5ahe7cSs6K75dXcQwbnipoXomALR8tUn6c61HC8Bh
FGU+VZNsYJa3TzD3AIalc61N+iR4SnPDA1BP/btGxkPr3SZvJupYGO6O0Z8C/k9HTjqwbq7meVOs
xbtu16ItZXx0Vs8o29Y0TpyiIAXzoNXnQNhT5Z/X5fCt+fey2P4e0Opa2QIOQF/Nn+L0CXEJ5hpe
JvNFLohAEfmmdhHFOI6IbD1AgLGkBHGphriUttmKGze5l/XloFh0zxLP4UbvoO+a/DjVoRUdru8Y
//u2SpnjoOtsQV0uiZItKZQ9rgAyYkVPVpq+S9cuIhhdi4vVTLoGh7K0L0XxoUiJM8yfMlNUl329
bN9cxiDa+HctjJYthgz4jRZHYjjpN4DYuyv+tm76aUKbPyheHBPFmhkVqcKXvPpZhBXHL4Rd5LOV
dXVqq8bssFCMuRx6ZzvoyJBGnnoczqk7+eQ0hOsh9vLn9xX8dpIZZUwkQx7kIqZtlkoAjO3TcIgO
f5PoxN4m6Pvma/7vbWZL7GOnlxlGUZFxiHWHgEja0g5oiJVmvyljp6h7Jxe1hP2PuOAik7nYNFOr
q5Y+zzrNpRU49NBLzhY79Ut5jN3OjR5jzNI//Sfb0Knt7C40QH/HaqrBSeqbm+EJVbaijCbfDV+W
xdxmW9mZiklfaQpA/+LivqYvi9pXhNg0/LzKTkOYS63IRnvTkbt/1U1Y+0m/Vx7jG9o1MJ+tn9G3
61vHXZhhYCyFvMK8MQpZVrEypgpiAYBWuF2huLn2g2yhooqIpEWCmKCqBaDUOtgIqtRN9zTroSpy
L7VCcxZ013H95G5BrALGQIiUadxR55Kb5WMY1a3ArkRLYdTNsuc5rW28yxTrk2570vQVjXVxIWgO
4F7Fu4UwKheNWlkOKjZMl1onikEoBsNdq+R4XQH4j2bweRrA+cPQn8WEN6NuVdYCelW4pAmM8xiS
B+pYccYEmZechO8w3qpAIYbBvlcGUTbdAT7WaGgbPFKoA1QfRp8OU9j3Ru+gGDHSEUsAUK4iIACe
UoC0lKAPGyNeGIn+00Gg10jSc4SLvmVTMuXyS1RU79C7vQjGbpU4tcyFFiEwP+mvinSLRohP14+K
v3eXVTAn1UejvGQF2ZAqAiD2MIX2ZrpL3AX/TQwTBkR621R6lqH2qphuPU/hEk0HrS0FYnghIAbu
dGCRUkwhtl6tavmomQXyhbV0kxrPStYEheFIzVcZAHvvWNFOFHM2cVHWcqqQzJdVQFVnJkJaoqNe
YyWCi4h7QjtBzAkNOSjyZlAd+ZaUHqYsctr6MKaxIO9Efy4bPu13jjmgOpIiqYqjDCQJX+YCJRLg
/WRBFj1e3zX+AWnAGsFgt2mxpcIBflSbZ2BGxgUYElo1rErTt1IF+bssMGNTEKdzHZGtXuQxbnUC
3XA1xlrmR7dKoHnLYXJ6TzvRZMn75oz3whiPkBrTOMnJoPg2QDPW78an0vry37aPUbqmj6ao7KHf
a9Z+0CP1GKv6V1Kan1N5LB1tTkVTNVwnt9s/Rvm6djUiY8O1ZLWaN8QriiTxe57c+21jVG+pI1NT
8Vl/VU+kBWt837htkh2ubx1/JRY8JO0eBkPqn+56VSOwJQFw09cAz6a6UyHZrVM2oyyaM+EKwlCu
RbEz0JvGRD9tC2ZcqYMWtI3xqIDPJCtzwVr4ar2TwQQ+yHqvhp1ogPwvC3RlDnp8SCwpc+WklB6L
Fv0EBilnr0SyBE4dvi9S6vkmS2fdiY1MBD/B9VC7X8NsbZ8BLBAYzHCFceKqUJbe3DwN3U/XT5D7
DrB3chhjRrJ3rMYhQb3udnptlV4c/WeLsdPGH73kIMM7etdFcr3iTiJj0f2ArNYoQyIBVkx5AK+X
q69ncIc41+WIdpCx6xld4EqxYOfG7JSlfj/eFqVIZ7iud7cWxpTXpk2JDSVBtvor5ahBPv5glI6F
vdODNqB0h5pDjqKHMX9plglQHBNTNqzd9cWS1H0Kcyg7+zylxVEm3UdiiBoYRGIY3VijYSDLgNV1
1e3WhFkc1PZ7nC/gWHWiAa3wLYyEMiStbIAwbq3vWy3IstnJ06/68NLHItBCrt7tRLH2nc5rpVsm
Wsnn4Tjb67d6sTankIFcMCrCGQTu3u2kMfYLPrDCNEzc/clxDZUXEEX6fZiHyWfTy9CsX3qVELdA
JJI5Lps2LxIJLqPX8vig9+3LJM9gN55XkdegX3oT2OwWR3/J7h3fjnoEjnpsZS6fBvnYNoIQQ3RU
jOmSebCaFrQ4fmJ9Uls3H6dQM5/UZhG4CG6rEJ4yug2AVDw72Htla6wNvday7CsZmMd6yUkt4yGP
liAxtyCNjaCvX7qsD7bcODV1KVgmfxsv0hmNLJokJWUOHRnHHj0gFVCP10QTZaa5Ra79IhlVLNp5
Q/Idp7VtYzgtHTI9/WFsSyfRxk9N3f6KjMFd6hL0ZLVbmJZH6uJs23GY96pfRcm5jjbBm5m/couo
yE8AQoYwfnMEzq0xtAghE/uoKN+G+vG67+cr0OX7TPizdvEoozCE5j+78DrcMLb8Od5WRwRKIloH
zeztDCEDhyOS/FiHpR8qAv7iQqCh3AvGwDvcUg0Q0LP596ho5syssRACJLxYPUT1J0sivpl/yEVE
91z3sRPFxFhL2nezusEVb2iMy/oR+i85pLbD60cjWhGj9NtC4qVBwOTbSuWYWerkwC5ve3Dcb7Kj
kV/XpYkWxeg+IIoS5OKxf3NyG0lhp55KQ6DLXF3b7RvVkZ0OyE1eReMM8yIxiJXHY4225/YhFg50
i+QwTteuOrOiVG5+O5dOJ7kLEjE4qa6tBDrHHc+wdyti3O80I2vaJ9Dq4ccSqLdbYATWvXSwQzrg
vZ2VOwOwGkPk04b/TDidIToyxjcUGYDg5xX7mbbf9OSHVhxGSRRdi5SQ8Q+y3hqd2mGFBblN4hs5
JbeNdlKjGECJ7+Fc2O8m4yNSy2qtjIBzYTC/ge3rflN6x5pGd16al9LKRZGHYPtsip2zU8epNBFK
l1CTGTUo4NQ+g7ooKOPk03XD4j8cLkrCtmW2OtIbhglK5U0d73M0rQVkwaxXusqat0bGGBaYcnVa
S7sd9bEL48I8KV2EiZTaMvGQGePTRpT/Zoo241sQx21ti/qb33S3Rfc868SJ+kOnyP71xQvUhwV4
zTatXUcL6iMVX/IRLZVq6lQElE2xmywi/eEfqG4REFVoqvymoFinXbb0sIc4DtLpUBq+MQr2TSSC
MYeyncAKEoHhYV5GMDu8pPUHpPyv75lIBmMGo2SkVfI3i0RQtGEG1m87uC7if+jk761i64WGXm91
aQMWR3laUdWqgjKsZzed3d6bvQpYyeX3ZvAEQqlSvQmGkST/53zYacul6GQLABEUcIgiu6GQcazO
utMe9UMcmI8CaYJtZGuFcpkSotLQW/sQPZSPyIR4khvf0G4e7RQ5lJvmPQOr9m6BzB2K5E+SbDNy
SbIB/d66QJ4q0cnxLeqyicwlCq9VzKoBGToGHvXVUSanQKPSBGyb6EdfO1EgBxh/9G3LERW8uDHc
bnl0x3cO095yu52IjSqRKWPet5objySRiA6bf26YVMXpoAmGHTKWIrkmuL5RdkArSjwOQRP3xzrf
RBtJTfWtNl7kMHe3sozJXFYoS2Y3tLkcWZa7KkgC5TFJ3L95wzB28NPsMYgj6pTm0qtQcL5/10gP
ebeTarEos1SBe6cd04DIo9+kI5C+Fq9a25NUNz+sWfsJ6k5vmnJRhpDbM2ujuGsaCkVQZbFhhkaZ
bGAVYQ7+n0mqLvIS2aH8zporO/nTJKE657xnEm0vlrly0MM7mi1yc+jRwoxFZKmOPaOyfd3quSq6
WxtjgZm0TcAMRMw8WFsw1jMejKLmKf5TeCeDsUAMjmAqJoZjmV3pg+alsHaXgsGZIMfeRJNoVAvf
aOlOGGNzTSz1Y5WruNOS0l/GIF9Nv0u0cAWC6vWt46d1d6IYg6gNvKE2MqD1C5h6dFCgdNXG2UI6
HCYflPdw7tqWocvAeEaruM4cVdykWdXWsPNcN9wKQ7h4b/TVh8oUrIuzgzpm+4FLjLSZjrfhn7Y2
6WBEGcYFrwGzdLvUM9BOV/XtISVacH0HX+tHzGH9IYrRjDzJVLPFxC80Y/IwMhB094AW8BQn/TrP
wF/aXBL296unOokfAfaJ3kGioS6O+/zjNzAKo8SmNGkJfoOWPM4twEOq20pEXMtrN0IuSKXFdYoc
yGLa6suQSS2Rkc29LT8nH+NDFWSeOTvpJ+ICPSvMnOh77NaBeIaRY+B/SGa8SJ1aGHDKxsyv8QR3
RmK8qHa/+NcPkqsyu+UxKjNU8aL3BK4K4EzxFt9FMgBDkNyKLO3jdUnc09pJYjRGjWWrXIsN5i1/
KKbU0bSgFY2x8JrT/tgzRiUweFYoawkhdLCJ0o3QBLx2mA7bM+Y/P+Q32onCZs7PJZAExhP5eX2N
vGDzD/mMYxlbu1LHDtNvtEOi9FFqRUX0Z3NGiwnErt/rwalEtROungByGX9wyckms+asHioAzIFO
oADglb42jqUI0ApEEphV6fpmFxgTRrOf5MnKk22Jsgv8fdutgYkSWnsY13HCuXWe9rJ56PcM1C/q
cXHVoPDHs3x4zwicDj5O8AiZsqohz/unr9xyaULTB56qS9AdJTNMT5ZPZwqaxcegK8A0RENw3E28
CGSzdnmMwmgzz3gfmh/0/iVunwW6R02VdcmGaqvA/gYyo8J6qlSac1SA4C+WWPJNKX820vTjQOSg
kubF6Uog51jKT2X71taLVzQNgHNKdCSXaiVoceCe5v6XMJ6r7WRFnhd99acXO9T97Cnp3SJyo4MV
1l4TgheqeBBBQvDcy14m48jsCZ13pQ1uKD1/1opfmeGs6uH6DnMvPUOjyWlwjlmwuD91Jmks9KSZ
fYb2vuHYO13ipA952KP/tHtufBsEHiRsTqkX+eQmDl4pQe9H9/qP4Dns/W9gbBGJRUVH2Rup0nRz
K8PEaFb9qE7DEzizBBpFje6NQu2WyxilUk36hpkGXEDVCThJbpz+WjPVW/v4XDai5nXuunRgN4AF
GiiBLEzgIJXLoCswjy6eAjUy3FjrH6UCs9HFLGgBpKb9Zl07UYx6AlK0TmYT0Id02BFowGc6JFqc
hE8frkrqgCYn6JFSNdbFdGXZ5H0Bg6TDqJjoJefhWASSn+Jl3mHC57b+EAci7DbuPhp4biFawauS
zQzNc4cZ2A760etnpVidvn9ashvZeriuhty17cQw2SEZMKVNMoFTRp++qPa3LnfI9g4EP9rYaNka
yDbAC84UHwBNkcVlm0MlJgu0KO1sOiDaSo71Bm6jdyxnJ4pRCROQOGMG6i6/qORPFeB/ugmJdKsU
XKS8XbPRpQn6OgtZO7aVcRjRpd/1VuqX6a2UtE66fDZKQS8jrwkZAxMXIYyHiHStjabFTv388+Qh
EkGFOXseThOQ7rrQuhc1qnMjZBvwhDL6XQGUxr46KmBF6HHdo5r9UB/UE4VtAkSbn4HJQDnpyisE
0HpoD73fCi4a7nbuJNMrd5dbMIey0Jc2Ra10fQDlYNschcj1vKeiDu4VAKbBknFujBKazTzNtkKV
0Fs87SYDgV0ctjcm+jjI8R1ZtT+EMWo4z4bUbVWBBp8q8mZUWgnwgq9r+v9YkKECjNUE7RBb3q6L
qlkkvEjxcsPl7FZBdDS91iNhDY4mYWqS52vx9P0tjVmRJWdaq6gx9YFasN4+bo5SeyDoJnfyccUs
Zed2v1JvLZ0qtI6dyINwEl/Yz4t0Jiio4n6RzVHCfIh0oymT11XnVHmcpZO1HCJdkDDnlcj+kMao
I6r0dbvFUBUDpHK6u972tUtKp72tXblBO+SM13D5tB6rh/VsfNG+iOg3uOawWy39/505TItVL9UC
77I2tQs6CW9T9ftRlgWTzSIxjH9ptD6TDAIxaB9wJ/m71VvuoAkhxXjh7P7smOhjtKXInDW45NlV
AjiVsAgSz/Yavz5OYVy9J+X7x+kxN1qsE7nBABVagazv0viXNQt8P98v746HeXHYBVop1gLKmB3p
q7T+mngIyZ8ADeqiOvwogrDkHxNcl6Zr6Cpi2ynWBDxvNfAV/FGTHWNyQM3qSH1w3ZvwHjVINv0W
wmyappJN7Tr4/mJ5zqQbRN3Xv8/L4OJULgKYTcvmUoknOUKrnh+F27F6ijzL124xaUbpttBdbB3N
TwKZ1Cex8aFtg+eC0HamNw9q9NCjJlXhoKYguacA92Wo/xyD1+KNRxrBErnntJPGmFOOdpFK26B3
9XabJ6tTlpMjCXtG+G5/J4Yxp9guI3NoS5zUzRYkX6qAPBJQdDskxLyc4oqeYzzAAFyYl01kNKOc
SbcackIzMbQhPMWL1Fmem3PytB1MsLBKoeoUX7NPto/uElFgwFXLnXBGa/quyORsor5DPsjlt0X6
S6AiAgHsYx6I5sjAomkbRB+jP36uPFTcfP2J4qZs/nIbB9pRIJH+5CtKyZYyIgAsxoqO/VTD5B6d
AnTqcjvHAOcibWj5a6D53ehVp+YRGIViPDXRgpl7fNPICk5kaGlxY72kyJinYecDfOQuP1KgmPGw
xgK74ObyEHHJwHE1aGKLibzKFLOWnQYAb0lxmslREVdmQfG9DBNPvZePm/vtbvlUAaxICg1Q00T+
9R3n2+VFPLNitUjGTaOxQ5/blaN20Y2trQZ6B1SBIP7WXgQxQcoElJUEeJYpBiD9ZrnRRSAu3O8T
ALdq6Mm3DPZFuHUzAAUHfB8T4aV218XCMhtfAmrdBICPBmHrmDZMfVU6ABb2q0P5JVu3Br0tqgBG
qPlNaJ5jIdkN73SwZZTQ1ABBCEv/DjoNLdZAAQmW4Id0PqEabIt6uHhsgrj0LzLosnfx1CpHc7xl
uEFbQO0FDfL+1l0WYGZwcZQQxUoZ4FzSUb2rXqyP//+6t5dMV7+TbKtdjW4geuvlh6I/y2OoikhJ
eP5kL4K5dhLSDrPcYnGSuTpFrh4qY/LtWr7JR9vJrUpzlLW7LTcRSQMvqbSXy9xD49CZiMTxICjb
z/N8WEqvy2+T9aC8g9byj9NjLqBitsZuHQ2EqfNNRDRPX37mYGC8flDca3W/HOammfKtSW0aZWmD
Wx11v/iQh1Xmxkfgnfrki+hioz+avQV24thGLlqmqgbbxG263urrCO6JH32LzojMOJP8SXoHXux+
D9kMzGgsSzpsG14UWmipxwpc7iJqONEOsv1Z1oZJNTrP5a9TcasPRTgWtZPmZSjbS4h8+a0hTfdq
MwEqpnaWaQZZfRwKTlHgTdjerUSrM7VXcYoU7V25QfnB6w7Lwf44B6vXucCYJ54suuC4IdL+MBn/
Yo8YvioiPKTSwhn97uOG9YHCcDjnLtIm2d3m16hExHiaUx4bES4kNfBrqsT4GHMx6mFpsO8ZuSVo
bCex08mHVVSSE3lRm3E0hMylRKRufd1bE2BKqA9TwIbi3L9ODON+eCxC7acolyJwNDbjaHIjqoou
hf2XVeJ08X2KJ6pt5s7S3WtE1FEg2kzG2cRRNRCthVdr67vUuJO6Ozup4EZF5GhCa2H8Ta4vEqll
aGrnAUXZpSXO0tXuKOj8/0PzDu8NvtNQFiiqLDS160s87/QwQp2jdjUvC/rZkT6XR9WTD80isESB
IRIm5kumBY3Ts576ipE4QzcGfb94sip6iguOizCxnaJtqDRs2EWalUJD1MPyHRWHBtyhq7eEHfrL
XKDoA4nLFzgaXqS031Am1svToi/RdpYijB7wzHMofglxxxftNT2bB5WrCYodIo0hjJfZsqkmBUEc
K03n6khfYtLdtLpW74CX4ee7sDH3dwZh/EpeGLm0WBq8mqp+JtavdasihySYgTPzcGgLJ2sLgdZw
C45ENikIo4q6HNtuicRNnQ821MYGMwFwaR4b5IpKF+X+R/VDgkqdMwgxQPlHeZHJ6NCwFoYGjElc
xfOhj8NkOgp0hX7grYO+CGB0JSsqXZ5bOOjpx+hj6gj99dInSh5ZwNRF3Bl8i7gIY7QkB//BOA3g
zlrKJChBMjs35eZImhUgbfBwfWV8I7/IYjRkmLbYaCJ4ZmvNXWX7ESmfzeHjdRncxBEBlh4472VF
AQfcnyF0lTT5OhQIoZMjrYJMHrhjAFPU9a6qgEuiP6pnPXINwaHx47PfUl+7IXeB+4ry0TinwKlY
TJIh5RbfjWaWOY0Zjw6QGZ5zDc3AWy2IQvlX3UUq4zXTONGqpsJah+GkJgWGkP+yk3uSPJlJ7Qn2
lX8lXGQxag96kC1JaNCyfRi8KCx98BYiGWDcWqD3S76KYDr5unIRxxhBmrdaqWorMPBn5YOyJJ5u
9bqDYs3h+rpEchj91/JIz5IZy1KX2yb9mJWHKXnH/D0842UtjN4nZoL/q3HrVOYx1p7k9DFORRUP
0TqYaCuaOwVIo/BK0RSf2hRuzx7vjWkSeVyRGlCV3Ck6yjrJsKXYL8BW16jeALkdpEXNjPZaa3LS
bkYDlqwtv3ojzgKplW96vFzcfJpzRzNBqy7JhuhSFy2dicFa3cizzsT2TkHZgUMGA5xOvjjDoTqk
N6MHKIwfif++KPpypoybwRvdlEt6pmXxV7r44wCeKuWgixIC3OLBTndY9oSu7I1UTeh+/91YBkbN
BmB4iqsgwVK46+N/MgcWcVXfon5OG6jRWoXzcoqWMxER7vBvnN87x/IlSMhnGiTFzpH6Awifq77x
tPpbKunOO5ZiyKhQ2ygjAJKC0dS6m5ZixECOkZTOBqDJrs8ctRX1r3Crf8TQNVkHMy7B5Mefcmxc
oDpStIgpb9VQdoljupuTnuZbRCUotXqTmx/1IFbd7JA50lEWnBh1UG+iBQNFXRnIDcAyYu4AUtlz
ZZS4wOd0Pcx972WS7l/fSb4SmrqJbgy0mdlsSUktJnNOUDuG77dDK8hPi0NAitZ865zOxYyJe10e
16B34hiDluHGLFKD1lhSbnT11lZaxxxE497cfdsJYQx4tvMcESrUwzbv1PlsdF//yyKIzIzepR06
UuO2xZ6NepA0hbfW1TkbK8G9fH2vgIfyp/bJtdEZc4y90vtHst0QbcKb99f1pfCGxnXye6/wjvlT
COBWtKRWBsQZXmw69ezlPV4wBUofjZ9OSBi6ne3Knnoo3PT7ddmi9THWNdSbYkp2D1Rww/YVLQJX
c+G1pHvXvbZbIhMHlFLWjlHXUT+rBR1owb3Fqc6LC1b1kwbMJkeUnee6wZ1AuvDdRZoleTZtBQKc
vq1d0wxAL+TZzcGYBEE3PyDeCWIig2oo8kGu5xT19MVLDz24L/H4lFwd78AIyG2N2/x6xyg8FAag
pyjkA1uIbZhcdHWukhHXSGHdjtqNmgtaLvjGe/k+s6bU6C11zeBzl1X9pq3KX11E3mVYFxFMoDOR
KbP0FU9LTb23lE+xngBe/R3jnH/sE+Pp4LqLotrwZk6KQOmfYgmhrkCz+QZ0WQfj56R0m7MYL1Zw
B5GPZQKunaLBnP2qiXq5+Qr9WxBbGp2LSZaMQsUA7Fh8nNB0g6rUL20r3aERTQzxcxsX/WKLouhF
I21u4iVpFm3qLsPgAq/ghrTZo2X9GtP6Zug3YJ10SAlM7VmKl4e4FWEwcjcWgQVa7sAybrJc4Eqc
5SBmwsZKzcOaHBKzcRLp13XvxzdeS/9nTvBNd2yyEA08rws1Xtml3SO0D01yf3yZfIq5KKo2c89w
J45x9KTMZjS9QVxU3w+V4pSYKkjLG9XqBNbFP0F0eBqmiY7FNz2yqAQhoJjkBf6WPibL0JDd5HkM
QCeAdRmzwAq4DuMijlXOoTMma+pR0LCW1QW0l59KuS84K64MkHQQ+DvFfNOBq5v6lBIdCgGgewqR
SSeOzZu0xj1Cs6bJyfI2URMJtwmTMoP8K5TxIBhma3I9Am6R4ZSflScTsAyVly6O7c0/6LDjGMwe
Zs9OxBOhgoqWyziWuamQ4SdYbpdOIaDxA6KK0Gq4JnZZ3JsR7rqyQR8EEU33kLW5q26aZwm9CV8K
epptU0Urq8x4elkjjVqjud43I/mB1LrTgWY9NnRBoC4Sw5xUi/b3bYghxshuOuM2zm8mRdAXS7f8
zVvAvqyEORIS15YExAea3qYIrXlIWVTUg2jMVSCGTXbp8QAXX0OMWqhOL8Hvhor9DMR9tx/vle5F
fV/W4bKw13nVXbCk53Intw32bgnM0/qtgWWlbp0igpFQI5PEzVm8CVgdkLP/KsWr/9pJRHARV0by
j+NFg4Ob/9I9wOsG43dRCvb1xXvl2F6fXztZem2OpZ4jFKSwe7TvDDQutJu6aH1A7x3qFh0Vi6u4
nbMsToO4bQK/d+KLenapnl/7GdTgdz8D7NGm2pZINVTKX9rwUGlfwTLuyNPijMK0hkiFqLHsZCnL
BhJlGvjoudO90EaxV4p7QA2OQLJ21I+LuyA6pa/LdnBEtRG+67ocLhM+rrq8AfYKKCwrKUa/LTfr
pCEl4Vy/ELiX6U6FGL9SgdgrA/02Isg1u20dY12PUzEcQMl3vC5ItBzGs+jtPOVxjWg7X1BbqkM7
f7kugF9n2S2FcSxTZdVlRG8ZOQR9+FF3MeLoEV/9oP9YPcw3HkTpNYGzZNNeRYv20nKDQNBeHrRh
DaruxwJsqOvrEmwcm+0qa3Ab5QWMnHQPpH+04sP17/M1wDbB+USIhjjxTy1fMz3RiglRx9xanzUt
OpLBflbs+CQeo1JFshjrXRXUa40RToQSNW1eeQAQpIt/A3JHp7JjNPvXYenaN3TYEe7jobul5AXy
s6hV5X+EJJdVM7aNMnXTNCkeZxj8+Gy60w16GtBBRb6ZTvqRtlU0n/6PtOtarhzXtV/EKuXwqriD
t7M7zIuq3UE5Z339XfSc01tma8R7PC/TU+UqYYMEQBAE1tKdxuPDA3MlM34dpHg3C0dYjZzZwoNw
0m4jUG0O961NzwvZLzHLNljRLS1V8Bpfty32qjXj7UM2Z0KS45qdS35KfkyLv/DQyreTZuMqg3F0
cw47FWOtdGX/nnJGid3WL8TPXMBxcpKJbee4CmN8nkRiO8cSFBKa+35+Mj90Mb0qw7Y0lQPJ2onW
JebqNlNeJPlnOUYfcvDfOrB9TKWG3K7skTe0qnYsh/qidrwoz9l3to1JCZe+iupWcDX5i2K6QgRG
WX8/jHB2gu1SGsOoizsNri2LyfIYhjKw13WV280pbZ7/18ViIoi0BOoU5hK9ks0upZ9OX1I/Q2/E
W6Mvb16RpxQTJfSMlMKUITYuYn9IAGNI5g+JAKykgPZXmU5yvQ+/mjTXaVnBXYL0cz9+NnnhfVOF
1ffpgq6SmCghGPScYF0COmLi51z7SAl59X3m+FDSCA2hI0xLzr5OMp6Wv/Ytx7Q2T42VCGbPy1Yo
F5Oes1DmgJCtjadmkpxM+7pvwtty8HIgYYbawHPF+6UCg2STE23A/ZsYbtuOtjz/6ohyalLN2Ze0
6Y/mVRITIzM9z6MuxZk+mBejfEybY9pzIuN2VWYlgwmNKKh1ZqshdCkPsvfmKRoyV+lZe6LQW41t
ftULO/68rxhnCdl4ObXxVBlJL7h6/hVJZajeK+O5mjnl4u3nrKtubMic0WAdgCCb3iFnkBLPbuEs
aPsPnPlHcFPeUFbOwG7QdQ/hF26fFE9JxqUkvUgCkUof7ehZ9TJvOJT+cJCOiz+hA0aympfksiSc
Y2L7gWulNONpczrimVrG2ta/ULekVJPnkli9J3mGlzrEkXl1G46VGozf9VEtlVMH154bb2o+K+JT
2vKAonhmyk4dE6NJwkyEcwsP2RGT6BdA+j5Oj+kNBXJqLm1n5f/SRun2riJinTckkGkNWO2IQ4zI
6VvlVUh7N1oyHhouz1SYkDJ0Mo53FSEFVHvfCy05y/KUWZJSudowufu+Rx36j6vxyj6YoCIv0WgK
E61tl4D+B5rHZZxrf1lSrw2zYy4BSjl+UMTq075YnpUwcaZqErTUjQjLtfwsAj5K0U/Fx/qwr7qx
vZ5dV9VDbsDlshvj1Fq13Z17AOxRnLSK2ye11fusCoKE12pM2YGkhKq8shA9CMVOlUskF59at7tR
D6FrOJJqj5flHPutQ6sctWg1vnmvPaYc89yq6ryTztinkbSaUMWwmdEeXYKX+vAU+vnR8GZukWwj
OXgnijHPKZXbMJwrwV0yL+gfZoXT9rJhG+++z5ikqM9DaITYtqW9ZMOPrvb08Mf/bH4QoVK4cI2C
ojMq6GJVCsuM1co74zzFtSNW2XMjl96+mK1r2zs5jCogTihqyazpkVPeFkftUxahv8A4puCWAvPT
cYFbOxEeBmKv4TVwb2/TVUfGxTqA1cYYNsO12YwfzCT5uigSR7/tnfotgq1lJGMxL4nc4aJTZnYm
gjBkUTwgTTr7y8jRhC1myKWUZP1SoJNzwDx/r5/nLuEkPjxNmNN56udM7is8kpsytigM0Qg4BZ+J
xHta2Ko3rS3iDZBnFSVKUKiFI9h23Ch6O47zS3rRnuRHOjkw33QIDtypDN7y0b+vRAaG1CuRhJpg
lD73mM2OOf7K+z4T+FItAiJxhLXL5MwqpqPQcDaHeiNzRr1bMya2RUVekcSs4EUzxhaTyDLIg1j8
qqX7/ANdYu9EMYEhJaYIMk6IakTUdJbRiU1Ua0WR4zhb9Y53cpjA0AeBgqEx9OhExx5tGRSyQn4c
7P6mcMM73tvnVhL4ThoTCkLRLImQQVrnGX58jk+DpV6SzzQGUbjgklf353iTzHQIKSQaSg1Xe9dE
b9/wawhuA/HbfkzgiWBuwEmZVrUht6h/mJ8XsljzGDnByK0ccGxbZuKC2lRJgzlQvNN9f6s9ulUF
OkKE7wyvFv2x84ufmN/aV20LYHa9Xez7e4GWsJEW8vHyOTjTkU4mq77mJXw8J/rzdzxLZkKDqkad
PgvYKP2Jlt0w5QpieP2NFp6PZ7Y1N/VOLyZQgD1AHIcQV4PBy+z2FFyUE6YavOacWdkn2k5In/5j
j/eoxzMVJnwsXSAvaQKfRm/FKU5QV4z7ZzXObM62bduKKaFRBJhfyCvex1lUCJKxF2nafrd4zTM4
BCz0M+TxGzQvmHB8npv9QxS5SmQ0CzI9Bibd21PeiHkKypWZ29kZ+HiucOYNAnClMbFRitH51+e4
Kgi+ead64sF053vVBwaTHT7xdOMtJhMgA7UuhXiBao2Ro7f1IagnjpvRxfnT9q+LxwRFw6gXMD8j
KMb5z0rVbGG+BxWOLZicusM/pOa/BbHXkDHK1VqgMUTym+OIO7/q1scOxZTQ4a3aVj8jXOwqiwmL
5rCQrhRRUKWhA5AbvUu+UJABYo/3y0PvpPedrbzycOG2PewqlYmSob6Meq3i6iMYtyBqn8vKChNO
lsGTwRQylijLKyXCKg7GK8h9GlBGS/mXfRfmyWDCYTimZhrQ5KxOLkpjWIWGdkkeC8GmZaObWQUu
oCCA7O99mCikbBklmaZj6I1sxsjvQk4k2lRjJYHxnbkfSZrSW0cs/ZV2x1Q4N1y4ELrcf3jPSgbj
PUqY6/Wk4uTAvGFpAUnAm0CTrlniKXmUrNSRv+5vzaa3XuWxV40sHwjpjRxbI10041MHcN86fyhE
3sPpZq65ksM4UJzQl+2lwwyxfGMSW1RP8fjY4gW9TmVnXyXONrHjAmMmFOrc4rzoJuOxGFAXVOPv
bTFysme62zs7xd44CAHy50IQ5zStOWpt9SIJ5Jh1mq+kSP6K9pzL1XFfM94iMn6U9CCdjTvAUaba
rby8GkZjtUoGolZ3Kr7ti9pOllYbRld5dbtRpcnISh0+m4vycBfIaNnWQsy7JlpUONUofQmqZT5l
nSkB2zQ1+2OqZx94KVPRKPlfl357wV79hjiPYzB90fy6q52pGVx1zN3YjF2Orrx1ZUKHuoCFqdYQ
Z0cbU6dha4mOfAZjbIacVLcr/M9io63xa+4kf/GavLZqru+UZKLKRArS6vQYG+3ezW9FkCQlzvCq
Ob3T34i4SEQnXif5tocA6AVtlDJFgH+/t2UmmsugIcgkoa+JZzX9VUUfQLKHWlcZTA7V4+kmNmZk
h7E8AIjhRqwau6j9duC92G4qI8moEIIDUhdV5gDTp0wqTRVkAArQ5VQjdhYAGQOmhBNVNo+XlRjG
9zK9icwAB4+rRw6R7hr5iWOEm3eGlQBmU3AVlwZSlgt6ugw/P4SnCoUs0abIZYXNS2g2LR7jz5oA
5kJKoffeAmQpjNFeOGDRgP8/Do45mjbpX+TOAyUdZ+W2N+i3LPbWOlRCAEIUyAqKGBwaskXEU5vx
UAA3D7KrRixYZVAUizgQ4IIvxrclusmjT7X8g8QfMuuVGCYlA+u7NKEjGBhsVWI1rR/1nyTphmCw
cd8cNk+XlRzGqrPcQJNfPAJjsD1VwFKoPw/ZT3l4EclBIQNH2LZtX3eIse14yaVR6sFzhUwNLZLq
YBM949k3zwwY+24iwSiIDMqJybRor+l0XnRL+tG5og3qhxOwyJzk54fqTqtlZKKQCFRPudWxXeZY
2Mti2h3ILka8Ju/v1vYdTsKbiAZGShlYZO/9qazEKK9U2Hhyo5xGnzov6EicEE8ifEQrnjT25tMH
IQliAdIiEh4y4VYUQJDgz71vdj/H8k42PBNICnXyVxA/7yu6HTd+68mibmioFpOkh5eFpXzp9PYc
LoWtlSH67wUnr42XfXHbXnAVx3jbDNbwTk+wfYFhWKNk+lHZH8yyeSjF9ItaB9/Usfb3RdKd+iOt
u+4kO5wZFaXWqgtE0o5o+UA7onGd8HnNX9sud9WMcbl6DlLciiBG1O8M9bsWft1XY/t2vNKDcTcJ
vM7gyYYAyT8HvnqeLBTG/eL2Q31sqrCSxPiYQeQxmXocwDO4fMdnITw3E4fqdjt2XFeLSdDmUhca
KUQ0JBhFG7LnJYstqf28v2SbQgBLLVJaWTDwMEKiQhTCUYVtS3XgDMZhyEZP7p19IdsPFSspTLpn
djOIekewxGTHwMdkiVt502G+J5f+hrZoG4+82djtKvVKIhOblBjpXj0i8Aq+4hPZHo7i2XRbJ8Kk
IqhGYn61ZNO4f0tEN9X7aEiWJVFJje3qHMGmrJ9teAyAHC1iOLL0htnnV2j2N09kp1rLUa1Qb4UR
Ig2wwqj42gbFMUiG5/3t42nGBKR01A0NBEKCW0zBQxQItj4aHynIrBaPOfmjNFjqMs/hTtlR170E
HCMqD+mHfuOPIKfKIBsQBbBMaYwR9oAiMLICfAPRTXHTgNkgAlR5fBMfiZ97odd4+6u2vTlXcYwF
AmqiM+IcxJqNgReF4mWWwDyic87gzbMCbXtwXR0/n63uC6IMv41BblPkpaf14ykbOrybRQVYuGuv
JNnBkLrDvmLbJzGkSag4gTnxzdtXN1QwQfWxCAhZWPqIDkgKB2ccw6Pp0xdH7iPnZo67kkbXeSWt
7idw0FeIHeGnDG3Kra+AU+o+etUfFat3Asvw8rv2teFlN5vbtxLLBPgGGAJFRZWMsxOZWqubX9SE
Z5LUc/4wyZUQJvrqRmWqRZotbnhL+ZCmQwccdBPQv5Rhh9fnydOIsf8Z48bzuGAhI+VGa3M7qvwu
Wz6SVa80Yq1+GaSFDHAy5NcqIFWF1jV6KXf3TZBjE38U8DqtKnKdAPqg1eRzUjX1SerC5UYKX8bR
5AI7bAZADdgYlAsJo9qMUlJFIgnjIxRrndKVipYoopFRAcJpf8zR9xbVFu+uun2AXWWyo5iDVLRZ
UCMiti75LqO5kHbmU7zFEHdjUCtwAsn2Eb2Sx9QqMWMaaAUBiRWdNMXhdYkc9ZEOVBkW2gkvWs5V
kbOqOnOsGJVahjm42t2oPVbm10H8sm8kvO8zZ0przLLQpEgGh/6LVi/WSBrOom171G+70OkvWIWm
rhPbcGzgUZLmjf2zEiBKcJTgiaB/X4kIhSU3cxWLVJL7MI7tESM4Pe8qvClEF4FbYmJSW2YDujwD
AyYvoUfaYOwkUq20rqx65vWP8sQwumTBKFVzi1yzHyQ7rSebYDZxFlpOCNo+n1bqMKF7LrRYDuoA
WaZsBz7IhZ35vv6uWRIAifWvPE/lacXEcGOIJjmPoVWhJ1ZfEKuqQ0uXnvaNeTPirXRignevzUul
z/LiKvnPXmusQDMtcLtYQhA6+5Lo7/3jTFpJYoKdls+KGk84+KbmNDbD05SjMGyIj3ETvAhE5pWw
OMvHhvJOa7uWqAjlknAc69EyXjVeV/22RgogNtBISVkA3/tQrBaZkjSJ6Bpo+Qmj44wnhCJ+GtKn
kVd62Q6j+lUWE0bTIiRzQYNOcqxvpwKZSve5s/TL5OJQ96eXEoVuThT6B3u/ymQCaa0VjRxNsPfO
aWIrPgBDFkyHlmHJtnEGdTHHQLZ2DHmlqat4HQbmAmMgcgrsK4lerWJZSzwzSu+mMRLOgz7yaKe2
IvhKEltEleI2bFNBx5VtqI+V1t0TSfD3rX3zyUeUgYkpKjqK6QJzSpQYSioIhjbxTHuYDSfIZycZ
Tsi4LTNFqok5D3tJeD62WahYS2VODqMZjXqe9BlmMiClTf38hrb0Clbs8Bq2trfrqiD9++oEAbnh
MCkTtitVc08X2pOxDF4ZKh9xZFE2gfOhUIAtFsxGFuoi7mQkLPUifMkCPHnoY3JcDJEDarPlzWs5
THRHLtbUehsswF5DnI3v5/TWCI6G8RJFnALMVsxdS6K/ZLVy6lBVTSTBNEJEisVqismSJPSMfto3
we0Nui4cE9rDRG7A6wwg0yU4GdJTXN59qBMRB7sE7DOw3gnsNTHM2zzVSCi4CBSWPARWH7yQiKPH
5sashDA2jWtMohYFlqvUK0tEi01PvFEGcP455Y18bQaGlSjGplUAKk1ChFvGqH3W2rtq5CEObYeF
lQTGyuq00NNWhTLjaQI2qnzQH1WgRPBpEHmqMEY2yX2KChxVZRKsIPMSmdsCSEMYe6Kvd58xsGpQ
xGTUqS628RCeKRvLYM0//u7syi6884inEXM+FAl4tmQpAe80uuTyY6F+3veXzUb4lT4s3kk0qVqe
m1gy6S+A+4PZ3V6+kzt6Lyv96oDEqLP60BW8/w8s/Oa9bC2cPeCFZAmUHCSnFBu7cMKTKdjKc+9U
1lv3a2cpvCv1Zny4mqLCHO8zmYRCmRFYM2XAuF5pp5p5GhoeIdZmtFuJYQ5CQ+2XJhgRhprOT7Kb
pv9lDIUrFbmzv308OdR81lG1m+WsLrCAanGnEseoL6DJLHmAtRwjZAdo1EKamqyGlDr+2Vd3usEJ
dlw7YAKEWndZNs1wqsmbXdkJ3USwhHvFwmgjIEfr15b3OLqZ5q0tj4kUSprLg2x0f1MtUhJoClQg
PhBfOZiOeNzfJZ7RMTFjXNCFH6VIy6PFG2TdWkzXBAXCvxPCRAp1BmhrYmCeME97b9A1R1+IpVbN
v9NFZfL/RahnsNhg4drGyzS/B3J3r/BApjkGpzJxwRjrSRYqsrjdcJtEl0bm0Arytl9lwgBghIuq
jt+yfN20aMus7o4ZZn9EN/UyX+HJozv856mh6SI6mTGVIzDmNglS2IIfc34rCI2qpZ0IeoNyO7er
xhIXq3PpkGtmS48gl+JcabYX8yqbsb5OxLBMKsF7F6HH039mj5rJEbF5UxOVqwzG+KRSqtJ+xDGV
/sKtaQBiUoEx2ia32u/GE8U/N+95TsVR6y3pWIU+RQ9Gg5hoZTOby2A+LR/AilBXKr3dOlbflwap
bACwjptZRgB0VtSqA5g6yVIbQeP4FN39Het4s9aVKKXQ0Qq/YIfmRLP0gFh6dVug1aUTvpTK/z7g
/04t5mTSBIRac6TW0KEpCE00pvIgNZ37kWD02x7YIpihYlZQp5szmN+An55IXxUeuSxv/5m0VdDT
IA8kATEi99r4PBoP+ypQk/1jU9CApqpACgRgIJW/2pQsyxQwdyBo4y7+bAxxc2yMaHQzTdS8IGwr
S9Kj5ZwAqPYmbCQexPOmdqqsmpRSU8XF6b10zIXVRAB6tIsiiBcViacGPKvbPJWuItjMD0hYZDRD
iDCn8yTfRdlJEF/213A781/JYAP5ZPRhjG5r9BAEPu2wj99etvjtaJz1YvM6I9KXeOhwLKkYNyrr
6k5RYs5deTtLWSnDuM5swORAfYC7pWgNJUgCC6dEBB8LbzrlR1Q8zhWPg4e3R6wRTo1aGyPu54t4
IyZ3uXRTjZzgs23nvy2NTe4ao10wE4YtEsTokAaZr8/f9Vzz1QRVDTzieFVN/EHSR2ffNjaD3mo1
mZwv6nOQc2hIkdU4sBfDq4VfMrknQCWOvu9L2tRQEzC3J5miaLCQWDFptNzokE38DVHYHTo3OjQ+
D0jiDd39j4ixksNs1oRupiUhNXLK7wPG+WSn9UO3SdChEfmjXR1BweOLr8Stv4ON+muG+b72XoHV
qDykh01nWP0QJjSmkqzKAgG19xIBm73I7CScOb3rm4a5EsHsXh625VKQCvco8yAPPyv51Ku8JJ0n
g0maKprQLgbuagR+bbwVdEQ7EHg43DwxTH4E2DAygNUHFA7EroveKuqXPOEcJtsJ0mq9mHjeZfo4
ykVBXz3J20SffAYE94/oG8WyEw7RC69wsK2VbKCnQENzlcIEK3AUCZM6khl1+rus9cfgNPOGCTZn
moBC/FsGY/BNmvYTXrloh1h+q9llamWVg/4q0xZ9+j6UQcVD5MapzfM1nnb076vDWW3jKG1DmF9u
ql7cEsWR48Xv05r3KrntSlcVGTuvtTpthRrLaKrgzzLvg8DfD048AYyR14vcKGaENQymZ8G8y4Jf
+9/fnA5YbxJj3rnSLlMTgRNv8DBxBNTjCDxulNma0oFjqu4zIPm+7svcDO0ru2CM3RjFKs7QSo2q
xF9CJ9ipdF92oaUItwPvJscxBPY62qZT30kxHtjK7lsaPGF+tDVe97X5B9/9bQPsbVTBhKMpgNcW
7wvgL1VckEr/kH2A2kjW7JTOeAi+BR96d11tG3tDXZrUVNoeJz/tC6LUe6Eb+/FR8tAXxH3W2DZC
XEAx+gZ4PJbAKhTkAkcxagdSWNpD8ascFZuziPRG/efh+FsEe10Dsn2LQIUAiM76T/QhmbjGTdNY
KAMDSNC84YjjaMTe3uoiGxItjBBvT9ICgh7dw3ziq35bfq9+Eb/x0YLBq/ltYeq+gXD/ZxXZa1xR
dEUyNDGVKXoS0LhR6L5FL6FruulFDi3gYVqLmztpZLWfaVsSqCsEThVoO0kFEvh/fwQT99tmVpZh
wI+YwOSWP4oWIH4d/WIANBXItlwut03/0wWMzaDnVTNZkLWqluW+6HFGD8XXMkNpq/yhYzZzfzdp
kP3DdlZCmBDWzHEwjkqKblCzs4L0oCkxZjM9sK5zrJSnDRO4OikgmqBh8TI5vcmq1gP/2DMYz5x9
fThi2Df0MgKNxGRAH6NX3Vk0nIpMn+KkcvfFbFe5dEUSdNHQQF3NnC3tFCe6kNIk7Uhx/LO360rt
UALP6MTrLdzepKswZpM6remzKCxhCXpuxZnsh80DAf+3wO+ZpDbM2oOCOQnJMEG0JKnMNlWlGYRK
F9J2Lu2Uo3Rrun31H7hqIOHdZ7xXn60DbSVQY4qekxjJsdShvAUgZdkKpfSvRAZKXLB4c4z6p8wr
uG8ZyFoec22WU7OIiQg71MrWIsZXQ/3BByrdPNfWUmjIXiVRbS+1ekjZOgevOYoOzQo6K70oDgX+
xuDJWefNPm1a5FokE53SxQjKgIbIxlNOit08AYrrSF5MoMmS0eI1V/C2jR4SKwUrtY6HPMW2NQpK
/HPu14N2KEXpFhnDA9C3OU/cvF2jf1+JaySzWUYV4qruMsWiFYweOIE5IWrrYFuvIJOQ5vMgtBmN
hf3kpN1dln7aDxo8JZiYkerVFAkjdigObvX6s5h9nniYwluRYq0CGymMtjWWDmdzW/7UxgoTyI+a
cszn131NaBTYiRJso6khN2Ej6DDvnCzfyiV6EsN71ZzPhZg4RQju7aQ6qgtvxH+z5LXSju01VcZi
zMcMG7ToxyD4NIiNPUSzPcXPRnEBDpy1DMC4A9z+vrZcuUzMiAcdnbsTgmKQGF5REm+pMKER1IeW
5HZTL+daTA5pPNjARuTFx80WnLXSTCgZlSIrZBlKN87kjLfToUH3temXzvyZ59RcWUwMqfu+lUC/
iB52IbZrCjchivGtnJWeaSQ3ZV5fmrx0szoF8CtghfXs2/5Kv83l7xgWWxkOFz0CECQMy3wqgEtf
OGAJjRzNicFxBBTP7ElzOheJui15dCYxcOfXhlgib9E5nqoz4WaMUIAO6CGRzneYxbYqdIoMYCTe
13Y73miYgMRkogboKyaoCW2p5RqU1Yz7sn+OxpwT0LajgakDHAWdY8CsZwTMwNKUNNhtNp7BsdZo
hZVUwMXgIUbx5DCHAcokuAcXWK6+wVrhkWVSz/l0P5acU4Anh9mWpA4DUJ9ViwsgDIl8J5i1FYpj
lvJY+Hhy6N9Xpw1YqP5zw0nmW5omzEFtJwuO7pT30rIdSK87xBwJYdmZ5djUsyuExR0humwTRRGP
Wo93xGiWwJWRzcspLWQJuO0Bj+OLngZ/ettVOntapBgcaejTYtY0N6H4JQ4PsTY5UvS9KUME08O+
vf9DinKVxyaXo9xpag1tKSSb7i2H1K7BwhLaFYhBPnLhACTp38aPDlAmsZyBOBD3b/lQfSjNyBrr
UxT82Ndo24OvMhgP1kjS6LmC41aP/AzvL9XL/vd3Nwg6MLF/qgGrL9AIobbBs1optyppT5kW3dXp
4KlT4g2i7u2L5KnExIwQtCHNPEGleD6m4g0f6PcfDpnrojHRoinnOgybfH57uKLDRItfHv8eJeJN
i+w6MtaPDRiK2YZEhDIqOYnBV7MLLCG7i7jjbfuWDUFMxAgJ2LIKAkGUThu4u+jlR29z8unv1gMe
LjP92f/ot5DGRA0jwfOlORgAn5yaG5oBicr0ohQNZ9iRt3pMeJCCeBjyHNZX5r8i/S4IEztGrqPx
Gse27xJXg2DCQigMZpAmOD60vLWK6tDlzpBeFuV54jFq8faJLZUlQaXkct/NgAqjBHxgPX2KfQA4
AUG78jVeawrHl9hKWReKRI1DKEZfx8aXyGkEqwgwkEWp3HKnuiQvEW92fTNkgB8BL+siGmg1xn+T
MVLDuIJ3haU/AzAnUp25+l4v8bECKEY7B5wkZnPzVvIYb84W4LtnM+ApiD5bYCq3pKa05vJZUY5m
xjuYN9EUQbzzWzvGoaWpnjCIgRXFtNmdBkj7yC6eEEFul5PwBWNNGNJWjxn3xWfTE1ZiGffu0lkE
OTg8gVDw+MyVE9XJCwBcizxyed5yMq6tAe8LTSQBqNFa4WXWZa8qaifWm8QqZeGU6tHDfrjfDCUm
gGbQhgEgHnasoBrUootGyCPdaKXmZJXFALjZjzTdKysxjJV0sSZ3yqIDLCpUj3odHJRJ8dAtykl4
Nx1uJYYxj2SuhnKQaPUqGZxEM7zRyP39BeOJYExh1hCkQtBsuEad2eB/Wri9EPRQ/yO6r5RgTCDC
21u5DHRLDosnOvkJ2Ks+LkB4r/D1e83d14dnAEyQ10YtxmwvYLu6+XOafhJzcBZ/gLtdXe8+G+Az
zPNJQH9y87i7R7H7FZO37rLwkMc3Q9914djgjkjUak1MrzvSj0l6DarZqpZXDWTWdfcsKJyeFY4h
sMHdTKo5Uid6CMeZo83aOZAlzn2Hszdvp9nqHqLO0piFC8JOHjzl1YtZRFZAvuzv/+arxmpz3v6+
EpJNg0myCnrod7IXgSdoQH0huqWX7NjJbJ69bad/JsaTJV3FUwrLSBJOUd41NeTJvUUfqwBh/CP6
9XeX5sRr8vkH7a7SmAw6SOY2kQDI89Ydap5BVHDR3dim4nLPTCzykdcxZaUec/5mYTCTuGpBufRA
zgpas6iGg6UAgtQqbpVD6Ok8kfSTfwYMPEQYuvTWBou/r3ZQUOdUkwYNIHWnxVtu6FuEaUt3uh/a
uJKDxX3fYrYN/7c4trmtjxIMnMTYwKq6m4Lzkt3vf/8fLOQqgLlV5bUeq2KCw6J1s2cJb8KV6WRo
WC9AJSzMzr60bR+7CmMMRFDmNE1VxL9hBN5GWD6NSHNDk0snvB3Vr3IYuxgGM0wCglXTLhRYRnam
Q/GKiqEnOckDD7Z4M1/BjPR/LEKhW7iyCC3MR2BBKUBaF36a5mjJ4a+E/OClmjwpdGlXUoI+TWYi
qMD4bR9T44uOh9+6SRyh5xgEb4vYI7cSVQEYdWhEaF9T+bOcniT1Q8H8umDMmQtMgXoMGrhQpP5o
5oPGa0XhqcCcsoOZzqkoYanGvvS1UbFSlVyanjsOxpPDnLRtrhfRUkOPxpkpuI+VeeQxfQAP69cJ
SOOU+q3lgXJtX6qu1sY2iqB3HaNbKfZHB+IEMpblXHRWCPj29phY2V8RZ6+48pj4gLYUPRQDKDmf
/ibYjRzlXnui+VFhf+iuvVKOiQ/AMjN1eYawIblRxx+T4KNoa/2rGKQysaGeCnAzpohBhlS68TS7
5TT5kcjLj94SIPagUHFGGGi9FoEuyThsmKi6IPcYdxNOmL62afeE6osuH2N/64hYC2I8No0mYgjh
jGCX+lN81LjNz9Qf9zRh/FUYg36ZJ2giPVAM//hb+lg4tW08mynQmKHSgwzgwtjjvZDwFGP8GPPE
FRYX1kDyu8R4MPoPZHzrhWP8tycob6MfCsnYTC7dKN3NZWhPPe9FaytMrMSwR3iWzHEWpGCiktSz
kjpp/Kkjn/ZterM5bi2D8dI4aeI5xuQUOiTiQ/+zvKS++NicO7B8N/SifurPRuRxhG6dsmuhjLdG
WaaSeMH+ZDfxY3cvHogdHMi35JvmCWeDlztsZpdrcYzjmtFkNFUGO09uKNEcheoCGklmgeQIwag9
84adts3e1HBRR/MpOoPen7j9YKQS6gC4rLWLA/55e5kDN5JiTwUbZkZ4czrb1n4Vx6xmnaZiqHdA
P26Ch6G/WXjIgZttXap+FcCs31wsSiRQ7Pnle3UEGwHOxYt+G91VB+OoX2inRGWTY2TRnnJFt+Tj
eOY9E/B0pH9fJTFKVcTqKCJV6tTIqjvTmg3eM8tm3NVQvdd0E3Ptps549RhHRDMpT1mzmE4z3Qnz
w1iUXtDd9vSdpaGkqZbBC5Jbmq2ksq1QrQikzCDD4sbZ/Cnt1IPUtg7H3+gGsXF4LYMxSNzlYiGh
rH0AL/xen6aD+UIb8Si3V+qMFm/ebrOvZi2PsUg1aMFcXkAnOvRC25P0M5AzH8NjeE9tJdJsXu/V
VqjU0OUFxAg0Y+Pf9/aBC2xjVhTmPOnzT7VUWZnUPcpIcPZXcnuzrmIYM5SA4NAbKRayBX8eXqsi
VFL3JfAUYQ5/qVbJEi5YOjLfNmAwAeEnb95lMx5qIvh5VQM9ysD5e79YalUOSU+AXS6jOEsBXgxn
eQhuKJEPEs+DwCuwb+hkarIAEA8Q0RrADmHkScNQK/ocofV/8ZSHAalACqYnE8+KDfIbu/SIw7NB
nkzGBENTrvUugMxgIL4soPFbQ0HYLHlZ7oZFQDcFaJkSAgee8N/rVgaqpkxkGNEaLXuoXJyGg3Df
uO1RvKRO5jeOxFnNbYEoyuiA3sB/2ZxqNkutnsXIXcqvxXIxVed/NkAodP0+kzvNxdAMYa1GeJn4
WS2PxfiNy2hHP8GEo3cimDUDg5Q4KQYdbk7v5La1KyG/NZT+aRj6z11s3ONF/bCvFGfR2CA7DlWd
6MAVcgXlWa+fwNbBcVuaKu+oxJbLTELMzDAgYNFforK0ZKWxyQLCqI8gBawXj6U+70W5zSN0A7s9
ykjRDwq/QcEDgVNBH6uAgGD/u6VjgkWdmkMh1rC3zviLlOdpfN7//tY98Z1CdO9WR3tCtFKNQYHh
zjblMQOtzVPqD7buF+74Grj70rbDwm/rZmkbNKMallKdIneQ0ruhrO1Yjx/0njfaxxPD3KzqXkhi
sYUTFVV7p0gw8VI9D5LwL/eGiQXBQlSzJ0LkSsFT2hwa8yOrBTBnQNxSFgqFcdRxUPQ+QerlTtLP
UX1q09LK5x/7O7KVLCC1VHRRF9AHIrGkQ2UvAyswwWUqzKzgZ3HE3MCpxO0jRIaun4KzYI2H+HVf
6Ob+rGQyQa7o9Rh0MzjHJfHYFYd68FNerWrrlH2nF7N4JBT7LEnBPZkU5Gjow6//I+06muTWee0v
UpWyqK1Cq8P0ZHtsb1QO18pZosKvf4fj77pljtysN3c1i6lqCCQIgCBwzlC2DqGd5Uxq7pCEHGpa
BphTfJjDhf2nCNBbXbjiNngm6Y1zumjLg+JhEKRI86JD1lKmDskzzyAvnWY6hbYb+7Oq3FZC6HTm
Fa6J5EL+SHM5wtgpKw5PHjqrd5UrYXxncm2gI0sH8/H6fm69OK8XmycsiqMhbWWasZoJa/RnFOo1
8Bcy13S6QwM0NPbmHLoi57gZyVYryzlHklVDkpcNRuQj9WDHtre08a7Q5tuwj3dkitzBVgRl1m1/
uZLJ+cvCANmdXUOmeVaPBm6zSaCdB0/2WDovUlBwUF4nflfOORnMQrZ6XGWb0sulT1rmyfXT9b1j
3/vWVAhYZ2QM+hu8S6Z4yk6NBqaS5YcpO3ZGcP33t+51sI2LAM4Zp8ok5d2AlDo/zAxvd68fWD2t
PYsq7dtbA64lYsuKBZwTzhyqJsaIRJIw1NuZuJjLPFo+KNhHT99NgbjMtfUEY5sreZwp9MZYARIZ
psBQdjWvCiLA/3mjNwXzXgkFOZRQGrOVlS0sYLYHkAGLBjttJ8no+O2dpsI9Ut1rqdP8/+er/9CN
2zWMlYAYOIvRY6zEzkBuyvKeJgKVNq17tX5c/IySPFYj4OD6UwyeKsM49kvhFLW5u26Bmxa+EsNF
G3kGUHItQ5WqDD8l+nhHyOJdF7EdRVcyuGijGTSVqArTo9/ZtGT1kfHDhJ52S+ENEwwZynsxGyzz
4m+O7kUoPxUUR7laqBPWb3SVXbJf9kAWcOYdhqseRPPO2+F0JYuLKIkRJ+2SV6yGQY4oIABZQL5P
4N8Z3n75j3B+kl0Q3+iGpybbtDH4isvyn9ZO28Ju+qYALP2O0SCjr30/43VGwqBOtBM59U0LWQnj
LCSOo27IkhSV+Bk0s1G9t2JdYCEiEZyBNGGnVMYMfeboHJm3A/103QIFv8/bQtagAknyiFVgDCci
6DITzYRtpjGXRTI5C7AmVFrLEceI9ellxwz45azi+A7GUKDd/N54kxnGys0Zat/OpRFP/rw8S0Xh
aWniVmHl/Lfl4kJFUcWS2qrS5Gs12Jqlz2UoSokEBmyyDVvpUUh1LsV5NmF+Wtmx+WlJ8ZNz60++
ftMGi4g3XLT/XHRARm0ptQVfAPrwxE3KUPKkMhTlI9tS0JECIBMVg52clMoCXGsxWjFqtJpnTpOD
ssH1jdmMCRaxTAxWmqh6cxuToT6cxBrGzvMo9/TS3Cs5Fk8XvfK9jo289S8XOdz2lM2ghIsFTRps
UPmsI5XTTtO+w8BMAJy8Z9nPwbyeHPVD/HNEdpd584mgL8V8LD6b+2Q37I2DqPazHeJXynPLiynj
MjYpUKvSg7Krd0XAIPvtIHViX5QsidaZi+/Z0oBBj9jApMmeijB22snrJkHPDfPR19aY8+EmOAgI
OpnQmJ9WTtWkTi+Vjm3OXqMiJCaieaRt47xsKefFW6Ww7SaHOHP6kDQPdS1QZzsGrraH8+Gtiqot
JlaRjRtOfdD98GDekB+Ju7ihM53LQAT2fH39CD+cUetN1oBzFtUSIPgvNfiv6ifFeFr0+0o0qn3d
HPA6+6e3MskEdltbiv1Clhwzshyzn11JCJV9fYsIP6ohZUu1RCyrHLRj1HySIhErgbIdpf41AsK3
6qpVttRASIuRkyto1KseIt/8XO5SL3OpC9x2HGQbPVKtixqkqKFIpB3nU9JQm5SGwD6y2VvSo2o9
XPeNQuU4/yBHGemKEstXe3HiFIaTfAwf0nvTXfasmg88kHAHD2ado+fXp9W9QP5mTCMAndaB0aGD
1vZPK4nHplabDvIZdQpjxWKYIN2uOlS7MngHvqJtroSxj1kFUCAKWGBdR0Qro5Mq/RjKd7Rb/yGA
CzVWUdX9NKEO3oQvc7Snw9fGFHQqbFrESgfOIlSzH6RuKmDvza2pP07pe25pq9/nDAIpazW3JsGs
X37bdHfldMirD9c3nQWCN058JYILFG1o2JmhYpXmuZIMt6xsu3RyqiWR25V23nilTofJuS500x2t
hHKRI1rsVmps1JOi6rabj9Z0Nw7vechZieCiRWrn1mAtENHKN5F2072jHw/WhecnPPAhUeKJFYD5
hmHPGs5bBZCmUh2W8KVuBDfb7YrHRQjPqRD2Sl+gvTD2lTv1yK6c5mcWjvJH8ArtRCnDtjH/1oif
xK1TrczbGJYA+F03L3svlv65vu0qcyBvje0igjvzqYV6eiSzpylvngHicWwltDHu2mdtD0JDV9bc
VvLh5rLsRnNzHzdr1sFUu6JLyHaoXy0s5xumxuzjosR1bZgxA6W7IPoogWRD99IXHcSNe+CWirqm
tm3+ojvnK5Ilwgi7CoMc86eK+GAOqGOBAxeJYP9fudQqzGYpjXNWdw+W7mSSYBTV3UUiOHdhLUYa
tz0sUjZrd0jvx2Vy6Pj5up1sAb+tD5fG+QdqKzlw6bE99afZzR4LP/US4renBK3CQG7XHfsIFkBP
FOC3a5krs+CcBrjDRqTNsM/05pU7bB99KG7ifXoUld+2rwIrSVyuOWp6PQxSMb3WFgs/3snAfblB
pPWkQ22419dTsGl8p1uXxbWa2VjOSnbn5Gb50g6H6xJEB4pvQsD4B+1aAn3oLtqrDUCpgIVluJ1H
HHa5GnonFd3xhDI5bzJpyqRpaL5B4xRD9+/OhWsespv4lpEay9+ENSuBg+QhD2stzUzKrvydz6wD
mO5u/+17jkHG1mnuJE9/vL6oom3jPEZh2Wo7jXbsV9XsTMV5ygHWY4oePERacU4jQ5s/CQkLlChk
KDddILkokJ1NuF5clu9sTzSqIVKLcyGUlO1AmFp69TFUMOj6s+qC96ycDZpN9N/IhCfKjZQikWiP
TD2vzaeS+QuwEzlAhRHkMZu3EZQv/5XD+Qst1qzaQKEBmCjHMAVmWHZIyrPdBRZy9rF2ikrg4Tev
jCuBnNsoZ62gRotrvUWpW9rxg7zIN0ZRf47m7DSF8bf/so42f0PNEwwTVhN4BrX4RMJ9VdzohiCF
3i6t2yrewS2iMDDRP4MWwAOiSV+wV23uUhsXb83LHkKvBbFdjMcWxqA47kVYeszG3iQiK6GcDYZ2
P+ZVAaHxOL7EeubUE/00y6U7SyL6y+0kbiWLC2ZjRNIpqlD1qbKj2d2wykK8M70xLh12YRU/XG0e
sJVAziqBXUZIN+DWIDffwjloqucy995hGCsRnB0C96oD6TnsMCV7o4sdgrFj6+N1GZuO6SKDBzqq
085ecPKQYdPiOJfhhz42/OsiBCv1ppV4lnuQ3+BZB/PUji2h/8L+Gma2wEuIpKh/WritYCAowmH1
NbKfjHMRnfpUcNsRieDy2VlHa0PbotwZS1967b4Le8fQBJfRTd+z2g8uHCkdwIAkG2cmAQGMNdqp
SyzFk4nuZYXkgStSIO+1ceLKIeUBiDRSVe1SQqnRcln/fPUF999dFiwPzC2koOg7khjUFrBCPBqJ
el5F5se5CCCTj80yImmKauqhwf0cKYrA/LazwNWScq5hQCvskhRkREYR7TG7cSbefPf6eh4MlsAK
RX7I4tzC2ER4EGH10+U79X5Rkhhn6sseWkaEwDOi1eMchN0O6qgDccYvu3MZvsQiNuZtgzfADw5m
Q8vkSdImSuxkAP6e36uqo9WeLOGPiJR2O0pchHAWn3bEliwFqZEc3o/xHqQTTlbugA8m2JrtxbrI
Ycqu7m1tlifTNEKZpAq9VG13SdEKTE20Xpw1qxThcYprNCWnXzCPhBZHtNyLevxFQjhzniy7qNDh
igeBHkW3fQry+UGQAImWijPioi1T3DWgR69QEDAuqeXkBYAo3hMXLhvCWe9EqnlQTWzIpP+QSlQD
vgsv0gJF+DvZlExqNzfoGhttzEPuKf18XYW/5FW/deBvZJJiJ5kyoHtlRidryN703UR36hNmBAG8
Ut1FpWP9uC5TpBMX6OSmkED2hv2fu11Bn2P50/Xf376f2xeduDCHNyYZIRu7P3Ww3+iDsXxuY+pJ
4eNiPI51kOdPgyawOIFR82PEFtgO0spEZ4Sc/ciGcwvYrl4VOIDtq+xKMfYRKw9gtYWxABGAFTwY
VR2jQR4sf3mYd+YuPkq1M0cikWwz3kbXy1pyHiHUrEVP8xp8XngJav1fENYgDpvPViCDMkBU/xI4
Ux4sGNSwqLgRNKItZTwcohFgzm1sWAciDWjkbkPRsLlo3zhPYYEjT5UK2IrRH+L0Wa0PRBNgQ233
Ra62jfMTpBxBvAZ8NaCUlAfyU0O3OLk3TgCd9apPFMm9dSSnvkGAet/uoXdGt1Qbw0DcU40Uzplt
Rij1/WK5z710J7nJjR30QbSrBJnYX87dRRqzpZV5ktzQacPOXRFOsavEeetIURnu5BKj7nORfG+0
nu6mesrvq64nQRPN5U5w9rft9fIN3NmPibmk8wyfrN0NPhurkXzLJXcyYMfF8y1/OZAXaczVrTRu
UanOwPWKNoH2MN2xS+myD380nq0cZY8N1b5jBA+9UBeBnAeQ1SqlWQ5T6ouHxAa49ZNg/bad80UA
d94x+gROdxkC0kN/aJ+UF9tdHvS78A4gqnvtR/PyrmaSlUZcNjCSsSXlDKPRcOcZT13/U6CRyCK4
Ex5ruZyNLQatGCis+ZExMyeH7BmPCABtUQTxdNudXJaPO+pmoS6Fwsr3C/lgWw+tfJ5TgTth3/vW
I/8W8XoKVzYH2GJtySRUW8yxcJZidGrtLo0m8CYDSSA+zZlgumrbI1/kcT5EJ+MgxyMsQk1eFJyj
WHfjemcbor4KwT69XkxWeukZUD8mm3niu9FniJf1fjqOnoHKTuTFwXWrECnFuYlOKerO7hCuI225
7UFTWQ4oaDZVUFWFYP3+cqO6LCDnJMxZjUuJKUZ31icdII6giTkqrgEDFN+otmbJ1x7i9f+rZRxT
0iodOAP9sHaXCtTxQ4Bw4ylfopseoBbDXXmsA1HUFpj960vNSmgJEvfcbOF15yXIyXNd+Ur04/qO
bYmwZKDtywBe0AHZ96erzUnXW4WMRoB5iFA+1RyLhjs4X/e6mM31W8nh60maUqZSzR6dgaiDohIY
iJWT7ac/jUBz+2BGSaEORANRW053LZM7Yr3ZG+aYQbdsivyx0U7WkguOl2D5LC42y2UGnvgc5cVY
Okrzt7jbjcJ5E5Ea3KGSSrUurQ4NtNpdiVAItMFT+02+14L8sQ8qUGE/vsfu1gvHHS1ZmcEzwlpR
dAMTzcp0I8XqCZMSh+tGwWIQ73LXYtjirsy7snQaSiyNatTK6eOgMb+p9j9V74dD7FwXJdonLv5W
eSEvzcCakO2nCo1RRfxVEYJQb7qktUJc0E1CWuaJjTcxPaifC7SwWejhVlyWs8S+JVg9kUpcAJYx
WtiktAQLdfIFYcQsS4cagsomO/3XdojzDqoxSG3VQIaqpMfFwlOpgaep1nLDAcFkGfxW0hwjtUTe
YitoYWRONUyAQqoYN/nTMuYurFK7RRyZ/lctywIrQ/e94gMyTTh2vHlbX4njywFzSYqsyjD9kQ9u
+PALME27VW4nd1Dxgtq6pSt6g97evd8a8gWCTDKzQVdhKl2D4rd+GJWfmajs9Bd7RNzCw46iYCr+
z2UM4ypudB0HjHxQPrWHDhSd1afJzW+hk5AhcSv2W/JFGHfE0rJSJ82Ch2/Ce6n8lNilqyXHuYvf
ZxwXQdwpI3Va1pGOQscvyBMwy/v1S3KT3zJaeev5uuMQriF3zIyulo10ZoH/S0dctoixl7iFtWdE
U7ZXCG5723ZxUY6z/AHoSE3GlBuSNAj14jYtB1eKTYFa2zHltxg+2+1bqaLyhAKYNT/FNHVKTdQw
vL1wioYJW1PVbUDm/ml8eG/MervBwrGRBpCpnutvCkoqjPNdjxwREMPmuq2kcSHLbkhpMPIZf5Be
Bjh4uz41uSjlZJ/8xh2uhHDnaZIxCploEMJeDORzdLTcDviUcPHM9AD7K1rETa1UlpcZuqkbPCBC
Gk6LWS44wDOZj2FJb+uk3IWJJUjbNwPxSgxv46TVQ2PBm6XUfIqM4bzkvl7s2+y+z0RwmJteYiWK
s+98sscC8LiTbzWHhvgRONK0fyI5f0+8v4jhQRH62ui0ns3TFJV0TEJpr9fG7RSX++veQbA/PDRC
O1DZmif4vBhIvLgvTntlFOzN5kldacJlmFkdlnoR5rKf9DMoJ8gZeAxP17XYrLdYKxncUTWi0Sxq
+7UfStmZLp5CzuFNj9YaTJIG1TchAOtmeF/J4w6rKk8Yf6QIfr2XfQU7lZN69Qt1iaN9VPeizkqh
dtypbcyyVVMZOfonA3CvAJXYobpL3dFTvTroLf9BsJoi7bhAOI9mZ9kL3i7Rm0o9VixL0eEYu8VB
A3xo860TVa9UwaEiXESMh0of1BjtsHiKO6bUQevhbXNrn+rQKTHokmHUZcF0n3w37iY/+mz8jNz2
KB0BBX8WTfuJTgTnSjpDnxq5x6cY8w5Dp3Z2rESVE+GGcj6kmvsK/SM43IzabD4v4CNaHobd4qo3
6TF1qajeK9DJlv+MZAaAkeYwRhYsF2jIPluNO42CRhyRCO6qSvI4M+IWNjPOd+l80y53muUL7FIk
g/MkUzoNlZri1JlnE2NYuZc86B9iVK7NyFfwKtUGqe6owqeOzaB5Oez80NkizQv4TtG4Byd8BLqz
U5y/t74dtGBPElPFb6cdmqyh9cHWEas5X2bhpBcKWM4Qo38d9jb/tDwyVsR5bxlukwjqhtvWaMg2
WJg1SzFe265Xt1jSUIW0BBZvnklg7FAady13hDX+wqwRHfbty4qBlACQ+bJNbLbNK3nZlKZlivcc
WH/zcfGsfRUYt+F+2LG+DPpBOohaLzftZiWQ82fRspgKMbCiunqkc+ao3b4QXtC3C0QrKZwPY/PI
2VABVuYVsdpHXziDXT7p3rhT3HQP5rPH9+BoWSuRnK8qK7ShEUMf/UY5og1kiD9YIrjEzUeqtQzO
V2UAPJ1togNy6utr2bDBFEG91x3rQX4aPUbbKvdOt88PIozazbzht3JvugdtI5XaIXntFZcdVvJo
6ZfrDuW6XQAW4k9DxPCcrY8LWsSkdjoXxX2/dMfEFPkPkRTOa0l9DlidGHahVXfFHBTheRZNqwg2
Cfj9f2oip2YudxKOcO9Jd4tXerGHyeV6x571qGt+702HBsMpHl3RLom04zIhMANlE2iiMIJaT0e1
sJwhkg5Nl7nXt4pZ8puLy8oY2GesfEYkjTqlzAo1/ftkJw7mH2jzVOoAupgK1xbR9myOEFys3ubJ
iOx6zExcZUc8OgCHJ3dUX9mr98ZDeKAOA/FA/vFQ/yM6bJtp0EpLzoX0cTn3NmtZM8mtknh0HMA9
4/TvitUrMZzbmE11piCpiv0hnB719qs2RUcpp971LRNZBuc4ikkvZXWBFHX+0o6xY+FZKgfgynUp
AsPg6wC5rnWzlMMwOk0LGpk68VyjTN6AuBigvKgPkO7pukSBXq9deStTtJJ6AlmfhSbqHgXY2Cga
p5LREEVHUAVdFyWwh9dUYSXKHJIJmQfsAbhyTmN8LtM7PFDtGJ/UdUHMsK4cLz7nCO1BGTQ7QjdH
XviEGn4d5UCNae3ZGRN6Z0npO6A0bQv1ANA2Eh0kyZypFxkgyJtYHYHTHXrEaDxqEgfOd3ddse1s
aiWHs/VeLzIN8mHrALCbwXWUepNDbopDCUAmUdPnX1Kpi1aczTeWMU0Ns/neox4rGi0v/b7z2DRE
6asvos6KbVP8LY6H9bDBIa/FNsTZ4MEqztH0kopc0rZlXERwMbJUBj0zJXPxzVR1h0FxTMBBF6dU
8/peBL0vUoeLlCjHD91SM4/RFT7GSndWTgDU1Qsc018ytYtOXLQsEy2xgTKMXQKHou72d9GRPOOG
yW6VLvpf9uNelKltJzMXkVyYxH3PjG0ZIuviuYmCaPp43c5FS8f+v/IUXZaaSVvBDerpPqT7BhdK
aX9dhEgF5qxWIhYwZWh5DhWKGRMWapo75UiD6zJEx9Xk3MJAKlM3UQrw9Ydlp/pAbHUMv8E4J0PP
FG3KX6L8ZVc451AqNoAuOkgjFsBvwWXnRkfdb4LwprABQF4d4lN+JI/Zi0BL0W5xbkKbqqhQMF/8
2n7VP5Mz9eihCYoRWKHEUXwLnZbCt/jN/TMVVVPBEwXSWk7ZsTLtMjRxuub2Y1jeTdHhulai3+eU
auS6iiZJGX1tMh3ArR6aohKE3m3/etGBn2juKivJNQxi4T3IcNpD4QO/wXDnu8Wtb9V95GkiSvjN
nVoJ5NyfHaEf2VQ0hnyBG2MxRZ9jjBPoUez9p8XTONdXLWGuRww4WJOA6pIeZ9HzwratrzThnB7p
+zasakjIb7qv8b21q4AsbQCbUAroUQaFDk7B7bsC1Eoos5mVzzAtI8qUBmn0VH9Ok7tqfso1kU2w
4tWb3GUlg3N9c2/OoZUjSWrk+aSrcjC2s1tMmT9G5b6aNTfqx2dDk3bFPAtMfjM4rkRzLrE1K1my
bcwxaeQuq2/s6qEbbjpl8fp38N7b1koS5xfNvJK1rEYY7ts9MW5V61siehzaPr+6CVQNDe9dfJnL
7GmkaxT+ITHBPkkyJ48FNUKRBM4apiasjG4kiLtF4QIV3qtpHlw/R5sgKBZixL9acNZQK/Kg5jJm
Kg2Uro1uzxK+6KyazgDyjO+mM6OVof2oD8fCS7ykc6+L33YXF+mcQdRmEUWNDv9kT6cCz1DVqe8E
5TqRCN4SsmkmJgD3/CZ9kk3qROZNZ4sYSUU7xcWKLu3Muq3Zddu+o9KpUQRtGX/xRpeF4oLFEpMK
HHYwBTYMHbvG3kJzn72LjrUfN+7sKX7mScCq8a7vD1v/t77if2LB+ssVwtlcRj50qPjU5EPW/Sim
I+1bb9FE6rH1eSsHyMzwN5gu4hlk4wWvUWGM+aXRDQPVH8/q7LAh88hXP8uHwQNqnebSoHbnTsi2
sF1fNS/CuWNGgUMQgvsS5c7kQIA8iv5yF5Nuder2TvKcnpJdeCtKpbYN5iKTO3ZzOKDKNeACGQ5l
uDjGmJHcU1GTErxgb1v/RQ53wMymU9uUDYaN0q3Rx44dH4b65bqRiGRwJ4yWTSjbALPzq/Er1T6U
4Pw19PfAC2Hu+7eFcCes7C3aKgOqm6l8X6B3YVHuStGo/La1X2Rwh2ysuoJmFDIm2jhpV3i2ITs6
SjGSsHNMsP98d6Qlo8Gk6LFmsvagzfuwF3SVbP4+Hid0WQH8GIYW/kwkSJwvyxTDIZm08KkNyM9E
1HC+ue0XEXxuabVLUWisfp/nIxoHLGs5myluOXTqRThkIlFcVkknQ88ME1mlYX3oh1Oefiqmn9eN
eNvDrtThMkpL10F8wSqmc+ySAI1uaPwp3MyNd5nbfBoYNHAf2J9F2DjscLzxfCuxXJqZlHOqN2x6
vIntKTARRDwiJx+XsomdaFG/VnTS/euqCmxDY/9fJZl5uqBERgG7UgKpXatN9PN9vy5BpBTbz5WE
aFLifomwlp1VO10VILTX2uzZiZsCpuG/yeI8nERqFNuYGcpJCE1CN02eQ5P4VD6M6fN1WSI75Dyd
os72PEnIX8ccCHF09jNZ89pQeU9WtLIJztcZoPzRTB3mHtUfielmM8jLRL5uu3KwEsJ5iEYdMOrb
vYLvgMfGX07UoUcr+DUmIPIVIml8wyWdklgfFlQOGC8GMBHd6UQ83WH4QhhHEwS9bQMnugJeZ4vo
PMZFPdR1VJdgkqDRbZu+5OPDdTPYHCS38Mv/CuBsDhVLWi+MA8hwRl+5GT4w9HAjIDvzRdT0K9KF
M7klpmpZz4wVY3mQk6+xqErFtvmt/7mowtmaFs3DZCq45qaH5rYL+r0WSIF6Eg0Sv74rXJPDmRuB
Aw8BJs8yPNmt75NjvWfdve1ZJGkziF/2ho+sploWVs6af9o4Po1jsThzjWYRvTgoi7W7bgjb/uD3
4vGAFhOe5nubQKmUvqjJk5lRpxgEkXzbl15kcHEprcYB2SmcwZzu2/qgqF81+Tibj3MhejMUmBrf
v0nkfJ4tnWkzNk6fR45RPV5fL5EE9v91XCjKjg4azo2uPEj1UWk/Xv990d5zcSc3tM6INBhzUn1s
s0dUUpwCPSEi3ynadvYZKzVoD2fWsXfwcai9wrxt5NavM8GdSLTv3MGXJ7kqEnbwpfk+MhyZgpZQ
PzYUCFGT7F9ft+064erQcF5gSpV5MFnA1h/aQ/8Ug4WJutEzOsjQs5OehS0tzGiveAOendA2utno
emwUqzow6NPw3vYZODOj/RA9yQisgm8NtafBkEtWI1fLn6H0KHX3WpU4Syg6PwKz4HtDgaKbTyRe
UPusv5P6xsQksiRy11v0lfYq9PCMWYWW9FrYQUjrmcdpJ+37z/NR2QE35dQFFfLVtnYnt7ydK6D2
AdoRM3/vqvFejIVn3Mut2qb9glqEFIJ2tP4A8h+ZCqxfEJYI5yloB8p3nYULPegPCvr9XoNFIBpf
FEVynq9lNo2kzFR4JLqTvteo8epe/LE6MIId+4fgkInsg3MbejNXU5SBrgttopOXodTWna09w1Ke
jmgVdY3IFaNTbWdeRMGjMWj9TMJDt0Sk7hRqQ8PqZ3YLHJpTFqQ/0ZXv6vvyLCprbDqtlTBu2/Jx
HhK9wFFLLf1DT5Xz0mmNZ6XlPh01z9ZEjmvzaK/ksSVfeeIqknJAGcBvydMXS98P6osaP5IlE9wx
NnduJYbbOZtNI5MRakVL5w8lOKey+KguoyDvF2nDufxULeewZk8Ocvu9o4eeBtqienZP/6M6nLc3
pxkEKzpqvlaz3Juj9sMwM98wMuFUF9vuN25+tW5c0leqsbo0SMZwihkxvPGtQEltAqooaHaAM2t7
ombk7VreRSJ/z0gNoyX1iDO2fI/v6xtjl4HD0vKnoxGEDnri3vlMuJLI1SZK3cjCZMCm6VLukcU+
0nQWvAMIzE9n0XRl5aGuNnivRkqbq7dh+HOxbsNJcGPfFmGgt0TGtU/lW/toaKh1qlPQivXxbdku
XmqDxKFq/Os+kFnWW4O4iOE0yZqBzgPj41SnL3AN7hD9GOLHGl0zAASOM9G5FYnT/lw4aY5rs9cQ
LCPjVJJveF9twi+Z8V0enkq6v66aaAU511dpWg4KKFheMXxd6DEOIzcWvWptn6fL8rFvWBkCVSZg
REqsRiUXaD3qXMkUxF3RinGebtLNTsO0Bl5L2kcZ5ZofqnWjdP+0pqeJOF1EynDeDuwSGAQlIJs1
6BEgNQ7IJa/vyHZwJ5flYsqulquixZIVPZbLctBfdMjvHOJlB3OHUUjBsok2n3N0NG3CYQIrlt/o
zxPQrMl4apJZEB4EC8a37tWhBCzoGYcnyo9ddUMTgZvZDj+/l4tv1KNt3bRjNbIHzT7QCFD+1H6H
29S5IiKwwb/46YsszhFo+dglAB3ABeCuPZSe8gIIUl+vHdbPEToY175rRZxRf8mELjI5b5BZ6jAB
74PFhtnvMPSUNY56qD+GTuvW/9jPAusTbRf7/8r6lMwqUy2fR/RezBgjxYE9pwBKvu+86eev+UE7
8a7LFJghj1khL4ZiayM0lGrwcH6UqhQdpN+uyxAuI+ciVJOUBaOuQiVn8tAD5GBoG0wZbOBC3CEo
sknOSaBnLqmiGrPntMeT0qJZo5PNzYeu6UZHTcev13UTbRnnMEqM2Jv9Amk2epbpS9i/q7edEMZ2
rduawYNvWGluKiWFe20xdpPLH2fcoKTuw3Uttq3gtxC+AhYrYzMh0KP6Xt+2/b08BImIjmETLNS6
KPKm8tWX0kxZSzSwWHCZQRV8t+yMXbmzHuWD9UiedSCFzp7m0wppniYq+otU5NzHrM7dqLOrdhse
l+gGrbHOMny+vozbxnBZRs5dGOUsZz3SLrBmnLKOOm0h4tnevOSuFpHzEBPJ05Iydp30ALaJs+1n
GBgUM02IFov9f+WIwigyZZLCEekF0NPB8oBh3EHYkbXJNrE2Cc4v2FphkhmDWK9+QXrC+5mrfUP1
bRf50Vl3qN89Tz58u58Hy4dICIEqWkzOUyRZP9hxhHtuDsAt5ZQEvR/vgat3uG4V2w7pYhWci5iV
vJl1E+k+Ke+z2m0bdEenNyB5d67L2W66XRkH03e1a0ry7ynGQEPlZJ2T7XP0Q/QnJSi/FqqjgLEj
u5tET61smd5m6L/144tlVtfKilziZKk6Vd1I7h+aanGjxHJblTTOYJiGSFN2WK+J5G5QbQVfkoMh
FVSsQOt2GaBfck5umkN9HF+k9+D3XJaVr59Z2YCO6QbCRszClJo/xoVL6O765oncI18iSzNJ1qoG
uS3wAn8yeBGgp4IWz49jR2ZJzuLqu8or7jB/2d2nvnWfC3JFwZnn62cA7A0VqiCSJemThbt2/dRQ
gYjNk2CrCqCZVQ15BWegsZKlQyehKbedgPco2b1b2SUcix27Uk8EufymM74I4+/1tDYJONRYaUQ5
9m1gKO95Mlz9PmeDSmwVXcoCSq7cq+NpFF18Rd/PBSx5UYdQKpCZdRWYEera6aP3ZO82euIt25LB
5sWFK2kM/+0okR8W3U1p6Oj5jbCdbnvXL2K4mBV1StQQio1Y2kOUfVQN29Gj22HUBda13Zi40oeL
WkWEqw7g+LBioJ4zbpI9qke3up/uLN8423injr4nn4FJ7HXfhM8TbK3eeKSVbLYIK99rFF3e1SlS
3PxGQVd9dEQLiAfUN5fRI4AIx7vuLrYOK9j7dFOzdd0Ccfif4toK1i0zVef8RY4jpyepK+utYEVF
Uridi9VOCSP2Kg4QR2fR7zQ0N6UiCrXN28FaF27bugFzzHMOx2M8mYCBAaH7eQkGr3ktqQuRHrbK
FWtp3EaNWk4ns4OflY9hYGAwGrhALgZubuqfrLVg3Ns31U/ZkTzh7W4raK0lc+kG1EwiMiIB7lpQ
Wv1i7ysBbRLou/4h8USNmFtheS2OSzsQSho0v+HYJcPiEP1hpOc+7Zywe+jyh+vWKNxCzrEDdkRt
hwKyGDX6GORP9KTfDzu0BezjzFFEGcfmMO5KN4NrMu3Aj0ikfGTBUnZVN3ZDw/k1Vt/tpvYVlCR7
7RP5j4tqcE5fHSLNHilSxkKK3Er5JCenUJ4cY/hs9v71Rd08fJqmEQuIWarGj++hJG2ZCxsGGkrb
NePKL3qsLxrur4vZbLNADRdu18TtUrY5lYzRTLTRxt2PhneYcLPVj3WPUUgwnubGfVPeh9OpF1U+
lc1TuBLKBbcl7zWpnOAuh6MepCD7BfhToB6Kc+YOO+pHGEayjwz7QVju33LUa3U5zzlE3f+Rdl09
cuvM8hcJUKb0qjgzG73ZfhG8Dso569ffon3PGS1XFr+zfjFgLDAtks1is9ldJUMPCGmk37zMlQem
xAOViAqs6lT4vPYM6vnsubA2x0DoImWNhmQYohBZfpp086ccV49TLH2p1ea60rLY6sTmXorEI2dZ
eTPMoKpeZ1olKzghEtMqLgNfuixuaeIlt2MbLcLJnXZNhTmCC/77xmZtwHrQDMYqzRxoEw0lhcAr
jrLbP+q3842aer2jeiI6/5bb/dFu7pWVOzHQahjmpEfogHbrEFKz0nhagt7tAvMDp64pUzpxdIro
UMd+e+qaTVClyqIubjnf6L1TiJ9VlRO1bgVLpkK5SVAprGFXvjUBUYA0T0Z0oWTi9Wg+9eZJqZ8m
9SOKN2szzAplMxFrgcZkWjJ4mlLf9ZrqmY3h//d1WZthJqwQMzGeCm1xozny8pS46ShZZWpyAtlN
h1vbYc66bBHyXknoI/Kl7pd3EtTtBLv9Jp0AJF5wx4326K5ld/XaHnPejfFi9rFGo71jMFtoMLDN
62/mlegF1nxEFtzh8atsxra4MCGKNkxDQp/SW78gsyBkYdcCRz6FX0c3PYSfFK+F7jBxyZVoQqhK
syub3OZezGVs3ky9r40zaE36XB80CSAWgJ7cysfQJ+J0LzTGwShleybzrULmY1aV34Isvay11hHU
1s4S2UGF7dO+S21WXa8/hgHwcolyvNHhCFZuqksaLgq2cm0ctRTllDiTveIxsGtXe+CYpRP8fsnP
C8AAeVpXRG6GmioB1U8yOlgV0U4vR+Qr54MufiDwXo+RQYGpKZNyKLvRbZSfvfk015mjFoK3P6Rt
qDmPiMEAQW5B4hA2OPiVBn2XD0hTWY15KQ28qdsKfNejYVCAdGam9iOmjrbsqzZ6dE6xD8k/v3AF
R+McBfTH9taJgYK6icAqOcNYSZbLaXkyZvQWDEl3qMPaiYWWkwXgmWOQYAE5hZ7T95M6mqzZvEpA
iyG0ViOeYNj6qwVjs/Sl0k5JPmDBavFKliqLSJ+1+naJvu2b2XwEXa0Xm6mXBLD2GyVe9vFcA/Y0
5WAcJZ+cVHT/8mT+tg7utSkGWeqsqjWSAtZy8z4oc4ukz7L8yBkPRYQdl2DzHNIQa3Fq1rQAbvE6
PKtF6Fek/FuCX3rklkdRwdlXhEGKLgvUsFBwhKN83WrqkxLdxAolZ/n0l+NiUKJo50hsaeLVuKoQ
ZdV+aoPf3v+lveb2XEnGzaB9vVgMYATK1JA6g1+QyFo8BWJ8B1CoAX/VI7jFcGHPjwFIkHQv9T5C
025qyFLJBHkqnS02marZzLQmxwk0d744pjdVVjj707npiisTjCuSZa5luUIMkYn3pU4lyVOD5+6b
rqGLmmQQVZJArfv2FC/0OZ+CBTPYBrmnBFYERQcTDS+GyoGlzcGcDbFQkQ7yXDc5XH6Kv2T6XZAO
dpZyysw33xsgbfPPaFicqBplGgjNeUWlJfRWdTk5kpN55l3y3HqBZI2X7U18w7uCc+aQpdPXBE0c
1LBEnlo+SbW/SI1Tajdp9pHa3PXomDhjbpYxXBRAU1jcD8OPKGhtqTE4kL4dWq3mkAGLokszdDTj
mhZdyqfJSV4SZzh0VuO2l4gl7wVuWmgzV7MeF4MaY9iI0xxRNISqwpEWuxWH+ttvkUbzY/3Aa3MM
aDSS1JQhFEjBzfZZ7r6o823UfC+Cn/ubl+cUTIgxiSgNCsGQ6ZahDH7KK3RXo0Dsi2jwbhp0Pd6d
Jav1YsILkLIgpK0xe8p9706O6hb3oWvajUvfroe7/6Ead/P0WllkMGOoa7RYRDj15S/hdfWLkINc
QwIVfPDQHktOzUdqSlcrxr7nqWqQxIUBkMpn8UXSFGdotR+RMB3LbORACGc22fr3SgmDwSQl2LfC
r8PgzdXnfbfYDmXOk8e+3U2hVtdNh7GAGhtvarkfHCjppohS0pYzFq4tBjAkshh6SV+z8YynWW0k
OUUoehV0zUqQLDVC7Rrd5EvicAyq2pEj6dv+YLcnUzE1FT16IohG3x4uLWkKMtAHowjMEjoeDVG9
xIGr7WPlbILxfrkoVbg/TAzmodN620hvRo2n2b2Z3TXxsvHPQBiPj7JwSju5/xV/OtJl5gW3wUNr
ovUvuqigs2DYwr15yK54jbWc0bEvhqVKilSdMDoiXBXyo2ZezxqvgINng7nHg05MFhQBNlTZqws7
Lo984UCa/X6PUf/OH1v8O0VCFKXZr/kb3exz/QN0fSi1mmqLV9rAcTn2GaoLhjJoUwl0I82DUT6W
y/d9l/7D8QhxD1E38ATPqlPIiZAloojEdz7G3tJIjgHh1brpH4ygvTTn2Ber1pHK/knSRysg3RWy
Ms9NX4BZRfP2v2X7iDl/Cv376oWvwe4aoxDJP6RWQ8sQHbJ8yqq7Pos5N9g/+P/ZErORa1FsSZHh
yKSdryqlzKLZLPxr2tn/35oJ9B95T2Pbrnk2y2xuUdDRitEDK7XaFYSXYQGRAe/lhmeD2dpxVqhN
he5EkPqrto6aBiyTMub2/lJxrLBlr0NSGs1k4MhcRs2pw9KWpPYUydVh38y29/87Yb8OhJVHDEOO
mo0UNwZzUi6GYLkaNF5ZCJ2P91v5bIK5lKT50hqjjq08BYErauZB0DvbGIknSCDlWmpvmitHMQVn
f2S8CWSOsqyIg0SkCKLIPwkkMlEs1+gcN3+/n1DSqMg6bkImEpom4+XgpxkaVGgsbhrpVjwdos5w
lB+1yTuW34/lrR3GrUHSOoLQB7vJ+NK7+V3lQU7vFtnC9mX2mmuqRKh97zhxB88m4+az3qhyNwO2
hgy5UJPYQl+6YTtxlol++lvvWA+NsFw7FZgj84XAz7Wqv64K1U3z3lXE4TSD1CCTwIDDrXrZuPS9
tckcYHj+gIxKg+lsnMCvT5TKPPCmg+6Ex9/CLdDCVTjHwP50Qj3rLfTqQR1lnUlAQY/qp4iyxAmP
Cq9F9/1upgND0AGyORRVvOt6S/M8FBvA3zDoVrd8qWRe2dr7zfzWAv2CFV6EYZgpyYipox2Kmdcd
Rk9FZwEvjNm44b21Q6dzZUczQ21KB2oHDI9UzrG4oFIWNDkeOzyehu21OU8bcyyWwpzk4JrHNTm6
koM7KT2Uy90+Gm2k/N8OiIGKbi71XGsRWY8nHfIA5mv+WIBRVHBBzOWYvhpZ5U30YyT/Odp9a5ZB
DnEky6hAgdNVquNAHsB03KAfbH9sm16HAh4oy8L5iMqsVauJZgUtJzyEL8e8uBN4lJGbKEuIooJ+
X9LR0fnWF3TEZ0PemaErtoo1aYegEZxlsSLjaX8cm26wssNs0XQoupHMBoSVUa1QL9kRXOInve29
vzPDHEwaOqbzoY1x5AqfiuZqSQJLl9x9G5vbdDUUZptWZdqIyYhL6eDpp8IbIJsg+Ln331kn4F2G
SNCaLWsqlCjeroygBrIMzU1cF01Xb2+axZ4bn+Sc4tXN9T9bYStl5iA0GoHyjojJPc6icgI6i4eK
V0pId+C7k2hlhnEzJUEOX8MN2I3a09TXUEP/ruMZpAxfs4Cn08gbEutqirEIbYTqgikpTwDsk26A
UbZX7CXQjvuusOnVq2Ex7obCVLNPICLrEulakFw5OA1twUEAng3G3QS5CmVRwFvfVOLden4xqx/R
1Dt/NxD6EasjIYbyX7lkeCroTN/IXovhq9bzeoQ3EiBvPFqjC7cygnevtNBUnDtl3AJh+htdLJx6
Eq4Q/x1UNTp2Qusnen5SIKphmUb8tD9InhMyx8QiRUstdyDGksXla5R0nrBAPCPJnUCOP4k9L0/G
WzjmeIAmrlplCRZOLe6T6KbtTkY8cpxjM8JbOSADEr2YtFNOrxgzFBJK7Vor0RxT3SrxN2m80Ke/
AwudJhZWC5i0QaRHA8L+cHHD8Usov0SUY3DkrNP2eX4eFVvMILfTFCsqvLF1c9wB7cwhXm1HjgZC
DwKCiIf/jVJq86xdmWWAo1YQRbaVgjBidrv0kyHwrhoUDnZQkOWkNAdSTHGFwzz+GVwJL5WXOYGT
PNdO73QxtJN4kR7HO3QGOjJRKMQ+BrlYnpq3cgltGhCKWA0pLhp5XKypTSsn6M3n/W227feqLCkE
FLZQVnnrJRKBzxMBq5cTZFE1p5UQkvHKPHhGmM1FukWQQMaDW5tQW9PQWnOAHcZZsG2HOI+E2V2t
tiip2uIBayyuo/KTgAKI/anayF9RSPzXwq+uj9WOEgs5q1VahTegQ+VuvqLUgCAKjV4Xf/ZkD4Ta
INh82DfKGRUrNrUkMvoSFHhhQobO0QYzsIOsWLy/s8JsJmVQQN+YAGxTZKXim5o3Co4DyMzRm0ak
gq4EZk7UL7Llu9lllrbwmgK568PuoBSk47MCNwu/TiCZQ2nKl9RXPhlWaHdX0YmvPcZbHDrslUNo
05iQJEZmIIl9LT1pAydi2YaEs8MxZ3BpTk0qU5eekPqSdZu0t2mROHHoLMPzyOse3j5xz9YYKCik
GpoLMqwJqLputMWZ49gKmtMEZFgC3mMp/fb38Hq2xmACGiGSpBop8WU8vmhRMvvyMGAbQbLuodWL
2t73cJ4HMuiwpEMSBajccJPpPgye1ObFGH7sm9j2BpBpg6BJkTSWSwiXAwmCJvnoLoMt14U1qzzm
pe05O1tg/EEPSFoiiYg77JR4+ihamox3SsXvxdf9oWzP1tkQ4woKhOiqZhEXd669ZBKdWELKkPf2
zzPCeIAhL2QUiLK4VfI4QjBn1r4ZncwBbd6iMOtepUmnCxG2qDRq18ZSX5cab1XoT7z35H8ni1WL
HNW2aIIQR2jTapUlGtXBkPInTU4dVUxv5GFxJjB4Si1XFpOi8p5h5p5WdMY4Kx2ug/ETlR3NIF7W
WeK33/rlvNXi+J7JHhH5EEGcCPvVLB56tCqT2E+h+jHJ9/uut41C59lkjooIvcrTGEiLC4kHKx5y
u0ieq+FhFG/N/G7f1KZvmJJoaISmbDTGVAELAS70NOJqLE1Ijm2UcoLwTR9fmaCfsDohjDRox7jC
jk1iw0rlo5lGljy87I9jO427skK/YmUly4O4K1Qcr52ALAfyQkfz6wiFLSqwC4me2KEk5jyH4A2N
BSNj7iuxxo2pn9wQLcp66zQF742at0QMECVtJ6BFnm5f8yvCL6taHvbnbtOtV1PHgJBJhCkWavo4
0paZpeSqVUAQbVD6H0PPUzvgDYbBop6YqVzqOGDTaPrUy8tNtnCL2d8/FyNGPY+HvfWV+ViCVgcl
LUJsfhnS4hj3xJOS/rld6qs56G6GPLsV+uaiUTLOzuU4BHsRLLO4hfYr4EhHD+MER69Kd6g1e3/B
NvFhNUAGh4pg0CqjlZEXqO0hGq269EvjqeheoSzifcSUCoVXEHYYuBy93VZKPI1FT7PhkdgfQmm5
j4YE3X754C/Kd6RFH/fNbbvH2RwzsqEldVEaKDU1MH9yNjtT0Rz3TWweVebZBIN4ciYJgiDSJapi
RxcnO69byFIROyOZMxQ/I/hKz7G5vcPONumwV+BUGSAjyQTaPyTq1pLbg145aBeWlf/cbEM9/2yH
AcGmrc1Wo9VBiTk4ARg+1crT+wIuyMtZ8haKQb48zZqxmgBKevua1a9jwhnJtoufR8KAXk60SpVq
4EQQXMfqIc/dMp+sguS2bnCOwO09ezbFwB86u6pareFzZJF9Jes/1xXOjCHjjGg7m7haHAb65iQR
jED5peA1Ue0uO/dNl6C6OL7579XFb/yA1SWoomLKtQ7nUqUJHjgobzqSuPvbaKPNktogKGLWTaij
sG2WYReQpo2xjyTBtM35ulCOSlJZvXhRKZ/z9pS3kV3PH8LXs1EGH0TkAQi6hsA4Dqp29Yug24XK
ecbfdoezCQYfKggNhSltxzEbKouXdJcZ73FhGw7OJhg4QLkqGvwkbFNlru12vDNyPGIksgUiRYuz
SnRC3sXHq1ViECEQy6KcCphCVyp9O008wzFTa6pt9duvTp+WY5E3NgYYelFPl4JWnUvtQVOv1P4u
72c7kXliKNswfp5DBiDSXu8S0uPGIZ7iQ3pqLjTsJPGCl5HcfnteTSCDDsbcpkuHjKA7U/W4wkuv
qkN8SauLc6e4+lhAeR4VgxGRYE6TRtnBW+U0qYtVi3ek/7TvE/sO/q7IYjCGYEY/Hoosips0eSLz
TVXc7ZvYqPhagwNh2xvqVgLPXAkvaF3RsImXuoLbnYYLSF+Y7gjm3Y5KgAu3yZXMMb3vf+9KKya5
aaQuBfQhn3KLlgW/nWOrbWS/H3/sD3L7CPxnrQgroL2ova4mlI9FN+IbNZi8MhO9fRPbp+DZBAMU
kD9WtV7ApYYIn4hwIRivWnuhpakTTzFn33KXjEEKEOfFS0GJatOn5qjbHRq5L6mENRrYe6t/6Z3w
uwKtAg0av4f9UfIckoEMoU6MPlAavDtFAWTpQx//OURxzil153kGgxioOw+NmvLoRbFqhZ1o93Fh
LeXXUuMY4o2HgYzOgGZdWsP5dRN9jqIMteLFNEYv77LmL6eOwQvIlZWNHKMfOe88tf4SpcfU+NB7
7r8ISNjiwxnE+EmTQSWlzn7OlVfksxVy1eg5m4ktPQSpQGGgXwnHBuSCwZSMZpvaMsHAXzzJL6JD
W5ANd9/teCblt0H5JCRjr4qYuzE7TvExFDlIxNtRv5q8V1F/p8ZBXtOztz+ZN6JrzNB8STzBTS/F
z9nPxc7uGkt9NW+Vh/2BbT8CrFaMgY2i6kkkhDAcQ4qKNqh6C8DWbl+UE5hfkQtpX3lJij/kX/6F
ql9/Xw02JlkYCQbQMIKAXGTLj4kX+8WhcbVT6WVX1CqPx4y3gAxukEGO2nxECFDm37TgWpQfOfNI
PeDPwRP5tcCrMZVG1ccSZeCnioM62FK7C+L2XnSQwak3+xxrFBb2rDGwkQkjmgVDWBtP82lwyrvW
SiBCIR7NazDPucbNdJrcwi2uKl4+YdNTQY2vmApEMEHTwECjnhFdNktkgORP6km1y9NymZ5EyA6K
oBwwfZpAm5+Vz/Hz/pC3EHltlhlxkslIn1EOgBwF7sP8BeXu9eLVvCqAzf2wtsOgZGvKpZzWsNPQ
fu2n3k/9Cv1NxJ+d3JkPpqNzoIVnkU1BiV2co0oNcZzqK17UW9MBiopucVDBazBcl14u2dxIlaZi
WP9ZjfJd7olIU56ouF9KYfE81aLVN8gWymHqmZPqkMhwgqB6rArDjdLAjaqa58Cc5dQZQF1SwagL
eiOMZytFnvJYeWj+syoXedjpRPn+Blexk1PNefWm3rk3cObGFtdCr44SLoXIYx9EoqRWMwkojzdP
gVjbo5j/7UAZfA2lf/xJuU+OtGg4dsFH/9lwBjs/lo74alwIH+gsByX9eY+yil6FFoSaWGF25+ay
A3mefKPwiqq2AHVtggFUyGw1yjJnCMRI6snK4GqBzNkZPB+ha7mC1CCWEuzFCm08uf7VnANPxlYI
I+gNmjMHvjWOWzDoQvRCyImCBzyjTa00Qd26jDISyforDGM7oPFUkwlTSd+/jSs9Az1LZ895YiXG
B15RoPxpyKauyorK8uiMWiyaC01bisMjuLWsaLlpSl6n2vaUnY0wDhBMSgZsQCty1Bg/gml8nAbF
mzreu/e2n53NME4wplmXxCUoLYbk0hhfxpiTauP9Prvy0A383S8GJsu+PYnqYX/NedPEnCedaQap
MSG+Sk3Fn5PS7WrFM3IeCxBnGGwWb8Y7xhIuqIaSc7/JrubR2x/GZm5j5VMKk9yXxHESmxa++5s6
rLVLO3ACrzyWnuDwUJozaaxcfTx1JKgFPHVPWuqjVthrMrzRDfoTZ1AU7d+fBv86F9v2gOKNru8S
OFcE6qRlwWOgbpc+anp+5kdjQXsCr81s+/g5G6TLuIa0GrTLPeVNjasahHOV38tQWBhiuxiqwmpm
8wdnhNt+Ycigt5N0ibxTXe8Xow/BpeeaYCeObN2Pf0UXYeLOEnjfDMs4gMLH3be6vXxno8woF5Qu
qTnt2h7RFmZ66Xgh8t6aeOOin7CaSPSSiEmVwIRGjpIGmgeOQsX22XMeAoNucRILJarHkU3RHxfU
FRZ1bIfdy6w2zt/NFYNvxmhmZa8hoSFIk1Po+gmMpt+VmXdcUxh77+nn8TAwJ8u1plY0O7SMz3VU
okrgZepsUz4CNqygEuz9UfGmj0E9EFRLKiExRjU3bgJOc6nyA9MXuv9M9UEDnX+GZbBNYLGui2Ud
Io6d9Rejv2qVGKQzvKTGBj31WysM9lVGmhWtgStP1Nv11/E6doPPxfNyEVz2zuR2durRBiNQ3d5U
p9DhcVP/AXrPg2RiZSluhpDUOM71zE0ewH526kerek6QW7kt3PlZeNhfvP3ta7DJylYWm1ypgIoa
0vIyQSmOhScvTizEM8JihD4kUlohoxKmR3l+qftTwVPM+cPN6jxxDEgIvakio4u7nPqlfMoScNWV
vn7UrkBtk1yLDqQD0FHn/93kMcAhlAYYI2Kc91p8qQy+UHWWYXAWiM7Nnzczirrfgl8RRiBKNFPE
RMZhxLmhJrzS+/39a4gMXMRTqCpih2Mj0V9r3ZPRDjgWoNXnjWTTjiQh6a+ZIvT2mJ0Vl53QZUuN
EtSwAWfJZClaYsdKaOVKxnG4zUlbmWJ20VhH2gTxXrwS6y+l+mzyZER4v8/cLMHN1JpFg98XO6+f
vIzXMrwNA6sB0A9YHXlBlvcquKBwqTuld8HTcpG96pD/mY9IiMwHbmXMZmy0MsdsHsXolaCn41m+
Gb7qxi7a6JDjGR3ZAU2UzVMd3cQDSUNdvaYrEKFiTgxJjBQ1DPGIb2aJnYf3tO+7V798YHOejbBR
ciwOCPlaMOV0vd+WsxMqbjbwZm7Tp2X6pqVJkobI6+06Cb2ACE9ApNybt23b2Gm6WL3yM1I+kspY
2WGQJpbLLktHcDJ05Ks6fx7SxZ4mi7R+Xh33p20zal1ZYvBG60hnVCCAcEnjxP33qb6RIsMrcPS1
JWeXbsYpK1MM8CTxMo8JLQAUW6gjKQ+xdKGVT0HwvcLFfCKc93vewBinmyMo+YpUYlStFntMvmcS
GAw7eymv6pRzz9zOm55HxrKSkRGdesmAzBMl6I/s/JNxC14yL4AUOmVBlw/Isx0ztOYf9heP444s
UZkSphLJUoRIhdy4DTFO8+CJKXKKvFhsM60vrUbIIGyeap08JBVm80rCM6AL1TALei/dof+m30CC
hdIfm47IidS3cXFllgFeSAGglLPExP7Kn9rtI1XNbH5Sa5mdvu7P5iZMrYwxICwPDUFXC/UYsbfS
9LXUIjsTvu0b2TxKVkYYBBmbwVA1AzW9ukGgY174msLj1uDOGoMeiZ4V2iAjhuhAZUDfmibjIUDS
FbS1B2F44F0JNzh8EUOvxsRgyJg18I0EG3u0CbRdNM+86K+b++EQH5Wr8qjfLC64DeZD9KPg6mfz
5pMBlb5M2rQ3Q0jLzdXdRBkOzOphf8m4zs9ASR5oqSGOwEgREgNW/TWyE/S/DSDLwSOlJTqZS24h
r+Tsm+XAJUtXRpRxKKqFbrk8tJr2uiN3qG22RLmx5up+1HkgthkUnFeR7ahXMxIMhLKjUpG+33xs
g6VfSv7vaxDv2ZWDXSyDWTZUIUpcKHaBAauM7diobSX3NZ4MB88OAyGFkQSLXiK0WvrI6eaLML2O
lhBn3f3+cm1wdb/ZBazOEKj/u6CmPUPBY3EUcCFJbkI/v6TPZlQphacvzdvlbI+N0Q46EWKapfer
B8pPKdijYo14lmx86DHzXnY5G81gQGUedVLHlBQT0vG69LT8d+WXt9PHgAgJJhkPx/CHNLar4bti
OJV5t79EHIA3GKxQ0COiQfQXJtLJFcfm0KcZWGx5twXuyjB4EZJm6KCZh3sint3rO+2iu0ieqGKO
eAjveTDBiXPYlptcWDB1JXL147joh5kYh6YeG4uQ9kpUlpuuat39WeQNj634VPolncQOjpdBq69J
kS1OUVMg2Y1V3qvE4sXcnFVju23CsU6WSIDjTd0xAOd9+InPVsKbRAYkuiFTGrODDSHJ7exSHb8p
tXldzuGrqYr+/vzR1X93wwczhgpyDE3R2cQ0icEGPFG24S6bLkx09Sx6cC+n06cxB5tys+iODuYM
eWy9fbt/WLezYbrDV5dMuTDbjlBRW9Bfl1Z8oBRHg91k6AnNQFjOW7c/RMVne0yoEwX9bJCM3poR
R4GjEsTRCIqHg/CIpsrsOoIo0WX8ENq0qIeHJrxJZtBqGFQtAkUmSgqKWyG4KtLKmvTSqqanDPzO
uvIY6R95mFstK4NfCx4w9XzBrhhk2ReL2el63S8alVNUxl1FBsTEGbRbgGJajEK+qRDkiu3+pYSm
VIojhleSt50elUFRKKmaiXsvk8SBrB2aTBKsof4lvQ69xNYzX/c1cI0Fzjj6KGa7Mu0UpBe+bEHW
hlsI+4fhnj+AuXj0WqtHkY4bt+qjiiE/oFzeLl80P75F6egF+b6/R7ax5myNwYFeliHooSOJAE7u
gxTKB12uQPD73ym56Vl3NsPsRL1vSLQQzGrQ1gclSQ5kTvyo5jE7bm+CsxlmA1aoDsVJBKSZjewC
vChuIoyHnrROphueOKRfZCP8lgc95x71h0jobJfZfLnQd5JGebpal5ZK51dSYEuflJOCoiXtQTjy
aNQ2WyrW88nsPS1tlVDWU8QmvoF81nQIDgQO2dh8bVWehzDbL100NNZrwuAGUp3Y8qQ7Q1N3jr6k
1t+5IhNEoIYurjLUYbij8UwGoNdnaeKY4PgHW9GpSKqUjFqBDG2afDb03AnF4TDI6HdoQOEeSw4I
QUFB1hqH/aFt8qSs1out8qyhJzxndJu1lGraVv0BRCnLAY+zOBgsyY4u8OyCkiXOeDlr9wtrVgcg
CvhntNPjRqWY0+w3fQh699IcQM2S8kTOqIu/P+T/3QJszaduRmIRUKrfuYFKR39dVKgaLF2wuPJO
9e3Q5WyJwRIlr5TfdFvLzeAsTnpI8ShnKXdNaPUOmplw/YDq362iWDxxKvrLe2Nk4KXWZcmYxQJx
YHopxTdS9rHsz3loDI7EISg+zBT+KfvmNzDpIF5ZPpErCdWrld/x3kV4Z92veGblHhATnfqhQuGl
6jsi6jxF8NYTUEBqbgt5rwwcPjSGr2gPsb2/IXjewoBKNpSzHBINutCtgnbH18zsHa3zJlJwDNEf
2lsyBlTG1CBtNQAoDdl3yspOa6vWZlsXAzQecY4BzqBYipicNIkyUK5QOdGJbYrRj1xJUUvW17Yk
K9/2Z5Cztdn+VFkQ1GZusd/Q4WbV46ErI6vjleZyHF6W3wbQbWu0Uq5i9jI5y5xeBQOcUgQVZ414
IQ/LENP0htDpqULRkWaTqWq4elu59bG8CR3eg/C2NQWyxQTUoKLCFq6lua4rpYpl6iAiI4OOOfMi
R7+kxT8ZFKf2l2kTrM7G2ER5r2UB+lhwWW3M3KoUw21F/bOmI1cSBlZedRwE2fSKlTkmeq26AD1b
PQKRuEgicNDl93XeSZYyxR8J/leGGM/Q28BoMgKkaqXC6serrmyt/EPlZisjCuN+gyH1lYGVEtPl
OY9jJ9Dzx27iVoHzZo05UZo4iPK+Rgk/2gbqJ8lRLqiY5GBpV/S2ljrzA59BYfs9fzU45jDptGVB
tSliVer0Izo/Ure0kX98QL2mn6FU2VI4D0Sb+LSyyJwuyTz36MuA9I5ZfqrDnyk4NiTZS/Pjvstv
gsbKDBObdqmuS0KCZFDXHJP2eSJ/6ePM2WHIo5ZqLXy86mq7iAYnyV+XhPfCLm8OA2/5EqJCTVbZ
w1EqczEhFarbEnQ8zHZ9nZ8iB/qtEC+I8W/vgyEVutD1UbZQcX7o7c7JTrwSu03PXH0EM9YEstGg
3UbEUSToixSzQ1/1n8ogdD6wZCszzCmZaUUqNSqWTMrCq0DKnaXlaXpzRsIejiLgfVFLfXCr6nNR
nWAIlCg8XbXtTUUUTTXR4SgSNkWs1Y04TOKvi1h1VO3az235+zcqCStb0SmweWKC26M622O2FGq5
qxHtVEjVtRrkMP0I6t1KeNhfHZ4RZkO1ZC5jU6EO3zyEsxe9JtNHtuxq2hg3kwtVzYMZFsblISMX
Mk9WmvrPuyhs9fuMf0Fls86NGNcfFbLg6KxEGiU6iAfeC8v2tfhsh00Np5iqXhhxYITacC/Esq1J
2esSJF5jJJdg4bEbYt6Eof48j/0Bwiuc69b2u9nKPnP8ooSh1VpamDh4lKFecdJP03NqFwchshe3
sXPEMxUvjN8Gqn99kE0Xa2TJjIoS0TXybVd+z6rHfffj/T5zCmdhPqUNRENRMKhdRxDpUpXK3Tex
6eEGKmXAny1q4AB4e9CPc4hgtkA0kamztShX2vDatzpndTbHcTbCOkeGWh0IIuEyXI+fSeflPP3t
zeN19fvM4keRNGiKgBKWOECvcLZUTiaL15OJvrURpRD7M7adclpZYwOwsM3lxaSnrCN52mWNF9rB
EqEkRRmuzc+8Inbe5DFO0A1lvYwxbgL52FtmpVs5rwh6EyNMFdTmpi6L4CN96wPKWIqRpKNIOcEj
S4tOtd+q8x+qIFmZoQNd3Xm7TquaivZqLekXablMkgep/Nk1vDLbTY9emaF/X5kpZqnIOzWJ3CL6
Ks4vOjQqws/7LrDlb8iq0hsM6EgIW2RWaXEvpCZAG8w+vhijECEghZWouMmPPC3WTXdbGWOLzUal
actlBCu8dD9ASTR3g6MeO6r1q4LuVF7wUi2bt7S1QWY31YogRIqQoqmvcWdbtmmvGXpCG+R3jAOc
xN+fzK172tocs53kIA6aeohw1ehfg/4xKq5Q611UP7qcE4RvOYYsguES2XDIX7JiKaI29x1qUbFq
zatW4mzIn7XkAxHy2gZznKPktB/nCVtp0M1T3KrWUAUOOBDt/TnbwoS1GQa1lTjV+zzFwQAlDjfQ
Yl+tKs6ybAZ0ZxsSWxM/FE2qzAu262hLXnohVl5pk+vlbrLrwaIPIpp0wRPC2PaFf5YIfYFv926G
eLuqIMnqKo1wEGVyG3SlF8W1m9eJZQw8lsrNqGE9Rsb35jBdMlHBA5d+VRyzzy34s01k4GjuLbmm
YuD8nso/7OfzGBm0ncZu6poSeP47IZ3iCSH1w/8j7cqW48aR7RcxgjuJV65VpSpJliXL9gtDXpr7
vvPr74F6xkVBbOKOOhx6ckQlE0gkErmc47cOnfHubz7SELtWkfG6KDJ3jTEj0xipsTUFudu3vopc
3L5BbvDayuJaDON1M6EccmBPoKotWf0pOXbH7nPiTFZzyM8UsBlhJ26ueyR6/InjjTdjz7Vs5ikg
CCTWBppWUvGWb634U+z32EPdmw8lp1mWnl82nF6Loga8ulwCcZ5aacbBS2aC/qiMABNYKwpLryj4
2bz4SpPGAAdQeZx3W3f0WjDjWBax7wtCeatJWFzG5XddtoalBuM5TftbuWtOrZpf2jzk+LN9RyOJ
jKMJc1FdAspn1mfu0Jz15ce+3Wz7ZIOIJkUDBRzo2/WUS9GoxRRqCZ2vj4+x/pDyRvE3RSCXoKqm
gkIQ2wNRFxpgyWhiLh/vSnQDqOox5nKybZ/qlRTmmBEla4sYnLDu7NNOyMJJPOM2uxG90qnsjNuK
yJXHnDe5yslSFxNy3JGVnU1UIilwQ0ec1pG90gsdlVfR2jSFlYbMKcsTvdEjyqhnlijGp5qvAAn5
A9aAiS4MioARGUHBW2uI03BoJBUgk8VSuXkyj9Zch7expnxg3EteyWHcfj0IabDk2QKaqhmMMcqd
oN/OecFrn6Ce/J2zkDXYtiEjsy0yexT3UqcnE95W0bE4im6BJu3YX/z4SB8KwW152F+9bZtQNIXo
lKRIZQ+rUaf1DOxy6geLRwUWqNwKvwH+aGPU4oRi+OO+vE2DuIpjS7o56i0ZHqdYxSC3cqCtpVni
7YvYDkJWMhiLiIRBIFIAHiFc0OfmkcJokBf5W4de2PbY+a1oqQ/7Ijdj+5VExjaEWK3bTJ8BPWTG
RzVtf8Zq7CdZfgOWAx4y7fatuRLGxAKtqWdw6lAPXXT69+wYaJ6BVKDzd7tUZdpZgcQWstKN3Vz4
DQY8XRmnFQrmYga0vwcnD4JDf1zke6DDO2SJj/vLyjMW5iwsrRQkQz/giW5ofqePbq0nn/dFbDp6
BbG9jGownmXM3ZzoZoaWCco5hbqLsPysjMCWufTzmxfxSgpzEZd4+wd1g1wGJaCTDjoY+ySXT0vC
U4a5GHvJRLt5AzNM5yeh6OwySFFrTJ39Jds+X6osA4KHYBSApU6bjCitFtr4TSKrdV87sU/hEyoh
Hur6dn0Xe7z37KYhrCQy10iUJ6QwlGB2AV5wyWviZHX3sq/V5tqtRDCGMDZBC8BB+N3JPATZNwkr
l3zaF8HTgrEC3USSTCMjBoZzdOeb0qGsxed9EZuHc6UFYwHJEqCGKkKEpixOqM6/garpAj3hGNUc
l7etDM0AajrRMTv39tqNhKrWc4rt3KTSy9LkriabPGIrngz6/6vAuZ6n1MwnyMi1RyOdvve99Ht/
veiSv7ttUX1AGlNVVHQRvpUQDEJmTCae98rweQFaDWZdwvgpl78CsdMJ58DaF7dtZFdxzD2RRZNR
KzICPozupE7WSoqVJ3V7I/fy4OyL2nQ5K82Y/THkvM5MWnajuKPSIfY7l+bweYkYnkbMFmVmP8ni
gJdilY8W6X91xY8k/8i8trzShX7Eyg4SPLezKoAuWXlXyje5cciXDxTI1yIYD0MEkkghHXDtzQoo
25Glpnig8aCntg36uv+MkwFZwrAsEjxn0980msfNJL2GT3v2zLiYQVG6oW9eo7nuGKMCCqoOLzlU
/kdGzWVNBqgy2AUVrNzbLRmVYs66GcXpWbwk2kstNlY7/9w34U1ndpXBUigStLwrmVhSGovYl4vO
zwz5Ua+IBRCt476ozY1ZiWL8gFKIBpFpJ1ddNV6i1CBV5Yal9HC/25uVDObwD8kYYFgexUfayNId
MYR5pG3CFLROcHg5h+2E7Eoac/7lSOvlSURtq3PyFzz0PPNRuwiXxX5FU+ad0O2k2Eoc4weaXkDa
r0IclcRWeRt8ah8koAKazmQrjdV9Ub3CxQivs79rm85H09GqTAvIgJh5a4REMlOlTrBrceNp5TE1
Di2vzLEtArTEpopKB2Er1HIaVvEIiHC3K0DlG9oSeoGmlJNk3jb0qxDG+URykcdyQKsPeeJkePjn
nhiaVrl8+ch6XeUw65XPsz7pHUL3sIudOXVGzHOY/dd/J4RxQXpHxjyhYIll3j+I7TdZICcyD/6/
k8L4H7KohTaO8KRlesyVz6nmLuTfrRZbgFzUTjW0HruyDIod49UY1GBpQdfxviaczWenlVqpJH2Z
IchJUuFnD8Q5mQKTJIstqCJnhHLby/3Zf7b0LCOrlaWo22GKqH0ZSPc8TTwk6O18AhIXyDtK4Jhn
Gx3LDjSMc4bKU3RcPNFFs56nO8Er4zYKnY7MyTVuns+VOMapYvShDzoNadzZuFmEyW5CTwk+QkhG
kzH/1YnxpWopGGGkIIFbEQC5ZMNtbwaWGqqP+5aw2eC7lkP3bxXnaPGshbkJuvUZnb0tndCMrNRd
nPxWcUofkK5fiy/FbXIo78i39tngiN9+14EOjciodCkqi65aD6k+pgaej/1IDiSTP2dG7NbaS5LW
mH7NHTGaz0NgPA2aeNtmhVUohd8Q0Zpl8CnsL8X2fbL6FsaLFJMkDl2J8z14swsEEHSNl2ivbr9N
wA0L7eKTATqZw77QTVtayWR8SlYmeGP20D+JRSubfpPMX6rf/0qGLr7d4kJtk6pS4YKzdPDKULgJ
lOKYdjUnjbh50q+qsNg2ioAGyTTC8ukYuQUTqSUNPLSMTb+1EsGcPAkTj61Bs/C1oRzDOAa9Znoj
JI1djYa3v2g8Ucz5I5o2IAalGyMuXljkfh73thyUByC62Pui6BX4LkhbacUcQTUwFDIrWLhw+T5p
P8YwdwbNb5rgPPJIUDdhCeSVLGqPq+MeC5U4GTRYp5Wv7IyuwfvWxuGnbGDIwLr1nXaZPcWtAAU4
P+zryTtgOl3zlfA5kpVESuA4geKMuUdQh4ffhYfUVjTkfmn/nXA/Si4PioFnl0wEoiZFPjRyR/MT
zWGY8cYapOjXvmrb1qLrtGyjSuB4f6vZACRsYTAmtCLIZ70XLEG2ZG1wuuwjIYhxlcOsINjOMlNZ
sH3arDhjU1pRGVpZwokNty/UlRh2yQq5EzMD8RQt/S4OBhuPpmPYky34KP1yi5XbD4eVPMbzNlFJ
0EKG6l1yHJCrHJ7nXwCCR0lqPoSiNXFCEt5mMT43aYxY72Rol9SfEtHR8SdMj53RcC6UTcMDRp8O
7DBTlNh2JRVOoO1mVG9iiRy0SP80yiPn+th+fK9kML4j0ItCj2gKMVJ/9+1Nnh5K874vXqb5DmzN
OhAJ4LM4em2f45VQxtqldoiSOI2peTRnVLLRRBt56n1sEx9VxEvjjxbv2bW5ZyuRjOEvZtcmuYx3
+aiHj5IYWz16tJxIqhwp6FWegvKWR15JY+y/EUByFIu4MYEdAQ/Z+xgBBEh3Y1Wf/h8z4XS53vn/
lTTG+iOyVEI2Yzl7QBTcYeSwcDK0d5jn2pk9UKRXL4j8Dh/pcpNXUplTIJmFmk604ZZ0ftPdLMu3
qUTn9QcQyK5SMCz91jGSWQyBegjHqJSPVe0s3Ute8c7Avm28q8b2ARDHBpoHGO3BQe9NS8PYyAOM
/QxIeQ0ttbqXWPxUwHbw+mcJ0VfyVjkzlYdS0nBx057lwom8AjPg6HFCVWJwwSbxNPCYxfZNRWah
Ks04rUMlg6pK47QDvNdB+gggyHrHGI+yILkhCTWuS9PIvUVP7boobpAxdvZvTJ4mjA9ZKkMw2xiG
EQr3cvGixc+ywYNn4RkG4zSkdCgwNYYYrpqGX0VM7FYtMbAol89Rmpgchei6/PMpllmQSknKwPAc
IzvZi+3tWIvfhLnnNPVQt7MngnEUQyubQR2ikJ0o1U+8elMQvuPR24i2uDxruMe8/T3i3C5ouX1r
4GqIlusZY4Nuoc1/xXNst6Pggq/sZlIuJow7XGQPqPX35cirWmyHBNez9fppq1jRGBspnGeIFisA
L1V40iu3+plGBZkb3/HGArY3TwfHh6yhtsQ2ynZm005ag8gUOBVm6xfpR1IG5p/fZ3tj9WbsqoBW
E0rjZhT8MfOygdMrsmXs4CCViUaAv4K20bd7JYeyGFd9LrpD7JJ2tDtAjmn3ps47VFtLtZLDbkyT
B2MwizFiwvQ0KId44hgd7/eZtLiYLGKpS/T3own9m3r2fax0zlN1Y60kVBJUVSWigpCdud8RbFaF
OKPIHwhTaM8KatayTIJTa2awLlma3P2DtKGTpJg6eilR9Vd1dnghqIbaLCM5RFOBp4iX3Pzf12z9
+2zaMIijVKh0JXTT2ssywMpxd33D9aBgieNhGBTikz0gmL4Nu7CiDxyooAPEPVTl27SVvmBS47Oi
lX/97wu2Eseel0jIq6wKcfoX4zjEd8LI2ZCN2wdADuD00TAbJ73DG0qGRowXBXlWvOacHDy6ulrY
KTzrvhqbqwZuYNGgc//v5ojRUqV3i1kB119KiZ9GGWhnAdI8/pq0Ifgl9YF8H/fq/AGeSXSf/RHL
ThSbomrA6nvcraS5bXtjsEmbu8A0HWx1zF72ddxcypUw5rwCurHU+ibEYyC/jQvFzsYjcGI5ETlP
CBNpVbWUhhkRQjdX9HPYBBjNGX82A88sth6+b1aOyfoAHilP0gpB8XgyT8N9eBJsQAk5OmDW7RjN
ij0n9cPTizqO1S1nDiO6CzvYYQ8uVTJFJ0kFLEwr+Pt7tOV/VBn/FHTP6Abr7/LZnOcgRGwyjZmr
dCbIOXjzWVsXNpbuKoMJTrqqa9MUHCmuktmvE3wX+R5w47eKnTvJd96FvQWkJamKBMRhdFEoMOi3
K4dLgjLREkzYXnrDXjxka7/naFpEk7rdNNZkZ7eSizwxl/V0c8tWgpktS6sk1eJInt0smTI76+r4
VLbIEU6NyKsBvBYumIAPShrENFBsRNs6c6dr5iDlUYHChngisL3iXB1lF9RnXupLB/PblFudVR4L
N/s9ITFT+Dxogu1NvX4Ae9kDBBmE41EQoq2xd+nMlXqfPKPdEFQh0RMvF759+lbSWFcSwE67DLWI
1lU83c7uEq87GDaddh8u/TNv4mBbOxVWizsZuHNsI54MKtS6DDDR01CYB0B+dz9CUBz8rR2365V+
/bvNXEljDgjG/toyFGGxVLvIRvR06EAghx5or37eP++bNroSxdhNg+imzkrYjVDWF2ECc8OQ3iUk
5oRRm27lKoZFY81qaTGqGIkLE2isS/FLljjukSeAMYhxzvpJHLFBWnmnil/anpPo5KwTi7ca1W2t
6zrMey4VD0Bg/hykZzV93N+NbV+1WifGV1VtUg86RZhpgREtIZ0agwGyO0g3YG3/QQfkaK4Ajj/l
9am/wqLs2ByLv5oaUoLnO+5N1Q/81M3uwGF0Hn7E4ISubWJFdnyirI00828e1B9pBIxMd/nF0Z/q
t/cVdBtWt1yky5GpN/gKyqUku5kziFaMAW86vgRMmsw3OJ1Vm3HXasFp/L8S2CxZYxTUMIkgnJfc
8IdJQautUKEmZX6vxZ4Tf/PsiH7PSp6gldhf3LDuomlpZ9X58rtVVBCzBFLCbXvhHQrGjwSdHM54
cIdu85WC0+TucmM6853wNLi48Q7Kfc5JO/AEMt6k7xVFECc4rnm+i9Pbsf3fX66Set0t9vUio5SO
jktEkLM02cZ8Trtvk1nZeOhyoki6Mjt2yLY9RM1oaEsCQeks+ApOm5Cdiy60xg6dpMNF4ZkhZ+HY
3ocuSsdw0rFwYnIUh0/LyFk43u8zfiUIjRR4AvQVEyxOp2U3UZJyLJuelL0lo5+wsuwWc8WLSo1t
qZaj1oaHKQjOTQk81kzlHFrOISKMl5BQ+a8UGuwkoyF6BtLTbmDkBBQpLS+HQS12TyvGPwyRZpAs
xb1CE7d0kHz06KXPa1TlLR7jFoa5zwD4Bb+nqcg/x44ZZLaQOyqvyZvj7gjjEcxsKpZCE2Y3BjQL
wFaHL9HwUun3kXDc9+S8LWI8wYR+xQrc7qhoqR5erVM1WWgu5JzSrbT6yh/obM0ADdgTCeb/DJ7S
6xK4WBqQ5lRPBZ+CgGcYL87dP0ho7ntr5fBtmAttYOWK+ZSYtxMPeZcTaepspUDrAuARgqUUBc4G
yczc7066RSveqUOcD9TK3qwf4xbKeJGMesLtl88INOfgUEVSYmnAr5zjiYdisG3jiJ6JigwXYQcz
lmiU4lyG7bVLeAqV9gAyvF9jmZ2AW87D5tzepqss5thmoIyTCuB/uGSRJ+CXhYkdSI3O8ar/sFlX
McyxXTA0QaoYmxWdF0/zWh/swGfFl9zcib2PPWTR6/nfBWQObxpEVZspkCaeDE86kNvgHNvDQXca
d3Ro4yyGqy79aUp4x4y3c8xhbgIhEPSWRmUn+bTcYWwNmA3TQX0EUCx6dvP7xhIPGseDcISy/dVz
b4hGk+JsZ/3z0IMjhVzG6DapZucjnurPqmrMiQ7VvuxIAQ9fiagZGKVlTKDtXVR3XwxPHSYvFTV/
HEdvFd2laTpLLY7R5O+L+QeXCIJbDR2OmvL6cl5dw1VlklLRcDemhqN4ObipyOufogNfjEZ9oEA1
OAayfdquMun/r2TKQUDirMZrfAye5/6uDn/sK8X7fea+H0Aah4l0/H6cPGuDZ8jf9n9/e2+u30//
f/X9eWKWWZYnmEwTnuXw5zKjgA9k+VB62ZeznbagHKf/2RzGXwRCAdCyBJsjUyoUVIKRnlFQg/Z6
p3govf7A44bfvoavAhmXMcWiXIOOC3EFOarxLZhbex5KJFcpxjtoJtjSFQEyzO+z3R1bNEJ21nCa
PcoLL3Bv4H9wun90YsHfNBBElIUAb0R56Be0QIAHwK1cmh8RHB7b6fZD4CqM8Q5NXlRytehIJyeq
rfWnPDop8yHrQ5zeu77lpTG2gB9wI1/lMW5i1OupCw1YiBS6gQ9cwFN102NsEYTohc+9UTiGz2Kl
Ds2YR6SFdrLfu4OjeZk3WeShwON/sMO/eak0gKVwkimc8/yKlrg6b5HeZHKZw2LAfzqIp2bgnGee
SbJNdhoZpF7UX/WqXyi5C2o24mdMe2BuPAfE6EF/2j/ZnHMmMx5E6MU8DEVczanefqrn5ls7pnfd
MP07Rygz/mNJinjOQzK7QxWj9XrOvs8K4XU30x95/+S5miDjM8oqIZg5lmZXEUpbBzjlfKgU1zB6
J6++7i8bz/4Y1zHJlVgFFAhKAbFlT86VjByXdggiTh8fZ3vYIqEq61IbUXtoej9bHmrxPuJRqvJE
MI6i6ApDyGSIELuHMfGz+U5V/6UWjG+Y0zgvJ7paTYNRH0F24g57xGsc2oKXX7sgFl0kMqc2muiM
xOQJB3IXH/oX9Po72q362bwjjSW5oIe9KMd9U+CtHxNDIEEB+CcTPiGXc1fQ5JOh4SUX8cApOcat
0M9YuZ6yTRpRi6BcZMQWMO8A3l04olg+SrPsoP562NeKF44pjGMo9F4j4YzQRaCgJsmjCojoHMMS
oNr9nB/pmD0vlcDTkPERvZzUgi7ieszxglOTZ7HoLQGjEPUPgwcNtnk50glL2lKg6CbzfFTLfBYk
ATZvCMSe65ukz0Agd18cYKhWVTztryVPGmMhc6csA6DwZreLy3MIxGskSaxBy6xZAiImyQQfHFi8
ztytDlZgCFx1ZAwmbYxUikN49s5JbyWn8EzAMd7oKKbRR3l2Isfa5Y1Hbp6FlUzGaIgoJ7Mo4yxM
+uIbYXEsSbZYFbKE9v6SbvrflSDGVhR07yhFjMAXQCvZpRjQGGI1o6ZEthyBfsjqsfE8hDKecnSb
VycQqEmdGtAFFRTA8fli51eV9+/UYq6VYUZrSjRi/XTpkpqDVzeznavEjpfO2ZfEUYZNSLfG0otB
DXeCUbzbIDM/TVnjV7LIcSM8Mczl0qRDVdctvEjX+Qr5VAteNn/a12Q7ZrraApuC1rpmrGJaAGrd
4iihVTvxcts8t+BxL4EByos9eSoxvsOsyskEVsbspnLvjKTPgWgR2qaQ8VpceIIYtzEavTAoM701
0VeT3Ev6jSF/5qwd/Y13IdNq7eg3rGyaEN3MmzEcXFp3pww6tWDlMcC9C7fwp3tyJxx5qTueSMZH
qNPc6D0tJIXRpauA1IAM675W2xI0CV0gSEMCveqtUimwZ0wzagbw/c2/WjH7olfP+xLoOXy/bFcJ
TEATSkWttQpGEv5GgfgbeEbm9q9vXxxXMYypxcYkTfUcY3JwIcdeWSyx0xyh7W6lJrajeLaUpuRo
tm10V5GM0XX1ssyAIQb+SGCcRTW6mcGbuGjB4/4C8raIsTs51Aq0AgFQRcTsyDyQcyI3H8pxAkQX
LXDAQMe/t2ZADa0sB5q2dfVT7ydeFdjiXXmUHQGjgVbLA2XbvJNW8tj7YW6lSSiRj2tR2VOS7lIo
qZdLaBUqIk7Mubl8K1HMPRGRsOuVCqqpgktMwQrkknPBciSw98MypbUYBLRAUd+X6oPCa0yhi//u
BF01YOuUtTBiGKpEnhstybjEI7sGybnUOap4P+S8WhhPGea4pkAcbEiBomjUY2b+snyAa1ZC6kPX
NAkIc+9Bm0lRmy3CZVdVhksSVF+qDn3kXXCnVDPHt22ez5UoqurKYQdpXwWGAe8p6oEdgnWz1Z2Q
Vx7gCWFOZ1MhhutoJC4KGHwKClvLF3ueeC0F2wmxlTLMVSBpZTtlEm4fEfxt6WE5VIfeGx0NZCOZ
zyNb2nSmJprGJeBa4GZglOrnWuxIQt9ponaXtwq41crZIf10UbX2Oe7FzlXbwd33c9vByUoqo2Ip
LGYumjFUPI2vYHLaQ+oKLkAvNV/3iu8fGZ+BLV7VZLwebqVSqEoUzDPt0JGbAWyb3V/7Sm06OgwQ
AEbRkAFtyIhYUiOX4hrmEUqnEQOTyteltZb+A6Ej8K80wyQS+h9ZxMagKjs1DIrFBZCD24iSW+mm
JTUfGQCR1nKYHdINqRQFoNW5VW+Kdloo36qQOEVa2EBHy72ujUEfqtu4ct1QzDhudmsp18KZpexn
oK6+CsfUieRo9SB7c6+aVqb0vdVpGm9RN5/1a4HMJRVlaNZWexWPmIPuy27tV89TaBn24FK+OOSI
73mZ/C3nu5bI3FUN1jdpDUgUjZsueQ55gw6c32f7N+V5qqtgxu/DPr6DjftpaA3eKeZs02vye+V1
0eBQjlMIi6fMzrJdOItk01xz5ca5HXyencIlx+KnLHLMg/ok9pbUAI+BW0VXJEB/vPX2yBvMqqbR
+lT5Vy4/J9Ixbj7vH+Ytt7gWwdyNoJswWo32Udb1fTo96mJtyeaxDr6Vxf2c8t5q9Nf2FFLeKiQ3
UzCPJqR1oAZZnBG9zPJ97RB/8GNPf9hXjbd6zF2Z15IJiBGEz+Fg5KiSSrPXR0CEmQst52zUpoGs
Nop+yspAAAATykujIY1e3UQN+AONG6N4KoS/9jXawjaQ1rtFv2MlJ1YSJdQ0TNno38kBBPBH4xAc
k+fgONxkz42rnNpzCOCr2Kl/aLz0+uZBW+nI+KokGw2jbJA0q7s49VMgUx2MIOHxuGwGBWsVGQ+l
GGUtZQQmUhBLPVVe/IncYhTvMwEdWPXEe83zlGK8U9JMiQoizdAdxAcBnSu87PorOeCOxb/rBsgp
mgfBEaauQ/ps3IGn5FBfSls6CA+xvdjto+GmR91BhAU3UvnBv3Qi7HOYGoyY1lCxW1SPlMW5FRMv
yXi5v+2r5WofGuNJymEm2qRiQgv8cfELrQFGHsVY1nziz97iyh9BSVyfBo3xJmlS91lvQmI7GF/m
vkf31Fhnn4pWjTnnm+NKNMaVTHUZd7kISXrht5NfiUdd43Sab1ZQV4avMT5k0OqpVkgEuvRPo2t4
iRecySftFcaOFwtv0bq9WTnGjwj1QCY8WmjOTPIUh0JZCm54kQ7qN4SnduARum0n9DA7oOMlTgOG
7/kQ/9h3Z7xVZTzKHJi1GoGnA0TVjpz+6Dt3Cnivcp4Mxp30YyjWHc1Axvkpy7+mAGjnjSJwd45x
IloiTWlq4IQ1zggC2RTs7OKR+JMP0oPD/pJtgVlh5wB6jKoFetHYeZlkCpZWofd1chS8yYOPBFNo
cFSPxmUWLBVg3Io9+eiWseeH0OOJ36yxrcSz0ZYeifoUTLgEsnOgWYZHCQCBHwXvpdnTacRgyf+n
dWJ7E/8ozcZfpY6J8MSE1GlsznmV+6U0POkZr4K4HQtdxTAerDeILiy05tVofQxEssmVtNFthhQY
dUDhVc3cb4z2eX9HeboxTmwWhDYsadVSVcZPQ6N7mt7dgVmCYzg8MYwHG8LJRJsudIvS71H2NQ9f
GuHXvibbQdB1+egnrIITjMY1SUcj/URB56d57krdb7RbABRwvPH2pX0VxHivKjOBqZZDkBz+btNz
Ff38d4owfgkExqlRdIjmMCt9SVXFasD1hnk4YvdJwQt4eBvDOChT0JeO1HjnEjW4rxXNr83oKJet
t68Tb80YHyUEcqMS2g+URGcpPyYVjxWFs/tsd1MvayTRFxiYED/FaWppqmzL4mzVEW/FtqD61z7w
daZwZWigQSkUdNDTkZ/5YT4FPn1HxH7gpPBE9OZCuwymWTHLau0vImevXoO9leAGIJyymgOiJxVu
i+mnqP8cS17hdlsGgNdkUwKcBjuxlwhmpAG6A8atpIdRi2OL4K/pwTq9r8w/BGxXSYzlgZhNn6YY
lazmaF46pzump9od8SxL3eEZSCLdkSNw20SuAhkbJJk0F8CIQIPYb9LZmlN+ke0IHRpgeipOBrqP
tRNq09wyymYpXAMk3H+WlB3i67K+EkIFSzraTWzRdufcr24kP7x07owG5MZXvhHOqMdm5m8tlHm7
k6nKZYk+CSk5AXoLb+FH5M+GPx9FK3SUR3AG7S8vXb13Lw2k5DTUOlT9HX/AvKSDnrU0ChGAcgp4
DDkmN6QLaiur+rMsyJ/bUbqY5fIBUltJWwlm3LEyV7oAZls8DAdA2+X651b8FQz1w756myOGazGM
VwZZF6avRRFPNVDv0Rgr9M179Sj8Nh8nvJ00vHqj38JZ6d19wa/uZG9hmXMy9KAF7oEhihyuiZ7X
vwHBrP4SnqLOChzVUfzJlZ3sld0lRedo/WP/CzZdwmqBmXMjmZEK/m/sbIgvwERAaZzUMuJcqtu5
hasU9qUK8xHVsYEU+lINbzInQP9hAEy88pghQ5j6HUbO+3OGynAZcW6nbV+0Es6clkBRwTYkQXiL
7tH5AhrPH9oDQghXgitPvqNtq+Doy9tW9r0qyXUWBTSXQuuD5lNw+fvJij2NS+t3cBReUtQKU29O
7L8SV+Bi7G56w5XKyttwqRCbgOQDohhzOczi15iy9kx/qQMnKuMYD/t0RXtah+sEp1NRbbO7TK3V
tZz+vs3YYqUJ/YTVtRgJEfgAaaeC1Bz7MLZC7WX/AHBtk3ExSdCBK7WHEpQA0Xyig/o5QJC7GySv
M6s9Z19QsfZDpz6EHu+xvK2dKhHgUpvoqGL2qW6iLBtzyK7MU1TdGjEHOOkflLsKoB+wWj6JaFFc
6jBE6a46yzYdkVGP5TmzGsNScqv3JjdESWy+MY7kHI2cc7BtH1fpzOZlFD8/NuFWe+mxj+HQllsS
c/qm/8F3X4Uw+9eKeSoKDWw9OlICy+FcOMFRvK+eae5XdKQnPFWfC/8jvSYa8G3+u3XMlVEp9YRx
LmxdXBL1kgxd5CVxzcNS3L54r1KY+0ES5lABegy9H2gipTnQ0l7l89AMt32kKqH/2xB1Cs7/1k5C
EyiveoOdat3oXkWaYbiJLzLIjgOrsYan/sCDrqbL8+7iuwpkbwQ0aCAf1ePiizTlRq0+tYbfSI+B
WNuizDnhm1a4EsX4f6HR8rYMYCBx1h2qJMqsXp/P4ZT7+55kW45B0PepURgOxtoFok+NYM69Ky5P
QaD6tZxZY8/jctpeuKsUxtzDWE/qRsZOCcZhWhJrTjLQDtyLg5+0xN3XaPMagVcyVCBX6SAwe2sV
STN0YNBtEX2VKCqrIFm/azCjM3LZtjb94EoQ46byMIvyeoSbatRzTMkbxY4TwW5uzkoCsznK0klG
VWGApGrHH+iwv5nQYhdEg7e/Ytuh+UoOsz1KMYzy0MItSHcUVYcO/hQ3w2sNNME0Is8L8dRivJBh
IDpeVKglaWBEJcQu1cMiP+8rxdsdxgnpWabLPX3f1wsqxwRtfAIPloGnB+N/VC2dBl2gywbc3bgr
j/FQ34QfGpJHJ81/DZrFcleEJezECq6gXY5Se6Mm55pHGMTRhMVxByBZVEgFRBQgi8kvJCnsXPgA
WiZFbsIrHtPWYLpmXBow3Gn3JoQkKdh3Rem+aEOON3tNt77z0CsZ8tvDP1RjW7c5ziQduh794Nh7
yUNiVXbLAcjY9jJXZRgvMzYp2IsnKKO3Z1H8moG1uBOPg5w4HzHjqxzGySxValYjgZxSx0Brk1oq
L4XN04RxMmYKqutAhoQczVpGWdioOB7rVrEVKTrsK0PP3N7uMH4Gnl8fCD0wxQjoPXHwZG0+DUOZ
gtRJfByM4BHp/Md9mdt+4LqAjLPJSdzH8gj1Rr11DS18yonyZV/E9um5imBcTR6andgG8Gd9epJT
X0RYOh73RWyGVCu7ZlxNPWhjHA+w66FXn+Z0DtGVXL5MseTrhXCUg9orajAw1QHnJbNd37gKZgeu
aqUvgVQNwVNZe5P61OaTVY7FQYpaBynnh27Q74gYe2XU+/VYH0meeQleiFqiW2ggOo8LL5bYzl6t
PonxI8NCollCm5w7/aSzOIJVBRN8o58DnTSbT6L6IAEW5775CloR7XP/kdzDSjrjYeYobMepxIL0
BR52wDVCbFHrHD/GMVp2cosMkzDVQoOcp/ZVDg414ZjTP2yrKau6ZiCHxKKTdulYRHECLSgaivhU
A7gvPAquAYL5xaZEbiLeWT9446LbEbv2RyzbRRvjpNQmcH/c6msBWLsqsrob87EJLcoaqN6A0fPb
yCt4bjdQrIQy9iKpSCr0NI/TOJTZoLWD0UpBbDC5hRsWXNj6bW9w1ZExkExIZWISxLqFfA41ZxHO
hDcZxhPBXD5CCvjICuAb7lj8jgb040UXg/tEpT/y3llf9WBuHiNCSDgYOGatO37RgfcviXZxoNBl
MkrfomHxhn23L6KrQOYiqjthGmpjQjiVCoYFBvGzsSSfg1k/lQWv+rMpS5d00HZQwkeWg0jVRR3D
sdikTn9qo9mrytMS/yImr3jBk8NcDSQOcIxj2J6S3CnkokR3efc16Lili83NWunD3A9KE5rmTI0u
OcaHzAGhE2Ap5l+gdbH/j7QrW3Ibx5ZfxAgQ3F+5SirVXuWy/cKwy23u+86vvwn33BYbZgsz1c+K
0CGAgwRwlszcI2+GYss/rp9I+3v5YpK/lvaJOhlhDSeMzyz8JB9ilyj2oEBVZvYgxhdIR2HoeT9u
sjHK7eUkzYx60uGU1YKgLOiu3+aDrthMflJ7aj3VNw9gEVPAAdp85MK3scxta12f9FgfsJJSVdvo
D9Oqd40Giij4tXtF2pjhtnYuQ8beXHFFWujiykXpYEvYZH5LyNO03urK4foq7gd9N/a4XQ5Ns26c
TUzocpL92tU1u+ps45B4ENp+bXNb94vnGnDJ6tBbm0kqiCQ+BVuEr0NPmlUtCJpsPL3FRX0EW7au
O2NtfEojUXXx/tVhM1r2LZvIop5pnQGNboZpYVBC7Iwepbvli+oaAWvw0uA4wb91HO4COrbgLyIR
9kkzu4v5SStbN18VJxPVS+1XwmwGx2GN1kTxktW/BjeeQaXqjofoNfMgjIe0gepnwO0E1FM1pFqk
G1H/ihAOOARCCKkkVoFh9iDzQAzBnl4RjnPyb1DFACVPYAnwRzRcnvEa9AlyCwnqX0nvT+qJkUNk
gQmlyXN2kjwmbRUfhvs2yB31TkltEUPi7hl8mW2DQ6KyTbW5t7BxtP4mMT+pFbSv/3chFVnbmOAg
R50n0JizSPQ8BO2ELnfr2I8v1wGA7e/fTvmNDQ5vTEWbcsKC+YU62SB4ty26ONdNMAf/3QQIwE0N
jPq/CWVBLaUoRoLqhHTRHxKlOtZRCj4KmQZ52d6mjUjmdH9lLva4Td7XXTXHrKa6aR/iJLQT0NUZ
8vP1Qe2j1sUIt6uTXNLlucOzEqLxbrx+X1fVNsK7EoHN64b2D4SLIW5XF6vV//l+pWnmjvopRv46
IaNTz6lTlqehFZxz+9kXQ7YsUMYTXdM5j8jHAvx+5BeMyOAszn39VEKKg6UBcWlm/K2Zj26kQ+rl
gSLwxt1Z3dhm3rrBZ6tCHCovWYCgs9ywmZ2G6g/D8DwajX99WvcjRRtT3G2zktN0BSHA6nWTW+g2
dYancfVNFGLY5jE0dMEy7u6zjTnOKaNQk+rYwqzi+eqGGfF0cKZfH5LIBOeSOkjKCTq9kHbRbtrw
i9wK8nK7+2ozBM4TZwTw9JCiHncYTRdNY7dmPR+0VhU5IHOw3/BiY4c7SZRGCnONQVKP6lHAOmih
MgedcKyWEnwlkqAwRTBt/DlSGyYZExnmLO0rmpz0TjBtov/nDooMMgb9CIJGtK1/NSDdp4heaoJ1
MbhjolXzIc9Y8FaebtLoS09PmSIIAwn2Jc+8n9WSaoKvEOIp6mdF82LrKwKtNh31f+fCBpvLzf4v
4wzqWqx3qclQqfOpSEV0wKK54nY9cgKzmnY4G6Lhqaglu8dtdxhFTAW7S25RPCJBqKKDo+Lvw0Bw
WIVgMHulWPN7QQbltpfV9vX6dt8dysYIhyhIBy3r3ON2UJDbGSSV9WNWC0rwd09uSAsZ6ElF5yHf
cghir4Z0rAhFMSLbLMoTuoeccgRxStVW90bffyijsjHIjQnCAykF5w0grH5NwAIn38iDoA1+9zzd
mOBQskunyJpY7ZBeFc/Qukr9aYhriNfKpd+pNXGqvkCBa63XH/HtjWEOPqeEtgQPHUym5EThExWz
e+65nW6aJpbKlFEryYB1s3tAbN/V89IP3vKYn5HH7ezc7Q9x6CnBL1rRG+ksInTcDa5tbXI7VlvR
s1BqCNqwcqHuMXmUHC2zl3cwaOBBRUR1UbtDtChy/cgkQWGcA1MpV0hEQzwWm1FJ7ESRGrsuFoHb
7w9qY4VD1C6s2qRHFYMHwsUT9vCJ1pEtW5OXZCBfn2M3buZzW6rvVUzekMh8rGPy83/f3TqEW0x0
r6F+kW9rkLuqqVuzQVNgr9lpad1I61e9DgVx4D0M2VjhuxesQW2zpcTqFWVkkwnbQDnnlQCo9g4P
3bJkCjIA4AhfwGumWkk6vcb931ifSh1ME5b0Xhm9XeQfKYQ38CgiyJbK0F/lNrc5gtFZKmFqUSq7
ChVXwk35f1+YrQluGydDrSmVBROkukvy3KbpWUIa4rqR3TjX1gp3B6rSIew6wubMsksQ0SQnubAT
SBNJ35b72SF++8R6kXq82b5fN723wzaW+bJ1s1tKsJHkaGghD1R5i8LHf/f/3A5Wh6RaFw0jU3s/
CVFlnYm6k9nc8PdHXB8heQRxeTyQmdNvYFBbknqZWPIk0qFzXXl6+MeYgpv6keivuvywJlTgEiKD
3KkVGxW6oSdMmaZYn4ZRvjf7+Zgk9b1RRkcao32t6FzQSwkuZbvRrO1AOW/X1wqksCamMgZJ2xGd
RxVqx9F/rbgsuUHd9DRUqL0VFf3vwqNBFVCpKb8qybhzRurnQo9HTLAaKP54v97Isd+j2Lf60Tql
Y4mUrPZAamuOO2LataRmN2eIvMqLPeTda1ZOxzAaRPXiezi1tcP5TUmNeJH0Hn4jPSzGQ1QUdqx9
IUsm2Nyi8XDuUhWN3mpjiiSY+hRJT7N1V0uH65tMNBTOM8B3sa5d1GETa+9D9hASyVnrc0FEwQnR
UDgwpMirpdNYokqtdtZC8pFlc9RYpAS3C0kbf+PAcIirUelB/Q5ipI7a2rC84FKau9enbDeAuVl+
Pp9hjrFcYeIQbfPDoDgttw0o2ceTeoQKQYJ0hlrYSLtfNyqYP77upk60xtILrNOypk40hc+GAbzX
upfrZgQTqNO/IyIYRcaiGQpc0sh9Eh0k0VNE9P8cICzIoFUj1Nk8Ra+etam0fCNNc1FcQGSF/b7B
dROcKGCUwgKNPurxDxkOxdhVnjrXhKxCd18Gxdv1adsH2Ivj8amJppPModYxLgZ01aN8TrxKOqiu
FlA/gsZdjHpGbxQVIIvGyeGDpWWo+kF429NRTZTHxxWUkYKBsQX/7YjcDIzDh7ZPTU2ycGItpxoK
APINKELIkWULWyd/pUJiIyb5/bs9HSw81MKhwZd+DZGc12EOe2pgnlBe6MmBxNTrHFFt+v6Guhji
PD0jlMRoJGCeGJtuhsKmu6lIOtsk9fyRiwy9mOKcHjpySyIPQKUwe5+VUyXiBtm9VWz+n3P3MKra
ESXOeOp03zKi/UgGBcHD6EyTugYBZmjLkWzXK6obrzuHaArZ75ttVhZSh5Mfa2XKQT38Eee4Vwge
WLu5G2MzNs7FQVIAkcMVY+u8+qi5M4pOWfPCcm9+IUft7peIe8Ua7BF0/mkdRSnH3YLXrX3O/+VO
IYtpYouhtsGbvsaxXR6q4wynZFwhuSOKa//DleniLNxBGedpq8T9rytThPy8/D0LUNFd2dRtA+MY
CYBLtITcgano6wAGWCBlB9KTZvYU8i0vn6+7CZuiK1uaLwyjVdtoiAYjxpVaj0aiIFy//IFzAI3O
Y9AgTnTdnGBICvdsiK0xqyMZUJyVP1Hba+f650QW3cx2yUk2fqFw8CGvkkokynDqsT6y3AeoIE6m
YqsPw5f5tDpIZZ6y74+FD2EnRz6Wt6F3fZi7hVnbL+BQZUjUNGoUXHZJsPqrOz6nzxrjo2KSnyAf
vGmQx41cEWzuZkO2ZjmwQYEpCrNAfIoDYXZVcLG0N1oQH1ph04ZoHdnvG3TR9Ckue2ioeF2aO80q
PchJbI+5/iKYRzZP19yTQ5hkBL+0xXZ4fJTuidcFxp3+gxx7r7+jB+PHKmroEZxwvNyuTOOQSuzZ
HN6i5yvob6Jjcyx8sT6raAI5JEllYsWtDgcxTLwtH7TZlUWkaCITHHwQLU1QYsl8cG3dQtbsXKvd
ioreWwIzKpvSjStEKRqRaIdDgFLNSbXmZYVmj1WJatt32Ug2vs3HDBfZ0KtwwjN5coiD+j8b2qi+
EbAqNtHBsjskE01xKCyjKNhnv2+GpFX5quktZi5TiJtUaKTs68+jjgvIR9wbGsG6akCDy+Rbn0Ab
ZvSgLcIh/UuqJfdjV//B3uBMerl4FnVs7B+YF3t859MALfhySeDeWpO8aX1/qhTpUwMponDOz52E
YqxuBFlU6Eit5VXy6kq5fMqW5nh93LtX481ncKdA0855LnfY1Ynk0eHL2Lxe//+99TMJpYQYiFNS
Pn7YJD1paY1hThDKGJPalubSTRvR/XtvGFsz3B7WJ5AnrQlWb+h8g7yG+efrw9iF860BbgeXTaZC
ewyHc4MliSC6ZE9K5xFaf65a2qOejN6tfQngVbJHpcmD6+YFs8iHEBNFK6eJxcNK9WdCPq915Ui9
KJ2y65KbMf72pqiTDlTnv05KVsSMLQCCqNDvPSkooK8sQnjRoPirwTRlmWTB3IA6jMZ4KEfDMRvB
xVjgGLyMD0krzapXNqbua9Mca0UTAQf7TP5c3M4a+4INQiVpkRrzAAtMl7d/aJwCrV66rZ0ULz79
2zljc7oxpoz9ApkOtp0iS3ohhPTEXnuSVAdLqsSslKIl4s78OinSKo6iAfzJqEGb3diZ/iicBJVg
soN+lsXNvenmQ9C4nVHuLQEuiQaxXnbTOJdn/aSgDrY9NC4ivqAeJMLmOTaIawvIYUelSV081QgZ
ZeTYGo+F8hSm54mK7tsiT+QQZEzMpJ5mjMpMDVszXRXhr+sosXsubyaOf0HEDYRSFROumB4Z7QnL
brA6XgXFgqJWYYFn8K8HxWzVpukBuDGyhqAUWigYZKgoQLX3JNoOiIOIrkRl8hzhQmM9M+qE4lY/
0qMJKsP4GyueLXDh6L+kt+QDBSZbs9yTYWl0qSsplqpVvFn9Wk4iSXHR7HGYURYpLoIytrGZH7L0
zpKDQdTuLPBqXs1H0rIyDbUEU7eSl65WP0d5F1Qm6GhWkUIz89wrG4gX8mlaHI1mxUw103tWJx6d
8tcyGuxaUyW3GlAAVoRWMI3K63WH359GZKR0HQzOGp+XKko6KWqPQ1nvl08KXcCDU6zDuSjoH9cN
7UYbTHKxxAHhXAyrOq6wtDyy0vzSN55Qvld74T1F+e8qYg7Zx4qLOQ4Bw4iiw0iLEDlvXWN5ikWR
tn9AiosBHvNIA6TILclVus+LLNtT9lBF31CroS2HMn2h4x9519i4eYsgiv3x775igdZbR3s8ag7+
foCV6COnRoGJnBzIgYBYMPYNbz3Lh/6mAyVk5ceP3UH3M1+kVribjUDW/y/L3BKqWt7IiYQ5zRnr
KwTfD+GZoD4ebdmMEL6K7f+CzHDv0bw1yi1kYmooadJhlNVws8q76CuagdETRn20c6S2kChy33Mu
o+QW1mpWK8pW7EVk0NWT6uA60tj6j0RzWJ8RU8KFBIKwI2x/I16scmdbW8lkHRsME3fieXgIVRRZ
iHKzgqnks0moDZdWbYIN87V3mcpuEYyI47wuPpNu1Y6zIAAhGBOfSeoGMySRCXt19ZJpdl/3di9S
CROsFp9G0jKjhZoAbGiFPxT3YfTlOm6J/p87yNpeQQAlximdKI/y/H3ChP07A+wDNvfRsq1HhPhC
yc3RYEbz7GkZmo9h71/OxeeMYjUsqZQDMkZf8fF4RFMCPdYeOlKx7u0kGNE/QOPFHIcT3SilRF+w
JvHRDBR3Pejn6sjYcSJEKP/d7HHooMVhZhD2dOitg6VBIEuUTf6Hc+syGA4O9MUC18GMwXQepFyc
4hSifk0D/rAnnfGxY+tijYMB2tZmHFOAj7zeaXLrxKPwjcpufFfOD762uCF6T1BKjyP/1gwAMwfT
1W6NAOEuL3c+EnzaoDffkWIQMq7go5DcWP2hg5e5MO6VTjSk/TvuX5PGFxv32TISFOgj/Fh8tkIQ
aAXoAx/tXhZ6tgAN+GrGkfRDnkRAA4C0a0GUvXRjH9qVYJdj7jD1tibAUNFm4suP9Y6iN1kFPlhd
7tEMlIyt9SRX1Vej+RJ1IF8opOb7ooC7ZhnPq15+ur7BRP7P1w2DUalfmxAriHgNaCc7J362PNVu
jrlnPXykiXjrLhxyNHJYkIRgJQejtkn0h5pBAaYtBQDF/uXaDuBAI4cuExhdcXWT6tSHCmjkgN3r
3kzMU2tOokNXcAgaHH40uamrfcMQypV92U3dZHBNppbutDbyzaABKYgtOnlFfsrBiGVNJMZdDbE2
DYqWanK/jJOgZlkwLp6vU5JCVUaeBFthRBGK/JzjxSx7151PZIMLrULrRVMnE4+8XPeG8CBBs+Ej
eYWNx5kMLTfHb53WZbmyrC9IpW1ZquyuR5N85V8fiACheC1TLSVkanTgxtgd0+lNXt8hSWunfW8b
5izwbtGkcReKaW57VM1iw5bdEbRG4LXydTBlXx/QbkfWdt7YV2zmbRoh0jEQWBnf1af4vOJioXqp
az5QyFwk5+asu6qd3823kU+fBLbZmlzZvyaHEuGySBpastgLSPYZx5o6OYw8gZVvxKg3FNwx/iGq
+9f5wovUKZM2VWGJ1Ruc0W1fcjd/7g9Qh/VMqDDaQGZB948An0wOMhKljxS9wdaS0COaj846rU6p
u4Qerk+kyFM4lMjywsLdiR3O483UfamKRykXrNXuUGTE9UF2qxCd5/SIM5rGDWqr3RmqonoQ1V8p
BAREXOC7A7lYsbisHS3Svi1nE8644g0qHcomtrVYlInf94ONGQ6OSjMsdSvDUawG7PVUgZuY3rNI
9QRREOkoZH3cnTwKiml0PBJD5YXmu0lLoV+uSa5pfdKjzM4+T9RbJVEb4O7sbcxw2ymXFBKiT1py
k+I7hI59MzrXjaipf/dE2hjhztwlmsOmXrBEheSFFWJbz9d9ef//dapRcElqYPX7Ox51q5EQ2sOX
V+KayZmKus3201f0YoCDVVLMOmCU3cOeV0Txo5N8ZwSmD3qY4/WR7C/HxRD7fYOsebhaWRdjOcox
CYzROK8x6Ddn6+26mf2L3WZA3LKn0dAp0oIBsazLisBKA4q95MwiSJEvamjcbR5Ax9Zf68OtPzHC
Nupn3Eh+ERcfEFr3ksaGbCFEoaVP6meKwsXwSY/suLGXVoDgoinlAHVclkLtZwAqpNzsuQsS2tkV
eb8+oSIP5NCUgIWJhAM8ULaCcn6SFNGCXTdgEg7lcEQm8cICU8Y9CRZnPndg01+D5DZ8Ll7GIA9E
QXzBoqF35e+u2DdWi3YBuIjxXB1AfItwo2yjECkFnwo0ENz2E0Gt2Mco/C/OgjzC3+2W7fifC7pa
eoP5qY/8RX+8vlrXXcIkHF5YdTLKdQSXiMPXkMR2pR2MQnCOM5/+7Z4CCUaojhNTlfn4V9LOo5r1
bIe1oHuUSGdLK70xQWa4JOPDWogCtMzDrtnjpm2SGVW2hjExNnv5kEFkQfWJUNFp/1i6DIubuqKH
RkUywdEj8w5FOFYORYf1ph1ePrJCFzMc4OpllrR6hcv/uvrS9G6RA1m+/zsTHNTG8wL1vg7PzdY6
ZNaPyjUs0W18/9KwcQIOZmvo4sgzC4K2bhjoThfMNyOoo/+MH4WG/aGIy8YeB7TdIDeZHhtwuvCT
1f+Y1ENLP9L8YG5scHg66flMMxaTiHMJr7L4dpVy7/rS7IPdZfV5NC31aMxr3BeWYrWpcSpSAQDs
CpRsBsHHwXJSjiv64OFfEXlKsvFg6KPbpwZq1wrwsKP6wLgvQoTHEH/omv5IstpOc/WUges2U+Jg
CZPRLtfoaPaS4LzarbjcfhsHvEUoGSQz8G2IM517lA0w2Xf9rN7PXmrfpafp0AjeAmzJrmAHH0Pr
5gINeCbDqvo9JZrdQQgUr+F1xs6YfwxUEBbZh9+/lpcPpNEZHduhgUsOKYI1vFGNg2741z1IZOI3
/NCNNp/YjdOsjrKaH+SOfuqrTABTAtDl42OToTeRMmAkrOCHge7kx4fMF1ULCPaDwcFIUy1tJDMz
dX9S6Y0kCRL2otniYMPS5VSNR6x/b2UnPUOlcWzcJT0VbGvhruOgI84QfNbUX54dBsYBbFcP81t0
W9xqt815+iW70t1YD/JRmBEWbioOUpqqUrqGVf7ot5On+Tky0MjmkGfErzqX6TpOh+xN7Wztx3VH
FJyXfKSsmfWBRCwgk7dJCsUgMBQsSjiekxiaQbk0WO51e7uuwjpaVOid48LNjRPNgZNVqHCVrIYl
gJQkWYK9tXuzuZjgy2SGcIHGaYenfKj64fglL0GGkh6o/A7ycQEW7jrmxhQHhROJZFykFARrp5si
N5xoaNwiVgRzJrLCXZ3aBPzMkB7HLjYa87gM3esiJbjHl1T7l5a425OsJciiq7rkdnniNKNe2riH
umObC8MV7Jt/g/TNzDE/2TwkV0nJqKJjS7eIPOt4cPU3+jk7/pnrlUSFRgKv46tlumiu5dbEvaN1
WZ4sx0PclkCiemi90F6/qYfIVUWevu+GLDqC6mYQxnKg1abrEpsR3NBYQBCYfq4nL4zPmgQC7FkA
XCJTHG41UJaOac6G1x7U8Uvf6rbUfS/pjS4kDPgV1/l94S7D4jZwNWQaGCVhKz6rj+0R0pEP7Vt9
UwTkON8UKEMYIMjBaK9YO5J2TNGtNBzKV2GcdX9T/P93WPyDU80GhPRCbL3Kk27Ajet0jvI9PCt3
2uPqyB4qWp8/wmAHzcz/rKjFvzjNNc0WOcGhra+PPfjLc/Io9aLq+90je2OE3+zZCiJZBXG1Ok+d
TDFtdT7I2c9VVW3SfE4rb04Eu2N/c1yGxW36bCxziPkBXtIe8bVJdiYjFt1nd4+Zzai47W6CPFbO
EfB3e5+lqtmGj6nXM+l48sxKPDLXAH1NjRoM+/qBs//G2ZhmjrRBGjOVQdvM6gt6f/UpNH/C2ta8
6lzb1CY38a3IS3Yvqxt73GVoRvJJqRQMNbOqyo4Z6/US4xG/FFnhdGN137XWy4rysuvjFM0wBzc6
9qTRhFhFbb5LhqfE0txmvVkGEdOGyA6HNZEpLRZEOrEJrDmzY9lUDplu6H47Vz9A8UcEJ6xw+Ti8
gSxUqaoU9tgVFqJtj/2NcocuALSjkIP0oohEygW4wjO8ZFQe5Y7FXspOttfabZQykHLiXl8t0bB+
ZdY3XqmQVVMW5iUtKsdUVPOuh/nActcIcbrLm+iGLnDKX/HWjTk6tQjxQL7IU/PYtsJvpolyB+oW
uGNC/AVBzWfB+K4fSdav8W8NZpNC1xD1ofSrBq6NAum3Hl1Es9MeZof62OtH+XjdpmjlOIxJ8zGr
lHzqoUN1n1anZW2R+lUE20y4cByctHq75ouEQ4Dl92Q38cIjalQ8RhjbBumtKN22PyjLsnSVWiAv
48z1uhmHazazmhtVt6Ee6w8K6jgToxJtNBah/e1gVxWI1atEgQ4QfwwMGkhg6gWWKlKC8t1ykl5/
gsjJcVWz7+FSe12s34Cvs3fSpfA/sHaqzjSpDUMn/NEaZSn0y9Az5dHyJq3wqr+JEoGJ/ZXb2OBO
VjJnZYthoO4APcwyNEqL28xpwE3AUrOhQwWP1v2K1I09bkKlaZRn1WBl5q7xTj3wwRe2+cJYA1rb
ROhTezBFfVK7u25jktsCg5Gp8zo3YGQpkLlQziWULlXDmfNP+vR+fcXYX/3uLpcV4xxTVeZhkBSM
jkIqPH1Mis/X/3+/tkgjClEVTVYhVf73c7tfM9WKE4yF1fZIdozaHsMzgvywHJSPIMfFFB9tiyVd
SWZ0IqBVCe97Yjlj1N3Ms0hsZ/fo3JjhXotUlSQJul7I9FS4E6CCVxo0r4b+iVl41ydvly/A1NBQ
SRQ8ssHs9PfJa2LStrO1/lkLxgqTpScq2TNqXA/xAhVO00Z39EmubetH5kcujWwRv/Wuf2y+gLsn
gOtwivuCYLdNrdvPxKVQHLk+SpEJzkPCFAR+rMvda8f0QR6te3B5C1BRYIJvuUV1LTFmE6BIpYd1
XmzTErFHiCxwTiFNROpyHb7XdPYyvKwiTmzR/3OoV6eaNIXDiF6D8r43v5SroAPvH/bpX66mcjBX
t3HYGjKmaAI1Su1HJ8SR2Puv9JabpHKvL/k+iF/cSmXD3dwrpnYuzHnBdDGuW3C2+9ademSPTnb8
5s4iarraPX839jiYizMkz2J5GLx2QioJt1H4cXhMIjz//uXIGHpsRlarvdwmBhr9Z3922QMpBFeP
autQFMhPoaO9XLfHNsdv+L0ZGIcQS1Pq4zCA+zKJH8f507i8J+RGbx4LmjuTcp5qYbJpH/7QJ6zj
JgO6TW4q9WySq1jDAPVb5V3zi1Nkh0f9mEO65CQ7Tmr3f3Rv2dv1Ye67/8UoN6sIFON9q8A7l3QJ
MpM+5mr187qJf9gBFxvcVJYZmDcniqlkIgmxk6EK23xRkN5sg1USuMnuRV672OJgtcRTsqnZbjPG
mwVljZNJbMvQflSqOrtzoYROW4ggan8PXGxyOIvgfrNEEkrasuZ9Sj8N1b0magUUmOBfXdo8ShlY
L1GDOD3n0FMvKyeLRE87gQPyb655mMigIaDpTV1mz5BRqj5PUqCMIr3vXZ9D449MqUFBBswhormM
I13HAYeGptaulrbFswnBOEGWah8KN2Y4KFRSdSzCCteJNXdYz5rkWY5+r7q6PXu5BxljwXFLd31P
Vwki96oOiXjuqCLDUkZxBoPMz3Po8EL7xP48favPfwKW6Sq3qwOCeD++i45W0JyJC+77+BU024Jz
eb9AaPMt3LFWVkZlTCXoXif2vByC8AGZktabvd5JwHpuCG6Iu2i5McctaYU+czmz8D5hUQgFD/UW
+lt47wmmeHcbbMxwSzpmmYJhwUNT6obFk1YG5UfonE3dUE0VrA065XlycWcfBnWtBs8KJTuNz0bp
LtONNZ5raDkZ3Zfr2Lg/oL+s8ftaN+oW6jwYUJ5+SZLESedXS1K960b299vFCOeXRp7p2sQEbE3N
V7qfnZAomgH4b2flZc746IkqqT30w1Emr6pKEE7tIRy+Lqp5zKvQDrPk6/XhiKxxvoa8MJGLBr6W
jZpnqBm4y5DzjhFtTmjuq5ElWCPR9HFOF9eTmiwZ4EoapqMUr0gyDpaQgIVtyGtzyDxlc71ZST4u
OTtEWndF3CT3obeVnFmovg20Lx/R6Nx4+a9068ZaPBANZCsY07rcVbXhhSD+TTTcNESvfJGDs8Xc
GCq72KxLZmiIJfVEG2O66eU49VVCzcN1v9jPEW/ckDv7GzPWqz6BY4SZjdpyr6WefrReGYdN6iUQ
ea/cMtChQyi4c4gchIHjZoxjQ8mkTsD9XmnOSji4BhWJju4fZgboDgkYclEjy80jiC66PIpYy/zX
1Tf8/N7yQh/V5Q5x6xOSTYFgLtkm+s0dN/a4uQylqDfSkXW+ICvA3BG3bbRK/fmOSIMPucnGHDeF
iZKFccdIqFrJb0Z3Sh506/H6kHY98WKCz+SPJbSCyw7ArtOXpfjWQSpcxASwf+pubHBIqyZhPnYL
kJYFP3HT9SrHeBp89FthjejT9QHt+zvomv6UdLJ4cqhhQntj0zEKu59/5oiTV8uwo9vejh6iFxbC
QCjovxDqY6P43Tcudrk3Q9RJuHsWCG0x/qvk0DhVYHnxHePZEGmd/cOMXmxxfg9Cr5V0CRxjQvuG
iiRm6kNR2rOCMUD3vqBfb99FLsY4p1fwuhwoI8Hq8hM1EB43T4tIvUVkg/P0XEqMrGKMU7MRpJO9
dj/V9EXgGLtnycUxeHKtBUTNuRUmOI9vGRNmF9TfE0DF6s0BdD0EV83dV8PGGOfzTdGtZlYzLzRG
B/UxLwm1nF6WnHAQsRmJTLFxb4BWjRajamSckdb4M6eto74s2nGYV08wf/vg95cfaNwNw1hainfk
r2IjiKFmh/o5uy1vpMyuztUDPQxvwizs7hGymUTujkGK3qB9jHtgNaSnEAXvNtKIIrwQ7FuefMJE
8sIaYpxTc+MyDQDojLlUcUcPD8pb0VX9H06syyRyKDHUkA5M0H+PeA2LRLF9qx4NZ3D1X2XNhsDp
RTPIAUXYrmG8VthXOTnH5FEeP0Ras1kiHhwGtJ4uMsChNl6b6UWpUntWBQAkcnAOHEZrNBYzhI0V
52CexyeapnZGm0ejiTXBvhUAEU8ogc54uVYb2Moj+WWEVrutVen3Ku1WgSHROcWX0svNFBYmYwtv
tF/UI7hJO9a35Lbzo9foyNxvOayTHX67vo0Fk8mzSxSyUZAFuWoPFVt2CY4ye0yVAO8+dCVTQbeA
yNt5kbs6lmMcHphN1iLD8tXzm+Tk4E8Mbf1QBh/KyFycUefwQl3WMQoZq6vR0SDJcidblweSF4I+
YeHSMSfaIO5UmUUtM9YuNTA+szzJ+pYFHfqgwYG2oN2IQr81LGx1ca+vncg5OfBYwe4dWYzKc5jv
pcmfmsmmIrIYhghXrjE6hxiRpuV6o8E/NOtYDKMNVTW7GE9m1jiK/HZ9PPsx0M2CcejRZJnc9kyj
Qb5nDEro/nmRvq5e6qFQRHB8ifyeAxFCksFIkOD00uysKlicabQbObaV7P36oHa1fs3LoPi8oGzQ
KO0YyZZ5W76XE4RlujvZzp9D+IcchM/ro3mWH9EujzeshUI0UzBSNmlXVpAnqIAGrqmXUBryTFBP
Wjka9NubsX5pwqd+/J4qo399vGzirpnjrh/TBDYAlIJh0ynWqSLgMYp6V8GDsg6HF6pPzlpOTlur
H8ogbaaZv45U1bCmjC5Ny4iNJ8whjZWndTE+F4WBYKbSeLHUvehF/3XJFhesiKZ9feCCs5WnsbD6
DNXI7N5V0MeaPE6iaAQVuCxfh99WKPc3CVw2ypHMNvyv9I7RHpd+ESi39c3grt7bUNuT3/lQKoJq
dHmrg4sMJXmCs2ofdyCKQWWVyhDb+zvejZXVlMjL4tIinQzjS116iYhLdX+sFxMcdHcGYqV9hsms
w9kFPY0/Tugx84wsE7iryBAb6wa7jSlpsD1gqIns5GsR9baKaklVVFMhmjL2GRszVdZCdksCCCw0
KMbHpffGUHBzFY2EQ+qq7dDll+K0U81zX/ZO3aD6GtEq0OsKEOUfzvHL6vA4PcpNK7NzvPtZHvG2
DfRjFLQ/WRyORepFjyehPQ6sU0UbLS2B5w+nP0XvJcfwIkjEEBcluq4k8Am6v5X/Gh9PpdtmRJGX
DFM5+9ld7XZehUxxGNQ++tpemNgTvdee5MC0pVPlDzeQMHclN/x3u4xn2s2THGIhSJt5ygrM7kDT
GRdBtYounqKxcngNbR89MQyMtV3vqvHRFN2Odj3fRBYL4oga2qG4l29dWgqdCnYJi7GFI9Wd0/5Q
G/R4HX1/kfT+du5s7HDjCGkZLTTERl4QA1nd0m3P1NEd5U3y1GOE6sQHHLGfmFSW4UZvEVhpE5eI
qM72PXXzFRw0SmWlQGYYkdym/Q+13ohA0x+9nZqOdmLk54uoRWB3329MclApFU2oFYwrJNPf1L5z
5tXu5O9rKoKw/VK0jSEOKod5oVNnMUx+r4+KGz0izuRGqs1o3Usvg5rHoyhjJnIeDjaNPGmbGv2r
XlplTmro/0fal+3IjTPNPpEALdR2K6kkVVXvq+0bwW17tO+7nv4E2/9MybQsnq8NzMUAg6lsUpnB
ZDIzwkkgWaLyfGczBFYLY5CTJNk45/RVgWiPOhh3tXlw9r2T940YwBwTkmdGh6Somm4iqvgu+JC/
bcOEg1zblcDVUhik7BKz6YoJGyacg3tiVy7m9ezlpsksyn5mft9f1nbCfjHH0pLoUy6o9JaFwuP4
Tp01+cWZekPscoucm62lK1sMkJAaDNqCihLaQNDYQo6S7vfhI0GKUx9yIbPM5DH/kAAKpF3/RS+T
QZUun9tUbnDyiIliteSuCP9RAl43/GbKvDLCgIZC+l4JYnw03cB3Ek6Sdr80r9rwOolHTfMyXjfX
tjcSDW/EhgmGKWYnO7TjRnEAe6GInj50KaKd0C9SYofTIFv7LrIdWxdbzAYW6DJRZomW04RrLboz
zKf93+ethdm7GmoQYkDrF3lxp4O0sBbtqPT0jNfCRTHg9+Plsg66zlUCF5AYF1MVjrDglo2BPVsJ
Rist75Pq+6A87q/pD6fIxRiDtEswkDgtR9ojQZuMM3d4MxTLRFmQ9guQwObV9Le/kiHh2gOiZMIq
MPSGGZfViNWN6bntj3rKJZmkPvX7/l0sMAhITD0q+gEImCBhnJ8xpvBOED8/VR6XiYX61J4tBgRV
PW3FjuoJFVfGST+XYNsfsHfZg+yb3DTtDxj438rYZLENFMwE0kdA+vhCW4zrZ/VACdWje95Vfvs4
vJhiArdQ+kQjLUwlPdKJqHXpQFeeL/6+/3G84V2vaeXrE4nBh9givS+qYxv4M5cR9r1jY+cLsYoL
QWeWiyJQC1fBqfcGX7mvj1QEjEcuuQ0Plx1jwjbLhqVKkBoeat1O+n+k/HuYf9IKXlsi78MwAasQ
M2yrGh4ntw+a4CfExZvL/kfZBqDLSuhKVx8lllS8fdBnNzE/aQ2uHoNlVIY9pvdCOTr7tv6Q6l2M
MRkRPk5bShQPomN8E/sLhv6Fr83b4g0H+Ur0y7eKSzy6GbRgaFc0DI4QneVpl0gwqYTe+KnqY+GU
19pVp4M9XXRrN7s2xMNHlriyx+zngstKJHTUMw4KXqElX7tLHAi23tNSe3SquU2k25u6sshsamjG
uRBmFGRt1DQ+UbevHZRtUbdp7MrOrnl1mu1s0AS2oiECdRr2ia4dlraYooVaBBEuXtrNhxBjtYLX
ef2ZV23fLoOvrDGxVpnRRAodXaV41/9E714YVgH7y+vsyo4mA4Bn3NYzz4w4o6dcw0z0GVWmSrOM
HGBwZ7x6WuUpcvHAn2AuR7JDu3wsiNX8CA68GvIm9P/U1tQJrrasqIEJOaEuotk2+gdpeYDqKGJ7
7+kAOm/4bguUsbnoBFVNWRfZvkmtSFo5py+FwXSfokOYJ17M+30mUQunMTaqEWdLB3o5pE+kjuz9
kNssYK6XwORqoiFNYkiZMYJr08+uCiB+6Ig38in18fDpDKfhkDmTrz4ID4FL5WOMc2A1VnfN28vN
UFz/JYyranE/aVOHxVKW4+EJguWHGJT74Pw6YTrtR+jyup+2Doi1QcZFu7jNOm0Gek+tN+pfDQQj
l7GU9wUZRGtKGfQmMmz0ymdj+pTEP/a/3yacrBfBAFgmGLNY/2wzocNUIEq+NTGrT4dNi481tayt
MRmjJJKiS9DPhaiujqiAuSNx9PcRSRFUOpb0+S9Xx2SNDYg8fyZXNI+jNNCT3/kEGk10dTyw5PgD
23yiFGIBPQScPokO6ZirXLuN+5f9BdH9YXOs1f6xt7ykn8a0ojWHxoCrweLsqnleWQWOixPkNq8H
eWohAlmpPD/hOKLKQMlIyklOaMkvrxIrmr514bkOT7XsoJBrp4PTj153iDKnil5k5dkIiLW/8s37
03rpDNB0SxJHJsEf0IBYij7I0k+pg9GeuGBOf+XVi7n2GDiZ1TrVF8rRL3/JStT9Krf01BukzcTJ
buo7kat4uDmat14hgydqnYF1r6bvCSfhtnLr67R3ksVJMZJwlgsoOi0Q3mrsDlpYr3riBA9L5yy8
iNmqyKz/CAZwtGY0JLzI4GWx6py+F70gf23H/DlBUzjKdrbYjX7bfSsWKP3uf2Fe+DBItGiaXs9U
WWrMHhPjiQS39cRpVqA/sRc+DPxEeT91BtV3qmhnRFoM/kLi0q5HvOaDPk2d24f9NfEOJZUBoGKZ
FM14P5RO9LUhByFaeq0+UOkZ84RZjFteJyYnTtnmlmEmZdINAKElJGAqUN+QzHBH3akT7Owj29fS
49FLESgYZFcozdj9NZyBjBYyQ+1K9UQnOeijBVkB4bvyfX9DectjYKju8ILYB7AsjoFT1cZLPsaf
9k3wIp/taDHqXmlNCV5SHnrKuOXg/nJHIENHc+zouXI49rbKKKuQY1taRGGOTanEJxtt8KOCpTe7
bc6zC+YMbm8aJwBY0oAK5B+Y7MP5m1RPk/ggaJ9D+QUzW/zEhef5GgMk0oiXG6EBmsVKYeVteAwV
8w4MnIdglm4bVftBZM1KwFlfjPUh6EEkFbWQCTUrolga+bq/xzy3YbAlQidP2tOS79AmmOUebrSB
ePsmeDHBYEtYqVU40N7gJsisonlMhtlKFSeXedHHwUl2/D0wCxknBXAyLv6Rg+959TlReAwF9DDd
CfDf+1vaEAI/cMkIPI7dMT2k1+ROvhtdghGqurM+UgRbhQDbz1KXuZI1HTZv1EEk8SS0biVwoJiz
bSxV5NCBPkkNIGkpSbkjk9Kdk8ElUBrYdwOeGSZNEaDoEshUd7QxbkekCY1kaTzyRh5CsW0pOS6U
Au5zPwuvynk616XbnaTTdIOSgxe3tsZ7KOTd89hGlWKGNkdOu0zrw8+nWCoyWUDTfXiTztNrdy78
+RbMeuBOKm9jPAg7w2i1Z+NccJUNeFvMIMvUV7Pe0uJskJ1i5VsoOi2PZ5mHXuzUSSE3mOyrsdzq
03yiEpQxsTorw/1VggBVaOdcqkzeqhj8GNMS0hS016nIRDvJJFuTJDtreCxi9Gf2IptJSIxcM82J
+qc+5/flhC5bY0hszZzv07b9nkigNy+m4iNsCav4ZkdQzCbK0tnAYWCojkqBUZjs/bjjxQTbk9CR
Lu8ierWkEyjv8/+6Zd6EHqUOxCAZHnZ4fdFck0wy0pRBJk3K/5mkjD/CQ/NKX3TeKQd+5K/7S9zs
OlzvIoMtojHIJPspyiPalNeuqQ+QYG/A7OtpT7Xz3jvjtCoI/huvhKpTZfHIujfrcuu/gZ60q5J1
O+dVmFFGfPKlfKE8R5TAKfc0R39OXtTGUvBMrNzxlIE4wcEWksGQlrbDSEst8UNppHZHHsP57w4I
Vp9FyFVwG9NiXDKeZaizKHelypnM5qQhrCRLPQlDTiKYELVPQSBbTcwje9sGLlVRDAxHaSph52oj
sADErUK/jxf71ZGOH9CXMnJLK3ESBpUa3om3mfisLDIPWLqMgYeCpuTpJFhyeC8KnSMOXse72WyH
28oQE256G+dNTTvUqB4glYGc0f9QOoFfQtVr9JPJQyfufsjx1sZEXKcGczEk+GBx4QTmWSe3SnFn
8Ab2N91itTAmpvQlNkZNw2ETLl6gPSOL5CxjO2pXFmh8raK2E02j6+lDU/UJykcQQQ1Pw+zMd3fp
kZ7Y0X1wCA4iJ6C4H4w5qOsmEuKYylK3B8mtQF1sHgo8j/TOey39zHUQ6gC/nW2rVTJZvtr+e+Xo
T8VVc2w94SAehWv6FBM7urPvGtxIYw5sqcNQUTBhdbRPZjoWt+aD8ZT8Y34xvexQeI1i8cmgN6+K
qxUyp3fYF3BIE55CNSoJtHxoZ05oNza/VXGT89q82GLfwOupUQtzgC2hsKjw6nyNxtPodbIkf6Kz
lgcqK9v8ID7RLV71jX6pnS/J9klKaVOmeYEOEy2boSb9vTRT22giR5/sMtc4qcPm4bJaKHWrVXBM
k6jOhM4eaX1uxZVtmJodYXSA4y8cLGHfx7tO1XF+w0x0pXk1xgUSR7srBWvQLdTb70enRtspQIzX
Y059Ym8vGXTpUj0QkhEnwtAlbi97QhdZRltbC2hUAtSO5ym21OnT/mp5H5ABHAh09Wpr0pPOuJmU
Qy98DyEZJwmhrRq5v2+Lt0AWZoy5SEYKM2FsuIEBoP7eZa2lVK9SeJKHR9N42TfIcxgGZ0q51rSI
loazwpaiWz132up13wRv/xhwGSVzNlMqrU5i9CRjgotkxuscjrGly8prHvP4vXnOyQDLKGeyKpII
tWcQC2uqakHLzVKRQfBAmnPWsRzs6jLHS0sRTNGaw6wW18EQ3O/vHWctCpOQ9GamqZ0Z9Qdd8/Ul
sRYltk3tnBX6Yd/QppzgCiIVBjnIpCVSTy8A5H7orcmVbQhvX6N0b6tQqLZH1zwRCO6FnyGY6XGZ
CjiHAcvLSfKxq+oc1uk0Ou2OxlXAp01KDfdxlePxCoMhRauIlURNaYuvZNeTfGoS3os/5/RmqdhD
CdwPJr3WDy6tOAV3qafb5jW6Uxy0bugcON5eEVrXTZWymrIXfCE1ydJ0eLcO5Qq0FT24zcy3mpQf
EQIw1YsdJpAjvCEFUQp/j8FSiTe7sHViQ+ecYPRHfof4ixEmekUBz/xFQ9M72VFKjIlEt8pySI1b
op3KsOG4/XYI/2eNvcwbjTyJARUuJnp/QF/jTTkNx/3I4nwd9jIvF0UsVhF8oS8OrXKjpH4wPeyb
4OwZK6EqqGkg6QkQb4hyW9dPTf91EogFFb5I/KS2JcffeOaYm0SZCiB+ySCnMYSTH2Ju1Vj6+2F+
EoTRh2qOK0rc9sztM+TynZigrctFrCNaKKasXPQiqFQHuMgj+rnf6GPi+xAmJjJF3No4q/3DheNi
m37gVU6VRXppiO+dJ45uDccMHGRoDz2kI3IdqjuJuefEUp54DXXbqcDFLJMKRLGiqgnVEovL7Lro
zZclKjGmgQYYGfA4Ledyafw81jn3ep67MgmBqQqNISU4rdPJqQXVqcSDofOCfLsz6QIlrMBq3ZeV
2c0ICvEU+/1z5HRWfkz81Bn94C9DnAGUFB1mOnALC5LQx0nCZ3HgmdjuPLksh50zyPM6xB0D7knv
TxJ6MyrwPqGBmL7n92ce6yznE5lMUjDIWmSGdPPiSjlk8WKVMuJwHjgbx4k5drZAMkOtiumiQGZk
zyBrqwRQGhSWnt+VA4czgYPDrHjobBTELGgpt+5cDKcS4/M+QvIczmQAJCZ5nkq0atuAUpW2GgZH
9fqn0ibvkvKHWsF/kWvS77cCDFUXmhJ5/E/aJcrckuJuu3i0lopWi+uSl21QvN05Mk0GKbK+EOuQ
guN8Mk7DI5hVDsq9YVHCrMzj8/dx18dARCfFcl4nsBdd9QeqcyjYmGxwDIu2dMQur02U5+5M2lFi
rrgEqwUmp+PnbnlbJC83OGk2N4AZkJiFscokOv9KA1hFf29wLM6TTRmKQlfiODtnA3/TEcV8Swv6
eaxIuxZP7zwCTnGW0PmKeVGM4PFeJP9Q3vnXIX9TER3ETBBjOnr784PVHlj9zrGnHhRPwDDUe4GH
E2/7PvmbgGijJ7Lc0raK5TY5NsiBIzd7m+6pNFtyas8fkUW4pKa/iYliiKiJB1oqnsmpx3RIMl6N
/Y+/XBODIUkXE2mIcZLUqEhTfZfFipzkrb5CF6g9+7w5kX1MxBJ+hZE6gzRwTIsdZlVZMSYn2+Yj
cwHrbWOQoyi6tOorGlrmbVxdDaKXqY/7u7YfvYbIgEWu1j0YOmlTLRkeMZp/Bu/qdT11HH6F/ZzU
EBmQmEs9Xwhle+qU70rTWFF312ktOO4r9EZ9UqPB/8CyNFFWVfD2g2eA+Thmn/2fLyztCWMoqfEc
RZwlbX7/lQnm48zVMEtaAPUw3bzvgpsl5sAQ/f9/OzZWv898GUXMhwV6WtB1i68azK2HJyH/Puq8
53beMpgvMzWiqUo0j80hthfPxTM6PXmRybPBwLeEOcJupG8C6agexGl0msm4Q3mmt6BzZYuV6BRm
5qQZKieyeCVIhSOOdQnxiOglCD8iQ21e9pXtndW7IpKnFAsOus4dFRCOgVP/r7yP7Z2Ng0Va8obe
+Os7OXtQF28p3H0TnC1lm2S1YU6k2oQJ0C+fy1A6qSnvFsBxQHb8o5fNMTTp+2tpQtgVjD3t+Nj2
siV1HAakTQzC4KApEQM4+n4erxKyOjC6RTbh6VF1rapfYt03kw+1Ga1s0P1c2ZjbohxMguIIlf5C
O7gzvGrH2J7RZtSg045wrvzbOYSmS7JONMmAwPWv9oY4nlXS4IDNjqGfudNr/EO9Ma5ozQwMjqLV
8ao/2xZ1UdUgn6PqMmGCLBIpwGrwiO4bZS/tvcQhFXTIF1s4Dd58/lhR8GKQDaQk1lp1piNXLSVb
Si1orYegv26PUDyP/j8u+psuv7LH3Ks0rehJ/a4WrlraqXDL68bPzv03BfxfHUTW07f9ENvOOlcG
5V+/oRhBKjqhibt2n9/o7uJHb1RUIvMb2zzyuPx4q2OqNulUpUov4jhJu8yqBdlaBs4li2eBCQFp
aTtxoEe9kd6Ms5sVHJ/fxAudciihJUAx2ZaDKgjKckpxxgvtISWvEZpvxu4sJrXN+S6b1eiVIfbI
SlRtaXosZHAlV8Foh1hZNSgWcQX2uHJGvFUxYZWEYEiLB2jaLWJkF2F/BUw8SAVy2Do77i9sEwcv
62LLFF0jNQTiCniwUI+KHNup6JS5xNs96ki/5RUrK0wYdWNgokpNccKVT4oLOTvN1t7l1jUXHA+f
eb1Em3WKlT0mimRViuOuwgZWqmCL9bOQR1av3ITTTc5jEf9DxP7ngmydoojw3pMaEEZTbik5dXkt
H+kgWGOVLv/iy/EMtmZRDqqkxRhWcEzDL+rJEsPCMpDQtnj13HeM7Rrnag+Z0yQbtGAZRnyzBKcJ
6qu3xjF5/ZfnM7BNDKbPPu9iT8Noz1Ho+ldH5oQGeLGjssy6Yhf1Y5m2VqbnFmV6iIUvVcCj0Oc5
CpPwZtCR1wQN7q8twpcJL4KNOd1OQ/2wGJ/UpUo5gbANhxdfYVBEqgwFqS/2dGzdTD2RjJPV8LaP
AQ5BHto4ocxIWYehyJcYb+7Sk5yoLjG/muAj23eRXWckIGL49WOFciIvkHGC9GbZm1ZVS6Vl5KkH
8daDiK6JfWN/yDX+b+9gjcGQQcz1ZaEI/FM5OUPjl+G0UFYkruxnXBm7Xc+AOQZCMmi8xRXVFp7F
2yVWrTq6a+bnUbyeCJcsbNctYIvC58rrq6YTm7mB9q36SLuP5x8Q0kH5W/War8p79wuvd4n35Zhj
uSgmZZoNZBmtGmaYwlL7kxB1UmibQpe/5Y225H/j+VgigyZTIEymQQvUtXhMzRBanP/s+8fuQQYD
DHJgMF6CdgsiOZPJs9bLr52ceIkQHf7ODAMYy2I2ql4CgBcQ32SCM0ErvDc413ye7zEwISzauIBK
Df5g1uCdHU3iBHMZHSQkjtaYLKI9VBVneIxCwx+RF/vHQEc1xWZGAhxjFO7TU+fTaYjG+wg9lvnv
qUJEtoFTG8VZNQrsX13dEf2qqe7CmbOSTedGuUeX6J0EmeGv0TRDtV2EdB0OrrotjouW/zPqRWpr
ijFYJBk/dPFemWNjSdELLdLhePN8LOar2vAMieN0vBUxwdM0ZqTBCLLoqHOM9ktSa7ea9E3IO/cD
3r1aCxNETd5OYlbC8drxuQg/z8MrWmc4SLAZqCsbTAT1kdwI2oTcrJG/twS0spi4VaJv+wvZ9OaV
ESaC5LDvA0OEEeJ1R8WPvRFa27LPu0DxzDBBs4CQIyhQRnCwc05QuYLipa0zR6mlBwdJeBxiTk1h
86S4rIudfzRVtQ9lWh/R1dtKPJo8onLOx2FHH+PO1NK8UbtDHd/P5E7JfpRxxfHmzSTFIIqoK4ok
6mz3o9YtWSk2kEhOWwXCkqDycmjTXhm2dpEem676kMNd7DEnOcRGl9JQgGy5BJrdLDq2RuMJMW9E
Y/vTXMwwsBMGjSriVQUuVz5I8knjDe3wfv83nBmrqBTx6bX0NGaTrfe8M3rz2Fl9GAZmTH1KemXW
BEcK4hspmu9L/PsihqcG3RyWVvMerXkrYtCGaGaMfAMpVhWBZPaRLA/7ILANm5cvwiBNgMbXdurx
4XVTc/VYcjrj3JBPSfhj3w5vHQzYmFkTqrWEdZjNq9gdDIXTf7H9WLf6MAzMNGQms9DgY8hecRQP
ILG8RfcY6GQllKHqR/PIfT+mqftv2cDFItvH2MRyIIFjFRkIhL8taY5QFeiedWM5iaP2GXPKflQn
OIAaBw2C/v52bmMQzRGggWyiTv/r+Z2RajEGHaA6pEFiBZlm6aU5WZUievuGtr/bf4bY2gcasJqU
UHH4pu29bOztoTU4JrZvLVD9BPO0Dkp1lfFBNSlEaYpwdIueBpao1kOX92G+pbeW3DWdj+gtUZHR
f80xrtiko9kOkFQ9ROjNVAwkPS9yxXs83ty3lRHmAzV1Mi0qRJ2d0OiPUoxEUeCRz2yG7sUEe87l
syCAvwg+kBL5uUuyJ2ESXVNvz0JWft33gk13W5li7pXqoIGF3cBqlPBhTA+1eZ1yOU45O8ZKVphi
W0uJgJRU9ioQm7iFaySW9lm70q8p3dPyo3+dPv/dspjjKE0CRYl1VEaX/D6NM6vVvlTVl30bvGXR
/766txZtSDBNgK+kgKgluU96DvBtfxr6PCPLoHhkS2ttPRl6MlJgNTwhcuXObngCrNuOdjHBLAG0
tnWo9FiCWMSWFN1N5HnsdGfu/+fEDXcqQ1LxD6RRcQP6davaPmtwfBeBoyed9hqqUQcULUVOqrPR
0/SrGSb+I2VRlEkQTMcsIA8KxuOT9p1YyY3ofKjp51djDA4szVgGipgFTudEdzKYMhK38yefOOVx
8pofvO7H373hF3NsY67cgo5TlxMQY6jPhnma9LMuxJwqE/2Tfz33frXBgEEEulGjiE3z/d6QnlJP
8VChPvHuDRtsktSOQVSF6BAYfj82VpFTA0Jn0whM3Labo3qmt+32SB+U/ncg/dUQ499jE5FxzMvA
SUwvxguCKGQQyvs2jPNhHwu2vg7eYDCbD/VfSWFvDssUGnJLVxR0ui3n+qFK/brnEbL9jjhoZ19Z
YXJ5kk+9qpXwAbQpuGkzHkORxy4v8VbCICeB7v00IoodKvkzHPObwp382O6h7jujtzd1zGPNSXl+
R6Ffl8V8pQo34kEWEba1mh2HRHDbFKMjcfMogjNk/zttZCREVE1UXlRN1RXCsvJFwqC3cyAhT61s
OmgaHKUv6XN1qI/tbeion3miABvZ668GmW8WL6aQkhAo/pNw5qd4ovnwbbJl5EB4wOB1Sb1z/7JR
vF4i8wUlMoujiAIagIlOkkdgibaMz5Wf/DPeTUiZQzt1ktoiNy2P2Z67u8yXrKHzls2zjPPk3rjv
nhS/O8tHqcLUPAhvPAJ+rQ8cLBApwImiiaoosQfLCGGTCETdgtMXkpul7XWQh5xuUno2/b6dFxPM
oaKI9ZQOAy7s43So5rups5XkXm0fpJSDIRtvaUTURDBFonKH/gW2hUrP265syXsRUjxQlRjzhhwL
fzho7uxXicMJhd9vOb+ao2G5QuFIaloCEWUszI5vaNVTfZhOkd8989gbt+J7vS7m9EeO3EPane5g
nVr9dBCHJ016KbqCE9xb8Li2w3yprhGJhjMSRdzAjevrOOYkZJvuvTbAHPk62GCHtkBkRVeT+7NN
FXJJYL6kyBi7vClkzr6x7R7NlIPAbFKwHopX+lmYpYOZPaYRJ1nmOR7bPRW2RE7Igo2r/xEx5aae
cfM0bTzA3BhvMVeNiGuOgUSln8OK9NjG9iDakoPW8wr8K5oloDdb/cy7r/F2kYHDmooMhwW8T5sb
15ATOw7jH8PcOK1RvXBCimeLwT8iJbVZqNjI0a6O+QPNQIOnzuod1ZsdOicINt077gMa3S8WoVZu
ySpgKno05N0Eq50zON2d5KNLxyqPIH62QodHhMn9enQPVrBRi6WOyQ545XwaX0Ce7gVHghVOL7LP
H1TnhDRbQIiEYCrrAa5iDKKVZGelv+d8Mvr59zaPAY1JC0kGOQfctV8GRzzkp9JT6Hxn8TWxqtN8
jl/3DfJWxGJIoYZTkALkw/xVTEuorvOimWOBrR7MRZOXsg5cp0/FtFlHTWyC8x+dcPQ59XNUWyNv
Jmwra1y5IJv/zr06hpkhAarMW7G7ldKTGXKyRJ4JBjVqMwv0VoArZIZxyGtwfbXmmz5pnO3jmWHg
QgdJptwQPNGRwguKqzA8d8Jx3wW2TSgGwYOFjB5MxkQ3lUpTyfhAkSlbsdSfMxXDKXPwvG9mK3EB
N/t/ZhgwaqQ6WEIBmadEIisu33Rwu3XjSz5h+JsrifIHWLhYo4tewUIUJjNEBOXuAMFCw5MP8Wmy
Ot36pkNw2iFcdm2uPRaGRkOImx4F58ZZXGITGAyv1XtaUIpOwvf9rdzG9cvimAzG0IJQGg1UsML5
cyZJkEh8GBPXbHTO0/cfMoyLIQaNQqUu22oAOtCxGzqVNZ2No45ZIsGTff2OJyPCtcegEdTjNdRL
EVSCr3mqW3vdaz++s9FGvnxWwPnDSdg5vs8Sj5SKKOfLBIMRkX0R3SWGgjbnZHH3PxjH99lXNjMZ
xkrvcSTSt5u2NyzJEK2qctX2pBNn3xbHOVj1jRC61uGkYkmkqQprSqFnliqQdSwivzJCTo8Tb/8Y
7JjmppwMevqm4XWg3syxZ2ofOqH+88F3sb1VJA8CCPIEmjDpmbtUj8n4tL9fPKeTGaiQJy1AYzrN
kk7vRDfXua09xcef1EGJ97/Xguk957IeBikGQxeXpkbw1ugoriI7Gpwg47XI8r4LgxBanmZ1U+O7
DN2pU3xhOfbKhw7AyzoYbFgiSEPJIfxM0/vGbUtB9xWkRng6XjJeJZC3HAYXEqltO9ICh9oOg7tL
fwa9AYgna06zyma1afVt2Jc2wVCKVIhwRlGai+oOMiLPuAyQx8XW3OF6thLkywrH/zhrYylEomYa
tXmGzSqQDnl/FPPc79PlZd/Lt1FBlw16xqsQU/z1PJwbOYr6BBnRIixWlRe2It9q0ZU+/u89zNS9
L4aYvMhQi27pYriFLr+URmM1mb+YnMVQ1/o9Sb7YYFAnSYN4DhLYmKvqayNmUFfrT5oRWYsuHeo8
cofpf2/G+XVZ5Nf9SzM89IkmvWZkZzkE+XR5RGnE2v9IGyQvv1phoKiYwTund7Q0caq/Dujg9CAk
YClQSNUPwnV8bHKLps2yNab26HPvUtslmMu+MtCk5Wql6bRiYQbdYVIqPyjfJCN09az9Mimoh0fx
UzAkLiEVp6rFc08Gr5QkAmH6jC86LZOlR5+H6LowHjv1jrPB1DP2PIcBLUWqlKlTRHoZ6aDvWYBv
u3qrDqan2qKlJxavhfoPiHLZUga5WrM2ao0Wm2QNjtOgfRrlbCdayOcx6K7NeDh282AFnebEQeyL
QuGOC9Rgq2m0oqq0R377P/XUnS1gH9rVKM3kUcBHJsiw0lN5HT4nr4s3u5TbDZLPN9DX5uz6dvrz
3yawhAixNGpNQ1tqpVvJxItr5UZuPnmBSxUVcnc8m/4/7WPILe3Qzd1bKoNFWSzqaKvA5gd1ghnd
XEHfniVmeXkc07Z8qlBjuiJJE4A3WBOTCTwNbfXIWTsHq9hn03wujaimJWF6/U398mH0Wg+zF+cK
lVTBi25AA2B1pd37vL4R3uoZyDKLTC+7AZaTIyUB0I6qJx2SE6+g9Yerz+XrMqCVpESMxQYxJXuG
192Ctamx0yuq4vnOvBK+7e8oz38ZkBINZQoCHc7Ui/VhKeNPRsjrVeL5K4NG4hxlUUC/GSlKW9UL
wO1Z6b5HZWSBzJ0THZvreW+9Q0uaorEdsiRtO1WmTcxp8y0rX0bi7+/XJrSufp9xA9QAq2CQ8Kg+
zY9SfKtNN0XpkTnlnV00mH4LtpUdxg10JLEhWgeQcoIytXBqODlafG/rI56V+BQNNF/Zs8Z4QRA0
IDnScB7Lnga9lMlXrqGPbFFOcl5Bc9MbVgtjvMGshlIVYtRHuvI2xKttgf7lVrwS63uMfTp/97GY
8ymAQmO2LHDudr5VphdxCm0tvOpklfO1eE7HHEtpK0ulKiEdDLTKmjrZUkse8Cn7X4it+2WzmmU4
y6g/GBAjSdzqdfxMHBFqbpUHRiZeJXMzj758JrbmV1dCOSs0KexG7UQ6KNlI0p3S8TpLeWZoGKyu
owv65TsNDuEY2p0IkewldRpR4WACzwjd25WRJImVCroVyAOXYx775uzXvLGGDc5VBMhqvxhcqCS9
KvoSsK08Kt/AgvNsHOmBrJzyZyiZgcE5RJ4p3FFu76d9J+etjv731eriAvzAagvnk5XBqvTMxxS1
g3EiTizxzDAQERdqjcoBAEksPL3ATWRyTPRe7a9l85Bd7SIDDn2mF6MwYC3x/Ey1v1Fhqcz4YKZe
3/hdFFpVZx72TXJiV2MwIq+yMaBsOE66HMvxvqrdv/t9BhtqJCxxOiNrCofy0OTFQamq476JzaTo
smus5keoEU02EnyahnzDJDFUxG5j5UHJHSK0ltxzLhccR2AVP4je1LnZ4ayoE/WcxG/m0j1EYfx3
7saKftQY05LQe4xSomqexFB5bIPAaqfc29+67XLVau9YbCBijWsaVkP7KRZw4seH4awfFrs+lkBW
nq4dx9tY/Y+6z6KhrPGpFj28NUAob4nFzHn14rkDAwhG2pM5e7/Pq66x3LfNFwWULeBgTuXUKiKe
qs22OehgouEGVEQsNUOSZ2U9EaArmY+ElFaqnqQQSmfZ1ajmTpFyasx/+GIXewwQGRBvkM0aAWv6
kxuDDCJwUjs8ogps5w7/kXK7iiBd7DGYVI6JQBZjoVWs8VDfFGBUo3qE9fUAPcLFbo/jMTv9nGXk
9hfRtfyel11sM+BUagvpddqTMH2CSK01RZbU2gIlYyyvlkN26N/kc1xYpqM/7ccFzzCDWlKozl04
Y5Mn/TltX0rpR9e8FLxXP963ZG/POqrriSphbxuHnOiLSInZ+cDNLNktXXRVve6vahO6ZEJwLTBV
HINM2a6dkzoqadkuiuhsuTsPhT1qnM7h7RvcygqT00RiLNfQa6YOA3XFm9ouPfMw2cpJAyHeB5hR
kHisrDEABjCWo14daGKY3zRXaFyBfOqCwgioNdSvfCGyjeH5Xw1SiFvlG2mp4NH+3+VRhfXE1e4W
sOKZXzPEg4F2JvWu4lU9Nh1ytUwG1Oapy8VGmWld97YJDoJhteMpH//Zd5Bth1yZoX/GanFlXOhF
nePbTS7VDmqv/x9p19XkNs5sfxGrCEbwlUGUNKPJ47AvLM/ay5wzf/09mN1vxYVp4tb4WVVqAmic
bnQ4Pd1IyJhJF5aiG98swTXbDmit5HHggslMlQKiCiyrd6KH6hD+EdwGDwoKm9+DaJ1d3wNYBRC6
6WWthHKoQms5aiuKvcwQylhAjcdG1lW+qDJMdNs4DLG6JhlQHgbNrB4HcP3Reyk67p+XQASfYZj1
cgT1L1Yy0OM8naly21LBEQk2i08oKEkrFZU+4RSsuxR8jPODlJbuGFyCCbGSJ5QmCl4rm0Wlqxv9
Ezd5PY9xxG40G77Bnv7lRfJ0bzxIvnGM3cATMdkwJfvJylz1gacjz9pcqqQMAg08/a2blqJp8VVL
nbLoBGsTnReHHUMDYnxjgbeVJ5dElW0jPkikFjwiRJeK5yOX5RrVIya0QjqykVKsSib3tYcY3E3K
YfArB8XIAkUUAQc/fDwajLwLFii77PceKo08NEPdaW7jKQc2LFSUXBBtJIcbVZASiXR4bmboHCmj
U6W0HpxwwU6y49hTDA4oJh1PF72C7i+hv4wJHhaiB9/2OkzUbIOvTEdLzX/xVqVTqWsmXkdjddMO
F6v6RHsR3YtABu9kUEJKaVJZKK066uZL2bpRLapOFcngPAvWXBpYLIw6L/f9eJTI45iIClQ380nK
v3vFMxQHZt2HWoPTSE7DqXaiQ+ybfnIE/5lAmbdt7VUQ51J0qKIf5gy3tM39fPjTqGVnaj/F+ofe
eKsFcWggR2qvDRYOxrKApmcQQVnjad9A/AILrmthB7cy6GQ2wqhR4WGmNn1cMKI1xnwCemvYxhfj
ELvIwp1Flb0iXeB8iCCfLJTJs1DQDK6kUHWMMj9Owe+K4SAAs0zidinZy1W6n9LH2nyyDEEGX6QI
3P0v4zjqmwaFAqUmOx0SmOGnuPxay+7+IYk2jAMBMhJ9aXKmB5neeBmtn2SrQ1tPVFkCQNtfEDIE
/9WGMUmkAnw0iJV1T+H02JSSY5ZvsilKPW9b1P9pHXoXODmkX5Q4xYpMNbZ74wGDbUjbO0v2Zmai
Nqj93dN5Nh9LmUioskdNM30O+q9aTO3aEAn5xaPmuiIOE4a4p/0yGbBv5+BsvSVujcFgXu+qTuZl
vStsYBDtIIcNi1Xl5qBBu5fpQDBjSRntyUT9OqpvahGLwraZu66Nw4iCaoM8S8AIdUGQKUHZDQi6
dO2wr+UiKRwsyFU3xq0CKUX8NWsPai16d24qt0pUFa1PGCPIl1PPli7TaoZyd0gRNA8EdM3qU4IZ
Ec+dxyonQbP4FfMiWtGMus2FreRyKGHEqUY6BXK1npwLXXO1RDToSySCQwgrN6pcswBES/6S60/z
8GP/bDabS43rGvj0Sgs20ywKcThwpU7mAdOnTiUbP+rA2gp84G3/fiWLAwfw17dTXQIcolvqFw+Z
WzqSo16M9ydf51uuKOUmlMhFJBKajaSosTrND4/ELsHhcofCJRa+YgP9IsNphfnyTVharZIDDEle
5FJrcIHjhFY2McbJ1trWlc3A3T87gdrzQ9jHoajkJjDh7afF3RAPzpRLTlJ1t4idCULfAjXkh7B3
qZaRhTGHhPKxMP6Qk6/7SxGqIYcRliEt/cLCw7EpH3I5t4dpejaLS1qYn7s0R/bKcINE9pN0seu2
FOzkNsivzoxzKZKezDopoCdNhhYXDYM6szd6O5z1Mwgf70UVFaLd5HBjLAwt0DVIy+ubBWRZ8WF/
N0WKwYHGMCq0DycYxmKKH/uxPsoKeVn6+EAC0Q0TiOIzMDGo/7ugYVc6GxD5fhiK+kj7h3L8c39J
gkvF515KEKUyO8wUsLcT3ZdqFFlVgn0TCeHQIiSGNWgdhMwzhq30GMODaVFUiOmbraxgVzYZVxI6
q/lK4dgY9K5gz3TNH25Z8Jfxh0hO/hgdOlt9nN3OGTTbfEg/72/iL9T8Kpid5upNkGG6YaOmeKvX
fw2ufiDH3Ik+6z6L4f8/4qXb23mVxl2qINKbMlMQXVHfGRDT8/SZuoOTn0YX08hZxsITqaNIJHez
jDaekrHEAsdmWOyU1nY2VaGjpaoAMdgf/RQgWB0hd8W6KBnSWMcVk2dMyqHnSiNebPmaHjs5Bnhn
L/snJxDHh/v0RJLURupxoxXXkk4FPdIEtix8zjF4V8/f9qUJdpGP/PWhEeaGhHdcY5IsOoaDXn4m
+aDcgqpOEb2FN/3d607yQT9DrQsa9XjcB1rrYc67F0bmQVUiNyTRLVkmgSXbjlet5HHmOU/yaQwi
piKozc6+t/50RBHsofvESjdjVxKcnGgvmS1YXbkwbxDp6WA5KYpuoxLFgf2zOQ8C10okhf2+kqLp
lVJTdrGb8l7FyL7JcmQRYxX70h2V5wN9RkSmrk8ggyr0zZqpi1FUAoASieAQo10CpARYfB5Dqe6j
oTmEffibO8UhhGlFxaRF0O0uudWkp0Z57EQzAkSXlcMGU23zhY7APSv6o5t+FMFNjfqN0i3aNy2a
BesRXB+Ne9hLVFo0BY84V7FUcjGWrrQzA2SiRThLRzIl0TEIChGpnEDdeLqJYOyGSVpwZydtdJIY
HGy9KwvTiZthv+tN1ThzXBA0VCcFpCSnBTlgdML5uq+46eFD+ZqVIA4SskDpVaPHgTVWYqczmpzU
H8gMuL+FqhqHBCggyOY2QsS3mO+a8liaJ7RS/Z4IDgaWlID+HzxbwM5LtDxJxU0mSplsZ0FXm8X5
EIsWdVMWYxnG5HUuS84vSCmfyi+9u3jShPSr5Cde7KKIaX9xAnDQOHBIaZdGGI3EWic6XysCX6rS
l30R297svx6LxoFDAz6OSKNMRPVpUTCNtHZi5ckM//w9MRxA0CSzaCjBeSBm43Q5aGzT22782lBL
oHLsj3Ygm6dasEgzG+0At8Ekod3H92F9g96kQ9u9hMmnUnNCSVTWKNhBnnOhlgeMXWQudB92TpZa
ThkQm5IKs2RN/7d2kZ9cA/+ctGmGw1IN43nCQKvJsmy6kLtsQZHDviyR18BXV1fGUElyDeOn+ENs
Mx4T+mA67Z/l7XibnQOHfIjSZ/VI0Dm4GKRRN6IAZ9eh4N9wMnSxotIAngqrhE5+fCiofr3WPNuC
XuRTVdS41rWs3zdj5/RS9K2sRPEsgW3UOfQYQXZj6Mzby/+Sl4u6fI8wWtX82iSxbTQCV2/bSlFF
thQ0Ven8fEZlILQaa6BhBSLfAtOFtYhc1FgV6OEvXlVXOdyayiZBRnKAbjBuKVYhpX6WnBoVsIVX
vYoI07Yv2FUYh4KxpbbUkLCBS1IeOm156Rr9UM2jX0+VoClXJIpDw1jKwsokMIupeahDxemDr4P0
WIhe3du4fl0Rh4bJWA1GE8FDJvqRxg/j1AouL9uSn1HwfwLA5/Bf53jq0JDWszq2mgyFnQX1KVAw
C5GOD7EyXUwrFrS77y/I4HMgWS1lfb1g3/qoOo0ReUV0XSDiF3h0XRPnG8X60saLDp2T/eqWUZDm
P4ab9pB8eqcgTWzlSQCAokVxPtLcFbI16dhEDYyn5Vm9ie6Nv+l0lEPnS5Kd/BAVAe7fX0PmEBAU
q6TPWWVBXcVO10T2BDW3RlFsUySGc5osJY8k1cBxhQPx0yDygqk7TVREjyE8Mg4m8rCKlYJlC1hj
S+Rk96XfoeCW+Uv5wRztVgB/21B7VREOKXJJHop5brEuLXes7FBQRCpq09GrG4t8H43fQguDn8yo
BB21AhOnNTWfe7BXBCB28jNMhdhXRNGqOLRolU4jZQj8M7QXOt3r9GUEL1B2CZJXKe4Fj6tt/+nf
LeQHGwxyJ1VyjsciG19NbjAM/MRKGT/2/riK4fIiVdzCH8SwGjdNP6v9X3NzCYU1FIL7+27EVhGC
3FBaXWHuxHAo77QzceOzeid9Uu7Vs4oGO+NJ7MEIcPf9QqxEkmpqaNr+YxfDY/SgeYmb+topPC0O
myFcvQ+lFRVxvBez7uD9e1JoJbcJJvRxR9hOZo8ZU2DspT+a+wmVmrU7folv5UNjK/Z8jPzgbsxt
UfjsF/Hd63lyiFKE7dIqCnS09aoT6uV88Ek501vuxE5w38OBK93mNRSXYm2esaGD1A+stKaucjc+
6fCQNeT3Mx4xSk8/YjqhLT+w4lTVmS6ozhGUSWw3/1DkDxVLwbOJ5/YLtCmnTVvD1J0xkPcJFb9O
eFF6rz+MSJCn6K1EK3Tw2tvWSXf3gWDTO1mJ5uBUSeuk6Vntnpw+k+qc1ieJ+F0nqD3aNA6WYSgy
Zb0k/DDEWVVU0+yxpUvvL/ofmXyf1s/7C9l+UV9l8K80rS3mLKPd3xFJxWkxbxhtBObd/FX3Bi/+
Ktt446DRTWRfN3dwJZeDnVzthmJkJb89iDY6+pobiZeQU9cLLMPWHpqYJKUbuBKoPefUsm3LQoXZ
RoQ3yPweIx0rWvtxGn1AIdZiOHeVTqZh1SZzu1BfaQ3ghqp9VUcWVlRLs3XN1oI4EyT3NDWjDoLA
jfJWlIYft7q/rxMCETyfUB+VZj0i4u8aGC2rgaBT4D+K/p87+m7o8UZP4YuUytlUjyo57n//JjCs
9ohnD0IRSYbRGdij9C/jFUOHj8mX7BC51XHxO6+/xWhKgrbAygk/MEZek9eSOUdVy+d//BClfhiG
7w1aVFBCs7+898/nTcxaCNvflYkZy5KSnHkh3Z+DGx6/GH90IIJg/cNL4jQ3g2OetZuv3XnByMDg
rXA+8lpfy+csTGCE5UhkyK/M4whcj09ZKnAfN1PyaxkcwM5N0xN1wrVlk26V1+AkYwZif8vaU1BM
s7+hW1BkyoalUBPMIGhR+e9+9hRUydUAdQnSZ8mK7K4+NkXmCJ9m21B0lcNhRBGajRZacA2yNvKi
UrqNu9mp4kpwvURiOIQwwzors/dmChmdomFknMZef5kb0dSd7Wv873L44p0kL7V06WE5huZl0Aa8
bUXPPnZbflb0qwQOKDJqoaNnwUy06ER9kH87eEqAlaE8dQ7rkRc53JuxFJOAvwC1z8RQ+UYliTYz
9g5KV0cnayB2tXxXlj+odjflP9hTZrqtg0sX144qCSBr88xWkhVOBZulwExbXKmJBpgYjtm5weCq
o6gIimnyTxu6EsPBU6O2U6MWWCAda08dHFJ2zljNTmfeNcLi7O07vJLG4VRSZmavMY+wqVyC2I31
GkSV2y/Ewcw2e+jcpvNm2R0kgf3aLLxanyMHUE2F1vZUw0VjWdZ4sRU07stfg+fpSQdHTuNT047f
9jFEdIAcXpm0i5NKiTAmJXrNKjukqZM1f+zLEJ0eh1NREnWR3MedN0iIgywPdYBpPfpb1vgDEYja
vNuro+OgKh37tNJZ9G2Im4de6x+DWUQZIloNB1OtlOblyIqCg6pxjPpVau7a26H+rovaHbfe0Stt
4MsXlEQOx3jA/QW1y5kc2WSE6Agl8PZPR7BlfN0CKNdqKWqwZQbsB6q9/L4snH0RAiXjqxVUdIAH
GEDFTuWpD3700rkdPtK2sd4tDiJGudKViLXG0fbPMXmrpfsiFtGsCI5e5YBhlLV/3jXjMH8iQedK
1EKdcXkPyr/ebpb2YX/fNqNfGCFBZdkkumbw/S5dbfZtqsNUab75JfemY2cTn81U7pzIAyet4Jx+
gXz/yuN7XxoyakFYlkh9PTen3p9uUnQzGnZ1N1xE4ZtfGK2rLM5IWnPatg3D9ApM1YtroA/VetLB
Blad44OoeHDTVbpuJN8MU+VdaVUjngaZEtk0dcm4OGnthuN3wYkxg/ezpbquilNDeaqIOuY4sQZZ
XsZxVoBv1+8Plg8XENV3/r687ct7FcdpZJ+GE+iDsYnZcmjDH/Ms6ukSbRxnkpY2ikg44+q2+VDZ
Sad4fUBAjRbmdh8ZIu9ZtBzOGgVG3mL0OrA1xXwWsM8XbvuaXga8CAJ7uLy3MwpUfhuarhvI2SaM
KgsnE1zSbqZHtpLAZvxoRQlykQzOKIVTqrcxy7li8rsXJ/2pXVC7aIpQVnRUnGEy62UxexVLiZGn
wYh3HcPCQRgxHPZVbl8M3jr/dfnqclS1kFXVyfJjpDsTShby5jIkn/bF/MIZ+t/JmHxCyMg0ZTJZ
uUztZSewyKAU/YhKyHOreeQsu8Fbf0NEeLuvf+ZPzTHlrFSpirWlM/q/An/08wtjGMhv61vZXS7i
8v5t3cBwXgPorsr8G24w1a6VFbP1uvG5gBtNvirCDuFts3WVwekfhmvEjRog3th64Nh11CNDpvTc
3NRuCiIMVlaqdHbhiLqARGvjFLIbKx3hMmBhkifOIC8viYaCJDMRxFMFYvj33NyiHywKkW8AF56d
R52vzrU3Gh+hcsOAqv+dFE9xJUcKHRsd2DSVSeGEancvR5b+V6wsiMmHiy7ouv+F7b/K455WpmGo
g6Ji91qP0X9Xh9qRnkzPxCQOFobPP+/fN9EucoYLBJihkUdYXkQWdFHlblymN+Yw2Ptitm/YdVWc
wYrMbpnxesMTp7DQTJe/pEP7vC9CuHNsqas4Ux4Tg8RtxZCD+vFNdpC86mjcdh4b422Etsi52Jxh
tlYNBpkrgTVBL7VeAHmL2/KuOgxw0wy7fFGO/Yee29fd46zVkljITmYQNGefigkjQbXOjlpB9F50
RBxcoPJRD1IJRxR1iUuIfmg6+UM25LoODhmUvNVNLYUIy7pvdBB3NbMTdLYCr2xfFwRr4Tst5KxY
JosZERTiHtDXdIpCw90XIbg4PzVZZEab0RCu5Vz4xHycda/WP5ILuEIPz27VYNJ1GDCKB3Xsj7EU
eIEWOWWjCO7m9oPz31MxOQiwoh6kgayrjSVuWeFofmJ0gZH/exvGQcAUDZI6s8LRFME3Lfg0hY1d
Lr9nFEwOA5qw+MdvNeYQ9BuRBxKTe4lEgruy7Qxdt4y7+UEVdHFcsWwte1dodzEmx9WPfSYiqRDJ
4S6+NE5xILNH+qI/Fco3s3kaolNuft0/GZECcDe/MJK80lkc0SjL7/oynEcjP7dZdChz1dc1+ZTr
+VO5lIJLupl7NhXZMBUYNbD9c4cVDppOQRbJ4qW9h7ocB1GVu94PEpdiMqzkLY+sTDZBk4M9UI8+
yXBrn/aXvgkUq0/gDlIfB3nsGqv19Ki3zWmxLXLYl7B5hCsJ3BHWCUkNfYGBbdXhnJSGVwXg4iri
2Y+MXGAnth/XK2HcSVr9FFcGi4OhZ/0xMGRXLgtXJeFjUOue3DfPCGHdkdFC+pf6ei7dRZU0C+Bk
k0xhfawcyut6HVCUBbHqifBYPyYHtM9fgtv8FNisjCG4i25FhX6baeGVTD5olgeIEw/MQk6H+lt8
HH1yHI7Kgw6/CZTIn6tz5YCQUmACBMrDh9CKVo+ypsPR5sGzWT23+eO+6oj+X/mvf5FQrWsqlrXX
5/wTGeObshN1eDDt+ylucVUYlcP+oG3VUWLv4GGJHGV41XoUQbSDnVonJf+yv5xNi7mSxZa7cpfi
IdDkZMB7ZOqJvZTHsbgPWoHJFG0ZBymJ1FFMsmZ+5pKhB7x5SUoiiFZsL8PUQRBHUDrCPwiIMRhq
JrHareqS5S+FmTjlIgo5bq/jKoQ7+lhNulEdsVclJk5ql3EQJREZEvx88FcB3MHH3SiR6T2JSJrB
6Sa1BMeyLmMS/PK66EuGrou5R13zlHv7WrCNh1fBnBb0vYLJpIyiLZHyi9SYl0Y1nbpLvFEVdcuJ
TopThlafylQaEdbMk/GuLSmYpBNHIiLiYNFZcTakNFAKrnc4q3SY3URuH8FJ8WN/07bfNsp11zgr
kjdlXuoLZNToI2EENRgi8JojSmv6qjf8ME/78kRL4uxIXVcyuKTh3CZzaKuJ+dRV7du+CJEecFai
bSPZqCeIaPPYbuNzhHm0aFKxSS5qsxCoAf8YSC2d5n3BHE/6JepDe5a+lUREUbX9GLyeEP8eKAo5
bGoTr0/EdFDckPuLX5+0o3ig9WbFnLmSxGFDSspl1DH7552MFp3k6m3mSk7oE39CpWB96F9YoKC/
EcV1tm3FvzrIvxOMWpfRkwW5TYmMof55DFUk0R+y+lthifSdrWEHnngG3CI1islksoYDKW3VXdB3
Ghy1L4yfZLwRJkAEaMg/G6TerNFklOMxBzJOVlVWvhaH0glc78/5MLvlA/LON+WRCK7ZJmvs+ig5
6EgXDSXvPS6BhJElbjDqTyjinu+6smrtsk4lZ0mm8JbW9Terag3PijFvBzmMwte6KnW0MFj8sk1U
Ozfy4BxgQpCD8m/ZG9MARe4oQvT276zoJnEohJeiJRkLdHwwT/Lsx80xNvx9ESKkMznoyWVC0a6N
LekOJsaWRM5yg05/kOgyT05+E6VBN2FIlTE3S0fRIoaa/9cpyVHbQjtWlDlT1BLqp0UmHut80MMP
mXQ2btzQIYpa3Ob1Y9NZJICOBQruqWHdEb0QOIyb57MSwe1dLBGtn3uGQWN7Z5mWM6AjL+k+1MTz
Pjn9n6Vwm2ZWVazLC7ysBnMeVTf2tNE2bucDqHB886toyMC2Svy7LItPPZA6lNEVDjDI1Ogsg3t9
kqtL02HaclC5lozRcUvjlanhKYsCjk/9Nq1RWhvXr/uquWkUV5/BZS5HROxTNYevnCTNy6hGhznP
Re03IhkctktBOM6WCXWU++wy6t2NpLfu/jK232erdXCuXxtqSzxN2E7GHDodWA42f1XBIuOAzOhS
+BiVhCa93xTKFr5y/vvYNOuoeb/WszN7hlM+IvHrLX7vJk8qWmDF7NT7t8GS2e8rkXnUzkPJCim6
/nnoQFV6H4giJyIRHH4X4IlTQJqEZLZ6uxBPSW6nD5VarU6Lg43Cko2SpDgtUl0q2S3Tg2x4+4fD
rutPxlY1qa7oKNHGqLr/blSlLGahSNio6GSc1WN3g7z1ufFFSettF2klh9utgehknCWt9VQbNVwn
lorSfdYjIgJ1tid7C+L2rE4BrWGGPQukGlN1Exv0hBjFczbkr3rx9Hubx2Fuj8jZPDJPJTnFR/V9
4lNyFC9pW9OuZ8RBrpwpgaKG0LRaPjXpJSo90O3sr0Swa7yfnKfzRMYQfnIvS3YuHePxc3/Iuj+p
LjBT2zneqyLwvrJRKU2djsyP+CLdjE4AGxLdW0/yQ+XVp/5B+VDTkLkSyMFqNNdt2JfQ8Cy5LcfL
UsQ2UZ73t2/zhDSiUKpjxovBh1JKzD2JMdcZ0G1gvEHxVCKzoeehAL03/ZWVFA5H08BKgwBEzK5W
/qk3fmZgPi/mBlp//d5iOEhQmnBoM1aS3iTpjc7STVJ72ycitsPtuN1qORwkSI2aD3mC5TQHFgIu
Dig/z+4jt7lpPPUvxU7d7ELv0Hf0e8vjAKJsp0hqOkS8FaI7rfoYdSj5FOUHRQrBIYPChrBXLCap
tKGnhX/NsnJcVBGL03bx1moLOWTAhNZQLyUgQ3DBFGxvOU6Pph866QEVx4JtY8r1E65qmgkWcNSm
yXxtRmMNiK5ZENWPr0txlyaH/WMR/T93TVu5KYKBsufQfBjJcy9iad++PNfv5zwfvGDNoGbfb5iB
E5TPZRUdqHwbBx8JEa72ibukZGmbMWaVxIo0u5WuNS5m3HrxREVFqdsqdl0Qd037VNGSMcKG9XV2
iYzY1YmS20UlmiO/jdirFXH3FMnnaVRbmG70GwxgjvA1L/QoqHj9AXzpxiE9GE8fuz/XxXGXdFFH
Kw4pTmto8Tr7JE3u8DHMvorgruisZEOUFgyzW0xLk0y/bbrTMIsCkSK9467oMhhxkFVAuSTUbJqd
pVg6LMsjoX/t3x+BOvAtuFKwtPKI1A+arY5q+6BazqwJKq1FIvhHUJMWUTzjUJpCuo/C+oRZXHfg
6xe8F0RiOCRADZGWVQuwM7TAfDp36J6fRrfLGkG+gB3wDqK9Pz1XbwQpmGZNeY/dWiA3zROEICWn
UgpEOGJXScyDEVf+/iFtulkaEgeypqsUhPb/9bYHqs5ajGEKcE5HO+3Bt9v90Iu7Mkeyk37al8X+
6+fl/SuLd+koKm2iJGDpkBY2VMUk1i6swNKoHc0KZdJpablLulxoPrzsC95+s19Xybt4EkivunBQ
kVh9Zh1t+Tn3R9Vu3e5biGaY/hh82xe4bTquK+UURjMjUHCwTPlQPMbyg5x92f9/0U5ypoN2pI6b
goHRop3USX6Vp8zwYBHtXG9vpu67FqP6PAsFlmT7zbTaR86U9EWjqRkaYTzWn42++mN1/HsOi6g8
Q7SBnCmZ0mFKKUuW1Iv8RTdrn0T9YX8Pty/19YwYTK4umzk0ViqxZxk6hxCFf6ZEsYNecFBCzePM
RrukuU5ZYoHcp5/UA+oJ4E2CzmHCWA/MPf4sGrLxCwfsuizOiLSknK2OVc/PZ7Cds7ZGvzyFrFLf
ETVEiQ6Jw45KViQEnpB7TLqjrl2WVIAX2wUEV3WjXJWvnC5KpJRQt9aLn4jLWKdTJy1txpQSuqLB
RgIopJwxiRK6DD0Fyg8DLRxr6VNnGqPwzuyM1ImDILFlogkdZnZVd0CRclCRhEFXIu6L83oEe9Op
OISecpoah8UiUPb0KgtKOjdXqRPdMjQFHZs804A2jqkcdxIOrXpMyYVWB2l+UzvFmaMPtXWvRHGq
OCUZppgYBst4HgfEQ83G7uWHuWrs/Zu8rScrQZwiUpQWz0VMWdRDP5g3mBroMJ5wRlabnI3f20Ce
ttEaEAMrkoBhb/PUpvO9lVbfMDjhWRrlQzR/hBjQvK6NJ2xEjivDxDkNAFJ/SfLHphg8bVk8wQ6y
m/STFq6kcFpoDKgntoj+d9VdjS4Y0wO5sCcesMVQdU8QZ7mGRp5zbYIg1VQeR6t4tQL5OQ9lF5ki
QWBnE+B1XVYVTUYwT+agt5xRg5uCfhf1na9mdtGt5yD6ur9vm3Z4JYLTcOS4SlKFKp6I0VMdHaT+
LkwnJ210O0ZqNyQvQ/R9X+K2QVmJ5HQ9nnRdr6jCDAobFIWHgptfqs+DU9/SQxzZH7LELBtFVfCS
aHyeFd61poYT1F2b/oA7b5uq4D5td+SvJPBOBWnloWGje7ovJeoJFIeg02xyNZC/RJjiZEt3mq36
7Uk5YjqgU9+Lk9ibhmz1BZy3oSy9VRkV7tjY39P5oIuKmbcx97qHnKsRdyGhtWkhx9HETqWfAvqJ
GrMtR26LuuN9BdnW+qssTuubJahTtEuxV9eLgelaafyqaaL5qdtZm9WOcYpvSpoZ1wakRCcNdbrq
MThhfqPxwGrO/46ULXCqRGVCorVxuo8GurapOui+qtSPCsj3Y3PI7L7J/9rfw18YlH83kXc8Gisr
UkxHB8YfLrLX+92R+NFRtiP7KOI82vapr1vJux0zKk/kMcOi/ubKJcfmhuUuk7Mo4yHYPd7T6LQ0
S+iIezamZ6XV7ED9VEQfyisbAArArorhBJwTRQO9CwFRKBVD3IJMy1nW6yfB6Wxep5UMzlhJo1FF
8oyFMGaDESzg9CQ/pOfAnTGDcnQx59uZjzQ6KALBTKl/sl0ruZztipZBU+YAMDE3aCEastyW+8M0
hXYmL+ds0R7kqj3sr3XTXK5EcthojMvUxTlETvScK3iqnAOE2UX4tIl/Kykc/g0YchI2pYmaJOu5
7ylm5n1ILTAwgSgKIwvROAS0mmKakxZV/X022ZLePVLd+LK/VZvqvRLBAV9MsxwzC3BnJ3AkhBkI
u9TyrLWmIEazbYBXcjjomwsVLXsBtI8lrDUHkxh85QFPBYf1xQdPosGn2/iwkseB3qhFmLndyliX
Od4MreJlQ+vIcnKOU9MpZRT7otAmU+Qv6Co+7m/ppsJjxhTVFILYEA9NZhTQTENJrtsZf44YahE/
RNmJtPe0etQlweX6xTqvwrhbnSuWVM056u+TE6Ombv34MgIHO19UTritKFdB3DWW6JKbsQnANfXX
SkMD3belF43nEu0cd29pmo29UaCu1ESbwBSPNo2PQe4W8pveJHaUinpGGaz+BE2rk+JusEXB9dJT
3GA2Eh4lY3byHPrtreLOx1oQBBItjbvKjWWoqLzDPZMl+jhYSMtOtYNeoJt0njF3ZdZsWatO+4rI
dHxvedzdntpkMrURy2PDoNIzwg0+s5CiTP223aeKDrIzS1FknjMuLoownwI8JMmfzUk/Dp/pbTTb
f3cgmZXYodn2o64CeQK5cJpmQ7Fww5p3qmjQHfrhxe9sihgHq3n4LkpjbEI9BaMyksKI+fKMbhSH
FCcxgDhD+DVq35rwef+oRAKY+qzCaoUxB31LcI1H+SQT8Pu97v//L87ougIODxHkNEqK5LYX4Epd
mK5nB+pG8envii+RTgjWw/O5DQHtEjBS4BUZ3iagEA8/Qjh1PZD3tqTVfpl5GgcmI19Vg0Nq/Ugs
LxdOk922WSshHLb2CKa2SQ2vrK2c7rY+w0IGL6Ao+TJ4ga3Y+XMgO/vHtL1tlmopRLUoKkX+qwYI
JkWjwtjkF7I4WXUHTjmBhE0YR7v6/yRwOETltETPIyB21ChYMlEGfKtOi3xDZllUHf6La3qVxeFP
TgvTTDGWA+8BNn0pc7u37D5wtYfxQO3mLns0v4advb+DQqHcTZqmoTE7JpR1QiL2+QMz6ej34ogi
e6fzZbxEVN3RXwRSN6F2ta3c9coKc5oCNp4cvKAA29aXvKSzS6d4Dk7NTXGsXQwMcdEGh/l/oz0k
olUzVfwJ6q/yf2J/qZIlmFIoDgiH/OEBfdN3gHvdxvPrWGPG1ml/vQItsrj3ilq2sUUU9ijq3hSp
drQgtSNhw/mmzVwtirt/U0marGVNrVV3DsrXJllcNX+Bd2WXwVteCX3GzWcDKPkUDIpWwdrDuTiV
lTRpyHh0tUdUYaCCPHHLV8vJ7OQbC4o2IG/sj+VxfytFQhkkrJBsrolcRwuM59DbLVLx4+3cOWkr
cD+2q9RXa+OQZTACkxA2pzZFDqr9ZsAD1xyWGuiOqm889JgHxZJ6aOCoXlWRn7V5kCvhHOi0eYhq
VRb3IPcG2NTNA7ETtDu0X7PPhWynt+SMKTcg9nHAszh+KPyxEs6hkA6WnUlV8RKYTfmB9MQBF6g/
KpO/f46iNbLfV+eoZHPcUTYY0KxeIuUz5nDanfyaS5ajRN/m6vO+tM0LuFoUhzcgeMDgqAyLKpXH
Wr4p0lMfHX5LBM/NIZlSMissPbBkg11G3ydNswcRVS7b/J9w67oOvhHPnP6PtO9aklvnuX0iVUmi
Em+VOkxP9njsfaNy2so56+n/xfH53DIti3VmX3dVQyDBRQAEFuai1xLoATa7TzHtX1KrQcIIheEO
at7NcxLXot7WzTuWgjJaRokfsXhirl4LurljUG3Qj5HhkncRPVz/n4dirVEmuWZUs0bwHAagrAgf
olhworaX7ZcOPP5KZSUbowmkikLtySLpazHUPxS8mNpZX96N8PH2bUGwZjwHV16oQ5UpOMAoxL1J
49CNl/Tz/78IywBVmqlTVFW8OWOr8zPIpZp1BTw6Y5liu8mL80Bbgde4pYZlYHww0fGOZ/GReS4Z
0mw0WLZhUD2ilTe6pL+DvMAyLE2hKAxRVD4W6roFUztZCFuHPqovXRIdMbBE4MRt6/FLCB//aMgQ
kpCEqBklpTNFz0H1vL8Zm3TGKzX4sUaZPqnTzHqKmReF2ReFLb+UjgU+Y82ePNWNPPownlDZ+SKk
xhUpx936camUmsQaU8hkXcLCOtQkELhLW+i51o676COSFF3ABm10nX6cU9XRY+ucdKng1GxW3K3l
MFVXNm3miCAyCwUtjFEY3ih6oGJP8owPo88CVbNzhT0a7NN5QF2L5O75qFpIszRYvf7M8kE5XGBM
lkRsjAkEl/JZRAW4BURrcdzNHi8qjQ02f5QWn3M5czKCouwXSZXtSfuwb5OiTWOfslpMXCJL17Fx
jBnGldRDdt8QzAYNRDTQ7ObcW0DuHo/DMbXSGpZv0Ic4QaVkmdhZUTsdfTBzTH0xajtP35MdXS8j
d51L5QKeVbZr5L66vIUPTnUzOe2FOGBzckWkB5uR7Uoef7dbVtFjOB/kyY+ssqs9RK7hphfDRp+k
i8vY3d86oTwuXiiqBXMa2H2VW05zalHOMxaOpjrSLRM4HwEiQrZ/AY4YHI5ogRI06NeD31eVThaM
d+nYCe4TZgs7tmJwOKJmSaV3GmylK3sXPAy2mdQTuBdCpyD6KU4CB7TlAk9epBb7fXUMkiXXCp0N
iYxJ4ZZN9pkk7cv+dm2eNFOx8CauKNR4uxxWIvQkS5ZuBAf2PP0Tj8cMJ0DtBO/XIhmcxTd0phiq
CdKWAFW7ilG6yTAfm07UN765WldV+DyUPigFNRiPCTFavx+KU60r3v5qbWYcrJUM3rjbSpkKqwZi
3OYfw2Phs5Afa8aK1bpD4Vie9PCeIrK1TM64w6CPYp2Nw0oj+XnOx1Msi6Y+bO6QpaILRiOoYOBT
bCQjFQ0aqFVLlW0Gut1rmV2IAoDt1bOoTJi/pGg8i2JOsiWYE+xQHnjhv8oDpktg8hCGgRSO+oEG
nozIMHbfVUAG3/+XWA7m004zOtKh4E+5ZwMNWjxWVzex07vRMTljKwVGshXlr8Vx5i73Zq7mrC9r
ML4l08eS/ki1yyK/ZyzySgyP643UBiZlReqj7uvppyL0J0Pg4G7ej9eF4yM2OVH0OixgFvJ5ONVY
tp/tf6Jnd8GC8ejdxEszRjEMnCz+2H8OSgSfMTL84SjwBTc9mJU+HIbrqtSD7QhL1po3prp4C1Ig
RvpEStPrRGu37RCuhHHgHUh5pFSsuH88x3fWWT+CE+FWv1PQQRvY+bfxxvywD06b+LcSyA75GsrR
LBOZMm6o2kwfM2IcK03UUCRaQM4FDJS0ygNGFdpok5uoTlJ8J2XkjPQgqSIutU1MYpOXFKIjjFO5
UxtarZL0zN1sRgVd4qpNxug27AbBad1cNYo41CQsSqScTZDcqqIpU1FBO7wUxmM7+vu7snmGVv/P
mYE+ZpUxKWgfGCcMf+yQ6zfT4tBNhl2n2o0UV4odkcAxc+uwL3izV89aSebsoajwKlMoDeguP9Fn
44ypfC7GwR/kys5m27hXHOKBJON1+b4vd3vfrgvK2Yg8IJ7TWY9OKB/N6ULDWyK8SNiV94cztlKN
iw9UXS5Nwkgnam/x0yPL3qYOfaGHzEOl4Yd9hTbf09YLyVlijieU3MzQS6DcWwfqT6+mQ28p6C0q
h7qlwB63l4+yi1hGazcPhmalDSZlDQQZeo+kFMNxlds8Eai0ibj0KoQz+mmwqqBnjXuoRrGz5EMp
Zc6I2gzyju4jayWHM/6sN7Ooa3sAbvJ9lr4N+nM3iYYJb2LSSgZn5k2sRiQscYC1HmzkkQkmiYOm
fifqOS0nd98UNg6zIoNCzDA0haBells3sKnkc6fEiEtP3Uk5xpj3xGpaRJE2WxbOvBUZxWGs3Ug2
LZnzIDJjmlKShUjHWl/JENlw0gU34VaUthbxVmuyuiyommT1DA4dNEH0nmSPd0hWOA3ernJMgURx
k0gloUDOczaaWKP9AIHNN+1RO+MYHZW7qUIVvwZGAfOUC2KnjXP0m4Kc19z3JaaZkAFc2o2EdvVJ
MWwDA3L7YRIcWMFmvSm+WkljTCQDg98QGIJfLntsu9O+zYn+n/2++n8MhY9HU65br9ducmuyFzAP
7UvYuil+WyvuCEUZiaN+gAra4wSusijBNDPqVR450EMADifk/g4UrEWvArnsuPxp52wcEqIOQzE5
GNdSbbLmDsFnfzYOOgb9dl9Tp//Wu4afnNsbUWPH9kpexXE4vpizBKpu4LhRfC2ycy9/FeizbXNX
Ady5rdMmDuMK8KA9NifzSL5aptf60Z10aJzYZ/XZmZMLY1L22TuryJfixlMYa8YCqa2HbHrwL7sN
LVeGX5HZg9fYoGFyZTtG/rH4JOJjFWjMZ9nDXI2Ql4DPqaKNqkDPr5PPglUVieAO8lS3uT6g/99t
88huo6My9XaqCQ7ZlreOI0AxS52gmE/nh33OWhYvBoGbxgYY1+fyYJ2sy3BmvjpIUG/1ByFLEgO8
P7ftKpHzk9IxNkBpwOIDTJFq7/pb69S6iqNdxPfJG5rvyeIOWmvOihVWMzIwt4yMcLlR7hg9V3QW
1Wpvb9ZVKe6IFZmFWUjy2HqgqDnVS4zm9pB1NWdf9o/a9lG+yuFOWpdP6KWniOTU6TSaRyURpKwE
/8+/ukhdblhJxaBiVJ2hXI6YFn/YV4Gt+c6e8M8umNESJN0MFZIkcYrgNKNVn2KCylC6cShqNPvL
9ftrwXTuFCWmNhBtTln54+Bmnws/PbT+5ChOYy8Y1yvqiRHK4zylVDYqHa/K2KDH2SFowsGEYs/4
XrsSfPTiR/SOrPr6/OpsQ1e3ZN4MxRJOsHCCiTT1XeGm/6iFgwq+n6WJ6IRIX/f3b8OH/k0iOwor
ibVimUlWsP2Tm9dlQO7U0B4ts7UNpTvui3pLXe7ZCocVddlGGD+O3XubOHdUz8sFnIeH8EydypP9
2Gk8NpM4R1xuU1dIe8iMY088Bx95Iy+oX1PwsvUICDn0B/rUhGgOZ12m2OGnfW1FWKxzIKKZFo1K
CizWDox5LD5LaHHylqfRZ8QV2S1ylKJhz5vnnTAvBCVBKuWduC4L00GFJ+cu2mWm97loaKbo/znz
nOswo0ndY/Vmr0lru45EYdD2qq1U4OxRnjCSNkixavKjgbK06r4+DMfiGF8WR3br+/hetGbbZ3wl
kbPKQk/oKNdw6UnoMk6o8nY40gV2sbBK/8fqICpFE0rkDLGpM7UMWNTSn9GrCEOUPOUJLVyDp3jy
MXBEHuNW6A+P4GoXnCmCaT6eRglRRNiS2A412UWj31dYp513mdsYuq9Vo5ckAJp6epDM5NRJomyH
yHa4u06K9LKaUigtNSib+VEaIuzcPN5XJfmHk35SsrAautarveIke5kbnOIDeZQOuU9Poho49rV/
YMlKGBcHNgoNM7mDNtqhO2W+gaJkFgCKipI3HZGVGO6+G9OsJeArRvjXAatQmN6dZ+G4B5EQ7pJT
+7A1OkzZcuXk2SKfW322u+zjPhqKZHDI0Xcg+A1VHGsF5WXl9KjG/xDt876MLUqEtZnzkx1IZ4K5
p4ci4zk4VHjUqjzm+bIh1qKSKXZi9vafA42xNJdqVuDOYyBe7KSF+mSV5FhO2i1o2lw5Hz8QRYSN
ojXkYCOIelUP9bb1Gk3yFVV/KKbGTxNL4DRuvW/9towcWpRl1xpNAqOrvR5VIIUb+Tp63yLb9KR/
GO1SdNYwYkuUzBGpxwFEP2cZ6q/ZfTm9FMP3Wn423jPicq0aP7Bh6bQ6CWVckNJx8XVfgTdnXVq/
A/CmfnIrdDk2o6Pr+eVnNWRTkrfBAJ1GZ0R+qgCjtHpiMQviaEGmiO3+jkXyY08jPA5GpY6YJbVA
mtGb3jLHftCjhD0Z/aVNBe7NNgAaJvwMtJig/hifs/Ib1byw5LGEOPn8lvIAP8zPTpb9M71tFFcx
HAAGTdJSaVlwcxUHOURpYnOqKlEr9XbmiFylcAioaHk0KhmUYXM057vMBUvRnLjyqfd7OKSNU/zA
4MH4Xhf1V4vU42BRWUBpQAekjuqUeFNWnPVM97QyFVR9iMSw39ebldTVgnE7eHuvkpMiLzfDlB+a
Xnvc3ywGen+a4HUZOVCUqhj8TjOAQ10ei6Wz++m5L3M3MZ19OSJ1OCBMUMsv1RrAFzN47V5/GBOQ
aL/n5Q5YcdWGg0E5y9omYdqkbewtWnJRWjzo1t6+Ln9xeK9iONirJqNo2x55LxAH3VF/eaVPwYcm
t1mYIB8jw6lvRL1hgrPL1/vKIFBTshrrN/jsnhzQ9C4dOmH+X3Ss+JrfvGxa0BTDutkoSNlrnd5w
VM1OD+ll8EDZ8tjeG61DT6IsvcA++NpfqR/lIiqwpKr0mocokTC+EYwaF2zctgvwa+P4J9fEMpZA
G2AfjCOrfDKc9ja/bb4a39nQ5NlVbfUmOicv4EfQXYFohkc7B41ysEF7lQZURyA9+KMne6mXH9jg
UFa+ox71zyIv9C8ewVVVDj9mpL6njoVIwYuGF9gC/RDxWXsICpvoKK4lXnELfMRMW4GeDN339OQA
pSYd0i8NcMu4Nd84kySvMzGUevEyXAi2qOhPZDccrkS5lFUYUQP8Uo5liKkG5iHXe5HdbPsE18Xk
cKUx6DxVGvMJzj9ZDZrZncBhVHjjURJxQP4l1rxK4+AlTiNTm1neGeTDjMqN9VBaFyyh81ao+Sxa
Q2Z6f98ywrPmD7JMEmrBwyIVRi35Kv28bxPqpu1rYJxgGQ6QW3EK9V1XaSA+YSnA4DE6MZ2qZ8zc
BK17ci95UmtfJudn0HfMMVHhFD+LKn027eT6CXxaNQrRPhxZSCSpE/oKxtmj9cdR9AyzeZmuhHAO
1jImWlVVWMgpuO/Q+d+kJ6q9pobgzt5Oyq3kcB6WgSnBs8WeDBDJXuCi+iwDoh/R7eSxFkQ8uxw7
TE+T3dxFfkRwGDatZSWcbfbKMbHMXMnjCDdE2hC/jOWbAQ0I+wYj2iwOK+dZTboowsN6nB6z7sak
d5WILF+0VRw8qvWAKWMN4DgheNshNxo1HH2473vRnAaRIA4PJ9IvqOiGTRhKedsW35ZRTu1Gk/25
ERUKi3aGw8JaCtt2HvEkNiCARrVDP7+jq0mRV3vP4eBkqlVgdMh1V+olMR+z5bC/8SINOKAIMCzT
BAM7fGvaPk20fWhVuFX7MgQbwlcvFuBubWiJDekUtMmC3CwEe6F81IN/9+VsGzExdE1FOYXMd/P3
pgmGZRkeTRTeWNFD2rpGJ2jQYsvxB3BrVxHcdqjZEkUmGwqU9+aHNJjvQIl4UQdDcVQyHqOgtpWa
HJd4UARrKNKN2yfazLOR9cCAIYxPkxE7ZV/fEhoLzEEghk8PLgbob+ca+k3tWTN8M/9eGIIl3PQI
r0vI1x+Hea5oQYRCU6JjVJr0Iyw/5NGTPh2T/j41C8G6bdv3rw17o1tbYWdSEnPp2WBDqj2V5mVQ
jvs2t23b1//nsDmgJop2EvZ4OHxBJQ8mkX+Mg0cDhZL7crbTdqtl4xA6BnNqaDKSW5o/Gsozcpxk
+FeOPpLOD6ZvWVXYVg7WBJF3KTII9vtq/VJQFZm1ydJcxU05emh76FR/XzXRFrElXonIVb2SJ1Y8
m6q3s/ZERO+7DIR3zqzKgXSSLTGljFmeKqFtLV5e9raGMZfKfLBEuTORLA4fWhJkId54JdeKjEtp
GC8o5jknI+ZQmoEKT0gV5LNEa8fBQt3KrdobrGqb3rUttSOhAWw/i1wNj88GEjmXrJhN4UpOo6e4
9UHW3/hEUbeDoshW1AEhMDg+GRgB30hhwU3IpeUy9NKTkWOI5zCf9o1OAOR8ItAwpa4NMtyrXXNM
ltiO9H8iZBYo6HSjL2MCGv3lZV+iSDEOKbrKSoyO4Z6kuBJITTLZ094x+xrewi80IhxItH2SxUOO
xVuCM+pxUyXHfNqDpMwiNNqGPVOmuGVNg/CEJmMxz7o14K1MfRzQjpge7/Fi5nU3wXHEW8J5eUEU
LJC5bepXkRxM1JHalxa4lryxPKjWl6oU7M8WlQIW7yqAwwk1CbK2A12Px9LQjEQhuY97ZEdsY7Qx
govcKecGzyQgCbTQ1ibb1nQRGf92nmv1DRx+YJbsKLcpgusepZps5srwmr4E/uhLB9T4O9adIriN
RavKAQjohwspVRhgBdVFS+mMSdvzj33L/wuE/FpZPpUW6z3odGtET8nFOBd+fZAc/XbwZhelcq6Q
lYIdpD/x/iqNiwk7ooyYuwJpVXNkwzDKF+NUh254kv3StToUTYi6jrZdmqtELjqc4kZPEg2XZGZ+
q+JvqXUXZJmtz7VXErQyvCdPfbURPqWmksCcNLC1uzROMHYhOqlq5yhp+Gl/17bx6qoUhyUKAs0u
iN4eFX5E2UsfaI6lH/ZlbKPwVQb7htXVH5npEpkDVNEaYhdadkRn7iGOZcupphivhu0lKzGvdcbN
ti94O+OzWkQOTXLZSDU0HLfe4Ev3up/4OOFg19VsxufTHDTT1p72RQpOGj9jMtK6oNN1rOesaa5u
tjchyUQQJjJ9Dj6Uqq9bXQN8jOcmttmTU/ijs6Vb6fGtL/0kan/7i1d63UAOPiRMHFqiBXkm5b54
a3A20FWd2XCy3Or2fRlWXdZV8EkoIJRg6q/MRR/wXFynMBf10HsqMrpmaOtfI9/0qo8sl9zUdvJD
hJDbOq6kcgdhjAutqbv/l8JWHVZSGfjmQXWrg6ikctssV7K4A6EbJIqWHDnkxp2hIbpOUaBhfUCl
1yG5KWohn/XmIV/J445BV0d5W1PsnzplT0NfnKNgflVyS5A/2+KdUOSVHO5ubdqaaIOGu1U+p4wr
IbdV3bFwr95lYPdjj4esGz46t0c8mvelu3/0RFpyxyJAHjKoWlxyYNf4BEpDB6NeS3suC0EP5eYR
X2nJnYaCVklEBuZBFFbmanVOnMTQRFK2K3yvYvh8StaklVW1MEhGb2n69YvpmYf5JK7BEujD94Rm
eZLShfVx9KhCtD6X7ev+voiOFt8AFaCcodRi4FV2mb0I1X/dEYP5DqDav31XOnq1aBx2dKOK5nd2
R1ftUY/v4+C+CQQILzq9BocUS5DnoNvD/jNeEGSI8d5USugXZ88WBfgru8IRLOCmH77SisOLtA2r
aWJvTuCIxxKafuuAe/wufGld/awdpc/R7XwUvV5s+3M6oQYYjHWi8Cmcqhn7Ll7g/RM0WcMAD+mB
fonxXEm8+Viaort600tYiVN/h/26I70esEJzBooKRhoXrWOC6T9yYywtqyjLHGJHXvLS3ohuOHX7
DFx15ewmVLVW7iYIZw+Y9VPhkpvhOXGNz83N4Fh2YOuOfPyS3OEJ4CbBrNzEUQ/51/1tFn0DZ1do
j83zXpECdymKB6MqPxnLcNoXsQ2RVzU5Q6p0pTZlE7nTuX9RtFOUtPZERG2+Ij2426Ymc2NUMjIx
bXEogydpFF0zzLX/w/VfWQp3zWSpHGLkOrRg7PGRUzuRG/iDx2bHiK5qkS7cnVIYNR0iFaLkzCPV
c0xFmUvRjnCXSTdprL2IBq6ZOk38gYynqhds+vaT9XW9+NyOVgVVXFNcjAw+ZEdX3igTJDQyxY1r
oio08+avIvgQKMZneMKoUebWKFGtVN7lw61snpZEkBb7CxL/Mmc+vRN0hZ4WGjxFXJKXBbOSQq/6
yibYlmiPArue4ICKVOJAYoqmfAgiFB3K9dcSb/zDt5x4+wd0G+lN0MfK6OzAjPrfQdCqI4OELC82
mMcWT5yl7iTkpo3e5yv9ksPH6nrcLIWhA9tLNG0WH+Pe7uiPfVX+cn9cZXARegCvM49ytDmWqJ1U
HcMJUScxOLJfeNL76lz0qzDu9mi7hoCDDullLVHteQ4duf9U1YLmZ8Hu8DF5F0dkAnM1uvKUS9Zi
9mbhSOPLlGb2f1w67iooE4WELeu4f+P+9sJ/ckd/YuOdWG/y/F+Ngdn9KuAyRwMhJd44vWgYbaXr
7sKR2komCg+2sfS6Rdy90KM5SovnAOxR5XdNB5PpICh7F20Pdy+go4Xo/ZvBlS0SvJgMmKbVMSkb
f6CWIG/C/uvPO+iqDHcx9BKJjKXCDnXRpSuOmnTupe9h4eimsNGLme6eKA4TGgsjzQYDVqce2HS7
8qCX3uRMXukXh+hQvNPb/J9qOl+2EiyWkegmkibMF1oGu3Wy+/SNn52e8xPyJhisR0+i/rJtcL1K
5dAiTmZTNUagRa6WLypBMVxKLby0jVZz3D9dIkkcVOhWmrRBCUk1uBDjmz73F/V5XwTb/T+2zJAt
jIQxVWrxtEiqNi7BKMFhr0HwSv7p5LuhvVGRp4+Wyqay4ILfVGgljbNFGg51Hw7wIdT0kMUluHAW
m9Lv+yptX7YrKZwZWkSO0R8HM2SYVPgVqPQrl+KRiPkP9FSrnmhohUgkHwLnMghjWh3eF2tx/Enp
LCEmMJAnKf3QFzUjCdaRD4S1Jh+NeQJAdUV6g9mwpwYjrOysM97VvcBmEcoyZoyhavx3wE2WZUoS
FZ4+Ns1O68UutQ6dIO/gTlbklRgOcCle+GW9yFHuk53T5C63jsX0niz1SgQHuZGyzBh/niHBqqp4
THNAYWVL9YvA9DZvjpUUzsCteQEMKDDwwZedxS3g55le5Fde8sQqBeeD8IVmM8RYSeSMPWhpigYa
HGCWfHmTeK6O5QmzRW5EFbqbt9ZVFO+dTymYSeoOcKQOpmOG/UMXZU4j1x6igoNgIbct/Jfh8U65
XKuh2Y4G5rF+6j35CzmimUUldu3qj4unHqMfuYtQR2SH26mslYo84oIhEB13uFGSE+OPjNzcSU/M
lRGlf9i2/Im7V/04Dz1u4y4tcxysLqBIO2rFjWJaDzSfLjmJH+GQvsq6hIxk5woWdhvwr4KZBa9c
qLSeDNU0YaHWS+8lD9OJkbM3X5PX6mvjTV7n0HN36F+VRFgALTgbhMOSRunmqewhuSxau1Iypy9E
zygiC+VwJCEVehVVHIaQ6Lpb9l3iGdGCbDUmqtuF3Itmm4qslAMVOgQLNWOEjknkNfqtJfl0eBRs
mEgnDlLSUbfKamBXi997I7KSoDWVbHoXXOJLfgKdm1vVthba6dd9wSLdOGDJyKhXi4Wj0OJ9O/o2
66deE7jB28/L1+PGT2stJ3XoycJkeGww0luG5D51vnUeuiZP8b2oAXQ7wWuYmHImq7Kh83FRM09D
kSgwkNEZ3OlUO7nz8+1kPr7LTVyJ4g5a0HRyRFnb9TzRr3VSndNO/jjJub+/Tdun6qoRd6oqa2yW
hNFC1cqjoryMrQCJt/Hi+v/ckSp7lEJNqCn1dKv5EUph4iSt5WtL9S1Q43M1xl7X0fe8W6yWjjtW
plaYXW8CHCU0PgfTgyLi0tq27atS3JmKm7aMihCLlpGP7fTBMBM7CAQ5n22Ev8rgz09skWrIIUM+
h6A2Tw8EQypVsE3t7/++KgYfA1UD1WIdQ+e8Mrvrq9kJx4+4PO19IW8Z9D+vq/8pY8hczIN0bGPJ
C8uUevmdldqd251ylJuDz/l7eMpPtT+dK8R6rG+3uQ2cSVAWItKSu5etsp/rmnXuyovq6qQ9IBn8
Bbejt68nM6w9NblbWS4jva8DGLvZJ24yYVJJorjBjPefUP4SNIFg7/bPFgZ+/X4XK3qgoScB6c66
GqLD3IaaA7Jx0+4tqtmmtVA815W1PS1N5uwrKlpP9vvKCxhQj1KY7GUQ9Q3KgBgpiZ3B+ndfiCoL
lpPDDqkyhnlhBM/yub4LMbj6qBzT29TpUGoTfYRr5cz+4jVO57AkKO6wffmi3eRgBBUOZEgV3C5G
cTMn3+vEtI32M40/zWMgMBzRenKAopZRFsiszlLpqZ2llZehrnysJMG2sQXbs08OU3QjkMyWsAXt
/DB5ldQvqommV2v5byv35iavzCNUDTUyJ+SMekW5T6QFHUHTsZ31Q29O6J0RUe5vJ2B/Ab7xdm2v
5FVWM3RDBqyczyBrt/XXyB3w7qp40624fUWwV28fsxIGs5DLkSJ4DsYPQf1JNxyailoMRDI4IKGJ
SVslgwxtQtrLKKQD7XXQQ+ai90C24zsW8eZhrZQpgYUKbbByPwOWAVOWpIN6FIUr+14Gyl1+x4t5
wHtcnkMfqWjOc0BvRkUYmYjWjEOLMddkfWGMFtJcOyVqu3palrYydUhYaidTTvwppW6LbEc+jcdB
lQ7KRMFoQw+STo6W0rj78PGXpM6vS4/v38jBTF7P7PUOaXSXvfMGLnnKMEObFS+FrojUSaQ/hyHR
kNdpriCYsKqHZPw3mpEbM0URi1ApDkKGpqd9r5iBG892dXprG7tDh432PHiWP96gDOx1fxkFpvN2
SawsdClDvUpH1MkG4Y9EPrVDLAArkQDON8E8hGVMA7xEWaj0It1Ln7zr2eEKT3zThj5oCqiF4RaM
xSEoXjA4LVAFrsB2RdJKBocYWiB3OUi0f0YmGkIh67C48m2IOS7kQM8m0h4gzfPMB2FfsuCWfqs4
WG3QZHVF0A14VJkXa2jtsuqfSZGGd0Vu5JdcU49hiPypKTe4oHs0UOfOiAdGUWOH6A7gU42htBAl
1SsssqOA5YO1R6eO8shmG2QH4Qw+kdFwYGPmmM1jRJAWXX5OJlHRmfqALAwo0vPP4I5wDNPfPwiC
8833fRS1EpREBr4lyr8leGZm5V8spOAwiIRwIJJI0dxnGcqKpvLeCr6b0W2lCXxx4U5xEKIiyxnQ
EGuHCphTgWee6LX3R5cVIEoXSRBGbSqEmYGYdEU19GByp3vujSwOWQV6rD+jvdbuA9uaqcCv2kbF
lRT19/vNKppiwFRydvrY2PDMrW9zpzr+HK0RPoumNG+TLKzkcac9akLwKi3ArBl5iMVtnTB0wDSX
4pFCP5eX8W1azZw4wimFmz7xSjA7F6vDrk5Wb0w6YCYvl9Gu497Px/ZJ1qxLqi5+ZIk6MzbP2Uoe
2961vF7vS4NFwbQ5RPH91IjKUoRbx53kVm8VPZQRANP+bmk/pcvZ7NA1312CSLepdhMPnyd6R8Nv
dHIMVeTobZesrBTkgoygKg28iWAnWZdGegyfdB8Dt8HKZWeo3VZQCG/PR11wBDcDx5VQ7pTLkp7X
UwPIBq3ORyMM7AClnVZm2IgQ0LZmYFBjKchDis4hd+grgjLxKWoAz/EpCM96cgRT0TsA8qqVyS6q
la3oga6H1gitDOtZnT8N6rkuBNesQAuTQ5PGsNKYsOq5PHlNUYWzPASihNy2CAyYMalhgUWKE5HQ
sGnRzoXiuPEGCRMFPbh1/+/+SjGb/sPrN68yOLjq0eBbm+wdlUjEbuQnSZ7djjqSIXIXRcpwOKXU
YzDILGc/EC8cKzA5HbJEVEQiEsJhUpYZUo82MTT50i+j9K9ShHYiPe2v2HaqebVk7CNWxmXNSWXV
LNVcfZMRZNZPLapEpY/yvXJGWu4GLB7vSWKuBHK4lNFYCqmCW1LpPhnSkc4v+xptI/nVBjjgAWce
BjiAqcyzpsyuG3rfVMopL/pz1/V2PC3evri/4OxVHoc5vaXLphHg9a+4jGgFqA/NcXpkfJvIjuHe
p0eBvG2Mu8rjAEdW43qaYpwgGYyzxQdQKh0sl6a29DTY5B/U9jpINSJNBlY4IqwsYXa9c8D4h4ko
1ydFnQFFjAa2/UhAAad7dWyPLoYmu/2NaLiNQFmNAw0zUWV9QiTj6WjxK8HagKT7ccoCR0FjdZYH
F1LPAsdq+2b+tb4ahyHDiOraKGYvrNGNKd8qIn4N0f9z0GFInR6rOfM0snOUhrbc/9i3EHZi9/aI
gw0J9AOyhREfeNEP7Sb2WoyllUTsACIh7PcVbKi91OeY64ZbVTlFtHIN8zwM73vEv2KFxmFFkfZZ
T+qCmdtwyT1woII5lyArihkVAtdBdI41DjdUhJmLNWNfWItUcyJHJKnQjKgf2IjE2Bf1IgpgSuNg
Q1Wi2pg0wEbYlk4V63ZdfSijz0bx2exLe98iRLI4yLCUPu6CFFltSY/tCVxTc+vnQeZ1iurMlr8v
TGAZPJ9QrrZNMwW4Gk0FU9zbl6qoz1kqGskj2i6eqh2Vt5qRsfoORr/NIoVMciRvAGkY0gET4lSh
MQoOLk/XXmhhQeQRlTITiOaIm/jqg3FhJZ0M6JMDPeoCp+wtkbZzkvk+OqmrSnD2YSnlx+oUoHow
OORe6OWgFlf9rEPVByufKQ6iOS3bkez13PHM7Z3Vz6o1IXZgzjtb3ATc9Asmj2TH8SjkFRVZDIcl
Wk/UHLyeOAofF3/+iLGa2MkicoxLhovlrX/vlXzft1LRZnLIAprgxuopjt/SKnbdWXaTCB7x2T/s
bR6HJwUBJQeZgZCDcYqQ3BuyB6q+/kc1OBSJJYWR9iH/HGs+Bt3UojE021sDjh5CNYyi5Jthybho
4GiCC9oup3D0+vCpMQX+oEgEp0JlylMcTiwSrqBDXT3JOXHTTtRzKxLDYaBUhcD2DG7hIKGwSArm
9PuCqZpO0Yb5f9IIJYK/343x0mVVECLXNAdeMNyq9XHSXvfNd9sv+t++mPy7c5tYAakxJtkr4PmF
Q2kn0z/p6OvBQ1L5TSBKJW9fIFdxnE+kzwryTczM0J3pRfmHuT/O1rmQP2uiLl62DX+emqsk3jvK
y0qba3i3mnJegs9V/yGVv2pgdkjoq04DZyhEmYpNJKCKqaO43NRh47/vFvs62UzgY5RF7yz14CJv
ITCIbRGWoVI2koHKHMANU5ct0qChvHdoHK3VfDJmgrti07zpVQSPZ+limkj4BGjZiuxmvlT6pyb9
uG9027HiSggHaUpszW3Rx3iyeEFW+FD4IWvxk76AcRpBh/bVeFJF4SmzrD/sYSWSQ4cpj7p6ZNMF
6PFtMu1RcroEAzZYI0V0DhrnP6rIWYM8zrIUEESn82OHJqvCj38oT+W30bfsGtX6oWyLArrNe+Kq
If+mvCzK/5H2XUuS40qyX0QzkqB8pU5VuqrFC63VUGvNr19HzW4nG81O3NszZmfOw5hVJMCAIxDC
XSKliEs+LBermi5N+L00nyeVN5655yEQR0F3lw4hSJnVyVP1rAIfOUGbofIxWS7onbBkk5MM2+0j
2xqhJ2HzLGiaVAuTFLjUuIs9O3RiiDzpPvl/oAjfQ4qtKeZQ5dI6dHX9/jagLam0j4hqn/Cae3ed
fmuHOVnVMIqqWeM9OH7Tn9sDDcAyW8gs8aCBLbaC2AqPGWUPbTGFr4KzB/qnaB7+dRPNAiIenUY9
ovUG7ZHEGC1cnYY4hv6J4+48Uwyw58bQRmslh06Z28qRIL2f+YZsP8QeoulX3W+8JSg+xGfeud5D
REmSiU40Q1QJqzLX1yU6RBezdZMECWHTzuQvnJXtZSq2FhjgSJdFyAkRAYjuv5MHqwX5MIcyNFRo
kY5fb9vbPV2bBTG4MTb6kBcDvCRNwLUeLqFmOHVaGvU51dKM14+1G6BvVsfqy7XS2i/tjO+GISxa
J7Gai+F8Kw5UP4zXsLn71NoaY/wRnXTpUM4DMiIglEfOyZmBgnZix3h8CAf5ZL78p700GKcsQ0mX
pllv3XZ9WLLZ7mpksjjfi+OABhNnJJGMtoJRCsGn+VFQP07th/+2BgYI406LxrmWWldVhlc9Hvw1
FO8xj89JVu025m+/DYOCVRgOcpnCzalyQXWcLQGN+csZxNmH/7YgBgbDNpmKxBiRFMkCPbnXotOw
OLdN7Nb6t4th4othbsBWJmutC3pn+Z/Oyp3xQ+qZUJG18rfFixBkTKAhD+3hyCt8793CW9MMXIzN
pI6lBNPz9CzHQQfmZaG+IxWvLMfBCXY8GO0YiTr2sGNAHAxS54nomPHb7X3k2GBHg+tEgiJTBd8W
jGNUPPWzUxMeRQBnv1g2fBV5YCNvYWMx7zLZK5LcWjRX582svRf/2fhv811Y9vtwiOZez+Dfsr/Y
xZ3k1M/Fa+Hm93iLnPoAqvRucljdxhNPOWgOpxPEyHxioYHzwksA8ZbMQAbkzhfD0BFi19OdMYyW
Wb71Y2Gnf0flKEnQWUelwpAR//0aAOQLLk5VUFtKevWNZprUu86TjuG9huu44z2Adku1W3MMVvWG
ufSKsbbo+Vg/JujJ1p/a1KbNT+D8icD5M30Qvg+8eHS3d3prloGutVjaNKzhQvXH/tw7+hll6Xua
bEL6B5KLtrBa2UFBIQVhnVPb6PDhCZbshpCbfaZffBOtrg0oo4yVYpofHmkIuaLmJQbcEHI/Frl+
TxbXwrZAJXwNnbzEsGUhK5ZmZl5Yzv44RsGwpAHSwc/dOmJMwXjpBrzpUeNxydzz5hb3r73rL2Fg
TkUfd1IuWHGkPosRRo857zXe32fCoDDXha6rcXXXyx0Z30YeDTbPV9muOSIvuh4OuFe1DCzeaAbT
vTVQDuLgzo+DU8NdlQ+mw9Wc242Tr57y7ssbT0kWWSJKY7TuYBdvrWnNGGYtHit0aqf/zLbpa/d0
RKz2eRwcf4i9fn4wtsUuAZP12gli66ZndBu7EtZKLo0zurIDhW5H5iQt96+OqzkGeTplXfukQFzZ
pJdcbp0EXGZIelu3L6h9JL1aYQBn1KvcBG8KLsHCj9S7cl4suQNBC69cyVsNgzDqOqPNuMGTd1rv
y/Sl7p/W6Pvtpew7pCxrhkRHpxRWOqrSZ1PTyxAZeWTnuycI9TnQCnK6j5CNtXpITOuO/sKxuXvK
NjaZAFlJDLQf0JtowhubTlU3F0qupyBb3lrja+TxNHZ2N3JjkHGLyVzABTLh1GXycWw+iOF9R+5v
L4pngvEJFDqItnZ4ETbDOZ37O0OoDzVvdo+3caxDVHUjaOWEIc/uqzE/6BEnSN4/rpuNYm4UEFgb
YjbhqaShRTX71hZPhuy3/YOW/xBLFGxmcGEJj6p+t2iXUfhxewv3X4Ub68w9s7ZolFW1d7/4t1vP
1NE6hwfUQQvyC08qfhcTN9aYuySZF7XRFmBFHQnu3I0uJoTcVJHctlO+1pH5N9AERkmaqVUNg5VK
ScI4G/sMPmgQMBGS1pZmKFlPvLO1v6qfZtjy5VJHdTiEqBNQVd3VK9EVQ2WlYm+arOyc3y0f9SMN
R/6GdlS6Lo+tZxZD0bZmghghhqBZ/WxyGwL3ff+6MAY0pnQW9Jm+PIhwXOpHowxue98uqG8WwGCE
ECaky0SEc5jZzptnpU6sQcjtJSXObUPUr357EmwM0YVu7uJCDAuQTOMQy/JFUR9q80RQK8hOUf8j
5LXe7Takbj8Lgxj9VJjgJMKBli+UAik7Ta+Ri3bbHhxV+mfRA59AILwYPG2UfTS8fiwGR9ahlkVz
wtmK0IFS9XZjHqaa18T2B7wwVZWoiqnL7CCHtoIyMBtneo+gVI/e+vmr4YwIZ5DX4epu7fvH1RgD
F7LcFSJZ4B/Rspa+KvfKZSQZRLLNAQk6KVzt226yv4VXe0woWlZrWvQF8GISHnTKGowuKS4X+b4v
/jTChqOh2ndTrCHeFX1QWNvL63zKjtmP9qSC46Q7VPcUeruv0gOvasrZTTYgBdFJnWQUDVvwPbfr
6KST+k2XVyutE861wjPFAEe7Kv/7ZpjiZ0n60mhIz9wtPG4pnhUGPiLwV0qDviCBKr1pcyCGla0o
ttjzhh/3SxTy9ZMx8BHqmrkKDQwpPtodLRJgVspFMQk9RbzpsP3awcYWgx6lESepAsBCEjr0NaoO
/6q9UDpKyqQ7fQjt/tN/cnqZ7vIGG5UZEj6SAYOL+jJ0hjU2b5qpcQCYc7LeczYbI3OTY4Ivw0nW
zLtKrK21+WZwBZV4Rhi40MNlzrIFKxHSFFRwoR3HhmemvMh2Pwux+UQMTIwKWbqRRjHJGz3BmTs/
x/dQAzysGGmbQUnZ2kuQBoWTOF2gPfHmFP/wfvjpjix5TC92aY4hC+qO9UGx19JKXMrJlLyAqwuF
ih4TdX+X0b8umu3FRutylZYyXpVmrHhLA06wSP1cSunzrCxf+gUipPprNn2XjeIA0W5bGslJWEoO
rvwhWL4unQUWUUpIImLptIUrCsAr7GYXDQkfwzKCxON1+HE8ijAIE3bw2VKiV3neWWQenQncOdrM
65XgLosBmDYPi7locCe8s6+hNpN8Hq0efWIydA0QLXCaC/YBjYCkzFRl0LewGh8qmk1KOeupB8Xf
TQiFN450JHZ44mt77G7hxhQDL3G2StU4wW+GnliZHruTepaQCr0NYnSDfgvwNlaYZ0ytG0YUV/AL
sT8TE80mz7f/Pm8VDLQIRSMYUY706mTYmpDZo/4xaTXOIvaDq80qGGDJqnZpGhV7laMvnGapVHfy
JBu8lpjp5+WmedbYnP+SiH06rLjV6E1TYEYwuciH+fgv1XMu8BbH2cLf0v9Tr5lRjisgP7feYtcv
Bdi8yq9rYY2gepad8bV85Q2HcdyCLQVMqrTmdYcumnEuXdw7QVVz0Xj39Xf9aCwPzmIKXS4uwAjp
XvOjkxSMlgLtSHUFO3j9pUL6fbDR/smfP9sPFTaWGdTIlkQtOuhSochayhDqqS7guCKP6mXxCNi6
w9XSMP7BiZGpD944aSb9zJubXGyEMa4mfMb0MB7WUwuJTNnJPF7tkAdRJoMbxlDhWa3goaFdqGQP
lOqfemhCxwEC5OD24d6NIzf7yICHWYahPEU1uIPFxyR6XLt/RPEhHLzbVrifi8GQ0DBiIV3eSzTE
o84P16/AveqLHvLAKFasDxmvYsI95CykJJWu6DM+F837hcfSSUEHMT28v9ce/ttx+41ARy9WEYWC
FLOs+mWNLzGPyfz2cf6NOieUNCVceoryWIvyUHYcqt/9e/inJyA7+6tzC2auiX0Gp1uOxiPVChZs
xSE+upFsqL/iEN92Cd56mPBCHnrMgyXUXPVgyM9twiFq3I8UN+thEEKIp7aaRLhceqhfatzz+p34
bKJJBwyUGFAwnai3eIWP2zgP+dxf91CMcrTM0jYJJfLkxJ+6oOaqMfBsMODQJFKpmRU2rncoOAx+
11idLyCdPbrrW28X3nJSeYWw/cQOAccaTX0Qk+2tz7RpkVpFw6jgYE3/hD6drJcCw1nuZ5SVnmn2
vnDK1557de5j7tUw8xn1RYsMsUYvrWRa7bl4IhQMUcgmR1RcG0S/oYVHB2b7i68pGKNuO+n+Xl+N
M9/TBCGWKaQxRkknV4jvzSyozX9um9hvSdnsLPM9kxrk3WgbB0ph+KheFyuaK7fRdXQhDP4wVZaI
YTxZHII8bDjL+8OZv66PQf9JG4s+FjGNq0pW9AQVRCgLaM54FL/R+hwtxtxeLF3L7xfo1R5zDURE
TpslpjMhiWCBqOU+bMbIllQQspP6r8pZIJbXoKmEVjM255OXo1FLdHFl9dilSOuDQkf6q+aRjREG
Nfs6VsYlRA0hiu7Tfjkl/WkOeaSzf8Cy61IYsEwk0vUi1SWcbKVFNbWDVPd6grCX/ljeyVblxcfc
5g6a0N/++9e6WmWO3lSClFJWUMUdParYVPnS4qiX6lB5+UW5S3lHnf65W+aYw1a1hQZuEBy2ULoU
8nMf8XJZ+6f5uh7mpMWioa3mDAyr5Tdj8dtOt/rk7baH/yHouBphjlRY65pCooyqGE2uZueeUeIe
HRwNei4V3jIex97urim453RFUUWN7ZDqZ12dSQ0vx4SwZ54SjDstqbWCf4TCovQpv/Ci/t1tvFpk
3061MEZjrdIkbtxaUge2ABCxCjKvZYqzMPbNpGllj9QcMloZqjzCKqGQ9Vcx1WYlzOGdlHWoig6H
V0WzfIoiI69XiLdVzLmNkhbqqBHWIK7HqQni2eGOr+6H1ptFsKd00c2l7NGCb1ziB3KmZIq0th0+
Zy8YMvaagMd+SkH6t3O6McicUwkd0GJSw+Aqop9jeB2GpyL7mve6Nc3/zLyWtt0rY2ONObRmp5dr
W8GaON1rXQHtbsU2pe8QCXA4J2kX7jaWmJMriWY6i5SPphcn9G+pvtp2lpTUvjwmvoj2zbqGFqxQ
HXshdYy2t9Mx5AWt+79B0wlRJAOTL8xvCAWMuiDPhtX6ylFxo2NTeemH3JLo1OQl5g1X74d1ytUe
cyGb69rEo4DggxZkZHcN0LyiOcIPPN8t+Vy/z4WGr2AZur3X+x/1apZ5mc1hYcx6gZb9Pkwes1xG
qSl+0iItMBXtr1pIr0vUmPGyOmuFzKSHPI4hz6eEVqR8GXnipfS7/H4mfi6IpRcay04eqwbJlqX5
hgdg0apOUX40SGF3Haewv4+LV1MMaElmNqP6g4BYW92R3Ifmp9vfZh+zrn+fwawe7eRmJWIpQ3lS
p9hS5B9Jw62l0r9ya8MY1NJTLYf4Nr6K8mj44mU9fVOe6VyUaiOUgcrH7TX9ASSvi2IwiyyL1kPB
jmqtaZSKwaZ1aRRvjxpEPedL8szL4fB2kYEtfWnWYTZwsOQ10NK3NHoc+rvbi+I5AoMVRmsSUoYG
hlHaS6KftYzTYrQfdWKsRjOJKet4+uEbbtJdNZR+owYg6JYfdSjiUekx/Wtlm26UWOJH4UglKXhV
h93LZWOT2bdoVNWqbADCiXTs14ehehpix6gna1IOAuHs4C4MbYwxOyj1cm+SETPH+tTqSFIKs6+t
mX7I8VQIonrhej1vdQzcKiYEvJQJBlF7eCi+SB4uGKt5jUGdkN7JklUdWit1RbxkZc5Sd51ls1QG
cfVGFOeC0jotY6Vc5k6ug1asUw6uc6yw1bkpFYVUNDHxOBV+Wx+hBX/b5XdP1XUVbCFO76EJmQ/w
SK2QLR2PckM41Qiwb1vhOT4rs1YtayevDTZL8XswW6SOidFN9Wl6aJz6jdIX6Kq98F4nvL1jcLeq
q6GIQ+C6uXhT/6ng4fr+Xa8SZKWIpqk6m6zXzEHKCqoVsRzpC7K9r34Uvuku96qLpDnqLDJExL//
5bquZum6NygSQtxxlRskRktyFuc7jQS3v9b+vl3/PoNS4zCbaO7As9HEOL/QGS5qVTyHoCNbv91W
m61jUEkUiSwMPe5ESHWCPQN150B+oJWGlD8+tpvwUnVRQYs0/sWGEqtezrJRwVZ8GJ0ehEWpk7xS
Vc7QRB+EaCWOiYS25v8TH3kkK+/t0b+v82qbiS36VBvDRUNVJT/MZ+Vinik1o+nljoH6vhRZ0Tl8
pjW5AoVZOulgHlYOr8z+17z+AuYUaJpSZdKKuCCL0m8ArReplp3bDrMPIlcTjENObVyv6XsTUoph
icRe2twRGl6Zmf7QW1vJuOUgxKZe94g4aKNzFEx+9Fl56IHwFWbOrdLnqYjzVsW4aKI1K17L+HRQ
4BqIZGm9q4Y/bu/cfhi18U3mwpRNqcyFFSHH6LUHmi40HlIP2hdnEHi5vR/qVsyJdvdTlBuTzJU5
RqRN4wqQ334c3yfMYzSMK0g4Lw5tMuG+Ann7yFyUod50w5QjvU7p3cDkcp+96nehlx10v7XQhXSK
Lw2vUrVrE7z9uk4khFkya7POxKxDTO+Y08kgz0N7MNpnzqfb9cerDfZq1iJTGGsTL8vJHv6h2XsE
+BDnQd8dlTNrRG6xlPrCbwdAI6aEoWxDNFgulAQVq5DQYunUEmtdNQ9DDC9xJdtm25yK5fvt9e2i
5sYa4yaqmHZSZ2ALqUxGdmyDHk1qIpfAfP8S3dhhPtWgiGA9HZGRyt4gLIttJJUjBbFTBslhcWSr
/0EEnG7eA2bfQ/5vM02WI8XA7FcmFVheUj+0/T/G4Ffj2+0d3I96fi7NZElSikrX266FjfQ8OrI9
PEafTbv6GHrjP+9Y/0m5i77etrkbgG9MMvdNmGZNltP8XkIelfCfeL7U8z2f2nuXGUra2GFuFSmP
x76fxtCZP3ZvUGb9TIVH6vvkNbHzt+RhPk5n5YwRM/f28nhfjblptCwK16QY6CBbahPyOhuFHf2V
2vx2cfRXbAKsNRmjcpyxuBEiI/7gx55SW/1iD85wECF2a99e1P4lsNlM5qbBARh0tNAia/q/w/Rl
aRV2D0J7yTYCOlTKawzl7SNz7ZTVVC1Gi178NhKDCLx5KlmcvBY5gQH9HH9GLFNkMARv6UKvZ7l1
BR2k9hloK3KOv+9XBzZ7x8BHSdK1Lkv0HS1H89t6oJcnXBDas1Z9LG1e+ZL+4BsLYrlSllbXilDB
ia5U0YoHt+vv++GsibElxg76yK3bnnEb8c33tpaNI45CoxZGDMcww/Ep1nMb2nSfslC2CJQY6pln
jueI75u9sZfqudkOLewtR+GeJnUaX7/7RqluqHZF5PDYNTngj5vt15NWmbQKl2I/I4A/RBI9CRLc
sYNxY0c9Tt5waG1EJJybjeOV77uwWWVhhGMj0nBV1wNlOER1cPur8XD//b9vDEh4cZjqAJQKL7g6
3eSonvDQCWr0381ueOpfc58n5sC1yWBIG8tpJw8YAwSP1BeaWEJrzkk51O7gEHs4oIch4L0sOCDC
Tm+MUd+IUDmBd9aqlcXPWRuj0sjjUeFZYTCkSfKqbuV3nzQtOmsY33d+/yGzyeNqi44chIUl8spM
+0HyFVYkBlYSydBbY8U9OhwHNwkaH3nnEpNs6JxHM5xw5vW58AyygxyRkodETXASWkfysqDz6Wyv
6lKixcoz+J13vLPOFvOLSor0bMYVMNnxS5NbEWyC28oij+LHBm8qfq8C77Szs8RjC03jYkGzAhX5
+1eMt/2aPcrkfdCfdkWBGS/+wVUP5biQzKBMXQ5NHcm4hspJcfuwcmNNtBcSebfPPSf2YvU6Mjku
cpl2UIpZ69fdChE7cqiQTOun7Om2KV78xWaS15CAZZr2v5Zn8KAdKO2zcCehqRFn4kABOz1WH8In
XtT8/nC6cQGy8x0Y+WliEQrHjv5s+PkBwmGn8az5lJZnuFAeIJTLfZOOfI7WfNSPwmVxwhN5y5wp
EP2E2/TGPTdMJENkuTEXFWO7VFN6uFSXMSgD4ZUOxtV+1lvzp9s7v3956EQxMQGI/1Ff22B7pgt4
y1LSiDDv2seoHUoHOr88AtR9j71aYdB8EmU5LDIczjr7XKQPZP7ctrz2RPoU+P1TXm0wO4dhuAoT
8oTeGBLu3cZPXrUzfeQhG4vu0dvb9o5ft6wxME6a3JwE6JMg01Ye1Mqa/OYVctUQ9HgVbDqRRHFO
eJAO42OB/+dmIfYP53W1DKDHmtSZVQjHpX4S3WVPuhcdMxsNU99oBo56S2gvnGPK+YyscIKQrn3Z
RBoQQZadteqeJ3T8hxPhpHQ4a2PFE7TZhEYPdIBcKe5s7Uti/tCkH0X+ePsT/gFzfm6hTh1q4/qj
Ka6tRIkqU+QyB5fGh8XjiM5B4ZKchUcoHdilrz1x2QY4jsoSB04hiYQkg13qqAqQrq5Ao7barVU5
6bHgxfi8j0YRYLNMNNCZ0LbBQJasQGC6zI5J/FkyhQ+c3aSXzo0DoTNAgmlyeRQpN0R8KL5Mbx2G
j8jT+pQdRGe9xJ952UyejzCIonSdOcUz0sBNhN69t1wlroQeRSPmaXLRg3RrXQys1EWINjCa7lPQ
0loc+4DqOIhBwwmyd7+SLoLPFDNHukaYO70Z8g68TNg+STljKs8ZmsDQZZvzkSgq/baYjRXGFzoB
TZQxzRJNx9FZ3MmvLrKbevmHd9ptO3dzvznQ3D2vuri7ixvDjHfEiZTMsQBKJPGYIDDLfDqswJcP
5O0i4xVlsSakSREZaYWzqseoc6KK14Gz6+ibpTAOEaf1mkTD+2QQeT++xkF389PiaV76CLFxbuxO
+09ufTTmqilzvQk1mieddfmhNxR37FcfDFNupuOaqfXjIGqY1698VeWJMu+ess1amVumrVNF7TOs
VUg+Z9AW7kJb77004eW39wdaroZYHYzWNKo+T7BG2TeOlB69D1RfdJSAzzvP8RGWDbTM8kUvFdwu
Rkmseu0O0jo5Q8edaNmF+c2SmOulKDMjnVWU6ehwCa0UrF8LzKG+c4B+4MHhfty4scbgR923SirQ
YH0Aw7xsU853PGQRiYjg7088criNJLxNZIAEFYquWSg5BbDKCtd7RYtdWePxie0Gp5tFMagBSoNG
q0YkHiIwxZanaeW1I+yn2zYWGMCoBrzhBBHoTp9wghWDX9d0c3wkKgPAe23wNo1BjrHJpSXusWlN
mljt/FVsj2SJeBjPgQtWCGMYOgUZRDAZxMrTmp3D2k/0kynXtjw/p+WhjQ7VX3ENbXaRgYmhw7z1
QsfRmiwwGtUOu0DlL2y3xn61wjLJqLMsLVHf05tYO5beHCTn5iCj3D1ZvOPE+VIseUxXCVlp0Lxo
2R6WGqobomWUGedL7RtRZFkC9wjmweh6N4GZOS9z3tHLWBMP7dBZpuiP/AmOfXe4WmFgSBDFxJxW
TDnleFkX7nhaff2YYsKJNyj4h7N0tcRAUCsMmqhRIgj5vTV1DuqgcxYnQo9x9JcDuug5+7/dYxBI
qSoQQBFgQ48EExVtgn7pE6WsloPcnnlAwftW9L9vvhUoJ7QhqXCoSP+hE2KLrMdE4cHd/m17XRID
RpkaVeNMuTmzpbSk+DSPsgMeN13gjtTvA+vVEoNEqt4okUmnm6VnxU8wutHYBfRI0BR+v7qUJYHX
OMJ1DiaI0UMlaUYdac8WUw+rk7lxbIUeKil+4cUNt7a8T327cQ8GkpIp66vBgHsgf3yHZhWniCw6
vJTZ+mW5j+9Ca3rJj5HXetrT7auRs7dsTaXs+6Y1J4Bh3l3U6oMEMYn/ZoDBjamf27CN4ItNXx2i
/lCKMecxsp9Mve4eWzjJktXoUnq9T3aNNo7cKS6CLR866EzKVvEcObx8yv5jfGORAQ8JCmxT3sD3
IZl4kj9T7vT8fpksNMScwVkzIbpu/fVT5PFGtnmfi8ERqVfIpBE8j4c80MgHM+Ip5f4hNPt52Njy
iVD3Q2EuOGx6bCVftKMa4Kw9zUfzIqNBDNkp57Z/vOd/f38wXA0yOKLjJRli6gwG72nXPkTlTtD6
Al+OdIq9EaM/xiGxaTHWfCs/J/f58W/5Ezbfk0GYBKocBZnxPXNIEBWpZYiXMfo0hw9re6oOJLNa
4Qx5Ln5Ex7nv3oFhg9TLuESiUL9HdJMbBSTQDsQXjnLAi+Y4aM2WVEBKWJOeGpqLT2r33HaV2yrP
jS5wjjvn6mErKWldNYMRA8mMuD6s03rozflJClOO1/DMMKii1NIw9807bD2S4jDWd0P2eNsx37fk
hmOyBZMwQRo4VuEUIGt0xjO5X+z+oAaNjXldZ/lo+qNN27ZmH5zkLsc2jXNu2WYAJuvMrBAoq0vv
JHfGUQrALGYTv70bLwK/EMzxQrZ2kosEzTj0+kkP4bGxIzfxFy8NMq6cBscL2cJJFjXjEFOCKmFE
HnpKLuP8WuUvkGu9vX/77qGjLVgyiEJYVR9MUwkgFMWCGvkYZXfV4pUzxz04JtjsMsQPUTCkzE1S
eW+SQ6K40sS72Cjs/O4FP5fBppbDrjGamVK5UyE2qr+N5Jc3n0x4QvYiW6IVYR5uOHHDH3p6btml
3rlBpQmqpkppgAUT7Jd4u4yBfnmnAvcj7gj1H3Ip1zUynj7GSlvX/4Y+szM8rSf5QDuRG1zbvHXx
PhlzeU6igX5x2tDRCqGbD6NbLskJ+Xv7Pzkfm1vW+1bSZkqO3xTHYXyWQ6uWn/+bCebOTNNVJQ1l
5O2rTwUEtqfnjCfms0+NZihIjkgg35NE5k5cmiqMJvOdwag9DH5/inzhkQalsWgtaAoMqgNVfW2+
CqVH0zjxkaeNtOv+m1/AROGmUkBCvEOwY3TDB8GUn7q18FptvStKiLRXQ89BDRpl/+b2G3tMFK7F
YTairRSA36aGXVfTYM1NEdtyViMFDGX6A4kN1c2r8WHIooLjNnQ1N6yzkbghyUNrkBZ9aGCO1B87
1evMNzN7NgKBlzDYheHrQtnOpqrtotgU4D5CbBy6tP/QqCHYiQ1bHHteAnoXSza2GCxR13pUI/rO
HmQJyTfDTbrO1vXpYTIaaP84XRrac14eB623hKnkoPT+CMDGPAMvSSdIqrm+B1iinX8XgurUO+2h
9AwQ+qJZDQKvD9mZPhRqu740XvzIC3Apqtz6rgzqgLxQ6QUBcKAgy988a9PbbSzYf6xulkhhb4PW
kbbEpKD6cjQrKLrgMAwKW3teoU6V+1wWhV0Q3VhjoGeVwUQr6LhaaasM7iRPeMogihX5MxjuUJJ5
FdFSzlkhbwsZKGpDEMKpUvfvCuU3EtC6J8GThJYhKZsPr5F3f5GQqlclUTEVtui5pAM6eWlfYyKc
k9lt8x8Zt6C7ezBMSREBrYZusJn9bDXlLlIrgRIUHWskCMNgdGnPdeIYnGm5XWjZmGLOYNuDph63
LEw1uT3CmvSYC6esudTSvcC7m/Yfxxtr7JFbCTgJcdM6ZmwNGDI4v5cTguLSB4grc1tVwVRPG7mk
B14j1y6wbUwzZ80UxEhPROhH9sMxEj9mymQvkDJreVXq/TO3McScuS6FXupIsKNCsHqqB9n3xo8Q
NEuuGBSrwytI7h4AU4FEpajKGhKwvx5xgHXZGynM9VPtKkX42kgyT0tqf+9+2mDvH20ipKpz7F1+
1gfMAmBBr+LDaBcH2pgSWrKVPqqpxesH3ffNq1l6TDbopeSColfFAg6dzNOVN1IFFYktobtfjed4
/CskuW7kb6kiBcN1jQFxVowUgaIcTw80wRS++NAI3uCYeHibh78CE9OA5qIoa1RZ/tcVRlkmLFqT
gZOuz61qPJdVZRfKl9sYue8hVyNMrERquZL6BdvYCW4L/YSBAyF7iChLBv1HAyCyNKNVkvY6CQdQ
K2HgXDjkGNaPvt9eAs8Ec7Msk1mHtYKJUUN+kaPvYLQWZh5Tw7sXs7fxdh3MxxggG5kPRipgsKY9
TH54yNHonz/1Pq/AsBe8bg0xH2SS1CglKjiOjC5+qFXZywzwONZLZS1q5ZjR4t3evd3E3dYggxFm
mBG5i99JlcCc86ziqQgWtRdyoc0Lrb/wUpF7eCHLIKKC1johEkuhlk96L4YiPGIOXxA2SuTQKZ03
qIn7NwvbGGJBvZIUdVEgAivdZ196iH0K7uqnbwWEv1IXCPxXG7mxx2C7qEK0sijgIrTDMu1Rmdac
6DzbdCRw6ewBwjucFdL79zen3FhkPL8dU73sNCp7jPa40pFQejc7JJNXm9IsrTpnR3cP2sYccwYK
2ZDmNIFMq0wFo4Ma9ZuU1+DIs8G4vwaa/17FO9tZuvNIXlvyaZQ4H2rfhClBYccUTYOligL/KxQM
QiwjL8452pgXjPPqvCGJfS//acSkqbPN9TSLTRIaGvTJy7m/aOi3t1ZFsKRZDoZy5ek+7D1AZby3
/3dFLEdUXKdt2oTw9PxMc8F9QPzu0Pq8+aO9u2JrhgkHS7S7C2AMxl3R3gnjq5HwmDZohMf6M4a9
FYx/qhodzv9104SpkCF4iUcXeC/u6DgEpfbug8apDqD2vv+L8BbLEU1J1qFv/BuXqFbGZWa+cy0T
Ih9GcVGtfDS7u1IBJVo2xQtEy7XFivty5sUTO+7xi2lmKzVDEUeFjsR1buxr6LmTPBGdmZhx9wcT
DJbETt3kmQsYO1/wF7NMiA1mBbNBmBg6xeTUSM4UjaXfTQ/DN8FXAqqDjFIhr6i8d8H8YpTB4XYq
tHzo8SgSc8zKUemp9p7WhpLKir5Topu/4KCFQYUoBhCXmGwWN+zEqCnp8InUxXYMvqz6+Tbw7m/j
TwNsDneI1xFTGMiDjNXizunktfrIG5zfeeZtF8HmcJs5ymq5oElH51/OmehYnqgm9sKt8fCWwzhj
QyDo0nfo8p5N3B3gOhJjHhzudZL/shzG80qw6I+aDs9rP4qLJXyjZxtMotBk7866nVzIZcDsfIpG
9swhk8UTbNhByF/MMz4oiEZuxCnUf0ALYDboQFEtLe6tMfmg96GdTZ8jnpT03qYSUQGuAFhMkU0F
9IJRULUElCfnN3G9k7OP//8+SERDNGUIW4H0kHn/xAJ6hFY6rqZPJ7W/IzzNxJ1bUt7+fcYptMQo
kpnOJEtTqSK0HolXSqNs9xBEcG8vhd7pDOz/YorxjQzcSnHeA/bl7CAs3wi55MNZbj8X5KskL/Zt
Yzvx9S/GGE8YaVfyVONcrYsOdo0PRezP7dmQM9tcea+GPZTf7iHd400QEEmVoBUDbEWKij/fO6Ky
eF06PlQRb1n77nZ1B/pTNqbSJsLsmwaQraMvUtlaZv16e994/sDczetqQnw+QjqS9C+DPFkrLoo6
j5zbVng7xoR/SSmXTVUIrRsKmFQgJwhXOAPprajl3cC89TDPniIZ11accX6QbTIuBaYvOxQwM3v4
OHya7dHNUcbkBVCc1bG9fb1Yj3lH7410nS1Vzu21fxWl2ZrMmePlnNWxrX1TRZRpyOF5meybamJX
7f+Qdl09ciO99hcJUA6vSh0nezwzfhHWSTln/fp7avytu12WxQvvy2IBA8NmiWSxGM6pgdWo7ra/
FiWFixFCqYP5k7VLhxTYu4PgWIp5L4/zYVvM2gritc/yT0YDPNFTHkKbwWew+ZIfsY1SN3tpX+c7
difGd6loD2+EWMKnNC5UCMsUlTHbGlvu0A7GQH/+XHwuTvlZ+945kWdgfMDeFklJZAd+5cWmHJl4
ZeFAc+O+XPyB4v+iPhgXJbQuwlkyZql6ONdR74jBQxqPhBJrd+1V1OOzeF0Q68BiRE/sVaqgdjv6
KsaaqELJWknmF6vgYkVRaNPcygh5mD4A3oOJkgzLIeiSzNqg2C+SuFghGxEMgeHXgq9cdIAJsotT
W/D0pwJQVPpJ3tOcOYQl6Nz7MZSMxeqjGa221lMb0SmXhQgRa7Xoa614hK1k1gcpYqyjP0b32fJ5
cAh35YGN0mv325a91q//RRoXK+qySDK5Qj6h2TOOEPnfJ4MBrnnJAzWzRH0vnUsooqnUlDSHBbLO
FvqhtvYiOIZn4FWMfh0WJan0lvArnYsUajEY6sw2SDTNk7vS7sD42RKVVMKt+B3W2Yz/Z4RsuSgG
tA/rGkCZA/GhiGxM52JEgByjThsYe+fLQMir7vPjsE98021dYTc9MLLg6SbyrK9/U0D7xUS4FAPd
ziSVW+SBtdd7EpuevbO8wGcVtNI33ih51IFy8QMpJ6bVK0ymszgl7dNdegALLbkPQVz6/GsUFOBh
VspoQsbp0WiewrRwNawWiQq1GsyseiON5l+lWQiEqaxGyIjOxl0DwEZUA53sO4N2ZcPOlJcRNs8/
UEsseYixBDuJrB26gpN+SjMqSaNU4oLGaFpxNTV4tv0g+YBFoDZd7SeHDVQHtxQpGqUSFzew9Gtk
JXC2PXNBnyeRJeuT1qhfksScn7a9jJLEBYwAkwuCVrLXodq81IVhz2b0XTYocIPV2svVXczPFJVm
leqzhhivYSblHb0hPALben6VfVCK7fsXqrq/Njhx7cQGFz4m4DliXhQSk7N+ZBsL803oBR+mPUNj
nzwNKAMj25ZA97084b8uCRxBJQZ846zszCGvWBwZHcOOAXbAYqXuV3QKQtzSBhdCQBVUgcgDcf+H
fZYYuGRYRqwCrx1lYF/bVG2LurUNLhdRmkpuMgMusdz1mPwtwDGdOtX32W1YSur+JzM1uSxECboa
mBXQL5v9oDwP5X3UEUVfIjyaXB0jmZf/oSXNQFEuBs+sjoPyGFQTkZWuypEkTcYMoqXhEvs1tcaw
f1kEbDUjiF/kyTXa1g7GU7qk/03Ou3FepfBWlJVt3eLIjPKD1D0ZVexY1lkVM0LOquld9OFnsdq0
izp1gpwQkIL9x/qv6ldXf58LvVU1h4bcYJLYEO6E+KVJPm6bFvX7uVirVVnc1mxGNcq1Q9Ypt0I7
EtZLfPL3NPHqU5TmEMgDm103pHPf3Ymq4GrCY7A0zrYqa5MrMmYd/7UtfvfBqtpc6ACT876lVT9W
mIFgkMIqaJkUTIjFSJw6RzjkL4Rc9g1+u/El1cJ0gAymBD7QFSWwHSpWI/4x59s6VmiDetC2dqVf
3FC349pkJ9S8iOOinSB0czQUCD3YXrnFvoxv3JY32u30It4xvCrGlATGtz1jqgw85S79vK3uusVc
xHMeXI9CvQQaq2nU5wLjMi01ycLyy43j5KNdJ5sRaJdZHXK3+OGpObQY8kh3NWvKfNFt1h9RQxt4
w962Yuu39OVg+RjYJVKhpi18jQEaMzwe5TNiOjBJAzs4zSQKw7pf/DxIk3Ptdh6HujLRY120yM7y
B0F8ztqvikJR16wm2FdqcS4uW2MqszUuJNjDAaNOWHZnm0BUIrp+31/JYYZz5eeyGEml2EMOu4XH
22Vvnt8fsU/UesVq1nYliP37laBxaAMpDJHKz8NjYfr5cjuKhJGv3+9XMtjHu5IhgnVFDiRk8S2w
WiRM7g+n4KyisqH7qa9QCw/rT+UrcdybS2oncyil99IaGNoPIM65w/SHmyGD6UCpRe9tUcbHBZEy
n8QsD2DraXQIQtmR1Nypm91kTLttr6IEceHCaBvEzQoX5DLfVsYOuHd2kDsLRZ5ARKXfGv2FZUay
AZsYqsRtunE/ySKhyXr98/KR+P7+lA+YOAXNDgLT6E0fAE74ED9rj5VXHyyAdGFi8kxn8pRp8My5
eDuUuZwj3GeH7oAdkjvo2PtyD/DuHyidU+EYCnFnEzGYR+evWxBfWDmO04pQWosXL6qLc1ZJOykv
9mba/cfQa3Gxo2mxtiexdZzObTNbBuyj4NRu502e6uPOJoG1iRDCc+cO9YhqIgN7UIrQGcveM/Uv
6Tzb27ZPSeGCyGKCr6nLcZPN2aFRcjsFl2FHTZ1QQrjQIY+F0gkhHAxTG/oxSizDzReQ8ZXZMBBW
QYnigkYV1TkYzCN8jvomCEI7Ts/1QK2wUkK4gNEOllQa7DGXt5g70Wt7FgH/OWSELsRtL/Mg1nFb
LHjDwcQnX/6uYurecsD6vpOc0hVRSaZe5NtqyTwAg4g5FqWcEHBV+WYAwu5QPDUkSx0lhEsp1DhW
g07FB1Kl2Vdr6aSa8n0VNA/bdr1eRf4ZCWWRSyn6Pl2EdMbZsSJoccfwc9gOBiM+pWq6f8jq/02T
ZJELDWqg1bKRjIz3Eb1v3MTxTrXLnXwf+KxuPe+HxG4QfKnGxupZYiITZKgG2Nbe7ecqA6gKxdRb
HenMmIIqb7aDyrW6N+Igmcf8luteCeGUm9JyWkYDQgbf3OWzU34vDoZf7uKdARbDZ/E1PEgOyqEM
yZdwAEo/9u9X+omV2gFEDcEJOyGpHQhZ6bWVvCvKpvqPkrgwmKpDmgOmHmip8wcxTO028GvzLzaX
Gavqz8/FhcFm7JpSWuBfkfa1q0EDOR2S4QPxuVihZetzcQFQy2J5lBtWx7NHz/CXvQoiBgXoPX9n
fKYhYrHEBEcnFwQDFLREc4GD1cOzLui2KTi9TnjxamYm/5TBt8HBtiv2sVbCifNdrT9VWm4byz8G
RRG9mkpcieEqS8YUTlMf10glRssW9PE1RZ3VGK0D0EcOevQ3zOEwhItaXAwMF6POg+r9FTcCfZhR
S1hO4Ou2cex2Fg0msW4TF3lcLJxGzLkZA3Nh9Ws+79XJUSrFtrTXetjL+c0SHHsKGpNFhd/N8CKS
/fuV66rRYKopJqbcpXtS4gdJoNCC1p8/cCcMgQKnVXwPylcS4qZcCgvDrCgf/2BiVA+jz7h2GiRj
ZIhnR/SbPlfSOLdKa7MCjRakldKhC9/m7jHPPzfGg2TdioOTxB+lxi8MwxHGQ98UxIrjqhtcCedc
bdJTqwHWKPLr8TQWT3Icup1xWjRqNGg94bgI4rEV6jjSglxnhnks/1GBmrbsU2C0aeDYxrH+HWqR
jJHZfz/ieyHp6iOWcRsA3Tdnw34JZuEZihUoUpFe+5pDvyjXABcgDqNAIhi9VIXfMRmaMqk79v5P
zosve8WdntjxbjjpbndKD2DlZSU47RA86jeWS4H+/sFiL9K5S0buojnTYlwy6k74Yp0Sd7JjADyY
pa3+P8D3Vz3wSlfutkkKaYk01k3UwHBRf47iL8RNw6Li7y5xUYdziWwyp7qzkAWLs9MccgBD16DK
8efYLpDyaF+3xa3mAlfqcD6QjnHQSxrUGQo9tq1ctbOxihxsprrbgv7gBD/14t/pgaQCy5hljmNj
M8Ka4YRW/ZsFhBjWS7QSW6EmHohPxb/axdhowb6F4JKd513nZveMk2R+M4DCIDyYfrErXwgd2Wlt
fDv+xS7Gg5SDgZrNDC9+e8sAGctP2Ol1a9c4aiAyyG5/BFLrKzVZRCnLXUZlDOCrRUGMkWRXke8E
MgMi7JJ/qE9VrIOOFQIESTmq09dRUu/1fDkDXc6Ry/hcjOEhGuNDPFjPkTk4xNFS+nFJaylNRSyK
EG/tZyBdTmfGEGHd9q8mirTTN/rZtn47XOyVCyvzZOWiISBLjgWsnguLrVTZY9+jzG7W/rZyhBPy
FFXlpKGEJVeogUSPgoIwbf1jkLOw68+pi6tbXGAplEALUhOXQnK27uCBRxD0HCLf8ATPgBei4HLu
bpIbaouSOkcuwsxG34I3Bz7Rgbgv7T51ZePMw3Eyv28fIvv5f/Y9lX/Va4YSyZ3G+rKCGLvlJHlK
jB7JjHXlIn6dZNDCiTERYraNEhvh+E1X96wci22QsR5dEj8G+Z06/CfDUEUuozXjfIo0DX9/To5p
5vWtaXcJWYJeT8L+tXSVf9PHuparZgjzmx8YSSC2Unb9aBsOmzeq74zDXxC3X6UL2Df69dSSUOqi
IMFbapGWxg5K3Qbm4bOQmS+hId02avuiCNbfFOR+Gj/Y0X6VieXeugUjCqwwPWcNMNCHVyV/3LZA
4opTReYKV+YwTnot6T1MULmrzhh726FT50u73hXd3Kff8evFmCuluFwE3UBLxiYnSvkqRrWlHAQ9
sA8x/q7hlY392MRKHtVojgErCtRc3ZPABHYG43X6j2qKSUmEaMoZuPgSjKKxlCMcPRGOcf4Y68Qw
0naUVPkBgiEC2lvOPmEhR/Zi7XuQZSgREUUIIfz0QJXGoa4GONI2eAm6u1T4JAnfts1k9Vl8+Wr8
4IBiBJNusUTIDJ6UsLJ1QbYL8VBYH7uOqnUS3+Q9d76yyDYujUUvEECyFtzVSl7kfqdXmbetEZGC
Y8LoV8OvW1PuF61kFDWTy4AcMeVx7t+njvvTvNuWRunEh49I7Ielgx0o471o3qQkQCpxk/w2TWCh
agU4RaxyjKcseDO63O7yVyApd9Y5KKhouN7mubIHLmqkepkVRQeTkz/9yPiFW1B8aDfKbnQZwQZN
m8T+4sZVyb/xx8kM2iRmRm6I/qTtmyE/GqNnRcT1SAVEHiUxB6a8ro84yeCmvGWV9hDN/MkJQEEB
Aj2S1oZyXi7VKCu1X0K2dJGh6lOrdpEfMa5FhLntHF/lH/N9JxRAvWSP3QPjGGAVcEb+Qq2q/OHs
QH+pg39ZNvidiyWdrBIFCtxY/g90oMgX3zAFIfsdBqgpYog/ZIcXcZxXLTD4qbEKVFHP6g5fq/CD
0Y5v1EN+7s+lP5+0+8r5TpWiSS3ZJ70KUCLMUK+B8/I+OiC5sSfc6gfdRcmJTQI/k2/CdRO5qMk5
W9sudRYLULPBUAT2i4GDlH/DeMk75GzlsPEICsSePFrumi7VGMPpMXTEknvw3LkTIODH53wHwNnZ
N/1gr9uzW7rziZprWb9pLspyN7LWlWNWTKjz1iBQVV5k4Typn4z6tsDm5d/E5IskzvPiXMnaMcKd
1qfHTHpWZ2Ibl9CE38ZIrAV9mhSaGNby2Jbph9rUHyJx16WKPQojMem/3u9XfqrDb2aEyxCqMvti
6Xf22NTZrmyBTW3xqX+tz42dAS1I+0q9lNYvtotULtsXgjIbl7YDeZ321jVP5hARoYsSwF3T8dSb
2TDB+IP0KCYfhYpIgNfvlYsCXAwR1KAohBFfqQ0fpuLWXF77dh/UlBpU0OA3Mdh4Th6wwi1D+ZbY
3uARxcZDjfcKNugLWztsW/d6yL/oxQWN3tT1UBKgVxWesmlXT4fCQPxHh7pPM7sDIk0tEp/qPcn4
/Y6+yOSCRm6avQCsasTjGB0nhsQF8KFvlic9SLg/M2zt0Dib1Pfj4sViGnFYlvDirp2xt/9VnhLk
QKZd6IQ7r79cVJmNTUqqhPX2X8N+nDb/y0tHR/KZctMpPGNq0i3o8Ltq9VeyOLdSClGKrQzOHDwX
B9XBXsGTepgelIcfy/z1nmQVZX7027e7ksj52dDXYlEleFDj26EG6KWprd9Xe/ULA+OKPtHAr5SK
nOOJYYTnrQSBmibvzSHZ92FE5fiUUtxNvfSYso2Y07G5OMUNvepzJmGpSwTfbHRc8CGpZcz1MHx1
jpzfRdKQt0OKLydiHrT5yjBM5zfcmbIrntgGgzvTiP7MGra+Hed3SzBkWZpBTf1m8SdMTQrOfJce
oj32XTxqA4r6bpzDKXEsZeJ7jrdIzmREHwRDI1xtNeG5OkPuZjYXqVCWiL3KpdtQvTW6z0b0ZTs8
EloorE96lcOVcx3XC3uYL9YHE1wSKvHwX32PXVRQuGCRTYPUFAxFUpJbXzPbUy+Jri6JXhBOkpOM
+oci0qipHUooFzXkqi+i2pTgw7JQ2GKRYKXfqjykIZat50ATkJrMVuNmv32W71SgG/bHM7RlSp3q
Yoi7ZvDF74zbOX82vEeGTZPdAd/bEW4MD/jlnuymLmYO94lnAUmr2Kl/c5dfHToXUoxeCNNFx+8Q
pMcql5wuOw7qk6r2zrbC69nxlSAurmSzlEY5S+30m3c6hifhEV/5djixJh4LmM2z/lh3NtV7Xr3s
ruRywUWz4rFIZjhGutxNYmKDmdTNlWcjpwQRHqhwESVKw6QpBJivEu6a4WONbYSW2OGhPJCLI30/
W+2gIbGT0B0BISk1drC+VHZ1WFwUyaJelbQMH4kNwIpehh5r5Cq38RFjWU8CKsWynwNVusKSxQNG
9GNfeds2k9UHwOUH8MxtgjYLpcJSy7D0+gHvKDF09OYYCv9UQmhvyyJOk0d2mQqlSIsOp9mmqVcr
xY1kzN+2RaxXzK704cJLX6m52WhI74DJVB0Udzp1x+ZUv2rHYTfvqYcgYYIql5CAkDFMZta01otb
ybQNOQfxz9f/qBIXMZZAj7HjxT7R7Y/tlFZ1A59VR4A90KH1Q3wmwoFVLnDoIGDUA1ZHLXU/7zRn
KL/01kM29u62YqvZ/9Wn4gJFqKdzak6oKk2yvMuT7F7Mpcd8rh80HXU6pRZ2ZT1/6ALq5qbSH5UL
HEYtpGWe4EAZg2vk5MfDYhs/FozqQ4LIWGE4MBeJYyVNkwsmI4qCpcyu2+ScfJA9CYujuWVrOxML
nJkT/LN9utRX5CLLxPDM5R7SwuKkJH4toUGuvGUJxf1IyOFn3qZQABGvhnCvjroLUCBbyvedDEyC
SSSucMLZeOgXKR4EZaigkZli/ax1B6H2DJDGbp8bYZUaF0DiTpUjha09iEfWabLAec8cjSpDriuj
AT0Wg3XA3+U+T9ArBoa00NIq5u9pENmJ5USFSHjYH0zup5TfZkMKCxscicyuFxWQ2uVOP7PdKwwr
ORY5/kpK4/JJEywZvazDoRuQ0zKYg+Ez6sXvVNr/H44w9iV+z+guynFfSrKCDlwNsLwa816oGLOL
szsypBSAFpNIGOsX5UUaF+o1a9YjhXGulcBQVPIHrTnpY+Eo0UGbXrdNcL1zoV5kcRE/zyMzGi3W
R0CAyqGadWs4KnAqmCViS8D9u1LqlUQu5ke6ZQlzBwCn+ZhiA1Ky2+foCUVjZ3nUAGDHlj1L7HyL
JNo1U2XrI3KXQDmI+ZwymzG6oyac5px4pq2Hp8tRcrG+HeVIK4Db44b1V7X0VHB2iW+RQRQ2CW/m
R0DivBZHIcKebJSJTp23e2N+1vKUCIB/qO5clOGDhpEaSp/BLhoXwAp4uix7+fBj95DqW2xrpPFT
H2lRdkaeAa+sMnd6mdtKi2tRFT3C0pnX/Pnza/ygRxaBCm/C9ivaFKLDGpyRq4PdjOFgdCDXoeDw
Ka24kDGLwxjUBouHdW9X+UEL/SqibkRKCBcpZm0EnfkCk1YL1FHCc5QvTlU9b5/ctt9o/KxHmjbw
ZkYSp8sFGvdgkpYetyUQUUj7bbQjVmMxFXBFdW75MbvXHfDQOcI/LUBrFexPgGmPqge/011tmQMf
DZZUSRMFWsUfrTMDywFzwLfIb/aWr51KR3CCfX5I9vMJD3XlqGDIl5Vr/+5h+a+baTzRT6gpWW9I
iBlzIttLD9IG83OYftg+XpbtbanK/v2quBOGzRDGFlQVUlGytbp/UgvdHkLrqM2mbA+R7inlTEUQ
yt+4CGLkRdUbrJMrPc0OG0mKXPmesVqzJa2YZGdcn2D+ea+APORXLetx0MB+JyFnu5FBnSX5kouN
OtSK8+fxHjhPDtAI78w77Nbvqa337civ8eMgsWiCN0FkHlLfL0Nsz2Ceam9UDP1uf0gi7dHe//3q
S05KjHFNtk7KwAoYABgwpQ6Gw0ioZ1IrwmzeWzhXwuZuFuuFoXDERXsyyuyjXFh3dSSMjhAASho9
k7AFWfS2ikSweY8UV0LlcWznhDH21K2vGG+6RiA8bedWGj8YEk7WUGJcGpd0v7yU+H8PUIFf5Uzt
n7HD8DSGPTn2up48WgDrl3UJ7A2cI4iYzw4VFmm6bqeW52x6KZfBzueTOjzEuVOE34XOb1tXFCkc
lfWtfvWnaL7nKjRaYGB0k43BpE5afs/0mwCwmXq4jxvQP4En1bqx+rftT7je27uSyiXnVSk2msxu
JQYdx8Ams8hmgD45gnl1I++pB866+1205K7abkrBfhBAHipob0M0esCA/I5a10nGfjyh27pTXGRx
N25XLkHYLMiLknO9V28020T97Ec2YXnCzfL4Tv7kxk9U/ecPRdaLZOY5V56hh2pblAwMWbpjs7+5
l7jImXfVPkRLUbxjNyUgBzWHWi9Y98iLXJaDXMlFHtO2ssEQPcLATlCXDIv8+/apUiK4u3galFYy
JUQa3XzSw4+J7G///fU06aICl5k3mmH2YQ06PSH8R0lLNxDvO6EmItcqPLdyZfbcNTsMRjjFDAaC
7foX5+6sOqlX3qQ7BomrPJjAuQRnxmE8q9hQpnYO/5CwX3TkooyUN0HSKsgkEkgvH0Kve6dCru8K
h+qr/CFd+ymLR8kLFnEeDcaEzJr3rB0rfQ4nJ7zRz72bf2BrvbFOLHqRMrmgojRyk1qshKc8La9s
HyrfZYlTZg4I0B3ZFQ5gcidx9wnDNLjIUrSNCVBtxM88P4bNJ2OkGLoJy+QRzutMykcpiVtv0O7q
GsAU5WMvlN62+RMxy+Aih1oGyOGZaaAHBy6aT6l5trrYacdbFaxI0kBk89ShcQEjUEs5Wth9p2PF
tjhbIxGDqTPjooWaCollxvgoYecvyqFIDyQgCSWCCxiGMRhSZyAgDd1uRKYVf1I7arCSSAt43Lta
kZc4kpGJWEN0thqA70baYzopxyaKsCagemFeu5X2vZXEr0WFMkko/VXd9uLGXMiQ9THLWwO/YOyf
g+aLAXjcWZNtpGD2tgFSGQGPChUHUSr0hchQjFA+QxvUdA2gkg4ACBH39WeKqYC6K3kwKIVhQWXS
O1Bur/qsORN61mMHJMObb4Ev+qJbo9XV1DS0IGH8PC7UMGmjmTc/JHugcdePuTedqlMBsgRsyTGS
RqqitmqsmmzooqxouswTO/eTWcxyCn8QhZcOpOIp2F5EqlOz/vS4ksJ5XaaIVqK28Gp1N/6j4+GR
VJ5xA5YVRPu0dWaqg0dpxblgXIfhqE+4YxbjWUBmbErfsnEgDHM1Ml4pxV3ZWdiGfSsjm0N9w+70
HTjZ3UR8A59BkBcOpnAIeesjYVcCOZdLuhElu4h9qyNmOM8DMIGGk/x1+L4AWVlDfoCJsIUQSpwk
P9uhq0mpa2PDqEksZ05iWwuUPeB6iPxnPQO56MbPeIxqog9dDd2CBHMNuuyVybhTteJBbzNUTybz
GMTtTQjA93a29kFvUIg9lI0q8q+pqlk2zZQxjHtWzF7eS3zpLj4zt+tPFGQaYTv8lMdY6aGGITv0
bMxgb4qj4WelIt6GVf05YADFRpt/EruOmjeiviZ3madt8b/CrK65uvER/MRL/+FvwvXVl2S/4Srl
Dw1FWbIa5xgImi9UIO9NZy+Lg1cFZEDWqHqynt/3TeaXYndaeulUR9pJTUIKTJA9pn4rXF39Di7m
hGOigecKLGMMsYOVO0rwYtbCoXUnoFmPe5HCB19/MF9J5KLOZBiTbLFZ9sG6MfQvWrFPsn2SPMjL
6zTfWMLHRaXW2tYvxyuZXBDSVOQyE0O+nHw2zV7dlTv06k4T4G9Bevc5/7z9dSkD4kJQl2EYa2br
4gb6zoqaA57kKGDKcVsKO6iNT8cPe2iVpTQZwxPQyodIf4wwUy6UdlTfyhExOMN+75Yk7mGwVJMQ
xGyBU90BbXKX7tjSEk1gQBybysUWcQA3RyRBjNXt1f6tKZ6MhPgyq7nDxRD4EY8404oyKHAbjcEt
KNWclmS4oZTggodgLVEOGiJ8++ZVmr5Ji2Cb1KARJYP9+1XwqIdEbZIeB5V2Z7H5ZPXntt5tGxd1
UFxc6OUk6IsR6WSKgVUj3YdWQZgvdZXwgxttKaaqzNgI5IfwNtxnPqNKGX1wRJ9jn1qhoY6MiwDh
kk993QElqx0yW8lSJ1dcsdMpnYhwyuMSKVryP1hlLPl5GGkGEjw6y1jmkv3S/3+M561Pv1wMmh/Y
wI3R5yObjW3fcThjz7xPsa1jHiyMm7EGs/KW3ulEg3Q9+dd0MDmCrFnVePjDGaSISsfGUVgWwNDT
gfN4MzEkE5ACtvfiSfCDm34vP24b5R9yu4tczrk6RQzioYbhT3hx6I60z73ayZ3sZH5RHNGeX3TQ
3WzLXI+yF5G8r+GVLaoMS6i0SrsKJmyGfsxiyVtC7JuFhbct7Q8Z3kUc53dV3NR1q+NkO8FyrGBn
df63l9A8DN13AzQJ5a5RRspo133jIpO7kTNtFo36RzGZ9ehabFB0n+XDZDidh/EL+53qLux9QtX1
EHMRy7mkMMWB1jGyO+mp9RiGS6g73T49i18wEIQnj/VV+0CIpDTlLuYeu3uRzuZ0hH1wM53Zu1G/
BxZkjcW2xq6OeBw8UeTm2zJ1vvde6xNwNBmHpmHdqMVj2O/Kjsrito30N4rQpYrVck5hpINf3nbI
bvQPsQWE7ckLMRyU3fS2uOv30oEKBJRu8q8XkYEZE7meUd4I5cM8Y0k7uNE6csln21B0HnlBLc1A
6gSc4L8Ih0Vny/fdUfQVL3pQoJVCGArzst8Tnn9NU+f78ZpgSWCxQUG+icWPdQ+IL1U45zFwFefU
3bbJ9TfORRQ74qu7XJcCDAjlSMCDWtk1quRp6WgLVe7qcfMhCEwXwOmUw7N8bUs9LsjEbQxkCba+
HycvjY7OERamkgfByNwxexXz2O6nU254VfO8rStlLlygifWqCrt3ngbN9NQlcMaoehrnitiEIK4J
XeQiy2AsQG6U8PlQ9I1txU0fQIR+F9/Md/NrYHeOivqYQ4JUU9pxwWVOwlCZ2KVo1IcYUEoxBlKo
Ev16fvHTWvgOPHgCwqnN0WZ5h70q/NIJaxt1hsob3eikv4wvJE/JuvdZOoDSTEW2+C3PYlDkKtTx
dsrjm7BFNCGhZikJXBQZu9bqQSWPhnRy0A1AJe22zY76++xQr1ysGppZjBkqZRcC40PobwFo/LYt
4g952OWU2G+4kiGqSyeqGkbu1B3alViJWvb1aLevgW/sZHdGKhT602jr3rZcSjVmk1diS9S38ypX
UEYwwSwYVrt5JmkN2fH/Hi0uqnHRQtGiwJJUeNN8NHcVQPLEA6rYLhusppcrKYW4EBE1pqAlbCgu
FHdj/g+o46ngtx7bL+pwwQHAYwyOEneWsC8OxZu2L29QYQntZVcfNKzLCa5+Gj+nL9sfaj04XKRy
wUEfZMHMMkidgGxYvwC6uaGARAkRfMtQkYSsCBlroiWndp4kTgHGYiwfbivyh+D6UxOeUCuOJr1t
M63xGI1BBJhGoPHeSPsSK4Cah8cVA+MoTX9bKmEWfJewKzCVlNc1W0M6qNMhyIiZlfVb+KIUFyIK
q627bERiKPcYoiim8xjnx35JQlttssMkD04qGM/bOv3hFXURysWMBT1Dq2Y98/44+Ww8PX0OKjtF
y2RnJrb1nn0nXpbuMgRe4jMye9twap5xq5UylOEGlCkGn7FfMnwONmlNVXD/UHm76MgFjzwIO7Nk
hL/MWvLHflcBfOnIcNTmM5sJDahS/PqMgHaRyEUQIOf2SsgmxcbjvJOPoxOD6WY4LSfDm5wJG4HK
zY+NObaGZRLHSvkgF1z6aIzSvIS6k4x9r7g96kb+Eiwj1eWg5HDhRF4ERRJTKKnnx274mMbeTALN
/6FA8/Mk+ZainCRdH4VwCuVu8RmZo+UMRw09FIyLkqg0VFzhG4oM0wE84TJc/PsCb7D82ulQTnCi
f6wH0KW+s/ZQXUziGPlWYlAaqdmq0DBNDurgJQUQbg/bXk6J4CJLoxZqAtxCRJbsFGlHBcNaZJ+b
/Y3fnFlXRN2UNENCkvZrFmDp+TRUBi7N4Ln3uoO0x4DMSXXZpH/nFDdULW01GF/E8d2uLGo6aWEM
R/n0ICz7sn76iyO7+vtcubkPQc3bv/NFZV4afZkGNwq+/jcRXMqZqQA+ElgS0Cy618aGMwfAWNUo
yq3Vj3+lCffxB6k3465DhJ8XR4xkBwNzkkTxF1Gfg7tGqvzn1H3n1fLTHL1tn9V6DL/Sgml5lWSq
epPF6YjDMm+CBkyFbNt/wLjV4DW3735J5OvrLSLUEEVgpImWwe8RSIGGlJZRC8xgdkW3HTuf2k7H
HAPFlERK4uxArJp2rISq9WKz8zv5SwUal3IwTmOX3HYgNbDE4FhI3YNUdrFLHCublv7day9acsah
CtjKKBq4kQFs2KyebCXGvnB5iJoeSN5e27d20h/rnAIvXzfKi1zOXtpJNMYZqxOumgb+NHSuNqq2
XKpE4CPPljObQliQKLYg2yiF0c0lw08C3e2tZT8biWeWr1o0ofUnHsKoJI6WabB1slzSMeojhpdC
lMO0WNybQncI5I54iVMiuCwjiCQM4DLG0nG5i8sPWkKV2CkBXCahT/Ooq2wlhBX2jT1jRZX2mOl5
zj7qtgRkpWAmTm09H8VuGBBaRUBb8oBBmTUY+sJuQyay+5qilxAf8U76xhZ4SiApWG/afXQUPhCO
sG6QF7nc52qkWZwKtjVWe4MLMAc3AZ2ddGLg79au9q0Dzcq+errosWOixzABxs75nqA3ZpkLQPnF
1GE87ayUGj1jf+A3E7wSwH7AVczE0ulUgPYQ9uGArsxvwVoeeoz0EBfB+S/ns6/Ecb42d11YmKwX
jMvGHlOvGD/p6jn5KxbUKzHclwpFNbYUjMG606SAZSt3gah6Jy/f0okC6l6/dK5EcQ6WArSkV034
MAMJl9x6N+z1Q7BnKLHyXn+UiGi1aoNX4jh3CwPdkHqGi9yUdzGwEvL5RVSJR+b6gO2VEC5PayMr
yNuZFaLc+uNwKNzID3fjfYvug+S9k29Q74TVd+1FIj8jEISLprcRm6Ax6mPWWb5VxaE9mrpnWf3R
nEu3VrPnv/HnK6Fc/jYXdVQE70g0d9mAfKHHeLbgjW+qDZCsR0AQPNNkDszyNvyNnx1QSgVl+ghH
a7Wa22mN3YzSoTeLc10v1OAFYSv8EIEsTapssgkWtfGl4rAs+2EgzHG9D3h1hlz8aIJ2UBr2wGPv
ZsEuXBBiH0S/wAJCRJTLKXXYv1+FqjECWqvMYkeV5HbRPpVLbScpdZ+tVhGvFOJChxBj8Cde3i+X
EcBYgExrHRXrrrqfHBVUO4hLhQjw/HBBOveYu2mhVJu9dMC+la3Y2TZzSgIXMbKgNwF2B9cSDDzv
gbLxMHQUqAZl1VzAMAxAVof/R9p17ViOI8svEiBvXmWPKV9dbl6ENjOU9/7rb/DMbh8tWy1eVC8w
+1LAySaVGUwyMyOomoCenPLMIxAnqQrPRFFjfy0cF2C7CCSJ6NIsw47QPKbha1U8SwnnRKR4vROg
LN9DbmlCokwgX1O658T8ELRzZzwmuhsZkf9ni2Fy+tnQrLFKsJilJg7c7ixHN1MYci4pvC1jMoh+
gNqxoNBqT3dKQcRUPQwqJ2Y44K0xGJDOVVVJVGQIx7vdJpE9pzeVSZywOSbLqa1zd3/jth98rjGq
MUhgKuA0kSwQVFfvndsclUMeyJXd+4uXY9yqP+yb23ZuvFnIoiYj32SPiTAxUhEaPLiHmKc4/YHq
vG6XOpntYiwE3tpoqPzqf1drjFckSVhWE0W55n1wqy+Y63Srb3Ph6JX936n76CU/F2hbGQ+fqpMb
V+OMs8gzGEJGWtWwGsPFoJddGfWhjWTOjv4mwbjaYTxm7tp6mDoaxzWKG7hx+ZYXKm5DMBNcPuCu
7oIo5MuffUbGaYa+0yyRwEsX/ShjKHh5ivK3mCvjuX2dXO0hc4CAVg5znxmNhhMddR4Onf0vscCn
On5WhpjMEzx6S1PTsKv1Ef+5JsbX26+Ddid9iq5rZYk5QhZRjED8DZ9MGvG7qUR2OlrelMZPc5ff
EVPi3fx/k1Rf/YM5T7Q5Ftpugh9SgmX67h9hSKT1L/uIB1Zev/o2Rv40d/mkq8wiFdVU0k1QhMmN
Amm73F6KyJ5qDinI9r31uo2XXGplBn2EFjqJcLSUEWa21cCwKREgOaW3NS6SIIjv0X7XOJG3fOy7
Pg2nHUy54OnKMIQ3S2GJ8P2U5SZUvbTnHAAchLx8ztXv93lqWr0hwz/mwnRUof97kpfUmYXwzVQS
b38xPOe4gMvKmp5p6hLRMjwdOaTsdcTT4R7UOXI/4zLObicEV+dgcKNp9ay1dIRZhCtrQtDxnoWO
BE4B+VUeOMkH70Mx2IEu6U7Na5RlFu17K90Yk7u/d7zfZyBDUkkRqxO2LkvjkxbV/yySwFnCdofB
yssZsCB5ObSljicLkAKcwyBytDfEsd+C7F4IzAMtXGuK/amC1soqgxii2i7RJMLFc+FOGCC4ULZ2
RH7sbx8HJ1ixgLxSU7mgJbt5+iK2H4YGCmmefg/nE8lMtiG0g5z0VCSoNs6K/JXMPF1mngEmwUjF
dlYbOiIvxrkr1t1xaExOzskLUZnJI1qkZ8M4YxGtRxVEYm+gCqtO76o+3sjOvNZF3pLo31eIEEuh
IiYJXE5uYlvUEzsJX/e/PM8CAwKJFhXEojIRqfDWG18tjRM1m79vijS9hHaPpDPuWw8d2thjkANW
5Wirgnps0aK4v4RN572aYNsuKr3uUr2FCbF+EtL3LD8k3BbdTaxc2WCct5ebuQypFC04N8+xKt5X
LWgmtNghYuq3eeTuL4mza2y3hZKbCcY9cKBCrcbJ8vBgpMrzvomLqMkvZ+dqSYwr58K86PECG50r
+eMdGB7erLsE5ECDY9oYHn3ObjMvdskzr2WK973o4ldOTaVhMX4Lp07DByMKkuq7Qo77i+N9Lsar
s1BDDmnhONDN2TWz/DkZlGPcdt5sKI9NL8vOvr3t2vlqM5nzLReiqBpC+EcGtRXJjp6VM6p1LiWZ
s/5J0MBtPCyfAtSVTebMk5POAiwAi/r8mSTfFMJ7lNjMflYGmANPlg2M2tLHZgv1iCyz0cFn494r
pZ8jVlxZYlAiVY18KXL4omYPSIsxeuvmDrm5PLe5PEjaTlev1ti2ihHSctIwYV3Kc/y1ORaYe0G5
o3HQ1ayCtj06HPSzAAINh9ftwHMTtsWC6CBPj2askwrYRe8ZZlMQ23fTafBCu3Gal250NA6WcJfL
nIuh1Yn6LGG5UL3yw4DWdzJcTEEY/1B2Ae0kzCAQbsWQWbL3w4IDYyYDMVYlSyAYRVQ0rauWL/X4
9/7vyzwDDJTokhSb0gIoab3uxrytjvKJeo98kh0qhtKdq8OEhpnGNv3+Jv7SfqE69QLn+sPBM1ZW
uDDkCokH8ui2fdEhtGHVf9dE+8OtZAAmwchcmNHL96KTe9lUbxAyHBOccDcZPOkhwQNZFIBmuLyL
ymNZao4yfmjNyHFInh0GVoggzbpBH+6kwrzNW1Dc1tJBaIyDWDScuUmef7C4YkKvDO3tOAeql1J1
FpWT3fACmmWElY2hglDhJbbUE6jwnfBE9dyn3K68/KY9lvfEBYv1vttzVvWLYDDYWsx8gNc3+n3S
3xgFx6G3X3quAMnqA5t4TNKTDNvWktCT6+7O1KI7pUsHWzZCu9asABNLdxOeJqex54zScLyDnWwD
PXdSqB0WJxmtL5bhi2l27owXhMmYDvv7SB1tJwNipYJJUsIGFRQlamlPwz9jcd9K5yI9zNPr2HOw
irranjEmJdGXxoJiBwJYzGK71odTXWE8aMhtw/Lk5piVNz3y+/0F8vaS/n2VaWWkmTqdvkYu0k0y
nEa0fYDXMkx4DVAcBGSFgVXZiJJEBEu8ZZ1kNAzNtwJvSoe3FAY04jnVswiXCVdpMZ1jGI4Agvii
gHpoyn2k49liUKNvlCEr6KdScUpb93iJ8ae3+LYHPTGIHTsnfbY0pwg+1dX3M+pkdk7NFEQzXySa
Q6ovA7ldhB/73rBdXVgZYC4xaAVSrbqCvxc3kl+41X3kDnb2D1Xqazu+RA39ud97vMyqAgti22jJ
ApwHASGlp0n81Fl0Fy2Yzv+jkWwfFGWRzTW6qq8aqt8sPw5o1UHrlms9qXbnmfYCetXY5bKripvr
U3QTIs6ipLGCGamVGrMqA/vVvyafPtjpDoECSuEubySQ39t3/X05UW1MCCU88doztn30apyJB22p
8mwYEHJz9b1RXzUlBx/9qZ14R8H2tl7tMLGQWIJZZLRGlN3QDijlrJ3pq+TkSE7+kUIHi0fyto2T
Pw2yDRNFueRWkyPQB+SqUHc89j4lL+aZ2X7JMa92mGCAyPKUTwRfb7k3nulYTXSvHgcNDkOfcpLA
4uzkNkZe7cn/i8VNORtWqdDDZobsSAiNnKp1a6Hy94Oc4xdsa4QgJWReEixLEF/bqbRb6bXPb8aC
c3TyzFC3WZ0spWBlVd1iNdYSP+pa64YF6Ry5WdxJKv/ZX9JvcOu6dczRWWVyZBS03cPSfvRh7WTV
c6w6Vj/YJfrwarcBv0dzgFrNxNPh3M4QrpbpNqyWmat5ZtU5kpFZFSFF8tVMzpFe2J0UFPOLwruY
8lyEScCNue7VMUWskXk4hyie24tEPFNNnvc3lBPTKoMd8ySnqTQ0jTcIf2XZF1nnPRz8Ji2+7huD
GnE5SmJIdXg6f4Is7EVq+ZieugPFDfMgecmJN+jC2Ty2g6Lv9ajCAC3yRvHGlDE2JJ7KJtjfOI7X
sy0UNJ3KoHyFxFt6TYTg76zPbXl63TfC2zxWMkMvSV3XVNeZMgJ1kALsbxeQunUgV+teZ7dzotPM
u1JwjTLHZxelRTJR6R3hQMk1WzomZLpgn6Q9Y5e3idpW7yaudh4nwtgWi6FXkGiZiO3+pAeyB7tv
pht+aHeaN/u9P7p487aLILTc4WN/nzlRwPZalKEYdRP4kF0BI5zQox9kBxPLvKIE5zjTGASZohyS
IQoqsIX+TR++5PmxGoIhX1wjPib5OcwKZ39ZFCR+zbp+hp7GgEg1Z4vSU4WGkTzWfQmqlVO7uENz
mBfOicbbQAZGSK+HmkClP/XQC8X3YnncXwkvohkQ0UWtiCGVja1LmheR5F5P4pdRMg77ZrY7/a6Z
gE7zvBXITyAwI1UNkB8d0YkpDY4fB/mxho4Qj0Sd83HYUW6zAHVirMDbFSN6serEaXITrXFleW+Q
5Gs58BqKOFuoM0mHAZXUugnhfYvQfF0EPTDN4T5qeI3rHE/QGfCYo8Wc0deAHdR8M3qYeH1Yv3nC
NCTJsgzFsljtBD3T5diivWtFCaEOPO09IjFsXyg3dHkDSAygRvatP/NIgLe372qWCV5xSZcOskhI
fkPBzzRIuQmip+QiJ5C2j5WrGSZkFRUkP4S+foMa2pp/ZLjRotNl7AZ339N5y2ECdmy7ugqp+nWs
vRNyLISbUQ/2TfwmV7uuhQnauW7MSmsRtOMJr7BefBpsMuIQkS6MMgMP7bY976c5tsGlM7pmjnQ0
tSpmIBiPBbe1ZfsSezXAXBOImpYIWUTs6Cz+cpO5edCc8+N4jB55FO+cz8M2s9Q6sr8qWxpvnE17
1iJfAhVzYxScT7TpbRaiSLJkSddZ2cC5H5pOoHIc2fBcoeUpFnK7Hs+LzjmINlMKXI1NXTF1C5Me
jFtHcShj1gXng3qLuTXcsIYzGGrQqgtdUIc4iV291Of4274DbjnE2ijj49KSylE8U8Qbz+r0XvMU
3rd/X5UtywQto8Gq+ZX6lFkyfVEWszHIhPq+lkZOPXvzaqqKVxsM7AyRsJjyQo9wiLpTik/pnAfd
AYLr4DATPni9kVx7zIeqxpgIxUWh0Ft8dG4FYeHIxxEUg0OQuu35MwLy6/Ux3yhKoixdqKSpUqbQ
6tPD9GEqo9z7jCcYhqKZEiYYL6teH+tSgucuOiA2q8WhEUE90xmcL7XtDFcT9O8rE1lEUrlMBctV
RNVrhelu7HgkXVvRqopXExQ01iaWIU8aGf4smndhdm57tJrMf5Oee2XbAjpVUjGOZegq3rQY4B5C
WUqgNAtDj2agevGj5unfKXmV8ClBoJUp9qrW9knSRg1Au8MQU2NCZWLGwEMsu59wgOuK2NtaYeij
mNLmmVHwhvZuVDnFJRoWbKa9XgaTXE29tlgGbT4kdWoXuV+IT0b7T1Mltjby2CK2wXS1GCbFKgVV
y2KqWqrfmoHiFs+4n4Fh0BdudTxXWUfpIwt4wk2bvreyybj3EM2httAIsqxgGX/M0rMBlaqp+9j/
TpvlpvVGMj4eyePSy5iFXTUW6zbIywPjuG9p64RdG2KANSOlFmcifDyUT2pyZyVHeXn6MxMMlhZy
kxU9fVaUUGjufyyY1uw596LNbHi9DAY/26pWhg480F7zjlqSDiXKCL0m4nN8LBObHHs3tEs8OivH
gXtd57kEgxJyJihZM+FTYUThqAaTG0H/I3I1YqdQaEoO0ak68QFj+4S6eiJ7RVuaftbKArtKWT0p
3WXixoFx0bVDZ+wtr09jE9dX5pikL9WNrkpoR5kySccyBPW1Gn4mT1mZYMAjB3++alD99MwKGuE9
Ud/2/fDSibiDTuydTCShpkk9vlRyFF8XysH+lghO862+1XJMlNBUQnSnlyxoid3cag/jMfVRGORd
oTYvBCtn1RkQMaJxLDsCFAYBIrhKFfRMxrfKHSXlSv76TAq9NsYgSSdl6UjoI2BV346JDMa0gHyK
Zm5thEGRLi71qDWQAir5h6Jkdtieuuh5//NxkEpnYKQhitm2CvqldSvLnSlrYIbMd7Uecg7Jza5m
VTJFVTEUU5MvYLNKMCTSW3VEACYAw7veU8Cc1joDHhvdzFa/WwGowb3+U0rfa6sMhEG33ExLGXvY
L9ZB68tDNpKj0fTe/jZuB/J1cQxcxVbRTnGCILDkyUuL+lY3w+/7Jra/1E8TbOt0GxI5JC1crpsg
xhc1blJlXyRr4Rxdv4HAqx0Gk2K1K2ZCu/XpQ2n2kIIXoE7s0Kf1KpRTn3hTRb8J3KtBBqGSIlIq
dU7RWUXc4ih7y6E6C6/G7exTgjFe8Zu3jUx+oycJaJssWFPH4S4h4m1qZl+ljOcQ2+fXdVEMGlk9
aRUSYhe17CNsv6VC58z6U80j7+aZoatdBZVeaVOc00RjLM9ji3baxB+Gs/U5uLuuhkEiXS/+03Uq
xPGLaTX3Alr4ishw9l2cE0UyA0ZDjGKfnALC4+yUxWjjHnniObyvz8BBohdKogkUUonioEHYzbvO
CfXU218I16cZPLBIGoVxj9sUfepdkLyUf+d4nEruTL8ISs4RzNk2lqUJtEAYeUTbOEhej0r6KFcH
zmp4BhhIqDNTTLUOzjz5EnQHkIlNEDCmJbbiiY4aghySs4Ecv2bFRyql1VE3xHfKkhs1+V5gXnSQ
Dnie/TOPY9lB0P5uNJmC+JGXo67cJbzOr9+k0D8jR2FwYE6KKkmj/7z5Q7DBu3CGovQkvEYZKEIg
t2YXqT2HDq8PYNsHZUk1LEOCmBHbLrrEXamjfE4bHAZ3upCt5M5yZ4HgpQh4TSqbLrIyxiBEi4ry
3GpYZxfaqqTZqsqbwt90iZUFBhzSRFAgaozUfBY/5vFI24sa2VdnnjjTJkSs7DAQ0SVTNwm02wbd
h6MeudJ4AFudzQkpeqj9kjWvrDAA0Wu9rDTVhbiYahu2znTIvqGHHx0oRmLzDj26NzvW2O7RESQu
S1rjQb4uMqeO3qZQs0soGzbvM2SSOUujaLBnjEGLEslfswiIKXqHQlE5ICf5aASQK3351Ll03UW2
f7QFl0spQufDhcpbmn8bRnQ5clnXtjOilRUmZZiQdg39DI9IjpqPW+j9YCdvtFyt08rd28Tr9d2O
JdWSNN0EAbTG2OuWVMqFFsnkhQXdL4NF8swbDbfe5KTfxb7lVgLno1F3+/WbXU0yMBVFViuLOUxS
uU3pQhIqgSSU1wy1HVtXM/Tvq3SlmVOzFHpAUhRpFTjPIJrThNUpT0ZOcy/PEANHRZ0SwegBR40i
/YDc5XM5m4MthhLn6OXZYUCJkk1rBd23AgSgk9tLr3ntceKJ5w4MIOW52qYdfTCVcbHVM7u7JydM
xJ+soL9fPFQ3uDnyNtRePxMDTlpqiXNaYFWChhZi41AWXwfwgzWcj7RZEFfln3bY15ZMyAQz0Wj2
eimIt7eC812jQHHLpf/jbCJbEO/TrF4KATOb+i3lHK0hoC5+KLedB1IIO0XzfPxnnsFWxPNFRZdL
jD0sl/uxyO1JupXJx75rcLyPfXqxSiu3RjqVoo2LmxvmMetGX1HHl30z22/Cq+/EoEOmyHrV0lb5
f0VgYjBN2IKJCT5Yc4anBMiORmWVR/DLASWWpa6r6qbscqDFBZTOcZBClhmC85z0dvtwvHohgxVy
HYkWoa/PA8Qm3SIv3uN4fhcMy8619KZQS39/O3lfjcGMRYznqWlwN6i190X/upSxXc2cgtFvQstU
NFReRRGM/v+LtJHeiZm2XEKLHsKFT07FQcSNmi+mvY0WV1M01VmBupH2EAynzf/TnDqFHujFF6G8
03POkrYj+GqGORUn3NGXPi/BsNp1D6JkgOmsUcNPfZurEcbTCe61ULCEy5XVj2r6Gxd4h5R9sO8A
25k5irqmoSuoWZsMvo7FYMxEJWAUeq6OfRDdxw6k44MORTDi88byNt3taozN/doF1JjmBE8Y+jdM
lDuN6CUGb454M4ZWRhh3w1i0Hva0Gm60pwrykD1aSpPnyngo0Dy7v3vb69FkWaElRJHtO1vyCGq/
JT5Rq/uR9lepuHX9tm9ic2RZVa42mCNXzeKMLHKE24xbHSe/bOwwgAAV+oDE59aFaBFqEOmDbGOU
kXcm0mj5JRNbmWZ8o5Hk2kqqgpLui476StkQOztDsjkeu5dP1amuxtgDeM5FsQgr1JWFJvKTqMHr
aBKkFW/OazN0V2YY77BSSOwkOvw9jR7r8KSZnL6mbe/7+bnYs1YP83RWIhN5sXlf6n7W/mNCKwWT
hSkHgzZpl1aOwZ64bULavupiVN2eqfoyKkROHmAI47l3L9RZ97zo3a5ZrvaOQSQtE4Zai/CJ6MSy
4UuHOPiXIfkzfc3rpdG4W8H4MEaZVOuIqxy8kVryuKTHJu457y28L8WetVYspmaFwKrN6iYx1ENK
SDBbpTdLOGoFHj3wNlaYumahN0NTWTVnTRwJZB6AfXN5twzfiQVeC0728BusuNpgllTFZjMJkw66
rWfxib5fV5h5hsBZHAzOCF72zCuPBP9fOOU3DkxtY8XVNN3t1SerazSzxDG88V+SkAxiweh5So+0
pE38lGdu86DHefXf3WRQsW4TKdQ7tfbodLdxLillXOZGrlrZxWH2TZQHhGMq2iXvM24noCvLDCgS
EQRMYgG3oUHX315InzyqeziiS71y+qN44HFl/ibUf66WfVWNLCWaJhGgojxrxNVPCuTySsd0TdlJ
ajAloRnCzXnoz9liVva5rtNyWCJs8XhafMOPT2kgVjYSbnd6nH3cjIL8W/GC05XjSdsIfV0s9bSV
J1VTJ84JWNcwpAQ2Odlug+lQHer3/MYKCk/9Zh1LTtxsWlQhKqnhf4rBjt+KOZlFnaYlsnIujHOq
cH5/O8laGWCAExMt8pDUMCBJNm00iu6rM76djqOUag7qvNvK9jORisVImkw7HplTThSzFArVMDj5
GLN1079MV3fleypBojlVYPLU8jaxdGWP+WZKXoiNKSH6wQGg9o8kqN0WCpkWzzk2QXRlh0m8CW5D
eWxiXSKUrsjJCr2cxyDPM8F8q1YwhgHVe+C0jiH2Mg0/xkYLJPSg7fv5ttNdPxFzxiXlbEUYk0Ai
UkV2Md+bNYcsnvdNmMPAxEBS2+TYq744kyxIjZemO+vG/WwRb38pvC1jsH8WJqsdLpmI/FCEZ9Id
m88MrqirD8/gfYcOo2xosBitzA9ppt21ecdZxXZ6s7LBIHuPip9GCgPpzT3VJF8O2l3n6b58+FSB
4mqIJW+a41jNwxiLqRS7Um+b5f2PvscvYlkQcRiEBdfT0KjsOg2s+Vg1nJdhzjdn2ZqqLopJZWBE
SYpEW+z8UaztSfkzFzaYcI/KoSaiAFjRTHJfVd1JMMNbUU7d0oCm08RrQPkNTv+MSYOJfdWcpLRo
kHdSeqjhOXEn0LSC3ATnTvrMm7PkgTSrhpXWJlFq+iw3ypACKcGrtWRv80K8iSxelVSBIER+Tsqv
XYKXwXDwVGKAs1DkMSbwPiUDFItWhGNdIbtQsUjxRit/VBkvmaAHwC9XyZXLMxCRSr0xSg1iK7mp
bgY865uu/KyhH6oJBPcz9IErsDAYsIB4uFxPExa0SKkdzU9xO9kj78WYg98GgxbQahnh88BvRJth
h6j9OJnCK3dzPg3L2lTEWjcnM5CCpM/m8JEpX8rY3weLzTTv+mVYeqZYIdNCRKwjI6Ijz8EggwIn
PcopB5Q2JdJWX8VkcgSSGKNutFgLmDdnrw+S+ws9Qm3rxwGpEOiJT8Ktadc+XjIOxS23hY3zwVhi
ptYC7xuYBVFJWPwxEyC4x6vgb+fpq71k8GNsRENbUpgYfAk9ZdLB8sRnOvlBJbHQsORw24ipK+/E
FVtYn9RwiGMFCBkdzVPmZvfaOX9Rv9B+CPGGCjwMGOtvfOuGez3gRLTJoEZSyo02GrgH0Yf4yKnu
p3OHOpACnbb+G6+4ut2xt9pZBj9qsrSVbGBnx5P5OIPKH4QMH+Vt6vSQOoU+wX2NugkPR3gew+CI
JopN19IsuiKBAKW7JP77z2KPwZAsRwOQbuG5f0zeNBMuOaZONR3SsXP3DfFyG/blVVFV3KowsuTG
r/ppvDUf6GQ1+egg0L1viYNYLE/TUKmCkNIoL9vCDY3MNiDkTuZg3wrv7GSr7aRfsmSucJ7ks01V
3Gkh3Ght0C7fEMipZsH0sW9x0xfAGC8qKohpTZbuZ6xTdIzSwd+5K+xJPqURr898c+dWFhhvQ8+u
ajQUPDrpIU0XW1Cfw5aTtW33AK2MMB4XN8OM/AZ4kRyrL8pN6aCp5E5HhlN+H/3ZLbzxkJ+l+/xt
f/c2YeqnWUtkxo2tGfWfZAZYiLFsz/qdKByb/B+5G+xxOevVxHH3/Y9lsST/eGpTlsTCKpvx2WjB
HVw87a+HbtMvsLtaD3OWmUk/mmGIl1D6CKTgHXQEgyJIUTnBtJ2QruwwCbAaVrKeqwjb5Cj5smMc
KEek+Ew5IqPPNZKvjNFdXT28mJomm1WNmJoiT1ZujQqyewMnEeRtHA2ClQ1ZExPUNy8bR5s76MZR
WTHuebF5Oq3WwpxOMX3pSdH16pLX6lj5yzl0QVmt/NMFhcNt96eHz543MIdTCg6/ap7+8y4eH6IH
WuRMXMHD7JoPArnQhpIFRFNtiRPO+5BhsZLzbS2OjYD2TozWG3atTAdd7ezOGo/73r6ZIq42kwGN
VM0srRxgJhsSz0oViEkI59yMofkVPu6b2gb2q63LQbZyECMfdHR84MP9l2y6RCeGakd3lKEIGf2f
7SDL4t+EjQzGLnRthfV3eT4lFqSQec+L3DUxaDEuZqMnDdbUnwYXVLlIC4sDrd2JbooOKsHf30OZ
4/yXf89qD7M0qxQlV6xLL4vs5F6OQQpMucwQKuhQ5EXuVIGrUbozn02bOOWzcOSWLSky7cTEJVVe
/RuGNCNVN8FnGlylIwf1ALxAUnXYf79jy3kp4ETC5dV+ZQ5d+zLI0PBoPNWinQyvSRQ5YbH82bly
yVJXVkKDkCGjozYhOcqFv5Rf978cB0jYuZRSBf4mNS6udUHsIj4Py/emitFl6opc9SWeLSbd0MbU
VGeavw8tmmba5j4TiDN2o6Mk+THnEpZvd4GsApsBkTbPOpP0OF0ubeg3YD/1zOf2mAIZeaNs2/ew
qy12PiXNB2UuRKytcxFwmNM7hV90dDjXGAGj473E5bF1cPyP7XGZl6JMe5qPhpJq9+J9CdGsXJ3s
P/KPS+Cv/G82C2BVASCxRIiZC26h3RZz6XTKaew/NZ6w2kMm9TCFcG4FE4daAZLa+HvYHPLsfX85
vE1jEo4qLOSRFOjUIMtHLI62pPgNd5Bju2C3Wgj9V6w2DZXkdCEgdb1cVMGy7ee3lvc99PGoj8yj
fuMKGPCWxeQebQ0ug3LEzlXmIVL+kuag6DknMs8Ek3EUPQhHSgVPh0V9P1JsVx6LnFtF4pwjMgMR
5Wj25ST9J4xoY/ilVfEe83Ge9cCr+XPwiJUTr8y+ruQZh5axfDdVMIGCKaEPSt1yei5fFA8g2IKq
kQlWqNCmmtZbQIOLoZjaSV+6U3ksTrOLZhqf1/bO+WJsNXUUZFESFjjF2Lw2kheqkR1anOSaZ4PJ
MyotDouhVlAURws6WL2s3jWnp/2Y5SUzv4ypLKFAFPpG3nogivVjTELHTnamB3vum09cLKdXw51E
gp1aaceinhXKNxFLQZgdh3RxRemtrt1e/Go8RPMdX/hiu49C00zFUjXRkNlJ1FAIiYExQCS8N2h8
uswYqSfVI16HtG12S3c+ayfiUMrM/d3d/oJXw0zEget8HKHuiMbC5TjoJ00MloHTN8QzwZzDUjx3
2Rjj+03qi1j9VcrfDOn5j1bB1rfyqEoskkyop4+9XeWLL/elW8syx91/czv+uVtsncucYjmPoBRy
KdcAn4JwxEh+69I57xFpIOfjbL8qXM0x4RXOoxFHBMdVlkQ+7l4+XPN1f+e2b1pXE8yhSwRLAXML
VlQYL1MTQE7Wx5O5DW4cZ9/Q9oPq1cXZUpfcYhpZoXw7YWobz4MrO4WrfQOnApR9VOIOnuS1kZ0F
Ikdd7DfH8XWJ1D9Xx3E8tVMDfheKH5AuCCgL7fRmeEuQfS1vRrxAFcEnKRxWq2WO5EqXMPxGZy1R
33iPn+hAvonJLbt2q1eQu/vxvXHkYz7PYZhTWp+qMicqQq0xkULdmSbnsswJZbbOJaDXukkoaWaU
j8fGbByt6F7MNOX4/W8g//rJGMjoupqEhoxLshp0Ryr/tOAGa73kR0rzbP3Qvuz7Jt2WXxH/p7lf
il6m0SnKANcU01M/Hq3G18JgwuC3zqtJcTaQrX01jZonNfR03UJ2ZRCEC570uUztuhgGNHqhHZOh
HRFnpR5UWmoPQvwhNJ+qRl4dnC1ujVZYZhMlC2xTIZgXy57Ae7//WTjYZDLZuoKuCwLOBJjIiR1b
bgaVyhh1OiTu+4Z4/sYWtXQjN/uJZuzqbXJswMuKFCMgN1QTEOpM3K703zyKX78Rgw4NBlbTQYcb
kH/kk4ChYgWvaG/zR/vRgEk9tGU7OWFMdbR5RQXeljIAUVlKXMlU9FOtSkcd/hqU1ivJuU3/DChM
Jq2wWigxXMRFMVo8j4ewflSMP/QOBiMSsKkNIhW4wry0bSjf8LrgGbVgKznnjYQDqmwlqzFjTVdU
enCVd4P5MWYc9OH9vvS/51Mma1K5tDjlRylQhh8k/tj3bg7msJWrLgtJX6PlwtUl/UaJoRtPovdu
1DhpHm8ZTCYxk0aqWwll/bj1Zfltql72l8H7ffr39TEuTtWgD4iZvrsprSej4xCN8baJ/n31+0k8
9k1L+RdC62YJczCCZ3YyD5w0aHsVlmygIVuF3zC7RAazbAe8YqNa2duFeF/PvOaa3yRaVxPMRs3q
EM+jCROTP3uRIx3IoXCnQ3NQXVQrXeIML8ZocytH29ByNcvsn5G3czlqMPvvPCPYFF9SJ71BjXRC
K3hii7bwIAwOr6lp+7NdzTJQWreZ0eYN3E4R/GR4qIuXSJM45wPvozGoaURdataUXrpr0df2FI1f
PuPa1zUwaFnnDeaPVbi23L8gK5AtXj7FWwCDlYXZLBhLx7epvd7794KJazRUs2nbxnD3/yiHUdD6
NaX6uSRWYELOm1yQ/qV+GL32KT41B/r8Vd8LLrcaxlkdy7WaKkLRxhI+D62NZlBA6W/pE8GCkUn6
9o/3+Zp3EdzOGK/LY5KsEsU3qddwJkCzD1RpiW9+UIJXB610TzPK2siOHbRZEzvnjQPwLDMAkujT
0FQS8i5lsPxSQyoeNm66NH9LiugOSsM5yH/zin5dKd38FSwKi6wJrQzXacbaXno/HpxKOJPBkafW
yaTbrFzsjDyRkVMn462TgZMW7BOJBFptN5ceSd3bw4wWyeSULje1xHsJ/M29/rpIBkTyQetFfUD+
F/6FljRHOZBHwens0Y0/Gm7DCo3mvdCgK1/tqCKLiVbVcFdFCh8iCbx+UY3/lCfQELijtRyalkeH
QuN7zyQDMGkut6VJQbJvMUahVQ+y1oB3ZZidNhZfi0o66aX4PrYpjw+DcyiwfKcpKUi2TFhrm0q1
oykTKDzDQ9M0xDYSiaevwDkLWMrTuS+yzKDaTlqWuLNZnqruBnJ+3j5a/+Yt96e3sJSnVVUmYgo6
FnAShIF2IKf4b6NxaszjoHcbmpbCj5KLcbylMYDTa9VSmyWyE+VZbWzaLd6iqtodtFv9njyAroLa
9TkLpT+64zYsF8cAyWJpoig3ZU4YYFbXlT/w9GpLzvS1CXi0R7wlMkiTlqllTCaWOA+xXyQQsiLC
MZ9jznvQphldBtm4AnZpaEr9b/gZWTWgMRiANmQ3uYlhpsVpJIWT5m0/6K6sMN9LVLSULBWsiEEB
4hTlgCt/Z5foPb1UpDNPdBOPuFFgfchP+59tM+ZWppkTok2arv4/0r5jSW6ca/aJGEEStFu6sl3t
1ZI2DFl67/n0N1Hz/VMUmiJu9CxmZjERfQrAQeLwmExCQ8xWfOiSh6Ddt/mxFj40GbMwwxyXbOZI
0Iw4LrV8KfyfYetJwmF7JatvwMIEPcoFUoZiMVYKbYcctMyuWtGrzejchLFLOtVpZl7PIs8zmFcA
7gL6I8pNIKqeSb4N81vGU/rimWCwXzd9rYopM0HVftPSgxTfCePr9qatP2aLXWPAvhJ7EkK3lMJT
56rXeokUgIxU2MmQSOO+navP2cIcE1tKI1RtAkKR6T49ULa3MbEF20QLzQCWkfyk7iYng/C57V8+
NKNzM8227pRqNkpqByA2++4IdYxjLPKGpni7yfbrxFA7EusBy9PuBlf36IwOBUCIK6Fm53Ngg+Me
1x+zcHjo+KollAKwl9Wj0b8o/l3Go05eDZYXe8aggxk1gtpEMFFJ4uiJkxDbZTKknJvLs8KAw6gM
eRRStZcoObTtL6P7ve3kvL9PN3KxUb4mEJ/QzwsSulP8XeEOhXJAlG28abO8CwWaocv9V6E5tf7Z
yM9hwYFq3nkzcNCJURGqtJ40z15BnpGJ66rn7Z3imWDRACIHsRTgNRC6ysuzxqvE0oVAibtthgPV
EoMCBAztYxSAYqhEo4g24yvMP2uRaKn9q5B9KM67+TDbbTNLPinDq7RaBXpu6VvWHHTf4LgwxwPe
NdhUc5FhPguPD+bZoSlom3X3KfEhsxJpnI8snikmWEiKsBR9Aw+P3waHeQggd5Z8FTN11+jB6/Y5
8fBMZu8/0mgDuXIVerNHwOhmHKZ7xRJ2mRd4EmcPOW/DVVl8cU0bVTONnDKBTnmMT2E36x51yATE
9xPq2bxogePpLN9BoCcYW6eYU2p70jhB9yWf/uNB0YNcrEeV0kKm8j6OIn7pil2vELQQGVZtVs72
MfHWwgCDPxlGl4co5AWzj8oyiAai4TKNvIndVWl3CB/9XzD8ruEmaSB4ECMeQazwyfgkfM6d4HH4
Vj8HR+3QoCgLrslLbYdf5b3s9N+Im92n9ocUEBY/gsGOIQpTISrwI2LhW5Y8CPJ9LTzLPa+/jPNm
sC048TC2bRcB0mdhsnzlh+K/bB/aeub1thC25QbtQ5hl62CBkj/KbuzBF3G/Wkp16tY7362dwON9
GnLAg2WLzcykrUHnDPYhIzkIonBXT/pBDYufqfahMd/F+hjsoO21sk7XlxVvrXKnQoRDqlV7exfX
XV8DdSvRKc8R6w2JbDYDXc8U3w3V4EjNa+9zB+foT333aav9a4XtGJkAFj256jNdFXeHV/+Q2EGP
yC62ILhrj7y0PGdZbOtIqeZDQWjeLo3OEfGMPLc0btTCM8I8JPIYqSH4k3BA3XDWJvMpGvR7M5B4
6U96Blu7xzhCjHalLmppb5mtHHMIYTzN5xyJ1xa8GWgD03dGYaUu+ZTB35M3bvZ13eVvh0dv+gKG
ffpg9j71w9/hi/5cYxwLSr+7NrPUr50j7WZb8ZQTOou3PfMvb+fNLt3+hV2jqrOOUGrI9FwfFPBA
mxDHyC/11WM+dq9vxpi3xkRHWB3RRZJedaYAPcVBbBU+2LCij702N1PMa4M2di2aaBgKgck+/Z1I
Vi3zaig812TiUHMySy1Lab9A/pynrd3WdhnIvBPiXWsGPJD86+LcuObliQcaoiN6lTF4MEFliw5z
yJxc0nrjgAaCJczKgZGNMDs3onOuz2larvUmm3i5F+YWuShWepFR8EKfLLc7kV7h91fvZpHZx7pO
w7LS6D66VCq8wTxdcFc5tFHBPFT7bY9ffTKhVIVBLJPoCksYELdyiE9f+n2StGjtjFAOzZAs5zCY
rdcYFmYYV1fjQQyJj3slDaUrDoUtjLpgobH9rkhSt83Up0ow7FHPbUwkOWMcONvLXMWThX3mFE1z
1rQQw9pOH776o52KqR3NXl7l1raddXdZGGIOb4pMTcp74LOCzDHaLnaCq9vR4Z86VW7rP7ftrcL0
whxzGyBdX6cJ7ZztvfaQQRiaDg3Gxw+1Kd7MvGufyoSsTKiQT6pr7ti0x1772EVb2GCytiIZBT+i
GuGDLXkSuumSV+RTW6tDzr2+C1Ga4tSfOHvHkgeAbl1resqgFB/oABWdG6QaYLz0GT3xd9cZ6CHr
MtRuwAj155MC8tAxqTMMjoLBdpdo+Z52UBhttUt80zar1tE/1oJwM8lmzfKiJySnLCAz+YSpLast
ed/n6w/lwgRzWngmxVmh1HPQTPByJzlOOfKB/3CGo+/xQ6z1C3NM2EMKVUlFmjYrxeoSZtqDpJHI
Cqbc275P3HUxcY8/t3M3SjBUgYIAeute/SY9UW7yGiLGvK7EVfBdrIr+/0W0kcblKIH0A8Z6px9m
e/AVDu5dP+82vI8dYuvScQqm1MTDCDzSoQzXfFIgQYO+5p3kBEfdjSJrwgBTDL6DZv88u3QyMgOj
X42Jpg8lPxfrZV6BQgp1rQBPkdMKnjo7k3zpB873O29LGaBXglGREprMzY3xYgz+kczcEGQVOBbL
YDA+xP2agwSDWWg3Pg/Haac+VG5wmZ3Gih6Tuy73Oie9aF7ipa+8mHG9NLkwzsBJrCRoZcVUhqO9
pufrHPJ3/ZJPeGN6F+ord+RL8LZ9J+iWbbgQm4tTgw7vcgAvhcqtXUbtHUkVwyaCFFmJ0F+0Ueb0
aXH2l83LETECDyklIBnSB2GcbaF7KASv8720ExFSPsW80fv1V/u2qewQHBg5xrGhw/3hAerEvYVC
qEfzwWhsEnbayY9tgRcRrcaxC5MM0HRiWIsaQUPCcKRqYf+M4XdfZtuw5rtpz/ui4twLNk/Xt1KB
FhIcYmK6bfWspBUv8lkNsRYLYj6d0mHqyl69zj9RkWKUrk/jyT+jJe1IbG0v7g0brLJP277JWxaD
KPFQKnFN2+GVTLekJvcSpeR8AfBMMIhSjqaP8UjwJZTkVY7cKudE4OvTC4uNY+CkljMw7gw4GkqJ
TGWKg68quqF3iWoHBxFzJ5BUggbll/+2cwyODJFvzv6MUEQWD8b4WYp/bP/9dXfQQAEugzBSfada
nSpxXClYldlpz11cOj5JvwvlL4HknLbUdXy6WWL2bwqVVlEpyQn0AuxmePGlxlKEu3F8lGqF5+Xr
1/ZmjNk2QUs6IkowJuyvn4NIiSRgSG6c+EJAdMKLiq8py/fg+6+9d5E3Akojj/B+x9exsXQnP9VX
N9EwQhaAJDb8RKmgChta98iK0DSJ4bSufoS6yUnEv3k9HOt9D8btFzGR35wQKShoBkrYAyudYad/
7r6CmcJWnMbxP6cYinZbm0ow8XqcVhMMC8tMEGjImqiaNaXRnL+mkDo0Sks1Pm27Lc8GC8tFgbQh
neIsxR+ysCPmuZNet01cCzBbZ0oRZxH2lWNeioqI16Zye3zgK+jXJM+0kN/stEO+748TJEUzZz6W
YFJIHAFxGC+MWAe12yEyYK01dY5Al7pxe5LEb3mX2duL5Fx/lsorb6Vmkgq6Rv+har2g+hqSl2jg
nNZfHu7bOlhwbqUkVCl5a+UaCGhTj/joCu0wUDnuxH1qG7wBZp5/MGAjZlBybAPcxzL7UrYuUU7x
hx4cEAyZpmSYIsZF/3QPv2xbNRMQGQhqe0Iq8FnrY056d3UVCxP09BYeWJVTI6k1vFzS7+Lgi1x+
qSseVPJsMEeTCm1akRIekEIWtzjWybPM6xHgmWAOI8sVQ20IktRx89mXn+vkmHYfiUUXO8Xg/RRp
Rm02OIxR6x7LND9MUWlrUWFayTzY2SRByNtHKUgo3O0LtHpDb4bZTsekb4RCjCnMho6vPPi8q7N6
QRd/n4Fx3zRmLaZS0LIUOE14IH66mwRnVE3Ok0kP4R3aLQwxqK1ogVHOdOpCluQ7I6k/y0HziiGl
A+maZyjgWL2u8kox6/nGhVEGxkc5NcOZUsfT8UL1ZEDNkWbGajvnjifwDopBcxQ2DalvQLAS+4dZ
eMh5ejrrGLdYC70Fi8uaRzHmnUe4YHhuP1OhDvrE96JdfAa1AEZbI95nOm9FDDr0g4+EFeVoGDIR
D5TQSadSHXiEatx1MQCh+oFUZi3WJR57aARSqv1+n9jyDyoaOe0VXjvjapy42EcGLbq5EYOazlpr
oCM1x0+FqjtV96WNf/piwXn+uItjcEOP4lTzoytf0ujEXyq7QCY4AicppjEeQ1fl5DLXLxnRqCAS
EvnXn7PwkXCqSilL4O9BfKehG6fSXD8ldoA+jKywxZZjbv2bxbzZY5zeNMvM0Duc3XBMKjvaJ4+Q
TH0g4lWzAHQ44MgdIfPI61deB/ybWeYqkL6ZZ5N+NEfa81hrlmLufMN3tpH3L2d3s8L4f62njajp
sEIpm2UX8gRfErDPS0fKx6dzu3mvbSvvEfJmj7kItSrKZKSMfI0rH41jC36r7q1y0xeMsZ/IXfca
VVZ5is6jC30rJ76brPBJdopn3oDX+r2//Q7mgsiYsUmqBBckK43Si8q5ORIh5qXP1q+hLtKOFARu
7IA06XwTWU+8B0XaOqTs3SnqHVGbH41W3XU67wH/y2ne7DHvj1AKkqLEuBrJBFaCElXdws5sVJLL
yVKPFEB5Fby1fVRFEH0Q0VAURWLOE2MzaSTRYms9zfuklA+DoXK4yXgmmKMypESEdBTFzvIyGhef
7Dl3gGeAwa9AKaJZ0/GqKV+1CQUZmtCJdlrkdB7dtOS5O/GahNYu92Lb2Dxja2JCu5eRy5EKdaf4
pqcbEIcKes7WXasf7HVb2mEiHwzJqKDNoQ826j60QCftJLu2+Jz8vAUxnpeURqElVNbFNO/73ovE
B5UXHKxFccu1MHGOOBFdC6lA59hVVjPcxS3o3MnFl51tf6DHvbVn1F0W74uYY87CLMGFl2LUIb9v
99kB/U53H0Gg5XIYfE/8TtJ0HUjYpZd53ivxy/YyOF4tM8iuy22T9yFORG5TqzceaxChbFtYQ7fl
Cpi7r5Wxkin4rnNksAhL4WmW7yXw0yqtG3EfYeqoW4fCgIAkCaGa09cwPxMvQ7NKAGkk2aJcdLy7
ue5n6H4wRdWQdZY+YRbrXBQEfGn18uyh9uYmbWIFyuyFgcZxtdVbA9Akhm5qmsISJfVBZFY5ZSDp
q5eiOE/ohwnGH9untPooqArkh0VdUTCPxxxTUnXlgMgIoy2QHaOzVslXiLPqu+YQI/T8yASzCs4n
BJaaJOlsLrTEKBkSvFhSgshTBp4qnWmp5qftRa1u3MIK4w6Zmk9zqgWCUwILKjGwxfFZHHg9ljwr
zMMwkMHUjHZAd8p8r3WFZaqxLWOYfnstq22rqq6JpqESVZTYJEgjVBHG3Ec8cI+DC/XXI4ZvMzd1
2hMmrKK7IbbA8ovvBPFEa/Yo0CgXmnIUDjxWo+uz8+6WLX4JgxlRP9dzXtFuRZCdyraHIt8RfUfW
Swj20Q4NtJSePrl/HvYf4XdTDU0R0Z6jgW2Q2eqsnypQbIi1m0JEKjKE58yQIFNSHrb3eu1ENVwB
9EqaimGyLHmzH6qxVtBMQ/8soFd8HK144OToV7PGCyNsa25TG2KmEyTqwvN0TA8E/K2xo1+io2BH
aLGLL6BEOaMtc8f7ZFgtmC4tM899pRQVmHIRjanPo0P7SkakAyIbubvj9UPzlLxt7+cquCwtMu9+
ESVtbKRgXKNCcrlT3QmX/FQ5hqVAQq57m79w7K29akt7TBAQqGJDehEtcX2KSI04aW4JF/+F3BUH
5Yzs8UU+8RqC/rJGVB+gBGboRKROtQgIJt1MzFBD+qh28CCgaEX5dFSwDVDKPtPhpf7/Yg/VJAM9
NKrGiiXXfaIVNRVL7kF5Qcfx61Ow023KKUZFMHjVMa495tY3ehMIRYjAihbldEgYexnMtW72E5Nu
TsCnOFi/hbcFMi9SmSphSFoYDM+few+EHjC4QzTnexPaksKj/iA+cfyG+iGLbOj1/ndPmQdjCAWQ
D5tANtrMTvnL/Af1SYe0CG2lVHld36utNUtzLJxpszlXAR1RP45etK92+pOCvnnZa20+T9pqhmJh
jW3/HmNzHk1Ke0f5eqVz9Ri4CQababFM9lRAdm5rnA1dPUJCQwpJAmqzLBWaEoVlN0G/KlJP+Xzu
wqdIdrfPbC0O0xYmGGghcjU1ooCrLqfPproL+tyuUX8Uef1WPDsMpOiQpTDiCt4oBeCLrIt9HTWW
WYR2lNS8T036t965oWLIKsZvQTfGKnIlxFDxAuIDndJ6B6fUg+Sm0x47pznI0L3kTSytX+2FPQqn
C+iK1MIsJsrG1Dr/9NdWHXj1obf9VFu1bQqW+XP70FbxeWGQwcpOHfp+pjxWiqq7kxLt6oTX53XN
KWxtIoNXuopKhUnxStinB4qQ8z79rnvFDtVga/wd72UrCC3tSeM4JG9tDGwloV7lLW3M66LnbH7Q
a15HLc8AA1J1oWvVRLkdjQJsh79a3sQL7+8zqGSYbR6MdLi5Fs+G9jpNk7V9+quogLSsYZqqCUoo
Jv6I+kns44GGVwQHkM5W61+gwsaxsu7VqirJqoleU3xm/OnVYSZPUELHLZrvOzdAXiPEwbfH0Z5d
THe5vNh0FSAW5hgg8oNAnMwZH1Bj9ajL37usswQo84qmvb17q+tCXzrUcWRZM1T2Q0BXxxYSEQBV
5Y6WyHNPsMnTiIeflsj5cvJr61qaY+5RmDUjqX3aUORKtXGpa3Lp1NlODF5/zJpbLA0xFwfqk2VQ
U9adVDj2yHcZ93X8aXvveGthrk4UKoo/yMgPYCQOiutC2nSh6xMje9OCgfzAZxdPcH01t7ZcFXOb
stDQx0SBSRl1N3LSUHejIVp85ApgUAdjAW9hia2PivrQ9B21dOX+R+vlDPZ/BYNJVP2W18PN80KW
ECaZy0bUqdzGYNOWjcaGlpJtwh4lLo88cvhPJ6cytysGB3FcT0i3YI5G3bdqiyppLd+3VU0shDUf
+aZf7iXz2g/4jidViDuWxmeSHzpjF/MIXznurlIYXjy6WmqWFVDWBNF2d6gJ+GWi/KyQigMXa2i+
XAn9GQszfp+WoZTSsls+uqpWoidM53Rucm6VyiDEAErULqSTcU3SWK1WXhqxaq2pLp71PPyx7Qe8
5TAgUWSN2QYNQGLw30TjTk2c//b3GYQYtKlqTAmn4s/JmzBE93PDWcHq5/fyRBhEiGRzRCcIXQKU
YiRHsig9JSjPB6d4KLzAIQN3goqza5r4pxOAWrgS5xyc9YK+r8KHSuH0hHA8gFXC7vQRIjT0Sarr
/ZBcwvZ3rz7HGsfPeJijMSBgpkYrT5UIsXSbUpaFNuQCMVpvZwfK55fepZy7w7miGvlz20yxnYtC
QGuT4b8Z6kOhPuW8YhzPBD25xfXUk1KdzQRLUpWnvn6u6seel5ngHT6DAOk4h3Uk43ACUnwqYgw4
YGh6+9bwfFpjIGDWFH0WY6AMLRBr4N/UL+FzcO6cK6/vY3OaePM2PJdjgCCPumBUJ9oGWnbHGuWd
Xk0tPwRhtoEOpO3l8Q6JAQXZaIUpGPDWhSDdSCora/dz8n3bxurn+QIW2BnwciRzJqYwAs4V9Nwj
r3mMjsku3w+fpUcaMoTHMuagHe9GsTkBSZzTdjLhG9odrWORPZjp3eZH58yIULQL7xXnuCI7EI72
vVZtdLwUdeRCId1SuN8WPAsMRDSdL4FvCuCatV7XP5bRz+1jom61EWSxn+YYAI/iUZYrd/Lf1BJO
97UUU0uYXskU/Df0YcUDMlNpuj6dKlcsHgxhHxeXaeIg6qpjqxLB95EoaubVPRboUxlCrsklqouD
9FK3UKj03TKMPnJ7FkbokS2MTHE600YKOLbeSTbYZVRbzAaw2lcJT91zHYcWthis0xMp1Hpayc4j
EAYqtmQFbv72jwIbElzgteT1DfO2kEE+oy/MRu+whVH2pjcno3wZSPofd5DBuknQawEi7djB+Gub
37XNk99x+l9X781i4xiI82MFOXo6kwmqQMigI62VS8721eHtFBP39KlQB1GKirmW/1ACr/GfJuHb
tgnOKt41TJRF15oxDkNJZlfrfVAA8hh31k1AntaUdAVanUxWIRe7sskajLrFjexC2s0r8tzdXsVq
Xhhk2f/aYEAsGRU9GUzaj4F5tmGX3JVu7/rW/x/nwmqibGmNiXL0NiyMVqIrgjUVs/z74s68hKLV
OKIH0kbPt4y3DkSO33ltQesfx4uF0s1eQIMURWOX0o5o0W/sQlRADYsypjAc+oi8jKYcW7k/udmQ
f1by8ev2Lq8GEAvbDFQkad3IM/2ALaRjkOxmc7Dk3gvDT9tm1r3+dpYMPpjiqOQzTYGriey2E014
ac91KnF6eHhmGIjoxPZ/XRadJFiCPOrOEGV3+ML0OVjE838GKMAIgSRJiytmiJC3HO5HYfffNoyB
CQnpkiRX4I617MzxS164HS8M4WwWq27gxyTFdwRix0A+6v2nMd+lH5EqXFwqVqFbFEEPiUl60ym6
8zx/H/S9zyV3Wi3EL40wOCGW4P1NcgraZ/OH6OYoOQavhU21R0Gxr6O4ox6VffqqfC93PpcFkx7E
u1DodoFMBjcCRYRG2YhQSANRnFDfBSYaXMN9EeDAVEsVLgKaIbZ94y/v+7+3yWQAQ4x9LS4aeF/v
GTvFzY7Va+DWaPOhU4FyY0PYzuGYpMvYWiaDE0PeVmgTQLqd1j1lu7GK0Qo9WhT0Lf8U5Wjq5Vjk
bSwDGS26bVuVDjTT8k98MI6SFTvRXezhUHMdE7j1J6oJBMLlbi8cJE4nM+9yMEgSNWNCNBpCmW1W
W3PS7WJpetPMmrNMnh0GSNDfkcYBbZgOZeIorWin8+QJOu+95j2mJoMnFQRT+gJa89c6ULRPkS6X
wT4yuxnmyLhnt+0thNVgJ62mKA2BNeotyR5d7pgC3Ok72cEV5LLIUXf/u29izPLP97OBLlXnUxFM
2ci/gLultRo1+094TEQGZGqpNzppoD2bDTo2c+l1LlBySJTPHK/n7RwDJ03V5Ik2APepokF7X+xA
P/LQH0VPdsS9dml5AkjX1satzaObuwg+4jFQpcAYMXKIBgriFLsY7Peos1oYSXASUEKYmVUMFmW+
pQ1N/tMYu5gKskUr/DrHLo/6ghOHvWsgSbO6zmm/IeizywPlOk8g7ABeINtA0AAikRoSavUufdVf
tnd+FW40SDDqoqmJqC3/uQ9znqFEN01041vIQJnucGWO4qWh1hMcCzsMrOl1Ncta3KKN/0yJRCCW
sktBE4jZRN9CE+Bbs2+O3X57beubiioZlCDAu6m/o3OPSWEKWVe5DdhL0KTmovYDxYp2r2BPw728
B87t6Twpxy69Fe+cC+ZQqZfwRBsM6nSyEoEzZajc1qG0iFDmPmiQopE9ZR943DiaY40NaKI+G/qO
Jqji8+wZn0CQ5Zl2WVtUozEKuVIgq7BzWxwb3OQq3EWmaqF9VkFRYSdKH/mOWxhgMEcdlKozRBhQ
VWKl4mHuDItzQKtwszDBwM1QgeFMzukaPNE2r91M7VE9ytbzZIHuk+MPvB1jsKYaqmxAbw7yEsJr
lX8pMg560kd5w91M5g73JihN8wgO0ImdpWs11CVzq5hO3fgL9HCcvaMXdcsYc5H9pJrJWOCNU/W6
QPE++K2Y+HrCWL6NYaSn7YPiGWPCkQbBek7o93Y719YU7SOw4WtQVhK//zc7TDgSmuVUBzRLPpSI
Y+USGflWS6xxqPaqxMu2rMexhoy+PRN9rPjvn5hbVMKUVD1yIVRLR/fU/XgyXRnss/TG5jsj40eV
qy64MMmcGtSYdV8TgYTKDtNprvRdD6zgzveiM41OxFPS2BC33N7U9fzywihzejVJERAFNBzyxOOA
JhwaECGM7X+DDAiUo7wOvtV7sLDHnKLSayOa+2pIPhUXLTgERu6K/kFGNrD2E87i6N96dw0WthiI
79VWMJoeawswUXU/EE36EZn5S5FUhg0dXsNREZzZJAz0j3zr3wyzncPoe0ayIsOVSJtdmjyG49ck
CJ3tk1uNzhc2mMgyGg0tkgke68G/mOWuS71G4KQceSbkP++A1sh1aEJ63JlNPbUKQQrOhh8gydWH
AYexZj3RtFgOg/azkOqpr8AvlN14zj1M1Z7BHnkMPMLBxvVbhmuNmVNMhrAfxeIgK2VOYaRJ93P5
7Mucl3E9oDFuBpiXJDDaNDZpTbI5xgdaP06d+Ts0ca6yZgZydZg1xbjLx7pLFnYZxEqNWS1rWkKm
iuSUaKUoPH9PGbaEAwEvz9u2/63C/sIcg1ZaFgljr82VG5Zf/Lm06vaXPP2qUHzbtrNKPYLpnX8P
jEGoSCToOUKRF9V4KHpd5shSAFLCBREbmi5p2rVw4uOxRWu8CB3BEAI2Kueu8dbKgFYrBZJc6yj0
EH8Xpo+xvK/6XTR8KHO3WCmDV8IgF1Vn0lGv9G3C0yYIP7f3cvVD4l8DSAT+eaHHPCN4rlHLTg9o
t7szXbILwXLVcHBj+4pp7Edvl81iMkQ4MS24y5O7hEcQ/5dH6/9cQmO/eFUQAWdTr//zzUBbm8Aq
5CpOitYm9Gd4vFmo9QzFYt8YcErzPBUmGryFB5rUAsc+JLPJkV7kiNtWv466t8Ux+FG2JRTD6O6F
cmI1KYYxxt8qKMe3XYFnhUGLPpx0MoiAwSwYrar5WqW9VTecDD7PERiM0HUABKEKj0L6kif7vuBg
LW8RDDRUuh6puoC/37R4mX4pxf3Iq/qvxxC302CufgbeRCjfwYTSDvNn0kS/iUlkJxnBBhJFWnxS
1T705Ixwxbro6/o+erlZZtAgHHMp7yjXBP1AFfD9U+ySHe0WLJzsXj1su8N6ruXm4tf3eZFrCdVB
iuIM0CDvJK+/p3R49SGHUo5FKcXVp9Idj73bvNT2sM8wxoa2kdyKnNTWXnm8fxyUYtuCy2mQTDSQ
oYBh6F+qQneVDqKx6c8kFq20ydC0mxwHDKlu7wDHV68YsNiAWPHTqMFnkgON0D0Gbh18QbvbJtYT
LItNZnCkK9PWl644cvYfIQrtREdaQTuNR/nH6BJXOCgXyBdsW+VckuuXzmJhep0MhNC5CEzh5XHo
iMqn2RQ4cLI6LHd7pbXr0hdW8DoORY8esyuJtPIrhbYvGAGrXWbrdnKQ7MBuf2Ha8UvNdRfewTEg
I1bQFygJXZ9il80lrjkgtkrMs1waizK9XGMKEa8/yJCN5mtMPs1aZ0fGPg1/ZtOFYChPei4NTufH
dsyhXTd8saFjMELoUMUtMMdTqEgugm4nae1sSPfb/sF7TVmVpKIRcyGgRSoaOIJEw43u6r1mNWc6
pxbueBzWf/m0/hfY3vUAmAo0eGldoXLzwqImMSlRWtlnMBI+xZgFNx94842czWTpWbNSCtPySmjd
6VY9RFaV9JYSnOvgJ2czOajN0rIGYigMTYDFTcf2kLjZq34JIPnbnAlYOxSR84W7Ku6y8M1r8Lzw
EjNV/xcyNtAe2xlEUQ64DYIV1WVjiU39IOmT9lBDndduDH3YgbBcssw+fIwzzThHIyrQpYTpOblJ
nQSyWP9xN+jdXfw8v4Y+oklJ22ihTD1TKeJoJz1SXYDuO+8N44VpbM5mjuu+VQq8YbUz/SYOxone
qJR0YBcQeObl2NZhx5Rk4/oP21FLMnSGTiCGccJQ2AddfVI1Hp/aOnLfTFBfW+zeiM7TuacdlKPg
ZdNxNjGEs9s+IZ4J9kWKQykqdZSIVTToktjSDDyx3FQuRcj3ocxtIYwbVIlelyXtnByOdG4TymWP
NLd1zEB8CH+cbToQHzlBw003/cUnbqbpBiz20OxIm5kjPhXCQ/pCacSJ6Ir3okdJdKQvIU+Nhbef
zGPk++NoShpWKslObHwRW1uLH7ePbB3LbitinqNgROcCJqqQ3JVDqzUeR7VESHQRP8LXgxmmfx2c
iXyHeEpbg5YV/Si1RfM+jXUOevGuEBPhlm2WyCJt8CmFl7o4STx2iSusv/M7EzlcxQAHK2FpAoxi
ylo9x1YNR6ovnzvNaGMuJdplr/NptKYv5t3k1HY9WuKbeYAwYNXYvILz6gfE7TewucARTHgF8mVo
DfTvlA5NH8YXuTok5SELvikxcbadY/1BWJhj0oLjoMfCQDsRW69xM0rwvuuhFGE4FYgfzNQSEbTz
eyxXL/jCKoNUWVKCnDNGwlPxi1NYSpYhNL/iondGJbYhmPt7e5Wrt2xhjkGtJhcxMENzeNns20KV
OUWESnAdfiSNuzDDwNbQDBAhD/CeqOC7bb72832qvG2vZD24XNhg8ElpsrJN6WhO72WXbpft/L16
zByaxUo+8iGwMMVgE7g0hpxIMNXNRyl/0Ad3IjzODOpeGzeOlR6ayJzqGQWnefRy8JbN8LxZc6oz
nc/nFax5bsAgVBUXkYBikOlIxsGPH4ootaKIl2dfBanFrrEgpXWZj2VVblLG39qk3Um9uNt2As7t
UZi0nIGCyFBSwtbS2Pu6YYdK5CTzr3BI0SP4sm1r9fW4LYcd7R3KPg4n2p8Vh09d8S3Me1ep7vVB
cLftcM5GYRAhkuexM2OpcpE+gWhe7flSdZoq3vQmb+sYJKBquArp4dOl8lOMjnkkW3r9PKnnROHN
s/BWxKBBIqqhgGY7vLvKL8i5YEgnsNSIV55YL4QsDoj+jEXAQrSmkPQez25SRS768Q+9qP2ckAUx
5+Eh09TLJKMIrkV3RZV+2j4zzlOlMABBMtDCFgLqZRIquaPxqJM7JfPwfWhL1RO4+zjP//rZIQst
GmBB10z6/xcrNSdRnnMR5uRcseU5fkwxJdqb1d6Pq5OmTq/bq/vL03izx8CFHJlB1SWAC7Aqzl5z
KY4xxvr8PZ2loYUSTJ3v0jvuHO6639zMMgAiKE2qJVe+O3Qx0a4hyuCX7can9BPYTu0iRzcD4c5Z
rN/z/7Oqs6n+wvcRbFDSb/FIeUvMi/zwoz/Ve/GeMvAO+3ywqrePSFuAAe1/J6qzif/YiEOjTHCi
deSE5XPKq1+sY/Ht7zOgIrYgGvcV3Ha/PKFnt8p4eoDbLqmLDJwE4CiooE4Jl1Q/y2gGEj619amK
c0tUeHS7vLUwcEJixWhMDQc0ZiA/iudZ3fe5HHIe5G3n01nOI7CiKkJBK9Gt9KBlT5J4rzecxCnP
BIMatdylWky536skOCYj+abr3fOYBh/pel34FoMWk5CJYVCiGTCsvpDQG+Jzrr5xEIK3FAYhiiBO
5THD44i+WgToKPQgLxW+SYHVo5uY2P0uedYuPfeyUrd6HzXd/JqBiCEs00Ii8IX0nL7ICJp0V7Pk
ezpTmHjoUN9vr5OzTDbX72ujKU4jlqlVP8s8t6fgMmg6J9rkwC2oc/+E9zbu/U6l8N57o0MpiY2H
brDC+x790aNLc8L0GzzjadOsAx+IbDWa7RJZ1q2oK8SkzfFtkOogsXXS/lcRfSVcsYj1xIJ5s8O4
vaoOaVXKiAuJBF8hyHeTpwoCGPouB7vCB1+RmznG/RHjKMLo00DnMyV4nk/NL+2gusUh3kM8EY0S
3KL3/yPtyporxZnlLyICEOsrcOCs3t3bC9Hu6WYR+w6//qY887Wxmjm64ZmHngdHuCxRKpWqsjJf
675/euWbSe40TPVAdLAmosJ1iG7kXRuoXwv/KQ9GAiLD0Dk+Vxew6vr1qREhf7fD8Jtl7jxUqpwM
toWSfh+1yATCI+2ni0anJ6Uw9jqlD9fPg8AcP2PbzZlMepslBiaAmfnopPJXDcw36XxIk0/XbW1X
29/8hp+wHW0T1NlswjY9jzvWuwb+/M6+VI4MkjZQ/R+u29u+Zn5vpcldmXUmT/GcARVih8eBHNJp
d/33i/aOuzE7SW26YsHe2Qt0oKpDi3zGQsCswhtZVPlin/2KQ/LztujAmlKf46aRUVtX9s2+22m+
WDlUEEF4fdnGmrrKyNgXqg5dfcmtxlGMk9x/qFa48gQugmixRDKlR+0VYUoHO+hEP82mf/3zbIV6
C6JssmVakF3iExoZzEC5XGHLGuliNd8K+WICq3PdxmZbc22ES2XadpSrYsB9wgYD+mA6dY+pR13p
WXHBWnfJfQsMz4LHw+Y7aW2UrXz1eihsc1FsJqTSJm4RPmTquVyCoTUco7wFOVFFj2kqAglv3mlr
o9wno2qYqVWGkCgHTAGv8otHkEheWl+6sD5DcWQdcVmkArH9EW3Q/pq6jvIxFw7brE7SJWdLzahj
Fd9r4+fUitSPNi80S/5thY+CQ6EZWchwvKwNOF9qF+j/zz0USHI/+yl6KWzWvSyFKJZsqjZQ3tx9
Ngxp35UzmzUAo3l1yxSxR18KUgc0joLMcTPkrm1xF5lOs9psWJGAzc8qBbrSNMhOUIY0QPyZeNaD
iIpz84OtFsd9sCLRlxjC3LY3S81BmaSHRVZdvc4CwcHbyhtXC+MLR7QvSGM0CL7yfYYptDaw7sgN
w5e/TjMpX0XSbpvYxrVBLqezsqGQIQ6MpOeWFdSBMjwyGtVmT9FyPINXGERW5GBDBEzE7rh1z6wt
c/dYrzdJ0ozwlwKvJbm9Xcxv2lR7oXkvx0+Cbd26M9e2uDuNLoM0dEwsNTswDpvUtx/CcwFEquzX
AFNKfiqJQqjIJBdC+yXrwxrSzhh1YnS4qW/mwH4zJenQSR2URgJ0ea4vc+uaW6+SC6AmtRK5Y7jK
lKbQUPou2aVjlZVjGaLKmWhxXNTM+z5WyoV9u/qiVMdRCB4WLYULJmj7FlWesVeuv/g6EAzWnXmT
7/LAOKP46KlOGTty6oqIJAXHXOPjyjSZZWvCLBT4nDzBCVedUaQ9wn4Jn/SsPxMXS6aYNpMR4xkV
FkoQJmBoNiTfQte0bOydleepE+civYntw4aGgIESiA6U9Pu7FbrVuirVWJiZnNX5GKagjhsvg30p
VP+6E267xpslzjXUbrKU2YalpPhpGj2ILZ6uG9j+Rm8GeNcYo8QA24zt1SqoZw92vqMibq1NQIul
vNng/EBT5EnqF8yKjMfiwJB6qLe5yz3BVCmD0KTu/PDfFsX5hApMB8j24BO58jSDGUH/UkqC/OoV
qPKn3/1eFF8kGIlW0Zzx+Y1ujxGY1kkx++ssTnSqg/AsUWd5YIIaVdDuo8/5rfEQAu4lABIL/wju
vhnSJh4jloqXswOUxY2BSeuX+DaHcGh3tB8KDAkWN/kBItKBdO5PoiRT4J2vKdMqxywxdSmhwoCU
CArWu6KXtQO1G5EgiuC0vaYvKytLryTdEuIMjE3oq4Z+blqct6x2De3XqFERHnCTlGDlrjwgUCXa
ZMVMGKXxwvvm0AfKnlETpL7hMXJrKLN6OaavGcwUJaLdddf9l2Tsza+42BIpYRqTGDkLcWQ3PIaM
JADHZTraAXmWhFUM0SfkAoxh13Zj11hs0hsXKRpvaCUaM9p+Fbyd/9esafUBZ7kKNdLASyGCtZO+
KF4LoQDJZRK7r7KeNww0K9pIQWDj8YF5XKlx1mB+dWptR1OawxAmtxI09q5/r839A/eUrkLFRlN5
Oi1KanSjQgyl6cVlUi2no5F33cJ2+FyZYH/Cavs6Oe/jaWzxDo5dYI4x+yOnjvZo3ys7FXqoxg7y
IAKbm0duZZJzQqPLwpguGjI8+6VMT610TIyzsuyKQgQT237orExxDphUcbv0FZKfvykRQcO6Z/z4
BSKnyCW2z9bKFnfZdUU9WxEQYyDkZ0/xArTkEV46rMGVe+NJpDOy6YIrc9y919NU7Rd2tnr5IpF9
2j0oIuZSkQnuputnPZMgxIEuyQQOzrn3bXM6hPNHKBRQH/mfl/OS1WM2NRA+hD8U6kMdP0iqH4WC
u0ywEp6Wqs1zUusWTMxG5WSkc1JM0knRR7jcLIRwAJ5ArG3w/X1FUqrSljFHlzTE19HBNabukGci
btx/ces3O9x7zCa5Pc4l3JrxSbIHyzy6KH/jSU19pRMc1+0Iu1oV9yIzgamttALPI2mv3zYHsg89
VNt1V1Oc8lD6475JnfC5PwmVWLYDxdsyudjUqNFE0wy3lRpoR/XeCpYn5YVh2pXYjV+YNGZ7h4oF
cUTqIdvu8maY/XwVFCtpNsOeRSgrPE/afkiPZNwJAi/btT9SPBWDdRpUnhRZ5g+XWc3GxNL8wSeg
XiiDrgRMbNhFINOwgVTzuq8Ci2y7rljkk0q80kCGUsAiE2I3/WU/mM58F8ZIOxS39O2D8dwUghts
uzz5tsxXV15tJekivR8muGqLkh3xqlvIagSO5unH6lhd7MO9KG1k+/bHKgmIQAzdVHFrct9OB6W8
AcprfLvaH0wD6MxLqMFBkztz8sYesJFRsLGb+7qyyF0yygjGfovh72J6VvPvs4i9YLs4uDLA3Sxh
P+mlkiENALTanbwYvI2xV53yA6PNEeG6RPvH3SvLlPYF6PX+xi4oe+0w+4bPHhrXvXHziK3WxP6M
lV8AktKTiTEB2QWwChitj4rxqWgNgZntW/nNDk/7To08XBYT+Y2qO1YgOeCM+fljcCmbBGYtH5H7
bSf4K4Pcq0kyYnaZqbhq7gfPq0GWU7vhVzRljK+G1/rqF1amw5AAY9v8UE6wss3dCxGmqBaqs2RO
ocrtZBTREzGk0auyNhFs7KbToyQO2RpIsqp82i2lI0pVCbKdghXLkl05/7juIJvBXzctzYIXGISf
GqnURi/zAXdpPuoumZNDlgNyPQzGN50Mu14WTuKwD/NH4FgZ5DYPWjzId7oayfY/En/LXoXzEzSU
RcMSm2PV1soWd6Vqc6UZ0oQP1fnVwXDJKTxQXAE5irrxbZe6IP7BkF/ngs00KL6htPa1uMiiqX92
kq8tmLteDRB1ps0CVur4MLvpHRN0KjwWnrUngB/czk3xDE13mSvqP2ye/dXquRAdG5U2xqmC1DWL
73szO6p2eOikSdTJZoH32gK5wFxVg2xGCVJkTI2NGQQ8i6M1HIfw53VP3TwKq+Vw4VkHsDLvKnhq
VtEzukQXrRmFLxnRnrGPuYqXpO9I2BcV7gDFs4LWfUGTL6g+Z7+iJ0Z9Cn73wNpdX5do+7gQnY+J
YRUlnFQ2xp1MoWOhKjMYime3IJPsXDcmcEYeqR9XXWmPBdtEDdNvylMW/pXpu2gw/Zl8mixBV2oz
uBiYrgBShSCA8UsD9YhC2wnkJMulGlw7A1RfUR19Dpqs/8g2vtni2adyHZMWmCYGCICkX8qyc6dx
OUhToTtdIUJ1bl93K2Pc7VNqQyKZMhbWfflb1QdUtZ815OmsV49EWhBDNl1/ZY6LmbkCNAXB4K4X
6QMYlfo8dSu9uL/uGpvjrZBe/d/X4llD7JREEsll1uImvrnXX+glOVqpQx5aTwqsfYI3MPh3m8so
5K/ero+sbHNBkk7WAkwlbgUtCANC0Y+agH1ofXK0vmBi6xTdCmmBNo/6yiT7+eqoT41WUjNesKnk
qcnvFQkse8UiOG8iI1xs1ORmLMtiRJo3Sd8ybdxHNvmW58Xh+rcTOQgXG2lZhuDbQppgz76q1I4F
2rX/ZoELjNpYVVrewsKYHkr9riCC0sF29r36HFys6PRQSsoG5zc7s0sSskHQDgpGvz0zCF0mAqYI
7P0BHu76ZtC6At4en/sdg9rokK8yAxmzUpKQ7+J6IPwDNDxaZAiLEm6QjjDV6r3XWbE7tRMGWCFo
6Q69qKYpOFEAXL1379HSJaJUcG9Q6XfnGHQyYJJckEQeaAJG3iEY9/oBgeS6m2zn5b8/4x/o4rlL
e8zSYaW64tDvRjDOKIEn+/yeBvazk53Qq/SzG/te+tWAWUTUTBF+VS6OKFqkSBK0kL3wwko20bH1
OyRZECR2IiG/InPJPxKf1Vq5CJJPSR3PMc5EemAT3phBC6Sgw4Pj+p6KzHAxZDF1OQoJLhtV7XcJ
PWT9z0I9dhYT+XbyfjeMgpkwoe9w4cS265TMrMbK+GNl8Ebmz/TedgdgWhtH+4wumGiC8HoAM2Uu
vKipEfWxjTWO2bGpHvvx0/U93I7DmqnKeLeB1ZRbUb0UUVPHyHtApedoknIZe8tNJP1jUezNDreO
sga/UbqUbBR38IgP2mIfffpdeEt28ouIg+hfvtObNS5m1p2ktLTHGZ9sJ3ui+wIYI8yXQID0gLfb
k3qKfPOv/7SRvIhTnQ/2UDM4Di2CrnnU2h21BInIti/8XhU/dY6OT531YJfzEunGmm+E/Xj2Df48
tm+/n4uMkTUaRs+oZgn5FQI0PWRHUhyL/JghJBofuzjfrHFvUHXMi0Gd0Jy3jJtGPeai3RJ4tsFF
vKGFTmZpYzWZSZ0S5LzlD0l0OYu+CBfoMqjN0ErGRy/kh7H1WhGA91/y6bdN4kJcGiVzpzc4NhgH
ZEBznBpPeVhulKMGrloxscH2ffxmjwsHuZrOw1Sz3M9QjkW7n5UT9E2cXMGrXEQju43ihPbUP7HH
4GICKn21kqZs96L5i9L3N7E2OX1Y7fK8c6rE3FMQYNGZnGwqqjKKnIMLEJi5GJI6wzrzDLWwSEN9
rlY0tzNFDHbbBei3RfLIykrOpzEGixSQlYq/HDJfHZ3wLnGtR/IJ8OWf2iULRNwRzCuuHGQeZl4n
ZOjDDqujyv087tXK9Cz1OSpER1i4OC5igN8LJOdVj8EEqKqDFxwN3EPspZ/lWwlkbPZhBjX49TAr
WhoXNYy6SyVrwItPJoUTmWcVdJ5Ev0shV3XdkOjo8YBzECrOYZ8iD2YUXNGJ7kqXAtiDin4AUOxF
1PMRLYwLJbkl1cts57ggwXQ1lSA5zAOp/K5XnwTrYt/kmnOwP2T1vDMJ7doOsmKo5f8tDTqcLGA/
bIyujOIe2mZVc+X+XEAxspR2XYr8BVrcCjDTTA+izty/ufqEUtnbGeHviGJyEcXKNUIBC/8bxgzy
vKB9gFnZqU4dKNoVt3+EYS/x0gvEpUX1qn/Jsd+sc0HFBCpdzmJ4jBxYAZvkQvfOrcCe/v95OQki
GN+11iGktUz6AJheh5mjZPZDLfeswhC8W0RmuIIO1QYt7RhiZ8pKICn/ajAUZ5LP131ScI1aXBjp
7VyLxx4umaqKZ1cALyhRcN2EKCW0uMCRRwvY/Co4Ip59jAFT3y9O8my7tATOVtkV95KnCKp8r02I
K0fN4lKQkLQppLTZ6/ag+IVn4enFOkDSg+nOvhKMngRGc/ooutxEYZnXDJBCNY0KE2tdak99GF3t
SM4A7nnReYmcxXQZA04Mfsm9YI8Fh93iQkuUy9QuE2QrDIAyQvslH938TI4FyO0iZSewxkLHtd3l
QgsYRlSlM3DLad+0oMHEZuwXp+infmFyDKCcu0R+70a+6CW/6aymotsgidaATuUcCaz0bao1KcrS
tYruU+iOsinYyFeyqj+WtrLBOQ44QFVFCrGRnQfYJTqucw2pPHNHdwBi7sznn8pectnwuoGyaqxh
wKa4JC/pN0tw24rWyl1KczfEVqvBkVK8Ds0+dzIquo7Ydl1bKuczBD28UZJgYrrNUC3o4aZoVmp4
qzE1huKDOCmUBlRL1S1AIbmIVlSpPs02cpboEzuUtTvtx6/qF3QxwOcKnnzBFm5nuegjGpoKnXud
5yGiCkmURWmQ5UJYI8fQBCN5YTTyIsfcBsy+WeJ7GBJU00NCYCk7yzfQQvkyeZgpwGsb+E6MZKWp
az0Nbnyj7DAy6uZo3n+oWmEptiyrMniXeFaHqNPraIzxMYnk5cknqxZlnMwb/vCWlQHuglcNooQh
oYBz6KPXJ/aBNta5jwYnykZRyWLz6lvZ4q7zPCEF1KWwmPYIdnwIzaBBKT0k0DM2fPOy7DrUQ0Ub
uDl3C6/8Zwfxv/fZ2VKZUdYD/+D1x+y8fIn2sVs80ufsUdq1no4ik28H/SH3kts0EKVPmwF1ZZs7
GSG1lXrIUWlukoe5eDGHv6rpVmsUt7IEp/761tp8DXbutAlz2viMBf26GIUzQtQGtJrXLwiRES5Q
9zKhcVIiqyiA1yqtUzQDnCuSNNikGVt/MC5Uz5Fdz+2CPCwtHcWne9U1H1ndPL+X0EZXjua3/NBg
ol/2tBPDx4myzs0QvfpoXIi2w6yMlRgOM+U+Lc+laIbi+omzZS4+Z0qmLRCKAA6i8+sJJH3VtxJS
ALTZXf9aIjvcbT4o8hgDIIbkuaJOZuyyIQ+swZGa0btuaDtNX+0YF0OmWh9a0AKi8HRh4j/JsdrT
g4U0neFxRJAYoTUuivQqAS1VzyLWbvI0l2lGvc6MggVTTFYu2EQeYofxhLmwbOaMIdQFQ6iFgoxl
Gvdl/AHej5XX87C6OFnGJO2xh4Pxo7O+GsvdFItmFURb9/rz1Uu1DYtsUQbgzkaosMyaG5NPcY0u
OT1G0TkufW3yljEo7WMsfURTfL0+LnbQBhOxWYqNbOS7pvrcZft8+gDH79oEFzhqU8nkUYLD6/ax
iIPYLByVnCPrSeDumwnWm7u/PhZWuxiVptwlKvJVJmZjoIHcncjN4LJ5zfhYn0T5jiAevaJ5V+b0
KG8oTRAvpOg8qPs4F8kt/8sVqRNItmCmHSnV+ysySbqsmPQOL99H5bHdDUwTgjEpUDc5G560a3ah
7RA3dSjmsUXneftSeTPOhUMbrCZLaOPRoTafiuynAv0VMM8JPpnICBcLIzK2mDfCzTX41HAYVJbc
aF55rn/8jc+NHuNA+UtgdNtP3lbGhcU5XLLSZpWa/jh8YaMY08k4GE9M9AgQB+EjddtP3sxxcVGe
kjBS2b1VFqpj56FDqcDzBRb4yqucgG4jwz9eHP0g6tdOJDa/XVKwfi+BL7M2pEUPlAATNQFFx7LD
vHTVrz30+VCaP9QnaLuJ8sPtAP9mkquUGNoc17IJ9ytKTBmR77UK1jRzcCDXI3BCgQ/ysz94ssjp
jIeS1xRJYCSJA2hnoA2Td93tRAtiH3EVLtREbsyJAQBoYbuAmEHTMfZC6xiL5CJEYYNn9tAWA1gN
lbnDoTvo+2gHVhuH3kea035lg8KdSx/VPRM4ABvshybYV67ChY0y7iglDb6bvUyOlgbhcgrlT7Tb
yZJIhVe0o1zwKOfRVo1XoIEmuYNMnGp4lqu91AuO1/ZcxmpNXMAwQqtVZQYUyRLHOiY3us9w4c0J
6YDX7awf/UF21Bfy9brDbAMpVma5wDEMtdGk1IDHzM6M4pbsLp55inbWVwiz/JC+0XOzW9x0n9z2
zklE7iCIKXzVNc5IOxQ64Fh1Ud6Z1c+e5oJ6geDz8aNCNG8bXQHrxy4DQHXoDB9yw4Fkyw6Jkpfr
Wyk44nzZVQHskIQhPuDQWQ9JkV5I03gmsQWRRLQiLpfSZnwvw8DBk5PPKdmBddpNIg9vTYEd0bfh
Qok+1G1Vavg2lmEfoB7vd+bgX98xkQm2o6to1cRFJC0Dkvls0Q6ko56UdJ+vmxDtFvv5ykSXWXrT
QP/Ba+ehdmoQ+Nt4a2l66+em6IXMTuif1RTLNFVF1xSDcF+mz826Ucuk3gG4v6NqdgbRYR/mf4Vx
6ymVXDpqFe6vL2/b595Mch8JQhbt0rHqmwza9/ZOn1xV9DbZ/khvJriPVC2goEoJ8sMkrJwu/6m2
j9fXsN0ahADN//aN+0aaZphGbKLQNuqOdAtaTxciFt5813r5E3BywpkY0aZxIV2r6pL0LSshpuNu
1H+EUFeRQ0FgFRnhwvlcdGo/5Ng2Yn1XMNJnPA+14Mmz3ZhYbRwXu7NcV82WRH+/RUyf7CFr4rZe
hUp26Bi+ug93xvP1jyVYFk+TkwzZaCQh9k4eKk+pj33ybRhE17vA5fjBy1kOuya3sHeW6RXLQ5I9
XV/EdlD47XA8obJhGHrSzgARaN3iNMX9OGH2sN8ZVMAYKvpAGhcRitGCfKEJQ+wRsNz+T/KsOunf
RoWNW3rVs5DekLnvlTCkcTEBT/xIHYtXo0Zg+sXt8KI/sHElNkA/H6zbaZeBtVYXjkyrAsPMd1ax
Nm6LJhk0GLa+zS5E8YLoeb4FLHLHZKBF46Tb5fk35+cZlsOJLqaZIvSNbvmJsQHXQfNZipwQL3L2
Hu8P5v2EkRfp0Ls0c9TIsQ+iHgE7YNe2moskZBpwGyeI+FpgHZU9RNzxWgFLSXDdX0VflIslZGrT
MqSsE6GiSo6+u/7yow2/xx9Lx97OBRdPlMScZGWGHaO+m5ZDLhIbFAQPfnrPiJKmSVSc68LagypA
kS+2JmoSi2xwVXdpUAYA4WEj/1XPjnHsA2AkThCLmFycN+gwAQ98EbZqBRFFZ0dj5frLlPVTJcMZ
B984pk/AsoIvIHupU4ddYn/PXZEDZpuvO8a/PBp+fzFe8b1Mh4oOM+xiSP0760zVF2I6E5QCBnf0
wLL7bADWBvzXdbuCAK3zIYb20LhLa3TE+wmcSY+EiIa9RBa4WEKXRoUoKGKJUT8nyjkVaqILzpTO
JR1LhRmlLMHOmeVTm91hztNt47u0+oVJot313RJdAzwqOMGrLmkGLCY7E5TYlMQBxdsrpVb2ff6h
+hloOWpBZrjdKH2LjzoXNEY7Af99U6EgCob2BJjd6jRj9je//Zjzo38vY3LUAmE5d+QGtN8oGQiz
NHjhr3w3gRydfIsClo5MACexwWYoOwl2dfMLrsxyZ07SUrWTTBZNzoyfw7qzPPXW0gEfH6Fdm/vq
58iTzmXjiIQStrd2ZZm71lOpVIyE0dBHtnIMLbI4mZ6FULwxH9PIABRKsn148M+oVA80rgTutBlr
Vta5w2eYfafNjK1TMlWHmHSX9S+p9miQxLu+w5u328oQdwbBP0/kpcARYXgQZU9fbzdxOi76jtxJ
NLNyVDS2m50xOxMKOKS463sHeGxLROG6XWNcLYn9Las4ndKmaXQ2d6kF3QF0i37q527oR0/pvrqY
AJWKJkVEe8idQisPVdrEcFKG4WlBlkkCJtAlaluK9pC7ucvMSifSIxGZdXlXSukZw9zOENHD1H7K
UfW47hjsw/+R9rztIt8XgwKTOtAe8azSf7XqY6Fcpo+Rr9iQmwLlm2IRnqgViUiSRiHYdqV48Es1
cpcl9PVOE9xk20v5bYavarfZNCklVHY8FSnCkkH3WmmcWRYm5dt+8GaHi5Hgia8Tk8JOeqY3ild+
y4O0c8gp9lH5CJrvjL4ANbjbVnbiiwiJIFokFynrZjKthc11LsNjbD60OtA50/1HfOJtgVxMBHdj
aENuBfdp8hxrmRNKHVqmv64b+Zfz+2aFi33FOMqt3bAh5vtXxm/qDHsDuY4eJF8Z4KgXcoNtJiJv
fsjXueMlkxRw/+Adr9x19k0zCq4x0bfhot/YT5qlpioAB/ZRn07ASTshEdjYrrCsFsGHPQ1jLgpj
VZy+MK7ZEYzEjFNtRD7QPyZCTJ/I2bmg11dlnyUlzLEoS4/2LjnEYNYXpTgiM1zQ66swGpsBW5dk
v6ARaI0vefFgppqbzKkzdsdZO1x3P4Ev8OXqpEMrUVMx3dUWO1u71IPg8SL6/VyQkCrFQnEXv1/p
7lX7u6oL5HdFv5+LA3ZLirBUcfv1ltepeIIJYAzsu/55L/w+nTwoeJxqC1kizoqqS0cb/KC9nNwq
VuLZjdY6uHr9MBQxDItssjWvbvRs6fH8kRDbYtlwrXEvZdTNw4uqfre6Y9sL2gmiHWSneWWtyTNZ
0yrEH6XxaII0ReAB29HABru8bOqQWeQOalSW/7CWlO2ncBh8ybhBerS77sbbvTv7zQp3PsemYvrk
ODgRJmejxWGElTZ4QI1D4o4/mgyAX7JTT5Jn7ZTbj5AMAKKmK4as2aDK4rawyuu87pnYK03628LK
vkBeyRMscMsp1ja4oEoqSVeWHP3B6Nfk13htlffSA3mJPf2h+DV6FjIwAx0tJtciyCc29xYsv7au
QnuCaHyjl7TSPBI2LDT9UHpH79HLK3zGGjTtozM9lwf1ToZAeQ0yeOqLCkVbEXFtnDsMlQ29YoiA
ojp7HA5t0O11oBsbIdvT1ilYm+E+YTSlXdtk6HTFZvjY21rh5JkmKm6zhIEPJmsj3De0SNxllE0x
NF7yneXOHQh8ogObLsiOKHjsr/vM1slbm+NOntEYyzxQYMQHdXTb4sXux6OezMF/s8KdPBkor6gm
2LneSN1Evxmjyo0NQRDZ7Onask0s07ZNxeLr532tYeywxPleegfzGaB72WmA8+NWTI6xp3lsbJcR
01UBOcoeIO+CVbJP8+ene7PP3TMDlL8q0KgC+ar9iNuLFaPm0T+ohojPexPStl4ol3QuaUu6uEA4
ZsDs7A6Vh732FwhgMC0Xf5MEHrnpISphWgTQFMT/38f+pJrkOWWIB0OlvhHNTjKmvj5+CFBpr+xw
h9gMJwxtymhZ/w9hhhkhyHGgjo7K8iX6/AGPXFnjzrJMZktSLMSrMf0VaxdJDRpNFwXFzXi8MsKd
ZQm9VjnVsXVsatMGp3dVAfs9uL0ne0xFF9Nze/OQvERCsSfRR+OOda5Vpp0a2MwhS/3YftSz02Cn
u+t7uBkPNZw0YrJTx/MPZdbC5sgbwFGmz6NyDlXB799cxNvv5zmHlpQuVtug3KrbmpuqLp0nxxAR
1W8eWtsycWtBFkXjGSzNcl6iEZLbnjk8jlnQTye1v/QfaAEQGRKVoF7QINLG98jbGTJYEJoFCLU7
y/avJdk3Ih32rfIcbGiyDCo729L4emSyJKMREyAXOuulC59o+KntL3oeKOa9Xd90ClTLI0Fs2Hph
wSZkZVSMMIHemUvdFZpOs9zDJlN8Yaz1IDUKqt2MfhDu38/qw3WPE9rjQqyKJKoaKtgrd8WB+HQ3
7DunAe2JDWYQ+yCiuNtqNLxbHxf8QrM3KzIhTGBusToz5GvmT46Nf0M8v2dfR9KIhFFElLbh+e/M
crFQLvqE9DOc0gA3T3uSIfSlPP/HrWR/wyqnj9qZmglgXmgksppCAUi5fdM5GWZ4MVfkihBXGzna
uyXxsdCWk9Ds/pnqY4riFATx6l5Uld+ISe/McIHPSmI7t2U4iC15NPM1ERXUVlPjnQEulSF9hZiO
GWvQ+c4u678uKMKnXu4We6bbN5+yo4ihZuu+f2eTf/EDT2Hn7esgX5e8InkxQx4Mn1gyI+bd2Wox
Q+3LknXIRhsQ1eX2sM5n0tQDsN7MMyDJ5oV3qd+8QDXHupMWlJ40DLsyaLT8WSrcXHbmU3ij/3Xd
Pzfuznd/BLfPsaERu9J7NDRlgBWMi9mdM4g09LHbgal5NLv9dXtb/qmAAlSRNZ3o+O/9cTBKQtFK
QN9o8JkMknEYfTRNhSCcrWUpQN6CZZDYOtRZ35uxaj1PoC6JJ1pbAf0d+TrVvGGmt2o2oNgrZV42
ZofrS9uKJiubfLE3mqMqi7U09CCDaFXnUH+gtn/dxJaL6mAglPG6Joqi8x1ZneZNa2hJ9coFygZU
mAw9pCUBnxfzfW3c2e+MceERiUerK7UMzbt4NxffY4yU5rbfLyKB3Y2P9c4O5xOKBGIWrcKi+gZ6
nMXyrGvoZ8jzz8bKTmY3g3laC0XgmY0IBiVruAZ4ny1L5bOqFDwfQxhl1S7L3L/JWirQmJ4SyMf2
5+V75Rau+fSRr/dmk8+0KsPqk2imrJXZ75oDBoQfq9mbwKhNwA7XxyJvYRGEeymt12hzaUOCob20
LQcLd09xAGulqz8agQZG6PKZulmM4UgQOjmaLO5hbpyFd5a5BIJEaZ0aCH6elC8g3zKT77QmEKrL
shriAJB+WubqXoKq+NFQssXtFl3dy3H+Q9OLMujT5mcT0n6fy8nz9U8g2hEu0YgwJA4WrbTaRfPt
0p0KeXaq/mcHPso+FUlUv85V8duPXE3XNZQlVcJP9veTpBgL1KNB3jED99zifVzh9mIkwR+4jw3b
Qi8LOtSgM+cJkG09qs1BwnU5R0nlzoMO4MSST4LgvXFQ31nhvqoM3tqkbFvLa+yMFVydsTmM0T7M
IKiIkwqg8PWvtRXu3hnkPhfNYsk2yxT1ZNC6aG5+HPam20N9kGEabMHx3LqQ31ljIWOVqiUtpQCZ
NRbgLrOr/QKr4c/iwPSQ0Tx2Shs0y/qvEtqvGRj/MIDghTehK1jwxrmB/rKlQT0S1CR/iEI0mgUi
tK6Dyxyjvf2CCsCDVQBcJPtMdBaUpT97pxVVFTcOxTuj3GedQao9xSo+q0b/6vvMMyuUcpTvquTN
oyZaIdtE7lCg9gw/ZZT7yAO4T5opVNY7yTARkzIVdAnarg6AkG1SV7lnFAnUn8F+IbK6tcS1Ve7T
TiM1FbuYmdVxx2R/hhPBVInh0YPqdy54FVEboML6wMYN+m6x3M3W6rFMqzEzQWtmuOa4PLVF6Wj2
qR7o1+ues5FXwZKuEFXHy1fjJxFQzc9Ko5AMsJfoPkMCMKygOK/a/noWrmsdj19Ey/dHxKr6KEX8
DD1DA0XwHF/yZgmur2TzU4FmDK0OhLI/yOKHxFwmEgJ2PLT3WX7Iqta3VMUx0FhMl4frtrY6vib8
8LcxFvFWR96kg5JRBViD+Lw8ascKTwzcCiDtHdz6bPjy6QOFYBhEAgMqfGjE8neCPcQm5ITxHJyz
ICPfqPwQF4JqweYGQllGUTVFB40Fd+svtG3NeMSaarUanL4AOpYqbhaSr9FCjoomC24FVWSQix+Y
2K8jSvGQ0Z3Zzf7CPbcDx0OwOPRG2zF9rfYHw0zhEQXSVA1AYSZyJHnxxXpeBMXpTf9crZ2LLmlP
EjDlo5AA14QSS20KSEU3D/Tq93NxZM7qdlwa1psAWWUJ/eB2OpmG04k4F7bYiEx9ZYiLHGUYx4up
MfD9jBm3AuSvyqOqBmHx3CBnifXqVJv1g1VPTjL9KNpjWdaODcHhHMVPV1Eer5+TrWtp/dewbVkd
k9BYlFCt4FKhvLf6r8NyS3EtXbch+nTMy1Y2EFpCElMAz5LK8MYO/qHIwX8zwZ32gbQlzdkyquhm
Xu40Q+Adwq/Ghce2yEmV6AX2CRj1+gbFnqDaG3eMWmyB6nT7OO4rL/FFg6Zb9bq1t/BkMpD1VixT
YjHTN7/8LdPHKIqZ0nXlSkJgusAdCBdh5F5uJ9rCXJ1AuzUud10MLQoEgOufS2SGiyvdmEddpsLM
TKP7ysgPtdl5hUYFuIVtM7r5Kh4iG/wr6f9I+47lyHWm2SdiBC1AbmnaybsZaTaMsfTe8+lvQseI
gvA3vqszm1kooosAClWFMpnoWfh7NfrkV0rj1dQbpTOlYiEOQjuD6KgEctptEZIuqN0i76GmbhXe
E+UlzX6c3y/xDXqTwak3sc0G3w8cBCvs3TJ91hzJgYjKz9CzNwmcfi9tZ9ltHzdBClC25Lo55UC4
UhmzuofewytoHHI59j2mIVD8k5h2UeJ9K5yo7w0EmY08jS3YdnOf3g5IbSaXzdHEELBs7kIcFThg
kWOoYZi14/Q7BpZFN1TMg/Z647UaeY6KeW8ihVRO+eUSPq/p6JlK/hDa2d4KIx8FgefRAFycOkiU
U+hwNp/C3YHcTsqlHpHIykH4nJY7Y1yDlD5bNPbPK49IQYnqoDVER3/BB6CGoQS5qcKAGmrddyKc
qH5fSF8aIg3dCuH8iGrGedOw0auQoHPAWdDI1yfP5xciPL2tEO6qJZnahuNMHV9z3Pm5f+Wgqy+S
Cu+37hI4GkgeyzojRKe0FcndPPBuZk6tFahApofF8smYHEfnspwUyQWU7R93/1Jg7aftlDPImJtU
PyiyRl/J7/MpzK5UZ3NosA4b5FPqRV3dnz8biZLxdayGJNVfSC1LU3+PSeUh6Lh3ZhmLCttu/o25
OQ7KXRoH05djaiHPRg2WU3SX8ndbXnXmvRXHnmp9P78opk/npHExJ6Vt3qsxDsUpU68rDNeobieS
479rSwaMIDsg9vdNkEQ7PFeGGgeUaNEdsR67hHw9vxpRzoXifU7YvKyBIipn/IZQmfKIYPMmL9zH
KMHlvduBBxWpwovuYDyeFyfcvI007qiMLlsNtQdAgO5EXlx3nrK+OO21DnzUhN6dlyXcvI0s/qBw
cYyGTQI7zo213PeyiVmhdm9+nzucol5r01BTNGehgo4xYH+00H5Qy0b0Zctgn7HRAfTiR0pvKbZf
pQ9hetslkksqvD2bZXBGGl2WQGMfWTO5lXuVDkTcMX0M4+q6XOOrMJluKmWUAZgIDehGJmezjaqr
yvV1JtcYAt3YjXheGFrp1+mv/6YDnKWuer1Mxsiogyx7SFBWi9NP8Lq+uz+cja7LWG+XFhU1EoM3
kO401EuM+L+pMj8jUTd12S8tLmnbTm4x1a4t6wqR2QEeNWxNF7Vve9yW9MhSZsahVt0SDMXKHmml
37K6teTuvH7NRqnzqu8xcavWwdifrOyq71BTPpw/epkI7vpbZVEa2DQsiBxBt9uB1qWXxKgSNX4N
TTarqBu9bPoYoUdZY+aunMBFqF/ECyStsi444VtzY6dfK+gbWYaT0k6p4XbMK/Ro+MmJFXjmQ6y6
bESNAeRFu+6m3Msa1YSPza1gzj7kLV3SRNfrILwa/iRonVQ8IMDeNZeLz9I60twti+s/+Nc32/C6
EZuF0qonbbxCNUoFCZcpWvfFCPwhc6C+pgynKh9uFa3wtBD4l1kkaTqX+CeevD2J8iK2poRNiiZ+
Nkx+PP3M6+tGxwfImACECoqUJ2usJETne6T6cUxTPUQRx0mf2vFPPj5VFnXPXwLx6b0J4S0Hmcss
mtnb/S/mys7LvhUeZoVOaBNxl8Mn6Bsp2YjjognUrMZB7yqGzbeLisKNm+sa2dzzi5JsHG886DAP
NK3xLK3mgGYYyrc9q5DN2cqEcOZDn1dSFwznrbSCPESKCpPPyMv9t5VwIYSWKt1IWX+30/WBM0e+
WaP1o5dVYYRrwcvWwssS9LI873Fd2HahhzgVsE244fyk5oOrm3/Or0V4dTZCODuRkCIz5wmOULF/
TUiopMpjr9PLhd6bziTDn5StiAsgck3Rrc7GiKLh3IXOH7u4GpvPZCjZxOA/u8bFDnNULHqbYtcq
/cVqLiojOL9hwjWgNEAoKOFtzC+8D+yaei1JBQ5zwO0AJG4uvEKb3Z4YEh0TxndvYnichHAsxgQj
9VBk8msKS2/GhKpTeqH5q9G0HUgaP3M7N/I4E2CuiLpDhl5gaZdadlOZP531+fzOCUPijQj9/c6B
tyJOyhjPotgeg9xZA1PJJI5AVM2nZCODu/+lYTdTOeJ06tG8r7rowhjLr7oDmWOIN9JTa2RfwR/t
ml3uxZpsqka4QqIZBiwm5j74dpUwMeuw1SF9NH9P0X1kSYIjUcMdJW8C+N4UVW3saarYs+9EMFMS
3bG2z8orPHKZHFmvomLKAbSFJmIjlFONIRzTMu0glJF1LlfA2fOHEqnE/ALsX68jBGsK3LgGxkNy
CST76XAaE4aJPaboG/Pz5iqaEA9KSgHCu7xZGactI1BBAamCoMWI7+vl3ukvq0oiQqyRGxmcsxj0
tHeWHsWoNX8FxBkP6kPnl9cWRi9k4aZ4PSZF8dKmBhDI3t8wM46Tdlqh7ZFllp6Szak/hDkwz2qr
889fZvHLAzQ0/8hi37IJ+JwiM6o+QRWlAw2uZwFRtfD0RwusltZTsguD8+KEMftGGuemQvTd5zaG
MnytjYNqTUDzmxwXBw8QMu3Pi5JtIuekbAJi6XCCk7JatEGhjhdm5KEsui/nxYh1+23/OD/VxUkW
FTYMbqN1Xl2FfrbWsvY5pr8fgvLNrnG+ShkBKj7bsLjjjrVrGxfZvjxUlwyfKPIHKSWmZOf43P+q
xnqstihtDOFDvvx0Eh2gGLLEitAxvq2JT/uDD0HXph5rmurfSren6dNinkhyQTTNG41a4hb/j+v7
7zERzgQVpjZ0Q4k1sUmcAmQhGtKHfvaI7mYMz37K3r0J4+yRmU1Gak94mer5aRmuHFlmV7Z3nH3Q
E6ONNFCJBlEWuyZAEMMl/TJMxQx+brwt9GKXLHErWZRYK9D9oSHjgl4Hzn2MRa2ai+4gaTCFx6Gr
vYIEiaHcf+I6UY0phmGi6YVT9byJlqFM4aR6y/GWsvOnRdudF8F+4sNtehPBO1+NpPmUAXvAz8PE
N/wrV6n3lnGXGbmryKqEYvO6EcbtWlbnYWo2CCX6ZwZg1X9dXtZrY28+M56TsJRYc+EZbaRxWu7Q
AiM0PXavKi9aa6+0l2slaXgR2ruNCE63J4Pk2mInDIDiNo2valOS1REvwULLNeaKQETDKYCioLSN
vp06SLQSiJGWdYrH6Xqd1kaiBszVfFSDfwXxVo6mIFWuE+wVqW8T66sSXmJOKtFl/dbiWA+sOn8v
6IOhW8fFrBD++IxbK7k3vYy1OIKO/YL1Vha7Du1CT59qUsDTBo1jxNaR32DbvHHr4WBZtZZDKkso
tr8m4jEEpwUoEfmdXrpyfhahTcKQloXGOGKiMfa9QND4NKFmsVfulHgGqA/dJO7Ri1vQXa3bN/ic
5xCmSmLXhdqykcpZQrSvLcakMqnaKRleVN1PZ0nkJ6KcogTVaWIgHFNVnrrH0YtKL+0YVxiUU+rf
6ITjT21HvOZ3+aN3KVCxGLJyfNBRiu9+pEgHTtKyp3Cpm8/gAo1pHsduJjBbQ2v+iqt0dm0tPai1
I1mvOGm1EcTdwDVXgRXcQ9C4+4vesVbvk330OIPXR1fdrDo2Xz9hkf+VqPHUPlPeWdEUQSJx1Nwn
lmK5KRq9dGOP2YwbvVLnvVooidfH9iKxmMJH0UY0Z5+LhqylQTEiU9RAlSSnjvwAFogeBevyfH6R
589P45l9xhiv8jBBRlybysCy64uwtvblPEgWJLTPmwVx9xBNlnYXadBW+M4+vWtlr3/ZMrgbZ+WY
m3V0FMQ69VFbfympg5LVKLnWslNhH7GxXtpq5sM64loP6osCBKJ+ydzE/NnTW6RtJXGNbMOYn9jI
mpQ1Bm8FHkB5caXaV0s9SxYj7KV5MyCayr1EQOFYTkNqInlxtDFQOh+AfsXoDX1ZZ4TsbDgTgbNQ
wLIJFcu01dVnegEYmsDW+7vzmix2aRsd4yyEGqv1HLFqlXLIrrvrDsx0ync7ZbWQXejqLnpBNU/G
bytZHJ9Lp4OVTQmBYg/5VwPDNOtBkQWf4jLP28L4Mly25GEzOAhunMZniZl414YepgQBwBaELqrk
Pj32XrLLvXKSaIl4eY6GOT0dHd/8NHWGjsymWqGGU/QnT7+m2b7pf58/N5kI7uo6VdoVSg8RpDS9
ZmkDVQ1PlNTfzosRx7zO21LYd2xulJm2RVKA/iOwr3RP860DOa77yW+hGbF0kFQUxlGMoasUAC0G
5qDeCxvpUC7DindkRxe/ra4igwSdc0hMSUpStHkwbaZpmBjfR7P8ezl0LuKiShDITwSUgfF4nSk/
2oR+Pb93QinAm0c3iGPaQA16L0VR6ZQOMYLS3Dnk2V1f7hEMSzRNZPAQwP8rg1MDuydIJbDQMKlh
jIBPVZTRJxgCMYzlUMxIEJuqPGxJbeV9UbB12N/sveZrLlKcqqeB8Y3VSsMCKcZ+JxuvFYGlvJOq
v989pyVGWlpYGcNwNr3hCnBE5guIM1/grnwWv9RXoATejfvGdtMn0kl2Vnh6LNpmuAsG5YeMiwq1
uaqD+VjSKzW0UJQuvNRo/PM6Ioq0Ma70rxTOyoNN8+8nZZsEUfG7r45TfzUve2IBQk/aSyu8zVtx
3AUz2tIsGYEEKtDpLd1Fp5+mq/1hIIelJ/PFMmE8LFvbdKrRdEMd6Pt1RwHp2fau8huMp756mIH9
dDi/lZID4wd5MmUNaTNhcnJUCfKDhwHvsjKRpO9EwcxmA3kykbFS04Q0RR3U7UGx9q1SBPZ6nUx/
nE4WNwmNIQA2MY5iYNCWX4/edRYaCuEj56m5qotoV5vRbipqz5wcSdgk3LqNKO6uzVaX9YSxRtep
fQRiik9yPRjXfveJE9qI4QyiOaekox3wUpy6drux9mygVhRlKVmN0CZuxHA2UV9UmlolIC+71FAP
CuY/erPuJamT1/4FPuVAN1LYnm4co0qyqVtDLEZ7YF0++S753ez1I73uT/QaqS5fB3hOdyg6PJsl
pkmYAN3K5sJcJbJnU9eRp+5BybUeo1N5WL0QSB9ysAWZanCuMrKIkpcrove8DdI5ddscND2/z+uF
MFSjpgGeO81GzoFvVDFp7ChTAiFsWjX8UsQHzMn59njMvD7o4Gb6bK83++X+f2ARZ0r34Rw3sjkL
rNjaEoEVDsBHh+ia4ZkxQlP9hoBbDzGiFINTeKs34jgLvFjAYwX8Qh1o5nCqi/UQz1Ywx2NQ6otk
W8Uu9E3W6983Klrl2jQOGsMnAgA4G6NO/difMqywUdzw2KOvO/lV+KimBN24KzSvkoUOQve2+QLu
RY6W6zDHa9/2yVWUHRgCD7jjFJdgdF/Zm4fqOb5mQ/wsjqh+nFcqoaXeiOZtWoFWwqREjGdVNrhp
9fGHoc4kWI2C7ENETKc1RmbgvEzJ4eqcgbNanCx8HhJ1Wuea+uTS8lcFKP4pJxIbJ+zVR5SsGw66
KlDbZvd2c7YI1BQEyRgI6H3V08HNs5g4UtO3YVjdMsh2SOrKCi+vJN4f78qbUN7uwKV2cYN7+hcf
WechegZXxFHx9F/pTX5TePnX7Gig/pz4w4UOBDHA5r6+tGp3/o3qp+FqkhSz0Nhv9oGzTzGG+qJa
CW0/LH828cPiLBJjyzby3Jo5+wDEk06hEdxwbSVuOB3WznDn9Mt5xZGtgrMKNcrGSaogc5Vbqz9p
+rXdq5LIRSKCr5SEla0NqxJBYcwv6Xrs5+N/WgI/DGYbdYsEGKvbK1cTPYbW/vzvi52eBTAvvEMA
CsEjuJTlOKQdZQH5iWVeKpRN02uWeZHTGQvN1kYUF0FQta2yLEeBUcvyh9Eu7hO1PJaE7sxh+mpF
WYBRYUk8wU74g5ptRHL3uQuLYh0Ya8ICFMM5Nm46Wz/WaQtcufpHC8pcEhbHNIx/S3aVmcFzcrkr
PaeGaVUW1HvCrlLsKoaOdxQ9JGmAziaJ1RLax80iucuqzEbRGAtT8ygCwUdyS4bKt6LqoEfk+/mF
Ca/tRhR3bSvSDrPKEv0L+J3qE00PZfTwGRGmhn8qVTH18d4Et1aCxDpDT0RnQgAz/5j1QEBVI8nF
Fa/kTQzvyOZ+6loTm1bXd6F1XToPjgz+VOgrwY33z0o4v0Ux9x0TCjc9Dy3Y8X5EsVa4xEm8sjIu
p66RORLZkrj7ZdU6q6rDT9pW89w3jYsx2C+KWkjUTWjyNstin7HxkZndL5hbhrsKZyRgrhoiC8Rl
ArjLY3cM6TyFBpjKeIqN8UpfMv+8kolf0ZtFcHdmCg27SnvEMfNOA5FQcsIr2vlu7TXGa626UoJk
UdM4YBb+1QXu4iTTEBXJgHxwBdClC6ICRCrFJga5Zcyu0qmZV1tm7JYaXa9opBcuQKhkdLky/eDc
IQip1qZVYAzVnLhje+msN6XM8knOjp/8LtZ+0TJMH/orJlWLubmOllVSfRMvA5uJ6jcDHuOWsWah
GVtsqH3BQPGAyde66X1A2EjEiFWEje0ZKmSZ/Ig0VZUhSzMspfVnH09Rv9VAE85C7PwEPGNZYkdo
xVk7L6C8bcwZctcKE3q0Q+MXXkwGnrZdDAZNezEDAyPti5P0kgsg3MSNNO6OKVXfOH2GnLCjrHu0
GfkxUZ5WXdbbK6yU0o0c7p71pEOnHsU7cN6Zp3BvArN4dF+BwV3wXMuHM5h3+OB4N/K4e0aXKh10
BrgBxGIb4lgovWgM3BKvzvgzPmQjjNPEfI67uq+QTG11/TDEzcOQ3Wd2cjhvq4RX6k0Kf6U6zAg2
dQE9HPTKVRe8A0IZ4pI4CtzI4JzuMKALJ0tGoM8dk4P+mzVCZEcA9mSuPPchQlelG50wONc7LlM9
Th00fdy1x/ZGQ1oC8CF+Dlwpk9F4Xv+hx8/g3Gxlcr64iNoiBfgZ9GK4rGFezRqH9vX8QUlusMEO
cuMYq0Er83VlwWZU/46IEpRLpgKoa9pToh/Py5IpBWctrE7POvD+sQfafrUfGyqpUMnWwtmHSIdm
E9Z+XeaPffVz1C/6+KkJJVZIGCFt1I6zDoYyqk4DLnA/rG6r+KgZtjtVl2X+s0qfz++XbD2cXcAj
wLELAqehTA96Rt08Pa7TfZRISmBS3eZMwjKHYzQwp6Ge2ufFi1+yE0bB7hkvqHoEY7tf7IavMtch
MeY8Ta0WV2vWsLZ1ozmip80Zv5nD7/P7J86MvB0VX65yqmHoAS7OCkcWOvGjOyQRI9xY22Uhk3GM
djKsdomK87y1I9ITCgbCEc7G4S9wrFzqGHE6vyp26me8Bc9Ym45NFrYMADOcj0ode9rwPQtjtzPv
8Z5yLRLu/5s8tuSNhVin3HTUEfLMUfeNSXfppAZLi9SdFhPX6aNbVakkMsV3DH1uFqA0EF1wMvtR
XY2pZgX7vnXz1rgoiOVmanqg2bo3jc8MnaPCCEwZB1YNWef3S+wXkGVEzAhOk3OI8/JoRtaxI4Vk
VWJ93MjhnMisdakypVjWejMAirG/SR+UoHcBL+21bs/8luyWCU3IRiLnQnI60modUHhrGrznW5T3
kgEOeVZukni4O68o4jrIRhh3atSKxqUZsTwT1F9qMFxlVxk4NOd75WoGmwVLz2A80h0uJlksIDQm
G8mcZzGLqQTeHnTULmKXLKlHq1u7l3X8CG/eRgrnX0JNSzLNxPuLjNHRBFxTFv+wzcVr1xdrbT1A
X0oUhm3Yh6u+EciuyebqtTNK+aSf6iBOjBOdloMT94+SQ5PJ4JxMog2Y8ypwaN0rmu56ASBJpXBp
wGZFuhv9a+jpsp5z4fXerItzOMMSdn2XYSPrBY3uduQO0XECHGpoaQFVZGONkjvAA7KMPXB5FDYP
2miAPC/ax6hKg9xMLwGX8HR+N2WiOENSJ0WRlBEF1qpzrKIEya3em9OL2fl1Xo7k0HhwlsQBfYKm
w7FZUe5iBGtfZ6skCykTwVkOw1zrdibE9uup8WunuyjtUSJCcmsp+4Steqs1cTILqpeNN3a4i+dD
/Rkcx41l57kBpyUvmrTF2WsUbGoLcllRbMSu1tNgigH8p1nj7vzRCPG9tiI5KxFTVH6ICZPbohzD
8AQqj0xudgoB1R76jW8+48Hg5neY8aC3MuxG2ZZyFqO3k6QuwhLCSyUwNTRW5uVuTEcJyZpMzzmj
0dfjgjm2LvS76ZtjuxX6K8bRLzLJW/X/cJgMxddBJOC8VqE2GpIWS4lOJLzE40v1VNx3XuPZPtgL
QB4PzG+AzcrAm8T7969A/t1azHqR6iociTUa4MfLgq6ubpxRBqIoE8PZiXUc28TWEdmXyinJLvTm
brAkeye+v28r4WINbVriTAthIprslDlflFpyecWpJlZ3/Ots+M7GVMtmutQQ4Ghu+FQf6114VJN9
urjpNRu/ckrJzRK73zeBnLmoonTq0hTpH5QpVt9aqsljKBB+0qvdDsHinzIJEdsn+ixJHstOi/19
o4Vdo+pNPbPoYtmbXeU2mpu1xD1vN8RCbI3oYJaCpnM3l0xDDKQYJN7rcjg54+KaleEZhmQPxY0A
9E0Md3NpwXzhDM0DhZT2kKNzWffoATzLyJ4MfvjaPFKCpGYO5u8gs9qfX6RQKW2UqTEBhnQK4XaS
UoeBDLAKanNSk2v0zUh2UWwxNhI460sUdSxjVhpsGSXBtFciVwcHx0v6RztNR/WQfXVus6/nVyW+
Chuh3Nk1GYEvyeBljJvRZzPf8S7/Yd2Zu2IXSSHWhYqyEcadYN/mTdyyR8TcTa4Zr5dKWLt1O0qO
SpwF3cjhgrR4KpAbYmFTFxTXzI/VYAF5adDOpJwiHTjEsqE6tksfot03gXychpbVMTNzKEfTL4+p
qrlFVbkTmb4YRX2BBLPkVssWyAPprTGBGV7gqNebBTBtxiH224MK+sK/oJVlBE0S3edjNnXK1dYK
sZ+g0ziYhrJrHBkdvEQ1+DZj0M8sRKFoSYy0uzS7CcsXKVGxSIStAnQe1QWVjbG/t4XWXKRZkWKm
x4ierOxy6Bo3lLU7Ck8GnD7EUqlmEiQA3gvRw7yoAWfGJivIybhMd2jEOq1eDc7T9CTnaBEpHtO7
VxIhIEPwVslqJzRIoYduJWhfaSa/VjQQ/GpAUFP36A+X9KkIt9AAdD86ztGyw3cvKIWFuREVQU2D
ac5p3ySXeilx/kIRJsGgJeNYg6j3G6gas9n1jP59Mh677EdZXxef6jcHQ9y/Mjg75CgNsPJbAAY5
hQnc7BAtQCaRlYdFPt9GPyBVNQweEH66ql9HK0sKHA0CzRlTKH3urtMXEg+uqiGML+/PW3Lhvm3E
cdpdFfaUTozySEM7qpr/mBUUpMtV4qTEUjB0CAQwNsnJWda6QUqtmfH8HeKrprzv1FtteDm/EGFx
xAYrz98yeGMaqXU05AuaCyfvteEP3F8teFO0oL6SDaWKHgNbUdxtBST0kLQW9NmJnhb9tMS551Rf
MMAh2TbhNd0sSX+v1FpnxnbIxqDy6iVML4Zw38YvBQxDKSvmC6MItFnrr9RXoEDkdDvqoNszi/ha
fwnABeEld/HOPHboqQPz1VO51yWKJz4vUCGCfVvFMD4/Y6A40bIsEesXPIZ7xpLaI0/dgJSq9uhR
ohuiAwN8to5mQbAn4F6938hKD8HwyDAa9L2GbvxuX19U+/6iPiSvk8QqKNLoUebdhUESKt8UcD6I
bnWeerwsy8EMZy3ECovrejce6qA6hi5bIdAuJLoiumJbYdxbwagmfTEI+j2aBe6pjOwQeP9EdUHU
ZkhEidRyK4p9yuZ1QByln7Ic3W5WBRxvmk7uWFm7oXICB09jJ7Flw9HSneRi3LILk3opmUQ08+oe
8GXB6ReiVYuxIsmKkLLl8a5En7NmMdFztDbHCn0mzZEuP/vkGMWWf14vhWem4RSAs4/ggm/9jq1O
02YT97vJj2PTukN4VxoPn5HhqBijsDBMwffKZk5YxgZr4Zw7y+37iwaU9E4icfDMfvOBrIOWiH+E
cOczTblWTQCbQmE6OmSnZM9adD7F8Q2WKgfxCqU6kPc5N7IMozYWLEPnZJdTBIDhXvYmfd3yDysx
CRtdRBXG4PMv8zoUU8I4RaFpA95Tnbs8VR69TthbEb3FSYIuhd6LA9SMzx+UsCjJ2t8xbGY7ROWf
iiPpSwXBJmLAS5Q9fdPr9g4g8S/0x8Hvjvoh95RH51OsDFup3NHpJUmMyMDjStUeoe2m/muUTqMy
8/phU22gYFhszAFprfcGI8NU8jQ3WFkVY0uLIAqSq2Gn3prYy2Yn7/gQPTzgWUBiY6CZy+AHlcAD
RNORItwo5kcN/feypiPhvd38PudOVDpoY56s4Gycaee2S/K0DAOomjIZtp/Y8DkaNNGAkfjAexW2
faiYEU5n8rQdY24cv5qYAKQn85DvVUmOU7isjTDOhYxKi37vV9RS4zEff62QIK286yJV2MjgfEc8
1q1G0ZADLojwbj4mp9E1XTRRGSiWyYuBQru0kcYpd9PPxBhibB+YIWGXnGDaxQeQ0QSSqytbFecy
nCqcimRF2Uo5EEgqd/2F8mX2umO7z/fSwRKZNC5WS0H6PoesbXncGTvWDL6k7nzXBwoobqfDpHrn
VydQC1sFvZzqaCZCW77VtxvnOa5t+EMrul+dR1I/WuP//+vtnQi24k1EAbjPyTZYhscKmx8YBvAw
Gfi8SnOBArvwTgx3b/WmR78Pa/sg3XppkNqPkubH+c0SlYRfswUaZrkJmGQ5BXdyILUlVY23blB9
GU4DKwvv0+Gk+c2+B2ACwCzos+rnAZpcdudlC5fH2PH+Fs1p+5gqpZb1LUoh1k80/7qd8fTfBHBq
XpqKYWrLwmh/4/tmMm7SxZRNTQm1bbMITrkXtP7X5gJV6Fq3PWIiLTAfk6Dwkn3nj19aBjbxe7k/
vy62MZx/wpnZDihyQWSGief36gcUYMdWGBQImX2MXn8xVX8ZO7cLZYOT4sW9CeIs7ASAFgwu5aFf
GUgq1v1pXiyvU3XJJgrXw1LquCZAYeAjCa2J2hXY+NBz9W7UPUtDZnh6wqC3e37fRIAgcOhvgjiN
a/SRrikGtPxc+7L0O9L9dszDWBbAL9hn8+Xa/iDZ3X+UySnhZIHfrLAz5kH6o4YUZu/2AUFH4mes
+rvVcarYGbZT6xHUvQvqI5wvaOWX2wlYV7DqXvH1/LqEqrHZSi5Gam0HnZ2MpCWJ5wAN5pfFaLkk
7iWq8WqtP+i6iTwMpqoNPL253IUNn5jXI6KiLpiC4r46rTs1YNUQMEyN4BtbfPvQ/sEEr9t6CAqv
wcr0iYVuPkB/f9kaQiIlXfABdNlhRNGNywdCZZkTUeAELOS3ZfJX2sicVDFT1r36F0xiASZvINyz
+XvjdpU9iZkqnNtV7mJHqRE5aTqjlhUHpjmCRveLjbajBfzroX6vUsklYDr+URweCaZtURWD2O/3
sE7HRRmWAQarXFxFQ+YkRB+6/V0t7lRzkPh/UaaG4Ur/I43PrDXGClJghsT0D/g7WmYChhVW72Vv
b6ksTj1p0SZ5HWOqhNTefGmg6Vg/qrkH+qoAGIeSZ6vwzm0WxqkiWu3Qd4f+gaDvPTO+VhVPsSRF
Y6EIvCUpwRZSjX/6qKU6AsWc1b3jfW5Sl6T3FC/X81dKqH1vQnhEoXGNFy13oOzo/qVxQAD6s3aX
+vIrs+7n/uW8MMmKXk9wE6uta2h2doyOn7HbDwrxzP4ijWQ6JxYC6B3Gs259IKYdi7bI5gZp6SFH
uqxEpTb+Tmxt/5mlvEnhzj9alLSolwV84+UNza+M5cbMPxPZAvr9n4VwdogVv2mq4mgaa6e1Fwb1
aXj4b6vgbE88lG0+F0huNqbljfG866ZmB8pg/7wYUX4CJaq3pbAz2xw8KtxRXTCTGj7NO0zq7hsQ
BtMndQBuIIPdXg621wXGr/NihbHMRioXYlgFjUgB6ARw1mQ3MZxxWg1P9ZgFc/EZ4vB3K+RCC6BI
9UqfTjbAfoaA7oar2Ld/ja27Bv0e49uyVlXxW2GzNi7AmLRB1YoG4VOP2SXFLf3it/kCRAQPNEbI
NwFPM1CO6+1yJzOzgncx6iSGYdoUXL+2yVlZtaJ5aM94KbB3sXHoD3/l62TND8Kz24jh7pephW2H
NxeKS+YPR4n8pfgWp9StlZ/ndUTsNTaCuFsWlSnadii8xnRCmiRg49EGgOnAHSzNswttLXjObNaW
g9oF53ojPSPwUDizAsMQ3W3jNLuaPCit7SZW0MswO0WFYZzUv+J4017bg9qXFtC4G+1knswg+qZ4
xeDR5ZUatvX+h+EstlkfgouNSE45KObYyyVCisbc5/Dzu2Zv+xNy7e3qMXSD/0GiZE9fg7mNZenm
JZniHlV889u6m0Hurn1tLxnfOkDIPWDW0X1zHH4xaiJZ1C3W0Lft5RTHiCI8lUxkJvvx1DqD23bX
S3mVD5/KoQC1BoytFM8GvuBuYdyksWOssFdOdvyzQ2KAPkouAbtNH85tI4OzlMQuh75fYSlNdY/m
Dj/dGakHnVT+7kSXmS/mV87J46xlNoHatOxytCrG1a6LKy/PHImDFr9WNmviLGQDAxnbKvatC+Jb
Nt0ZBca9dSiuOi8K2oO2Hy4Zfopy7Pf9U763Zd1VbA3n1sjd9ga9zWlNYcEs52TXQMZVez+sO4zw
PI2NZJhLGPO8rZVnWInnxui7qQz9MB79rKi+0w5IJvYs2VOZGO561znIouoC6bzFdK6cVXMXpQW5
sLSVXyaHM/60MApznbF1vXVvh79D6z7Ln8+rvNBuUIAZ6q8w63xZ1yZzQgYmoqxszxwvshhMX+MD
htMU7WRNuSwCEmv8mzz2942dqmgcRk6G+bpxFx2KL85PugP01Z482ACH9IpdeC9z1DKJXMzVDBSU
ICWeXtHyDTkdr0OV8L/tIWc19HiyyzyD62zIs9G/KPbd4JyG8aqpXpr513lZ4lf55sA4k6HGhUVb
AyYDPRqVOx/XgxUsz+ru9Q6DAOK8OKFxR0Cn2wSspHgevD+ueVy0MKtMGEQl8sbwbhkv4ur3KiOH
FKHIorj1JofTdOBq14PBsDCAq52DecQ4KJ6zugzsjzUPYqbwEHqz5BkmDOFswyEm2rjMj7RPVobm
o7EIfWexjEvHzsZgbaf2qM2jDZ+pdS9rjIauxBnsC9KrP89vrVAv36Tztmqdm0XJ0UXim8O3Ir2f
08+8zDe/zx1dNJmD3ZXIyPb9vI/S7BZDQW6iSglJZOvgjk7PbFyvCgrZBNrPcE+89SL2l5f+5Ozn
fRxED7KQWCaQCziybNbyBMG33+gne3isiWTjZL/P/r4xUaXVKmGDKVp/RHZtjFyr/v7fTp6zSGpl
d2gWxMmUc7JXzfyhGtQfnxGBhgg0RDroheSsRFTXy2qtiHnn4inSZ1ePJfO/4k16E8BFFcjHtNaQ
YA1aaB5UKw6mWcYnLgwc0Mf3zxr4wKFU81Yt0dqh2pjbGOmxHcsD6TGwT5JDSm2JqRP1b73CbCDE
BFswcibvz30dgOLasz7z9pkAYvyLeZr2EbiR/5AbffDYKKIifQr9P86uY0lyHUl+EcwICpC8giJ1
aX2hVStQgApUIL5+Pdd255XllHWavcsc+vU0EmAgEOER4f7tC49GoP9f8+LpoB51PeIDPqurMSpp
cVrqBfLC9b+BUL4sc2EOipVzna/gNqVWbAkMhet7do1R+luL+LLGhUXMOfyZGuEHAgzqgwCxfPq7
SX9/VK7t2x5laIG9uPYjoKywVUD31y7jWVO+ZOWahERdeRS+tbrwn2Uub39PtGjP7dBl1x69iu1L
t33pZR9NeBTycr1CvvLtA/tluQujc/PRrtS5luCj9WdAn9laZGkgsv3SXuP8+/4D/bOzC1vzljn0
RoWlmFiiqv8AGdqVQOh7EOHLbi7srLGGdpUDAuNzWd1+PvNFjrwueL6tU+ta6eyaQVwYnFvPviNB
YB3boAtpsnchXAD415oCvw0Svmzpwgs1GBOuhYYXOgeszrZCX5ZBX9a1R+3a0V1K0KwV+FwcAmgQ
PWbnBp/8FmNRElzzNvhcrkmvfR9vYZrGCjCHDwDrIjiYsrzRzVnGulWcbaykSvo2Cm9cXn6aZE7O
IEX3fG3k5fsP9s+iF5FCrZe1FwvaVWXpvNWD4SGUG73pmvDR94DPl81deIreVnapGyDf4iW7927P
zST1ZrnzPW6nZ8rva73M1/Z14TJcTWrdzOeGnPxGlW+DlZrs19+d3/dl4i97uvATQZ8Rz/NbIAWB
vtFTENUF5hq0fduy4n6yxHEI+4iAC7ayzNPf1/7eb/zz2S78Bhj+mICXArORtHcD6ferf20G5Xun
+88SF34DKCvxwh5pxmLd+3NqVejYHwau0VuMR+vv2/luLYpmHNd1Efj/l6pYJmdBagm3sZJjbifj
TNPW/tVMATdefmWt77LrL2tdkmaOpKYYtsY1WwyIzvAokoeebaX5oOuma9crq333ob6udnGpVbbm
fXmeQz1TjS6WzSfvWpP7tSUurnA2DZ7WEG0EJdnOb/aBev37x/k2vf26h4u7C/nEIV8afJ3xDTDR
/kyZlG27FwckEEV6NeQ7/9xLbOrrauftfgn1RVZ6me/DtOntmWKebv1E76f4f6mb46urnX/731a7
uMMDXf0yqCrUYzcQw0qauIzJw8wVCsFtur7+G7f0dXMX97YgvmRuYwdQNT6IMUwy8pTRa4/wNYO4
uLkk6KWjW5Qy1apBhQeZiuJftF8HX/dx8c4Xy0iqqUY+VjYisvQKLGI8ZSVL/m563+8EHsEC6zOa
zi4e+r7PakkF4tfOsbdUehiT9K90jnz3UFDrP0tcvvGjHfS+Q87FcpOyYuObrVNcaUC9sotLVpp5
NLknK7RHBWW3fgbSHT9AQyavBHrf+9B/NnLhBtSweo0e0WEWrKcA1uwsXDcvw3gvumvg2rev+ddD
u/AInuoqsLsjLTvPyeq4OKCJaOHjdnmjSMraLp62fzeE70LyrwteOAXpiIyG5zxQr/MzCX7WSo8c
FLpJcJXh8ermLlyCU/QBMwRvnEbA3MTmgAmX7ZSicAnES27ma7Qm1yzwwie0oc6DMNeIZtkPB9N9
k36dl/u/n993AwC4sP9Yx4VP0PaygHQWr/mQoBIFxB8MDPXGWBGJpnSJ6zto/yTBQ4mI81+0ilDg
iNAMpRDpu+wchfjM2mgP0FBRKF6QHNjN7/5a59D3Z/jPIhdnOJegZPIKQOZ++AMSEXyxf9fjnFw5
xGurXByiQVuFJivyjnPHkLWZEthH2mGm4elMzDluAsHVVanIa4teuNrBaMtdGCJ0rXbSP5UQz/4X
LCBowgesgaI5OM0utSHRjZ8ZMuBVUtYfXytOdYV5p4z78+7vJ/jtXr4sdHGNWVM1TFTw57Lyzso7
D8Rpk6zJrln7tXXO//1LDFEF62DPITZ0JrXv7gZe7CuMt6ITMMDs33J0t6KLr6kkXlv0wgaLtQ9U
16HNogy2tfgz0Bumr9ylb1+SL+d3YYCZKkRTnCOxvj2s4a9c/vj79/nWzX759y9srchnaVuA8aDr
l+j+Vfc/bHayiHvlqbp2UhfPuhzawVXnsjG1l603dHElytitWfr33Xy/DNpBXccBTng59EQKR9sd
RTthM5ywAs+7Q35VCvH7T/KfRS6JZhyqnZxYAxAc5YD3KuStfPj7Nq6tcJFCmF71GAcy5wL4PrPT
Ql27Ld/GwFB2/79zuqREXey+UmDAPzcEL4mNrtkaTEcxemciig4hEV9Fib43s38WvAgfVlv2kCie
sSMz/hrNcoBiYZyVzm/h0+Tvh/etDWAMl2FAC/9zycai6qz35gGdEMDFiYnD1pkexVi6JllGW/z8
+2Lffqkvi11cH3RLSlV77jm1VN5xXdppr6qqj/6+yrUtXdweJysXyJzgKR/9Hwrxgule3Pn339f4
9gv9Zyf/pfiaTa4LrQSsoSAbWRRm6/aCzzbUeuh05Zaef+5/ZWBflrowb3AYmzG3VrhNsP9ixGh7
HmaC7PKVCPLv3+a/5F0NrUe5ooklxoQv42TMTIQs6envx/b3T0OtC8MeEGPpJYPHWdAsXekhcnoc
37V687eR/pcTO2/1y+sG3qHGNz5WGduON3XqzzOU3lEUsz+uUqp/W4GhXxY7b/nLYkY1tnLts/c5
TcnyiXiYRsXeu6EbK7Xi1ooxQ/9v8qUvS56N88uSzmQbbaPJL27GR2VtR+9KMfHaV7p4RSn4Lb26
hMVhECZ3tm6wc9t/UUL4emoXnmAV0CnoZ5wa81o+sWc2b0tw3l/TLL76dS58gV3ZVrGWcG/KTbLN
tMlTNxa/p582NBTXGD3Gm2vsN98f3pntwg6A110O4QzS2GzxgDblXgty0Gnw0U6nBx66Jf1XV/af
pS7sYClZuGT63P9dllugaImrmisl02u7uTCFMVitWp0ZY7pgt+Y/WxHTafd3n/C9K/1nFxemUC/K
a3IKJr9q/DVnmAoVINivej7Lz3+zUMAc28Z01H8p1DoOAVrrAGKv4HzaskrzVkaLg9ZG/xqB6vfH
9s9SFx4I7UmD7ctzZDVuC7Jts9NkroSi15Y4//cvTsCyxsoO5xFD8Uxty8HmehTJ4Kv474eGUYXv
c2N00/z/wV3YWU/IsoDyFv508G9bsdwFGK2mbtZzZuXj7ZQxloxiPtJm3dk2WGS6CklflzkAO2by
6TT5rcrozHW9Tnxg7Z3M2Z++qZ6JawRI8/M8IplVxv5MH3QYNFHhhyYxWiGNnOcqWqX2ed8Kj/sd
vbFz9whAd9c51tNgpk3tLJBKZYoki4NOrLz6NS3LU7X4x9YVIhEG+EtW3ROlcq6In/FBmVOr9HFV
5d5jmmyyxWDmapnRfk1HMHHNQbo6fR676Pk6C4HUacjW3UQmSAGuIKGgy3shDIjrKhsy1ZNfQat6
3tmFfUA/66tVtxskIndqtQ6jmx061kKAuXuD1obFx8x5MgFkBd0uO4VlVYD02YASuRw6nlfACrts
/tVqzJgHHej3hY0zFhlKXouc+Ci14WOQ3Waq/LHOFlokrPWFlsGNTe0TAUM177x+jBa76LftuIwP
EKZ/cUVX/MR1KE+kqIK7spryaIDMBXdBHa9AvBvNhFkbEXQ17y0nSJu++cjPFXcKYV1QzBdLFOZO
yRvN9mtXPThD+DC0ZAPRYi9evBKqcuVnMMD8+tEXT6obsm3eliKijZgS5hXvhkxFSoZ1TOaBtNiy
/ZHj2oNfsPdir3CryPJHAlVitnJ7rF7Hhp7UYt41JIvxB37P0T8Osp11NlEtFeUkGAlfXKvZhtpG
EaRwDqayK770co6azjrk/hyNGUoJHS1uPKNfq9y5mRyluFWON1lAwMFr7D8LG93nsivRK5sZySuv
/QDpt9k4K5v40rR/Fh+SnZlrPmy9YNxqdG6ceWAR84d6V1niARxXb5VHP3t3aJKunfctuJPRJupA
uzE4hGTINwHYAiAYUz8xUqyc2kWeNJMqorZANdHPaMNdiExGLgrdaZ4PJ+XkH5XWgg+mqRBNBGZT
ZcOUoi+94aRosz30Be6tXFv7qsEgDtg174fKrjGqEMx8DTrC0RL8PK/NG6iiTeKMVsO7Aqp0GVmb
eAj6c+W5OmWT2k+maXkWdDaYTWn4R039kAy5rLZlJs1zZwnBm3F+Mp66kX7VbMLF5LHTsTr2WL7i
h4B6OtTOzGVBTeSZPEAvQPPApnKNXHCKdTmzokCQO9df+ii3HXnqilHEasGvtLug5+vQvfl+PSWy
Ld2jENkTZD4xzxLMKcL4httkPMzSAflL77ppGLqHYFlYbI3DcAc4rY0IC17D2nsombhd1bwvhfOr
6537vjf4uat76jKzKawA2l4dNusPQNjQ534zeN6Udg19qrPyZ3iOEAvrhwwR+y66eYOSehA7hRtC
66UE07aanwJV032V+fRzcbw3D/IOkVL4953Bf/aIuyZWtuAwB3f8QebgppDTDPdH6Tao25vM0VBk
7+hDqaibZmBdiqTBdynaANQ59bqZau9JeupeKDXwunZHEHCumFyk4gebl/k2H4nzWJjhZGZZ49SU
5DUxmMGZGnpcPRwEtGs/F7enXA6Q0JBWj3orET2XojjA1QmYnsq4YbaOm7kDsydT3X6apLcrrHU/
eW0ZEXsUKYRGppQtREZF1f32aPEboIfktqcPQW+3CXRmX7LK/VGHauMt2t6C5wbOq3NvO/RdpnLp
3885JcY9giAKwVfO62U9yQqORmCgMLYn+8HPrAC+ymBKU/Ygds7wXRnrXycLLtnrbgoXwktuJqvI
ZhlijtJqotzpoaWcFX5C5vk5d5cqWZvO44Nc30TbPhll8qjVdc/FPOsU7vAzJ/2Y5C2MwWmsaJhH
GZUZferGQvK1bRteD/gHsrJ6GQeLxWaETqflyUcFfrTzlcVLNOcmmkOcdkDGJzaTX35FhihHU0oS
quK1lAYJ5tyFSbv4I0Qv6b2ZVz9u1+EGiicLH0DIvXONT44OdR+1Q25JQZvEbtTwXJTNdLJqKm5Y
WR5JE+K6FTmLSj8veR9iFmitDx2Zmk1ls91aFA82Cz78nLEoz6HGAY6fHaN22mMGIJKNSpwl7OIc
7w7I96eoFv5z6Ix86pkbzRZGbkuwA5hMvCM8+TUo6zhM/lbYZUSH9mN0+wfl5Y8etrE6Yyqm7FMr
uNEltEFRJMI9xBgwbWpVt5BfiHqqD7AA6BaU4OQWSeVMkWQafxuinEr3t33hx1AQ2YgMvn54CFr3
qXOz96Yub3zrLPPHIK3llfFokToyFXuR+byDmKLHCwfXXnj7oBGYOPXtpMnQNDVYMDJ/vbek3GJw
OMkbe9Nok2ASHXZFz/DSr6Uqjk1VJhT7qqYiCWdsJmfqtbSzl542MZHW7eRU92j93IM46xb9OAWH
nPx2rMnBozRumxq0vlVWRGrt9pDkiiVxikh7fs09EXjRaolNT9x4CVtOs7HD6Mi01VWZ+iw/tmWf
eINIFlWl0G/aKVi5HO1buMOCt9lYpnXQblrISyxFuaWgLYaohdnlC27nauV76MZsqMmiYujjxqHc
9PKhtW+9pohVOL/Ns0ldS7yPeXAArdkHk6gpQicCoMrM+xH8MJbVc6iPcyuHTnfOwFhcxN0k4upM
n65WdZ/V68HPVdIMQ7QM7qYj4c7O3Nd6YrE7WHGfOUkVDPczsTfLBDHXvDtqmQ0pcLzEZlPSM4J/
aDiOEFUaOpkGpL1bMitizXCkWm/6rglxycy26IefjTVGTLqHXsgDIoiIdODOEST2eu+H9uSzXbBt
a9GtovQAKbzNCsnJjniHlllx3ll7UXsJJf29BlXlUsg/ZRFUHLMStxnGaLLapIvTPXirz3hZ640U
YYp/KaJt++DMK+iu5CEU/n3ZjGAqYw+N7/J1rk/CXTbQ44hBt/2zojPAtdrhTTs8iH7Gk+oeZtZt
pNaJa8DLGoCbhI/Uv+kCmRgoc3T+hGd2dF8k0TLxoPnqt79tTXngV3HvezftVJykJV1kMGsM4PBR
KXY7NhlefDe2bBTO+zoSWbZrAvkTbFex6zdbsHEmOvygPaIt5q/xWrY1Xjnv52LMxiutB8TOKSSL
3pj2RCRb+aO0um0pyQFx9n07+Ec9lZQPAVl4LjNIGVJI21D7bYGxsLCB4epHZ5rjfp73QYWr0HRj
ZIhOJ11+Fku/pXMfYWj1NEw1nyx9FPX8RJp6643TIa/sglPj3GQL2wd1fQLrMYZzK+uYB+bJAvlq
Xc14mUHzOPyUs9kw3+yoqza2qY80WFZuFN30rDuVgY4ZcY79mB3n2Upl1d76wgfXtLek9egkGaNb
ZyF/VG25iduWsZP1MQWDaFC5iQ8WToOuL4qxXSXFwZ1/zExMfNUmnoxKtMc2kyQ7t5p/KGY/M1Yf
0DnIq1zGjCKaGtiGkDUah2IzW0E0doPAI2Cna065M8/w7GV3bxeNil0b9PmOXjZ1LU5zAEouy9ZH
TKFu8568NLTx8GwtjxhT2jpQWl+J3mf+afJWDsAuxj9zx9B8yfwcJbflLDb1AsLNLtYNQ/zRdyAJ
yLMNSNp28xpu1nm5nVRzlB64sdrusZjuSeedaImhNN3xknlJm8uTa73ORvPVb9NFi6MRAAJ1F1lV
sUX2knQDCpV+uLVKGvtiiQMTpBA/2wyUvTd2E7Mi3KqK3Du2eS5yuSW+2QP2PYiqfQ+a7rWlKrLO
c6/OmKygue98lhYaPWgmrYmThI0TzTWcSyufJOkOELOMytDbzzMp+Dj0J7yyeDukftQe2ULg3Ifv
9R/LQN317nwiSCbA3EDidqrerbJ4DDPG82XZ1bDQntDbmc0JlT9nhaet6dYN3M4raJlToedTI6oT
JeKQaZc7AbiuS2tQ0TRggL8Ee/dSbutS39cBuO4ycTt29C5kOsGIxGteBEfiM0xW4YpU2Z+i6veT
a72tneZ6XaNFg+bDuH/cKnzF1Be6Mdl2DfqbuWS7YkLYHfh1Mqzue6s8/GF3P474eYIO3FbWa9M2
E0efW88nVT6VYGKM1lC7MWKw21mwrQBldThUWzBhkg1zB5bkyv9li5uRmEeKlBtSjwZ5EF7Weixj
W/hRKTCAGU4mmSh+Tq8YYnDI74KsNYVb53k+7qmYTuH0HlCJZgJ/jAodJrR1Uq0GixeD8zY4mEqp
oGIUui9Z6/OmsXeGlbdGtHsrJ7EP/l+x5hsrW+to1Wtka1CA2GW6DmUkEapCCng/FutmaYdPPC+b
2UF6vmIsNHdis2RxTQew8ZGPrhqqCKVRFVM7ADHuGG6Ir/bSUYkYM15MHhgQ5Gsdho9+1u6YsNLG
CXbCwYaKPo8sOcG2MN1H8UPQ+LN3XchHDNWLFY5Rw5Cuhf3Rd1kUSJWslf88O8VrN8MQ/CkpyXw/
Ux3ZlrvR9Pc6VkjjPbkdiPjoasmhN4hBko8WYJzniW3WfwagHCvJxKuxj0PVvPYkPLWVidqgSxHB
JH1mQ3x45XU5xgzBIKZtHpBlxHWQIak76wlB7gQcPt4SHGsLhqcQBhiLfVpi3vpM3Eu46d04rXcB
qILLYYpcst65TNIIwwexMyPRotWmtne687Z0mW5U4/hJq8kP4agiBkMghwzEzh6LuBrpLrDw2uIe
Ta5zQ4QFghG9NBFzgE3YZ1mNLLtnfnsTdMsRlNhPvsFP8/KoMmRTjVNSF4VGK7N+GU27HUCt4eQi
jxYXEoVKOz9Q8YmZnJ56+atvxtRqaeqYGfI+YRRCakXC8jxPb9j4cw0hWjNrj7cB6M2yKVFhkVT+
dGdY97jmY+xU3aaSyMYcujG+9zipbAvpro0urIOPeLjoq60o64/Ze4W29B12cBIqONl9HY90OWqr
fcL29ojX3yqGl3OYcYXKpGr6pFunw+qCd9G0zWsBVVEbFPBVObqItt0YoSZU1fzb2gLfi99Hemgi
NI0LziRgmXKA7yeQDyszYDftgq8qp2gsJsLN6J3M4vUcY5B3cq73unfxd3zFttpHI02JBy70qikO
nT4SQbGXEGAsnWlr2yTqmbqXFtQ5qvmpXq2NvdQc7a7P/cxuXI9aEVhL3+1ujTsz1lxbxd5FPzbi
avMUmmyjlV1EfZnvtON8lG7z4nrWFirRqevJt6CbH6Y+w/eq2p2lW5e7Yny1cppOw3xjCfdhHlHV
ChxIChVOt+0WHYNsBEKrdNeGGE3UdtSy9jiIQXNTDgDvoRlO+7SC+obowhunVY99Vzyj9lJFuURS
tBTDEc5+X0vrt4VrK5qKj1N50zeSUwBwgfiNPOa1Cqy4FGuS5SR1+izkRtQlr3Pv01UIJQf6WkwF
Pp4pb+ccgbXuG4AnrDjkQ75r3fYoqgIgTvPJ8uwE+Yodcv6UUZO2g1dGkwwfwYn1qsCjxilEoKJu
ZbdVQ1PSyrTp8G52MAdnqhLWOpjs83zCW6t8C9zl1ujytz3UkSynPFY9vjYCrn1DrYH7PqJrI+z3
whap1Q0PGBk8NevMQzae0JhzqwsvzSpAb7j03VxHPuknrjt9MqaooVZmRxXc1ipzQHwNz9uHwZq3
TdYkdXZToxSsi1/BOnJPqdMk+l2xhhHtDp0Kkw4+mw7FcVBD7KG/LVTBZizBFoSm3cq4kcbZZI45
IBbGK9pzm+od8ojYbscjpCtS1q4JOHcHZF1I9wFCeRKhEKoKfRHZo07Y0m4couGWKg6tKV7LNZGy
xXO18CUYt3JCbuRa6HObt3J9aB33pImNv57xztWxC1E9Q8hTKStgW45KmUZPwwr/VOWb0bKecrc+
LFKdANJwe5bg8fR2jiA8tFbOMMAAF5W6XRvljcvBOLvp7DvE0AfJ8ICYDu18Ie+ME2O9H5BYeiyb
hlsGbM9qjIISjkhl0TlYUo7LOzzHRr27BqMDIEfz7ffcwpdXdgRcgK8d/p+iRcYLeG91XqrhpbX/
CJaWqo+LDleEPk3tQ1PNUYVYt1gQExb1Aa48avrwuSC4MLP3s/UMnwEprsxJLXIzWaCfHJzjaDlx
Nt028+OqXu2JPLfOZ7ZUPJho4qBvnJJfZTnDkMQh727n4mdjRjCubKFWutQnKxjuVIcEzh52U2k2
o0sPJgtPxr2fuuy2n9907qWqRUZmlXUUViGAyBLIzpRM5jlDYE1KNG4KneT+eBqH9VSIKfWWKhLO
W6WrpJh+ibFIlnCIM4Rf4CaDKsuSLPJRB5rnjkm9dYpJniVyuT9/FjcjHKD9UQHRxVHsctXv6ARE
rgwa5JkE1FFTrEf08zbZ7VgE0QROe4CyEOjL15eCFjt6/qFgRDC4SFqigpVl2xkp5OAMMV6PyGO/
gINS3rEXuOrdPMPbh27sDeXWw2a8DFwOzS0DmZ4zPmX5csNcgTol203Ioy353njvtKCH3tdIq0Gj
nlOElhpjmCqAYf9m7NVF1h3YT2gXemLKO0m8w3AibGBxa4ZoAmqfTzTqF5WWWbsnxTFbn7uaJY12
sBXKbflolT/1iJcyxG8fNAR6AYMiYqZSQiCwvPNZGDEjYGoL8qgqpnkVo9Nw33QDFzbSnGJICklP
3nqsw10PbG4sTWSy/D4ggP4WYGmeTgA1bdrJjhaMQUlEBS0lN64aDlnQHlqRIZPqAfa3e1t1gFT8
h9bFNXLfz37Dtx59Pca9OrJ2OHmWuJX0A4N1G+G5Gyf7tCoalV6O2/Yxj2ACKYc4b0zcuPo+REJe
0b1UYocSSLrij/sKgU9QpE7j42J170FoRzMoAaEDZt/bdvBSSgXgT25sd0rp3MWLHyZsFbtSNTcO
C7a4ej13McGgHGBouvR2S7NbV2SOoUosgeniHLnAcr7CObeRQJUIswYLY1l+d9D+HJNwuG3hJd21
57VGlcIim7WvEg9gY26rpEBRRAqYhBMk4GNMbKiDOwjTBEPxqnDOtYvIOKiI2NYWvhhKyjJGae4Q
+hQkK3OCPOptyjHcaKbI2ORghfV9M956oxdnzvI4OOIpX91bIWHcPrzP/M48SE36KrGnYtcMmyG7
XdCCGLZzkgXmAYpXPMzbO5Ivm4Y0IEMIrHRZUmhkSCC+oUKBhxW8cA2LBZqxcie7GwMUlGrFMV9y
g+kPwQP04uNffO7V01iAILBvOBoFj65ZNk5Xeqk9DxWXE30BND35WVStR5SWOJWQFWUqqigUnSx/
60wSMNrexkUGEIsMzEp8VClHUXDXGXe5b0xk1/XA8+xzrOsbp5uSQI0br2liTUJA6/0e3C2RJDdh
eEDDIspU4KV1mhPrfFxhtvXLYQMAB/nGEzPIUhHq/plJG5mmjHI0e7QwhdUaXpTqFghcVODBljwn
S2TyV7cAHTpsEqcxhr+ySm0QsxB7KLmr2oMB9RxqZG3uRxDYvZmzOjWd+JNX7F5mNMkKG7DMxzD3
qSuGZNL4q/0ZEOjhRnqUrcIoWH7OxEqILW+VsX+LhkTF+jtfs1Tl9zI09yKzY4pmjs56wXgtYqfV
3TpBdodGj3QI3K2eFgeLlwB6/GmTtXhagyUdlf3YFOJQL2ZfBd4JEnEbCT6iYHB2DBGnhYLeoquH
vssNL8ZBcivr3hbd3VQ+SwIyf3a0ey6V+9C3/R7Djp+FnXEkt7E3+ygwhAXvWkC145lC1GfbsEBW
VZlT2ZZN0lrWO0zzgVgVDq7ctTUiwYEtJydvfnidtXAheocHNHuxfLOhOYmyNfhVIQKu6QigxM1f
iBRPEK5O61rv12riLmSSAQzPz9QhO6ebo7bv97Irm6gurcepM/scCFquFdBy6bwBl4sXsWz0+TPa
Um2sBtenR+mYG1082UDWPduLwXuu41Dg8MKyTRtDeB7mcaj701iAyEDhhof1Hm70ZvGapLSkty1J
FabAB3eitV6B9DUceeABfWtQrinMIbDEvd1ln5Ax+z01UNgGzLS0dULO0DUYKsOom5D6kDaGDR+y
pbxZ6vmADvaoboI3XQ2/SOuV29F4wJfrB2SSiIxRwOnZfV5nYORqP8SSfzaTczTAnDSdXvyVHjML
Xo2QH8GYb/q1SgH6PXVrgKFRSCx5xf9wdCbLkSJLFP0izBiCaZvknKnUWFJJG0xVqiYgmAKC8evf
ybfubqvqBCLc7z1+PRGiuUlum/7ezYiYxnHCLRnqy/0rQqK/lKY6RLR43tzd4mjC8Wz2YYl2WdRP
RI8+58r7kg2NVc6SWVFxDnpUc2Fp4U5547Y39T4s5FGP7Us+4zVqnFxcFLVdGg4kd/QTbTWXYa4d
XJAw8Tt1Kx32lLQRnx/qqxfLkyJPSvhVonso7WnYR5UL/xmVWx2lD6ILbmxK3wY6sneO9JNh6o9r
5/3yCO6uPCURSILrLBUJG5NkVt96Inmm5o4lG0v2H31IE7hE3Ss/15toq6cS16+eGRxpW/dAoOB1
bszJago211KSKsNMljLocSFqkjZXy+Y78NqfWvGsuF0G8Kp+v/bxmOTu+tTeLXvdrNPGXbMDMzC/
ydP61Q5dhujtHE2B7DiIi0vXPU1sHJE9rUF4dqo1T6bK/rCUOyV+M7uoOPLk4UPqRbLpTspDWqHC
T8UHL8ejEzi4Wazmqq30FnfsUY2dYGcF8aFWCMSV1f4Qd0OJ7AZfbtCWLGFD62vd7sOPZb+pg1l8
sNXnQ5XRp1JKbGTfX/xpCj9C6U+UxTOyfV/Nm6gPXjo7ePMmjOd8za7MD/wLZxoub5Xzxluat0nR
tmek3mzuGwQ+PMPbZAO1UfdCJeTVuXPMJasaqq/J5n0x03OvqRXGKL+EgQkOyquqrWW0dWidONtL
GwOiDAWu0kovHppm2dgtJmEe2h2uC4GfaZ0XNyzyNbHW+jsvF3MULLV/bBcR3gjdbze90x+WdI43
uhSHnuXcS1ctFE38lkhgFsKE+GUX/sILF3qw0urc+POy8WrayCEKUQEaXunW/ggXlwjmaTx6djHu
SjTssAzjZMD45PdWCCKCVTglVG/u95c4XZekt1A6M3fYZcFo44q5D7OdEWiHaBzWc8+HHP+pZ/EZ
FkVxcD173bqC6nwoxLkuJrxPwx4Tvwz2xovPvV3pZEqn342zPuvCivYrzcMmJQuwGuj07dQCK4n4
vpssWqEWm7NAIdmmY/q342rSwfDP10JtxzF7Zcz7q2PJElrS+l7r6b/MiShlm6rApszfZaj/hqai
KI2eM+ZWk2hNb62Wy1GUy5DgZ3Xnwunbq3KhbaaqstQG/X3e3ZcfJHbuvcQ62uulKy/jwk4gypY/
eTqVR7WqU5lhyrlhl4wIfye2Wemjjn1Gsut+2FYSE02E5adVNDfs6G4beU254eRnEF37N9TtF+OA
+liBexs7znExveverzehyiieo6I72aJ/7twl3NmzQfdzBW1A5b1kMd6skVRXxoFAaB174xT5eynA
SfyitrddTzhF3E5N0jTzG3D7g7SdG260T38c/marbH6XH+cnN6xeo8o7DVUZJT78O/hIAFcAz5E2
PsaYvHdMqnuRYw/l4/M+r1zzoak5Gxw095W4yo3ghYb3A7VBeC43MSv9kjJH5zN1uSPU2tmvanok
0wdBsRvnnR4CuePn74BrxbxRrJ/eVW3akXMS6g+uvwgbK7WOOoQVIIm1BTpJD31b/CfjhTpGybcp
Gp8cyA0S0ThScxeSZXLdp0a6b065holsfL1ZrcrivfDPXY2eTE++nmIp54seGvGrLn2GR3VxRUlg
7baqgUzWikJsyORWrmYhLTmn9PCqbBMKViHObrmlsdN7Jh6a22rwglrgh63do0g201LUm7JZfseZ
/uVYLZ6hCQ/pwMcRsJI18Rc32jsGrzbIG3z6Bh1O2tAtKQJYwwlD0xr/icdCUHZVXdKoxd8OwfQr
cpZp23MU7Jph7jj+sN9UudzasM+TNBL3N0G9ND73BvEkR6/yvGS1GXbC1ies3itpObpgPy/TxVo7
sx8Ke++1zt+Qw5SlK1QJAo3v1LfuJS7931Jz2IISHPEfgn3gacQJYpcerQD1DmL9FSjG3Yx5HR+X
lJonXW+mDL57y/7PvXtos10/xTmAiMj1f17UPqfGK0+LmpvHHrlrO0xNflod/7GsRIhbh1wovWGT
5hO3IzmxyJzr96y739XE5ss2sAwyALaH7xQ/KRjFbuS/27uYLZtsNsGOcoCK1sVd7lZ96ceQt3Np
vmrbTR9UGVAjxEBfYCjnNYsnRA3zs1jwFJVVir10gC06y/J36xizBa6hXkO1P7Si+otafBgnl2pI
p9wKZUAgVO3aiZOi1XjzordyBHQzmfw0C6p8mTkTdzzpKcMS3GKPbJAhzS8WvPRmntHESpCtndVA
jc6lfiuCtt6x8HDZLCvnebrq/zgjxdaJ2u+xX/KtztU/BzLiqY5Es/eduUl0SlCGsfvXeOKrk4X1
HZi4vhT1XUwJzGNqwXcAtEkU5ejRyUZuBj9WBFjH+dVpzcXvxaNeinYT5jaqdRGFp0HVf0pV8Z0u
CIjd7CRtJG+xP/yx2ISxjUf9r4xRo0BkYLVy93us7L9pXPC2ueyGEgy5bcdqRYKgcoRVkMuudzAq
nHickWtn/1jPKryEZUOUZy2iD3vN2+s99eE3ZRYMAjz6Vjr21zR4j2YsgL+6gN0KM3EJY/i1DPEv
wMM5KV0JceZ8Ol71Iwp9Gbrl1BWABXSJDS1EJBhrt1AjM07DRaf/KWsp6TqHf4sXl8emt0+rTcJW
46f5xtP5KRpXutLKO1v2hHM1ncF3Hvqmurbx7JzdrLr5WfXpLKhwamkuZVn8p9b0Soingw1rvfHY
xsSOrWsssLymgNxcrp8N/VzS9RAWSxD+INM9B3o4hyGoQEyxVJQGXlGG+y5sXgZrWR6Lux1tafmL
Wc92uyycpGspD/za8uJO1m/fs1h2Wx6juT3Hs3rq6+hDcEtv2rQi1013SQGoWdrurVX6s5+8DxX3
L6WVPhF4KrjBzSEk0uPkeCluGF31GOPntfAidjm9cV2TuO+JKgkkLYHuJmibKACQsjyAwnyihdLI
oGoQRHgq3s8U/OqkBR94XdnhXo6CuODO/7OueA29rw9DPiJpWpcmRcm19Pzq5MtP1Ew3y2r5Uqfh
qCe/20oszVV07BG30VsrZH3fvKxu+6vv1LQpCQfGjm8ewlzMiW31zVUW7l+q5PvfylQJktNP6IXf
vPYqoYNB6FUzWItUbwxk/2IjlEy6FXRuHZqnqs1/2xPaNRHs6JrhePDG6lcz6qc1pyrM3Oktrz1m
QsNWn/oQp6wVdpv01Xigos2SKpJxsoxdgwVmu7TkIerx4j17NfUVkeNfdmE/6Cy6+CZ4G+v2uSJV
oVPkiXh1/st43vfk+vvQyodtYXW/tF98lMPMD1rQv7RRd1/yW3yXtniopHhfJvPXCA/ZxjaPyvZ/
NXH+dwzcP2u/7tOsy7Z6gF6IF+ePq+bXsrP+c5vqPGZMmrp6/Bb1eEulOPqEeW28YbApPOIXDj3M
zcXoPZr93fZJ013B6FtinOBWN0JsnKmAK5HtaSzHL7sePp3Quqsl9eO0LJfWFp9BoEAqc2LxZMtH
ZM8nV66vqXHw6n2/Pzfs893YEJSbyPQPtXGgRVeEt9HAQAWCijXzsi2WwkMcNrvKJ55HgWGRJLLs
My/9uGs0SdY5F+oeLptythNmNPdNpR+dbsJ3wXDa6EKf+3D9ghrkfqg04u84YZAaji6v94+q7M2u
EZNPwY0QWBlqJd20lzUY8o0iHPHYx9RuJrTC/9aIc4i8fQbx0ry4KM+6O4ZlCUKYhm8qVu4XpOaX
F46fnt8WyWwDmkeS87hb7+aGS/BhnY6U+r5coH4s9vRlU/wLhGjZU9DAuU6Te7mDdcpOie1qPPs7
DadsQ843kqDlJYwWnO8CsJ/vQitO2TAwy2tUS//GUXoOIv/AC7UxVfnJLNsu6KpTr9LrAJTql4At
c8cIWbafA4deRBfPamI4Jii2s/aScEgxangGWffUS6/ZNP4vsqte/Y4Q6jT8ZRn/ZGqzc6bxvexK
WNQIHQMlHa8kifHtERYfp1kcqmU5mmj+CSmF7D5/AkXBSpm4zNrvlqMu9uZnIbs/RVnvdTw88ZHc
7duvrhdsBxtFtQm5wnkFFtv5F5mA5Tl1T0R24Tr7tq0/lrV50Q6/ZVSlv7tWXFiU9eTgZUTOeNK1
PpauPtj8wsKoXV3+XWz3PULvWHIn4ca6rbgDevU2lqcuQTk+NNp76yqk8jVCVBn3U85on8GlLeZN
Ea/sxsB4pnbKM7q9ukd8bxM+dExF/wkxCMcjXDkVnsbF+5krOqpq7W8R9hQf+3/O/b4hNvpCIBOn
YbEtB3faOBGrDXzM8q72i0PtBdd4tX5i0fuYMdWriPtNKooP38mAOryfps95k2X5z+UfBPBcUxTt
Y5a85LU4Tmt7Nc580D50nDcQp9N03UkXwaaz7V1Bmc2xQoJzdghGc4KFPg59drSqeN/M3gtHHPaK
cRO76JIwlhcyCg/0IluTxq9xxia62DpN/b/JLj8ItnscgVzb1uwZfb6uaCabkqNXK3vbuvNOufxp
xOE/4HxvzeydW98/CTP5Cc//xeXxLl1/yO8youn3ALPbfgSrNFJeEbqrZC4U9z/zbdSwXBVbFqOd
aMLfRgbq2iWVG9sOWbyqbnYlYZHCGSEpfs1C92GN8oOeACem7qMf+684NWwqar8n05AhUiaKLdue
hn+u1fzmue3Avu3+b+RUW8+B8ZkpeQuwfq+Kjtn8Imj06Lg5sFx/564aPJ53pgzhhEDrh7HaZOVK
q8vSeieUrxVVsZmbl7JxdpVHoq5Q6kHFg9pY5XRqaxeFyfdOY3ZX+POLZwUfUuZ73+/Ocz78yxf0
OhDTqFDbYQivZpb7sAqfR9SNfEGqEryMsRW/2705836d+7zc+sI/TOCFw8DuHUTnyuVvB41/bqLs
OVNW0gCF5o39vuTdfvZ4PlW0q4R8LLx019FiwBhUtwVJWdpWuxlx7rQKN6IJX1ciSuqxfrKCTmyC
fmJ6Rb8YTsbTWtsnFNmnCTsoDxVaXofAxgBEPtM+5YKFJB4MwKA+ZFnumCs99EDgZsjp/qqDkcFx
ldmOzTZHItavxKBx7TN6U9Vb3Kdzz5tY9uU7oNdOg8ZmSv7GjHpLiUy0AXWHIDi2eXUM+JC5MuJj
IapDH5u9xXiBM7VDUivvYGXrXS5m9Gp90kV3mJhg2NQRTz4mQav+KE38OGRYiFmKqeckvtFEqtMk
ZeU/ngzMJo7yVLxNtfXApQG5LNzHkK9pJGjYUFIGq3vmdN6Jgm+v8bYMTRys6tuRy80Olt00jECx
+tCzw8f4DnzGTH2APBXgaBd4foa8UeMf/XzaLhm/xNze9/10iZE/eS3JpZQPXhPsVVB9j3P8KIoM
wxnJxw+dR92716Aai8RzwnMHuuH487YLaeEARrCejsGQ8W1lr9DSJyiTAkd6/JLxcMssGgsVeDvq
sB2f0X7AQUlD+9rRXuZSbIVZ7xM03BfL34ExhJYjfOd1+kn7zfMUknudW8/xqI7GYx49S+8KymPc
DXwaLTKJvC3N/DI2WDYti2+akUFITGvFySn0H+GIpFgHxFUkqIw/MejyXeX+rsk1FkX+qGf00aDk
3GhKFMt4zzrnbYuBWztma8HokkYv1/Wt7qMHu/Z3hD4/FxMqpVezeWoCufwTlN7Gzcuzbw1/jVme
Mk/eZlhaqbtLbxc95jhNf1e/UmknlT0MINsNEmz5q+vm8yzdk4SyxfvTXLVznKLzdW9zEHHMI8iH
z6sQF7mQ/RYBBCiKVSHWGzMcL1rFO0uVFKxyZzOXRB12sqR/ickML2X+aht352AkFUuQeP58ne/A
BLrP0XQUpojxoW825JzvM8s5xir9zKfyG+/orFf9Ta4veuF4yOdbHEbHBZXHdft9jdyR2fM2G9uH
dMSSmA5jS92tsCWQFzSfdeiuu8x3DvkQHGpHH5ZcvNWDfyzb7sGz7BVQoN2vZXHg2Dl5MFgbP56C
JB8+ZsiEIcwT5PWtW66cxiVi0j8tASKn6dxHxW+06KNR9avBgx37+jpR/k/kLUz+fIy98Rzj3HY+
pk4MwLB8RFF/SF3/IajOnh6hw1aS1EvadfSaothAfOzhjaWMz1oVT22ef3mRBxpPQet5xwDotqfT
k36xKWp/q2DnUbcPvR3vS8u+sufxman2XY373HVOkaztzSmsfeHHD7OPmtaVWyFT4t+wanOQVQ8y
HN2SwzlRkb5K/rcFiILl+leFPtuu9sHWmHDBfLRNs5P4k0tP8UNJBuYOXqlOwH9H5Ndg47XTQTHq
sYJxDOF0TB2PdINBJyRmXSpb7RFkQMi4levyWy3V2S3yZIRFXHqMeUvdmtH/Leph3y/RX2GToVkv
ZxgxRhbUbSmmj3kGWy9aMNHis2nl2cHbiwa2d9UxtLHZVRZTxtR6eT8BLrrBb6v6SHNW8DLc2Ov5
5g11wucI0dKcdWhv/EnfPD899T5Ud88cylq+DP2Mwse8f0fVDYWcTA2EGYGOZYkh1BGun8fUhkz8
DNgXC7qik/nbDszAypykcT3GW8Onup4Iy6QpQIUYTHu4e6XxFF7qkAcXh/K9oPhruubY9Yzh0TJf
Q2Uech9cNx222cDeLCgcHT1ELP2RCBFzhQ2q7f6kPMXgNiMZmLUttoY77gLmlerIv9YsZ1n9f7YS
12EeNoULRNbD3cWMNPiuu/HAEO6TKCxu3USxd5jb/Dmfs6R2ovdgbF6slqYPJiwsKeqQyBaAxCX1
k0CkdDdcmZoR6PJRAAiGbXAcB7F3tNl32IYlxU0b2snKWaLpcOf2O65tGrflnw+B3dLPZCiK/hy8
NZV6klmzVT2uprUeUsE6D8ALu4GYDotEeTHlrpvEAvUn1PqOL9G/0K37dPipleNXGo/SClsbiHod
+2dBOR5jlXSafx1d7zJp/S6tHsdpyZ7MYkOIBsfKBGaXzlbxHTptuG+mAWRZw+qKJnivvHKbj0R2
4p6mRQiUrUnccnu1ra2QDzo1eyeYzmkaPQNSH0QUoZI3409GJAmyBIJCEc/Y2Mtrz+xhHqZ/XVJE
Qnug1c25/YqYpUdMKsU+d49nig8HDrcJg8dYD0cna9hWZU5MoK3Vqvf/VzCC/G84BvgD7jkYrAOm
2H61JLmbVI0eld7U/fLrEEK4Z8hAJOT8o797AsdijF8D1GK0ZvvY2/nDkg2P1kKAOCex6taLKykv
x/BccopWyH+OTYcx1yVcvMg3mUPhCSeSqvHFY36nadXVUT1c88xcMI3s0Vrgwtf3fpaHxWdyyya5
YpPZ90t1dRNThAd7ab8LtomVNYPLLEbMk4JSniSFyzIiUa9pZCNgd5sMW2GC0vHibNuEFkN/WG+w
FWLTo9/LfrmiGAcQ4/ra6+FDRAHjg+XFxPqUpRUjRwRbbFQBCmdaeQTUOJileLF99TIG0a5G2h4z
RNmYYYw1Xg9iuj9siCpZFdt1FZcQkc2No7NbM5xWjP4tLYOkzOC0VFs8V37gJFEf7g3rkDY2pH7v
WMe5GikYkarT2byG6CdQQMuzQsVquuyT/JgvX4U3UvdPbVt8RiRkIWcgrQjad6CO0jmNk95Fzfy7
7tcfb633g6Wfxpw2h5LER+pKTf17GRt5h6Dge1SFTrPqq7sCHMMDX1cZg8b24yF27bdBIbOg+R8x
v07aTEk/BScahmWjIvkAjHkjjwHq9d6pmZHZWtkN5zqi5cwawAOzFVn3GKD7G45zM8b71f4KmpzP
GGqOC2vZBxkofRTfh32ZLJniahdq6+gAq439W9rxK3bpOZ0hmZqx2U1Z8FMtIxu0e6hoFhCJ4qVT
+rmuw3s4Mi9zkX1JqR/nWgLzyxtMKhqCszwozcPvyuIKLXGscv9Sdt2xwuViAMmNN2Jhk2Bc9T+a
iSLZNtDpK8A8o7pOWQ/w7P1nLxSAfnmdxi7pAufA0N62joeXsQM/y6uHxdQ7q4svLd1HEJPMGxXp
JRbm3Lft3krljqf5t+zHEsZnhJeePSio6OjW7i/GvJ/ZJvBcLFbSDXo/YZElnke/xJYcjsrQO3B4
vZdOcfRWcRrn6dO46DIeI03u+LQWw06Ava3pqpKUHDrwg90qoa9W682eypPXL/9FafBZufEhh25K
q4AyC6+LNqWN4T0NColTLPvSaxjbYM50jiJ2DrSHPpjfGzzfzEUgKtZbafuHMKLjD9eXhl6O5L1r
PtWH2gzMDad0QFb0oyf1SRf+isV6I5N776vgy5PizWIGN6vXvSXX09CEh2poX4LOxhhwbkxzPUdm
2KeD3imnU48a4/hfVEXPDDY/rhMQYNd5wf3FYY1makRPbw/e8i4pHtzQES+21Z1dakYC8qo2WzdC
A2DvRchry1HrVvnbAAcwOhwBZW9f2pXxLJoTfPf9MLTOci0qzTUoSN4Xz1Wr/foazUHGOT8ZX4Rf
dhCvaJVNOIDghl4BPZp7Ps/Il+Pgn43Ta1AQnDaIC5SXWr44TrOWN5z/ENgsaH8XeR05h7YsZIHj
oWD3WSbY5F9Z18QDh149TCgWaYHB0psm+s+azHrtg0XneWJQjdg2rOQ6JSKd0v62KjWMp2jQxXvB
IGb5qey5f3JTBjzyWSlq3wajznlRUaV6+pYi/1VGTcYUXS9XGxhgFN61NyYmiKqZtPdH0dfLPfr5
wFBQ7nsQ4atncXaNq5Olr14n6/6lgfd5LePOq1Fjab+GP60p9XiNMBfkbagje/kcVq2ah2hslYOw
6lovLfLl3QHJBDMusvfKxAtm10vEogp2DtuB+heX4XCFw5zM0TBlMn4jRerqoPNB6sRd4HgeM/6P
GWR121q+wyXF7secA5my4zegtcz4K0OrCNLpppe6s738lU6xLvdDNkEsSpPPwb5q5Ohtm2hcitMw
OSguc5tNJ64okDmiyKbw3RLa5e9KuamY8E9RfYEk54HK2AnU/DeNulQeGEOOGLDAQkOSq2zTNjc9
RaV+9iwJi5iSL908DmqIzA+9sxtd2lzaITYpZ9S77Eic8immzDIcNNH7/wKR42o3VW0jOdklT/xz
7By/PVpzGjOZFTEeVv1ETId/yjrrCCeA4Hr3hryekqiNFckCqBBXO3X5fMh46GYaiU6kEmjdUUK8
uetsSW9TuXlo/EM+5rllXSPmjlNvH/u1irNd6pD6iIpWSvuxLB17/HBSK5M7nGOqQ5JImBxifLOu
7nNOoFUlQC3CBf4Ua515X7miw/2Ewq5/l0Ol02Zr9dY4zLdaaD1BYheq5c4RZfFvrRG2N9WQLual
WyaOSjM4sz6spu2A4RUqLU2R3xByUNM/TtvMDsHtIKfyfE9qc3o/0vNFnJ1GZncWmDlIJhYgksa9
XqNl3jO9hAvP3ZZaD0BIiExDK9LxazZjSPuwYEIlEjO4BgleYiAuYU0fcY7ytVtwG4joy/1qemI0
HAGogpFJzBQRsmCWOOyT2ltNcyqhkNJ7Z4DEO/dN8ztkWPFHxV0KLhypEGAWBaGmOBGMPuYuSLrH
M/8ZTWeP28Vrakbr+tYxh6DMmJ+dHTIKjh4jm7h6WToO/zgIAF9S6cnpPKs1dsg11Vb0oQYC2C7Z
Ms4Rg/R5rI+L4yGzz1Iszy4FlHPLpR8N4BaBjaIVrmN2I3hhdv9SSjtoH65oh/oMeIzDng8qwgVt
ZtjbNsKKPDl1XAdHM3Z2/yezUqMA3kNOS4T2roqDN90uAYr/ChXCXELvBffZlXVp4weNrGAe2kIK
RP2mZZoZYZrxh/UAtjG6VCFVnPHhd83iGA6WyV0B25fM0dcsjrhjQq2kOYk06jMU9LoIiv+seaho
4QJbdNHW9VzJSqPO5mXq4mzyNkRX9PMew91/qcfQ1ycroxyE/cgkzV1AMoPct+O4CtjFcc7/gzFP
JdBmID8KFnm6uwG+jIXawpvblxgk7lvJIQ5R2YYMraS2EA3g64H8HUJmvwJjdT91JWnX69KJ/imK
bw+LILKsbYw2+MaMpeqZoohxlYI648syMxtMEjEXFcXpKNv/MDc8wKSwDg4d6eL3wazGrEe7RK7a
WATlrDtpIhNuTF9x2/meqvNznlb82ORPZN6bEHmzfnRuYNtYqYzF70evUV+kh8DcM8fYBk/Cv6Pk
THYEsGEdoFyy9qCOh2Is9R8rmPsLQ0kYIRNj28wv9JKDAxML9FxXk89HS6qF0tKDrO2HbGHYbK39
hzwYg3/zTN4yRaPtPmtiGCQTK3nGYt+hep0XzH+0qLWwDo6CgzrLMeZLLOOYohz9J0ClhAK1tvOK
TvbU2w5TEyv6mfcIBB3ikHcpZnnhqPatYh1ygwu6rPLYZPXQnuLMx/pCMBuOIl4smcyL4P6Iwuah
n0NI6LitFli5wfKsvbWGDb6NMxB7InpnXuh48dTcbCqwUdA5qfYdsNvCnYJHBhWZ7QyVrr6KUlPJ
LXGgReLkhB0kEwhRQHDIRKO0gq7RlOfOyS9slxKxhQCpBq+tz8zuLu4efbo8dwvTNFrAgyZiaOrf
a0iSzFsW9pJ5DuFYIIDCtT+atSpfjD/gbNIeliSEhPXBaQb5Vk8+GT7xMuR/LB04Twxb9BXD4nP+
mtcGjIyDeNjW7vhY9G5ebeuwyC9B7oYtqQ1Rc1b5AgHTOMOTFS/VExnc1qPsfNQOHYrXqvSHx1BO
/o4MmvADjrpYN6vKzMlEne4YT2ksCPJG/GktMKu0adyXYTbN0Znt8IkurXi0LIZ2UHbG4dq4brgb
I7v7puiwz1QrGZV8OSomGobhkkUafL0hehdqr/UvcCpEg2Gw3Bhjb/iwc7s7ZJVr+Ihz5zwXNm6K
tNTUcTxm+uqNc30OiX5gjqUsuwgkrxw3Rd7Lh8Vq2OFeMeRlu777IQu/hb9d8BijoPWOWRkB11eq
SN9d0dgAxjo+h021zJucOqiDRsKcaUvZMQ0UxuPBRKv45Q9C/62qNnzvqL9O62ga4vPSoYBA8HOK
ESqQF8mA2k25ljwPrZ3/Bwrvb/ta9GdFJMpu7UR0WekyvilNVn4m1LCLmkN1Wxm13Lt+38APKUgM
z4ARxnVZ7aNxDE5xzWGfEEjT3yCjGSKeHeuLveMr+Evg1mAjdZDEUTo/4MKG730xsOrVRO1wbB2n
9beRYbAoDKLuENfReKeph3YToJt8hSy+3xXpPAEJxVigG2C55ZQ3E4dSDDlenwpGrfcre1fdhCUc
Phe/zTye7AAcZjnkCJ7AFF9uQxFvr1xc5yoYzGm0W/ezmyf1A4Ynuqtf0h/dBKX8xzR04SUrdfag
V9eLUDy5r28omv6jZf5H0nkst64kQfSLEAE0/JYEQW/kSEkbhMwVvG/Yr5+DN6uJee/OXIkEuqsq
M0/1eoZE6+IPzG3zPjcd27RyhWD4LKRGulEpNGgG/bwjuzR9iC7KrJUrcf2v5GgNHKcDyJdVVhQU
4PkY2e96J3QMkWPFzQRIpCJKkU7Ns5vm7h87lXkQS9MqX/o6t1ADiTtnqzpXsZoJ0aEwi8GTnRve
Q3J3+aqR6XBxK7t6zfKOeHNkp595K5XpqA0lnAoVs+lOZCWzZTdCe0hia/lpOtP8dPAs+26WhS+V
kZXnLilgrqDJA6rRlnkQZiJAVK4bRmA5tPrcKpV662KRXtVcdudUhs1zGnbaVbUK7H49BTqwS0fX
vqo6YI7bmcv/Xkl7hRRknKsXrR2L51iV42VscIWxJcM4Ky09R5z0w7HrCntVMpe61gky0JC7jBMm
Q4CasihLMJCy6cdlZocRF1mESJWRW3Kt9Yb9kXZd+hPniXMaHXIQdDWlS4yO2VgQEC5sldG+Ri3e
zqJCookbFV2p4LJ4nnFYlWQ5euVuKYaGOkHsGODxYEQHMyQ7hump3eA7Cfd00LM38qdwnhQZWnQw
qLWXuLl2guQPa6IZ82s1k72jSeLtRWniy89cIgkaPb/I52k30P1cYtkwC0RWi69JWqR/rJCZd1kh
5zerWigzQZ++xGmWIjNOBN2CxMEllqmS4F5CXjlKcvIiFXQS1amieyeCZinD+IUrVUxQcOLeI51p
rnlyADXmS5PQF5n8bWYpo7XMOyoZrTHHfzb18KWr0ugky7h/rw2JvxjcSdl7jqMsU+uWVHlktCmA
I7PcWXPeKxtaM2XbiiK5uJrOhzdVnLlpPDIdr9r+lkz5QCiRc4ESTTvo0GAOmRyZylEEhVcRKoXX
pCqFGC1n8N4GVbXpAqQ7CW429NPeZmQvWIfkM6GJ/hTMFJsstG0OvqqJUEhU/aRncbRNBmaVWukE
PgM862aq5rDLFXg9KgEBn2i5bsPKqpMvU5OjP9X4KMmHtbeAYnijU0F/IkVHGxww8tleDp5qLo1L
ZUzsEUq5kLC/ZNWR5JL6DD/MuAZVlG/ikEB6VbWmrwhdvWOvzHeYoaNdJAfryayT3i9no9iqDC26
TZvmpscAoFrAcgpwok5coN6kPEGL4dgtmvLqOmn3azWUCMUsxoJW2Cy+lNmh17UcG5unbTFOV01u
gkbjUc4QC7OGobsZ6v2WC5kxskWGvyr7dCtomJ4Mox8vVZLCQkPaZ/7XWCR0LLsBBdPPardVKZsP
g9Wme1HF/TqPy8jX8ozIiha7w476mmyDNY0bJyWxvw6p2z1XHaIOWkiLESVSsI+XDn4Q0EhkSeZS
v8la6QAjCKLjLXFcgl4aL2oQ/CVaoume3eTJ1VIGUjDzIIyVCWaJeLDUzmGyrduXatrL1Fg3fbB2
NYKT85v09fzGA+Xs7VC2WyYPM/USLibk16HF7W2FleKzwwcVXu/U66y8U+rOXpZGCJKa2nghJuRT
O88M6hAqdjLsQhIuTY0g2U1x9KGQyucUM0l9yHFUb8kwU7NYRf3DEF3eA1NoG6tGzF5xcmASKsJs
DyIl2XZwKW/STA3JlLEJnvqqcaIdubbRfeVa6tAnXW6RugVlsBGjXjk7zdXz84CEX/gzjX22ikmj
HFQmWEwYBtu0GJ3Z2cUkTy1I1xtGx7SWXnurBFPvWQDYvuxGkBAL+zk9mTGoHNwfomZ8mTpbGOoz
9nfDyRsi9Y6yV5U5EaC2avuCvSACI8f4a6+KUD71rNXAdQIiw8nNgXQB35bCKJVDIqYjQD4Oo2IT
VqXs+aDr9kgTi5qpDP2fHszqj5omkQUvrGXOjxBTv9lDrJ4cUxgH1qIibDtdRVKzUHCjOEiRUzYe
KCqhWyiz9piCgHk31iWSEQZu5De1nvKt2irGXVPjwrPtuc4Z40Q1tYdSnXCHOw+hlqkgaawPx7wz
Az51Wyh7J3DyB5y/8IlZyWJWMoQbLhG14hla03CrOKR13CQMPjCgq5xKOqsO2GerFw/mfnQUYxcS
NB16QzmkEp+UyvQcL2y+uOhbdZuHdXwvVEvZWFR3Rzcu8TGyQKp+ERNlAsEJjYd8VkP1SReJdYf+
Fzhrpc7afeJ29UHUbX2IXB0K4kB/slLYMHPExu8Eq9qYWW1eYBThcM1u2J6Gc9WJ5MmJTNtXIfx9
0QIy0dZbyFBuro7jqjEH/v4yGBAl8spq/mTWG8XKkga1e63lLdJkqVg7XIwEY605YSQa2kxY5+Jv
7GdYo2FHooJPDJS34VCM1OPwUOpZe4MmOB7JITmP3CEmOSizuzfxon1YKjUI5Jo08vM4Z+VYgi+z
1bT8zGEU/mvE2Gw1SbQBUMvI+hItn770NAYdRo3zolRp8ERBkWxUaAS+3VCwBXqqM0UqoptwY+TM
LG/eNTVy9JWdF8VehmN30Ys0f7FqbreVbapI8oWRlt8dAU8YBErSblgG67zZrQH+vNZxWcfWMJ3U
BMTXaEwAslStLbZR7Fp7MTU1BFCbLGLuGsWh6OpiXEPjKLnKq+YxK2H5hiBR8yRZJYyliI9iF5JA
JkHIbcLCeXQ8FVKKbAgKWiYBExU8ucRlR8hJN5aHOSQt27rlseWk5EwM2UbHyesyGRSpFYJLrjgA
A6GdtHkero7ikvnM6+hZznayzwxynuy0hPWHj5jgkwAGY/Q48lx1yV9mofKdUs/4edf3/kim6Duh
ChGLd5AJveLMwlcLaW+CuS2fzdGxfkC9VMNKMWR4RRi3CPFnhLdlH+OsNhwik61qMDfMaBV7EfUb
NxtTrDiaclKqztrEQja+EbXdnk1i2bbtSmuTzFbJ3x41yrZk9oS65yJyBP2y+bXEVLYOk6DZj+7Q
/NGjoZQFi/WjMQhl2yKyn0yTeNLKzlL9YBbGsAnsMtsOY9P7nbSYfQsTsp9bdjYPnyMXHBQ74ZBQ
1B6mjwtPy0LhCtvcZy6IO7rzJdlIkFwRJtco2szOe5eMfmIdEwbfJDKtrN2ktYqZzt0xNraC45Ql
GNc+eehBmbPGhWHvFKeQSLYKAwU3ka8GJSVEf9IkDc5d4upcRlb8uqQCCUrmBbVLv4K4l8dM1f/G
9rNXfiyymslUwddUThpKaYQrJRxpx7NjqMS+0MnVaZso6ryZWWzT7hxU4sryHLtYDeFxrg6zkYDZ
wcRF89XeKg17gGqfeCBWzhRsrPFlGiNom2jJ+F8i5TdK9gNb4MP0NMp5BejZHzjBTYPBpXPpUqBy
t9wgzUzXg3Rmk3DXY1hKT2z1ptvoPMFN1eq7jBixihsTVRK8zHVM13X96ZaXUut9y97rbgdQ6YIT
aB30x0T3YsADTS69tEmOugbkVO6mal9bxAzKGNI0RFgFkiMfX65h43Ax9UzOnfYuhoSkAcRP1XOI
cAqhLFxereRtnIhiJDi0sGWGXDZx88GzgKstAq9ILCJem9VLWK1SfQkLry2hoj16ZNQOTnuJks8w
nfBsluugbq6q5r5kMv7Q42Kn9PgL+DsaQrlkXTYU46RN3nr3zyjpG0bs9pdKketq5ptH6a+w0liN
V4f5uWNJUTLhuENIrfdMtjCijdsmEdBoABWZHhzK3kAuxxc9J5+GS/i6PDLX3ILcIBJRr0xm4BJv
vZNKqg6dMO+dSNCqcUh22P8E7hDXxMm0zPpPrQHiCR2s7l5gOtFzXGP3IWLmlO4laN5aHQAig1Ts
Po3xQFZacdP6bkIBO2AvRonN10nW7+LE3piAZjDdHZwBmzmWxiD+bWjusDeicKsEhf+F6Q8zAcIS
/wosfExHVqN4zDL2JwJIKDF73b5IgdVgsRvwqTqVjUOGnDxgnKFlG4zzpYM4zIUX8iw6du2bzUul
DJdE4rZs19jT0POY445odkRosYxOFSzDPzv5V2OK5mzblq1BEX9yWyJnnPoj3uHUY6Sw1vEudSbo
MDmeKauYINpbpyO+kEberDANINquaqM3UEn2yV3BY9qr15iee9DbfZy7Rzr4TZNhGi7MbRDhh5+X
ZNdI3s4Yp3VJ7j3Vpk1HkbqSljgZoXKyejb2kGpWMU9Z2bfV8imC/mSkbuAaKud5VXRE72GgcZaI
iqv5lCetz1soxks/Xw1MZhAlT4b7YU/5qtAxcU9fE9lBDWKCiUiP0a89OXp4ntPmNYqmlzrL9zq9
fw81rd5Rmm5q3nMzzznEmELyH9LiJSyxv0PqCehlBnO+5FnMgFkCNCkICTP744punVPDfhlKvnWj
61srUvFZnkr8JUH4pA54+cBw2MqNGdo6iQLSMNY6J94g52fJhiKXfr3Cx5QY2sbhSoLz0/8Lk8M4
6nc4mBBx4Of6qRlv5/CjawjRY4LWDUJ5Oey1Jc2Ng7klFN1wbUugSC8OA+b+I5+I8bm/ZrwPlLUS
+mLA4469axScJ1K0TyApTp2t/ZL/8yf3ZwQLUxf5ZdSiD7eevGBEOY+tjdGLbam6fHvNfJf2dJmG
3OtpMbPyZkCNQfCKtOvQbYIUYZSVZiSjx+l1AHXIFAd3Bgv8ICZG6naRY0pF9Zs8XEPllTRfszwr
xkUtThnwDbX9SMgmVD82M2sdaX1IXzCSxdXPaIMaJaSgJH6AnGual77f1bGxBlImM7mzJa+5iWs4
KnxmxGsLNrOaH7v6eQCE9H9u4XEsL1THC2ABPQeSRL6hK/AC6za1f3Wn4VbEjhD/ViEtkQYaLJCr
Wny300Vv3xJDXascgCZRiYKpM6ZU7Sijd1JTXu6OnpjuDWA4A7u0nY3rSr9X4lcSgOM+3+bxs+a2
WP/TXa9/pMrRwb/YDFQyiu6xwMNKX/LxNU7Dh6gkXqZfU6fqD7+y+Sufya1qtt+7j4EF2A46dZKU
Xo9cBlac5K1TJWeLxiWqdrb9bTPBtrQfDZU89trmaEzHGjeuqj4C0AZNUKyLkkAVww53uxAmnPxv
5HOmGHFCHHwKIE4g4s6+1/djsM+C6wzRIbdfY65hkTyc7lg3zwbj0ZKZmwK7hi0XHr2ggeG0rvcF
Tr5C33TRBwehL2E25sZaUi0EVEdd9wVv0NdssbajJaACZaXY4ggEuSB3yNirMvYycDmBmm+t4Bxk
TxwTM2aUJjxn5SFIj0WF3w73h31IOYk1bGoy/knTgxXs2bAON4eMWI5AzPuT4iruXqX+a1unEmtC
0wAOcd8y7X1ZJaBlQF2mf64hNk343bPFcrL2VvIeEAfL0VcC3cvqS0zxIKqP3BneCyzCEi9ihJuj
TNczhoYwfalxwQ3jXVQPm18yC56N4XOiabSdf5F6awe/Y+1MktDwp3gYureS+77pQAwvq9JpwVNP
yJegH3ZRfCyUg9st/jEsangB7ASVHxXOGo9W8mQEj5DHqsv4M+d6etP4iePoFKv8QRoRgvqB+rbw
OMqR8TTrwQzBZP5Sa3+uOMoBWlAYgN9BfXOpY0hVRuGEUY6a4CWF20TmZTSio2oqz4CgKRHIHmk3
YXwqzWJTJrtFuA4o9yxPfXevpoPQ4dOV0GohvOs3iRsWDiOYHKCTPKTd74BfIFEJGS95WyOG59E8
+iYG+bM0acOqT76AmXit+QrtsGqUVd68ZPCbOrTRxr3SZEKrvaY98kjNPdXfmHyuLNN6Z2qfAiFM
oDcvL+NO6d5sNl64vK8TXUDW6PxqHzXzngC0W2x+m9yZXJASnpZUlisl+RQmolXkIKW722i8Js1T
MQZsYbxYFSUpfxQhzWTARxTcCT5T9ummNsJvxLl8z5IH5EkvgQuOJWzdWzP2oGEl25ueneG+t5PK
WPeUtm/G+B6wdqCPTW+0PwzVm9wvjfCMhSlA429ePh1mElx5jG9LxcvmlCsg8IDBeilBQ3jek/3e
GFdeibVpWojoe8X4WVQLjXmG3pwajcu/iv51xXsNKaMhXNthfLZj52wC1avi34CP1LD+kjp5s5n5
gvHbloa8tABtK9Mm/TVsVbc71f14MBtrlVFycTva45PdXpVaPSAPILhXntKLnTtELP8tVkBvd2al
Yk2jjL5HfL3iQr/QoiE6FTyM/KCSigxwp879j1p8MFnNqnBDVtJL5s8m+xGY8aB6rIMIC55hHhTx
b+CBQyfFTXBU85cO6FCovkcy35QgYqgtN0PlECEbVL9s2h+l0J9Vt7mNIj4r5QciKnFVUpCauwuJ
xE7EIhsS20MQ7yyekLrfkPQcLHD+xLEjDI84jlYVts6S99BkujXQZofJDngoITGwSvz8DnpWB5eG
pWXEbnrsDuScMQS0yjUHsOL8ganYhNHnQF4Y5M9iyA2sr5QLLqrAOuebPkU1mw9hcDOYl4yqAxwc
P3OmfHeVwBGObFdxHXRs1tb/UFc3oZAVDrGHbhLFyaNHhos5eQEgv68zJPb8gAols+gRpPtWyTYJ
nI36NcTj08H51N2BOnPCfazvTRAyCz6NQdrWhsOcsadF3UGurXLOrh+dvGVQj36T3FWwiXMQH1Bj
Pdgq+9rel9VhMvH9xDdcOq9Z4K5j8zeEUB5ZZJ0U61+SxdB4eax4kyPRnw2FqmsSV0Xt9mB/N4Up
TmYXPqu18sV8/y+ZXiKCTyGKdDuIz7grMZ1pRF740FhXi5C0maAcM0k7z+DUrQKEliswADsYtuBn
WgpTL9w3cz4AfU43VXJVTQy4aujPFOWO1IDD+wOYa0YmGKLpe1E4CZ0ZDxsfsVtuNX7aKOYMjq7B
5Kvqk6ytC0sbV23x3vOoZSMfiNA8kw++iHo/jZJNOaqvhR2urdKEwxmF3jRbe6PgMa4GLzOMw2g3
K6V49D1dQKEc00w9F6b2io+FcpeuhLBHz6lPjr3Dwk8VV5+r6ltfsrlFcat6ti3sSaxgI6fakRbf
MRsXFs/evdKeDE7IiqefkVVre7x/JcMWbqZwYi07sUFufYbTNL157vhmkGyEBRutTP1A+5eqPseY
Q4TWCV9EcS2JsvC76lz2hOhXlU7Guorpib9Jr63aUsFDPG4Gbk87ucFrJ83kD/UjpMauQ5r0Y43d
0s0oSvkyiNVtOiZhI5e8YjjsDZW/s4v7wBDwnK2NkH+FA12ZZ6UD0Ro3YjV1PzXwsWma13oPEv3Q
hqeyfljgEUkoRe4jnPHBF6egOdsUcGq/DfT3mXOAPbXipdI+XeXJ0cFtME9UaSJZJIOUssayB+CU
N+3W2EdXv8X0HuxZXs/22wKFtokmYIHAaujqfum8mfktItXLZ0RkBRwkBv8AopMgSSv+5HTIq1es
pjCV/qveSueS9uFJFO8C4mMJ1xQqCuxd+rrhbvJRRXTZ/T43saXRY1NMYn5VwvdYR3xX6PGXBmBY
ETdaDbSvMI3OrkNPuEtZr1jTDJOYc9atc7VYH0FIC/uZSuFE+yD/+Dii/Dm3rpH46O3TcgJj9uLW
ILMreMcXoucztwFjJZ8zKQxPkfqnVz+gLIV1itt3bmfFsdF/OMvBd8xZ6wmawFRhEt6GCDAQYdhx
EdJOkjLL3DNCAAE7CDvxSyKbY2r8aPpDTDsVrh1/UirRmxTiXJQxkxWoXRXJDa7D8LjQQbCCc7+f
AvbaxKD3lq0IuU6oRazbvsMz/zsEGwUJgosPzrtfZr1f5FsabrW72+pLRmhQ2AcZXN2ZdNJrBkjX
ta9OyaBuq5u3/65pEnupxAdiH1OMIEl9T+OLzQrZaO9ORGN+Ij72oN1k7CUZnyHKCKzjNIdiqY6N
Q1Z+DcKLeMTAV+TLf9fWYA367pZaOJP5xR1coWaScwJf9AnqGj9G+RUT9SopFEnpUNA5IVMvY9fW
EzI76G9OFMmDSHiVf5LwgurPeU9sWX9OOMwGJihlTTySYEVKQA+VlyQTrCEVnDM0AvULlp89HGY8
yjHDwbQ59sDzsoxlM+iz1Djf7njRRnFJuGWmEUJE/SBEtI75IoEr2/kBSZCxGY+rCtTEvWmIXrF1
B64CaZRIQR7fWXiwz2VxJ2QB3oNXlexnOZ06+W+2vnHDeRa1kgAs07icCO9x+TyLDwaHPM9bZaxP
dNpethSqZKoRmeD1YEOHChpP9LU4gtLXKHwPmqM7nw3bXbn1t5XeUnuniKtrXZkbcsUVyaEdIBtq
p+VIR7il4QChheOb/T9mZp4C+2vuno2l8usuqf7DcENY32hrXti8TUxMNGwEzgsmbnYm7Ba3Eepi
MN56+d1Hfq0QeGgj8q3byQhWGcFIoIHcwHcDf5DlvhN1wCxwnptoreUMXMgx0XCn8B8g22kUVBav
Y0Tmgim9PRieQvFrl+VJT9IfxVX5bIJTFnM0+Np4mqyROfa5Qs0q7c8y/wzMi2VGflcDq2YIVUHl
FUq/rhY46adq4N4X9XqatgCLeufYuWczTvxW/2OpKyhyZNwj0zpt/EwI4EJm8QfSd2zysYfNtGT7
tE06Vgwwl1YV4oy1QJG/sviqLF+7dW5Dcx+ZZ0VbUOfVfupf2SuflIRkl9q/eVFV6P4JD4ntB8Uf
hEksMwNmSZoDLCIkln3cxh5Hxcc85MemXowS1l7ln5eDgpn6mgWPilxeIzZt8KjrN4fcmc4kc7Yw
1OOygYmfta+jawHW8+yc2BC0iHuy+PCe0+kzYPgisydH+6ujn959EwQATXlY7nSdUxWmNrF5Z92L
77BbanGwCR07SsjPj7eB4n55SowYngVcNQO/gWluMuaFOAwTv+jGzUykXbefaJfYdQWKbpUOH4b+
Q6SwoIzFi7TWOf4NSGo8wu4bdYfWHHV9uLlkF+zoENMmAQE157MLnqCxvYgA+dydWVPxHGP+VrJb
kz6aaeRjr0mmy5xvjLU+it8XEMjd5hoTqBPXWWUNUk48uGCsWMBXd0KAYR5/iOTAWG7DuSakZbP9
j4ZgLoBZZ0+d1fFjZGLVsHQXqtxZx1bkuBNx8IoO/U9hQVs+sEUgntET/hyV040G33JZ2UPr3CyZ
AQO8IE8kYLAQH4aWc/u3+U1lih8U6VHPla8RrkQdMS4EKFNjyWN9zIvZ/iSEZueGMapqUmHgQgnJ
1FV3FNqnhrRRa29lzGQRZNkwoR4Z5pPS3/Lk1eVIS8KvHgdm3T4HkMEajuzrYA/sAtLAgwWslSF9
hqJjfERae2/QxIlcvE6qeqTOD0pWdigLaKE6FOa3tLWVFp0NNmmzaOOcWn9EdnZ2zOIaK1N+W+Hc
HJGc2rK48hxzieKmrV4NtiiF6SMtWYMAQS9j0qGbhLYGSnMuhx5hwcnGV3uBlneMPxnb4Y9Zi56w
Y2Sw0OlfpNn0NNdGuTpo2lzT6Hc8fqDKCSwEzbw22ueW7GZUvxGq57b1cVKta2NXTC86U+QYHzrQ
Zh7gaT3NJ8thYUh40eO7ILNoojm5ZEHSdCbB989Ny0eXsfhm/LOD7MXUrY94gZaE+rOWOrvKRDVg
TxQVNQmkkc/XZhbskE62ey7GmV8S284GecuTsDQQyt5ZuHRRBzbIsF1j2XxRUFunNY2ttsBQp8X4
Qdk/T8F3q5Klno9aE3+XCYOtBJx2LpkZ0Nn0pH30MCRQrFAxxb4DS4m0GVlgAAaTVj9qdVpnfRSu
U86C2I2ui4GZpQOnfpSXnn9JZuzUVclNSmXdM7muSntfiIvijM9ZpJyCLPHY+HDMqmBnGjXWsJkN
WJDlHP0p5zOK0PAomrAxQY1SbEYHnXOdXd4cRCpVsZ6CWe4qEkB2UzMZz/ekub2EweJk9gQApQvO
o3gScbKZyA9bnHgVIIgmn8+FLg7aBHmJX8suJl8wNrHGmy2Gl5GFFmGPHhTKNV86GIXiBAT/Wskn
d1k+5BZehLyY1BWrYMQT6XPPDMZjFy+D1eIDnI2+UgfFnzR7o+cVq/9SH5ziOnWBwLOGYNUb4lYM
jJdqMW1nRRIu5fAemeZ0UYMS1HgSbn8p4D6luoXdEzACi0oMJz6pFZDZFAS5rRsbvQJMkct9AUZy
kCkMhOXJdDb1pN6qhs6Ws31y+r0J+9II1N+lKix4elNT96eY3YT5cY4qzgHlHQUVAkx71Yvki6CS
F+ERiWYTsjLxMaVofC18mypjW0bST2PHH+Pkys6bjaqEp0omWxilIC0qwZtUAPqEipmH7Xsx3Vvq
HwkFfKCP1hv5D8/1pjMUr3VTChn2VmXJLS25aNgmIsr4UUD0CJf1h2J5m2MbRJWm7/UOO5VIk7cI
iDYWELY4lreC5j1p+4U6QhShm9U15rcrixKAfILRDYM9gcSfKnwMsfFHWmj2WkVwkaYnWYSgiNWX
/0bWThZsYvRutL9uIydsMlryFJj/HKoVC5s1hlkQRNEvqi3UeNxpdbkfSQRAt9DukoElrkc0ctvZ
6nSCVTV9RX3JbvSY1UIdQPgg+OeIwHweivFlYJI1OcWuD20vJasdqdNxzpr9HGHl1ZIXIZ9wA/kz
KFLuM9PX6CDYNbWdU2DHkK13swFHUOHpixZKnonjIe1IlWrqCaPAa58Ef7obAHNwvTqfN4GpXpih
biUa4jA3XuWKE9t6cKvkHAmkkJsY9E2dnwzNhZ2fMyBlBZiq7xIRfuJfuNg4NY3ZuUfsynFS98MM
pe1hp/wbJM0i+QV/HFP0ODmczIb1oItSWvS6Hy5RUTz5j5zGdAEFmNaCmi/8QrdIWjAcjdW9iXsV
tU/iNHC2dkdJPXeP3MoQmt2doslnxRq24WC8OfBKeQipueryEbZsyun7veayD851WWGR7oEMbqMq
P/U1S8NcNOOkuhpVu7VZLja3P+kM5D5TQHHgL/XGsuNoTL0E0SSysK9oKNBZsctSjEhkMRqN9Xmt
g8AzCuCzHYf6SBpZAYeC1ImFaBPDOtLU8NwWyW7ES+h1WX9lyj1yYIK5VVUEbsoAohboFvlb3Nv0
7JbHOOnO2s59iOMn5RCfZiolrPVYaBtSe+6hMBSc8MHbwAFWDc9UBNRyiblp7A7OJLbrLP5Mlm2m
XYrrgdEuDBXcNxCQmbMRkNq2Q7tNYvmQdf/AEZ5YMUPcn7hx7gGeLFxysDtVlsGMCzbxbBjFxhDi
gKljJYx2i3fS14LwUSK4OZnDs5bSTts/DgvFyGo/RZKXsM5JJvEWOKCDpCgvloWw7BQ/CEWegm3L
6lNS/7cGR6zdDD40KFTA7pzbl7DDqSixjmGJJZnbXNNEZRnNsBW2enao3hJpXtMhIDZHpzTW1hlS
/0XFetRhjQe8/ooZhr6Z/TxaQjzBJO+x3OVReweyw9baa65HxMyCS2PHuyQdydlaYLv0X2syX4Zu
9OPB+gkL3bNYeDfPhD4Hp95RBe1tlEnbUG7sFzwHISz83v2aJhbBxYtx1NxbNrJtaHgObM0onnz8
/m8WmywqQcGX1C9Kj4sFeWMwaLZR/WRc/NptuW4R5m0H1hhLMSeAHb2CBFuMuwyId08oWjTjt6qg
EBdR1eOyZ1dc2I2vWqG/WqyxESrzLKgRsP3SdQ/eRdFCn45A9sjIItD8QlWYEUlvRulrhhAqeXtu
o8yTIZvcrARQuPtFP75klUjFqt2Mz0ASli8QO3G9YrftGk5O1rxBcsa7B9SNNslVmOYyBy9GhCxt
cLZVDyujVAEqVk6yEqNFp6hwBTgrBgF7BRL/ZkQwrycIoGMvTiE5T3dWr0ZjXvvhq1Tl04JkyVuy
cLlkvGyiAtkOcM2KOZ11L4h+Y9IAS5+MN4v/k6DUDjn/Euyp16nVRglwaHAwRBOwMlgkcAdnlJKk
tZt9RSskRhJIWZiv8QW+Z7ODdGUqPtcdJh3YcSkJPY2zRBHInB1GkUh702N503GBE+va8tbSaZXD
s4OdjrQKn26nR4tk7YVQmTp33LhA7jvGixAytvEg8I8OZztZNDKFpHbEws/MejWWn5MLIPKSyoUe
U0EH49Bb4adbaDmrOgYlMFW/xkz7K+UqrOznuBoRSoeXqi8WHTS95QxlGvxrw9wZq7TPDJztDHZG
EOxCo60WS+lnztvI1m7jxD4cV1v2xr02TnnDz79FxDwQJL72dKN1zwlDqU36W1lCE6BTFNathC3e
Zjczfzp1PqZlyIrYAO9Yd6jY+AqWwWAOm8ZHGbcfIgmeRmkHGzt0z3nGcG0AbC0JXS8G65VmOn7S
Mi3D/PMxFNalFcmOEVLLqlLS5RYF5+hEx8kZ4JKNr0T1TqRvvWqkD2vGYpcC7ItCAO3s9OQ52rQ6
uPUkYDjKDoXnZWhChxOMwUsSahKp12ZDQb5lE6nwkpKceB5WOi43DfwEedIaD0NJWaWYHVCOxFk7
JQe/olwwsvBYz+6/KQcKE7TPeLG2GQTuE2urryA8VGYDAr8DU5KpfHdGeUym6ZWFqVCPHgbHjmzZ
FiXK5Wm8lEX73hRQpJX2NZche9jao+PgwSAGgrBje24VE7OHIG/n1peb8RNycVRV8z+OzqO7USSM
or+Ic4oMW+VoSbYlhw3HoU1ORSjg189lNrOYnul2S1D1hffuWwEE3Fc572PMpNyfmJShonxHAHwN
hfklwSU6s25KZWBGBz7VFBR+VDhnvpdV6hPVBQV2KFgvAF8FxuTmRysvTrWg1RICmvFQWm9SUeWl
ssbpYwwbIln3svuMzfAyTOi5Y784GQi6ekTpcfjpp8MXpOXXqkkE4jQYE9mszrLyX8uOmQSgtEqc
/GVCzmQwcNe6jKUaqyMClruhXw3GTZIz2ob4ZER1Hrldk5D1UmoMd5AXv7glAXsLztLgLXLFairP
4zjuwVU9jSkWz2w4QlnMtgCY1yM/GiUnGJSxdA4EUXzbZNcpPVuzTtjmiinVMOEKiSDWi6OAEi4c
sEdc3oNm4tsULwY0nM7NzrRM11DWR6MgAIi4SbTPu5rEwEFvXmLwG3mg9m6uNj0Cu6IvvycP0YLW
N0+5Udxch0FM0F5Lhsym89UCQLQMeXN9IB6WcbQi714UztpX/d5MEJ3HIR5V8uBM+6/q0E84KGSi
/ll1HMui9MBpaFRuMr1PBWygwRzuNdnpq1rHANCa7gGbx9UicdKX7nNukoJRh58t3hee+ujeePW7
qED75q74bKhbAuaVGlVXoaaTyani438v25HOEk0nWUgC33geZzuMK1t3SPYpLznl1t01ufGKaa+Q
sEyp4JERTxq7xlLDM0KY5gUh93vCoceCNf0eRrp+poqxqZ7x1mV0QeGZ1ofs0em1aeOHkzXvtput
XH981vAvpLpB8BFSMl89m514L3Q0luXoPxuQ+NuaJRUSLjfX8VNq/Yq8cHCUKJnYU4gMFmbIW8Jn
5w9TgWKhAy8KRGKon7yWwKNSH36cltqKMuZnLifjoNniI94UoDn0vhYbgXgAEyhTPA9ak/g1CSsx
fIC6ZgbzAJhMOa1bPwZiHR/jSp5LDRhQZC7jGrlRM324qbcSGkheV4NnVDE5jl+DytgbZn1Vmn0q
CTXxeOpbh/Bnq2NZ1CE/q/vnyC4etsQT2icHckm2jhEFCzNy7wLIdTTppNoFaBGqjduRhyZdzgQH
S0rFiiWZLiZUiC2uhOe6HBGu15/DGB8NTUNmLrC3FmRd2mO+MV3eblWKYyHiHVyMRyud99Hh7GDJ
NyXzIr/G4tNNBwvHF6Fu5QqkZ7uSUNqTyV9oY7kxo2M7eN+KZhbUIEImCdq5bf/ZjIEWvUTqVcG8
GxlepqLZ6FX5o4VMSPSIxRsMQRXkb5I8OhpYSl1t7UMXVbQ2Iy8b3dOpMKiY4UiRUtA5zzgSD3pg
ZLsq9Iktp4EPQS0PbDYmknKKGgB0MQbwaet/GNJWcKC3UoDHMTUEL7ZmHizCzig7rn1qfve6cwId
vMY2zcBFbNsJeVgEeoX9NEoqTBspIzLUFuNMn08/Op0JEzmvT7XLLshydq5n7zUbWVHXUT4g8k3l
nIAVFAChRy5QBiGGsVdWi7KF/AzCEcwmpIh2aW/M+pz0Azzbotxr4EY827wmNZaJ2jvlZvfjR/kn
iRubOf0SUxAktHQTIakekfhhrUItL8OvsqfNUtwBWfwMlWWD1Q5XWHxQ7MxMDNLZoLPpIVKC+U8z
tZ+WjbAjQS8CyEcE+qr1J8iK2qklv26yuFgqi3UEjSyR2jlZExjb2V8mwaflSq4PoqasYlVaycpt
H6PmMpFCmkUaaCs8TE7TR1e85GIOX/izvGSVI0IwK6RjxDdrJCOMBJ1W2vgUsNG1y2gLs2E92NM6
c7QnhaXcsN66kcgLgPkNq0d4Et4qb/yVRFQMn/ysER/VO+KF6OZFEOicHGQ+TCbgiPHgat8w7y5T
W1zruCImRb1alfs6l1JGiJPSNB+eXVOKxutpVrAoC2/xPJ5VR9+BSi4flsTDC+NzoPVMCLv8CgTP
GTDCDyfQvukjeG9g8qU2OmXbQ3ark3JLjafRKzchMRIE/Z0Nki9AMBmbgNaqyYx161GOMeA0LX3J
+b4RmGZs4sbm7CTCf2/D6KE1Bn46av1+amk5lNPfQl9b20HzGtFC0Nw2k72MWpiMXQAFEaCkyR4t
x6AhpoerI7tWBCKUhv7RInK0XLHzGcSQUUPdi36sz2lgOzJTlbviVVymkbMo1LAaZqwTSxVcxmgW
4jdJGZ8wopcVRb+ueNxRpP12aIc1G3PElGO0dWdGon3y9fTNYOXsOCgfQfiLCjMYujhNuASXNYum
UWt/+rSx8+poG6dc4G2PngeWzR0QeiIrQBlSAjT1v1agnOER9NBa1oxaJi/4V9cX1/wKGwa7o3kd
KgGvwthOhE14khiRqN2Fk/i1NFTfzht9+3eK7M0nb4wVHflC2k7FWCBU801/tKo9rjAYub6zGEfz
rGm/ZCNSNgfXruLHST8NbsMtsNDylEBFhCi5wnmhZlwtpZRYNKo+8BY8DXyjPcerN+qbBMF46iLx
TfV9E1Ozaj6jDF64aBzfGqN/xbz3Hvvtzmd47sTxPTS03QQayzPdDRb/s2N8ZL5JUwtmtiM6gWEp
SnBn2xvFRmAlloGzs9PyRerdwiiLb0MLHwlDiiAz0d/rtCj9qmT6JctZ81VbbEPUCpIG02DWU0yI
K6cC0UX2bari91Gb2AUWBwt4XYlok0SGrwlxO/FzC93XbySV0LRHX7mnbQQ6jT7y14lyVpUmtsSJ
EfX2C+biYQSCpGcGZtm4sErCKpA4OF64aUrGf8A7+YsdDfKw4fT8L0bpSIBaDAr4ZtrtEwehUGec
ioSLOuTfs9HMTOfe6NHvgOiOBLCrk+FZVPjVIVWmqY2CwHntGxteliIqhT0kjhx5dHsCV2O5S3Mk
FIO5r+OdpiEgDNDolBBy5nCgLVFpCNCi3WiOL7pI7v1UbaeMKClFssKAp03vtpYln13FVUPvlToO
hALGMHgpbSwBvq3WE5+njp01c6unyEf7zwJYsF2BiMKHzFA+TPtvjTIcJ9O67LRfPTXuBc6ZRsKL
iIi9woiOVze70EOeEllvNFc998xXmhynCiKdonXEwtJ4Nw2W+xz/Pj71XSFwUhNrnhDYBQ5gQRf/
lTsF4DJH7k3ro6no+6glOQsAupr5T+V3+74xt1XsfQPl3uoGB07m3nMCuURkvFjjoBae0neiSM4y
mW6Sx8dHepHAKK2i4NRwVRUJY/SUuFQEImSjevqLZgJiJgS+DL4yW/8wjGAdApLHy7XQGeMEWXd1
O596ozkENEWFotgO7OMEWex/kIQA6txRtei4LfSBaImClZqO39bKZzdbuHK8DmNCCVcNqh4JO8+s
qRBOssLMPCZavxkXAPUBQjljSajZspuyi9NFK1k6qK8ZT7Dt54BGJRIdit7DcE0FyzwL/sVyQnhO
J8ZsDhFpTK9jeEzwBQ86wKIsh3gWl3KVYbQL++Y+IsTFGnOp63AV+m+5baCFjA5aMGytgN3ImIQn
cEuK0mC4CNjR8wpsNMUT+T43vzXuadFtmxrO4HRwSlihbrDVVQxEjCip0n3SSVfwybwNdc5fyr0s
RyhYtTwVTX6y+4tJUBeP24OxWLjgXd7aqAe9sdnkQCb7Cptixng909ddxQtQRScj/oVg8Ub+NRe+
w1scnHMnPWZ1jZsZDxKxVh4Ze50tsVprLNSyt1jklwxxGEkbixIKWCWe/NQ/sWrYxIU42Mp9IC9B
fA+wVQNO07GDcUg8EHFycrpxxYf3M82Od+0fJqtNNYZPscOgzitQpU6nxIjR+nwKzz7W857QMx9t
4W00VvfE4awErOtynFY9YdUWQoN8/omtBBZKQdxGadkbQRsFk3nDCGaHjIYgS1Ikof+sKgwGTmaQ
dZktpevc0JjO0p2hHnbsqXSy3OZdEO9rkjy8ot/MS3AiB9jcOtids01QQXAzPpiwvhotQrTOh3zp
wxVG29d7lBVqPZBnPbCDd7LgBq6O7Ctr7Yn6UA9hvLUp9ZhMHPG2gsuL94xuQcyo8ySyPfhO4mkJ
K0zCdZ2YL33gAmxG+aPUEVznG5O+PzefbqrPn5rePJvQFUgLl1DXNQ/J0Jh8uJ1Ab+TvAvT7KAT3
mpq3kWAOQLsCZrZh8vHVXqUf3fokvkbyF67EkvU3h1S7dqR77ii7aygDiWG8FSliEjCrrdGfgmac
J2qXIiWlB0eOMJ4H2jBlpcSBA8Gawr3HGYckfsVO7dpGP0FrY46jPk1qKMyRbqKUKVfSZ/+QGce8
rLcg6C/41A66Vj5l8JGViWWXhEQZ2KdcslsZS2wniep49UFdx4iD0cBtJpt5y9Az4/H05CCb/tWW
bDSMOtv1KQhyX+2hzu8LLzx7k2AvXF0EaWE5ZWTsoAqO+nPKtr4FjMkyk/2Vw/a0uGbjUfYvaej/
pnqEYQ7vMyMul2dM+B56T3NbT9HNCqtdYkY7fyiJ0wtilvjIwASLFN0mgruZ1l7Ak5iN/QNR6Hqq
xjMyD2ZU9jm05ZkIjF3odHvdBFxf2EcDdGrtGwfbZ4iWMdtAQlDU6qyBJjWrOfAuO7Nw+VcxodXj
glkA2u+QQWjrqhdbz8mbJMQ8Y0udVPZr4PUfldFdHMZdcD99cjXV3ci18+hYf4Fyd9JBFuMSHZNH
z3kPW6VxaTmy9p829S/aVD0ckCfKzqhemcEx7FklXudxRIuL0cIHLKuPbML6VSZqncOTzyK8aHY4
gXeiumErpJp+N1Xwn0eT+cz8K8pCAMhW69ynRJoKqLHM1IlFlej8IsNYVQXwciO+GFlxMiNxL1vE
71NzC61O7jN2eQsiX+ZOp70mJtMfVURALWyHdGHHX2WtnmDbwbvFrjR2XJfFFhCGuvmc1Vyux2R4
7DFxpCPDu5nG5N9AtN58eL0hYgAZkBBB6JcTyKvJfimNgGUO/YcHko1nOd/T2Wxjpkvu3MdNbfLQ
w/C1hiQXpud6+IsntOchHZHscXzIc8h/RTrHReNbacmAsWhgY97/Ee1ZG8hbjeauzm4SLlhnfiXQ
Cm2cX5piNdBVH55kqZxjoax5RYKFCxTZAGIuGf/aDlt+SZp6RoxzSRoWFoMBdQ9KuZyw1SD80qpn
4khPgZkvKtxUuq3vKn+pt9zO6Pr+Lwl+huw9Nz/giawn8BWO8x1giB4k1tX+4g3XwDuQpzENI+4B
HCI8mSyQ6maOT72GjIeqYaARo3Y3BhsvUExRECEfNraOn38Q5rj1avVr+/mXHyBVCJIbNti7G3Wn
QXHFYVZiDSlAoWMcJH8zJJyRAfoinHqiImvcTNHwz8yfpKNuDBSOevxipu5zMb+7iYOuYYBmAnln
owQCckH0rD+9dWZ9NIf8QGLqKSFbrBvDjxlS0bGOSGtzg2t/WYr8K6mbO3HDOO1dcFgJNlzqWJJH
rp0SLWrp6UEwyYeEujoZ7keDjoxkzx/XbJ4ZO15UrL50h1FMH2vAutW6SLyfOiEgkTIur3xY8dp1
LMNtq9x97BZXOv6976i9ZKCWJ+roUsCVg4OemS2w6RxF2TDWKfdBeinH9DuSCfD398wYLm1zj4lp
boll44WFdO0sNaHt7AGP97wh8U2LXXVx6WrWDjL9SaYIR6LYeX17cMw/lwuhR/wBGOEY0WCDBzlW
ctgX44DUzo4+ioAIL4/YoC70DrHngCOS2SPWRr6b6k2XNBA5QZsMrQ4FT2kRZay+ozf2IXfELhtt
JJGesExIsfw/FWXXT6iHj8Fv6MySuwZHx8vNs+JsWwT4iJwerWJgPSnFzZz0chE7/ldNgGOOobWd
NG5nTIrmtfaT/djhazTo60WHqCiedaL4HZNlgPiNmGIHdUACo29R9uRgOf4mzqdnf6zeBSn2Y/do
Kw1aAhxNG0kc/MZF590NgbBH7gWLulF/SVS1sjXCKRjSpAbwCaK9PYjvteEuYhyfnc9tkq9U8wac
4OyU8liVwc2zfpL0WtLBhp9RnD1hzceL4HOkk3zitL8YSq820stSIayQRbmDGEoGTb0Wo/UH23mH
KfuoMn/dad3FjNH5Yupiz8zYzIdYOrH+zysG5DzIVAu6bT0sX19nln7pUDJH1ONmVvy2BRGXJYiX
Wfq8LexoZznjnQn+qSMHGpow6gzu45Tg4zCxHhWFiY2JRGC8gu1sDQjfxbkbCThhsFzs9ZmrNm3d
ylxqibNqsY+ohBSjI3DExawS7hmM6JT1o/ll9vcm7JYh3FPFciNFRIQ5JpHj0hFnUpsWqbV3W1Qq
yIS7Wxgbz2VMQ6Oip84bDz3Y+RzbAkNDi20CiUirsEkQ2zavrfuY4N+CKgKNuSBZx+GnkurZxulr
D+9p/NGaBjIKscrQ4xlVvx7ke0h+JTI1YWUIH0uYfwMkUMZY/XRsew5E1tzT8FLUE73Z14h62Pf0
XYySo3eaa8YusfSJQJxWZtDj8g43Be835cU2lJwW84J/eoLzg27h2ae/SyU+DeKKW+25dj8Mr93g
FlxXxbutAVmI8P8V40VGH3JgmoGMuWZOPMlbFpnbSAP0C3sbUqSHWtz1CzpJhoz6NVX/ett91xP2
13W4luB2wo7NKYmhUm/XsrSPVU/KhVbgrFkXSGrt4DOqD06Nbxa/kO3XnzFToqil2vXRxfzAgVsI
CydIgRPOWMM4XMJtt9jtEy/hcGIDGKaGxU+ODF8piOz412hgLPWTE2BDmm9cIY+d1Nox+0uHxUJk
ny2LvVZ9tqwnw+I3ZvzjO9V+Yos6A0C67KeovAN7xY3HaWZU5IHr4Z8RGCs/ezEqd+9jIC11pN06
ksX2MxpZpkGCWYUBoVkOLHN56xRS1hRfgI4v1QBJRbbQwfWjuyVZ0/CFBTQhLToiwbLI1dmWieFM
W4zkq3Fp5e8ZhGndMbdC/UFyW9Zph7czPyr+2DgvqJKoYrJ/Sf7tap8M/EP7O6Q90fnKndc8qF/N
CIF0j7a5Y9PNYV7jPKC8enJc8Aclwheg66nLFQjvCbJiwjVQELJH+Kj+AHuKL56pi642dl2fuwH+
e83+Rp4q621qHkPyKIHEk45IWuzF4iHQqBwSvKiuNttL87cuatGM55ueQrIt26eEIzuTzzKstmFn
YhSB6Qghpc9eCCyuiMT2upvqnhIR04kEW1n1yLXZj6DI4OulMq2KX9aQ687P9waPkNuZQElx7/gz
ZANPsYZjkiM0idVlZuMKBAMKXxhlB+ZUahTf2pDGsfJ9ewVTmelascka8tm8L69RfOAzL2nGXquV
nb3G4a9B/WMQUyjGb5ddSpLzkEAyZaYbdM27VzurxgiWpvMagywU5FlAXErIxYNjuBxyY+33T3YR
HG0PiuHkQEUkf1AdooHFC9PGgGfOYweX/3Geo5rKV66R/YSR+2dZ7tqF+9F7BkmL0N5kjw6TMIDo
00QQ0SPZmJrkXOCAmHj8ZuxxmZ0RrD8j2UMK+OKYHO54QWFQ5/hbQEMe6zzcxCR2aQrxsMxPijO0
b+sbIFYyisdzIkFtaADGADc7Xf4eGwQ3aOj7aMYb7qCYGbTXlvdWD9Y9jr82jp+DNJmJU6c2Y5KJ
mWAYjlU+7YCObJsGPVcOp6BF1nWCdr9oc2b4AjmydWvS6VQm+D/QIvf1OW1eOmEzwLeW8FSWVdMd
QqWIfER2lrL8mGoKZBDiKsDG2VJTBEScesAqwBEl87b0XQbW3gr9ow4cjRTwewFrquTBlREEOuxT
AzKd0O9WOisBpENa7fEuNDd6mP8DykBx8edZySw+NrZxNDy7BeS/G8cGGb2QmstrnJUhQDonZYQf
8H6cEof8iYL90FIjzIc/4GWi+51HjlWBO6D7SpPXEQphnqlvj7240ytU8XPX12z96YMR5D0RX7OK
orUVciUDJa393csPFaZXX9fhFThABsVv3wBJKc8kACPgQhffx1hL8/B9tJmdSTOo10OPy3pGlAak
pLT6hKUVNvSyBHO8zIgmoEx3wXZRY477zC1PlBmsbUb/rU72msbf9dIXvBBPgmc6co4RUVMYpprh
04pOmdNfmXev1Ow2xLeu36K4Yvs33knHojEGh+0h8w5gvdWgE9DghgbZiMziSL2v0q+8fPiy3cLJ
25ScEpgmeubGnXvHhrYyU5aRMcGiES5+8ldBSmDf/hpt4sh8BPNytn4wvG3qM/O3IptQt5PEETER
z4YfGQLU9QymjMwJ48+OcZXFIacHN4YTNFYNKvWx4zmKIRjXDd79svuwOuug+fuRWVqCTbqFi6Bw
mOawqoLuXBQviUW5REBSYMAEI3nYpbyT5b4saZVI8KLJ6MpHkmKboEIguNQ130wfQ1CO0N9ifwpP
/gKYGsiGBkyy++ta8qJoX5Epe682Aq/S9q/ugKy79e9pfmpwi0l8apM2i15cBoGjeff4nnWu3uRo
JHtuyoVX/psYaNPvEvUzu0iyk6YOKvng+llO2UtNi5512VaL8Mgn4HnFuLaaK/ttBqOka+R/mTor
+GwBdZ1FGljJRafpX55/LlWxYQCEXwOVxMws/5bGFt0K7g8ciDBW2+fA/yh1axfGOXpFJhxB7+7g
SvOfsEHqW4ok30ctEpr5sfT4K7S6dYjq8DrA9G3BxOaFv/Lp+2RlAyx5twN/1TDUrTHpmA5BKyMR
gYV3LilEI7VwegZHD2gmWG4uHVemZFWQny2fnye9tWSWkluTNDBMhoQEgZEx9HvtknbXnRjHZ/2b
xtzOR1zV6n9esxmjS4Rgm3Z/HZrFytLtJS2DNH+95iWKyZr5KbHZubNRjmu49b5CcxvErx52IR03
sxMfqjBmrHZUwy/WOpJErnZ6j9oPBuaujpOz1VGxTGwiKN6HrzyzXuY/zyoRsMMVTtqRoXW9lNZz
g6+RuXAKZvbK/nOlkUNp1axZkYorj3zsWf+oBZQw9tL1pkvcVV9Bwbi9dLZh/0lEwMat0o7aBscS
JBQ9jC6CyN4Y21YEELUpI5ZNPWZulEdmCzanydFKOjisDGZjBF12LGvSdarCX7+IXzmVz3k8QQ/t
3e3o8aGmaHpxPCOe3EoYLhEaCXtq7nqWPGulvXFVsHFddN/sUeDcfFWt9eQCqfC86KUgaYKZ/08r
w70qxidotSsXFkc2jDCS+1f0afMG6GVo7aWHSiEgIccOvYVhtp/FEO+VIG2SWJ0sQeuDKp7K8olF
xUsQWxuD+e+Y5UtdkDXWjt42n9ojtPJNnBCzOv/LoYIB0iK6nGDZTiC+GwwveRvvPAT8vMdPKdle
fZgfOj0+6HW0xSiHUBxXZJmqVcmMw2fqQ5E7/ehG9Tk6sHQaPIBuiVmH5OZJ/gL+XAAXOGq9hE3u
xDe9z7ccrwhlPaYlOV4qGk9y6VLSuZrdvNuZceIOx3UFKMKF8sSe51hjNhghHoYx9a6NhnKwGlBz
IJatrji6XQ5GO5kXDjyjBR9B0pxGg5amoBbxCLYbDOMPvdHVyI1tgpa0cOOJ40/GKwNlVBnwFMZq
2Dp2cR6glDeiOORedsaWzPgNa4KsLzro+GzgH4n7OxHbw0dOolel42Yn4b2km/crZyCgXZw0lEod
NDkAxcxE/PMcxzu27cnFGh2Axl0wgtgLEjHpNH9ZjjxqMNZDwkEzpZhj/KxYYuRoLAmkEDxSmG4z
Mr5RXPebPh9WI09x7Ng3Uzd2pQ+bWxWvU52I3cQbY4XNZwNwlEUv1HDh1V/85ltiw3flUHOk491Z
cIZ/jR3WYkOy2GTl1ObxW532u9a2AeqZG0NHpOZQvPUGcZBiVr3V9bLn8osbcY8IyzDN7C6GCv3I
HNth0skWQbYUM168nW8QPiCZ40BD4vhL5sGXjINX6JhbjWPSNL/NvtnlmP7lCJgTQfzGF9UbPxsg
0ABb3n0sLCi1+X7M2alZ7XYYxc5MwDaY3Jh9vBc6WciuNp09wbItsfcKCbneK0ZL45oEkJs35kT5
JdFGsW4YLH2TEZ/YwdA3OvsC4RS0I1nRqc/QOjtYqb6LUv1k19jKE5d6MxdYFRJmzO45Vu+diraF
1Ndmob7FyEXC3H6Orm0pofDaE2Px6vb+OpLIYoPuQrLXhgr8n+bWv26BhSxnixpFOBxia7yY2rjp
LJIZXdgHQjRPLSqKRg9pfIKF3aunQEgmggo4gkl+pRZPDxuBSM70ezHKBPOjh0YZ8GXCpI3C/TKm
6MhaLn7hHr1hQt1fsi42oPYlzAckIAT0hs0ixPrWBoo+FId4475UU0rGSHouede7gePCND7R5GyU
NRz0qP3XInVKrIb9D0mLzvSauDrC33whQFQVWohBwdgVDlDz2KrqZTOOqMxCsjIMyn4lDipKeGpH
Rg1fJue9LxWAjgRTWQoJy18Vur0oQ6SBU7pqgmDpOjZwMbYkxnvFenKE0MP9Ox2Uhec0nOgqJrxs
enUB50biZIK3jMEcdT3zcSmBfdTmNsE/aQ3euSDcnK0AJ7FXYwZlHp9b70aWXb1EOylOaB/IHZgD
3KredOjJoQBeQHlmlq/25L1plccogTFMdoIovnLI2kUQiFPDgInDGKyXZxva6cIu8tfY1E9Vk929
GYCiBXMDeyhoOomBeJad9U2Xj5vEeig32zgt1y2bWb7drEfVSF1qzPk3tIJ2ySjVToT1aiNpIgwi
2OFSBMk2i2Yw5ZyY27HShrhO1ml3Vtg39vU47SwryjcVMgk4DFgtfPxuSwNiJZllke0clN2A1wuM
DomlU4HhFs0OeCqlk2E2vwHI49Vkd/BGiylax70Xr3yToJ5t3+Pu1dpqQLyQD6TreETXGbgzR+RD
e0OINyJ4Ci4iqsw8IO+6KjXB/JjohTIork1fu8R/RV9i8OgDStet10Ft3i0DR29Tu3/2HMJIouyu
7vHvVTYN9lDZ408lypGSnOq4HqLPLMYyb+AsUqTxZZKPY2zpXzMmX2TxWQ8E02LhdIilel0FaHAz
uXHsjj1TdGb/eXQNMiXtlLmzZ1kbpipQeIzyzxWKoL5JiW1ngRno+pRHgINB1MM3+7Kb5hrJRfkC
bYPXPWutO0/FGkU9gZU1LTMaTuWw0hs7KCZcfzndpqm9cjgTVz1NqJ/84i51tkhDXiB/bOu7pEFa
TAWdV2TWH4LQVjZQ5sEEkrrwU8qenljMjRH6L+gnitkQh7S9ECLGvdlFO6WThO00E7ZpDw6xlRSH
xhjRs3QVK0bDM/dGJcNrGDV/ja1/F47xnfKGOE3Go64P/1SW/jRB99U1zbuFOM2vk3jfW0OKe8w2
j1D6HmPWDzddt7t9XuKw8r32uxt5EvFuodYhwAUKTXod5vlmbA8snwuln/p8Kh8178WbXlSzvT2A
NRjlCM2YAL2UjY3/PpQNG48OtWs/kIHrhtpTa9cf0lU0k0bYHJ1owLqZsZDsyPuiU8BHPKC7/HQa
1n7C6XA3ZBHFQfEW4EKZq459GkYMGzSplkDVUXHTw8aJ+Zd4OgK/AQj4aNTyOdB0gM09w11GKSVp
NF44brMQ01wVwESyUbGSZf+eaSPdmAQbBwGi1ptjQ7FLAHQTfcmKwKGxs9kZB9XB6JJLH8h1T7zT
KoljfqmGPSjKGorX4GanyMvh58D073TSiIeQgGE3MqL3opvyD3vmYo9ajs6twMet6/pJ6Wio9KGP
4A0WSAwjRbCEdawHlHRDQZRrUa+4fB/GyAnlO0O3jGOkiEHTiFs29V+1rMhunZCrpnTsbRzNCXBj
8uImw/AC6hB7RG00vBhMO4rOCpYKfeOmEag6yNbZE5T4iDIvW5ZlC1JBI3o8G/8CGF3rJGIDXwJo
Z3rbUKhzAS0Cz/lr4I4utR6st5wQkxhOXXNqM6JH2InnAvVfVjR70WWPCMRRNIx/USD0tQhcouWI
d1hGQ7bPeiJT6zCo/slCMxA1ggHsA/abFnwi3Yr6J1xiHIJ8a8sxt7eeMf7Ehvevid1wg0eHBHML
HlJdlciOaNS5taHAlQjVvMTJtg4BQYdcN15GHmwCzDEulFWFjKlvL5AqSZIfu1cIvvXN0WfeMZ7S
+fVZOla3yTKLn0VQyWAYuudOfzcT9VXA/GZ52SwtQYJ11l8zjM0g0PUIFbGYt1rtQk/t73QCVxp6
AQmamYN1MJUXYJDfNamgCF5i1u8RYYxmz4C9lvI7DZx/QFTfY71iypXrm7aK5zjY/9+Tij1LJ26R
IJwtMZmvJYX5r8nRn7b9BxX+M7p6hzET9WeR+J9FDzfFqOC/1enBS5F1KeU9FTJghl9oP91MwEJ8
9ybb+sg4BrSqSbEgWnSGiFlSbcIt0MD2RKmRbwIRpevG4a9QYS2/ldEYLusEy4TjTcQ0+gHaf5bu
C3R1xbKPkv1QGuoiQ+eP0xjIdxgjmCjLfBkl2gFdsbehBXkn7AdEgdvJ1ZBG9TUhyWZtodtHR9wG
GyTGFXOJaJcKNEy455YKu8velbq+og5Ac+99R7XFrgPNy2vKlst2g/gLxTJoYOurNqw7ZmjIM1ZK
uHFP85a5NrpL9JI2w+KrGQVPI7OwJR6mNyUQ4DkmUVNWPMirx4h455oEe4+jwuPM8kFM9sP3xafe
xm9dUu9qkPnkF99Szz1UCHofElEaSxwFr0y76GMEaUpmOKywMNCS1GyOox8jA9nXSf9kkPA8w0++
jD7+YedXoHsdn+2pfrKjzlsGfvSZGvUxNcLHKBSr7KiQa/wzwSUuUPPo/P6b2oRV8B9p57EkObJk
2V9peeuBDDhpmZ6FO5wFz4jkG0iSKgfn/OvnoLqrAmmJB4xkbmqRUQJ1M1NTM1PVey8S7wHtPEod
f9Bb52s3JO/lgMpEYEDSRdbvI9HgwmGIJJ1NE8w146mbXWnmNeic6EeEOvzw67Wgv0RlhumxeO83
3c2g1X8WEah1bUi4HyAC2niqf4zg3KOTJSXDggTirjMoM1zR4D51kDXsPG4AR6dvmPKe2lktO2du
EHAaSsbnogrPcQY6ULLg7erUh3ZKjXI+nByN+6lDB8uhpPVsb+ag0qoiVI5aVX/vo8Q1/QqqorCD
H0eBazFF0osdVR8DSiZtab0tekoUSqI7dyQ79X12jf6UJhpKhUK3iyQEREFI+5y0a0u+L83AQiB+
k/dT+oC+C7IzY+7GwNbuktpqd1rdFWd7JAuQcuHINWU4h5TkduVIfZIMXAPxCEhmXQruTYUWfXlK
WVtDOiAwo8KqG7TvLZrlz2VbQVjokwAD7QsQWaHjVho/ph01mDRUAQhVNCboHSei3SFinKU8IhC9
7I+S5iA2SE9EoHnvppovhb1vwwCrkg8W1fKKJyCX0knX7BstVMqzF7d/cuyUOwPp+ULpzwjN3AUT
nilp6NOoyvwx19SXq0PrNQkGUh4ttyDW6SUYIfEZbf8TAj+XugKV0LUmor9V8kYbaMnPHVgYAkiX
xtw7omWOXrsVn2lDhdHI/HzN+gw2vBzOyAHVUINmlX0pa9+chmdNgyKr14XR6epAj1pONyJzuECS
DYXF9KTKWOFTaMsPGq23/TjCGpHKCoDN8RuAhevj1em/GroP4AZldMUuEKvVoRMd0ps8ahXekDKU
utfgfaSGBg+48kQ1FHqP8CkrStqHNT9yuyjqwflwOLTS+EfpWTmMnJp5hlAgJGMx9ZdpgNP90EB4
q4TfIPXpKtvFVKwPThRV39qiCY7GNQMX43PTbczBPHZeAbGBRDeAlkdg7dvwQaemrgQ5R7YDpTyM
kp8oHsCUAspQgkQbqkALigJoXnlCIbxpUKtvrx5IE4pHJpwKByvpmZ6pNth56BZ2aflmlIioraZT
hJhY8DOt+awXCrxaHjg0JMi/9kr+QHsOLAytVF28tLnXFOSd1E79YPQ0MDgNWrlOfg3PKlQdZG6u
XCACGsRo4RinqrkHyYhlUsJSEKQsi3OKbB7AjOjZIZHK/Sn+3BikKSPTRMaD6wVSSRA7+TDXRh3c
gAh6wmaS1Y+lQoulbzhTMkrRDkllfu4TUlaQ3r6PHDk725VBSsZuv0MgQEZzbFCbxFMpnXAdiNIb
Cah5o8vfpQw0pFJZZN/pzj3agE6b1HioQGkeQAp4ByUnIW8mFtRpGkn+ug0/KJqVHeVrWBwTy7kt
kVtuPbp8rW6A+Q/t8jF8kQNyZPCa83LKy/Ng8nbs2tF040B56WVqO00Qn3r7+iFRipverG77q5Hu
JToaXK7WKNTa0rt80t7hWQSj57WDLUijOzCRXPIIA3Re8iPaxpwDNYA9J6DeHcv0tcPQEz3Q+fqZ
2lMJABEkqiFLCsQmJbyQqvk2DAl0XcELsQ6Vd3mtXaqKm7VzTY6dpFxygPmulsr9U91zRfOkgodB
an6h5PldLodbuzDi91HDqxX2ieJoApYGVVlUn/o4H9FtiT7AyPFUIvNGPSh7Knqd7Qb9BxQJyb0n
B8XtVe2+xMnV4+0IXqGT6NxCp5d0unS16ccKyvdFBTkGYCVw6615KDx6vDS7U3h2Uh0bFTMkNo/2
xQ/9h6q0Kpi50heUckc3V+HuSW31MVKpejkjSbDAzlUaLLkdck6yjqbv8ahUnXM7eMGt3PXfuqBh
T2sZJckhe4KQud7zz8hhqA2VQuk0xDKSOVLPBaMjURWZTohkrA3jNJKL12twN7YTEjfRpmqGRPnL
0b5plHVwUzp6mwQ+GGWQYA1sIAQqQYZUcouaQSKf8lJHDwj1PK40+1HKP0sh2TKUNZ8N9AAn/XKY
4WLyX2BBj5lBMrSLOK+pkdme9K2lL6uRaKWUQ+dYGwQ4uXzwcunBipmmf/3H//6//+db/5/XPzh5
4uGapf+RNslTRh6h+q9/2f/6j/y///Xy/b/+ZSEwr9uKapuaqhoGzziLv3/78hykV/5n5X+1dqPw
5Ic8ZlTdvv6T8hWb6cUsCwqoXxM53jBnbJibfs7MnD440CU4FB166vSjO5hnxT6sj0iZfvLakJwf
bRSQUanXhr5r/84+0SL3GLr1LWxrx+upvXFO2fH6wrOF1u0tw+q6YV3+0TBKXxrAI9BY5n1zMI7V
KTqRhzFOMFAdHTf6sD5OfcOa8qM1rdJ8xcyZSit4RxNd5RzXv7+xVPo02tlSDYp5tYMKZTBVekmS
ryUcq17x8ns2tB9tgN+MPDJ0+UGubZe70D5NvDvELs+/Z2aaytlQynHok05lqtr2BNKynOBvb9dN
KFvLMU3nzAZNARH3wTA/oCfwZTj4+9j1jzSzmjt7N1wgDj01vzkq80eLtOXqSKcCLht4CpMkiDWU
1LTd+ri2hiXEh6tfajRx4AVKXVF5ghFHVe/WTShbniYEBblUVCcdmbpun17sm/wIUBL+83Plwsn2
XJ+uj8olu103ujguTZVNW1UdRZWF5ULl18hjidx8Ix/64PEKgnvdgDJN/09haGZBWJ4CkkEE/gaY
arT9cEBu/EN5CzhMe0DADjTne/oAH51z9TXcCLFbIxNWLNb9GFnf0nH9a/uUtd7brko3VmwxwmqG
Iesk3hzDEiKsgf6OXxuh46pcHlUe6H72UMR3EViQ9Mv6NC76xqspW4ipnl3IajUyi7EOH/rFzFGc
ulk3sTxh/4zGFgJp25BPNhzNdhP1JmnejNbGbG0NQQikmRLDeKzrtpsr7wfvfZ2c/OGyPoSNBbGF
OErHmG2bY0CAM2mAeluADoQsvJTMPTDL3zM1zeYszpmGVXKFRww4ypG/C74UGlrm3/P+Sya9Wbe0
tS7CFm3SHDyVyRal+/Havh3JgK0b2FoYYYciGeMFBddGNxkv1+5syKBiT+smthZm+vtstnr0NCG6
Ye3R3NulagQJzIOqnQvK60qpb4xHnTz155Dz6slCIK1DRHcjdLBAo+5qdzioB/XUHRQ3OITHaB/Q
1b3rjoOLYO0780jDodts/ILlmPf6A4TAMOaRHHmUclwILSKKlXQ1o4sGu5WzYWh56WxHlxXLtBzx
2moqYCurzMkOiXZrkzqkVkgdaCOSLodw3VF1G6iNJutCZIDao+iGwsoO1cE7pW54LNMLFZJ+P+6B
lB9spCD2kms/S8HGJlt0/Zlh9Ue38VQLxfgsd1z6htXm3tI/rLvl5siEgIEeMi9UEv0unK2u/ida
SDeUIegh3iv79Iu3o8hy8t/1T+tmt4Y1/X22G8beKCn/xI4LC0iv3gCtXv++srgBZvMmhAwfChe0
93zukzfq3t8Xe8+9noajdshPxkbI3RqLEDxkSY2rssI3IFMGLOZ8TMEZrQ9ny4QQPDyTPK1vEdVV
85g1b2Lpj/XvL99ZZ9MlxIvch8vBUlCggq3d2qUXOu+O5mU80Q+qvshHQFKnytrYucrkuz8FqZlR
IUb0Qyc1Q4UTVIfuwPvb9S48zPbFJT7AyLRxzVsMSK/GDOH6cKV6YCQel6GKvglDQjsWbp1MezIC
aHjWZ3MxJM1MCcECfin0CiK2lMptRTPUG9mmqQFO4HUzi05hmFxZZZ1kgSU4RZrIhp5OFyLLvoC+
zOw3699fHMbs+4JPhAFkJfXIcwyYwE2IWmdRdx+K7PO6la1RCE4Q+lbXVH1hux6sii1a76Zlu+sm
lh2NPKFhIpVmK7oQDAavow+1LCZH807NCcDD7fWuPMiEg/SETtmGueUhvZoTAoJGUmrMNXZrcbBP
8pf0KB3yWxKlFxo9T/VpqHfq84bJxa00G6HgC15sUY8H3+gW5Q6YeH3Rbj0X1p+SQz47Ihd5Wje4
7BuvQxR8QzIjO49TEz0r+aQi7yq9yfWH3zMhOIbit0izJyyaCYQzeB/kj078Zd3ENCs/BaDXWRNj
QoFaQKXVE2O0ZuwrCAJs+EHy/IYWMBUI7boxZZqTNWtCWIAjSpfSq2q7/TdI2ffA4j/0H8Kv0rvy
T8iuj6iFnLtbeleetY3DdjkPRgVVtRyTfknxXVOYhqSaII9c+13LZbA5wZJoP5GS0O71x3HfXGDX
2NM15qBT+nZ91Ithd2Z6ctzZQd+DeFNhQiEZotxRfgfKDx88yLUNZ1mc25kZ4RZjSUZtjgUreQ0+
XB0Xyepc+uhIz3X1XG+94ha398zW9PfZkOJWSgtNgTg2amE8pYydy1sPUWX6vT/5ysyGELHssaUR
VuVohKXgSALxHgJ5JH5PsEm45YnaY7jlnYs7emZRCFqmlcpDpxGH/YsDzrrgOIboaF+43guVTNoW
ptyl9zB++j3/EAIXdQn4sXLut57qXLpkdK8G7B62+qaCbHzd1Na6CTGr0KUuhR+ULJnWl+cR9vUH
rxmHx1+x4pBHp8NEU3UhbBlpbOeQj5PsaSASeSMnH9e/v3yYmf8YEINW2epZ4Uw7ClXJv3LLcbU3
7ukvvqhn+yH4um5uMUTOrAlBy0y1OvDoITso2VtPPV6tM/SPJThG6CbXLW0OTAgVTWz51ihDOaee
ZPJk0eF6oIf0rzw9h8DzurXluPQ6i0LAiFRKSHCRw2dHe80+gr3WeLHl5mhL/nVjYMt+92pKiBdJ
KinS4BsZ9Fm0szzTnLA+lOWd+/p9IVYYUIBlXcU9LS1uaGIE81zWG7t0awhCcJDKtm2Cv0z0gGO4
RKuRflwfxfITZOZpQiSQUonCdCHz7dP1wTiCJQJCc77eUfm8Uc/dObxXNw6NxVFZmgr3I2QE5l/H
5iyQh7XKk8AnbW6Fn4GZQsqyPqTFhSEpoRm2bTuOLSyMP5adCs+9A73CLWAII/zQ6RvRZnnWZjaE
lWlpetbtmFuS8kKXGFVs51jspYPyADEmvRtuvQ8/W5ffG5ewUlYKFkqVuN/mnnXp/WSnQniiG4r7
e2aEeK2CLaUlkmxsEb1kMP2k77PxVxKys9kTgrVX61FrD6yQn7+BBd1QQRkWp/VhLHvZP17gCA9P
pwZGNLYJNDhwsGVI1IVQS62b2HA0RwjSTZ3nCs3+Nkil+G1TFKeONrEaivd1M8sR+nW6HCFCW4lm
WmbECUp/1gHZhx1UETzYrVN7AkB5WLc2ee5PV6CZMSFCl45Z9YHKlU4FvaBDqq5+Ur1TFBUb4Xlr
8qb1m0WBTk/0KpGpPFZopyM4AEa628hGTZ66NhQhEED45gxd3nLYwP+QSs3eV25a+5DCfJZIX7Ng
IyhszZwQE3Ijc9K2plInJVAZoYNhe4Dzx7soLfbra7Q1d0Ik0HtZViDIADmooQNXP5XxBdWBDSPL
DydbM2WL/5jWX8nu2QpFbWDmRcAurd3eVWAa38GwcC7Pxb36lL/XDoN73aNvBSXvS3VeH+DiVM5M
Cx6fVnrepINPN92IzFtGw44TyPSqeaE7+FttA4tuMjMmeLxy5YhNOsaJR9KHoUWl/i6JEjS5pLot
JqIiBdpJ36TUUpD33prmKRD95KUz88JGqC2z80f4Rg8hjUZ++5Fmt/h6jJvvsfMAOqkvEYbe2BjK
lk1hZwyg0lHy5TIb6cPXAWTNlS2YI1sTS8EBOb0TMNYL4po3g1dtpM+WfFelbgnbDc9iRxVif1n7
MGh4PLGK4TOKUXsERdPN6sTi+TyzognRP+/CLgqn0lV1SL4E53jKBR3iD8SZg36Uz95zv/WSW3LZ
uUXhMAj1MYuA+nCr0b0Xipl/eh7UeSbMAezO9d2xdLTNTQm7w27tscxs3oyVfM6sO7Q91r+/+Aye
GxB2hAo2OvQ60tLSuXWhbzt6l/IMzdAOvPKxud1qBdi0J2yBBjYMqZgyt/Kb7Aw2/mKdr4capbmd
fKz3sBAe1ge4NYGC+xct1FNyDDAqSf805E8Ik/7e94WTQIfwIdds7uuWcz1rakeDqvd720isv/X9
6IQdvZKHLj47aEEVSJmgQ7w+jn+zjYDlOaZBxtwRDhr6tFOVdvnpcaDf2BDvHPxjDiHfzroH9+/S
4h7ujI3Jm74pxkNVfrUp3D+7PkeeKLCzgwlFbNrctmmwq/xvgJQDbcPRF00piuwYpmpxxgl+0EGC
adF5mEFJKidwZ3rNpbKQFaAboUaQ0TKhWAiup/VJnQLcT+ObGRWcI60igC1ax63xVF9gKDp1R+VQ
nraO0EUfn5kRlm4Mq7yLUxIiZQiMCq524FsbK7UYymcmhJUCHXWNRoORJOF3p3+MNCgY/1yfrC0T
wmkR633T2xVlZmgrIBSz4DMxgIfEKC5t+PqGJUs4McCPR/TzWSSQ8vvYuFjp98y4/63BWMIR0UCp
G0U1S5K2N7r6Qj+ppH74PRPC0RCFSp6G3TU/KMpTar3pi/dq88e6iQ3HsoTDAYDFFZAMR6ufQKsE
yOlXIturV1mT/dm1M3QyuY0M8iqy/tFvbyKIYmRzYyUW69TqzMjkDTMjnpNHNfdeVlvqkmfP71Jo
bK7ALfu4Lt6aqR2+FGYowTnYmOCrEVlvbwynRYKX2l+58RRauoDOf4wQETqCIS1KdPQU9ks8vCjS
21a7+N6HzoaKbavmPH1sJfyI5UsAg7LW0oHPo+h5hB0OmJNSf27VYWM/Lb5a56MSokM69in4BGj3
Kwhz/jRvUroK4X+AUuIy1bW3zvRNe0KoKKBIN3yTYN7tp+cKcupPwR7N6CP9xsfNK8vGmoltcVI2
xP2Yc42tj8Dg6TYdj/ohfoR8r4LrZtceYLaBYWJncQPdKiwthyrd0BQKq6qsCTsQ2E7lpxL91VX7
LjZOdfZQb83m8iZ/NSFuQnmwCi8bKQ93h4mQN4t+pYFIpSb89yCEHVjGsR+0Oa/l2ngf5ebDFebF
KpK+rAerxcMWM7JmUIAD/fLjPjeMMdehgaW8opZ3PS15kazf2rr/BbliH3SHZ94XEF2sG12cvFej
4lGSyOBITY0USlEjt/HYqBuDWnZ1GDwVBSEGzbaEudNtT4aukdyW/KZ2r2e4p55GEEnfGndqtAFl
sj6eRX+j01RxNEdBUE+4SqhGGpVFhrnSuVyzu765c7ZSNcsmSNcqmkY/618vhFk8RqVDUlpjILfZ
fiSDtu/RAW/kjTi7uC64wd9GBKdWwLfA8s4TH2lAh5urEn1fn6jlhZlZEBbG9pouqvoM3s0308Mp
OtiX4fvUfsCz6aw8rVtbDEEGjB2WBhBPFsvLbQqVxlDw4kTQB9W8PXhJKMSdNyHM/VJLd4B2Xje4
/E6bWRRuF35m+kYd96RlTvZN+xISz/Wd9UaZmvF2kittTed0IfrprJrZEwJdWChaZCs4HkDhv7oo
g3f6o34EvHz4la4edWZK8A09qxRPyuAssYYHYLt5f1mfu0UHn31f8IygcnyETblwOPqzAy40TE9D
u9XyvhjtZkaEi4RSS+Dvoxz3++tpEfG08ME9bD0tlsdiWGCWbEvVxVprbJtDEJTABUa/gbQBenNY
R5I/yuhaH9ZnbfkBavxjSqy6SnYJiLXGVHMDmc0lPfZn79g/KydEGw7q2bhkGz6+MTZDuKMj99H3
PWh2N9Lg3gBRCYMdRNLZxu1oy4ywk9Q+kUrYpKhOINrtww3ko+gBC9BG6WCKzD9voNfpEzYQjXcG
ML4oPwRQGbXjN6mG2sd5lw+nvv+4vlSL90rDURxHhVIBQegfT9rRsDS/6UkVJID7riBfTfW9FgZ7
bQt1sxxkZ5amuDg7K+oYVsNAI2Fau/6T4qIv5e2HJ+NkHrlVJnCWbxwby4+FmUHhEpEYmu0DOvbc
gVte+7Y6Jaf+RjqBtnYtd30Wp9/+84L9M4uq8Aq1vFEqggD3u1q3vBV3hv2h9I5q0YEU79yJbW/d
3l8f/MmgSY6fiyQXCUPwkFCxrzEMcY4LZ8b1uX5CM/YYus7BuqcL9U77DFs80+rtQcrWe+itN86w
Kaz+bB6RdUuh8O+INYbcQpMrL7IcrrbiYmka9FHRVgyZ9tKaDWGvBflo+BZ0WW6E9tHpL3DTV7Lt
D2RdaB7fWsHFzm7VfB2SMKOjV+lRRWu36933d6ROkVPfXRFrQ66A3m5jH7nGJ+TonKf20/paLsYU
S3V0TTFoOrMFN63D0vabKbN+hVaWxQZu3noPsZ5v7PTFNXu181NlNYRooSpp95LD+J5I8BbKueP6
UBaDycyEGIXl2qu4BsIgVn9U4ntfg1lGgjboed3M8oyZmsWNUFbJcv4YSdBTzEO1pdTdFbcFOqXt
SYq+rptYjlYclf9jwxR2dGfXyL145tToj7qMG9NtbR1orjihG3reOr2W5+3VmDBvKN0GmWFMuRn/
NgxRmXKCY2p+ygH0rw9rMU7NRiXsKS80kdyRGNXov9PKe8ekG6E7KVcTEYF3ftdshMWNhTKFPRVV
YVjTZ8s1wH6o+jdGequXG4+2rambvH5+qlR9b6iwm7kqGnBJjthN/sGUn616I/W0ZWca6sxOAHF0
XigUpQ00jT3IF0L1ehMn/b6Kf23W6Lw2FKAzOPiPpsoUriKoTcjPIjMQfoVprA3er/uBMm2Rn4Kr
9WpDPPZTSOZCmR6I2kXS7pJe1H10hpELupp33VF6hzD9nvv6h8D177c6Qv/N3no1LtwEIsOJjDau
ubS/dIfgPJ7zc3IHowHQIJgTN47KTWtCtIgyH9oBOFqmjM4RDtR7fOXFOGkH/wbBq7frE7scZP8Z
mljAjMoW3bcIj08kqCuhIDI6//wLJmxNxTssEFyOsKl0rWjVQp/uGsrHtDpG/qf17y8/F2cGhC3l
XceYHAZXwo7Lpzu6+qE6oTkt7yGKH/fmUb2t8sOGzSnw/OSPM5vC9pKSagy8iMDU3fQu0uQH39Uv
xkl1o+M22m4xLM2MCRtMItOuU3yz3UaVj1VqnPJrDq/TdcPzls2Ypm3JhmKRDP5xH0tNDZduxTM4
TdVLECPgbEbHNs425m4xMtmvZoSYHpbUWEqfQ7ernkvvbVJV+y55g5DQxtmxNRzB72LZjkJvZNY0
2UTO6yZrLPie36w7wuL+mQ1G8D05lNXSkdisQR2gcZielDo6rpvYGsf091kkh5nK1CGGoThKQdSA
w5bLxC5sfmm6HBDY9DI6PLaFCCulVS5JI62GfkP30tFEjaXfOPsWJ2tmQoijvPGNPFF44Hi5szeb
8sEyq+f1yfqrr0PcmBqQKU12dB4bYtI6tCPLBhCEeNHpygHRFLsootG93U93ogyK1EPhTokk/ayC
j4UD8Lm7DffG7rqXd+FnpMcQMtm6qy+Ne/6bBCcpLadIG2iFDnn8rJTvx3BjXqelWRuz4CF6nSTa
aHBTltS7vLgJyfvUylu/fJ9Zprs+v8tD0fB4R5Ud6gI/OqOpQJfUXwnm0EXWw9nYogHY+r4QHCxd
68mIDHDJXsn+IqQaqhtRbsuCEBaABEX/TZsQt5MMFfxpprqxHks7ViNh/vckTT9htmPHKK693qKt
LK8vRvNn5x9ypJrXF2LZBkSCPMD0qcPpRxs9AgueVtL7oTiPRnsc9aNubgxj6c4FUeHfJsT6QiGX
cD85JH6RNL8vFLRpLPVPz0cLzIC+GtHP3uzfokL35bdGJpav+zBKSTjjApClQRxkn5UaDZik3GjK
WGQjmQ9PcLWqIITUNbsS4UrnGxzO+9C1pwakw3hA9maCxcrnra26sWxiVVtGl7UbJvCgPb5BO0uu
MpgvN9rutmwI7icbspIbdZofHJ0OGksrdmZnHlE430iqLCas5jM4/ZCZn6dyqxRKRDAorvdd9SgP
nynh7LsuR7ELnbsPA82iQXLUpA3H3BqgcB8a81TzU0TNDrJzcLT7ooA0ZGNsyyH11fenv8+GVl6v
WjMMnIY5Ei+28dFS4r2BJFRa7g2ulesevzyRXI812DuAFoldVn4awLca/kWM07rRubrPz8MRGWDA
+Vtw9sW5m5kSzuAyhIstRAnMlXMEsEM3HW8myan1AW0ZEYKT0Y9IDU1kY2F7gou26m+9biPlvJj/
0l4HIpJw9YoJEcpUZXPSnXoaDsUDjLC7qfavtW7lhs+o5bjORX7+raGJVBFT1wtcq1z8EUGgDd/I
ol2fbdhYDLyzoQmRSQs9qBRr+hTrXD50vnGQzOunrI+jXWl1bwxodCOoZME9bx0qy4a5+ZNOM6ed
/aPX2wWMy2NHGVv3rqD0w/idZ/UINVKH2dc6PLcxdHq7voAV0Ei2KvVL7wKKzf8YF8JWP2aqZUzJ
l7q4L6LbYFJi1NwMJvT1FVwcpEqqgsZgWdHFFaxtI3WGkujRtugu70frRULz17t1/qgac9fA1b5u
bzGUzOwJq1nJ6HCoU7JMR4odWalDcz2NwIGrE5SFv/BW0Ga2hAVMmkqSIgCEbotQpWz3sNy/jVBV
WR/R4vaeWRFWysmQ/3YMBf9s9WMdTrWe6aLTHNbNLC8UCU3b0iwqPUIMbjMzzNuMqBhepuYDSPYO
0kndPJKXIwng6b/tCCGRB5EGmSYtIulHN71MwJfiPnSNB2tv7qYmovBNsJnlWZ7CV5vT2Gfni90n
iq2PhGGtgoY7PPqN6SbKxjotX3FeRyZ2D1FW9dXQYwbHx/iu+DJx1UX32mf4cI1T56bQIyDO+HF9
1RZHRqeAwfNLMQ2RjSHvxjSOp21s6ZesP6Ix3Dcbj+7FFJk2syFcABo1jXtJ4fJbu9KjfOBht5f2
1TcH+oXuLG2dNNMG/el5NbMm+KFWI6wE2+PUnWyfYNo6O8/dp8qVTnAHI0KyES4WvX5mTfBG9oJX
S4Aap+L6XX5MTqio3rSnX0H5QQlqaLphy7Ymoheh44aDVwGaEaQP1+LoS3ey5P6CJ8xMCKuUo4EF
HyM+jggL9K/NLqjOffp13cjy7jUUh6SVQUgXK4tpr49GmJDmobKo30y7N/sDUUTtFH+ILpOT5++y
W+1TuQXEWPTzmV0hCBoWMiiIhmA3dUcTwXEfdba364NbPBJnNqbfMIsSCvrYaT9BvaI4fvDbliJL
3qJY2bpdXG/43fR7f/LymS1htUo1j0G2UzDwCv0lN/NbJ8g3ahLL+3ZmQ9hJkYPsIVm5HMGu/eTc
vpugqgnPVn8Ib+EfOKxP39aQhK2Uw8zr5x6PrWv8ZHXvTG1jPItbFa+TTRh1DZJNPy5PIvkDJD1c
l8JLeckf67N24hl+u7VV/820vdoRXC0MWy/yGpamPda86I7jOdpXR/0jgjBwu3kbjrBpTvC6ay9L
MSpPXCKOnLv76LNz0D5PuW0ZSfjdr8DiyDr+M4mC3/Vp2IQNWCPX7z6M0iPsG/A/vxjxTRI/Gt4f
6x4x/fSfnNxUVcvWuWjahuCAsd/V9HqRrtUCYHcI//WF9lDp3oZjLO7bmRnB8YoGkqhx6i2n7ebU
69Ee3c9761rcaYXs/sqIQLiDdSOKi9WVIEWeInQA6CDIME70K9qx/aVWGM18NSI4oG2mYeqhrPZX
UrXax48oxyrPys3kEqj5Jh/WxzRNz0+rZJky4D1LMUDw/7ivii7zIqPEXKDCSvVFyc9VWh/bFsQr
dNztxlN/0Scsh3OQs5BRCj4RJmo9qhknYVHdxdlN0h8SZyMjs7ylZjYEhzA8uW4jHZ4N6Qz//xHy
FX83EbDJx/RQ/vFLb/yZNWH+nALJ8zCwHJgiPlbGE8Reu6j9vr5G67PGYffjGgWlWSM7yvFnx8q5
8st9qTawtCdbV9jJtX72hb9XxxITzl2jObkcszpoF55G14TrDyH2c8uhMbjNY3iz1XW47HyvBqfb
4OzMLXy1L0aKOm46GMjjqoem0s6tN97oQ/HJip1LAzny+lxOHvbTGO0pkasppNVNIQRmlHiypgaK
hkCYi2zQ7aj4xk4a0WgI7KPcdhsRfnFOZ/YEjy+dRi/pyMoOBZLPypeh3Ni/i74x5bEgDYZN86ca
TBY0CTQIXJidB8tO4UO9qeOtpNni4TszIsSktpnKoiFJkqkJFcrq84Rv207YbpmZxjpzhzZHtiuw
MniJB1KbyEWUbzzvOcyf/PDFLg5a9WndF5bfbLNxic6QlDS9evDJ/A+3a3KQp3r2wXpnfFZu9CP8
4rdbAXfxvJrZFByi72Rk1bIJGGtVe3Ck+OFeVd0uuawPbsuOEAbzsRpt0+hhZCuZwnOdoiUWnxtr
Yw6X99Or/01rOluza94g2NlwfmQILbWfLO/RtEu0114UfYteYrExRQOsYJoqJW1bjE+eKQ3tFd4b
iLXGY/nWukX47+BdqmPzsXNLotRUbCz3dFbY++F5fTqXx/lqWwhVgW5qepywz3JZ2ScyyEjkyMsb
Z8iRsNl4cy/v6Vdbwl1XR8BPRtyI7VZBbtcWJ9tsD7QyHdeHtGVG2NWQK6JAWg+TmWdV+pbTvZGf
1k0sBvjZigk7GjJ9OeI+j3fk+RfarpGsjtD9iN22uJ4zjZS7Dd3Fus1FkgvNMU3NnsBIhpjhd1QN
1P7EdnMrncfj6HYn2nv3wR6FpJuW67xGW7F8bs7yFj3V4oTODAtbrqXWZMsDT0irlGF4QDXSPnr9
r5ScdFmWLV2xbeZMmFNHDaRen9QDyAgewsG/8TO0D5V2I34sDWZuRoiNdJ7CsujRiKXlEuXB98hR
vY3NXyGOmlsRoqE39P0gZRXMqHqNilJ27iV7YyBLgXACiymywjNBFVObZZYnpZwwXwoKUNahiJ8i
/4sXbGympXN+bkVYe2uIYt9QJyuetPNUV8+3CgaLvVdzE0KoNYPYR/Zo6uumU+1QXoaHat+e41v5
elCPKDq4W6DExas0j0VHNxU4Y0wxvwiilgxZxerUx4n63Jyugx+sg3WabtJb5drlGXw1JjhcEwY9
DQlkuvvxfY3KHtLv64FhKRjNRyP4WmCSZSknzYAxaIK9l1Rf/VZ+x/v7Vg0nsdboYg5b8LHlXfQ6
KMEtrlVm2ErP8yDJTNeHILdRMiShu41b7dbcCa5Rjqmq186U/sseA/TIdGML3bK8i/4ZiIjaoRYl
dX7NVX1QkUJ40RzgC8ZLomw0JCy7nKLZypQpnaSUfrxP9PbgjfZEY6N/bg71W+3ch3tb2TXuRKig
odX+KxlnfWZQOAXVWOkjw85xu+yT1N5Licyz9zh4Bz98Ltr04juHJDwn/YuVblwppkURnyJAME1H
lpF9U0SA5DjUmRfkpBOm9qmp5tL8f0G7lm4uczPCAONrXSC+yhlcJcZthIal04aHUMlgw4ifzcL/
sL7LFj1+NirheFKVJk5MFe5Jz0b29n2U7n+JonY+IiFS0LV7jcuAu1iIgoD0udXv1PDJAgeVa6nb
DL+izqGruqKasmygWyC4pId+veUbcPOYHs3qyi5rsl3VPPjOi3/dIthenr1XW8JiWdB3O/5IxE3t
r0VuoNF5CIKtmuJitJgNSFii1gdOCwqPfqYQ/U4fFNlWe+viVX0+Z8IS2Z4+6NIA/0EHvkraASmk
MZAu8qPnWvvkkgL0i0/0XOzT/ZZextYUCmE+C0YtvRJE3EgFHVRJtkdjCS/jxK7GjRNl+UiezaQQ
3qvKmlRCOZIhCx/2yTOUnnv0HTXQINenFDRIvOWMy2tnQSbvUFK3RaDmtUIdr7ZJd1oWPJiKcut3
WzSLi+ckDVkYgB8I2dUfQ3AppSlc3i2DknuYDyxqlzaEfol0V7fS82hrp1aSfqXEMzWS/m1UmElJ
VuzesXmMGON3XX4fqheDkvp6aFqEniIXSpYERKNliIW4KMyCwaomXtx786Tu1YNyTvb1Dq7axym/
vw0wWDw1ZwaFbVBnEXqpNdwtsC4d1D52a8v4nhv5TRCNW6+PLVvCskno2iu6Q5hK5E9m+oJEFyLg
yJxTL1ufxkUXnA1KWCp5KM1IRiLX7VQk2wtJh+LO2kpGLhrhXJYNGx0n+ix+dEJE8rJcUUlf6NmD
nL6Low3G2uWLxsyA+qOBopPaqhw4RPSTeeMcg0Pwh/7SuFPSB+TTVpp405xwiPR92htDBs5ePbVQ
mVT7AA6cJxg/b/4fad/VHLfORPmLWMUIkq9ME5QlK/mF5cicM3/9Hsh7PRSEb7Ar3yq/3KliC0B3
o9HhnH4X34GL9/wZcZ3gZnV0ezdpmWHJG4DCqNB0N/MnK/bnvPPPi+Dq20YEe4tYWpPrjV75rZE6
agXqVklzinqfhyLN5rvZjSjGjECsqceWgaBQ3hG0nxHMgNi+dG/61WHepXeWQDdEK2MsCU0BpG8o
21tVkq+xaTokLfZTUV3KaSZ4nIrUnLGlCMgSc66irdMaFwCaJG6WZKIIVySDeRxMlQqKWLCoeO0L
RcAH466f7WzbbX1KuQRS45tGVNfki9RpikIH8So7t5pMyFuAfByde9Mhkg5gOBboN/+I/gpgB1Zx
RS3JosCxSkW5y6Q4MK0iUHMpSEfRrDh3ntqSMUutKSoGWNlZHXNqVFUnFNr4EN3nh/6QB9Yh8YtH
zPfnTnxNXUa5M0FSfNG6iyN6F/NMGfN+lmqiSEc+ZPiNKQJhcDWge6T+LU+p25WvRikyZt6BgbUR
yVM0d6AzkHFPaIkKAU8PHenUziuao96qghOjRsO+dgDXY1uqDqBwhdC/YOORiiqZ+zXFrRFLUQH+
bvM2UiO31qQMiLCqH0qdoDDMve2BRy4TYMBgootNF2uxlILyms7b/Z4A7/+HhaF38iew1fw/3fa8
k9oKZK6UxIjqpddwpQzj9GLH5IImV+Ol+EyEu5XDHFYuy8ncxuiLJfJhbgigzIIZTOTn3TtnMXiY
gqUNU0oUK5gRYo2kHQtUyjwZ7GzljGp39Dykgkw3L1f7TgqrFUiFZIqE907ng03lOIGtQEWPWZ65
5GeHy3hBoanwVNkpXREeFseFvBPN3F8AkQIruIF3caKPgRQ1OzucrpM894ypFvXBijaTucBIEWm1
kmIz7fl3mqFyMH/RclHIxBcC+1KAroIeBSZkMsG5F8cg4/BTpALRngDoEVXUJcWxYltWDR2Z9bca
DCODSGvdgPkbTR24Cu0WEbOVeJFtHlLTvOiIISjmc89oI46xqNhaDSWxUMuftCwYCt2Tln6vxGiu
jCZBa4JoZYy+z1oFIm0VFAay9pqAwMjIHiQ0ZmW7WhW9v7kHtVkVo/R5LRvxPOGFqpde1Rykwhti
wcSNaDWsck+tpBYF3t/52HgLGEay8CrWv9bGF6stvPOegn9IFjp8kMlHgoSJL/RWmUgEskd4djAr
No8l3iBxflGLBtP52/ZXDpuCHIGStIYLEsSS0gSmOX4rtDToFeFTlNfmCCU/CWKUPCPrOuq5hRm/
fW8DX2TaxTfoeX3VZBdtjpcAk3XNV3IvqoWI1scoO3rl5bybAGqSW7vU/LqEN6ZovF5wVB8aODtj
lawGfkgdvhnydRernqopbmN8YvLv3RYyKj4AtCJcVFTW534v9zu5/oxj0PCGxQCPrn0gHMlXCV0P
NAWIgUwfqRJ3Mu4t5WdIRGg6XEPaCGIC9Lo2a1VZYauKfp83z9143/Sv4/jVqB7PWxHvkWPjSfZ3
SYwZmXapFUWM99Tkgj7UpSNyEp45umPvqgCAKbvz8riqoBkIaNGaDC4/1kP0WpzbFIarH15KOXPU
FW0w46VVjf55QVy1xm0BXEsbj3n2Ja9PlZ6aGXZQmp4nVGT7xzX9cV4E1SYmtrRlHbOZYIlCMzwL
+pLmaxjXJUQUcnc0teklSdT9J0QYKPKjpRagvmzvH+5TbbRMBMhpCfQLDV39jeDVyd0ngtAYUIkA
NGQ78eS0G7tQQrhqm/u2Vx0rvFJU4zNR3UkIi0FRyaENTHGUKaX2KkP8PYMHHk/383vFXQlOGu++
t0iE/r4J9ZdobOU8RB/PrD+l01NePE+mIHDkau9GBP19IyLPe2DUpaDLqHTdaYffzRJYmN+SH86v
hKtYGzHUO2zEaHbRN2ao4NQbNXSbkQDxp80kwX7xTX8jhnEyodQ0pLbeclHRPu4RAifHzK39yt5R
TuT8SjT4INo+xtfUxpwAWBBdO6WOya/5aGJuX341VcH2cZ2nbQKszjKhDjIjZmjqCLwfaApHVSN3
UjCBq9FMHCWZbyxMlTqRrMSivVQ5vgClfngbtInLH5BNY6uw9TrFzdP5SkAzRZbhmj7liChuit4R
keHydH0rjjm6uZh7E5jz6JmcmoPaVo6Enp01Eza18DRxK4fZymaRYVYRXFz5kn37A3kmueoDOqq9
1bf2SRALns88FdkIZOeZ0jlSK2QM0LqjF645Y9jD9DScmQx2y/9/I8MEpoU+cRt68mYdGyMzM0OK
RxVxT6jdkfjWjn6f/z73iFBeBQPBmxIy4ZzZj60BlaDlrq9ZFDmkNZwG/ejnpfDSDZgoPImhirlZ
RtLlk7xaKJvIx/5gzWietQ5gcCicDiAYqjPODjgZG8G1xD0lQAYbYCMlOi6n90LXWU+ruUdaWR4B
oW98XdOHwbyahFQoXBdFsYn/E8SsTo/6Qp4zGQki9BEmCIoHlLpGp172g1d/qwKwyhnu+R3ln9tJ
pPZ+bTO6jcaSsoOiWdwMPWJ8H0T8TiIRbJi6apOM8XMEDjpqutOXaHmIRR0GPCeoKAixkDzEq4Kd
XEEOKLGyLALVVw3i1n54KuL8mOfJTdmUXyxNFNdxHcVGHLOktEHZM5eRvC7AOKTcFbMonUxPmg22
tuuhe7rR81Rr9LpGngGAyOAa95udfsgOtPNSBl5wLtAB0Wqo/m+EmWFqN8qCecC224EDVEed9TNK
djod5obX14yYEaVDkW30uesvjXRlCeFGuWqmoRNRxYCrTthRmHDRuw4kzJZXKcYV+mh2aXdrjvHP
80vhKtpGCnMVmZjtmVSAeHi0IBOipVkjuwEY1eSh7gTpBe6xIEqVLYTEaD1ndKBdAYCYIcbz0IaR
uAXAdL1uIorAufEXdJLCHv6S1kqNaVC/ayp3UQxnbFpgEx/S+i6tRGpNvckHtdYNgoQnDRvYLD86
i8e5LTELKt8tbnsoAerYTc7o0s7i5ibfiQYReJ4bsb6lgYhHMXS2REKqJR5JgSbfpf8+2D8zROFz
mji2JbpeecoHtCcNAz4GChXshIANWqRGprlHecHbsjL9eo2O0SLqF+WpxFYM/X1jqSCOKVu5BQGT
2b3Y49dYBNTA2y/MIaNxF6kkICYwt0Hb4JE3pbChoXyu6kdN+ZKZO6DAfsIfbMUwy6itMrH1BVlh
s052dkncUEJIPubeeVvl7dZWDGNAaW223TQiP6eU5S7ph4tGWf3zIkQbxlgPApXFyCuIiLUnNX9a
VfDXW8dCWNgRLYXxoLFiSAYCUzSJLpY7LO1+ILXgacwXAcdpy7hDwYT4Xrdao29s0KOBP8py7eYh
0R7PbxXP0Wja6ftMcDOG9Sila4bgmvh9dAzlo13crWvkFaKAg4bprJfZSmK0OFIWS5f6HKlf9Pxl
x2xnYIz1U3DuyIydFkQ3dGOMutosgLErcRUkVTAjZDP09RqAON75feOfiwWyLZmO9LHAWFKVLvY8
FXAt1W1RfrMzQU6ev1t/v8+iYkVhnk/jiu9LVvYA4qiLtIsDoOf5gz35dqNVDl4wpYO0veA24NvO
STCjcGacdJkmI4MhNXdWfzN0L8bsVqLqBvfJoGknMYzeVVI9TLUMvZ6D4Un35z35Mg2OquHJ0Bxo
TF2jdS4VHBo3lNdQJAKij2KjsMcYLMBEMn2SUDufjkpAUw1G4SSXyjF0VCd5CF3jyye0ZCOPiUtS
cCGFKQoEaNf8Jkc/mk/ABCGHeVoP8zRepLCVUhUB6dxj1l2KbADoFH2+A3eQKH3GVfiTKBYIadQT
JQoblCDaUt5p8eorZAzO7xZX5zciGNWDM1nNqE3/eIhu12PWjsBDiKqfopUwqtf0uTllK5qPMWWp
dZEjNaI2MV7csTkWnXF16dR3Ftgx8LYC5anZAigKeN+mJCqtUu354FE3+0UXunF1Rb/0dVtIqCAn
+RXam/GUmwEGKLltlwQklAIlFaGEiiyInYsAVVoMwHSgMCMPXB+G3ewEKKncjMfJA6OdLzor/k7q
mCyygeipsBM/6AM1q7JFgc2ub5LlJVV3ayJKMHE9HqBI/5PBRAvmOCNgGOAU7PquSfY1YL6mnTkJ
Inq+1p2kMK6H9FNnFiv8qmb8yNvv9b/uFONqEjQtVPWEt/bUT5fpqBxGVT7EReSdt1Fu2wI6IP/u
FuNyisJuQlS9aev+eElnpTukezI32+le7ry+Kr4VtO50YbkCudRmPir7X7lvJMAbZZ+0PCqbDs7B
umoP1q/UAy8M8IXMHK479qNAlCfmtS3Ct54EMt6o69rS0EMs9A8+Rf4gS47uAMsLLmnqHdFwrEDT
3/6czfqscDWMtkUNLCdAvFwxzbxTdVFJj1vf3S6K8UxGOEd9RceZi99rsHyjLYWll/j9PrrsW6dH
r6RDx5u1T0D1vdtMxlXNTR3qs41Rk3V0B+XBmJ2pfvhHDaE7vNnBUJ5RIFtQgTfQkB5d0LES8+oP
R0Xp5q6IL5QHp/huTYzfWMNG6msKSJ/acIWa17ihp4BW/Kj4WSDCC+CRXL+TxviPMpkNtLWigVvC
WE4KnMjJBq/JcBgWEHJg4LjO49uotg5Zrr+e31j+tXwyBMaz1EDanFGJrvx4eiCZXy1fC8DldunX
Mf2BgV3HEk5pCNWUcTJAztX6jkITIn7PDzJaDVHNkPy2cKZg9hW/uZS9N7oTQfArEvzWELnRIb3s
O1lp8HIMZ6e91P1qJ79at/F3SnaC4ucNZVgpd0LnJthitlBcLn3ZGDQZ2/jmTfO0ejF6l/PYCb0E
6HDjk7GL93RkJAqyQAQbzb/+LB0oCoiIUUh+bzbj0jeKkeJ4LSN1x3n0DUx1S5Lqt1NyOK9Jb/MT
H534SRbjBgiJ0YMBFjRAGaGhZJ/do0qVOVoEx9r7hksu0isKiBsfyf15yaJFMr6hnevG1jBg6yXW
NVqNpe7WVo61JLjj/8fleFof4xK6rGy1kL4KKX+EMUJty9vYrdz+ovX/0BkaO9mTYycRHiNfhU6i
Gf8wT0pfDwrqmuqO1sjGfRc0h14I6MZrCYYfOslhvEFiL3Y8zXjGIyfpGQ8yEM+HnXmf3I1OFxh3
+e8liFyyX/ahG2EGSbTDooNkPIOmtkCcsXAraw9zkN3DLzgHIL1fAnzQvaYNSlkg6kIWaS1bDwSs
VFU0A96qnT/5+l38RXVjt3kEbrh2Zd0gFYdCdXgt3f6jZbKUiEq7ghddQ8jYVK0HVAvHTPXXfpEB
IxruztvH/4h2/h6rxTyKyFIvZt4iVbqgBQco1Q6ofbxoZ+40H/jrIj/AD3ZO0hifI9dGlRYz+jXJ
FX2HZ3exZ9yTS9r22kJlUz/yRLWo//FyOclkfQ/yc7ZdwM9R24zdAbxnpg/YyDc+y3xXPZ/fUdES
GY8zAt+nWKcYaGr11ZTeRuut+gmwjK0pWoy3aYFyMsoyUl3roPtxmHhqO+ylWUTxLloJ41ms3GjD
JoPJlYPimJKrZaHTmYKuNrr7Z24Gi3ErUqyidrfQfFe/z+MroBX823EwfmMs8zUuMBHpEbX0RsMK
llHzOqMWTKNz9wppJGC1YKzZYhuRYzlS16jFMgzpKMe32bhLdEF3AnenNiIYS0VPwhDHOWpdWXRl
ghBLFhS4+IayEcAYZ1nH6GmtYJz1D+uquKbgoPEzwCApyEzlLftWVO3mO5+NRMY0lcjQmyGDaeo7
46UOqh2BMMq1lHmlEPlUdET0902Il+VgrGqMENUUrXat/n5oC1cmn5khQMLiryIwtjlB22pgY0FK
dNUBUhsYAo7Vxu55rRaeFWObem2vZUtf/b1HOWVzIF3W338Qx8ZsHSgCBT5NpHqMkSZV1UgY8oDb
BpzSdDGnAusRKgJjpZ3RZtNKFUG9Gny8qfbjfrmhuJ29K46YuKHE6YjYpuoC6PtqTuASCvVLoQV1
NTt2vl8/lw3cyGESCTnmcbW1hSpky+NcNI5FDkksQsHlH42hmjrFTwRpynutNho9s4pkBtiajRqB
ZfljNYuUjW85lgncdvxnfICTGUyZFDb6osZgvixyhxJCxh4A/jWvB2Y2cIpDNz6KHkdUqT7cDOie
/U8qo3RGtdiAccCbQR7Ryy+7+RCM5veyPi6dhBZuEeCbaJHMRkaR1VldBQ+e9leZ9KNvrjEQ7pw3
W/5h/V0SG1Ci0otkZwcZofpaTQ/Ksjv/fWr1Z7aMDRyTRElbu5rRhdrovhYe9OLe7nQvjV5aYe82
dy0EQzGglMAQHZsQJjFotopVgU/4OoK9PfPbZ/1L82LuWid1pov4ahbcT3yBGM1SUXZDJYe5nqxs
mZvUwuZlxkOvotQhuF+5m0dO36fyN/eDWXdwqSW6E6q5dAx0rzXPS1p6hv4gWb/Pn5NoKcxV1LWG
FStphOdielmkt4moRY5rOgBZAVqWImuE1QNTt2LdlinCafzQqOiwCC+UeJ/Ox9W+6u2n84vhGs5G
GBOX5GM41DlN0LbjcQAQXlR8BbaSwHJEK2IOv5DCKgxNvD7VNnJaTKtroIIpiteyPLbyGAzgWji/
Kr42nLaQ0Yaxj6cyGTClZ2i/Z3mXVd/W8taug2VeBJJE+8cog5wMmhwm8K7acjvOiZNov22htXKX
QxnQdGATqxgceK/cmd4nQIuB8ZQ0Z4lQy7VuTQAJoviBgV7tWOK1JzuJpwvaGLiLO8ll79qO2Gms
U8yY2AJGyE6enhvRC0IkgrlmMSgjDcoCaJcqflDt36Q/SvLnCsibdTBKbhZ6E/VoD/bHHwP4bztw
OIyOeuh//2HpFKU7uA5iI45RdwkQnU00IR6S88MkX4yf6Q9Ga95/6mAw2g2KNX01MywnCnGxGvUh
BIKkHrX780bEj+s2chjdbsy8s9MG0UmyIK067eY9kiddsPyI95TJUhSnilSBCb5VJWujNhrQ0KaA
4wVPicRv7UYQDomEUFPb3BPDKM1lS2PVQt3F0atBglj7lNWgcVIGYgumWhkRZInbbmnhfFLt0uh+
TaM7Dnfnj4bvEGyNBqFgJmFnoYwlTItVo3kfzPG3noV5yTZ87rMfRnh/XhI33AYz63+SmEMx83Se
I5lOma6z22b3dvoyVC9jKaqK899EG0HsrpnAtMNIFqBt9wOG32m3dvtMDsquORRB/asSPFr4enBa
FxOfkgiVwp4YwHtai6Mh48k6Fpe2lAnUTbgsxnU3izoRkPbSAigSrwHwe66I4a7Xfyi8QMbYVN75
ExOsjEWaCPMqS1QdN7qWXEoo9reTM68v/yaD8dpN3ZB0JZBRan5ELkfbVYYv50XwELlsMJb/p3k2
47Qrs0hIE+HSo7lN5XL6jSFDf72gaI7qLWZyUNnR94vXu9KtMHfM9+An2YwH70NLBx0APKy+0wIM
NgaalwamH18nl5NHgmVPRERQXImWjXk9RMd0nO69XyrXDrOUFbLGbefl0mXcC+Jvbgh2+j6rFYsa
mauUoG28GtNjHprOLBUPsTUOTj7XXooQDXgJwtkmuk/skwYwOHhk6AADwdLeryrDRdWm00rfns03
2i+WucodSq2ugczAsBe9oHiqvxXHOKuGxNNiATrQm+QjpgmG4ZD1gkuR53nh0vHY03UdCCuMZsQZ
ui7lGI3JejS5TZw4kXTM4xvS3cnG1/MWIBJFVWZzVaXtYpC2Re+WPKxOVe3MPgIa5y893JFM8Hqi
2vXxnE6rYs6pbnplxbgWbO0Y7bV9v5+P3QH0DYfzKxKJYc6HFAQdmNGEwKX8HWW3pnER5veNtThl
5svWQ4Pw4rxAnlVtT4u5VNQWCepixFUcDYURxEWD3v+ungRZcL7anXaPuUuMPLKWusTuFfjXJUYg
z6a3Sor3b4thXESe2mB1LRGNj4nXKJekeTj/fW68t9kttlnQLlpiEuC9+snTACp7ZW/761u/L9os
hZVPwaaxOXd9LIe+VUf6cArC8Oc8e6MqWhDf/fw9GJ25QsxYK0io4gqhJUAFHTNxMDr9cXVpwQoD
R4KYgqttKsWfwS6Cq4G9FeesM3ogtAAbf6+Hx3UUWCl3yzSADgLi4O1afO8QyDSkgOLToc3VryLz
lernVAncm0gE63NUpVvKCWo8A6sbNLE7mYS3daYILIa7U5uV0D9j49oATppbdYaDSRXpSlLLCDyZ
Ihl8dd4IYbwNoKmUqSioq961l7TeLV1Hh+KwIi0d+yLoadHGMZ6G1ONQmQ2EZRhAzb63tl+PX87b
J3fTUJ8yKTaBrbPJ4iwyjbaeYJ6SKb20iuRobfd0XgS3wRtDmcBAU4DLY7Bpurlpi9zMMG5fUxyR
4TcF/osD9RYIsvrgSDsQfwaifBc9hw+Xz0Ymo3PV0KhRCNpIFEMXZ1Z6p0LIupLnvBZ1+PL4M5Dr
PC2P0btFTtH6VEom2KtQOgho6UXy1dqh3FzUI8S75VnUD8A9to1MRg3tskkGU0vQD1D8qpIcYZbA
Zvn7hwoCQNcIilOM21GVsjLCAsFqnugOONQc1QYah6SjQ0cgib+UkyTGn67yYs7R2KOlQo68RCuf
JKm7P6+BXDsyTiKY+GoqjLrqNJXulj8sx6q500pBuxg3rtqIYPStwMRapKcICtSl/0n01wKcubmZ
X+VT4qfJKriERAtiVK6yMx3ABdgz8BB+rRJJDkCD8MMYys+0KtOhFoPiTiofUI3yLJzXCeBT3oSR
cTkGHPiP80fDPX0k5JBWlUFXweY1gGA1ZZGG+oQ5JhhKJ3Yg26uoNso9nI0QJpYiiZEuloFWvr45
dPlzGaqugvHtzH6VlJfPrAcjhgRz9mg/Yk4G6Pq0OILOU7XwFuVhFsE/8ffr9H3G8GcL5RxlxtNf
Uj1SXqrZl/N/P9+bgV7wvwUwd45mVbJcAAISmNWy21xbR81b95Jf/Yi/Ld583e5Cf6wFETW3fxYP
ub9CmQMqcDx6tr4Jpc9yDQLtK/NYeLVLBIk0btfaVhYb8SarGZMhAWLri+yqbh1I94W/OuS13Vc/
Bo8+/hNMcMfHqnfsg6g3n5u72Yhn38z5PJZ12daozvrRtRGACObCuCaXdAKuCAC7L2peFyiMzTjy
Qs7aYggRFTVk8JVQuVvyQeD7uHfF6fTYpEpnEbQf0SWNrR0Aq87Pc/WxMHAraZPAk/PjL4w/gkMG
2HEfcJSWfLVSUtIizODQhsMOLZVgntadyTOe+p0oacP1HMAsABgRAcw4C0e02NOUVAqeR1F32ero
QFZyx0gOQ3qvNiI+VL5qwAfqNgoyICFkTK/PiN0ZIV6yNlluSy3xFCN/VGfJ11rtsgCqipWmHqmk
n90QA8ajd9S62S+dEMOD+8KxAVMFVg7AhrIJFjOyU8Bs0PMMZDfao7J/E35pvMlL9wSA9cmzwOVQ
5r4PsdpGHuPT0K4axUaCMDeagWMUhSUmpVZplyXxAWRXjtqZQRuPx37G/1OH4Lx0/gmfFstsulVH
aKSYgWs7AIcwsTGFKM2eWnZ7UqmHmWjueXFcW9mslfF0bROuaLHGC1UfEn8xNbAh916ekHug9Yu8
qsrZV0PGy45er6DXoOe8eRBlSjjreEMgBj5MMMagQZcj8M3Q1u2C023/mWfeVhz1RBtxaZL2EaH5
2355WsLYKUtfMRvv/P7xIp+tEOZ+XVtDXZsKNmKMF4V9CXYIWIUt2jneKW2lMBpZyNOipfGAYhvx
1p/Z00xpIHf99+k2/60s6MPXXKSIhUS4osUxumi0CVJmOmpjmvErAj7PYB5TUaAqWhqjgFOqDJYq
QSnk/h4kCm6jonKZBlPU+udPinfxbPeQuWfHPCaGYkJQoR2b6L4U1ZEF3/+QWMrTobQLRI5DF2T6
LUgZzv/9gsNgc0lpo2FUIIempfWXCFDh6HYcBcrMbSc3cJehJqGZyIMxe1Rl8ZimbYmBi6vwrj+U
AVAwMM72ZQoWL3XqDBib2XdQLgeiFmi+FvwVzM6Ua6tJDLyIKl/JYm82QY6tB+mautFUBue3kX9M
J0lM/IHxV6MYV5iSrV72ag7YpF//JoB6wY3bqVe0Vlca9rCxfdnc9fXjv32f8aLmEg9Krnfw2OoR
XRmOkYn6zLgJko0amHQPN0uoirEKWwuqRtHapq+rMz8jpQi6J/MY73Mf2O69wMPxlft0KvT3jUSt
K3QpiZEeycmPWN+n6+CE7Scyl9tVMU5UVqQCtVDUk6d11yVf7Vn0bOCqlqLRSElRkFZi3KVsD1pS
GYgF83gnmcRLu8k/f/ZcM9lIYJyl1g02mHmxhDLaySMCMOAJ6cMxGUSegC8IHgDQO4ZmsMPNUqtV
ETBqYI/LRdtYvjl+L8ZfSvTj/Hq44bOhnOQwZ6KZ62QnEqyRXJUHGtohdta+zshdg4CjcURZOLo/
bGS3FceckKbmaDsLaUm3axzFRofe9zm6wHyrE9s1GJeETTlcvd6sjzmwHr5WN6Ucj7sfyTf7RcdA
8rjHm6d2ph+zD56HC+SYPmVMG6GMF4+1JW2METdRZ/vtfL+qF4kIJIN+4sxGsiPPc1bRiVak0DX7
Rgl7t7VRr8sdMmEqp/Rl9dtqPv2bqry92Tcuolprsk4jHTnyywMG9Hxdcup9i+7eyks84dEJTu5N
czfidHnQ4pTA1LJOk1xLqpEVDpUY2KyFCKqbm+PYqCWbkM7nPPvT6UJzHKunOOkNZo7cyEetULkb
fTp2KEmH8xvK91Z/Te/tEtgssFvHJS9DLJAUGt6SWoNZXVVQkBdtIv19I6PRNLT1WbQxJF+/W2t1
LzXZ42DXP88vRSSG8SKhnZZj2CDJNeS6F414fvcPlRDDT+Ss2NxgOOV5pL+1kXoz2IJyL3nUPYKC
QRFEgQh3nDtVvVUKxnWowE8BoC5csL6zjiWmJuejBHK2xBMVrLmTxVtJjL9QKuQawrdc8RWGmsM7
zNi54UG+6fe93x/noxpUWKCoOUm0nexAcyiBIz2T8bowHqJryt8i+fKhSJzVpwUYKTivIwJ1Z+eY
NdIhIU7D57oPd5ExXySxsf+ECKBJgtLWQKGCHVfOzdBWLRQqfMnaJYrmDr2It54q8ge3C8oZkxK/
WiiQvbenUYbRagkp/Wp8HOrLSlEo36chakvi7tVJDOvd02JsTGOkzd/hUVcfdF2wUVx73XyficGz
zGyXeEWFymwPtXwfWo+SKC9Nb/IPOwWeMqBgWSDzZAdCljlTi86gs8DhY5fnThIG7XKjF1epCHWR
u5iNJMZOLd2oZcnGZtUWXsf7TvPDTpAj5g5vGxsZzLkvYWSgGw0YFZ0PGJ3b7BiivS5ywkB3LAcj
j7fpMXTtfeznri5q2hKsj50IAapkbxZSisfAaARmrHwzu/waMeFnUJw2a2QrfKQaSdfYagno++lC
A8i2YTYCHyBaCvM00wGxNSc5lqKo/hJpTi67wDATZNREQpj3WY1UpSX3EtZRPMbGVaH/yhPRrAHf
d4IwEUzqQNYH/v17RzDJ0zBhANv01NEjOzNY98vkpCbyzpSXICyEaXuu59kIpL9vbvLBzKS1yij6
RKP49ty2DulNLwFBT5JKn4F/RYPg39UxYXohxVmmAJrV0+UrOU6dxb5JJ9GkE/+cTJAag+te+wBw
DUSbhGQzbZuS93qcOQTsMurDJ24ESpj8f2VQR7vZtQqtDMOAp7QXLW6fHq1FkBOivuWjlzt9n1ED
Mx+GUi1QO9KHxp9NdLKE0VWjzt4SlXsbECzzrIteF9yyAFBz/y6KUYU+TEgUKRBKKTHUJ2UfHnpn
ekFJ3kmP3fMneLXsrThGGSRztK02pf5nSB0gpAbACXEiIWri/zCp07IYP66ufdYjaW3CxypohQV9
e3Q0XfOOgg7FQMgQ4Q5xe3+3C2OcemgnzbpKuMwp6qTiaN+NfeQnV3Q3iTP76UXmhfeR2wJaZRHB
z/LN+e9i2diri8w8Nuiw0pSB90r9HmMGuC6OnQhZk38Nn+QwN72dpavcUByAVH0i4X1rHZVQctTh
JZEi/7yt8bNWJ71UGe+ejmSI5QEPxPBxDWSAR60X7fN8nH3ahk4heT6Do7A5QBZDvAyTsgWsKrKl
w32efSFz4w5IXZ5fFjcW26yKcSFJo3So+EEtI3KxVI+mKsiKiTSBcSFF3MqGNlmlP0yKv6Iy6+Tx
7ODZ+BKG1ic64rYbxniOIpOSvC/hDuciKOsHKfp5fq+EKsD6Co3MhkYrv+0LhQqhBNd2BLjo+FoN
aBnd9kT1c+7xoEdaAbebCjZKRsExvlTLdhyjv8IABuoxE42Oib7PKHVctFmRrIgus/zYja8jeT6/
ZdTJfLhBNn8/E63MRV1ichbOPD3QZtgErbDU4f3rNjFaXBErM3sDpNVmUrh6pu3QRSywf+5dqOsq
oiGTyEDHe3/X6kmMNpEQriYabiz5Rup+1eiEbQpHuq0nUaqXazUnYezQINouk5roCB6Gdd80lxG0
rIX7rD8VCW3kMOplGuWyrCMSljEAaPTFTRJvMQaBi+EnADZSWCXLWhvtEUjcaTeUF770tEDblz2o
kOWb6nL1Vad/zHdEFsjlbyJoaGycFlr6GGvV1gqIZibSNnoeOoNmOCSJvEYaXKKKyI/4ZnQSxVzu
w7hq6pgAtS3XQUmbtqu0t+u4EKgg9ZUfjAn07ugEAa47MgDvVRCV7wTgyFBBsvitXjj96Mnk7rzB
8uMUBP2YUAaJj8GyxcV1P4eLRBB+HY0XI0iOttu9SHeyV+8irw3OS+PuGzpANOBWox2KndiJer2Z
6OgLWOcPo/llErZ3Uf/yYctOAtj2I2PoiiwCLRX8D8VzmfeJS9+0eqA6C3Jdou4jrsptxDH21Ebz
UkkDJiPDPPOs5EnW0dsBjsxJOOpHbebjwnSL2JqCQXaWXcKyysmcF0C3apEP4gIg1TSpM+Mmoogh
6sVnxnENvCz/E8coOFyfDBZQYHTKuuygKelJl3KB5nG1eyOCcbADhgmRkcLtnTZfwvhJk6/GUSCC
r25/V0FoZ87mvaR1OWDigA+BrvwbTSscIV+BYA2EOf+qUwp17eBywvJ6lNyQHLpUYDJ8FTutgXGm
lTwW40zh0Zv+3pRTZyReqNyOhuDi5sc6p+MgzM1N5iojqYacEAUqa64bxDr1ReOVTnxvuFlge0JU
Ua5Km2jNV8Aya2os214/aBEGgmE8Y7D4wA+8sQ75xQBgtCIgkWN4510P96g20qiubHTBlEiHsWAJ
tYNWc+TkugHFn92/nhfy9tD5YKYbKfSv2EhZxi4PYwXxG52eKSikJ11a4/Y9HmTjvnekr93oFKB6
VAHriUHkT60SjScYQZdBycYoZFOo4OpNMU6jyzq6zY1dtRieRBJB5M2vJpgnOYxWSuWKZ3SFQKKR
X3WzdjP5psuepkz21XFXp99XM3WFhPPcPlqgoQDMATgf6NZmLkRzmTDygKwemncnnwYWFrpIfBsT
FvFRNJzCtbuNLMYDNuFoRaWEuchOuQszMEZMTim7Zfj7vMbw79+NHMYNpv0kN1K5wEcFxXXxNu4J
gNDjGwaqJwIA5zrEv8IMmXGIRkIG9KFPiP/WQCF3kvZwfjVcI9t8n1G/uVuqBD2XMOl6n2o38+zJ
vWDDREtgNE8blspMU7TsK0OymxLp0DWSIJAUrYJxhQ2xSwD040jC7nLQr9XwJq6Cf9soxhtV+f8h
7bqW44aR7RexiiQYXxlnRlmyLNkvLEfmnPn190De9dAwPLilfZ4q9gBodDc6nINnstrA9tntqw1I
qfhuew9A3/my/NVzUW5421gdcjKxbLoWyR7WQUbnXS548POLCRbIjVDzw4uVbacd5GHTWhOFRf1p
ACxSFVj3GOTyrev02AcA2XYp0orlKk+bwNjyj+ksmN7gna3t9EqVQeKMvtrV+rbm+UEaC3c0Ms25
fFZcjbNV0Oi+cUb9NaI4DsuyrNhIa/Un69NYvl7+Pncdu+8zGl2VIPAwFBQuFemT0Xxukp+y+eE9
InQgA2D8GlxUjJEhmTwqVYQRtXoD8kA0h5YS3atJ5l8Wwzdmtg1ULzgfRPmMgY7b3LAW0Fv7k50N
4ZIp8mnq6s7dzHHxUxluPV/l1pXa5lmyB9OV801GElZ9wsD7uyq0u//CGPDI3uwxk9EDNhdXsR0K
J0vpnv3l6nffZ/YUWKH6tAEZ04ul1gGfh1vlsRObX1Uko9J7TOg5cnUQ7C9V6Qsy2abQMkdA2wwa
3PtNequ6NuYrIk89bqWjA3VZcTNHvbIzIWI/91wNGWEaOl4xHMP2b1mYyDHalgbS3i/a6uWqO0wu
reRLnsjz8u7bXhhzryvFsLtSt5AM0Ssvtybfzr8K9pFacHYf9yIYPc2UNZHaDi/rXx0yvRuf1CNg
Kio/DUTksdwCx14Yo4hTWuRtU+HQ/otcmXja0USXNY10QVgq4FPitv/s5TGKWYMrhSwZFkdgkOtb
Gn5GnukTsA3T+Z/SS4PoHR4TLQSUSpYy67GtClla9INEnXKlfR/kL5URxNXx8pnRI/n7yM4iGI9J
NmIW8YKW3jYfCt/Iu8FB4Fl7G4laECHOvR+3Q/V8WSjvvuERqoP1yqRpJSaeqacOdNAaTH8LY1Xm
P/JM9rP50bJFTpRnTPaCGB+Q13rZzwoSI9m1fYfyzcG+NdVD76lBf20FjTs76dfoNrkWVfx4vmcv
lwl1wIjaLqD3xliIklzXaDFuUwBJabZAJ0VimMOTZg3dbx3EjPLnuSnCzKodvEW9y6cl2kT6L3YB
gZECUbUawAo9Knd197kZMXEJLED0iEVpCzDn2019uSzxH4bxrCCMrerBWYf4B7Zq8KojJTMA6+JN
6tZHwAd/FT3u+IbxLIyxWqPZp7NWxbaXIjRNrjZRKzg3cbvXBsZSLQl8pg0+J7Ab66/5YTtYx1Z3
x2BzCfCQu2fwPl6Da1Rws/liFbQ5qzZgXcGU9ue5TVODqkdr0dY0Arzy4inyqoMxu1GwBt1bGbi5
yZ4rUfcTdzvPYtm2pLRr5SVLoJSNZbjGVIE3cwsu6wfXaO1EMPajkrpcNlokVUx9dgFTa/aPVo5+
h8+l/XBZEveG7SQxBiSKGzOOKAi73XiF/KwbiLk+XhYh2i/GVtSDVhv2CBpqYxxMRzHWzl+BQyCI
cUQLof9id4kLRc5GYOCiQhWV7livnlZajhmJ0kFcy77bL8ZWTLOaYiQb1V0D43hLcbdhdmMtwXW9
iBpD+NtmoChmI4BCZubPBRkk6kw9AzNe1T8U2THZwsvHwl/J+fvMpdXBuleDyBC3BxzulSQ5LblO
2sHZZlG2W6Wf+ssHY3QTlMAA1LDZxuJaTzoD7bZIHxwp3px+yO5LP34AcsJbg2ce9mjbaG5VRz50
TueCdA4JMON280tPPE3Gt727f8Noim1oSywllEfqujrSyoWJqeoNEGdvfDneO3Z5J4zRl60bZxhf
VHxGVeoPijoQ11qL6FhH8qd8tjPBzDHXcOzE0UPf3YJcsvQ2pWxwCflhVg8Z+Ww0H1TrVIhq3Fzt
2QlitLPSErUabEQ4hRI7CbmX5ruh/tmJUMaEh8VoqTZqtTYP0FIaBGtu4U2HOFxcO6To7aJeYG4g
AEAHdGKpeDyztduqnxIyRmgIpVXoPjSOg58c5INoepp7s89i2KptOpBEqRW8MJuocqbmditFdUb+
QigMHIbnDMLCLWhF3U5theIcSQE6F38ytmMrHfX0JWmukvkTMKOdy2rOX9JZIKN3s1rpo6aj2oBQ
1FjB8Vz/jwIYfdt6kk1zj6SNTb7V493Ufbu8AK77IOcFMHoGCJdqGUAaC6d+JNN3vTjJ2Xtc7U4E
E64QS10racEewaw7AEJxqvZWXwQZdu69PAthC5krsYd6pOS+qhaY0+0m5868BHi1Cuwad79QDACe
h4ZOB52xa/qYF4m6QYfV9RmtuY7e3he6aOCYa812QhitAsK+rUw9DkXOTkBONLKvw/Sls+7qdz0S
NVCSGKjBUB7xP81mlyr9oE9wCXlsq05VG7AwcoSqS1cPwSRP8vWoS0RwVNxLqoPg1jJgasAW8KfQ
MlUzMqx4zWQYOetDyU+PqDcLe1747/qdHEa1FxOvDYMguaaF6SNo6VChk3zjuIX1EXkLLwIXn8jC
cbUDZSQNb3sVUwhMyDdGWpVPKjLhUxGU+UcrulsHQTO6SAS1SDtP11TyYikxRGAsKo0OBsi1EsHY
ENeo7VbB6HhHAS7rHBtHSIQX2jxumKVoRM8JbnC0k8IouZbZq95ayINP4NuprPaL1dYgMp+uVlM9
ETt31FjUgM5PLe1kMqrXKmtTS/WK/IRPeRnrEFmRBGnAl/JIYbpHAL4q/mUDy91MpGEwywmEUsB5
/HleYEeQ4zKi55U+DtELUYLL3+evaSeAucNbsUARG9SQ6Guw8paDeWv3IMum4LWyM790os5Zrgbu
BDJKXiek27SSdm4bV4v1UOSnbPlweVFcA7gTwSh5rhZNXBmYSzWz603/3PWOltyaBl4bok4y4fYx
yl4mC8xEA4OeXY/+cOxDmiAeTr8o6GNPxMv9D3kAiFN1AxgcLIRMggTZXPdwVM231QX8HTCoqU2y
bxa//n8QSPJ38rc4wlQwC3vEyH3U1/42PRWl7eRx7zagCa0rR8oEWSuuDzbOshhVn/pmqPUBqm5v
ipuAj3K7wwsYL0YRwDrXdOwEMSpfpgAuKjQYqMW6W83XWD2u22tWqE5b3aG4JgjB+Pp+Xhaj72VS
6Ur9BvBq3VfDfWK+KmvsXlZ4kQxG4bcYI3HbiprWbN4XVefMXQiwXIEQbhcCfO5/dY8wuj4vqTol
4xvJJtV0oFjcaAEldRANevOfLztJjHHv8tXoVguqsD7oTgc28DxUPywuxcWsQlFuQqTjjFVvSnkt
laVDI3h0X8dPWQ2+u+Yk90AyEU0Xcdt+9lvIBBVEK7PM7DEb86ulAu7RT1tH7zEzoLgqONCUBo7r
XRpo2qgZgzwehOd/+hDTLEdFp3SPfQ1+kXIJV80l9s/3qOB/hZhsr0Nrl709TAPQwcnHOGnARQpP
/J5pEjQv/WclJlsbRjuFFGEeELXb+ckmXzLlIV6//2/rYIzDWscRXht4zJbooW+uSy0F/LjAP/3j
Jp3XwdgES1KNDYNXKOLn5WGQUcRv4iPIkD/jMXBjLiCPtJACRlN6nK2iW0zN6F9Zpd0eMrZitMqh
1TrIJnfGSb+KT5Nj3khh+/Q+Rrz9cTEGA3HLlK0x6uBSZrmDgWLLajqGrQheiNxGpb0cxlxkpa7H
ZoPexs6jIHyVF5+qgxm+lRcPl9WD76TOJ8cYC2VdYs0u7cqf9CLQyOrHCVKZsrZdSaNoiJxv1c+y
GGORptaQlgUe73mdOmNdAszsuckFXvcftvYshbEO4xirZFVwp34hUPdhDMoe/ebX2Lj2eHn7qHJd
UD62CKD25boWM6yE2RjusCLLEhX+ZRHc9+FZv1mkibUl0Zj0ENEoPzfpS2G/mEvudfKhVZ6NAjOw
IgR3vv/4vYFvG7x7UqV5WmxlAYG9YTmlTFz07jYqqEiq0lmsH5dXJ9pAxnJkRrJMU4F4U8acj5n3
Tj0IiqMCDX9zYbvlrC1mRTMb9qGT7KtUkwPwW3+y7OimkRqBLRKJYuzDNBrDFKWAo257E+ObTh+P
bk6dYf4/Woi3mthuUdksdT24Oqjfnbz0UHhJ0MFCKH5+J5pkEdxadi5Ci2WwwGYwRoMOSluy3hkb
GlLNWfDK/sdL4Kx2jHWQkNWr5BXRWOsnHwhaU+LTcJV8pUXsOih+tC+XFY9+7tLNZcxEDbiHYjMR
NKtz+ZrMddguQBzd1kCbVCdpzJNRj+FlkQJdf+v+3R1aLa9qJre4WCD2kqL7WBNsoeCkVObBkavT
qqcFomYrBxPtnHubCUFGJVgG1z5QzE9Nly0ZwwR/hl+ltWnVXEKMMR8KsLvJy4fV+tH3YWV3gtwY
d8d2ohhHaGstUVXa27ZEp7r6EueCHePa1t336VJ3J2IUfdvZCxIgy/xUF2EPJKQO8auWhKT5bFlH
vRCl5Pmh0k4ko+ZDMQJ2csGShqA7amCUS6/bY+c2rghIRbR3jIKj1paSRi2RNIhDrdUczZYEcTjX
3J2XYjKPaQx4JHLZ4VXTtXbqbnk7OVvfRC6AWe8HcxNRr3PVeyeOUe9J7ioFDRpo2EwMTOFH67Va
bnfqIOJ6Ex2RyYTMeSWn3WpiXWZSOVnz3Nl3Ufpjkx9k6abName2DpqoKsB/Se1WxzjCfslRMi2R
t1oANheWfpI4pWuiExYgHh4F9ZGII3p+CFTkL2Q9FVgQZY4d3fQUg0eYG+4skaeim/WXnd2ti7EW
VQKOIgkjvWgKoag60SclCZQHOagA3KdqoSzIB/O7QUDYiTZ/C7ziLKxrlETg8aTpuCJ1tNvZpeSN
2Z39ODkFAOrwKv3/kWXzt9JCFgsgGIbFvuSSNanQq4EGCrN6TZQbQl4u+w6+8p+/z+hkmcToRtAo
UGR0Wq3Ysdt3JrrNswxGBbXVbPRCgjqU6+c2ip1tFSiDaBF0E3fmNtrytc4l+n6yHNu+yhq3SwXR
Hj/83y2C0Tezks1ubJBH7zzljW0i8fTbMcDEdTgfRJVivgU87xjjn8pkTIhdtsiWpo0rxZ8s1Xbm
5FZSREk3kXoxjsqaYqXdMoQOkbz6agIOSjMNL2sY/cTfF/W8FsYxyfYk1W2M+EuSgeWDyu1k+3Zx
o2tBX3y4LIpfiwJ8tq3CqKHxn/FNZY+2yxLoCMgyN9fJ98rLvCnDqCXtFCswkVN780GEiMtVvrNM
1ltZRTMCJZAO2+UHw2pdtQtTSVSf5gYUOyGMj9JLvVqqAcXdKaApxeEwB5TmRDRfyQ1ed2IYa5BV
UjwUFg3/p9JplbsKtcMhc/UVFDjeoMyO4Ly46reTx1gGadOT3lqRNu/9lbZfBHU4AIQVGUwk+YCP
9mQLNIQ7CQewT0W1NJQFANPwp6no67ZVkgHRC3myHlQXbX13heUA2P0RILk/V68OMAh+SO+K0PIz
gE1dXjB/vWfpzF1AJ1Y+VBKqErlUHZQ6ca0lOV4WwR182a+QuQMAJR/LusaV7tAUv/q0HpvfKF7u
o5CJTmviUmTj9bgehNlortU67y07BpCvlmXG9Vt6CfmeqyIY0KspucXXDRR02Yl8yr3ZETXN82/G
7y1le6FVmTSYn4TKtsP2nSSaO5PYjdXqIS1kH37cmer0AI4BUYzDdwi71TJ3xbD6oTC69JdDoJq0
HYYr2mNrHNKgf5f72UljbsqMfptBr3CqyTEKuzvw6X5dP/UeOVEci2byLysR36ZZCDqIaWKwm3F2
nT4M3dJCT7eir8JONQtnkwswkCbyp8uS+BbnLInxdIktGaSX69qvyJdEr0+AsL9drPk27aqrttDd
yhRNhonWxliA1phSK4kQyCWT7RRGc5yzyJVk0Sgd/zKcF8Zc9VRa5sVIoB7V/Jq08XFbjpJUuHIm
Ion9h9M7S2IufKr2U76Aa8wbT9VR8RaP9rEB2Amk2BR8F/X2K9FgBb/lEg0y/1EQNj8ZldOQrxFk
TgoGN/LtpOjhWH6ydMkb0RSbjrI3EaT2tq9tPjl5Fg7ycZAfJuVmJZjcV1+Av+5MgCVAEanTGncA
eKGifjLzW7Cju+t2kPunshZxbAiOnk151pYZFVKBqpJO7GCZq4Nl5aAnS54u6zT/obfbHcY0EG3d
mhiTIR5oH7z+lpYAl5N9QvON4FXC9yfnY2Csgj2mg0woxZKUJYfUqq7LTEQzIxJBf9/F1nFKplGL
chCqDVXuNs06vpKqjAQLEZ0MY3DQhDCjTxm3pdCeMQWvTbdT/Xz5VEQiGEtTRlEFYEba4pd+Xm1X
yhNnSwR5JZEMxrbMep5VtZnQ0vxLo5+s5HFDcvvyOvgJzZ12MZZFadahMygcXnIEnRYdbR2uomAL
2+sVMdN8JZrvEC2KsS+xvWCMacpQhJuuCuJY5R0RzbL+w5n+VmQ2hdkYuV5VFJx3ANDjgoGVwou8
+KY8qtcoSBwu7+BbwvKvJ8l5B9mEph6lEwo5CDsTNKOsfnoFWhZ/8mgBHQNO6P5dj2U4lA4mCRAQ
YihU0Eb9ltu+9AcYA9FFUUkGlT67YgN4QPXtbEfX8tiGymI76ZjfdCM4iAbEFLbmlYvmrOvwOtjp
l8ZMjgpYDk1ze+qT9/VggO4UCICYl1PZgTkza7O+6ZFtGAFUg6TlZnmp9eHy7nPfgzsZjEFpk3mp
GlCb+7oFomr1oOcvkdV6nf4AWg73siyu8drJoqq9M16mTppZleCmGuXWHh43USMi/y7uBDBGJRqX
CpRNQPzq0D++IciuXeuYooOcUt3PBxGNGj+bZ+saMYgK8BU22k0mLTHHnhYhT0ao+u0DoCaAIIO5
dkqO8wCI7icRURQ3kNmJZHRVRxUyquhICjoKnMwItS5yx/i+N0QRtUgQ48yINjdZYtNEAVIrBGgo
1XO9/AApkMCA8pXivIeMAgJ6xMoUDWfWmwBhirugKOXjZb0TnhOjeF2uJ6TVEEBL+Yde9/PlBHxI
p8UoiP1UGWFUuO5z+W3YTlIjsqWibWRUUhkaMGV3gDmbbTetvqzdUTZOuSivLJLCeLqotisig0Dd
y+srZHOaFSxeR0XEk8vPuu6Uj/F1pDI3o+rgUGfXgr5XnmQ6ph/StsvxKDtNaB8jXzT5x1cQPFYB
GGChQ4dxeEpmF4RQyPY0fR2q/nM9LT/fpR+/RbDxs0aUYQU9ILUb0pN1Q6GzAAp2U77OQX9s76ob
kRMXrIkNfSfQUGNAAJEiqMICA8MHVSoapuHGCUC4+8+2sfV9u1ClOqfIpJV6rad3WXObtuHlfROJ
YExElCaKNgHJ3+uL06i/LN33WhOIEG0UYx1m06rHjmZEE+lTtN2Xi6gNgn9zztvEmAZFrptOy/Di
NVHyUSZ3s14S9aESvT//4ZrOchg7YM/wr0WMMLE/DYA6rDz0fSuPg9NiCFi+ml9EvpAfVe3OnzEJ
Zj0BCFeCismn9VG/+zVPFZ/SkHKZqkf9AUDu3+yQ1knGQxPOovY90cYytkKPpnky6Z2yiyCfLEeq
O2dYP9hl5V3WQp6KYJQHoCWqCSBOdnRyNOZ4QnoEnTP2UVe+LKlIReg/ZcNDoFmYAKvUDGKyuOeg
BzdmNUOSsrKO4/o1mdyxCbb+Pl5Pcvfp8mJ4V2ovi1ETkDzIgzLCXfTxg1JWrt3dJtKPyzJ4J7OX
wWhG0cZarVY4mbi9T8nslMZ1s3jlLOJz4j6894IYFeji0ZxzjOl68nyYQYbYKldL9KIvjwueYXH7
FbAWoO2+vDjuRdsLZdxF32JWty1wWlI8+/oYnRrwA1UaZsV7vC3q5mRM2QuJyC1ignDWBndRJXcd
to+X/wdfaQBBRhF6VeXtb+5iXRU0N9KWYAo2VlbQ+dgh8sCLY8nZQc3660IFSlCX6IIAm67tb009
C2WsZZcnKR6HiEd/DRn9qkvIh8i/vDaqIJfEMDYzlao2KlAD8e1Ju1ml5UXqOpe0ppvnQW8IHvHc
4M2Uz4tirsS2VdpmDBGc87fxoxmUD7G/EhQlZg85HK84SUcRMSD3/WtilgkoZDYm0liA5apSbWJs
Kgovp9GnnKHGsfNnTwYanySEB+Ve+Z0wJqLPlLKrVg3lUjWSwBlafWm61THKQXBo/H20NGSQDU0D
CBdzMaxIXw2N4lSvJwtOoA21xmlv0hvzeQ2sIL9TJMfaBLeRu7azTDawIqRWc2QT0PdX+U32oKLL
dRbpB92fv7RxJ4MpxvXplEttAg+uhs0xvyow72b60egofhcWoI68rPtc47mTxpxWNRHgmPUYhe7L
cFyOvQwMe3JVtZ8vi+E6NRsnBSAuxL2sz1HjqTJKW0H7RF1cJ9jHQzPHIpxv7lp2QpibJXfgcpgU
2/SIdadHmBsonDb+kgm54biqZ2HQUrexHoKufRzhzhhi1GiqJjwdfPnz8k07lX4dbqazPdqfLYfy
0QEmX3BM3Cu8F8mYwljJszrTgQJJmRUMNwtk06cFNyNowux5EM318c5rL44xiTGGMVTDhKurkxup
e5xFFSfeRbIUgCnQhwGiOubyptNkdhXpsYPlaTY/lkBmFM6Rc9eAQwLMKnpbVHZEleLgGkkCuE4T
U/5p/rUhgmCeu4idACYeUFDesTYjRmf45pixTpuAi/X18sXh6bSlGkiZ4VFoGCpzEDMGN1sjg8Up
lMWZ4ycivRLtA4aAnMty+Gs5y2HujtnVRm1S+HIUlQIyaNdZMjzk2hxcFsM/k7MYJlYbpskoE/pQ
lPJnUl2ZyeHy90XbxRwJiXKzJDlSjLNp+33/fVLt+wp9pWD+FUjiBmb7k2FUuFXibSExdozCw1Em
u+0QeZpDQgrvMF6R4+WV8Q8IBgdwhoB6Z6eSoygbC2uG31Gk0zR/zyqAzoreONzTAdKJSRGJCGHH
XI05S1DvTlHtToZDkaT3M9pNLi+De0A7EYy/aVazyBUbgz22lcWOCq7BuTAAWWVUdx1RBdrG3bOd
MMZOG2atLlWHSlmXTS7ZrqJOAfDiy+UViYTQTd05g7I28J7XLHidRXGXdgubKbvTKu3TZTF8D7Bb
DP0fOznmPKTozMfhyA8Uh6YPKXPi6I1HoOYKIZVFmkCPcSdsi6dltGiGsUZkr826N6i6QBP4F2i3
IMYWZGuXd4AtoBACwzH148/6rXocX+UAMGIHcl+bAhNHv8cGVtZOHmMbgNNL4mXEDbIq5TD3laMZ
z5H1NU8eu8W/fFii7WNsQ7GlgxkXcD2Znrhz0h0hThAnCkSwjWHlhqY3owOpCdE6Bx3TwHww/7fr
YzKRqGFbebtZ5hvFoI35qjS5yqabyzvFbZnanQrbtrySrZ0p9JK3Qq1Vt/uOViK/9FM/d6PrxVVc
CqqU3wOO3at+iF5+/E00CKWbUBVAsf2p5kOp1whWwTZZIY1VPJSijiy+bfj9fXZwu+36oQe9DYy2
tuJlDqoqP5vU7K6MWhHyMT8oBZ2FhgwpHCyLE27kppqtMnTO+Ly6NOUbIScXSM+/YkTttu5dUU2F
f6POIpkb1Y9tJukEVqLvA127N+1jPz0hTSEXgokHvtc4C2LOiUSKhtwDso16gxSERTbg5OnDq2on
qRsBfldwfen//ttS/Fcc4D3/VIumlZVtziPQmC1d0OXXdJxM71LPkINW9tJJFHzRv39JHnPRlg18
pICkwtGRxq31+1S5RgjTx9+b9qvVu0b7rvD+t66gFvvnAgei5WUXQ1fK2U/MTyXmYS5f68sHpsiM
5zU3TLeqI+I8Ow6bxElydCt4qwg2j399z+dEf995qUjW0SeUIDiGX/STMjmtgyGwgdyGR2u3VYzb
3Sw5T1CHhZ0dHfIh/qmdliOwZe/TH5NrPcWhGRYfZ0+5ST1RUeXy7VJkusf71cWjlKgzqlOJXX5Z
huoUD5JnZo3X571fgGrx8pFxxaE0ZIFrBYzq7IDUVqjFYCzIS0naNFzJAJx/1EgxeL3ekGAqhvyQ
zul7gFXQJvlbKLPGhWyaPJggLJU2dJsY6eb0i/Xx8sL4kdNOCF35biONsk9TeUbk1PtRCD6zQCUg
+dzcDPBoAE8XRdH0P/91m3fiGKvYGPKYGQho/VKTPhbAlzrINsa0qiRvTxpGZgVXjetjNIAs2kB/
MhC2/7k6RbY0qR0RUSsbhnn76GBPqhvneXh5F7l3bSeGuWvJDAa9vEWiSF2eE0XxgbMf/G8SmJuW
bmRAuIEHlVbGjil/6FWBhvMjzt0aGG3Lx3kq6hkJoikgwXasQ9snIXmcg9kjvnQU0v5ymydxlX6f
DaN5c6eYlZIgxJUSJ75V/TE03NTXAM1Xvw4++VhiYkCU7eWr31kmo35K3VhZva7IZqv2SdmSYEs6
YLVP9WnU+qfLRybcUcYxa5GxoNcIAU768RfnS5Q5tr+dskMGepI4EEUcAi1km8AHG1QokYEYfl1B
G5I2oWqUAkXnOv/zmbFNMLY6te1cYRiiLHxMD3jTiJHoZHBMFAQWOTpNUiVovxbcYI3xxhKwuKOa
8h+ugDgeH/LhuIhgbKmi/W2TfiuFxhiJrk6sbJnh8NfsGM2yU/d3dfOB1FepKjLpotUwhkKrpbgA
mTfs0fpUojpqlR824WSRSAhjK+aISFI/45BqFEqLeHLWub2ShWGMSAxjMMpYB6CKDpwJFEll7b4t
A4sIHkAiEYyJiMy8rhLKWJKTwCq/aJEjvQ8fywLzja6j9UhX2Tk/A6T3hQTsDqDjz3hk9U7mmWAG
+6i4tAYETs8Pl+0Cd1E7eYxGd2tJlGhCAN0Mxy1/nZUf3Tx6l2VwTcFOBqPSEqnavJc1GPPuoR9r
p15F/HPcS7OTwGhy0i6lPC+4NHKTOVJ5ba6Ro3anZP5miPBuuEZnJ4rRZ82MNQtI0ybgCr7Xxq0k
1SG4l+wIo9bWoahFHaJ0//8yBztxjF5LxGoB7oSV/WJnSP0yVI8kpMNJ5rE+XD4okTIwGt4uQBxH
YhHKkD0jLNHiL2UjSIZwfd5uPYzPWyZLIROqXGD9AjmWHmbLY6Q/zoqoGi/SOcbdJURt5AoxnDdJ
8VVb6rdGtwjUmh+tntfC1hjtSZ9beUI8N7vVUfaRV3YkV3tafDp7LDobwcaxjVuVnTVriXkm39aK
1smj7kYB1tIx7yUpIJnSB5dVQXCj3ta+i8SlFFfI2JBR6rVPRl87C5o+R/shyT9DRwRxMf9KEdCm
KaqCChBzVlU6YCq4xz7KOkrrmulEi3ldpZI/t9Y3Fa9fR53fM61J4b3+I5NNyvXmAHjkVIfM4ofR
3C5a72oi5iRusmAng0kWbOk0xL0NGdP8cyb33RzEuYSi7c1mFTBPT7n2nqr3flWMNbdjW5FqCRKH
5WM/HuvhsBqV4LT4N+u8c4w1b5pCzjYNFqkDaKgEePqkERg9fqZxt3GMOR/MJUEmBcqn3ox4CI4A
iWwOxn0cdr5xPwG1oD7GbnVaD5nbvHazYIGiY2MsvFKTvilbPELfSKKvhgOmDzz1kISXb5hoHxnL
XlW9Bq9BAz1Zf52t9WFYRF05/FfNbiMZgz6QsSGg2kEPsGs6E1L30f12iJ/jkDLtqE722bwX3ma+
EznrB2vhY0Ob+gkBn55WTrmGBpR97t5DFb3XdMZmFLWe60D7RJwEgmNLcrLOBSiXe/mI/mHhf6/F
YtKLUlWPSk6QINBCCi4RPwAyw51Om0uL+UICA76JP0tj7EWhkkaTE8SwUhwmqBv3au/IkmepncBz
CVTPYsxEX6V5ly4Q1MtHK72yRaOVou8zJqJEx3sLPErwn8tPdf+aL98vn4too6j8nXOykSKy4whB
hLpimvB2ma8X+2kV9X8J3BKLbt/V8tCTBiFEVSk3NbjI82l0kogEGNA5SpoVDqD/uLwwbuPiTq0t
xijUNVgbUPRFt8WJBv/KgWYgjADdbe95yZ4tA0venW6dTOYksb01f9rKm6z/muSCWb5/3B6AMKCJ
TldsdsZeATPVSEq8LRQQ9QKLKAuK3sXz/MZ41d3iQQRawNe6szjG8JhL02h5gQnFsgmnLshLwfvv
H4dzFsDYnHUlQ7zliFNWWNP4SjmYvg5INPlK1ELND75+C2JzJ1EjJVZbwY2n0rg4DXatjjIfeHKl
Y0D3CkuEzcG32WeBjOVZALPVQaMRDW2HNfkmGU66CJy6SBvY3EmnRaa6zjIubQPQnCqIffO2y1xK
01f4KUh0BHdJtImMEYIxnTDfhjUVceUgH4/aH6Z8npFJgUF9n6M4byBjkYCxXwCDCBapW+zARAND
F6sYlW9Pw9qFiV0HfZ49zs1wU0STV20F0ODsl8u2Q7ReJmxppHFW9QF/YcgzD/GEu/SZH/cD8Ajj
B1lJBbdBcNs0xlKtcafYFsH2LoBTGWVHHgxBHPaP6OW8qXTFOzPfl3pnait8PDWGiZueaMrSLa/J
jeFYDn1kWbIrGvoRSmXMSCYX9VABCww+nwL8UITyRzBYDk7lRA4os0/9iygJI5TJWJZObvQ0Bsmf
l39s8NInwRgmQTQete90pYqf+P3mNaLwUHDrWYKYJRoxZN9iKrLv3B798KuKTqVvl7VSdO11xrSs
aVJIDX2SUC5LSgvRuhMMp4zOXzGZpSrQSp2JbKKkRFa4gTQtpP5zC+QT2j2vc6RN5sZBAhLFJKAF
u4sPEEYfYOmHxh2vFhFGLLUtf2VtgDdvoBPQlgmLmyHZjT6lJc5zygNMStIeiRDd+IWTfLFPaA6+
EQExcCOinUDmNqpbIq8J7Zhpiij73oN56AXcDuPqGlLV5468bovgYLk7vZPIXM7VGBW0TmGnx+lZ
s34WhmAPRd9nrqGqY3qiKVX4QPvKsL5sqYhsnF8R2a2AuXSItY0ciE0moFS2QPX7m8SzvlPlkMLi
RGZHdEZvKZoLWvEWX+zsWYRoMh8VJJCVMn1ZzOa21PKgBVSUHEXu2g7BXFX30mL7SmmBF0g0bS7Y
UTaDFMVlpVplZXvZajtqLjujqMjENSjnHX2zBbsFJpMSxwOuINUJtfi4xuh1koSY8PQOX9pGevl2
Utql7ZtifSsSEzRYtzfxs/TRDI1gxbxJL+pFE62J7upOmpoiLIonPNPn6CWLPunGqy3KRfHN/27f
GNedoxlW1i2YiyGwQgUDEvmPES92NI0nGJAjMP/mMRfNxAulMjZD3mK5KUas7I3X8hWzeZmD0by7
/ppuJTnGd7pXCoIU7ptqt1LGaqT2YC0ygHe8hQ4/h3p/1Kf7SpY9qQl0W0RcIbxxjBEZdUOdtA3i
pqb3rCjxi/52AEdC8bjkfqr+VPVTMV4P0+Gy0xPdNMayaGbRbpqEECKRniX1Q/OeCVsLA4G2LWuq
ha75P3WSbHmzqSkc9yDVbrY+qXrnRKUIa46v+WcpjOaXS4VJhhbPHWKMYarX13mMtCWAKN6zWWcx
jPI3ACYtGsB++Gl50KSgm4+Xv8+dR93vFqPnuoS5g5beLi2MD81ddGwOazDrbhLIn4orchrcPChc
9TH3Ym/+P9Kuozlundn+IlQxgWHLNEkzig7yhmX72sw589e/A933eXhhelAlL7RSFXsaaBw0OpzG
QM+zCHi3L+erhpzRt0XXJ/FMCq/PjUuf/Jwb9QsedLYaiQxPtGWcvc+RSqIAXF6uaT4308c5SZz4
XUMl1uvJWbeVIKUbEGxYYpwN6WvY7kxQT9zeNIEifOANU/KyMF0go5H8LHrtq/tITKAjEsK5pvGi
xWkQsHmhdxobm1L4+Q6efnaSH3NMW0fREV72jSjbobDt/v3++mUOfPQtzfquRssO4+liXCGynT7p
TrnDFAYvuEvc3KlOnT26812MTkMZNH0YnoZWpcLRn5bX28u8DVSGolJJ1g2Jr6Do0zgB7RsoMPR5
9hMZU6KX4F3H+yqC88jlmCaWnuOdmDRe1zxVyObc1mF7F68CODBMNMWgDUWUqZ8WOxzAEZ2jhKeN
nNtiNikogLW/1oqDwyovMhW7xqZ2stq0MrXjc31Gws8ePzMOTrBijidxff/2jXkVy9Rf+R9JqIdd
H6C/S5OO2gImTr+d78EjZyyFW+lUsJjbtnmVxmHl2MstsnEIeJs6yIVAJhO/GHWPOXE2iOxEKyqy
Pg4XSdwuLUbX4H3/qO+Gg4xUC/VGXzoMbyHPfv+ecfLrLeTgMSqkMlAxAtk1xp8dwlAglLdlogjW
cBvur2vI4eMYjXMQTIh+t/KrBu76+KE3vxeGIJ4mWDz+8Y7idJJi9ITh1tqxyw+z/E1g7yIBHDqi
hV4LAsY43XqSQ/23gF3ipA7jXGls5dTKjvCFJFg6/vleW/XcGAXMb3QmxEL+pY6YPlUn45x8nF3c
2d64X0QIwjbkN0A2JAAgHCqq8f3JaRqolsn6daa2eEpV85iY2SMIkO9pM+7zwfjSZPgFsiqw/01l
r2L55+CstsMU513hYSiEmaZ2YrxIxjlEdv/2Tm4iyEoOt5HSrGLiMGsOkRsErtG4Ln8Yq0cEe4j0
2geCvIJIKeW/cKUYGPc9INTrdjW101rfT0q12LGRObkyiyiOtoNLK9U47A8QHm/DukQc52zu6F14
DHwwiH1EC4qf7Urv9jpuHoiVMPb/FRKroNwKMeIU62j5svEKbvu/3CgO6kEJai7twJ6BpLCLvsSc
pCH90mLqjx7gyqmmR02j7wmzrJRi+7lSKu4aeYhjKNVkdwH5PqeibLrIIDiQz1pYudyhn1wLX0zZ
z0d/UV5VTaDGdvH/Sg8O2htKyixg12QNAr/FbZ2l3M/ENr4MnvJGnqA/MQqFGg7xsyjTsN3QsxLO
IT6qIaQM475Z+xUGnWretKdP2WnAbda6xi46NR9Eua7tl+1VJE+UqE2WDGYfPAHD3GO5tfKcO8vg
Sj7O96MoH7XpYq2EcQiCGV55G1F0VhRZ4sygbyfVpTEEx2s7HrGSwkFH2RcpaLARHmvAXdu85F7w
Oid27WYXFPPZEuvVP4mm9IjsRuEQpCmVTlksFu1/RGc7ahbsFjMGNVSZJBfVmxxGE5AgUFzthJcd
W7Ub185bLHt19ORp6DFCO7Ncao/g+kBfjG94BsI980lkLtuHUENnCsbNg6iIO4Qg561bs4O1xNXP
OPmwtM999DXX31V+ZFzFcIcw6LS2GeGAuW2n+t04HEaTOGMlKrzbNserGO640URFk4iBRC/mHCnj
Tl48TeQp/uFm+SWDf4BK+tjEmYGmTUbdS2wWZkx3jNXbPM17UW3fdij6unC/0b6UXS0rAaxwdOh3
CbkuGXW/WQeumdm1PlY7EfOpwB74J6icIGUfM/6NJM2daWhtZU4dJUOCVMS8sH1pXteRO1+VMrIT
D8vTqpMuP0e5qNBz23m7CuBu5VJP5zacWMhDPkrxc2jek8ULgx+Z/Dmsvqft7j1OwFUcd0cH0piO
uM4w7jJ9GNXvqIETeIUC4+YrQPJKtkKzxNagQLzEqwstjKCx8cHl797WZNvoTE2TNVDgmiZvdE0C
gha5gCqdqxwlDwPRPOW18rqPodM42S7+dlvels2h2tKSENvQKVg+/utpoNllqWe9gyWEta0Y8pFq
+Slbogv8D4ETunmVrGWx37KG1mYY80BFLlwCM8+/tVuBm1VejTZ8xs5Tn0xUmb5j50AWZRjgONJA
ZsLdkggvF2hxHHGosuJBShs811HvXmQf37OOVzHcNUlGs5mycgbIqqg/0jG0yo2LuXRIotS7vmpL
gVqbrsZaL+4Ih1kjN82Qspqk5gBo2qe7zp592SuEJTzbNnLVjTvMaTdVkhpDNzp/TJanmbLEt+Zo
kSwwfvYh/u612DAlnSLAhTrB/xrIrM1RrJcoRtEbPB0y6vcK3b9jn1SFypjWYCHlwS1bNJeGZYR4
oFfER6PABKrN9BAIexi38M9aieGWrAsUGjQG7tx/J8KkuxETYXJf5EFswdJaDHd6TYqKTo1R2Y9y
daRG75QoOZeG91ztazHcwVXCeETTGC7CmXhl9k2isz2gh/b2zoiWjNt8sOVHZaAxDLcknyypPemW
Hy4ocs8XZ9EaV9OHJzTLCQxi0+ZWO8V5R12Tj40Zg0lpAGlz6pLu6bZamxHK9eJxflFoWgUGh8Go
k7vZYUyf015+kveoJGld/RllOmCing2ne08GZyWXL1crY5zTmYV4M+te7R4W0YRath+/HdbrwvFR
6mlqrUbrECih8l2T3jexk+lHCcylYCa/vYSCLeJr1MhcdUHIEnd5eJb1F2FJqUgTDhPaSA3inH0/
KH9Wy8dM2w05hgdPj6khKtMXWYPGAYMSaNpkDAnS/Qdzt7jSucK0GOKhP7L9rNuzm7vZZKvEVgVP
8c3q/bU5cFAxDrNVLAMQKTtMLobCs5nt5/BMd7VDHOWldSev9EM//mY+zp/ST3+3gxyAxBmxTNCU
4OZPjUs01Xdo5hZdiNKmPVLQUWuWqml8j97St2o6tHDRuiB3tUSrPDrD86yHi5b2F7xjd3U37Or+
M6H98231NkMNFqj5/iebu/3zjKq064HDy72+w7WFopX4Q/apdaMn1UMG0x9EAZxttLxK5GyWIjSa
tMGEHBHBkEjMydEpqCkbabZrRXXzSHsJrMEzg1FQPrx941zlcvYbW+XQDXiouF11aOvRzqKj1v4Q
LOfWG3y9nJyt1ubS520wMt8m3hfPkdvZui07yp14LBaD999R7KoPZ5n6TOSgTGA1Zle5MX2Wq0+m
Cv7bwl7SfQuig9uqibaNu+RAoNVY4YyoL8t6s8kzjRftm50oNLTpsa3skbvUZOb7RCpi53H4SE3V
U8DBYiz2oAjOtcgauLstbqwM7BQsTtkdVO1Lax4qTRYsmUAGH5DHzO5CkROcrWY6BRh3J49e3YUC
IYIFe/O2V08TdO/lU0bxNDGGU1Pvs7zGHMzFntAXe9sAtu+yX/bGF2NJxPz/TuLJOiRabhv0b9eL
Q4ZUwQxovcN69RGekMklkDA0lAgIhQR2/AaIq/WiSasqM8i33Vr3w1qx1dnPxu9NQxzL8mb9KW+J
CN/Z775xUt9elyuRUZlXITANCTwweOZ4Fi+BIz0buwZhyPGUY27V59tbtRltWsHQ212+kjglsVz2
IPBygw+d+2/Dm3bQ0UnaIeMlOrLbr+PrmX2bSrOS1khF08+g60Vmrzksh+WUe7DCas+Yjee7Eoy8
NLH1p9s6bpujpaJkCUl0g2/ybCtJAW3IhG6ahtpdYXzpEvX5tojt8/tLBN/TWROJhESD/9sXP3v4
hpmOzl9RNu0Pq3eVwj3z9TjtFY3h+OigJ7Y5oDkjdCJ3sFs3Vtz2gImDqNcovv+dbgpsdrVnwRBX
Xakgr6bMe4N6Svmlzx5vi3jDt9/t/qoZOxcrGeClNsvRxLtIglOK8e6xrNhFfF7KoybrtqSA3uhr
EcaOQCz76bfEchd9oVrg/w2wbf8jzNUP4S6/YwMNM4e+3Ja2Db9XHbkL38p0MgzpAhtB9aEcuzk9
hOl+aXOBVgJzN7jbvpNJ0Mqs/9wY6kPd9ae0FMUwRObO3fBxKofSUiugBmgU3+y0o0rKC/InArMQ
acLf8EXclwTjJdyFHsrZbzUBwP8B/K5bwl3tcz1PsVrA0Wu90SN25IRH/aDZ5YF1eESCthXB/vNx
/ZRm87RIwL4hfCrqY47W9rnbR+9h0YZG/0O732KrcRBLZMJxpbkfmf6UCh5Zgk3hA/iUtqZeUJYw
IP1pKapDuYjozZn53DiWJocG7VjNUTIDDbSycXP5SxTdR1XphPkXogtqWUTIYzJ1V8hjjVWuV6Bg
ci0QIJXkAQPI7Kq8jyI/t7wB1YWpmtjTKLBskeX91uHZLk1GQkA5S/JoDshW7omn2QbmQ0eP7+n3
XpsEhwipbI60DSCsReOlsyyWdZyVWhEYxmZUfy2GQwU6aOpICgCcjt75eC/viWeqYDtmxFl41Jze
VSC/FsjhQ5dZcRe12Ls0C22VPmGknWMO/m3Y3sQ61DormCAgY6YFp5UxBjWJKO6IqTHvyrRxcqt+
aIU8MpvpYGslh1dmMQNwz0JOHoHTQ/PCI2aTLmgckp9ad3GivQUvEPOmnMATzq3ZNseVcA4I0xSs
fgV78UrH4Fi42X28G78vDktYBE+S4Hm9ebyvwvigHTGzLp5a1CzIs+zirWAn0teYnKXlkyJ/uL15
m5i7EsV5THJdBcpAZ3C+RAVO8Uej+1oE/0y9wMMU2AgfvFPSuRmKBQH3UHsBIZATDYatWYbgYhcp
w8FiCc4xM26gjFTuFMNL0oNe+7WIAE8khQNEzAenWYZ5y25UjvelPj72BHYXa09JJ2pWEy0b+/8K
e0sMpINfDlGjWtpj5RfmJbIECTmRDKbuSsaohAnNkQd2C4IRdCfT3IVEIGLzRlwZGYcQaDEcc0nD
vtDmrKqfi0hUJbiNrCsJHDYUi4RMc6KCsOPIxsGUu2ZfeQWYuVi5WeCI2AG3Q30reRwcYC5pFRNN
ZgWY1neKWTAVK4QESzCL3RYfjIfp9fY53RxHukI/vqY0T4w8KeM3T0w7knvFk0+BW3xTHy0HMAQ9
ZQ+TJf1a1GMlwCK+R3TpOtyOrEfUlCPrIulFYSM5PfpESsdjvXSJV1BFFIgRCeVeVEaLttRBhsEE
XeiVUXcfSalDyfhTDw0/mYJZABwieOdnkfRZXdI8wgtYfe49FpOL3OrU+/VBYtVF3u29FJw4ygEI
RjfUajsibDIX38b4Yenu0H4v0Egkg/1/daqTqtYxr9bCW0o/6cllKE6psDOawelvXuj1EFAOOSKp
VaSywy6xxwEGmvtx6dALmJRe62dMfLxX/u4S4UeR5P2oglQSR0CR51OB8WGFJcMyRBS+oqXjsKS0
TKLWFF7aVD3Gy0sVouA5+HnbBEQAQjkAGSYptXLWQqt/ae40x/LjI7I/8k5C7j46gnHcfZePe90t
nWVOVhZRp5XaI/IMp0J/MuJDtuxuqyS4FvkSC3WWo7hljABZrT/PBdl1c3SZ6nKvRIHAkRbcJzoH
D7VZLaRl1TGkVTykjE9ZLqx4FKnD+RJIcUiVpOEV13qqzyorrBCUL5Grg/RFdkKnfq529FXUgykC
Ip3DhpFqWapMuI1BmGQeVQxDURAsQ+Jj8fp7VFwIbuZtW9cVVMXImkX5ZvgZrvrURzBDs7rImMWo
o76xE9j69kpeZbD/rwzPzM2oalgMYVpkRw9je8G44KZM7DwUVftuG8ZVFOdokHIIh5aNKpnmf6L+
qQh+3LZx0fc5aMjaMFO7FGUCcVGdC5nep5OIi2X76ruqwAFDQvQwSlsEuOthBKloOz3I9ZjYo2Se
l5ZmNkaACfaH/ejfYfyXxLcAwGp/0pBE0YId8szoQCiuvdiNM7C5tYdGvmtFkUyBxfE5lrkEwXYA
WiK3pv5Az1q4a9X9X+3S2xlbKVQvcawErP46z49T8FCLDs0fwPu6Yhw2TMEYUIZAnrRzWaYXD3ln
p7t4obmJB1IwwV0usLq3n7PSJ5cjRR9VWDW17sf+RZtFIZ7ti/yqD9uzlYAoD0wMtEcRh36OL9Md
K3AlTus3GQaWM4VE7e0iG+AQYdTTcMaDGoE+/R+tKe0QniuoJf/OCjgsKDPJbOOIha7HD01+6iuB
lW0XcWgWBrioCLGafKd3XFlWRi1YAWNPWe5k3BI1kg0dXh6TU9nJCeFFTxQjZcf/98N6FcrdD1Hc
KQXC1/9jvev2nUd27yNAtFa6cRZRBfowRgMsolBZTRReGrR137M/V004IwiAcUbJwjlp6xvVc2CI
IogsdHFrqTgDQHNYqPWg+3etqvsylvJj1Oj3HeJSGIvu91P+0agwdXDUzhhdas/tcLit3x/epFcF
uctCBlw3UgMrHx0kqy8qeohRY/O8OIE9nUeQONyWx9brlrrcxVEOamOmGVBimcZ9FGPCiv5cx/Kn
MtB/3Jb0Byfll2Z8oL43VJQbYhiTx2Kz9VOPCgbyYXRZbXLsq68CadtocZXGhahMMpiJ3EBaX16G
4DFQLml4KNtLZpyzbkeUDzXITgPVlZInI0nt1HpoNAEz8valfP0JnMOZBDFJSYBHMBl1ZyBnoh4K
9KaP4UkVjSrcBvurKO5uyaeARhT8Eq6mHGf1ooqyE9u3/fX7HIBgDLJpFiOsspEwxGM4NrJqG9OX
hH7plEMRiVBYtHkckARjNuuMpsW1huw7afX7gWCKQ93En29biWiHODTprTkHMQFqXXRyV9D7KCF+
ASJu8yUx6d8BF0/PmGXRTGMJRVcxzZ1gwbjoRSBBtGgccii0HiwlATSOdLCN5bXsj7lowIBowXi4
MPNODStEZGN12MdVhulnyzGddK8p+3tZJs+390egksW9PsvYsLp8ARhTNOsk3+v5pKcCwN88ORgk
q6LW6O1B818vhpaYJ0szxAAn4AGF82IRQQBi2/FbieBwoBmNrhxK4ID6zKp4wQTnqpdBdlAClyJU
pO2Vb3Pv3165TVxfyeQAYQqSdFYZrmtljOFxPyqEgnvVG0Rp0W1UXwnikKENiwaT6hD3wEvDN/wF
jZJDbrffkXIDHVwiemFvWsRKHIcMCNbWGNE5Gm5pmA+VWX0oBwWs4qL+LZEYDhhmsymrJGQv3Hmf
FWfoaKu9IHG9fdWvdOFcDfSjGUh4sUcNOiN3lV+i9DPNHDQJYwzj9CN0RRNcRFpxCEG6ulO7pig8
dTw1UmrX1j3ecAIPWmgRHEYkUTwqpMNbtPrcuaim2U17sII2nuKDNLOzRc8CwQHmQ9zFkNFpYXeF
lh5L8Kk2yY/bR+ntKfubj3TdJz6YPfYoBM4Wlpo/TugcTI/NibVkKHtRHdcmuq4EcUAxyDTFqG7U
f0SFqe27PFN2SlMpB0OdZjfsM4IoWRkI9ku0fhxSGKZE+4lBOk3vFfKoRyIGEpEADiEGKhXDgIIT
eNR7Wl6E50j0fQ4Symap4nLEJZEEL7JyrIaX2/svgFI+YJ0rvRQHASswSe8GCt5QUtsa6m7n0Lkt
SHA8+Uh1Og0LQhywZIIISupZ5sUQNXaIdOEQoKfDjNnpuIq6orKD0ZP7xaZDAl4HEbsOO+W3Dg2H
AjFmNPdweK5dTOqO7KS9qItJsPl8fFpp+nbKS2z+EH8o5tQGpcLtTRHBGR+hxnioUCM9liy5W3yW
tNMP8WFxVNA4hSgLvC1NpA6HAFqkkapIoM6iODQ/qYNIG/bsubEtOnfai35OW71EGRPj17D86SQd
cpRlSXb8vnjNFc34oPSgJ+DiRME6+Gykg0EMp+7HT7M+C6rNtk8Nuv7QkIfuP57rRYuHOZTQPe4W
5nlA0026PA9mIdiXP1jBLyl8uFOPsz4mOazAeB7cf2N3tIX7xko5MmcWpTI3lcIkWQkc1hKaGTnX
YCithQSNZbrL8Nm0fqbG91F4Qrf9j5UQDgzauC37mjElsFADiqUcYtipg6QBEhXaJ+KKWDFFSnGQ
kLNFrBXmKi7ExnshN+8NQ1TNu3mCrkrxUQaTjCBDndDbWhangOylXvCo364WXglgJ2wV9jS0vKuK
vn8LY/TItjD+Y4yrSJ3vUe6aYJTW97E/ioBBsHZ8eeAytEustFCLtsd0PmbWZZlEmrGz/xs2rDTj
sAFzLAMjCnGSGlf2NQxLLJ3i23fUkN8p+2wnImQQbRT7/2od9QVhttmENaTNx3R6zir/NpRuOlMr
bdiKrr5vRF2NEiVcQJYW25jJafeZn7bPqYV5BcjK3Ra2/cZbSeMeDPHUJ9LMsvPSkfp0X6SO1KFG
b/jJYuHJDxRBZo5wqvrmbb4SyqFEnjSdWsVYwi44WuFFTz5WkW4rkbDQQWR9HFJI8VAafYhrqfVm
r/QWP2RliE6BjppHNuMaPL1Pwuo5kXYcXJQo5lDkDKnhTn8qkNjsrItZHpJOEuwd+/E3zJ4PMiht
EKdodsOTEsXJCBhKul0a5V3bPi/ga5jVL7dNZdMxum6axeEHug9LZWkxOlHvArevBi+bM28yq29N
Ej1oJprVxvtCJu9Jfq+kco6FlARlMXU9HAs9t8vhaFbPt9XaviFXEjj0GKcGrKylifgmbhMC0p3y
HO8GhzUpE1fUkrp9uNGqqSimhtgNd7gruZ9jpYZthAmGHlWH2UQTbFQ5U2rr4+IIVNt0mvSrNO5w
J91Mm2BBh5dpOMFuxPyAEQQy8NB2iivtsYW35YmU4451koA9Om7xDpjqcx0/0OA1CFQ7lp7yWtSd
vw3CV824gx2TTuq1FAc7mj+F7VEZ/duqbAPH9fvcGR7QS2j0Ld5O1tLLp0xbpjszBK1LN364Legt
A/z7Kf4liQ8DpG2mEmrCmZGOFjoO4iNxvlNQL1U70ZND3j7BV1HcCcbIU2MOCRzbYLKH780h92Rw
voYejvQLG0TQOcVPyW9sDOsQZnUFC0q5c2z181IqjPpPNzK3ikwnR47DxgBL4Y0mksSd5zkY/p9Q
g/WUFW56yvzmk/6yoGr1juzY5NLASTr39jaKhHJOQaflS2WgItw1uuJn03Xf2o7amMj5l2LYz1j5
Bj0o7BSzxiomWmTLFXFSA4NIhHyQIm043AgtCDKHiVUcHZXpaLQooRIUfW/nk6/YxAcNOg3l+nWF
E8xIbIfnxMfafVDuR7DiRMfE6Y8gRXVKQQHQ9tV8PQEcbEiykUc1C7lkxrcpP0vzQ1rdy6LH6jY4
6ciSKxTMKm+e+GqXRjRyBGgZx5vL3I39q5m+vMfYrt/ntqdVURE2BxHAKXsJ4aXl+678cFvEH27F
qwwOyyOQd+gD0yEq7WCnumnvJp9Y70ZgV4+JJqQs2t6ZqzxuZ/ReL7V8hktYjadS7hEPSWxDkUCM
QgRu0zYKXiVx0D6OtYUJ5JCUKfljOi5nlB65gTXbmUVPcWv5I0kPWdMIoubb3tovsTxNogXmKytn
hEI5CNH1p8Ro3K58iKXAjpazkDVu+yq+SuOgXrHGuCfzgKJbDazrodTbUi/5Pe28SJu/meMocjVY
Ruv3a+wqkMP3NC67amJ3S3II9/lx2LP5NtFeHGsWGApPkzhZsxSNJR4sZRc74OcBM+nzoB5b0WS/
bQy8KsQh+tjqcVGiP8/NpMlOUaQKXrpy/Hj7mImU4fB8pIEeaiW826R8Ica3jsre0GPCVCEiGvpD
zOSqDvslK0wqdEUGNx0gvUMNF1hJUfRUOhZazGZf9+N7UdH3H+D9Ko/DjzzoKcwP9mC0GnlWEjW8
05q2sqPiwxKRT+Gi/ZgCNBTUuFnaSS9d0mBIp1aEhh0Zw2dDi57rupxsuQ0fb6+54PwrHNKoXVTr
3WzlXnLoDvK+248oQhbbqXDFOZwhaIk1E3NiTROjN5U29dud5Y29hz4dzOyMfoyi6gPBvaNyWedB
iQ15WIzcU81Dnn6b1a+3V05wJFQOVIJ5bpalAnKG8mNL/pkwizLyb4v4gzv8y25UDkdMLc2rOoKM
sXLMt3lV1kWP7OSig9helLcSKcS5iopKuiyoDNMNlN08Hisd/FQCP0dgbSoHI1YUB22k4xyAYLu2
AZIO5prv2xRN+plqt4PxWFqTV8nv6vrWr+vIIcuAbGmtM2axWd6bxO9Es0xES8fhSTyVObZpMDGS
ZbbRVeV0umQnk8DTEVk0hyIliIXrqMuRIx3Nk6bn50wTZfk2FUEMXtYUVTYlvj+6zzCyJmWFk1F3
nKPjCEqqUhCg3ET5lQjOpmswkasRgZktifKcG6U/17Vf6MnRCHvBPbxpboZqUEmRwCmocaCTZGQx
dZZUKKPQ62i819t/lFK56yVMhi+n3ZxSG0MhBZC6HUW8iuUfsXlhlmmYwt1gJXJskMgID/GNwSiw
uwurkxO/89iq/eZxrGRyaJSQeJzMN4bG/29iCtyS2P0b52C2k0VNd5se1Uoct4ltHw71qCEbnPbq
pyIbHmUyXpKh/9rOxr1JIoHlb5vlr43kW7SMRp2qhXFrEqLaJEfFzVw7U/zjNtxuW+ZVCodOylIg
9hDAmZqxdDTvvT4p9lFQHvrOePo7UUzhlQMykBkegQqFKnPXsy4PNNbP8gONKvfvBHHIJKcB0SYZ
mcI8eIhkzTGyxVGCgzWJOqe2b/iVSXDoRJfBMMYEh22wwJutYLaiAXqeh/DF2jG2HLxcTO+2biKr
4HyXRV7QEUaA6nIQnmir+13Q+TEVTRvfhN2VYhyKqGpOEsnEEjaYghKfYtH8YsFZ4pPfdEyMoGCE
Dhj+7U1YNnNwytoLkGatd7dXTCSKQwnat1VnICiJ7kM8KMk5GA4SBbd19DK8r/rzumx8o9bU902c
N/CxM/NJlTJMMvUsORGYt8AE+ES4Pkht2y4Qkk4lBr+Xnm71D4TGgjtLJIZDBmJYTVdLMAEVxpw8
5qjuF4VJtmMMq/Viv2EFCSF6pZKoQ3j6jb/IQInCONqmbA9e88ZvhREJt41hcwCbtZLIYUMfaEub
MMNm+SAEW8Gqpbos9JTcT99QSnkkj+FhRGII3W7/0MQVNZGKVpVDjHyup9Fk5BFLfS5Nr5i/JPJ7
QlwrFTmIKBqzzoseV3GY/+h1H0zXBzXH9IDk8+21FO4eBxJVLU/NwihLOgxJWNzYW/Y50mqsPyN0
ZUEaaLsh/KoWz6iVT8qEGUkm1Looju4kfqqBC2N6ZIOYvQFN4Sorx4/sJXF7kdkI4NDgMEQyGkKT
jvnSyUEyPjZC9hf2gd9dGUM2ddnAmCmeBk2RI22gOsIA0rFf0B1b7tDmfmwHWz4TYanOW4TkljTO
Qqo8a0ib4YnFBpRIXuYH1YeR7JPn8MNgV97sk2Pujyfw3JSRHWl2+hw4dW7LpS9q79muSTCuinM2
VILhJFNwi7oFGoow4RqxOGym5Ef7yCvd2A88clIEjsgfru1fQvlIXD6WqLuNYUqZZbMn5tLZGp5i
r3oP5GHUNPGnThQf2zahq0zOhAa1xTPDqhCyJac8OEry19uncRtYrt/nvNNuaKsenM5wwOlBxlRy
yZ37j7dFbPuKVxHcY5m2NJGtFBfPEnQI4/hSMjh0fiwKQX+eaKm4m6dRSN8PjQRHG3UHJgkel6IT
rJZIBHfxjKoMRikWrLTi16a+FMIKaZEA7p6xlrAb4hDbod6PXrqvdwXqh5u3WBt6eNzMadxmtG/v
zzYgm5KuKDJV8ZbltFIrZepSDedaRznhAWXZIDnWXhpv8qgjngYoFMfp2FiKooYa7OFfsrzYoyGG
9o4IJyqnwFH/ua3dpoGvlONuTmrNZAgMSNPr1JbBlD6kR5l++jshHDKGpj4UQw27qIevoXKyqsRW
RI1rm6axUoSDvEBaJKKqLDmUfsj7c5u83tZB8H2+KiTLE72YGXWimWtIExZ2L3cCSxPsBV8Jkuag
Zgx6RDbNaDlO8nwsF0xYUxr3tiabgHNdKYvDNKJky7RYWCll/NCPxdtEzb6VPKI3f6kQB21hL3Vt
ObI9IYFXgTs2m5R7KU8FyLZ93a00Ynu3cnh1rS/MhAVQW/RN1MfERynS3niiHqtFGs4sMy2stRJt
FocKmTYO1lRCt7Af80OKvKE96lHkKiB88G5vmMj0OESgco0yfwnxZyk5NOVRb3a3vy9ShcMAPWmk
LmaxYTk4K8NeXx5yUbM7O32/+UarHeIQwEr6vqaMlHNGfU6YXpoFrWLVnsSfJuOzYaSOqgkwZ5vo
bSWSA4SlKJRZr7FBMS4I9FajJmM/f1n2qTM4IwZNVt7gxa8hIFwUTdj2hH6JViQuYUAQXR3Bhobw
6k72q1d5H//ojtG38o6NOUufdU2wgUKBnBukRB1YWxmKg0bMS/5hLeTpLjyAcXp2UX2ye5fnvlKQ
gxB5KpDvV1inEmaU5m6asznU0WykH//GMhWJA5BytiJrpthDidyxYPgQPba9IJOwnRpZKcOhBwVJ
bIOkLmzzyNzWad8dy4MCBsBCOP70zQf+8zlALPm/SNVZkknbDhsVHVA27tJntCHbxUHxsvsIowtt
9BumTu2iUIm1E/iifRMcCkXioKSd8Eom7I2iozYOr8sZtXmRk7lD6wT+4khua4GWtXuMvPqTIljo
2/eOInEwk+rVnOotdDfjZ7UPL3204C87ynq0/zuz4dAmzAd8s0AA0SKuoX4eLTTqP90WwT5xayM5
dDESUHxiLjVyD/qehietzG2t/qyEO6DzGAt9UHaAb4jj2w20QkG6fMJBmKwdTb611de+6O28O7YY
+KLcyek5n/w6af3bWm6XtpmaRE0ZA7soHy6XIpmOAyPnGp3ZCVDbHj/mcLsJmhI7T6XoTGRpCJS1
efKz8c9t4dvX0lU2dy7RxyVlSQ/ZkbVfMMmwX05WIhout323XoVwB1LTiEZSczRdRbH2SZhdyioT
LeK24V9lsP+v3BOp7uIl63DotF3/MXK6e1QIXMof8iWz60PmGa+mBNZ5UYeASCp33HqMINASHd6k
Vp/qDtXY8lCeLWXwWxpPAkdPJIs7cKUW6QOSsXgmg/p9jr8N2dnq7xRNUOvzh7fRdSW5U5fEwZRJ
rGo5utN30127i8/oumldNg8r9KX879Ti4+lBAq7RPmgREzY/R8axzAxvDF663vL+ytL5lrIQI8v1
UApQN5r7vfYwEa8T9WVv45WhWRhsiCHYfHlP37VaNs2l6YbNJTXlxjbAAG/EjZ/JxV4Ol7sBA4jf
o9VVJHd+C4obW6YY9W0pReZ3g5F5aRuYPkmFc5W33curKO4U08QIY6lOzLc5FUX7KGUE9dEPSv2o
dPcTOt7l/F290+ZVJHeo1R4FXxkL0y7NSwzn3xwuVBSyEW0ad4SDagJ3a4jqV5LcqeQx/z/SrmPJ
bhzZfhEjSAJ0W7pryluZDUOW3nt+/TvQvNFlQWxiurTpXijiZiWYSKQ9R3pS9HPe1/ZQImpQ3rVv
ulKJu8WL1E1zmsFGlP5juYQO1iDsHk/cvlmIlOLv8ATAR6MNCg/ghZFTqXnlLUaQ27qsf8Zcj3qD
reefZjuIerLbz8nvD8ZP8RiJRWUTID1e27yWEbGX8gc2nQWdkE1DtGSLyLJBTdXklKMEYE51ApJq
uYydYdEOUVZcF4P1STeJXUTamWjEyXJV9IxtOuCLXL46kWZSVGsTUJb6WXUq4N2nRn+j5rLTz83P
/e+3nW2vZHHJBog3jTlrstIjT4x5CPQpvduACXsCgGzoZOdfsETPAqEso/gjAFoJZf++ekNnoAik
agYF2TaJ4mZu/kJPzS/UqvarCJtFdJpc2hFWujVpFS28sLoKaW1b0XO/+H0q4nfY7puttOJc5FgN
bTSqOZtlm8DfVjtDZ0uI/4NTeENuGD91c1M4Nar2lout7NERrWD+4mTdO1fOc+YWSidjh485+WzH
r3WGD92RgpaYgVWWN+S2Bij6glqn6s7H3LCzU+5GZ+skWqLYvJ2rk+DcaTbMk7aMcekN5skMEzuq
X7tc9J5vCwGwiy5jcQrLu2+NqIv7LGwlE4sa/UsRfirk0zAc9w2VfbE/z/MigvOho66iuJZoWDdV
5QOxcic2iLcvQqQF52PSqq3CMFQgosUTHqI8nJeW27X9x305AlX46MfQStKMKm6BXn5vTc+kP/Z/
f/uW/T4qPurJ4jzphg5fI5auZenJkMdD073kRSfwyYLz4scHZtL2Vc36UkDbBDHbmCx2JeSV3M6s
rYs2nM/IGivSugaev8OybPihbWx6rvzQMx6D68nJT/q1cQMcFz/6/C5I3pVkzoksYyfP8cxcY/Wq
Sj+s+nH/O4nsgJ3vyvVqCcg7SmMuvKwG92Ei3eVG7O6LEJkCd/vHaaitOolMN+9Upwhit1fnWyq9
9IsqQAfYrsCsTovzAXM1DbJaIG5jLlf1El8/ED/1orvqQ3fGaP1j/bGDu2NMqlniKt//TlHOPXTF
YCJLZ1GjMT8kWXqoB/lumWK3ndrTvqjtZGmlKecnaJalnVyo+G7XE7hP6oP5KRjwuDBfLp160Yjx
9jUDPIwqqyrmJDkzWVJidEBlM10tuOtQAYmjq6oQNBi37eQig7cTQ4uDBvgxXs5QRYMvVAaEsoL+
WCdqXYgkcWZSFZmRyAEyiiI8yCH4kJ9kyc2FS7LMK/z5XFwU4uzBVDGEW5Vm4UlH0G462ldDdtLr
2Wd7pD3AHQ0RGpPoK3FGoeeFHMQBDJBYN8H8kZS3Riu4Yn+K0ABUoajEsCydgCLprb9o40KVB1pg
isSUb0ihuWEw3TYz/dfJ+VsxnNtr9XFc0g44RV3yKBXEo/pZw1osKf39e8S+9NtP9FYOZ9f61M5q
miMySdPy0HbtjWVED0Ud+rRpnttBBNT2p7d9K44zcS1PegpoJ9PNisRfGvD7BKIZ8z9t+60Izral
XLKUrgDKoQx0tuBTaIH6Ib0fqSgZEhkCZ9ydbE1KGCN9Bf9am17FxXUV/dj/OCJVOHM2c0QoUYvB
s4lmvhwf40lxKozXVPNhX9AG6Bc7NKobxDKwz8hHK9KCKamAwAzooXrO0SUYnN6tbruDIfLbf658
vZXEpTpxKUuaVgNbs5pvB9Tt4uJnNj9mylHVvQqZI+Z+7HSMBddp2+4u+nG3NkgkOoZzXno9XW6H
IbwyIvK6f4bb9nARwd3YqplIEgMSwE1r34x6JwiwZZYKotaNXtjb4+Pua60Fw6BlcKmdO7iKC3Lq
c/Nra444pV8cFNHn2jZBU0FVjTFFq5wJ9tlSkXrBS7HcxTOCPlCL+KCUMpA5GYfOC7+rduQBht/Z
P8yN3QCm52+5fD2jzmhilBHC2nq2l1+pWxSheaT2SMTJmc1b5a3Ti9bAt7/hRSqX/DcTqISMDFKn
MbLz6DUnXiEcDNx2uRch/A2QgyDSUH1ytc7yizLzDS1wAPfuoEHh1wsRlJW3Tf8ijjP9UdEAkq+G
AKTTvKb/js/5nrulKBrVABRtgpHq7YuoksXI5BGhUZOmV0mZXEnFv2dqgTWsRHC+Vp3qpIrBGOil
Y25H0ytVf/ST4P5uLB++FcKZurFMXaQmOCgYegWYA/BjJfZw1QMv7gRKbTt5sFzlJB+FDfVNlwhq
CVMxLUU3de5OG3Le5T1YbT39AbuF2LGk951HMdohdL7MtP547VeS2G1fJTsjqErnMMWnyjIHfJvu
cqyupNfelxGS/Q+TApumtxLHWYaejgbFe4xsJMOOD8NJUV+C0/SIAj05jK7qRp5whXTzdq1kcqbS
qtkQxoCKwFQs4+KMPVQLQYFM743CZXAVoZO6qMdSoOt4+z5r03msJHP2YzY14NQzRiVe+1HvW4UX
CUcEBR+QH2i2KrWQ0xIXAXw7roqCVuJGbuCXp9ItDprI+Yukce4wp1o1aAwwOrlmjXSwsN8MNpvV
oxjW/vctB3b9ft8Cg/0xK9uUqNEZeY1TM/PgWoklF/vaR8C1/OsVBSYGMDoGLpqmEs4dkkQdmzRG
M88yDoHq5+25LQXntmkIKkYpiYn8QJe5Y5OTKm17EyWFsvOJ7GnFYYj/9bw+tFiJ4A6LymQuuhRR
VA0gjPE0g9tHUu50S3ffYdMrOdxpVVWS92ZA0dy1PhTRp0S/ylKBKhuZ/FtduMApH1q5N2JgUuNT
eN0Jk+VsJY8CCYBRKIeiOUShPM7dLnFhzuiF4/3F2iHW5jFOFJwMT/kVVeiCsZDtyHp1gpzLpbQb
dRJjmGjssMP+VY6+D/nBlAF1eKoCD6jysSooI2x63ZVEzuuCHSc3Jwb3UmiP0fhNiPAtMm/Ow8qq
1M6UkVJEJizutch/NOTDvtmpm55npQPnS40mq5acwO4UrGk2/gBk5crPMPrFcIfQUnOoH5/qE32W
P8ooJgSPIjpGkZXwMyl9rLTD1GYW3hHkdzomzszrBkN15X2D0alElIdvB/aqhqaaqRAARXEaZ2lc
AONLY1AYBDv/wanJbe1g2gVC3d42X0RdoG0r+S2Pf0lUE4sF2YzAvmolbyxUgFWL4LY21m/Yzb7I
4BxhXcX9IKNRAZ2AY4D1m8ItD9XxGxYmnAU0bowMI7hVF3vferYN9CKWc45lFhVLypgomg7k6F/N
+tzFgs2ijULrW9U4x9jpuT6UAYJF+TA7GINUXQYSGN90oR0CL3d2GWRUgkE3cmZeTFQV31bRNAAV
ZDIoWO6Og2FSU/QZKhIttqUUU5DRKRLjPG5mfwDY+q8Y7qpXXZ3L2O1A4/VMz4oLEpMHJbcnWObN
6MpMxyfrE7K/933Bi1zuMhRWT2U5wfOWlk9NNttxdbKEDwH7kT+C4YtyPINwE85Sb03wMTHmdAN/
lq8AQ2wMn4MwRzP7ZUoET8H2jfutFOVuQysRpQhrJJe5fiVHr1kq+P1/cFkXAZzd076kVkvRnaM3
2bV+7g8GCK1vp7PqT4fY1x/3b5no+LgbgJKRocwjnhkVbfL2MBzJgb4LbQMXjagKltx0GbbOWfqo
6nVUg1Dbjcurdj6Ukr9ogoPbvExE0ywDpDyQwGuSo2uRs3nfUB890tWO2pnXphR6+wcmEsPFOWai
ZQAex53NZnyX5KadX3sRVfW2Dax0YX/EKorODAnjTxKrfmI4W7uOPekWLom9mL9ouC3373Tiops0
qEc9DKGTkbaHIpKuKVC+FGHJRHR0nBHIw6DrkQWtDCXwwvkplJ6JlTr7umzXnFZnx3m7IlziYZDh
06NTdSJuffNrWIEBUtyxrpKM3YH3vFQriZyfi2k9EBKBPELvZ/Bi0HNLLCfORfTVm57nIoZHidZh
yyMeCpSA5EdN8xtN8BqKrI6HQwnKGvcnA0p0dkJSCg7Q/ADc4cPsqvYsJPHadDwrbTg3N8tojgQl
3FyVjNYhCwzizOPopoP21QqT/im0YgAQ5225nPTFzI8CK9l8E4nFHl2Ms1PK2WIVqXlcyegxDT7x
rav4TB7Z5i21yZm6o5sc5+Ns2OHXfbHbn/AilbPNQAv1ODJQNBzQTQX4lfVp//e3D/Xy+5wlDsuY
GoqFi8yGnsiV5S1n6stHUUlBoAYP+QIAwqJpRjZB1s136lg8W5X1cV+T7Uj68oF4ApOlGE3TzBE8
DABuLvzpSJ+tL72roEA+Xo0PgSDd2pgYYy/U76PjQUqHrCFUrcADSA/mmQKW6US9yNeJLT+l16Pb
5ohyK+dvT5J7tBJdUYGeg0dLBg67+ZrIgmPcdLlUpagZmCoxf+2VrB6SZI4acDwjS45IZufWd0m7
72td4P/YXfkjBFsJ4a6yZJFomkKUs/SxOJrhXauot6ZR/gzy+T4UTkdsqmSwni2FWsqvebWVSkuU
VWY6wzAU+IdFP0TVU1a/J5YwcGTgoWdDktw9ok09K3qKz6Kk15J60ruzJgJB3VTDMijVVHDc6Xy9
PRgLSwb5GTZNMCerSj8VeXbNMRW87Js3dSWFczhlQhdKJixU0zqtb3XdmF0scCbH/csq0oU7rqBd
qnmmiImpcsi0O1JcLaJVuX0RBr+uFi9VFtAex5UWP/Tkqq0ftNHb12K7dfD7sNBBfRt1TUVkKXUN
OOb5vPjBIT1mfiXbKGOC6Z362UPoAlmquhF2Dtj9+OP+rORy96dqTA27DwiO5QCwxbkXgZO2n+9b
d/EAxnAcCl+gqEgg53WsnnRSPON7pa8Mu6g+hIccPi4A+rOYAndjdw2edaUes9HVhaWoAKNM8cuT
z55S2KWTgxy0PplX8Z30LFCNGfTeWTI7WgnLxrBrTBXCktPoLa52TNz0JfFzvOyjW9yC5hV1n8aR
3EUQPe3fNIPfWpvLhjRxgi6/tNwvhq+KSGRFF4ALWNQupGNfI8/VVLedP4aZQ/JHweGJ7ILzFtUI
nsRiQTLYueD5dVlfIneqo3HAsR1E67abgToWPUysbcEBooL09lMVsmYVGputbL38C2ZIjmHpoC4R
O1gJTY6JLX/V0LkTDRdtlrPWYrlkxxzVoWMzFO7kg+jNyZ5yx/AqBBjTQ+fNbumHd9lDdDN8Ehwu
u1S8Za7lch8wGGup6/HauPPBegoOhR+5g11+1O0J4OuxLyKI3wyg1vK4jxl1ppUC7gXg8oceiEeF
n/5orpTD6DZ29xL6InhtoTzuETCwH9EPPS5A9bHMgBuNmXtvCBwzsulHViKU0I4X5HrsJ3eOlK9+
1kTJm7Kp/0MRnXrmaQR6zHugQjV5dZI8BtAk50aiymDZCLLAq4PiRpbrq8kcBRaylZKsxXDPwGIt
GXjtYJhqiH41tX6SVDn3TeP1JD/tG+OWl1yL4h6A1Jg1mhV4cbSwcmSlslvgyE9x7GD/3Q3rU5iJ
1gj+wTwoUQxVUSjlO3ZpI6kGZZRkzcfZ6U4EgFGDbX3+D3hT5IlGT7ZiUkW+iOMenZ4adVdLFuBd
06dxvEY3xQ6VyDFzvzJf9w9zyzOvRXF+LK6LpbMkGD7uttxSW9e8DC7s74RwXgstXDOrKhWYq3L+
QCzrQJbua510gjbe1iu21oVzUkqSNfXSVbBBEO1RM7mXzEAg4h/8/uXTcI6pUfIuoxHKDJjj8qJ7
tigTPtD70TfhJ3I3dqngXRN9IM4zJWU3BoYK+M4oecE4qDub51ARNSS3b+9vrfg69JQndZdPM2po
8600Xpdh6EXVj9YUUURt+7yLHC5I1ZrGiJQsZ5whoHRDiq8ddD/1RbsugvtDOWcUg4qqJBJ7rWbJ
buh9U5+l7EdTgNG69v7KtCnnjKyQZlGJCo1boiURpYVD5ycdgFz7UkTfh3MIA6FSSFh8Fk61F2JL
SO6GF7Qn7NbUD/uiRJ+IcwjWlLV6po9oFqcBtkZmAPGnV8PyExiyHpEwLaMCJm9U/H2pIgXZv68i
XwvoQso4IWftpqtwvInjq4BeByJMAZFd8A4Co+CqVQBiaMmuK9QU+vh1AQ/55CpWKzhG0ZNBOUeR
98VC9RaDR6MzYDmgddKHsrYlr3VRMPS60hE1QwSOgkdQDoBIHwYLlOvjk56Crvlk6YKQRXB+fOks
TMFKHyaoFasBSZ9LdVpey3pq4dYn5TwGfe9EYfiePiNIOwwQW5poqPKJrdEmVT0xEsPCQo43fK9j
2ZYi6u4b4D98r4sYzmdQRU+WumYPIVxT5k9fsfa1yL+gbFgAaN1Lo2AMaDNlX2vG+Q49JGkbEeQQ
8/+bSOSHWFEEJ7XmTNgJBPGPbd2rlcA0t5/Ji6acMyFyn07pwFKXsLHLAvQGD/tnuW0mFwGcC+ni
TC4kC+5XabVjk4+PpNSdSK4tO9QzUL29Z0JofY6c8yAyDWYDqR+wj87S4PfKE22e9lXa2D5jYfRF
J6bzykGlQ6xY5YiEpPWS5+LEUhLDsLurDFmJaQPk6EFy66viIMar277XF8mcIzGssS+1X3Cl+csY
fKPmMRj+PSX1W+24IAODCoalJjhBeXIH8xMFVfn++W2/Kr+V4EdZSEHl1mAsORl1Zqt2iim2F4ol
Y8UOgtDVesAjVN6+TMHB8eVjYhQYUSB4U8b2Oi4fpeDe7ASl1u1n66IW5zQAtKDLERvzSMba7tLh
dimAhDWkd3osWq39h8jzIovzFossB6XC6BJHDHt096hu3CyghGTk9WxAZ3gxBcpt+glFYRPBGKtW
+HGgIZ/SUkuhHFjxkvEbsV73v8/271Nd1RSiWhrhrpSZNBkSHeRxU5ABKf42F70cIgHczZmDWu3k
HHeWkYhTCa/8474GmxamXDTgro1akMGkPZ7ckZ4pvQ/MoxJ/2xexaWGgd9AVRdYNi8ezavuuGCcD
F6cmufpgJhIoYiPttgkq1U96oxS8DdsaXcRxrrTN0aW1WohT6DVeehtjPVlVCJwBO/c/Kh8rnbgP
n05F3GUMrdIgj3H9Eluhg4ClrbLTKLuKJBozE+nEmYGhj1VDUjxHuK4vUpweMFJ6CszQ3/9S29Z2
OTrOGAa5AX00I0wZ8o/K5E5EcB23HcDl2HgfGhYgB4iwOeX258HNnoH/K9tzgpKj0djtCWU4t7/q
hMBYgtPjvWhaT2VZ1LAIBv0ITFu3cEMPhdXczmzVH08YRTwY3/ePcrOZD8fzX6v/9e+r11Ybp3yc
FQSaaYYB2Ri9jMAlt+SQ33f/AyKs4Mv9Cg1X0sy4ro2BwEBGK3Gs5pFEgoBoWx8Vk+Xo1wPnlh/v
kdM+kboRrvQ/NCOtMx0ZhVV5YrXp8rh/eptfbCWMqbtSh2b/LVYt02su+YkGJNUv+yI2T0ylFiEy
xg90PuvNpl7PZQlGoRNfHkGF/GP/95kH+MNDrH6fU0EjS1LEkQK4obqzteRjWn2J6889ceNeVIYV
iWKnuTqtecIodpTD1Orq+6R/phYww4xXCSTcIXH/TivOudZhqytNhzYgpeWVBZTWDKm1WgIXMNBi
19Cqz/vyNptXyuoYOUdLC8BzUjb8ylbxKVAIsTZXAdIFIFgfRF52cwZhLYxzs4C+hk2OSCs0O7wl
vu70KaZfbcMBKctz+ImhouuP2J3a13Hb2C+WyHndwKIVe4URuYapK1XHUO28WPX2hQjMnc97JTky
Y2SmwG1CZkaW9oRLIdjp3nwTL5+KnxjpcysJW0bwiZV439IOYXk3pTfNeD+TBX5J9AQLjo0fGCmM
vpICQN66i0QdrX6S49zpRF2jzWNj3FRooaqYj+TMr++SXh8q6LTIyrVFsLvZJM/7X2YzPFqJ4IxO
b5pBqucJ8QqG/uRcsucey0j0TkonZ1/Stg9fieIsTdathJgMj3h0qtOCuu90JZ8m0G3noNt+V9X3
Iowfl8uiuZ9UBVx/dDrFyTdU/jNLhMAg+Dz8xFw2porWZFCoD6pjpAF5PxWVGjbNbKUGlx+Vemrk
cwkHlAP33W5z6xhaFYaR5Pb7/tcRCeKSIzXKJn1kKJP473lMUj9uE8/S+qd9MdtHpqkUIwGY1eVZ
0PEQVlbPiHIk67lUfoxCeLPtII9cJHBvhBY3iVQVUu6p2i8s/Di1cwD/2j0bcLBTd/zQiOGUWdn9
j+d2JZS7qBOG7rownRm0DtvoVuzobjiDRx4LfSIU+e0PddGPu7DKkhdFsNQ4QeNrv3zstHMxy+95
E4ipYzCJ7fLx8Vw76HIzWAPe2fxgLD+G3rC16F0Gd5HBLGUVNii1YvYSI8SJ4scZ1Wrz1JqChOIf
PM5FBjvLlYxG7YnWK8j4rafJjZweu6NXutu7sxs1dnUgn/aNe/MJWh0bZ3p0WOpmbBF05e1jI91J
zVMfvcrl82LcDkgx9oVtO+6LbpzJKbQpo6ZB30TvcttMPyzazTwnbhyJMBe3g6CVWpzFZQjw8rBs
/jNWWknucLS+TA4LgopZSMzJ/uw/b9JFLe6RqNE87sCmjiTQbO08PM7ke0RzFJI/Jp38vhfptzCe
D2bJ9bYpWR7NIPuok3rY2DqyF6n0rZPo4go+GD+5aOhaNMY1HnOprGx03u28f87osw42vH3L2A4k
Lx/s12LeyuwXAqpWNYak/CdDzMvcyB+wi5kfUkc7dLeVI51E8ybss+x8Nh68VU+VOTPZTVN15LT1
dRB9CeLBzjXDnszJntrjEsWCzyc6UM6DNDSK/jOv1CNKLvQXY7q2FnSVhcAj2y73YiacG0FXfG7S
GUxyVVTYZnIlA0I46AQTZNvNjNVX47xHEGSZuuR4GvXPPVBHsbzAhpO02WUT6bJbPhkHxasOouVW
gdNSOT8S69LYmnNagMEQZGzRd0t/rvuPMb0h+pUUvwdwR1kpyfmSuokUeP4eIVMbuyC3vNKAsJqF
ojV+kWlwXmQptGou2DTSGFqHtplBs94cFQA8VVkjGGgQiOJBTtJBAhJOBYeVK/j5xpvRDwIxbhz8
3ePCUzBXtK2WgTUA+ix1I9rZnX7btLeB5Rvxqcte933IphummNVRAcSsg5js7cupp0E6xzqMsQm/
SPpNicRg6F5i9Z5Wg/d3orgQd5mNJEfAgUCAJkc5rjxj0R2dFC+JXBy1qj/ti9uMQFeacYFuRyJ5
LNloQ0eHR8yn+1gYcvdFbPqLlQjOMXUZwJ5rCxMAdfNKutg2umupG0RefjPmXEnhvNI4VGVVJog2
5ocOi6uFL5GT9hk7ElhVraTj36nEOadUl7NUQbfBHTOgmSO0nptTEX9/jxBNo6aJ1AAoNG+Nrk6a
VlNbjMBRMEvUL0pqT72gSrD99X+L4AsRS9uMQ8CWUs38kAB6qM4/7uuw3QanFwnczZECKRv6CflH
AmI7FdSIwBJxTIx5ho5sY51Y8Ahu29pFHHd71HmK2mlCghhajKizc4I8PpShiPF208uttOJuDSUZ
NUeGR5B1p6q4JdpdVl9FQMEVnB77c/+II1ZyuKsjl9MUaRPkpD9nhxl14BalCxQuckbf7ij1Auez
nS6uBHK3qBpjZVHVCDbXfKsjMJCiNoU9jLAGQaKuuWV+bcl+rr0WKXUXgkY1Kkm9/ryvtuh0+duF
8vmkm7hdbdvZcVPYQf1xjr8QWdiMYN9p73y5175QdROhDADORiw5DMDpkDxADANVlPrqsT2KoMdE
1sk990E1Fm1EK8wtBl/0DCvnxlUjGsAUXWnOayxtXHUVZV3Q7DpXr4NMgL0l0IEHGZaneUwnBdF0
vHxOp8w1SYPV8u/7FrCdql7skAfv6xX0iVQD9SrGT2v5mduB5GfCZ0Gp+Uo0rS1SiXMaw5z0SV3i
gQqsa9L9WKaHMhSEK9vhLHanTGz+oD39axB/lYQorTX1gHHMATsQfsFj4XeyjXm76dEAZStbMief
gtvoLJpc3L5KF7GcxcU98rkMGwduGt306XeD3EkRmn2x6u5/MPY7f16kixzO6hpaJJnaw83HkgGq
XakBY2ukhU6ktwdNaZ1RNgQcctsh2W+JfLKqk8wqMCeJ7dGmj+1KTi3HKpdjqxajV2XGy0Sn476O
W2aiAkcS0wvY3jf5oe2+oKWCdfvSG9VndZQPaQiczMbbF7J1fddC2L+v7ESPNSnKsS/opcOjrjYP
ZBLVHLdMYi2BqbmSEJQ95t1HgHxqxpe5cHs98qbus54I/MSmxa/lcF7cAmx7ORRIE83Pg2qrKCco
bnyOb+SnwVM84zA+Jx6Snuf98xN9JM6jK2WfJ1MCqZZ5YKQ26Tl9jwdcK8bdKatPwykH6oUrzfp9
Fss32TxfjYoisIQNemKAMmPr0jTA8WVp/LyMpKTFophYV2297BlpoS97hUvPCKWwiFRcSY7yiB4F
hnV0my0CN4dZcdKv7zjOy9/AL5V0UR0PpMbmQGbO99hQ95SafisSQxC2bdZoVrryWyVa2pE5bsCr
oE5eiuq013/BPAKCRbDHN5XTuvo3bN4DYXlfvc13BtQfim4YKpDaZM5vKUNXN0BKB/Tx3YwiQ38I
z5JT/RxBwpf6wt3GrRyFyIBPI7oFVFq+gaWHQRJ3rWaCcJqtBJWHpnTNJ/YJi0MvwrHY8iRrYZyZ
zmk8SnIzogKE5nDvp6m/f3ZbfmT9+9zRxZGZKksJd7ioP6vwWtN6O1m8RUhys6kH1jAMTcfQLGa7
3vorjAIvTT4hscOehG0qP1NRN3YzRyErCZzPzZu6WRIZmoAHm0FIJqjp0soeK5vxqbOFgr509w9v
W6ahoeuDEq6m8XNYVibrQCufSk9+qGKbhfYY08UmqPQZW3dueCdKjDZPcSWP88bRHAD1UAdKgbX4
efM5LYRl1q1chWCbFCcJxmOVxwJq0rrMFqUrvTizFZ9ZN5Yl4l+E9P1T7IuIULYcPTAB2TY/6zTx
qWtAaz3P2qr0gP/pBLo9LqOtiFbfN/2DQXSN6LivVOEbdGFhKPHSjSCW+YIRXbfEMLXhDWd2ZSVX
hDmy9Y0MiswGCy2mheb9W0svJ1nVYwbVmw/fcLvu81D+sG92W4dmmKaMDVOZWiBUeSthsuIujTIW
NJlHFa3AarnLchECzKZtr6VwtiY1WRbOEeJp6QldWrbEbRk2PbXu2LAtbhcn97yv17ZIdOeoYQFC
AKjOnGJRsCQRxqXcFNyxZzbMFp5Tx3AUjM/6/xPr9+ZRriRyScPUy1Gp5ihARic3eibAgQvP+aF0
zGvy8KtjItmirsKmfaxEcp4w1kwVNQeI7KYPenPOQ3f/FLc8umGZDOITZ4hu59tDXMDT0AQdUrsx
v4qrg5WXThm7ZfdjX8zWyWHNGfyUJuAQ/3AUAHs19MGAGBygFyWWLfWSHZaFKKZgDxyfkzD8Ycv6
1bg1OHXalphdkaEJ07nWHdt+V3/mXobt99jJS1s7d050BkPtTeyLmBw3NYQLJJqB3U7Ce42gMZc8
KbGrM6ivJphruu7RkiL7Hce4EsLdsnSM+ixT0K0Lkg9JcaOUiZ2Mn/5OBhdNZ2VKaS+j7r2M0Ze4
KU81+38vqots5XIIMjESCQwTLMFzhj1mndn0KgarMxWMWuOLDNbQmcRgBEztWWR+7LP/YRYY02fM
P6iq8l7WyqIuNVK4iuQUA+QtPow+wxFLDvtHt+mSzIsc/oHKCnNAlggzV55mZ/a6p+Ip8osj2/FN
MWXri7zD5i7/WiDnA4tqAGkkNp7cxr3pvfBR8+vD8CGmNtDSjJsenJspRrxd6bslSMU3zX2lKecK
Y1MpkiJhUznqIY4qV8muukbEHrIphGI+VNFMHVBZnI30Zmm2Kmss9emRmM9LepJECMRb/tVciWD/
vsqMJ1OiGmUzBBoJ7SiPbEvUN9g09JUEpuRKwhjFs5UX6PcVUXJfSYuNwOa8qNhhaWXN7uj0vG+E
okP7w0doTbswzNmwPHTklLV+1glaCCIRnIuIO6PrmxH7xGn5Ix5vRq21s/FhXw3Rh+FSmaxJwKFG
8fDFqXUqMFcURIboum66BYwem8gzZMXi5xHSNOuGNMKnYdk23I7DRmTiM2ZIwkfFZX7CyIGIUfvo
OZvCF+PXsP0fXmklnrtDS5+odBjRidHyafhsTKT1TT2/S6SW2FXZ17BHs7KbtvuSgP7YVs1JMNy7
fcaMaFYjFHUH7rXUghQB4UABjA6eCKW4zYb3pCDoYv1XAk95qYxkWRQND1YV1adRod7YTt6+oWxF
MGsRnAsMQfjRKiM+Yp4DsDb8SdXbslfsKiHveXxXunCfqwDwFqEZXF6cn+fscQKod/VhX5fNi6UR
olkY+wKwO3exRiolc1206M0BrLkukFwf51G0qMd+5A+z02WVILWBT+WpnwylIOFU4YEfAj9xW3Ib
Kcds/igKiDa/y0oM71mR6HZBhQusS7K3DJHdpjIQFeRb0rn7p7ZZdsSCGbBjWJVF5Vv1QV5PXWYi
lujPvaeBKK6R7fplwtx49srq7Ppj8hKd32Pba6mcPaRl2CEgQ6yZKqehuNJrgXvaup2WYmIglG2N
6nzQMlpLTPtkQaEI5Fa2VBiqn5G5Ou0fnkAKH7J0U6BQYwLK/9h0d/JkuVOVisrC7J3mLW6lCT+Y
nihTV1gpQMiTE4Dx3efwoTiO30y7shnJXSe6qFtufS2O+zAWwAeyYlZRJK2ixWl6uXdGpR/tKYti
Nwed22EY1DNaCanXa30jWskWnSgXtWTIf5SsQAN38HVWWfLDl/Ck3WpA0W6c6HN9XJ72P+FW0rPW
l/1Bqwhj6qt+lhm7QbEk9yhqGT6BG8FeTWjcYRg4PSWdYd5EUdQJXO/mC4bkVANunqGpFt+yswpp
ooOEF2zJP5Hlg1x/VNUHbbrWGtUJGy+tc5eKcMA2a+QQSbHVrkImDxxI505qELUxIJ3FxzPtlE51
1R9A9mVPD8A48VNHt01bexhd8B7d6P9T03zTxkyUiVQWPQDe7e2Zd6rc1UOHJlv3zTzAv0U2aNoe
Cfba9O/lSXMSwJIEtmqHT8VnVcTvtH3u2H5Ha1FXgODKvRNdXWB4pGUDQ8OBks+N/KGovxaMK/6Z
SNd6DvJxEWbelju3ViK5eMzIjQi0YDh1Okq2HEhum3wmoS8nogb91hvI0ndDRmkebEnc9QE7ZSaH
wGt3VYK+vEJPQOU9BlonuKabl2Ylhrs086LnNG0gZjK/xCCj01Eam6bCTi2gUVp+2v3cv6QbXgFp
LtvARcEUHWEuTCnUtqFTgzeqGcZT36mHOq7dfREbJwcRhmWgTyn/H2nf1eS4rnP7i1SlHF4VnDtO
7HlRTdhDSlTO0q+/i73vmbZpHfPrOU/dVa4yDBIEQBBYy7p6b15Y0qhT3+OWixZe9pzoH5xEosVa
cfRChmAGsdvmU+eizjcG2eD/C504ND5vz2QbAmKp2yqtWbqGVUMZFhAMhuVync98WzyWHgPMGb+5
Lxg/Sw7VbgZzDz3IHmpW90cz8eyGGhUgggWza+u0YG2GTNVlum8CeM8jMl34VwhhELq8iRBMjqba
ArJpF1eKQ7Nnh+7o/spHf3kqMXjbbOP7Rd3cXr2VM3shUFg8RcEIZEcGAAtZR2X6ndA0ML0feW8G
t+Ws1T0gCHaNQXwdBXph8eomJo2mdHDJwCHRA/DYBssx2VrbdNcEZCNjx1rX602csJB2oSpDbSJN
bpxyNytfNG8K0smKiPo3J+pML2EBaeN12ZDD2svCvqvM7lCXSuWrpf399gKupOQaGEZQ5tDg+lQx
7y8NdVioMmH0aL6jBvNHPfEb9c6cTvPy47aoKyfB+e3w6on0H4gcV6xOroWncqtx1aiqi203Obtu
woYVi8T0rnNyLsfQYA14wcAdjO/h2cG1+hl4I6zPIn5wW0TH5miDOkV9MT8gLgcDUE6GLpR1PV8/
KgtihcioLkOTAvAgA4Q7fzonTyCPUF+Gw4DmQ/B8FL75XEf5l9trem3/glTBK6Zaw/LeWbLoFas7
zB7YP+6J095YONgOZq4km3jthl8FmnihAr0k/JWwug0jc2ImZfZ64+HQoSzIjtZWDdOIhNKx3CvH
JUgTFpWNFWUUlBNRSYN/cS2TrdG+0jHw61UcvRtLVhAorCf4aL3JA4xYZJGB+Lmu/Rrlj5eq6I4F
IUIKl9rx1NkThBSE9kdQWRIQ/NnmttfMLErSKdm2lR37U11WX6ldY/7AG2RkGteTRZc/QmxpGjLd
S5J25vYKyKgHL1LuYg4FFMhj6ZXXFESJGYhWM5Mt2MWc2D4rfvcYR8kXeGomm+NY9THGH+sUp29m
vZvHDu8wkXvnbs2gAIB9uwU900sCxJ7XzjczDmRILRrfr4vwKugnBCHPSZWRFE0W2XfdKTs5Pn0E
Tz36jzCW7Ht37QbE8bvyI2YgpcmDbGmFgLQ45pTjnKqRrm4XJegq26evaOb+bUdzlbQKKgrxyGPU
GbQRznsi1h4Q1oGbaAfVrb7VC9LW0hwPNRqh3hsEBaGCrxmspS+Laciiin7XBvTyV4DQl3jQ9QXE
IzXea3GlESuRLKn0wbXhz9zmR918S3F57IwjqiJ/pcsfOWI90tVRiUB7gRoZRtTkG9Q//ax4vr1J
/+VMvwkRDhqr9LkDEbWKR0iMPrz2NJ20J/4mTSMM8t2Wtn7W3oTpl3F2HNWkx1SCGmXzZunvvYz4
uuzusro7YJnEWAJu3Xi/upQBnFw3LkHxG1nTB7a0wVAuAbO3bSmb6FwPpGeSBMdvsGRmeldnEe+W
soP2rtECd19/7UMbRXgWh9rL7eXjJ/PKaZwJFILArI1N3nkwCFwVH4GPtcc9V7JD/0Up1/ZABO3g
+icsX6+CMgvkxVlE9/ah/QZC3l+u4c8/rUO9SR4IapXvLk3yI4s3s/9IFJYxBxBXX1sIbcQp/bx0
A8+aJTn/+sK9iRAWDkBsXbZM8PH2fGiLTfb+dvBLHcSj2pc5XIKBVesP6oEHEGw+4HuWqAMLmGzB
1i38jzaecGTryYtLk+EUGXl/sJdgiU0/KVMgZkkcEN/ra3t7EyQcV6Y4SapTxPva1XwXWCp6tviV
vjU73ddiWcuZTJoQEhsUy4maIi9tjN/WuGnoy+z9IuRzXchYp66pLvl22ejwAMIYKsYWt5ezfN/W
On0gMXwEPVX7OjIP7Iv9qQCHjPYFWi5b88H+ORydIL3XIrYZtkQ6B7R+5Tj7CUJ0VHo8ciVtmwHd
Ln7Sn7wM4zN5VAf5p/hUUnRdxj9d0EnIkKZW8w7HAqmb7YIxRRfELlOjgj0MhtotE6apDl4VtvW3
Kvs9L/elEQ3lu5F8sdQ6iORAAsJf4EWB+oBQaYEgLZoANJQlo++qS4jXosSQzapezwYJooTYb9td
WhajpUWc9zrZmYdqw9krHOZjHimoH+adDIJ2za/oNqoIaFfDA5j4OjUs7jC3BHZULlGZPhrkw22H
v3p14kCwmqnDUNESd2moThuzXi9hJdoDBzTi5WPrOUNeChwyKSzGml/B4zKaPblO5lVhxBhgkR60
WXRlk7Hvs9pvG/eLLPddE4M2EJTJbNdDv6wQYVjpTYCnQ9hUnHL0CUDdloTuNY3eZ6UM7EomS4gt
ZJhNr3MVFk2jHWiYwm0LI2jdBgP9rsRZrt7mz/US9qqfMp043KlwnnAzqDbWEtqPCvO7SDnA4kdf
2QDdS5XB5HG/KHppFw0nKJDYBmYxhXDg5FOtpWqVRQ5shAb5txzUaHjAwVxpty0C2VPpWlrvgj8K
7ZnAyrTFS+CiGY0LREN4EPq9JIavl6e+cIN5geOs6nC0JbXvtTN2Lk9QT63TMav4EWiVz7S6l1I3
r+WkeJKHQVqWi3UUwk7XUNRSSyyfOr2oJAkyit4aKnvmW9fiTQr//Czi1ICNAL6oqkY1SFNcpTh0
6iDpcloVYdka2o3hjFTxWjLVJHFrg/I86li493kl2YjVjX/7fjHHaZu+1+0J9u1k6V2NVzN/dJvA
dKofyQyA4Jn6qaV8kTjAtXjlngkVdn9caBcXZppFehXod2PAJ9MAjxhSYB/7WeNPmNUlQfnwf2yi
XfUfZ+KFDEiPFc1bRuhMS6ATYfoiyjp/OHqLT+6qHWcp4hyVybCp3v2yhGB2rrhollXd1iyFZM0m
D7wTaxqN+xZ/by/wutF4NrjTXBWNoIIzbvJSSzUVp1mL75IuD1oggNyWsHq+bM8zHHQ9c40uLd/w
Gq2dY5yvnty5w11ZfexkwLqvPufKBZ7JELaJNogeTCH8JuY8aJh0x2ZxRhv7cQIaXxehXc495V/r
kx7OO9IG0pcfLuDqB7gquuHwnmDggflSSQ6NZADvUovm7QT71IBTbEVsz+ma5Rxd10aJdAPVcM9C
uFExdHIpTGcjM+MEZ0Jt8wfGEuoPTvLBNuL94srKqdfnD7LQ+gqV8FaHzutLWV2qaHXmMgS1dK8o
R8o+tJ2Jg6f7af45z+6qWY1u28tKznMpUnCVGGmo8kHPtEg5mlt+3vOtvjee+NiJEspe0qTShIQY
8dqjVZ7g1rHhxEs22O6Ve3LiAxQ0kg1QXJ+FS9X4zp5FgbmfWxPI/pgunCefETuk43xEV4ckJZCJ
EayxzTBlaM5YwVopghrjLqMSxv27H7ZQelLR8YMeDYs3kgsrVzW205dqDPwKBsxSMwlSdZsrit+O
0ie7ay91KUpYt9YadUJjKGRuq498csd6Vn+NP9UNb8kxKn9+ltnF+hK+KScsYa7PgxrTmEWDEVnz
c64+TprMxa+e47MFFJLTeU7cfGo8JKflE5p93Kr3SyCDV6Zs9Gn9EL8pI2SmYLQ0Y6OAjc+vtQnO
vKVsm61sWPE6QbjYJbE7q06NOOlbOEHdzOOg7TG4o6RsDCyQZUXLtGwm5rohSTGBfdtlSMxDbNlq
MTO0AICeP4SwgCj2ppEOE67aA7wgMl500CBfvDy56L7V1TlBnMQ8SDRV+cdCcdCFln26rYlEjLiE
QPdz6oxleOaJH8iYhUnyXLd5eFvIynJhdstFsEd5D0dYiB9Tm0xmow9oBDLpk+3kfkFkqD0relyI
EAIyy/oEty6EjUlhoe0SPBKfgPt7W48Vs74QIsSmUfEss9WxWGn1sVXuWY5kcAqM6lhOX9G7QiwZ
4vnKgdUxCQnwfszM2KiPXhpBUwxOrjjQyjWSD3Xe/ZO6X8Bot/FU/f0e/EKS4BpKBpcbKwjxEFaW
n9IJOY1ExMppvRAhWLQaT9QbeMrCq4fGfQbuVK8Muz6scnAgpU+390qydOKtMZ312h1auCCzNr+m
83PP0Ek+7KfakdxS1izvbI/ENvmSeC4ZRiybmbZHo02Po+NsExQsb+sjEyMYeBl3S9E30IeDoyma
trFqd5NYMsy8lTIhulTeTE6syei0ApDP0Kh4rDc2NNB27gGTuJsqWjqfnDgifbelZC+L7avqaTpG
zjH0fj3MUmQAVcfZQlfCiGHcrDGbGGggzN1MZVW8H2n4lVHCQhzS+V1L3DNlaBXUGnINlROO69jy
HCyKN3xKUQllAHpr3g/NK3+ECTtndMzKwDCj8ZodNbejuf8Lyzj7fsErZXMT600Or9RUD0kNYiP2
s2dfb8tYKXVyFpE3JbiSZ4lkamixSQfkXl04ImdNkLPOLx3qgryNs7ozXrzdbYnrBoGWStxvAG4t
vjlkDevMRUEGlrcndFG2w4e8lCzcq/u8vERxpd5kCDszqZXZZxaOrrKzD0VYf+o68IdhmAYjzRwE
FvOQJFB+FVs7uq3cukm8CRa2bAAnutoxKFd0tW9irJ7JGtdlyyfsF2p3TUqRXUS03SfDlwZB0dje
VmLtJqNbFi/rgwcdt1AhOrHSzUheKhogidCxFy1H8yXZ1uES8OlBTTbHsKrRmTQhQs1aao8xGCij
tNt2ml93L94oiRmr23ImQohQTaUZlIxQCF0CZbybZTgpfEGu7O3t+0USSCUt69RMYW8z7raIELNl
AdR426YGMHuIZHsk6yVe2hOyoBW1xHq5y05zFj92D6kMckCyYCINpJf0CRkXXhgoFl/LIi//ftvG
rqK4xWdWLPTs4rUWoOCCGc8tALUUe6aRwkq/Tj7o032eok1N/3RbzrUtC4L4ap75txnJNvLeHtFg
S3Ysog8s6A7xgwFA1TQgX25Lu7IDQRjX+kwYsKFKgAFMNOr038Ww9dpQfSFzEeSexKCvbEAQxH/I
uSDEpGxWDIrOm6T0DTbdg9r3AcAk4W2FZNsknE3VK2YtS4gapW7se7Xt2xroHw+2tAVCppBwQpnS
WEPtqTQizfdeq/2c3qd9G9zWRiLktev6bNWo59RpZoxg4rTLp2LR/X40jgOT3YpkYrTLzUk7Q4kX
fRijKY2VjV26tZ9OWvrgubMR3dbousni0hBezf9Mpbqd3DrFyHpU/h4j9qz5CcJcd5hLfw5ZWG1l
/MrXb1OCQCHCmXoFb6pbNHIAmRimvyjI4u1H+iX73YfWbxTzIm/fEkmOLDHD1yTmTEu0YQ4VsXCI
rTRPgq5PHqtirMKMtjWyIlPiYCWn+HUJzqS5+UBN2kxjpKe7mOzMAg21+pckebFRdLi9f2umgloA
Xs9txFlTZDdibg3a0binKMAyn+qYwWgADz7/ui1FX1u/czGCt42zfimbntHXtFjxKRrVh52xY3d7
O9Qf3H2xQ2UvrB8BEI666HhQHvX7KmT+u2thMB40ets2gOUczRVDV2WR1EJgoRgc+l4qv4b8g5V8
vq3r9T2HywDYAeiVPB0P3oKuqTH2rh53FB0Z5LseAHcDFsqbaJyAAwPkez2kBxmuIndPFwkAF+oB
58OBYB2T+5dHfjQqveiZiVNhaMEy/dNPvmc/leknc/rMyA/j/bzggkAhw53rpWw1qiF+DkAVKZmv
ZAe139xey1XrPNNKOOupWqLKPOk0akwdDcFRVqOXXIqby9fm1toJGzbPbgWklgVn4DChZb7/xCco
9A1uH9t38zIKq8YVPjvZtEyVfgRZUFQ5B6CcO7nk4VS2YPwcnn0/5mcaxVBj1CiB0bQrbIfeFYm5
nWfVlXhEmSQhAXCXbFDJgEwjNTD1ZI3bvmwOtM8lFrAaX84NW0gAslLXlnbim/ME7KntuK237K7+
yaE9qqe/4DgRNkhIA/J8dpQ6dZbI1A42ASQuhwT4dNuquT1d25sJbFKMV6mmWHuzyDiahDsII/86
YSC2e7n9/f9lzVxw1qEqyiENL60A88teorbIZfRtfq9H6SYGtzn6sPjtSfmYfXp3G8zror3JE6xu
Xmrb6zRzibw4C/Jh3GSoV/ZEiTpVhnl//T4qyBLsDm/0GgZf4cF5a0qzb8ExoQTGjiMNFSga2Jsk
LILQAqNiEfxV7uGBluY/CysYI6AwmnRJsXNjYPy0Nu122P2cH/qwDl2/36u7LJDt5foxe5Mo2KPe
zKxVugoSy8fW/jJXH4vu221zkYgQmyGcVrFGIA/hzlB/JMMdRrRTXcJUsG7xf7QQSy6xMndGpiDL
GFT7QL3lYBZUgo2yljOdbY0nxKPGzsfUJS1svgXv5PCrYZ80zI4hYFilbDyN27NwgE3MlGIq0kA7
oCb22egzU2xAayEsVc2Puc79RFM/eqzdp14t83/8d1/LQh8b5o0BGyEWFKlbZWOXDtgd8DthpiPk
JOMxsggjSjayR93rFnoL07/gfPuPNGEV5xYMOBjBgWYYKLQSv4ez7ZCZ5b866RvbdZFMECZEdziL
3jH4MupP1R5QxqGDE0VDK/KetED3VV4RDoAYFt229xVjhI6vb0YqHKRo73U1ppSyHGKTIQLo+91M
l+fbIlaOFDpE+OuKbiHbFDtF26Kbs9yzlgiTP5smrbZWglZtpZBospZqXsgRHO/oAH8872Ac6qHa
x1t00//4mAfmvonGkGAWvv+oH2VF55WDdiFTcMCKMRBL0+GRAA7ok3q7kHvTPhULCQ1Xks2sBbIL
WYK/9bKFlkacUdQBjQ3Y9A5FFQ3H6Zlb/7xjxV6TjVCt5IIXEgV/G4/xNLp6Okap3kR4F9kubNqh
ThQ2Nhi7C/Kgt7DSEX3Vqpr46OX7dNtyrgev+aF4Mx2R1IVUblpZFpZ3yl/MjkSNBXy2/MXNvxru
i6J9dQmmG6cniVR+1K68jOaCCQo1ccD4CUcR0DcjWriaf6Oq1h+AI5FuHGAej6E3fQInxqZR/Nsy
18/Im0gh654Iw0i7Adv1NLR1gBLldzqgc2AhEiPiO3alGpB9TAsD9MC7E1RbzHEaB2VBSmyd9MXa
6OBia4h5AgSUD+LBCL3Wu8GSIQKvOzebl7DRFmFfoZlW6DZiZPEIXruyff0dAHFP9dbd6/saLHCg
ZDM36cH72NzJsPDWYhPiIIaFcBU0rlpoQTIeG0TpuyjFlckwDd+a9zNGOYxOsn9rhRigMr1JEmKF
2tkJ7VpPCZPPOfTzNm2A5417+zQd6hOHJdBV39rfNpoV7QD6gdVEnwda/sVGHYvVgzU64IPPmyTM
AG7k8lZ85X5KJI5gJUhcCBI8a4kBjsWLsYxTszzrihLMSi7RZc27WcBYAMy9DTSVK+hKq8TN0+0d
QHpEE6gbk4h8ix/tsA05wR3FBf7j7cVbFYj+e9dUXSBhGOK9oAB3YzLOsMn+kO6RO2O0xwniHX+Q
4kixUpREbgHC0bPO5QmLSBhVLZsmmL7boh3ts+aTyAtqEpUogaB5UYbivnbmIM8FYLyLISz0FeD3
nN1+c5cCdDejuJOe5q33wT1YRxomW/2DfbLuvCdecsf860kWEVc8GSIeEkEQFeDVT0zRco32Wpq4
JBqBy+J+NqejA1BNyd6tCYEMTwfmjYdXMSEUjszJ7MlVSWQBM+WbGvTf0Z4W4Pn8WNDAeyo/gh46
oBIEqVWhsBPuPtE4KfpOzWZ6WRO6RCO6veNvueaXALi8rZlMhhAHkNs2saqNACvOumeqxD9aI92V
kyFD3JXJ4Z+fGcegugilHtI+d+79zNrPceezWHLE1oRw9HTN5ZzJgJa4FKInNaa7jRG91exErW9q
eureD0aLJgo4PxMQBNgZeI9LGaS3e22kkOH2yU73ijt96Q/FOEe392XNA56LEdx70bYt80xM3ju9
9dOjLMK+SELz2mrhOq+pmKsCELLIRMA8TXHHqoRXcB9ijDPq/5Be0hokEyFoMVGNOW3WksgoH8z4
t6qfxkzWk7gqgxdzDI6HiL6Cyw2x1R4diVZPoir2MdiKt5Zd33++vRsyGcIpyeY2ZakBGePQAXs4
9VWa+7EtG3GTieGfnx2SZG4rMwbCXjRXFKD8n7rskIM657Yua5ZlofqOuWYUqnFJuhRiuODco0ZG
ItKVGMCc74yhCG+LWLvIYozojwwxjc4MN/Ew00ww+xtvjXDaFbtyTwLQa0nnH1fVAbYc0Kd1wByL
TjL1en2ZCUTpKEhNz+r087Yuq3uCBnnQZoA23BPpC1RqghQ7RZpQ61vXS2EBgaXImuNXYyfgL/9I
EWJ1ravewkZFAaffEPLhqzpg/+ipP7/0lc9ZTzg4RvbP7Phgx72t4NoCArASGASYj8YKCg5NbyvD
GDwkdY65m4qDIfWY1z1G/FoDIi78wQ0H4waXFpf3wzwBTjsG91i1t3aYegH9A/3RhlMEIOyt8Qii
2Ns6raznhcirp14wgiSsh0j7iZ76yPgKVhm8AgH183cbakHj6zte3PiLnAvveGieUbmxXNd+KaZx
x7aFXOBD3yevNHYLRkY+8C5p70X27LRyCeDiXNRRMKx1XQoD2gjac0s8zYyH+IlDgFIK0nO1egWp
SZ8B4Ruk/0yVbHW5S73MLC/FcpM681N62TOVuooHrEf3kGOIajo2u+V53JSP+absfP1Zsp1XoDUw
nXM9Bceo6aPl1q1aR2n5zWGab9PHot+RIYrJdxs5kVY/ex6NJFJ1iZrCoaTG0FhqstRRh4kONWKR
8hxvmkjZmjtcgSRF2ms/c6miUNjxzC5pYy32wlp7UcvvTs381pLUmqX2IqSx2mRrmUVJHCZoF0AF
3U9DBvLaHTvFPZgqOTsP3Uon0FYdwPn2CQ7A7WiSWx7she7Tj8Mpj6Zdiq7T7QDGbTRNqf7/gYFI
YqM2N6kzG2WsroA8N8NkTiPegBloMuy99RT7jc/CYltLtu/ai15sn5gWetWwNEqJlW3JpgaCdiq5
EXNbu3HkbG6rZ+pgijbD6Awcy5B8m6ZjXQFRfQTMKmkCidXLJPGFPZPkpYwNCN1xSD4XJ7Lrt3mA
lu4RrZov1pagMqy8qJg8fZbRpMusxBa8Sp21du5O3Erc/lFT8q/q4hzyyYzoiJ9AlbvZyH4sBOB6
RPnmtfWW5DnxlQFgoAOI924vw+p+okUVVDi4yl4V/ptWa2hqwbMmNd3ajfPBMaVYH9fVTtjMmQxh
T7XSLD0nhsKLieq7ruymudtjSvmRxupTb2IgyW2fTaUJhvn7Ymfv7W/nPhXYkhwrEbmzOOWLSx9R
vAYORyH3Wp76NAsHeahY9aFvUsRy/8KcIiYtpHAQ5OaBUz9NBz5pi+4kafVtJe+80El86fIIy+Yh
9TxkGu62PpRbdY+u1cA+yvl3Xy+TVycS/DEoLwKEGy8Nl+eEZCqlZo3dK75mpyEcTjWaaGw/A6kW
p08CXERUnoztFHXP+SOKPA/WE0fz8UIZPyT3nrd+iODUB1CdL0OX4cCyPbGBAd+hNao7OuyDqkd6
nod1qvm3T8dqsDLBGaujXH39wuKasU5GG7q36sfaDm2V+Mu8/d9kCNHXnjSlQPkKag0gKeCTP3gX
c2SAPjJNhF3UvXzWEm4xSfw4GpsyLf2p/H5bk3XPdrZcwg614PxziQUhDXL77MX6suxo2Pkc0tX+
4h7RdCXxXittrzgI3DJd7M71i4IZz04T83DUhNoGgBW7eG88d7hJcORC9lfO8kya4LlLQsFOZMAc
Zm2nFUe9lQTXldLppTp8F89i0mxoi1078MYu8+Ott9G+0BDF9QSn2+NwUh9ggJI9WzcMDwTb6FQG
4rVwLSoV1oKbFys4BmrgbJKI3S3Am6yiZK+hER7cGM/GL4nM1TQXwOL/kSkEBMur2FRzmUAx2VSb
abdsPYTcKnD2tyWtKgcwcR3QAOhY84SETCtaz0CrjcdbKHdEH56y5pdSFT/+Fyl4/7ncNTtLXbzf
mTCL6ROhnW9kR23++r/JELapb1EGZEgu8fy5byzDd7TtjD//mxBhXxKGwmhSIoiRxvC15aejWD68
hkTKqh//symaKiRexdKohdJDFdN7JNMLK57b+NABnSIh97T81IOz8bZa6+HyTKJwbpPUzYph7Grg
HA1hsqvx6phs5w3vpZE9Ha1bnOdiKgvkbeYVH58OKFUT9ZXQJXfFfKqXe2mxcTVxhUH/R4QQMCzk
Gklr9DUAomLf6uMDcy2/zfUvs9P+zfmxUTsDUhNCoCH4I+qM/di42KqiHv0CIB6pnexU/X8VI2hU
J3q8WHx/7HQ3kkNaPrJOUqFdNbozTYT4Z1vDgvZLnFGe67NDsxs35kY9vr/rAw78TIwQAclQ1KgL
YW9s0/Tn1vONoZRZ86qJnckQnJqLFz2Qdro8ys6B+7t/0nZelH4xtkNkPfHmu8UMZb13fHmucq83
meLkz8wMlcTwsmFS/LK7Tcvul/Srh77mv7ssnEkSHJ2ZT0XugB4pKjS2r7vUt0cl9jEfHY60eMkz
10en2qPFCiSAQ++TnkpyCr5Ft1QVnCAbE4sYAywla7dLTQM6nTQ7Axzmvs5jUBZYkv1cvYGdKSy4
w8w0cQ3KYPxeF1n5viufb3s/ibmYgvOblcGoiNrWqIOfSsAzuPembC5spZ3kwuzFB/OyAatDnECH
+aAHfOi22Vlb4FzsZH0HMmUET9HZdaaMuBMDCm1GN0cfTEskLR/JhAi+gpZ1ZWoZhMTotxt8Z2Ro
cfjf/JEpOIqxMTN1AZBk2GXFtogNv6ynk2my57jST2Y6fQeg2L1RmX9zGT4zNsF3jKM9FXoO3+G5
P/r2G7Vdf9FlMB2S9RMxGbw21UtAWEAIfc6o5Svs4EqvZpJjI44ixAWoMnEZ9EK7jK1TFy/aAXDJ
0nFyiTewBG9Qmg4dW+7QwYq9maM2cA//jgKZaAOe0QE8hii1oQ9Y9ii+frV52yqxzWDOi0zvW2xV
und8A20vmuq7ewelxDIsXV+WKr8+7d/weyLE57QoLdhZUAXmTRvoedGO8V69szb9Zy0EPNO9F3QR
3SnQfsfPNQmmO84Lovr0kG27zfJy222t7y9uJADBx8OtyP87ZMYysRQRx2X3VnlsZS3eq0aK+47K
+2stvCpcJu0Dnv4X1WjgSQw0geoYY06+m9Ja36r5nEkRjnnfOARP3DgKNZoLtY3iZ5vyn/oOnNOB
9q2LeLS2AemMOruMQFmmn3DSc9YlYC/DVdJUIoLRLtPCDKqs22G90P6mn5gXAERmdGYevMjnacOh
p5RIuy+3bjgdko9aAIam7fBXt5QzmUKGUE99kU96jZ1L0ZJK+LxO61uNjAN1/QCeyRGOfjVk7TSn
OUrdr41TLaiglYCdOMgC2SjvblJABD0TJmQBbTmlzhgj66hmz1809aTOoA+dre3tUyVVSsgGDMUE
Ue6M2NZG9sEOyq39WB2Xp3nDW12zNJSIW72roEXF5P1SnCb18pRZg52pBhlqNF8vG95Xvuyqnfc8
o1DIZ9SMSNnXO7S23xYrkypkCS4ul0XtwXdQ4LKq+XBYYmM75wpKhmN0W9Rq6gPqIvQKgvnJRk/O
pYYl8+ai4X5EbR6B3etr7SYtDyTemHSTsL1b7Wrp8xb/TtFVn8sULFMd8ZJtzzrKvx1ASwv1l0ON
oLO6J6NBS7vRP1HL2RRZfErs8hE0jZIMec21nIsXbJW5PZq1zDQO8T6c+a6Nvk8WH3sqe2Ve28Zz
OYKt0qbLmTpCzYmA5GH4NZdKqFY7ncgKBOuCXLwNGKgSeGKrCN5bRpPmOHzmYEVa0Xwsa2XvNeWW
9jL+XokosWOkQc4KcrQSbrlC1/U0hEQZQ6VIdqk6Sg4fX55rK/mjlSFYZu0YDoZVoBVVN6P3OY4L
yTGTCRDM0KZNrQ6KgRBd/wQIl2/Sd4Nt4u2Gtxf//40Rm17GmZDSjKsaJJyHeDrEnsQdyjTgn5/V
WzPNSIx6drww1zgFNZM2Ia1WdM81EByg1qT2ZPUqSmqfq70eWTtyyI68RwhI9/+HqZP1o/m2YILn
U+eiXzANiAcL915BSa2djub7m90uN0XInNpaM3Jthnf1tMcK+OTo3mr1UuJjZOdESJyIZ015XEBI
kRjO1uvqpxRVvAMa337qdvY3KcX5LgnJUszq0gJfPTxNlkYZrvmJ2fhNYT3fDhb8a26cSDFbKkbD
G8AmxVNsPtbHQFRPd3JY8pWBnYsdEludVGCnLKzAweSEVRiu2mGaNXjtf0j8IdJP7CEOPPAPS/ZM
pp7gDzCe5o0ut/UU3XA9phbbTb03d7JXEsmhNYXw09aVZY8W8r/U3ffZY2q93N6l1TMEMHdM1RuA
4L96NGiUCdQKMwpAxPQ1ID82TqCqP24L4YfkyhT+CAFC1KXn6VuF8nZk+M6ZhLlSB2aZRIsT32Vm
dTImWRFodc3OxAmxoLB7Q6uUHNfY4XvXPIMC87Y6KwOzMLkzAcLeW15XTLqORfuXIy05dCctBLJ6
wILy5HwrT6+8V3fj0b1HK7GkmLLqLIDOCLZUZJq2WHQf+tieW2xkiLKg33pAik0/6fWhw3+31ZQJ
4p+fxQtCx6Q3R0TvzPtGytyf05PnbGghg6aSyRFcLGDBY5a5sA69KIMm/2jTz3SZggzdRLcVWncV
Z0sn+Nkkq2iioQscl5w5So6AVXlJ7uJNF1Wc3e6uP1bB6LMvt6XK1BPcrZGW+aR1UE9R2q/W8gFg
abVfGehbMqrdbVHr5+yPaTjCOdMAv5eMDMTXuvHkqAc2Ps3Js5c/GMvX24LWI/3bSopt5gba6DKS
Qakx4CO0NGj/UeB0+ZASGr8+yHoiZYoJBy6uezWu+S1Y9yq/pZjLKH+X87OigTlhf1u1dYfoaZ4D
8lSwkggOl+j6RFkCzWz1zqi3GQpEshlMmQghEdP0eGRli4iFdy3fcT+mxa+Z/U1dEiwMf/TgP+Ls
9ALj0p3KFLbuKo/UugNEMXn/SC53g28iBAeRgS4zK2OeSCR4zY6faIzRP5VJTq1stQT3YA3A6qE5
0uLM+N1lIMRW7gb5LNB6zHjTRXANddWAE9pEtpKdPBBlcNDE4Vh84f0cKBYczaMMDnm1m/l89QS/
0BFPV2ymoSi+ibfoRTjEpwag9F5E9hy5utrWO+NhPr4frudi08S0rO+cgdkqFK3tjWlosL9g9N4/
iAohlq2ClAkoSI4t6EYmS4NTR4AsPO/YdGnY5Oy73cper1Y37U2M6O/SYlbxdAF/N1bHofjMCTZv
O4PVCtKZIqKfU2JnIeMECSmaN0y0uDZHjvoxRCU2qJCdWZk+gpsbgLTfJy32BqsbdiUKcKUuCRF8
5a9SsbMlE9wb7RfUGSoe1Pf8aZgBloe+lrglC8e/55YcwcctzpTQrOX38b37hC6ErRIs95nv/Mvr
upE92a4HpDO9BHc3AIKqwzWK157HaAk5wGW+jU9TUO+LgxLKeevXFfQwOIYGB4zcCG6paDqLAJ8H
4hABpwHciNMuCeIPyaOOyU/wr0rapVZtgxNxYLoVHZ5icdEmrlkuPAQWphk1jXFSbEUS+tbz2jMZ
gkNvSG5Uhd7xqD6FepCD+syCY/KiYdf5ma/9P9K+azlunen2iVjFHG6ZJipZsiX7hiWHTRLMJBif
/izIZ3toiN/gL+1rVamnwU5odK/l1bcG3oFikD+WXvr9Iyazks6daB1FepYWPTLWN/lbDbq1aY8h
DGCaPVi7MiAPwkenrcksYAv/OVIu5mvjBKw5KweJcuMA37M3p5vINqYDsZpHWV9av2yXwgfFEN2P
aWq4c1TZgq+6WdisfgIXKCVCQXWPsfbATEFF+TkZvEYbwqj9WqjCddfNQvQii1+fkWk7jJ2M883l
KYwn+cWebbes7D1o3j9Tqbo389lTKuspjhU/sZ5juz0sZhfIBT0U6XxbTNHH4uvqN3FXNT3vqIPX
bceXdzau7gt2ymjAuKYZap3oyi5wobdgvyqJurSsMBqAZ2jVBBil8WVRH6+bMDOYd0FvpQ0XXCNA
YrdRMWI2Dl2ws7EsuetM4G4wpmgKFvR2zlrs/KBtagny1LZmAAi1wFcIzAku+iUdaNOMfMCUjKbu
MnUJbb3YXddt21IvIrjYUBKjq+YczhJlqZsZyr1BZy+V1O9KRw4qaQV5anO8Vgdl2b8qcdGgAAtd
VNuwVu1RP+qeBdtwAmRFwLDQW3jrXrSut1lnrgRy0aDSsmyJC2SQjPavito8pY50NkclvH6OIjGc
x9PYmLopho3U7Q3muN0ITEDjz+sylG1DBKoWWOsVWeW7Ro0uTQCeRCDvgvxJByOKqrnjVyvITxMm
52OP7sa982R7+ctHXrJ18yKZWerKx7DHBfrmAZZY5QdSt26q59515US6cbaeE8dIqNk6fi/lvkNP
tPSN8ZtMD1a+G3JR1Nz+XBd9OLOPeylt9BK3j5o+Ot1tJYdWIrrhvKEZvI8bFyGcrUd2Yix2DJXA
FHa4kVzdM16cMD4xIjPnlXwht7Lqsg66ebsfT6LL9XbttPpmnOVbZoxuMCV41TuCPC2cvutf6/1y
yxaDZLe8aSdBKBGdKecCsTNkdmp36GCRczE9mOOzKvKA7Vz350T5qRxFzaml5Qm2/DrftnaJ4nhy
c5fHtX/dGAWq8IM5UkRKI6Yoc51mCansRRSQ6lH/gUEm4MgyfAIQsb3btY2dqh7mAe7sYJ3fxPtN
jBHYh+uabKYQcETaoAfEKBbPUdZnZgLIHVQigIL5FKWLCyqHj6gBcBuEJAypvwNnQbO3XIwZZk6B
TaCc+vHRLvfXtdj8HisRnLvapGynqUZ0lTGLAUJqGhT9/XUR24/gKxmctwIPlLGCIcSxAevlnN+x
+T/V10+ikl+kDOeXpBzNvO7Rx+6xwzn+tGx8f0HFsi0C3HhoGAPj9h3ZTxa3dlQjy3b2iTZYviDh
YP8jOLDNiA2b+lcId62NMGsdD6w6+R1fqs/Wc4H3oHL/ewde3bPFMetQ/hIloy3tsAqBpRkVnYh3
5J2TPi6xNMyYN4pv4+y7pOzr/qtAOfbj+di9lsElPADfAY1UarHkf9SPGkY+Mq8LtaOKObk4FLGr
blZFmIU33rb7MFrPNF6l18jQY9DjlgxSoAS+H8P2yzz5TveLA1tfsQ5SeF2/zSPEmABDVWK9HK5A
N+qsMXs6gCHOAQXQQnwtV91ME+EMMZ95d4om8JNMcMbJ74YS9Nau5jHByIOZAwJu+FyrXmv0nuLc
qvrnj2j0RxQ/lKAmaqIVZiP5WU93jjq74Kfd65PA6AUK8fMIypDSrm9gFioYhkBjTGt3yorYSw3N
edQTcKG58ph/JFEAHu3fY9Q4T8uUWIkKicI8zNGf49zT8sXLsAZ+/Qi3HHothrvn6DNNwN6cSb7U
HjGIoxiFqya2m+nnrHiYJBGYxWZ9hEuNaoCEFOg8/JOXBL4JPRt7GCH6AkWAWyL2MW2/D+u9xBo9
XvLPHLIJbOtg1K4zupog5rO08c48Vz+A/X3ldklOEtI2k+QrYGbUi+cClMY9MPHHL9cPdisJrxXl
UoseJ6nT2eBjnKe9mb/iZVbw5TbdGcAqCPeAjgUq4t+K9G2XmuUARYqm8kia+B0QSTEKKxCzVVIC
Mx1gGagnsJH2DrSJtLKkkboDTNlwXvzcB1pQAQCL5mCGmd8/iybMhQK5L2TPZNEns+8w6jcHKkwk
88Z7NrbM1nMjISnIVmP4LwW5L5UWuqTPSyqhez8Git/t2uf4zOb8mBGKpjM3zO8vYVwh4OBRqnNU
CIO/JQta3TSQly+aJkJd2ppw/UsQV5mTSY6kssMpmjdoEe27HX1W75VbelR2vwHmesSy79dtXvTp
+IBMtKarR6PFhztKd2rQ7OSv9jk7//50/WkUNp0Ex8nH5q6Kiaq1OE699qIbUEKAU6yKPSeAlr2X
3LIZ9yJx41DEJCWyGj4+G6k1lANQD3yn6LyCnJp2X5IwH8/peEjJa5HeTdXdWL8QKoByFn1Z/lnT
irNWrWXozDZfi85lKCH6fY+37ynA27c342Ip6rcJhXK1kRWNcTGUEMoq5fGVAS0DgjHQ3d4vb1tM
guc3IpkbAW5twfwSX604ZrbYBHl30HO3bTIH/EPpa6+bv66b7aYgLBHrtg10WbDd/x1JJwNMPXWE
CNctdzL2YNEpnpEHrwvZeiR8W1X+V4r6t5SooqCZQBHrkzObM1J8AJ6ObrFLvSpFPx58Ct64rz/n
nqgbtpGJ/hLMpfihKI3SySCYll/joYZ/fGS17y8RnHWUeVMauVqiwYzer/yq7c17+yk/ZQcMS/v5
HmQfN+0H1nH/ksm+6iqR01mvEkWVIl9KtYfUmE6jlnyydRpIQEsEOt8Ju7phKxyvFxkLl52MoTeG
riowW788svGPUfsyRI2gMbYdXVYmyeWkUqmGOLK6LgDAyS0jq8Y85H0UynjBrn99YDntr5PkchJy
fxlXzP6pdJOor61+NA1Bv2A7M6wU4tKRFYG+VR+aLuiBk3Yu8SREwEzQEHBbZofyVhVu3G1U7Wul
+AflLMJK6wiOqqDpz6S7tYFEQH+BttOuJdHH2qihdRm3HRlYDuBq598PZX3SVUmt2MdawgHbVoCH
2zmfus/MuVkh4aCnQDLXwc7A9aCyaYwrydyXywq5mbpoAXAaBtbwpFOkvkr/uS5jUztUmAqAmoFC
ye9IDo2sFk2iRn6k6m5RZF4Z3ahl4Wp6e6jqvVF/YDwbELwXgZyHdXNTKUU+R75sn/TlfhAVmCKF
ON/S20JaOnOK/CpJQH9APb04D9Nrpr2O/WuahdePbzP6rrThPhFmJe0WA4iQNsdHLVJ2Vqvv/5sI
zrcKc6oaUyHwrTx2W/m1oQILF+jwrgVrxJ0VUTnCANI5S/a6JADSVdgv5C5l60/O9147uZVTbCv+
BvOQg/rAVveKz/SUHSUPNJ3TP5Fr7+FC5eiRG9EczbZ6eBrF64plK2+xa5VJcgskuL2iRH6T7y1t
p86CHalt7WwVsNJgFdf5zhwIKgC3SaGdvmsP2inbLUc2qNEJzGA7adgXOVyFMXVthKiHzzQfk3t2
cXI8Vuxr3v8JvnozwK6kcWVFNrazjMrsN2pkdSShhhs8XvmnE0VRSF9VN/UdzBiAU+e6uW8GPUex
8LVsQP3yDO2W0oKGaER8GJebdvzSV3eZ+aF0dZHBWzyWwpp5GXCUydne6R6IDnCY2fk3SGq5E20M
bZ7lShxXgYLBegReSQvcv+jWjPaIS2q3X9KTEHeIxc53jrYSxJkIth77ucTM2BuDCYNVJwB/ZeDq
kf/DuZl9jGNmbvN8/YOJtOMsZQaITdrLCIHZUO5rLT6PReerPxfyq4+/Xhcl0o+5+sqVyymyek3u
It+JSzfOdOzoWe5C5MfaEMxuC6zQYH9fSRobczGcBDQYkrW3hp+qsRcSHW6HxdXX4jJhb9SNZsRI
78B8LYDkjwtC78lvUAXlHdb0qG/cGgHexNB2rxtXBAoi+m7s7ysVSdMbWWay76Y8FNrLrNlepPyg
5ol0uuB2tBmCV5pyWZL2s1WkAzSdorCnIDAVOLRIFS5FDkXW2H2EnA92LOAv3JjFTTOF1PGMaRAk
y63GPm6RhmLKbD8bOLN/HxvYM0Z5dgxge/3Iz8VtEYRsFFSrvSlQfTFhzxZK0Fre2yjY6jMZERhg
9R6fyXpcQhWxasCsa+9HL1hhEaSYrc+EIQRsl2gYCEWp+7dqRi4BwCWBajk2MVLS36aO8nLdg7f8
ai2C8+AiARcHRknaQHFuKqd1Z3SiRYPhm7eRtRDOeZsonfssdtpgaHz21ENCekrJG95p9rX18OD4
kdvqWiLnymoUAwC3xkdKgLOYHVOsUDGoN9FVbqvUWIvhXFavorRpapweOQwgBKr3Fq4eNUBjr3+k
TZtby+H8NUu1nqatxkqN38O05b47/wYQF+YslpP4nLWWxfmToeChuXBi1g9mWHlgC9Vc6k5efyjC
fCdElts2QMAm4mEbU0s87mZaYXK3yCNcPyZAGx6Mwjd1Ub0rkMGjbnYdiRWlx407OeDdGXiUReNm
lWfW7vhiu2Y4n5bRjQpkLkGc/R+W/0c7HoEz1palr1NY/qiHqGwwpS55Tr5js0StW9zlO+Vw3VRE
qnIVR6221jAQtGnk6EyWT07zhUSi9abNkKswqMvf34wnaJoNJU2mxmLe1ePRoPSzb9iFvKnBpZIH
9WfyIAqE2352EchFqT6hEtUttDMYbKqyp2+wQWJ33mwarhXjAhV4U+R5UeFnLWhkz2ymyDkRUJw8
YSnavKvOLIbEvhkwXuDr32071F805AJWlJLcrA24wbTc1tMnQwSYvHlbWavGhaqBRLMyRbi1mjdL
aISAavGiUDnKPi4O4QeDyEUdPmAVNohJFHyw0QPXPOCm7fsuNF3GJRSHIqxwoZdxIcuUpGFsmNEz
QFGQw3jL3vZjeBk4+/C9qufr34od1fsI+a9yFr+UmSoExYiCtJxIw485ng5NP7ptHD2MBR5UK5Hx
bz4GXD6dxT89lqMukUq20RJqkx1gTfAgWL/aefwcx9G3pW32takeSvUOUwC5W7TENwBElFVL2Kr6
l6FORWvQAlsCpOTfdUk+6Xo3UNqBTiy9ZfQMy4meWPJTAvW7cN1nM6QpWNwAiwBmrHhk4TpOE6c2
Eub8MXu/vsObgXmIDtHPGiOtjEcJ9assuG9sDYKifWBYFpqMkM2/w9aFrDjyxF4pgmiHJ6fjALSy
7JiEDSZGWBzArPLuDZFH8GK+nexXkrlQMCu0p3jNR9V3Hs7jZ/vww9h1h+qx9ERPPswL3xnyShIX
E5benmsimwg6Gm48dWCPwZC99Evi0WKf5KK37c0Ypzh4Q2c0Y8CK/NtsYk3J0zaCm1byoVEe2/LT
db/cdhRVZT0fxpfGvyyZ2PrVZ4yM+9ZdcmBAMgrgqSrPuNVu8Cb6ogVZqInYHzaDwUom5wtdQwp1
xPCIr8mJp2ExtkKqaA9p/yQJh9U3PWEliztA2iR60Q2I4Z2MF0E9eiLy4ka1CONLpBKXbVspGUFP
guJZGklQznjUzY50HFxS1aGTT4ILHDPnd0a4UorLuZ02tlk54zHLkn+YMzZkxm9mUrtxXAtS7LZa
aN/rCCboPnJZQu/7JaMJBKXTN4y4uk7+S1KfysxP6S+BIQpE8Q/zfWFR28GoEqbI9eN4pL7z0rlp
QPfqofdB/njsz1jUuBH1tbZDByhl/r+K/Ps8ACoUMD3CGPUdoOAeSAjuE9CQgOFO3tuy4MNtuvNK
GGf5EaoVRx7RRLCnvbbsC0mw4bNt7RdlOGtPBynX8hnKFMpD7ny1oudpePiPH4oz9aWM29aiSou3
JPWITnhY2q6ieEnnTQ8Md60I7QKbPl4Hfo7HjzR8ME9kMBY9jPs4zIpWnQSi2jIdLIQr0waijFE5
R6m2n7BwkMfRzSyRx+vKbkZ7AFVg1w/cOACh+lvcFClDvTho5HYVYMOV9KToxWGRDzU2hhJllwrJ
Tjc9eyWQS2RKNMSTKhttUBX/aMOvvDio/YuWiPIls7N3AWQlhjvGaKgBwinBDuHZn9gUjBG701EH
s6kS5MfoQ2a/EseVtqpS4frD3rOazjD9uZzzAPxhgjeMTdtfCeFiVaRTOScY7Ql6crDLT1W/E98I
WJf7yrnxT7bROOZ2MkPG7xodhFD31o0a5sG4r/bXTW/z/nZRh18GLiqzlpUOn0g+st3ZeEcDVkKJ
KmXBqVl8REoNHYTJKeah6qR3yTz2+6EZjwYA3sPrCm3GvpVCXGyyrbQEkeCAXu2ERaSpdR1FEP22
i+yVCC409SMFwrEKESyWZ0F1k1OXzf8gKPm1146CaL6dO1byuPAAFCVMk7WseBqOWKN17YEc59wK
wIoOOqThLDmWF9uL4qrmEpQ1mifXj3Q7POHNW5WBkveO3pNqVjO1OfS1xtNAvhcL6C0ep+G+Vya3
FyJusg/03vgv0rjTrZIMSBIm7nAUV0YdY2zTPrsBGQuujBUIFERziJsFAZT6VznucI1knIAtjpLK
dLp7k9Y3C54yiqbOPHvJg7Ka/euHuR16L/K40LtUap1Re8SjnQY42Mar2sgrsnOdfb8uZ9sPLnK4
2Fs26twoKXL0SPFgkjhuNKYCuxCpwsVbOg1JAhKINqinLxIA2R31UOHds5C0j/i0DtpEDZTjYLng
Ym66WJlU6KwVPv6su08tatHrh7WpyUUAH3BTyZ5nUuKwkrL3zVneJ9WzDtRjTRVNQ4skcQ+c+ayX
i1NSpMSiDLViBNykFg4DhhXpFFxXatMCVkrxMTdSSUfMDpc6xQrI8k+piXx1UwLAdy3FAdc2trn+
rlscjRp5TLEQEC2y2yRVKEnj4QNKrESwn7CqxPLWGmPTnrog7gwvbo9NJJrZ2/wiKwlcAJCVSjMm
CWsa+ryXR0xJ7b9qIi1EMtjfV1rEIPY2qYEZ2SEjWEsCNFOPKzDRPVWE7SeSxLk9tbKGADgCbOv0
U+18zcmz0/tEVJ2zM3kXo1dnxnl+ixk2KY8LUJKrxyS/ac2TIWJW324ZrGRwTt9rfZpXNmS0/hho
eJmn1O12cSDfj+Hstx7DqySeaDdoM9ddpNry319K6qI6TSecX4l386TTvNTWvXr5npFzmpywDS+I
odvFhIFWpQXQRzADcwZuzgh6/YChVP0mvtXCfodS7FD+M/tIPjuRdtulxEoaZ+xpi93luR5Z7+x3
cs1+xTvGJI+umagZuR0dLppxRl9Q2QF6N0Y3J9VxDVMLNScRjYBvFgsrfThzJ0PdglgHjvXvk1gt
uybuF7Nf4oYYBcLB/s16eSWQs3w1G2hvG5jF/rc0T+5Uyc12LiAG7yI0Wtl+cX/qKiA9LKJCbNvt
LifKuUSBQSNgaEBbTFcdkym9jeXKL0d7dz3mimySH/rJqtqOpmRG4+dxDFKgFEiedjOHsp/5817U
GhGYCT/ylgKZpJmHAUN7Sfe1j/GcntYChQTnxnMAlAn4AzMVu10jFv2i8rWp7hTwUgpOTaQIlw2V
2kizvIJvjV55HlI33mN0z1N/6m76lJwY5rgo/24/r1yskYf8X8YEVFw5ZntZU1UNlL1JXFx7WIDE
VeQXuZE/CZTcdDi0azFyZqoqpnz/jo9pIzdzqUNJ6rdnNcj94mb5NHjlLQFbaXS7iFoIm/nsIo8H
eKkMp+mGCf629O58rF5Z5zj6OripN7+0DL6HsY7FvgiQYftkV3K5Oq2QbDomEvTMX6gf7eoQU0Y7
KcC21xlPKcIhbZGaXK3WS63S6hXUnJsfGhndHvxxlflgZYK766aNrtTibLTGw3GDWhefr1Esj1ox
Zqba0vQEVrLpcCsx7Ges6p1x0NN2NlBTRTfA2TlGX7HQe888YQThBgnMCA8m0atAqOgMudw2WiBz
NyREx/alx/5TEZDH/NH2mxJceL3Phj+zzDPuhSlB4BJvCJ0rZY2cqnUxwVT6owlYsOwI7ltvOFbA
jQRoVijaYhGdLZfybKIC1mJAMEuM7FyY8e3sKGe5VATfUHSaXKIzE9wgFbZQllvxfplnVxoxaWJ9
j0WIAJsV18pWuIhSVVbfGRbenuIGA0f56MbzvZbt1emldbzGTH2BmQhcgJ8SI5lR2p0FxUZ7vJ8k
egB77xdJyveR1vhTr7tJC3rNMfexsO5q44gRr9mrgM7iNsoQCH7MZqfvovzblvDKdmhRIqCCJeat
0ye5Hd5rjaA4lEEaiojtRHpzIQaot6SwY9ykFphL7ye1KFQL/EBlf1/pInWtkXYpW1Pb0UPnZRkY
3k1fQUdxQcSUNFc0mSEwUZWLMomsEylXWNDUKrcY7gCD60pdSEVXEeZR7247q4/EBZa5rWqpJLnk
V+pyC+pn32gHP5qNfam2WDiZBSOaAgdXmdqrc4yk2hqBX4Nl/qw+kKQO4rk8zOryH8VwcUSfJ1CH
vt3hFiOUjFfMGN511hhet/DNenl1dlwYGbBIky14sEavlO3eMsT0/8u43xaACRZz/tQl/BPiuPRF
XBoIwkyOhadlRt/cHeiNEGFPYOb8CyK1lkyjGqyOLYCyNds6cSXP8hYUQSXoUIrn6ye4fRG+qMY/
HU4ycbpshuNiQminepI7/yp28S55jVzAVvjjPg3/s5JcsACHmZ2PbMuVURQOT6B9+Y5M6iughgMk
gWy5opupwMf4XV5nmVsttfD9VPvZXHYKIHfH7utCzxb6PtcPVBAINS5sgOZbBq0KRJVm66eNb1ER
v4pIAhcwclqMVp2gdTH252I81aIIsf3/NdtybMZ/xeMaVUM3xIYEpyLY+IwwrVEJ0Q62v8dFBOe3
id7G3UJQwUl4aQj7RC1+AmwHdE3V8k0qSz0oM5sIsqFIJlcJdHHbOQ2FWvlofK1m6hrgEjVm576n
0y4b5Z/X7WA7zv5RkW/1YMbIrqQRXymuv6QZdYsm9izn138Twt0jrLatqDyrWAgePlPlsx4dGxFk
teDYbM5XLbOeu3aoUWzXaTDN4Hmty3MD7lqpmbwyNffXNdo0PkvGkKBlg/Dq7ea0Sk9Jn9JKqRH/
prFxbUI80/56XcJmXl9JYL9gJWGKdRITG0VR1nwxJ7yrydjDbb1a1MXcvuStBHF+appNQZURghjA
hgY8j+gp3uW4pLAg15yEk2vsS7wrJFbyuMyuk7qaVCyqotqTvcVnT1tOQN3qUIUloLGvn+Kmea+E
MbNZnaJcJxZNNFz19DT1GQVwkb5qVSaYxhN9Ky5OdFU5IZaiWBnLU2reD/Irke5J3AtitkgZLjSg
eapqmYOYTSziDlUB8OPzqIugCQRS+KuB3mX1nPSICHK+76vXontQmm/Xv8p2b+3yWfiKP8sSYMuw
A2OE93WIt33Mw9p3v+cWO0GNx07/isGpXGiYmwQ4vAUMjk63g352kvOEre+yOMrqL71P3Ou6iY6P
uwDUBbahSQ1pmja5g5M/21Iczkt3uC5GpBQXHsYlrYjloGFoqW5vHPXJy9pTTu4s+SlrBQf4P0IE
2O8sy7AMk19ZzSWMpaFBz0KEEjr4XMUOcOl3EjgEsb+/mwSXqG13uojjPpguYblYM1F3OVbkptI/
SgodNb8uPl0/w+16mY3QshCuy/zuqITpJz1iL1Jsiw7Xzr1+sHYaKAQ/tiFzkcQ3kydsqGoLeOlZ
IelbYX7HmIy0I2OWbATdrc1MuBLFJVuDgL8DxOp4LGxsP8m9Lv0yyNjVz74Jc8e2rf85P76lbCSm
JmcqQOsikB86VbS3CVC6Kk0QxP9HuLjI4XyqTBynt0pkW4bo7THSqcJLPWkG/RhIa0PR3PG2/V3E
cb5lJingnm0H0zPOY9SHTXJwBsmdRFwrotNjf1/lJvDnqYOdwcxV5zHrKzfNPkuFoB8oMgYu2ZpZ
11TLgAq2N0/2dCyGw2y/5ri0qYog7okOjcu0haWhDx8hpFPpqex/Ru0uKm+L5cd1l92uuy6fhsu0
Q630htngzHKkQIkC4KD6fl2C0Ni4LEtiiSYR2gLA7NVCzEyfzNHVn2hgYiKM6EIWIcEXMrm31q4A
NOPUYBXFbL9nuQ9mXcW3nEea+df1ElgbP3weV52TY48NbVmjdau4PxBsDs2NCApWYAYmF7sxVKxg
URghYQKQOIZtSAxUo5IZt+iyLPpQJhcVqt52Mh10JH5+SPfVwxtg5gt7C8nA0qCKcgX7b++riD+W
Z3JBIY10Yi0jEi7FS7yC79R2noOBLMaagFd4416k3+YHszGm51gysCjelsFW4SFNynFpDWyxWNj7
i+cXK9tbwkGs7bfwlRTOoarByEab9VXknQmymgaIysGA9T+2J5rrAhvc9N6VMM61QIDa5AprqNiK
s29S+WGik6AueitP332niwy+fM1zO5LIAKsAx87u9/qffVMfMDtxHJ4tT2vd/oD9jvOCp/HklwhA
U/DR+MJWNSuTLB0+WjEsAAdFwDA8WbS+vt0MW+nIOZk0JupAGGwg9QffqFy2smwf6v1wHAINfGfD
TlxWCL4d39i2p6bESAhycG0fR2fXCZP8poOtlOIcrK01eZo6BML5gfrxvgjwCW/b52UXP2EFdt+J
srzoU7G/r/yrafOupqxZmnT+3D91mEOqH6/H3M3YvlKJy75tkQNeZkbMVaxDWz4AFsq1QD42H+dK
uPS6+YiyksXlX7XHjI7EMuOSdT51OuBdAJ6zM7266N3Yqb8B1M7PckyDj8Mp64mg6ty+I6zkc4EE
DRGlsRIMuih3Op4+sgArtzvn1fhW4SFHOiTCgWCRvXDBRKpHouKmijvkD0BQgamueJA8zCDnqAoZ
T48Qoplp8D6y6IBMNi0Hl23OYCyziXs9gm/rD53pJk94l/jaYAEdZ10B1DLZ5/vsqXmSgXQj/bxu
SNvOdxHNGZIxVyY6qSz56IlnNk4wFyIIy83Ejcmrf7Xj7Gep0m60MthqauZ+WripaYGp6tesCe7+
2253kcPZiWHSJF9y1Il5H+/VxAo03B2aiYiGokRHxpsHtUvNHLBOhdTmoXn7pcfYnOOZCfiOGmAF
SKMnGuLZdncsDiom1rcUHg8jdpKqoDX2ztPyXjJ+sPJHlRavwo2SPFw3iG1bvIjigiVt6zkqSpzi
1N5MJhAQyNPQ341D4segxJ1iEZPF9r4peu3/6sYZf+qMzQKU0Qh8aQs2apMnxS+BZNLurc4dGJaJ
m92pAP50DoqgG7B9S1+J5oyfVABW7gj8jjGbaacUgFnY+XNZc/L6oW5XlCtJnA+YDtHBTYMUxAYD
GbhxtcPicOCgzyHdi1qT2wZ6OVHOEWZznqi84ERr3dOU10kSweFue9pFAOcBJBoN28gZ/C5gCZI7
CszDXlRtbWedPzL42wveJ9o67rCnoH8bPSAAHolfyq62B72Jl54ZxA2jAmAJQDo9yCfRGW5DPVy+
GH+raXU5rmdshgTknL1C1fpQh8VOvu+BDpt70gNcby9CDBS4OX/FsVIryWUHH04udqoRe4aR+kv8
UEzoUqmiGSyBlfCXnDGX0WVhiyB1ck6q2zYXXXcFVsLfa0rFiItFR962eld7QT/+AVdQbwCmipZ4
oz+9UkAIi5hptpPNxWy4aGKbhjJbDXK3qcte1YTdZHqxck9HQefyf9wGLoK42FEmc7SMTcZexLFx
6hEsXTfegJnEdl/tbJ8N/TLYGNszcXEU8pKJAorJBZSxn0HrpbMwDSrQHtNsXuHR4+jjEvJY7kRg
9puf0lGAq2qqJkDtmbOuKloDDE260uPpMDNs8C0vvpP+E0fm7nqU3LTIlRTu8pEkbVrpJurmUXmY
pnMiYo3ePrSVAFb4rdQYitSwMxXFznxUwVvEwDKMQAMUCAGwibCqYz/3XVW3ksZlUkWtOzlr4M0t
7lJy0HlsxlHZqWEZ5OLRc9En4gzfKFRaGz1y2XKH7qXf7yQwLHzFBkzzUh0I4Mn7Ex5h5da7/s2E
Z8r5wWCZVT/geoXNOGM3dpM3qAA8GbSwlubPJRl3aZLdlQPxbOW5X/TAnnTBTxBpzrlC2lXqqM9w
hWJpvcWmZywpumBffLquqcg6uayqLnlFRw2ZwFKzHWmiu3zO/6MDcHl1nhtMTmBeL+iHO9s61O1H
KuSLRfKzNYDaaW2SwY0TZ7cMnVtO/ixcW9vuIaykcMHCloyis9jEobybAQzhjrvoPvVMVw2tXeQq
QeZjuMe//nHeelZXnI2Hya8U6ph1hefYaPBN8G4Gw0E+Mp7xEoRomacCDMc+sBXHOBS10wSGwc/W
yHPvJOMbRlP0WtJX6WMX4NWBsh+wCltyCuj/0USDhIb1maFOgcnkoB96cAahH3MjLFYFDsUD4qe6
Sa2aXfjVB4CugdZ6eqZ7YNihA8TGi1Pf+u/fjwsjkkXTLhlQLBh3NQESAW7BkpvgDiwF8/1i+nEK
Yg6gvIf9/mMoSqvz5QKI1OfA37HwKkPD6osR5mF2Q90U1ByyXx5jX1RaiuyFCySSFJkx7lN4BpBK
V1IfhlR0pxJ9QC6O6Emc9m3LbsLNjTH9mKpTbwmuiQIRPCd4sZAIRHYQAUTozK/0qQ3Hposf8mwQ
BK3Niu7ydXQunMh9ZCbWgPZB5zyT0ptJxYgTLCHa0mbXZyWHqz6KeorLVEZw1G+su/ZQhtnn/Fm+
cx6UoN3Zn0TTKqID5GsRwOMudQorIHMolQfi3Ou96J62fXQ6KJBMWTZsHmIwsvTcXCgCR9UMJ6r2
YZdXg4v9tPtMjgXADQJZDvfaJEk60dQa+oyD6sVA1kAt2oCOi4j23rYP7o9SPLLgottNPxNUiU25
06VDKQXCJfltD8XMi2NYwEzngbdIM9JJKVBLxfK+Vfe6Icjz/6NougjgQkA+qKTsYuBPAa7sVg3i
Y+a1wNeNwaoibi9uH9hFGBcNFFo6gBKANsPw3Mq/ouHUE9HrhODE+Nv6VE2V2bPq01Z3jb3Lx/31
/C7Qgb+NgzITwC42buPy0nlpek/yH5MuemjefrJy/pwUf//u6CKDqhifJTmYx/lmAoX55NkvxE0C
0boAyynv65WLKM79bfSXiaPBiqc5VMevtmR6NvBGwa3lTa0TXD+9/1GSXaRxFUTcLgpJGYcJW6tk
exBxtlNBmQTSiBdmdHjyBhCoLbociKyCfdVV4aKmdQGcWCjZl50rV/ppkntBZ01kGFzd0ADEKNUL
iMiBsBv/iKm3fGjGdGUVXHmQFFGrVjVSXWIfTCWUu+NoCroJwg/EBYQkiQYNjVc0Y16sO9UDLgfg
77QFPGtuhLIZzabToPuDCKZVdHpcaKiWuUpqieXWyAp0cN82RD0MxvhZYH/bV+E/9scDQBCDFlqU
sBAEirASfbRsxAP3iC1iLGGfO9Gg4eZxqsDBswwA96smj2God2k79ISVWOHvh1pwIN1LQeop/2hY
IE6CyMuer+u4dZRrkZwh5nTOzbTBUZJE/qzJxn2Vo2cZaf51MZupYy2Hs8ZcHrGvYKJYLVr3jdnw
RPf2OT2zVnL+WdjE2KqK1uI4w+yWNAYzC9SSH7QfgDAKhn1OPOvmN3moGrvCpdutoLGWyNkk7eRe
W2TYinaXDNjy1YB6O32KD6VrHVGKsZ6hILmIzIW/F/eOEdvpiPDIuvPZHrtplc8wh5T/R9p1Lcet
K9svYhUzwVeG4QTlYFl+YVkOzDnz6++CvI9FQTiDc7UfLD9M1fQA6G40Oqzl4gXw+l6tTsJuIF7A
tFknO3cyxQppwEoeYtAFAAxIIQIiGcyUkps78R2dULM8MdcZd3NNzQCuuvXKDv3eI482WYq8pH5G
viiVy34WODLB97PdiLJRdTXRcU8P63HNDmq8+4z6vy2AHWfvSDeWAyqKKKQou+qY+Mnlck2xodpA
+il62XOTvIDF+c92sW2I7aoW2dKBe0QO5p2yC4/2rgVnTH4vucu1/APQPxRIIj62buynwm5VrkvZ
SGdihLDJSJ5SDG3NvFvLQyK3TixqmBYdGP18c0Uv6zpa1ghr03N05mteq96fPzGRALrIrQAAk0VL
BQCoqNt16ZWkCgKA1/lfNpLanhHjeLNeGvRWoWeElO6AJlgZGZLIN66WZwwmXyDjc91eihLi/FWZ
tmHLBtAg2BaqWakyLAw14HZt/VCLLhsrEqg6//TfRDCel3StrIcNRPSqp6EfsUaJ2Xo+fzhcGZaM
d44MpnibbTyYTL0rQmSXfCOtjv3QHOvFDJJa1EIiEsMckS0nWQloUyyl+9pWrSNJfpY+nF8K/2Lc
rIW5GHukHevcAIoVyoUX9YPuV4Hp6Y6xOLRvL34UiONejBtxzPHoIV7dxAIZG8bSA3sXHVXDBY1x
gqiGNhVpYCQShTV0mz5o+kYkczPW9jRZwMNG91J53WQ36/Ddzrw2FNyGgsNiH/JD3udWUUHv5GQv
S7eF6iYi9hxutlZ9Wwn7htfsqGmKVKf0QBiw/z21zgSwCZTF0eHgxulh8ciO9lsi8eJ/6tw0osnQ
d/KB4F2O7NAsMAqHtkSK6dEE4U8ZrL+mo+/SYx5MokPjti+pAEf4j0DGw/YJGeK6wj1PUbwzP7rV
b/Sfo0scGonKLyhTClZI1eCjmrwJpAe89bhGk2U6oWDJryBExr66zHQnvZd8+b7bUY5cNDi81MF0
MkpX9K7la8+bcMbUiygawapMo7dsV0x+OobODCrGf7lExtajodNJQYHo0wvpGrRSx855zdl58U5/
WH6AwPymwSB04Q0n9e68bNECGbvvzLXK2wFPC6m61dfrPJzgYoLzMoQ6w1i6Gc1jmlKqHdqYknsl
sLIQkC5fF5AWpN/ywBIk7/6L8/x7bGz+pi3qPpZHWEV60HblDmnjK3K/uhRj3vZGwa3D92NvwpiM
rlYq6Vx0iOG0LgCRlpuPX4o4iCwRX+Fr3H7GEth8DhiM87I0EY2Sb5SMobnVTvqvXHMykMn0N0Av
OYAfbAdonV0Dl22gOtXfmfvl0OHd4eYodAxPpkB9uH0lqmWpwKTDH+tDKT02+3mJ0Deg3gJkCgWO
7LKjZeHZL4E/2+zV1UlePqVObzLp83zjEYrB7mtVgkeQ9sY12gWC2Bud+TY50H5GjLcL1JcbHG2W
SK/Ojbh8Iapk0mSdPT1147OhiDrwuHcvkcG/YOumAT6W9wLAcT+n6oh4Qg4mnxZskkvArMG10WdA
GogwTLkm/yaOvRHLtdD/8DYXpW8DeUpB/A+ySMEhUcfxQVk3UhirmFHF7tQO90Ty27w1vupuDm8m
P9OewmkXHcwLoEh78VE7iIbi+Ma/kcyoh7LW9hpr8KbRF8opmxwtn3ZZUXnF/ecu4I00RjvqEtqP
qS4c3u3g0+d9gWmH5dq41XEvRZ4ITJ2rjBtxzPWr67k6kAnPgxLmrN4Py4/z5yZSDvr5Rtk1Utl2
JWmtn60BJqCG0mlEtCsiEcydanaJLKPC3FLlk70mA1ZXJRWPIZqdDucXw8+EbHaLuVibMVoWCY0r
r7EDDchaII82ju12Xgif2EfgLOv2Ig0ULZC5U+e8K8MsIqGnDuno5GtcutpoSo5Rdj/PL1AkifEc
wACL5iinGf7ke76+mIo3dyJeYbpH/92QFZYlB2cl58bra2eenVm6bKXTqj4bXeRE4yfGwwGW/48j
VFiCnEG3slhPcZlI6hdr+G2ll3Hlt+Mo8k3nHS5I0t4rOVFxjeoSXh602c3Y2zuwHrjqQzI6tA2y
eVpElUuBT1JkxkvgwapYUo9+gMk1g/kh92ZHuzIxy28iTBcxvfJzCJt9ZJ1EXsuks/GYo/A2NGDO
V0/WnAJMffQ5Fx8VKKPkmHefC7zAWqERIGRrOltqbDK5GNQS6VwKd/On4yE86F5zQRCRiKTxtf9N
GGNnBXjFo1bF085ertLia5Q+5qLR0/9ycG8yGAsbgIZsdTQ0X46Dv3qa17ixZz5YAdmltyIaQr5z
x+i4TtCASNg8vzGFjTragNevmkdAU3WZiECPa8s2DEsm4KJQWOYeJSoja5iBXE2BegjKFzTlThnl
RwASSb5xScO2MhCNTPATjxu5jEJGZmSneDlSeg4S0JlAPXVoV7z6DAjK4IYOB85BnDn7bAeYhkgW
GTw3RLeBmauCUci0WbwnKx9UO6eQ4GpQPpSvTUcrfYOA1BRI/Jo7P1KKUVPgzvh5gTexbCK+bidz
aFecp47gOLqS3dda5S3oUwNAg6EAQDFSk2sRRh5XaTVZ0YBDQEBLwhKSTEMykooqrY1WZbx/4h2I
UOgMJs0fTigF3J2/hnhqtZXHGGJbKaGl0rzbPN6rSzAmT9n4kJRuLwmiE+6FvpXEmGNfKKAdpzkj
5XrwZV++jHz9JrwYdsQBtRYIII0bIQcebfVgL8A3mRp7AS5Nk3Z9O9LbItoPATnkr71b6fEz5r8V
xITMSd5Nai5DEJigQAw1i2p6PPey/X7m2pPDJpzrMkbZUkZKYdrFlahvgueRtxKYaw4mtvYARASV
EKlOpKlueqm6SerP9K5qMmZfZUuzcM8wYsYYw6s5Rsy81O6PEoY11qgS2O7rmOaHUwd4soaCK7rE
2ZssHKS4XwodDUDoMTAuEr8IumA8tXvdm75ON3bQognZfiZufZE51qE62TeiMSnueW1+AmNWixVF
5WKbyM2Eim/J6wO60VqRa6RKdW6djEUpTT3gzKIIqRJ0iYGVr3DJRfRAMY3GSSCM54a1twWxaZlm
Hac1Q07NV5rmoIZANCJd5nfJ6HaoSwiEcXYP5EiaBrIBE8kZjYn9pzIysiaCLtog/a6f0voTSSYI
MEFqr2uWidnz91FkZS1dKJXg5ugQGpCjsoeH8PRriuMKCCX3vIvlr+ZNGPNoQjeFGtsd6BkM49qQ
/FYR1J3oMTNq8G4xzG4VUVMamt3QFF0PBuQkMAJzVwuZfXhX0zs5jE6D/kEadQsOnIJayXie05bY
NbADGneIWlM599I7YYxu160OVhYFwqqpit0B4y2OrJvrYbKkBlBxRX7MpSY8nD8pjpJvhbIY1ElM
BrXLkOyslFstvU40pxoeiCFoIxXow2vv1+adbgPdKgaOCNqYu9u6+VGLYmte89i7ZTCXhZaaqTXY
CBXLC9rAA+oZVz0su/9FKUQ7xrjzPF3lyKgWIG508a605ZMpEafp29UBo7nAakX7Rj/f7Fs+2qUJ
0knsW/ytxD1bT0SQzhOthnEL81BoiVlA6TQjdeQodhJy3dc3dS26bHnBkIGyE5wcZTjFXfh+LUC0
bSo5fg1MwsC4KNA+sAC++jdC+aB109lpTualKNbjPS4hFbQ6NsgXNZ1tYJ4aNdTGEG7PvKTp/C6w
7opH4yp7LPfhvQyqjbpxEMQLK0+c2AKhrK6hM1IFkCXbvGDXBCFmXcGfy2BQ1b7P3UsTi6h9uOqx
EcJsqZ63elqac+sb4TG074pe4GZ5i0CAhMAc1KmILRjlIGBkX7UViyDhTQiOtv47EWXwuJarwY+p
gOqyMfLLrMEylhrgajgg6mIB1+UktxaA6F/LuAJfx3XnW1mMOYVSJ9t6DxVEUSJojnRkcL01kePt
g2j3ifjV2ApjN29SSklbICzv99Fy1Rii5zEnFnongLlkMQIZw3YHuhplR5+pYCDUkMhtg2FvP5y/
JngX7nYxzIWbh6uttpR57hUE4mj7iMf3spAqgKfQWzHMfaubjRoVqYTS9HJa1pupCf7dMpgrtsl6
Na0XeLv0YOyKI2V0/1+WwSsh4mgIQH5A+mopbJ0psnq5CRN0pyjXxReQwyDYslzp8Q93xXIShVv8
03kTx9x+sz2hlQ0wXZ6E9FlruF0+OqDv9pL23rYVPGx/rqmQEoR+KRuDaQqM1gCPKDo9mb3ULZJF
idT/aWtevdL7MwWLVkhPHBvxd/RNGlsGWpapG0mPshZ6V//M8CMDlABtzw6o8QobIammnVkd2ySB
3hyzHTsYF7k0j/Zp3mOC1DPuhsFpvAnp+NbNSid0++fhJGr75BrBZqnMaXZyruZkBiViWcsnK8t3
Zqk75+2A7wk1VVHg8GTkmBh7BmfgUCN7R4kIJ99Etauo3PKUgWJc3kvixgTukjbiGLvWCklpprpF
IkS9MdrekeIfn1oQOo5NvKB0maWZNexFK7Pu1bUvPuVugd990YLV74PwSr07L42XITTARvlXGuN6
TcBJ5LmF940aaF8Xv3OMU34/PkWPbeF0noJJveLa9qon/D2AA9k/L54Xs9E3nEUwWaSjx/p9JDUo
SjNbeommu3FSnIkgYZblVxRMGrN0T+dl8UIA8JcjyaspyCuwucguskDoZ0OWtK7eWpnfw0Fx9awX
LImnIBsxbO6xrHRDrZFR9sxmcHIgv6nfz6+DBzdibCUw6SppLcwinhHLyKMZyAWoHC1z35DWQe0B
oNzKrlCB+9B2QZ5F3nnZgj1kx2P7Qh+HSYZoaTxN+n2ZPvXa/XkR3P1ToflI/sggk6Q/YfNQiOU2
yy0dBlaCeFsKQhFsNddhYBoLRQqUgzTdYgQYVdIgxC5Qu7tYMUagYHp/uckOYJ7Z2QfRfcbr0zC2
0hj70pcyBbtaToviUeO+Nk3sdMBcufEX2pnWP9oH4SAqtRrW48OYbA0OEUU2lv0pI9Ei11lCXaLs
Khf5fb83X+Gyi3vMCbrnz4urEmgvRcgLB/wBBbDTZlBiT2AA15PDKO8663EoRPEhjZw/LGgjg3G6
YW/1RlIgn79ezzgyoKsGGS2dHBevB7yq6Np6DWrOyWMCgjKtk1yOkUrAFb0jR5p/rNzhqkMOOrnt
903qaEH2kyK7dk9R48eXwlEC7oqRuycGMS1UExglzYewkFMAEfjKfXRFp0jjnemNR+v2z4qFaso7
RUMHVw4tXuB/+ns2VldpZdhJGkIgigNCYUjKHVJed3TenuIQhlfZtSTICNCLmd3krUjqCDYil6qR
RrUFQ1KUpj+HftnZSYcqVJc6tr3eoMgpiJi5V91WILOnA6nSRKFXHe2gLA8ypUULFEc5zQ4lLtaO
8R7AnDvVU0946ArMhBv2IbYEDYRq4yHNQlQDXznqSYN7QWoOJND9+bQ8p0UwA8oSDaqPw0kRwFJx
jxQxBBCx0J4qs3FfWFSK3KP04E31F6WbKaSqs6i5IP7i3eCIuv5KYW7wUNPKeRqxrCG9X0PHmkKn
GzB2P3ymlmgAdsfEH6RcbPYlMqmxnGZ9/ed53T8038KD6VUXz1eqk/v79FheCq2CZ4VbkczikmZW
lqJFyKDd04bGeoeppVN02fqv4xq3Ivp13tVnwosi0aJgJIAlUNZDK66bOsbFrj4PxovUCzJkPI3Y
fD87PtcTK4q7Ad9vt/vaBKhddBWnAq1TeC84lG6IrSiWJuP/92adoIXZKJbJ9pIv2g/wu93FyGHO
T+A2/k0noV6JN5ETATjyQZSn4KyPlpl1oujIj6lsYQD9gmPbh3INDlo3KS/a1jV6wVXEOaJ3Ipjr
fMR7uC7WHnGWrLth9DKkjcCgRBKY90y11BbGAVLsX32jy18UUSJWtEnMXSqNPWDXo8z2NCANTsqv
IglC6+F8TCBaA6MD6rqAwrZpbM9WvTC8MzVBCCxYA5vqn828jrIK37/aIJ+bJ6Rf28tItu7OL4Pj
23DYyCtYuoymEHZafFWBN9m0IzqX0YHVkoPSW4elqx05twWHLpLEOJpiXFSYzWB75gDOguIpCutv
spJBovnl/Jp4vRHvFsXc9GXd5MlYtban5mns12piOLE2g4lrLdVjGybhvjdwW9h6Yvq6PUTu2Gjk
ZFd1DfI2dfSmwsz3bS/FTgVYNledtdhTx1zUS8FxI0RBFRGPU4IIli01N6Ro51DHz6SXNQ34tIDS
H4vgOrgbvxFDNXkThBiTndumCTEAnr2ZiaOTyMkT1SFT453feK5NbCRRnd5Ismw7lCRphd3p2nUX
6l9UXTTqJRJBF7sR0ehNpI/oEMMLN3/G3MpJU2dBGMMXgZDURs4A/TyMdzI6aAgYdBtft6bHsv8x
xebt+X3ihIU4+DcJjH8q5xyIjQ2i6h4owdJ8o+SDa2tPUnxBGlERnutHNrJYP2WDJMmM08afJsDe
ZZck3WH/BFvGe3BuVvShj2WKTD2aIrzNZ0Cq1QfAvB4lVIsmr0Lv0yd6F94JY5IDxABV0jhItV+b
5DJLs2w3qSj6nz8jXjBLcL2bpqJRUBjWOschTystmm08kJTddAfUwufCdpYfFBlr2q/P9ijYRK7e
bQTSzzeqHa/lCOJA6F2YX5n9pVYKk8DU7zHPESzJQgYYYxXIuzEbN6WW2bYZ7NMqHUrgZ7pa7xBM
/smDq2HyT9xawN9FoiHQU1WMf7KdEtIo4xGErk3AC0R70AnTFkfbXVO81hW3Aom3NAgOjruNG4ms
cVmSvRopFH40bVdJsEZzFDzrXpslP2zkRgZjVEBPm6JmAAgEbfKlI7R4Nt8AzZJCqO0SjKfTTaUg
XCDguEqu08vEC4GbKGrG5dr2289gkaVMtLeDEohqzHARocVxng+x9iSwA+71sRHCKE1tRlqlUDsA
FiR6KsCOcZOjvXJ0UgBoevG+PlLaa6X8jDVsxDLhgqVnWZelBcxPLY7tOl5ObeGdX5pAU3RqLluD
61W5U1Kc4tTvMvVew1j3eQGi82EsGk+HqlA7+Pmk9LSu8Ob8OC6DYBVUnz/qIsI3Q0F6yvjwIogy
glXgMVIgtVF2pm/lza9cLq/7ZNqV+BdPQCE9vzDuztk6vAgaoEzwYrzfuaEYs2VNcDijtThkvFxN
YR89T+2A+YCKFYoeuISZW3iUk6WvB8TwrTd7/Q11v7RPJAPmA2h6tCN9ZEX3koiUmXdkKmqBSJzq
im29+rONThhalq+1AW0fjHB0Wrs+LJOcO8gxiKaY+At8k8Qoh9TKcbKOiIcBLryXpPs6roM1vGj7
6u78YYkE0SVvlqRaM3ij6WtVD6NvZj0cMsPy0Cjgq9O6Py+KlwrGKwJPY2LJSLKxsVMVthhFQHbI
67+aR83LjpUbPYb71cW84O3i5JeiWIB7Xni2qDoQbEy0PrxfXNnMIH5cY9sLybjv1MitqjKI88o/
vzCuGFO1ESirGqIBRowhVVOPxhECCLrGTZavbdQ6oyh3wWu6oR2huqaCbwbaxwDDZbGVJQXdvfjC
DKLImQ+KUzVOLqOVPP4yecXNRBx0jYqSwdxbWjVtNO4bFq0YMMZm61adGXZb+/nF+jV/qO4yhG+j
W0vAsfxfOg55AfBWHnNHAzRTmbMeCYCoBTc3+LnNNAeDZwnC0ItZSgRumBudbsUx13Vl5JPWoOL2
2nthusp+Po0Ai8LbE3nfWRKI4+vK381kb+W0Xcp5NrGZdhgo4c14O5aC+IPnfjfrYd1vmtd2s+TY
vt66TvsLW//Mnb8VoL63KrtIu3ydOxB+f58AD6s/ai+K4krwvlager3p6qekxiywqFbK9x+YHrFM
3VZRVGLsTJeL3gpHpLfoQL76vboFFxLGuRtv9uvISW/zQKT7XFXcSGSWGi4qsesK3nEEaIRrtb0/
htUB6BiOEg+q05jT/SdcyUYgE3XokZXq5YiIWMl21XrMAPsbjj//nQzmbomSqgIrc2V7hvbT7MCX
Rl7U+ROIaJh5eTsragebe4WkFu7RCAtJskOkXa2FV/WCTnmuKcGvUveORmu2yqdrsZXmmMnG1ALx
zai/alP7WRrS7jMm+yaHTbYVrY5GHAtLKcreI0l3XObmoISTIDnNV28biX0KeIL0MXP2sTUUIG1H
3CSprqU4Oq7I1Cvcdj/djOErxUW0EzUq85wFHuSWjYvLQOaYcX5TW1lpOCtYW3UKx/s8Etz5vDPa
fD+LY9WWyyDXjU08qyv2fUiOvZmfzL7+RFYaSFy4HdGhSTOF77VNGkBrOCHw8Pr0Qp0f6kpglvxt
evt+GkVttHnoIp3obYKjadrjQNqbcGwFx88LxLZLYG5ZDYWjITMN4tURUFSUPZBlnSm8DkVz3DyX
tpXD3K72WK1KVRPIWXeL+WBIR6n/CVBLZxl+/f/9DDpBDQ1REapvbL1qxSDyOiJV7Fljc4qL0okG
4EYQEZ0v92w2YhgfbQ7jak8VxOiN9tzG9nPR54KV8ESgdInBSFSGUVxhrMSq7LXLoxJ1FemyU++L
TnClCr6ftRIDk/zzGGlQr0L72qrqZV5k/v//MDZLMJi7s2wAgzU0Q+1r+eSEWQ5+0QeFlMF5Kdxg
aiuGOYx5aEGZMxU1hnrGi8Kf99Fh9MFVCKhI4KK6AmnUI7Kv2600xmNqXdwXwLCwgUngZFe6q/vJ
sd2nYEWpHNp1jG7w5U4gk67gnEx6lhtXoOaTSvSqqgG5tAALBSyTL7o3gKWkDSIvexFIo9Z4Thrj
2LoMaZzVgjQrduad6jZ3A2IfE8MroRfuosoBoAUQl5Rf6MQQdIxz4/7t7jJOz2zwti9SnKV8a11X
VwOaQMwb5cq+bEAaio7hUkQYx3NNBgrceBui2PShByOSmsVUagg0q5PVnsb+aI+xE4G/ytQTge7Q
jfuwsRtZzDG2ZjUSlT4N+6JRDxEhht8PShpocS8al+B59u2ymDNMVq03lwKiovLH2J2a5FujvcBM
nPO6wnUimxUxx1VPbZtowHPyElnzgenqp7Iom8QXgZe7DDpuDUh373W/XLsqXTJ0VBDjROrdlD2e
XwJf5Yy/AlhHGCZqpkYRctB04hWdKS/L5AzAo9HgQbLYQVj887xE/tm8CWTcojrUYxfFEIhR+3yv
aonuIDVuH/ImbbxK00TFbZE86l023qNTWzMZmpAg49c4ffhA7N5tS7/TRJDRvGEMgtSHTYd0rI/I
ikUe5hnl/kIWuj8YoPsaHeMWHfKU+1Dw4uQ6qY0oJqSwYqXvo5zaUrdUjhrNKK0rfr50R3lI72Sl
cYtEhN/L3ciNTEYVJTIuWjXiZZbB98vRfRahh3sMNF3QzsFV+Tc5rz1VmwMDz32fdpWOIKYznss8
e7RNweXPjfvh7miYhELvB/DIEJibvVrSCUgSAIz4Ne7ftftZDjKQvoA8g7Ili162XP+3Ecp4CyWX
crkh2L+kNE4odLrZMO+GRDTWJBJDXf5m+6yyGCzSITCvjd/J8KDbgTr+Om/C3IL+dv8Y9ctafSgA
XUrTAon1dXHNCeS0yl7ygbVzHSduN5+GC6SiVad2RR1LovUxajj08ayMVV77BO7JIs4YPyQiGDDR
AtmBiUST9CReXhc4UyYewC32F5JTAEN6dHUbOgKt2S+yI8y48C37r2qyLXT5MgxSlyNqzL5M/oyA
rrj8MzirXc7H6IGWsLpThu5IEf0cP5BEyhZ48bb+EV6S9G1VVzKycv0Py6Fdw5iNoneBCjDC6UWU
KOZb+Zs0+vlGTeNaqZW1QuQRG7PTVcQtpNo7r6Z8h/UmgmrSRsTQ98NgxPD8KoYaSsBPJcRpm0eg
sgkiG5EgxrKBbTpXSQVvbDY3+YAhvOmUI11MRDSxfN14WxBj2iapaG0J6Qojam+KRrlTWu1Kjqob
sKVcV2V/tcwifRQdE2PplSlb5Wig+axr291g9idFtgRRL9+g31bFGHSEzoFops3xVdRcaPZyp2aL
n6Tq7Xlt4IqxAEyDJnxc0AYjZmmyEoDRMvHkfD9Gz6bhV6IxCYEIFvPAmDA6JusZmuBlzVsizFKv
mVuEoUCvuWfythK2RwwglHUqFTVefBhgkWGjlQh+UrQQJmYaulBee5qxIHWz+L2WPWvdoj2kcV8K
LnuRJOY9CbzespMKnEopXUr5134AyfJqC+yTHu2Hl8dmw+iGbhzBNKzAydewnHUY9mknAbAXTWar
gRfkLCFPonqk1Z6iNDucVzmuX9jIpYvfyO2NIkaDKBanx7o72W6VA5YnfkyRajwvSLSLjAMyML+P
QWcsUF0bH5QAO6NV9jHA1f6dGMb/LAuGjOIJnWul9rskD7bynMXP50Xw3yObPWMczoTZhBmVLzy/
I2+8MDD72TtGYH1bgKpMm5c+5bs38hi3ICX5kNY0XNKy6YUk5X2jSPp+tuVdLKbAEFguW1BEj76a
qhItomeG06w7GR045/dPoAls/VXLQnkY0C/nmzIoEjKvzG9k4H7+OyGMezCy3NCWDinmOvwuAa5G
1Z1KlPURbRXjGFqlz7IYhPNe3B2m6GejvJxfA/+1RrHXMH+CYRfWizYxRj5CNUMA8jobUQX56T80
VqJYRyiL2TCS2rWqmpAlH7Vd4YeH8QhQHLwLkaET2KhQFrNxmZ3Gyyhh48jlDFLyBokr5QrWAzxk
Yb6KFsA/ONbNHjKO1QDMSr8scHD20jqN9rQsN314WWQ3ilm7k36tJbJTDoK3L1czNkKpCWy9apTm
AK3AZnbyobJ/1dKv85oh+n7GmcaymkVaAi/X6rETq703p6KuFpEIxpFaudqXhECEmRdBlawXfSxC
GuY6gs0uMX40nKuoasoJ9RkrWFUU9V/s6TPX20YE4zqXtZTyAkk9LzM717ItRy5qR5kGt+1FI9fc
DbNVAuxMcFZ8APUjePMNEzD/vHB8bnpfqR7PnznfamxTxVAwMTCoy6zFTLI+V9C/iu7SEVlmCiVc
nxYKgXMZ+udl0cP9YDR/RX3ozQ0lOVGbAiejL/twDYbquwxWcdMIlvjhvCSuDmwkMam22EYfrm7g
vWAqwZgryOl+CUUlJ/6zcSOE8W0oRsXAAR0QwfULqBNNt+zuc1jOjGmfav6ay/shStwxjx3ZxERY
qAqCO+6jyEYLLYZvbLQH003YuIMiNEtM/OPkVHQAS4PpVsW0WzsJZN/pi9aubm1FgtonN67biGQ8
RChZ80xi5H27pPd61c0BuJpUz4a0P39+fE15WxrjJvB+VUa0pmPyJ70I7S+ydEirYDC+iYIGvnW9
yWF8RZbMSYKyR+1Xc+sVkxrk9SBQepEIxr7yOG11bcD4TD6d4uwhS4LzW8VX9b9LYCOrZOoRS6kK
AV6Mj4IksISjQfBUEZw6G1rFUacAPw+nrjXPYaEBibZzNDm5j2ph255IFGNTSPmXc4WA3tO/WdcK
hgCRW7sLL8a99GgcS3QuW17/aAncuWgLmcBBS6YZlIcITvNssJ0eo1rGiqk2Hf72/FkJdMGin28s
torQOhzJUOtmyJ12GpxpvTsvQWA47Lw98lhK361ILkX54oQANs/Jbi1/JuO9iMRRtBbGFUT9EKc1
+InwxDsk4fdalAwXHQrjAsxSLsdpROdQoR4X5FjXQ1ELiM9EIhjrT5IpTyoLDhT3kWLvpK5zFCA8
nD8RkRDG/uW5Bd7xa7Q9PZXGQVeQu50EGR7uJY7JEMUAgRES++yIiNyOdWlKKN2Ou9fW+F3/kr4Y
AXjbd0rvnV8Qtzl0K4zR4jVfrSybJWqji9tixIY8R4/gVmh92l2bOsV99SKkw6CGz8YOW6F0mzem
o3VttCy0OE2RZyjPQvNLPcwunYHpeiDqnF8jb3ydmGiL1w0QYJIPTd+ZPMdJRUu2SxB+w0Ryidju
Itunu8I1Vsf4Zty2lEeOIsHtEyHMA8+2ttIZxUS6weyyHpGF3tz060G1BIrP87Lb72d0UjKkeY4a
+KG5HV1lucg12bPqHZl+nN9G/josA6M+loKGXsaxFko99z19k4NoCa4oph3L0ffzMnj2BYTEvzIY
bUy6ubGUHvcfOuQLhN+mljmlen9eCLduZlLcHvSDymAoZVbS1muU6VkNz+1PQEjP0G1SP/2gGHAV
LZntROwK9AQ+qLtJ0HeKgghgRRjv13Sy1iuDXfnL8RU1BXQi+k4VAqdxFWEjhlW0MI9JWPXIZ6Sy
I3WHpBsDs74uNc0VbCDXfjeSGJULwwoP5p5UKJwpGFRqgr532lN+6n0Ktjkru/PyuFoBVEBFQ0HH
stgch7boxAzpC01Wg0l9KnS3jX7+OxF0xRuPFA1Frs869m6YHldrcEL7eupVwe3BtSBgkugAKsAq
WBwlK7Z7vV87xPjqw9peVKlgn7gK8Pb9LIASuvOWqSrgaYYyUMO7KkZbv7LLLRGbIPexRMFV/lkI
y5yatKtRrS0uDeq/wfa4MyfMEnSeHRS7VBc7cK6+beSxp4PYp0DJCC8VAyW9ele55nPqRb9GF3kH
CTyxlFOtDnoQRFyC0g1+XPIaQX2He3gEsbcBFCwdsdB7DQnTabUKenhKEZ5KAg6WSvXOKyFfBAgt
gRFOQQOZazFfO7OR54ZWETJnbdH7ZonyxFxTIm8iqApt9HxYLRlFBIgYZPPQozzsTDK4E/VF0JTK
TYADwuLvWhifB6hpK+naf1yE6QKM3I2CxvszvYg6nOAS5G4dkD9UG8BX1gcAEC0pZD3VsK7FfFLs
+wjtX+fPhofOQSgX6D8S2KeZkYdJSxRIoCOn44/pS/NluIoxOxbfg63patjprWeDjULzk2thUzwP
wvaddCYHokqJVFGQE5CW4Wbc5/fZJbgu1RqF7ednBQS4xYteecrh/KIFu2oxdqeTcqlkhKL+Ih8y
ad+vglPjawkww9BPIssY8We0ZNSHaAUkG+01ym8KP79uT9IvI5Av0mMH8hVN8PblAcBhG9/kMVdk
mvS1PHSQJx/7Q3ZrHsg1YBwdkHoJJNEf/uHK3whivEWiT8qY9S3xzOy+1XJnti/W5Uc1Bnn06/wZ
8Z3xmyh2MCgEj3UK4DK6h0mH3o55b4Me3DjOQFSehDCj3DtmI41RRJJoUZKEC/EkMt9Ptn4oqsad
Ot23+1zgDvlx2kYWo36ZntazndAZgOvJV79Qgm7bxaO+3BcHSntUvWgP5zdTcGzs7G6l6GOzFhaG
GNN7tUIRV2uctLxSrUtNXz4VRW2WR61v44stK5yyskNek1ySYD5ER92Lr4hjuDWuL1EvqUj1deZy
CdMGnDaJgs2Mvg/LUc8svyvcML6qC4x4l7t8vmmbXhCRiAxcZ+4bPZW0rFSA4NB7FJ84QdHIKBAr
9D5tAQLcuGh4nf+g3ewq41KiRrYaq0CrxwrMiPbQBeZN+vTjP/yyxo0n4ijnO8m/PkVnfEotqXYy
E+QEE2P9LmXkKRpywTbybm0LHR+gDkEE/AE2fQ0lQA9EKIZN1ZU9/g7lG1mUFuSe1FYGo409pv9S
vZn/AFPQgfx1b9z1oOXtDsUu8tbPzHlt5TH6OEfhYI8aHMncHhrrSe8UR9Xyz9jYVgqjf2HZoF1m
QRiygHEU0HF7gCLvKhQta1eMVMfzHlthrOqhN3LUacyjNy9dfiIymu3JY5dMTibkCaQXCHvBbGUx
Wvd/pF3Zcty4kv0iRnAn+MqlWItKkrVZ9gvDdtvc951fPwfyXBcN4RZm1P3giI6KYApAZiKRyznS
oK6ahIosUH76Q+cmmTN2OLTInx/oTEHl5WflS+Hpu2xnofIsiIZECslcb81SKyiXQFmIGszZJ1s5
j8XDdVcsEEFo0XbjHaW8TwY5QrzdggwFCHX2cc0Fc4B0j97voW1amgrcuHdjoXiMgbe+x7s8jzpX
CXd637lkDGrFcmYVmSjRPCBfPy7ymPus6auoX1WkpgtnyI4kvZ2KAr2frlpmH9P7iyjt793TclPO
Cg1Ng703eo1DC+gx5j4sKEYdiPpMqRFd20fGdcR90ja1oVe+TG5rzRm6ylGUgyVCkOMeF1AMMUqF
oXKkof5eUzs3pbnKqFy00tcaQ7RjGdjTS1v/WFCji8N/rusfN+TGuDwkARSPSv1bnNpbSdslmBKl
WLAqMFgoU3D8KD9Gh9W1jpUnHZp9LBpl4e7lRirjsEa7lUp9pgdXAY8CGHlr+QroTbfPF0HwzTWw
jSRmO+s8HotOQcojKRJHs0H4kjpLsru+iyIhjJtqi2LWjBKZgjy6TepnA1jZ9su/E8H4ohmwfxng
UIkHYtFjokt+NjaHMRK1K3IDi40+vBsxMdTETkd4C4rcZMKg1HGvH+R/Zsok70uHqdynz6Lggvvs
3Epl4u20ay29jtAnTqkxkj3e0c895uWBqJsF1rm5Wbzczx7tQwWGcuAHC/w8L7axVJC1WMCk1N9N
FkdgoypJhhFJE6jqJqU5TRP/A8e3EcE4j8aorTZc4RTN+HMu77IMo2m9wB1ytXAjg/6+uUtaDG21
FV4TfhHeT+ntLN3I+QeK6dudYuzWWMxpRTm98gd5r8ovAFsFo7rc/bq+WdzzAJkEssgKBpbZceWq
1mTVAByvr1YPUrZfNEHahrtRwPxBAoUA3c1gNkopSrWVVDz4awkIFm4rP0/q8/Ul0I14d1lsRDAb
RfIW/TYlnuBV1B2jFMwUcxyoc+mThmgC9eW+jSmG0X/Ww/i4jsQtKHggbAkAfbLPfFXZUcRifdcH
EwgmBT1d3KBsI47xditQ0IixGoihdbVw9FrZrZZ6ImPpyqXhWEr2mRRyoEqGIDcp2lPGBUpLia6R
CS4wq1MnSx7H8oWoYDs2PzL8uNlPtjUcLABtaBHcTlY1ny27c7pm+pwCAvC6jgjUkE34TwDx780E
sV8jNY7c30lV71RyJtAOrjFdTstkwjEzqsArH6LtTyJ7RX/Vltd/twomBrNTMoe1iQvWQiJelcCe
ap4MWXD0oq1i3GesW5KWdwAYCCPM8kSHKE9dQ0S1x00ebM+d8QuVXAJRtEYFFZNSD5oXHtS76gBV
8wxB3owb423OhPEOS4mc8tqYCCXlu7kbMa+x15tjKD+b0XmZf1w/IG48vhHGeIelTQoT4zVI0iWH
djYcajO5/Nw0nzRLBGIqOifGNahttOrLgPRxbrwoPWyTnMPm8fp6+Apt6dgjQKG+Y+PRpCaS5gH5
MrPH6WiD37XF03UR/ChI/yODHSnL1rCODWumDwvQZaCGHj2jUWEPPuQ3oj3jMJzkB4FMGuO8vzIu
MpkYqFBVW2qBFOHFhzDQvHlf7o0j1T7xE55/TBdRjE/QkxlwlrWKZI6107JfSepEi8jvcGWAMEnG
ODSgIVie1snA7dd3SNgSffAK+dTkud/Eu+ubJhLC6Ns4lLYZD7jJy+x5bIJM/bmWouhQJIO5dsig
NIuSwU0D8thpwbQwWE5jCxbCvVMvu8VeORgzQAsZ9aJ0HBmVZtB1KX4rfMNyu26sjRxGyaJ1zeJQ
Rj4KafR97lXPlm9/nTyaZzZFbURCYYya2XoMcIJuRfJrpx8LvwoWZELPmHEFdOn8EUhAWm5GxKgi
EGJv0xY9S3pFa35a2ANe7rYIj4vmh4JkClcZNlKYJUVLG/aDhXOS5YNNBjfrXyfbEgQG3EBnI4S5
UnWtApljC42L0s9acUbvuV+sP3uMsl63Hu41tJHD3KpqU9UhmWE9+lw6DbkxpNdaCZbwqIaniAg0
nLNzNhpRCHJQmmIjt/H368QcMquzFrQ3KFrvGmiwCdPQjWPdu74mgRi2gDk3Wa1Z9Wih3fezGbmd
ljqWLlACzvlsl8I2lyZJVPQIeyxv0UcnToJCn1yp8PLy4fpaeAYEQUD7IApKzAZbOEwKklZWa2Ix
fhiUHhpL3fzzAD7CFqYkUDr+xl1kMa40Cy0jzrTF8qS280y7cTNJd6NI/5AaXMQwaoBaKBlrTbW8
ci5dRXXtvnDGSPDA44QI231ji4VKMi35gg4szyjPmXQuPvAM/uv7jBdtSKzFpa4DCXSxHbK+9uGE
OeJgJaJ4iheSopMPxGfAf1Yw68CYaBVr6dquePP02hCUTeGmYbSvwGggZYqPjKSramjkN5M7PW33
17WPt4kWsMIBpYl+ANVkRJuxQqTSzvBwkNP9asqPuZILXpI8Q9qKoDq5yVh0tZVUSztUfm98h6C1
RdJJPizN5+sr4an2Vgz9MzZi6pbkUxzDaaOzwZeK5DUjLRjeRGAHvNWAmRKnRcAhC0Q8Rsw4r2Ep
m3jja4sXKfMTKk3wPqQ9V6MqKixxfcNWGhPWJ+izkqMQmqEHC2Amk6NcgxP191WOp/j1HVQ4V4W9
lcZ4h9DMV1MHZJmnWm7xsmJWbd23d+lOcn9ET9P9sqP0aM09sA7865J5Z7cVzPiLqcGcjzpklT9a
d2b9KZd9yRa4WV7n7HZxrLuYUnWp7NoqfeORPE++4mW3ndPfDZiACcwb+6y40yG6Tx8MwLz3P9Pg
+gr5amMD1Qk4O0A3ZA6SxMYgpVGFhkbkQB1zNUvHNiMvHyVnKUXg0/ztvAhjzrEAENw0NFrpj5l0
p6+Tn9b5k5KIKpI83wHEyT9rYk6NaGE3J3JR+dU0/4hm0zFlW/CGpp9gnksU/IKgowbdSgAd+tva
MtBKtVIB/R/HIXGGHr1kY/SSV6lLVs2tcO8DTzFQl15QUOD1a2wFv7nsjTcpzaIcWnOGRu603XJO
d7jBinPmRofqUPryd/sfQ9SWxVWRy1rffMFGJAmnyRhyRO1t+3mIzvXyo8DER22LWh5VkSAmvNWm
tTaUSbLe2r8yP8b8axXctTf1LvXaU/LVuB1RBwAedQBOMjcHvPLsgEsJADwfAI3+a5eZGNjUgcnZ
x+jyTLRA0Q5tczuLkkr8k8TwAQbRkAbGf4wKKYPVWhZCUlr7onRvKY4UaGoONXggpAMuE0P6gqCb
14Jgk41UxgTVaiwVI6yR3T7rgf3D2OXwoqY3ae7iFV7si5oh/8sysULc4bIJ0Pm/l9mZFXDJOmCW
65/am/RL7sWe5WvB7Cv+7AM4TOizuVqETf2PQGZf534slmYqcXaWcuwaaKoyBVG4PoSTiMuS6wU2
opjNbMYub5QCEYQekGO5y4Jhh2Htk8hHc93mRgzjbCwE+hkJ8bg0LemkhIm3LvVnu5sElx3dmHc+
7SKGLb6hWFmkhNQIVPLQ0eYOqDQ/UrBH9p/1WBAiv8GLXpPFxLBTljV1V46IvVA7/134BbJqDSJJ
/ZDdyHfFIQJ8ebZD9umcfTbE3RXcO2KzWMbXtH00mTg/2IH6pJOXNRdcEKLvMx4khA2aIHtDet30
bC1QRSUe7vfBAyMT2BSq9VRnNk65AQpg3IVl5ZvrQVZOfR5cjwu4Orf5PmO2yNramV0jC2CSwR+n
5NUmxKlJ/PjvxDDGivxqHg60qhLGKQ4heyaJ4aV6Xwr8nmi7GEsd5LVBtzQiyHg8Zet9sfy4vg6u
08G0C4JFgAa9A180LRhooZLSD9EtP53t4t4qA0WMhy+Qw9ooJkujxSRwbsPRDFZvfKRk8EBAuaVt
3xrA3ctA3otI2vmb92dxLDwtJXQxRoJ4KgRnjHwg6v765vEw1Gxy2T2DMUYDsw5FZyHMpqvS3c4d
0W6V7tqThp5veVf6y6l5BJaVd10uX8cv62JstKkbA6R5eDJF2bEuXhP5VhfRuoq2jv6+MVNpGiZT
lkFqocpfivClG16vL0GkD4wbsIcqXjRVwquvOlUmoNGm4xTd92on2CqRHPr7Zh1pXQ7doCW46fqb
utyr/5jVQdRWKtorxheg0cocUJbH62AkPgaEkGHQBF5NJIJxA11r9CBFgtfUc901ybcwfbh+Hvxw
Z6PK7F0NtBE1KuAISO7P3uotz+Pn9kR6l5pncSC7MvhIm+fWfNj0PSpVXSJPKQJ0I3PycgdIQoAM
/P+bL/4SwtzYAHHX5HaCJoMHGW8dR1r2o3bKO0FkILBJtmDcSHMZxwpcgWRHeNkApvygd7nt6lJY
7gRnRe37XRByOSuTsX+p10azpe9E2m1k7OiLIzvLhw4dnWjH3RW94BLiB98G6Ikwi4F+iTc/uLGi
rgYfZVVjD8OzApzI6Gi+kY1pLu1H/1ChDYClF3GMtishuqbVFuKUxFPk56gEadwXwR5yLQqIaIaK
ug4AIRl9r0D2JM+YoofrTl6GFx09W5WL6aoW6SB11wf5WdQJyb8tLiLZ8misyHGu0zjVcGjTIMW8
jGMnOYaHfg9+UDws2mD6bPUfmTLGfv5ZKwu42Zg5epwiXL5LU4Ofyz5hju1DV+FGBnMVVsBlVEc5
poHxuhuAMAOWOhA7lyB2xjABSNsoL92yF1FN8Lp4/lobYwsVCNXo5A4uqsB6tXfz/o10/Nf/rYmb
Kt47w9sskirVxg7MRiH1YCLqUxvkreX6U7KUh5wAOTVSQG76s0lrkZ5ybX0jkrkok9CME7uFSKvV
LCet7aM8zd+VzL7R8x8puC+sOT3GqvmlrSJHMZPZKaRuN5rrp39nMDZzk5IkI0vXIuE27tbXZN8E
iEl/zbgeKOxW7tagG7wuketRDQuk7phrMEFZ+/dmG2kdKWUEc4manyWm5oiGzog2dq9L4acxN2KY
M23mPtfGBhuc/LIfywNN0gJaGrEcpUmp992XosIIKUjsd+iBnU5C4DRqGO916rJM5oCr2lA1CfQ5
cOYjcHghPUDvqGcFpV+fRaMB3HBos1jmENtxqtTcbNHDV8aeuRJcuemjWYM03FQFGT++g72si4mK
UPqo21DFJQWlOZEUs+ayLkL1EakIc1GYoxEbCaFNBr1vaHeRHdTSP9f1g1tLQh/GHzVkLorSGPR+
LqH3BbBbp8Q8dD3eLH3rmNJ6J7W6o9q514UdcK5rQdTHPS3Az6p4KFu6xXKdmP26AnUqx1tWe23U
o5X1vlofykTw5Ofu4kYM47rzXrLjMC2wi+F5yb9X0tkU1ZJEK2FsWemaPrIlG5g+MCKSqB6KEmke
EEXU1SlaC2PNg2obkmIZiMXDDiPS9W4NC2DU5oLrTiSG/r65CCSg263NgGc5EjGT9CMy9lXyJFA8
rgFtjoWx1VxP8hW9rwhcW4ecKYD7emo/J4a7HpunFNwn3T76fF0m934zEebJmGPXZDYoQsKmJmGE
gHy1no1kcDCy5HYoxGFGaJTPRft4XRx/F/+IYwOipgJgpErRT3rlpdIfzea1K16vi+D1pKFd+SKD
Cf97u06wXLxr5KMKp964s+yY9+vtepy8Zjed1i/hwyowKOra3rl0ymqIoTyCfDyjHXXXqkWt4uYK
I9WJigw8EDvNeFUHw8tEDXBcLbEsNIxhuN18h/E5pmoPKjlA7ufNuR1eJEtQbOae0eb7jHOQOhvp
6FZD6D/5pHyKDaecBWfEXQJMXZcx6A0SPsbDWjmJfsfFqW6CL0y+I93sCdRAIIOFvzATzGckhoUj
OdMZeQo5YPkmQO7NXYQ3jJgKQSSQ0bumUMJ0iNFvqY9363pnirrx+YHvZdc05mDKsWhQMECnYPJS
mU4CbgLbX29Baqn8Ur02QLudYAupj36n1RuBjA/X0XX0G6mmjAA+1XTgFwHvNMlPU6g7U26fa3hz
eXhc6zVoTHBOLIv0UBSx4Ci5Crn5M+jGb1zvVKMJs9Cwbiv5urZBEgGAQNCpJBLB2K9mxFWnRwgr
VNtfrBc7C4zhSbCbXB9BdCDWqBZMl6WtzbOKGIWGsLP1wgBYnD4dR469H9JPOqKpn3JXusFko/sv
xdIbYLN7NrEmOzUgtojdAezanZMdMdC7Mx4oI456Zzr1Q++WgSnYUn4YRYCRomJMWYGn+luwhlyp
Nctq5ad5s+vnwc2V6Zwriov3qBtOyouUFAcQgN6kZi5SGb4tXmQzN6mlt3nZljKodEc1BEZnarkL
Rvn963vLjXHQooe2IwB1yixCi6YjQRdJCBT19DiqrpKVbix/TSpRuZlv+RtBzHLUBKi3wK6qQBZG
a1BUecIDapNAdagD0QObOt93Vr8RRvV4ozDZnIOldEVwSFts811/MgJ9hxdncH3zhItiFFMnywiE
WtyZtLBGU+mVO550oAYhy30nQpDmKsRmUcyNkylzbqdKDIUgyNWl38L54fpyBALY3pilKcZZqVD5
tJL0vsjMfawvu38ngrlg8kUz9ESCQelj4iWr7MfNh7LOl23SmStmMpKJdAl98lvWvpDl49R8qM6w
EcFcKkU2r0MJACdvUT8t1vMqKkHzZiSR3PtjlTo9qY3+2tbQxGQF9COpkXNrnHKHV2h8NwNo4kQR
DOJ9f8aIcLbbW14t5Arn95ttxDNurwsnI81KhE+NWTuj/q2zH209CNfYjTBxbdVOOR0M5WaqBK9v
fsp2I5hxEqY+pHrYYbi28VeAawzBvFceOg/0ME5zlwciNCC6jituQmfcxGoYbSYN8Emz3XwfkuYV
kIqlt4Jg17uu9iJBjJ+I86SMiYV1xYn+oGTEXbLhtjNFTGD8+wqZRRWkdrSCw7iIpZykNOtk9GLV
4+q09pT7Ug1ajTY2H7RBA1sdCW2nKyV7X9dJdIJplIePLPXPn8A2ZYe9NZs5EMO9QvnS1/u+/2ZX
Aj/Fz0lflsk2ZTdyhrnUFp4wvll3iHh0pL3Il9GNbxcv/DGABzJ0KCdF8v362vgO8rI2xrXISjSQ
okX3aps+pNG5jwR7x2+93CyMcSxm14+tMWJYjHIfqH4TRNIDRoMCA+0Z9dk+JI/dXj3HZ6DhiUId
6nlZWwC4GTiXMRitGTJj8yFGksx1QOdQv6sPFFck3Nvo/KKtUaL2c14UuRXFWHk1xMj0rtDSZsoW
xy4NQJiUc+503QCwXlIBBqyPNcGTkOtTt1IZY68rdPF3BZx2/0O6oyWhHcWEsUM3Pw0euLR2027x
YoecppMIr5Vbp9zKZux/sEAtPYI821cavOUIRr6awERuztcfR1/25D2wTgXPeW5sgnEsSj1uKwqx
GF1aYISxggoYnNvRavzW3M8KmifLOym9XVU8fobbAQUc01FbwQQnPb/3qnSRzNxelWVIZhnhkh/D
u2iunDp5KtQfjWjYkWeN2wUyGtvjlQ9eJ2hsue7C6diZghqs6PuMmo72qtYTWXBoSgfYYD22/Mqa
ht11n8I1BrwvaL+eIas6ExFJZTsVIIBFSa/VHOzavjCjT/Bwr+kYeV1WiOyc+qh3h7ORx/iwoe1W
JE6RnjUc2v6sOCkg6joYQLWzvojqBNwt3AhjdLDrYllZBmhCIUleajzOqiiZzjetjQhG2cqh7ssO
2Zg/oCbZ7Eru6HY3mt+izNv1jmhVvNscaJZ/joxRvBzEpehEhJeelsHVibSfZO0IlyawYK4ZbcQw
+lctGJioRhiw2v/TSfvSnhyl3xlCSDO+BhqWjOcfAc8GEzRowNqTJxM7WCn7qP3ejHdKdsbckzMs
/1zXdW7ZygbU8v+KeotfNnHtvKhd3C7InZLz6NEeAAKY1X35GHu2m91QFIM2sEtXeuPgyV1RIkGw
Ura3ulcnJVVjNAEXajDOP3T71rLgg/tPWlcIzJqv+ZeVMmam6mmazzmIUawSXKnnRBHZsWgtjGnJ
oBXUkBH/35zI6hV+1zjkvt9T7FjZo7CdzaFFv7aI4pavlpeVMQaHie9Fjql3N0d5dtN1Tu76Phk/
h02o3U56JULc41vbRR5jbQu93YwSfQClajp2pbjrDDTjUHKu6yb30bPVTcbcpKJvk8WGI6a4NKsH
tsijfrAwwCqfRC950dnR3zdmIK39kCQDRs6HeS/Fd5oSOc08ulaK4YlUxOrADwQwhgl1UFSMeDHS
4Km6LFMxxGA4I3qkaI2YHGiSYg7KoNpf30a+dlyEMZGOVSiJWtDRzw6Q6uNyI+WBtn6dsk/XxfwX
t3+RwzitNW7JvAxoaZ5ceo0B3K93isD2KS1qHyzf459CvEn+zflHJIvfVql92NUN/DGtec9vY1ES
8vFWoKGXQFTzFp0aYeKCLi9TTIm+nVqO+n7mm5Jj+ABmcsPveSBCG+Yb2WVtjLtagbmhTzNeNqRa
nB4NZ83aokYsagzmPvDtiy4SxmtJ4ZKh8IUgvEMaV4MugmUc/4MXfuTOz/ah+CzQE/rB9+HOZWGM
t8orIIkAuuZ3JtDaG7Kjpn4CwJzqiXbbaNG++H5dpMACWESjXtPitgFsjtfMgOGr0f1xTK1DIiJJ
oAp+bWGMu8qqqlC0Gm44Uhtfj+SvFpHA/j26rdTfFyQ7zHU8OgAO9a8vT6iYjDsxtCFbUoLXmykD
4rUc91aPe7x6VNTqU9+sHiIHTLXFlYtgY68r9j6aug/gDtpbNWK8zAoGOEMZgFCaDdX3dQgPANOX
nCTOTsYyBkkWmYLbgXudq6oB4DKCdkIWOm8d8klCswVqzH0YWGrlZpHonqP79u5ANyKYA60MzDEv
/QoESnt+rsMetYb1tCzjc4ZSTteI7iCuxW/EMce4rF1cTlUEcfpTTL5Y1qtVi8ydq6MqWq6BXy4D
5IuxdqUdMQU0om5jDOZxDtOdbsXgyVHcqJa8vj2lzfJU9NlHDHAjlTH5VgGxgkZLGgtYwLIesC7K
uG/k0m3yVmQMXPeykUV3eXOT62OBejqFqibP82sYFGhqJbWjAkIvv212BL1v7nXz4x/bZUsZLVkr
w1o14KR6BBY2Djd29rIUh38ng1GNvEbsqhZYlNHuK1NxFjSTDfMiMCmRcjA2TCTAHC4STGrc0XGu
ca8FUiDmEBFtGP0zNidkdBMhaYzwsZ7QkVsiqRxah1xIPScQ8/by2YiR0xaoChNykaEVupKau7FR
u70lgtjm+yFb1zUAIoGhmIkKJDWbzF4jyBZES+RqwwhC2cbI/OsKwM0j00nb/4hR/960sl7zvJBx
a6oByLJdZd/us4Piy3tRBY17WW4EMR4C/ISJPFoQZFb3Q3FfYIZnXZ/G6UmwIL5zvSyI8QmaafVT
UqGxoff0o3FHLbUHNVR3tm/DnRJUB/sIuOZkJ5qy4MepmwVSvdnoRTxFXRUNCBrJc/9aH6YA/dr3
RutSapH5lvZmiiD7+DHWRiTjIvKxMisABOOCzhzDKW6nIDxot+unwZN3OWWbFYT8Ip1k3EWYtok+
hShW6WR8XICGqqipJzg/qnDvL8fL+THOogtXpTUzA6jXhoNRlYNykvw2cqZXwNbuwltbsCSuWsJx
WzYSjDK4Uf4+tQyjptpUoa5bxYByVEan7BOv09HaYKWCEQzu7l1EsTNmfZwUYzIg8p6H+Whq0VmV
S0FZTSSCcRrGMrQg4jTgm+R9mjxF00/B6XBvwc0aGHehVJLcgYXlN3tS7HZQcmC5IsiWQJ8Dr/vl
ujzB6bA91inudsvGNe83Rezokz8PoZNIdwkRxS9cr7FZF93YjfGOel/Nq4zMWGztE2PXrg9VckPa
oBp311fEvT02ghgv0afop+4WpLKJfNClQ2cH9vCRbPZGBOMVCqPuc7WGSkfZoUnu6+wj2crN9xkv
kJMYnKghvo8bKpjC2MPA/bcm/iqby/P1zeK/QDaiGGdQZpPcWDHKtpiB8X/3kP1Iv61I9yLJ/JF4
ayOL8QRFvxTr0OJkqmkBo0RxQluhUyaG/6E1mZQjEQh6wAL/W9VCszXHJAGua5g3D6GG2E4Hvd63
EVA/Zl07c6h8MtTxGM8TJsVTHYS6ROCI+Mp++QuYXbWsqcLfAETMcKifZJk41VhD1mj6zbi4eT/l
ggCQr/QXgczWJvXSlu0b9G92iJKXEv+u369vq0AEG5WNYWMsmok3VQsEqgrYh7P+OqaJYCH/RSH/
rIRteQeSKFmrFQFzfvObk8Hwlx2l4fkgoCMlA/mPpqiMs63KJBl1Oj6Arjh/1WxXHsuHYRVFZtxa
9FYOE5rFvWUsnYLmUz3QKoeiBkR+/7neR+fuC5BfW1TYl/2QusO++Nh8yVY443mNrEjjOacvx6I6
ziiQOXEUBW2Sn4uqxGukkHxs0dMMGmmjyYO0ypzUEgE18iOpzVZT9dr4/6IYmjWO0BC1HH+X49EO
k7+YAEenUZQcfGR4yEYTO7GAdmMY7MUWl2aiKjSSAuCTtM/yMdyv+Sz54PFTBQ6He4caMuC+gIWi
qmzTvCSZca3nyNMa+XSI1x4kNnj+E7sAubBonJlHPGDbF2HvWuatAb4kmlBJvcM+uvHgxBhTGnbW
8cYIVASl0mFwRD2Ab8b9LmbcSGXCnlFJYhgmbm8V7d+Fq/ppoAIyW9tLNAHoG5hydRKMgnX627iw
fhIFxoI9thlLjaxQAp4EWmHMRPHT9tzjZHtNd2RRzw1fUTdLZWy1VpO8kGhHhf71t6KS3jP/wbO9
vKWdiHLhEFEKTrQ4xkLJUKc6GIppmtMC4rnh5Jm+17rnfvz0AR++WRtjhL0u6bIEFiIP40a+NUe/
kEjCFJj6kaaFjRgmPopmpTasEXkCzViclTxEYFPFVZxqgsId90rayGEuejsFIn2STYBNrr6k9hdd
/aWFP6/vmOhomJu8CsliVAbMLakS2zEG66G3xr2thbeJKqJbFi2HvcSrVtWaEpwiDQgCVpDb9tnq
zZ0ISYn7hPmza5i4+NsTN2UsjXKKZ3Sf3kjjD9x417eMvwxNtwG9qaARgzkVYy6nGmCzlW9XB724
kQs3GQSnIhLBnAoaGyUpzpDqWLLYyZqHeCmdiQieevyjv6yDOY7V1Ox0VrFPgzk/5NF4ZwK1EoDD
3mCKQF65XXi2Ydqaglk/GzQNf5/JmKnFhAwurYdJe8pMVu6kW9P7mb7EoTt4ilt500m/TQ1BSM4N
VDdyGUvVQ3uQZx2lP1IszoDG2KS8iZbbdnxQB5GX+y+XyGWRjGKANxoU6T3i/+hlfdV2reL0j7qP
GXjPAgqcEoPiO/fj2YmeNKCkLd8VwbOKr/gX+YzWAC+0XOIJmzwg4F+W2Msz0ZQDXzEvIhidCdts
zJMIjHYrej7mQnHVoXF6YnsfMbE/YthhpkLK1qJBcsqPjdaZx3xf2QkeiaZADL+Of1EPlsq3XPXC
zBNkBzSUuzEr4kbH8kTr+OI5fsHOsdNMeQ5QizhFjXaOXhqQEkfzz1j6CCDgxsw05m4Pyw5TICs0
YFkO4eoXfe2G+rMsggUSKJpGf9/EuiGpYswWoDXH1Cuwu8Ge80FguNztQiGINiajH9FmVqIZVqeB
gBUhw/Bgy89jfdJMUZcn1wFuZDDL6O2uzIsM9qo8Lkf5mN4PQeQD+ENFuLkeodtotjRvRSyb3M3b
SGVcoQSKw3hZaaIoftCmBNBdAjfA9XkbAYzPW+PaGIcKfl2zvoWoMC1E8soiKKTvpSS4Cvmv2Y0s
xuWF+VJLdQKt1s+DH+27wMAgrWs6q6/vk52oN5Y6sHdR+kYa4+BU3RpxHyMyjkkQgQG1fFmWoJ/r
Yz87YypqxBcujnF2Rr/k7Zyg6qTd2Xd0cYWbueGAtgoV6X/R4viBOVgNLQCVobmTHZhLIskqY9pV
vRyrb9aOomzpvdv6k0f90WQ5opEGfsEBLb8EkzQKsImZV0+c5GYvm0BJpDjiJnp95n0OkHywWVDI
C/MhD0QNYVyz3khknjl9PHZJWdN0bJY6RncLcN14rAW+g2thGyGM71iKMa76EF7QwB5Wt6soLBfu
G+M4iAIEEjWD1lvoAf+6ELSA0YyHjdvQWXK3/EbLX6I3Kl8dN8tiHEebphoK8ViWHJQHawdaC1f3
tCONJT423QvMvD+qwTgRo1yMHHwqOKj43NWGU+eiMP2/rMcihgEwQf0d/bUU1V1nyj1E+L+73KfU
AZuKT92udCNSdr5SXKQxvmMBiE1bLHTcRfJ78ziImrCoM3jnm5CM+c9qGGcRTvZcY1gB45+H8Ni9
MXUMhzYQtWKIdo0dvGvapmuHGF4iT5zZUxC1TMH8XTubr2vmSJ7QK3F97mVdbM95WyRpE2fQOgU0
1GieQ/E9vwP01z/2M1osAw3Y1/lznzrDSeQrBCfGDudhrjgmKm0AXuyw9RV0JN+EFaaUroeawg1l
vMVclzIoquAE44N+VP11r97PbogeM6SaxNtJXeo7NUFDuA28XdAZsKMz6giKHUKNuPPfeBSD6BnI
9m/sQZHsCJYmEsYYsayWo0IqGHGYe+1B2497WPKAfl+wJt5Zh+vSuMe1WRkTCtSWKUljBYxoKc2P
YyLtxlTUBiISwdiwLKPuWTZIVli65ALC1c0akTZwL6jNKhgzRr9hIs0mfRHczXRKN0h+gp1mfaA4
UBTbun6WI0f75/rWCYSyre5VXigdseGbxuVkDz/DIYhbUX1SsHdsP3uuSomU9tCFIn/sjHs9FBw/
/y112bk3O9s8ChbwCU8R2n/e8M+7T2B/9hLUURzap5+IVJsbum+EMUa7LFZLwPEFzS6O2vSDNAdZ
ctOeCCyIi4Zs20AmAoQB8E7YwSjJ6uuyt2GuvWf8mNHonbuaM7++QRkAEHl1hxvV6/e0t6B360A0
PcI/tIt4+vtmT7O47sI+xxVZGbch+EdFmI6i71PF3Hy/STtJaXPA4fTWEIxjcSyFVCV83b4sgfFB
/apYo6agOlPrKKl1gQoSCmUS5H35A3ubc2KcD9jlsnGVcE7LJ4q+W3oE/9LudckNd8bX5X7wugNi
JeDVLrIg3KQu4b1Lv6yQ8UqRGumrJMErpQdaYE4CytEl74U3v2gnGdcUgq84nCfIMc/rbjwADgWd
QephDXra6g2mrtQ1n687JoF+sG3sdl7O4xrjFV52j2t+LEX6J1gS26JWtm1sTwYcn1S4hn1qbVC5
C3oZBKdDmBeHHTVyL9fwexlImcruNllTN0V0DhwZY3myh8+T9u3fbRrjm+bBoMhZiNCs9jUMD6MQ
6ke0a4xXyNekLxdwk/gkc8y3pjvtM7kfneSm/bV4qqPuI89+ur4okUz6+8ZT5HFZdbIMh2ss93Nz
HItfpra/LkKkbIyniICpMkYyitUrcBB75Zu1CNbAL1NfvARhvISSS0SxG0igFB32qfhUnBPQN657
ivaa3qpe6k+n8gjMLNHEkGj7GB9RmHWazWhg8GJ4wNhyh+RBr0f/320g4yDitTOiSscZ5eqv2lgd
JXu5LoB/6/7xdGxtdigyVNfT/yHtSprk1LnlLyICBAjYMhQ19ex2294QHpnnmV//Un3fd4uWcSlu
e+FVR/iUxFHq6AyZqEfN9feuauxAa201PMpU9KHYobwCqTyfa0+laGzBL4IoGSyrLj5QYhenzqM7
+oJ6gUjKUbQuDiPSuWjnhBW45Vq12+lgtf2uNNFwSUUSftuvjYsL8nnNWbIGQw5fA4rR05wCAiqD
bdzIGKkNd7WgTim0xo7c6tQGuVJhIBlNCePQOyhxPxDlCyglvbD9ipwQ1FMee9R7jCFHngSqRmEg
ijpFO8vBBqnDTtVLlEfrcGIMIXtIHZ3SHDdzkP/4O+dkP2W1Vqo2xWDNiJXaLvnZdUtsJwpiDT2P
bg0d2o9/Z42DEk0Pe11jg3KLVR8lEu6UBVT4Qb2HLvTjdVMC7LA47Jg7kmgZxSUMPtxFRdmlvkUH
nXvdiOhDcdgRBlORBTVK2m3S3mSdA31Be6yKUzv8vG7o+mrwan/7mbRJSpaEvXWs+mBM59A8dIPg
IhGZYM/ilSe0NB76ykTIaeqnvvg6q+dJWDtgJ+fPCKXIHGQMTRLVbYxLfjwmxGbvgcBVLBe6za+5
A/rSvkyf/27nuLhiyeWUJjUmQbtMOlDJsoNU/RRrscATBLekIrOlr7YvHPO5t1hLQOtNLvFiD0go
308vljN40Z49dGI3c/JT/k1E9SjAK4hbvjWdkkCSIaSKXX3okLFgkx4jsjGT1zmR977HFajaVE2R
0S7OuYkWoDF4YhNH+aDZ7fyiq4oAJLYd8WKBc5IpgnZKNgMkjMEJ41NA7LwTFHu2K+vWxQbnFeoA
dtuSyTGy4VYkLOzatww7vom+KT5YnU/RMZft+bE/iTQ6tk/AxTDnJv1SJRYkKEHSJh2j+A5kd9fd
/Q8JhYsBzhkSSa31ocX3kY/6Tt3HSG86FXrOXl9XtbBFgX3u30/0xRx3f3RdBepocI2+8rvHINCc
bHLID6oX71rRvcw+yjVb3O0xWQnA1oIt4lPMM0VPEhpwzjrmEwp/fpxGmwg2cxveL4vj7hA6p7Em
WRBvUFvDlaVHOWqdJj8m5e76RxPZ4a6RpqS9nNRsYQ26LLtTHizOKN8jOe5cNyTwPn4UAvSAMhqj
anyt2rKbcHSKIPKum9guyF2OFq+uo8WGZuUj0Cg5h7es/mc9kvsZJR6Ux6IjcloiOR8BXvBqO5OB
ZpWRzXEbbeRZ81mLEmeKQwEqibaOQwzZCDNVkVGpIMpnSfsS9CLvFhngkGGSqmU0Cuxb4/aejK4K
TBsPtoZqAdpfvAD/RCR4v7sd2rxkRUezMxhHUbZ6e2+QZDClNMSS+lb+OqbTERSSnt5252DpREno
jUvqjTE+Wxs0pazlKaYXlmrayyN5SfT+nKuoyukkt8O4P5p1c5dbg903uTt34JCdyBeBb7Kr4y2C
vP0R3OWV0XYZrYVxcfrqDgoiXj865SfjVX+xqO1G1Lv3+zd9a4+7ysIpift+wA5Pyc4Co6ooZts4
bG8NcF5Z50VaQ+keDE1nc7YZqVjqZHb1sfoKedVd5jT/Gane2uOcNNVaPTMaRDld6E/B54iYdhL/
qJP6P5+2t3a4W8xsYsygWCznUFhH5FD8PkGPxHVv+B033tpgx2MVsZVorEQ7G+vHqXpPjx/q/JNk
iMIlod9zl5aih3IZRlhJ5/5DoxG51anfMUme/kQF4CvyN+7CilJFqhWmda/I53B4SHURjz6DhGsH
iIcMCoH1MmhZueKfQBNSgGADEfV1C8zwUyVW0mlDwIhY6/wX2i3samhtZFJL+THOv5rGoxYLRnME
vsDPl1jhUAxzExRgOqtv2RiLXBl3RBHhgcgMhwfNgjmAIsLxMTA5Kk0/WvVHVD1ed2uRxxEOE0gR
aWWhQKA7OsgOSwRFO3Lf7tg9UtwIkyUCl+M11cE3VeTSAFwfj82huVOQdlJvs8aOD4xEfd7Phq3/
uL5C0S6yv68OrrIs0O3KkFCriKtCASYl50lYxBIZ4dFhlNPYZCIEM3Zy6k40lLygbgQYJPxYHDyE
ag6yyNc6+jkDj9+h2gWHV7p25LbArymCI9GqOIAIgd6jImNFg7mn0Y869KmQgkZkg8MIdaQaldks
ShM/y6NHIO0x1/51F3gNF64AEd/rSusy6CymWBPcdIcaJasGDNSKlx1FUCQIkvhm1zjVGkxIwVBf
l049OaNUOh3E1MwP11ckOEd8p+vYqXXahMhTBFbzoE+yOxfCGJZ93WubxiGDEeVF1JYIMcN6V8cf
VTLYZu2T4lZNTkvxfH1BGzNJb+5Xvt+1jDPMYeqw1n237tJbpp80nEIPK8RM8R17tkn34itw4wH8
1ixzzxU6gCWiyXLGW5Vbp7jZJXj8NqqnFztquDGo7wbzqZJ7mw6J4Cyzo3ptdznEWHDVl6oKT6mV
fdB/DZPO7rSn3vi26IIJF5FPcqAhl5BHGRjmRkvjIab+piT6iUSaRyaR5sFG197b7eQQYzaXTi06
3PjKHYRzQfWOBvlv+k3vvk5f3rHZxOt+sw0fOojyVR3DW3zpsUf/QlpoFWJm6SYgT+F86hPBWftD
2IxHjwLpcE3naakldcQcNfhqXWtP/eIeFJ0u+VxDXIvuclc6vA91L+a4PUQjX9s1PSolUXBnDvtw
eqKdwCW2d+1iggPdqoi7dow0A+QrL2H5NU6/6OrL9Q/zh5P1rw0+e7CUaV1Kc8RK9hm6vnOf4BSj
uccZUUQX2GKR0O+H6WKLe6lRbZg6qLwxfGc0ZuExPDPOaSbKIra2jb0XY+zHrCCj6+vRUEacJ2vW
QQ4ln4IwFbTNb4PDxQQHvVVI5TgsMZtUdftB7eyGFvaCIxUfDKL+7eax9a7WE1CKsaEOzfLBl9mJ
kYJBdHavo+swd4sbUa+jaPM4vA1KOg+WwRLfRN+ZGrrYhGMNf4iSLrvHQetconIUMFXO1mNSfJg4
8QZ7vmMhbSys/4kWxKGrulSQ7KjRY51hvNPIel/qRUxkIgDSOUQIDElBtQAlRsYYyWQtlG+xD6I+
dMlrp3inCvLd2xfGZf94dOi6eWH0PF4iHYf+NsvaHamPVSNal8AOr9yb9rEZER2OZ0Q+G6OJEdOa
8R1mKwQuLvhGlIOHEQRkUTXiODXDhFE/C72aokbazWBJUSy0r8mUWL+9QUMMwJlFgqqKVntykj50
keJiXn1XRNbn2EoHO1CDb9dhbxPFVza5ZbVVF5jyBIVbTU93SqS6RZL7iiG5182IlsbhnY7m1mUY
obIdZ/opnNN9mvSHjE4HyA+hS+GzYQKdrpvcxL/Vyjj8o6SWazmEZxSg2xj3dVndxfI5TbGlWfoe
51jZYs6zgr8kTAdqqkjbL9XnMP0SiIoeorVwiGckURkYCYGMO5jI8lyyi+BJkfF6S28Rego2TuQS
HPTJoGGtqgJ3U7PQ71LTPwdRuVNKUWVgG2JXm8ahXt3F0EQ3UMpm5LxMEi9+ALklOLRK3BmirjzR
DnLwl6h13XWsbq4AYutRhpDGy7JgpHaxrdH7O8/jsK9rArWgJEQDoHVeVMiP3abatJ+XyRssUfFD
8LH4V2nStEPaJThYhnRTy6PdU6iQ/XdWF0TkCigyQZoDvmG+/Y/EymREvVp4Y/Wz03GFpPe9nL3r
DF2McBARqwVmjy30pYfpfTn4qJ1f/yrbO3X5/zk8CJqC9vGIDF+v3NAI2ouDM8Sindq8JVY7xQHB
NBZmlVbYqTIa951snKlmPF5fxzaUXtbB1rnCGmkBqUcl44tH8m1RNp5W/FrAkjUGDyGZbGkM/ev2
RPvGwUHXjV3c1ni5KGZgzxFxwvZznwnqniIjHBbQZMy1xcKRiWfVG9rgroiLXRZ3L9fXsp0hWH0f
DgaMXu2lKsJ1h+oFxFiWfYYm5JN+kx8CuzomR+02+ILskehxIXILDhHaVCNKbwC/rZHOmB6gP5cs
Fw1qCfaQ7/obQi0EwkGmNSyf0rC8D+Kvamw+XN9B9kt/eyVdNpDv+Fs6YtDQxE2XHFil1Tzo/uK9
h+HzDeLwNCvdLGuZxiA0j49ydJ9Srwh+XF+JyBf4Fj+JGlKTMqH40ZlnW99lu8ANdkPgdGDbB8ez
o+3RHZ7bogSH6DtxGCElSIeqEGny2iR7qInyTPviF4QZawGgiuywv6+AYsoiLQhqZF5H8qWRUzdQ
J7tNKu/6Nm7DkQlhVgKhIcrTKjYFSQ1lxrvCrNXYVsbw66jTYzdj4lIt/CD92iUiH9xe2L8m+axA
0gaaVTL1gA4c3P1dWWduLmzSFRnhAuNhqPO8RfrB65b7Id6lwU0i6szZznSBGer/947vI7CsyJAK
Akng5NAd0NiZ+9UJ7C5I+bqlGx2bxDUOkiDZJfhePB+VkixGWsuoMijUS5JklyumU7aSo2NwtJYf
M1EH3jb0XdbIeXtHekPu0ZXutfKXpPxIhbrKogXxbk7yKCc5Sxc+GU+MGXXaD4mTP6AGddCeJL/z
LZc+zi/aqd9fd/3t7weNTUUnBN0Mrz1fqxPWTmaxoImRMd9rR9nLdrm/GDYT82Pt/d1PKEB9vm5y
M4wlOsSDmBycyhPR5+iDC3MJsXmvybPbRBVUtrRbFCt1tLtYpMzttk/QSHbd6naorhKdqIoGbhi+
WJlMUzqTBK2toPj/xa5NEHDdzTvZ1TDCIArVyeYiV9a4SHBcllZpjRjA1aBjM/9lYuY99vTcHs4g
InUCV67s6HY8s3JV4mjILykepA3Y/L1sx64ol7qZYlj9HC5w1GYK/p0aP6dNXqbmOHW3s/lNrZ8F
e8wA5bebdWWGOyhJTUY9Y+NJTCcOEuv7al+fQ4zthujivG5rE9tWprgj043gxcpkNLcPdG9OTmgc
ShEpg8gEFzVWc6SOWoEWqST6WoeqHSv3ci8iaRR9GS5qZArMbRzg/FkxOYRNZCtD+LHohhMkvkSf
ZxPHVnvGYGh11qcOAjkpmxZa7pIDKpjVITyxrGDqDBRv1vZD44u6pUR7yEWNBnQfVUNFb0WRtg7R
qz1iRk/KWu+6N2ynBi9L49+QJAqjaO7YrMOOicm8kkJiPI41guHJdxIV8DdDyJU57madynlUpZy5
xmsIialM9KaId++16+DKgeLrm4nUBWlkwk4aOcUB8nxAjgjKYS0uWMgVHJkKqeLoDtnP+2Y3osFk
cscXkXSI4CPyVD9ltbQFiLZQo6tupfpJTV4SIZ2QwDf5umeI1iWzUPAB1eJO628SEc2T0EPYIlfO
H5Y0m8YMb/PkkJ+GHT0yUYTYB40GA11xn6DgBlB59Ej11Ewp+i3C4Wse/UzJ05L7EF1RalGWUBF9
Hw5DZshpJGQG7OKrZIfkXrJzLz3mKGDECGePNLY7Z94LCd1FZjk4qYZ+mZsEZpWnqrTpUd8HB/OD
eVb88bt6ZH2r9DZ+uX7QRTY5PMn00miLBdNasvEprr+o5KYMBNGlAJF51oupiVVZQ1zk4mVlg97o
aLWTa0rmlzZR3L9aDT8WkFRTbnYSHh4kv5W7z0l1oqohCHy2l6NbOkrACH14RtUkHjUlmXGwZvKB
xh/NbNfMB+ToBWa2n6Lqv3b4p7uhj+gES/Fl4o/6pxRKTWgvme8XZ/H0h+5o+BleovmLIagQClbH
v+XzauzA1ASAzEIwXNU2Qdq/ATG+Lvnv+VSX5XEBXa7XlRlQRFAKSlvkmUIWsBO0022XildbyEVp
M15S86hhMaMz4RLLXAgI7eUdiif+LFjOH+Dwsh4uVMsaNbekEbbyX7MT7sGR6LU6yMgkv9ylrnkr
0n3dxveLPQ5++4n21lgj5VdJN+14zEOBI2wDw+X/5+B2KaHv1pZwvwyT0NAHVn72Im7i7fap1ffh
cHaZLbkfdBlK95i+Z1NY33U/gluLOK5Fa+GAlab50PcZ4rQ4fYrHu7EG613x38eEkZ5aLYZD0pbW
jQXlSbTmo91w3Evzgfx30b21CdCkvr1yrSFFmm3CFRhltW+AidA1FvlFkYxxFzbGz+sHdDsk+58D
6DzBGEQtG3UwAdsayJRbP/WZMky6e19AezHD4cAUmmMaWjg3VviYSiFEy+FsqSjvJVoMhwQ1NUEh
riPjoPkQFdl30NpWvEbYMfyHR7GlggXbAvkhzy+baqOupTG6zfI29HTa+HODYaTCOk3ZeNuXGAlR
VEeVdBuxjEeylzBKdtc/2zaAX34B5+u6WVhRtKDxbGiiM8lyTyvlZ6TRfUsrBRCxDUEXU5zH61Ff
4yZE239ZhPZSf6s7QeQg2k6+kk/KujKiGs6h+eNH1U0QXxazPXiMo0O9/+/iiOx4/bsevpyPdyNG
XhOrwKDVJyLtZetrIGqQEnwdynk7uq5TSMxh4i+UP9eLLeuFr6MAXkmC17zg01DO35VuiI1ORYEm
6/YLfchELxjR/8/+vgr+x2BI40lGl6GmBo0dZXGLGyJZBKvYxu3LB2F/X1npw7wKEgWrmJFt7UPq
FlPi0+m/0/G//e7cVYd5KhAfx0iK53l1XyjmvdQkdteM7vWT+YcQ4bIc7rrLrCBEOxSiUwZC6ilN
QY9v3E5HvJfs4WeQ29p72vFWDs1hgRFolaT3oAhKVHcsn4t4b/53zaG3e8dhAA2igQTs4W4mjb/k
iq/N369v2zZ0/7trBnfpaWmGbJsCSGX3UHr85x4SQ/cfUgMXO1wKog6tpA9KjKxa+8EljuqmD5A3
YgrjkMEw7WzHJJdHF/0We90tDiwHpxQChxccK4ODh6auW0JTJK8UKIvQs7k8Xt9LkQvynFhZJVOp
T+CC/5PTZd3QlsPSOuXOEurC/+ERc9lUDieGUsN0HyODBhnIpwlauijL+Oi9cfOD7sh7XPXgPRRV
VkXXhsHhhqQuhRLruJj+XwnZZo/31MkPxNVOkaBM/Yco9rJGDj5gbAqkGJjOKjaKjfQfQqVonwpH
j0XeweFHjVbUcVpQpqmzo9p+DXXRYKIAbw0OL5RsRjG8AA3cTF3pacHnwsDgY/LNeDZuMggvEVs6
xN/+0iU5BJkSs4XyAx6CnSszDUI7R8eCU7uDFzr1k3hWSLCLPC9WZZGslAMcAaPVuxsrIM9TMUgC
fn4BaPHdMXGiJV0vI1JPAvDe0LmzEyKNhzzG00OS53xXteRWUQcvxcypK9hR0Qo5FCnmaql0C5dz
hmTq+LP0i1ONF/BjfmDgpT0Sw4ZM0nWjzPd+S6xqxMT0sSGbSJC9vappoei68Qos2o6QG6I+mdaP
bPlQFaJWNOaE1yxxxw0CDhABfo0J45slG5y4fpzTxEnlX5b0cX7XQMxqXdyZy5ISZKABmkPwgARL
YK0RKLLKjWD3thFrZYY7eVJKFoXGOHnjkYlHTkBIplbJqDNCV1hj3jznK2vckct6qNmazNry1Hsj
G/NGdsm8nz+rD7Ob7DNv3L8rtr6Y5OsJXV2XeYdWZo8Yt4rmTDpxpFIk3U42w+uVFe4Oz2uL4Ngh
Gmlc1FzPioun3mmwwZ56j2fYPvggtXbnKQ5oUJ6ah8pJnqWz/GieCkdUINzcYsj3MnYSjLdT7jyY
qlqpbY5JiGm5D4LvvWLro3/9yL0ONf52ElY2uJNQIvYaphC1oAgXD7Jot8UeaUE3cdXb9rv+AP0q
LLTw4xfGVzs/kGPuxq5I+XR7oaqmUYivm6CCfnvwS/CIlbqCtMeoHs3ySxp7SyK4Ija/Kphe/meC
4d3qGQA6I6kEc3zhTYHf9oGTZYdy/B6qz9f3c2slYMyh4IG2LNPku1aSRasNK44QytL5RKv0Qzgk
niJVgltWYIbvVJllPaKQG0OOOiYoThqHMZUd2ogI5URmuKPQDSGRUtYQM+nUltJPiFBcLRRRT21d
Nas947tV0rRYZrmx0KDZPUYT2m68699k61pZ//+cd03d1JdmjobtENzO2ksZFnbc2xZ9Tsb9dUui
/eKcbEiUedCg7eyCKNFPIeist6mn5Zb9d2bYz1j58mCOkPBiTMtL51f1MVZ/GObH6yY2L5P1pnG4
YEBesskhieZm5+ZQHsMv1TfyBNhDwiuiIH+6bm5740xFgS6XahC+4aWIJUtNqYkVgTs9OirtoyFK
5G8BgAIR7P+Z4G7HLpANs85wZJamttvyh9ZWTjrXDq2frq9l050VhCoypvF0nSeZbAajj/US7kzb
wEbH445oIh3grchQWZng1jIoo97LPTw6nkwfcsPUqWLJTqjqG0F2Uwf63lArf1YrUaJVtDbu0g+b
JaZJhWTAkpU0cdo6ru8Z57OINGPTHy4L5OtWmGJp0hFE6e4o/cqNjwOEk7L35NpXm8hXqaoqsCIa
sACm8yVz1xoHfThcdwXRMrggeqBp1pAGbt0pjzJ5kVs3j3QBGGw+x9fr4OBNBRa0aYK2T9kfvjMq
i2gH7Ttn/DR5pSsJu5ZEa+Iwrp0SI21kBCWZFtjjtDfmb3R41/dHWxhY2TRiQXjyLcKNRqmjPAoj
TZk8LlJ1UCTtGAeNIPrZxISLGT41DBGWJgrNDlwZ7VFuvyuxYivLfrbe00GtqAQEtioWY1jcngVt
mJNFVwEJ5BMUbOx6Me7jKX5Hpm5thX251bXQG2FZhhLBlxlLtzShUqOlh7gQvdI2N03VqUxUUKQo
fIZ76rPZqtF8AnmhZ9p9iSWC0cKP4fT9+tnZvoFWdrjDo1KSp2oPvwZBSwTp5vqG0QLbAwQvXEYJ
FAauwOImuq0scicpG0YKCR62gefJlez0wfycOvQs3SwOo9dWf5Qv1y1unqWVQc4v4mEk/aTAYKoe
IxD2BpI7SKJmNpERzi2kTDECYwFlQLAciiG2l8ltgsfrCxHtHBcthM0495mB8zqkd9J417WaCOVE
FliQt3LuSiLKUmHC0aWpV8XnJdbsSDtERmWX2bdgV0subU6NchzHlyT+OM6CBQq9kbty084C0aKK
K5f4/4jV9KMdnucdcwwQt4iqtKKPxgFgGcTyONXwjDC8mU0vMHwjFYCfYEf5nPjYzRY1ZJwvNfmy
SBq6M35ed4rNNmbl4t4G93xop7CsiIpIKEU7A+uxrcHGazceG4BfoEESRsKBGMG+8clva6rnhER9
4QXSo1ocJWTizXctS4PYGNSXiWzyOl1WUMdxp2CqunOXXbzvKpeqdvQy7piqfIgs/wMNwbgp2MxN
2F1Z5RwwNowggEAz7qrMyQ5MQrOCRFh3avbyXXQrg+0YCuLj+zZ0ZZZzRLPozdAcMJcTkdCmPVpG
nzA0I1gbO7x8EgJxuQUaXbybCZ/oaKy6VKcYlXVWUWBD8ZGb+iWGgCSHPEH6B8orst1/y0UD/9un
emWYw62uRb+FMuGBKz/IEPFighHa5wxjOtJRPHu0eeBWxjgIC7ReqUmOFIQ6OJZ2zKpnwTYyF7i2
jZyLVNOs11YVo+VQsbVj8hnNqTvW4R58CPbxYQB7+vJLdpXncFcK3m/bzmmpGiXwQconcJougZLY
iPx7QoZHnSbnplzsKdA9NLQIboLtXbyYYn9fXQTKXEjhWFCEBbm2U6qGqb4LVrNZjWEDCf9bDkOZ
lY0h0CSM2oamK5nPvXZjVG4X39X5bqb3XfIQRQ+NMO242We2tsm5Yh3MAfg6sIXEbw46pJoWn3Eo
yDZqQPt3OcplfZwnSoFGOtD7sLGLwI+c9Ni9DKgcY/6i2cP7Z5QqS7fyc9e6nyvBtcP27ncnvdjm
nLSPRhovKt5EE53tpreXfrE10dy8yAiHWqTRE72tAJZGeTOiLzuuPDUVcfkLPJHvSaXKoDWVucAT
J2RmLc01tGF3/UsJ1sH3ovZK3xqLDkfUjRSJGI0kn2o5q2c3IrKcu+8wpmPgiBBVZSnht16vT62p
ahOGSdsJXHszaqzh5GZKJPI+Fkb/5gErO4SzQ1Itq+LX6TTjE2ufBzHEbechyP4Yu4WzCBhDNj/T
yhwX1RfTjCRpgMRPC7HaqFZtbfzxdxvHfsEKLqTRaNJywFdCOmixG6N+HIcpsptKJIq7CbOrpXC4
1Mj5rKPfsfAaclaHnV5T25iPZBCsh52Oax+IgyLLAMG83KKnKDfLXVBqCKOaA2RtMjum9KQHlo36
/4uaaKXzno2kBFRZMqIryh3brqNpO4NszTXlY2PtZlBQzEQ0Sr8dlkJj9f+t8IFv0DcD5KVxTWLo
DIzpvc/6RrtTfLD8/AfT0kSkc31dm/HNyiJ/smKjliZJKTyoun+URtMxYvUxsiaEqCi3zM17EgEr
c9wBM5OoaRMLma3SfCrJTp0PYeheX9EmMK1McIeKtJUKLU2WHjasD0YUgxa7P1aVJiiBbzv85VNx
J4tgVKMLVOQBU12zmwFh9TKBVvy73opGEbcXZFEI4Zp4cauc65WUkDQdEAkO5Fy1p6E9v4uZFRTV
/zPB3xexmZJBCcHhMBnf9W50quW5zkSZs+04YmWF87UgaZVaabEQPLlczI6600t4rg+ZZ30Wxe2C
PeMFOqtYG6KhA+512YdG+VyNnhR+fI+fXfaM8zOj0Qapf/0s2mOe+oP1og6C3hvmQ7+hHVVlC0wk
uvKb5kRRq81cdUC7ppQewIb0hRqFoMl1041XJjhAJeWYd2aGmGfQHlN6Xzehr0GyOjNELcrbyeCV
JS6yGxMLXcVZiImtJ3K0diDqdpt9vxs/sXmqyhfx125ohahsXvjfzeOiuam2FsNo4AKjE+T+1ECQ
FhWvxI4hl6k45j5BwsZt3Rlz5+SbqBqxOWOFpKpOKMhjIKrEeYduMTVQgvuw9sLFCY7oNXLDm/5z
/X3eBTZkWZ6zG1HObttdLjY5SEJCX05ojQdxr7euHN6D20pwW2y/SlfL4q75VF7qiLR4CuS/DPuf
MZAut5djf0i8cCcaGds8xdSygLIygj8+xiRFUfU5QdEy7M/R/Fha/qg8Xz/Fm3tmqCoEpQ0KcXMO
XJtZ0vQkQsFySHVXUbKHQV1EnKWbyzDAhqXJuowyIuf50jz3RjPjjg0M2R76H6l6XxaH6+vYbEWE
UPq/Rjh3p8nQjksGanXNr2/DU7YDv0HjGBBMf9WERztnutPQxy4IYdl/+xtErcxy+6csFi2LFom0
xo1zUN6eu3C0rfQwQMRQawXut/mxTLiCjPoHKjCc9wWdTvtOafCsIcWJNqYNLhPBPm5+q5UJDg9V
uZs6fUF200p1eFuCWlLvdQbZXf9c22ZUiCyjF0NRX8FyFZfPRQBh5wFfy8wjuAS+S3nqTAG2b2/X
xQiHB1HcxR24reASeWg37X2ten+3Cu57aKhZhxBRNdzI6uyy3uUliDVEPEnMg37zMPOyCu6LKCXJ
IFQEIwgcnaU61MENDX9YwbmpU3sab+JOFBOL9o07r8So5ECmyOPEhq3mJ6KKBvdYlHttSdxZTToK
eVE2JpGcq0MPPWLEKcjsDV+JPdsi8ettVzMUTbEMxaJ8r+ZgJvo0F6jwkaVAoHqfDMgZYSj8uiuw
r/D7ki5W2JJXDl3HNFy6TofEdvClyXdxRjwTqsBB9J53mHmxw92roBNeyk4C3gTLQx07VTTa6SI4
N6Id486NGSW51CnYsbj63tbPHfwszR6u79d2eLJaCHd20IuBYf1wBqfZgcx2iz7FDhTJwzfLmZz2
Q3ViYm3BSQNPqTC1vO3flz3kTtSSkkyvI5ieoC/RgmJYyUGHz8imEZf4Dbh/JaEE97bLX2xyZwpN
YLMeEpzi5KDslsOyL17q7/GBEfBjnnB2BbvL3OA3d2QFbVS0dVPmm90WuR3B+JFZ7j9a6ZlbPqcQ
P5YgQlNhtl0Y7m26P1ohFdXCGdP4LiF5mfoKfClop3AnN7xl1Dj6fjnRHyGqH7eB3X0p/Mq1fgiW
yV5Mvy/zYpYDEquVk0ypsczx9UUVgeKhOBmgsBALg20eitUKuYs+zy2wfKe4TGLzSQsPDa6UehF8
tldSHX49yK8YumEi4Wzyw+dt21oj7l90qfnLrr+d0bkbe5Grn5hke7BD6PzJcDpv+MoUzeltNr4D
xVb2+eYeCHXJxiARwLF5p3d7pcU3M71cFfRIbh1AgsYYSzVM0yT8GCVFdROMowsuZvkwTXet6Mrc
0BxX5bUBzi/Goi6CNEQjBCP4UFwEg7fpUXokB0b/0TlkR+zKCbzZp7mwLCc0znnKohkTWqLgKdFh
+lRBZ0vdaXjsDy/0IH1sXYjyuArkzhs/duXH6wdCsLF814xEVC2u2bqz8D5Pzq0uuLm3YpHVvvIN
JjQ1olSirCvnrO56v9s3HmPbErFsiZbBXaZR3lpBVU9YhnQ0pUPa+te3aessr5fBXaJSQ+NqyvCF
ZESfZfUlyva54l23IVoD+/sqIMizqR4GGT7eIkMbVt1TA/C/bkK0DPb3lQkzKkuIXwyodnfzeSmC
vdYGmDeNBeHAFravd4u7LvOKLsEgI+QYyMdZf8rLD+ZwrEVnVrRf3AWJcdNqLhDCuZN5SMOfmvb1
+mZtVg7Xy+AwAXxHdZAq8N0QgOQUKjnW6XKQl3Yfy7pfqsae9PIRFZAbMyj/0hk4SFB7WunIRuDy
6FJbi0/UFBx8gSvwifOsHyyC/JLhjvSJpLld9h4KVO+IPVc7yDeN5EViSVqKS36Oj8n8zQoPuai+
8Roo/HYDYuaGoFZNkJDgfNpIpUxXJqQ85mN23zplaiuGHZw123hgygLDxwYSt4EXzrYwTbHt5xfT
nJ9ruFLmvkEfUzcrkE0ApUiy7I02druiEJxc5mvXVsk5O9VyPaoKBa/sNi9sy+x/WAXYaKt411Gw
HtH0bm5zEbPNto9c1scdgAUyfpI2wQnbbmeQu7E9tNKn64eM/e5r6+L8vIwMcD8y4E5aa9da0sFs
IEesx/6E/GMUmIfr5jYz6uTiLfzYUZ9qeR+YuO80v/2aYwRIvdGPxCanWDh1Ktg9XqKpUeI+N0c4
ppr3R+jfHpNJ/4RYan99SSIz3NUnxVVkjmDcddsSTAjyt9EK7Po9lE3rbePuv2JaxqS08ADK58kx
6/suthxLespEz4JtTP/X43iSsok2RLJAkO0hKPGSHFmxdBKcJNF+sb+v7sA6bGo9KIFJVv9SFJ+q
BU0FgmhB4NQ8M1mH62JGZRXgHVaLm8bBt7YFbVIQ5N9HY5ZQMUyExQIBQKgcQCyZPMqDjEyfBuWg
9mP3AVDoSJ72IfxQ/GIsnFDEqe3MUQ4iFQ/RhnIoITU5cmYUDqiS3q+UflfqEB4YZcGmbpoBiyoY
VBUZPQ1cLcwMqTFoM8A2Ia2dN45FYsdYBDXKzXB1ZYQ7TAiLzMRMAQ/g1zyqmBXU/fYgph3cdPOV
Ge44QetMH7Tk/0j7rubIcVjrX6QqBSq9KnW3c5qxZ15UE3aUJSqHX38PPd+uZZrV/K7vw+7DurYh
kiAAAgcHCO9M58vcvrRUsgxx6LITwD5gp+RNmufUGNh7CQCk8TAdNbzkh0MSyTosZSvhbpORrKXS
lzgVte8eu5E+ZSuRHLxMBOdlbT1JV6cBKZQGJuLSpnfDksl6iGUyuNsDvPYQ61vmYsxIfpiV+DF3
NpnrEUYLuzPh7gm4OYe1QoktaP7MoRnVtzaemM5pe3Ae0Zd5UyCt4wabDOEvuzacgx3bfopHMBMH
ZvOid7cm+dZJBxpIVsbHkm1VWqQDMB2Ewy9N5zuD6s1O6dUoBnzC16Gn3DYs5Kjwgniv1gZeyZO2
Ygst9bpaD6r+NZdRpLCf+BCQ7ERwp4RZ0I3TKCO61zAIOqlJkNhTYGxFWI1lkE4y+N7rvJ5z8rjz
ceZxGidlgFZgBghY6TB1CZlN4rOJdhiaDHaM9c5CFqL+kSPz8F1WjRKrx787Cjqj9zs61dVMdRak
lHbpDb2TeyDK9vN1+X3+5ISG1dAwzdvCvwmPCp6aMm4bcC8GU8SKoBP4XJXDJw3rTgxnK8ZWceJ1
xKumKi8nelCBMjm/DuF+7QRwGpg4CyZtjilrXbjU1NBOolSVIVaZ9f+gEibqdeg5JI7Fs5XoWWEo
oFxkuajqhvyThNbJwXtmCU1/uU4CV1ajFhq/nTxu0/B2ooOiM3n0lqa3XfH1/J6J81s7AdymzaRr
+6XD4Q9R8XUKkiMK7uH3JRgPQBeQJ/u6vcK4Zr8J1OfPUDmhKey/veSus4Ino7E0eMO77g99DktU
JtJFVpkQHxgbC0mIgzYLLjRR4rXJKxdC0qv6qr1hxIWZn52aqzXA3MZAVo4Q6iCaUf8VxwUpal8k
SjvC507Nt6yr/DX2LEvm2IXABX0nhYtRxhE8S4WJgHLG5KXuieLOomErrG+QCf1c/m4njKnoLl5p
M1IYlPWi5hnqAJvuVVsqSUrJdo39fSei6BtqVyWUMGkuk+kaObYyl91ctvMfb+7byXA3adNdQ6EK
FOEvGrG6aH3FT66SuyZawc16/lrJFsTdqsFQVmuy8MpIFvD6Aw9rNeOxy2Q4VfYzH9eEZJBNwOJC
eLxHMiZDSlL4XLCceHT8WrgH17gtl2u9lyAj2O6ckfQa1O5OaMQU4DLVWNBKXtTyoI3TydWjZBqj
8xsnlIMHiQEQC1wOjy6pp1bJe4y4CFx6X2GqZuM7zA7BAZ+XI7SrOzmc7aHUzOtyg5w4QdNr3fqD
lDRXiBHTdzK48KEYlTktWZGp7zCyMTmCExGFn/SngYk7420hndQt3jtLs1CJQcGEB5RQtZpUpFDA
MutiWKPRPLmz49F29LHV385vnxDbi4zef7LYt+z0oSVVbU4WMOzMArHZb6kexnf0kgRDyPxFyWYs
Hv6PQrlbZS5bYmXEYe0UW/RaCEo8dfZdf0Qdpjs4uf//MfpJGB2hiKViYhcgTzy4pXJhnUDgy55r
f6lVDdDegpzhU4uzXRCzoC/LtPiiK2bOJaaCxHUQl7VyWNMKhLGdYd2kqbHdZQlyFFazbX5brs9d
MVgvfYyOAbTtugdaL9btajlpOBDzM3hdffdZ3EXJFCXu03VDuwzSZAHNm8QrUzuP6Lxo/vnzFd5J
kO0QF82KwLBxXoDY6zxWE+5kNkw3yzr6WZFIvIDQYO5EcGrrVkCutfZqB4CGhjouovajd4ifxads
+nN+NUIXsBPFKSsEKIOJ9sWg7aOhPpXus2nLrJjwxu9kcIdTtGXep2mHByQ4PZXm1M1fuuKPrTyc
X4rQkhnoFABDErDoUM73tx0z8dSmylgIcFWf8Ao6bMf52waU+C81QvnwkNuhRKJoZXuJXBzVZC1g
bZjw9cp9qIdsYEESAt3hKz8Wf/jKgA8pTMzP82JlUrm4qq/Kzc009EcW4JXRcHa0QmP6atwOqXE6
L0oYw+1XyIVVqzlTo92wp23479AO94ZgEslyqA+ykR3C3PpeGne30JYe6y4b+2b1tt8ZmFGVBqpx
R+ODjblVy/JdwfN26dDk/QnU914w2/Kdo+iUepy6GB1i2XBld5e6jEJZiE0GkR2eySrYTTHc6L0A
C3n8xUrRZQJWas/2tGC+ZlSg+iOYlA5VlAS4HZKzExmqvUhOOTF1q55GRnS0ubex86cqniS6IdTD
3Zo4PTTq0QK5FfjiFdCboncm7P3iPg0m0DJs/vKjBUl9ImWakwnlFDLTtDpNNagIdV3fWdqjTZtj
bq5Bv5SRZIFsAXw4ud9BTh1HSsu2LsGGNvu2p/tongVXLEa7HNDm783Hz9TW9+I4JVzMNCcx6uuB
mRwc5U9cXJFP8XHuZXD23iQx2j01KIU2evGBYpRY/nPr/HZGI/70FW0hpzQPxgtDoiviU7PB4+gi
WgaY/b36m6uV1VqJsdZqfKWO3wz7pq1f2Cy48yfGfubjgb2J4XawTZsKIFKgvhNUMmcHoez80I6y
epkwrAR/C97qrqlZKCW8X82qt2XVajD7Q+AcWJ944ycjcm1tCSCh5mvXysmU4VPElngnlFP8Me2b
egP8Imz+sDC9P4D/pMSMoS1ML4tINh1NuJM7adyBWSo1F7cEHnetjjOtvWk75NKpOMzxfzgunYEF
MdURYStnFM2RZInaIzyPu5+tGmIi72R/azAmrH9yNNk0MqEK7oRx5pDWRbG0PWsCVsn6hyx9eeUC
Dd6A/a1BqtS1RhkFJzuRc8vj1GSeNoeUJho36nIegqRft6hZSB+c13lRsGjs1sXpRd8raelCMcIh
c04VwbU2u196921O+0irdIk00TtjL43Ti74ax9ZlXGN/px5khzmyInlPuuywuIusENfOF8b4lTm9
36eZB0y9lw1P5fR0fvdkgjh7uKrtVioWrvIWIzfl3iXKP4r90shACuwQPqoCZjdajutidi3b1l18
YbozRtM4UAUHLKGp5SW9JTF94ugX04NM3bENDVDp9yIScyY9qlzo9Lu3DiAbv9Iu7dBBR72vI4cI
R/yZ8MLAOxa8lhbayDhNaE0gUzEnBHlsMwm20QqKXEYFKbZ5OxmcGoA8P02TBaD9MWu+tW5enqwE
yO0x01Iv7R10P1TKr7Vde5+utnUarXIKt16lvuaWkoKo0CDuPoXbXqBYCsNM8fCtSu1ICxhGvUK9
+lMebCeGeyv1RpOUFQNyYvbBRVV0lxRjoeZxlqxGWDTCG/a/0+MUsrerTXWVV9TvcEXC5jCb/q+N
YZmf++AvJX172WFQH1At1yaVKavw2r2J/5Co07N+TE24l5H61vfyyQV5TfzUf1O+s97Ev91TsS+D
xIkd904s53A6xUb0U+G2V45vRMax8u3Q8uagvByDLWSZdhmVu2yhnNcp2x48jD163UZ9+1Fr2njR
NPmGqr29hO0MEpHz5kxI4GsYDkw0a5qHJXhvBeJxXRUQZzMQR3LUkf8pT8PkWeiEVMLxWxYqPuvF
ZHko9VfsYfCpn94nkYwOWuiTLN1ApId/ECa9/4rNTptiKmC+LQzwMCZPLUfPWg9wTIOMlFaE3iMs
FANFhQWWAN4OVXWZUzCTFiBonoIRmPx/Rwutd8bD4qtR4ndoP+hkNS+BQUA/HNrIwE5ugZmQ0yUy
FnlHqaKGjnU3Ts/FLx1P1POnKXoPg1XKBjUBZuJ+nPxL1sQYnBRrYxVdCxkN65t+GkLwoR8XGQGm
yIGAaxk8C8hr4ZXNI+SRq53shrpaOPxSL4yIYk45jEJxRcE7M32pD7qEl0AqkLN17erMOsyqFlpf
uoA9RnK8HRfV/ztIqfRlgwkFTpgYBCP28G/QZ/OT2A1FrzPbxIlpNL9W+i3xF1f/df7IBPf9nQz2
DTtH704Do0l2i3DtRn/Yrupp9Vz93pHB6cSbt1sM535zo9QbzV1AtB6ydgPGRV6hUPQ3x1z6spyT
VB5b+G5hA9p70ENHQSEAZvAizB+t3Btf+pN+TKL2WQkUiSWTbSTnb7VkdImb6kXYNr9UM9Lnyndm
16PJ4/kDE11jxgOOvAx7z/FJw26pjLGnWJe9WOG69RhlAKIEd5R0MQieOtCLNzGcH3CcJDZHrdTC
urMWb6jqW8vdgLrtLqyyRR0iCztVyWX2g1l7Lux8J5XzBqm7aQPjoMYEwX9hXDOOrYRV1AEWQrFP
JlJ4bJbmAGTnGBZM1ns1SbdEq2kaF+E8JRd6G4dlVvwulurY9OXXT5zcThS3pW0CtgHXwVXrTeuY
k+GoNuqF5cSS1KDAl8EmIqq2NNPGc5/zZRZ1nLreBjWkS3tSKP1G6UtfLb/mNT7RfpAFgKImRchz
bMx7h3MBDez7HWxcs6l1bS5CF01D1DdLMNGxmlwaLPBj6CwffMvTBxxhfqTycXNCI7kTzxnlvu67
3inNIjRvQSb9jU0z7i4LgjApQw1aOakPkyZTU6YUH9QUzyLwrCBswdvl/ZI3Y53bBp4AZbq/+ZT4
ZF2xnP18lL1a2Gnxopjx10BtYAAuwO1uO+jbWhTY3Uq77zFYeNp+m/YTUQqvnq/TsfTGWca4KroS
RENQ5tpsvutrA97Ocrb12qyqOW1hM41eNlO/RdiNoR9mKatHiGzZXhJ3I0ZV76ZBr9RwhPNpy8fM
/afNqP+/v3bg+WUtdJap4j37/rCaNdGW0ehw7eYNwwb+DHodaFKaWpEaElAKI12IbnmAb95LoYOr
YIbPiPGQjukrZF4w2I7K7ppQCCJG1E0tYG54249SUd6rfayGhnmr9VGtSep4QqdJiG0jT6ijNstb
w5VaikPsVA230WNc3AumFd9A60Y8cXLGR+JPMgMsMlfEBP5dg1wgFDgFbxYnzldiwHxMaWS4NErS
uQSPNUSn8RCp5RZ9Qh92AjmDkRtZNSgT4I26dujIybUu6+R4XoQoD0BskE+4LuaBYB4At6i6IHW8
6XUBjtWJ4Rv97TJDIh4TxgLlTtZBIII+AzaHpA+ykogUX8FouwtrJTPAhkuiYpqm+0MdUVcDcDMh
gz8vejA0FeM9AznzGiqWDPcv0kgMJQD7im2CR4eHyphATKTDCtF93FzUTXthAXEkMbciGa8rg3PU
XYwceH+19BWTTzA7Wws3jLTZftJPDHJEbdzBzBMHe2jy9m7StLV3hlYLc+dh2L5vMhp98fe//T5n
5dpaoa6z4ftL7WFRr831RaJtInfkGjocsAMoxYeO6NnWs87q4PHR8UVPRpCERPGSxnNu2byLWTZb
TmS1d+L4BmirbkFmXSKO0TYtcNztZKpwDquMPFLkhlzQL7/2ecOgcneoKuJhzQY49t5J/Gz4jTaS
h9pVLmutu5dsIDsB3snuRXEmAZiLZWpmbKD1xcQOjof4BILAwwzapzSU4Z+FxmEvjXNIQ2JtwGLV
aqjoPi6LcyBhco8CPEiRv7IJ97IqtfC8QNyLncRs5g9tJFrWlZmtdFo4pvdONnhF92SOlcTLsi36
sIU7IZySa2VWU50iju5aPQQj2bFJCt/thutxHB/xmjhOQyUDbAo1BIEuUjaI3T9g4/tk6Kii5Vpo
Zle2eTBaHSzgd9qSSNYmvMBAaDAMvo03Eefbq7YiqmMN2MDmMJjXRf5Non8iH+juBLCF7gx4u22W
07FxyIz0jt7hffU4gkA6OaBR9bGo/AbT2utfxbO0nVO2Mu6OUdUt25JSLYzpr0L7qsl474Wqt1sY
d7HGeh5XumBhGO3gVe7idfQG5UmJg5BJ4S4UCGVpbNgunsQEr5wLo/qnk9EkSUTw/R5AcyTJskC9
s9S86+383li0Y7xtsgCMfeqHa/S2YXz7sKG0pZO5UDUwiD6h6wt+PCSnJFy89Cc47i+MHxU4ZlvV
wzDgZ1k9X3iHd8K5O7x2G9WbXCnCsUgPNOm/WHrz1SmSO6L0k5dvJoZByaIxEdAEWQxWBwIWEIT0
3APcRGvBrLMnP8j3otRnjRJZOB3dcAEFRQdS+Cz1yMP5Cyc8zZ1MbqGLma2F6SBX0xRkRf/01B3M
afwZ586nVHMniYtd7ClZhsyYirDsXqb+RLTnfpKURmSLYXd8ZzycBTV2d1Bxatr1mv52wRBVyGg5
ZTLY33cylmw054klt6pB9+3B8tN8PuSZrAAtqvK8UwbOEDpaM8RbUqoYBgREXNhcd1d6iCc95tVn
h+zkeFrY3OoveGWx0cOyKo9slbw1TEgaExAghDnZbluluSKGfiSbrEFDaHR3OsEZxSZdwPdWqVro
mu2PZEs9TMKTRDTClYABTwNlM2Cm/KPK6Ge4MmNUwzy7QoU1Hb8YMtMuWIWpqgRgcsTkeIpym7XV
yqarFqKKto27m76eZ2/IF0WScxcs5J0Ubq/AnZq1dT5roTFQTKzcluesJ0AOtJJWCYEHZhlADckc
B1kCPkmwuKuRNbq9hVNse+iY9+e4DdLU/pqRJrCtUdZ9KXpp7wXyQTSeOmaXgt8tVO+nwLnAdGb/
l3HP3tlsQqUjiWCk4jgru67oUzMoxLWYg+lGWegEXdgdtQt4mmPsL5K+BlHhElE/G3jL8EaICzmD
Mevx5rRwyV30AoK8qA6QInuafOVQhmyol3SBQkV5E8iz+mzrWiP73qMYFG2vY8SmYzWDdLSPltBA
Xs5Bp9InMEf7RfLpGCWeysYu4S9pFugYqUDSsBn0/31wAyEsk6ChFoQs1vud7Gy3NGdWoKm1u6G6
7kEdbSRVeN4hCiLpd0I4u1vZmOwxOojTMCtCAQk8EIsesS/KeojOCxIf09tqOKuRa+7kTFhD2OQX
6+Jp+q2VfUoE0i6Yx4J8Pl81W5JKKwZWg4wtMxp6el1tIKvOF8mVEq6EuOorpk79gAWzhr4xNn1E
iseNj32dHwa7Sb1lk80bEESEIIR9k8PFKtWYohSEecuvk6xRUD3NkRbqR9mrVKgBOzFcoGKCwAgH
n2mhXU0+6YmHEvGSPBcyDlrZtnHRSldWWZWwstxQXLWm6+nGn3GTEfGL6tDvNo19xS5eaWt3XbMN
8QqbEEKj9jDmwB4aYBSjh05GCCdcEl6Hr8AijP7gts4ukpSYCWxrNgN167AJK6mvx+3T+asjdLiv
mV/wFap47nJr6hN7RE6kCJe6fxqM4n4q6+N5EWI3YYMP27IxAxi5bE6GobaK3SCLzSYZoRUoaAHs
9VyfAPRdhuUIy31eonDvGB8xQWIer2jOL2mtCaZOQB3DNblWU7Skddd0lgRD4lU5FpJjgHfoH9Ad
M7XVxQQROCaLo7EdnGx57elPxROjQDRP9UG2KOFJvcnjxxvrQz4ubdUWYRHrZrSUmXHStWKSOAbx
slwwHTPQCraOO6w4p8NS1Hg5MbCFgYq6+1BeDiH1Ej+/ByDrM6EY6GEJ8qRsMiyn5rqSbl2h4Smj
xZkPqLKR/0n0L+fVQbgmTSeWgSUBYcvTHUz5QHVVz6EPB+tgRv0BIxou/yKAisiVFu1FxUs8Ot/k
cfFlM5iJZjCFZ/PB66C4sPz4wKgIikMXjlfNU+dVwfo8H2VJVFEW8J1k7jqD1GrUBzZgmTXOalcF
KCz1O4zXAEWAYkgJF0UqiZOzHEdDG5jK2yhlSNtyaicNxG5WYMTjSbeleBzmibjchbmXwb5hZ3TH
ta4WLYbjnX0WY6J5MdLvxgh9i4fyiyypKfJXe2GchY/tbtBKAjjJVpYXur0caxUYS8NVjoPZfTuv
lSIjtZfFvmW3MBUP0mnTkcBHOaWYnxDmZd3jeRGiNMi7zeMuc5XY+TiumA45BO1XvHkPOsBFPprB
Fr85MSLM2m8Gr5MdmmxpnP47xpysnQqxyuB6DnH8BZRa+Sxrd3xtFzqnG5y2q1UyN5uZltCN5OZ1
rAfQy6iJTYD3PU2nMpqe7RuKPhzWI4DZC3iVqBTvcK8+OKF+yRgFDM89KZJnn/CdsjtahyMDUea8
G5o6L3EL7avVp6cKSKHKr3JMfWD0Qb3mS2++ZM95n9c0baYPLh7nKGehSyeFVNbXMnhzVPxmYxBL
X5Ypl4nkgshxsZOeJlkZ1s0tsb+SMsoyCWBIaGFQPNNRl2Y0DZwnH8aqA8cYMped88ukeu4pWiJL
0MhkcMuogCuuC7D7hx2ow8mKPKE1PEguotCK7dbBubl8UtSG5AkekgGGOT4hADoB5OevwfTA6IQl
0tivfbgXO2mczcyAALcXFf6HSdND5gUmz75eXhGv+UE2l1W4gWhkx3sFSB2YrPeWjM6lXtTaBNUj
Q1hu6+0Ud5J0pNiF72RwhzQ3McnbAWHJEoHFGzFk47sP4PV5rX5jZqosnSb0BEAOEBXlZ83isbvj
EruDYqCG0a4VoIt977WtEnvOMn7RtL4JJCcmvEpv4vjgrkQrda3pyHvlV2OYHEvWkfYcB78WnwVe
5b0b6DKVZKfyQUlsQP00FIkc40MH91TbXWkiBaBezGBwrA5jVP74izk3JIkboYKApRtII2jlB0zt
1g2z2WIESZhbs181xVNm6Z8xFHhguEhmYAo3n9DozWq01rpTMTnB18yLuHyRnJBoDZgfCIYvNNhj
ICv7+85dD45Szq4Gm16/2I+surr8pD/zDlMhMccnWp/La5l5Zd6LPyBdNVgcjhrhB0ymstRT126E
VW0w6PvQHc2DHqjIOZ1fGYsBPoqxVRfEJDauL+dE55hOxrLhZtVq33q2al/Fm3sxGc5jmtdHMkj7
BkWKB1T+vwI/UIeO5WaA61ALia5cGg7wdSnIwgvTBw1LmGl6AB7tu3HTIxAUAlxiyKIT4Tt+/wGc
vRqKiQx5nJSh6bFZxf11dyxO6ZH6aI4/nN9c0b3GCCHTMG0AGZE7f681dqKSvmtgRrIe5Tbzn6Jr
g1yReTCZFG5BaVlWuhGjd5BY1FOSOnSaNtBXWbuM0AjvV8MZYXT+JJO2IB1q3rLoIoFfGTzLa54Y
qXvtF975zRNq5m7zOKeJ/lk7dlKIW5W72bnKCjbWo0PL08UqI4AQPpz2S+Oud9J3oFcvUaWxrtP0
FYafBhj6Er8SpGSR7DEvci97cexEd9bEWFH9mDDaNlRbCxRXznQz15V7OTm0jdq+bSURgdB47XaS
e2ssmZKhlRU7WRp/9Lry9OT7+aOSrYd7aExrnVWEAH0ytafc8ICE8zsnJP2f82Jk6+AeFkbiZpmr
wk3GWuUpvRYBMCsJ3mUr4czhoKgzKTa4RaMvbp1WD5QiPpX68BMQuC/nVyO+tpj1Dji1ibIWpwQl
iQuoHMI0u9PD3LV9x6KHzZH2D4p37U0Od/qJmgzooEFFYb3QovmmPVh3yuKtUXrML2J/e1ylPfwy
iZw66PmEy2pjZUqCfrZJuQWWWmIchCIwaR4ocaI7IBh5f4PaNFWTogeQq1DVYBi3SxSHwvPnI3YU
OxmcAcoWq1cmhs+ojdTT6MXQXBjN195oPbp8NzFkliKn4gZp9XBesGxt7O8769BbhToXOeKltnh2
lRfdvT//+2Jrt1sYp3mFgcp+rKJgwjKyDEnKuBFpCCRpNF/Kelik0jj9m6oiL/N0ZdK0CGmwQHmI
o38ZP9yn82uT7R2neqrZ1xthJbvKdDzFvukSyeYJw7Ld3nE2CFgFp942KEWsEs9pfmxV2PaqXyHV
0Uy+ndqYPtf/H5WdM0quG/dFakHZyXZs1peSPP6fNo1vRM2sohuUGpsG8P4XV7WbIJ+KIjovRKYH
r9dtp9Zzrc5rbr2ma/7qQZL4GPrpvebyGl/mY8WaQIBUAPUZs7Hvb1G1jInpYvJrOHRPwEKY42d8
Hp4DqEdj3tOHFpW2tFW6gH8p7LdrFXOXdJgFkO6P6+ZLNk7oKHaSOJWjQCoDSYrrSkufXNAojcrB
63MP0R5BXsuKpi8Z8jvlLBEsk8vt4JwrpjEvNgq4y+W4vpgb4PSS2ySOKd/Wxg8AbhV9bkwbQ2BY
rpx16LqJF0d9kB6HA/UxRktiH8QCQQ1gaqZFDFflrFEGGLtijkADsZZBsoVG5uExdyRBfjMsQTx5
aShzJEJN3InkbNLUl8ZaLogpLBQ6bDJHY6YE53WEffWHV9xOBKcia0vMYWNtYJqNIeuW7dvaxWQ/
V1MhEcR+6JwgTie0wo03a0N3TQp2d70yQ32ooqYbH5GciRSMqzQm5dv5tbHtOSOSt07pmnWbPWBt
dZN9WTDOBf2PIEaxSpDyx8bPuuoljl+o92+byRuqou22ZU2Rvy5o5lnLoSwe9ViyKMk+vhrLnTHs
i1UtyxluZBpToDCsyDBQ2dAU8HsQB7R9KaZ3dDLMsWxhXEBTKl1mEgOXDTOXk+S3vR2V7DNPjd3e
sbuwWxdpcnR2FHjxlskPgrtc1JJORPEFJoB2ok0OlpcvWa9K1Yy1g86K5OsI/nfjEtPPf84vzA7S
A5o6JcGYcM/exPHap6xpo7R494YxeWmNC6RlPH2WuEaZDO4Bjxnro50bNXD6xZU9/s6Ir8n6OYQG
YrcMLl5G/zxGbs3oiJrd5YtuoA6UbUeHuqsXl6usiiw0eDthnJ4pStnH6caE6dnvfK0OU1FKcoqy
9XB61rVG3jl9g1yEuownaijgP8tc9yajFhpWtClZf5y3QiKKBRBgE2DooHpoKeOsuIGxdm1mIJ5I
r8zb9cEJre/1SQ+3IyiozDD9WoJ4Pho/N+XinWDOtjddijpajYRZhVxYkSEL4ijH84sTH9jb2jir
PlADIBD2sE5qE0OHjai3ZVPrxQf2nwi+KOZ2jpIRikJuPRkXYwoebC17bK0m6HoZ/4f4Or2J4q6T
01ptWTCHQZbbLD32SGemkoKETAR3ndqeWEoJgHSYmF5Bv8Ovb9rj+TMRVm93Cudwtwh4CYM0BDJM
cCVmKAo4J+Oo+M4TY7UFJTH11Mv2U4oAmlINLBjoS2Hr3pnvpu2UoYnRx9hbl1vx4sgwxEJfTt5+
n2nJ7veTTktTzCRCzmO6VJuDQ9pgqlCozDQP/zWQ7CDboQ+RAxrwQFFrAn/LV3H0xhlthaXZ7Mfy
xbpAS1QImve76iV90AMqZe4U3qI3cR+qOLOpuLQE3K1d6JNbAWBufCo02YngVBuIYseYGDyn3qIk
u5tR6paSagiXAV5jtKADB4SazfszUmaqavUE6NnfkDwL46ANCjzUGGWOCr4EW5JzE42QN3WG1UIJ
DJQkJifRBSyepAVW9f8QYpFzl6cejPmB0bwAURUktxgYKssVCC/xTiynjI1aoMw3Is8y1fF8V1dT
e+0u8eLFaZtKXvBCUTboawwdGMKP7e+mrldA4yLcsxLPnjKvbW5teGGJwjOz80Hhd2I4s2T1vVaZ
Fq5XeYIN97WfQD+st0OIwiKaaD1VNsZDqCo7eZyJ6rVsJqbiqGFc/kNJ5UmTBjIB7O87e9GtJF4r
E/YoS27TJfdUIoN1Ci0Sa3I2NddBjpxz66VZ1ZkC5xeOi3pSuvFinJXZ1wt67Gr7eTOo5IzEmvAm
j/PmIzERt7hwGJn+bUNrkFFfgqpUom6ibcP/BX4HNFED98b587VMBrK00GxnuMqbmzaWLEI0L9nc
CeBb11C8AG3lCNKAFiADAy1WeVDp0Rb7OZhhHzJ/CgcMuMDAyJv0otNeOXC1T4xkwjeg9ZSg/xTO
kDu5GiCbv5E5HQ9FO4cdvVoxzOz8lRLvpK2agAGAHIcn1tL6pZqsAi4k1ZbHebPvNlJLDkukEYau
vgLpEDTzMLoqNpRCrxeQFSShQW4z84E2X86vQhR87UWwVe6uka6Wy4ScRxEmi/UQDzGI7n4uw4Pa
PZ6XI+q1Qg35bS1srTtBZVKtY64z2DJIRML4YgxfGYPRFdJcxagYun76Y7tnw9dR6si9VWaQhAu1
2LuQkZt8mGJKjUZZOoaS3ex/EjDrzuqdmTyunYxoUnhmOzmc60BfMhmrGZDSCgXsHN39w6qeJks6
Z1O2Hk7HaavQPB+QrWKNjKBeDrvn8jHFWBxMEQChpYs5U6EbyDpthKtzdPCggUhF/9ADDTIm0hkd
g5GqxX1cbS8DEptOboXntUW4uJ0YzhTWBthorRWHRWZYDaXx8uKiUJ4sU3aJZYI4c6jH41LmOitP
bpfpHKPr9FZzH/pOSlUnCjiN/1b0YQxYTWMaz2aBkP12CvSwZOxxd2Y4BowzIQkWSRLp/Lpg79/f
Nkt30pZQnFNSHFMMRiWj33fPmSYjyxAiGkHdgyIlWuIdhO/vBc1ZoszrgqwfI7xtD8pDMoX2l9rT
/MQvgvSLvgax5L0tMryYkuOAgUJFmpaH/hWp0QxuBxB/1kZpHM7bw3nlY8rFh0r73+dCJbMFtLCq
ErQI61cJEGSq0XiFclrySOm7YJT2k4vOit0mE5h6cOHwaavJUQhVpgweM30cR1/bqkO6TV5TDJ+4
VSANMsHmA5bdD0NQEGKXxVjjVjVm7tc2WPDAHOmBqOTQ5L2kBiIyFKiwABcF9DcUg1NAW4vHfiQV
EIbjoVQuY+dgfILoxNyL4M4ps3tE6Qn2jdJrdXvZjMN5PRDq2W4JnGo72dzTyS3w9tCo31nbYzLJ
Cv3Co9+J4LyvkY4zxsVDRKXl/pTV3zUQVKuFezsQwz+/GqEoIDHBkwk+YnT4vb+oIM4lblYsSFJV
1I9pdyq0+lov7ECLU4nxEZ79myj+tduk4IxSGohaVhOM9tP9OgI5o32CNBoJN5Z3wzve/tiqCK7w
kSozeDImTNzYMuzcKn2eCbdtJ4T9fRe2bH23DW5j5+HULeallVfNse3swU9BEHxVGoVszLBQ6Vhr
F/iw2ChTtrc7ebE+m11Vo/pkNqc5PjaTLA56TUt/MG87CdyKOtXtG0Iz+FZmsVHgZ29pK1IvP4Mf
ZAzK/y6Fi1BIMwzuMih5OCaLR/tLqj4aALu19GS7fz6h3DtRXLxgm2s1IZ+Th/Ma5nPi1WgryNow
GX+flyMEfiDgBykLIYgjX0sQu+MBeWOdowCxIeqKDyhKRvHv9ZYNvKCHWgZHZDeSPygQKhoYxgq+
qA99ZDTvofolS2TbiuXPjRW4dqZ6W57rARnX7y2dhusOxHoXSh7LqjXCmvxOOn+Jl1VrSJZaOXI9
xc0WvL7j/OXBBdQ0e5ShIYWlm700zl30PVBitMG8T3Jgb8bink1/GS4YFgQjwRLvM7qJHjy0sQEi
hB4lTt44p9rQ2qjdLHrmKcY/Jn0stPGwgK8oG7+eVxqROdzL4vzUWMdrV1UI/UCN1qSFZ2JK5vAJ
k7uXwfmqqVE3OrFaVKE0/1jGgvEecxqZeSIprojMk4n8r2ZjJp6Knuf35sk24m1NBlQcbOPKXW7d
RZI9Z8bng84jK4GnooFkJp9zMczJrYgS52D3vEh73du2W8O5zSfJdgmXgaYEFri6II3jrGzZbGRZ
VtQiwdEwe6M1WtFa61RS8RSxjZsY6PifGM7ULnE9UIuZWtZuMd/kaPNri8AFRKPwrCKoqbcd7XCO
5kApPfMfo/VcB+9GLz2SY3k9yTqHhcH6/ns4i4yR21mDNk4tpCRkOF2gdI/aA8aypD/MiwaMt8ZJ
lcSBYjuCqAPxpoMmEL4/ni7zjNkhKVhOrqwDnj//Q9qX9UaOK83+IgHaKb1qq8Uu7223+0XoZUb7
vuvX36D7O9MqFlG843k4gwM0UGmKyWQyMzJiHx3l1BkxZpb7+g9D4J/cs7axRjd+E58XUtoAtOKs
aZZD4snJjPuOvHziPKMgjQEJUJwRlofBjiULY8uIjCbyDjU/KuBjkERgMr6H/jHCBA1g7+G5C4K/
ioZ/R76XIpAS3xlA2WsCtoWrkwWZWlaore2yrgjw4a7w4yDuHa1wCO1ZascGFPiSt7QCxinu+SbI
aUGBqMAwE6dynO8O0yypv+AJQnRM6ZDQHaNArgXJO9/vNpYYT4iBuAq1GJbMxxm3V4e7etyP7uSp
t+pedH9x3W5jjIknnTml5iDDJdQxB9mJDG6zWrIDC5Xv4Lrz8R6n4FykDJKUSJ3tNScFmn/NmILN
ryb1fh6L/JiD4u8xWcDAqM7TiNeKJvm2soqARFyP3FhmcqzUWlJM3ILY1mzte0gk36/QFbm+OJ4J
U1UxC0TfwhfjQIq1rotOM/qwftUwLB99vf77vG0iyKspqydssB+vhmpk2jVo1CtSoBg7qbxZFP+6
Ce6x2tpgPhNJFzlecjX9GNhCf3FvTW54ixGqu3FHE6foXkRGw/tqW4s0j9zEPDMzE4giTyjpN64s
/VKQZlxfE+/QQisD800oUgCQzlz6kdWMSM+01NeUX2vy3bAGCGP7miyIDfxPt7HDxLxYl9vFjnBk
6XUJ2qUXxUmO/T45QKNnpNRsnoiLlddfNGVQSoHxGhn9JdI+r+Y2UsYUqldV7XVm/A2iOu9Rh9Mz
2n3ra3mS70Kts711ils3kedXOeu/ljIKGkmkxg64JiFoqWuJi56h4O7kfHdKMwlVJEwCqCZb6Kqr
tl7nYsF3l8DErZ/06CnXbuzG+PfHzgSLNAgxwNhJkHsxDqTIyxhGNKYkjm08xtrbdf/5GNxisjow
dmH8ztIwUnjRj5HKTGtsMiyYzjCKfG/1WfmzmfKk9tq6so5rGhqnfk5CqBatYeRaY4W/ZMnqKPWq
LF1fw7xppqBPq250LWOpWhCZtu18C3epvCyz5kNhlNPBXiD74JkFJCa9aiZJd5SaEDKBWYjeu19A
dtIMIqVBT01d0+g1Gpv5uVRjiHuXctw/S2MolmiiKdW1pTPhAJJ7fVL1BV6mjxYYJtqg9yjTNeUq
yFQnfpuPo/+BOBDOfXMtozKCBjIaVMgWzne17KCTPo556lu5l6vg1x52435SnHav3itu66gAiYSY
Ia2FhCS8VzKEB2ykFfBahHH6p20iElHk1AxtkAipu+KODptHtyamIWlLwhLk2EJbzAceuqnHhLi2
UExCBcDuuocETO5AHGAvJjbjncjtwphvmpWGrkxKk/p6fABqaVcrhzHTnKSNBUeSl75sPyELiqIY
UDAXQYyFxkI8iAG1KG9anz6HMfL7Hz8iW61N0xja8BI2LD1YIDCa9/3R3oGBHTDrULAyzm11tjA2
yNvhkA/hlPp5uLOGF11Y4OJc8iZouFQVpW4LykNMLrbKZKLt/NWP8ru8OgJsU4le9Lw1oPeARyro
5tDTZNxAmyGAsky4NaSwdKbkaRL2VXiOpgP4ArFF3Lg226Yv1zTPRkNP/GTIX1C09/veDBoj3Yet
GVyPzrw4AV0oTQboHdI/bLPcUtEXTXQMSHfkWSvcmUAI+r4Jv9ngxb9uSaV7ywZDiJfb6NwQE6Vb
ZmumOO+GqAQVRX5YvWm3BlqQH2a0w9Z9BmnQJZA9KjcWubIjB7QxRg7X/wKeb4C7HgPNCPYa6BfP
A5ORAWgDHDzy9OywKl+gdlnXX66b4H7OjQnGvwcIqMnyFCZ+DiW+Qu6CRfPm7Ieq1W4x/PvXLuAN
f5bDXNxZaFiL3iUIR431FhLDSeLoIZ0+AS1DGLeIQmz6TmSf8FVHH8IrlpSYX4vsdTB/kFQ00ss7
Ulsb9N83V4ZhIG9WCGyUnRF6kpLMO6WGhtInNmezEsYBzdqw6kS2E79fSpDvZ7t+ilxjGOEM9o9K
nv3r5rjutjFHT/lmUdLQyX1tRakfmUGlN47cH7VExPnLvSqgnwH5Bwi8oePGRCO5UqR5oJ+u9Wqc
q9wbb+h9qwYFeLwVwQniW9ORjwLtjBl8NvY1qTGRIcGaqNaE+YoGwhHKvh6Ud3wQEn7mwBp/rLFV
aBS9x6yYpMQ3kvG2aPUbTZoeldT+9w9DVPT/WZTBxIWiro14amBGqzV3giqsOea+mmredX/gOfnW
DBMb9NxcplJqkatAkDsstD0EyAXRnAdGP1sKExMaZQoxVyljKRjFN93sOO9t1/4+SYD7gfHnAZxI
+x5P0i/KJ8gGME2HkipgDmA1uPCMlligucYzQsvve6t0muLLTFrBCeb6HwooGrhXULe6oPBDm8Aa
gUWmHZjBp30JiDY+ET++S/flrvlxfcN4fQkQ+aHWDfoLaKuwBHEYMjEjKUeEpUUy6R4chYHk6ofp
IXymKoORIsiO+MvbGGTSWTleC+iDpKkfnpQAN8fe9IaguwUZMSioP4E4BHMOirLQmIbSAAveKFs7
0uVZTv3EmhypaJ2o/oqgJVoT/ZvZa9/WVRW8DOgcXMxbKplFhpK+Y1OEJ83r/P62OQK0DnYzpxvc
eG/gwqeIwDYQMh/zjhzSJ7D7fQAs2Iadva5RnaA85+vh3Ww/NPnjdQ/hXPcIueAnlFHmx0udiRwN
MAJdPMfg8ah+pqObk8cc4zMlSED1WnC0OUs5M8VED5KW/WpryDrDHvia7rbJbcHhEllgYgcGqBQ1
JiuejIDReZ1Vtl4/SaJZM5EV+u+bW3GQKkPtM2olf5sykDTboiY679iibKJDCwmMPMBxMw/Q1hr7
aCQfj8LFL8DwH3rqIXfIDmEDaKv1/RNOsDHHHNpkHOR+SvF8aurAKGcvNb6pXXi0MRlrx39dt8UD
UmJttDqKhwHA8UwOo8Sd0VmUoVff2Y7uykcMq7rSV8rlZbvKY/pUBRnU4SBNGphPolojzSWYo3xm
nMloIrlYSEoQfStlvyCjMVGoqe3B6Umgd4cqee+UVdAS5CRRVHzSBF+6oYPulk1vcsDYRkMFIkL+
e0y8ZID8cilMorjnmEDcRUOD7FL1qVVGZLkS8PH6t97LnoYdauidY75TilOq4F6h+ghCh9vq7fp2
8gI+2FQxVaNAlOxSd8hIR1Q9U5QUfouxALAMlkLp1B1aEOdoAkflfsuNMcZRNSuOWpVglejFu7U8
vMpDF3S9KO9VaaC4cJONHWbPStNsjdiAj5qnBUrSpVftwpfsZLo9pBXaGzBNAh443dc7yj8fBQUE
UoX1L8HfwFK0hzEZ51XD3/ChAHuLi9s3X3rfQsmruJ/2n6mhbDeSvQnasQGBTm8s/hiYGMUf9z14
/KQdZUASsWfzeGTPbDFXQVEtiWFEPW1ufVsAJoV8zwkCsC/6/erSmp56E7rFjXQQpeMibzWZGwK6
NKEGyRjZt6V835B5h/rIbReWt2003KZr9WasVTBM/S4ZNTeRJihCaIKcjHt9/PEtk7k+jHhZZruM
APuz73WAyfX0RXAkBaeEjbCNli9kzEBbSEXCja91UO2UFYh0j/IyQlLvMJbucPyESszZnjKhtQ7j
XipobUKp7vMkKKp3ScTTJfp07LWYdu0EiEsKYN7bEv0qFtEwEzeKbvaGiS9R3Q1Z2c2Ab4DSWGpc
YgxO0zwO09+VkfiCbaJOfiXIsDUydcxAw6PigE+u7KouDTK/VQ8bvHtFXDWClV2MteRNXyoFPt2a
fht6EMXOt2XxVz3e1nnpXV8Y1/3wsqACDHjNs+WWDmptekQJW0Hu7sWz9VoZxZONc/UZMwDy42ED
WAZ7lLPebAmJ4eUN5pPN8ZBhWjlFj+u6FV59Hox+f8wwx3WIQ7BOz3jQdL6GOQVImqXgd4fsPSBz
9Sd4Sc6M0U+7SS1Jt7bWZLYpoFZ/FdJfRHk3e0GtnHeGFEU2VaoReSkgpQ5pV1kLxn769cEu7nIR
jQZv97e/z4T2USZrC45Fypn6XVcLr1WDaPivRpgwPptap+ZyuPpK85V0+3aWvaIWPtV5N/B2KczW
17oaRp2K1IYyxlN6J1IfwbvkR7/opWh2NyJiH+71tLXI7D86gZlSWHRdz2H9QXQM/pYXAzfw7f/P
WC8vG1YU2jbG4xadTSbNMYqpKqS2hLsls2eWhTd33X1roG3dVA/N1BeO3o9BaomgGHwf+ccuG4zi
Zo7ngl7/QIFa6UMI+JYoOnDe7GSzNFYZrpTyKByyCm0a6yCnd5J2W5azM1c7c/k5iThaeZjkM2uM
00etHtuTXaNLGoWO0ZOjkqQvOqkceSBHMtqHuUZWbtleEoqeFzwIwJlt5izUbdtnpMeTJk4cqtdA
m7PpDx3dr5seSsQ0ner/CiMnEWT+/EDyZxOZ06HGYRwqEaBqcgIZeLMOpikXhHiRCeY4oFYaV3qH
TUytH1akOVkooqIVWWCSFsOewV/aoeY3gXSgj95bXVBfEfkhk7JoJuDOqwrP0IbUMzC0Wg3dXTbr
jl2PcI9I3dlN+EVwZ/ECF96BBl6DGDm/YL41jVEHKx0q6tZp8qOb9SZzDSi8W47h9kDFfaIlCkwE
poyhlWBd8oXFdjPpKrJqgF7nU2s1+2oWQj95yRKgFya4ZkEOAYj6+c1oae2gThg2+f0a8lAtCPSH
Gv1kCGQdhI9aWvViU7OtNdYtYhkYAI1S4Z0o+K7ZgXwf7T0Mmz+KoHe8gjehOqkoiIA49WLSyOgw
wjdRKdjfFAEIvo/QI26+tD+G9+xAqf2bGz10bclRnwR+wovDQDcAyog+8+VMTVmVEUKHTvVrZHf1
gDH0TMmRFi+WgXCdPM1f9sq4r0Ss4AK7bFdkKeqpJ1TeQOn3Zj043focEtHR5hqxFJTyTfShLxT3
JltejCi2UdlUDsrwq2zdOvsh+IC88AGo3z82mPdC12h6s2YhbPxtAKFS+OFheQdGRXtKbj84J/dr
srtuk29SB5YN9KAGyoPnB6HPIPA3TmAgrddhX7QQXO4y97oJbvmRqtb8zwbj/nICpOQ6AF4e/W0/
11CWDA/GE/mSfo/3tNAtYlHn7hRWghgC3VmdBc2bIKDNmwq8V1qZenmVB/Ys304dEcDReF8OODHQ
+KNTgPSXyXZSJRnQC8HEsVXeVPrdGB+ufzbB77P035q0WKDKxleLCWaaa0DiMT0kGqrhfSvAQwAA
RQ5toyNxvv1kqcc2jDKwtUvvSQukkD+I8OHc6szWBrv9oEwy7AhC0fpuiJzJLQ8Lht0Vh3LMlDfy
veXpTvxEI5OwMMT/hn+Wx1yXmWYNVSZnKPA9l4f8gUYky4sO+vNvcfYQsiPXN43+IBvpt2tlTrBR
LrOa9YDUtuZPzMXJgO1Njy2RvZHMb1EBgZXr9rip4tYg44XxBEJPQuXt00N/6FAtRXsM1FqRJ4p/
3MRwY4nNsjskBpIWgtg/1/CUKEARJE8uRDMbgFRoFfGjZ+W2kyuaThE50EXyPUyybEiwbCL/kJzp
VPyVuaNbv00P0umjgOnVf9m38qMQDyvYTkLTiM0D2lSbNgXRNEYzdtYxPA3HxY32ZRDhxV4481EP
5i+rrzqZcAKMJ9mDS+Yfz2UnA6w1bQ1CpXHGoHxByuBCjsuNHkHnXZwoQKh9G4I7qnmReOlx2IPi
ygO+AdywSWD5wO8eEqFanOhj0MO2+Rh6WCzhBAoOv4zlILGi2inVyGsla59LUEkvQoFUhSA2ESY2
6dOAIvIC2Zyo0CeQrUFFUImm5zyyZEGo5WXV24/NRKg6amU9nhAFi6V+0qMaUHhgJxP7NFTkuzzO
x1Ih/x6rBMyXCRQzxibpBPr5x+yHbIZ+JT5mHN/EUKHNMYQkMMENfniFQ1cS8qUXw5m4uEivIJ/w
w1G5X8zKr1Q5EcUf3tvANAmmB9BgNPGT5+swMBdZqRj89SPLcEmd7Wd9DeQcAkRWEUxR60qD4dXK
7MlKDdyPemgGCMlNn0CsECATQHIO0oXLQbkOMhpk6UANU6uR00G0fJ3v+/ITqCyC70mza0hVXIw6
jcVkVHoIYcvBCIOwam9sIuyb8D4oppAMPH5QJbyQm0lkQy3iCrRHnT96FL4EDSQv2lEBH5yE53gn
uEB4vr+1x/j+rCUWOD9gz3i2ACIZbzUUjq2XbpfiVVTs8ti17gHXesbU6SRqSlEnZ2/LrW3Gedop
n3C20buQOtvBcHwL6gWpcFLlyySdjPSuE83I80IYMTWdUuFDbJoFPMoLpHUnKr9gS49p6pTGt7X4
NVh7ZfoE+odsLTE3R2qog5IsIAJZUmU/KKMbptldHpai7aO/c/EJNyui7rQJyktnRtYQYwzJcBZ3
vTVuQm+ElFm8b+7/P3IArnNurDFXQNWWcmUX1W8YNlUoVYmvtG7nLV7plzvgfzLR444XxbYfkrkF
0mwdyFxMqGHG+ms2aPd6XxBBFOPdNKgDQEyd6ghBofH8I9ZShn4M6nt+V77W0knPC6dXBXS8XBsW
UMU6GLUxYcMgY9RolQBgwEY19VNSfolzz+hFdLL0rF44w8YG43SdNs4t9LgyPycoEe77fvSKbsas
jOBm4R6jjR3G6dJ5SuSmA+WMoryiUOmk9VvfRr41PkzzkyA+8WonALb9890Yl1uAnu40CnCLD3Rm
o78Zj5ajfWSbIlVL3kPVkj+KQraMCSP2Ul5UsNh1Ctb1W9MV0NF9GCSQPKJTBn0gKnRxXGJrjmVM
HppxQfiFS8QaQSF5uGkAtwyzTJDdiMwwnpcaSRUSrcakovYulaOvGV5hW971feIasUAhYEOnEv0t
+u+bOLSu+qANCYzYZK/NaAMeo04wEMfxbgAc/5hgbqpl6SajQ4rhk+a+geC7ae5T8y6LP6GYcmaH
uZWiMqlr4JdkKKYc5uRlEWHkeG0ZTFwAwIM5NpB8szWXoRsbRU3gZr9VRXLPgu6kSyHKQKO+iW54
3s5srTGfrVq7tYupqG9p7Uuwu9o7SX2+vvmcGH22IOaLlaM+IQGrYIKc9PmrWnyCwRAGEJqRzkKG
z2ACjkxCuc1GbH0/P4/DQ9tkTgGSy+ur4H8oIkMFA0wLFyQYqVzNWZ9h3NYcv6TLU9gc1Obtuglu
hEGXFOmjgXn5i/H/vu+G0o7BzGLvk1f6ikYHqYbEd+40h/WU4e123SB3Zzb2mOg5hkunlZ0q+yDa
1ZKXMtl/4vdRP1fR9oP0KEusFseWWhQx/X00hvSHSvjB6NXLXGkosP0xwFxpo9aB/wfogA9xPyr3
SJvl0i49CmtF3O3/qJsjEbAvZozIrIC7TQbnyhhE+8413kYroJil5da8qd30BH1Lyghx/fvxODGw
Plqt/7DKVlXknKRjVMBqmDmaQ+Veoicd4A2qTKtApdfpAvsEGshA936DGPvHxHsWJeKCtbMVltbu
aygdYWAfomG3lQ1l4Lz35iQVYBd5zYmz1TK7aUSjNhoRappDG++GotnZdXWUQgOBKd0PHUS4M/NQ
2oPXVODiJcsRUMBDWsm1o7SmZ/bdbi36F2mWBcdEtH4mvkhhtNZhiZLxlB+T6djYu7gUVAa5J3Gz
0cxJVKw8baoZn9jK98N0YyiC21H0+3SJmwu4SHu9yGtMpVdp+82ozNO6itgheeAVcFUAY6vJUL4H
6vbchg1VQbOuwMaVHqgcZLIz78ERiVH00hUO1nC3xMKMNJRnKGcMs56QSIPaDsAuVItL70kJwDM8
Sd2RYDRu9kufUruLumfcj7gxytyVOunGLFXQDYnQbDdazYGa0GdumY0J5hsib47VQYcfJLHqkCUF
Xvg5knbXwwr3oFGleXQdVTobwpSXsmgOrcjEQsxT/x4faugvpIH9lOhgREUXEHBTOAqge8bLdcO8
HA1MMCZY9TAMpbOTs3lnSzZpwXMYGjWou3fQnnNW9QXglv9mhwkkUTSVfUoJnqLmZ2YGSf8+58eO
iOIV/Rn29tkuh4kLfdiOuV0C30nHjmkFFuzNbgI4eelLnmh2m1OJwdn68+2YCKH3kJ2JTdAjrfVj
D9aFZR9Nj73yLUtv5UxQW+VUXs5ssadLGQ2lbkBDNAa/2wZToIPiRnSeeId4uyTmPCVtUpdmZK4+
Gdwl/qlF7pA+XvcEbkq1tcEcKHMOU9Oa8NnkxzUgASqRfuauOyrb2LqxLwJV0Z+75hJ0FzdxVu1M
o+sBVPFrpfDS6t0CTYMs5a5Wv5qVwP9Eu8Sc4lQOm0o2KFnUIdoP0EKf0NwpAhGMWbBLNlP+MKYw
bjUNiW/ZHsJsF6qvqogHhjemsXU4limtzmqMOqfYpc5vD9GdguJi5UYnDSKbh86Dsp3b/mXdJfBC
rO9BJGYm2DSbCRfIsvTIShAuxrFzEvIav+UShJeOYWK6192RZ0kDcwglkTIvx+1RPqjNqQf7TD8b
+yEePPRs76SJ3FaydkJsFFRieDEDZWK0oHGlAIDJBKgIc9QVivwgulvkIMp7sJZZup8Ypp/N7R0p
frZaNwi8kndJbm0yccpOk6KuDJyARtIlV1OG9nVJo+79+ofkOeXWChOhiNTLZljQZ6tdYMtu9e4x
S0RP/Y+CL3uat1aYAGUiIwVhswGk3TGG85/M/0NPN5gTtW5bv3zViJtgkGDyWgeDy8KmmuhjMtFr
WOSmNRtw0IX6impdlIHUJqqHTzzTtstkgla6SlKpJEgO18Jyu1A7kHJ5/W/7xcQqK19LtYDUsK+X
dwM0n6A+t4pEEAU+8RFkNrHXTHp5sQg8b+l/FP37qh3VTFCm5RZnNp+KbRFg0MGuogw0rfktNLRV
P8E8N7jEjEfpkWJmK1HtmddXt7YGmdhUTWGFHA4fjihOPbh0WCZGnjs92N+6W+n0mzm8dEVPPl6m
tjXLRI5GlvtWJ1CysnvzODXEWcN6Z4Jl3unLdHE+4xzApdlYKnp0TAnSSOVmkSTQ97Vp/Aqahu8h
yb8YhfXjv5lhPuU8F31RxXifFCW0D0fpq50nbpdEguSTf2b/rIb5dCB9I+hIQx2w7LugTNZXQxci
FPmu/scGE2Rjq7dMdDVTX86el8x09IF42iQICyIjTIxVsr4tpphWvOrMURPVU6TspFvxy3/bFibI
SsoQl+2AbVmj2Q1tbXFM5ScdPPyPXsbE0hk4rWwqsJxIeTHWIC0fElvwxURbzwRSNbHXoYhByDqb
UCC0yR2pTIEJfgbxZ+eZQGpocT7EEgKQFEFLZXUHyL6RGFwSzUFXPlMcxpem5M0WmHvYF/06qw1t
9wEwottHY0x2kP8pHC1t/OsuwC0dbA2xH05SDMu2saoPMjs3D1S8fH0KVSp3IiAqd5M2i2K+YG2M
kma3SIosabpf0oGO5ApyIG70/GOCvYmiNMqVZdVT34jn/ag2h0aVg5Wkz3MiwhlyD+nGFBM7IQYo
tTPVnF6W+yo6St1tYuyu747gg30QFW3u1cVY+iEaUZU2tAS6bz1a8Z0tTI25L7WND3yMyW7MRGZq
6KOCXCe/XdzFL700aN/kQ/m9BbXWtE8+cxtsPhxd9cYcEBZ4b+hwOVU+KeYRvrCun2jzg8b3n/PD
MierA2rvYYvNmePUlZVdH+pOp32idLg1wsRPOzTXucbLwo9WKOB+UdUv17ef62FgToJaJ1i8Lggt
pRisswqNz3qW3+ltdoLcjDdAC+G6GR6Oz6ICVP+zw1zPfWmSXod0FN6ASkBbH1B5KJQgvdcf5Pvq
AATBqeidWHeMl6h3RDop/ERrY565tvXIqEF9DobfOQh3JVoJy4NautBx938Psk77Cg0sf3m6vmxu
PN+YZdywMDHvV8mIRmsx/YrT8CFNQkdXbRdA79yRUtFAMNceMGXgCADQAMCsc7c3+1BqG6PBDEpi
HtL5dVyX+05H00SOn+UoFmyqyBoT181J1uJ6QuiQsvVBz6yf1tycSLgeaqI7oyrSeeK6KjFkjG5A
HxD/O19cMetJmsc2RnjK5TnP7RswV34Zclvw+OS/AjZ2mCOXqkaCAhnSLwqrlcoTyhReDphr9WBa
x+XGEHxFnoSpBbz6P+tiNq1tjWkq24/mExg6UMKS/PQN/wVAujhYQXIvFw7A09c9U/Qxmb2r62Wd
Qg2L7NRjEUWOjbaqLGyn09v24om9WRpzG5tZXmSEPrGNot5bZryP7c5dRyWwMQ9vR8txqlMXw0DB
9cWJtpAF9UAqE2p0IzqH2j2tCza7+mY9UqKFAu2Kz/RZN/v3Aefd3DWKMvcoh2ORi517ta45wAq6
1xck+I4aEz0VpVjLuMGDLT3Q8DXvlV1z6D/DCQj4BoU4AgyFQRdmu1RU1tEyBkPQMFpv0jIeiogE
1iBkduIEjq0dtvFZdcncZ5QFiSaE8uJS0vVqJ3WO5GNcaAhWF6y1QSc7/RfRZvESERAw0ZhMUb8A
Wp5HkTZJctsesUZ991ssDrPe8mEJQkd26lPuijIRTrYIjRSIMylgWdQAvD2318ThBFErzGGr0akd
bqxxgYD5r8RSBS5CrxLmqJ3ZYVxEnnpp0hN0R5cw+3tZAWFZ5Vh0jYuMMB8PqHRlbXQAsobptEjH
3hRkO7zeFTDLmP8DNSZEddmBf0Nfo3FWMM6LUQIv2TegMajvJTcCEczg0S5F9yPeJYGoIML3io1d
uvDNGZ6ICmVdHQQKnb8GlEotOtaYeZVB5Qeym4MI/SW0x95lUOyy8mqk66SEDSDlj9zQ650mARJI
9eQfk4i5nEcpjk8LFmRM7APhwIIQUX8u9cKAGqn62AZgvQO5beQbkDg4mT81X3YirxLUSjhR68wi
45JVbNVygooS8Bu00VTs5iNIYPapqGxHve7C9TcrY7zSqjvsbAj6hu7vyVf97hR6pqd8o4o5RYCU
UrR7nLvzbF2Ms0RzFpEZwBR/7p7J+C0DsUctYj0W2WAcxJDBxU0MEAZYsfYiDai128rTDAGY6xcL
LzE+WwuT7MSjFFrmCE6K/JaS7Ck3EL2QXrWn/P94KeK/5gfyIDpvotUxKU+DkZ41o6QLaRiYUupo
syPr679Pcc6WxqQ4JCwyKaYj31WxG5fJAYLfw5jzf7TC3JmZ2elVS0mrpvp1kr+ubeboIiSU4CBd
3Jd13pJMh4OXt3QEyToMgX3sdyIYlGBXLpBAsSGr3YSrqtfsIINOqyXXKOaLgPiiSMROVsWNMUFy
EX2yqnW0++zORiCS3OEnOBB7jGH3u2G/CnplQptMjEhNwBOGERfL8mg/o+i969+Wd/U5u8Xj6Bgf
zSf56frJ4l2VUFIAdBGkMhb4EM9vFGQEnboqmNZXlodQDYj59frv8zaLzuPbABRSiDTz+1m7RCtZ
4Hepsbplngdl/8tqGkGtS2SFCeENiZYuIs3im4ufjO9lZB8hCCfYHL4RfBETujHA8zFHiOS2qdVz
RkU1/i57t7LAub27/rW4iYWhQ3ABtMAY+v+4kDcXfNoWSp3PKk37tMB+k/OPgUkdFNvL6JBj9at1
G8vJHxMh0pvrCBbBgC3Er3SwE587gh0qcSSVReoX4dtIwAVrP15fG9eADRCmCuYi9YLh0VqKcowr
UJc2xT6Ln3LR9nDPjmHrGK4CJTqw8XT/Nt8uniTgHiQkK5iMoy/UNDDuImjaArk6ebLXlE78TQTy
4frExiZzL421ZchrpS6g5TmOY+i0xE3jz+TM24Ux15BqSWYVDniHqOteid6X7vn6zvByf2wJqugg
xqfp//mHK6NknEIpwXhzEgXj4JdQeRoWdPWa6hO3kAnMgQ31T7zbLvLmzkAtsgfbWN7sS/JSW54F
qejrq+EmrVsjTN4DOo68KlbQT3bHOQAiisbQB/0+2hWHJrAPrQj5zf18m0UxfpdPZZ0ooF+FXsn4
rJcQfJghbyvPpya0BTvFqxjghP75gIy/2U1MmsyIQL/wOnpUvhnTtjNKBvTNEQlpCoSfkvG8vKoy
M0TxA7QqzXcSrHvbHwJ8xoMGcF7kiV69vNNkQkBBtTHhYmhs7j/qeUeiCO4Ra6+LemNGJfj4RROS
fCNEAzYUugYXguhGb6ltgXltv1oPqBsMye06H667IC/UmZjW+p8JJqUzB11fIVQOLSn7fYZiwfhy
/fe518TWABOsdTxZopYyIBkflOEfjC3QhaUg/eowu4pruJhuCXL3ul36s+wL5o9ZTGycB4ox6cdM
T/Dp1DR07NVL7Yc2u23WrwvmBNbWKcvv1w1e36sLUXTgeCaCoRqAQuTKU6bmGBNtNyy14Gl2fb8g
vXO+rnZU5miUkXVV5Q/JCExRYsw/tv84BMZEzg1kJEYqSSIU+to8BVFklzzjcVHcLEnfOLLVAEWf
WpYHOYfSKc0UPYe2HZHb9k8dycrg+kflNTohPPA/91RkJkCajWrEIeXcGxvP2hGKWW4c0L93CUb0
1b3wYhbtIv33zcVcmaAdhfoTov7B/oqZVkrurOxG3/5iYkyudfU3Y3JEbzcamq75KhMpmz7D1Zwj
G0irk2G0XqO9Vs2ztd6uQoZ7nvuACBSNDB0jEhdy8H1kh91Y4N1TRzdDeVuEouNOk2R2LRsD7BRe
WFTtHPcgx46+r14JivnybXTBtuPlf4mKBtyX9tYWk7CnkgQFbRUv7emooh6i7KfJ0d+JH90qj3SI
tgWWfnjLdEHmy/2GUM+G0AsGdS7YrowuV+vFwE2zJCe5+F5Xome2yADjDxluTspqDy6cAYfqYMSf
eIKQzQKYq1KJjDHPMJPgy+FDthxN84etCYgsuWF/a4O5V6KuSHqpQvyFBg/oka0H+aE4xN7P2cW8
KZirDE89hk+SqNrJdT8wPqEujBlXqA+cn98EhZe2hV/4NQjKES+So4ruQe5RD4Tmo+CZxd2ojTX6
75toYS8UqtSjHqJYu7b4SkR41Mvf12Xw/ysGyrcQGWD7c8ARKV1YJMhftFOm3caZoJzI/X30JfDk
hbDGxTvHyEgzYQgl8aEkJKWPifblevimm3weDPD3qwAKoRWH0Qn2mbO0naEXHUn8IQS93TgGSY2W
0bL4JLKCOa5v5kUVeQDd4UubhIADTpcNCJyf70mnxVmt9LC5PKqPVIc4PESn2pe/zn6/EwP/LvMM
LJFStVLGDvxfJgYlWqE3RgvRn6FWNHfJ+9nNs6YGi/wwOY0ydwEQ9bkfop7pS0tvC5Z7eV+dm79I
ByTFTjKsVgdGz0pzp1Ufm1HEvMy3Qnsu0GjCm5jJ4YYcOghJCg5BTb7r0ocepXQjF0U9gRG2JGfX
cTwlMb6kud4bGNZr69TJ48G97pIiK8x+9WPfS/kEl9fR+7Oywe+T2TGFumc0RLNeiK4AEJpUx+gi
c5drzerVGbTU+fw82/uaTJiDDXKlEbwgectRNBn5AaBkOGOMt0tLllWV0Sd+lh4qEKJHp2YU5GBc
EwZob+DjqnGhvJNDLrOYOmj+qBjgDm/k7jCJJjMEJljKQd1OtCEvYSKblfoeMq02okQuBdOwDoL8
mbsxf1ZjMPvfloXc5GDu8ZW1d1Pzb9XASJUlu5aIyplzA+p4VFlQPEVkpRLl54GoLS2p6THFj5Zs
1rjWDhOoTnZKHq2DeTvYjgK+K3kffylP2b9Hbp5bZvKHBoy00xh1ePtke0t91sFEJ1Jd5e7YZnFM
ChGGOp5XAxXbaw9ykjljfzs2364fVe5WIdxYtBEFsRXGt1ejj7TVbHE7DZDI6MkxLn7Fa+dq6XC4
bol3D2IS8x9LzD0+luv/I+27muvGlW5/EauYwyvTDtrKTvILy/Z4COYcf/23oDlnxA3hEtc6VfaT
qnazgUaj0WEtxZ5jDRipSuzW3VfZEs0p8q0B9FWgpwSO6Dt8wxFglJokjclreZKiea6uBEj058L7
VSUuJQEpQAKSe9WfPy5gDG+C2caNGQlnJ2mwiouqu9b6JU/PrZ16jny/Wl/2l5GTg4Es1EGR1ESp
Gbmfa5OvMLAwK3KVBOQyh8kxR+u96SNp4VEmDoz4BfvyuNv2Jo69MRQnNlYzmZKgLh51IyhMQZzM
C1826rDVm8oy6lGJcYInVTpo3Rg0o+NG00FLTBfke76cPe4rxHl8Xy3guzpOma7lVMJKumAJaO2w
P3ZhH6CAfRQTC4mWjzlf6ZwW45pj+WYJnV/q9G0kS7ivEMdNABcKndC4OhACst1z6uqkkzzGWEH5
Vu/vdfuULoJNEolgHhrpEmcE+SUSaLF8UKPpSR3mcFFErKy8rblShbFtZAATNJITeoCHv5Ojchzd
3q3z16yAGB1QoJXJpK9A+dRXc21PQSInz8P62PT6bVyJLgqOBUAnUM/hqII6lb2i9L5Th2TE2s1R
fJOX6Y3WzoJ4i+cTIAPkR2Boe4W8vvYJzVIbfRElCLgOc+ICO9krbofQOige5le8j+Bdoxa1kcdc
fphBBOGe6pAgU27T5f4j4dDV7zM3n1M7Sh4vWDOjDboZMf1PDc1++8eGc/NdyWBsulew9c4YEbQQ
P/fSqVRmd3Ecz5BEr3T6PGDC1CtBjFHXAzrXVjR2I4MCUzuuxwJsjl0IVCM80W3RJcg1N9M2MF9J
6T3ZquRQRZmSm9gatf7SOGdJ2PdJ1/6dOm8C2OST2SwgRNdwRoG2b/jmITnC7AJwOHryQ9QG61nx
7JCci6+mSDXujm0kM2Glbtckr2yoBjxNV86fdbRcE5DbjbHA3XHXEHSsGoU6QrcddRyblEPWTXla
xwqQpZsBNVegxNVSsG993FXciGBOkKxWPRpJMaava+WxA3muWyy9h8r4ESwK4bzIgo4Zrq/byGNO
1LhGvTSMFqBfp+G0rpLXdepdpWcv+2rxPfhGDnOqFCefR7IaBGRoaGEFtRxotMZzlgAsiDJgGn9e
bNNx96kgv0R2xQKO1/VWqTbm5/BoI0GLuXbjeSK1N9VHIqyw8NaPUoQAcByg0+ALuZZjpH3Xk1iD
SZzNQ/FEAKsgecpddvi1eu1dgRSoqGmRZyFbiYyFRAuiIisfp2ApYtc20W5q/7bbx7RChc/5vb9t
Iu0Y6yDJQoBXBVlW8tlaMrcdLkkisEBOmQFbtVlCxjS6WAVVfLrA4R76U3Em6BucwsVX3fZgnPb1
4ZohKF10RJagWHwHJOvMkmKj3Q2dWnV/QuAedJryTU6LZ6NLPzld51l64hWVBHKeaXSjTvMyrXna
/wieF9l+A/37xovoxZDL2aDiEptjN3MyF7yZgjtMJIKxygavbNuYBhrBHLXuQdYFe8azC7R+qK9U
vSqIpq5VUMfZskk7kiDOv+bRp05p3WoQ5HcFMti8RJxneV2vANxAubzyTbxR3Xoa7nXSBvv7wWkI
AZDlmzZsWsJYydqDywr3x4Xi1MqfK6/wahAPT2Fzom8n46//USINDTYmYAzrCvg0SDRATEP7c9PS
HY9oVLybPf1bCSJnZzrsy+RdklslmQcHsVKw0uQ4ZYNZeFJ5crTDuN7HRJAT5XknZHgc2aIx7btH
x6QsaovIBgOySxPmRMWYBFD0Et212+ikV6J7RSSO8R1SE2vWlCG922RfVfJsj5/0BmMR0ctSCu5+
rjluFGNMvpjSJo+VnlDGnTFXXGKPrh6/7G+SQB325dErJvSpoQ541Q5m/iWRb+pR9WLnZyGcC+Ia
xJtCbBOFrtVWI2egySCX4m8dQ9NnVGzAuN1GnnmRf1GMZv3/g72Tu47AcgKFhkP/M3Zo9YM+F9GA
J2OveRomdCWUJcSExxw2ARzqjRzGyzbZZFvSiElALQOcUlT+diTteSzupIV4zhQHSlLdpD3Yg5Va
kEgQaUj/vjncSEKVzQKgymCp7pr4WJs3iSgtzJk/xBVGQTdBjAPiH5NxIEWmJoPR4GGnHsgDhble
E5cC0UQ+ah6LOwcVOphyoAaJ6VepoTNxPnrndPM1u66iPfJaPQk8dpqs5sl/hneKw/o6vCPqmONc
YYASVGwLMKmWrsmMGGNqpwrwBElgKHnQoxN0jKs/3yjdxsWB/+gzfFePX/thrs20SILEKnDGLmWX
AE720/6R5uphGhCBcBSVMXrkN9Ywlg54VWsImYzHdVhdsxTOH9Ej825HNiIYJ2hKo1U4NYwhK4BI
NB3gnEAYrStoP07vZF+MhcXLK2Dl3pRinOGCZXOmCRInj+I8dh7Y7B9+6a8TCjbG+wThDOdEbcXZ
TELG6g1JazsgkBvteSj9SXsopnB/m0QqsYNNRZEaKZiXaKqkujM9VA7qIAGbsQkk28yXU09ULhcY
hs0c4U5rxrFXoVTbfMqm5yURaCRaNMbRyi2JxoaiTUfKuQecNabSPrQvFqpScLUygBcYEauUklzt
bfjyHMFyFuhW5lbdYX9nuP5mI4Su4+YAxdKsALsOwxVFD1RR80XKkDx/0fRHJ3+qzGAVoVtyOlsw
MbgRyHgeOTFni/TIm0a/p9alPXPF9+jF9KuLHsYX45HiesV+8XVfTd6FdSWW3tcbPbt5zBZdQm6r
y/NPi677WRrdT93k97kTjClRvHJGlmjVvJkIZIuWmPFRk631ckRTNwB7/1xJw7NiJL+UFOMZRRkA
I+RRA5tSnosazOjPvvNbm4Vm/FamOssAzHUSVJPkaugrI39FQ+O10aXo/95fXfpTe6IYh2WiNbox
TCxuoo1unGZuZmYu6YhXmo9jlnhOGvv7EvnKYeQP8OugaGD9id01VhPnJfyIvbhT8m1SQlVb/bm5
xPOfx9ywnDdRjCcBfZhRGDGqTDmUGo2nbpA9ZVxdQ7uZrI/cmRtZzJG3nEKqViT6MFRD3KH53Mto
l88EqVGua6Qca8Ctt7F8zG6ttrk6C8HM5zgU2i1KHCXMY4wP+zvEdZC2atPaOq00MVJKKTUR1eNm
tuzRj1rYn0K8qPy2L4VreW9SWHgVcDE7Q2lRO9Cf0upRz4dgiNE3T8IlPxZF4+2L42U4gFcK5gfg
llKQKsZ7dZZZWdkAeWBaAyuzcswQoM0erWI5vqgDhpe7gTR0ib6Wzt61fPV1seRdVctBYsthlP8y
kvVk6tUFo35hK1loi2kUN7fH+7isMYmXxsK0M9dWNl/AXA/JKrdyQwvVLXLOq296zW1xKwWN337B
mIUnvYgCOr7ZvKnMLLDWrvVirmhiqLvHBMMiS3+ShXgGXO+x0Yq5DDJkWOrYADtJ1IP73PHSOn+y
jXPR/uyl477F0J965xo3ouinbO6dARj1s6XgsMXjz5h8ztd71KEi7fu+FNGq0WOykZLLaWkZEaA8
Bgn2n7pV4y8ieBKRDOZAx5I09ZlcY2dsFFGKykdAHyyWCABUYHHsI13NbHss0HIeLF1y0+ojfPrw
dX+1RCLYioYqd9NANdG0L5n+Kx4EDpaX8tqeW/b9uKqkyXP6ulrOSjg9gR7pNwj9hpBC9DXELc/l
QcR9J7AzlpW+7EgZj3krB6as+iUeqXr6vWif2+JDuiG/qxs4pGjPYsygysq4aArEb10QP0WPIL/A
s7i33Plx8ClK19K72c/9/eJa3ptIFnZ2lWcZSSj0XpjKwai/RuOhUgXHlP9A2chgbMJuiwXFZNrf
AQzs4al5HbAnP6qT6iJzeWsLLhKRSkxQ4URV2ToYeA8MBPXq8CJ335JFELjwZTi44/GCAOcaoxJ6
B8ZubnEDa/YP0w5k5csgIlTn3ocOnZG0MFPovOsEs8sJzOL0mfVPVwdGc1dXd2kBnJxzT/lr3xD+
H+JQjKRTstCLiY9mnWTWEEOcXPxdd6CTNI2D7TSeVq5uZX/OjHttrt02OcbWyzQIolzereFgLIU2
bSH3yq5noRhxFKl4KmV55mvLjdXeSNPg6g5mKUTpeZ6L2spi7COxrVVTagTvppPfSLJzjFsR2y49
qOzN5CC7pYKu2wQLM3OQlXJqZm1xpmC0fzgk9lNyaNXc7ZxDUuHeTWXXTD/t7x9fq39Fsg1b9lDH
KPKi+N+Xw61d189xO/v7Ivgm8qYWC7BTRp1BUgsmMj2CGO9Sh9Wt7YO/HT3SHglEfVq8M+aAMvG1
9w0D1sz1Tpp4kVPaZUDiH/p0tGWw4I1/CVQSCWFu99SUrFWhV2LvS/dqkIe17D45gC5fz2Yo31gn
5y/RdD/vOtnqxRjHukRJSmqkIZvhxxjfJJriLtHnyBYYxL5mYGy6jlsmm4BDpIOYVpu8pVovkTH7
9iDCLeeb+n93CW/GazH2qOrFXOI+bsfqW6knX2aUuzRFeahWxW/mzhu7tHXJKALM4Nv7m1zmFA96
4yj2BOZnTfkyZT8XUfKG+0B42yaNnWhb48ZuTBWB7HK2D2oQn8ujdsawNYCrhCNJ1Le+9xdvylBl
NzFmMuJBbxQpzpGPcQAVacnqVvJaVMkx8niowumIh/G+5fM97ptIaj4bkXWcD5VdI8nmZO0Xu1zv
KkcfXMwPeXmlIQX7a18cB1wNxdZ/T7Mm01OxkTfpi16MxmtDV2O6yy3yruAsnvzYUw7OofcKUCVW
gshDdAQYDzLikdn3lP8xrhZ3iNDd49yJuwCope1tHuNClFxOFtmgfuo0APUG/EjebLnooiDH9LwI
oapFG8e4j3nNMlCSI/QgjqsfVM8EGzKl4vKQC/oOeFp/8DHHdE5CUfvGKzTojqJsn9SwZvEaYZY+
yIg3BBrQI7u76FYJFT/1k1s8i0Il6HyKzyffGwfN6z/Wp4f7VAZ6pWWD64rtFS7NhfRRRN0NUK/y
T4nyvG+ndLPe6fj2+2xzcJGZRVTrCESSuHHpPMmkXrLq0Uj8xQxSXdApwHViKph1aOczBoKoX9gc
ilKWx6LSEYrMVXXO7OXBJoq7rxD3DGxEMK7FaEkrpSXaiXr1MrReX7iT8iEtLBTWLE2xkU+51qJX
ayeyaddpNqafC0u/nQ3tcV+L12TT+315k8G4+17SpqajGVf9QJF3ikMMJxIUx+g0eiZwS/tgRV8o
CALQuZSE8c998dwrG3zDtmGgI+s9J2WTyXmiIgnryHrY1etNY4ze2vTntaoFw3Xc/XoTxR4yB+Pn
cblCUau6b3v0Hx7L+vO+NlwRtoEgH11maPxiHFaUxq3d6TAJXcq/ye3vpW/umnwK/jcpjJ+y66bI
hgp9c3P6XUvvK/KjFkWI/ID0TRM2oWFIloGWJ8gAUdo/PM2NC6qIE6hMDvln82lfI27uAXnJ/y4c
+0rJayBOx1TcnHuzXz3RYpt058he75qu4mk/VMX7c/Ye3JuYBFIwCEkJv+hmblwEygy9GvdwSBbJ
3bw8ReSnIzIIrhtCsyFgjADL866zAYwlOemojwDq3wnvmkNUiyhZuDa3EcG4ISUZu0xT0V1Trxjh
nNyZ3ALlUuDruAUwZyOFWayuVDIli2RUosDbrQPNj9xrP224COVvCm+NfqiT9SKK3kSqMZHNYlhx
NSQ2LfP9RazOK6yX3vi6b3r8HcJLCHcfaApZy6tQpI9HA513auk79XMGyrJ9AXwl3gSo12ZWG6kh
DTJMYC3vLf2+rh6KVNB6xw8BUa74rxLMbdcgPixaE0pQPN/ibMhu2Xm6rx0Wfz7oN/LNhPeWIkIH
56afQCX5r1jG9CIjipNIhljUCc+1tZ7kRn/uqsRTbPusrEBBbxTJtQkgeAGGG82rZ5Tq00oif3+J
uZfI5jsY48yXWC7WBN8Bimg3Lb2mWTzSomj4kah3I4exR3XVnbqI4aWS/Dmdwny5J+uft5Sh/+pt
SZnAGg5pbgqV7uRq/UDCLSBSdaMPIuxF/hsMglS006D1lc2jmHGlREgZEczy3bfdOaqfuvTZQg9b
gYm7tL6rUftq2y/aIjQabpT9JplNp6yWYklkwnmQZN+5X33FHW4xlnaqj+shz13r+xgAHfTYHUUU
5byRP0MGjhxapPBoR5bt+iTKwyoNeQN3ModaOD6AnjN2nyjE1wWZZzNcjrknH0xLCCfCc55Xghm7
kWOJqGYOlQ30mCGoXzOv8YAH+dD5+R1Z3fqHFtSH3BMVPzhLfSWXMaZJbwYzqaBwNR/V5KeDg9mc
rN8kEaTXOS4OcgDJBeBVzXkHOJwmNeLXBOeCjOmTXg2nGrk/qRJB53KOuYHONoy7y+iZesfGi8kY
opgECLY5edLTB6VsfXX11doUeGzOSwV9qhjKRWYMGrEz3LVirfkI+M6gbs7TWt8bCXB3huFm1tsw
t/raHYzitO/BuCuIhjYMJSDYB+PZtWmqY9x0Q4pjrxQv5fLLkV8yUXMn56Iz5I0I5h6KJTNpKzTv
B8jJnde88WI9Dfe14PWrXMlg7qHKjHRlRpkecLjzpcQ4R3YBpJmXhH/O+KWDDg5ZD/QBwuBYWJFs
iMAsAGiJwO7bZ+BOBHo+Pe0rw9sSgJYAUYxiCb8rGfVzZ6bTBF0s9WJWF1u9NNKfv0govqVu2UAu
Q3M0cz4B5pg3jrwiX443VzX6U++4RvwB09IgBbUUQLS/K3bgeZzpkYMmZZC/5t7Qo62mkBovsSpv
f8F4BrYVxHg5y5GADGtCm6zPXV3+IolGFzls0tj1jSrMerV232Xt2NJHiewBuv0OHCv3w6HyDAuP
E1c72G7rqm7iTxf9Jg4H70b+KSr1854qVx/BvPHyMYrMfBrh7PIQrxXzXJ0rD2CEPXqwPBWZI6AI
5J71aX9xuda4UZ1581UV8GhqU0Pr8gJgwl6/SHHxkIBTXuD7eF3EW/XY6xmQIzlF2aNrPCEL1blK
E4RSMJ5L9+KcqwvQ+9yk9o0XURJMoCFbAhkLvZfjBXY6KpdmPkr9D6J+5Ly9LaLGuMC+MuwlN2Z4
2aUNhuqnqg8PTZod9rdKcA7Y1BM6h3AIMhhI2txP6hc7Emjx2oTEZGyutoh+wObhGk2Zsy4ZtqgL
ooNSupLsJi4JM+DHL/4KcDTNG+4zP3pKiKvf+fvaibaJ/n0jvJeNZi0k9NDncxoCc/FUtN1hbEQ5
Dt5dvznqGuNMxsXRo6iBjgC2OOpxKMmfrTX2k/Hbvjr8zTIpIBISbO9qs22Z2atCB83qiJzUUkaV
oBLYA3/F3kQw22UUuWHqE3r/G9s89tMdUbIwtn/v6yESwmxLG89GKs3dFGgYYqumGVQny+/RagXP
E/62OLiwwC+lvqsm94M5xaBExWvZqr0CuMJp1HlGctaFaC00VHhv5G+SmLNaaL0Upx1WjdIk0HZy
OkSJDnaXDqEkoSa4Jfl28CaOiVz0IpWlmcCMLduYUb82k7CyelVweHgvZhzdNzGMLfR90UsOvTwm
rzwpQB1Jw+RAgVHVsArjUHv5gFUY+FoTjRRAw2LCSisiilOoEwIMoFHN9uPqPDvzpw/IAJgYBjJs
FaQWjOUBki8uwSaE1J3xFE2PbXVjiXo/uQ8oDXESBjMslP3Z5k8tskYwOFd4QN33iauF6wl37411
l3hLOP8wQztMA8f/c/ZAhBtvUtlpw6xcSDNauJEIPblOl2eHgfTI9JuRqGbIe48bOtIiioY5uffI
DxLBBGoRleh7HtKXZUru0ex1P0nKySIg8UJL6JRNn/raOoJE4KDW+Zc/30SAAOAJB0YS893T2LTL
sVXlBU/jMrvkTRYAogJkbMOfd/wBaOBNDOPVW52gt3aB+RvZ/Zh8su1jOoyiCIaW31nPARMBnKZl
4DWiMVFiIre5tiao79JBSoo4WB+tA8VPMIMPLBpQdYAmhufiu3eiHJljnqD+H2iV3LlFW073Yzc9
r5IuQtnmeXd9I4lxG0jhOHmDSnZQq+CxgjVE8oMh/d5XhxtX6KaMHmHwj4H1j/EWjinJek5x8dTD
GqIr82BP7njTHVJfB4n55JdPqlt75WflZfgqQkXiXSw6UMRt0LrJ76Eo8leW6LgD5kDX/xpyIM1Z
0a9yMJ8wgP15X0/uYr6JYutAmdylGOSekffXJwvYEDaGbdvxNBPFELyIuErBDoE5ZlFwCOZSGWpD
lasCp0oxg7wnbpbL/gT2LNMUZUCpTbM2jwAGsMqoMiDqZ54HzlxLDdhUMXyt267lfE7y4qiR26T4
q64EDXrU1nZEsXXctgMBFFClkATtc4/ostdBo/0dol/7TgRa/DEHQvvw2StlVtrBGTNEGYCoeU0j
JCcJaWxRuxA3XWGqqKvacPMUgBffsYllMdAjjYQGf2DsDCQXnuJmCtGcdBSVmngKob4AWB9kLExU
g64FJdlcLy3RaV5EC4dDdkhOOprvRWJ4VTvEZW9yGD+BVwcAA1PsjfEc39lnivcV307fpgvwNIRd
CzxD2Aqj52yzelNXZUMGIvSgSX9X2sWS/t63At453f4+c1nYnW23OKrYnfW5sS5t8UymTx8RoaH4
h+gIdJLMeiUr6WtgyaMnYdQuWtreg3ogkIRwdtywD8Uz7RUkBk6OOZ4lIP4Ve6RPgL/rEyCXHuOz
7s8eUr8qONnE87j8pftXHtt7bJWWvOawuKBynm3tzl7vat3fXzru4cEkk/WKpqKgdHa9/bpWTJE1
oSJIOsVds+8O5oyrT2rx0zHCenqcOsPN1XBfKM/NbWUyuRe7oKURCY6BDOPiyr32qLcl6A5jOoup
AgEukhpRaMZdy42ezN5NjpqTQoGTUGrbW+VfpdoEsYhAmndTbBRjy+1Zn5JZWZGZ6Hr7HBcV0Bgc
F53LL4AsPe2vIVeUbgEGE2Um3BTsvnWp1uo1mhJqOAXyq8eckx6aqaCthCsF05+AMtZwy7G1lraP
YrTOINKzmvnQk9o1TEwtJoBTF7TIcLdnI4h+yMYL1XKF9siygamvJz25U9LTUh8+sGIbEcyKZWkx
5UOBuMjspO9aY/sY9jlEJiBDJ1tw84m0YQw8d6oOqLtwSI5T+NagnPK59ou6FRWM6euZvWHBGPfv
9jBGnVvSCrIM2NvkTYHuAUXqxgp0EEDkgfTygbEBAOv8K4yNGLIm60hqwxY6a/LTaQ2lzA6N1RZs
k2DtWHTIWEpKySqyKchBd1WjxGYQ9JmJOiHoDuysHIsIOXWr1EkL7E2tM7dM/HG9GO2THZ81tAqW
qYi/R3CO2BBFroHY2GgQN0FcN97a8ZfFPq3F076Jc+/yzRYxFyHRIr2tkQoL1OrSSoE8CYJGfmSy
EUA3b3NMJzKhRaWmeoAaID5mZytILkso+4UfhyKD4/W0XVkc4xSUrizKir4zo1vHXw4UdXw+RmHk
g4vXuFsechc9RUF5cP4azvqdqJtJZIiMv7D0ue8HzAMGQ3pUs2CYbspBdPvyNwwYjsgZYJKYzezE
arJYc0RzE6DL1fzpNvUpuab+3FzIMQuth/Vl30L4Sr0JpB5lu4HpogDGHde9Wt0Y+W1RvUwipBuR
TkyULCP1BlxKiJjWg7KeCkMANc0PWVAC+++iMVYuqaWVTCkWrR7lL8YArL6yD+vEeazgbWMTfeG9
7s5K5RNSCxKnvBDQRPkVM0eapr3nSOs1c6nHMkMb0L18jg7DYTy2R93vg3+Cc1EDH8dNQRyyORpC
l/eMaVIha/NSI/OXx/p9r+QvqTof1m74QZTubm1Nv41lEfQDrw3pSihze5UxWSp0xa6B/X3F5K+L
ZntvPM5Pyy/7MgaAFz3YGLn7c8O8EspcZdo6l0ZDQNk15Oep/l62nmkKghl6YBmfvxEB+r5r26/U
aZFMqUEfhQOq8sXwjDY+LmYepL3xOM7zr/2jxisxXsljEjF2b6mKEiN8n7zmi+LnoZJ6+vPgp8f2
0KCwWQUfKL5BIjUU+np/RwxRGkYR5VFBkawORn6xuiddiKbCXUX9FbMeaGDviCBUyR7TckRe7p+Y
I/fjIJddQtz+WB/n8xjE4PNpK0+O3VaUUeAeBwPdKej2BDE2mxOckuU/SF1aCUw/iRyGSn4pyfyQ
y1VomzGyd8tpfxc5N7cpb0Qyh4HYvdansYI0k9O5Zq98juXsGxLJ3ySlEBgMxzdDlIXEMZ6wyrs8
hjZGhUNw8oIuO1rNVzsPk1xwBEQiGNdZpK3aNDZEyPFtUv9Ypx92/+eRPMAyFYxlIqEKJCnG6jF7
rALYBWF2l0euQogPgJnQGoW3AFeVjRzmJpOSJaqcKKehiHlIH4xjcbAv5TE7jYEepniP54cPdLlf
qcbcbBp6wut2oqsnTYB5SPFejt2mBdNf737A6jbKMfsEevsV/eErWmYbDSCSsrsY+TldY/DdR8G+
KNE60r9vIgI055SJvaAoo1SfpOxTKzUIUH//bzKYQK5sO70fpGkNxj67yRYZLBG2n9uqQBX+7bxZ
NiZkq9OWlLkJXcZw9BXwZBHU5XQ/B1U5ZsRuRNVG/tLp6GJDetMGkeD10pFWjrPaQApazs+afi+V
N2P1Y3/luN4Wru4/Il5joc3uZK0yFjJ9tGZ27dmYWF3k8hjJ0+cFHKrqOIT74vga2ZiPouUDg4U0
w5xWokmaAzuDw+sfJjOoRDRfXBEYqwPzCWbDkbC9XjTdLMu4S7M1kEY4bBmNsW4CQDO5tAXtjLxG
URMb868kxursJerTpkacCCizb1pYh8oxPpun8WgB/CtypbPxGT1GrggNQaQgY4SaPU8Y5odVdOPS
uU3cJ/6ap41rLrEoPORax0ZD5nKy8pJUdQc3gQY4v1SW0zz2ixtZqjuBIXFR5g/w4lwtKWPxqwKE
R9lAKUSezc/wUpVX6usv0IpLAgfIeURsBbFF2zG1pi7T4THKujzoknHRjem4b+u8Yi1k2MhrAU1C
MVkcpzoD73oz08csehNUDEPEqDEWJ9VfjqIaNF2Xd6HnRhRzWdkdbH2lTtaMbzu49EULl/FRbr5J
0l0EzLvx733d+Mv3phpzU9kYbLbsKkd7j3KX2H8XvbDBjP7CnkbMDZWn1WITsGP9p8qYBSR0Assb
QulQYBy3EXRL0bO6J47xGn1u105KRhRpgbhJxxuBRHvJMGyGRoOX/bXjn9+3tWPcxiArpbFQr65P
RhH06WA9No7ePxH0l/r7ovhPhI1dML4iBwRo1kY9XlX38Z38o0F7TOatd+s5eaDojrH/v64j4zGS
uF2bwkT0XpTT30NUPFTS6GcmObSNQDeuCdqKg74VhIKglcaObm6upkxB3YaGlWDVLl1/n0SCUJb3
+0BmR6lZNm3AiTImvphxbiptjGJMVF9iHTejIUKp4KW7UOtDIGs6oAXAc+1ah9Rq+kFRCUYZFs8+
Z+fsYKqeE+QuqHcC+SZqPYE98MwcxUX0bqCBAzA3jD2kuoPUCX1cyWfM32j+ehyPg+FZj/UPOk1B
DtaD7aW3jcAV8kweTTkg/waVyHtOLSQUVqNoJfRaaE/Oekmc3HX0r/u68fYLVVrVMi1s2bues5Wo
GO1JICPJnJPqZKeWiPimqPGyTmIrgvGyddOiPbtE9LJM6y2Z5bvCIp6eW4Gjo/XV0T2r/UC22kRP
oELxHfGPLcM4cmtoZY17Ss3ATOEAcW52my467a8dd382UphTq6VpgWbRfkXFqv9UxvOdLOXgBEjk
D5zZrTbMmZ1blKUdQtbAbCvFb+fBDGxkLj9wct+kvAPeGFGdzdIZDtbIpRUo/ORkz8oQ7C8Z9y1g
InNm62jrQdMNXdON/wHSRjHMczsiU9eDJz0P9d7X3RRtZnRGp7ghgrQkd4/Q6IAqGXITSFFcy9Nj
UhGtQ2ZQmp67+aUu0KrXlYKwiOsfNkLoIdsoFc9KE8E9oEEEtOXDbZ0fk/QoizCo+arA/WDVwDPK
ZqXlTF0SvZCWoCWdt2TdXdvan7QUFM37eySSw5xXyYrUQu1S5Pym20T7tc5uqYrG+7krhql0E85U
sd71NUYxKZUkIXRc/FOmP1aYKSzq0yqaneKb20YOEzU49WDmWoSkqTwHlqt6MlL5kreiCdWN3Pqc
haLYn57Fd84OXWsUZZUOuDBn1ZKLZlC1KA7WKHrQQPyqz7LbLjXlYDduCnP6puZtuNS5qLjJfVeZ
b5LZNykZ6qbUBnhyOlsguZje8Ivf4J9CQ8xy7wT6/eSjTw+3oyAG5JrLRi5zG89dJ2WYd4wDkn2P
ybnOvuZ1uG+RvLkJSqmL2S302TrI8F8fMCk3+qpucYX0IUbmx9fct566CgWY840zxiaC0hvc5ZCE
ojfC67q929GNbMaExszKjaExkU8diI84AG0QEnER934ZiujOykwXhzLUiv5B/QixKhqabNCqoinc
xtG/1nsFd+cUyxhs1Cf5W2NN912MEWpCFlp7fdpfZE4kYKkaKG8pfi4mORlZdt014E6E/0+s5ahk
9eDKiO1FoRS1BmY1r6Qwq6nNedIbK/z/GAIHI0jDARuKh7+NCVEASO6rxDHNK2FM3Ab30xtTjtJC
iw10SzL2B9NZMBOr671AMa4ocD8rtGEV+8XcM1qdZss6IBZY5v7QYF7Aje3Udcz25QMqbeQwV82y
yqOD5j08ITs/Nb6n+TGafn1EBOyOtgea76qfK5CvZCtHCtcy/jLmX0b9xbRE9Md0m9+ZAeZNYW06
+L7Zlso0KqZG1nBjRiR/kNbG79r2zqztY9w7Av/EtWv0mdEbE+0ybHWiUJU+0+sEV8BytMxb5QOE
XgDMe/t9JgosAQ04AMABO99GfpVkgTQngIEW+UCRGszFskTx2I4Sntry1N8b0fKURZYovcOJ1Leq
6EwpzlyNxa5TuICFZD4CWwAIO9bTvOaPTaWG2ZLVAMCwPpC9glRLRuc68ELwpLt2clI9zO1QoTtZ
X+3VS8boezOA3dmKExFaBH8N3yQxkU0v2VGa9HgWwDCl56SUgYvmJPJp//yIpDCuYErUAW3JNAdj
d2e0UD3KxBTYNC9DcbVm9Bs2EWe56Etb5sj40TZ8AK+5zaH/mqP+6wG1Ht342c9WtHhcD7fZJuZ+
QAd+ZpcmMtCtdBtb2kNVDH5mD4LmKb4Jvm0Rcz9UsSrFygQ/CriX0ZuiTD0uOYA/g9xJ1J/AcfLS
ovFrLevLYH/bRPoxl0WsqYDlL7GkEog7Y80f1MrTRaRGIttgnIVF1jjDzBCEdJIXLc5vW05FsTVX
EYxWOxSOF7MTjP2pc5XQ4Wo0CuTTw0yK00omj9S1iAWSLwf7gIIBAB905jSNpDDLOoJj7TIk8Yfy
0toxWDuNwwf2xXwTw6iDaBpDhCOeI5P91QIFVPW9+tiKvYlgTlPfTGpvEKyY2YeTNJ2KFGH7+BG3
sNGDLufmyDbxDNSnFE8eXbktnHtJ9Pui7WBOzlD/H2nXsVw3zyyfiFUkAQZsmU5Uli3LG5Yjc858
+tuU72/REL+Dsrx0uUpzQAwagwndamT6EboMJKm10D5sd/rXIi3dy7uxnII3F7dBl0ARlPcYq/9z
FQgZEBsYiPbJ+JDO56H1Uf8arHyK7ZYw67KxrdG0ZfbttzVuTVASqvROlicX/daun0q7alJsOS7A
uWHcpuUMUiHfAff+vQ9Z+a6k10ZV2CEE6KsxtCTSnYdZ1HmwCVDmMtAAoaQlw/nnB4BIhzHHESKX
pPyB4Ty3hTy2MR7HJZ3vziJV+M1NXVnjzljqK11bDnjUJeVJaUGsCcJLoXjh5p4yiD8t6E4wTvPn
kuLQyECQC8/MRsky9NgqK3dmyb7Rd0TELbH5+Va2OADsS7WU2gyXPei7LaToHD0vTmY5WU3bzlaa
mCcoOQoC2q2EsYHIT8UTEp0CbyrCql7qeTuR4GWme3kYR1f0UIFxcmGGCUQ601ux7coa/xBPFQpi
GIJHW1d7gX9u+seO/gjNWnA4RGY4RyxBA13WFLiop+jWT259yNbOszWI3vebdsAHA+4ZGaNw/InP
/KEwuw4fL5eOOOZWSeOHBB5JQNpy+bhvOTtZWeJOu6Sks8xSA5mE6XoYUsunmVOIem22buC1Ec7Z
s7Sd9bijgeuzJ9Z/K+j+8iJEf59z8FydEJhTFQmgGIQZ1VcSCQxsnVaCi11RILeHkgR3H1bQri+D
eVnA/DwHp6CL7dIvDkH/I5hFygtbyQ+U6l6NcTdjXZnpXELaGcNi9QF0FfvgqjgvQ1y6oC1g+7O9
GuLuFdLHfjU02HuTPqSNN7yDVhqNaTKlUPBjeHRyz6fa7McukPDVtOm66q9idt237whdVyb44riZ
o1tURwHMnefbulec3rgJkDIyh9KKoi+NSISIOy2UKKiuIceIVD+m7N7khkAy28dNSk1HKk2rn+td
CmUg3wjv/sqfX8wgb65B+3DhTuM/HLKZoIXKB8PJyK6TDr386fLf58GZN8B/NqQO+yquZsMZbNme
MbVfoa2VOsYuBxPBX5YD3hjjQHOuCzIXkWY4mvTZaF1IIVh+vbu8Ig4w39jg7my1yucmG3XD6bKo
tFLSzHZGHQXsvE6oVKIx2C03WO0PP/0Y6zOZhro0HH2+CrJD2nzVWwEu81n0XytSMPmIRI2xVG/+
DBDMuYvSZvJ1Z+FEyfbREdQUsT3apkXPmOe0Q1EiYvMTrgxyN0GjIfWYxIPp4Oq25+xKlz3goS3/
pX7Dm4Vxl0EQ+mpFxtFw6im+XmRg2TRqFjpCvDGJrutZu7/sGnyS/v8NYjII9Vb0kvK7ReuCGqUB
g62j1ha9mr3F46MRPNjDbW7ii8qObCWhhR4Dwb3BIewb0zyUp3CSapANR6bHIv4gEQGC83fFLwMo
JEObUNdNEJj86SVxJAeqlqm6Ex7qg4YSubJroJVSCrlltyFjZYl3jxY0VfpAwMR+1bnBXoEWZovi
f3XQbDRZv+c4r4xxPiLPrKZFhgOW+A9xM1pR0Nidr9o5+yFwjgUYVm+rNx+QCx2kCfIbFAqVbttp
z20unYOw8do5Oc6J4o46sSt/tDCjabcz2QeZZEGyzbn8GzYP3kLLZ2gUJQBeTSUNA7WXUfJwmvio
QZO7gmcmn8XB6yZqrexwzkiavuzaMTacckYrMnK+ZcXsok8EgyHLF3vzRVdmOJdM8doomFYYThzI
YLevoYw2upFyJVUgoowlz1f+kjD41x6uLHKuGflqzuoE3lIpgSMR3y7YUQtFD5rF596uaxEARY8D
2v25a6zyTbkIG1ihV9o3amvnCB2UycH3ZnuGEtvgyE65Y47x/bJ38HW4/1+dsTSImuhJ4YlNZyyq
N3JsG91phdVYKrUiDb1Ryg6tN7b5VLvoM8PMWX0nHUxRzWBzMykmHUHdh6CDb+rQS1A0mEVtOAG7
puTUT5BwZ2gCmywlSa2wexQsdvFB/iMvXxgVR2VJQnDO0yh1Hxh+bAKrR5Akpc58ar8a7pJibe34
MxRJv162uHUo1gY53+nBYFk0emg4JPyi0ANRntX66bIJPnH8soNrGxyadWOlGCaa53CVozfren5q
fvhOb/fudG6QMnFQuBJNLm1/xyVygEwiBim4B4s5ES03uyZzE8O0EnP0Zk00ur795V5NLD9hlVsL
MaSkQ4tgga2nKTjWzX33l9JZvz4c2B9APo/cKtR9/jRRgEuyjSDChMjRi4sDra56w728OZurWJng
AscuGFR1jjVca1lgRdBvic5tJZoV3dwN5EyXAwyf5o8w+i5qHDBDh1cPrnIeQPCY2eqhA3QQO3Wn
r6KX3daVAr4bEGRCgx7ZaM7jIl/Jq4JGhhP2ipX7yh7Rd9DiEmsL6/L327QE54aMKbov3kzqIEfc
jmmIAISwI3T8/OIzKz76okHKzV1aWeF8LdYKvcwyCUN+A14qemG3PbnOJtErYgviURn9vZjlZ6xc
ep4CP0onlroBknJNeEgxzVIgyxnQD/lf6nm8+DY4pyD8jowuwI7z7X6QmqGN4HhZk53bLDzSULQ3
W18NTadoMkQFVkf8++dyJHOOpQwQ4VSS6jGwCrdkcikTsZhumtGJroEHBDVZvgwfD3Lh52UJM2m0
Z0ruKdPkEUmUexOZ4XwgoUpOtSTFPL8+Oz7ovawuyp1mlgU3wpKV4K8gDPP9Xg7nBFKe0yBtB92R
jxHC3GC3aNXUO1GPy6YZFF4BbmB+fjNfkjCK/oW60Zdr3SMQsCW7ENOQ2t9VQF7cjK3McPEtoD8N
5rCCm1Fl34/xTmUiEtLNp8HaBpfnKYiSDIEa4A696dxoX+1Mx/jwMgrv+bZo0ogn9VpWhJlHyILp
UKFgb9oYsHFhRfVseRiPDqhnjrNXXSsWgpN9BFWX4UD385F64wffFY3hb+DD2jTP+5AW4ZRO2aw7
aHFNLFpmu7ZsrhrwqVhd8+wPgyCU3vARFPqIQTAdC10PfgYJbdFBZ2QM7Q1pYWXas1LfF9NJzb1R
Q6LjIHWCi2rjiMHeSwMKyH3eFJqkvmrDiE6JW5eBTQn6A6UvQSLqPeCnql92UEW3E2is0Tyn8P3q
rTy2JsnwlFz6kRba+oUtPz2Nx2UWqfKQVbN1UT/5xj1F1jY59JjUZBoTFRkvJU5kp9DKccdyqbES
ZPSdXtMEecntNUJ8A3u0CEjyPYkgfMtGkIol6AxsjtLNImKR7EpXv6VW74b76kEsgri5xFeTfA1E
l3slC6QAR70HC1x4HAzfyrJz2AnaezeimYUXX9NQFQK9Is/9xLTBLKrM0Jxi/pDHT6acCGKKrYB5
bYFne4rMLuyqES9iaGuPXrRPMcEIKbEdCDYKC80QduSI5sW3QOwPm9x9rGamKsl9v8Rosg1GfgxM
QsLBVT1cOAdJcNC2tmr1CRkXdapJXhsdxYugVj76EihanyN2YyQfL8dmWxuFNnVQ5MughHvTXShR
dSJhWCA5VOSuPlV2U3S7yya2EAo3Pq59jGUuEyh/hhhyBY50f8RlWajxoZzJVd/Hp7qp9okJsyN1
6rI7dFH0d7SbLwiyNst9P6OKEqL0ES5Pdp3k0LkpdihoC9xw4+2LaAYPnBcmWJPPwisaTaO5RRZe
UcBv1k/PEmv3spE8zCw7+JBOLQL28/Ln3PT8lU0+MR92g5yiH0d3go8vJMEWpqB+GJPDvmSH+BQ8
tGjAFWWzt9wEbfroJ0FbOCZ7uDCxDosxixXEb1OdXFdKvWdm9EWwrs1vubLBhSFzA1GAbCw0p3bS
T60zuaHt70rvl75zheafDzomkzNvkV0SmN46a7jSZFlWQN1L+Nsma7NZQ2SvO3lh6dfEkh5QE7CL
nZJZemj5D6oX2OAbd6ggN7t1NNZ2uRtn8Knsx2mt4ZZrD82u3S9MjIknSpVuxSRrM1y4ynI8Oo00
1J2I9Fb9bOY2La/mYUKuTYTLW+HB2tTypVfPIyOp5pZ1AH4q0Tu1qQ+kLRAqjO7lHdvcMHWZIYJG
xduyod6VqOSgYAzq3sAuu099Vjs+mugjwR29uZxXO/xZU8A3pGC4FhuE6KorPQa+K+MdWRKwkPxe
DN+6Mmi0k5RG1hwt6EB0G1mRv5Nk7/IXE62Eg8O4a7qJqXC1sp/s3KD7PMbEZFsJwtEtoFivhUsq
lbK8jIPOmjNVP0bMOIx/x5fxgurrv8+dmJgpoUHCWHP8frYktD2oTWWZTJQb2/Qviscq0mKYwuNb
b/BSZX4XAYuU2s0jt9c6y8CEYfv8jk1ZmeEgT/Ih/xCqWuyq0i0zH1Xza/eXBCO/PtjKxAJBqwNZ
p/Go6FIPD6b3kgwZCx9DCvF7duXVCM/kiHs1qGJf0Rwm3TF2x7LboX24/Kk2o2XQrf9vS/hEX2Uo
mRS3PpBl50Gz0yl2+dfhufg24kGQu8O+h5CyqJVy05s1zCostXxIJnIfz9QG6NMuZUHfILs+ARVR
LJJX2zSB2hxSPJgoofx4x8Qy9AmMDerEVWSrmuYOKHle/nQiExwmT+PUz5rUo2rrf4x018gFkepW
HRrJI1RNl14EpKu4Q68rrebHyC85aWQZhQU53ysJNPX5R7kH12tpD/u/FEn85dUGRjqWzcFABBdT
1krWBVGO4Bh8VD3UnsF4iDYVQXC3va6VFQ4zhxzCVTkxMnTsOsE+c/s93tXDbXxteuHRvKfXIjwQ
WuS+pFQ1RqLQfkmTmDvJUqziijrzcQRNVOIEjihZsXkprBbIo6lWZmpbT3hE1ZPdSf4p6ysnSkQv
gE00XZlZfsYKg7oAE6uQMUKJmz3pDBLudka+y4bg6tkMjPHE+O0UnJ+3ah75zMRpjc/dR9ADfmDX
zWDJ30BwdGSOdCpuRKSH26C0MsnFxUMkafE0URTe7npH85pdRK30CUEWWJWmA0Z1ngdLe7x8nDef
oet1crdGG4QVdAzhJJql79oDumqhpkF2S5CqCqkkhF+Vw8DIj6TBDJAV6SEg2Nzh0euUT9TRrUV3
yn8KnFE06LqJV68flU9ShKYPAtgahzuIkY+OH4gpapzZDIhXFjj4yKIm6+IKft960Fi3ydm/i/bD
VeCy2h6P0q7r7fCYPWH/nMt7JzgJL1u7OglFiVClSOGiYfUYRZNF8tsq/axJIi4GkR0ORwo0fVTd
pJqOnz5gXLiZB0sqdpWS2pfXs/VmW7nii/Os1lOhQEE6DR9Sic5D+dVkNzXzwszRjKdI1PQocgsO
RZTChBj4lJkORZpu13U+VIVKQt3LKxJA4kvr+3pFmlqYaoTDFdPICprM1qlNlQ+XjYgOFf+eDuI2
IvNAcCXvBrewFuqKxB48YxfYofUQOKJ4lmfv4S/Mlw6C1bL6QTEDBhE3J6m/awqYt2SrmUsU6u26
OcVQ4ovSAdqnh1k4RrbtihDWWFoDCPhN/gT/eaIq84PORHXhWZoSq62+N6jTanfv+qS/7fCJd/Db
SWiUQx/VkpxbureSu9Bb+J1nO7DzO8kRgf+2P74a5ECkN5N6nlFXRU0LUkYz2D7lRgAX2874aoIL
QOpON7qxVxDmDIY9NjMebeCeYaMAD0Ur4dAiSbu87VX4fEn7yVFjtI8M0K1/18l6XczyK1YuiHQm
OvnwZx2ax1abPUpFa+WpiAtwq90NofSrmeWbrsyQsMwIKQATnakf1HZ8AufteZoap5N9q+lyuzAC
K5VCJw1nERxu9RH+YZwLQdA0W8wQIDOcUbEatz50uJ9Tj0Fwd2lPSX/qVvVYOODoEoT4gkPGV4Hm
Maamb+aGM5XfRgX68eUdxg7GQoBb2/6IOeqlTXKpOv35bYNSgeJ7CJfPmz1VPEZB0irwRZEJLrjJ
kjIKsgBAZRY7Et0NtduGgtfqfwRQr8vgIEmJpFKv2qVFe0+P9AvZSy59xLRG76KF/jTG7mVo2o42
fpvjx3fRgB6j7iShUxE8vX17bAbIX8g11Lq/oY1b8GjZPsuvxjhUosys5iHJ8IIwj2N8METd9Nue
9vr3OUgippRkAcHfz/LGMiR9N4wfew2E35GQkVC0FA6WhpQGgZyhe2ja6Tv9Sj/mXrZLn0wIPFoL
b1rg0EDw9URbxWFUkILoqwedtVPlP6f5sU1rCL1Qy8wrS8lETREiP+RHeOKkbTFcAz8Ez0T7vYmV
HxPYu2aIxwe3o/7Mgqq6UdPYnjriI8mfmca5bVP52ygF6fd/81EeuCRAiFbiiRYZskUwvOcj4a48
ToNXQSf8sq3toPHVhTgUMRT4qDxCUkLuaP+j94fWIhZL49qOhz65GqqehhbYacqHy3YF0EI5aDHj
SorjCcH33ECxVvqZZt+V+sNlG6LjwUGLWvianA94u6DgZoWNbs1gHxjim0wX9eKLvIfPTUeYmM8l
mWSuXEKQN3P9A32cS4gDLtNzGPt8/qeV8VnqEFJsgy8tpS56P05QmWClMyQ4G2PuXbYk2CeNgxik
QIiMNhR0iOg3RfgxRWkLLcKXbQj2iW/4z5VCnYmEfcqa2s71G0Q+mDh57PP7y3ZEa+EARZ0YyTsG
7Af12UlVsu96HZyiVsREK1rO8jNWQY/KMmhNtMurZb7GM8kOEQOEGZo0ItHduYAu1/qECOf34dWW
X7KyBFpHv586uEH0c7Lj76FdPrDM8vejLYcO+m+PcibYKsE1wOfi+1IKunaARSNVQFAndZMzlIZI
c0S0URw4dDQuWiLjJZtiSqx5GKcbMxYUk0SbxGFDNVclAY0qKvr+l6nV7KrSLKo61CfeZacTGOLT
8T4J6yBn6I1QJ+htGeoRWapz3Cb49zvG0NbuwGflmdLWTa+3iAjbcl/AAbsx2F9ezX88ln+7nM7h
gRpWbBzBYIpuLuKFdrMjmVW6HQTPly6P1GZ7Ue/FSw/5BS/XudAji+IMIwrI6/mJpXhQI3DCG8VJ
XHa/aPIyd/Ci28aZbfUcu5ODR7uLN7vduaLO/sUlLv0ODj6GAHO3GXp1HF95xEiGVRWdlYX3VX9C
4nvCYDsRdV5tnjYT3dSQnIUoJS9DqCZZ3o8q4jtFO4/kMZdEu7kEoG+WtDLAAQgxWC8FAZ5IjUqu
yTTv51x7Bqe3l0nBCSQ6BagkunPado6uas+TMghakzZDPLxgFIxnoPHd4LZWyv0k7DU8ldROdyT5
jMdoVPS7mt6Z09fLnrv9LV9NcbvHurA2FA2HY+7DQzBke30StYhuHvXVajjgb0szCzMfcRvmku5a
v64toof3bQokZoMAv0TL4XZuBEdQSmXMQdXNU2LudVFWbBOCV2vh4sI8J6mE1jtAMNv1MmhjI7tQ
vlzeEtHuczAfm3SI5gxbMnWzFWVPCSpHWvfBr68m9cNlU5tnd7UcDu7Rn1pqmQS4L/LmCgrrthGk
t6Xvf02HcFeE1TWT/LtYSgQP6O1UH0SV0XyHDk3MRPx5QyeliSxRmqNcJf80tMiCsFCtfinCU8Ju
yugmla/CytOTT5dXu7l5bNF0XHgwKd/MCOahODXrCOPC81WvH1XlHLxj1APo8NsEXxco4trvh6RC
LCVfqflZ892kE+RRBKvgOa/aDL3ygYIBrhJk2ahZ7UFNZWN4RgCCIjPcjVZSlmF6Ed2t0VBYoFAp
ci8tReynIiMc0A1mxqYU5WsH+kR2DZ3INNAsEkTu5Y3fRKDVrnAg58udag4tZs/8OrU73Ec0ySxw
UGRElF3bxJ+VpWXBq9BzeQ6HSZmbTo4+mT589s1IEGqKPhmHcIWkDyVZXqZJ2liztm8ykHWKcEG0
DA7mBmLk42Dg3Raw2FalfNermXd5TzahZ/WlOJQLelmWQhbgjpW7zirbCI+C0kn93u5q3c5V/dyw
6jFg72mHXJ9QDvKqIQoSYuC1w5Ivvjp4NB7sUa86u1LYYzyktpKxyr68VoH/qfKfXpGbpMboHOZ+
uumz4T+m+l2i/Wz9n5etbAehr5+Un8UJ46bRkiFc6BB+yR/ETrGMaI0BslGzrbjqyRSJf4iWxsGE
DJqooqk6XLj9qR12GDe6FZK7CLxR5VCiV+Oe5TXWNeU+hn8MTMwEgh3avHNXn45DCNrNUhT5qCDP
WW8lWWJl5o08PjRTYGnCXhTRN+NAooduSFPnCFL8q9FpwEhb6Xb9NVimcK3Wbn8wtJc2rSWSct/O
xqwWufyuFTj1Wp9LAwUMQj7FG+5BmEKsFrx/Y4XpvWE/iIYVtvcNhNPLRPjyBPvTXmgEoaQrCPym
9kz7x7q8v+zw21D4+vc5CGlY5JtNgtsjrK408y6i37X+8d9McGiRsaKtphKxGMVcpTG2Rw1KXv4o
uGu3ve/3QkwOH6qOquMYA5PQ/74jIAgI5c/FkP+YO7LXInCy/dOi+G53U9FrmkvwA1p80ZrbGh22
soitULQkDhfmflLkqTZ0J44yK0CLdHqvK9e+9nXKJcHZFbgZz2pkRkZd5zHSIv1cun7Z7IvoXRV3
9rpBHDxMVOpb6LDii+knczjO+S4jAh8QODNPlDKwuSFdBRPh/D1SYidF2VFWRUdSZIWDgKmnQ1r4
8Odav2rzj1VptbKoN0Zkgzv2iBzLynxJv7V4MN9H/U4iT5c9eDnZbx7oq/3gTj4q+H3eQY7RGUfl
uvSV25TEqlXl+mg1dDwqkX89InK5bFTkZxwWaM049vmEHI9Oybkwle+xXPwb3PATQ7TtyiKLGzQi
pIkTYTBEjxobLyjvn1bCuOcXKZQ50gr0IUgQ2ZtuZU2UD91+4L1uED8ZVIE7o2HlEtgjFGmuFQyG
Lhor8lndN4KD8x/X2u/DyZMEgJSwqKCOpDtlhyJDt0Nw8IuXIES1Bq2dxuHy1xNAG+PAIG5HtAX4
gM+uOUN81Bm6ndwdxvEwBZPA5f4jpHtd23LWVld2Y3QQ2ouACo07uczTvNSJjpmdfWI7DHQ59Kuo
Y0RweBkHEF1LSBz0remAzNQNoVuT0skxAv8fPZDDCNMoQ5BdYV05cTL/MxUSUwq9goMIljd53REE
Wf2nhX4uBXVj/hWxjqtcLbI7l11iOfoX8Ihx0GAYjdwOJVyi6FO7InQ/hbXVQs40GuZPYQ2W5SS+
ViRV4ImXN8vk9W+VnASJ0aBaWDWBq9Yfh0jbaaWgdXrZ8f9e2xtO9yztWdPOiOKkRrPiqX8cSt1t
JQg0J4nAK3jS1l8tYL9hw5S5qKGrK8w0ZGgDz8/x9+oYuZIbnOOvlbNIgCaopneQp7NEnSmXd8+U
yZ+HrI6noMwN7J6Selp0Q8uP7fgziD6X7cloEquKawFkifaNQxBl1ucg7WrAfPKk9Ldz8T3UBDfk
f/g/uvUXnh8oQXHIUbcEAlAKkuTVXN6TnOGJXd5rZXxKS8y2K5hZnuZdpNO7SOmsdOrPYRSK0GvZ
rreu8/obODBJfWh+TwtvWCU9NDFK6MYhrZ/YbKnsKu2dwfCk7r6NEVFrzuUDuY3Rr5Y5fFGioiJl
niLnHORWZJ6GcYeRTkvVvmmQprxsa7vDGsK4//vUHNS07UjisEL1r/e0TyAWPmGQfsQUv3Q136G4
Bdl3U3FFkCNaIQc5IfGLoq3bzEUoBCFR8Hi6EJKovCwjyjWVIu3cNzp7T3r9daV8Pd+XZV9CdRXp
TbXA7YBnXVoJqrdbZwMgY7KFJwrCydxhRLNi3vUdTPhS17pyXLdW6rfhmUIRx728ccsx491zbYo7
hmyOe5BhwUmG3veUwre1Kb3/NxPcKczMuo8zE+kROiR7uYDaTMcE+CxaBXfIAiUpfNb2mTtiEKwk
k0NEh0m0JdxhapMqGQoorYMc54MvHZIlYR89Xv5QmxHjejO4Q9SxodfMMIOuy4Gm6DYe9/2xdYk9
3EjOe0Zz1ra4s2MWUizNumw60zjUXtTOx8xAwy/r2x//tio+80fnRht7tKAhfmsw7zHvzbOxU9wl
dhP17Yu+IJ/+y/E2GeYCbYk0eiIymEOrOznYd4Hdh8xKSGsl9LMfekH//fIi1S2YX33Ol/9fBamm
OQyRLKMioVnoFD/Nnuw2OwXtzaFX7uXnbBfsegReqpV57FB4AcjCBGdgcY4LJ/lNhjCnIMCY8ZlL
9QebT5P2UBUf+pLaibyjlQA2BMdB5WCDVmocNukS7Kn9kZalo9L2FNUiLvDN2H/9WZffsfqsaC0c
IFOPDHl8iPYUtebb+KkHuQj1+h3Ub2J7CCzRGLZobRyYVIE65nKp6w5rnqSwssbKa8deEBeIdovD
k7yJw1wv4C/zoGKQvYodFVGQjnnMKGdnM/6iJf07imbrb8mhi6xBoSpa0tRk8Dp2RCdVJCoNb4YB
axscqhSoOhqQjkTV/k624XpukFi6HbmZrV3nP2cEAjoaQ0Uh81YcsLJKuNxhnNORpS1KNclHFVar
nX5L9rGX2NHZv9Hc3oVy217T7OHu8qkX2eVyCAnVoqbNcArUGOI7HoQ087sCVNMuOL8dpgem7mGA
pD1ctipwHbJA0epMkCqeITGFb5yHWeCQMnTGQDtKaetmWvA11dkhIIHoEy+f8AK6vJkdDSelNQvU
H+LDMsqGESw3OSyqk+9KZaw3k4OWAfrzaawjbcIewJbsVrvMTk+mpdjNg+SI8lmCs054fMkUXy8m
vMGn9DSk96FhmZh9ubxfW7SfZL0iDlBUUFxBow6jDo0r3VAbai+eDj5M38FcPIh3j4qtOpGnOmVl
aYJIUuQrHMzoueTLNUMXjSEHVpmOe6X/WLbE6vqT1nR2Iar9i04EhzEFm/1aUXH/ju28M1r1rEa1
Vfkzpo2j3Na64t9iS8LhzchI0/T+4ixdYqMz2ptJKoj3N1+Rq+3j5wKgMGSiZwIX62CD8hHdZT6u
ocarDu1OEpKYLt594ZzxXSGlQQjEWgDSkcTcnAzHKFHdy/4o8AleeAhcXpqfL6MbQ/e1Ks7pfGjU
a2m+wTSnZYh4zwQHjHJPmTqQzBSihUi2h+6ofpEzj4h6XUUmOMCo6rxMZb3KXDWfrCT6XkOkVvef
L3+0xZEu7QsHFLGi9llOFaTSPJClvHD8UdCbiWKP7e3XQMOEITjocnGfy/e7eKpZgbV0SOTO0aFk
IhqTBW3eruTVBPe5+rkqSFPO6Ayuwt2c5nbo90dN8y3ZjJzLH+0/wvFXW9xXA4skeFkaPGSRKTt0
9+jSsOdddeivI08U+m97waspHmRzNncQlMabOXuCsmPTM0ufWtGCtsP8VyscnmZyAkdb7t6lfLxg
Qfs070aEo5nn3xd7wedbdvvSVnFoGjSSn0kg1AC3iTW5up187vflXrekO9APOcHN+26L19VxaBob
8gwZkRLgU09gS513NOidKIs8OdW8MssTSxuqh39bJF/vGdrQRxNogWw74DV/BoWDSw+jnV7rXuhG
NyIef4Gf8HUfCN+n2RQjJzh1nxv/XkkO4g4okd/zpR/wNxWjRCiuQbT1HNBChI7k0s0/Tk7hiUox
QmMcZpRqo/o5AcTOzCJe7oVeEjsYdfXUfVzYIi6K7Rv+t4+8qfzUQZpkSrH0BWNzgsJqTfQ369J9
0Om1pSrV02X/EMAV4yBknsB7i2ZgUCEWSx/KR0W7kupvUzEKojSRX3D4kXdj4VOCW95E2SJhoYWH
rSaS7xLAO0/jq6LZKtE6PGe77iyzH4SK2sJFq+AQw9TyNq+WjLdZQc1SdwvloS5+Xt4RocNxMMFm
tVT7FM+t5cQu/Ir+Qbtiu8Ib9rV32dbl3Wd8dYflKYbeFVR3pOSczZ87EApEpV0NoiVd/m6MJ6qh
SWRKM4ZmEKLr8aG4DjE+gHNkG5jR0fH2gKghLhbr3y4txtd6NL1o+wH8NXjFqa5RovQipbugnHeX
v+Jlt2N8cSepin5EwxU6tsOzLmU4paKez+2Y0jSgykLA9cMTLEZ1Sli8TAtARtgJ/PigzPNjZk9x
/LOTqke5E8k1/kdU/tsin4ZXQQNoJB06EeRjDYTFVJ3VutVBRrE7eN8zUVEhz4iOaU3neSCUSRpG
VcN8hxZ8aBoI7z0Nol7QTQ9cmeBObqVLpdKBP8ABkdJNmM87aZSOSmO+xxVWZrizG87yqLULI1OE
AmMMsZ5A1Ea4DQ+vJvh8L8kCVuQZfAEU30cQ83lxknlUGWK7CRqnIvPe6PVrs6+eyp6clKCw3+Ht
SDRB5hscV4zvIirLNIOG1JhBThJtEa6SMO1Uj2wSib1snqqVnQW7VnmY0uiVkFZ4Wyd9j4Ztu/a/
X17IdvZTYTLY7V4ItLib3agrnbbjks3eEW8+xE5g9VYgoV3RfY5P4TEX8YduO+GrwWXJqyWZfTDK
YYslZfIuIkdd/yAl7uVFbSL6ak3LT1iZqInc5fUAbSrwDlt+dq70yMrpEwRAL9vZ3p3XpXC7E+uJ
NMQ1bkLfdMp8LyePl/++cHOWQGm1kFlW+tJYxHGCeXqsjeGhCm67IvNykjhtknwYYgq8ZbuyQz8j
WplqKu0rA1LTcq4LYpfNtUIxCnTqi3YOX/UoYkWKh5GgK2u+6ZNPiSHg6N3kO1skqf5nYHkWrdZK
JskYlJ5lUABFvdNubHOwIhQ0TIvY9V10MwvSVptOsrLHOT4as7TOzCjA0Bg/lrr8aE701M3pd7jn
vWAfN31+ZYvzeVC7hqRV0CQj3012sG92Mhotbg17thGtO/VVdBNAcOMfd4w7BX7Z1WB4BAwX6Ukp
boNY4J2iRXHen7B68NHiZjpa9axVT7JcW5Kq/eMiuBMQSVIYNCW+nNHbUf4lG0TMfiI34O5Eo4YL
ZA0miarkOqL3Bu3sEA/SaPYEPiAyxN2KKS4k0y+wHd3RtEEhu4wOaKfxVJ/wuj8i0+fKTitOdS/1
gTfv+1fX4+sWvVTQLmbj8vRVa6s/dzvpmgEhMFvp0RMRobsAJghXrhiMAqJhBKdK71Irb76CPf/y
dxR4HV+ZyOs6IqxHDNOqji+f4hF8Y4KxOZEJHhlYt7S9Irjwhxso3NPgQyIJVrGN7KttWb7jCu1m
vW5YTQCnS8Mh+KXvYiR8qaN+wh1v57aZWaJMz3JSLjkCBwcjlIP1KJJR0oF+laXLaAoaZAcPrQ+y
VHZWyAoBCaPA4cny/6slDqMcqQHDZyyaMrmrcyOFkEJbPE2lIn1A8x79+W+ewUFFlydEDRPc+nVp
heNs6+Vx6EWEJaKvyMEFq02IJijonOuGaR/JqZOq7LabyOch/z/SrqO5bh5I/iJWMYcr4wvKki3J
F5blwADmTP76bejb9aNhmtiSTz64SvMADhqDCd1VsITa539bEwMaw5LqWQONdXfRWl80w2ObPXVR
z4lmOQ7PVh/IFMqZKiPMqNP2us5qL11y7B0vhOCZYbBBmipTtFowEZqCeF+ZxnVfGJ2jFstHZvdW
oQRbfdDSIY3Kwsw9TbhOShC3p1elZnBups3n6OUEs1WHsMkF2QwRx1rmLVFvIFxsGz0E04U7uX/M
NU54xMFVlcGLcYylJRzxOqzQKpBWid+FvJoNLwJjWxkLo4/E0ZQpJtEiVOu0tV09164QxOfctVyR
t4VciwxEzImh62kEME+PdeyYoPgP7wRn/KbdW4HmoJ/P+6fjpDIQkQpi1VagNPCm5K0IaX8mcTpT
4tAK0F+9g7QsuVDctrU2KfhWhjYvdlXlT2mGQXxUKZUl5IAszy8YgMgwU5CXKSotYrY4zZjaTf+2
v2e8q4rNgpSDmtdTjsBldMrPMorlY3lVo+HfG8F2kXqZ7C+CvTxyrMr7m8hyDJmt0goAPiit+rND
r8jlkFwjWYaurvyW1+S5nem5HGaWZ0jVGsjiLsgBWrPqNUt4TDCK3Xb9UdPJcWknUKghcK/nKxVT
CHkHzVeVx7zIQUeWhmgw2i6GZhnu5/q6BvWFjvjGeOLsKica1BgYmSdZyctEx0MEamWZm/+ArAUV
I6WSZX31b6dNoyteBQC9JkkpKrOIBckzSVJba97GouDcXdudD6tPx2CI3i9RTDBF7YbXkKtzVLCo
qp501h7K0dFtS7MlTzwgMYRils/rCeXcASwfERoBtVY3cKPJJYLqwkuToEMTYIGRcUG6L1veoeAg
i8ZEH2oogJ9khI8Yj/FTdCAnDJWhwWO+7bzqRrRll/j6zRxgmnbfbzgoozEoM6ZhPHUV6me1ebPM
V0rIaRvb/vuahTZkUbWg4/G7pxAhLMjSdKjgkxFECKpvxqm/v4Tt4/XLBFsCNEpRFqYGMU6GlKd+
b6qeoHIyCn+5zi42mAAnUeWaFBAKcbOrwaVlMgPKWkfdHl3Fy06RTzjQvO0OF3sUQ1cHbEHnYKyo
yN3N1l2R+oZ2ny9+zCNd2nbyixXldyskXYhpahqOMVTslCmxJ+V6aR/S+SgkCsSFOTfaX7D4Yo/F
KCSpw2wE1X7nNkgEES/2xbvarY9U70d5/Te3YDDKFGclmmKgRy2dsvZ5SGRbE3jxKMe92WGvZZyg
raviku6X+0F/iSzOIrYfJZcdY8KaxZz+l8eoML4OIvqTQIqVo47+tW85B5Xr4gwC5a1SNWYJxGt8
6BKc8HFccH1fTU75RGtzIs8e79gyyJC18UIEGUeqbuzFh6K15Wc+nkOBcsKd9XPxOueDfR7y/+2n
xFYES3Ue9TrUUTLrHws5s4f6Lol5M4f7H01iy4EWiGfLSMFzlSjVgHgjf+xac/GbAhQtUdKhF5GT
1ngvivwZl16WxcBFIwhLlFbYSzlIbqYr9Hp40SlxGjSbQdDm1PqjP3zGVzznZz3gYRVvuQyKJMYc
L7WKPNsQqp/krC1sIlg/ZWTO0ULzUEgGB4zfe9H3VsvASNx1fda0WO3glzfRuXZKJ7lpjuOJ3GhX
0ZfQz6/0lymYX8pjezQPlRNGNq8RZB86IYL4O3QuSw2pNAggupna2lHqqGrs6cJPo/zcRT+1vPf2
wYxzOiWRiYU6Y5xbkbZGgmvFTV/pmrWb3pWc5iQeLD6VPPWYvT1mgGcGU3gNtWrMh5OrMj8bqhdK
L10W2dN0O+HhPZ6tn1OT2VH/b5AqiSwOzZKRjQNY86PZsI2oPc9Dzjkv+9AjsTRWBAJ4EQRc0eeg
uXX0IIEJfea8FHkfjOWxynQjHQTKPapeF0eMc9jZY3Ew7idPcyoH6nbuvoNwlvReVl0FDGlbJaGg
I+sY5pBiQ38LkUPPSDN738z+fSe93/ArM5W26MpItZLa+rMYPVQVJ5bjYMn7rq7+vhIqtRw1OiKS
qLXlMLnSxMixlO4UiTLGb6KB057LWw8DJeioUdQqRkeeGLaOtqh3dTJynO0vr+xf4Pw+9bBa09Si
3SUp4G35z/Kz4vcBOoCfenQAU2Vk2nHAUzrk+QKDFcuCjxTmOEFTTdB0J4X2HI+dPbQ8VOLtHgMS
pCGkUQR4Q9FJ7hxhsl7lvd95a2HQYK6WSKljmJDFL13f2tZwNQjf9536vcK5A3bvStOrL6QskhXr
M0LFKXPEn7QxU/BqjJpZ+Heg9D6IRcJHNNrb4gFPgGveHAENdXbssz0PkWWAtGKgWIFKfR8MUIhs
jx9sD74EP2yhdw7rvJp1enjzQw4RFx4NMie+RxPH75eiZOXNqIH6DOocko9Cb6COGFH4r8FVG23e
EOJfAgFIDxuyYUKlmvG/qCF131MNof5EpUQVtJI1sZ1cY+7jGl8ORVjR7d3QpsOC+mE+5BiUgHDq
vvdsjtybVAD5f38F46Jqmo2YUnz/evLD6FRH1ZsOmNVW7d6lhWDaSpkFH7vDLlaZ8FkSc1D2yLDa
mLO9qJmjdQ8EDZX7i9s+fr+s6OLvX1SpunyaKa9Srs1+0kzfwG3hCY3JgWHeHrIMw50cdQU0hmiL
QPakonr6X98rcaIgKfHKjpzpR3Kr8L4db3mMwzYNuGLQHwoAy0RPJ67Zq349h5xN/Mu5uOwiEyEX
4DtN9A7fip4L8Az7zZuKqrDqZycs6WOhwMUac6ct8li3ioih7DrsMHtoRI6iCV5e6F//zTfo5q5R
s4tNKvoG1IL2t/ao64hxePHA9g1zWQtzlamTHIpzC12hMplsXNU+mT/Cqr46vjoDInGnhmohou43
FtKhrDRkCeL7tsCsoWgF/7ZjDFKYZlRVWkG7n5dbWb2xlsLuVU45if6NP++Sy44xuJCTMjHMBZPZ
Uxo6pAAADuQTSvZBkpMeBE/JqYyLjxBWrfbQYGAi0nLLamkNC6S+WXHspECcOAPKHE8w2Axcm5tS
1Zsozy63dfxpKDl/n3rSzr4ZDBRU1dBlEvIrXrR8kbLxXMXXcYTCH/8pt52p//WFWG5qJHmlbJpB
USUHFOXQ/uyVR9lGboDbeUp9d29RDBQUfUjkesGmaZhUGDBjHR3MpvaH9CiqHAjnQKnBoEGCIf1k
xjwkxMM7V8l/LJh9NniiEX95VV32jsGDVtUx1VZTwglM0NAxSKM8dfYsuQV6yTKvCLKWs673h9re
HjL4YDSRuEhU/S490ipEclKPWiC7YAL1/gkdDAYdkkKcWlPFZTSM56I9q12wcHnZeV+JQQfR1E0C
nQVw5B1HT7kinv6auoKHYOVWgoJado82dR45EMcJWW5GUnaghujxzZr0a4FicG3dJuYpGSLbijlv
rc3lUS1nRdZkUOMwTpiXktVINa4ko3wy9C8FhjFUheMQPBuMC+oyakONRq/XGbm0UHyojR/LzJsb
3YS71UoYr1Pb1MjKKQPcKYGhnsT5276z8f4+42xDUpbTLGDgTRAfhVZ2uqhy9y3w9olxtVie5BkC
XHhaY6IS1U97UV4lHrvoNiBc9oltglOHGom4hu7TycDEd+XHLkrJoA2wZZ+G/bz3KGff2C44rEmA
zi2u8GlGfxoadK2aN8PO2Ti2D27OBjxGW9qPC/Xzavo5jxAyUg/7X4e3DiYk7edFy5cS113Y387j
SUAT+r6B7ert6svQX7AKD6cwTHrQCtBHbXccVQhGg4wst8Hl8GVxjFPkVF+q6/5QvcQn5bhvm7rW
H5C9Ms3AQFQ0VjPFKKZS08VtEoy+7jfXHxq3XZlhkAAygLNZiGgST4TPUT/YcZR7+wvZDOZWFhgU
SBZlNkfkQVE9fQgzwwnln7l8Z6U3unhfym/7xrYfYQoENyxZhlg5SwM5KknUtgl6aEpMQn8lh+oW
BMeucR3f6I9WENolitCWa3ACr+382Mos4yijgl5CE4KKrhxVobs02s9Iz3+mo2b5ukQyTyQxCaIh
bm11SN6ifhyceZgFOx9HzZNaDXNquf6hFsfVj2JcaNa1qs6UGDfJ/NzkJJCswRb1V0PgFeC34wvF
0i1NFkUZ40G/nxMEzmIvoF/OJaHltUpATC8pK3sCl/r00Guehg4Htb3f/9bbGHMxykS7hR7GOfhj
oI0y2GN5r9V2GH3onryYYBBGaDPsoQmkXOoRnLKPcdG4Us/j+OEthHGeRqzFKGxoQBOdm+Kok6uU
FzTxTDCuME5VHVcTzTKBytCMnqGJ6CoSj9Jn+xiAv1GRJDonxsJ+MShT2FGJhcaye488DHd1YB4V
SBQ49YBUUnwQDwqPy39zbSujzEeqYqKYGlVjkaAlJoSqXaINbFy8fW/bTrCuzDBfKU/6FFNK7yRe
kl+BXkdwxO/QKQiEB8ObfdUXD/WzHJTueJAPofOhXNnKPPMF0dWVJH2Iq0gBv7VF8mtiGYFRZ8H+
MnmbydwHs4GJsSw20BZdngtyX4bBzCMr4plgLoRJIAumPyj9Qm7cgFTnq2BUz/qoOvsr2Z7CW+0Y
Ex5GstWFmWkBkzv1+5yjv7EsSlsQFBR3K8sTZeWcWOQ8TbILidWzmlScvaQe8ccVvvoBTPSY19E4
VJQxL5GuSfHVyHmX3eYrXNXBKCWphgVypd9hNx+bWJsrWXdLj3Yh0oed8pAfaUsZL6DbDEdWppjN
tDKiQ0sVt3g/5rdhpPvGWFwVs3K0dNkvIunOiMugLDgR3rarXBbI7KBIVLyTQ7AaltVNr91VyhNJ
OBC//ZH+z4TCdlMsJvBjrvCRcv0sJJKtWh+RtzE1URQVSZbQMsyc3HSKVLgNciUt1APy+IDupLLl
uBo9ln+42soGc2zFdFpaMQbwQjTMjkRIfixXJPy6GLyGxs3tWhliXA4DE2U86ogXSXYjmwdD+MeF
MH4mJ7FgaQv8LNPyT6ZpXZE+fK3M+awJ4+d9gNh0rtVSGOeaDTmXElp5Ueaz0f8Yw0BKvv2TCTan
KA1DnVYKOhDS8DbP3pThaxF93zfB+SB/5BT7SZQmE7O+1fizTtzRfNr/+xzPYnOKGCIVBV3G7Qqw
sc1+eqqixB1kzZGr4Xnf1HaN4fJF2Kxiny7WkBGEW6Vmm4HqLXbsyhAnsNOb/w/VENce3dvV865W
CjOTqJYwpXFYoJ0ovTUH1Rb90k+/1Jy8Dm8jGRhY6nAMG4GY7tCKZ1CuuZZQf8lH5ThYFufdyvMJ
Bg0w+6GUGRUQaDu0QMrnWpj/0QIDA3o9T5MZ4r3TFpYTiuAbNjkWOKeTzSRGqihqIY3qxvGTQEmb
O49kL/sOx/skDAKAlcsqJ9Qa3KxXrzvz2sgEX52KYx/xlNU5q2Hzh2ljkUWOQnTw6xD7iXV30DRf
yFpvf0HbH15RFYuSNIgsR2FT9ukwF8AbAyx3TaUGqtn6+ya2V3IxwZwZE00shRQCNesBg4eRDRHH
xvq8b4O3DPob1udyFOswproRafhVyogjFMuHvOuyCuaEjNBNHTMB14wqP3X9nbHcCjx+Dt4imCMi
ZpYyaSPC3GL5roU3BW+TeB+CuSkFY6qb0aT08ZN+zOXWFUl/EnKD41I8M8wZQZp4TJQUkYXVnCT0
Q8yR0w28Ej39I3+GL7ppaKJuqSrbbaolvVaRBYedcsu1aB5RAkooxgti6ZbsmZF/9ytzkdo4jCIk
jMdHgdQOUZ5y9QYcD+owOvXEufy387raZVXMw1TXRG3SZORf9C+DiySeH7r5gDqFaQtBE1S4aB4+
cm4uBpmzaVmZpI8JvlWWle6gXE8Cbx592xsuFuj/r05mJudiGC1YkqX8aBrBacPbjPAUrrdh+WKE
OZxh0oEWXoQuaNKrB6kJD8WoB1Y2+5rEowJ8563ZcwnmlNZpOOpjjwXJweAubuHW18kPwZkc2q+R
PClodKTKzcbHHgWXNTKn1+j7SJYLuKJI2ju9GL1QLnx95Cl505+/tzzm9FpFMmMmDL2Bs3aOjLvE
RHdvapvtOTY+RB928Xa2WdSCDlIBCnCsSOsTrzQxz48ik3AUSK5+JPO3MsWkG8VEyKycJq2nZfhk
asO9lZbfJKN92j9Of4kPf32k9/9feXs6Ge2QDigwiCf9J5hVD3kgfjdvVT/1DMGOee22m8/51bIY
vJBLLRxVETsIzfgCHVjRyRCdwRm8/on4vMT/dnoEMYIkiaoiGzrjGtD3yapGx8MXTbZh0Acm2s9u
5xdK+VGaNo+jbxM4LtbYl5CYivIAyW7DjeTSTrEcE8WTmNd3zbPCOAaKF1EtTjhVenEjy+dMemoz
ju9tOwW6kFVDlAxJUhjECMN8bjJ5AdX2bHcgrAiP1icZGutCoB4iV+VA+jZAIcGD1hQa1LFN+mln
DkTNLfpGKY5UVX6ubWXAkIkULI5ZvrPpp+gKjPyFF7Rul79Wthkgluo+6iGDiWv5JXmIvoqASMpp
3l7HbvaseeCFM+5Vv7rnz7hsXgEry8wm9xopcPhwFJbidhDADSI6C7ylET/yKFvZYWA4zSoTEtQN
9CaWOwLKz9r6LsmvWvJ9H0k2A4+VGeasKThqsUHbB0LpKTFehcbtqud+fNTAI5TxalGbmH8xxgJx
M2vodzTRxTK9aEc1oHzw5N56+FZexW/GPQiLPHCWn7vX/SVuV95WZpmzR3olBX9HC1qDRzOYb4pH
FEpDwa7OrUvv0uI0/LBes3uJZ3f7zP86ICxIWynJQkh609gxDNRPtTMdtIf+RULfbBdYrnXFT4Zy
Pifb4d83ipkmGUwW+RcMQ9lDckwxoaTeJtq54ClvUd/44wpf7Ssb1EWGPgwL7UE4aT5S1oEWgPuW
S6LK8xomsltGZa6VGACtV8RGcg/Jc9skIuRCDoX4Id6k1ZoYYOl1fZwjDTi9zH68PBg9J6nL8wkG
PsCX2ZUqeIq9RvvR9GjS6R7KXv7IG3K1CAY7piFtCQGHm1ta0ikVQjCwq66FEi/nYG2GBSs7DHiE
yLprZokLp24cyGo6mp4cjPhFNlpouoSucldZ9nRb8p4vHIdgG/r7SqqyYYGT62U5H/qhrZy0K0O3
DRNiQ1lrOEHmgpf14eA+296P9ZRJ3oKFVB2qH7qA3CxQH6zjQZlbnOiOc4jZRn8FbyUlDE2Yan0o
J9nhctQVye6t72J3mnreE5fjku9zAKtYshnEPFcpT0VdS4e8VqFTm9/KkeJwvIXCwQ5csLo0S1Jp
oU6nrsnncLbpAEMZWM7oy0dttptT7EWuzIlRNk0aIujaLV3FEAMTt1apIkQ6wRsqE6678NzUnBtt
EwFXf59BwH7IdXOGjDC6FztkB0igBPGBP1qy6RArMwwCFlAZI+mAGdCmui7Mh3nUHJh2VPnnJB2g
wcMJPbaL5St7DAjG/VTLM6HZiEN1FGzilQFxVHvwaBcjcQuHN6KzHbquLDKwKI1mb1WUJztEQgL8
MgFK2Mf6inad8uW1eF7BwGPeh1W5RIgHSOGFyk2jcYavNw/UajEMLMZpag4JpTEfMDyS97dKPNkF
j6uTswg2b6ta2YR+ag0dwVKEp7oQVEUZcE4sx71ZIe6qH7S8jWFDvkfRwzEOYaBAp9Q8Rl+gevdz
8MDB6BTXEyQDVK5EL2cXTfn3hM6oFnOrT3CJPHYQPnkpOuls+bV2ybF3KVl7eh864z+bZSBjBKeX
ASYN3S1eZgfsxafQVdEv9CC/TiDRiRzRFu4q3ntG3rxd0Jiiqei+1mVWWmQkiqFBek+HRNng4gHv
NI9hin/QPuyoGAC06+vcCZ/IcXZNNHG0mEzu6LgVTmPo6N7+d9/e+cuPYXa+taKK6GiIwzDAYVAO
rerpxXHfxLb3Xkwwu7xEkipVkYYrXLiShHMsczIWvL9P/391pyEzMlt9jCO+mBjQLBLoylUhKdz9
VWznUVefje7kyswkhFIpLjjpjRsPtua37x8MjLalLbrEFfiT43Rj/rhEVxYZaJ5KocTMwQzBxuve
o4yosQutsCvdnrzcjb0PkaCvzDG4bER5r7QEemsZWr+W75l8kkXemBh3Fxk8njBD03ZU1I1kdvms
2PJJBVuWrthhYRvgUKsCXkKL5+EMQhsmXvHDgLhgnNBeY803xmwd5LZ42fcPjhmWAWyeYznpNODn
0h2XsrGN+JAhRN03woGOPwi/hM4Q5Bil6cY8zj8biO4l6dcu5cQEvKUwmFAapmDUMnJyg/I9ax87
iGcQ8W1/JduJv4u3sVReUqWJEiFwbkrDIDvoaT4lwexLnnzmJRl562EAohQFRa8pfffcWw4YFk+t
VJ0Fk0Om8Ze45hfOsVReJhQE8l7FJRapfu/lN4afnITGmQVf9AsvAevU/hZu39gXeww8mFkv9SXl
Y6O92eRE8CRHTvjE2z3uuhhcyBZRHc0QvR2UhlWwy9NwKM6DI0D13UAW39lf1XaH48oxGIRIpTwb
GomeVziG4U+4Iok3oV6luEgmnUYXVNfO/NbbpZeNdu6CA+Jp/yfwQIql8tKUSOzTEBnH7r9Mo5Pe
DqCAe/+Mbn/uOaea45/saHABJbCqGxEQjP1ynRjVi1FL93LMY2jgLYvtj26SdhqaCYU5OhwfO8Xj
dKCNJoujOMMn4Y5H7MK1x+CIDnFNtC1jogSNNM2VYLdOGTnopblToW/m0nim5PF5bwtfXrxHZ4KN
RItreTEqMAaJXbx4eRpaiCD70EZvmvxiyP1yXvKrnIih4hmFZn2N+lJogjzTsuPcdaEO9q5hVFw5
q0lit5gg4b6NOde6zsARsRYxQWIU9ywY0FRHOYRH4uiPo9u8Ty6Wz/veTM/LThTBNv5l3WIatUjD
L13UgnJBA1UGgrkD0aXEjVvrZzWarUP0kadzyrmsdAaf9EQGn1yBgCnSq8Rp+wKkD11DzqIQP5sC
4bZ98xbK4NQiZXUTJXjJjqfBbb/SgHo4SDam7D3thr5o9VvrlPtG6nGftLwTzGBWWVmzAFo7vF8y
O7nJXiW7dJqznDnqkxE0dmqLz9rdxLlwqJ/sfVgmsCHiNFmQwwb3jn5XdP6oBvuOwztLbLVsJIlQ
Dzk8B13L0c3iQjDzLXf0p+keAsAv9KYOnYQTF3AuNbaRsNaIKgpU0DjRXsLsbawaR7H8RLlZEuLK
8VUpf91fJcdr2M7CsTejvM4RUpmTXQ6QVhNa7VHMomCSBz/v+sMMNr99k5wPx2aqkiYWpqGDuGBp
GOfW7Bwh4ulC/yWt8ys4MBiQiWSwQCwQvgULZoQJPkdylWckbYmtfqP3Z+SXj7ziKj1fO/7Izi3L
hpCkqYawkfRXafcaGc9T65PiUxR92t8/zmkzGGDJVMu0xhwRgihIhZ2FM54S2YzdHP19QxwEMxhE
CZMkzzoB02+LeSyt86Q64Oa0G8I7aHSof2/nGPiYrRDMSVRqtzRydB6JEaIdHePy49B1dyBSD0F0
q/fQUl8KV6qr2BFi8vxvS2XApM/mWh5lnHUrRkBVLy4yxXYUnup/9X42mVUl6AjUGwT+MorF3Z04
xpzjxfFDNpM1SLogJyZwsddNu6sOmvHUgG4tgooxl6CQh5Fs5spIpzCNBewbjVZp8645Oig5CrMr
f8+PIW50Uthxd6t8CPwNEMFaEoSLWeI1K501XYlo34QUhPPLQD5/xB9+/X22fCtYEjq4cgQpS4rr
kzjI50Ms4Ik0DedrbR/miyGmYJuOUlqJVOpIiLWrOSKeqPdX5cdaX42LGRlHcJW9iVQz08O8g4Sn
ldli+bVo3orocX/PtnH9YoOJPTs9KzEOiN7qvvbF/hC3HEIS3lYxmD6aoxwKEdqopuWqT85t41Ul
B1q3iaBW+0R/w2qfKkMQ9VxD0DY6oiOCUjzxurfOTo7WjXoX+4lDn+jjFZ0vQ0Vz+CZcZQEvnOKt
k8H3KlFAQkwbPoh4LIuvZntohvt/+1QMskeC2nYZNSFX53x6zCIOQe/2zXFxBQbRJ7xBDBFtsIh9
z1J+PfWYP48PSsXxiL9kUS52GNhuRVLLVo/OETWIv/dBcp3ZiPHv/j9ceH8JKX7ZYkuxihGGZUNr
etItzQTUJ+kc40mu2srPxqYa3DxWsnfKgT/vxYtFBhsmrYzKqkFymmbKRQguqOApif0lsDzhBfQX
TnwrOKS0E5CYL17jpPftQbaJm16DyNyVjhH3J3G+K1uu1bWwHAbKOxRaz7PpVV1kt9NZxFHY98/t
PpbLOWQLteoYtYhxwCaeHqun8F5xk5P0gDlP9LCYIBiRkf9NA4lzqfzlNrtsOIMwy1yCKcFAZEU3
PL6iOlyUZFF5UILojlIsCi4vvbR9W19MMoBDxigXIjrcbFrEz8PSDsMWr2/xbE2Rp/QNJ7f5l6TE
xR4DLmZSaMXQ0YI76lzpMUFaHS+1W+vTAvVo/ALeWDX32DBQMxZ5W44E5Ynqm/6F3Fg+VIxejcU2
rqmQUWoXAbeexrmIZAZ9klaSzKnCSY2F64lyM2e8RPR2UhBSNLJuooZlsYMxxJTAOZ29F7H+G1oy
X5OAth/mfnTLkxDY9JGVMQbliiKM0YAIQu1WOiFqNCCWnpKXcngxitndP3ibd8/FFBudinU6CtWA
ULwOn2vUKKzhk8ojFtv8PCsbDKwNcxsVBi1Y6QNa8Ibez9WOc//wlsGEOwKxMgykYxnmIHnTZDht
Z9pqKh/+bbfYiGfsBl2hQmOF/kDm0wR9dEngxfObmLvaLgaUxFgbYjmHkQGCNzLKo8LtaJxa3lp4
X4UBIqvJp1qUEFEXOYb9Utm2ksTZ3y6eCQZ72tBsB0XEoZnaazW87nnyZbxTaTJYQ4wk7mJaH1KD
pLV1pw6iT9bXySFPmMY+T527v57tXP3q0zBAIw3q0jS0g27ydW95Ufzcs3Kb0oXWbmbaFvrGJw8g
d6KM6cIVJlw5v4C3owwykCiZQ01Citnodc+SiS8lLecocdyPFcWwNKvKIgsZqbJGEuq2rK6nxInR
b7m/l+8vqj+CHVMFU4qpi5LCKksNutGMCRVYz4y3rnnVtbtk8rPycxmfksyXx5sexBIcm9vbd7HJ
OGRsKXo/iAiDtUejt5MHFTFV5BEnm+32RfZrP/F5DPvbMcZqnYyPxpNmJRUyX5h1yW/GmzpQXzVP
fF2Cd2KOc/uGogCPxugvB+OyUMZR9UpSytzAQq3eplWl5RwF4rcFLU6oJR14XrmNvhdrjFciRGxb
Laf5nOyuMR7l7L7IH/Y/3bZX/jLBlpuLqjEqQ9WR1RcnZ8C8dTMOj7K8OL1YcIPRzfzU5ZOxZedE
b2LJVHHMxdPkxo70ZnhaoHjic+jtr4qzcazEVDckrdroCM4GCI46siVVbmcQ6L1bZcvBYp5LsAVo
UexkyyQ4b5o9evLn2qmvu4MW9EfzDVEuzxrve9GTuHpXZ0anjIKELbQOxbGobNrM0abet86jlNiJ
ax3rx8glvBPOOeBsTbqsCikeShMAbQkPqTa7hkVe/u2bMRiSV0I1LgOO1tIHGbo4iPpZC3/s29gO
olceyIBGo8bG3GX4WK0X3zWgvaE1s8xWThbatIhLPpbMXhlkACPPZI3UAwxOSCC2mh0RzSNN5Mxi
aJP6eX95PLdn8EIom15oaP53gaxTVdR2WTdX8TAE+2bob965Ydg6MzTNxjk1gbwjmsyy9kZJb+Xi
SapvMv1OVCJ/3xrvgLHl5kpQ/zcPS3kN3jWKXP2YHN+fCL503LfGcXSdCXgrM6rluEf7TVHJRwHF
3bw2OAvimWCCXXUo43oZ4RJSd5yk+zTlvL45XsDWhUt0ImpThLJQPh+X6rFQ/IhHNbCdVsAntkxT
USzj/XW8giFB1RZNGXFYUdLTg3d5u0PiCQ7GcqxPnTdf0R5cbj8FPZ1/Ot7FKgN+eb4MgqGggyQ9
pnfoA7BTv4tttOk9T/e0n6P0hdfsk/z8oUnr1Wrpjq9WS4RFSXuqBiBUoieOxYiR68Sfwwhk+nHp
TFCaWVoeVFE32Fssg4fNBDZ/BeKwXvlz9BCCO+Wn8bUDVuGtT9NSw+u+52+7zWVzGWiUhCWJmj6n
dM7HuAaD3+s8fN43sZ00WW0kg4ZxJiqpTLucIZB9knzFjU7fkisjkDH4ByFm7x/NMXhYJsViWBpu
rf4kfaM6DsINceRHmuQr8I7hRR1/uV1+bSGb2RwgxpJKtN8HhHEdqjj9TQFieYJMW3iLEs4DX2SV
cyLYCRNBm6aw6ZDZrJvPbfK5VBKbdMc4HQD9nN3k+AebslRjM8/zjlK2gfJS02zZAvceKIP3v9mm
FZSiFNUUDVNki25gpBtEscZ0BEmvtTa2xdHXKt64+vuH+ONsrawwKG91tdA3IlBeusVoMrS5xMQR
RDChAkmgDtGcjJOCcCDydUxpQiKc10tDHe9P+wirsUZJV1XGMU08XSJkDzHIbt3UjWDLw2ND0Npy
EtSXvkfJZH7b39btS9T6ZZGN88vOStXMQFaicdMnya2D3AEJJG3aonKkILTct7d5x63MMakpMUnC
fhEVtA3I36rCjxD57Bt4d7edLWRD/DrtJ6kowdkznvIb69B70xWlGtaP5Qsk+TI38v7LIybfIl/w
FfRNohC9/xu2z/tqlcxN3sbVTEwaLPSn+qd+6hGLN+f2tXUnj95/OXfMnbetzAWodBnWHcn0QXiQ
y+tF+0josFoQPZ2ri04jbShDW0TH8/axFQqvTF8L4UNqGCsjzMWmK4UBRRrsmmAtBzGcf8xj80k0
O86cFW+vmPssV4dZjClfoQS+KINOdy+cF8t2FLRaCXOdRcsctRHt+aHDrOU9ZlwOINL0srPgJJi6
6JyGuJB54JzlTcxfWWXAQ0VD3NCk1Am0ASn5J8zT2oJ11sidDk30fRffhuNfsMGG+rlambVQoHwv
9w8duE4H+SlVeJ2MPCMMWIC1KilbM8Q2Kmdifu7rUxu97q+Ds2dsWC+lQ4QcCF5G09xIpzydxKuh
HJEa6MTik6IkaCldVB5GcVCe7SE1QcilKxPtrQgoJcVwqLz6mPEbq+mB2YFCNuAndUqg8YTF/deP
m5xo6m04Q5ZUCeiweuVEoB2wx/v9PeV9NgYs2m6e1bxIIdPSZnYmK/b/kPYdS3LrTLNPxAiSoN3S
tRs/Go2kDUOW3ns+/U3o/J+6BbVYN0abs1GcrgFYSBTKZDK59HqZauSmTpnY/xn1YdJV1pCjbzzc
lV61kycXAioH+VkGri9748kwHctXvm0vj8APUYVmULU+yXAMPXX1k/SrDhXNbQN/uZMtSEeauq5Z
P8kyLtC2xQ1ZzhkITzuf90h07gpBPWQjzF2JMUOHqpBee7bbsqJrqgltLMUSvpecqfIaFzJiRTty
jShIi4OZP872g5x8zmLiwF3z/UtjAsgvYxbbfY0MnFExv2uyB6tNPiDDH9iF+slqsJlF8kVVDKqg
eM0pL+0KqK+Aab5LUgQecrVL2GvS7A1Sl5faSAH2s7GJMzSfIfP8uAYSn0qG9ic6tcBFpD7PruXo
buyHd/tp31Bsw1cPw+X6+L5f+IysarU6FLDdB4sL2WvEOeit+pLtWl/adfc84xjeUdHcNYC5MCqW
LpSyG7WxRTm/7pBRsPxS8mewpg0YT9o+EpQh4SYI1y5PIpmToOuxo5fHOH/ttbvkddvKtZN9uRz1
9z1c7TYZWIln2hzHvKN/1I1XM4wp9n5qMUJ0GI7qZGkhUrVpuw+nj1WDcQXQ5utUNZA4ajZf7oVL
9MYk14mFeGoMrKOC+IPTzdED5cTJsgX4UDI7itHZiYYH6U4p9+vi9xSxzNWazuWXEVAjT61E7RUg
YnrQAwMjfXEQ3WrPZeVxCjOg4v2IZvya8LqraYlLswJoVGaZqGGOKGdoHQhA7ZuXChO0/Y/JU738
kc7iUw4oAEhf25lu8q2Ui30y7GqLCH0JgLIFkIh1K+76GNs4Vo8lXl9ldsta5uC5YFsDBhfeb5+n
q81+5/2DaMLvHlj2SRgNM/ZvckdP8To3Dsov6XP0Eu770LUwf60fdTcL8l11Uk/xrfSAzuRcJ96c
2w6qirSLqdpOUqaAJgXDN5XumZhubQnk2D7Sqiwgh9QtEKAox9y3lv3SFE5T37b1SRt+EBu6/QFV
WYCO1B7CZG3wASHQAFEtDLbWzrqTA/6sxWT58sLJFTpPR9aTd3BFXrOPLKeGciGqktjn2/Az8Rfx
lYkx5uUnFkBmCWUplLI+Bx/S4I83mq+AzRiSdnsTk1jtfj7yGiiDhgxmAu7Hj6VL1UKvPrYv/wIB
f+oua+M8XHnucPL1xGE/kxjLN5Qqb6wA+s2TQw3UXaUru7Qp4NGah4o86XBsXtvr7rD9R/TL7iLf
dvP3ihs6w329y4Hr3vZ2b0O6KguAlIKnISsV3ly240/KDHI53UHdU9JJ5PoEIDK7OTQbhj1tvcQ4
taAHQZ9u7Jl+MSANBrrKAmVF3JDwMCqmuNrzcbm3Akgp3diHM8Pedr5xVN1iL+2NYx0UO7RmerUP
jg1/9ec7CAAgry+fGIX6fA83PFrsTB+SuKpQnUOKSjOOdsaglFgEWvItG6fD0pUEh9M25Ks/G3Av
LumyWmI2hjg/0hSAVaaEkOG2yxDo9/OxcWHAWAs2FXwgPs5yr4qeLa1zMjMnMPbqm+Xiq4mFnzrq
Zs3GkUD8yUkd1329/6l5jzRp4pFPP45zW99IQB1U41IDTeTI4diDqy3TDmHao5GuO7WU70wDV0zI
nHkKgxaDvQta0+a4/WRY3Uwsm/IVAXv0JLb6userYrYOpnTqoaqQgiUth/GEuEyvO4qGTkgTbJa6
2E6g9qwaxhptQkURvdqJ9qUYS6IT6bqrnE0Iu5qFVbbMJnLsYXRohkelc0KU0bbd8S+OcjYibFkY
SnHVLXbuxzdzEO3LIHuRPqMjN0CH9+Et7Fc2hk3/t2kCTnfrks0LJ2DJlF2WgEBnOs1L4SS9axYf
MX+3vbbrt/PZmoDOXT8lxppDArfvJqk9QG69/MI4/bmVKVLnymH5isEktT5GaQLhrm3jfCl/Homz
cQGyrXI2kpnLYNVj45qqYxitU2LMWyJcnlqkAM+JAjWZ2EZzadImTh6HbjV+tDTJHVkwrreQ7SHW
RTilmGmM1CHp6pSXH0GpKmVubExeunzY3jzKiPC+TFY8xzQusjUxjBvgulHfxfJu28ZPbfqNLyTm
Go1FLbWRwUjnQ2IRfU5pkLwop+hF/aZBOFvx42P8wr61ruQpRP6e+GhixrFspDpfQ4CHvLpzeWOr
ntaXjqIfO2vXylTrE+GKYt4xtyQJMjFYaBzHQY6Jw8mSXbDw3o/dSEDWdQD+5fXi8HnPx9e0PLa8
NRkcvZm+6WXrz0ObO0jF7Aq1Pmx/RGpp/N8vblM1SSZ1CXkaSX4nx4doHV19vTcym/D664HeeV0C
lKRRJo9GghRx1YDZNI0/FGW/r2J9V8a2l0nT3s7mh7Hq320vjzoHAogM42xPhontzK29nD5E+Y1G
yfUR95hIyMzaEm0jBuKRNiw8TclvhlwlvJ1YhThX3mFIPxtNftDSfVtDmO1GIhnV1W24FefI9ZbF
ZTEMvOXEOlbHykXN4N5yQkfdTxhb3/4sxJ6JM+TSWrfpxBfURi95/sykH9u//5dExy93EyfGdbkc
cEOhIcJ+Lg8841zt9LsVLLpgRz1hgIRglqE+kBhoqFluQkEZzVTpZ9apTmQmTq1TZ4gKNcSB8QXF
ZiNK5tzXxuTUjoNTzNVB11o/Zc1Tk9q7Sc0+1EVyVJn0oBmV4YSq9LbU5XlrBcRoFauW1xJ8i1r1
kCmRW2m20yiv4zB42x+RchIRMvRS66wGB2uSP4yV31A9ztd/39IUVP0M2xZbStq5jtqGM98bUnVq
h9HXC5UYnrqO5mcT/NBdoOtgJrVZpqjomMlNmOG/93b/fpAfLKUlTtR1DzxbYr9bMky7bleGzq1u
Xp0QfVTpp0Insm2UDcHLq1CPlFqecl/tTCeR/RzlMNYQR+kvif/zSvhfcbFnY9GMoHBnPP2hHYfC
kXcgUPfWzu1PuKbsHdo4+AssInMRlD8Ijp1WlV4ZKtoVs/Fequ6M5N22P/P//89w6bwwwZ+TRaqM
qkTszpDUaeJvs3SjV26fUJRxlNMJdx4kbU1oxuMFbkGpVpoMZ1Ju+vVxUWN3qGfiXqcWJUTP0Wya
uSxj7NLu51sznL2obg+gDXtJa0oliTD1c/j1wjEMq4yVEprb0I1OAmgZuR2De1QJmAMsjcoyUMaE
ABqhs4HMMuKVUm/fmUrpyhHbqbJ2a+oNsYWE34nqq6BAs+w4RpexohSeoiUoW37Z9jzi4Ir6Usqy
lkaa4zaUOmQzzdt2XIJipYabCL9jAjywARPiismr82btpNLq6BFebRA0bG4zshb0lxv+12liAkys
WS7lUKjOfVyDKGX4kAW61e/0T8qR14SMu8rf3kPSIPeYC/czV3PiU/AYQnzkRWywQbv1nt32PkiN
b0P3LWRFNsZOIa2ky5ZqCQcrM6oOlTrcfs2og80tPo5ZT9wZVyeoLmyI5U4WqvqQZ7ie5CPvbAYF
036BXHm9o5hurrr4eTG2cJqiKh4z1gH66jl2bCMo39LPdbkS4aJtpbhuFl7yzxfN7yCKnq/SsW8y
AsKvR2AXCxGu2cSexs6OeUyC3Hx2yj5JEIZCa6FrnNJPVFvv1WN7YUw4UEbJBrmwECUr7GZApoDV
dyPZwEgZEc7RMFS5lE7YuWkC6dH8NZRyx2Av24eH+v7C2VHy2EgbXncsy8c5O5gKEWddTQdc7JRw
tYIeKoqYjvBgtXaN+ZAVT2a5G8rjMuwMSnmW9AHhfjWyVco0DYsZA6SIHpR9/Zq+ak7+2QiWfV4F
21t3PctysTYBCIbarhiTcXaMW+NRwcBodMyO7SunVC9lx8Soaro3vsj7ebecyM7P7Q/3h8yu1jJm
DTViiUbu9qk+H7LBIAoG2w7IxGomEjnIb9s9krSZvRu0Z9Yr+4wRZT1qHQI+TJHdJcuKFoUuP2bx
i03Ro1y9+359JCbWMauuXVuk5dHNrS6egiQiKzDVv8ofVO2LnQwHwicocwIyKFGf6jrkODx5twar
B07Y9yb4lbPvCboHBhvJN+lYefFj9KZM2MU6BbToMw12ZzD2aFqX/DDHzHiIIm2aoDmSmM8dAx86
cUlRX06AjqqJ86VqUYdJjOdofpYiKlwmbkEm1iCVRQddFCd/KEpfj++b8huTvWo6htVNNTcuy0+2
1njEF6S8XgARvZ/kXB5xqpcjP8m8lwBKJD8F7Dghi+q9sa/l4tsJQNJVS15FfJ2l/LCYN7V6NCvi
hUh8LLHUOBYjKhcl4MJk36roCf26/7ZtYnUxj/OyyxAse80PFtSBzlwzQHjp4sJ37Me69LlKUkRS
kmzfLxAE/z32q1g9F7WNTuQ+0J3usx3U99Vtfcp/NAcdjQDTvv3JNk/T51CGhXgjW9dUndG25TUd
BHv1m5J9NsrRMfTcXVDMjr5v7y/hlT9bEy5i3Imt5VByr+wl0zGtjwZUBXqyAkJ5iQAiINW1lCTG
Qw7ly0Z5ViSKL5I60j9zDBfryOo4hBIc8nHycfUwPXdf7zF7BU0Ai8hWUEsRAg8JjPNWoeH7FMnz
gtr9oBEeTxkQcKLpNFSA8Rj1pOp+afZVvd/+4tTvC6BQV1XHzBqinUgts/qoZ8RVRXjUzwGliy+R
sEWeOwke1STPhfYQDfuZRHDKhvC6gDh3ocQMH0GuTkqzW+1nqSOCFH7L/JG7OWPnHzNhnZUZXYn0
2roojlo+6eX7bgA7cudtf47rr8wLQ8KBZ6E0qIW94AR64U5+GV/DveE0B3QEerbHDtTA5/VGxAt7
3D8uvk8/xVLaJPAviPTc1DdA013+mp8wOQghNgyG3be7f3vWMFU4/jFTolTKEKxr8jtJhdD5t6Im
tpHyCCFogMzVUoDCEgw40vjV7Jqj2je3cfL9Hz+WcPpnc1irZEWqcgzUH8hR7iEElHit/3/M1Pc1
lWIh3UOAA3CN4oZFH483f+X9csMLukQdFZzJpR8/gqr5H0+vgA4J+mCtdZXxqZqvq166bK78vpGJ
r8V/ZeNwiYk9FqtVl9trjtJTf1D2/T47GMjhUE1ghFMwASYwn9hEqoL4BxSDMl4yaMlHhzSB18Tr
kInZvChVlm4e0NE4uSZohGM3O0Klxvkvr0IdX346t3ZOQAtpsodc58hnGHeD/aPU3jKxdM6rMDGn
V0x6WOQV4KHP1DsoywVZIfn22jxvnyTKAwRIqI2+tVcbZmIUH9neOPA2wH+OgJkAC92qN7PCK0pV
PLlM/SJDgmqwP22v5S8eoIOVCFpFhqELqIBBbNSEJZsXMGQ32Ztf7Cdl9JCGR193uTMoGq7rV9PZ
nAAJ2oAZY6bijLZl5diM3bYqSKUq5tp27G8vjf/Un+52NiXAQdzo6pDHCkg61+KoDp8MM0QqNGkf
MfnzALlLvzZDIrNz/dD+Mil2y8RFz+x4Qh6+t1KnHR80yYaqN6VVdP0cna0I0FDPjTn2OQ/jynQX
zsN+nMluGf5G2Ng8sVtmanG3tzOPrb3J5691jNK48n1zgP5wUBHbdv1AnRckAEMbYT6o4KMS6YFP
5BU7ZWdD6Ji6H64OJ9vK2Q7f2IvwoRv0UMtWPIyWY3Ua0f7WPYIXKPtJ41B8R8vpLvrII2+ILx1k
L/Un9BITTkl9OwE71KjWcyuG/1fmqa9eC1J4h/pwAmqUq4r3//9yvv27Mhj3Q9BBfk/dl7s3dUZc
bKgAHmEy61LJh/GU7qCVT0v68Z+OsCGgRauuxlTIuJ4G7YNW7YrlSzV6qdy6dpM6HaVkRp1eATAU
3Bxpik4PT1b2Y/xOTgNmP20viIA/sTeGpcaYKj0oAqPlMMTMibrFtZIgzPJg2xCxFrFBppPz0WgL
uHo4PtnV6sna7DSm6W5boZbDnfHiQEXRWobhhJdrbu3q2surr5niKCrxbP3LA/nXuRX7YyZUzkw7
B3XOkoJ/MK+b2kkaEJ/mWRKsybhvm9jvx+yzJqfPbU8NsBDoJGotxHGfSRV38gV1JwXXvc6r+jsq
OiKuK7FdpobMpCT/LBhrJ3N+rtqHuLH8ObovUt2pIgJyKf8QYCJZ9ETX5xrUgPMpXr6WmIXWidCC
MiGAg1mMiTRK/DLMyl1h6o5V2xiOf9No6RmDRKraqodccZwohhdaA+jktCCylgetbv7R1QVwYEtp
1B2rUbqtmz1E7tCfHTsNulbSZiDOLnGqRJLaxq7kRbMRuJi1cpOq2mtZnMxxeM6XhMiAEp9IpHUZ
k2VoQx5iGvaNNC/OFO+0dSV2jrjyRA2FwUqGaublVGU4Yfa3kCRnG4WoVQjhgzKAVtNGLh+Vx/5T
W0vBgqIt0yluacqMED0YSyYvxQwzY//YlvtZupuyx+2VXJ++OTuzOAzelXLMEl5Erb3Bz+70IPGL
7/Yp9yS/9iE+9PBTdOIIDQ8ILMdHasCJ+lQCKshmmC1QX8ENaCgOOBicQaZGVSgTAiooFZrYSl4g
VLuvpVzsBlvbb28iZUEIGnp70aSRvwIXdfFztMmrUHbZNkG5ggAGclxJSabiQhqX2NGmHcIGZ7EI
GPhLtuvXtSc2PKQZeF/mFgtJb7I7PJfw2AQlf+aW7+3ZmaHQVwTSgSIrpB6EYvfD0Othrcw6fxCG
j6tXYpgw2WnPUO0Iyt36ll7hs7/bQgBh9EUvRwVKMMU0gPkoeyrMas96MGhufzDCJ2wBIrJ2LLu6
gGOXQ/E+0vIjGyg1IcoE//eLWKhc9HUyOsBDNJgO3mjHoqIez1f1IC4eMOKwt7zMIGbnFSt2z4UT
kXuAlPHqLv8f2Qci6rEFKJBwRpuxg/PloM/5T36S66FTUQ9x19kCHExoU7LblNc+2K5pn8zmGEWl
I0sUqwdxYm0BFIpempQ5atG21k9OvGSeYX7VNYVwM/IDicDQz6Pd8mnYdoC4As8Nlfv0Mwq0ODv/
9vgyxfFuFPGzJeMaPm3zqM5HvSZCRL71f08BoIv1d4c2WkxUmTUcOl8kd81/2FBd7O8i/aaX3tS/
+AsGTHGAWwFr2GANuPby8VWd99OaevFyO1FcttSKBBRYu66eNAmhYrwYbmS7cpw5w/haS3dsJC6h
63PRF0sS4ECLIH9rxHxJSBM3u+zFYo71jnOnM7fwwsJZJWd52ka5bSc3Zf7vFxBUlXXcpxFqFVJd
O0X6dS1P/fxx2wZxP5iyAAzNoiVtz8O5yVUCzQWPgW8cTNdGUj+5bwgf/EsJwTJVVbfRXSiWX5qB
9WnORyOkfX0woCJcYBA6c81PalAFQ+9Q88/XUfxsT1hdHspmn0FS0yul2xK8XW9seFbOFgTECzMM
zMYgW/NY9CSxm0g9sRBvI3tfkEIh1/3hbEoAvUSvtWUskdAYqiEo4+LWbGpkAhih0M5/5k+gOJsR
QK9Nki4y+XibovywOmheyE+x1CA/06FF776GzMa2CxLfSKzAxPOELhhe3jSWzzGEbSmt77+c3V8L
EmsvsSxDQLyH7FL4Yuz+kxqNvcTV7u1HTuedBVTcTXwosQwTD6NtxBG6deNun4Xv1/U+lghs+MvV
dF6UAH5oyVAkm4s51JWDwV8ILYG9YgTDdhUsr5R49V9i17M1Af5QUVCkcIBPgIxoDWS/9NiXEPZA
w8QFKsMPIOZ33tZXezYq4F8ZTmvcRWAQatijFr8Prf1Ktc5dj1fOJgR8kIsutQBI6K1pbjWlduK8
wrzxe7Xsgm0np1xCgIl57jBRXMPJ7ekU6XdjdWe/abtUVdEt0NqAL1rwiAGN/FJX4hUTNvYBUmMg
qVXD/aRWb0rRXBgSnEHqx9lUFK4mZD/K6p1RPOot0fJwFRMuTAiffm71PEbTE66+QfKHbjpU9Upd
6Tzg+QPnLmyI3z6R1llt8YjovdHLP5aYz/OM3rUnhHf2YUx2b/CAC3OCB2QTkysjQWisSSALtN/Z
+Q/yNqe2TbghSkVmS8blGdcuvkmy9EmzIn97GfzP3No14XaoQrmXl4afmARNVHHSPPa6ZThx2q/e
Mk/QsksWilPv6in9tXWaGBoPI3oB5BlbN5mjEysfjf6jVT7qyuv20q7HQhd2hBBZjeaiGBt4hHm/
+FzIvtqZst/6igtm2/tIIbaSWpb6e3w3W9NkMg1O3madZ1ieZJluleOWzYiM+7ZbaGKD8FxLpmQW
4K+eIWKeHfvpsL1x/Jv/3Sc0WQCEvFGjIc7QmMsfl91tsuNzKfKJcoOrGHrxeQRQKNJ6lrsCDKZd
2u9DaJ46+WK6xmp82F7O1QDowo4ADIutVnZpIV5gne61Wu6iw8vRZCRp6mDswYpCbB+1LgEZVigI
G0BpMB2qj5b0NY5vl/Hb9pIoEwIwgFkQXGgSWleN7GiHpyi7kalR9G1g0ESN2zDUzcLmE4xJtB61
qH+aFlAvqLI/Rt1Bhmtvr+i6T+u6raFDWjFFvQqWNI3Ulwmkx0svCX/MZKPo9QhLPVsQjmevFnPe
87Z9rjuYg/4Rep2nJUAl+cio3qrr3+dsS7i7ZUTxej4DCmY89ayycNI2dXpqUuX6OMfFkoSDCraP
2lY6vGIn19ix+wJ0YuCMiT3b53RQw0e08Ohudc9DuhJjZdtfjFoj//eL5+yc2L3KVoj6qol+amJp
Z+q5t+j/upXC6TU7LZmVFIS5NVzyMBYQqJqazDghI/KyvSDKBYVzG3fNmjQRYHVonrJsdeJQ8v7N
gnBsa0Ut4mSBC7J6r8lBYRA1PWoFwmWu1wbTmhqHKCqibq+sqrzv8unzPy1CLJJb69TUFsbgPbu4
DRVvGoik8/X33dmrxeL4HFu5xrjgFddBlRxQwXhF47SVZ9/KQXxa9niJSwnxaQhvFlkkhqlr7djC
1mUq6GFnxdPBpSkTHkZhkFgqXxSWTmixQ6id46h2O8kFvo4OZz1HP/m/HVCxMg4tsik0Vexjoh3H
9pSCtmJ8t+0LfwmxfgGdWBY30mGEiCz0VvKbNeDMZpmr7NCow3UgSP1fwr1NAQpYU7RWPmJBWvWs
RTboOaneQcoLBAgoUoxdlTYs1OymSXepfDCp1CO1CAEDpHkuC2Yjb2toLDDQs7yuIxEfXr+6zx9F
gIEq1009kvG6Z3HqWvBnqZqdtv8c6qkTvWm2+HxaxXJ4PJS2tZYQgayrj8X0Kq/EwaRcTKyCd2xp
R2bgmzStY97XBwhGBMPkTDmStVog7xeTSGBRACSWxK1hRde8biK6qtg7eUo9NHs+LKp1LEw7sMts
Z6qYtBr1D1OhOcOsnrpCccZ49TszCYgDdv1V++tbWkIk0cVrMcoq/hb9vsXSZ6gkjBgR7u/oYs91
YsuLT8ld9+JGH9O061teVOLAW9sOuoaQPlZC9z+1N9Ur79qfyi5UPoo4E2JdfV4qKytb3sOjfFTn
D3ZEROSkDwnIkc5LPXfpjJHun7EfcgPJTr0fvNVPj3ZP0nSS9gQcGZbY6BNbAlLt6nfI4ByimyXg
GlSxP5AESPyP//O5dnYRAVHqYqjZVOO5JseaW7WuBSrf2jhFPZXt5xHyliEBV8apWJqcR9DSfg34
dEfhVmByRzOy6sn7lmocue4VtsxkHezIiiqYm/V0svGAR1/Zuov106QSgcx1mPz1+2Ki2qzjsmYq
0rpteR/PkcOmb2sXgRHztdHfFl6cbQmpCBkRRa2PSObl0rvWeAz7fd9XBG5dv7zONoQHTmGuaZKB
a8nDULkDBg0nscC4BYmJbUiizAiIpNuzsuYrHh1D3thuZlgjhGIaySkYhA23Tf3lHJ2XJCCSNlip
1bGi8OWdtdOQv8E14xcHJPkRXlDx0vVzdDbGF34Bf7IepgWEe1ATLCpnXFdfZg94ZzsLSLi210Vt
oQBHbbFa5TgjhK6sh9i+k2VvpIbMKBMCAiVR3ZVFDgq2Znwyx9Ezi6Oupt72OogTygTkibspr4sG
OyaB3TttLd/uI8IEtQ4BBDCRUGRKDumGdQ3i1Qa+PY7VQhghkECTf//yVdPMxmIg19Gl37PklBe3
0XpjVg/WYr8pJv/lY5qAAx2yHErfYzxJGp1cqdw1gmQDlW0nHFkTgEABmw2Sxnw4qQvkNHNYP/v1
0rldNxHLuV5IUs/rEcBgyPpQbjBGhuHY6ASuhV13q0pO+JPeGFQwnroveqenbgYKFzTumBdHtSvN
yswTdJ5zqu/6fj4V7hg5CvTnVGd57d5Udr5YpYAMiVYaGGVGr6xm3w3aa7w+bp+jv0Sc520UAKEb
69VYrRUzI7kjg0+cnebX3LPQy9wcIrefnbc+ps4mBYDQo0WKBt6+Viyerh6S4gOxJn74/4wWzgYE
cNDNMExlCTFQeBvuuqfUC736pDKfawWqjuzkL81pedQPmJ4iwj3K/wXMmIZ5hQA4AgcQRWOaUW3L
zJ3tMH8t2rZ+zks5+zf8EHUCSzttjGYBDsZz61TVrtWYoy6RW/aZ07UFYY3yflERvE7rrMllpMTG
rzMEM9l+7BHPstoFqbgv78fUJz4l37CNTynKBmJVeOQ3qEOlh9UzXOXD6mV+00DMIA/d1k8eUqd2
J7DqgUwvfWn2hHkOIlvmBZDB1BbGz0Jku/m0k+bm3vwaBpoj7XgcMJwoNeProMb4vJ1mMwsR0+/o
MvV6oysyWGTs/eLOnuqnnvwCJkTPeBffTYdydqb9myDmwqZwWuwm0yupB8TYXQXmT6wyXXbEPnJU
/GMfL2wI50LRGUSuSiRrxmC8iT8oTvXd+KbsFCSJ69vy0U4dskGIXzV/N6mLpb6kVGam8Vxe588Q
OeGkztFhdo0gC2xPftpe4Pb6dLElzsbbxIp7qFtqpnVfRvm+SYrXbRNXw5FfW4iOp99do24KJSq4
BqndvouS70n6MjQZcaleha8LG4K7S1ZrjbqGjEpqfM2qGfXD3mOsQc6TatW5jiQXpviOXtyjpton
udogUpjcJnfQz35MbqPD6EfuvMPc0z8uTLhGS0vuFHQSA0ZUNf6eYxx8D7HJb7LUHUytXYjnHeUN
wp3KmoWZ1oxtrOpTEd7aSrDtCtRnElAi10FfqncLXvf1AyIrP9VOK5r6Bio2oI6QgAx1bbbZUuEI
9Z7sqpBNSzFugMAu4BPAJNZSDi5gRJG3TVmnKIJ0fn/TPLUQrZn38Wv0DrIth8KzIahC1YGvfyjd
hgwbyHMx6fy7E6ohxoMyhutMiktPx0u/LDKipnB9VWcTwrdS4yyJjYqPqGk5mOkK7ROodOVDn2eV
t+0V1xeD0WhL09BfKlJJ6ukyRWxCJ3O2jI5mf4bqBXGKrq/lbEHYLrkz5TCx8CJSagDdTQH+WioN
fr2vEy1H/1uFsF9Gk9tKAYJoj+Xu8DmGvk1hgMR7fRo8sCRFLjpzKS8gbQp+nuiaxAoFAhH/da7m
AfTUtYch4MWRfHbTF5W4Ln7yxfx5OZ1XKfh6hZygyXKkHUPZ/jLqnZfn9p0RKrdjBfEcVDSlJb2v
DCigz4Zjp+Mhbrtvqq24Whg6hjIczAXNHuroMGuCDnX1oWw6YgTsLwj9628Un6ZJOhYdInV++v9P
FwGn3/SrA8Pp1w/bzku4lvg6bTIrS1tOrdiq8+24Zp7W4V2fJlQikTgk4gO1HmqNheNc+Pz5Zn7l
iR0uMW8+Th6D0EN+a/j/tjDhSp30ZJ2lFFidxrsYCfzMyJ2MvYk3+3xqxFep1Vtyw1LUENlyp4+d
06sgvXpTt96FEf4NL65sfehTTGWg7F4bUmBMIExXMv1Bida3idFcWBKAJrVijC/oHeYK3iN/hHRv
CWrSw1Q7+s4I4mMaEXIVlFcIoBM1oVWpGULgZrI/RNkEcbKMOPLXZ5Uv1iSATDSaaZlzcpCfff+g
TUh2S6D46BkmjhK1GAFb0jqUUpm/QaP6Se2PM1V5vR59/MIF8ck5S/O4xjOajAatdhsA9fC912sn
HynSMAIT/nhs4mbuWYuzmq7yu1Augn5gkSOFCfH1KTtCZB01VlE0LRaU9V8wMOxkvQ86BmcbB65+
FUj5mvxyZob4QpgKQ1qUBUaM7smEfFM1EoEGZUBYRd9Ipm5zlVvFeowSX33TlOvFAgQgg8xVknac
i0NV3tVyhuHJZ8N6t71JV13rwgZf4wXCDL1WME1qLFyL+SmWbNTaKyfUs5vWVN+CyxemBDBrdKuv
DB1Zaq3S/bCV3bTI3VmmtKeu36IXdkQoG4FkLcRbPBniw4AysDzOjzraFFIfGohvOfoXxgQcs4sk
ahFY4RbVbuT6dpCo6/P6BzJUtP9aNhqzBWyZenO2Rj6kuxwnH2yfuM7cbpeC8nM8Shj0AZPvQ2Y5
BgGeHBv/CJe0X2bFxp9qqEuzj+B7pZIGY/daGB1EtF5Y6Kd9kJmUQu9VQLgwJ6TK5VVnkaLAN/pu
H7P7tgu0+C1t6RcmhNOaJpY9yz1ug9H8lulPXU6cJGoJwmmduxhcfyt+31IOkrqven9SX7YP6/Vk
1cUahNMaLzUYz0AhjQebEjQRupyjT8kuBfE2Z8LAMBuGikJ01b4JSc/OIJzcmOV6oU34Oqa5M1a/
zl6310VtnXBiGyXp8MjB1mnrozbcJuqDHX7fNvEXVDivQTioYxaGWr5i65L3g4+e0GBO3earuQt5
k8OLRW0ZtSQh9mCpPEJwB4+qxEL/gdXtWANiRIsF28si0MEU0UFbVJ3l6P5JhtxVVOvA6ipQQF3g
rGnhb9siliQ2/8xGh3G5FjwlWpU/pZ3sm5392uvUGDL34Q3kEVuA1GbCjGGJxJ6pvwe8Ou0bu4PP
x0js+TE7YxhsAMLP6REuTi/dlXs+fRUFVFKU2jQBFUZ7GTK0sYLpMU/dypZQBV6cSGL/+G0EYJDC
VoUQCF4jWv0QRppnR6+lSVIU8j9269PwxV4EC2gFleeMx6GTG79T/TyY8FB1R+jfqk78KXRHimKb
cG9LAAZ7kcBUGMIX0mpYvGmW/CgNU0ed2u/TSg1ZX09KXLiFABHMlArFUvioxeAYO9k1XP3L7Cyp
A7n4ytFdeU+NfV2vBV6YFGBCGbUeE5t4BvE+df3E6x2Rn7nhs+JCaP1TeEeVHqgrRJQHAedwblkL
sLz8sAYLKizslHI548O6y34yrdExEoW9IntGay510zSYAeKr7Gsv2xUfBm8CjQU0ayBLWxD31fXW
2/O2isQZWbEOUNYD+vZBfaiDahfieGNy6/+Rdl07kuNA8osEyJAS9SpXpqu9m54XYay89/r6C83e
TanZ2iKudx8WCzS2UiSTmck0EXbgiBiwBRech81ouiwHgr1hOGGv3WrIFc0h0MuLWlSoEsnhDIkS
FaOhjtAUddrXoGLW7+NU0Er6LxfA1Imu6aAi0LgL0NNQbxQNwzP5FyCO/GkI7K38yrheRm1B7uJc
dijbjF0Ykvo/eZz2s76VtK5XUne8bZ1FF9PTEuMmboYuxLz2pB25khwR5962gzlL5XymMviT1C0N
iFV6lVJPJoJAc/n/P1rJv7/PZ/Hw8sjDfqFkZrrhouxupWNil/JjkcTf6JDuKqXew5QKPMByNpek
chG0SvNhaBYkyga8RoV27YdfEUXLUmgXTLUvH9y2Lp5XyIXSUpAxvafQRT8K72pVPVZpd5OU/uGy
mH+xVWc5nM4Xsy8FfYydbFx/hzqmE+0rtNF3b8lhtsubDP5aVFYULY1zpGOmUKkrcJ39+hRKjibf
m0JiFoECkuUbVm6UkL6INB/covHhS2GBDs87ZPbwVrvEyzC9KsLs21wS1cAFpWk6OLN5cYZEW0NC
dB3N+4CdxuJVRb7y8lGJZHCOOoLkXI+gfbK8V/of2eAZomVs7tpqGZxxavG+CqSFvh3ANF17lFuB
9duuEKwEcNZoQhvJpDfoMxo9f1cc573hNqfql/TAnhZUczSzPEeOFlvj7WCntuT9tx3krJKfaNNc
LYkE8LYrnXFo0ue+E8XWm/HUeYk8zUZDu35AbzSaeid11/WYsDEwNWaabhiLbITguP646JWStwbT
Q3hoPLfjh4q+FqGoA1a0Fs4IBSE1RjIDBXAoYyT3wuC+UBAaRsVJHjIBrIZoMZwhimg7ycHSLB9m
wE8g6WveiMpwouUsn7DaLxPIPmUiIZkYUC+Zjmr+PPlW/jnKg5UGcMZgijJ/ZAS4NKx9SLve8ctb
Mafodvy1krIsdrUYjSQEOV44iLly8gNxY2/C1KLTu5NqtUKSOGW5mR98H9WpwjRFNmR+0qoJg9Dw
Q3QOm53VvfhH40uO7hPUMk4SHnXGsfnSoz0xdk3nU9DwK8n8qZEx1cNlrBlwDfYUfQfdt1PFkqAw
uG1dz+vjDo01RWr0iKJAfHCI+kPS78pPTSqtFsKdGKsJ6+eWovTog2r2Zxj/uGzettX7vATOeucD
raVIx5AsmRIvGN9kZfbM9qSKuFK33xqrhXBWXM+zthli1FDlHTppvGUeI34dgYnU7sSh5HbEvJLG
WW3dD1M9qvGyAVPhfdRJqh216nMkZW+UInyYIoAe9BXRvU5OjvKA3kQ/z3VQQ42JN4ASy/vMLpsm
JWAupah7vL93kxaCtlVFtmEAhTOtRyerQc6OzDf69S5L+peVn0Vx5jdUq9IfsD7kpdlOxTBgXyIh
BCxEZjEgrGWKXYnertvX4CySs8JTydqm7dBuMffVoZHobqqiZ5KKiMO2scnh9f5vF/lL3ROQshmo
upKvnQvouKu0sKSr3lG8EBhbiEBdvIm+ht+yO/KjeFr6IM2ny7u7fVvOX8BdePDTDkZbLAH2+LUP
38b8jgRvSu5elvIvd+Ushrv0tVGZcdngmZwE/l6umZUW9MkcVZdVg+P72TUNDTtsUvS2RjckDL91
+by7/A3qspkfbff5GzjDMBt51JhLH1+QWoU72eUBU0bPmjfcNHbgmi51dSv/RlG8GV9UZLmX/4oe
RWk60VdwViMGTA04nNGtVrXdofU7TPcpgpVuO6nzQjlTMckYbJcxwA8mIKNzJjPKLVqUT6oeBFbr
a/otqbLGNdSYCgSLjpkvH5dJbBbD0vjXuBOe15EbVRa9iTBSCaSPfSAc4lyO7MKR8lVksKHPlaTB
KCY1xgqJmz0bD+OVcZNfyV98CwH0Lx9dqZ0tyqYJDpHvXC6pnwzgIMPbLe9bl7Aoc1DL/lTCRwdG
ExDwmMZ4rIwWXR9pLeNuVvOhR1WWzreS+nj5VmyDPZyFfAjUfaNUu4Xye3n5ak8/O6t2RofYw3O2
u+sBvB7aOnqiayQTbJGZ3R4NXQnnvAiecurYLGggtYM5b7s9oYnY9PQ79fYPYqKX7tKbwvMVV5QQ
2jTwK8GcT/E7qQpRUIfZM3vALGlWlctXgbinflNRdJ2puqoBK8bgbI5vZuFkBFhg/2Oy/WOzK57R
5tBarLPyGxXt7eGvQYSrub22s0zOwpRTpMRSP2EqddgVQO3UQKwRicqo2/nk1co4IxPGxQBiZrCy
1T/A2s6OxX3oRXb6rfkhXc8uJpEckeUUieTLQpOZgZitx0OvhYYWNwuhduj4px8LubFyPe01QdfF
tjk7r5EvEEkB6aaqWJjn3N5RbYT6TmYHpwJcZ8P+U8/ylTBOJaVJHqp5CScLY3xJJXqlNv1bkwyC
Mr9AI/nJ7yIzmlBPMFhHRuNJy/TrIRZx8GxHbKulLN+wepQNQZFoVY0Qf8nCZy7aPJFlnTx6DAAZ
EzgiJplteQCQ1VWQCMmUcLesqWqmtREM5UJ5vVTZKvDWJHbjLPikqLTtBTZzcw9X8rgb1oyZWuo+
5qrITvMKd/YSZAszW7lRJguUdEgWil5/m2GaoekmUwxgsf/ZgdWORi3QF6q0AMRwfNJiT8+pjVlC
GQAMl5e2aTtWcriT63QtR6/MDJCp9nvNnpTip1GJUJlFa1m+YbWWqvZLnSiLfQKlh8HQ7UEBjCtf
z5rw6bDcmQ/xwWo5XNgZy/5AUuS4YDHKEwWhEThD/ZO2aw4wUG9EZHk3A6+VOE4PC8loSiPDypKQ
3km1vI/y4hQY8bNRoOrVARU6Kn5dPrDFzF5aIaeKE4grqzI2/ul5RcvObvBmV9xMv20KV0vjzH0B
bD0yyHBkVEXgTE8hLGGR26C03bG9GBt1+4b91Xeek1Myh7ggKmL1cpzm33rUtNdBL2xIF2zeH2KG
lSZOkkqyRF3Uo1fR9CaRQxuG+ww0CH6lfhvyEAMyndvLzcPlQxPtJs/VOXSTn7QVrtkSJ4d2dgzc
6Lp0l8aAtLJEwc5mlHw+O5V7zebGXAV5NRhOJh/COLB9Bsro+lmOr+cpE7zWt3PbK2G8BTE0PGhH
CJvuGTijk+NijwO3/l7u1dsRI0DLiFbhSZizjzzRSrfrfIahaEsjpqHyHtuMhzEgMk50CWKX+l7y
q/yulpb0otwjMYMHNEP5CHAJn7KbZ7mLIVppUh+Zc6M1SBhM+Usn73WgDuapK9Ca5Zw+3vWzEO4c
60QGGAIyPq65zw+KU94GR3ZQHkzEWyhQ5VbxelngtqE+y+OOcooBVTY2OnMqdpPSfZwAIKZ6HlWB
mO27fhbD+YOB6skUqmiGSBKgjKiNRytRNWL5iQ87x2QK9DbVoJi/fH88aYK5AHMemaOHra2E5S7F
tAkrRucTG3YWwz9/x2isM1oiKWZ2BbNZhck6JVIdxS9u8tgXCNu81Sth/NspCuMuTxcUV0wdNOV1
GCtWRR/GeafQfHd5YZtHtJLFqXcnmTibDuREbSPvQxmJ9aE4/DcRnHLToldnaQKWzowHEUk9vxN5
5+33w2oVyypXl7QEGksjqwGasfAYw4Czkzr9FWCXrsMbxcVjbCeq/wvUjnKaDa+SN36IPjZZvR7M
n0W/QyHkM5ZntSguxOljLU8SE/a2Jz99+YuW/zKy75ePZtMOrEQsmrjaNxhaWc5yBJ+p8jLru8BA
X9lg1SLo4+1swEoOF8skWmBmugkj2qMsOh4UJHICF8y0t0ixgGwXD4f9AtAiqnlsF/9XcjnrUBKW
5YCSZgDDSnuMqzbAg5F+aYYdRBazFBucA1eSLOwOEWiHzsGDBJE2dEOOV0sTtI4k3xUSRqZ1WaAf
mzEpAxqyrsgKkf9s+urwBqMLiq4aUJ2gyjFX8Q7ziatT/YC2RDxr2x7ZMU10mbcDnJVU7ihBjZQ1
kY7hS/OxAbjXIfey3XTXAEjDa3eBJ5xB397L8yq5IxzZyOgwotes/rKQTgdf9fx7MB7GvWFrgO+Q
LQ2RjnQQjR5v28W/YvkwlbChZ6WGOG6WyUs1Ka9BUr1cvnz/YrXOMjg7LxkpjK+KC750Yg/H8mDs
x+/Siw7FBFybPb2KgijRojhjr8gkq4pMy1yp7n9ODdtneSSyxdsm5bwoztorkxK1TIJD0cjPBGhf
oMi0tNIrfeG4mWg1nNFnwPmT5gh+heyWjq/Uy2xSAl1s2T/Y/GffFjX2iNbGWX0tHlkRmahXmRg2
9XMr7Iajpl6BQEXQRyJUjeVLVnfbMHNjKFW8N8sf84+l/dC/k8FJVjmtu/DN5L9SOxL4AqFM3hm0
QdPEyCL9L+bd+H3OLOVr68peinm33CayrT1dvgLbJgzDVapsYPaZx/GraeE3OUVQr5PEU6fnsijs
MLujII9qv5ja62Vp26bkLI3bVLMb0ijLVQz4q09NBozl5DD0L5dlbCvlWQa3iQZJhiEK8Wqfh7tG
vulEKNuiNXDmtwuHrlCmpYGeOUpSWT47fi5sZ+c1cCaXmHE45kwHUPN8mLKHOhEkKv/Fh/wVwPfy
KlradckI7W5cE47DreCWU8tPAc+ZOeVO1Na4fW3P4jg7myVl3A0mxIVN+bUok7tGl65DA+m9ohbx
IW5nLM+bx/fyki7MKglIEg6aNhdCJTBSV1bwjA5lT/cCxQLgjX1Z5UTL4yxuGuZMGn1IVOM9yEy7
IrfmylOVb5fFbGqeCaB2JhMT15UzfiWCRbyFF3PbnybZi8KdKZpR3d68lQzuhgYD+QNegVpRZ42e
fqT7wk52mHqIa+yf5uJ5R5zLy9pWxpVM7saqWiCThkI7zMfRCdE8X+yCa7qTjvFREp7VpnlYCeOu
bzJnlTEl2MSgf+jLVzZ/atphJYC7u4HaxJM+IaLPzd0U/szHxMoLl0mBaNuWbfnw8D4L4mPcYezR
pKxhJQvGEj2loWW8Fjbu8W/2GD0tgZl0Jz0NV7kIQm57C4mGkFcFdgKf2jNDQI5MkozILEINUznW
yc/LGrG9srMALkpKcqVJNQIBWatZ7eCNxU9YwV7Zy59yFuZZEndz+6xlwBGEJc+bQ4R6XjNFgjeC
aLOWv6/iCHQWsdpUcUrG8Dibb00oCFS2jcJ5BZxRCKQinccWiaSxS9XXue6bI2CpFIdF7eHyqYhW
wpkGo44VCWAsUGzqhum1JuJIEZ06ZwaCZI6axEfcmmrD6xRP+6CsHNWo91mjenrt7y8vZ9Nor46e
MwRUaSNt6mC0abIMMT9VCCnn8akvni/LEW0bZw/Uzg/mIcGy6NAdNWm8T435y2UR26/s81p4XNw2
lGjXRehKoY9tBLud3zW7WrbodXYyjvp+icaTR5FTF0rlvLpsTOiZzLCDjat5jUWvasmOAhtQR87o
Mm9M0KvXfBc5W4GaaJxxiCI1wGg4EoFsrtysvyXd/RyMVtLcZ6rg6AR3S+OsQ0OMtJBNvNYKoJiq
j3hEAUFGcHTLb3y04n/vr8bZh7YeFFNd3lCDLdv1U3UsgNrToy/E+F3vxBynoiUtf1+ZIykzYkom
aApoOSxTcWP5uhLVcLdvFhAbAPKnG4QfTgu1uRzVEScUYIxxuKYqtUnr4vluf2rv/grio9imNP2i
r3C14oO8W+ZKlCtAat+GN8sLTRK2Cf9LcHSWxyl8C6Lg1sxk5qj3+QEt5OBtwUxQZi05tHbHbkxB
x7BgI/lIdhhSOWE9Q1ECxe8MQVhK75rptpoEcrZLO+Z5YbyiK8lAke1EfH5KXtgxuVn6yySXPHUd
dBE9IG69A8rD2+Xz29bFs1RO9UejLIFFDDev6lc1OXTsEBifgShZLYxT96JIK10ekciXqn2mXpWo
VOX/dfM4vxihHagqdVyp6nd4ooFDjqa3XGL5EL/Qa4VasqeicUFofhdD99FynLeP85dlVY90JHi6
g1LMoR4SIp70TdvNOKthrz78t7PivKXUjW3GamgIhltOJPcdo2GvmHYRmMMNjUfiSlEYNTHiBBrF
9+apmAslypSBOSFrrVT2QGdua/M+9F/+38t5J4dbTtnVoyH9QejTeqfWAk9JVcsfdcEQ4YaveieG
8/1SkGYBXbpFRxMEh/RUFSc6BU5fhlad/f9PaC2Lfw50lPZ5OMBZmWUM2mfziiqZ2xFRt8zGpX0n
hrOB2pzppFGAkjRK3/QkcGqztOZEdi6fz0bQ9E4K5+RHWemRW4FXHNn3fLoV1ntFv88ZvHHS9URJ
cDAmHrXjKRRZbtEucaati9F4SQokltPk1ARHLXk0mUCFRUvgTJtRaIkx9BG2CKl/WkZurzXO5VNY
1JOzMO9OgbNsvV5JTZGgtCuTHtOoOxLt+uKn31/n5tWcHlT2iVL/O4Hc9Y9ooFdhiwSooupWlEo7
mZY7VdjEvb11y2S5SZD5VDkx9Qj4yl4GzjVVXWX6XkYiwoVtM3YWwJmXpiT1P1D+QX7VVHdDG9uh
tuuEZVeRHM6+DLWa4EWGSAtuLtjVTEotSS4lqw6qNwm9fIKAa1ur/y6Lf2YkdavKcwTkiLhgVgPI
z5n5Xjj1Ao8qOB6NMzGADgGk4bg0yg3anhmg4ZOy/WXN3op4oGlLYdJUGKjQOQNQl1MN24jSnRla
ypfsRrIaO731HWL1LpB4ItVaAI99mz4JBG947XeCl8WvAnC/84c6Zzgy8jV5WeoK42v9Wof2DBwo
dT9+IlfzThxnJUyWRqxMwZgSsHE6QSkRSEpZLwiztiLjd2I4SxHlQVXQBmOc9ZceDe4N4EcxcYuU
8mzXD+JZwW29P58ed4G1dM47CigFR4LGp3pta91LGY3WbIbeZ85LURZYcVOVTZ7lsorGPJnqeKkD
BTf6Mff8g4YyzE5FTQZ9QaKq5+YVW4njHF9dY3gnXUDFiaK5Sjh7RVFi9j/7TJyFRakm06H8PFFP
CfwQGqs5czq47yLcD+FLS9708Ydg9zY9yFkObzFGkhOgo8PP/jOE0NhhiJqdFQM8BEu0qtPkYJLk
WTq0u2nfDtZl8ZtqspLOGxK/QENzAztvtIiEmB3U11p854ciOduH9nc3+ZSEPoxp7s+401omW3r6
nc6dRUWzl1tAmOgxOEvhTNYYsd5gRQWzGHS3Uycfipq4Sq4fDNodIgNJmAmAEa3kakz4QFx26kMk
sJLNWa1u0qZBbgJkKRoP42MWU3/q3eT2M6KOAa7gV0oeCXskg0CBRCfIma+h1GJJlYEw7CvajYrb
3VXA/8Mjq5tF4OCiQ1w+ZWWY0UhWpuYC2wvUL4t2IJY6+ZrA7YhkcHYrzXJ5CCaEhU1E7LGcPeZj
prkK7f+m91z4YYShhtYlODe5VW2W+k5DlLcpUt1oFr1wNn31SjG4CCSPwygpAoQEMrC5u5suv7+8
lK0kI7SeaTrGtExD55kdIrNLpQYAun+QEzWkJfTBCuU/TQbNIbbye6A53FVC7KFNN60qDKIVoI7q
nOIlczkPo4yaVO2Uh/QtcUOPnbR7YNnsO9n6RE4TtZSzNE73UFAG/0iJFhuVDg4l9hQ+l/SasMSa
O0ewoYuOfbjKK1mcDoJRIstmEx4mPoCZ8UGBMc7s8JWg27xwIgAP1kBYErNlbKr+Siyvk30bFIqM
JeJd5MY5sInmYh8monmVTYOxEsPpYxUqEYB7cIsjRXvNk/KtJ4FDg8JDk5LAu2yvCE0ThrFUm/ns
MAvSUq5SeBeivtV5bcW5kwc/L5/W5vVSzzKWv6+MEtAkMLq08KjMmumloXETUu3bZRGby4BXYaYu
E03mhxSVacrIxPDmmvvS6s30DlxXIEyR3f8mhvPFgwlyxYAi2cdS4M4l9DUe/JMJu3RZzKJGH7Sb
ghSFUgM3lx8KxPzLUA8U5iIOvmp9uOvr7+F8bCXTTqtnOvQCS7u5eStxnFb31MjxRobnj9m3AdNQ
QWbro+A5JJLBqbSsBDW6cnBAEv0WVZnXj7I1RIrILmxaPENDdz9RFQW5t/eqZjakYCWUAQN5bKcj
gGc/593wh54IrU6vnzimlTDO4JUpbFtjIHcZB51lZocwuI6ym0odrSK/maggDbepFCtpnMkLlVgZ
ZQkDNlH2cwDp60x+ltVRrdpDY05WXnqXF/fn8fhBCVfyOK0Y0f0JmwFdT0nwqKt99zwXgMTNzDD/
2sXhXB60pi1/aHNUOlJa+q+SmgzHaKpipy8MxTECrdyNY0sOkSrn6C5t8n0HOrMvQTHkh0Sf6T7x
gZVjsRCDa3Yfsdajnd/eN+mETnU0yKtfUEEProo86a4qowcniJRmOy1N56PfU5AyZmHslYGh7P0p
l49K2TYPtO+y3aCp1QmjmcHBL+vC7cpBIg6bMHJomamvf0vTIngaChofm7hLnxUSUa9Ia+ONgrJL
tYIJKRVJ76SbpIikx3Dslc4hpAh/+aqOlcQU0+RSPfuzO/SKGlp+bZDKzvs4vaVGn4RW0Cmdm7VS
+wCim/FpzsG2iHTNb20cMLPZmXV+RLsIe0hlQpy4VozeUwEuNluGYuIZXRRSf+/7JQtcQMyYgTUE
IZggunLO3SmLO3pIhjQYQUxYLFAXSh899CTCHB6bAF2Mj4rMX2rSxPsxHAzZChK5QjafGulxNhLt
W4dYB5zGZT3+lKbe761Wy18ua8/2W3qlPdx9H81mTjJ4aVzEKbVUMC2osUse+98L0YJ6g4HqTznN
s0S+jsYqf46qBQVkVru9zopTZARW7zdvcx+L3kqbHm0li/MDmoyh+z7Gi9BnE1KX7a6rRGgUmwaT
IZ5akNKYxvenlKXsd7JSojGGDVd+ElsyQX80COkFB7UcxIdrvpKzWNS1cy6HqFd6xL6NK2PmIXHZ
nYlxrPY1VVzlHsULcJ2ZsRvbRmubd6JMwbaeAAmOUU3RKTJZnPg6aI0+gl9ogWmyGOx2nwIjZ7YX
at9mL8pcbUZWK3GcUaunVJoTCXgQjQ7aFWDNF+HXsSNuoMyfcaorSdwFkCvfT/oZPtxoK2+IEm/C
6EACbhPB+S1DAB/P7+8G8hWTBEgFMimBZjTopY3qYFiAtPhI6tiKssYZkCwobImJuMJE58ZnlBL0
TMRTDrHhafSCPXALbHIoQbK4jPaL5/YE56ZzWprLtB+70cTlVkJg+3qhXlosfhamlLZvw3k3tffq
GLcjzOSfksehxXyJ6SYHUBteiUiHNu3HWTn05e+rSycVoazKEzKNbewTOyASBlcUPXwS6MZihi7p
BhcNheYcqS0gnxzjcZkijdzR0p+WBkj5SjRAt4WzRtDV+X8XmWfTyrKpqRoJgK0TcCx2C9aVNFu1
O7r1QykkDNrOfK+kcWaD5INcpjGsVnpqD3PpYBD3xrwuwf/aLExhz9IJfSe2IdpQ0WXjzEfRRyDZ
ChkiPnN+1hDB1HNgAVvA66j81EXmTapj9SVuXP18+SyXBV06Ss6cEBWMvYiTUFRiqWUktwDWsOQY
BJE6aMQ797Kwbd/z9yx5xoUqMqgcjRCW1ntDsqvoa01F0BnLTbqwIINzofNUNiztEM5ixxDCXkfP
093QoXBBPEwQXk+vo0DipgkxNZMaKtADDL5YMiWYrc9b4IKqw4yA6mgSdDcgdM0EL53tm7ASxF1u
lVZGodYIRMhOdr8uI/coOnqPsSu8c5uvnZUk7n5rLQOR7oA8QQdCjmg/79G1Brt/msDRV+5aEQPc
9q1byVu2eGW2xgaALsTEQz7t7OhBslIHkC6u79DcaQDFD+j1P+N3T9rPy/q47NgHXVnJ5W67MYO0
y4+Xp0+Z2rPqu5LCnMsith2aaYCjCQMkssI7tDykdT9i5MIBeO1gB205HvsZfGwSK2cX7xl09/Qm
Zv+jbHR6Nn2TcxrbdU1/BoqZXfdmJBwB2F71+Ys4n1c2SrhMACCX29X7ZKLf53Y+0MZ/SwfVyvPk
OGvlUQ/Zj6Bl9hDHntG0z3pCHbyND5d3Z9MgrDaHc4sov3Q60RDvRlHwLEXsFKbTW5qxT13R84qX
HVnpF8uDiSgKYiYTVcsK2NGBZukt2J9EjGmbbn61Hu7iZGYeKSEFI+1CBKeBPlwB4kd8FDHyiMRw
96UzZI1m2hIDktAydQCyk0OtfVX8UwjYY635kfu/Lx/UtpE77yB3U3Sl6WR0AsFN5G91W1tadiDR
N10TMbhuuSPM+akLiibVGZ/QrsYBs8s1cAmN8HmKU3sKIjto9mnTWT4e75cXtbWNa2Gc15XUdmiU
dMHsT3LNrou8cpS0L6+LLvupzLNktU0XO3HcFk4pCRFvtiBdyVr88nkrrSz1do4UAuvTHcnxH1zA
bucfTDBQq95dvy/dBRw+EvfGbYVvAJEFJoFCTYq9fi94iI05RW4ANcZ7BexRxa7cly/Ax0BXqAhJ
btO0K/hHA8wCXpx8HtjIjDAhC9V84zYAJagXuu19K1sRyL2DXW/7Negw6+fhu/AFuBVToVZMjQUw
V0Xf3PtVGvLcJ00OVdKobmVlfux8QC9O/jFsQ69ZgKHNaG+Q8TCbIkLILQu7Fs1ZWEOLtMZPMYRM
0/KR6fW3ySxFfkUkgzOd+VAGhdbiHS8fC9QpisQyDEs9LJWKdudnVnif3TaCybgtK7BeF2dH/YlW
Q5FDcYKotXOkjgr5psm+lKLpg02nuRbEaWhA2FjG6hJT7aKH+TBetVZ2Ahv8MjhrB7eiCtPWkBXB
qA4hyBQQZvCsENlYxQszxHIj/N0CizPuo3+6zFHuEYVXW05vLYw3OworI2BoYnG67GQq0poaEEAr
ESbI8jN8cLMWw5kXZDfZgGXBzYduEqHUWYQWyU51HVmFedtOknvZmm6abpUwpsgqMxQegx9sGwQD
VwFzSNbd1gmzY1850mbYg5n4VM5UNEomksc5QUWtwTJQ4n6reMMDziv9Zo7M6oL+2OThrTpnAhe4
2WKgrBbI+UDC2illBMGKfARttaVclXu609wJ6aTLO7mtIAD6BryFikY07mqbILXvzT8Qx/5rIAe2
qe709MtlGVtwSVD5sxDuLksx9SuACCD0epG8AdBa4JCxk+voeqnmNgCgRa4MLYZ7g9rpPvLmt8vy
N03JSjx3w0O/qHsUAeB7w9yqzchSysjygYpSCHDtt+bG3y2U05MxqNUg0ccUGePkZj7gbeGASu4a
zsgO7PTedKSn/7Y0Tk9AAdn/MwO9vCr89EeY35m9YY2iZI9ITTg7UpeqGcio9Dmtkh+GVLrSx+Gp
klOBNm46mtVJcXZEIXWTZhI8uKocR+VZbQVORfD7PLimWiktct6Iwub6EA3XteiNIVIAHppLB8qJ
GkfLPsn5IWWT3Wf5Va1ooYWRYVvLq2Ot5hbpjT2VzX0Ta49FMF4xBXWQehAYyc2OjdW143nZmn4u
wQkMvV/GwqL99Bx69GYBgGZfQBX1aJzEQ70CPeGBN3OpmUm+wE93+W+q7Uv/jo73l1V+UwTsFVXR
hQIuUC7WMuckb3U0o7imHmPYjFlh9bMPWkG8vqkpKylcWKVPc6izCo6zU95IQywp/fHflsEZXhUz
j2Mtz7CJOehQ0usuJpacC9Mdot1a1rkK/CsQM5XTEkYttYk/w0Q3mR39b3wT3vt25YrmYTa3DnD5
JthxFETE/MqYkaXK0oIazc+E3KS1iAxyUwClGL5HBkxFHuz9mlBa1Q25xQNRMr72Bmh2Hz5xNKvf
54wdixrMU0Z4LJnp1wHsf113ZKYI2Wz7doKxxcBknmwCye/9KuQgbopoQYun1ozbmQIROjvqEgjC
GmdykB0ZLXOwBlGzzHb8uZLLaURIGesGGbun7upDfQtHbBMrt8obPJQ8kd/YPKqVsEU9V+qHsnMa
qQkWmcgHc/rhSwLX/qeE+CHyXAngPO4Q5iHIswBrhUQleFttDTAJ0XWAedv0CsZuVyOhxyy8uIGK
GAP6+zMz+ERZfQCnjIBnDIuWgH2KBGm+i43kre3lQOAXN2/xSginkbFKujwZ8WagQRJYviQBR6Ps
rSkhgsSv6Lw4B2xMyjDLDVpbozl5MA1kJGrZu3y7RArIV/vwrGOlEqATfqgtfwfO3WO+pw//tL3l
YmDQzVz26oT4rKgZ1SadlvkcUGz0llpMTtZRl1RAUZZ6u9CnGw1zbiZNv6Anx8rGT3CCQ0N0BaiM
CoHb4hzWGCL3Oy6klCkyP0EQWmmMcd/qRH0RxMG2mpwlcU4rkvWMRWOVufi3NQXSVdcNFm0SQZi7
rSRnMZzlCpR2kOoYwBr6/FRjbHn+8RkNMdAST3RdJSpfUO+LOfdVkmYutXpAki9Q1xgIcZaq37QX
zdFtrmYljLtbioKGOGV5/2cjGjok5DRlYavnsiMfrJShA9sJVJBA8ObM4BzVvYT2F1AAeAslhw5o
leRavdN/6B5aWxwRONfyyZfEcUYxKOcQIBQIc4kvvZQmkmG6P/yqfeDR+lNgyXPphiqzL5/apvKt
1sgZQrmW9dKfFBQ4uoesfyLy3SiarNzO1aCRxFy4IkyNv8rVPOsN7tjS6DFiyjz1+r1pVw5Fbare
dVefIAkl6Hj+K467T1SJkqH0YTmCzP8WxvkJFYz9lIo6/jZ3biWGu09+jcwwSRCjmapT+1eMuqMo
S7htdFcylluwcsQldi1sF75TMGDcz05jx4/kKXjyrdae9uonkO/ebRyn70VohmO7UF5ozVHxnTlB
jMGsEbnYyzq3KPIHRQfvp8rw9jRwid+vqitImijVhGJLdag7N9drp2v3JJo+o9tnOfz0DHBwurCc
QPM2z1S1akXa+RW1zTgVRJ7bKeyVIM5XZEow5zKsIsIZ9pv+SHvwMSwMxtrXCSgR1+hJt9GnmTyK
qjyCjeQHZ2YdbrFR0cLU6cGToo0emcyXIKU7vFOcy2e2re1/z4zP0stqoScFgXHS6C4yTmNlg2zu
v+kFj+UhmVFJcw2cFjEalkz0RSlaYenDXd0LHqOLUfuggCZKrWTp/ZL5GlJUq/oAblpc3bJxcpJY
MUOKCc0cxRzCAwui3c2tW0njXJWm+WqCyVz0G+S/9eRHOs1WJupC37axKyHcnaJlaJosBwFJ4wYP
Goj/9PYPJYjxdXD0/yHtOprr1pnlL2IVc9gyn6RsSfaG5cicM3/9a8jf9aFhmnglb64Xt+qMAA4a
gwndbvMhe9cb4ZdBgSfFlRU0RQsoTdsI4QQIXK0luxPeQfwjC6AxkFQ8GJFdovBVTaS05VM02vTF
o9p5WcbIKm0entXvU9i6xEagdAn6yHQDoti9WYUgZUd7OHgV94/OX77NdSUUrhZyIZbDCBxS7wnT
BOlbEB5adwJbIO4/X2bA0WZotFoYFUd07bRA4By1X6G5lLqXju7+erb8GXSXEma/efQA06WQcp6F
Xlngz0L9KmjHuqnNhfv+bzaoMwM+9I5XJFxFpXBfRhLyvt6kMl5Nm+XV9UKoM5NlDScGioqeqrPg
tjfZV6kD3Jiatcx4e6KdxW2/DM9vBSVbYc24b2HQyrhMnR+0XE/qonWZIybRnaAJ1gCcMrWpR7sr
5n/DhuEVm+l8EYVOnZc0aI3T1Rct5otES/DZCFmvaiV2eALtFP5NveGL5pQHHfLwoo1q8kP1/R3E
vRiLuBqnfJLnA9AEK3hvZwNoEE7zwOjf2PTJ1e9TYWyZGpmsYMDTzguP6274+SZm1UO2jtV6CZRL
tvMYQ50i1u04KhNoKHBqdOF4bmacrq1XwNoM5ZSVWGZQOcXDRqsla2o5F+3+1jKB1LyPbQWzt0bP
YtvYzH+vbNIzTKncNGoFfm6kGweMn6cOpMASa4IINOSrSghZZokTsDphGJ/sLQGwukCKLuDEKkEJ
vApc0UgtfXSVlqX5QfyKvunXKxN/v6XEwoDmX4F+wqrgBXMpniCtZkvqcqMqDQNOWOuh7qtWq9u8
C3kSbTY+TvbjBL6KYpIa1nWy1bawXhN1cQ1Db0z8iIOsXwKvcnOos+RPSKrbrCrjFuv9+tS+JUNX
n6iXSig+I0mCuHY4S/biFy+Jy1kQLSHMBMMN7ycWpt6qD+8JLtZLpOAijYw66RYcggAZugiwKEmM
twHjNNPZ6F4cRRmrwyORuymjztQGnfGdWK5H4UVZVMkUYkrLbudPQqpYpRaYeonEAUsnleV4FGIk
ig55KpKmqIxDjKBcbO7rgVVLZxih6eQ7VY4XvsRrVyxOof7M6VbNYobeRD58dV0XwROB7PrvZzUN
OiHJBzwxMkQUanHq6iMEN+wudkPDw6Oe8X02PeBqjga9RK+QQCJVRb1OvA6PgGjQGSHm5qatTFDv
Ql6XtUYvyswZitDik94KesXsq/ewh0DB8b+Ne8sirI5p3idZKLcG4UAUXC42e2/we0gPSpZ+QnPK
F1bLFmtZFNL1CxcNsYh4tsvdKfwYTCeO+7of/21mPkRRVpBIVA0w0FEXejDHCcTm8J6RvQ4Veagm
fJNv2zNR6Us+dKxgbHNFqHkZ4DTS0FlIrQhjjNpStTiro3Asw0Nn3Kg6417frByJKxsUbNdzE8zS
gEu1eQVJ4GwSpubuJHdoc4OSB8YVOqvypI+MfSSH5o8LcGWVrHzlG0EKCuJp6In+ICjaYr+1CLde
jGpLak3WbDcOMZ660aXwWLnF7Y+4Mk7BeCYqSwt9oxSNFUTyKnZG+Qa1WTvyxZegtHtWR9/mkV7Z
o5ymUDOtQRETw3EBCsy5YYkKU1x08/Zd2aBgXZvSYA5EMKppt0jImcuJP/wk9n5PcmftLxQcZkmQ
SnwJJcdWKUDhVJpl9tDmHo9Hyr6PMHaNhvYhnjO5WBDYDkqa+qAEFU5jiczLvpXN5qjVeuiCSj3q
eqdqb81RGHDyA3B/Kh5SEx6rB5FpSfzd5/sC81pBE2VOqaf3SdKeMcl+jPn+zKe1I6T8bZ9Px6xT
P41Jy+IO+YvPQ1VXx1Qh6tzUZ+syA+IyAhLqP2Ppwka/LobTeAxGFB5Ld3Ybt34Zo1W9kN1MhFyF
MyrBRUkvqubj4+1/ty0heBmDCf8tSKEuMUkFG3vBAe1Fj7wbpVNgV3541Nz4qH5DzJ6ZjQVtjTMG
MNzEKs7Jufyy/ydsv09WfwL1QechFKtlektuJU+CXXvKQwfqdMSgqps/gsLv9l0B6MoidSEUdVpC
jRzvSVlfOlOelI9RyBrX2T53142lLgQjm6VAAcWqMxdeb3w3WB35m7+PPgseXFcGxkooNGzF2FAS
A+caKfCzFFeQxQoYNcXNzDfp5fjPBoWGQ662tZ7PbwUKL0XbrxN7WWPWB+Fz4mReexwusZ1Zpb/v
EZt+vzJLHbJC5LRk6OPMqZL8iypgRFgO75syZtzZm5fn1QyNjF0tJhNoNH8GIWSc6mfJiuVsm7Xu
1S7S0Gho9TBNXJY5yWE4az5hlNEu2lE00Vx5+Kedo+U9jbquMLiLV2okal6PdliuDDCOLNr7Zra0
2+X1kqgDpDWtGo/RgOj6w2zlN61ZW7m3+PrHzgwewQGHqRfRD23hjozc/aNt6mCNQpZlYganHC0y
ESoj0Aod9U6uzcEXYXpyfo6LgRv1AjqAfeuMU0cXjaNIjvuKGOdEuxgis8A00b4FhvOLVFQ1DigS
h8OEbg/ucZE/Rd1ZCCaGDdYqKOxQhKCVOpVLna66lQoQCDOSJdvX5OpoUcCBeVa9nsX/AQd4J+4j
ezDVR+0IDTabdYGwVkPBhSTkpRSVSCe09TNfQXrB3v8i24mS62roSmOcDBjMI0Joo1WCAByfva7N
yDastPlvJMGePNAZ2K3G+FKb1QU8lIiAniCiyENF+E2DdgE0VOGR6Q5QlkVGVzdT6+vgLE5wGn2B
kWndvoxX9ij3C/g+6KUIoJgc9CMJ6sNP0K97ntALLvpyQjq2LMb2kp/84xGzMkl5o1YkcxZhuNVW
P3S2UZq1Q/TSUtRRxEPeW21sakfIzLoLY61vAL9nmPJSrlRIkwliVsK/SGSeVN3KvpIcWOVUz8MP
qNva0ZE7yqf+5V2PmdWiKacltnOUlYGgi9PHJ2N8Yuzq9u32y3Fo2pIhVTQ1JXe3+mnGdiLHZ2tu
f0lsCHN5gR1bmleXpmBJTn7L/+s3NaiwshCWtCpKRCf5D8L+UdgTqBy6k+Sh0etA1HeSI5jHWAeV
/OrOB6UlAeRKzZRKfMtoYnT+PnYiuzND0Yz8xhs4xtFkbTB1BwZp07Yq2mpxrROeiu70873zns7d
FQAYBP1WT3y5B9FC25EbR/0RcXdN8m3fUYiT7+0ZBTDaxJeglcdVHk6lqffQ1Jueje5HqsRmLXzV
cxbDB+O0GxTAcHUldeDYQ6sB/zBzkZnLP1SNM42Y4QwsOxSqBFpTdUqPhw2IkyxDtpRYMBV07iqs
+G77wr4eNApFOl0HaQj65WxBdWbpruGh8/y8/41Ya6HAYirCIpUIWIj8fbe4kvhBwIdSRVau4C/3
9s+1gGyILvvrRlYkmYAGeNSyY7Ar1V7sta+DYxyhYO6yciB7O0esUSCRNtA0GgMsS1hctfwwD6A7
etzfue283P9wltgQfz8+aLvjRlFYJakKaKeVtuF0DvJUp6Q25y+84LAqoqylUeBgZFyQaUiI2FAD
M4UAEixoDdaL4LC/PJYZChxQMg1UsQ2RIUjG2xKjYkXdXpKQVcwjZ+VvGEE2kfwZKwyaVQ4cqZAF
sGcFw4p3PS7GoLBUPjSzrHb2l0T+5D1bFD5goq9u9QR4pKHPakJy5+P+77PWQuFCXgkVUlUIcILy
JCd3IipcMmatqweNUxmRzfaxhU6HyuuqLtHTBGXUZ5mUoolGL05QQHSKxDLi2DR0Vjz/lwj1aony
g0xpBT4iI6UkFUteRKIVoUE3soUb9Su5bisvgl4SKwW87X5Xs5RfCGJdoRSKJh4w5pkgDdTF723N
qH9s+8PVBuUPzdj2aok+DpAaSy8YOz0vSe/uuwRrGZRLzCBtMJQGZWQeLTv8YypG1qh82rfB/ETU
NVFhs2I5hxGSORStyiVKjhm6uNRvvGGSJsLU1jUTnUrvKu7J1x2kbg+55Hm024CtCUp+g5BZqnaU
NFbdevtY/TJCDxA0StynAbqD7b5crCCBnIMXF+csPfAx4wAzThXdbxwFQzRxoCW2hemlaCYw9h+T
7raJ3gWt1wVRF0ehLFoh9fC7VHGN6VvX/ViM2t53CoZvq9Qt0XRGhVI4xuawlLQ9iiIDgP6Serou
gsKFdpKSfkETOPQ8Q9kNk/krh456H8zvqZmHCS51CCWZcZOAbXDAQGRSN/oJNOvVl/2FMk4YzTiB
8dFOlDI0CEWaP6deLz/EHCOTvWlCEXkB/fw8OlmpYKINYmOYKnTLqpxwjJXaTtPSjWJWhYgclj+u
p5UZyi3SUc6KsJHRVZaduemOz/1B6S2hwbzK2QgfY1Z76faDfGWQ8hG9n1ND5PTM6V75H+UDtGX8
wSz86kf1LDxnTnZhkQSzVkj5jAF+BIwCNaAw7GSolS/TbdbFHqcm51kKH0tIVJtorPTiUPP2nWQ7
VlstlbpOgnDOda5Fo1JyaA6tlX/KvQTT2stN4g5m7y7P2X3FmuLaRBNFkWU0zoH9gZbjy5U2gqSL
iMm78nmej4O0gNbU5Yxv+2vb9s5fZujXeBJKjbwoaPWvQSujKjdcE7s9s417u+fxuhr62S0Ms9Ri
OhKg9dwcoMbxsRzR7wX2Lrd+K65X3xGC+I2VQRPJ3F/h9tdTUQNElgoc43RqVC2LvuWzBP3dENlE
PbhLEX/IB8TZD/UhtEipILByxqnfzo+trFLhgTI1TdTHePInZ976GfUYN0TNmgMNSshMVm1+x5U5
KlSAVqk4YQBFs1PRE5fXXPpe9QNjJzdvhZUNKlKIlYbMLqLDV26CMy9lrpDODBPbqLKyQUBgFdHj
qA1DQ/hKp9vosLgQ+DH773gUKdg5wRFPoS0zpHi3vxQ48kTNQNc3xFV+N9mg4KanFQZ3mtIcbA4d
Eigx2sUPaDzYqV1cWMHp5slG6I15dO1tMP13e6EIHmVJQyJdM0AhBwZmK41Q+w6GW61eGIvbdIuV
LfqTofOkRwuPag+9U+kf+8UtwJq8f8A23WJlg9o/oVkyeZhJNTh8WCRflhhJ+03c//X7eOb9vl+z
kUKa3cAa5OZrE96k8vdYlqyKQ3zQOslsydzr/oL2Nw3k+r8bNIR2CrsGCTQBLGba8K3gwHbC6gPb
9wKJfv9nszYMkYjJarlEQkOozLi6tNwHJWTNeW7HWqv9oy7qArx9IlwcED/agdd7+qGEKih4a3O7
+hA4+3u3nalZWaNu6USISl2t0YhAlHH55/RIROEJzvJ+5rHSufuu90dzuZIPWVkJ+FJZclaLc86K
g1meQIF43Y6KOKHjAjnO27p4iJpnAToi+zvGskEhtzjLgxCmGErX9PlekEYXYhHeGCsMM9ul0dWH
oaEA7AGZDGVaW01N/VNp9s+GO/l8Zfav/NfcQ7sBZt/B/euD5+FdqhviyjiFEYquKTF66xBnVxd9
ssexMXlWpzzjRNGdlU2ZD3HVI5SZp8+h9CgWt5p0DAUWEyDje70dt9UNlVbKKEuiBh0xPJTRS5YY
1pyypjwZjv12ylZGxq5NIiiDZk4gHTnlpKuM5MXmq/j6PejOwzgdKrmd0doyTx87/TFCs+t41JNH
TmbUsli7RcEB36U8n/UwVOq2JGumsnjhyII41m6RP2K1WzNK0/KMLjxMCX4d02etZ4H1dsPJar8o
IIjlRC+zEd8jOshecZiPzaH3Ivtr70Ygb+e85ZK6rFQt6xtRwJC0gjikE9ozMvFZ1E1F8430dqzu
9eVxH4FYmP0Wva/2T1EwqDprlf42xUeS65ylntMz6XNCbygzIBfxOf54qq42kwKDJE77VAuAqim4
rtDbtZx0XH+o+4lgp8eEO6tzYfsFcDVIN9QoStnwhYYIgmQh+wfC4lukFgaQrPKQfFZd8ZQuTLYt
gqc7q6Tf/Z2AbsY+Bhwto3Ce2+CzLgg3kxbbfI8zPYF3QW4P+x+SgYB0l00NZgltVDG+xhmXObsZ
xsQMwxshZpVjGIdapCIKLsJQbqAgYka/hpssuVfNmjWP78qwrj4bhR3h0GVKXOHQGXjnZ6UKPXoW
NyBrJRRyCPVULppAorD81Eh2JWVQhn9Xb85qHRR41EVWRHKKdUDNCtzGoi10DaP56G3L97yNAosm
jeoE1xLSnMfiINjF7eQvXnXb3huhmR5x7z4rR9GeMXFyl/mJE0J+rX9hHTRGpC5SIcZSZnIkFAo6
YIvZW8rErvXpa8UN5miEPheGxzzKrUSCmuS+3zMPOIUohjihzqQCUYJLcMxcUmiYTrGVPRNiTt40
DuktC53/YtOQSe8Lsrp06lBoyyZpMJCKpFDop85yAkeuXbz0LmbX7lKbPxk2onrGQrdvuqtRypXk
KtSlkBwJ+T7/nD+QOUo8lY/iq+gS2iIOmQyGxe0TcrVIOdY0D422JNja5MB9hfAyOqjlA3chLKSc
V9+GdmWzqPJZJik3Cpu8T0MB1ZtcfVWkW3486T0jLNmOhjHxIylICIm8REFYHGtcXFS4EprX2WoO
Elr1jJsaOjDyNxkNviH8BhKFIFnlMK3P+orkx/84rCvjFLBJkb6oYENTQdiZx5YMraDBbBRTNQnz
IxqadZP1LNv0m5VFCueUVszickHnatehld8zFkYVaTNWWf0+5Zdp3rVSMKJ42XcfJP3QgrwjEe65
2Crb92Q0VpYof2zFGfq6NToBkoYDDz/6OzXpfhHKJ4bfb7bsrOxQTogc1IKBc3TzT3ir1MELJrWy
u3h0OP4ewtSmqn8JraBgXODbxbiVVQrIwFHSFcPSktfzYGd3uSN8qV4GhEYFmBgDszqStubOfd8o
7tUuPRY+LyOK9KR9lPTNTrbmF48RJiXQ6/4jQVo2tpnwuRmrrCxSSRa1WhD/RIDP0VoA2OkNGuwI
gYRyA47cp95eHKO0utpkTZe+xV07h08m0ekq2OWjPJHqEM11tZPP4BSrXIiOOWAWw3/RlHYXHDDM
mB+IkHh/AtlNxmYZY5xGmQKfpQ4MTGj2GA8OObNUo0PJGx7Df1k2yP9fLbMXGzFJRJzICEj2IFsj
Shah+bDcOAMYgyzoDTj7Fjfj3dUHpSFGbZdKqCFO3Y7CbZo2Xl61d4k4unoBtfYI7M5LH3zYt7md
Ll4ZpXBHnMdmNlqsEqJ34C1NHS2wpRA1mdEunPFcuvh6TIFq1tZSECRE/P+uxLp0qvgpZ+YGN+Oo
1aoo7MkbIxH7Hv4RhvJjAmnKVkndtkpu5Ba9E9pylgx00HPMISLGvUQPETUdFygR/4Y+xUEhjQCW
5nz/mXh/V3fadY30DNE4zEOt6ChYKOqDWn1aAOLdx33vYECMQkFMh/FnqBPimm3CpjejuYPaq1De
QFZIsNF99bBvbTvPuloRBSx1yhnGOCJs+cl0UXtzYnYmyOGdxotZWUPGaaNbeLQmhkRJN2LeC7rX
C8gB1fpzKJyX6rlNFjNrWUn+7SrJanUUnsx5PytlgmzEkNSxo6jGj6Co0b+TSZKpZ9yXIVKeo7gd
TFTgZFsZ29aJFv4pwKPALEd5cBm7zdoACm4yY5q5Zkwzp7GNWx74DfZsBP0cMFzxdJMwaJNG3sxj
RsSMU6JQmFMKkHPPM8TgOtrCSUI9sGfQt+CCbj6X7ujPDMciK9m5sGiCw2bUyiJCc4Gtgr5WTx28
s6M0tPf3k4FpCgU5iyz2SYGw1M6ru7G7DDMj4chCaoWKbKpQMgJOA1LzCi7dwl180r5fnUj2TEGc
nXyv/f0lbb/QdBUKH5ph8BhU+P0KnNSMM2oyyqp/Qm+q3UWmfkjP1Ut4UE3ZFX31Ib0tXxhGtzfS
AEU8KOZ0SJ//brTRMVtXQRgdcc3oBJfFljCKCaaHwRpt40imMdMv+yYZFmnxsk5tqjbqgKT54tcB
b5ZtwnCObQ/8tSZaukwy5hBgg9IBz93JQW0t5Y+0Uc39ZWwjDOFoJkRBUGWhrtUhm0qxRIX2V5cF
2gM+pgfZze5rTJSwKvSbt8PKHOXxkpFPstLCXLece+Mxi0GTO5zm8StjWaQ8+cfxXdmhHEI3jBIF
TPSNYlDmXICEsnLqQ3YsLFb2ZdMProboGF7oB6UzBuTZK+W7UiSmkLCWwrJAHahhVjFlDDzCDTc6
mps+yA7p5ewTU/HGQ59aITv/QG7NP7dPVTWoS0A0gG7x7cd5HJbsLbUjuBWpWB0WqzJFE5M3zC4K
8i32jFHQHumjPvYGJn74Y+ynx8qfXZICZ75Btn3iuijK1YXSWJB6BDIRzlrhdrCX+I2YIThU/nCM
bpAoBj+DZJV2g/uLyVe/eZ6Nq3nK9YsOXF9G3yNqLk6yjl7zr2p52Hf7LRMo1UPISTVkNDqQS3T1
/IgSLQYHNcg2U202rICP6mPIjX5Q45m3b4nsFf3N1paI064slWmWQHAF16Om+YsIXW3IcNbSA1dg
5HNkPXK2QGNtjCx7ZWxoULRPW6RZM+FlkFtLKr26v6vS97DWr+1QjlhKQi9DSRsNzELupJpyrrjo
cX/fyEfe2zfKB6dJaEe5wiQUxCSe4ki1BpCqzMnsxxAmtJq2O8uZer9vc9srJEUBe5MOnhUKQCrZ
GPpRqVETmZBxkzinHxJHVxrGfbVJxSBBa+4/OwRUVp+pSMNsSsYOPlFf1HGyCpDMRYYpDW7Rfeaq
3EyqZ614R5/K2ijl8v1gKGEkA+jFdLEi5Jy152B8MbhjVD6X0We9/7a/mW8Tt39+wesqKc8fEIfy
fYLdTAyTVLb0Y/g5ecoOvNNai48LxxK/Rs/io27md8uxMj8Stq7CYjVhsD4qdSZESCtphYZJlll5
NbjLIDWWprPaF8ha9tZKHQglgUZWWOL5MavuWJy74Hl/MzdroOuvRx0HXSoSuZ9mZNbB/INAG9mv
0RXdxmy80H3XG2JtjUJgfcRoaRl0qDt9mmx0RCLxFX4niefxICIyfc9jW+JVA/EooRWnOa7wfhjA
BsuB+hjSUPVJlS2NNQr2lw38ZYNuv8gyLYorgwT4Hhl/R2nChR49noJHELGf1AfG9yKn6U+HuJqj
oCTC4z4o5iFzllvyCpP8yE46U3EylCUyZ3wpWQ2dW4HIag/plowmEmZFrbGH5HkvOpk9+MJNizxl
6SofmROjLGsUmERDVAVGgQ78THaqQ47sJOK6hvTquKJdvWtgZr04Ckp6o5IXvUD+NwsfIuU2Eu5D
jfEC3Iqt1iYomBgg+yiOGR4RYVO9jLNwx6WDy+ULyh3NUwn96H5JLTFvnH1H2QaOq59QwLEg/wOq
YOTS2q60pBqs/fl75DrXK6OgQ5mrtBJibB4RV8XALdTXSM6HNXD7l1vtuhQKNFIDrdoyhGlt0n4i
+cMJXfBmf8hdFlvHdkh1NUQ9WRZ0E3d5g+RSKQ/mAJkNYypMRT0N09PYMM4V4/vQvRlSKelzgyyd
LSuPy+LHKqMyRb7vDk7QbRh9ie89jFiL2A3+mHNOquRWrgemIrByUixTVNRhNJU+qoRqTey/DJlq
pXFv8tpjq3/cd2nGSaLbL+Ia/SwSous3f5N84m+E0pn1Stm+1395gUhhQqkofaJUoAruZbefDkN8
aBdGyMQyQWFCJamRXGeoxfS8Mw73M3eUIlbvFuurUAAQzD1qW6qROlmcHdNgeon7+TsomG/yovrH
D0MBwTRlRtHCB2xdfxTr0yB/VeVHrupMUf/KNedcZz35N+uFkJEFU5YqKFAlpiyKXdYYEXhnwMKh
HltHP6L1wU0/SA/xYbZLsCrzIMgqLJbWxSY719ouBUWtUuq9MiHWlT3Jle9/0uzNDmY7L5iL8TS0
VulnUs8mihFjYWYei4tpO95YLZ0CKTiOpIwz0JAkI8h9DOITZzjWwEOOPSSwCVNXa7QYIJeVSlCG
WPB4nC3JJRdy7JWX4ci7ChovgtBkVUg3z8bKIhXgBAXPN2GLF7TOyfp9kPTBZY6F6luGWjvDb1mm
KOCCQPyyVDGiUUFtm9quG1UHWUAhyWcuT2bGu5NljIpseqivplWJ7wb2PytSY2sun9SQRbS7bUXS
oSONY4EJqt9fgKMGvQ1Zw8EQ6vyiTeNRKxu3CHPGYt5A8I/rRbjaodClNYRc01u8NIdX4v6jJT/o
F9FCvfUClg938ZSbHgpty/1yTJ/IwDPY+L6wIoNNiFv9ERQKTHrfBUlUoe8v1lFs8evY09tXncn4
uhmUClBOURRVUpCi/X1T1TDOl4gQk+lKgqEVUNWHD5D1FMvETIYfYXNQOZvLPF19DtLX/Ttv+/xd
TVOXUW3M8yKRelcsHyXl1PaMtpLNkGe1NMpf6iIVuhgT3XbYcuaoueICZvAZau8Ifqre+bfFUE6D
t1jEzyHOWwMfCU7J+x6zq9VQDgFm6UpNDRiY3MkGzdVx6szOH6z6oING2WTxZWxWWqB/+csxqOsA
CDWB1PLtOqieVIs0EI8fBW9wSBwcWNDxPbGmqLaj4ZVNCv+5atSzMkSxOhqsOb6b6ksiXxQ9M2OQ
X4aamUmFOY6Buf/p/nLt/FoqHa92ulQW0oilqvDFh9GLXGRx75vGJO3LMbOrYhPHiGADNB8h/Uhr
xNZSE2iT3sBc+0ltgcqhq8Yqwx83i3PSygp1AYgQSe3FGKHe4M6OhPboWQbLMl4XYHN+U1EbZJs1
F715olc2KTAp1XAywhrIqRj3gXZI+S/7X4q1cxRiSHERLUGJ7Fi4OG3zqdBPtfKeJ+1qCeRPWKUZ
RcxQcEWIh18yGTYQCmpwH9rO0cF/s8y+JHrFwMp2Mz8VhR11NClZn0uo9ulqdOpmLXgYCjHJTDEa
4PWaNDeD2aZdMZtVwOfcpa6lGqTLWTd2bqVFRWnJQdDcFm2Y3MZKW3z7t22noEeK6v81JgjVfaUt
5tj6i/yyb4PlOhTcaLNYckWL3E9nfC7il+k9/Cjr40BBC+mF04sBz5IkD06gsjY5fb4V9NlLA8Hf
XwrDS+n56zTQ5LrgUdUvk4PUnbruXEQME9tIeXVTevh60gZF1AacNNGrDuUxOISH+lCgAsnEZHJm
/4iGVpYoHKkVYQYhPD5McW6eNH/8gH7aQwaN2vrQeYNqsRTNGY5gUBgyhkkUJTmiAmU6DfpHI2dg
yPb7arUgCkSEOtZUPQOIiF7gDbeZnXuCpx4GP8YEJXl0J5fxS++zNpLlFRSwxBWYpGXykAwmTEAv
oZUPIAlDK/++821fZqvlUWDCNyPUiEjbLmYC1WPulBZnZafhODkKaLVYLxqmI1LYUCGDms4zLrPs
EBxrUMI3SF2ItnhiyXSy9o8CCGEAXcMkh9D9aQ5BeTaip4qJxCzfo0AiLRND4Ae4RjTlvjHkt4sW
uf/0ff5QO+umqhunCUAU/+id8oaMnKGjzDAXsPZHzr95nUD3yxgoYHWpCmtalp7amXdAAWOLKKnu
r2p/4wR68nmSk6QAjweeTCN/HMTpYdEzxsW82UtyRXCBp4ABtMazOgiI0kaLKFhC9CAy0w+aBY5H
p8aM2S2zosNaFYUUelJoVUFGUDDUNtj5g+RzTuCD/hdy2WDSvI3u31XU+XV4BbozAvzoY1kRi3V7
LicnQuuf6Ox/KgZAgCjg9win1tsk5gry4rsMhL/Lzb8Xp2Y2Ca/86KesUiLTHoUQHJ+rY6nhOuSP
EiYDoZ3kx6C/FpzivrD++ZtRMNHGPZf2AmBWvehe8orMmSc/LZ5stmcyCC2Npsh4ZjIdk0INI2uE
rFDgmJ1b9Bg8yZ3cm9FBCcZmU3RBDCSbrGXug6HwhsqrKLWRJEMMNB2FOV37WHWNs1SSUyr6A8NX
yJ/+98tfoAejayNsa2XBblZIhoTP+U3lEkrx2tNtLI+gFm7M5GgcpAO7c2f7CXo9DW+etVrlJNYC
RGQXsFA89o7iEr0AITSbLzKEP8hFLSXmfGJNKhF33FsyDTMChHaUBD1kRqlgSOTREHsrbOE/nSON
zMNB3HHPGgUxWsqnjbAAOKMzaXbPncHnnrVTYnNO4wSvJWmI8mqHP72rErDaWzocSRIj4QJIBuhi
gatOu8gRmNTb8TvDgwia7C2QQps84KuobBCops/V6+Q2B8UPS8uYzMlKbkjyDCTPH6IjKy5hfUUK
dJa8ToRAR4UgyLvU7yqz6KTQ041Rd0RFqqy8bFkvDMYzTqBHrjVl7CMpRNmrdWZHtgrXuMk/DFjo
aI+IlZMPC2vijQUDFPKUbVrEswjkyc681zuxL52aFyhPmrMd3YD9GETWzLwCyVHvfFA6WZJHfYE+
bUQUUCg+5iBbTzE2SGZrAK6s9ZGztmeLypfHYHWuBLlBrNS4uqe5y0tgA3SaH7wLoVVohbBwleE2
9LR1qQlKX/Uw2PBNegj0CcVYbuahgpwDeMo++mb0DccInhgvEoEu/qVVLqOkiRu5e9XMS+gXbmga
6BM8VY78KmFsUX7h7PqkPe2fTQa408VAvpnFqqkQ7SaH2K/fNCn+PzVuhpOKFNJIZY5OlRiAWiSV
3/SZP/ahBTk2xi5umyHj8ArY62V60EXtm3QoFNDT5oIviH7Xutpwv79hDBP0fMssYjpDSIBl3Vic
FFU8KjpmrpT3vXR+rYSecam6QqxSDpdu1AlmhwJjrH0Z+Nd/Wwv1rJcHudNALqjZi36Mx2McuFN7
+28mqJu0l6ZlCjkgRY2H2qSK0NDKzQa66ftmtqP063ZRV2jS5HODjtUUwH7qDFcJGPEd66tT/jvn
shFBHR3+2x5R056FxzFnONb2JQk6AQnUqUgI07fVGNRFECPvreanMvOV8TtXfhuqz/sbtb2QqxUq
NI7FrEI+sQCZaXvQpNtWPwgFw8Q2pFxNUBeSXgjqtJATQmrICtoYRnDjiT4rePnLVfvLDn0JiQ1E
ReJegxwc+qec1M9uY6/40R17KJTzvoE50PcdyqtFAVfVKhbtQNxYdxWKSXr11ZD9qvmSDO86L1cT
1JFsAvBeSTKAMsqmo8KBvVmsEbPo4J3dd4RN6kbwGf3nb/SFA2KdoOyJoGjZmNlhdlSr/5BfFp//
2B2zDIM0nWcc8i9Er5rVh8RwdfrS0bRU66YY9F5Lcg6awiznV6M+8xqzjWIbFq5rpI5to2P+qamA
osmhvoFItZteBqjogsxhtMGa4ceLrTAuVJZJKtZteFB+oRUatMuosFSfcqTK9z8c4wSLFE5UXMF1
Q4VhDb74kQzPLX+XN4/7Jv7ymr3uG4UStYgaYxoizyY8ZgeS88gtXHhH1UweIJnJ7oBjQAZN1VgV
Dc9zQ02adAnnRuTKTuxAtQq0FKCQtsIn8tLjvhl384k5TUZuoD/jy19rpcV2Bl2IofGIS5D0fxIB
mri3cRFa6CSzuu+FhTlIxu6SM7xnkYIRdZ7jtE4Iif6jeuw9/U58XKCMTVJ/hs2M1Rn+IpG/ZgVa
tabrQUQa5fqj7lV3JD0bXsC7CaZAFAGjo3ozH1mFY5ZN6tbPJxRxofGL/H3R3opCe9ZE7oOUV4w2
MwaOSNStrxV8XnM1zKS4bcb/I+1KluPWlewXMQIcQW45VpVUGi3b8oYhT5znmV/fB7r9XHwwb6Hb
XmiliEoCyEwkcjgnD4q8c3H1N7J3/cTemwmvnRhb72YP2yLGLMoMIe9w9974YXlhWDTRI0ZTnf5j
7+RIraN/14l8hi8iGj4UrZPzKUO9YB4+UvHcUqMPtFX8SWZR1JA4pSxqyBddq/y4Xl8DvlLJLZBP
LU55VLziVDVggJoal/V9qd6s2ZYrmoUVeE2VczgJmAuaxazeCz5heNBEkFMiheRikmYsJ2sI4ZWn
2ZXoq266+vB3jp8f0xsLdQhNFcFBvNwUqLtM4/frWvgvT8RfnoqfspGqSY4GVu9DIs5lye/UH4IK
PRnUaXObvRGBIhLoriEIfgWHwyNrKKaB+NoAuXlc+oV13/WC32eHe8W6eNiMeTJJ1fcWZpTRjhyS
zJtX0HOX3XLI8jcrQauOmK57/5F/2Uu25o1FTyBHmIsGeRraHqb0Zxg/VPmXpL8r5c+CUxN4e75j
LRwMK1eWkvEwGAFjpkrvI1QsrKDyl6+pAC9MqCOcqwiB0tVRFnyP3yxgOB1rP9FsxD1O6yk+msi+
VUcJTJDJs/b0l+vk4pIOLf4NUeE3/rnD0/tUduYnGqhe+iXqnFmQFxIpJecxGE1dMrPBoYp+ptnz
ULt/uR7OZQD8uDTqEi5jOdVHzZsP+Q2D6mEz7eUfAd5ugnE+qxBGGko+EpzHWMt2kqHDyRIhPQg2
jM8o9FLXFrSGi83SPgCkoKOvItQ9wT2lc6HG0s6EdCEoETql8swmO8iJ5fQaWJJ1URpmF5Vju2Nc
iCEZGNoZEuxY707eP4Rv6rk6Vn4ZqMfrqiC4PHTOVyxqT7KIAjKqbyc7H56ppjtG/nhdiOh4uBBj
oUCmRpKczbMs5FkzjfzW1Isf14X8S6X+l9vjMS6aSaeKzl4n5MSw69eDdiyO7CUkep2L9ozzBkNs
yWnC+qrTztBtU14f0HfzoZ8K5/qKRHI4N1AkWQcgO6iBniL6IrIjY4pcNAEqVDbOF4xdHQNv3QTX
xxKfl6awQefsDXWV4bpCZaiQvWodWruW5fs4MjtHmkhjX1+oQD94vhvT0JZiYaOvkvKgWnfpLNA/
wUbyLDfd0kxVVs6oBZnPZvyjB2P7MP68vgaRDM4/xLkC1AQZCPndXJ/K/LXL0ycjDN3rUkSvV57l
Rk7Xqi5XbNXsM4Ss3Gfk8NQJn9FeEeSOiL9EtCrOPYAPYlkaWQHiUXuI83Ocn6q/9EA8JqWVjoT2
i0xdqTku2l2ZdTbtRTQQgjDM4EKHLiRTYhFsW6PflK2noS3JyI+R1DhadFMl6eEvj4lzEYUVm1HL
Xm6sVBbdoEp/7sAFzyDi+sCIbFH2TnA7GZyr0BsThLc6NnHKnjHRY6/m6LRgRolFbNUiU+W8xdwA
HMlUcA3WtemAWvybTMIPgs0TyODBYXRtSaiqInvHrj+0wfjmQxFQgEs4i9sH9FU0JiuIl3moGKM0
m2kh6AAEIo1dKWcrH73JCEzyZok80S4o9+Zqp5ybsNQybiUGYzGd0ofwUb1NTmDUfFke8v+lLUtf
qmfRrIXAinlgi4Zizpl2GnK7yackuwnDL5L6fP3QBAZGOUeRR1FYyJQZWHi75j/D+rZSDHtU/KVA
E8PQCW6Mf2md+HXZU7bkzRunQGVK61h5X0Xn0oQErwXoDJc6aNu8ZUgrmCD70QjGPv+l0+cilPMi
2dJJTctGBoqPC/AKGI7M+sQC5xl8gKI8k8gKOBfSRpIUmSwI1OaXMvtZrSLeGpHacz6jGTqzlCo8
Exc59K1K8Qf0tPVGdJrNu6Tu/OsKItw8znOAMmRNdIoT613Zxxv/Vj1Yd/NJCpLPkitqCxRlevjZ
txqDrRoI7VihBvPNznzD2mDLm8HvjigJfAm96NP19QmOix96CNH9mkwLos9a+WmCBzP7yyDa5DxH
ky5GLBeYd7Ck7miVpk/rRJBzFK2Be3foUYdpqRYqBxqom7Jcz5inC65vkyjdaHKOQm2xSwmbxyp+
msF8rM7GCQjNdvFifKB3mj19xuMNz1DJBY9EiKyxqANRFO/yJPCqIYHtRcMiZflHTc+T9WwCrCgJ
z8Z4aPu3gn6pNWDQi970ghva5HxHBKavNnxHWlmObXRrSKlN2nMxi0aHd309xlxVS8MUocwvL5/0
ZUxkKfMK5bVYaruRzmkrmE/f1ZONDG4tFq2JIg2Y3eu175R8sET31b6vUDWN6oyWROeRIkECEPZh
ja4x+jy60QFN3gG96741R+WAqVVRU8z+ll2kcSq56r3aZyqaUtP1IR8/ytOXhooyFPuB+2ZJ3IXV
ArlIyXucy+z/U4pRwASNmIahvWf3YWFL369bmnATuVOaKzCVIuQF+KITfyiehmC+KRzMOZ+a19ij
7nVpoj3kbqt6rYeBpADrTgjQrTHCWr/QTtRNuHtjqdSSZWBj6da7b9lc+tmsZFM1Qu+60lPQq6gU
6D0NusZrO1MQYLDb6Le87UYU723zaSJUytAUkXcOpb0dF0C/q0aHqM+r+Vy1XmGIqp/7ZnVZHud+
66lbwjZDowdab+wx/BQXgmS0SAD7/2b/Wi0BiluIQxpneFzDPJhaLYiRREfEqXnVZEk0kxhTnIP1
wax/9FXtG2v4QbMWu2wt77rW7YeBm2PidNyUx7GfUsQwTWsvTvrQ2QjK/DF1Qh8zbUBU1T7lLyJ/
IdpGTtfzqV7iMUOfSTGWrmzlmEQRVTZ3zUlDNwRVTSAl/MakORBN6hLckuniKynA2g4yFVz2AhH8
FBdaHHOZquiOW1Ngi+nhuVG+ESkXJO139+qyEH6OKyNpaMQMIHOqP870WdGD6xqwj+qwEcAZ6riu
pYqmBLx8H0d3do0vixM/SDZ9D/jWoPVoUFl278kOkJRPmPIKJP/6J+zXJTafwNktY97TMZQIpCpF
Ow999abm5OPQ5w+R2qDHDfQs03g0jDpoMZ4aL15fLRhRcRqdJLZeZ0+Do0u9c/2jmOL/5r9wpZmq
qmuKoXM6mk1zmgwx3tCRBsxaNbcHRfFW9Uahf8SLzC62/4ji3hHDtAIR7582y/BUfJGc0Y7vxjsC
VqQ/eqlvRHFvCLL0cbN2yFan/XBKFOvJ6PVzR9UbnZTnasoEIzn7yvtrZXxeEiiRCSY78KiVdRmW
aD3IlnDsfQ9Wc7N7fG6SLkjVtDLMMMNDNjnIBzZfxiY5RCki0WI4Q+kldVLzAZ0ZlqV9rKbpZRgL
97rSiURwhrAayABkEvL86mLYaprf0XQUXGECvTbYJ2yuMIrILKIsVZzpyImD9L2h9rjer5XAO+4/
Ey6qxqcljbggEsbYEYL2Tn0ETCea/Zpv7UeY7mE4/N2+cbdYUcRR1MmIawo5oPWJiqBv9kPBzWI4
b4BWWKMhXYWnfoCsJ/C+Qte4nXx00GP8XxS9718sF6vh/IFZ11WYEKwmNb4Tmp/CAaSduJKv79l+
j99mTZwviEhNsinFG0E797cgm3apb31i1eDRkTxAR2DUhLWtBA2gjERDqAJF5zOU1RhqtG5htK1i
3cmp9jWuJlGKS6DpfFZyUCNNMtsIWVD5bpRbp2s/jwgN004UQ4kWwzmGUkauuuqxkbMfBsUJIEHS
ITqOHkNRKL3EryUbVaHrpydaHOcpSnMsjLyoqVvKYNUEKktcPWfmixp+vy6H6drv1yAotIExbWJs
k+nqxl10WdKbcozH/jKFn9vQ9DXct1Ec31tpe7Rq07eWUHBp7Kv/RSRnzCp4u0NrgshCu5Fi2Zby
uyyeBPu3f2YXIZxBmzEwAvsIChgrT3P/0GeJwLxEAjgjxjT3TJW2AxJFLDtN3p71tnu5fjYiEZwB
m1K9oF6roC9AuR3k50wE/SP4fb75Mcq7DK9ILEELTVuNyLlYc8ESBGetct2O0SSXWrEyQodOP1Z6
9WFNBl8t+09/tVN8m+OyoP2kYq6uXz5N0iFOBPVR0U5x1pitgJZLelyqoDl1c2nxhrj0ri9BtFPs
E7aGOE3rmhEdl8JY+b2V+AWxAHdDBc/Pf7kVfhmGyr5jI4dKq6quJaIcJdBOstth6qcJwCmpe8nt
gqEq4D/dW2492f+HnLNojZzla/lgjZOFXrL1Pspt1p8UfQk/GJgj9cN7kxUl7vMg+Uvd4DzBqndk
WDoE+miuaevnMvxx/eD2E1faZUc5T5DN/TygQpB5w8kAzLCMfuny0OJxzcj7xIALok3kvEK/znkl
TZhGSUaw9uGlJC+1q3TT3/k3vqMx76I1Ly04h5XNihznXBCnCpbB9zOuMwnH0AIW7jrfSUNAkGIu
6yfB0TD3cuV245sX1bmrFJV5uLgCKW3th8fyE/3CsIQjX/vLBXE+QmoGmlixnnlN/lNfEttsjlL0
4fqC2NleWw/nJNQkX40hTP9ple9A+o6J3WN6ErXFi86G/X/jI1YzHEc0wGECer7T3/vRAMAlmpoX
CeGcQbuC4HkpwKwE4CPbqIFQqDzU8x/Bt16MU+OsX7FS4KlrsH6p/ID23yT5GMuPumhkXLQWzgWE
NGzQvsrun+5z230qqzsivV4/+v3urc1KOLvH0GORUHb2jMaCkVpGQORkIajoeSK47Ph2RF2ZJUuW
EDot49e1OlWriNl1P7b95TD5ZkQ6FJh3ZW1bTZeox2EpR9+qc/IS6/NwkjB94l3fOtGCuPg9DuWY
kgKnk+SzrelzgCtIdK0y6/7NMsFMgFIMQSzNgxYt+mgqYYd4nQ2SFBhgIZNtfmD8QKpXB8aTLBok
2d3EjUDOFbR1ItWVjFTCumAKOqE2kQBplZzjZXCvb9+ucm8ksf9vvEGf9mM7LViamR9N62mMHpNF
VJTbPaKNDM4ZzLTuG7PApSZhkH29q0RZUNHvc26gAqtCZoSg3gjLye+y9jzGS3B9m/bjgM0aOCew
rOMk0R52k/xkbFiMghJkmzfF7QTQXnFBSaQAnD9IF6lAQR2jPVmHoZ7qKVF+WsOTMad/8pL6tSyN
sPzc5vhJZw5Dx1q7x/ljLnn6IHBs14/mN0IvEJPMjaWg5lLqXo1xxFLIbH59pzQem6jTqikMWUU9
SrVvxYh0c56dhobcTG0jiJpEorggQM0x25VMWIyMEvrBpEPvzzpQEnQ0iM7NKMoSiPaO/X9zNqrR
mYqkIpg3aXdqEuLOeeJeV+vr1q/xgER0Mg05bgG1H2baAendBAQ8sVfQ5u1P5OjEQrOkTkFp8d9L
KaNUl8AoBDqyXjrpmW4n+XKrhZN/Xcz+AV3EcM4sVeokljKULcFkZCsqqGjbI8lep+n7dTnMofx+
H1zksO/YnEydV6jFDhiibKbVrotzrhTAfLszFC+S/3LnON/WjK0UAf2Rukp1l5I3OXMHKti1fSW4
rIZzbVqPUytjxB5x6OfTYsuZ3ZqlwHZEQjiHtpJSU2CRmIFPHLO9H8EwFQkGrNlPXDkVPi3ZWgNR
WpZVG/3+yEgdJlCBiUda37Nm1+Swd8nm9HNgeahFUrAmxu7NPOkHxens7sU4/piCGry5aEnuveF2
vqsdzKqnhykGjpF20wmiEoGy872UGHKS0pUVnuJ+ccjqlMPDGs12FQtqAYKT49snrUXLohGFIHdd
/VV+sXQ/Uv5Oyfn2SbluB2nt4FhnBUyFngSEm1pwgTMlvnZonGtIpMychx7Ni6sVHZLoua0SL9Q7
2xq9jDxKorBKdDich0A+OS60RUL9RMscDUFPjkRos2T3VBid7p+PCUBQRbMMNDr/tzpaLUETOcDz
XMss7EQqgMXxnFFJECjsF1H0X2L4fGLfky6jBGQwDYZLwKYjH/LQlRw9MPx5xniiqKWGXQm/H9hF
HmdlKXg5irBgB2bqz1EfBlOkfL7uxgU7xycWB02xqFZj0CxLWlwXqqMNwdjMAs+3f1lcFsJFDUoE
bMtFwVS/EqVF7MoG6CW83kSuzC6yJWyCWE1l3Q1Hafj4d+vjbl25oXSRZzRlUkWxZ3AbD8ptuQha
HESbyBkWkaq1yCQkgcuagnydHOXZPI2lLMj2vKvxNX3gLEpGhbCwunfAhwnwW52Th3b/IKOLtnwe
D5iYdZOguI0PxI4f8+BFDlZnfSMH/VV1Mne5EdEKitSTu5fltCr0uIH3XTEVkkjKsS9FIvZ9yEVx
uHt5Nrtl1CzQ/eUxnEhNvrcymsrTMr9r+/nD36kK50RytU6tRUZEE8/Pw4BIM7ZbUZO8QFP4pKNa
z3oIvAKWx48dIx2drD+CY1jg6AXmxqce9XKxqiJFSKuR1zx/7VXTLof7SX+KVUFOUHA+fP4xW9XO
zFN4qASzkGv/HMu5bZmD28VCbrHdNomL8+XnqMe+r8Z1QM8VOa1uZ683oc/A6xdhm8TuGRmyZaiK
gr4Mi1PrmOiz1FDAdVSKddBz2a7TanGstRf1zezex4auYioMNLGmwQlSwiiUTB3KYI5vFabtkuWl
WSc7CoNq/jz2wgbUXXvdyOOMKanmlcoED139eXR1v/SlJ5mC7J0+MngOUB7czaIq5f6VuZHJGVVr
9GZYK3iatpVNHN1vgEOdVKwbCxwLlisL5qb3z+7XlvLxL1X6ilYFku5d7xvtKYR/TAQxp2AX+aq8
UiyymiRgqShS3CbSSTy9L1oEl85LlWQ1IgvRDFoLlP5VLb0uFCxCJIK7kNUua2oDMNpeUwXW9N0Y
T6EqeIrsD2Bcjp6PaE2kpMK6wNs9eiOYxoWCzwdA+jvqKT60znRIPRHykkjb+JmgdYWKdzK0jSGZ
sNpf5WSO+sggakF1IHgU7E9ybRbIXcdjkdWlSpDm7d3kzjzhAXSenjAU1NhJ0OGxaoOxMkUhRpga
FTgOyjmOMlLbKtOBDZYvyiOpkh/6HDpTCW2piNP1xcnUB0HsIdxaznmYcd8qK6OyYY025UMX5LID
yHVHCuA4Ukc0abV7sWz2lvMbaidlssS6D6YQw1z1U93fNRng3eWX65f+fpfXRRA/JgQwTC1XI6jM
DCqkzs7d6qW8KY7LkXwSDp4wq/otftvI4uN5CRQWKSNVnxwMNUQ2w8LFPNItvJSjHCRXhBDGNuma
PM6RjHE5xbG6/gNawQrhmHv9P/C0Cs7K5JwJqNW7vsngEdNmPvTmaz49mQtowFNRC4HA9fKTQ1lN
tLoBAJ9bNak9mW9jdLyuDQLD4kdn+vU/7Gw0jG6S5axVppMkQKv7bNCjlCb2dXFC5eM8SGvQvC4G
GNXkEAdRjRM99idgp7joURZ4q92YcKN7nM+oxyTRZwJRQ3GDF6xRFbaZv5bjUzSI+tb2s0MbWZyv
0KLWNIYF3SSM2y8HylJ2p3nNi+kmeKKgHQMgXZaj3E+u7uSPBRarPFWv4jZEkbpwPkQKCytBAR4X
UH6KpdrNTFHuWCCB76BfzCVCF6qGG4CmgPS5Tabguoa84xReMWG+e14f4hEYbvCDbGYyftUP0ujH
pp0F+nlygVbnLDf0VPnTpzpgCGsRmojxKULPxTzFtc/gPAnak+OhXZCCNcCaCI7QR6uw1yctBzdX
5YK6TcQh8Z53uCaQ8ykjlTrVGHG3zowi0kZT4mEI5Nv6iPkOtAX09/NX1sNKgcwsO+ZN8R0X7b2K
5p7svgX0PqDfvLSxRX0DAodqMX3YpD2NgeitypDS3lGATpY3+SyOFW23wFYtFr1txJSYPzYLs0ZS
RlHOaGjyC3O5bZafppwFskq86zq23zF1MVeL80JxU4UUpRuGsV0fZTcHhHnps8hpdKrPE+jE+6A8
Y0LNE6EQidbJ+aQpTIw+XnHI5fw8LY+p/Cgjn7Z+qMrD9SUKbiiLc0hdqEkA5EQWyKgjb4gOVdx5
RRgIUdL2Z1E2W8m7nNoYDMzBocnt1ji1MNn8Nv3w7thPjFrccmqP+PnN6hifQ5u+iZFp9ou0v77A
4quZXWwqSJCip1J9lvB0RQta7Oef2hhhN1p5YauiJOX+BJZhmirQJYBLrXKm2k+RvvZAPUXDXQko
qSrQeldCY5jDuq9Z9kkGZ9OTaARL3rfFi1jOFjO881bKYPfZ3YnygyPdEy87ZcCjZ5T00ZENfw33
5DDciABL/iUYvsjmDFQH+k9cFSD8GE69ywot1p1+pzwz5kDIo4Iwgf3a777wIo2zzyHu52zQ0d5B
q84Nq7ecdk6titDF9/tvNufIWaMcLdOUqNjQcDGfV1X2iYxqx6h57aieZbU+RTrx5lpxaDLlgiXu
XqRIwUKBkHExeBIfPZPTlBYGllg/6vSR9MfrDkD0+9z9FRqmZKisC1wuXjr6rSsFv7/rYDbfz9lA
NIVDJK/IGU3qo6y8IXqsNb8Eqc71ZexqwkYMp/M1TUm2tHhSJys4Ue6M7jGMaoGMfQ+yEcIpt6qS
uplnvIiMxWGvaIZSW31OP5ZATU7BnyOKTEWL4tQbrIAlSJwgj8ilm5eTnQ0AyA0H5/re7Q/pofRO
oGQmtQzON/eYrrWspss94zx4zTvPi3QXx6AY7e32o4ZCKYhsTuZd9um64P31WbKmEksxVB5yNMmG
cCgzwDaUMutjiL1K7fGQHQUq+C/ndpHDXXJNXi/EGPEMy4/9sXFq044Tn71lWZtu3dgFWq4FS9v3
GZhX/s/auD0Fhe8KngN0H1ajfi9Ty01IAj7f8T5trG+RCvSBUV+cTJuPuSE9/9W+8rn0qsit3qCQ
XWQHpX4po7Mp4qzfdRumolOLGIZG+d4QkqVRDSBNRpbhKxNKio/Xl7D/ANwI4HQ/sjpQHOXwS8vJ
sjVnOBcIu1jNPj/90YjZRhTn3s0ZVZowVoGvOgJ/6mM2/hCsZdcHbgRw+qdniTQpuNi84mf4WN2B
VR28fOAUvTEBIyzpdnk3BpEvovjYta6NVE4Da6pZvZ4BjiopfkpdBE6qF6X/eX1p7Dd+u4AvMt6t
YBOPtyYYWa1/gNbbo3owjpOPFKYw7Bdo27uybMR04P+biQllwKSeY8WflUE0tbZ/RLhedaIRFfy8
//2wiKtBHfsU7SFW8gVEEiQhtlE4Vv50fb/2z+QihrumtHJBTddKkXfSb2b6KIWeNQtmrPb36iKC
fcJmr8AfYM1qhJtwQhti9DRbgiPfD/HMiwC2lRsBKobj19lSkGOFN0286kW90x8ZpngdyK+iSfz9
u2kjjTNOy6osPXwfZQwyDM76zHiix8JRv9TgyPWnIyuWSDeJLxyiFKkEZ7VIYVTT2KFxdCi8ObHB
XncY0TVkHgc/8SRHBZiqEzlgPnq9riPCDeYM1zQ7CU8VwKHgKXYH3GCfvDaf4WZR0dPu/gh757K/
fJYX5NMYZWMV+hk5iyo9m/Hboqt2KaqHCtSSx4CKcjQjpTkylEkjfbGi6a5WRV0oAuPiUaBaPMOy
zmJJUK2yW8DU6O1DmXqC0xGoBZ/TrcCQEKqI83E6LIUHri8XdY1Fskc863QHsCunMZBeRXxYov3j
PEeeh3Lbt3jqRDQ71E30NvSiUWjR/nGeQ4n6fsDoMABD1vthfqS0tpNRNAEgEsJ5j9o0xrYx4Z70
bHQ69YaM6GE3guuHJDojzmnU4E/RJUalmS9WaGf1gva06LFR5DvJstzrskTmanJ+olUAdyvrmOnu
XeKUD8mpvdGD1UPCzZ8OosKFaGWcbyiHYq5mHRXQIjvpCoz2S9GdaxHKsuCQ+OwtVddYBqEJdDwP
sr6yI/pliUVVUHYIv8cOgOICM62Gxy1X8+nVJVmtEkthfEElmsaaADsXOi2xl+96QFxmS/Ehd1LR
VMh+Ada8iOYevTOy081IgIld/DROqtv9mEEAbdgJ+EYUIKGgAit4Yr1T21xbLBdfqG2r0KGG2sv3
LO0/vaQZRvHT+/FTdm5vUA8AqeX8Qk/aIXK1uxodB7A+Md74vvpcFs55ETlaMRGTwtuHOWhKPyRm
42TmubMERfT9F9dmgzlXEg8kMckMV5IbB9o9Vppp0zBQhkCpXhTpVFS39Xos1mdt/DgrAuPf9ZSW
YpqGhcesSTgTkcDwDV4ZyI6Mu2K9W6sXgcHvKu5FAB/0mkODQYMROS4taOH/rXt2B4C75rg8KPds
wrAM8kfcpAId2jXKjVjOXjIltbRygFhzHOwozWxFx+yu8LHMdP83Td2I4WyDzHQARzBAg/T7BQiz
yaPyao0uI6pBMeUAgPfru7mrkRtxnGHMUqpZQ4oG4ig7qdWxlt+UEan8T9elMB98bVGc3hfxkkqr
hljOBEq0ZLcYA3iqpdVwwL6mO+Gqnopv4TAKon2BJr7nhzeRsj4D9NpIDcBUKLFNy9ZeFYGhidbF
dncjoQ97Y0lZVKAm0V1ezt8aun4pKY5Mzvw2m4/DMAsOTKSGzDo2IrVmjKWcMJF9sKpuHLplK+id
2+8f2SgFd6VKvWqk6oSEzXBafd2XD8tkj197NLYxlOgxSGJ7RepcsDKRXXOOo67mdM5ZKS9efSN5
WBM3Cg+gAi2sP4pUL+vjKexSYP6vEesLyOnsjrrsa1l1BEyHQOv3bYt166H1G8yC3FGVyhy3VMPs
Ri2daPilChvHUMGDZn28bl37KnGRwx1X1BTERM8y0CrW7H5Oi4dMBbbY2AR/J4Y7n0lLO1ow8Byy
niMaOVNG7LYQ9R7uG+2vxfAPojApDTN7l2IhB5DeWaao9W9fgkWBQarqhs4zwxCwokbFALdQZJ/C
mNi5JAqy/8WALiI4v5BHRTYmyLm+l2OHs+rOB710yf0MmPAIrFXSsWjt+Lx+/5MTuojlFI6qKfgE
WgzCh2oN/vOlA9Rh/lTIopcK+53f3flFDqdwKgHr0sR80Iwk5xQnz2EUtXbVrG7Ygm1i7P3r69qP
Z6yLQF71iDakEX7bbX0jCE/ohXIKJzwUR2wmaod/dtX/EsfPYVtRVI5pjoJTbzxZ1ux0nVv2tSCe
EC2KH8ZeCY31RUXfcHxcHyYnQSvKepgmmzwTv3KLZ1Hxft8dXVbFRRYqfERfKzi1sjuE06OZfV3X
cx4Z7vXDeveeV7SDR8hNiTVJUg3N0ALpXnEKL39WXhOnvSEPoa8HLdBGJDRnJODHNp8Ad3Jd/L4z
vKySWf/mfpwlaWoK9vbsWupUKDBbUVCNf9DNizylbGkWwd/70W6ERGCpNwYF+LVlOD6FGoaOh/k8
JbHgRtw7sa0Ybi1l1E+ajFoCpsjIiWijkyjFGyrrdleLTHpv27ai2P83K1rlRtLGEGilZC1sVWnd
IfrSrsJSLtMxXje2YjjH2ITJ0EU9Tic1h2Dt08hWiObWRfqqpNWNWleOlKPgtbQHEErfgNfISSUR
Ua5oqZyXVElr9YT1yuQaMJsT64Ch5I9r1Tz//xVxu1TOSUpZo4VljXeQnN0a1blLXPInw6FbEZxb
rNRVzfoQmcqoBGlI9dLpT38EsLGRwcdKOtUTvZsoYkGN5Oa5IoYZjHVVk6cO8Dsi693N5gBB2VAJ
2goYMNp/6yFrYTdiiiBjZs0+IG0rgsQh31gzU3xWBA+EXRe8lca5xDGe5rlTASAUH8fPrJGLVbno
F8OePeagRB0p7Mh/1/7L4rjH1lr06wKsfARq1luTPYTjY2ceVPDv5u1bmv8JZvN2cZz3MMnQ6ZOJ
wc0p724ieXmmlnS8ruPsJ64tiPMaqazleVuhnmJkQSYFlshURb/PuQtdqSQS6ohsSR8dLYCC5hkR
tJ/ue4PLmXDewOhDoNGGeAsUmM/Npx9Uuo2Lj3+3TZwrKHKwYDZJg3xXc0vlwJwFa9iLx7YnzfkB
QAMoXaMi3DRRKxmX2J2iwqnj1rbWwdZEtKyCHeOzkwZRpoIMOPQ48UrlxURLySCYW9wtO21WxHeX
tjTvM8qSLQzUxXDQWfk9+ZEwTHqv8JGxRrErd+Jb0RN0/8L9pQwW5w/qsBkXrYvRjWMBJa371NHZ
nrWbdvl8XSF2t1Am8HOmTmVD4w5Mmg1TWSjLJdXfpCbI5ha8pT/+SgYfxJZVn9XSxPJw8qOSPWSS
rzcCvdv1Z5dl8BGsIuVl3jC0cbRJ1vrD1LxpSuGmupuYd0bj/cl6VJ0oJvgdyLvKbCKUNsyjtlkw
qiu1rx1mFIATbA9Cmu9djyNfpHCmmqx5bOo9Zi2n6Ymsn2ciSkXvH/1FAHf02RRO/RqnhacOJw3D
9DOoGuU/YhMG7Pd/Nou/tQHAGQ6STvA6O42uZJeA+4t9/Ul9NFiv1AnD6KJmol0ftJHIXdx1n05W
pqHRjBpfS8UhbXfoogeiUQzJCCKrfVGGpZoAoDdVfhiiBrXhEJPKdDPrk0UALBV+BIu5N2fHCUwI
17WOHcdvN5x8kcXdQEtmAmNBigvPeAQC9k19s/iaz1qOr4vZV7uLGO4WWqm+Wquk48U5l17eaEc9
C/3rIkQr4TQbgKBanw1Afavnm8RC5ZzezAAUyYvI1obHtnmQ496+LnLfP1xWxek6BsCW0ozRAoMI
Kx9Tu8s+op/OiQmwjEwcmy7YxX3b+iWPv5mQt1SnsAKwQ98fp3ywKyS0Qad3fVH7QeNFJfi7qdHp
JGcWVEK3J0/5yMaX1EA9RWBLwXSM+2cO47Io7k7KVGuM2nIBvhm5z+gtoQddRJqze+1tVsTFpUNT
m+lsEHRgWfdj9JKrhzB+SdpMYEu7TWXaRg6zgo0L14E9pIVohHTjdgw9WWm9eJY+w2+Abyg8lJF2
yK3QnevaTztSA20kE2S2BWbGzy/oVj8Uuoo7pMxeVBLUouS8wDPxAwtEV0sroY3ptpbyMKS9A2D7
09zVr5Kux85YZyIe1v1AabOlnOMYxpqgIwJPCkZIqHlhgMegR734OfRXJ7SnZ1DDHJBqEWzk7mjG
9ig5b7I27SSHFbzJ6KcfFEdzyE+QOADwAUGar57Ux8klt6mXPFdfr5ufyMY5n6JoZm5EpgZsh/o8
ybUdd5kNXos/EKIQlWoUbY6UT2ElQKVXkXNE5QjV/eF7g4ajVNQyveuPNzI4Y5Dasm/iHHa9JrdI
fdrLNLgJTEEJnXwGE/FhnkScNCKRbG839jeEq5l0K94JluoMsxutmq3H/rJUri5/1sbODltBgWx3
4k7brJK7P4kSD6bOVqkFyVf5vjxSfz0UL/Qp/YjiJvq4NJsNSmmH8mYGZKPuZH7oaWdRU9eu4W8+
gzMTYA+qZWSC+8dQO2/E7TeKAK52p000RQWUO9UVXeYZoNCImUtJBsWcnOxt8UqArNv5J82OHnDX
AoPHjADsLBo22bWGjVDucugtq08A8ALgn0iaXADeVY4WV6r9P6RdV5PUutb9Ra5ykmW/OrS7e3Ji
mPPiOsDBOWf/+m8JvssYodu6NYfijaK3Je0g7bCWOSkyqBxhXne/QC5KNPmo9+AEgVGg0UZBQ14b
xI9shCjzrbcpdhcMiLLLi1v7OcZ5ZHFQfITv+8vZS6uBdAAwYujodm7V6HuVPF22eXHqabeXnHW0
82BONvmhqvFxeNpec5QYaOKBBQAYYYUM5ll2dJxl6Jo+Ap0HsHtAyH5W9PY507KwiU3/8rJk28Zp
vkN6rQeeFgyw+l5r/yiZJBUuDuoM38qiGCIweT4oPaYrHuu4uq7n5gSMpisQXAQ6GnkaT4aqJtwy
AxlGneIBiKfz7/6raAwTU/EIdmVxzOiz3fuqrHVGuF07EVxcm4GUPm8F0p2poi46+MVr2iO1Giff
P3AsOzlcGBtrusw50Fx8NV6zB2us0M5oaFtwWYr4rmqAptDElIBNeHDcSm82NVExsLk+WKHuGT9m
ZmLwq4wn3ZUnOMU2ZKoOxhJ03Ep4yiCD4AFNB8akehgDNajQrqvdLhjG1Y+AmzhdXp0wnO2Ecc5v
iSK1rQgGB4pTekwfADF1WkKwqhwvixFq3U4M5/fGfoo6dASjN92ibrx+jknhdotsukkmhXNvg7kA
FKGEJ88KJ9DQ/OdqGfWUdZQQZAqb78zdctiH7C4BcZbGA8Z4f432u9lhGFzg5bp9ikhco805l/lu
qV5wzg5JomUtI9R91nD1GCey9kW9Xw9bwDq4ZZdTmV5wbiKuqhIEpKhlmSAF+Pk8Y1iTsnqq+MRM
RmHmAHyax/az52GkGPBglIXbYWw6z8qdm56kkgOTiOGx/cZmUMu+x/BFtQGk8MGyvqoyOhKZCC53
owASIVESvJuL7jMZgrX9bKbBZSP6Lxrwa7d4PD/AsbXZyLrDzQf2XEjP6c3w4+rHTFZGKCaWRkBR
iPZWqpoGZ7Pq2hU9KXDTHfwJk4IMgU7xcM8O64PiS6duhftH0OGjoh6MpBS3f3azgugxQZkCo82O
mx6bOwZ4N3n0TB/Se5Vdh65kncgymbzza0AgZKtYoQ6XsaxAVz9q9keC1G5d3C4Se5h0a66AU4HB
D/WklxIHLgy2u9/nfN42rDSiOQYfJwDR5wn15lLxL+udcJssTBXpJhKFhJ9xbNu6y6wE20QwJUBa
EBzjhIhVfiRG7MRw1walyM1U1/EczlMMb9SvuRNGxJDZEHNcfyQjd1KY49u57lUH2oUyMhsK02Nx
yF/Gwbfv268/ed6VEyC53rST9lZLVse88wW5/EDjGsdGac0s9Z5Pbtn/ZSdK0AC40andy6clE8QZ
0hCrvRWz29ewap4BKGrVmO4rOrtLX0h0TyzKxq3IBDSAw09Q1kbpTNUPhJToQSFROK3pLa3m0Joj
yaKEKkg1NotqW5gk56xoac1xKDNkQYmyPdZq7GlG/KCYmkSM+K63k8NZk5VUy1xGOKUJpXNAcD5V
r9vDELAh2/V1dKUze8Iwi9wIAUcqSln8AAHRNNrpPfo1Mwyi9YDPG4L/ZfhQuH22jj+YC6QG30VJ
jdRMlxw6oTS2h6h+jrcsAN/8RxzFTgxnwUaZqH2aQkxODnXcu9NUwu11EinCzkBQifxaDWfC5TQm
I4U2I3ncpZinq9Aa2BzT1t3CCrRF5nF+LXAlkt1VxAHRRrujjZ4KQvmmR6A8kkqnE5MLgGCvd9Ng
OcZhdqsF6Z0sIIqP7F0Ys72dn8qSWbP7HKXHFrhDUxPdxQ0oVxdZ0URowrs1cfc8ouatbhfICETD
5mb25mrqOarBnydJdsqWw6lGaaW11W9YTpU8WtMpaoFRLamkMtv8w8PulsKpBd3aOMlHwEMu5SGd
bvTl02XHKs7Xvgvgq8GNaSudrkIAcSdfDYCSdwLb733mJ37rUwARajeA0wFplgxEQbIyvkZs9JnR
OgvLPwzJ57UlhYfq99vl1UkOiHB3IdWpbGAroCNhqd604m5JZq8mspYEFnsuHBGfE+66EY3JhoPm
nUNybzLrwXVyQL5ydgvv8nrEe8ZaC8EyaGo/PP3OftJlrlqdrADBtJXAmlYA2M7BZRH/xSG8y2Df
sJNRko4kHXKZuCGnt5vPygbd0Xr6OEOX6ehg6EEvPFL0XFxfEzA/ZCm83oJu+NHIr2p6NxTay+U1
Cf3BTgqnBqDxMyYjw7aBHNnt15s2r928e1qzx8tyhMezk8MFdDUahrRdS2DVresB4BbPdVNJpsiF
Gr0TwZ0O6dp4nlrkbWqldQEW5w7TS5V+vbwOsRDiWBYy46rNd6GoztpgcBKZAGKbLw66WcEFdZMX
ssgqPpZfYnjXg7uXnSoFJnZz/YEk1xnpPBDII5PyIdRC03mXxKmZoo5lrbDsUwe6deCF+fZbdFRC
FBdCGcaq8Cq+E8XpWpIX/WCnFK25jp24M+ARXGsp3XiKPGWeADVSyOjqRdtIdJb3BM0V8wy/G6yT
jAWotHD5L9fFs7cGKhEdZudo5pt/WS9EF7u9JPYlO9eQFNbSLilrkHVCqxrdsvo24Sa0xIlbZA82
xl5VQ+LxhHCCe5lcLC8as9djA/Tp06E6ZdcMRR7YBv8kXn4uve5ourabHdUDwWW2QpVBRS1FBuQt
OtL9J3Bhfu7zaVtKfAJx9e2OpI2rVN+6ufRUyX1C5D9AHmvbDjKGaEXn1LSbWqsderTKLFP53eja
ABxfkmglE8Gpp1E7Vp/3OMLRvBr059V+vqwiItexXwLnAhXLNNbS6pBEJM9KZnl2/mJbkUQPxRr/
vk9skTs9zLACDeBIoCarG7iLU5xm3gCgFhkPlrCEsV8NZ1rV1MS95VRggQg1DEJnhwoVSVdH13Fy
bjLJqoSRdy+NMy/d7tOo1ZAtKk7t7Yjukf7zT8ZSlAcDK7h8UMIHB+KuoRMHU96Ez1LG1lRH9cac
+9PCqDgtPDzwWgOMxlc44fWrdtYBnqW8ySqTwsN7l8unLekGuHq9wyr78VF17klCcEVXXSJrFRVq
4k4OZ0y6E6Onulzg81G5iyrrtgMrdJWMJ8k+Movhr3+7feTzl0tdDoWD1jPcl+yweCvuWP6S4fxH
X+bjv908zrz0mIBjMEXKYJ7QN9JbY2Au1UM1451YGn9LVsZ26I+VoSKAeW3DshFgfjezWp2TySHw
FZ2PwUsvDywwEV+zSc/sDByey9KYzV4SxjmmPuqGdJoXFAIAcpGFYyQ5J9nvczvXaH1UJAxQ0zEz
l6LnTGkOl1cgtt/dfnFuyWx0GqeFw/Is1XN1ALK0a96xZhv2fJJxtQrNyKRERZpUtQweG87IMofo
rJZBt/u6fUmy5zLD2GWeS1YllAOaMVNDQgx5cy7+1oae1J2Kt3TZXztF4/bVwagj0Fp+urx7wvPZ
yeGCbDMmOSihMRwWq5693DcyXy50B7vfZ3ebXcywE8eo+hj7NdAvMXFcqh4n2b1Zsld8OrR25npD
2TEPiPNir7dd81on4RZ/vbxTkpXw6TV9ok6mzxuadbbuWusqUPLFd6TKJfV7mRjOICdlqMplQxF1
JY032r4zr4d5lE3EyqRwZtlFdqypE8y+2J7a4W6IH6bm5fJ+Ca9v7ydvcmaZTsBctQfgmVRq92rM
85VOq9Awt9tmSYPN6h8vixMqMgBrQcOiEgdJZE7RMKi8gdEOPZPZYze+OLLliH/fxICABRQNnYfR
0DWj0jMKqJDOaR6Q9neBuCF5ZEpE8EAa2bS24xhj1irOkntH6W+UxvEu75LQVKhG0NqpA/COTztO
WqX0E0NDU4cCGejEBa5yoGbnRWb3Yq+8k8S+ZGf4zqIlI3g9WBRjCa7K30D2Z9zQsD1ADSRRRqjO
O2Gct2zjeFZJVaDgl1+P9qeZHtdNRswrk8F5SkMrM2VhRBOEPOrxGdQ/LrqEPhKOcTAOUviaYfCZ
poYMvaq2EJJEpzK6s2Vw6UKj3P0+Z5Q9QJm7TINR0vHJyVu3QatBquZu0j7oiqzXUBXdLXbC2I7u
VAAwt6CxBn6AX30Gqc9PhOno2+RpZ+vkPDKEIYa8XKBTO/cdf5ZRwop13QYxHYYiNYtPclXxqGrj
Ch9XK72X6IWbdQVuohiAkJW3ZZI4n20nmlPbKcbhHcVwZ/MpIitGve6M5NMHrNfRNZTR4eQ0PuVp
qpmVbQ7Sdk59Z4+Tqzugun1TZGKElSuyk8NpyTiodZZs8KXkyQ6dQ/IUhyPal5dAd7sw9mVvIqFl
OcTCbcc0DcJ3auKgZswJ4F3ZktKzk28DTGtcv13eO/HDC41QJjK4tobH/u/a6Kyr0zQWKi6zlzw3
z2OY+AUQLb51AVtXArzi6SZ6lN0XxX7wXSw/A6Fa47Y0A9pF1tAKyaE4RH50yE+rX/rKh4ASyE4Y
FwQrjJQ0cwphapEe8Nw7WGPkJjL+O+H7HGOFyBsbjq4C9fb3rTSdmDRGiReKjoae+pwcMKZ7Mg/T
TSxlphHpxl4U53XrmoxxxQDUZ3VzSd+erRQtvFUnQV8TWfBeDKcccYYycZ1h44zpSplc0rxGxvUo
876iAL+TYjGHuXOIudVmphnjMTS37XeCnJ5rW/FBoucyIZwOtHWRlyhroiHfQWmJHrRX2x/c7Fa/
mwLrUKKdu5Q4eplEzv1V0wRQpw1Pfis7RdE/Wi65eYsPB+AwhoF6DmLj79tmDVOegA8Zk1KTcTXV
eeSiHxW8AUrn6/PQ+5c3ULyad2ns33eHpNv5RqetBSTCPB57RQ+GKJZc9GQL4gIjUbTMtFbU4KJt
cw1gERdW5K3TvTUP/3Ix7Et2i5mBijFvCvpgtvahr59NW6ZtTJv4/AFSprqOVy9eqXw6q6tMhSY1
rnmY3gGFxHKsjuQMLJ2g8mRNi6K7y04Un8HalHKpnAoPsLnI/a6bXdO+6ozGq3QSjLLWZuERva/L
4KzIbPu2a0iK6mLXHmheubP6Pbe2Q7eGl9VN6OB2gjjjaSs6LLGOrg1D64Ki3HwNppsnTXBZjDAO
7XePM6ImMpMtZgjls4fsFVgw4nMcmu7/1oEntKHdongb6oAmqQ+o0G/0bqv+2ZRvktWIrpaMeRMP
PvwFFeXvet1b2Ro7CzKME4oEIdCr6vNGVwOgLJV1RezK9Ia0vx5SpztofVod0qWWUToJ1RE9MGDk
RMuNaXFGrFT11hkKrur2drSmo5o/WSWG1BfDbclHdGQnirPiHts5jRTzgPi76YFavI2LxMcKT2wn
gttQBwiHqh7B67Xms9Jf1zIIWtnvc3F82RD31oqBOC9Ho77vP0Qiae0WwEVwdcmcHg2SgApogVXC
hqzrcxzkXum4+fXsJ1cAEZXYlNB030XyHKKJFU+qQWCu1nYe2s7N5r8NO/Elqs4M8w8Pu5PCeSK9
KpXEqBaW3ozCyteu8tqLX7ogvx+8xiOzSw3JI1R4Vd7tJeV8Umwr5YSG3Z9QtOp3+4zWq2BykwxV
mPZUApsV0fewyhy80OfuVsq5KEzgZYZKkItcchICpeGoxuR5aTewK69Pl3eVqdufmwr2I0NHgzCQ
bX73Hzm16ZDVMRyU0+RundmFq8bJszE6X+YpOxR9f+yiWnaUYiN4l8r+fR+NbUoLOBJ2b24/4S3g
x0F8Y113QX/S/cZT/PzL5WWKNfRdIOejqKKZ27qg6LPE6aloYA2lcqTUkSiM+ODexXD+KUJzhBEn
yCqVXRq0Y+2O05My/a3LgrJwVsJCf/9/jo3zUuM023nSomeF0ap1d8ux9aLKIwHD8dNd/YuB/qkP
+d53kZzjalKQxKyFkwdN9qIYd8v0Yn+kT2a/Ks51TeDLm4kO30i7FlyLuYupUK9pvFq2f+JzQpXb
0TAfo/OVpWZIC8NQakBg9YpPTdNrwbgAqjrfmFeJb2Tf/KeBvYviXEjbWXGrj8AZyHvq2cA0oJhI
LFE3rpezlYSqDqSx/OGytovfpfq7UM6qV7K2yUaBY62edRAJgxkhIMF6sA7pQbaVYst6F8WZst7X
iMkORE1W5JLiukfmp5YlD4RCUANkLWeq4RicYjS60jaxjVsOdK+L3zR6pX4kc4oy1n9E8LWTfFkQ
+cGoFcAZHqsWM8DK5tltf7h8NMKVmAbFOqitWnzP9abaSjEYQHVau0OdfEuqsCeSuRxh1gp9Dr9k
cEfS0UFBB1Vh4ymyHdQACZ5DfEMD02U9dMmDrJFSGEIIoK0xXYcMI98HXVaRFsUGMJRTLVTtazqm
7lT59nBLlMMiaw8URo6dMM4LUbLm8YhOfH+o3tLEcFPz78sHJHQNOwGcqlX2FCmtBdegZ08FGmqV
1J2dl1J2zRTqAQ5Jt5FeROTlLjNLYeWKnqGVm27KHfIh8Avz+jJslaTfRuh+dnI497Pocz5lETpQ
2ciZdsX4N5NjE9LT5V0Tv6osCqAMoLujk5LbNmuJ47aneP4moxeFzaEMq9feL/5efVBhSl/AYhV/
F8e37pG1Xq0iM0rkMOcAhGtudB/5X9krjjFvyqi1xYf1a3F8q7BS5QzREGkKkhSA3fqrMZ7z3PAv
b6FMCHdSaj6uU99D8cbtbosWz2pOmNuXXFBkQrjA0KpLWhQOzIfMr5XzbCx/Re3r5XWIz4biMYpZ
TRttZNzdxCrzagNJOEwU/OCJh3GgMLujAUh6zhkeHzLcDaHB7sRxHqHL4nUdDdxgm6m92Wr0LTXk
5Mx3UyopSAtdDzV/BAk0LfHoTqtaR4YWAWagrZM5GMu8Dqg2aJJrlkwKW+7uajzYORp3CUND2pLA
ap3HvKtkAUImgzuhpAcPAjqv2IAMxrVw+e4qt0CziJvcqkjHr8iJ+OTbZbUQah6uW5qFeyIFNdjv
61oSZwNpPF5vdjsAw7W4MrX2sGTSdiimwX/ct3Zy+P3TlAx5SsRx/QGM8UftaN0nijejKxVDQE1o
21I+NfFtayeS206rtrec5DNaVEhyY1owXb24Uk3zjkbEa/smdvvhtR/SA/qcwsgoJRojNAA027DW
PYJcEGfTfaVOQ1qjQ2Zqbloj7IGwrW13jpRKU6g1DmzaxlyxCUm/n2C/GUo2Lwbwnip/Vr4advcR
57QTwHnAQrFGQ1kN2zd64ptJ6hcTvd5G2RS2WBPf18Ht11Jb81IOaKrsmhvVPJtG747582VtF4bd
3VLYXu6sWAHhbExidK2wETTtOIAfDBQyx/54WYzsSDij0vulMZUGRlXEFRpkpmfDTP+5LIIpL29P
yHihnwREnJiR4AJ7pjjFUgCKyK8aw4vap6gyj2mq+k51XjoZebtEGJ/ZHrbIAmIomqT00UpcAFGc
NTWaADhghAsFBE8U+5dXJ9KF3er47DbQuvO4Hkxcj5Dq08Hu8BeJHi+LEJ3RXgSn1R1mHLo80wCo
MUU+6skvSx4/XxYh8gB7EZxGl32Swf8g4ha9eUMnb9Y+E6u/op2sa0a8FtYeTsCfY/Gp3jLKI0jC
HWVCBm47Ulk9SJhwo+q7AM570xqrWBnry/I1CjVQ3DH2p8ltjgz5mPQu46lvQlNWjxR2+e/lci5c
zUDcM4Ba1Gewrs0BBG4gAU+95pCfIz/1SMgYOZdg8Mo767E9DeAWRAvn5VMUXpz2H8HdZFItKahd
qABp882zhsknVMivKbBldVQri5uPTIrsxXGWzarxdKRQzCJ9KYajQoCQFhNPcb5JG+aFegMXgmZv
Ytoqn2WsMfrZ9htEAWU9WJbGb5fxcHn3hJa8E8E+Yedxh9JYCjVHdMq3Gys5KkZYU0mgFWbdMMcM
hDXgl5r0j57XmNbZkvW2HxeumbuMux15N380XHuCjiRH9dh+kXUPifful1A+ub71W75ULZ46GUil
7OtBl7wQxRv3/vtcWLeTNE0WouP3nWOtHM3mbiWSMq9MBOcC0QWkr+uWghS7mG+tOr2e8uLGIo1k
fEV2PnxypWzoOOiM+iP+NAf1o+Zm/uSqjdv6sz+eSiBsON8ua53wcDA6bwIv1kKXGuc3zG2Iy9LE
8zox/Km/V1rZVV0YEXcCOJ/QmZFTlBSvG2B6fjc7F5jWd4sbPYOuonPNZ0YPpx/JW1J7Mkx4YVDZ
SebcQwH8tqhhUIN22pzqavOVarhSleEGvUPe5V0Ue753WXzybQPXfKe2yIbAO/jzbX52AvtJA4sq
JvJOjrQ7SHQ7Y3Tt/39qfIvsYo1jHQHjw7ezp7U82s6r5XxO9W86+QQed9fQpAuU6InJWcDQAA44
L6EnEVCBUUVqvbT21HvGIcAY1Kawqz3ZaD1TjT9ubqgKIydDGH8xs8qdR1RGc016BeA5KVpci7l3
57HytO5TZ+KecGo12XCw8B2ExgfWewzgCptyAtPF0tOaYRnWa/ADce3YpreDOwMbXT2atcSpiLf0
XRp3VTCnNl9A9wDTmzAdNbfn3pBSeLKL0x9baMDf24aDNyuvKMbWYy58wv2axD6alNjkZhnqz1GC
GSxMpQNUV+ZQxKawE8lpSr7mFpq30eOzHOjXn5cAHBuohe9Zb17hDTK4P6GH2QnkLo/boseO1bGM
6grnsqynVVuOqjkcgQMa6gX9SLgxkCZkCWoLrY6/a2XZ1FpVmGxGubqKxwp9159J9Okj/gTgSgQ+
2TGAtfS7EDsxTbtjeMvj0rwaTXc30MpbDRI4Wxr0ne6uQ+5a5nlzdI9u9Jrazo3iACHn8ncI/czu
MzgVrbQsdswOeZZKi+7Xsnoy2+au1VGkW6eDVXX3jZm/ggD56bJYoWXsxHJBycEOb2ioKoO8Nr3Z
yoIsrsN/J4ILS/ECj01mhCVDvx6mb1P7cvn3hcEHwI0OxvINDZWM3w9wnJsmnTIcoEbv8kl1c3hm
WF4uw6aRyWFbufORade0w+q0cMj0iYyerme+E38u5ofLyxGfyPtyOH2sSFYi5ZbZvq4AUvdB6b9e
/n32///wU7vt4hRNVfqSLqRDOhzcGnNbuVP8ed4eLwsRxpOdEE6tTAfwl4mOLLhZtndp0/h0bYPB
0h6otd2a5hyCsUSSchWHFFy2dRCbA1qTL5NYekmtugL4oHp2XDZ5DULecD0YQX4nC5fCEgbm2X7J
4jxvp63zmqzIC63nNSiD9Jz4c+YWLmMm6EJCvMvbKTyznThOxbNsq/u6h4rP8cM6PfRjuGQStfgx
KPOHXuxkcOqd0ybXV0BN+fXsDyfj2L3Sv1QgHHhy0EHx5Xsni9PxNrZWoA9XYFW7zm81vzqA0Tdz
jVsjNMEal/v15suuqOJ0wU4mp/cjTU11KQB20BYYWqaH1qtD/X7C4ON6yD4tAHHEBVIKfC+MmDup
nCEo62oWagulHNDd0fnGmmGi4qpJFjdtFkkIkR4h52mLdSnVbMASs2vVA6hxaN/n10qoH7OPBObd
qrjAPBhtWearAyTq4riqh0wNStkbXQj2szMxfgYAiLyOUmTo+2FQ1HNAUti09YMkOccQzDriKtw9
4p7zINMUibHx1AgR1ZTKRhrTb4dHZ/pU6Q9UlueTaAVP0dPrCtB4WS+zE9tuAwg89fOAlg+Ffl6i
7//KdfAZ/zUHInTHMD6q5rkqHqb4pjWPl0UIIxZmRS3gEwKBha/n9kuqG1qBW6E6XhcRmN4HS6LZ
4pzbuwi+hmuYYDvtS+YAPYb8VflpUIbAJu+O+nNymFCO2jzVB6TaQT2OV5iKUv8CwdKHvPCvdfKl
3ckcJ/DhATypQ7fCpI+HOooCpfgIkCkQ6f6znTwQ1BKTuVkaCw05afVE1fmmXbvrvisOl09NiPW+
l8MHFQzYkJpgPr/5Sr5uPrnuQ8Vb34wbIA4xjipMLVUu/XZZqvBisFscF2XKLG26Lsbr3QJTWat8
I+WVUz4Y6Ws8h7pj+5elCTXTwnsMOM5oOOZnv5KeFora4spGpj6MIzPIDRl+s0wEtyBk2/R2wePC
J2p6T8w1HOJFMmcjE8FFy7xraaVGUAjTCUrl62BImZbYUf8R+3f7xMVGu8zGckxwKt3n1YuPfViG
2ZfhvHjsNhP76Du7fC7Cx85OHhcVsZjKmgl7c/W6h2GURandcnDcjBwp0jnkaJcy3ha2hEtL5GJj
bg+YIEHTlm/RJ9Tkva3Ng9I+StsFxY9y5MpNNKCp4PniYqNTV3pLWqzNurFCaFyQ+Ka/nTePwf7I
LxjCraSmDswLsEhZ/FhZ1agNBdJWGahndnCMxocd2vgRH78Tw21fNeYA31pMIKGknbuU/9Qy8EDh
+ewEcNsWk2nDLDqiblXf9cNfzoJphPLeIR+hRabvcvhxMnSgTYqlYSGZcp7acB7Og+x1ILxA7ERw
WfKxdNDXZkED1OyYL0dzft20D0yP7VfBvT/IlAMeAjVlf520Y2obD51VP1+2UaHXQYeeZqlo1MPA
4u/PXZAHxokNdHDfMHU3SnrvQ/hLEPBLAu918rEdE4rJ3Hy+jsDbpaknc5OVIf+LPb5L4XxNm+hb
2o4DpvfDyd/w1ihf1HstVND91V850tZn8dtmtyreUjZQKI81vPVP1sc0yP9RQS7iTwEDV6n+aTVP
1vIqDuU7mbzxDJgENusODCooSWp+G0aNa560cPOsA0Y4PHpdhbIBZKHjsTUNaGMGpqodLvBNkWkO
ZhvbPkby7S4ELZt2O3do6Q30odyqY2Fl2uIqamX4VZrpkxsZNXDYLiup+FW3+wpOS/usAYl1D2js
2cOT57rwkzvtygbliTf7hgfknHs18rIXKQSQkEiG7gRzygvwmmRcgVDm25PPBmdMdE8Xfgawo2Bw
y2sGpVNiPKG+BlUh5vqsx8sLF9+Id/I5tS76DgMfGdTMeqDuTf0Iqp7FBTBBCUxtJzAeNlREStD/
VpjUjj3rFfRZj6Ysjgt9xO4jOF1PbWLYNGJ59fRLCRJDXIVkB8w82R9x2wbVAQIckM/5TiJzmNeN
ZBUe0H4U0mMaOLfDmfyMcVfb2+VdFb7LdsLYx+xSfOM2KdE8YlNL7TRE2EyUYKy+PZDq0VTMf7s0
7gI+rUvXUTYGygYzmgQVyOaq+E6BDNiEyvMsOyxhhN0tjjPYVFe6KFfQnWOapVdF4VCubp69kOkj
V4WdHM4kkwIMS2OPwBERNhBumJJEnzC87n6fszzgNm6kqRDB0UOeVTdG3rvdKmMyEWv2u9rx5qXY
hZF1oOekdVqGY1Jup2ho/7msbrIT4czHWfo4V+0I3WU6ELsBLh3mSVhbkuKXWKlBo4B3EBrI+b6l
uJhsy6yAmmxigKCv3Bbo7bV2vRSho8goBIQrAkg88BSAMwdYod8NKO2dsrO2ugyc4s5UejfWXIs8
2Jas1C18sOzkcDuXDnTowCHwM8gupzyYjssjG2iyUGmLAuP58kEJt3AnjouvmdNaZIgMjITR3CXx
VZne9glcws2HyMipg8Z4QIn86J78fQPLbK6UucDCmvFc02u9/Eh1Yff7nPEAjclMFRO3IQ3tAONN
Gkk8qC7eqvcFcBqgDWVUqSlwDVi3Pa5bfuNHN4tvXC8IkixA9oCadqu/f/LJ9UfziBCGhi3dVa8+
lMnbLZbTksGalKrA8KDfR0+FWrg60Fg/VEDbyeBUw24j3J0pVKNoH+rkPChPl1VP6O3ef59v6dHy
Oi8BJwLIRv2Tkj/r1tfsI9P0eCwAOclRVQxmc3Eoasq5BuTQj4rT1L/mCHwpkQELCR3qTggXfaIq
ByudjWxTtJEgX8lLpn0EzWy/Di7w1EqxTPmMK5mRzb7Z0bt1miW+VHwa71vFmU+2ZnPeRShc9PSq
jVMXGQSKhviPHPm7EM6EujGxupgVNGkP+F77eQAm8zrq/1IKZxx9tgLonN2cTbA+Fd1r3s5uu8gw
88QB4X0tnHmM9gpOmQl9HiTGheNvZ/RI1nq58yG39ksM3xRk1j1IFGaK/sQoVO0bq/h8+UiEr0hg
VlMLQ87oZ+enQFvdzJV1RtVUOTJOuDKYvmQYWkINwh1uFL98vSxPpGd7cdxFtLXSeaEjyvKqmgeL
ox1XYrnomZTUcYR1zL0czvTjLTFKarB5gMPEGBW86bU6Lp5+AF3SQZFEUekmcj5AWVD3iLL+Z+sW
GmQOLfCkuuN4YKNYWevK/L9I+Wwg9KqGzbpy+B7MtaUoS7Aylbbe9vQ1nTMvQTOH0a7+5eOSCOKd
NMBnU4RtbGOnbGGnzceOpk9DtHp2L8NPkInikktlBHyOJUaZNi++V+W1rdbAOP2OOSDJkoTFRBtj
WejOYkQvfLsioNk0Y1AA1V5ds7ng7Wie2FRwE8oGE/6LWrxL4jzRVg260UXwEdZN6fjKE5sESwPM
Q6BbMdQC80omUbyH7wI5p5SvC1oSEghclId0/JIMSzB3z/K8Ovtw/u2620LeK00D+AKNCrW3Ho8s
K3qKppMN8qmBouhX3Rvz8bIWMvO5JI5TDWITmyYdQatifiyG+9mWOFnJtvGNiVqzZnGaoOlhS0wA
IDbultzR/BVwSZLQJFsI55XsLi9MnU1azN2EFku7TgMQiikfkaIDkpiN9gMymAuzURPj50vcDrdo
vF40x2tJJ2HEESbmML/2Swan2qkN9PAWXA9+ji5jxi2ueOh/ud9Ub8KIQAX8PMvBoLpkZVKxnIJv
2pA48wbbBU+0b7KiuT9caV9yQJHMPvL3N2nlypKQbLv+0L73pdoMfWiXO1GVKZvmckBvOLpGyhnI
J/MKsE81cIxzPH1kONXGiBEhmCzRCd+11zfNRnMFXVKp81SRY6zr7jz/WyHMIHZLwqi1geQTHmNq
t3lmdx6MN3OTHpbQrHZL4fRwzelYODqmERzNBf+THbLelPKlwqyl/hZfU+JWtyXQrVxZnUKYqt5v
IqedQ99rmt0gAaUmHjmgQvpi3JinHqiVJp7RrIM06iWqyTTvTy15PzdOM9Pa6JuihZYw9r8+ZDPm
Jmr2sqX9SGpckMM3DMQgGRnJ9iNBYGBIJzks1wy88msKUp3H+lz4kW88doESWsckGK8Yxt94Zbjg
dT0aJ0Z2Ka/UCb3a+znz7QPU1OItYgRPQ/q4rTeb/TFn82tv+caBSc8NTPDj3VCcyAHXxi/68/zW
Y54BnWnBetTetjv18QMhZ7cmzlNbRdKbdIFILXqZ1tHd0o/Maex0lLBd3dngaNcYnMgUdkNFaQOz
x8Bh8RQ4sjJ1u084N7/ypun0gWUZaE5Hvhmr41sJEwOM09mCor7aZSdc+69go5JgLbT6nQj993W1
9gxyCY3ZXvHdaU4a7LtRnvLoA4VChuaLfJyl4tnCOZeNaL26NiOgStA80JS1hxlQ2RGxT/3D1nYy
ODdCu9gk9Qxb6/w1WG/hvG4IRvhXv79rQtlErtCKdsI4B5JU4BlAxzZCm3Yq1tUtzdq7fPjCt9e7
hB+Vn53Gqc1E4oI9jPstO2Nq3+0yJ1zy4LKUHzv/565h9AHjFgAW4ntTaF3QRFGhY50f/70CXVD9
Pj9Gb81x9Lu/rdRd0OBGvNSXYS4IFc98l8sZFAWL3tBjbttvwMOQr43hbkR9AG+3N5aprD4n3EuC
iQEKvkhN41GK6f+Rdl1LkurK9ouIAOFfgYIy7d2YF2JmTw/eI9zX36Wec6ZoNbsUt89Lv3REJZJS
mak0a7VLkycGtDwarxT63Pb+QJ8ub+Rm3LESwV2kfCz7FBE9yCWih0GOnar6IS+xJ81BLUJ1YIr8
4chWojhrN1YpAVv2gHKXkWsOtenOTGKPGPlOrRXqWKoG2ulQYChEW8idV52VrVb0mIdUq+WQJ+ox
iYpvaTd6l7dxOxWwWhz7jpXaL3Vtd4Cw+zPWGrvgBDkx+ufqUPn5q+hlzj760k5ykRXee7YcDTNa
BvNql1SxbzazILch2jfO8gHacOq7QgZGSnOX0jtCrixhUlOkEJzlI1PSTgbyTl7UZM4SPmXDE7Fu
pwlk1vte1DS6eXFXB8RZPjMbwa+pTKiExs925qYadTt0Fwy/LiuCYE38XH3WRjFJNdynGjgBS3mw
MSZAh5u+OKSNbwH+/rK47WMyTA2TN4CK4NulokSxtJypd2SNTlLInqo+FTT7RN7WYu4PnHOYzuK7
pDRwmwNEGvq22LljZz+0dnYHxIKfWMtKCqcOZgh2UjJC5XothlUFuFk9gH/t4X+TwulBKxFKhhzv
hc6+GaenOXnoR0H8s3koGKLQMaWKdKfNLaRSlm6UjJEN4R5I+GCEt3n4enkV21mflQxuGUqo6BLp
cXcWxUketN1yUlMX5TXWyNs/VyC8ELVqbl4gE+jrAKfAynj2qwpY2dQasXHSABoKetOBkyQ6mZFg
ZZu2bSWG8xJpucwLBriQ8h41wAB0C4b0Fyp8Nm7e05UY9hkre62E4TgX/YJn4+O4S075reSWJ9V0
0FQJ1ivikBM9Zb4N4oHqy2eObiWaqc9KdCi3SW0lQF6Q7+mOdR2Gh/pUfaUM4zTIg0wkb9PFgzYb
NVHbQraGM+WqBmNeNT3QlNDlqPiqNx4Hjz1YQ8+6SnMwYmS/dLcOVEGnwbaOgnYXiDkgl5Z5DIsR
LcWyNcInkmDc9U/twXBT37yRflj/5PsUJOgCgVsaCrIFTNkA1wIN4FwGTyKRQoayga83DlZ0neq3
mFx1mkLgGrc01FbAhYFZXwAsadx+2lnXFFXJEnmhExY/wkmknCIBnP2gPfgU2qVDJrLYUenVLH4K
NHBTgAm2F9AWEUxucnfMkudybBX21GX844hWYgdwu8ckiF8W1zzWxzhyNcE7Z/NwVjK5CzcZ5VAC
KBMwfFNzTW3zZz+PXqxNHpCpPvEEsaHvyG1BC2SZX54SNlJhoFAyDpmTGMnRQB7UmNvg8jZumfm1
GG5FetyniwSs5N1s3SWa4uTg2URzyGUhm4El6DWAhqbhvnwgmcqagtY1xROU5UB1PzlmbuezDq7C
i3ei9t6thkAdVWx0T6D/xDQsbuvCkJaJESHBNLrtFcU8HsYAyZ3mDDviFVcMlgUw+9ciS7GhG++k
cjs5siSCHEEfiaXdNx0Ff0iI/EQ2Oflk/v+f9OzequAPMBHT8BmRSG1HOwbijjdou966b3PB729Z
PQiwCBp7iQEZnGeOjBo87glaGrrfzMyiwRhN5aY77AD4BlRYEWXthhbqsglMaRuW1vgAcypZqRbm
MtqA0yEgUuSM/YF8gur1nQzufLq+liMwK+F8iiOVDmq+L3qBedh60L+TwXnFZJxJEs+IZFnniwR7
1L1mz+EvRrBZ7pZA9oknw9w6ughUX7SBTDlX7rjUsj6KE4yOz7LsmO1Pq991RJQV2daK1TFxTmNo
JEy9Z28Z1RkwmglarvKfPcK1eE9OuYuZq8t2YyO+ebednA/JysiItJi935IYaONTCpTsMEc3kZxG
Bxv9zq9qXuQu1KoWmMXNy7xaKaf/pDdRzbUQmRKqpE4kLYdomF6jUXKbdtpdXuW/bCusvI5uYlAi
cC5/VgsjGlN4lexF+236y54VadoX6rO2XXDaPl2Wt60rZ3Hkva40TUW1vMTa4HweU928Gkh0mNtG
EMhsimEjKYqJqSuNR24AtKbUGiXYoaXWBqJBdFUkmLqNZ//yagj7XC6PgAjsr5y3IvZK9YGxqWRL
nqDv42pBoStOHPtWdbrf7UE/RWjENq/Th/RndEB/2ZVyVMGbJqo0bKrp6gu486tzTKpMiAsA2Ua8
qp6dXskds0bpZDqhZNQSgXUW7Oybt12tGAz3ed8wAElagxFytlxzjDxmdS7v7LZertbF+VGqAKi7
nrAujDAXaNnrpyXQlVH/YQ/5QNy0rJEhUswG/b2ykbiNnUhuZKpoxAUdZOOahIKXDP1FpqijaKsx
4d2Zc7bcBj8mZizwZV36OEbHMGodNMlo1VNR/iinapcZgV2KJvBFx8yOZbXtGm1KUKaiw6MpXo3u
ubF+k6ja5VHiDxjvaQW+hNnSS2rNWfSlRD6dpkyt69rJ2l9zuFe1GQ3Pz2UpOGi2W5dEcWYdPFTh
n7RfimdVcpMVXwWKxC7AJQGcHZ9orZpURepldNmcROxOp3IvYy5BPJKyabhXOssZ7sRWpJhoyDYb
g/K7tF77UP4eG9i3shEEtYJd+1Aj0Ermu+Ccot6v1e8W7vzlbdu+5qqOtgRi4w+3a8o02GXTQwNU
GtDoVaFXsfp4WcTWhD0u0lkGt12GEsdxr7ydTPzU/cjwkLe8cJ87mFCSAAvijL7qspElRfNEb/rt
Dfwrm+8WWKjSFmMK2XruT/Sltl8uL277vp5/nzPLS0vifkgjdGTZXbWfQusKeDouNdCbUJHBn0A/
6SySISrBMqv4UdnPYjn3ipRi1EqqlO+a3wqepfQ1ec5A82f42hf4ws8Q/a1PkH/sYAiwQk4LxdF2
mh4HvQjymjzTuBHYiO17dV4VO8yV8WulzGDI2ZggqE6Fpjt2sVfBuJEMgkMTyeGMbFTQXi9D9P1o
Y+K1lrpTulcjt5zULgUGVnC9LPYlqxWVZZdaRQKvmc6tk6P1MK3vRhGU4dbL993xcLaVKlJVhy3z
ob2r+Br4gLRv8133lfiVHz3qh8sqL7rPFmczInVs60HDnbIyZ2wd46h6y37Zq4WTVE5yAGuZFz0y
3lgxyL7o5DhTUo95assV4r1x0rwpB1hHPCjBIMV+mtPd5XUKZPHAIMh9R9nQgZNUA/tGMU7/YBAE
bEQYaulEhMzbamJglsWUVRljLe/VZBlyKW0SvHlyelTKfTGDpOL+E6ux0aFqG8hWIC39XkTaF20j
qSn6G8zFz+l+Tp6X7OuS9gKPtbmUlRzuDtuRArDcGI/EYb6x0rtQeRE+srdjxpUMbrvsWK/aIcJ2
hd+h7ighLvsBdWwZkCCYfY+E4DpbkE8gSz9vHneNhzCMUzriWZ8eVH85VGgMYQ8n1RX3jG46rJUo
7i7HSP/paY7YYlaAv3Q7mg+X9UBhV+SD61gJ4G6vhuJyM/cGXp33f6gQ+lNpOUjoY8yAerLXuvYd
YK0988AmenNRN6RwL7krHGadRHuWUmXpC80FovAh3NtIXUS+iD9n2zDaKjoj0beJMSfOO3dzLnVK
iOm6OQiv20MXDPvoasTJ5bvEEz1ltk/OBLqlQTT9A92IRYqlHQxAMBUDEF7bIEueLh/d9tX6K4Dv
NSON1akUhL+eaUZORqlnVLLT5CLAls2QBlAm/1kH3z8WWlJYQkcsr36zd2jqos9l86IDi06tJMfs
vl1elmDf+HayJOtzpTcR45qp7ETqTRoKAlCRAM70ZcTopZDxUSrJuCun5CS1TXB5DVtHAxQOlIxQ
xES3FXdr+6YbbKmx0VpevdTFdZU8G7Mo5tvKQaxlcBeXql041RT9QuziKB4IMXbJNTLcRzh53xbo
2pbzWwvjbmmqVjXDsUT3jm78lCs7KGyUwfT2RzV9Rq1Xovg3jjkhoIgZELddXucTylDEJUMoeOds
Zk3XUjhTYBPaZEPGGnlf4hjFxNKP0ZlZF4B0Kl8aNJ/AIBxat3RFZmHT4K0lc7H6WMlgOQXA6E4H
5TPQ0vAwDX0zaHw0Ze8uq+EbWAZv3NeyOFVXgVeMlgqk1LVA9TsUEbVdsksCRierYLjrzgwYepUy
YhCydViApt9hfA3QO5bgS7aMiIIsI/BOAYr0gZhGmQcjWRYT6arw0YjwxCseMuV3JN3SundHUaV4
+/qZOiIozQCtJ7dsoNQPfQiuJ0/ukCludnmIFWJw4PLubroTRT6LYYZmFc1nmYkkBgFvXu8x15V7
meZkbs5oN/0csb3AqDCj8fEwz+LYqlfiqokk6jLgmVJZtdPSyAmHzB3L67mKXe/y0kSiuACniONM
tSRwNyqlejfUKNSGxnw3KdbRnPrYiajmXha4mVFd7yVnMdNUbix7nv8DqOGNgRFMXn+Xe3blWb+k
zGFQ29bPyJ+D2aGHzB9lR8QStxlIrj+CM6l2P+qZPiFYJUBG6CWvcnPZWW6oN+3obf86y04/CpRo
yxmtRXKGNWzrPlIJcOft5SaLn0NTEOcLTpLHHZKmWJ7RBAXDPSre2L9oeJN1QF8wH1MR9bvg1vGQ
GYRo9TjYDTiGZkDy7RoNNfJMVJ7ZGh7QVxtmcOZTmfIyyyZkRBf6Zj8NzGyhv1hywXtmBirAR1C2
iZ8vq6doaZxBseNhmGg24YWxlE4S/a6r104VyBBpn8GZE6OOVa3KwJku7Re/vgM6qZu58W82FtkH
VuQIa9bsqy8YlA9tJkpnl2oEgb3H3k3gE5EgcUADcOQOz+YotGDCJXJ2ZexaMEXIODwGok92uS/d
ANwAIGVsGIPuPzEmoKPTBAguOnwOHM97iznGYZpJRY824Bxda0dV/XJZLbajiJUAThkTY5ENUqFD
aPCjvfQl98uf8WPyrN7Mvuy3TnlEyuPVVp2sF5iNzaTLemmcRo46QOwlMAy+RX/dTYE+tv5ndq/d
tTv1dwSyaatw6msJ2yoi2d0OYFaL5vR0lrVMXaI30YNnI7Ou7NsTm9FMj6KwYfPerUSx/69cHrJl
tV4iFedZ8q1lZW6N4bVC9AQVCeGUMhqt2s4bwNnH6uREZuMb1ndxJWczgl4thXNwdVn3Rq/gssX9
nkypa1kJ+IMfSSvQyW05GmAANRvpIx7jdciGKEIBAj6sj440+1VFxp6ak7fkk8BniyRxKkjHYglD
zJl6sXXbG9e0G8Bx8JwoIsatbauhnJfEKdzYRWZctqzVHpM+sIxjEO3kuyV2R4+BTUWxcIJ728us
RHKKVyP4KXLDBHrbfdQgiVr7074r3boFanOItJL8ZXRE9IPCdXKKWBbTEuYdxidHd/IMUHDkMeJJ
MNaihaN/jXwRh/vbU+qDA1itktPJpdXaxS7whGQUcP0VOKbv+yvJ6Vz1y7Af0ObtRL+moAOLfB1Q
VLW9y+Zz++Kdz5ULt5IqVZOcsJdQ/KCmt1P5Wowvl0Vsx+ggc0Q/sYEJHb4Du7RAwlpRvCbjqx6j
eOFdDZJpdoI1ZlyEG7rpUVfSuBVV9lCN6ATLdyj1+CSQ3eomdlMPN/5g604V1F/0nYzqFp5ar6kL
JqOAoodFsOTtbT0vmQspczmtjLrFko3MmfwGX5D71p16Y1xJz4uLHt39+PMzdTXGmfmfbebDzFIp
bE0axnxHpHE4UgCrHhczmkTlyX+5l2c5nEcfJqwtkd8etMUD64rV7ibXcggwAuQreY/AQgRfxu7A
xztylsi5eLWwtDCMKrBST4+Y2HYohraHl6UynEGUk/8Xz3qWxVlUS07iBRjnf1IDyZ4+hx6Dice0
4aOIDXlTSRgqlwpPwTKi7z1rnI+ZWalw4kV4MyyImKtgyH8KNJGdxoe9WwnhDJppz31eZRACZqid
cqV8AVTgGz9eeW8JKmvMB1wSxZmyoqBVlOqI0JX222j+rNQfl9eyvV+aqdkaoCc/MJgus93PVEOk
Ny3GDhlfPL4JUroCKdsaAN62/4rhXN1E0nAZ2BuABcjtXYeZxvFOPwKa77oRnM72jp1FcRpAlGVK
zQwr6mnf7nIUZ2gYKvvL2yYSwmlA2GTLXFIIKZf0Ie/Cr7kpqhJvezFNQZM+uly1D8x9c1bVelfG
bLZ73LHnIGbjDmnim+7sS+jLDp1yl9yqqUPd7EVPneXXJ9a4ks+dWZviRdoZALob64ehPkWqYA83
VU8DeDkAB0DwxGMALfkAZLtUBr6Uis6fU23d1/bXy0tgfunD7VmJ4IycRiVSaSFKCdOkngpZv1as
0VWG+IYAo6QJMcJul8FlkdvRzkomZ+ykHBVVGqOIFh8WgMcC/NudIvDg/cGAz91ZZMlFi+TOaSa5
NGYdwki7qTHJXZlfAEF0UObWo/qwQ+/Tl8So/curfHtiftxZoIgqBK3GH/kYDQttzR0cVo4Qa7k1
AuKqHnCVGGvL7A8nG/nC8La9YXjnzT65bQTKs+0xdSDpmARDCwj23hv6EmNJVTujNUR/xOwZQyPw
9ZvyVFxld61Tu5GfCOzKFgoIZjzOEjnDUmpqGdUh67FBtB4GiCrRR4sEDfDjhze6k8iTVEcUe23e
kpVUztLQriSjTdHOjcJ/SB5LNaiH+8uHuSnCgANA9Qn1Xx65ZekylPJKlCob/eugB1S5CkWcFiIR
TIdXD95mNIZ6QHcrCkfdqbTV3TABoiqVBJdvU4xpACUeXELAqObuXk9zq+oXppX9sTS+l+OzLGqq
2eyXBHDZXxmc4pFmmUYTw01vsBD6qXAxk3gd7+NjLBgrEi2G/X+1Z5JCh6RJ8Yqx7edpzhyLnrpJ
UG0TyeC0a6ZjHmdKh9xc6BiqVwHewhSYik0Rlgrcc9sE8zpPZ2ICA66ZdA1HX7w2/a1CnprFu6zA
bMs/GKOzCL5iXEWhrafygJQbaI/S5vVTXSXKSgALCFdHYQBLH3DgI6LK5TDoV1HzvZ9+6NbL5WVs
GvKVFM5bZVGY6RgmYwhKx3yKXGk8DYXi5mnnqMaJDq+XxW0HZSt53G0pRovaTY7YMp0aZ8IMdIPR
0TJooi8h+UIbfyjvmvYec9/OZcFMqS4dF3eDjHEo+1xFfanAwHUnu00ue/oUeckiQncT6J7O/r86
t061YrUrsKPANMqKH3njZ/3vy4sRHRpb7EqEFXWAbadI/WYKUDpq86kwq+scAadE1ECfQaGe0FDA
YLJtg8BOgeFNDVwVb/nblVCaVFGOqeU/3lcBsACA3VxAvu5FbnZ7A8+COLvdFrVN2zABe3SqnyxD
+iZJwz5RCoHd3uzWUVYL4t72fWJ1RUgbFHTv4VlBPD4j4k09yWUc3CqWNqALqXezW3GvnWgz+cI8
MLFCSZekbEcC9Pjt+33joVHIBZ/B/rKqbCdtzqvk8/Zqmitxp9d/XkFspCkFblLopzcl8IQ+MV+p
r7b0rTK50pFijGaMLVnY0uRQDVf1+GrllSNrIqZNgYoQzookYzRQJcczgcrfUtUxmq+miK9KeESc
xehBOjHQHPZXtUNnzGzXnE80rRzDfm6bx7A/yOQ3IYJH6/bN/qv7fCrBADROZUlWtmvi0q8lMPlq
VP1Bl9ItzfgXAYQRlTrBOArT84+m8SyTsya6mc5Ri2jJ07G6cPwWgap4SN1S/xoRt+6e516EILYd
1q6UksswoJaUSEXdAlMPrbuHaA92Jz/3WVhjoKfbTe5U4OeLav7bLuC8Ts6uIKYdIjlGBiXsr4wM
zTBW6tx0ugDXfDsuOEvhrEqhRyYpF+wmbaOvYdWeWr0UzuMK9J8H+OgN1Pf7NmYp9fwgu/KPxk1v
zV10Rb3mMNyApOhO9CbY7io4nxmPQb9Usl0tEzy37iQ39p5xOeAB5GGw9L56TnahF3+h3nCE0dxl
jxglRHZA5BkEe8ujPwDoqCNKDyc+KWTflNEDXURQPUzzLlwGfio9niptShZYsFQGkFNWf6EzcEz1
MJii4QT2U0G8vf2kXO0qZ2UWEsdTwcbsdfQKdWieKsBDOjjpjKbbBb2UkifqMd/cRKCEqxhKAe+H
xcUnxdBrHR2goPKQXYcWQfBqiVzr5lVbyeBMilUucoY58j/l9/5QHAlQJpJ9E7QnkGkDPVq+AqNK
QIQdDSLBnGEZ9KEZGx0ZZvWRNYQpwNjxJTf/vbiqK+OJrgEV2T58ZnScAa//d0s5yzLli6IkJkVt
vM48fXjupwOtn2ZNEIJt3vqVGM60aDbmsKiKkwvNr0hGO2nxiFySezlg2FYPFRN+lq3YH/j2CnB1
EzIgyxjLUA1ZDaZWhP+2/QiwzzI4pW/mNB9KHQtR9RagutY9Zrud0ar26ZI4Q1jdyP0QlFEatNGy
m9XWu7zE7Uu3ks9dgZpEltaaDaat79Or6Hd5IDv6Cgb05LAcWYK4DNr/dVu5G5FU5QCkbrRPdMYT
0f7BuKnggbNpuFZr4jQ/NuIRiAIIzwt1cOb8KEthYKSxp3cPpuJf3sBtRTyfH6fvY08WUA0n+c5M
n4fuVKkvpSiSFIngdH2xmlLRC9RvTe3VDEtHgkdp+lig7CJN5Gtt2dLXHemxa91O9ekDo8+UD13l
vFFndiJp7DH9wbmcz4jv6gKws036BtLI/eJnmOuxnnKHFd6HIBFWpLdN4d9D4pu7IqPMGxIixkL+
QO6VnWoWTkdAztyIdHv7jbFaFxeOW7NSZUSqWThioDm29MPeW+4ntzukR+mb8u2y9rGjv7SLnPVA
o0RLqglXiUWOysneMYTxVvxyEm0gZyUwLKxnQ4+kW5I7S+WwGQf7Ae2i4LrcqdfUSx8IPMrYOyKq
GoHuG5ytAMOTVA8YPthNxu/Iao952TtGJIJIEEnhDEZkKqE55Jj3qlJKHE0piadJ049lbgXnJVSP
D+ZCymZEa6wUO+6sI8pKx/lOOVo+Uua3n2pzWukiZziSZDTrOYF2FO1LHT5VUeFk06/LGijQDJ4r
wDTkWUsHjCSorAQ2X/Wq7OTAI5afL8vZruucF2NyOUC56SoJ2AmYpgze4IBPMsAsAv27iTnAeW8/
paPARAm8iMmlA5VZB3DMBAulRfINSGUUJ0yn0sOEeeOMNmhrpqzs/MurFO0mZz3SomnmukD0pCed
GzZXVnLXNCkKScFlOUzNLtgNk7MbANQYxjZCJiRsHqhdOmUX77JkukpJdY1u5ZPd14LdFFwxk/1/
nQ5pWqPLLFzkjv6o4n0p4QJEwtb57f0zGOgYuGNBD/Zeij4tXZdFKECkB8byQK+tAxoQTDCsW46F
SYjuJH8f97Ygi795qwliXvCFg5fjA0lu3xpNGSbIcwIQ1iPgdW/c2JcxBjFjuk00bra1kyth/MBo
USWqHZkLOkeko2T5oUZ2cZ8LFIQpAK8gIBpBdcBCK8dHHt7FIBjFQdlrHhXjEIYGinrjaOwvq+H2
Us5SOGvYF70MoH3Y3QIj5eFDGAeKdLgsYrOMv14JZwRnG7MNOXORWqAg0ABHCxtedrOj9GC7rMmn
gg+rQH2DJOdr9fOydMEC+ZiqAZRRlecw90r9VGg3IdotqKBDhX3/hZPiA6mW1pOSyFiffEwQRrFc
NPHaQNieK1oKZw5zO+r1yMDVmo8Wiq8ZfBfQSp4YVf30ku/RybefBLA720qI/mqgdgF+gs8AlmgL
AyQLSLaMqv8ntYvvFir5lw9oM/2GAvpfGcyirOySlCbEHhKkckjthgFLCbdfWjQpjmj26Hd4Ix8j
T8QaLxTKxRvSoNSWvsDMY66dACYp9bPAlt0EoGSh06KDcLyV7kRjKJu7qciGZgEGXlFtzrdIzTTE
KCcAuUTD+ImZ62ogR20ruG+barKSwnmWGMPfpWUUaJhCPGBOvwypd2xdoBhbZp6shLCPWB1amiRJ
3za4VgmwzPu2DqJZYW7aJ6ao02Lbtq9kcQqCnLNSZB3ijvgwABAehMuB8dR5b6AHnvZwWR1FZ8Qp
htJUdanKUIzJ2EXdrTEI4YbYKX8wFwoclWaqILQ0OC0olnzWLDkGiMMp/F4fGMxkfUpbACr8YVeO
RNXGf9nAs0ROI4bSbiKlw5qsaytQveI+e7YXp9+ZR7IPTUdEeru9hWdxnG4kQ10s0cK6urvDTK9l
0TzNtu6df5/TB4CoEb3pkTq3lRcte5mm72oVFNX/H+EZ7YBnKZwiGKYySzTKMUwcPxv9VViPjtwL
ih2ilXDetxszOpkRPEcp/Yht3yq/TYOnf6YnZL0Szv8iyNT0Qq9YB+WTGt+G3b6WBLdm2+b83Sz+
DTJbwEnKJJQAKP3ZdtmtPlpPVSwKiUSKzL9ADL0Z8rpFlIfByBY3h9VHUSI6gF4O7k/Uxb59Oibo
3oCea4G3472NI8hd6WRCYrCFIUUYwQBTHTO+nz/Tg0KAKwhsVosYH0huMzVcDFvCAZnD6Gg6uscj
y1VCUWZk68mxFsNp20CrvB1MaNtSt/tuSvxsIf/I8+8qka8XVUKUPgpyxJuWYLUwbgcHwJMMOgXG
RR7eTj2w9KJfn7DWfwUAMfX9EcVRGKWtYQOtDeNQ2bERvdIuLwAgpu9/P5S1skkj+FKDPKnFqZO9
y9+/mfI7n4kuczGdHUpd3FYo+7PJEDYzHt+WAMlgD+pGYGw23+9rWZzjmcsOb9oeyXT5KJ3+VMz6
n8vN5DYH3QW69/5/XBvb3FWMQLrIqKYIs8bpoQWjcnFdmo79HYvz80DqBDu5fVIawNgBcczenu+F
xbNGMsoCuki+Da3bXMSF9y8ndRbAeZ2umOs2kcBDXHYkyAtph/yUUxrWcVKNHdWkO9M095gavIKz
lRx7FEH4bYesoOT87wo5h0QBMFXVbIXS3ry1jgDDOaE7ZEEG0HLso+yg0dQXttayH/0QrKyEcjYj
QTZO0xUkU0kdem15Pyit5iAVHnQmbvWUi14DomPkLEZdZWk7DKxBRMoDi+RHXRNpyqavOi+J91Xx
CCj9rEDoGlU3S+Lby3VN/zdl5P1Ul6gtte0s36F6NConPRFcre1TMS0CyknU+fi6cKi25rKkiIAs
61GtvR54Y3V3NdW+PIqQ17d36yyKHdjqErdoIGvkCgqQNtfNUjujfEM/M8rOsKf/uxzu7gK0JZcG
C7BmQ/dN7e9k9aGvX5T6ihBRsW1bvc6S+Etc9oBPS1DgbqdTKz/rIiqNt/TWx/tyFsBdUr2VuzLK
YM9BXeUuHnhHJ1f9KUd7bXQ6CRgklgNgDmf+kt9PqRdPoL10xp8iOHt2Sy59BXdr9SxB2x3mgLyu
oV9yvfa7+aXQJK8vs6AqdSdMwpMktf9cNvgiVeHurkzCfIorhDGDHZD8Z9Sh60pkHwQyeAbUuUo1
PYmQxKTV3TTc5BS8VkTY0bL5RDsrpMa5/bIejNIKwUdh77Vj7FbH5KjdSa/9TtkVvmU6xedc81+1
4ZlQWfwXdzFqmNHv6IUR21fHaAdY+9xtrhhIurARbzO2Xa2QiwVkO1J7IOkh6RJUzuRhyhyd/ClS
cHeJi3z+HZp2vKIHU4Qo2yPaWs6eTHVXZ20DA6/eDsQhaHQEx0KO7kYd4NSVJ3miKF6kMZxxGdWl
TCUU2D3TkPx2oH5j535vxQKTL9pQzrKM9lTXxIYYRgjU0M5NCPD6o1cr/Po/3TKea8OwSWqUBpJI
koQp8H8qE+NPlogxfnM1qoLHiAFsHzAQvbf6VZaksp1CH6s887os9NW5ugcItwvfKXg6ikRxEXAp
R0rURfCVGqtbdQd7+D7WT30mOJ/t+G21JE7jEbrV9SjDOi1y9JNG6VEuek8ttSsrj/eqpOyVTr2i
aX+aqHycJnP3iWNbief0vs8MGmrob991be6QzgntBzo/XpYh2kpO1Q0pKhc7Y3Ry2muU3fQRii7W
PY0Fr7rNG7VaCqfqNeqA7RKiLIfGGSerr2z6Y7L/x+3i/GhPh0WhBK1TlVLfzUP4ZGUYNFVikaJv
FydWi+Fc5ZwlIJC3cvYAG7wqceWgPtRIB9e3sY9q0m4BQFD9m73IyM/SDd3LJybaSs5ldo0i6QQQ
Wh621JWGYKl7wHM/XRay2VtOzmt8ay5exXBmJ5n2YumACvoH9DYa8AeWPcAg92qgpU69s5zuoDkK
xikBCXloR4HJF6zx7WKupS9VEso18p0tuTGNpxAMWaBYurzEzYB4tULOiEwtQZNriFSNUd6Mqq9q
iZfNN6XeOJmQKXr7Hb0SxlkSQwrBPichxtOC9qB4uW/fRFf9SQ0MP7+np1EU82y//FYCOdsRWoaW
zxTWePBVFM6KY4vqwe7PkaVHzU93eZAL3Az7zQ8h5EomO9X1qWVp+If7fZbayDEzMHkmtjC1z7bq
oxSwU8m6adoY5ngvpQL9x6hV6DCPD/kTI6sYECKb96PHgEkBVie4btsG8q84/ulHp2buwPuBN7wd
ABoSSHnlcqz2l3Vxe+fOQjjfSWcaVvKInFRJj431ookG1rfVQUOyy9LAwouJxfebJtmZYlETyq4B
zKz0UbzyChctJrYjf2UUr4AIekhFfAWbt3gllDP6LbFGtCTgpGjnh9LB0nZlKqijikRwNj+caK4h
xYruY3vfqrdqfsyAhXf5cEQyeHPfma06DHgAGvNOH18S6RjZ3y6L2GzoRFbk7/lwSg3SANtYFDxn
U/SPeu0BjengEqkd+XEGQki+q18jxV0EBTnBwnj8+yG0qVY0COjLcgr6RnGi2L5JMxGR2PbiMFZj
YZLRRMs2Z2mHwgy1hrCEZQuitNKrAv0huzZ3DBwRzxeQTgvz8JsXaiWSs7d9GM1FnQCUviiLo2nA
hRlzJgoENvdvJYSzseky66BDBT4DGjKcNq/2zdI5VEzPs70YC1UFFeSkwK15f3kNIykK1apZExU8
E8sQpJ59Q/3uKnTA9/LZB5B+lsjdXMOOLJJoCKV6CQM89VWjvpJBcHX/RS3OQri7W+uSXU0zIKO6
HeMpKP0IiGXTQ/yjf2HpXlByCkGVNo35al3cVW5rPW0GCX3TrPOyC7Jr9FJ52mH0wzc2EOnQYezj
IPmXb7fo/LjLPQBRQAEhJ/RkeZUXPSgaUzCFsSnBILhiKjAEQKv4XkOsDkSLcoqWHLK4NPlHj0Up
vc1gCVly5EA1on8go28H8p+xhBEsUWUEsksdADtq4apxuMd03uHyjm3O6rCs/H/lcSYDGZsRJH4Y
oWw9VuPIdpVDj3THdB/U7m4dur2jzBg4RF5sXx4lrznZAp+8/fpDVxpAYxW0yPDAsdJA0iSdUKBE
Cfyonwyg6dkB0L6ceCcC4Nk+v7Mo9v9V5FSSss3pCBdToseZAsnV+BxwGlkth9MRqmHesKt1vCZx
3YyX0rcO6vV0LJ6UHQsGLdGM3OZdW8njbMii5k1kECQUtfZ3N9RHpc+COVc6Z5xMwVFtbp8JVHWD
AMMADMvvt29qpiySwcTozZ3ftw+kebysjpuGfvX7nNlQsqRLpQwJqDm8G5evBQ2GTGANRSI4G5Fn
g4V+FRhDmyCjcEMX0CoLGh437/B5FfzIbq32dpUVUDJJfWj1va6bbhl+qdvvKvoEL2+Y4ED4jk5r
TDsjMRD5qVYgZz81EQL5dlV/tRbOPsTAsvg/0q5rOW6eWT4Rq5jAcMuwSbvKlmXfsByZcwDJpz8N
+/+8NEwTp2TdqoqzAAYzgwndEuqgP30HOjeBF/OTCJA10k+mYDnrh0NsDVyUwBTiJ84MsGBVo8ae
HO2rPr0G7UlvBCq2fjhXEdxtSTqCbs0JXEFx8jRjjlQuXbPuXdk8gGRU4I/WX6NAo/9vPfx9KWOp
lJD2gSnoX3SXocXbvvqknZh1y96JqshMd/94sS3Ecdcn0+3O7HVs31ShuwxBoGX5pLiXGTZvHjox
3dPpcVsB1x88pg13CLAbxBictZv1sCnMEGCh2tPPJ0/kmbdFfhwAoKsC3bx+b83OKGplXleUq1Tu
FEvV7mSgj6HMSZQzUkRP+Zx7TZD5gtUx9f5zR69yuAMs9agy5wlNLcw9yj66zo/6cXTtPZ6pwHnd
lraumldh3PHhwR9YMQR6VjE5wOx1qPJS9vcJ0DUaQVFjdf9sg+gWUJ2BUMSF7dQkGH9gbn+2Pg3B
cTInRwkFscUqOy9KoDrasYGgovFzwNokt3pd4a0VfBt3ZeswzIR8r37V9tEjIER3/z84yLWlLaXy
FksPSzUFmpDXmNIusNGDOxAvKN9CmKCBzoQYsmoRMAb97gpjOzaTjrlCyfjcYgi+DPahCEdzzbpr
igyINVkGBBnfNzGiShi2NtrcZKvw0F7vqlkl0HCRCO4i1VZm9inDJIqMF105W8IE2boA4GCZaKdE
lMntUzCV0piWE0o8Q6m5cVqne6MtY8EyVPY7+YuKSdZfYtjPWAR2VlzFeTsxTqqTemI0xpFn+xJI
QUfM9bJKluQ3fntUD+yRD3KiPXUnhkUqpAhd/yEmAlmkfzBxw62376QoVqwcxC0ywLe6Q9BdOrnw
prfg02nKVQ634FlKUJOpoOZDe6iHS9qfpkBgJFadvwbF04gF3C2icdaPFqOSGgOae6WbcdcdMyCn
0fvOnzzgfV1EsAE/gsc/jnAhjTN/85SmiRrApjNiB8kpfsCj1xhNdfSvkunKux+ESPegeDSftw3v
qo4uJHMx4TymdhUNQAC1yk9zdtL7l+3vrxn2xT7yhfEiBsKgbSLmUCaaOl03fpcxakkT477QE8Tr
mSAAFayHL5EbRpEMU4wSuWIdgvi+L16318NOYuOk+Ip4C5bYEiRIeGfbl4HcRT2yMQzvpBmdpq0d
XYSgtXqnNHB/mZZOdNVk/19c7plGrZqk0MM5ab7WQIh2CkkFV2VmK04n2YIgdHX3NLy/NQvwlga/
e3FlNLrBWHcG/fvYhU43lm+RoCuqQkCBDrxw7l4lfZ7ONUWZGJWfoXKB1ll9pXVvP24f06raLcRw
F2oIKTDaEpgiK5/Gd1rQGmhayMdvst58DfSp8XWFCkzG6kktRHI3aTJpFQ4angu0zC6ZBBquHnPE
aunloXrYXt2qn7+K4pOqajXHFAPZcI5qdcIY522m0XOOWvG2mLWYGmi9BshZdRlAy9xZ1TQDAh3V
0YyhA2wjvE+Sh9Q+EOVDPvhUP1QiWJFVNKGlQO7UzKYNrWRSUAuvH2Rwa9D7GlMHQQCEvW/VdOhV
t5RFJbrVRQLlFLi0BJaIDwejiJaFpEAmC+GRrtvTXXRo9qKJ21WFXIhhN29xj6lphGoiIyCkxW1k
HCX9Yx2fk/EdhuwEN2xVOSyCNJ2uYkaPH/tK0mlKQCqD/KNkOmXc+olkOfByu23lWBODuAylHiR8
LAD//76gkIZKMAfo2rW1bJd15W5o7NDBPL1AzppJWsrhylZBp9SDbKCqZNcfhrlzkl5UQlq7uEsJ
6u8r0cuwbw0GgVwk0c0w6+44K3eTMXuy2Qm80+qmgZPKhAE0kS5l/19oQdo2RZuraNbVytFw9FJG
tUfrvjZVFXpvOJ6FJLbohaS517QCXN6mV021W9XhYajzczDZT9tiVk9nIYYzETgYyxhLGL3Q3NHu
Q0YHgTavvqQYjdd/W8bZhNlog6RM0YpQnNtPQLJ9z+5o+Wredj5e2Yf+Rn1fw0a42+taswpLqZwx
b0PSpokJ6DlmFbSD7dOdvmuEaFur+d+FHL4FQsvzsVbtHzkmxqkHhKiv6ZlJCoWR3motZCmLu0ld
U44gZkKVOTkHDyoyMtEdK2srJxSd0WIhCdkJBNrO1+QwoNmmUYijQ3/njVybviKplyhRBWe1LsbA
hL9iYyTZ5J4duVoC9TVESIbY75jiStWT4tqlKEG3yoCDprNfcjgTPqhlSrCHaFexneo8epoXP5DD
+B7E12cLZcbxJO+mJ/QH7EyB2Vh9jSCXgDekAm9s6dwS20yLtUjDThoXiwBkA7wSXrgPFKc/s5Fe
kbNa3dGFOG6lcwfEFxqzFFP0qckeVPJVG/fbF2x9N1XNMHFmSKjz7TdKA6QBQuAQ1b2FyWvpfRi6
hXcMfcvrd9RzptxtUHNRTUeUt1tfnamgXqWw/AV3t0P06ZqzaaR+ZqC6I2euIt1bhWBMbzU5iCc/
WKBQ3CHaj/UvDHBkz2mfsOEp6tYv9W2fOqxzFhy3CvC1co8eio/guxJchdWsKyDpLQIELEuVeUzf
oszsrgWcpR+pwAzsgMbSHci+OKBkB00Boa6/fYyre3mVxwP8Wk0+RWMP75yWfqIeZGBvv4ldfLEm
wtmtqK7lEE6a5eEDjIkmO0od283P1Ct86ag3gj0ULYkLB1RAbOl5i0IM7eYLtaYneShuzFpU71lX
EIDE2rrNToovKEXIPJRJhNKffJr8/BMGiLE0wLCZTvUSHXIvvitv3kJagbkYBU8vxLoKX27UtbmR
1AS16QbDQbSTXU0RdWKsbt9CBGc78kkbMkrgOQE7fVT7yjeQBYpFh7QeFizEsJ+xuF5GleZxMSZ4
qaL3rD7NBwlwQ2zuEvybLj2rTuxp1Infb6v7arhDkNmygDAAKnNOFRWqwoOWaAWStZtkvljgqdwW
sBqLLgRwyhdRSoa0xRDQVKd+gtThEGZHkmheU9FaIGs9IEAEr8BUENngkSLxtqJ932HwMgc1AGB9
wf4ENomT6c7uhLtVWk7hilrd1i2URYhqYKoUqCjcwQFbxuo0ikw/Bmb3JMgPhAb3cmD66VBdyjw4
m0H1UtXSKavI06xPN3Ni3iKNKvA/q2oKKgLbMpCKIHzQ0I3A4EVSFVNr2mOhfO7Nz03yhtYnfSGC
uwmMWaWvAqQ6jDJ2uog6kvqh696SUFlK4faz1/pkjiw0Ps3RWamwY0SgJizA5jNeSwHcS6ILYivu
0dzvlfm3PNwZwegAjmUMbpTipnsTQt9SGvegqCTS5UkTgBgkBxil5VEbZGtJ6YF4FyhLbxk9Xkrj
HhcY2a7tjo1FxbX0sW7n/VyHrjEl7+XBfkE7lBsOhaBLfdWE2ASvc7y5UX3iog+jT7I2DqD/mgZs
hQjc2Y2x2zYiq+lk/SqDT7pm6AIM4xky8Ph/1rx6j2K8XxxIANRuGbWnxgW8Qvl5vBdVYdnp/Kkr
toq6moEkosztJzVlsCK1GJoYdYwSZAfStc5Qf0GGSrYF6ba1C0wUTQbBCJqt8Pe7A1CUOsjjBA3y
5fixnx4o8IMrRFfbO7l2WEQBDgHQt8FHz3fFtV2fhF2C5FBlfTHUF5oLeqrWF2Fb6JRGKgXL+X0R
45wGGtiyMXVkaKCefx/ZXqG9ZbCU0ZH+J4SzQ7MS0QDsD8QzaO7k4zGhs6Pnr9s7tfpEWUrh7FCS
Y4Sqy7EUxg4PFCB/OIR7w2Fj1eFOOW5LW3OTS2GcTWo7LdXqAs0Fcqvtgkl3Smo/R1V1FwepQAVE
ojg9s2u5TVpC8PQiHyQTYGjTMVTR+9ZU5aftRa1dnuWiuMuDavJUKRJS/UVb7/Sq9jpyia1PhHgS
fUsTwVIWZ4Wsmla1ho5tfy6kA6jp95Ie39lT9gZjtxDDtwPZUwMTWGDzrOqljl9GQ9DRxLaEtzfL
73Px2DCGYZ2kwEFAJboLb3PjVAyubiO/Vnwz8tLbPiDBbeWB+wu9tIOux6YNeBSoitMox1HY3rFq
vJdr4myCFDaabWvooRu/AHRlB7RV3wRoXLif7luPpabto34rnkdcHRFeyuXMhIlMKwVYCgFUHaPH
Sv2PvS+7jJyzvEyFq/8gIi13jIGh3BV7TeSLBReNx/RKRqOuOyVGv0lVOpr6qZVBDV3tiugtCfLl
QjnjETdVXjcawl5d631iNeCJyhDN/+MVUznDoYEjiBoadLNTQeJTOmR0FOnLtkauhvBo2UaTlWah
GcPiLgA1AU+KNgOC7Gh3ROXfBRYlkNHtSwXG0fKJCsk+V09pIVD93WNFaV6WnYRoMCiB6pldZsCT
S/SDJO+2VyaSw92CoOy1MbDR2Vkn763spk0KzxhuY1WkDCI5nNbrc2vIJeubVsYSSKVfiyI+4OFa
d4LHAPvOH5ZqsW+ce4yzmJhzGjHtNndKqfhFJGoEWXfBCxlsrYs3MVBt6sZmN7jxBo/d4OADBiHP
IDvY254ITWs1gbdUPU6/gTxO1UmCfrc+9dPQQefiHevzCxLHAGKzvY9uEt++ny+T7JSC4E+4VM5X
hrHVD6WOaIMJZxSM8Tv9WHvUU3z5ICypiQ6P85ZxUmkFqWCaFN0tkgdSCDz/qmNRQReM5zDKunzW
Th1KcFbqeIaY0+0o3Qz2bWCI8pHriv5LBp+pm3KpHFuSotvpjPFYHYYCDa371O135KScFDf8Mdkm
Aodc37mrVM4+qVXXVT2FrR2ivTo8BCKQYdH3OXMUhFFu1gZ2Tm/PkvFQV4dtMyQ4GT5hVtXDZFQZ
Ej6J9SUPvhnVBz0V5WFEMtgaF9e2LGiICmuIl0zQ7bRc8SYZidrUFmiASAE4C5TZeRQRGQpgtcGO
tvlBLiLXSHI3td5SkUGC5z99JpwhSpWijqYJ+Fq6+lwR1U17vy1HQWC+HrAspHAGKEXo16UWRteH
3YCgxdrX3+fBgV67kad7kZe62oPSOPquvpsAHy8eABMdHGeEukytANozowM9fEzHBz0tnSn8sK2A
IgXnTE+TdhKNWbFCU+5l+lSKQGJXv49XtI0HrmkbfBZaibMyq1rGsaU8ENU354/bv3/1UbP4PrdH
hMRZUk82+uiUbFfPd4P1MJQeKWOv10VDlOsuaSGM2ywli2NDa2ENqtcOLXQxplDLffTZvpWPhtO9
hIDyyPa1D9i8XqCMq5frKpl/6BhRYvZZQ5HrK6qdEkleGFd3ZlQ7XfUmTGmykMXZ1IIqpU6MEfRX
fvZM9+W+3dXnyunQV4/uTnf7/EQL4wysPtHWHiRYjaBEsSy+wbM0CVOvATXUtqDVUvhyWVzEV3ZW
b6FAjOmE3GOdOFCTXvEGH7hEfvKtEz03BIqvclZ3lmmXkwr9KxF57IzeIeE3wYJYB8wfId/inDiD
OxDUkcDtCt9XB/uAICoPvBa+l3Z3CRtJKB/i6hKN/rZY0bo420tCVSN0Qu227namfArSh3/7Pmd1
c4JMwWiirtllzwPZJcnL9vdXjepi1ziDgVwztXUZd7jQv2Xpg2odm/QtsfhCBGcmyFhomHbFwYR6
9Ziq1R41AsG1WQ9QrzJ48rE2B+VqwLYJR4ABA7BNy4knV07xMvuN2xguFWUnBAf/x8hBG81ILYNO
ivS3JD2MsSDXIjgYvlpkByScAJcAd6tNR7mM/F4N0II6CXodBAaHb5pHThn8wSGSLEZnuqp1zozK
ybUzGh239UzgmDTu/ttk0oJEHxi89xf0fc3Zax3dq+Rbo4niu1Wck4Vl40teSpTEJOhZM9FDhfZ7
A1g7jgwUtn4PlA4vRKe+Zrrpcfw+efpBBKklUgvOHgTmXAWkRndMY6Ab/5j1b0lhLxSdswdKaORW
G+K+mpPh6yOyRVLnWfU/XyjOLtAiNQKTha8dxpF0N0M22/kyYtKq24dPbyFWWp4YbyE0okaBXUBY
iyYN7ZNdxE7dPm1r4HqmT0NqX8b+mTY/8mfnMtAyJJQwzDuzdJJnFfg36rH63qNU+C66NXbTIUCC
1i0ub+EIJAvJnFKAO1MJeisgnpm+M/PYkbT322tbNxbXpXFaoddpogUR0kRhf1a0gxJetE6QW143
FFcRnEJMaZiVo43wP873NhqFptGZIodEArP3l6DyKofThTKx6Qy4YGZXHfSfHPJ9haYvcMz0SHSg
2cDYyQf7K6GOBW57Ufi12iWyOCme0yPT9N4OSxlllVN1pLdJhTwLZnvAIBk48Ss9Y5ryIGr/Euws
3+XQa6QGpx1BU2d4GSqvQg+WLt+iEVcQ8gmUxOZiy2EM0BVdGChTklB5JlX2WU6U4bWN7O/b2siO
6M9I7NcR/tnjHUakH5CqYi1RqY+h9D1LpIsm7Ff715eHxfmUUc+nASROLCtl7eODclDvp53il3ci
oy7aOfb/RcpgUuLctEJEF4mhoDGanvtgdtQ8PPzbvnFmQrP6Ks+YmWjKZ6vY663uqOjMH7+UYeIA
+IS+CQdnuYOc3bCRpSDdAG81NJJXyE9EBxeFIXBZIv3mLEdclkmrdED+qrrxUmTpPjXG11BCTc/M
RDZ+3f1eVY+zHjWlUzk0aF4rG2dEqxI5g18GxRQlcvMjIDQBrCLKuf3lJfU/mZb8B/p4N2GscoLx
bf3RU/3MGw7RC3OUgS8Cldq8WRDFvUVDMwiCZIJxlKb7lH7QtHu79frgo2FhbKNz9fEtDYe/FAQC
OZthaVEUSSkScpFUfpz1+Klo9UNAM4Hmbx4bxHCP0TQzkhLlUJjd+r6S34WzqNHrL4eE5lBDNdEs
wWcW+3gqJtpDQnIczhHrxgavDN0ZO7G1YJfmT/N3FcWZpbqgxgjAbNhzu/f7pnXK5MUqB7dKRz/W
RVCq67bpKo2zTYME9uiW1b3s6pmW5yEHjqrIJ7NT3loRZ5iAJan1+oiUKWs2UNE5yeiA9Sdpj8lq
YbPBepENEy7/HRVnlLKejLRWJkQa33+CJwNaL3emuxnQhKpTP4mzLqI95CyUXMeqlGooOFjpU529
gF7J6QGpvm3dV3soMdn6a12cbeqyuMpGGeZ9/CJjH9ND/ADiqxP1NJfxbZ4i520zAQuZBkuaLDxX
34XoS2IXyy7vzPkDynptK9KO9cv7a11/TED1llmnFUWgdJh3xb3iJJ72WH7Jvvcg8ypB9hZ13vZW
Cs6LpxGtR9mIwQYEPvM6cgZrJ0nvq1aQSV3tnFxuHW+T+inLohlb1/qTP6Da2wWudBscfqbICHVb
YfQpuGcGZzkGs8oDmcJ7dZ7ssseq/ah7I2tgxz1TBecmMFP8yL+dq4VUItfoh2lfu0NePBhEfSho
dp8l8+c0UQT6Lzo0zoioaH2tO4ogimiJ047vQELoZMXbAoCrMnLGI7EyeBIZzpgBuco+KvSH0ZHc
2iuPhV8B2PQto0tLNeFsR5mUWlDksB3JkZGJd4f0CPSlk+H/m8pzxsPu564oUsS6ZnUh3a0WXnR9
vy1C5CP5GUMdiFUzbaF+RfQY51912Hb7mz66cS451nzfZZMThQ9U6MLWA8RfZ8bzJEjmIAVyCU2s
7NntmspRu8kP7MmZ7ZftJQpMFU8l2g1WRCKG+mQqn8l8iCRRTURwqfg+Z70u2rQKJQTU8/hUqpk3
2dK5LwD7b6Gpp55lUUOF4FbxBKLV3GGOvQ1Qg2mOpnEJI93BPIrg6v4lpXY9IfYrFm5Ea2RlDpnB
pa7slresA8BCjjXa5W4HBjE20dbhbrExABFz419Su1fZnN2YYrsMbQq3aR/CW+sEqR7GUtFCj2g+
8kUN86sRti6Dggd9ATroCH9faR5YZtLoWGlyZLIGoCPTs5jImVmFPyKqhRjmCRYbijHkEcyhWBRA
6d0g6pypuK8tr+4/ZNbkKZnwBFddy0Ig581AOKjNRok8L3ukMNeSQ1Ew1Ml8i/kBFnn7oonWx3my
CRyA8hCzNKh0l2p3tt07Rn1Uy4MsPRAqC6StXoLF4jj1jBKllBg1NuZEnqXsYlUfhCAoq5ZjIYLT
QlrHNO8spOPnfAcwAyc1Ynd7y9ZzTwsRnOvqJVmbqIFVMNfFSKAKgI9DJ0DsA0zuh9izPZFXEWk7
57waq1TnbvrhvFjrI5vG/3/N3TLt2lJ3znuNXdooaoh364+pf1f5HL5LPg9u7yGbd5O2bv5+ey8F
CsGXg+bYDBVrRsnJtj5J40sOZJeKCOKndcN0PS++AlSGg4xZOdxhtJSDz/tYTZLTNQ8GZk4GBPf5
abCeU/JI6XfU5P3tBa4/khbCOQMS2VmPMfMf0akC/F3lEGLicc9odIvHAePM7UE0xykUyZkQNR1I
J1cagJmd8mfNOHqKvBFTbZceb5jSa2onFAGyiE6SMyQtCeJUmy2ExOmwy8LuJlGkPfCIBdntVb+9
2E7OgszRFMtIdcBetYcivkmCXW4VbiP5NREONq8WqheyOFMSBZUy6AZe05lpfYym4Fj3mivJCjC1
U9cKVH+SUi+fR2+y8qNAbUSyORsDwlvV6BWEx5NavgsMeldo0s6qH6d+xODPqNybA0DE5fEuGkSB
svC+cMamL6mEKQJW0Xydd2QXn+K9fcmPAHz1JSHGu0hvOItj5XUMhhfUr0LAiCOt6eRqek4HXbCh
7Kw2DBs/+qONraEmOfRmKGsHSaZTMVNvbmtvNieBfxB4IB4saEiBHGOhLOcR80633az4tq0boqVw
FkUC01E2F4iN2+4MJDVHzlU/oc+YqfK2BQnuGj9dP+v0f53vYag9DxbCfblxMeqPAYz6dQZS5rY4
0b5xFkSKEow1FnjVqH1So9kvQucVMIMet6Wspwuut5qfXZqBNDKTDt47uLSfKjRC6WDTmN0WpIoJ
Buvf1AG1EMcZkb7PNJBToSNXQa5FOxVok8yK7y39KliWaPc4gyEDlkCarJ51P7W+cerRxFrvqxsE
qANosEC3eRH5GZEecmYi7PSmkVnnbBacohi7V39uzFdlehasjOnz1tXlLATFpIMahTqrcNeZw97u
uWudU9ij5gQ4aE8gTrAsviFYa3urMQDEBsar9BZjUxNYzqtdtIv3VuSEAHwCkP6JTdhPouFtwRHy
A/2yPRnxHGCh/XihGPQdBPUdUWBAOMuBRmdz6hI4tAiQ3n5zxAik23ROvM+ctnRmHwSIuRAyRmDg
+YS+keeR3VAdsBLqmUhuJT+UbxoXvN4xwjZ28UgD5pNsRi161uQQ3Cey7ujtzShFAvsk8os8ri2a
d6WKNti+/PvwoxUPYOg31ffZZ9UqUSlTYHz5XuGqsiotLYFllionrXq1++8xIFLjvaaI6PPY/dm4
X4SzHHk9SgNa135i+rC3ReNHh0SIs/6j13NLDmcvVCOPB/xhdn9XPcc3xZ2FPp/YR5fCLToH0LGC
irDXvFi7yqWdI0QdFekhZ0byPJ8DK4QexuPHrni1JFA3ifiHBVvJZ/HVqtezRsdLYzpZp/TUISkR
Hbq9SDfWl6LZmoX5JnR+cUsB4E/UIP0Gy6udjeAbJV9T6XXbDK7bol8i+P4KEK6NsWYPUAqyM+Sb
wRK0swmWwPdStEpO9I51j6id6hJl9lU991JJOPvD0kB/Kt11HZzJk4pJrVodToq6BeOdAPSrdST7
6ra7JPt/2zLu2YV0a6CUATJS4XCW64tZ7ra/v65c16VwVi6qe5WOLAeQm2413vZ4xTbBMUwwWhS+
sAFfWxLNef8lWLrKZMe4sKxjNo6qHmP70glNPtUu34+5Y8MpoiA7YYhOF+7ienIbtMn/U26bC5jy
MgzlFlzUXhv99Lye7VaRO/rwuZ6o4YvZnC314GwfcDDarmDqgcizcKeMFYtkr5uJX5rFPtJHkEKq
sr99kH9xJNclcpawVCuilwGWyGBtWc8eKx8Zzo+evZ2oL150kzljkdWA8e0CIHoE/d1UP4+9oPH5
L+mw/1aj8G0VRO6olEQIW7Jzcyx20qPkDu50nyGotoDYVriZC+z5f9pChW+wiIcAc/05LK28HzyG
ERRQtznojrxD9ah0Ra1fgiMDAPfvFyGyqaZWbKC0wZEB4cyvPtc4MpaV7Q+iit+2cVT4Los5LyQ7
ZCjpcVvuyxnkpDNQP6dWENBsa4YicwYllwNtTFocnFaXjtLTp6ptP2+fk0gEZz8w5dKRKLSIl9Yv
Eb2POpEiiLaKsxZBEpkqzRD6KV33mkb2JTG0fZVV/+SuAJD/+/FrY9/Y9oBH46C3TlY1Tt1cIlU0
vck8xN+tEeCHfpeSS3NkBjXOvftSHGevBo9x6o4PsuYqfnTqHe15+3T+EpJdry5nG8I+m6U2Yf1y
R9XF7OMBHVHujPGg0A/ftbsRLL/xzrzXd+PFvhe9H0V3igd5HJKwJfoExoGxa4f9VE+Bo2dRfK80
ReJ1Rmk+0jm8L7KhvqhqH3j5OJhOUk7DsxWHleAyCH8NV1BS0q7rkgEWZdwZJxaYpnvzHau7yIfM
TQX3QuBYAbj3+1GHNJLHMoA0/ePkMrMZ7ab78PyfE9CO2ye93q37y6sqP37PwpGnZlpokwqXE1ys
fXgTvUY7/X64C6FgQeSMvuannn1Eexq90UQT/wIj8ONZupAt56YyWyFw6VEZD5P7OqUB+k8C4JKI
zlBgDX64qoUkrZiqyZrwlOld08ly19zVe8uT76ob5cR4uemNOBgX+b8f7UQLoaNqkzTrWvZ+sk4V
ro7kguB5cH8ytMZPCUhqhQzk23Gtws8nGn0Yp/pgsscU4tqb+GS3DgiljhoMRS3KhIu2lbNLNKQA
JZfhKMCI7MSSuu+00c1HTZCfEOkJZ40k0yzypujQ6BJe0vTzKOJ5YkZ6w7zyw4hqp2dmg9Pyyuol
nvcDec3wEsj2iSIw5KsUaozfxNQVwAnq/JN6Nru5jSTEXNQNb2UfK/KRPmWzlyA8wSyz08O2ljvz
NH+T7hMXw/oHUbfr+pldfwJ3ZnamYkBxBNBxHUb7oSVfwOPujHooOLO/GLKrHO7QQju3IvSjIIgA
xAZeCKEf7/tdgwe9eWLe421v31/y/nhiB+ARlEiNAlC6S+XjTNBg0IlSIoLN4zvlxjIu1d7EU4vW
EzIRmtNn70b0dguM8nqq8boWzglUAS1KkmKgoPli3lE/hPOtXenRRh90eSQXddec0p0wlF2/Zlep
LApZ2KvWGFSZSIjJkmMFFLTxwKZR3BFNm6CzPFq+9vSPusi3y411XUq6jeC5T5t9Zla3RVbsNDMS
XLv1+31dGDvVxcLyZujHlnFCFJnqU/Mm7+9U+7EyKJhs3m8fnUhBuLCTTXZpDWuboH2MEeD0udeS
XaK0j9tiRArChZ0AiQgANI8pF5KetSl1htF36fCyLUS0bZylCAtlHCQd4/q2/D2a3hMaO9Uwgz76
0FHBW1G0bZyxGKapl6uAdZskZ9N6VrpHVXtTgfiXEvC9ceMQ6jItUG9JyY0cR46VSE7QHGVy1zeG
4AILlsP3w5G8H8jQYjkTqHWt57A7xELkU5Ev4VvhxsCoy9oyWLeJdFfFTnafY1LCOkc72x+AUW6c
R5eloItvzT5wiSfClBOoB98pB6aVKFcrOH/JRlu39L0tCydHtqkDxFcgImMW7SizXYsr3LV91Fes
vJ+rz8X0IiNJS9V32/ouksH+v5Cht31MDAmpxy4O3RH1OCUcHYtOopCbWe8/wg0ig05NMWVgGXOX
NwoQy9gqckvWJX7UMcM43Ue3PwFlxFRJq4taCOMusRWB7AqEqQBkqYr9NOHNMhh7YrT7N+zdQgx3
gWtjNGwT6OWeAvzWOg89mVT7drQFgfyqi7qK4duCmm4MaKDhIdyTpxqNHvT5n5bBdwQNc1R1cYTX
0DQ2sVMEkkvUMnJaTTR8zvZjQwf44XBJL6t2bKBrWlgdrH50G7U66nnjmEi3gJPuLlOVi1HMh+31
rT9mFxvI+XizN9q8ABU9xiOt/XiM/dHRveITAzMqXGE7PPva1iq5W1vYE8MuhokgDsZOMLOTRE6O
IMZyFLc6TQfpLdmYxeq4G1z2kqIOoYweSeMmGPdpcTdqT9s7uOp5FyI4Bx9MXZNkLKxVMMCV3rbV
Q9K4Svxv10njTARGWUwN7ZfQw1A9zdRwwmbc64UIqng9SF+shrMOeqTE06Qi2wCQly+sgm55w8nA
oI7spTvbE7FWrm+eroITSwedJD9XqjZql+Xgc/UCvXRiMrmkvM+io0VmgQNeLxaA/+s/SZzmTV1f
5rWMol5xht4BkzHw4j3Zo+Hh5k3lnYUoTulgXuuwNPF67LOjVN6XmuDOrlvw61I4jUN5Z7LwVsM0
WnvOBy8IPirlm+7NVQSnbnOi67oS4IE9jk8ke1Xsp1zkwEVHz2laHc6N2rMqqzLc6IY7dO9iDSX5
3fbtXIcIWBwG54fibNDljNWS6SmLvOBU7xmhY+7Oj+U5BgOC7JETGNk/KwKIlL/cpP+2ECScvwcP
bRVXdW0xp/4uf2mOuc/wtKbeyVB5KHGZRM/dv1jyq0AuLZnrddsFMyx5C1QjVoDTgf3DcLtAqCJs
VtrWQTCd/L66YQ61Si5Gwxvjj3P3mqStQzQBwIjg7FS+ulFbZZdRhrtcf+/x5sXQ4K32AHYTdCx9
obv0q+qoN/1BXDJi2v2nl7ruJGcrIrPt9QjAu0D6w/gvkJhjhgv6GTCylxkwf91F89VD7IkaikR7
ytkN2hcz6gnwJKXyHCW9owQhyCzeb1+I7WunypzxCGwrzawU4yxGWEpAJaiLg12pYHzoq+yWgHBI
8MoS3gPOlAxZIE2ShSd9dC6OkpMjvLVd82LumWLSg6iLTrSJnFkpDIwyg0MQxpe8StqhDB8DEcCO
SARnUqiVyUXMSt1KRM5kDJ1x6iPHCNP99lExNdtQQ77q0Y6jlFkS2hybcBoPRdtMnmXBgvybFM5s
yNNg5UaD/HAgH/RiZ4v6NwQKx9cvdJrWkcLa2kvr1Z4PSXEoUEQQxUciKVwYGxVT0jYRhukSLXbi
DHTeoyv1j7EQX0FkZvkaxShrSIGUeHgW5+Fc7cYD2KuO9h505TtQArvbh7NeMvjlvkD6+budBROh
kvQNWNk7L3mW/Wynfiiehhv5qfPRCXOQNGf6LOIgEOg3X6bo9XJM5R4rlI3BMdT3TTU5ef9te2Ui
IZxZsEqqhnUPs0CtVyW2gezsd5om2D6RVnDGgIyD0SZDC2qPUfE0+yGJFUcHQUVuvSVdtTgmziTE
YxDMOmsVtqovIbAEixBy/O0dE5gDviiRzUZOAgXZt856lxS3piHYrPXvm4YFKjFkifhU9gS80XEu
WTuN/tCUXyfrefv3r0/Lg7X2PwFczCBlVAaxJsUCcNyob9Ru6VYYGkgvA2yomz9rfsAQGGdBKLau
ale5f9iGcCz/j7TvWpIbZ5p9IkaQoL8l2WS7MRor6YYhs6K3oH/6kxjtp+ZCVOM/o7uN7QjVgCgU
ClVZmTJVs13WnePsqZTupUGwtm1Hu5hg33ZVKTKUJJvmFO3EGlLGNHEHmZw6SGxh4Pb6RxSthf2+
MmQXrRFWKmuimAe9+GDTB0ofr5sQ+QFb68rEPKQqlRSsBV3uXZfrDg1FN5toFdzhxzBw2AM1CH7t
hJ4svTo2wGWYyftOzGVXuOPfNnmEQdMOFV71FJNgrgQJqmjXuVMvUaqgYQFQRFie2uFHC0J323AX
IKT/akf4SrWNqdKoYMOQkbLXjNZRDJFstWBD+Pq0mSqK3El4jLXkn6p8SKVX1dz93SK401824DTp
QjSTuvIulJB0Cob3Nt3WUBC7ZBuDvoTbjAngAVtimOtE+WhFQS2q82x+osu/z1cajaWyEiPEWHZi
PRLw9auyI6N7f/0jMcf/LeVbGeGSsbbEYEYUw0hcm8FU6cHYWUEpS0HTkr1qtoJrS2SO2xMAA2io
6OBlkZcSBA6yG5PjOP6TJKWTSw/Xlyb6flwUpmEj602toMNdntQQUsF7nP/rJrbfGqvPx4XhKh7l
2GQ+AJpkDCEdTR9T0YF8D1To7BM8uoUtUtGq2O+rYNmkdqG2Fp4b08dxRx9AKXKa7wzAZBo8vtk0
TfosQkOJTHLxOSd5XGcLnh+jfoplX7a+NNXh+ocUmeDic6WE+rjEbIgYyVK6JI7d925IRQTkLP5e
83YuPjdEMqvMwABNBB2Y8kVWBrfUCncuSjerO6cXUYFvxuuVe3AhIiy6vm3ZtVPWtTO2pZf3PuZ6
x1pUzN9+JFws8UOEnVw0ptIgu1XvFj85LUzJ6Y5RAqGqHggfCeyYXvmO/BxhZ1VSDuoXQMSC9tDe
VS4T1FVcaBIH80lEp7DN0bdaGx80qropY/YAUozJQ49Z0R5q7SxNX22qOmRs3Oyj1QmCu8BT+AFD
aaZDBMpz+Hw3xa7WRbteHZ0lNWJn0aLnAgr3tixcqSA8alw4KeWkYwPZDK8sQdnxUPvpXXFjPXVO
/GX8VBwMvw7qEdAV4Y4KLjN+9NDQq1bBWDT6JI/oAr3BLZe9BeKg5jyfmdK0+un6id9Ozle7ykWV
zjassWOQiBbssIxNIr9nePPKnT/pHxRX/xLvwgcR4ny7Zb2yygWa0lDjSdcRATo/DGQADpn+SerN
n+S7/GQ9vlXb3PiI4sRnYzc8o44pePSItpgLQXXRh0YBMK0nl1DenWtHG0+KciebN3EiAJ0IgwIX
fhK7mMuKgHZePtof6ztMiXtKUJ3RkveTO/Pp+oYKPIgfTpSALyDmgkYOLaljVJ8H6eW6gbdCx5Wo
ww8hmlXS0gKk1oAbUED4vdiN0DxcCqfeLS4yFixKRAIhuuD5uURT6mc5YRd85zEuqByAYAc1aOit
srJsefOu/uHFP/mRRDySK3mUkI8BcO3GzVGqgfBqBM8I0Vax31c5BNSvtYTO8IteOkfxflYFzRyR
4/02joh/vK7qhXVde0yRYERmnwWaYwblrrzRvet+IVoNF0gi9PQg9wOiDpr1L+MIEdI0LKW/NMLF
jdTSSUsHxEeyVNqN1qMvL8/j5F9fitDduOggjcWcpxHcLT73aAIwLXBzp4G0WHWL/4MWuOjTcQGC
mlKXaCa8rZkha3CXWcIu6HamoOk61DIhV2xz322Z6y7OMixIu5HumEYExGvcqQXzUuv+HyakWU7/
e4i4mOO+nwwdxorOePNJJyMgcDwaRDfmjeH85G19VwMFKqD/Wx33/YywnquphrleOXTFISt9wxS4
BPPeP69I5bt6SxOrZUuBUC+nx774GiEsaNP3oRY9BLdd4X9LAbv5f2PCoGT10DEWisa4pf0xjQQx
5w/R+2KAy+L0Qq31WkLO2AJrzG76GNNz1U0CeCebLpMOiijD2H5UXCxyD0CtS5pBgRCopzyiaR3o
+6r3+k+G00JWJvOyR/VgA+F8/QRvX+8Xm+wzr0Jr3xmlXbbwiEgawNXmqZA3Gr7X9uio0Y/rpv6Q
QV1scU/BxY67So+BeDJyLK/YgT6kcMd7ojqNpweanx7HU/U1uxNhZkVrZC67WmOrhuYM9TOQdar/
LD0UJRRnmu6S9may0p1gjSK35OJHnWkkbVgzj80jLgfFqdz2a+IysTqo1MYOIPKCHRRZ5EKIbpaL
YcvwGhWsZuSQao/XlyTySi5m2IXUJAW1UTKYY1xZsvc2OoQVXjdDBIGDb+YNhkkwvITyR/sxfpo8
1YuOxc5+nN+UfoFF2YWedhjc/KU55KCMALf6UQ/UXXcTi3D47ItdCWFvSJmVv0Sp3o4pm2RFqXqA
mkb0oz5kp9SX3O5Yv1gH60lz0lvi5UcRvbvoG3AxZ1ZnJZ2ZkoY1fJmTe9vajZizGfbXP/X2BNOv
awAa9P89EFo4jwl9g7S5LEnsg/rcEYfhKtuT8qG1XOsbwe2d31QnXdBqEK2Qizexlia9wrhK00qq
nWFpnAmdgGlSmd6LaJ1sHdc2kgs4aDrUNJ2AfQwHZMOqX/tm5SkRBoqywakfGEQh65zrH1dwXPje
4EKMiKYpHuIEUFi52EvQmEnGH39nhIsyiUatVl5a0JuUgW4/tfJeGgWVz2082MpJuLjSEkpka0Dh
zrp5G1e/idDE1d3aFTdxRU7BhZikimOipkjr8qI7xIXxmk8qyq2N8UoK6l//dAJbfJMQ+oTgHWHP
vmn8R5pOk+mHOmTrBRv0hxfFr7uO59RcFGUcuhJ5ZOuzuxzRDLNs5jObqY58UcQS+NxbEWEVsJbW
LpKpgbEBzA9RE3mKPnrtbO+ufzrBPUq4sJF3RR5PGW6aNPqimh9i7WwWB6T7RDTNIzLEBYmo7nM9
n3DFaG3ulNnZqp8LTA6Ny32RvIti7OLmvCa0Gfd2OpW43lr9ALx3KRpgE/kb+321NwPFu3JeUCKD
lqTT2k+KBNK05tiLit5Cj+NiglSq6tCH6IHRHYt1wG8eGB0X87jyRpRSCa1x0YGqZZUPPeK4HFhB
sWfDrwniQ+tAkFcI8tj2bxPjObImKwZP252bRqgRsC94fbqflnOz3M8iyNL2Nl1McNuUFbRN0xmd
UKMCe3ZsO9LkhVHpSL0gzxGthdsmZRjAyhFCrdJe7sOhAkXskyx/vX5QRYvhNkeZ4jnrhwEEyWnv
6TKSzzxyluH8PmUu4/LVuMBdJAlwUR3yldJKHK38Ei+fJ/Qorq9mOxr8MsI3dyWFJouyoJQxaN8a
048cQ7V2Ye3ZnSiVFuwN3+TV50hTIGKB8a0mvdVKD8Qlbm0L0y/RgvgszwpVDBQgJNCd6g/3qV+/
JprTneq9HjC5hxpa2toJCpiK/3dfkgvg2mhZS53G+Q7CPt/IWOxIXOykuT6o7XCKaym4bu4P1aHL
znFx3Jz6RrJHkJyPLjkiJDk0mPYdyEyaJ8bXKgLqCdzeZNu7CrVkLog5yQBKWOGrHT7Z1qthPdej
yEveUoTf08rLsrhYYYehBsgZ3gfluX7CaJ9nHUugiaGRGoRejhlkaEBE7jA54149RL6QVJQd32v2
uRCCk43OY4UQUrM3plfDLpzHz2On2yu36Uv+kIP234AG7n32en1LRZ+Yiyy2ZlWa2uCEFCiaR/Vn
KzpK0A8xRV2HP9QKLt+Yiyxm2URltVRIowPFh9D80QRfxd1wYny/xEfm/hg+jF9Fr5M/XGu/zFoc
Jl0yrKZsZ9CBAQzjsksUpGqgDXkrBAciGOFmHMBMOzFkRYMAEHccK1q3ugqpoZ0yD5Fnq2XulkWX
+mAk1TwZYyZBQ6iIqYZ9uN+cZ2WUO5NzK0tVUQLuDxZ9f5JmJx/yZ9sc7hBVD4Zt3FcpmGmhBn3d
cURr5c4mq9qG2kgxZVCcxv6s5o3Tlt/1+GakRPAC2/TR1Qq546mDYAFsKKhAytPklmPsjpN811sd
2ubh4fqqtk1pEG+1LdPSePx9DWnKHPAQJsqCkaY6dZcILE35/n3DnObFELdrfW/mfdKmIHSV6VGy
vlvFeFAUka7S9iZdrHCbZEgAAWo9WpxSeQe0ppNiojOmX1PIDjQiYAj7i3/3w4stbpfwPioGpOW4
BCFUPJhPdbH/u71hi13dBqUpEVVjcgNwAU9JvKgGs/wQtP3TdTvso1xbCBcSiZWXEZqk2a4qd4t9
IoUbipayXbBZbT8XDfW8orraIhomL/a39uPsMmA1q0ijmKEG1WH+1jzhxnlOPJHWhsDD+apcNoLW
iMTYJrCSub0NDcV0ckq18TpNDv7qQ/JlN01Tyy5qsGHJcpPTm7aYHVtU1RB43Vv8XznFONO4bwak
XqkxBkVigfBiEXSxBYeIL65JGW07DDvhEFHZ+hFr8au1SNo5zYzANEpU8yPoKF3/ctsx/ddZ4hH3
oKXra1Jhk7QghICH8SbyRoQ6v9uebqEpZhuKYRqcFyokt6zKxlNZ7otjNslBQqcbvRJNpG3v0S8z
fL4fE3DcliH2aNSlp7ian8gg+mAiE1zziAKq2PWLCa+OA9oBp2hLgktIZIHL8e20HE3UOgFDpocy
+2DLH69vuejf53KHIbMUvYkgUqgUKYRp82CxZ/+6ie303bxsBPsbVoeFTgnEuRKQiskf2HRZdrQ8
cBGeeo8pm+bu9Om6vW0vvpjjbp8RSkET9HYwipwo4IsEm1ZtBAvkaLVoOukG0lwLg22V4l03u51q
rpbJ3USLvSSJpgJd0H1jTM6MPywKmm/2jnoMNZE6yV3oToI6uOAsmdztlILph3YTYOp9TKB4+jlS
gfAfdteXtmnEUkwVtHS6rvAz0XZV2IqcaQhF6rlKMicHh277+e9scNcfHTN70dFh8+ZeGgNrVL9n
xQS6nVmbBUeK/Uu/XbSr1XDhp8iJYWesDkAm44DbYo8EIvN0DSOrdDwT8GiYcinqBW1G84tRHqdo
LuMIgjDL8D6+MD11CP35k2PfJjeaZ99AxnA37zvJoYLms8gqF5/yKOpMSUU1qpM+x+GBVp2foAza
38pFJrg7BD6icYEqzUhr0B4KJxb5IGFKLwcvCub1BXu3jYlcfUcuXvWlkjc1G3JLMTHK8Hra/c+W
r2i2fPsJt7LERS2jTCbVstkVDyJGyWk+h+jbM5JdqGj6opLD9tfTMU9gyzhjMvt9FSLzblK6PsMT
LsYYOD0l4XF4n+aOdbHBxadYqetI1TDhNgACyGTIgA0/STfKrkWdyBRAoTbvlZUxLi5NYVUORtmj
XG3IbpMtTiFUO9/8ZjaRNcXSTZnwYNyYylE9MzAuuNp2BqPsvWWv7A6ke7OHV9pX2xNx/IlMck5u
6kqWQlA6383jHDlZ1h/mbjyUQ/n9ejDcdr7V2jg372xJJnULVMr0cQLej0numreYagch+/As6hZv
zz6urHGuLlvhnNk9yq+D3zKowefYK7/Wu+we1TV/RoWtDkQIos3IZIOQz7TAlm7IXBBuxlIhDdMU
VuKHOek8UrwMA2ih5Mbtpv31r7m9a79s8W8PkLWrSQYZcs8CfDKXTsT4SmpBpP3Djl2McKEWmu0t
lH7RNmEyf91TD/m76RjfMvwV5MgFKG3Rijg/VEJ1VK0CqYakE0c3P9V56Fh5Iwjp24nbZZP4J4jR
SmkoM+78NxDKOffD0rX/LUsyLeHsXWJ0K4OcI2ogyKHZgo/Y0mMI2rv8RyoKTKJPx35fRdqIVmoL
SRvQWdGvyDBc3UQdSSRlufnaXa2DC7VF0cZNZeDtNneaF4e+HT8ZQAuluug6ZBv9Wy6zMsSFWTJQ
20pmjJONx/iJ4SbrV83rPfvYuuR9dCsrY1yKZk4aKRYGn+3S505+HjJBLiv0Ny4oJFnapT0gp16R
v7EWlV4T6A+MtZwexkPmv0uh/bIgvoePEiauqAbuVoxf4vIw0o8kE8AfNh8jKxNcWMD8JQmhkM0m
RqK9CjSwCiYcshdlKwKv5jv3tCiM2JqBrm/zz1r8LR+/mLbIqTfz5tVSuDtp6dUpgu447qT5vlte
pUFzLT3oJV+dMYciiNkiXyBcKIi7MWoH1tySgx7NiRLAB+0TKhNOeVuCm1WE4hd9QC4syKaMolT9
Np7gadJBstzGFLgC+4uvnNU34Noq8sATpqrIwP+g0vkj6aqPWf0uUMpqi7hwoBO56UtGKIAsL1fO
5eACRIs+pygNF9zehIsEejnNC211tG+Mwq1I4iwmShPHqfFLsxXEONHOcEGhVdvetLUK3HY9upwV
uJRT2Y2k5C8djh87leSwtOiALKH6sfgMsS3tpg+9bwGCznCCogRom3Pnslc84V1umlOaq2+XqxVI
j+1TcTR0t8+h7Km6SF/3zd7wGRVY9Ho9HfpDqmLZimqBIdrmawa9ImW2TmeIUd5pPwjQeglmFGKK
hTIqOlGbcdtXLtY4XwkHmneJiVYflWe/l9tbkJtSp5pCJyyVQNWVp+vL2/aXiz3OX8Jo1rUM8dDr
i8c0+qQp91Unuqi2r91fNvj23hK3KP+qOGckWHzVY2Qh1lmDrBuTYAmFwwQssv4eOS7muEtktCAs
pFIsianbErf0llcb7xydaZ55/Un0GN3OXi7m2OpXgWpqDD2OGVHA2D90+cdBC127h6Sctvv/3ylD
RvcELmjpKj97N+hjOBI2EibZud+T1DPkdhealv93ZrhkjFI7sqYIAMS5Oo3pvYG39fDpuonNxsp6
KVzgtas2sTI2x6vd/KRbtKk7Kbv8pAQlVNzYzEfqds+T5PRfRQdsy+HXtrkDZlddOEUS0KmD6uFZ
6mbJjigiITyREe5UKSoth5yic9TPxDND/TT0EJ78W5fgh+mqWJ3jnBEwJGp8U0z5jWF0N0VGBNWJ
zTLS6pv9NlJntKSkaKVAY1t7adPuSz2BNysdfXOZXahOOBh3+jGYy22XzsF1XxF8SX6yrtCMui9N
FQ/F/EeUuqQZnXI8XLexWYter4/L1dqk1PJpRNDVgTxnNIyYl39Fabg8yXcm0HVMWcL+rsmCF+NW
irM2yyVtIalQeWfaMoN91xkgGxGsS/Tt2O+ryGSXclanOR5vJT0o6l21+Pl73ofrJXDRIpWzYm4o
EvaiugXDs5ocaLsT7I5oGVy0qLNwTEo27UZ3YUBBz8NI5of98kA9etD2tRt5s6gnL9oaLkpUStVZ
BQXQclHPynQeDEFJYuuaX383LkAQSbW6NEePICl+xOpXxXotjY928ZUSQaImWAivNlCWJEqtHJWj
0JZd00rORT4KWq8iE9x9KzW1bGsNJisn6+s8nEJd4Mai8GNwN2yjaJk+4Hnj0fTVMnyS3NXKiyJJ
DvB8O8sgrqF+JyLqrK1rfbVDBhcTSG7XeO7ijprIS6XeJtNRUZ868+W6c2/7to4L3dSJavI1ozCD
hEJoY/wmR4KJfDpymrFKUCu1/euGtjfpYoj9vooFE7QKgdTDcsCRcG6V+lBpoqfHZqZsyBcbXLzR
kZRQlZVhdUzSRXvl1O5tMFNi0nYnnl7YLMOurXGhp+1SOdR1rKg/akfG2sVyc8ltkUagkcIA2PO+
1QUh+w++eFkjF4zwSLCH2EIwko+6X/wrkNmi8CtKK0WewUUgaTTSumVE5ZlyMOm9idSoeUcTcf0F
uSAkx2QxpRJBaMxerX6AKvtzJNJm2F6GTYhiEgOjK1xwoHqtEC0HO9wkT40DZcS93YPQcRCxg/3B
+S6GuCChjNVE7AkVkCjS9nmSB10XNo42R4dBNfdmPD8Y8bDv8cjPI/tjtSCBIZaowsi+GP/0AEgD
TSnDVC20w/57yqRJziVLxbXBlJRKnxW1pQCQEEHE3XwNr+1wzkGnsmm6QcOL6ib5Mpz7wLqno1ME
/ad613st0Mzp59EEElaIwt16yxmE2CDiA+ujzjMPzJXRQi0EKxzQ/NACBtbMPvwsOEkgTG/Og8to
hioQGFcgntRTR3QwNkek1n8CF8qGHA3NFkm1J+0ZDW7psxnB3i9vyb4X3J6bdbW1LS6kybW2lP2b
8Mtx8ckOZY5/hSFlL91Fngibuuk/xMC4hW7rqs3PL6GvORo6jj6y3eFLDpyJphpPRO3PRSudMaV5
iKX0WCTLwzsuh5VZ7uzo0xyaDdOVsie0onOQHgkMbEaBlQHuMjWWOhnwTsYDwj6MOZSVmluptZzr
q1BEX49zjEVVEghW4DJVHfuOBP3L4pmvTTC9God2Rw8DaP0wKCN5OYbBRAeDnbjfTv5qhZyjRBjc
0yMDt5GiD95Q+JkuO009+ZAEc+Lxua5EGeqbL/xu0bZUUzcQ9ngN5ZyOYESVcAwmNKhjsNOYDxB7
RZPfqYJ5xHC37HeudjLvJa864Cz6xdfr33tzU1WV4PWlqbLBa4R19SJHijoBzlUMfhppvpXU+7h7
D628gXgq26wZL/OjYrpZR500YQypNA/G5KbqZ6V+fs9KLia4VEIupnqyJ8gxFBLdt6ntxfp0yI1R
4KDsn/ltx1Yr4W8HrTUyfcIHI033QcqTD+MY/oh05aDms3d9RSJT/AVhzmkcVcgeaK4Eplof7ORL
mZSJY4F7VrCs7efzal1cHgHct9bl1vyz4CY5eJ6hsdZDXOdM7tgA/rjXvxf4v4JbcHMiZOUZfA26
VZTYmKN/G67yjoLop+yc6sby1JvsGWXau+SedT+GT4Ay2ntNdAQFH5mvSWeklyGUR0DgGr5O5kNP
QxSkP1fyIkg6tw/aL/fkNViM3pz7MIGUuWkcCtkd7HvkU9f9ZTt9uuwhPxXR0bSRQsZPPvn0hUkR
jOCi+MwQFPJ+kRyRJpNoSVyohpBhnNYTngrg9nUk9S4zvmqt6EEiMsJ+X715bDTFStlgkUMlzgKw
qdJUbtXTv/R/lQsfdVlJ1ZTAD7UPc2DeJfvqQ+rZO3KnfcpflF3mV375LBL+Fi2OCybEjhczgqwI
Xo13tNZdk5zMJRWEEaFbcHFEGZZEjmO87RmxlYZaenS0wTT0czLHEhRFtuvCKyfkAkkShpVS64xK
2u+gic1QV+bt8FVaHEi8zn7oYKg2CL8stSOerWXf60pw5iGHrWEMS5jBI+Xin2h+UpeDpH7u40DJ
RO3A7QQWOZ6ma7ZsAiX6X7/sVMACxhwfdXSZejri1lE+NAcmXmjsrp/rTS9ZmeLOWTORYdIYsVJU
Le5Qda609I4UihgzRWbY76uTRnPM/9UD8jtVfpEnb0hKt4y//91SuFPWxmSaCsaxRkFgPR2U+IaI
3lXsa/zmA6uvxZ0pOY5sraYMUCMnjh5/bEX0RqLvxB+nTil0s6AAoCiB3f8jyTdmLXjUb15KqzVw
ZyjKJCAAU+AOzOopV5/t7osByVsRUGPztPyygjG6/2542ZBKxt1rePZYeWn71IZPQ/9sKnep8R6U
E3sR/Twt+I//mgoXfak6BjsZ4brh+NThxiCi2e3rG6PxujHhJKUQHBsxu11E38I0+wA6mmAZQxGw
mVz1sN9G16Y0yaWBERXRIwP3A4GExuRNfWJI2TqwRB0G0bK444+p9zKCbDaaXSbY9Vo0N+LC0Y3Y
v340t5/Jqz3izn8CiQRJAoWAZz625xCq7yDtARkpQwOAs0vITLCdca7scbFAB4ttTQq89OLkp2Cb
k3rWIfqgQappV+fQbVN3dRA/Cz/o5hNzZZiLEINC0jZntW4GUFIAUGJwankvGtPbvndXdrhAMbSI
1x3F+bJYhxSFzXrP5psZ5gA9bEECI/ISLmSgzRGaY4/8hcaLO+uxv7Q/tEY0tcn+5D8HV+2tsrq6
I2aqgalcxTClURkgUbaQX5bLSZkA6VelHekNDCTK8eN1z7we0TV+uo3acqoVCtuv5Htl7PJOICMk
+HRv+7haVAv8ZT2wgh+BpngN6iF9hxa+YH9E7s53CebemAs5YVffbgQm9wxED+aCQrywfOU4n8me
5enxUT1c/3iixXHRo1QrWmgTrpJmgkY1Zs6t1MVIsWh1LIBfcwwueJStMekm07IcXQOnKjsmN6Ov
+eVRzFUgcgcubijg/ySmgSRvKAanX6Ca2gR/9824AFGNrUwnBg6PZjzWSHKwFjDmJ/Jfbg0XH/Rc
Re0+xz2CmeE6Hp2s8RpV4Nuij8WFBQxM5qMtQ2zPqm+76c7SBP/+tnupuqVoGDk2eWEXKccAVc3Q
C014G44fsvB5EtEAsT/xd9e6mGDX8ep4KoQ2SHgxlD71s/JNq6V+L0Pip3Aqo+/3UyuN6bksIDTm
1JI2d4hEoyZM91k6f+2P4NJ9Q2oVVVNbTJLM2Ri5hl2ak6er+vA9tPAXOSktLM9Uert0DC0nd9UM
CFZmVZEbDp36UGRT/QCcRyv4/NuvLe3ycbjj3XdJpzXLyKi1F7/7ZnxgU3jS7ZC6xhk5CbRWczy3
6N56EDKYs+9+7ZNwR15LJQmNEtwFMT22tl+P475WEpfoB7B9e321r4y9Rd0l/KyJvHo7czUhaayp
lqbwehxaHdLESFDoiNsbdYic0aodgKgKg4JjW0SKsO3iv4zxFapOLZsp6goIylQv4xL0SMXT94wC
GtrFBpcfj3YiWQ07RlIhOzXwbekz6Z6uR7XtUHCxwZ0jtKkzFeSMgHlY/WG0rVu7eI8Oy3oZ3Cnp
i2pQCaaDvYnudP2mmwQRc5NZdm2Ac3ezGROpSFASHfw3lSdwDCu39Y6hEJHAuWDU2l3/aKLN55yc
hCqJwhhXAZqNu0lC1wNkqHpM3L8zw91pXQyecKTfcGh6BKatip/rSPDtRCvhLrU6zZLIZmdGnhen
VynYI/eW8eH6OkQ+9tuVVuZ9o2MdZvps26/S9K6b+eLD3HVWpHpSLCPD5NWZU+p3XQHh7FH0wBOs
gi8jySgKF9HAJrUe5aPis9lVxk9E/WhwQqfyxPKcIovc+c+ykmYmy9KGbp/EmTMmoq626Ojw06q1
VuC9BcV5dFyrXX4wfUwO7lKv3S9BcVAhwfCXR4fX1WiyJO7iBYgfa/rcZPdt/kjr/XV3236O/HIH
jQsHiBQEk7EAsJezsTMh7ZLm+stoNbrT9OntmOpeLpHv122KtoqLCJPWdLKcM0zH5GXafSfSgtr8
9w1NsU0VPLI2TxVR0FiJFfbZRhMsr3nnjkSUzbBo8tvNfTHB00TQXNcw6QuoX1Z+HxDWFMy3y6Vj
FYJoILLDeTX4scOJaqjdY9TXNcfuKMlK6ZBY26XUELGab8a31aK4681WzLanGtrt03QytRtCXlTy
en3rNzPRlQnueqtbqYqGGj0ckh7scfLyJrDTQ97fx13idJ3mECqA3W9/QdNAhxYZtsrTEFQLmaxQ
waJaW3NtbW+nIK8ZzqYUCy6g7aVdDHGBWxrsdgrZKIgWdAcaZAF7vYEVW3AJbUchEKD8b0FcADcn
OysNIG+8JqfxvFObCMrc4Ugt2et60kK3K4LWxjTQh7BKtdaHWrv8lEe9WjiQ6UlSR44NjThq38yx
E2m9JrhgtrFhlz+Qj/2LmWaY07UZNoyJCiTHdv9TjEeIiGTe//sp/PUp+GHuaBxG02pHNsjYnnU/
9+UUuA1H89vAuq0EkVLgSHz0B0S5MgaCi9OMEf8BZKClX2kLnm3+9TOyfQwvq+LOSG/1Idi8kGZ0
HTSi5geKVTX5x+tGtktrq13iAn86h2VZRKjBxwdWWmsCmqJfbAbEm/cY0ZUfBPbYX31tr/igP6SG
Zc/EBDNCslccpXNQuNGhSx6obou5+zl0RQMW2/fA5UOyHV09e/uwmjodiho7Cr4OSqc92I9215cl
cgouJQS2QOnHmgJPSs51BO5jVL6s7GMniybFRWvhoktGjFCWhobxMGS3y5kGCVB9n5aHbqfkyKcA
zfdmUT1706apyMDV6DoxeX4JXZHlyshxyfXNrZWcFKFG0eb7d2WA2yDQ3vSQcAGn8/86gNPXJKAe
Qae4/ypKprar8ytr3F6pRlZVdojHx/xhdtkjf9oXbnIefeIXXiIWH9yMTit73JbFoRIS0hO00cCI
XOwZzcT8ybiL95mvlILLZ/s4r4xxt0KT98ZUGCjxdP7im/6yjxVXBnuRg2o5EMDlu54RF3t8GRu0
u1U8mBYm4q2uhjisgQlyPQ9PLCCLHhMCN+Gr12kdtwvkqLNd88N+k8WRdvrN9INNSInfEX9wEw10
KsB3KmhM/zdqRKE6axUr0P8knqJ4tmjfs7PhsI0DfYEgI9quapsXe1wgrmmSlpI5sAd5tC89wKEC
ptaVeoWbn9oXdUczN/3nXc2OlVUuHONcy2Mf4+iRIhgfkC04lSkCBm1eZCsb3PHuwRMZSiqumG44
tuqdDY5a/T1t3pUJ7kxrs2y0eo9cI+yfQwgR6DWS15uo++d6mN9OulZ2uLMsLeDMaGs0RrtvyWt+
Lg8E6maWVwMjd6vstP3oiJCU2/CIlUnuRNc9xBSLfmTBcYBOBkYD9/LhXy7YvWB52yfslw/yo6n1
NHdZpaOwxfAt3aH0phMbTWWotfQf0ejh5p15WRiPhQ87NezRDkClxr5psoOlvkrl/TI9XV+TyApb
8uryb0yqWL2Om7lqq0+WsjiTGe1aU/ZtWXm4bmobh75aERcy7GrG+LAG77CeF9U1AHlPH0GOWYEM
cYDWXr6Lv8R7QG4/iSiDmXv/llStDHOxo23NWS+ZWzZz5IWZNxUH2cycFJ0KEVmEyB8tLmKMWTho
M5VZz1f1QbJxI7nWeTmyvu8sbIZtZourhXGhw8xnpSs6XC/yz6uaCRlJ1EnOIDQ8Ak2fCImtRZ+S
iyQFpFqkvkB2IHfJKU9TP5abkxa3bm3Ox8kYBKhNUdi3uIhiS2G2WBOSK2nf73QfoNtnZR97mbt8
sHDVAKn8qN9L/nVPFURkHizdaFVnxHqIMKbuUqNHpyF2ylZ0wAVWbA4VQ42mGe2W3dfLniinpQgy
kWLCdmr6K2DZXF1EpY1VFRo6CpZ8mOxXImqPbIPoLw5o8+EjjGrFxrSapz62lcPotNrz28DlSd9l
h/ILuWMP/AWsLOHtIihZ/CGZu6yOjyeksjO5QDsd1PWtY4JivcBQSTIAR8LUZYVXjSBW2lwYiea0
iwZA/2Cv33WH4TGZnMGhfnXQP0sf8Ah1k0f7eyPKD0RmuYgCsG0uGQb4zlNjuass6dNgD66GEmcb
LoKqicgU+311G8ySbEVWhtPWFCMA+olXm/rnWbPdtNVF6ep23g96EYXIxNb4qsSQRlMXM/bVWXei
fR9EjQMZVCTiySfohnnXT/T2QbgY4/y0iypizyOQHbmhUCc0ks4lqV7trlvZxpibFzOcRzZFPYJ8
BuCE9BBCGW06If/x7dt6rz2ylREvua+82rU9Y0dPmPW4bv4POfnFPOegQ5RiPsCEeenUQ7aiD2Jk
x3gDuIyzL/H/9qNyjkn+H2nftSM5zjT7RAIoUfZWrnz7HncjjNmR915Pf4Kz/zelYWuLBz3AYm92
UdmkkpHJZGRkoLddw95gIqmwjeyU6oLrvOirce4IaQutinXUCufUVvPKhlqzaMu2Qfi6ZVw8Kw0d
cjczY614JiZAyfvyFffP+96doRsKnXj0IYi64LcP2dUkF9KGHMNlpQiwlY+9HaYHJS5toz0HssAb
RbvHZcaTVYxNUAOu8vCezt90tEDf9jfB3vGCEmNc12HPSNCBeiL1WapTWxH182w37l6PFK8mgfbZ
NFQZoVOzx9lGz9JwSO5xpDxDA22vPitu5PV7UbeI6CjxShLgfFLotACdjHs2Sby9lFDnqzz9fj53
u8B7j9SwvlolBxyFNUnG1ELcIekeI3ovFbt5iASfS+APGocOGG+RWqMJ4l7UPVbhiKqiqN+ZedTb
PPu3Z/MjmmMIOFNqNqAzdfFeC5dDloz3Wa/eKaPsEjp5WTA4Vm7tbvvh5ljK9e5xOBEV6K/tKnRk
RYf+Z+ebUGClJ+KlnnocDplvPnxXbWmnPaLT1Jd2uZs+KDauv++jRq6+Igcm+VLSPkX8dNtY+wqh
Azep2kuXSs7t9Qqdk0MQGS84JC0mxvCT/RS8YCm3lQdoDjiakxxL2REhvQCyNA5KOrWNtDpGUV9u
yFGNiyNdILxYSk5a0b/DfF6CIhvNdpQqALKlpTtdVu5Ca/xLE1xWbJR9mC7ljNUokRsEiMuq8b5S
we+jwKtQBGDIJhObK9965VfVYz0bnRfYoaPucQUVOYTg4PHyE1aVU6k1kLc1aIUBRk5+dyiPia88
4PXge+tmT4zz2eyiS/ZFdONlznbj0OscrFRSMwR6AXZ1ID8O6ldavxTR57J6mUti65mogsuO0C1r
XM6xGHmYKDFyjg7X20q6hCqG9s3OVL2r8mdCj92QDd0weRHdfu5lXcPKXH0u9i1mcKVFf5ws0Qz4
zd27muELxGqdaFk64wavGieao2VBOebp3RS9DF1ma6KJBNvX6ZU5zvUtQ4vCAp2zqKKy6kR8RNad
PBtPCUENfHHIOTnKiZf8Q0QCl5u5wsqw8ufNYkoJZgdMGRQAk3yn1MQtEgzs1UWhQGSGi6PTiNbp
acGrrwLpiOA0yQhBgmgjMsH5u6mkaU1keKA2nej4QV3upuXTbYDfhNvVZnFOXuqB3lEQP90Y8VKX
Pyl94cTWt4R+vG1HtBQubgZVlZKCddBN9WNqna3mWyHyONFSuJA411LclzLyqCr1MX8pa58y80XH
zKL3rETFnskawfsNZ6boIXXX0Rj8nKp3F5XcdQZx+m4S1NG3C9zm1Q47zqsL8tjX6I+bAeuMFsgG
zoOB7kU+eg4rT/GH3bi4wgc59re/gbyVTS74ZlE/UxMzi93oMDsEXKrAVTQmbAVRNUfeTV6Igb/W
Q5VgFKsgsGw7yO/l8gXvcbaoUTEKkkKJDaZYhHk/PXFvf7vtuvB1gXylW2rSLiQJrCQH4/twQCT5
XBA7+9Z47MpcOcWu9qHbdS+sn4qWx4FSLzc6uHCo1TZa5xWkOll9Cg5B591eIEOEGx/Q5EAp0Ke5
1WeArlI7efA0WB9u/75oGRwiVWY1p00ERMLMX5k86eHXKRXVYdlW3FoD+xtWjt9nQwktWlQSpf3i
q+BBoMjwVd4NHmuyBRv69ooELm9ywDTk4PrLOZtwEH0yGl+tXnv5XHb7Vs4EHr7Na185H4ccdMD4
bGiasgKAdY8RKZFjfTM/QwIU55nu+tieIU2Tvbb34rRtM2tbmebAJC1Drc/Y1TY5sOa+bs+oUM1O
FLD+I+hfTzEHIKaST3HPhnaxNjSiQvUjc4EhD+ozHl32qZtd2MBw4ekSuD1f3zb0bozHJTVcQ6Fu
l7Rfpor8vO0nAs/n69takaCoxx6hy+ouHx978pCJxGi2lVOuX4kvcSeZqQQKHvJZO5WnnVELcNra
xvyuT8vTiKw6fuigQKodyKOV2NTuXNH3Ey2Sgw9Ku5qGFsYy1vIhsH7m1l6Kvt/ex/+AYFNRLQhs
oXeWO95UzuJJluCKy/2/Y6S6U3RPPsev2UfrrtnLR8Ul+/ZjnAmqwNtH4GqXO+hyrAU9nRmPP9SV
Q9gWhUtCabDDDBn3SPTi50KNV/D1SgePvIJ7IPvxt5h2Nc4d/V6Suh799kiz8A5JHszhQIvZFqpl
bJ4DS9ZNjViYnPXrNr+CznwyaKMy7YVhyjy9HXZq964Hq5UJLgL0WVbJJmsUrvp93h86yzHK19su
srUK8J8ti+JfJhpi/gwAYapLfZuEYAuHmL2cS0f8P4K0d8vR1yY4PAwDQ4/zrkg9HbLF8qtp7PVU
YGIrsKxNcFAY5UnUxine3PQgcfBVnMV6ntP7hT518YfbG7blXSCDqdBaAs2U8g/ByTSVoxWgyqCo
1Tm2RrsNjEu4SK5BBv/vTLE/ZeVhY4RSrKGiZ8xQfwTjYWwqxwgvlfCyupn+rtfEOYFaZEWWaVCv
ZuRd49tw0qk7OSEQUNkXF+vcH4WpwGb0WtvkvEJtSJ6nEhiR/xb2mvuK2FJom27rSrsOLc4hELdS
7feIrq7tcq5iJWmXUdaQE06epD9WUYcJq8eogaSwLOqZ2Pb8377Ch0oJzUYonGJsGoSYnuJ6ORfd
8GzWuejFdAtuDRnJOjRWcVXiFeP0uJ3RKY6iBjnG+9pJ7vtL6NG71i9+ZicdLScsm0Nb3YLnFvs9
4sxr41y2HRHNisiM5wK1AQtO8mTUD6VYpC+1uZWrJXLRsiNhNhcMp3KSe7SKjnhrOYRq9Xj7yG3C
4coMh7iZNI5TlaB5IsfQozwaPWsk+78zwVa6OtXViEHwSoCYbLZnTX8k5eH2729i4WoJHGr0/SyB
9g820yJRW84fw/xJkRFvfVoIJMFF34SDDXNZOozHBUsA9MTzJFG/g/ZHRAJBPGdIwMfztYNxSGFE
Q5iFUA50k8xR0BDaUJd2DxOYdVnlYGK44JIicgEOIObQbDFLDIzE0vLi/lIBlG5/oM06/2pBfEOo
QnoFg+XGf2dEyW7sDa3T2fEB12K7q23LFVEqBB+KcuVBhWRyUkCmwGsCZEKW2aeO1vb/oJlGRF0S
WeLAIC+VGlqvoGRp6EMNAKhl/wkz50Q7yP7gGy7BC5URo67lGgwVV6r35s7ww+M47A2nPEiLI75p
iRbFgULcShGFxCEudK1mt01vK+XgKLqoCLWZWVwPLmV/xgoYxratInnEcco+6Tt0oFvosJO8xlNf
0gPYvrvZVWyxyohocRxclF0h4cEXVmMIO7QK8pnm0zCJHuQFh4rvQ5rjPhpDFREq0jMnkw1vmUQw
IVoIBxNd2idLoILTW1YfGmr61YAnhNwVnF0BulIOHdBTF7QjCAyo2qV32QMaO51uD8nBj/G5Po9n
xhaaTxYmq4tcnp2cGy7P9xUpWdLHwQhYaj39SN3EHzWwokybNS5HF6H2vWA3eRpPoZcEMmxI2mdk
1Av9muuxrUwiKBS4Bd9VpFi4myYThq1So/X7YDzpiWjGsMgElzgo0OHIlLDEo/FsNp8sjA/6p5TS
4Z/bfrFtRTOobsmarPLUwkKOJH0o4XzaXJ/0XL/LZVFn2fYX+W2CTyZ7UJT1PAGIxyaqptF8Kky6
UwoiuLoLVsLXXuQmXbQIOq9obfgYKJFdabLAlTctKIpOTMjymwqv5doDQTELC5l/Ix2r+CUrn25/
i818YfX7HKItSTCqaBdCV5KVRXZu1LZk5IcAzDS7btt9NhZuRLpEsKpN9AbhzYS8OVExpf1P9J7S
KlLkCH62NLMT6H6THYeysaXoPRnqyg7DiVWUkIy6mpMRfTXTKJ8JiR2wcz/d3sDtuxkut2h7gjAL
xl39aaOq596KNYzW7dwGasIZSJjWKXMjN8akrfIHhIDImdiRJ+IjbILryi4H4WOgFFGeW+iPLTLH
sOp9SwNfkXS/DcGlSkWYunmiVuY4LO+iBkOAGrQXB8pLPTxK870qv97eyk1f/G3C4CXyJAL9blMC
wyLGxUiF5MSQPuGtCZoDs1eBiNn0uXPb4iZTHTj0fx8PVZE/P54yB2Mt97jMR0rcP1cR6us0i6vC
DpPpWSm6+BgV9ceuGMrKXtQht4dpqDCfMhMqVjFofROyVKqAZ0E0E93Hf/4lZp0SiaZY/OiETwsK
rN3iDniQHqELr9UQpn8P3QqKLr8NMuRZnY1iCZclDfFcCOV/ImGYdnSoLAHSbzLX1kaYV62MLF2n
VHP/q3DR/9R8eoqggSB9zT4wkX/jEIMGYu1vf9NNbFmti0O0rtQToxpxxZ7iL7VxWtoJzc6pncaf
32NH13WiG5aOSt+fS4ssdWkzC+d+MGM7rJuTYmVONyT+LOrs3zzp6tUSh2JkoLE5B2XmKWmcuhiY
4OTkmOqDue/HOd4ZiiSi7mxGHQ0VEl2HrBJA7c+1TU1VdEsMRkaSlL6+pJ/CIRZJ17LfeOPwVxu8
LkLe9dIEre3UC81Yje2slKbebiR5+S5n2UIcM60w5EmZtN6NBqSrrtGMXWhPlp5flLHAK6ycyjN1
AjOXfCPC6XEq0sjPllxHd1AqK0o7n+r+w1Qnere7/e2394dqFBM6IObOZ+iJPvZtGOLBLC5cK3lM
c0FQ2URC7Pz/fp/999WxCbJIzuUcYGtKZ4xxtKEq7DRFbtfFrolP2nvGPRsrc9znlouEoLkfzfGz
VT7KU30O9cErAyL45JvU8JUdPi2nvV5V9RigyxqcvcqPH9uvSM5dyWk/Dx5oe15yiVgnmUtO2a4X
YP0mLkD4X8c0cFm23rQoQ9esWSQUxQhcp4FilmIthyosHIlGAqEwkSkOgrKokEpookC1ZCyelXDw
IZPsVVPoambivccTr6visg9iDo0Rl7grKqbkxbSC2MfovsOETlQCyTmNwN//dEalK7Q26HGLK4vI
VuIPJBSUZDeRYGWAi0SmXpoFVH5RhFN+6vXXPn6C9oc91hcwcdr2LJWCUtzm58FrhIqXCaTV/HWt
jpMYN3kEpTg9jPMFNQo2YjatDrf3TWSGg+0y6VRr6DEpt8tKW9EdPflGqx/GLMCKTSxarYb7PEM3
q5LJtNQVWtqYH2+rkGK+vZLNLiOII/zeMe4LWbIZlOEvvVMcXDxkPy/74NzGaDJiM6OmUWBvM+Dp
BoQl0ViNPJDDo4EoLUIrCFNa49XxpaCh3/VPVfK9hnDj7aWxBORNFLqa4rmHSctqOhnOT9nGni5Z
Lp0hajGlgjO07Qu/V8T3pUtmEzWQgEY33XBX9pdh8ozELhPBdWe7WGoQ1EtxqUJY4tAgxgToFllr
6lWWHewqP/KVAl2COkofoVPeJ5dSxIlh3vVm/0zDtDBYSzMws+pPcAjK2ZRyA+pdKq2OxTC4qoK+
MIoZZrhQOlMY348dJA3mbK+M1M600JH6yp376T04uPo7uIiZL6k0Ky3eraXkHGCghUildPOUrX6f
c8lRVrTGsJCeW4ssoWOFDogflmhi7aabXK38CqCruJ9UOeaLlYhRcVnfNxqCvqa/otPUCedFsGHb
75grW1z+OqiYkzz3yF9rz7gfYrv9WiAWI538ou3qw/RVPER+2z1XJjlEtNqw1SwDm4gJAbIfgYIT
T07upE7xgX5I3eqf6D31mZVBDhurworNbsD1DurxgXpHM4H7b3oF2AyKCeVVTePftwcFggy9iTGo
rb6cO6gWoGItKvttItTKBvOZlU/ESAWtUNdTr5j9MvqZVLNt4Lp2GwZ/4dybc2yphq5SaB9ilBZn
JY1kaR4M5BE7Bhz5LvDrA0ReHaEo1SZirCxxsYRQolEM/zDcDOo+xuISDe85UNF2c1f5NhI7BE9K
sLrtLbwujv331RZ2eSUHao0tJLk7gBHd+lTEo9muJIDbQohigszFPysHeag0SYGBDglEkmSM7B4+
Rh9HP9o3l+E9TWfGyhZ3jiJlCJdahYLLnGLUzCnrnqzh5bZDbFK+1jY4h8iUKot7dsWpPg2u5kcH
2VcwKWs6aajgK4fyMPrkR+uO7vCUeNkOs/Nu/wHb+LRaJOcnUz7RHnJJ6FC5V47zL/nEgNrLnYph
edQr78eTSHhq202un5BzkzLXQ7pQELGyCKpC4c9FMe3S/C5Yl8gKd57baBxpwgYAo0vFTc54ePmX
9/gQ7Ccn2uf34140+WYzrKy2kgvSyxRXA2GDzyhq1G32nULfItdfQ3RJ3V6caG1cFAZjg5KUzc4t
C28h39LwLhDmOCIbXCQm2qJOVTSg7vlFvq8OFbSZasmenNGtvMVh5FGU4wU4L7DJP0IjjJQW6VOM
wct0v5j7JxlrNHPRoROZ4UJyLOeLSeCG7hTJqo9W5sWGikbsZ1DHERwvkSkOQiD6t1TFiBQ7ys8J
Kv+yctIiwb1uOzr+Pk98SVMK1UIvgshwwwJF8ED/uMS1KHAJXJtyKGEOhUSqGlu2ZIpXjnSnTtJD
2A1OG/aC5Wzfgq7HiH9zppKM60qPk8s0yFjr0LTX7gYHc4h86SC955K6MsbBRI5Rlx2t4WaDMri0
0n2Mm3STvvBMLRac2u28bGWLx4dOShOtRc8m0w9Kflh+7ZQQIMsP48H8VuxEIhIi3+NQIgrVmGBU
KsKxtdwNVuVDTeVMQ1GRTrgsDimWWW6NzIhM19pnYJenx8i3POnDvwzz4M4SfDFRxOLLWxmmRMkh
ReUZBZ9d9xDdp17pqND1MXaBPX2RDsKOMoH385UMTa87Wg1F5lmQssIkaVdKrGOlKxADf1cV6Ooj
/OuzGvVNkoH74CpVYjfTl7T7Sy/kJYyzsjOauEYGNfiTu7joKXK7veqytuXcH0+iWR3My95mvL/R
iZczzq24w+sjkGNQQRVRQj8MLLfujZfYMh0zgqh/E0q7v4qPPMVckfphRuUY3EOtcqrywBS1k0RA
ARMcL5VDjiCRCispkDiFSriTzOzS5WD76Mnz7bWI4FDlUCMlUx92OupbwaW+g86GH+wxMNZW3MYJ
fdEABNGiOMxIpbSezRwQReSDJXeQT06cVHkXEuIpBzMyFR1qlm+oCYNpdCmC/C+IJxA7hRTjJdwx
Wqj2ITq+J69YmeNpCq0+FOhrBFtvpH6aPzX02Iv06NhX4N18bYLLKcIYolRhA/0QXQqh2D07Rv5P
YH0uGxSEOkGBf+sjrW1xSQU0bhSjb9CyZIwPbXGe0n1BRTThraRibYP+eZerpzKhQ8aUgMpLrD2Y
muglVmSAyyhSWUVI0tBqEuWXtj+kQkLeFmibRCOGolCMM+SnAA8Q06XtgvOZNn7a3C1QHM9j1e7D
WYCo24bQcgGQMw2V546EeBYgxGAI1ydPhaI9WDOjgap2ikf122Cw/eWvpjjM6dQZvXclKjuxfoqz
DxZeCnRDUN0U2eDwZhyaBmoxeD1S0OhJ3Kn4UETvgE4Tj0NQYjIVzeDnTIZ6NtEpRwgKgtaxZK8P
0SlGZsFmbdYK1mY4F2tla+oHCWWp1gt2hVvu6OwuO+KDeX4ZLff2p9lMg9bW2L6uqh+JLC00iRsm
p1wNYKcs+9Rp3eZDfWjsnHUOCNxu8zutNpHzhUKhLbSNwVMbWhAl5+xFG6TXNhApgIjMcO4wK2RO
I0x7d5OpbRwLFe+wwnDQLn/PVWm9f1zokfpMSeXRYqFnV+jHJt1HohepTcyRNQpg0/AexfOh0Pqr
1GGFB8Nmri9J3l6soRQ53SYarGxw4DzJRlvSFPuFeYZ29EDd4t7E02sI2qzhjJ+YZC3eJPJOZFe0
Ng6ws6QeWgOtba72zLRQ+9clceglP7Cb+vhRvRNL0GxSsszVUrnzVaPpXdX/FakzdyY0NqNnyVFe
0nPvNvbX58iLO1t6uX3M2GXiTZxd2eRO2YSx9QB9PGKSI66GKKDGB8VX9+3+tplNtUETjWxwEorR
7vw0prJPEzAOUcvpHdmP962T+PEu9+LHYV+7bHxkeR+77al6fO/B/m2ar4KYBTQ6SApWbaKcteFh
0F/mRjSBettLrza4dCUN6BR1TZh5fdngiWVuUnvQlNyFYLV6VJu6cG/v57Z3Xu1xp6JqwOPB7BTU
QdSzah0Vkfrkf6Dv1QDn/kuAF7mxR2G9cplgYu6FXvWxs1tXOw670LV+3F7PNipezbH1rsC+plTV
SYLqWJ+F9tzaRv5jFM1PEu0Z5+qAsKDJGb0hJPSAVji3KoRjX0V+wAWRbKwMS6l+3aXRr/0z+Szb
oWc58WHy8gd6NH2mbqm5f7d5XEjJOtLSNIWwq2neSXgSC8ydkrzctiHaPC6aNAvUxIee6WMpFxK/
ViIuj9DhuKqHopVjmMwl2ol9a/Y1X95b4L5D7be0hw+hk/tCSGIu/Bb6fvscX/egmdovavLr6QND
RlxElCfLGR/kI1MPjN1S+DQgMsiBRBMvrdHp4Csl59GL98t+sPXz5FQ2cZnuumgkuGhL+dpH3VTp
rJqU8ZYSlkHVO0TO19btXeynKz28h9q7wni+ErJkNTVoBcyY6JMRfc3rHQq1FLy/JRbVTzfxQgGv
XAERm5g8e3lMpzzIKX7eCC6DDl2zV0l5vu3xm4UCUNd/2+BcHoNkiIrvhRfMs+zn3nIKXpbH0UWp
wI6OwSJIODYvvCtrvP9Hs5UFEw6Y2iivoQb+opJ90xuZOGr6uTfG0bu9vNs7aPGs5TCjUxwZLCAv
X5L0Poy/jrngGXvbAX+vCbLjf6J6UWq1Sg2sqfhE77tzDrmdZl/loAdDzs+tLiK5hc1kZmWPi4q0
UoaxqJnmjTzvJBp86PP2NGTSj2GGv1vBl75fDuh6+XZ7K7c/naabJoGCoKJzgSXMo6hCRQ6BpUvt
KSshL+Wo0akg91Yo0qndxGHlaosLMFLY1PNoYNB3W2PKU1Ufa5rvbi9n2zOuJvhwMstFVBGIHqiL
N6WXHNDbid4kNqFwtQzubClqmtRyA12d1oseWHvkctKeyKF1o313ARlMdLkTfSLudGHgJwicE2J/
lz6ZhY/X2fSoL2iaFZwqgR2eHZyN6jLmFS6RsxW+xB1x2mA8o7eVYBxoZEeNqBF4+05+3UiDO2JT
k/aWxIR82zY8hv3idFPgt0XozlR3ugzKq6rpQfraXqLBNySRBp7QPnfk+hFTCZMUQVSze2/2Wjt7
ViGXqPvZoyhgC/ySJ3SioGEGKWPIB20G/UB3hGz5PP687fybCdxqP9n5WyWiaQPRkkDCfagLFidJ
LY+MjQdF2WMXFAJf+UUye5OArGyxBa9sEapC24dRBVpvcpmyT1nbleyoD/JdfMhfGlvdVxe9ta1z
KHrxFi2TgxFITgwRVXHGyzqxl2qfFud5aWyI5QjCmsgQByZynZZEYaWpofwc4MlbeTbmL4s0Ccxs
PmKh9vU/DDY4QAmHpViiDEVDKPB2jgoF73JneAAYhBtMkALhc9xLg3PbWbZv7CurHKzgoa7SMvYw
oqdQDxrO8R37jJHfj3bvy07oEH8+574ozgk2ldd2q0vZiowJ2Y9m6icDMwgkufXyqPfIIhLZEgAa
L/CmlHEbzzFoT3WUYyR9is75k2V0R11SlPNE9NHPK+FterP/ZvU1TQ5V5m4JQxW45koRg5WvdD/s
q2/N7I7+jHeayskc9ePQubc/pyC28mJvalFrYRHCKlhEO8uM3dps9rdNbPKT1ivj8CWp4iVRZhy8
E5qywK+GHFvuKIdqPziB24EFbdMjIycrd+1Jex6/iQKhaI0c5ugLPllm4aXIoufACm2Si/Qc/yMk
MDUqAsl6THH8E9bUru9SQ0ZmGZN7o/0Ktro8hLYq/8ilS4bMeQjsfL6vRYrz2+Hhapbf2V4Cd1fD
zqaY5abODvr3K6FM9n+ktFcr3P6NAXp88gaqBO1RYUIsmBET+AtYPJRdqYRF6f/Atas9HqizoKwm
wpRELirq3q2Nx/ldvEMzH+SuwLvq74tX0aPlfxy/q1EOtKN6MrWqB7t86O3Brw4YNv0aEXtqHG3X
Htj5C+/BkhZJPoi+IIfh8TyEQTACa8jyZZC/Snloy7KIOb+Nnde1cZCt9l2J7j4VLdbFT0t/GdR9
YX4q56fb53yTmGpCMez/DsGb4kJk5VXMSuOaPbjDYdn/OyJ03kc7gSWGhW+ziKslLgMcGkWJpBxp
kX75NWbnGLxMToEBOw207URX/P+IeFdrHDLrZaLluB8wGSm8/Z7a1+6bdlfsrUemUV2frH17Ku9F
5Ntt1KQItKCpsn9xa1SaugaLH2tsvkeWzerxeODeSYXbIRTYCLTH6sRGZbAoLx+UY/HaiMi4m36z
+hO4heOuHNHEwl22qkKy19DF8B00sQ9WMk5+rtXvOgsrcxyIFtlgpHKFcpgidS/teN8P1ksS/7zt
O5sHjmqWhX8svDlxZ8GSqhCVaig7Z/l0tLTQHqPQbYnq/5UZ/lKUlGpZLB2u5SXbOMOum/vRfLlt
YzOuXZfy5h6khbTKGY+ZlAs9aI0+HtM6EznB9rFemeG8oAqWXknqBWaOC1L25VTtZz/ZV1De+rv1
cN+/koYlUhsE0WjBcJZ9PX24/fuCT29w0VJH51q9hIiWY1TuAlPFZPTemQpV8DK9XURbbRgXL8tc
UiP0NrM7Dl452bF14p16z+ZGW67yHiLHyhg7w6sLVbdU2aIzJrTV7crxMSIHqxfUtET7xoXGJSZa
KC1AoljT/tFy45Kr9Ynlx3/3ebhQWA11UOQdzESJakOUv1JQAxSJEYnODHf8NS2t+lzHXVfd1R8U
p/J96YnNcVJ87VgcJeGsA8He8dcWhUwQAQ6QXwfdqya5SvBFbwTRkH3hN8Hw6gH8dYWUqmX0sYrO
GQlCNhTi3kQOPqIXdKdnrQDWtnPBlTEODMypy6zORHccI9aidwKMCNS6d4uDcbt+6P+ld/PXkyVq
mrZhUhalZh2KsI5sVWrcJtWebvveds65WheHDeXc1iSOkHNW1Iln+1f+t0svnV39jDI7uGcz4URX
2u2cc2WUA4owUfFKwF5jyJH1ai57/WA40b2EEbH1WT2TvRLarUgdROQuHGCk44i7moYtVQP12Aaz
E83krp+K1g7DWaSJw6Dhlm9y0JFaNKnLsjdcrTCdaPiUtLh+0c7LvzciAQt2cm+Z4uCjIfOQUrRa
utm5OdB9cxoxPKfZ9YLbrABAeNphZulRqssgBKF13NaiF5ILjpjAAE80jKwxaq0U9C81jC5SE4AN
WL0KvJ2d0ht7xYsh0TBCE2YMx8vOrC0Dtyun961dY6f/P/c5kTUOM8oUY/NSVjFSdtK96i1gCi/H
EQ9y7GFYdJHbBlxkdrJlUHTAcx6HgdmTFofQeZrHr5NRuXLmYYKZoAi2/Y2uRjhf65PWbDMJoWow
D7H6HIyCtwLRIrgo1aaFhFZJJN6S+a3PcrswPsmhiO4jWAR/XQM7M+pkVjyYwpPeHmdVkM5t81/o
711SuRtMPliGFJRYxfKMkTdsLJlT/jNDiS/5VZ6kX/6VcB33mFdq/aA/BE7O0sW3Tn41z7ndEEGM
siUIvRD+cxWHzfk0P6fOhC6QBcOdRRe2/wiNV3tc+tqpSyCr4HT8uib+mkO/I59rd/BkD1J2/2gv
t9e3+fkg1wxJG9WQQdPD8leJXzUPeppDGNBt04c586X86fbvK5v7p+qUUEuBAC//9hCZJTRwE2i/
jY65Y/RH3Sl31f1yru7NxNae5DvlvndRG/nSfiwwjz46GpIt4khsnoTVH8F2YbXKNpv7coxQ447a
6RJMlaMH0x2Z/rm91u29vC6V20tdGg2JXRldeXru6o/G/Hj790Wr4GKuQVKj6iII6NQKZjRQO1fP
Wj/Y7zEC1LNMfC2TP261CW7iQABKapl/Mqt0P9XRS59YAjPbe3U1wx2rqg9HqgysYkUm1WmnJvKk
YhKJpWzfOpG5/m813GkK2iCe0wqXKEsPPo5qAlGvdj4v43DQwzG1jVA+S2P1kmXdPjDMn7e3kn2P
N9CxMs55XW0EVkIWsIui6hJUSKrHxSnVnw0Ebf/OEOd4UxY2KcSo0KGI4bxFfqkx53vIn6VMRLVg
EenWijgP7PJ8wEM+YjCpY3dJcyebzyNy3TR4ndHrpNWi6a6bW6hRGUp7kPEBgPx5cMN5WvRFw0Vh
Ws5G8b03jpnmVdKP2/u3ebCuVn550QoeyoIucyYX7Eqv2MlwN0ySHQmnybBA9WbzUILDqZJ1aBRy
X6kw20QhLE/X+xjPlRMkVeL0RY8yp0xBxm2ac53gEb9Fq2Hd7rR8FlQUNo/cyj738VKtGCqLnWyo
foJs8U+QCtxwM01fGeCSJr0Np3os2K1Y8sh06aMOCtt3quWH1cfbH2zTLVaWuMwJ1ePZiFkuOCg/
R2SAyr1a2LPoiX7TLVZWOOcz5XJZogkvoSFxJvmrKTmDaMDEdri/2uDHyU5znBsgOODovuo7ll6k
X6bc/sX0kZ3uLjqmpXt774QmuYQqMrVC7SyMg2DRON/Xu/Cfah8eeleHWG5NbJEKGNumt34P6VcL
T1pQ4+LsmVMST3qSpZ5sggZLCluRPujF2aq+m4AqSCW176plGISiJEoxxVDlPlyVBk2mZhgNUdYf
2pnYrZ7YaqtjXLPgSG364dUQ//WGDlOuSICiSae/kjK249a0A/IzMN8zmNFcGeL2sIizAbrhaElo
giPJHqIitq1IgIKb4L6ywYVkfZzVpl0wULaV00uoxbs01HeYOOkUrbrPCnMHFUvReN7NI7ayycXn
QYK6n6QiuU/r09Q/aLOXQfvytsNv26CGJSPBRbMFB0s9YtUMTWP4HyZ2q7gHjdGJTNZ7wA96WZaF
d1v0hXNfKBtGyLuPePnTzPS5LMsHvU8+zVT2qESc0KL+7UVtgrnJtPUgR2mZfAGhCohWoDsKJa3A
PNAGoN73r7dNbDr31QRfQtCtlKJpEFnFnDzrA1BQkp0MbVKtJqgMb8YNi1iGrEEfGG1Yfwb5EsOQ
RjVF3KDkoU1Obfuto3jrkB8axMbba9r0BXR7EUPDnVTnO+RkLTbjqkT/JVgYl0lXH/UI/pCN75CP
QPr82wzb2lVCMQdyr6UzINYI78pkR7tvERWEwE1UXZngNg21nSWXM0iQx/+PtO9qjpR3vv5EVAEi
6RYYJng8TmtvuKE2knPm0/+PvO+zg7X8UL3e66miR1J3q9XhnO45z4Cep3pW9IXmR4kh1UtOLv/j
mrg7NxxHPycZoJXL0HfiCRiVaWNnsqhQJDohzncPuiVFgAtHA0tyVgtchdFD2wrgGtdrKxSvG+AA
Wxqoit6eTwFgY6nKcLO33uzJu9Qbb7CQcsfwWNDBLuoZW2/sWMhj1rzQB6KVcWmyWz4EVpDupV79
MQZWkIYLVxeRBa9v4HVt7PeFLCCyJGWcIjYqg5s5x+h+4pqhoFy05hrQlKyaFPiQhPDja3qOQl4W
liYAHNtdO4xuVI2d2yuAbQY7ncBmV7v9ltK4i6nV5VgxZ1znuPXKY/cQe+mT9Jg41jl86dzsHiMO
uWbTe11wIa6m85eCOTUJo7EPtQi5H1ayz935xnzsPHQoY5At8Ipd4ImueaFETlGsqolNy4BiEgV4
fhlm0eNvqd3vEkCLs8qfvxOCWLBF8OHZcpGcvgB+RrbqBNc+wwLRI3t47g9krzjxRXbVQ3AnKtCt
Oa6lPM43zrSfZwkQw7uwp7Y14r68NCHcPfkehr/m/kZY4F7tgVhK5FxlnPsFbQmOsfykPmh7iPTS
DwbaDbM9YJGcxitvtLvZcmTWILdPn0VM5WsWSfHsQxrUNBSTn+CjbZ0ahcrkT7U9hejNUTXbLL9u
X22rTm0hhp/WI7Qu0oDNxzLGy9xtfjIwjfYXyxvq90IkEqE4PuApS8sPwhFvMC/+gCGgk3FmoG46
63FyRUqz7nAw4qloQJBGqPDWqRnAMxgNZDl2sn+f0V0x3efFPiMHwRauRVUUFAX/ieHuOMlS+rAO
Xuu69dFwkocCWIXR2bBZR2r7HHgiPAjRurjbTvH9cjY0hHFxVjq99TDJraP3j8W7ag3XlSl/Da2U
gR8UZgwCBnRkdymCe4zxbe8eO4O/Hcl/m6fwrUah1cpV1kPN29JWSrcCW44Wf8Hou52Kgp/VbVMQ
LgLkACC1/NyIDwD/ocNYtavkt1JhHpXxgWIWvJYet5e0arkLOZyv0kM5C7oex2NVxANdqhPKE3o+
TMENJ1oOp92VHxlB1iA8AO3nHLmGAjaZ2dPfhcBOF8vh1Nswu84YSmTTWA9OYyuH/qPhxK4eepEz
O4ZX3tanxPOd4GN3MEV9WevX+EI6p+t92sYkzhGY5MQhkW2gkuK7MmrVzG20IPVWveCV2VB4q7J1
/aWZV8l8G5XfR4zUBusGDCmmwpz2DpAImMuN9qNTv4wO68zMwU+Q7kU9hgIF4purmhIV8TxDM5I0
X3Ll2Wwfjenbto6u1v8Xp2py4VEytJ0OGAu8aeZ4r2NuSsuKHdDkXYnR5/rULnNjH5Q/R0t+Itng
kCE9dwPKMBiaaCzysv13Vr3AYq+5mMlQx7TpZJxyEaDrNgodVb3J8sDpEwPw/IIIbdVfL4Sx3xex
blXF7ZgxKOwmOQX0bDQP24tZDx0WArjgiKh5NKYhLLP3+nPoDLf+YGd7HQOhxhEhJzjaE9x6BDXo
yA1/Bk9EBE4jUiDOA/nd2IyFgfIZVV+a/GuvfiCJQIFEIjjv0ycYNUxrGYNxVjd45RRRt5fq7CbK
dSEmhSywRM4DxYGhNeWMZEJ8BBAKkBwDAItiKhRU0tsnt9puu7QK3ttgSk7FsD9rF5gmOzgo58YJ
QW1k0+ceE+WMQdW6yfeKoOYu0Ei+U4sm4ayBOAcKM0mdbVjjKa460fNVsIt8RhXzOtqURq9hSnAg
B+tooKOdPSZFg2Oi1XCuhXR0CjMFx5X7x7zzyPhh+5QEFx/fmCUX0tCVGcK6aj6a1cmcnxsMMtaC
dj2BS7I4LzGHstU1ksWKgN9C+dxYvwoE4n53CQzhVSPaMc5hpJMkaWmKASP1S492Ac0p75KfFPA7
0Q+gcZ0i4ZyDSCDnIPB4KxvUQ0DurBxD5UOnip4VIgGceyipOSv+gFiL9aESDJyWjQPMa0Z2RRwk
TW4L2U7e01WysF6L8xP+mCNWZQ2CWubK7Wcz+v5visd5h2EKqwHDxyi71ASX4H3ZELsq7zrRi0Kg
4HwOVVcsvQ9n4PMPqHtE8yke72Trm9H9es9yXnMxKLIAm/ztPdiZKXROYpdu1T6Pw2irtfXY90ha
BEIshnVrusrirEmxTFrHKBHsJuQL5K/KwcygDNm5rF8HsPK9jAEs6eDvKkECcrVwBQJBlnF6XSVn
W2FRmokmQykGR//O5r8kJxqc5IjAdT8cyL3ocbZ+MV7lcaYVN3ITUxaw+sh0ygHY8tTRLkVlWeGy
OAMLSlDWmQkeGbU77JCMdNEXYyIVybB92r3kZoL7nun239HwdVmcbeVxkkllgQGJoE7tPH22sh9d
grRx587DIWgqWx8FYdRq/nN5cpy5FeB0UmQfOZ/4OJ67PUswAdMb/OmDcF59/dAsTacECReVf4XK
5lCqimHpbjUAMy4Bkarmz4++mr1sm5xIDnc1oqXS6EiPq6tUzll5T1ogvlbP2zLWXe91LZxZExwS
YDzRJJP53e2gBXZMdRGG7bo5X2Vw5pwRfaSZPjKjUjwGVwSzuoAD0kP2CFEFcebnOHCAROxsr23d
M17lsv1dhO5DnEbDIMcmgygH9ddOqr6X5d7QDttiRMfE2bDRjIPRaQiVZPlh6O56+hRVu38Twdmv
qftaJzVwS71R/5yqBg29JZhytHy/LWc9Oaxct4wzXLOspSAEbgAyteXReBgj+xXsBy2+rqkjRUXA
Y5+/h3oAdD9/7Ikz3aS2yqzU0cSUlg+0t6X5sxp52wtbPSNVsUBCobGCJidCI4AmyFkmUVUq8D8B
vHnI7pTeEhTrBWL4LEA0BeC0bOAZck21p/mT1D+PpiD8X9Xq61L4974ey2pn+OjxGc0AFN/SkNlp
U3WOFsyxC3IDUbwpWhPnhbIir2RFgocoyvsyuzXCx6gXLGm1hw7g4/8dD9/BWYIKhyjT6+SW7umH
9pCdpX18wvtJ4BJEi+FckexPmRq2eIgq5rPawWJfGiGwDtuQvy6/xWLYf1i4HVk36tKXkKTsPXbZ
koN/1F5f8vUp34vaTtdz5AtpvPcZKovULPPfnEY4V8aGqT/Gqf1aQXKzj9t2JBTHeaJqjholB0m6
O52MU3YYD5FD9ux9nXjRP58W542yfATWegFvFFrHPPpcFXc6fdle0Or9t9g+zjEAZKmPswyedSLz
xSTSZVJF0KyqQCH4B/ssRRaay/ESaHbtOT3Obun5x+AGEJIgLjXOgDO2gHDd3s47hkYhHZpv7wGh
W9gX/5qv84REYPREiie3QFWe7fSuueRRcNzezPU487qbPDREFVFJsRTM+EmHESyaSL8wUKkBFC8Y
u5qe8r2IK0xgz/zrvqhq9CujnOI2I6ntcTYDRy/CT5SOqbu9tnW3a5ngdaPoNOe72I0ExYe0HpBA
B9H8eBzQhkXTE4aE7X+Tw9lzlGda6w8EK/Ll+3hOejtLzX3U5jcxTZ+2Za0r/3VNnDFLiaRaQYzc
ZlHsleRTg+t+W8B6Qh7kRf/tGmfBqpqEUtggtyif+mNykgLbL22ttAdv3r1iE+9B9Fd+Qo+2MLG0
emCgIpZBeIrGXv5O0YIJiHfo+XHbXFadKPlRhMH9IGF8TEXrj2CdzE385fMXwrh7JW0NuS9Zumz0
FG/8wai6k31wknb5wXjFU5NdDalAei734bNA9uopLmRz981M5TQdBshuTlG2y4/ZobhtD90n49zW
tgnmUzGugWhvOSX1K7OjVY6k3YiJvOqL2oQuZYUPXxNsrGhtvIZOchi0aovCQ7bPkw/+LHqbsPfN
1sFxCiplcd4PKnrqqtpuwRV8VnexJzma7Bl2cfxd2Bac1/rm6WhUBf6EKfPjD+Y0K2UYof2o9cqz
/MDm2vqDctMemu9FgRhbtevnwJ0/b4sVSVXfRiWqIdN09BEBW35ZBGg2Bs6N3VrG7OqF0mBI1h9J
5G7LXL8PEG7/t1S2+4tQCKNvURk2rGOxdarUZhTk0Y7uetkBew+GHlHSKEQRyuqVQCja71RU8tEt
+VZmDQSfNumQe6jdaccQn+hj/i34Mn3Wv5h7lNj300c/F8T966WAq1C+vT/IasxwZcwGQWZanJKD
YhfPRu7AQlD6Uw+GF+/kcidCEV03jz9rfU2KLPY3ret6ShtkCGip3A6GdCxqSdA5KdjO14BwIUJp
mghEVSzgMy5ldBebnh782FaTVRGgElAUYFCDYJQzcm0ErFPfoJVxGrNTP7anJtOPatcLtHG90raQ
w9l6k6K/YwyxFMRA0Izkof1YH80bVprudz2DCQK2U3Cf70pnAJa3aER8PUW1kM9pZqj5fpUbjeF2
oVMfc1i9TEBFozgK5JaD4Kmz/pa/iuPDzqqVlEQq0BSfKfv4XnuthesXFcHYZKufWEYT+blv20cp
FMq17JjROA2AYWCzeP4DIAdh75JDLikiQBPYvdJxFrwdV01gsUrOr5mNSY2q8eOdQvd+dqf6gpTw
unLqbHTRUJlHeetOgKJlgLwFYYTSjB7gI8+KBJqnTNQvur6MqxjuRtWMUtKUCuFlSTtn8vdNJUTh
W73qkGT5byWcmVVBkFL0WuPQ50OLFClKo4Vk48qx7Ev2o96LUANEO8eZ2yy1jUxYkBClp6nR7F69
7RRB6UgkgzOpQoqbukPzDhoRDpn0ww9wPMdtlRaI4AcwaD/2QWJARB8+qlOPUZLA8YPP20JWb+fr
2eic2YSAfWuSCULmXt2HwXMSnePQ302dQJsFaqZz1qJGZAqA/gbznI9zdJc0++11iDaLu/AN1Al1
0rFegvncWaHXN8+Tn+3+TQhb5OJKCsE/k4+swm/Eh87a+fQUCismooWw3xcycrktdbmx4KuRVtG9
Zi/tanSKf+ww14ZeohRYVmnrRgL3KToezguQuQQj9oCMtZq2Z722bipfoGjrIdlC0zgvQNvU8EtW
b69BFfqb62G0rXOKTpN+b34WdVWuJ4wW8jgvoJflEPYhhggGR3bY9FkMikMNw+ZsDlvUTCCUxvmD
gAZJP7VMNYC3ho6Mg+TIYJVl+H8Rus629ZB97K+3w3VpBuuhWOiImvZjLA8YbNf2DMgj2ZO9hBYv
4aJEcjjnUA4pySwdziH4qjrqbqhs40TcJLEjEIKEh+IIInQvBcSbhTKpcJXrse1imZzPyFsro12G
ID5Da7HDRggrNK1Gex+Qpk84R1TooyfzfhCVb9aNgRIL7NEG7lnOlzTmRKlUYxpkQttB/2y1gshh
3edev8+5kSbIaKlictut9JsujNws+Ubrly4m7raarK4DQyAKVWSMUfHJN1OZB9LUBRgg0oOODvt3
1Z90iulHxgWD7u+3aigHpezrEtAMq/xmBDWkeoyDp3csAXccgAdkXSU8kzeGvYG6miN0aEH2Wxqz
raeCw1jdpIUE7jDyII10yTQBwdGekuh7FQn83qo/X3yf8+d1HbSYekDsnfqGZ8yWnZiVA7zX95y1
AcA+sB7gWfb6BFm4BJSZkPEacNZZ7lbRpYxftg9i3cEtBHDGOFAQ+DJ8Q8TXv91p5WTAUjb3iK3d
WPD2W7WQhTDOAgetzWeUuJEfBAFWgNGi6mOSA9dbdDivM3F/edKFIO70U6sCemOOd2yz693qEcyq
jwxpyjx0t9HP9KYBr0PgWB87N4e3K7zoKcAIQOS9y+Ms/ganJJo+FDk6wtHzrdpW/G0S9dCsK+FV
O7jrPUUVzfdDBPmyDLzrFw0ov8mnbQURieCcQRHoWdNRVAfb5Fw1d6Cll0Q93uv1jMU2cVc6BW+m
PpWEvfFkR3EVO8EcA4JiYjPq4uLs27Uj32TfEjd3so9gkoBqKqJe73WHcd1L7qaPoiQIqxKXrz6G
tiqdhv7n9k4KlJ+fdTH1aKBVgNRj4icHOc7OQRxWzjRXp2YKH7ZlrefJr1tKuCteU/JstEp0wGXA
+gsdU7bD3+REJER/BKprbnfTPmZe8U05CkSzT2/YHuE8SldRnVFQwzMeqwsBshtDuUanpx25wmKl
4ND4JjKlnbSqHKA51U4FpRnjMo5+oqSyTy81lEaPbckTLI/5qK3l8a6l6yYdRaJk17qKpznkMH5k
Pfk5Op9AK/kkKkiJHDRP6N2XUjuAvwV6iWBJdQyn+RkiyZMdx7380doJVifaUM6jmOpI0slgTfi/
MFnnlU/+Z6u0s08s26Kd410lg0DAFggVbSnnYxIppH1oIl/XgLGcYS21N8E+Ov8uNfi7+ce2PNEa
OXeTjqNmNTPu1DkqbQPTOJ3ABEQCOFfSw+VnJoEAuBTAkidAQQ8O/7QGHsJMjY1cDxgyeZlmGMIi
nt5b+20RbBs2FJ0vK3SaFuRIe8e7cVa+o6yNxrsg2NO4u5Rq3e2LaHiZ0aq2LVRw3fAsVnWKsGoC
MaJbF5/7vHVU7dyGIiLY9aTi1Tvy3FVx7M9tFzLgUGB5AsrJSZ/6jxZS6+Ejcxv5bSILdFygEjyR
dyBFpRTj0eVG4Wgr8zdF/7y9cau3i0kAs0bBtwiSrLdBO0iae0UtkCgJdNlJTTCYgJVcru3cr5x/
ksT3ByNTQpO6hLXqfmvPszvQxE2DYx8KInhm9X/p33VFPFSj3PrhaCp4hnTKQzcNuzSvHYu0ToTO
uxrkmNurWj0g9CGbMjidTI0HdNBVdAtpCHSAVtICmOBiihw5O4C/lmOh0G+AfksHZMTbAwK1Rlro
oJp2w/BR6j1d/lBJP5XyiSZPDXluI9l9x4IW8jhPruSWhOejAoUwbyZyMRPB8axaKqorAOIzQUXM
4xHE2pgluY8mFM2fvrd168xjKNk0Mz9ur2NVDRZy2MEtXkBjrJMgsBBOFPonat7S9MHoPrSW7Pix
CGZo1YYWorgj8uuhzTHnjOQvVc6q2t9JvmSn7WybRfOyvap1UaZiWhjBBMo9F58NcQmGbX803SS8
jYHxMsaKY0Wfk2oUqIFIEBeN9ZXUk7aA2o1y7AXW2VJ+DgO1q/7X9oLWj+m6IP5pp/pFxWgj3arY
zwVCTLnw8uqXSR9pst8WtR4SWVdZnEoQX9VKAPvg2bOvzxooMhKn3JETm8TMHdEbblXPqQzqVtAD
wjlwjrVv0QiUSB08d3pKozuanHRNYErs//7lGq4i+JeBIZNRSSuY6iA1u2DoDi3KT9t7tqoGCxGc
vkWxNqAzAfdPO8uDIxVJZNdTqNqSn+k7NTK+bYtb1YaFOE7r5sTvdCNBqq02DnH9Ic0+SeST5X8F
D5XAbwuOh38BRL3Wx03IXhuAcKYJRt99n/WcC8xIJIZTuTRFTqxIcCy11El7ShPf07Sku09jWRZo
g2jv2F9ZOLzKtEIZrOQI+E0yO5I53o5k0Oy29m8lo/XEbk+0NqY7C4FKTfS5hJNyifWF9C9G/Ij+
fcExiVScLXohoy1ClWQEfXWz7EcvQDZPR28imjTuthVvNWilpob+LAMDN/yUvUwTQPhlMvCDTWV6
GmZZ2gXtcA8+QHBsRuRLkWnzjTTVotGKFfsCIh7cg2oCrkLm1bAomgbDWRMSmq1+mYzesebuqbC6
vTznn7aXuHJcb0RxqjgjkqCNhZKECRp27dhEz+EsELG+GiANMScLSCjOW5RKHY1q1SB2qLMdpV+t
GHk0Y3DbNBXoxfpirpI4R1GkRUZrFqV0EaCJgQyForgpQokTCeHuptrsJpqM2DGrjxwpzO7NAPP7
neJtH8zavYSTASuohty5CgV8q+RxYwA2pUdOmI2Zsd6k4ha9SU5zrjyM6v//4xkthfGjAdqopmbH
8hCzdUrK54iE9ti7gRoJwv21x9IbQZwyzKavlbRliTF72KmOh36PG3On2dUxtGMbRHuCbVw/rT+7
yGMD6Cqy4NUrPFxVOHhqHBo0OkVNcRCcFjt17tZ9sy5OK/IS0HcxRXI2PM9e+0E54CGd2eR2Phle
4hEMtH3YlrjiA98I5Ay3w9ugDlV2Bwc3ibRvRFMPoo1jvy98bI2Kf9uNiumW41NGPvbKfs4f/20J
zHEsRJTDVLVdhLy6LDUOrvRCFnX4ijaJuygaMOqC3RzaRvNPtXSh74CEe3MI7AJZrMAwlRToE7gg
auNbmQJNIj6X/sv2LrFd2NIszg+Esa5JUoWDUJTWwUbRAAlX+VK1AhcgMk2+IysD7E+sJsjyjt+1
k2/Y0S50y11z1u5kr3XqxBbTuqw1nS03kK8+GlZtaJGC5Fbr1Ri9Gw8NCGQwU+28K/R+I4q7HDTV
6Mcsm3RgoDz546mmT4kk6F8R2Azf729UCq4GoHC6sXpfmGcdKFet9Q54O0NWMHIkIyBRFJ6ZwY/H
tKeljiYCcNnmaoF+LPQ203eMvb0Rw6l24Pdy06cAvxxSkHsll2l4SiuBc15DbnkjhNNttS6IX9cS
7riT7xi32mnYF47lhi/S13bHZoRM1xT0VK+ekQLoS8MgmOjiJyVqE3A0jAfcBaifoxnFOaagtS8M
0dLYRfaX2S7kMLNeuIbcbIo216DZjMWPVU2q2/Jg7lV0eogKoatebiGK83KhocZqRIHe3SbPUafZ
QyMCtl71QQsJnDIkozL6mHUCTIXmdYkbKaGdjw5pBRXddXewkMPpg6EmetexgXN1b51yLwNZJaPH
lOEQRP1/giXxPdGo9PSwMoRXRv6DFgcyyu442rS23hOTXpf0uuSFHhTDNKtjA3PV5ftwmGxLO/jy
8/YVIVCA11ByIaMJcrmnAwabZjX9YZltdNaSMhIk09cD0sVKuBBHj5G5iCTcDyxRYnpAkEKipDr/
5p8RJUpEx8OFN8DLltIAMbCbS15b7yIEOkWzV7NWEJAK3MGrh1ps3RQD37zUkBc25snNqGUbiur5
PRGIEZ0Q5w0kUOVlKgPYDwuICHyv0kVgDcw2NhwO32iTRybNsthEhrseLqYc3/iSFdpBkhz13D9T
M8SDhfEoRgKjFZ0U5xsCDKPNgQrlM3r5mLfx/Th3Xjnrvh1Z6cO/KTrnH4icAiqZMQiQ5K4HtGva
/6PeqfJbt92mUtzLlQpar0GyG6lyVPUSaw/VO+r3uPn+XEN8K46p+hgfpRjJ0IhsZ/OHgXxsktIh
sSD/I1C8126JhX6PXQwOTR8ZrMkE8JscOpIqCHoE5//Kf7OQUNYAT+gq9P9pCWaDgs+WRED08bWv
RQ2NTJE2FFzlXIKVh3EQTri5R/klAc8HoR+s4DEvdlX2OfA/bGua6CriKyxWSdDy1eJFTICY9/v+
jvbhxfDCk+jxKDojzjlMJNGCPgdkUq3+LMldR4/baxF9n4sPFD/JEz3EK6hEj1+VgecgEz2zRSI4
J2B0YZhXLEWb+seW3LWh6CXH/uPW4XOWD4jlERBWGI33KYjdkyy0nF6pP+opwWh3mP8E0JC82962
/xGd/rFRPpNem4lczSaz0X2v2rmr3GRgeJsd8FI44YWxyaMJRfAmFukd32tDiF81wEtEstv9HTcG
J/U4eWSH2cy9YIHsybOxqXxzzVz6ZaIGkMXmwprcZRFX5SbBvjoyRnKLutsC1y9bSwFEETJaFj9K
5UeAuQDbEALVKHNCtXUpLe0qHQQh17pHuorhlDEJZbkPWZMLouJ9kgeIi0FFGRYuKjLvutevoji1
nM3KLzIw2YNhTvIiX0OTsyLYNPaJvw/pjwj+WZ7GEqZvZGSWWB93s0/2nccw2kXx8PrzH/Pv/+9w
+Kd45fuSQQzsmv8MekG0MbBWpMa17PJCWD+jkNN13WdcBTLtXFwcKsZ0szbGxeGT3u6mT9r0tK1u
/8OWrhLIWwlV1Wf9EGHrMMuK7MJ8kI/NWcVjQgzdIdA5HmJPSv0gGiYoQqi+ZECRUicnC85jIeKD
Eh4Ts7HFrmkFpVFYY9fio6nYbFAPXWq3phMcx19gV0VfnAh2TGC1Fn89jUoQ+ANCIoNeYuuzKR+U
XPAo/x9vi+tJcVcU6qID8hoVq8uDo52BaRcjCrFA5Nq1+wpY7AK7FQrkfIQeT+o8Z2jawdiAvy+9
2E2c6cfvafgcaYdtTRRtIecm5NSvC+TxdNfAQGf50ZBdIuIZFFgT30gTTfpYWgYCPVWiO8za+orI
EYkkcKn7zjBaazAAtVO3T32iOJSo3vY2CYyIch5BI6WaxT1BBlJJnCL27xrD+pGGZuxM8uz/2y3B
t5xM2jxofT/i5ZfqmA/JMt8dDAO0Bm1eu6nSaQKVE+gAZdu7MFwzqC0rYwxG0QBAvXbYRVP/kpL6
8/Yeik6J8w+WngJnOsCQ1pRoys6Xg+EOg1uidj6R/VDOKciRWlg9a3COUhRyFDf5AkjM1u5c1WOM
y0TwjBFpBucfJJVGihGBJomO6HKuZJdWnoYEXtsLXrOiO4NyjkEB9R3wlLF/raedWDuIgdZR1gwy
HESdgyKN4LyCZEw0nyykiyXrzhxe6vK+ED0ttkWgV+yt0lWzlJfZ66WefMTgSqPcm6rglt1WONBM
vBURhlmctugB2SnazwmwspqoMLF99lTmvAI143ZG3xGaMobgczLEL2kufaFTdFDR2b9tPILblcrk
7WImqalHI4SPy4DJt9cAkU4v4412BHl5eKmObERcawSOSHRGnGNI+jjWqxGpLhprL2WgHWa9PITo
Gtxe2+o5qYpOLMyIGCrfgaurtaIUgGZz6+pD2DzWIue9/n2wfWpg5NIA2PF267RY83srZiVkXfLS
aHLkvPe2l7C6U+ofEXzOVmmVsqMhWrW08NbobrPxJhVBJa8q20IEp83xaNX9BKwMt8+s21myXH3o
b/OkcIZx3m2vZo3Y2ZAXsjjFbvvIb1M2b9B+Gnazm7vyznCCXbKX75J9j4cmAwi1PMk1P4tg8wSH
xU8vTr3uy7TEYY09+gWtKfxaau+TAQJdGbCGKuVfeyjrdGYPuEM0ol2k+KAVR8H+sf3562UE+qr/
BHCuuor62poxb/bK9zICXhgsQRT4sUDtZPgRcSGIUtc37SqP03AwN+aRNSIfQHuMwhuWV6ZCTBrB
mvjXXmglfRiiwwVrmna5G53Kb+Wh3bEJs/BERLXE9Wv8uoX8o69Qg6qTZOhB2Nwmxp4WnyXyXWov
qhrZYeCF8Z0S36bmxaSBwOutG9qfzeTB2LTayGVDR8YIqMbI5xyMdALN6MXqRXGe4NT4omwUNxFw
ypB0sJL23gQTREFEfWIiEez3RWg3Z30YA54DmUkF7BKj5iKLLHAW667vul3s94WIOtFACWehJWxq
fZfqNVrBMKzbi8qWolNhvy/EBBmm03OEwS6ee1FxpnqJeUqvy0QkdyI5XDxH/TrKKgohCeDHQSmT
ZJmdVR9m7eN7fAQBfKuhg9YI8KpvFzQBg0kHiDVLcQ3JgUElZE5rZ+aBoSTkP0UPvXWDWsjjNjCP
1KwLKthverb2w34GAmW9o3sdNUxMwArCldVdXAjjdjFNu1Cnfos2af8SgnLVMnOnmSMbKSOBpPWw
eCGK87VqKUlRXyHe/z3Z29jVc7D37wxvuhEVstaQkND0eD0zzs+CwTRKwhh7GP0aPeINj+iSDuzk
IUNGAK8NV3XTR7jD3XDDMCmpSwQXC1vLX/fKVT6PqTKnc2NZM2xNNmK36h6ALW/PuudjqkLqSqdA
JlGgpasOZCGRizoK0hDEHHh06BHURtvFruR0uZOcy9Quv9YYsBTzJrze8X8vE6P/qobpf5OPAWjU
kcjq0EU7PaBR/MASSXTXngaPkRGFO9E04LqyXsVxTlKBV9EqQNW4Kr0ocmIPbegW/U+CB6RgN9lu
bS2Ms/l2lLMCcRcbZwNONHH7Gdup2bKn9rZ6ECVO18/uui7O4oek06W8Q2k1asAB4AMqdVQF1re+
dWifBQo1Y4jl1CNrqgkFFoTulQHAzeGQ1Z/06mLUgkoes6u/9+0qhsUmC+dfykOUFwOqq/GROcrf
iCHxSVR2WL3KyFUM98aS23b2R2BFuLr0JZ1+hT5af4iAIUa0Y5yy+ZpMpLp7rRW2TtZ8yc3PkRna
7bjf1rXXevDWnnG6Fpfo4ydonXWDl/DDeCaH4EQRgXbueKKPKUDUkHzeMdREUH/Ht0Ej0AzRXnLK
p0ldI4NcEao+hLs8z89aBNB6EgjejiIx3EVTt3kU+R1aP9rpxs++ziBOE+UvRSfGXTByPahVUCId
J/tBczN3fn4xowTOIeynwJb7NPe2j27dbq9qyN0yVAVIvT+h9yzV1AMGgE5jrgtEsG3ZUA4+J9uW
VVoTgPC643Df6qAnvgmzU9M8dppA3UWCOAcxx5GfGCV8EMjnLScLOy/KE68xewzmBMpDH4viRJFA
zlV0ydDhYdsCNBptBVHd2UFHbVm6HQZPg9DtkxJoH5+pVQiNwBDIZljK2zk4Z3PrYMJbIOR/RDh/
9IHPzxYyoumuwGHpoI+xrPxBylP0HMWzm+jSY6wq5z7P9mNXElvLTCeK1Yd/WybnSgarBdoBjcAR
Elzi4Yep7rXhx7+J4NxFopdgLJXgrQAmm0RO0d1Z+uEdIjTkmTS8+Q1N48yKSPkAvUdMqpQPsYHW
0fqT3H/alrGeprsK4SM0OdCMycxrViRXPOKmru+aTnL7nVETg1Pl8A54WuS0dB3ssjJBtMT5P6lu
4hiDYcjbD196JbGr4JI353wUtNitKvpCDOcDgb+pNugUQ9Nbkz/GpPxWSaA3q0SMxyIx3BF1RT02
6ORjaI7PaXY7xM+x/p4L47oSvo0qCquGdtIMWELzIHe5HXemHRNRoX/VhS+kcG4vH4HBNQN7DNfS
pWkwISOkl1i9lRYSOD8XN6rfyD27XxXDKbNPisHc3akWFkDXl4LktgGIWbwEOONXDKOpB8tisVdw
oN+AeJ7Z1QDou+youuEpV7z8WRSRM3X663rSrjI5bwBK0HBWOxaIDcO0k2ZyH2SXYho+0ykxbdMK
njNpFqj4+oZeZXKWpNVtQKmBbEwBP6pbiV10qUuQe6RRKoiNRFvKWZPakCz0K9QNKiIpbo/+oYNv
WO8q6y02kTMmX8nrdJhn6KDeeGnful1wH4uAtQRL4QMJMy1qJZY7NOMnAHa8DwxB1Ws9jL2ugodH
iJRaGucITZzyKb1nxLRsGiN2+5vy0N8o+35XeePOOEw31aF+FjUYiFbHGZk+mQroIfDel5QfKX0I
YlHTxKrDw7SFAXA4cJnyAHFxqs1G3MLhtepZ6b/nma2px+0raVWvFyLYGhdvJ0kpR4KaC2wJo3Na
lTmB6qnJXUp//Zsczk+E6TANaoxILyl+jJIDxXDARKd0H7bFrLqGxXI419CMU2a0GTxrJ0VnUk9n
TFK5fkkfoxQ0cAEZbmUtE2yh6JQ416DPwGJNigHl0Ma/GUj+kHYTqCU6b3tpq6ErntHUwoFQKNbb
k2p6XyHzBFvqtOj/SLuOJblxJfhFjKAneKVrN95LF4YsvQX917+E9q2awnAbEaOLLhPqIoBCVaFM
ZuOZ8myBpVcOAzACf23qRfYB0f5yWeR2vLKSyWl4jx1U06VA9uw4eegr3hXPgEI8xi+MZWLcGwdL
pPKbd2olkXtk20qYtuiYxYtAzp6KEcSvpH67vCqmA+/cx0oEp/JFaI8pHYE60fdfJvtzrGjOoldO
Moqg0bcbMVeSOKVfrLIzUglHtjwu6OYDC0JyNFNH/T4mTvnCqOlbtHSJsquiLeTuQKim0lLbDGWn
ihylw9yy4NW2fcnOmsgpfEn7XKN4h3pU7x7UcTpU6uTRaLhKopNV5K5ViIa6flVIL50Z5xMbTLQX
9dzhjpmZA3rAGeQt2lM/7GmhuUa2nxsfaiNwxCJF4Vyk2qfWP+zudN4v9Z4kviwH0SS4ZNvmw9ZY
rZEQlccsMoBJkSUyemuAXZVlp2a+IdZHXmjgVfy/CN4NZ1lr6xXrsWrisfGlInyN4mU89MDb8C7f
rW3dO0vijJRplLOhDdB4q/FJfKdOogKMYLf4Vqs6bzsU/9DokBivC8a8E3I0kkiwiv+we+dlcFZo
auLYDoGIjWlvNsOuOF2F3Tox6lxM23gkCRTlJD9c3jumTu91/CyU7e3KFddpmbUzA0DRd91B+QV8
HO/FDD7bt/cshjNKNIoziRC0LFKgcft9PsxPYyNZbjXJQ5ACiSce9NpVK1lU0NwUbKqWJWN4HTOg
nNmgnZmit8s0vWjqHWn6nmHgIs6e0v4ZFiquev/ydm4nRlbyOJuxzEaThQka1/Qd+HTRmtlLTh/0
4KOod42oFLJpK1bCOFtRJSCTlFOMncJvYexv7p/TPkvdQU4PFasaXF7b5jU7S+MxsqtBaua8jbC0
6qWKX4ZRsHebtwzNNjL6bVCA5IdI2nSMMJyHyQ4NXUMTOWpG4eqioahNfV8J4fyUsgAperAajPiU
LyQxncG+b8PBtXrQ7JkH9BNJIiB40bI4DYyUBJCBeLJ69TxX4BG3DdeqwGIlyV8+cj7n/eNUTx6H
VtIzvIrn7NDnvZMLCc22Y4vV7nEKN/QykqdhyfgQlUDxml19Wk7mdxow7HDZST/bqOYL1G7bLp6F
8pMlRav1phyhwkj9cFf4cRA9z6Wbn6oDGHu99Mf0SdhlJtASfq6kC+uW2rPMEgwJkOfNQ/GLNlpU
3Nm+Ub9PjB8p0ZZBm0oJ7Q9a+SmtXvJJEEuIfp/3KD2RAFRMkZDB7pWjdsDY0f6y0m1rN3KXGAMH
9g6fbqbp1KiAw4T/GOxDbLduZ5p7Youy2tv1VzT8/iuH81OgRjXAFQFyR+ORTfqU3vhj2nfgznWl
1mEUDkDA+7uVsZWvPGMe2qE2jtD1EZxC1if0IEe6IJOwrWbnRXHGKB80OYsz4HwOWbIb6FtnlYVb
WfFL/zRixFpphucF2ZjL6xJuJWeQWjM1gc6O+pS0J7volByBIfBT2zHOJPio/SQI3DeV0NJkC3Vz
HdM9XHSmj1M05KxxFwBkkfRNFb7e2Pe+C2FWAtQ/D8qabKkALLDhWcq3pDvOILHX8iOoYR0Q231E
KVayuBsVY4BJUuYMuBjKk6w/FjFFovNDmrcSwul605hL1KBr1KNF7PQ6eN0LlAYa0TT3tiKs5HAa
bmjJbOsD8s76dXn1T0+DVqAv3XTUoL2P/Y/1+6wEcvpOE1XP9JgxtErx975Nmn02JKVjkly7gr3t
vExdwp2sJ5GDgkV4BALlbUNq1IPlPBLcve3mo9XHcNfAKpfWmge4y84bPDbCFau+5ebEBQkH7Ik0
7i7fu01LuZLHueeu0/KiQi3fixXJjYZv46K5caT8pYJyHrpW7FSqYpzpVKYuappQ1K+dCDVx026d
l8IDYFUWEDTjdIZfAeVUipxX7GfN7OkmdSpkGcBz7xARPZTAjPBc2aVSAP7GnHFc0YNNPiWJ4Hg2
Y2kLIDG6YhJZ4cEmEThNqURGwKFViRPVV4v8POo/1VkURW+rwW85fDQTx7K2SA1InicpQ7vgi9Zd
KebHtOAshLO5vTLJdl8jftGKwW0T85RLylE2uvvLKi3YMz5+yZZqtCUbBR8MTqAv+pM1fDaNxLGk
H5fl/MddPa+HM7t2OJfWnAPitKyvyc4Kqt2c+olrLHtQ1viRJ+rG3n7GWTYgb6APBE30f/oUJR8i
xWAs5kUCDOx8wQC1Od9Lluno1H7QO9WXK0D4L1HqhJHkyLloRnxbTc4fwFkLtc9JWPWY4enbhwz8
QLVZO1HTfshanKVw1iIK+2yWVNSfh/DaHJ+y5klPny6f3fa9/VeEwQ/VgKtaT4oWzQ/95Idj7bRo
Cvw7Cbyyx0sU16x1Pqrt+6HOH0jyAQxSUyaaRkxURMBAzE5rFQtOpApTVYfBi6bhDWCuTqwpuyZd
BPdp89BXYjj/mPZ5kho9+uWJ9WgvNwUYo1F+ubxbIhmcZk9KVw018II9cL9b7kirz+HQPsPxCk5l
uzF1tRhOg+OQWnoq4c7W34zeXWyM3xqnXHWQtb1h/XKJWzYoD8NR+dmBpaWLQJyW3rRQq4/gFLyT
tBGZIRPgsbBLmQLmGXOvkZM4MNwWZDKgYgBlqRpvoeSBwbowDVE/LcYXdb6r5dsy+nn58LZDNnIW
w4WGdjWTpe4gpngpHhgP6HBq3kyHNaFmXvQoQhHZvLwrcZzeA6zGVqoJyhLJupcONfT/x1+uiNN5
dFFa8RCm/8AqmG4aFG76irY8l71GbG9+uCxPtCJO/fOJpH08IYDX6CMhh0SU9RaeEKf2U7yksarr
qV+BxP6NTUtHvnkgV/UMWr7Ci+9D//KKti/0WSU4FQ9zlUXHaBIIlxj9801YOLac3Ssa9S4LEmwd
T3yBdtrQBOgyCODzx6Y55LlgIaLf5+z4bBVdm4VIJSyoadvW4zQIXqLsbN89FM/azDNcREstgZ8O
76ppCkzi1fIXor8a8iHpRIS9gjPhWS7miFRq2SILXJSzM1XoT7d3sggVaXM5aA5Bk7OpAfmY269F
75uOoNXPk5HHnBPLLbTvtXas9M+t/Hb56DfXsxKl/un/WjteGqNC0Fq0D4QGdoaytqhve4ucEIOQ
5/VwJhQjl6pSqQWC1sjvDtoJYww6+oHj/afkKtkVmCed9wD2/H55aZtat5LK/r5y7c2UDIBuNSDV
8Elyo9pPl39/+5Q000YzHFoz3iETj5gZbDPk6DvJdmP5e6+ET4MePs36fJ+HIozVzZeZ/Vsa/zLT
qRSmOea2fk35/cNjyfBPRDyW2/pwFsOpXt7NcjdZUD1SoAT6CatLyv3lfduO+VdL4XROUorIVkNU
X6mPKQ9k/IZ9eWLcplUworNGII0p1zvbsJLGKV+aRBTYX6gLxIfZXTw4Io8RYwL++Al6d6KCzi7R
BnJahw7tuK5TJMUy6SoeHSsx/bqdvcuLYj9yaU3sI1aq3dqNHkUFMpgmME/oXRWKsmEiAZzvXhY7
NJamQh/PcEzUK119/rsFcM4adaDEtCIj9WmVOql5X4s6szejttWpc856HrXZSlSorxR/BViaU9M7
AgAVuf/Q2PpKEOekpVGN5yzFe9JqblMaOY103faiHoxtpcJskgwwTiTjue0Cc2hfqmOORGh3KKuj
leyNUHRPRDK4HUtLfTarpcQclDtRP9lrp+41c4efQJ1EnVpzc1/9SgWjNtuvcTZ09f+F8btn53qF
FsjUB2LCL6q5H3qNqqq0M09hKoS7ESyRj3MMZamTWELVZNHSvTyrN3WD6eVGNEAkEsPZ0LKP665T
EVurReVKCj3Ui29JonYSkRTOioaozaS6gSb2YQmU8GSSwzLcX76lm5ZaAbOSadig1LF4lGB5rLul
GW1gU32eXfBQ74g33hk7xtRcXoueJJthwloaZ3TwrhylbIHvMW7TO8Xrd6nXvrKkteIyBrHRMzD8
bX7g2bAWyl2tIhwXvSjgHswwvKH6+DCVc3B5G7ds0VoEd7OUJaSYTsXLRGoMR88tN54/Ezt1BhGo
82ZBdS2Ju05AJWmNuAaGhn6d3ExX1MnRp2BRR8cWjociGL9+xDKtJPJYFJGypNQmaKABz0Tbv8iZ
26VfL2/flqKvRXDXCXWZ/09rkGR+wUDb7CzFnDi9LOJM3XzhrSVxV0quQjVHNwsOav8Pn7z10AIs
rfP7Q7sLXQxgXV6Z6H79+qCVHwehD5lBvYZMylvvNzcMeDCRnMQFaR5iO0NkMgSK+Et9VuIUOxns
CSCYXlH8kOzMsfMZjMHfahF6kEgOO9GVnDFV8nBO0Bhhtr2Lxrp5ik/mGIRy6/7lBrIvWUlqMsCt
9AQv148YqG1F1OGqbJC4yBYXScJXoRmS8UM2NfCxlYpi4CaiP7JBNwSKsRV+KRiy+VcS+/tqWTKY
dSbQ1kNSQ15njAYkWvtweeu23hNrEdwZKZEyZKEdQ9enU23cgpDEM8dTvRxpeSOPPy366bK8TVe/
FsgdlT6GdlQqA8PNnt2ZQbwc41fE/ECCNw6XZW29zNaiOJs+p03dWRoqPlJ9nyA0q7uHrjzMys9k
VgUn9R9X+HxUnHFvNDuMJjkHwD1t/clsvpTNcjBj9RCHb20vvSWldD9lkY9HtuV0JXCBJOPl8nJF
eslZ/VEnY53oaPlspLtaqhwAUNvh97+SwQOymHG85DFF3qNJD5r8RdKdXtT4vq30oHqyAJmHuTnO
zhdWTcJSQsiuS/5iPslEoIHb23T+ffXPSxUC4hVNdQp706jOUCTOONxlrUghRKvgjIReNkMzlxi3
SW3gXaiGWyuiMVfRQjjrYCTd0pkd5uDpctuqnSPHpTObvcC2ihbCGQhiYXpRTdFMMhXU1Q31gDbM
D7yVFfl8IpxJSBV0fCcNnrGltR/bz9kSzIagGWBzrxSZWBqY8zTCw3HZZJitaoLNHolXmFdL4ppU
MOS3bdnOMvgYqB+V0hozPCuszi0PNWqYk+U0b9Wh8uoPTavhDfjvgn59zMo12GNskDrEi4mUQ+EX
qvZVxrTGM+lzGkzZWLk9uh6dSVJFwYNgJ38ZwpXgUAFlVGwj0gNfHkV1tImvxuztspXZbMxfr467
PfJk2JRioJYxoaAjcNqHe+PY7cSYMaLVcHdIobQYlwbFy6K5yfVdquLMPoCTtV4Ld4GaNmrNsUaO
Q6P7Pv9C+5+XN2vzgq40gbs9mmSYdYuIxA+zY6Kc7EjgRdn/55NM6+/nvGgVor2xYhWpUs8eW1O5
oQmci4JaUQi6nctr2Xajq8VwbtQu64Y2BIvRd9GeusrX0Eu/JofaAeXSc6T8rTjOZVb90hfKoKS+
9ai6ipf4kl+eJnf+1SknAtIRbCQ/BdyjetPZKRpc8iZ1m2lwFUt2ZnRxq7GoPUSgE/xUVyRlHVVY
VFfqV4nu03ovOCeRAM6J9nEByIMQArRf3ZqFr3WO/ol+oh5D9ygeK8UV5QU2o7mzavDMCkkRaWGd
Z6CTApFHjyYDAqYnaaBuJx/H8e8uLc+uINe5GmZNjp5GxQwKsgAuTdTbLzA9fDd8OEqalUxw39N8
pw61W5DIKcLIv3xSooPirINljAz8ElhKUk2/xGNxO4PL7LIIkV5zBqI3yWJlJnpMxlm5TZvOn0qU
dhfdI8Kym0gUZx66FpHUwuYhxvFzYhHHMCyXGN+iSZTO3WyEX1m9d91ilTp3Zo838nwkO4bArT00
hms/M76D3LcP+k39RkVZFJHf43vH1NlU40yGiRiC5KEOpr36WB1AcOc1r5fP7D8MrQV4UmLoMmDf
/oyC+ygzGyuqcWiuEtgBw4yIdtkVUPSC8EaEu7t9dc/COCXM8qaX86LBC0ypd7q60+rXIpJ8Q9nL
oqoS04D33uosilPGZa4bGHV03HfkWddf87n0qvCgZ9ShsjfWj3+5jZxCqlPVyVY2WN50mx7qQw/C
tsyNKmfyGWiYqL9202RgdgbU5rJiqTzyVdsmFpUi3LSGfhuj2amsb+LWQubz3u3gSghn2pV5ieWQ
NVCUV2w0Qgfdxi/80J1g6zYt00oOF+NJrVmVHWtOhga+9W6PknDmR40jP/Ze96Vz6131VSBye/+Q
BwKqhGGYPBoLGIbU2AhhDMn14BkBaEl35Gk4zchlg9jaaZ/VQshMup1NRIvG/4Xy6CxZWqqYF2Pt
8VAQ+9S4DHIRc0kvKe61uLNxe1vP4rjnc2aXhp2aCNf0/FSGN5moVrNpglfL4dQDDXQkzBjqcDhq
N8DMjfy0yoLR1E5JpVUC1yI4MB6qYOiWyIiWBkAMNHPC4SBNkTdSUTOHaMvY31dPmmbS0LTbIU+k
gpUuq9qrKRL5E5EIztzGc67GdscqteTKzANbhJgi2ijOwlZqvcSdid9XjWDof9jxvhCFr5tGfHXw
nGWVtAyenuAd0843kpE5MvFCCRWtzP8Q8o+iKToBfDbaKniAIbXTgP5otnj+EeVkJctLqko7SU1F
dS1mYt6ZupUcznrXNvixCxkz+8x2mybKJHGg7KorojrIR3q5a/oCC8RuxyWJ3IMjjM25kWobBW9/
9nU38YFq5E0AaG53mHB/uixtU+nOy+MfHEVagWpDx+NWI7clZqZTEXTSprNdCeBsTd+DSmFQkZ+2
TOKX9Ik2T+n0TQIVHVFax+5F57W9ewRcpCCgly3eHFgR1breZoXbW+tWC/qd9GD7Y9C9MGjwjyBZ
KtpZGGcVZruTGy0FSgVR7y37bq4FWS9180KtBHA2YWxiOtYNg8FwZXSkMHjrdh85qtu9TZhXyYPp
FF0nh/zGck0nfjDQADq/5q78kN2KsI9En8KZD9ovdoLCJ+LqUP6cq/V41ORFuQs7e7mNgGzhZFJW
Cda/abJWy+fsSVIUcYXmUzyHyz4D5bFaxpPbRsP4LVFmS5D/2453V9L4qx7Tvi0ShE4MI00BRhog
vLNd57ASWxEgtXn56m0nA1fyuIsuJaYtSRXr9L5mGCeKk3rGw8i4qq5FiirYSH5s29KMfpQLBFLt
fLLbx5Hu8/rL5eWIRHAXHfzKU5swYq8wjT/PKYDFUrULFLUUHJNAD00uuJAWDIhKFoKLobkugDOs
GYsTAvirqA9jvuwuL2o7MjufkclFoElngdoyhzmhx96fPO0KsdmOfO8ca6f5ww9R5LRtjn8bFJMz
KMPSIC+d4slVGam7UKBKlaJ5Y+GSOJtS62MSdWyOhmJBSesWoGyRXAVDtDtMf4DFLhHl0ESr4kxH
jpEquZXQIibNaUAl21Gs4u8shclZChrZoKEhCGnnGuBb8rhvQ/mQG0RwZ0XKx5kIOzcyNCbjyk6K
6sxo5wYov6O0oYcqV6N/vqx8om3j7ENFIwqiN1xagH05kpRjgvvtsgTBneU7RaVuBlpPjpKHGbX5
kVBABI15mJ2kat7/nSTOOhhhXmTmDNuKHhCMsx7LcnIi0SjaJj/Iyh9bnG2oVEXt0BSHAfH/o6dE
xzzo9sUx8iM22+yaV+mN6gFUR3LMxbm8RIFu8DX/tA1rNGjjuIr02uh9TbqWpQdZmxzTFJjAzWPD
GLVtmZZsoyP6z8eInJZ2ViW4T/kS1P2LlbhEFbTJi0RwOxm25Rg3FmZmzOVQDdc9RTNhcHm/tv3t
ahmcbVWmRNN6RPYgjloCI8gD68G8oh4DJM1dESDp5mVaCeMsK0ZTRy0rsGfDRD43QzWiDmoIjJBI
BmdZ9djIe2rhkTgXza1J7JMVi/qAmIF59zhACRW9/rpu4fXz59FnHarSlQQHkaqxU0dXumE7g3Lf
K0E9Xzd1LLB3vzLmF+TxAE5JJ1cgdcWAtLqrD7GbHbP95MWYOUruo2sT1AIMat8+WvfxPkbKc95j
4Fiwq8w7XPoEXtuVOa0wy4rAU5O9HsP2ZSt/7UPLyXVRUXFb63/vLo/x1E/yQnrWujDFvtxh8K70
JCHavkgIp/bTEk2aUgFojiY/GfWzgkKzlniXL9f2poG2ykayBflbzh/qRm3GVE8AeVTdZRjxA7+h
OY4ujT7Uf6SfBXEecYgrBJYtDHsteXF824UijRethNP4aNBLSWU+qilOifQ6YOoWpQNF1Ma+fSq/
18FHyIve1VGaoFg+dKdICkLJlWJB9X9zJYYK8iXDVoFhwpmHdOxkOyYTUhZVdF9nyROR0iBUk4dB
KRuBM9ouTqyEsY9ZJaxoWmRxWKOxbghQHj/Sh2ZHDqXllLmj+PJ+SZ34OboVBZebu7iSyqkdCSka
qjAQgLov4sk5AqLDUVeK3WXlZkf+ziKspHA6F5eLNscaetyr9muTd06eHgb9sZtmx5qv2/rGXkRj
b6Kj45Rw1gAoklYWAiU9qPX9WH+Otd1UCwI+we7xpZ14rqzc1vDYkIvHBA3ANco75fPlvdt0IIZh
AFkVcEqA5vtTLwpd1aaeIUPqkenQpPKTtna07oYsN1H2NJii6fLtszrL4/xuu2RtIiUoVzGKDAwK
7MegP4ix5bY7wlfr4i4XFisBuhRdASBuRwu4XJwaC5Nj5Kc0Dd5BqcjzUkaHrKR7qx5PJJWDTqoT
h4KnMMr6XVlP3y5v9HYwuvoi7gYCKamOCxhnr31jnCr9tXLSP00gqUMKY08B5wde5Wd1H6HLUYQP
vK1I503nrmFGgERbM1IqOTtl5ZekDNqpFliYzWBntTzuEiqyCT82A8cFeb2uyNxw6QQ+bLtHfSWC
u3VZuZAyigA213myqwKdxcJDywXP30+GX1q6Zuh+qHz2W6TJIxUgBcoo6+DORvk+Mm7m4WQQQd/A
5cN5N7KpaFpjxmxSIjHVZ2scd7E5Hcpoebysf9smC+lxC8VbGWHAnxfdHAq5yyvMIE9mBLKJp4me
8nyfKaJT2l7OWQ73UgBqMCiK9DTzpZ48aGUFiqLkEM/m/vJyRGI4u8XwAqVxxIPEmu2nMu53Yxv7
XSNCRhDtGmeu1HpIZRXG3mtD29ULb1QVjNUSAJs8/N162HpX/rmJioYaITK7tEmchrzY5WMh6mj8
D6N4PhvOBJlmGGFCGAAiiwZ4p4wOTtyH3XMVSzd9goQq2n80hNUjcUIr3Y+9cpM06r7stUOtybcY
hcycfhmO5WwKQqFtr3D+MM5A2WPbx3mLL2hH7SeVUi+OntXecM3FPlZUvp1166pZOoEO/YdBOYvl
bJYVjXKpoeEbqNLkCCrP1xgjnpL7TUdKys8CqXZE5Y/tRy4Qi/+9hpwNi5IcgG7gGkcc1g4OvWkg
ESFL+RLvDd2xPRFKiWBn+ZROnEdhWUQY/tXoU1zdLultA+Difsb4BujD7PHQWpPAE7DDeh+O/V7i
O1SmqaykiEKVo/k21nwDWYkwfU7KzlWzp8u3ZtvpnEVxxiaP4bRLBUUICq9QJcthSejzZRECQ8On
cWg79KkZ6yhYFak36bslC51wEbg20TrY31e3v2vgZMqhB5FtIiuOog4/SSfKVYpUz+JMjNQNM2bB
8XAekF+R/cwvduYT9YDacMx3IkXfNJwg1EQxlgA5kAdLsuHnIkoR7RjmLbit3Ux5TZrJ0UXPwc2d
W8nhrnBvUVktK4QdVbbXAK8xA2vssgJsP51WIrgrO8b1MmU5QlZ6LA9gwntNg+QH8RLX2lV3IEcr
HfCv+QKhzH+9u0S/hVp84EHrfkKHO7oJ/yHoaXb2TQsqzAX8PEWgF47ITmyHpyuBXHxQzyRNbQU9
PPpufIkPbdB5DP6PdJ4NqSqkSjtjJ3v5cURS5/JqN+/YSjZ3jfV0VruOtfDS8i6WPoGPzZWiTLSl
Iil8yEA6AFuZWCEFOugbgwxj/BzkKrlmoEdvo5fvJdQI/nJt3NUmhVLqnYSDHBdgCbf9QRvT3ajq
gjewaHHs7ysLojazFMYxApVcui5I5iZjkAOl7CPnZKvo/0M9HezCfwqhcm40eo4sUqJIp4S0dyCa
8GRjDP5ODBem9GFsp02OqoqpmvvQ0p1yWb6QqPYvi9lunTTPy+GijjIxSl1q8YofXVS+QDwIrhaf
QQx9KA2yEsQZKaWNwXDcJ0jQa1eEfiIor/UHwWI2DYaFSRoF5Na6zoNNjbNOUnuqMj9Eo5riZX4y
79RPrQ9SaDekYHfoRd3I2+HTSiSn2klkaIVat5jgZbjmAYgbbxYwwwCnSQ/kfXqtpI6oo2jT3Fs2
oxAgmoKejj81EBzriTVTE03k0+SMBZJXmWgMa/MmnUXwEVOYaybtenguJUFTP+riqSH5KbidLh+Y
SAxnbylqn3XcgTh8bL/l05UsHbNOhJGwrRO/d4uvfylN2xsZI9+ivlI5s08RbBbuXDsMMqX0Z9kR
AU9tng/RZNXWDPA48HATgABdzJmiPtCqplvlyVWVmoJVscvyzjMSE3DwGgCEbR5ZoJYaahEJTSCS
LL9oA3xhp5VeG6W7sOmPlRr6qU32lw9r21SshHImydAH1t0PBkX5yCgRCrTsGjvFT48f6sxYCeJs
0lIXREb0zOBw/Tb+1JjP2WILXNJ2yZ/YGOrXABms8jGtnM0jAWYHM3zmrj2w3pbqusYUi+JaL/FR
BKSz+QZZiePsBInnaagLtGgw5HS6a5HzMwOwa4oOaVszzsvi3NOAl7q9YKQayxp99Ze2t7KzvOb0
1B0nlzgMG55YzqQExihsnds2hzBMGkwi6NL5KdQuGjVjKEEBFv4or0A54mNXXeLJ3/MXe1cfk+BD
yamVQC5s6mndhHqE9TbVY9mNx7F+UwyR6m/aqZUQZmNWgQWYTzV0B4OBROt8eY5cpfjai6rL20+T
lRBOQ9rCQDF2xKBO683+P0NVyo22Y1pie5PA8m6r/0oapyeYB0nqOoaRynM3uQFy7PUEggw3/kIP
qZN4/UkEHbtpFVcCOesB6BgETgl6ocpoeEjz8NDNnajdYFP5baC0YwJaBSgO5xnlFjCQmgazGFaP
YREhn9+7w/LUST/T9IoiMLxsEdkn81ZYlWVVRhLdVNAc/6dahIYRq/GEn5VLwHU2aHdc0L2Jt6Xy
gSLIWhBb90r/5jJHIpE1jxPpSh6ftOxxJk+X17J1PGsR3NYV6giGHRZUIP+1m0LNH6Hul0VsPiJX
Mvgp+LjT27TCKNIvwop+9+v57Q5OBaBOaVcE9BQJOzS3zO5aJBdhzFNSzcuM+uIvs3tt+9WVibhM
ZN23dw/9B4Zi2+i+5m5TXVZ1lTKmpSENJuvJSjrBq0PZUm2UR35L4K6PJit5pDfIkGcv8wuDAx2v
40C+a8BWqwb50dacEhOENSoAooepaG2clpftqFhxCbsUxvmNLtu6I8XW62XV2DKwqmyBlF6xNPzD
GVhaEYox8PgXBoMZZY4Ze60mkLHpm9ZC2EJXtyiXkxxEHejrNh6X4J/G4QzwifEri2LkfehnAomi
VXFaYSr1qFkDzFGLluToe9IdRtH0/Cbn5npRnF70Sa8kowqUDjZw13q9bwR0J/n2l/qU3JO7ZAfg
GKd7AABP4ZgPnYgBbFM5UL1XLEW3TJAa/7mnkQbkjFHHwSXS/EoJ/WmQRNDrsnmFVyI4D78ofUn1
CWFnqilfiTpYbp+YO1JVn6NWutfU6rlO1ZOe17sP6ORKLqeTtalPMi1HTD3JSARVnV+rQL9PKpEn
3rzZoB83NHSt6UgW/rmFUlOXWhVjFo76WmAFyb65lm7iW+S6fGkHbkln8QtPkhxy8yH+NnCi/iua
n7FqwhFRcAvrOC+7ugV8DSpIgpeKha9/5yNXIjgFme0qHSfWJaDjoBqq3Fvd8NZk1v0g9X45qoIi
yrY+wobYMlal8iMwRNZ1SgdUeRNzcMuQXkdy9OWyXmyGTgzOGmNNpo1gkrvWRdJosw4ySYTYsmse
8XIIKle+mwPVax5tIeb+ZpSB3hgTmDwq8OI5PWxjS41iRvAY24uLDIejZwd9ya6y4v7ywjYVcSWI
s48qQV9tSYEzjHE/1zB2OVrnpvIn2dvSQyMashGtittEc7StSgvhz3I9dpQyD6Tq2yRhuCCKvcvL
2szqqqt1cSaS9gZtaA3kmvTQF077DY2VjwxBKfHJwb623PaU5k71jbGofgxMaS2c3Y+V02kHBQMx
DPFY7ec9nXtQuRg/9cXaLbaxSyXt7fJiN43laq3sjFfipDzXMRuDdpnCfq2zK2m4M3KfDLtmeSur
O3C7COKSzfu2kscZL7DftnLYMheX5ojkwPm9Nxcz/0DnraqyCooMEhJc6z9XlaTlWIKVGeFBGLlW
3jh9DZxLEeXjZml4LYbzNI0+jQ0FybOvf56C9tB5E/Buc8+8S9zoKf/CwOTFw8n/YU7Oi+PuNwY1
VVSkgAwzBNG+37GReXKlO4BIQ1BiaI6IQWP7yM7yuGtejJYxVQseYirueDuqoKfpBD5tUwuRmtRg
r2QTXb1/ntdIYiVfcrhsto2onxy0HetgFiU7Nm3IWQzfiGuFY2q0PaLuqPih5W+LfSeVfiVKt27H
jSsxnPbZmlVEFYNeYykV3c384WTd5JhFlhj8mid+nAu2j2+5JeGgzQDyhINRDF9PrJvRqo8mSYEO
UX3V5PEaKD8Hs8iDy7Zj+42xWiinifpsZwsuIDzNVaw6SB+hvai5Rj8AuAfkg/F5cfur5q7w+q/C
ypsMjXgXJqxEc0o5TQWR8LyBUlZm7Be6HQU2oaXT0iYLSJwOzmzUGf4qLbuQqFpQpelHRnLU1Tdw
LknvFkVJGUUpaYMm+m4vAtssUlfOD82ggQppgvFcRelQvKTF9VxH38twPvWNaHBv85Kv1sK5nQxO
IFRn4OVpdYINTBviQngk0Bi2I5dOjfM2OsFI1qwg+TYBBGNCL1r8loexwMWwH7kkhDMmKSx2EXeo
sDS1WX2mE7JGqCe2fiSns0t7AHFKaIq77aLsq+A+MH3/b8nv6s8RwKkNu5AwuzDdkh3LZU6YaPIw
/ZgdQT7nJsGH3tq/jw3eDl+0ct+DZXVZXmuIlucoyIf0MJP6r84MJC9/iqgUonahied8r3yWyXw1
mi9pWAqi/m1V10EJBBJHQ+Zb7a25qgwjGnGVUOorQVtBSHE3aJavfAQsVdXOkjgVpI1aaGGLdi6z
0N3aDpTEdmdkr4qPALitBXFqaLd1m8YKihLAJfN6c3QGGvphLopWN99L5/XwPffQjTYKLTzJcvtZ
Kt5COuyk8Gauq32a7y7r97aN+L11fDekZkfDUC0IPBr5kGL2TAbg/mUJ22pAZFm3UarU+e7+JWus
ZmAUvwqmwIK+bA/z/0i7juU4cmX7RRVR3mzLdjfZtKIoaVMhM0J577/+HWjeqIsQpnGDs9BGjOgs
AInMRJpziPpVy7POrd6FFaECo/AfYfRjdndnIXKSJi2tiSm9q+qtay2iTkj+jl1EMFY1QffONvd4
tMxk+x7r6eNa6YIt+5do4yKDUWhT31C+c7Bn2uBRfIX1bjnYt13h6275gQJ5F5Hx4/oxcZelKzqS
d0hBAD/07c5J7aj08wIz3ju3lXxQY4E14JY2AJf1WwD9gN3RSEOxLVaFCGrwaQQFWO3AuhtDNRyi
+O49jQZ7YYwbV4d8JKlKi8qa5OZtFozTnew0/vU947q+3ZIYbRuUdm7qBE+SPD+Q/KHZDvH2dF0E
XxV2Mhh1y+21LFeQPCMz1B37AFsXZKHk1d9NlK5pFxImVq6LFK2KUT6rGqfCom+DTPpSSL48vSIK
vS6C/97ZrYoxpNaQTo2N0jltQZpR6KLoIe15BvjFfewaXpG7huA5ItA/3K23+mfWuhlnCzIAfYKo
XQWoW1Cpp7L5qqi6q+XHEk/x+TknUS9qSeJfLbT/AeMF7X6sjUVBz5BHOivYKpFkPuqS6GrxT+wi
QH27NB3DjrZcI2kzAzy1iF0r3A7dARSa3c/ZV/0mUokr+aJSjkgqYzFKp7CkTYLFSFVwTqvToW4+
ZZtwGpaGO38EYPplcYzdQCpAsxe0uvjWfRwN92hVc6dT/QFsYcKeA9FB0RXvTJQyLos5EhxU0R/6
9Katj9fVnv/76NdB4xgGyFlgvNbsZTktofVx+TrqT817oCZU/ffvs3NSWxkbaluuSHyOT0mhuKmZ
uK1ofod/7BchTHi6VlnRVRkeiLI0RUnZeI6k3yTVe7CT92thdJqkNQLhHnavK03PWB7J+OP6YYjW
wajvKJOxHggOw3DOsnHXaj9a9eUdIlAW0W0oKcJgxnb3Zuug/xdvB7lfD2h4fzTm7JRo5XsyYzsx
jME27HzJNdqXW+evSfp5We8NEbcid7N2Ihh7XTdbWc9tmQeF1t0m2uhpcnpTl4nggnBjxd9iHNZG
rysYrxMLK5kX+1QY5NZa+qNhjgHRAI9w/XC4rUzqThijyOM4SMtWE0oHVoN0s4zAWnqczoUn6nq4
vnmgU3trVsA+1yRFqqOpY1LcYQIPdH8wMG96fT1c42IYIOS1Ae+ksj2pSanrnVUkAJdOP5lx9+Kk
9rfrErinA8RiwwQCIArqzIaV61K1/UynRJTHXHlJ1KdaTd1aNA5Mb8UfBh+3RQVBBP6xrXNxIk/T
2MGbrePt0t/V69d5iTp0v1qJsKLO3TRLRUndBGYECn1vj8bBU3s1RpRx0BgYkhvlIHmglr213ezQ
RHQcZjxc30Pu4iywEqJpGNChbMdZlesd+kjwQFkasNfm5XSM0VE5yPIRJuQkxcvrdXm/il1/7OZO
IN2BnU+TgW+UDvpI0zN+ddQDEqTR4o7RdJg859F6WbwezCzjt1oQlHCVfieX2Vk7Lfok6+AmiuZe
tYJYf5KtR8HauLmZnQwm/m5sK19UCc8kdN4Ak9I+ofc2IOf6E0Y5grRCrfu6QL62XA6PsedjqzqS
ZcWUDjFGw4Vipro7OM4mmrnnB/2WA73E+J5msx10REFfPCnh/LKjeh78DuCoC1TTelm/0yYZx1cE
0TH/tC4CGRNVZ1tnDTFQZqclHKezCqQqAJVf3z1+BL5bFeNxq6Vw0iVHbpU+Y2jFNAn1YxNYQKcn
oWhF1CP9qfeXFTF6H7eD0digrfNVNZnDrVV8NPAtbp9hUjIGGZttRHOdvmqLiHGbayV3q2QUP5ml
CXMbEJxuh3l+2tZvmnnTCFns+U0ftmpaGFanzMqMS15X2MmMVvn0qHio/PYlPeSBCbr1o3S23b8H
gQ0QwAPYrHHnG1H0T4OKP/b3Iv6Xd93ZFXNagPHXWFmg2N+G9L6qosS4N41Dk96UWXhdc7jauZPF
OJ5hLQ1nyVCTs8EktXyftiBLflwXwb9yOxnMDVCaOMOAE9aTHWnPbBaiLehF8sitcqJEUmbpTp+v
i+QqCjBfZaCQwKmynYO2mvb2OKXIHjQ300zcFIWy+KElooF0kRwmPLSNjaSjAw7kYrmbmrP52FXh
Yhf+9dVwbeNuNYw62hOR1aKGOrbLyyDd1ptgOpzfOHgRwDYOzlVsrqaOvKt+dgBgWaHfYmsCihiA
STfVHaI0jINOEhgt/uY5GCQBzrftsE19mqmu8zbglTDJZpBJH6x5DaX4Z6FF79m+ixz6Hbvr1E+N
ucqIT/w1XqPJnk5xNwXXRfB30FGRC0CHogU257cyZFUijt78Qo2mvW+92zwPz2UE1iq3nmAxSmQK
ciGaI9dJO/S5ixhLR2L2rVRzBI+jYiOca39uoe4pbnK/PIHnKQCvj0eeRdUTfgHzIu+PfqauJH1n
w5UZbvJBeR58SjMeH9UHaXGrGwqjVYbjgcJHl6JYi1vA3Ilm7NQ6VsWAygBs7kn2Eq+6Hw4brId6
SARAZ3TP/jC+O0GMsUpnyawatNHC9pMDZTKeMZTYRdbxusZw7e5ODKMwZBrUNG1w5bQuSjEtY+oH
pRTl00VCGEfdplMNfieMGSVdPHpqm/1UEitzAWwqCL358cduOfRLdnfMqOJmnFq0SZY/ZY/OdEqe
eiw+rj5ySUK8ea7h2AljLnSXrsRoE8Sm8za6WhpYxinZvozS5+tHJBLDhKRr1Y6OSVv4kVtssxsg
QXhK6zqtiEGEa953y2GciGoNjdy2ElJLvdQCcLEfj6a2DoIbJFoNYysWrRtVqZwwchbrHp6hrmI/
WOuIDL7AFvKUTpM11bZBkoZCAbNttjU7DYpSWVDIH9c+fiHZ7I+99On64fCu6V4Ks2lJa09SRhDw
6hHoAG5SzA1TOgARV59oMcyujWCqGuQcocvWK+7SnOL2UymH15fCO39NRrCJ/TJki+13jBV5MMsV
MrQl+2IDqNKyG8Hhc/2TpiBBLmu2jaZKxtwsbWVVK8i50ASFqaFo8ilMNRD/D23lUTuqH7RZ2NnO
9Rd7qYz96dqlGDF0A/8USM8ymIwKXw3aSJ1d9UiOVevRQVjbcx66sPx2fVOplrFmfC+aMUgI7Adg
R8PpF6T06jx3i7bzQERcbnezLOKH4p7gbncZg4QG0gU4bsCgt1T1gO7ORysVgc1Sfb62HuZWZeD+
3cC8gQaeRI/dOlfhcftFjaSUpF5cacRLpDXUcjmOrm+kaG3MRWsSglTrgip2kn+R9GNv/HX997mP
rf1JMVdMB25UYpkYXKYOd7unAxbFkTaEoNP+1yzpVLqpFLZH/RaRRaj9uC6f276KgM1wTEScyO4x
kcUIYMRhlaGkuBa3FXgXA8lFX9ZfaYRk76MRATTLrx6Jb3uSLzL93GLdXjgTbRhLMTiKDvA62gxJ
7wchz7bf+06HuDv3x+5Z9Ljk+YG9RMYSEKSbzRZ77vd5CmKn2s9QERwR56/L0/Wd5WvOZWPp33cx
gVavSrOYCyUeNG7brDjJs4jBRySCueVbNptKlyGZo/dPUnGWiCgNRg//z2tnwZ2hymDAdL5dg6lm
SRZTKLnZw8T7bR9RMDknIl52ErkavsX6LYrttkT/3TTgRmeBWt5Y3WsvpUCJq90ix1CQiJlYJIvR
+UUD3phSgpcjNRu3lYMi/0TUv8o4NESYAVwHCsa4/99AttfSrFtHnglMI9KwlZF6kvRx1t5RpNFU
TBmjcoYefrYbyolHQn7BdRJQIiBU7wY3G94jQ/s1gmOhsMTWm6ymdKyxHYAeNXSBStYTWm58y3EE
8xXc27kTw1hbzGZJiqEgoaApsETZSddrN0lrfzVEMLvcg9lJYjQ7NccFTxAkFRaQy7SgaE2+UgLF
d5iA30JAXv72+mz1kA7TgDyM0X4umu8KEQHnXN8vuOC3Auxh1eehgYBCvW3bl5g8FhUJG1vUncY1
NLuFMHY6NkiRaA1evs58k9cvZSl4dXJzZJjqpiNe0C8Ahr9dSIsCtmXleHYargk/ONwnvu0XgLnI
f8iYFy48EVSTaEWMdR77IpWKZgXJjH5bK8/j+v360fNdm44UHKJaTQeUwtsVqXOujtsAAYa7rrTB
JgKOy0PrI8nTYUpezIzC1WgDs1CY19MdQEO8FQi+TCnPNpqdsJEqnd3UOSiqCORWIIRF7gDjRLpU
FTp4emSe9ftNftxQbBJsHfdsLith0c0wwzbXcYKGdOlQfkyfEnR0Nd+aA6atR5++ckgoTMbx16Xb
YFJCPwh67pnNk7M0WTPaA28jHBj9wmrcbBWMGvJ1wrhIYcxbqwBbc7GhE51vPiqfCJAaYn9+6H62
lI34LGpV41qHnThGI0q9n1OHJk7B0Ojm+fcpVYJW9dBm6F8/McHu6YydA/BEQ2f96Gvjhmh3Kqii
c4GFEKyFrVtlyWySpMYrEaUJUCbo5EuxTMHYKZJrSJrADfEV8Pc56Yy5y8ypV5cF1TiZ9A/DXJ97
ZxKV7v9FGVAX0GXUZTW2QJxOTuVscgnEAn0FpPsgk/M4kS96i/5Ss02T85gWSojurtkrO2VwlQEs
2YWD/3MaZwhX21jfkwj/ReOEKXNat2asMCheFlTqAAQgR2Ow+XpQPDt3uVceDW8JVFc+jAdhvx53
r03cdgPjV8BKYVxYMkmKbeYATR2TX5mzxEdt8qe7nWj7JgVr1ETmhRvU7iSyp6tai7pK2PghpCjB
5IS470SQMhYPt3O1dieK2VBZ7pbcVJB16uwCIyYYNdGO8Wx7tv35HTdwJ4ju8u6xoSwT0RHQYheX
+6E+5HgwDt5/E0GNwE5Ev5XZaLUQUebPU+5Z8xdDhMzDz9OYqFopDrJBaBh+KyPL9LZ1LORR1S/r
qQFbewKs0IG41euIOXPiqa9x8B4YRbRQ/SOTLTcWTj7EpQm2aamwPTLcSuhBsvRPuSrYP76iX+Qw
il52YPFSG7x15+JUZ1En6nDiGuHdOhi1NmWrsesV55N332I7sNpvpSlIhohEMOq8yXkzSxRhw6mm
aJ6Mu8R6npfi8B5Fu2wUo8vZTMoplRIowWL7k96ENkrsziBwKKLjYNS5NCwwrixIBIzxw1p+3UTO
nvv7qL4CPwshrcXWYIt2Rkc6oLnAt7yBQXWwCrea8JR5x17tpDARRdLkyCrMKLxJtRXG5XoupQLY
lSIqF+7B78Qw97LXWkXraSbTGAw3thE1J4/KLCro0Y/9I9twkcLWYQECahJjxMHXcv7a6hj4Ijrw
8dUPcXcwpkNnCxvS+U54J5K5lDghsN3qPfqxkOCQXFTWnNDWXNoCf+oi0kXOj+sHxvUIO4HMLbXN
Jo7tGSkbTPgfaPKyyXs3K5+JqHVbcGQ2c1d1q0iHmcCs4YGrKC9dFcnzx+trEai4Tf++8whGv/QI
RdAAppo3ivy0GI/Xf1+0V8wVdaRM6wCqgoHpVAtzdAdWZAVxi+5Vdi0IfUS7RT9lt5TZSdHtNYHf
wqkfbeBUyOAadUTNV6L1MI8MdViGOJugbDqpo81qAFrhN3Ph560ZXt850XIYs1BkW9wZFHlDMn9Y
Q/nUVN8TuxJEySIhjFHIm2VR1QVZtKrMbyoC4N5B9Vp9FrgDwa6xicHR0uZJx9UPtPSlBgxN8aQo
58n+eH3HNG5UeLmYDmMJbKm07Qpj0XibOffkgGHMw0bc7QbVmvRxOFo3JDARLWahhna5JvYAmeom
hyyYD2YIDW0Ckrhb66KyaDoCI8+3ixRxFLUrGwOvb5VzrJE4GSj//FhJT2aeJZ4yLKBnUNTcXdWi
9J2yfVInTRHI5R/wRS49md2lkMFc0C1lCQCy5aumf0nIB0e07XwTchHBXImmnGannSACc7CRNFou
6YlAf0QimLswtlk76NR3SRWqb43kWu17BpU1kD78c0DMTVjIPM9oC7R8Zf1oz6eePBARM6HgLNje
k63o57lMgNgcAxe4n2UvK+0ToJkEjyO633+64N8rMZhbQMYlU0oJ+R00MLbrYw9uKaNF70S3uEkh
Qveg23JNGOML5bmRTdRHaRGbpkJobUEJukj0qhBtHeMJbTTJpwvgpYA9F3UgnhmGsB9Ek1jcbuid
DhhUDXeXpc7HURkteJAZCOnecMxP8dF4Sk/DoQDqJ8p3N5Un/aif34NSsZfLGAeyKrU80kR2s77W
+p28ZL4GU0QsUb+a4B4ZjDVIdWeqAU2EB3k+uWn6IKkCdy8SwNiCvBtXvJHwQMqVRwkAaq3AxIt+
nzEE1rxUziihHahbniflq7MIvl+kZ4wVMJrUcJraQbl/VL3NeSHq6k3m5+t+ijtbsjtvdoK7yaVq
tQxArFN4KHKTnghA5hBHnEWVUsHtZGcLRxOY6ga4tkH+9rlTf2RL4g7VXaaclyYk1mHQn6+vTGB6
TMYa6Jla9qWNoRmMMqHEZPstEr7IaT8C2PFeMELwL3H/bzvHkgyP+oJ5ExUuleJqz2cSgD5hBmYz
GEuD9QAkNBEiqsCHszTD6pxRKFmUN0vw/1bZ4klxe5CQpq8U9QRk+U9Z1QfXN5Sv7zbS2bZp0NzQ
W4s0oGdyikeMRc9r5W7IoiyKwLXyNf4igX7BzuZJUiY3JoX0WivjoZjmm76u7sZ4FFxcaln+9BMX
MYyJ00ezSkmFN1OjflRzvKPHNbT1+3iowus7xj+kiyD6Ibv1jPqsLLGNcppKcl8pvUwGLYPzIwMe
h3QnjZPA2YoOiDF47VgUSRUjOziWTTgoWzCsRKADohNibJ4Zz1Y5oqbqt3nuz0592hQVM+VjdH3j
RCthTN9cOsQ0Gww7Wd3nxLKjIhMN/fCtw++j+dVGszuauCnaJqexQm807tSe9frFrAyvmu7lRFDr
5i4GID/A3tNArcKCTiZmEXfOioy0Tc52d9+I2MhEv88YuiTX12FyAGJNacJMAxn2xhDYUu6xI4OG
mT2Qm6lsZzQY1ONqjjHZLC/a61YUT+3aer1qCRRYIIYNSqXBlDqlhUcdu4+b9ZjGL6kox/Cr/+iP
y39ZChuRTqrVZ8oGfwdOJRNNUUW4hFpIWaRy4O2i87r3Y9qkf0ZvFCjqxKA5okUyx1VpU5GtNB1Z
OJEjD640PNWmqBokEsLY6thKnZHMsDzo2/OrVPMl8jOOReQiXAg6zB/9oxdskNpUaqmT/hcIuBJu
t+s5zd34oblpAifSvNrvIiT1nKMdXDcPXAO+E0tXv7u8TlfFchaDFkmashvL2ADAW/i9Mkd6vwhE
iTaSMeG9AmqzToOfXauHpXg0soORCLwe1xTtVsOY7TFPQYhUI++RN98z857MH2SZuPNwLOdYcMH4
puJyXoz5jvMKhPE0iSdrH+L1YZmP1w9G9PuM3TbGbq429C74jrmW3qTVpafOwryu4PjZkNUqsk7N
BiAjd5r5LaHIAWZ9UAf7aRC6VJGGs1Fru6HLe5hlZGQoYYqfPUtP5OygcUABfrV8wCCK19+I5q34
24jcjGXZFlA4GI2YtxbdpzVC5XGD6zuq6bs80uX3GTXQrVrXywl21lQetfogle9yF5ffZ9TAtkGb
WtkSBTCZU19CS+TndCpyUARqSXhd4/j387co1o/nhKzAc0aazSRhNfw1w3qb78qz0lTZ38fBtrSS
dkiJSesI+ZB69SYHo/KzLz+prSm4nqLFMK5hKrR2XSmj5Ky0geKkwdZ9zIS9KfR0//SAl+UwvkHZ
to60Gk4HhQq3UL2yXc9K85DMtbu0tts7H64fkUCbVfr3nbVulq6S0wbapsd3ln4eB4G28c3BZT10
V3e/P6btmrUbvIEuqcfN0jBa+pjEDhx8J7g33LkcNESZKjKkMp0xeSuqnAfwLtdALuiADLWBsan2
0vMWOVERSL4k2Dd+9Rrdkehk0ICVwk4ZAF1C3trFBioiJsBAelH4dATOOSun1kfXJACAq0gEt/ov
S7wIZU4LsXyD+WrgF0qH7tg+TgcDM7o0IkqQmhaNwHFdn+OgvQxg+hjZYNKD0mjM5qyB6tJQJYA3
J4jGey92QHOeyXcEqInXNZHanT80fyeOuV8EXDN4wiPoz44DGuhogpACvYoShP+yh5dlMTdsW8lk
5yqdqAJLGcYXvdobbnSfPNThfChFuQfu/dqtijmxNgMGBgZi8iC5Tb/SYbEY/H8gCYiok/pfMIC5
ZmonkLkFVU86LXMgkOSnNvel5b6eBGZdtCZ653d3OkfuU01SlLZSJ/Z6bfEp2PZ1ZVCocl3TBsbL
KgRjb7I2ohxx6j5UYRkN7hpmT52X+yI2b66J2u0Y43CzlaQ5adCHTMrnpjy3MyhyH2Pl6/UVidSb
cbtpMVeki4HY0dxi2CMyj5QpQjxrKTgbFrtJzdMNfUjUf2i35dy4diNinBdJYMxC2Tm1rqmU+qK0
D0WqRBY5/qet0hhLkMQjEP4SHAglB9NubGyVHg5nEYYKPy94OXiW4i+e1jQD3jjtDaNDYiD1C5rX
JsjuiCe782ETgGPw9Aztf44G3HHg/bNFRwUDlkbhTHlgF1Ezzu66YVbaADt1954j2ktiNlCT0Hhg
FLHlO+RGc266/Pv1A+KpgI5yDcBuDJTg2SEEYqU2WSk30tSf6/7TOgiKzaLfZ25kvVrrUqvwrW2X
u9aEeR316b+tgLmNAAGwVjVtsUPOcShS13FErM38NWBIXkO7J4BwWTtcNI4zlxh6BkJpZKnx2RYy
9/EcNNrmfotg7DBecHFp17gnc5VERTL5ppX5NZC1yrUNdOXb9S3jXpe9OMYkE6BqjXqMeGAEPQz6
MoAOiET6rRwSGGUxGxt3TGAvj9ECJa3rfgTkVaBGcVQG5FR6fdgd0FsZ2mFzjr1NEKuKjoxRigl9
lTH6AtB6ohE37huvLhX3+ibyvPNuTax5xvDOVMUpisdlP7iJqd5nfXmUJFkQdnBXAsh8DQGqLiss
CquSqlplqYilZnLOtltnElwfbhClA20X0QveXQb78k5kApgLXcoD/byE1J8lfhw6Zw3vbuBneNc3
jRtr66qsKAqAycD7yhxMvoxKZncotoFpGyAdARg+PCMwnsgEYoMuKjwptJ9E4S9f/y5S2bOyNG2y
dVBr+PqX1aOgUImfe1qk3FGUhF/oSQK/xz21nUDGsw4bulP7BXnBDsOuqI8eiF6ItpJrM8BvoWP6
E+hr7GyXMih5r+BkwdjgLvc0uzo8FP50iA9j2HysDPfvsER9akXmQ+VEdPpOMnOd5WpxYrhGyk0U
R+lNfupnUARuHnW26fMk4okWLZTRGaJXW6nPKIiZ6MR1S0lHb78ZJtscmal0iOdGBAJHv5+NWC/r
A2Pg26h4Wse8UlEa8dEH6ubLMe5OsfRUAhLFAXH0MPmCS3F9P+Fj3sqjvZONniLxkRwpoHx6sj9o
j6ZLKeliT1TR5Nqt34cHPtq3wmpLSXIAaUJtsleNfC7MT1P68fqC+Nr/j2YC7+CtCDDDwaHViFzj
pIySgRzzWNTVwI3Adqugn7B7uBRr0qV6QXtQUCQ1q5du/V60dw75cX0l/M0yHcCUOw6w1xjX3yhd
pyu0spgrn02UMOf4rGkCXyWSwfh+KytsrV4cwKEPn5r2FctIi8f/tgzG38uoVzZDhQgGqBDe0OCx
mh/VwnCvS+GHFXQWxAGMIWgJmXPXurlc5RznTnscVODdFOCRl4LUs0CJgqS+wMhyX5b6Th6jBMqi
mh3lWvb7MnVBO+t22qFoc9dOPlXVUW3Pm9m6RfOXkwrif77T3Elm9MJQMkWZJOpQQBLce03i2sf1
3nk0w+5cotYUCnaWa5F28hgd2UBqXmqAAfANxR2D6XYLyyfTayPg1XwgZ8orrrUwvwje7oVZFpFs
RnnibQPNEpVNT7X7oPl1NLnVIQsBWYn5osWDcABiEGyDf33Z1LD/YYd3q2b8jLEAsa9qYYfXEwU1
Gm7+ziOJXo9cW7ITw/qXSVIzcKmiH9p6bp2gSF/tNZTfk0HfKSs7bFeVUpen4LEBW81kuFUqf5O6
8XUyFkHAKNJNdjLLSNHxn5SYgjPu5wAUvlHuNUF/q0E7iP++0OqyeezM3ZCWJFtsTJXLhquEmr/c
AEvuprtRnzcvfVDOVZTLIjtD/e8VvdAZO1NJfdWicxND4M5ZGj717W2VHa38sdY/ElyA8lkTYo5z
XfRumYypKeR6ztFVRZEqlTD5vhzUo+4aJ+VM0wuqYMZFoJBs4/CwDVnmVBCmjpnbD7Mbm3dKnh5W
SRb4HvrZf+4kSsvIx1r0ffHWjSbGppNJ0wETOUunVZdCw3rP6DHM028RTLxRKKPTYjoM/Yd4illp
mJfABhAVRLk+FOziQB0BBSNYzN6uY9DxvMwHRFCS/W3MgYSy3S5C4h++2v0Wwg5Rz5ldjqCy+7vv
1bhJgDu/nQAedy/qDf0XR3qRxByLCt5PtVkLRLznHKlm4KL68W2agv0NQJdBcX5PoV+/bJ/FnhGw
ySR7Rgiy9t8KM3KyJpQSNNM1Ih4Tvi+5LIy5udKgFkpWQhm67CWuw954morHos5cpDkmTQTozdfu
izTm0urVksYZxfOe62gZwzoX1Km4v6/LILVHw5EFqu+3WueURbconYF3kNS6hvpVaX+8wwHuBDAO
MHXQQ0dilaZPjVABg8OKTmv5IDp+vr5hctOkoPQGYKjfLmSRtHWeM2yUHDVH3Wu95dCHi0dr77n/
vvFafSeOiWbMYqqyTl/RNTPeqOW9Gp/s5XYZ3xP04nGMwB2POcCGv10U0OlGZemQdEqbh0p50chZ
qV+unw9fAS4iGAVDsKv3GK2zfJJ/3KRgbAXmmfvy3S2BOZdeWqd2mTC355SZ3xffdfJkOwcNPHFN
IUKL55rQnSzmUGYyzvYmYaRjXMvb1Y4/ksXyG3n5cH3LuL5tJ4a5M3I14FqaeMxX23PafM2nV/gF
T68EmA0iMczN2ZBy7C10ufqF8RR3L6Q/bc2dJf28vhjRnjFup1aMBaibaRGUU+EVZgMy6sqdYs2/
LoZrNS97xg5Y5oDBtKUMRYC2Xl1F96z0sSruS+0ZgwtuF3+8Lk2wKLaPMms7jHIb2Dq1S33DfLTr
D3ktiHBEMhiHk9hNXaYxygJ1ezugK09bDrIiQgwQCWEMwFAWYHTI4a8TQ0Xk0bgKepFLSfRK+Rfr
+dsKsPOUgB8Zew3Q87/SYc5NGjSyqzzNIUWJln4AuVTU4i/SB7rwXfKjL+cx1gpAxgyAIC7bsFMP
Tfs9W/ugne5MIH7/N4Wgd20nDkBVlYNmftPf4g098Nlh0/MwdUQ9z/ws7U7NGdNgksHE5CgUrwUa
vBz0Xqd4uWe61om2fWSefNMe3rEyA7BFYFk3wcfMxFlSD4BJqzKAYaobXjckABDA6PrURtfFcBEl
9Z0cRt1bh2hNM2KoXI3+RjxG0sDNfGBm/Bjc6qvsy2j7sB4kXwQlw0+R7CQzdyDpnEIHctMv3gAk
ZNrIBlEl5STPTmZwfZXc67YTxThDrdlywI3JKCXm620y5UdgTn9P7U5gDPnv250cRvvLXGn1NIea
OM8LZr8VbKT+QDMD1YkAcer6orjzYfujY5TfTppyMHuUeWj2Iz2M5/yv9FzdkNspMMP1AB6tFBiL
JBRR1nMHhvaCmdtQgbJ7VlPkC9IGIyDO42j33qaBkjw+Ve2tPiC/3z2s6sv19YoOkfGb5bzMmgMc
OZ9USkBAS5MCstMqV8Eh8sXgzamo4PRBj9dbk6IphdXNSw2TOcc/BvllbcxXcLwH1xdDNe6P1y19
2f4thYUIASKFrVkESWJTOUr23agL4n/6ldd+nzEfaZKgSiDjWmdH2g80HdLj/9LnJNisXxdib3+r
zQGWIip0WzK6vdGdkv5hK0Rg2FSRry2GsRQFkUhc2bhWFpq8ldj2YyX/1IxW0GjS8/Vz4XtMw3Lw
dDIxHM2CbCBlm3XlhATO4MvedkuRwkpPudswb6kF6b0IKuZfTMZFHqPVUr9MCgjOaaOYElLG3rjy
HHgWWvwzJFf0nuL6Z1PR0DyjWbSnkNFuM8kktUZLQt873wxVjQz02PRJ58l69zW2pdBq+hfBllIX
8sfx7WQyN8ooTS02GjkPlu9KCEbIZycATLYS0cm4JqpmkV3k3q2LPHaGZOmLDdzjdRHQLdW9Mcqc
cNZxn90cZ0inZtvYz01BWK/yl2mrgJO0DV1mg9OqWbum2ojlq4/miYJ/0DJDdi955q3Wuaic+dKL
FVUYBiw85Rko20IkWu5tRNvPP1/A+HIc+GCvHR4w+rgBnvmzMedu64goN/lXxDKQzMIkENbJmP85
schcDLBdaRfakeangYP0GQW58+SQkkwX3ioIU7jmbCeSUds2BdDdYOPVR5u10lMKDgEz7CJRdour
Oeg0wKSWbKKdmG7wzpxN/SataNRBOLm+TsopW4LrV4HuzB83wVYcw5Ep7xnbzmuXIBIrDYSrSUe8
aenduT06JQZmshpD8aKMFr+jwTY0h7J3GQ7bW6uDtDQ1K1qaea6OclCfWi/xwQduBCAZClQXM6ME
gHTu9UVyN3EnldHCNHUKc9zUPFCGmyp7rCZRkp2r5jsBjDvYVGUqAByFdzoqW9Vt60RmI9A3vggw
ISpgddNVFqVYNmqQGGkp7rJzm5ZPo3Ho80/Xt4krwgFOnyVTtD62vQ34RxUGS1DsTuu/xubFVH42
wKi+LoPrOHcymGsD+Fk9NxMMZ03SqdC+ruAlxGwo4PEEJpd75LSDG60egFpl29CkGUjLA82dru2D
Xt03IuQrfsS5E8CEumjXWaYVwFh/t22fh4NzpuBtyUkSoPbwdszAAoB3Sh0k23IESLeqLGU8StaC
uElys8U6nrLnehF1VogEMbekXgytlDTUvStT9whqYYrhZmhEbGaBzeGdzX5FzG2ZJXlc6iXDbKgk
2xHB5HMwaiLmZ54y74XQj9gZTr0D1k0MyFo/M27X+OeIhr1clDIXyaB/38lI8rQgSgfkszYOkuag
Nue0EfhwvgjQHsuI/BBBMFFzDrPcdT0c6JphdDomL6M9ABRHP1y/liIxzNmDCQ14uwPao6ypdSlW
fdLQ5tAsuC6G+0BECzD2Ha5a19k2LKJqhd0uYw6KH+V7WgZIoAcoD2puEwyd296un5aAUhO/Dwt5
L5kxPDoYMQGLj/tqDZ+S7ZyJwmb+Dl5WxoSUaBnenHRYEVKmLwP5PA6nJRO0B3PDHAPsx0Dw1Q0V
gAdv9U2zpCzXzY3mfFZwwOc0yqGcTP1RPTjHxhfxJHHXtJPH2LjcWHVDK3BR0cHv9p36OnVfh1F9
FSgF1/CgnKJgDN1RgML/dllAZNViCEL6OXUXXwNDQn4uQP40BLbbYchn9g1PPujviQowgyKDEQKq
aLF1nDhWpWKNsbrMPpH+IIu6uXmhlaGhF8oGcbkmsyUVFKYHaVYxykG6b038khWtV42WV6+Zq1gf
r+8h96R2shhr14GotzAktPAOmwlSgckal9bNnVTRoiFOTVGOji/ORK0IDJvYPMYqqQqIPBcbrkJP
Bp84a0gSDCHa7wERwLn/FsNYJaWqwIqW/x9p39Ukt65z+4tUpUhJr0qdpicHj19UTls5Z/36b3F8
jkfm8DTvnV1+81QJTRIEQGBhAdPjpPA8SD8j9fvlXeM+dfEw0kyA+umQd+bSVqjkZsqk/2ZGXD3F
AbR7h0m5eBNJwgZxrtt7F8YmWOpYj/WxmPC4bafrbM3JrZF3mgBsxT0ZHXOGVBA7EMTYzF1CLN+Q
GSZitta91uoHo2s9oCIE4ZVIDGMZ5jAZ6shCQ14iv9aytwJVqigCbI5IBr1fG+9KDCMfoFOGFw33
a6o4evytmxfnsgqIhDBuQarCsJVialLrYjcb9a2RZX5Wp4K1cG3B5lgYRUNOFONYNLjxxqqvZm25
XUnvjUV5sxil01e6aGbC/9DsP3rAZhyqeckNozbQ9L5fA9mfzuO+e+08adfchL4pCFH5jsnQFdD2
Ye4MZhT9fVT1qLZl21WYnOGNnuzHbvKVHBJg3UJH39dPn3kUA4BPa++YxUhY5o/cntakGXFokg2Y
Wzkdqjz2LusF97K+i2D3bxoVYxlniiqa7ENT6KcRhdfLIriqtxHBbBpAJAVIWOAfMGp8Py+Rk0bD
q17bAtXjvlQMZI0tguIFxo4z94hqwhzbDVoxD+2hAmMbiF+zWxU8559Yz0YOc5VAV291o4ZTMQbF
QX7aKUrZCQ1BMZSbQjCIrqMChRgIUKm/dW0l4IowkNFFLi25BsqYJpOtQxfoD9bVZDs20LPTPhfB
6rkxykYqY/CMLJElMCNimk51nSa7Wm/deX4iuehJwdW7jRzmsCYNJi8q8T62+tw1SvOQzatAIbi2
aCOCOacVcORILRDjV1roAa7t2118ZRTLiAGVra9HuiA2ES2JsX1z0c/jRCCP2NOdNC83qrb6l1VP
cDosfWpfIraMdUB/sv7KQlNHiOKdeSyEDDb0p7LZso3usa2MJippeoT0mN9FxAHgxDUbExkzf4om
Z7Azpyteyfzj8tpUeh6XhDJRkBql/aIt2L/O768GVHtjtzp292lgX8c1SgG5QxzFJZjJmp7RcbEi
Wd95i9cjZs5304uoK0m0B0y0rteZgkG/NBGlhZ3T98a1Ia2PiO7Pab0823p9LcnFYYpEFpk7xG27
+VTPNvGANhgDelomYG6O1vl3Lrtxw9d+jyfQFwKrZjvNoUAz+zw4pBPECXyHSpCJRfKN9n+xy1ak
XI5MvPWT58E3guyITmZ/Pcqevpc8EWaB6xo2wpilktAkkZWh01yeayMws6YLoij+hSR3JnBC/NN8
XxZjTcnYdEXbQaPlI2Zs7k3kYQmmz4hw8aIFMeazW9GxVycwa2k0BnFVeeuY7oZWNL6Bf1XeV8NY
z6aqk6WYoCI67qccH4bxbinu02yfUg5/QdQjWhNjR/M1m6e5BcUZcKBr9hgZP61OYKpFIhjTuXTz
oLYgykSlqHBM+zDWGHJZfObJ8K5sLHNRZUuzpEdwqEP9bM+Zo/e+LJpsw0/8bIQwwY5sdks4dYin
0iv9WHoV+puD6Kiju9W47x3rhhKHTKWTzw54KS8bUL7/+aMUHzg30c1Dqg7riy3loJfxiUyhf1mE
4JxYpk25sOO2M1Bos5pq1xYY9TyjXfJT00kwtve/Nojl12yTNtGkCuo99V8XkK0Mp0w0Z49rDygE
QNdlxNZsgWZq0Pda04kOtErf7ca9tusO4rIW12FvxLA+bUqzaVZmzMCrstOsKT74QtxGG4Om/FQi
2ERQg2e+jvIyc4dGw547+CzihbaZu+1sxg6G556J1U7eJ7TgXRIbhUxTn6qSpGS+1B2L5OdC7uXw
MwZhI4K5RnNnNZFCYHPmZjiuSXhj56nTmvln9HkjhjmevjOrfs4BAZD1ydG6f2LjJUpFoS4XbmWY
GGgLLgULpU3GWq9Sm0p9AiUAhbCnu50zf+8CmTIInUXdb1zHsBHF2uqqa802A2ZbmtHLHJ40JXXk
9GucP0vxC6j7BCaHHy1s5DFKp4OJoG1adEnZgxPuStro86KdiaO5w419KxqRyt9Jy8DgZ9U2LIPt
ex+sQk6iXPrdbIEU9Ik8DsHov41eFhGac83pRhYTmyi1lOftBOSavFjOoDdeXH6GBxXL+LMcam43
kZ4kN+BwLJFdArWrsyjnofpmzt8JSSFPhHsVLYeJTEIwQEk18pxe3Z/T5qcpGo7KJevbLobVcnlW
u7WkZ3Meg9+Dh9eX+qVC382P34nGcXKMWxEkjuuSNnvIaHxmTQTcsRhmii7WKy2pd4mCudW2KH7k
GnIbaXtZ1QEMZckCJAnTPgAaQ79jGzlVue7kEj10GtIyjbm7bF65J7URxdi+1eiSJilRO2ojYHXm
EsRwT5clcPdsI4Exe7lVqUafQALKV042FO4cPjSFyO6J1sG8JEwrG1Q1wclYJBjbh0wVMqByrZ2N
iZxIzpvInzMqBx6keG0wy8jvPSUwroDgOth+6oVeuJ9dEMg67RnTjdEaFX67vIH8pb0LZpROqorZ
sENkHUs929lTdxjlwbssgn+fNotjTKtmKjDkGkADtLmQQkjsG7CZ3YUHZWdpwMTlvvzdPnyGu9b4
IxUAib9Nkp4nGGDeQ8/DYheR28TemaIsKl/7/rt5JtteaJLCHNK1xlMsP7bZHdgPW/Xh8ua90Rp+
yCVslsFoeNPIfasVyEPnBwzqA30CZm14xr31OILXJg56Z/B0oJhscAm+0Qz7iZc+iRANooUyFyCt
Z2nMbWAzmuJXE6XOOn/tPjMrcHteVFO3LqTSYjBTNMgIYbpynz22fe5I6Y/L28k3fpYJfBvqljJb
j53ral3tAdFYlryE6Sm0QHGnnIzu9f9fDLgPUc1RNMuyWMUwwJ+lkwZg0ybS3WLt3FRP3GlpnGh+
viyJG0gghYt/ioKyKNsauq5dRYwRw+/kHXVVw846DMFEyaeFhIQ8LdiIYhtEdWshZUfzSG1bfVXW
+SaTW1/RP2Ntt2IYr6FaqSbZOdrnWgxWU8ddZD0K9ozX6bqVwNypdTXbDv2ihmed68c6KM7hPr9u
70r3M5m3rSDm3vTlPKTmhEQ+ZYpU9uRQHP5fGhx5Rnwrhrk6cxuVUkNnLNvjS2zcCPPBooOnf99c
zSYDTePQw0mMym3X32AoebN+F5wJPVXWzhHFsAlupQwMPiMjnyx71WqgwPNDeNRQ1AVBKfweHbNN
BKgMnhHYiqJ/3yyHhNlgyROwp1Z5KquDEanOiMEK1j+fWZKKigce5pZM2Jp7GxZql6207fQIfwf0
brSjDa5ZYHsiZ8dtwUGLzx9ZjErHilTqloyWakowHT8uSDl3X1PkmqfbenG0o+IWHnYSk6xuRErO
3c6NaEbJ2yVXlqjCyWHYq4PQCKz07gqyGulweT9pmPBBQzZyGC03xq4YLAVP3PLqjS4DtKsURiNK
fNJQ66MYohIQ8yqovjHRikWUKA4VoNtBS+bFzXGQU0wS9E35gHqwc3lJ/K37I4sFGPRkGaNqBVFd
qWhHUw6dIlI9G6zNXah+ApYGQf9d1psf2Si91GCQTTmi30ZWds14lta9+pn06lYEo4NKGNW0rANr
N94aSEuW86Nm/bq8Y4LTeatrb5axhmWkGikaeBTleV5+VWm5Ay1CNt/LIOm6LIoXk6NjHBxj4HED
mJOJyRVtsaK+MoEGMkbj55QXGNIWr6r5RObWKk6hWfdBmmjq2Y7DcX9ZNlfXN7KZsDxp62GeFoDI
x4ASi2Y76awH6VETXCmu49iIYXRdK6JmzkcC/esOMTmWmiD5Jfg+W5NPSyupYdVNL88rpwGIm6zP
lzeK65reV8DO4aibLkvNAitAwy0ALWj+s56mzzRCgUMUiVRb1oCZYCycnmMClDTDYdB6/ABghraT
dvpJZHm4OaitHMbCNbKkLKUCS6qfy4P+TJH2xj0BLYadO/XuMyUrAteEENUE7ISFgLR52dqqjozX
GKJLc3go0YGnC+NT7gFtpDBGAcy+QxGNcEzxwYzQvZNdUwKGOADhR+uVLar/+hXusABzIJLKnNja
DckURvAVdT44ld6+Rv3qGZFyf1n7uPYbKWogBtGxabGwln5YysUY0EWQV6Ebd1eIJvrJdFK98/6V
IPYiJQoGgfZ4p3uWFhQNxnNNhxDPvvHxshj+a+J9Qex1avIkTNQJhDnheUGHcvIVc84d2gqqvgi1
nRvxbWQxmkEndqfmCuv9u88J7Z/7em/uMDRuJ+wTpuf9walvZDH6UFdRARjUG3VbeSiek32zK7Cy
REV+FwwagYg3iq9/QJEaFsYcqW/h2sZNGWEdzkAeAJ29JLs20gvAatBoKieiKrdIEGPBSdGX41jD
URREdqS8dBfjWRcVZLgIHoIU2n+Ww47HaNYaULEckWznj176s0biQbuPHwxfh3GK3OambRz752Vd
5N+td5nMM9DUY60uaPP6mshODnoDkFE45urn091lQdwtNPDcwzR0lWYg/n4OrE1mGuhohB1sb8py
n6yn8jMciGQjgjHspbagmm5DhKU8FnjaVM/JZ/oB4KHAoAv0NTozme2CcajLKYuRga9vu/qqIT9q
SWDt+P5pI4O5sWMsqSAFBmIeQwHrA7QANLNDDZYo49iAzFPkoLixHjwUqLttXZHZahOYT1N9Rdun
14/oN5nv5/SJpM+W8qAMqSAQ4irbRhQTb2XpoJaYZ4IwooPCoQ191gw3lM5zKAjsuCwQZCOJubBm
2XV9GyOVRhvupdjT/fDQeF3iGOffr7TYjxT3soZzAYUboSxgIJrjSZlyoL8j0MhJQ7OzI+lQrNk3
lMDd1SrQAqd9qUdQv6n6d4FsqhQfTO/7gtluqDbKYpTWUJ/u0AKhYFI1HXWCmRKgQ7a9z2Rktwtl
NNSMkDzsaA+REl133egY0YOcfrm8IoGusNCBBAlfcPGjPKROyUmmg9ITEEI0aMTUp+DfiWLshlLi
VtsUJadMLzIJsmHyRkyyGENR+VioIdRIbhyWNXeVlUq4a+F59oAGPlpXS6D5sS8CyPCNyEYf6PZu
JM1yHmqzDP7Gt/HKrvLdaN3GG33Vk/dZ58r3l7eQbtEl9WNecRWyBhGaVUAms1615iO49ZzLAuiF
vSSAMR3drORdViOMseQ7xTxP5rdh2g/6vRmfNSVxilTAyiCwimzCVxnmtUYXDGJOKXPSCokd7ZeS
+3N9hb5xwdr4qo6eaUqgDkVjtCKfDamTZuRC+kj2JQK6tND6khQ15givn7LA76JYtVg0UrWNDWhB
jF5G6aecR26pBXYswE7x9eFdDqMPazmZ9dqbiMxIfOgr+acS24LHB/+E3kUwGhGj4hlLvQZCi+i+
Wr7P4zEOZxchqJMLG8xEJ8S4k2GOLVXNkPrtPTRm7pGE2ydHyc1P4ZWG2Ym5n+tOfP7MgBAKqfyP
XrA15CrO43VReiRektU300drbf0297tecFh0pz7erXc5TFBjotqQqRZWp1V3HXmYsofETP2+QuE6
eSWigb78189mWYz3sFNryMxQQR7dXBxj2K+vKwhwOukQyz9M2VezyiHADOfZ82UTwo1AN3LZCNTA
wFJDRRqwGJ+SxauV10g0s0okgvEkUTikhjHa6JSZb0LJl8eXUDQ3WKCKGmMspjwaIxS9gBhdgNgh
P4l5M+OBVRWPl3eLb3DflYKxFJVWrLOkUIKkLvYorAXVIj9pZa/Mwfxd+1LdvypdJ4ihuKszZYTX
SOQjEcScUR92cWQsQBObzUFVg0xV8KTzySoi5+fap40c5qDykPRZb4BtzZgf1vQxFmFHRetgTmls
mlxL1ij3Q1127DEg05dwOunx6+VD4t+lzTqYU8riHshe8B6B3Lo/VHex90PDbKTmJhLWPrjmFkBB
4CaQ/cecy78DipEMdiWZ6GIxx6J10EXnhfN4H5vooypjt81MgSZwrxJmicgAbtm0fepveX1IJD0F
X7K/mk9o1yuauzTzLu8eVwR6axWMxJVtJKH/FgHmnWYtK7x9bbI3JK+aXmJVkJrligBsEugFC5Uh
tt5W2MmYxsicevWavDRxf6Mts9vLhiD84qcObEDwDTxKgelk/K0lKdNsSnhZ0Uz28is8YOJ7+YJ+
psc34h632muaI2KY5l6ijVDGA1u9Zk4GbcCYo2tS3xWigQNcv7T5PuN1wXFkmvpEzyd7Cu1faXFU
x/2cuC0amuLHy7rAWwugJag70UFWeAb/rQtAKq9D2dLIfEEWKX7KF4EAbi8gmqnBu6EBqoAz+lvC
aEZymdPsTv8jftRd5TEBxFu+kX/0z5qfHkcR4SLPBG3l0RVvXgCtHBe9aSNiVpXjuDyDRcrRsh+k
erm8cdyXxlYOs3N9pSZdXiDrEleOeVMfCh9p50fZdmbfcD+XT9+KYyxe24VmoxjYxtj4lbVfjQqw
ZdHADq5Z3QphrtOiLHlWZUgfFE3iZc3qDu2ezI6BsXB16kzDvm0CvbjJlS+CzaRWjQ3FtoKZK1VZ
rRpLmEjhZYuDShHY4IoJXUsSZpZaYG7yLovjWaetNOaCtWqdSEWC5oO6vhsqP66eAVS8LIILS8O8
UExHAgwSl5mx44pcjGUWIjFB7vIv6QGTu/aRn5ybL2Cln93yW4S57eVOqwVvKv7S3sUyQWaajkOI
4RoAGlupow+PYPUvxl+CtdGPfDytdyHslR6ritR0gEfxj/xPcV+AOKx7XVvM3GkewDUq2EpeRAYa
chAnKDaAdh/KIDqK2FqI0zIbEjl2UsR+1hjzsbPXzOvGYb5TIn0+AZBagM+X1N8Fq+XqJuaDoAiD
A0V49rdBMSptNdceKNAcLRBgk3/oSnd2LccCg6VsC1STWqcPW7sRxlyEmSwTRpMj3LD6QM1BVQ2y
vcvrEUlglF+Px05LdSSYpqL3ylm9WfJe8ER9Swd/XIVNM8bA8Sts0tuUdHuKaEFpcNsrzRm9kZpH
TzMd8rMFiwf4O5xyJ3upH3nKrTho46/xXT79+8YH2GhvVroKwTsIBs9dnuyGQRFcAq6b0TWE7DJ4
mMDH9reIjEjdaFstuH4yK8DwQy+Uym9lWR/Cgny7fGJ8V7ORxSwHhnGuJnkGX9nD4taHAW04sCJ0
unLuRw8iqiyuCdlIo3/fbN6qS1KdrDi8MbrO0lMyHqNF0Con2jzGmanhqqidChFWe2UgIVNKILFe
HXDTCsyhSBBzd7VWTmJ1HdGTV/yKogfgaZ2yvZ46EXcMf88Iohwwb4G3hrlUdZiBXmEGUKChXMgo
lJlpeIVQRBBW8x00DMB/5LAtRWpqx3GVouOLpruJmwZrBa680ae4v3r0L+sd/xpvpDE+rJ4G4OkG
Hex8IOFztYCcJ1/DhO84KF8oKwqa7G/rf2iHjuSFbn4naqPjXuONfMaZDUmN8cpVjje/5pX2qayf
Li+QF2ijnvVnN5k7rBF1MccIjAvzsOtBw5NH2U5eTxiO43Sq30uqQBuptn0wixt5zD22lbjR2x7O
GU88J02/D8MVxjt7nTI7n7xiNmwgJtNQuri/b7FtF21l1NAUufTVQnIy87nHyOU19S7vIX9N73IY
h2X2oO+TFVB9KPHYHiQ7XP2uaa/VqAyPoNstvChcE4EL478pDAJGG5vOq2HTJVYTgyeFQmwnF6PK
KDW3Gz+YPshTXWzsVxG/CLesBobbP/KYg5tIsea2AUXUbsjODNZT4eq1g1mR3nIlO7Vr1MKpZdx9
3YhkrLBtl2kCii10t0vtoTTyp6oBK0MzXXd143bG8pmrsBHHWOR5xljeTAGAr7DJtbm2Ll6hbqOW
urMQYIRqbXDqhbxe1h3u8327r4yS9jY4gPMY0F/au1H48rN56hU37dwhMBEehLLTrJ70KqIYpnv3
4R5uFsvorIohfm9sSZ6ihjuwy+/TIT3mciFqjeM77o0gxi3I9mqUmYH2CuRGPbA2X1f6cLss6rW8
5o1j6e2uns2doYyu3Vn341y4w2C/XN5kKuPDYgkorcClCpAAOzR2XcY01em4bVoRK4NsN4DtXQxs
5e7puxg2aa/2GMEr57A35RqAlcEZ1qt+uLu8FK4/2Mhg/FHXapgCNyKTPbZnfTypksC9itbA+Jsl
UstwyBFnxfZXXX0xQecAzN/lNXB9zmYNrM8BGeIaSTBdfWU7yGPeaM3V0PcBKaZDqY9B1bYijlW+
+SJvBIsIVkFA/7cvKEIkGzNw/nrrQ+/NaK0ddpnuDBJCSMql1/8yJ0cURXLXiUe2JVOyOzi9v2Wa
6moN6himKAkUTjrc6UnrFvXgDEoI+IPuFLIoWuCeHjJjlAUI3OhsW0wjjVIS2Xhx6+rjrB8q7Zlo
+8uHx4+/NjIYDSnDLLENOouCDu/9PYt7vjd2BBQZmDR3WRjXA1hveU3T0lAa+HsHJzzj5ZZSt1Uk
KM1vOjlZYNXTDcmVlafLorhh8kYUYxCNvkzjpgf1YaKUTqvnzlB13kxuF1ERjHtGG0GMQTTsMirW
CWtqzCAGs4NZ36aGqGbOz728S2GnRUrtZI1tieeFekdnfaI5wkfAhWj1UIJEkja0xb9C8GsJwhL+
4kDJC+JsVdXYXGqMaQZVXgMkpcazoypx7PRF5feDiPJKJIfx1THJuzFBPOIh9nOrena7Bk2csiiV
xL3BAO/+dzmM/vVLloWaRenvpsTVVEQ504pNI/F1bybHzsxBXNgI+gj4F2wjlNHEMiqtVRmRCMwP
3TX1VuoNxQCCnewkOi7+/XpfH6OLpIsBnNMwRqMJG8ecT7gBbjfrgdnfmGEiuMyCM/vQizGH2tja
aGFf5mbfdyWSO5aj5sPu8kXmesj37Xvb3s3bvZZGPZ6mGcmd/ipXniYR3oUfsW0EMAZwNcx0zVvw
A8UUpKd5GFHsGl+NzukmpDUnD8MDTvHZ+lwktZHLuE3DKsuUaHDNk0upbjHyYlefaM2P4rxEvfJc
zQf9J0GzPwCP7C7GVisvS4kSQteR+0Zez1OX3nZ67OcpOmLB7GwayydsB8ojeKyBlQ8kGMxlS8ZW
1+oQWTnJONTFyUa1TDRvjxuNWsifotIDklZwM/7tUHJMQWv6Eg3FBjJyyb57oiBlc5eCKSzfiXLs
vLBzK4wxUqNkyUU10N75XX/ozr/nIaTHTz3NtnKYjVObKVxrAOi9ynDmwHQAxEeiPTo3eM6/wf/F
pRiet9yKZGyUIUnqYM/ASBXLvgEvtmzH3qqWXtQUgsc1z2psJTEmKoqjbpkUdHjO6X06xk61vsSJ
iB5AsBwW/R/qjaX0qBN7XennrS9hoKjhZqIQg2eZNkthsf92XJdSrkLB+yG8WUbyo2tTERJVsF0G
Y5wwNitpJ6pznbqTjKNdXbeiS8RzGghpgdMAlhssyowdmrPMAvHjAj7dUL1rhlJ2p6aYvTYC4x/+
/5jPcJaXbTp/Ve8i6c5ubPpaRmEzS1bql/1eGr+qiJ/rr5dFcBMq22UxpqEoChTFaKxpOBPMK52v
Vpx1jxK2lsdyJxodx1eG9yUxxqFVOltPF+h12ZxT4zzmAjfI3TKUHhQV4G48QJiH4jjNqjWYEzrP
0iBDFWWwAyCFP+HSAaL4I4TRNjUBsVc0A/acY7JUPqLZQ62cTjiHi382CpitMbNHRc8UYwSSup11
g7KuA3/Se+1BResMqG9g4OTBUb/MO+lQi+hNuU9GtLv+VyhrFNKCmKullSBXyUGrirK9U+2U+36v
v+HxKZpWZMm5Z6aq4E3Q0Z+NvN7fah6tqLG1PbxTJR9M6zFrH/VYAG7lqp1mgPgWzKwA1zAikiot
5rHGlFY7Mc3TklT5YzjmteC+8v3sRgzjH5Y4tpoyB01559PHNp6JPrmtfTmoguThM71o1kYYox2T
2dlL3yBPWCMPr2gO0nYR6myX7YNg41iEvzLHVV5ZSFyX+g/TuJML0ZbRC8kmqTarYFFWuhWm06gi
i6yprnRjBolveRrKhsBtZ4EoNOHfqPc9YxkAYxCrmHkD1PYYrJhohteh4d5Teup4nwXxE7jALm8f
18Nu5DFOQzETjB4xoNqWdkQXpqub933nJ6romERyGE8x4+FrTAPSjTV6LmXEqGYNOlorc9rKElhY
kUYwDqOu6hCIjQgZg+hLYz2ln5kJs1UIxkP0VTateYKlLNrrOMHODf9cPhOhEjDGoABhuDwXKeUo
VwLiQuNu25MJJaBvCgANpOCyQNHhMFahXcOmGVTUEAr7JdX3XfjTqH9I1vwvdY2xB0UlEW1pYLj1
LnMkWAKlQ3tv6SXC4PQN+HDh0rKMLZiim4HuFC1N5kN7Rd9kyR61Qc/0R1f3zBZRZOzbGN4iih64
ngIJMRmjZ22Q7TC6NxopqVId3r1f/7EjwylAe1gYguP6H1b8XQo9z03YJWtdCfJL1Cbou8I60kmp
7YlOStX34qHufG3UVaBMARgiALr8LQ15B2J3BnzGdDcHQK1BH+nrbI7dxQO3RiAqgXDv70Yeo40x
WODzEBRD3ticMT6MiCr8b/iHD8qxEcDo4YpihFHq0e/HJghK3Mi3782XNENwmSNpIN9aD4qLWXye
fWvB7DYvVeiJ7hz/EP/8CpWl6Zpsu5eLBnHtEGKInZGVB6O1UE7OHJQrwNatey36xs2wcIqxcVep
ClCyFDk3Ggj+7634kJiOaquU4hS2rPPzwtW8ZhftQiweVVInEXo37u3YLJn+mo3egqgF3bTJCsqm
KTqEcNW5ZvpKLnqaCjQWs+b+lhNnmHe4tJAT/bP+IEcKf8x7RztPlaMHgPe4zctlA3pZZREm/i0Q
L2F5LNFj65mR5EzjAuqr+8sS6CW7dFCMYZHx1AbBCA4qmXNnwhwTGIFdTtCXQbrTGgvHI3Ndwuao
GBPTk7ib8noAduipOI1BfbCD1EPK89B8sTwd2YsWby/RnRBtI2NpxrGtwPaLF+yYvOpFQETUztRy
fNxEXB9MpQJvMFtv7LQavAWY1eDF2pUSlX4D4rgBDdzWaeiucyHhJH85f8SxdUdT1Wbk6mCmtbCP
vbnPWq/H2ELRHeYGqPq7GOZFaZCx7iPdRGL1uAZGoOyXV+mJjgLHQ6gQuHDRkpgbvNRmXcgl0GtN
o+zLPD2oyipaD/3GhVNiewCUZtEx5QantN70Xn+giFsLHLEUcCvmcPofZvh995iri2msJMoGoAs6
4IeIq+z7U3+k1IJZEHnmz8u3WLR9zC3OlVBpkxSBVoYpvsnVmDxf/r5wNcy1XfB47KQBvjo+LC6d
bhMdtWsE3AHGLweGoElNKI25r5E1ErQHoW2Mzgo2gb6qXPM6uXqbvgywi0Ax+N7j/aSYuMAalSKy
CuiF2R/LKXYU9SiPIrQc386+C2Fig5ikahepCL0j86SDbDm1d1p5nOWvekcEd4lvYv+IYkuBA4i+
SxVcirQbQI4e+rL1qsYfW9Gjn6t0mB6noxUFNOls/KbLIXKaFsxQSE6EXJmTAFIr+j5zLn2eSgup
oXNpqF9ZXfY4RtH+sl5zx0NbmKhhYdqrZRO2ZN82S1wZNugrc2CqEKUFEoZ9Rz6yjtfhz66HR5o8
yhObPsmn4YXc0whKAAzlRxWb38DcraQtmxAjZ2DOH9Yg2Zc3yS5+bvcdUpEU4ygssgsFMtcL3jdt
5hRv89ReJ3CxjdaAxv6hrkxHxmiX0pGLrr9PIzLcxllh7uI1Tc9WMYPU36g7+1xJVv1dqWvZPFw+
Dm6pbXsczJEjjmxRaEW8g0rbleyXQdU4Et5zkTMEi6c68VFpnHwXygITQL/7wTUYtq0A3KlaMusa
+iTt1rCG3Hy9ncOdbBwV60gvDhjJVmH1gVvxRTbujziq+Zt4tc2HLCkzBEHysX40TuTQO8VB2rUY
nSvaUq5x24hiPIOcDk2ngrjXk5LBOqXrqkluGYGLA+0EoF+7fH4iYYwml0mplloLixBFq98UZVBn
ximZROAevmF43z5Gf4mezfUw4bQkrXeJrgZokt39u5WwipjoRQVWS/Tp1+Md6Ij8uJSuUQcR3H3R
Shiv0Gh2VlYNRW2U363kNE/Ch5hAAusMzDHVmgRYWcA45X8ijLcp3BAQ5tmN7wn476KgEQDKRAKZ
qNHW21rVZ7yyK7k6K5J+6paf/+psdCZWzOwKSp1oGAGy7mN7RXV6cDLl22Uh/Bjk/eLo2t93NIzx
TEGTk/HGqlEdKTOP/obLoASq+v1ladxNQxrEAFk5ZVthNk3p+koyGlycTpl8Ret8UMkLXB03KtiI
YHaNWKW2xgOyl0rzJVzdJoZZzV9KTUAFy9+3jRxm30hV9G0JBDpMuBLMBzDjuKDFN3a0ORXTQATi
RKuiG7uxpFZfldE6IC82Nd/zxJur42J9yyOBXxIdD2NE7aaK4nHA8Vi9EbSJdSSpSN+4pnOzbYzp
bOfCMCsSIWuT6G6oyr7WLfskEbUpicQwptNq2iJOaWPZNBrDYRml/Ko15NptQvDtXdZp+qkPPnWz
IsaEVpY6ZcUAyxNGs6PFr9L6ZK7nvgkW4QRTkRYwZrRX00FaF7xUrTWsrqpV+RrqIOktB/WfhCTl
v7usCiXD3uhcqoyjUZTAok3oR0lv61xgQemv/bhxmHGEYqSM9zWzmqqZIr2nqqCpYLgDw4QVfUsM
dwZlV3iy8nNVx4Kj4u/fH4lsVnuJM3UhlDVXWevdoH4FwVSAZNe+rURMLnz9e5fEGLpMx2iymWaY
kWo+dWPl9brp28tn5opaJmJ6XcFMDoXFkbZJ1dTqAEjdNAEuCC69Yn7WI837hIZvpHzQ8KZSqgrV
8LWfxtua6I+dTAa/S6XVtaAkfrnKvy6L5JvXjUxGOeQSVGdz1RuYTjBjzCwtPui3CgZU5cd8Zwt8
Bj9QfZfGRg+Spg0YkgXkdtSkDTi95191UoAVVjtneXqbjIo3q4m3Wt0xbwo/FVZ26A5+uAob+Yy6
aCBVSPWwRrZw1F70IXP6OD5ososbMGvnRNV9wfZS73RJIOMlsyzXzaFFZD4cB5+GS1HjKLt6P/rS
kcLuBlFegOtaNitk3KUUh6GCzgyUXNojaHl68uXyirhXe/N9xkGaM1jqNA1WWI0y5KvTbBfV4Wtm
KdegYhbcB5Esevk3hrEYmshY6bNG1QLca6dC5F9hPKwpiYYciiTRv28lSdZS6Tl2jfTRIamDPOl9
6XkdRBghvhyNoI8D3OWGzLhL0vSdVmkdbboaPdsBjRsqOrSWYT7RdmjNRzu06SwCB8M1kiaoXgBD
VoAKYfax11NbmhAOekuZOAumg7TtjyIRAEO4iHGgS/9IYfbQtJDbjVaEThT/hOQHOiuTc3TXo1fG
M3eRm3l26oAptO4FasJX+XfBzKb27TzFKo0QI+Uc92D5G0UcriIJjGHu7UJeapTa0SpfguGjPZpq
KUhOic6IscNKPivjMKLLNq/MIMyT10KTn6PB+HH5+nLFWLKhofZDmW8ZA9gtMlFyazIxXt78CQx1
4rQy8LmZCETNVfSNHMbuafMcp5ikhR3rM8xAtp11/KavVzkRvd1FC2LsXaR3NZoGZoyJ1EZHitu9
ZqZub3W7y/vGz3H9H2nf0Rw5rnT7ixhBT2JLUyyjkm2p1bNhtBt67/nr34HmThcF4Rbep9ubXiiC
WQASmYk052wWRFVkYyHWIkzKacUdWu/gkb93GJfs95PiSGfFL3bDyfpyXSBX5TbymDvbolcorNMF
GSQ1daJGDfQhEbx1RFvHXNhCacxeofOKiokOwqNtO+b0KXUDdC76spENZakaGnOQlCRTAPOj/+wi
ILWpN1X4cH2n/svRWDpISSjChcVcHVPrSS6DRxqQ2Mmj7CtO5RqRQ9sMUn85oO7vCgRS5f3g1O0/
Am0mYDfrzhgKi9LsANLPdPOdcSsfaCkG7NCu8RlFQAMmFodOeo3tONeNQevlHgVVs38Ebsy4CDSb
e1M332e0IG3WKq1tpIyM1nB6QFkpv9f+0ew/o2wbMYyR7kZzJlOFHHHX3qvSz2w9pXBEgoOhl/3D
wWyEMHa61jBN02cAIOz+7r6Pdw2IABovvFtf2mOxi4SKINo6RvHkeplIiAF/zwDOXWJ86Xo16Dpv
EBHICuSwjaRVX+PxqwOhP0PD6hB/qbLdVFVOmwvOiBsdX7aP7S9flyLprB6OVM8OZfFa2sFQITce
OS2ArZpJF9wjrv3ZiGN8RIXWMXVMaE4UsI1z1GNM2y1EWMAiIVRlNna7KbtibUFz6ZvL6vSD6Uhd
62pSI1gLVd8rmmcw7qHpUVkiFC2lHLTY0WvlmC0TVjMc8ngEHKGy+99U3WD8gw3q9nI2YRbGHeiE
XOM0nhJXCSgjU3OXByL6UP42os8CPb8AvXuzwZttNGVd6vN5AWiG3R7kCFVau/t71OYf15fF38aL
GGYbrWlY2tRCn7auv1a1a4eY/yP3TbjrG0EoLloQs3/AIqq0skCKAtmjU5oiq6R0Tq9X/vUFicQw
1tXO2m6oQDHud/EXW3sER9FUi0Igvnm4bBpjWlu0X5FiMaB7eepZoVMbttdU3yqpEtlXblAClOF/
tYCxr8SaEJ0uiIMbf3pL/lfn/gRo6BbtSm2QnqeTiBeCi58CEMc/IhkbSymO+6JA8qpqneU4e4pn
4mlhH7S/JoBzefqhP2rH1im86avtTvt+t4he1PwUyeUnsNwKvVTPE9CyMG7ujV60j93Ui++iQDtq
oMUUIXUJtvhtPzYXrR/SyQANCrj1QgcdGE7zSXWxACsFcEnwnjFPgNVOZ9mmMxdknY9l1SdozcIs
m2XsjUluRCrDV86LNMbI57KMLA9mTKAyya3pz7tob5xCr3eyQ+2TB1qEFffviYQyRh+T9HY26ZiN
ydfyUJvRjdGHPnqCdnpr7q5fcP6zl1wWyJisWSITyRQEAXRSAcGgZz0Cm/2b5Q9evO//SrzQ1w6i
Fz0/5t1IZcyXncPjpCaaMukQPTk1QXYuvxp+90Y12smOsP+eb8guy6RbvtHLKDPyscgxIyHnQdqe
0nwvpQLjLzo1xo4ppMqbdYYdy4rf3XgTTiZSrb6ZfLl+YrwbRrk4dSTEbRvMQO9XQmRMpKY22iNK
sFeipryIMLHpB9hYYCOADdeS1ijxxMajh6KFZMcsyA5gBth9ZthnK4a5x9ZUxplUo3XcWJ6k+Wej
34zjt+tbxTt0QhMFmm2qJsj23m9Vb8p9qZVoMsrXYp8byX5cLccGev51Mby4cyOGNbDLtAxF2EG3
omn4rUbFsdCHs1QqwSypO3lAtmywBCIFK2PNbChVmIWOYWb7+FQ2TzOQJUUkpnwR9OELzCMDjur9
5oEnPJkkBegdeuhHxtNqfcMAtiDs5NoBhNB/hDDXsl+HRpp0BEzmc++FAeX9gV+MX/4ZwQjFzUVU
qz4q90Ugc0ntMF9g0lEJiSvpjsRJ6fZWi0m6cbzDPOLoo2O99ibVCp/jaFV9tbfKu7pIn69rjGhv
mUAkn/RxTnvkt5X1yUCDrNWcliEWACnw7NF2b1ntb6tmXCoUK0ZZ8fThW9eeZdV0puhTt+zPln4A
pBtKzJtnNH6TfyT1X5m+T4UgftzKC4HRMwxbwcwHCye59GZjTA0URdqvaIFc9+WpANRXBs5RUf8j
3ZcPKqLoNlEsQH2imeW94reSEU6NikRwZ01+Utk4JO1URhIgWzHp1IEhioxSsDbF03Wl+C9rvAhm
Yg1zjsMqxsSxlzmDj+H8QPIzlyLLiCctubqh2EAZtQDPg1a/92uM+7Ql1QiQiK68B7JeNHbuotwn
ogkrrp5fxLCqsWg14MpiPLus1svH32sVZI1g10QimNMK59QK0xneCvCOi37bpvvECq4fDLUJHxXi
z2YR5lz6MqnlmjY/qfmEKZEl/W6SqHOKmKC/uL+Zellwc98c0zWJbAAYGkk2yEhz68F4M75Sprwi
cse9WTujazqKm6XOsic3ICvzo53hXV+vaEuZkHCYWjusFjwYmjr/kmAyG/SjblkXgm0ViaF/34Rk
VaWm89IDDmAdXpf+mxa3Th19hgCXbDSQcTCrNKIukeMyp5rROEMZegn6pbykNjz0LQja1wS3iu0A
xnz5GE4jYmkjr+6UQkWvarlXK3XXZYrgjESiGA9SjPYyyAPe/22iA0ey9bXmZY6P0SCqHXGfj9sd
ZEzFoMiTbJQtLthxxPM184uAjgnou2JXBp9p/ILFtYCOBiJfgAe/1wkiha2lSNCJSi73ZAEtqdwM
z9fVm2vfNzKYrWuAwRkmFVpAS3W9M5TyQc/ie1mvUhe5rxd5mn+1qnbQtERUpeVvJRAjCECsDRSh
GY1v9LwgalXQ8qnyau0a4NdYGVpdaVuzdDMLxga492sjjVH9bqhlKa6QekCNCTw6+7zXPbkQ1P2E
a2JODIM+o14oM2bNggGTHeUu8tuT8kCCChlrXZDh5ceLmzWxZ9fJKnpZcJ3HnfaT9iNkQQ3MT4oU
WXiS9ylLiFqjpYBcEYAfjHOpDbWxrRSWP5zngzWYP1IzlQ9owy8FloP7qNsIYlyMZqOHJQFwsNfP
iTMsT83w67rSc5UBcZNsmaoFhAXmFiNF1bQDfTDE+mNvBKv9VI276yK4gBF0pvM/Mtg5rA4AkG1K
kZZNVGLQ6Rh6seICpVpDCIMR/m/SL3IvCta4dlDDz9dMWQFsBKN+RbJ2/drjMq/SbjWCevo5aju9
FgQZfL3biGH0bpIrBfOUbzm0MFB94xTv6q/jcfJ6l7IweOTL9b2kP/tDALCRxxxXrRj/UTx7REev
3P4qyPRiVIkny8VLltf+dXHcQQPyRx7Sau/trq6F0ZACEhVGPtpTgEiCEFu5lc4UHBK0ef8fYTY/
3NVVzSLgPrdh7BmZyN1l4wr7NO7KL/Vu3kvPFGxGBZiuaG6Uq/0bUYwpBJ6n1q0DyvlRZ2nHQV0H
h6TJ5DdypjjXt5J7kzeiGIVcuko35RQXTcOsxih/j9PP5OSRzv2zb4wumnqPuUsdFU95kV8jRf8r
lE0Q6+QCkyQ8H0YHG4AzRhFq455e2kdNiSo/jNBwOY5BYaqvCSnvu4hiAg/F6BWxcSy7VtD5KdhL
tg+zTUMptGMEOWtsHGLJejbUeH/9uPj+67KbFmPi167olFRFzXU6mrjZ8Ciu4StHys2ReELYEa65
2khj7Hy/dCHyayh76QFlwVxPuZc+hYckGBeHRgHDnnzJz59BS9hoDMu/Q9ShBqgiQjg1OzbRca5u
u1mkLfRJ8sFibVZGz3ITzZtmVuqhjaee8qQ+9DcUgQ3NLGfrrBzT/bIXFfT+y7khG2AYuo0RX+aJ
ZJdZO9oRLBZqOb7sY5DQtw/G2UKlXPrUPALAgv4IYxfXayAltnrAXMTjbpLtA1BZveuKyDdRFxGM
NUS+YQxVqodZVAVmAmKMHncrFu0bNQ4fj+kihrGE69raSUv7Zev63Iyoz4QvaoQ8mxoQ63teBZ9Z
FEHABjRUAx76vVI0qTklVQRTVbRIvC5BXbXuIOLK4vpKcKD/K4S5U3kyy2D/RVVPyvXHOi2fMQBz
LNtxvzbh4xIrohiUfu/jFl7kMZoHVMMYuUG8Uey/aCoqvyNucgjv/klGiaYGuOdlIHltYfJcI6x5
qooWDxILwnA8Q/Sg2N/aNXeH6s6WTkYvf8Z5geJO1XQ8TxDxvj8vy0pyMLlRQIf0qOqP5fp6XR+4
T6/N9+lqN0bCsuKkVmK0bKXg0dEQvGtBvEfl9TNqtxHDeC4lGntpjnGXbMCxyWnmqMvsoDAv2C3u
lb2IYbvBVbka0moAKp+tHCz5GagivRT/jzKYG2QUtqJNeJl4S5X+HgrpZcQ92DfhOO6vH41oMVTr
N0dTLkodjwSt5SrGU5JsddbVr1pRHE2/8uHubLaMuTtpFlqh2sFLgE228I1dF9geCDUXlxwR9wVC
f8uXRwy0fdDGfBaPuVmjeZbJRL2EslO8fGfe/9Pqlh9DXzS5zHXupkqIAYYoIrNudmoSpANrG9pt
dY7R/92ZwH4DfbLcutfPimvxNoIYdxS3fVtbCdqwE007hOQ1zUGQFs/+Mt/G2WcwDglINtC9ZyL7
zvZA1pZGMf2N1NfG02D7quYPosQIV/cuItgJojIj0zDVCcYakoOh/LDj2w5Yitf3jO7JB83byGAu
Erog+gglYCC2zt46P9rjy/Xv8w//zza9xSub+xPlpAlTOA0vWtrEweEco0jNnEVqHkZJNGnD9Qqb
xTDXCGh/hh3l2LARDQmGE0W5K+PK2u1rBvC8tRbYBtHeMfo2dXZXm7TZyNa/NrpLisfre8eFEdvo
2NvzdLN5S2bm8fxGd/lEqVy6c7yz0G27sz1bcSy0BagATiQHdfEaEdKKSPeYgGiQ8HSxZDQn1uGx
yl5kclfZD9eXJ1INxqsuEShx1R5Dhsijes1Q7OJ43atjvsOwkKByIFoN42D7ZTa1AgMTvj0C8jR9
0Ybvqmg53JYRUHlqwAXQ0E5nMesZdGQ2lRlC9EDboZM8c5pb1JB8/d7+pgOw0XCnzAXEhsitc9Vw
I5dZnDrncj50sERzdxiNY28IIjvR95mwYZLT0MrzDMC+ZhsYSx/EnSU4H+7FvSyBbb2elSaWRrPE
5Kx1W5VeP3XOWiV+NI6ONqIlltifubobgYzZM2WwhGJoB8MlZV6ByHPG0JiWt4ngBnP1biOG+uHN
BbZLI6rBtwdkwyRCMT11rVxz1lnERyBSPZsxfMZETJB8YFxCDjBMlXxXgDSGnqXYI26/AH4HpNmz
X3nZnUj3+AcHH0gwPgmqYdZM9FZm2g2K3FL7OtTfy+E3mtN2auwMsuKHhagfVySOuWKFGhZyrmmp
P6qqky2ebfrJcFQJjKL5OIgoOfjpTeuyOvpzNsc3ap0N9iF0RUh78yFC5Tn06hNqSsd/kAdFaXXu
RUPDgAWeFsw9vf2cjbhBTSe5w4Q/aBfsIE0wj5pM3et1o8tPEMBMAYvHQM6b7RhodalV9aSiEE0D
Ik1MqTWO/mXaxXuU079mX6+L49r4jTTGRQIaIaqNAnACVfULcOpObOReZp1RABfEfpybBgZU2UIz
hIYuMLY7YUbr42IsiP1C9RxJh2ndxaJXGm/r3slgbvNQRGHc5+Y/eFMqcisaLrQ/u8W9jgmRQZTD
Fy2JudRakY8mQlqcVH9M8FrLyL7qBKlEXnHi3ZqYA+piovbNiEb69a69oSxYkp9Mbu6YTnubHglm
YdT/u02ERB1JG3SsELR1vL9Utp3JhjJhBKokidOPv6r1KR9FoFM8iwjybpC4AzEbcD1sTXHG0G+V
1XggpgfUXNz8LvbMw/BtTl0dppCmMUFzIxfOKFJEntF4J5kxiUU32X2pv73lFLTwa/sKI2Vwnq66
64Phhwiu9L/I04GAivhCN1jGv3SukzyvQ0jYTW/El+MeDHwUkSp0MJZ5bkXwPfx7gJ6jfyUyOiPX
cqz1Me4B8PcQlmYPxP8JECp3Dpa9CJORewnwbIQ9JEBMZEuNclMAtVNBZngdhv0S196QRb8GuRbE
ohzHgkO7iGGu9lippTTriN3UdU+05xXvRx2d2lKAJ4WjCmHeuKsC04hswjbCcTJ3YEiTWjNDhGxK
fe7NoI3hzeaf102vQAZbdmyMzqrHDmM/dfuqzhg4zN3aEjaC041h3o9Iif1ZicYEUkROwRNUIHLr
37Ci013ZATlo2b1l7X9Moq59jot8J445pxkUd4M+w8xL/bFLfybrr89smm6DTgCwwjid98ZJUaV6
CEMkRsZacwfjKUfWp9MEHQj8CwQCgX+lMHFFP/adnAPmz09vKGRmcjQPWjB5oKpyKV3s/7YkRtdI
2VRZViK1PWfTIc1AztkqP9Z4EYTw/JP5d02w8O93booygDTngMgrcehGti/Dvz+zDhts4yDqAwMR
1fdNdJRhHNRaWsS4Nvmql494oDpChFZecQ/6dRHCGO+ulptconZgObaHmCJb9/voZl1A4F4HtojS
nO99N+IYdVMNjOC1DeyAOnrlQfcbtwCDqbs+rME/V0h9FI3e8M/pskJG99RlRLcrJbQz69DRmvpc
FaLRXfqrP9qEiwhG4+S+Kec2wSXK8M/VdW031ZgKXZIoWJP5GeRH3nXV4ESZ21NjC6LoUTHaNkEQ
o6poeEEuRJv9crIcI366LohrUzUMyiFsAR2Vxuig0hX6auWI0NepPLQxSE1sc6dGIk4v7no2Yhgt
7Cu7lxNFwcBriUY2oKzbkVvYRzXPd9fXw7dEG0mMAnZGgcdIihdO7S0uDR8at3K1x+IA+N7T50KV
jTRG94g99j0gQlO/95a/F+A2xh7G4Ndb02kO1U5KneqrYH1cbd9IZFRRIS2MbQ/3RFnB1xttbx7W
B4yZBW8NFef4uRBI5GsI3laybdrAC2X8oQXAonAKc+h+ZSZuss6/5KU8lETkeEVyGEc4lcqQxhmd
764rJ0tyJ5qCpRUhPvG377Ia9gliz3ldqjEy0HKjOc1CjN0aYtrx+imJ1kJ/xcayx2vZS70FtUCf
t2Mn97r+Ys0C98SXYYPhBl5XU1i0rNA0ogGN3TAR8l1Ul2AlutN0kV+n2vTB8OnABgW+t6mAUvj9
QvI0Ma0lR9Nf6xk/7b8pVYHkqvcpHlWdR4LxSOc3KLC/MbmiHkDuAjeymbs1Y8Y2klc02RYxMGjQ
lT8lEqZfNJHFoAp8bY3MjQpbs7IA3pm+UeWBvcBZT2D9A25fGYhGoXj5bwsvxX/3k60kVuVojBLB
FG/W7kKQ5dEmW+1WWfG6mZFOVVzjrR0ld0VPb16n+TvJzDWexzFRlzBBOuGMsgX6N5HHxcQXuil6
6+1tRWO1Zd8dCq8MMhETMvfa6XjM2Qh26Av2vR6t3UAaOUaUO6OSHr6Ky6dcB7MRwDgYKzezpSyA
TUfaxY2NfR+3fqHdmGbiXb/aopUwN2IBQERYFPBk7fy32Rc78C8KMhh8CTb8MbqjEXMwJmo15NTS
adZdG4JKPjUiuo7/ogoXAfQHbKxTp07VUM/oXEtvylc4LqCaa19Db/gWftEezZvep5mz+Nn6tZxE
dVp6Zz/etYtoRg/qKmoBuwj8qkiXXRP3ukn2STMBOMZ2M/uHNj1cPy2+DbnIY9QCkkw9MeC87AqY
gkotveKlcrsqou4y0ZkxWmFMSRqB7QzxTQcWFKLsu05UO+VBduMGX9bC2EOyjKtaDZgybP5GayqG
y5tz91Ahvk4wO5S5o09ZrTRgdie79ZxhnFeEOSpaJGMol6qWmp6yGrWGPwG6sMED/H86LrZqAs7U
QqtGqEcLmDarddI6MPDfdSH0LK7oIDtXrjS1vqYJAo1hrl2lPC7tXWX9WsmvbFoEorg7ZqC/Bj0C
FN+WucpZ3ijpCtBpEFYEc/oQF/mnBBj4Nsbk0c3LHIlkklSRa8zIS8Wdqn3tWv/6XvEX8Of7bMF+
Um0TbUmY3S2jgGiHeg2uf58frhsXAYxbirqiIhnStejbGL3VK73wEAWt/89UQbW/Lk20GibEJEXW
LgAZxTSmVvvFXPuRugo0mJ+m3SyIOfJGSfJ2Mt+ANNzodvWGx+ZcgAEpwxBj64IwZ/WBJOCJ0Kf5
D++NXLr2jVFPlXYYkT2mG7nu8nsAN+9y2SFIDtOSevm7PRuH67vJta0GUhdoWqNDE4zNkyI5ngmA
P4HhEUzZDwV00KKxQv6BXUQwJk8hA1jNGtwfc/gZyq0Tpy/X18Drh7fgouFoQfKqWCxqlWlVIypK
yN2nN4DlcOlkMmpvCZAvs4PtgITzLHmSoIWWG6tsZDJOaQgN0CVL6CDpO+CyRZprq7FbFDeKiE+E
u30bQcwJWXWatdEMc2rVzXkytIekFNUvuUqwEcGc0EKA5ZLoOobstOYgV+Ntp6c7O4oEoI0iMYyd
a8pSAicyiIwARQ9kyKNtdg751IPjshYWD0Gr+iYiLc6lsU96fJrk3ToI7gzfPFg0F4sOK7zcmIXM
djsBbjAGt7nhrD/bw3J+A1hHbUP5qy+c3td36j68Jb8Eek7Nzgend5HLrk2pzb60I6DT68HUuLRK
KrnT4Jsoi1GA8rHaDQLXxLdIG5GMaW9te64xG4nM804B8yalGEl/9A6tq6AF8DkNis8EzhuBjHkf
lSmXTEqPYGIGTrqfRNBw/MKUBUBUG/VscHxSLd3Y2F4qpHyIUZhqveK75iXHzEUIQQFRSwRd3V7+
S3BqNMX88dQuAhlL0Zd5XgwhKh5IzLUgbrLvMWVlnbtDG6yT4Ly4xmKzOMZYKDV634cEGqIV2qvc
yC+dSgTOkWv4NiIYYzEraafYBC/6tDmbee5YXeXP9a4n806wcVx1xyA3Xpyo5RC2J6A0k6iwaawM
CqDvtB00BpKP8deEaVb1RDxRZMwPYzby6OZuNGONrbYcMmjGdFR2ul9R8H/fClAE8yJPdLO4J7UR
xqihZrVmk5gYv8Psq5t34R7o75+xtxsRjOItKwCwSw1Z1FL3leqQkbt2FA2Uis6IUThLIp3Wj+ik
oBELEL138ykDMpwRgBAGiNOipl3RrjHKJ89LWC8Ioj07772uzu+0xRIYIGq8P1zXza4xxj2pQ9LF
C2BorEoDtmvkFNWPrtxlcFZ9nbuq6imlSNOpUbsi02SqVNZaK6E6YnI1PWSJmxWgcqK0rLM7vwCN
Xd6LXvB8D2ab4FpHfkLW2L4UW4uUDGOStN0m/SL7zbFxY8+4Be3AP4xRtSvdoLLkC240f50XsYxx
B812mqiIrHGjJ2S+Ka7tuA/3zQ2wqE+KwE1zww1gFqkmYJeQYGUOMh0V205rpD2l5b4yb3Wt8Drj
UzWRixAWMyNZTIlO6aC5Wy+OtVq4K1h8tfhXJBrwE6yGMI5Ytuw1m0w84qbhMZ3vTNXrQoHm83NK
m8UwxzN2mkwiEwHa+lN5GnyaRjVOFNcUrNRKMHiKr+6Hrxh28sX2UKFX98Md2AinlmZjfce56AYT
Kuspdy0c5auNKB7INOO+3NMBdeVc3VCa0sQT51W5VmUjmjX8pBrkdIRaTtV9hyx8Kr8KFJ9rJlG4
BzoTsQxdZeyW0rdAS6/xzDKegH63b4LCLU90IlnxgVR+EA2dcsM2Be1Mmq4BPhMzu+83M+3s0Qpz
jMBRVDDFyY4h+owSt8ZbyFdcPCWDTlQ15p3fViTjbdC1CrpXUqHtPFle1E4BxPN6GEJktCy08eX9
Po+k4Pq28u7EViTjfEpAN6h1BYctg9XGrvVTHuXnqLQETk4khjm8ah6rAc0kaGOtgjXP3DU5qoYo
HuBePgUpJtnUFOTW2eabXG3nZo7xCKMge8DuuFt/0qHT/Mm874/rUQqSmwWRTwe8VZGlpEfDXr2N
aLYnp7LkZDVpEmC17+olcnoN6Ny45qWoff/Nr1yTxFixXG/VXItBdj6hrCs5HRgyTeSto4c37my3
+hLfKi4gxYCTo9wvJ9P/hMJgpWjzIyqSsIzC6JYyd/ksA3+gO9bzS7Q81ZGgosezJQoG8tBqLxML
3vX9zeuJ3bYFZnO8NAfTqLJ4ZfnjE4vQDUUGhTOwLNmUDUlaDfRH0PreuKvMGz0Kslj0juB2nCjA
PkELNYo9aAZ7v4xpygsUQA281cnohuV4bKvwpGVl7gwETZ+mpe+BquRnXfRTGeOnKh5EVUvurdv8
AsYom9VqGktVWR7ZjwCbK2lKp0dRb3bNV8rvEO3URxE8uUgm/fvGB9VGMmh6CiSnvt3r41nJntbx
4frpcV8Z251lFASjJX0iyxTRCC7WPA6BfSDg41i8yot9UaDH1cbNJjIKr3a6bBgxHmuDdsqTL00v
omsVCWBs42AXSUsszDb1TQNo/9KZ9F/XN4z+xA8mY7MEJoxT0zCVUOuC6yxspwa2lTbuzOi7Eh+n
SfS25Z4/2nIBPgnniWGZ9+ef9GZiWzUtx3c/tAqto/N3kn0m3U97f/8VwmzZsiplFyLSAVtF+Jz3
6R1Iez5Tg9nKYDYtV+22sHuCcrjq2CoG9NxiEiRAuQHbRgYLpEkMgE3PgDcFBUvxQuuPwJDRHKSR
vw2YADNvKPJZ6U8n6Ytwou6tZPFBKS57yL5fOm0lJJtRBEhRKa7zwc+WOym5K+bUq4YgCX8n+eiM
0v66KnKVfSOViY/LeM2roUEPdUt+dMNZ7r9e/75A/VTG6I5dN5XaghFlfVx27awcUh04v8IudHr4
1zaPLnNj5aY80U1K0uapCA6HAKRKBzrXLeqT4EYVm91ijGluVmQqIqDwqOs5lQFlBObJIejzyLu+
ayI5jEEl4RpKcY/uN7n+mQNlt1orNL/lvqIKjodbZwC2lAWoSYQQ1ofUYdoMxmCg7yh6WZEMrZ+i
Z/2Q3FD0ZTp6U/82H0XpUG66ciuTWd2kF5jgM3DLaFgIjOIg/CXfBRhm8kB259ii9yxfxS9LZCwg
BqdKu5LRlltGpzY7a83z9cPiq/jl+4zxq6y1ysIOOLUT+boCcyfTVNDbiWDw+FKAOK6h2Q3pIOYi
2WNiNZmBVk8FCPVK+KUA5g7RBepAt+LjNboIYa5ROoDooaZtQCO5G/vawd3F0+Al0l/IIDA8IlHM
VTLrWmtKC503Q3pAZ52X5Zi7kYJpeRqsVRDAivaOUTgLXNL50sM9GfovXcsBFPRorSLsRb6aXfaO
UbNkTKYFyIIYiV4W167jX5TM07muaqJNY1RtkuSijHrAY7SpdGib4tvSGIcyx8xhru/LWdRpzg+Z
zcuaGJ+L4a+0CyUFreY3+f0QRD5906xu96UPRLzYfJP3RxSbLyR2PMtxidRWjbYbyz6AQtrVs5ve
8q9vIT9YtVTDJjbNwLN+lqR9UoHCEDm0fX0A8jsaVbQzhnmRkyyF7W3cVW2EMe61R+JEatC67Gnk
rm+OpTo6XXme51fBorgavpHDWAdw763LZCBTgYKMurj6sX6DQczO0vfpdaUDUY/yXoTqxNX4jVDG
Whj9irFbCmpm66+p8YxHhkDdqTp/MEcbAYyNKNYKE1CTBTDO+Q5vbNcG87sZ9i5Rjkv/1NmlQB5/
QSamuygkHB7T76OIQtG7vFnQw6zKB8U4qqYg68KPL5Gd/o8ANrXaGMUgLRG8LfV8pVcFsuFW5+i8
3FlB67Ru9KQdop38WP0QtZjwt/IimclSLJX6H+LEdr1NsteGyE7coBu8/GbLT7KwIsnfSVSTgaRK
TFy29zsZdQB0Lwok4ymUnwLSDzTQ3GeB+kSbPvJn5OH/76PzlmIDR9qykCGExPcCZ0DDmzrFYCrj
+bQo8y9ksR+vXzLuHduIYLyIpqxk6nKCFu0eKQMl9drhMdFEzxx+dLQRw/iRzEiNeEmghMlLDpCi
DsHs/NjtaKoab59voiSdaFXMSQFhGdCEBYKxuQta7a+s3K3239c3jmsENytirtVc2Xqk9iMsro6s
zlQ9wXthB9V0H3dNcF0WV/Eusti8Xzfq8jgY6Jupm87Nw+WoGZJ3XYRgx9hBPEkzlCyfUfzWy1OS
3epgC4kL0QuAvw6wdSPZjdYBNtut9ujRWEDFBnZ4pLfryo3DYn99HfxjuYhg9DlPUiMNCeo8Y6/7
UY3KppF5gzXcjHUtKNuKRDE63U5xmyw9gr3czhzS7wvpQNKvS/jlMysi1OTQ6XR2hDUdZYMQNEJ7
TR7edM2jXZLHIZ68uBY9BPlRBKzNv6IYx15KRUhKtfiHiJbO5tJxnnK/7GjXimiSjBv2bYQx3r2c
+hy9iDBumh79LvLCo3jiuoW+qUF/rIWRrEgc1c3NY9rqZLuPjJrCzT9l0UEtFy+tM0chEmZtRF2v
/Nt02Uj6942wOVvj2lTQEYHw+Yu2YASgLu40cGBcVw3umggAjg20uxLcqPdiUAqo1y4E309Ugtxg
Jk9mvt5q+vRgTJWbLat/XRz3+l7EsWYIKDEFGWjcN6eD01XpbWP3gmSVYEWsGWpWHaRaFkRI9rTT
sqPW3ZejN8aag45E9/pyuNHDZjmMtmPMKrESCaMoba7c5Dma/6PpPukHr9CJa5vF96ZQM4FM/uNj
I5TR+nacMlmPkLlskSuXvkZ++KXbveEwSY6IkpSrhRtZrMoblhRbFCEpgamdTSTiq/B5CCPRA+4t
3/UhpAWTq66gtRNYZvRUN+qurGsWyxgFfJvo11ExQhOQVwM94Cl5aGUHT9SHeG+faoC2OfE52uV+
+xss54JAl2uPN7+Ccfp2G1pE62H6e0Vyw8xvu9DvQVdffL+uNzwdVSlYCJDL0bPAThLnej7Ja4Z5
szXCuK2baQDTwmhPCB6JTzzxt5IYZ2YVWZPjlZ/56uy34U5tfZAeXl8Mb9O2Ipijm9W0zQsjQxtf
ceq0k95/q8K7VlhQFIlhzkbXpZUoEwVy0Yz1bi0iYjt9pOk/19Dof5dFJeKM5On+dl2sadTKXlbp
2DrBOGp+UlXAdSSCvXvLnLN6vxHCDg7ruhVOXYjNm1zZBQ+WJ/t2UN7T7J/+rUJ59DZ9BFbIA3At
bvJnYZcOz4BtxTPPn1lt2wx4nLQSXR8UD9OCj5gZ9edTu2/fWlu7r4MrO9J9KHAEgtO0GMuZLDkW
vSbIoGSDg/elqzYPM4icU1vU8cxzOdslMuYyhv0CVQbutJTbTqOph2UWZW7519kkOgGULnwps4uD
AjvRUMjjVKrcitwMS+qZY+m2Op6QocBGcRs+VOB2/CuN2TpQ9KHiMSPEKnN33C2+7ho/gAx6Bhth
ICdO6PTC/D63CLOVyWyi2vbxMo7IQg2j9Dtuwq/A96+cooONXmzgKdmeXKauManBpCwCh8c/wMt6
GR+ErLhSqQvm64rsoGuPpajRkK+Kl+9TO7BxPcugDCDigBPX+/5uAlw78Gx8BEW3y5QL7D7fpFxE
0Z+yEVUCYY50UYrGp/Q5T4hjhLfyKprd5GojkI1skHHpgNhi7FYjgXbB6PBQLgxAbSh/FeS3Pn+d
yFGpRf5SIIq1XkD9Iamd4skX2U/qdLD7zl3114HsRiG8FveULqti8ZbjqkPwavSWl8gH9P74srTT
myOJVYG2cV8w6kYQc72ycZqjcMIIYuMPiEI6d+yBdEnBk3J/+SqaA+IvC2OjmAazQDPPOM8mMtKW
klNiwNgAHHI39w4xyOAmIWl2E1H63XVnzdVA5SKP8aIAKK1kWYLxWOJzO/4NOl/dFBWWRDIYBcxX
s4AUvGqN9VZFh2uSOsn46/+Rdl1LcuPK8osYQW9e6dqNdxrphbHSjkjQe/f1N6FzrpqDwTbOjl72
RbFTDbBQKFRlZV5exz98pt8LYSezibWsQ2GhZJgvmMyGPqGfeRFUPSnNYFgKb0q+p5/NsSE+Mvtk
VuEVXfEG0UXV+bkg1k/tNQjGgstL47oEePFMQweRJ1Sx3weJtLFrIEfwgGmUe7Ielyz18/iAOTXB
RcK9+zX0NzUNTEAGi/vBUNOoZjFYNSdFd4deczO187vlbzOR3VE9akkqMMj1CzTpbEVFyREl0PcL
G6Q4Wywd9a7VeJjU0LEf00wAJeLeFRsTrHubxTQuMyWliDLXWK4188vlj8NdA/jcUHzCPQ+s8fs1
AIdQW9mImdqpiYNGHT2Mu4UxGFIum+Ff8lDsMYAQhBuwbc0oG4vKUpEXdgDbqwEkB0FqZfsDWBLb
XYzYlApq8PyFnQ0ytyyCzpJ16IP7rb0Hh6uWHuz0/g8XRX/D5vrTimmwjRSvSXk3hyUaZ5Gff1lv
BvDEQV3+0fFFOrNcd9jsIvO1UjkjJPlF0i6XblFPviWEJHADw8YE69R2T5yJzJSCOZRW4irSaTGf
peWbXX+KK0fd2GK82x41W+kkILCQZ7XONcAQbtVf2VLs6uk3AjyEtB46u3Xn9VAZ+v7y1+MCOrfW
mbBuUppuaYHrd6BsLzAzM/v0oVLeQjzSi36V+JZ9eSyf6U1JfFEpgtsk2thnO6GV1se2tcBDk4O9
W/1pt4JLh9pufBtDs1R1lLKXpdciL+IGSgPwAkcxES5ZrE4jSfGojw1m8dRjbHyRm2/S+len3K1O
6S3dz8vbzI3+G2PMOYwNpa3iARCXQprcVG29Va5QYgy0VshQSZP2D2/PjSnmOJaRlA0EBzKoX5Mu
IH/he/rxUT3kwKsHqp+Foucm96yYUG41FADuZLbNJyft2C8qMtPWiNwmP1TRw6C8rdmXeXy6vIv8
+AltOFMBJgRTZcyxVEiW9c3cojR8K4VzmD9RNuLquj71ILMCEbH+5VNEplQPBEyRgNHabKstdca0
nFa4SVd79s4KU99KvejK+GbTN9k9FWwXcVNy49vGJBPf8iiSx4jeqNBqDgargzaN6Nhz74WNCWYj
hzWtrYmCkpLu0OgOaI6DZfxUZrAxwgS2Jl2Q8GTIrizD2se9BL0OZPhKJcjtuWdrY4aJYHEyFlbV
oHk0EXBuzObB7mYU3lDG/0SBz9ZNdMuBpADdE+t+NciAIROBXTOdICseBzUExZXXDW6OOvRlV+d8
ILz0ZLz0QFsBLhZmUdIo90m+Yu9WSb8yVwztzs4Bo5v+ZTO8/uvWDnt4+9nsFskqQVfyM7+SPTko
wEWUeSQOqBJyvVNEC+Od4XcWmUTYKie1cApYVCPzua3X3FVX2V2tcm/jvSmr0r5tlQcIM/sOFAan
1XE1U3I1Y3JLdRCkR5yT9u63qO9Tl6jK0w69QBxuZBLllD/L1vR4eYc53gkTeLaDPxq9+g8+A+Yb
Sa7Aizgp3XGtS8/Iqj0Zk0BRRLoR//AxLbB8A9sIfAAT+huM0oxyqekoO7aH+OZXO/1tdFEdPjgv
4Ng/XF4a10cx9qRiwpemzfQm2iR+4NrJ51zq0yCZGtc0S89pnysiiPnc/dsYoZ9wY0TT1bVJFgCY
Coc8kk5yVX28LY36KMupoG/Ld82NLWb/1kU1Sp0yk0xefTW8ZPs8jA5p5bcYuTLDdpebnvrvkRxg
PzrvIRPru7xcqj5SdcyC6J7iZPtUjgTNAq6TQ7dIc2QHEYWtY0bAPJDYwXXSyYHTfG+GT4gmgQDv
bIA5RUuxGjVa3sikKLjfka8GUu/VYfmMu23MMO5mO22uoVyPaqVMY/t16sT+OgkiAicrfLcWxt3G
Pu+HYZB0X7L0l9UudiC7H718tI9914dJ60RuulgCH+c73mZpjOMBBJgo9Tihc/RYtC5NMxov8qMr
coBgsRwanjhr4x1e2zIxJ21jOh9Sru/PFZHnhAAmCoZOaOzVcurm0riD7ozgchaYYRkvJKNGXxiU
F76OxLcbRrfAikpVNO7EyUFtNBiRqCHu2R/mPiJpzrXRQQl2TStXUt0OxFgy+TapXjyJ0hpumLVt
kLXKYHzCDc84Yju3kt7jxRZgxvW+uSnD+TsIIdKflFwIwMrvWinYRN4J3hpknHJdqjIfqHSrOWl7
lUReLk2Cw0U/N/NqwAae18R4YDmYciEbeKBAGOhL3ZWeGbXPsdnEbjL0O0Vpw75uQU27iN4rXAfB
uCTkMGhFhAWojkbejbKE2o5mzsFYJfs8ib9gBE+QT3HXtzHDxKgpsWJ9rfHNZhvNlDp15+VqTXFt
JQ9xm3lxdmVEb5evR76fbGwyfmI2cmk4WYxMB+OgdFieBKNrX+mus8tBaykqOot2kvGSnCRV36pp
GpSyr6+aZ/S3tixK33jXsb1ZE+MncZlowzrjvpqdZ9w4njZZXjQeo+EzDTFgUs+OwdyMVOY80ofW
8TErD6XY5pj7kY9pjco1wd7V79I30Qaq3CiyMcm8itQqWYem6XRfv28C+4a0rnXruHQuyj6kYQEW
L1D7XZen7Lp340MUpjcocXnJPcYNQ9GPEX1N5vEkK7VRm85Agtw2X9Ok3pGi85zaEQko8w4G4GP0
+W4DfsdChRJAToYhothVTa9crXBckDQiA4qNg5QkbtGUvZv3rdda5e4T52NjmoUNKZFE0ibFHPsc
aqHauJVnfs2gEUJFsOvZjR9FEG4eyAblnt+LZVFEEtAGBbjMHNCvUoKY+TSVXh1UYKVGjUv0tuJ9
wa0xNuQUslSaaRn5BgKnmqOGGFTyd8Ee8s7j1ggTY3rSlW2CbgXKZ/GD4lfHNCRviS+DNk3xmjuq
qgzEpqhqJ1oaE2pUoL0kZJuO3w+7yQos5WhIgguJd+dtF8YEmrlwonit0QkiOYqwdw7KoYKtE1lg
Asy8yrmRzCNSPU0tZrestT5o17H5AkE3BQNBnXHSy0TfKc38szSWr6AnLlyH1E89oBU3GJjWw2Xt
vlz+VaIfxYSgZhkcfQKuEyipm6m8HUTIeO6ltN1XJq4gm5XkHBBc1HvtHdizMOSS9O4I9iwlwBPx
q6gPz0uot/Zo/Nm836AAr/bd0Oi+Yu/7BlXscoHWqZsaD01/mpMfl7dPYI3tHy4qpLXsBg96Wykx
32Jlr3qUXznjeFBroCjyov+6KoOAdoV/BkEkB+kaRf6A+4LqgbGCrIbmTngjNJGWhl2B8f56MJRg
XZNG8KDjPhcc5WyQ8VwDeOmlQp0KaiVe94J3ozvvHSvsXfDrQwxoOTW9KwIF8B3zbJNxzKTCzA2e
P46vZFdx8mKrf13+cqJNZPwys6UFPHW47yBsE0wzav52twfPfRBPojfeP5yB81oYn4yAki8gZEaC
BDop4wHXux/tqbIR5f2WfJH+Gj9a/jbH4ilAmi7laYaLoLPu1KbwoiF2cSgE8UxkhamrdUOZdkWK
aTnwnnrS1ByHxdgVsyT4TgI/YCFeU9GAUj8GIlsDn0Svjte1cLyZR26Fa/q8YcylpqrlPNhyR6Dn
oIT11/ZJ8yGY8h0TUM0V3nWuCuio7Ma+iF1E4IMWXfsmVkV5PIDrHtGDKHOOYCERF/LwMUZfxusu
NWXvssvz0A7v1snccVrsSGXR/MLpLUFcuJQHPvOgwers+l0EETj/skGRizBxIzHTaZhtVIIiMt+P
uuXKvXWrq6Pg6ubhyt6t60Os6LtsskualLQHxQX+MBjC7oCcffdnC2KCxrKYjZSXaD3FXe6uQAKu
K1hvWgH2XLRtTLhQJDJLZo8U2SxPs3nM8+NchZcXQneEfX5vPJ6l3M6dybJ68Ej7lqK6mupX6Y7M
X5TkieT3ly0JfJzl3e47WYsmGZDsZr7VMHE6EBflf7cQ4oVEhpj0l5RjF8sZmiX2BEzjqw2qTEV6
U1URJZEomrMipSSVhglYK5rRUJaZOKi/yKU3goodXMh7o/RiQdItCIE2EybGutPmCn1l5KXVzYCa
VpeJst9/eKn8DoEsU4EdWV1EchwhiiDun7LjuIeHe8NTevzDQ8SCXxxjVcuxBnhsjZJDlRihvQB2
JSTaE+0aExTMqoug0WOTgNinttzL+dNlxxacUpuJBYkVLdk6okimLc6xkLrXQmp37ZD8fdmM6KQy
wUAalJwYKCIFuQSIM4qLGfGzcq+tt5YuwsjyXVs3DJDXg0VUZ4nlFzB7469mkd9C7vlYBMqpP5Un
6bnNXT2kb7tPkC9D8eK3wV+RfXMDykNjWsRAFpbhWVc3j0P7NZMmQbDjesLGCJOpxLreNlai2n5t
Bkaxl7THT3wiFDMgk0QVs9mWmxSN5rLWve0b2t9ZMmNSLcvI3mlTCHjlnRKi5yLoGnBj3cYi43tk
LJS1mHXHT7Irc/g6jI/D9NaLaKtFVhjX6zonn+YKoXsFARpYm9CGJrtOfrPmVtCV4p6l83pYUE7U
rclYTQ0JBkPaqXZ2TBTJbbJElCjQRO7DteeATM1wKJyDHWHMSzkb+xiPwzFsocKznobeB2NkgGfi
Lrkf3ESkMcpxPRBDgZzPcij3GjuQNOilNWaSY/tKUrrK/FA5+8u+x9m5dwYYTxgxxLUuuoZv03hZ
Y3hQ+wTPkSBx5BpRFQXckJg5B7rvfZ46JlJdrmVn+3pxZ0DKPHnSZsFrghd6HJA2/7ZBnXETCUiq
mIVTSwmI/pSQnKC+edD9OjCOVUh8605UUfr4YUx0kB0TSjsWQh1bhtRaMyeqmtq+4+ylHMq9gu/C
eTODDgDqjgY4Ah2gOJg9W7NSiyRzTgL7eYHAwLArntXaXajAbCDv7RtZOMf68Su9t8jsoFSDpLer
8WJWNSBxycuc6V42/fi3/vbeCHOrasncOFWsOr5e3ZlW62rVbtEEffGPcee9DcanM5sQs44n3R/K
1YuW0TNAozzHoaV94sJ7b4oJcSi1dU2jr8iDY4xBFtDlKlJ/ql37VvbzY/0M+mYRrp3zCntnk32e
q2PWaJgNQNV/B+lKSlNOdipay9BUowTvn2BJofao/paJ0Ico+/5kmX1mRslsJ4GROs9GWzxM40Ns
rrep5ISXneNjrgJL0MO2MAcMjRhWwyoqUbCpbYCI5lZxo+zLkOwhj+QR6TmtBG8k/i5ubNEDvokX
tk6cbooW1BPbsD5QQpZftPzmrQxluiwUPWU5CTKGsmQVo5YOhbuw8zCFDJmxzmyAOj5aYVm6UmCP
nmJA8bHf5cj7/v1VBXuIUDpkBzDbyaZillyPq6YUup9f1QfgZK/JGNRQyKGtg+b78mAKrmBeQNzY
YzMxYpkJ5lmAE9Jz/Uve5COIy7vVv+wgIiNMJlYjgTIU+uyMEKIoaWwjwtTwYsd2GcwrMJfKvpuh
4uCjenoH5ty7uGpDIuXoTgLLf3k1IlvMwapmY2qbBfCnPHtuVNtL1v2gfrcNEXEOZ7zznS/8ums2
vp7IiW5i2lfHi1OjUuwn68G4Nm5AGBUkqMKijXDTXaVoDU5fAPUV9ZV598p2S5mbDBC1Tp4oh0lp
NS8Jxqg1Et2uahF8YjcpuyjOloPhC+Zm6TXMoFmYxPWb5o4g6C/WMYtuG2FHmbccZGMmlHZx84Ms
6H3gMBOlqDLKwhYNeOHqaA3oT30qGovhefrWCvWdzSertbZdJeQ0vm4HBWLE8PXybtE78H0mCxDX
ZhXMbinG2MqxDZja1P+V5XdEuXISoKHRRO13+ixSNONmM78Yik1VNxyNhd4lagqmyQSo/TEsn9DI
3KsHqvWtPg1+eVOF075aBKGC/5nAifxfi3SDNxsYzdJQlAiN/mI618sguYuc7arhE01hupFnO4w7
yIXkLI2KjTTcAQTTiZf6Saj7JqrzJchGRP0wXszYmmP8wrHLWrFBcuPbyRpA1DdwuuK0GIpfDrkg
jRLtIOMiQA2pVrJirNKQH+z8YelPhgigzL0Vt8thUjU91+RypG5I0n15MMJOdxvJnUBG6hY+sOqC
hwjXD20I3gFuilwGD6r3XqGkUW5NNQ5v+TpiyB2DovvsOoY6rXFfPlAJJaGCKr2S2IO2sciCBsCf
1mSVPoB/0pt9LNCLj/mpOtjhdNIEdz7vg21NfbgdYzzpxxn4Vi1xhxiFUnLQ+m+XA4fICHNBgpLC
ScHjhC9W3Uzweh0wl1wRfCeREeZmLNMxzfNBwuHNH3WzdRf7ACiy4PrlGwHpMtg+LCh2MP69ynOd
9B1Y9jHEtGQaZCOJ65R/Xd4uDoWrKduU2vm/VhgPr/Sqtgme8eBaU0LNd1y0P/foYBvfBh8i7QCH
upGnPV22Kloa4+alY8xkkmE0/9E4mp9JXpKVggDL6ZpsVwZM5vuzFJtTmU0SzlJ6IPsBimSja+z0
ML8XFXyFlhjHJsZSmDGBTuqqp66jYZC3eVvm2FNidwU7xTrdg5zSdURFbeoAH48upg1lfDy8R+gu
b64QMF52TW4BCi9Jg2dp32zQY1nZrrDvu1QEmaRf5JItJq5jzhIDJwamlZdiMF3D6gBlWk171+WF
FRb1Cq3sLloA/YjGXavEr5f9hXer2IpOp0mBYUNl4/1K7WJq1gakeUFUQvZ+ijDJN7qNfSx1wWQs
PwBvLDHhQxokWx8rOI3hOrcTWCPosFfmJS/VIfbQB74TPrx4mc52bUwsSUc1T7UeD6/8FdgYpL/p
j2aX+HPhyrfGcdxlByjL4VFkPsyCxdIU48M33ayVSUEKTEVBEwXKcq2WPpgdxBTjRhDyuSYwtU+n
c02QxTExbNBJSeoUJob2QU/2JBKEL+4R2Px9JnqpxVCkZF3AelG/1H3l6mtQkZdkve5FIYtTwEM4
2ZhiYhYYAbt6LEAopd3+RwzNwnBPDkE0Sio17MGaNYga2vzdM/Aul4GDQdXhvdubpM7W2FnBYVUp
rkJMr3X+/cwJXRWt36GIRwV935uwbGInKe34NtqTqd8M9ZMh/bx8eLnBHg8s1CMx1YCb5r2JacxU
knRYxaA9afq3SE5ctRS9vEVGmHOrFqNcxPWCV4/tBGvhtegk6WbhX14K3wk2a2G2y0lLSQaJEkYz
7u0dXqr7eT+6kEqEAEftlZ4oH+Q6AMbaAaGEURB+vd+6diaSnShdGtjynjg/JSJiQeFv228DbFUk
KzIpz0B7hxzpjZTfpSbMq8fLeyYywXx+eSw7q17w+ZMi9ao6eyi7v8g4CTBc/J2yLcizyPAyVgPG
cGarVpFSY7bzkcS7Jvn6mVWc/z4TaAqrHpsKgDV/bQ425MkBr+1mIsj4RItgPvfU20td1LjmhtW4
bnHFYp5x90frYIERWiGXU2ejOW1WL+20a4uTGguulV+VjA/3ivZ7r1hIRFlliRJbGPZfjsv9eqdf
q0eyJ9/kyY136i2Um1qXSkg6vvAxQ0/5JctMFCCQMyqWDFWJLpgCslf2selZgXNNK89aKpSn5l7d
m4Uy0SBZjUaNVzolAxR9aR2T6Ue9r+fMnefBdboluPzt+MnJxh71n03Cp1tGogyQ9AjGMN4vCD9h
t3NuJsAVPWu3BsqzdOgE54p7eqEOJaMq7IBrhf77xmTR5mNctzm+5Vj7Xfwod0g3HdE0CXcj0a/U
oT6r6c6vsLuxMhc9yVUN4GQJw4n7IQejpqZ1eFdZVetDQk7ydLXBA3XpJ+/ynvLXd7bMbGk/znqx
WmBYs+vCVdqTbewttH0uG+F/uM36mF3spDGK7AmSPaO5H33Vk/GmB01J7pltsIRKkBybkwgozA0m
G5tMxi41hrn0Eq4qyQi07mEmApSuaOeY1E4BpBDvSrw+rEm/nsz41Dc7x/hyeee4+d1mEUzYHZu5
WNUILytjnmnW4ALINRun9qcMHo/LprhvjI0pJvhWq4a8v8F+5bZ+1S5NKC3kpKNXL6eiGRHB1rFC
QaMKgXFDAknjOO5k7SatbwwRcFvw9dkxMNWuzXhsIKBKAAipHxtNVAD+B592ZDoYbWHqkbnXASld
RtLYKJtDf9JCdUwP0hAnGNGvBXbQh06wT0IRIyJ/685WmQgPOcy0XHVckbbc/w1s6ZWR5NfymB0u
O4PIDBPZ26pRE2eE9maZGVdSP/tNr3wxzCS4bIbvc+fVMNEH/QC7sBsTZ7SQjxA8dGUFlXp1aF0y
i0iFRbbokjcxtrUHswMfKGou0RwMJSoGlvmGduDtkGqV4CyJto+JPZY9TrFSgrl1Nvug64aT1A+u
aYhomflOft4+JgQNsywPyPsQVlfdS1EiFbY5RAth4g80iBVnzJEfk9Zyl/YF58Cd9afLXsAPcudl
MJEH+KpSn3G5+zNZgjpvQXFrX6cGOc4qcH3tKgjcHDg43nz6b3ssR0Wlq6k0g/0QWMgpGA/aKT5S
3pfIJ17+QmXsG9u1H0TJmcD/WL1eBcd2sOkzcAEnZtJJt0Np3yvS8NaqiWCFAr9wmCCh9WYqkQQc
SFNyT8wrKxZN6IsMMOFhHSY5TkAqCX7A1AVCxiP9tL/sFPwsevOV6G/YnNdsyjA2XICGpQvUI5SH
0biJfMUFcPGgu/YPKvixuNGDIsjeRUtjwoQm5UM/Y9DdH4fmOlXHo7I8XV4Z1xEMsBtZtqwo4FN/
vzBApPoi02jBK0NF1tiVsu62s78WD39k58OofAH8hCmjBxDFEMes12CR7QPpot26iiTSuZt2XpLB
3IXpVNZTPWAQQJnLXWLPB1S9/Mur4QJC7I0NxqkXtR8sApKOIL9qr6xw3eu+BtkzSucFbI8gLabf
4MNDiqIINctC5fyXNu/G+cbGgTZJC2IoKpdMRUQ0VM7To4jqiu8Kv82wiVCpWghEJEHzwcI5ytO9
knWH+qVcx/Dy7vE/0NkQ84GkxpzlakV5qMtB2mVYoB5R/9AE833ysqtas0SpM3Xu7ejY2F8vL4Gf
cJ2/CUuwVpIWvdwWF3iL4XfKQt2Xh0a76fzpl1IqlB5raIOnwWWzop2j/77xhLxX1mVRQWQgZZ4D
OVMQv7uXLXDv2M26mIiTJdnUSxHOqaO+SNbRHBzXiv++bIPbyAVv0P87tEo9cbOMFTLkgz3jhE7e
6Hc32r7YKTtpt16Lzw73Ot+YYrISPF6J1pfoSxPQZYzanWW7BlALUvIaCVmM/2FdIFKDtLJtgxbp
/bpiy8q6ScEJGqLOa4z6bnK0XbbqJ30aXhtN/p4OdurWjbk3pNGTYhE+l+8eZ/vMvpq1gvEAgldg
uvyMxyeAGPzLX46/m2cDzG5qcV2jeogH+hy/mNWV3O1LI1Sak5y+XjbEd8OzISbVw3QN5BctcImS
tXnsJqNw+0Q75NUqmvykW/Ixtp4NMfffUI5jPUxgipnkJ7X/XuIJpdrfdUzof2JBwCkinKmqabG0
Kr26ZHoFqkh/Vn5m0k9akyolwbnifh3TVE0FUjYYN2Hi6lwNc5o7M6UqukrXNHTwdFG1oJobNyrk
4PKC+InrxhoTYqsWYvHx2uJRm7vlVXsowyRMlUB9pNyBA/gtm7DcOU/1v2fDQcK8scuke5OJHgwO
H4q/qj+PJzlHozcOV+kmdRqBu/P78Rtb9MBtAhVoAJTStBENJ68A16TkgpDRi/6eoHRfhNA4oNyd
gsteaJMJIo7dTfbYjGmg3OaH5EArVJ2nfTcP0gvl4MleSSiUQJJ5p2CzTiZwKDGCUzwBdyLT4vBR
8n4YKBjIe5Eh7rHe2GHihxlNkLnJcWt20l0KDj7rOWsfL/sl90BvTDCRY01i1cxWJEsNcbyq+Suv
f8TxMelfLpsRrYSJG2CYmoiS4rWLvntgp5obW+tuyCuBB3LRmDZVpgKFkIyhH8ZOqhgW+EtQCHMe
1XvakjZBtEOe42N8rZy0G2uHkVDXBFDof8o8+av8bZ19nNbpDJIogtLBONhe2Y1P8rKGNql3n9nM
sxkmcOV5GmNwF6DPboRzx9VutbJ9oZgCjBo/aTtvJvsUJXkUQ9sGnH7ljN7aGj/2mCInpuRZIzm0
mh7oixEmSuN1ywgSgPVbrqrXuTUf8lGkXSraWSaKDVUxGeaIBHVsFszSWIHaN/5UCZWX6N/5cL9t
lsxGMKMdG9kEuIeWFxQ8WddTv6coXrAPh6VXfb/8JbmnDyQGmmait2yz02nrOIPhHqBbvMWlm6Ej
GBjrvb5t9mOUCI4G/2tubDEn3arLJDM6VGrMZ0oJWQTgrsVACvHWoxJob0kQecmnOhQbm8xxVPIB
vK8DgrM0h11ylKq7UgRg4nqGZQKAbIIlQGUhw3GtaWOsNMAv2bs+OpVdSOzw8leiH/2DU4CZDs9J
DUk4C2zUMQ+StSsqJpL5pthfx1QkMsZvzZ8tsEBGaSiXoYdggJ8PXu8vLxBwDLPdcis77uJXYXYr
KkXzX+Qbi0wMiccMA4Q6iEkUigjxlJN5l3kUYta6KRo6lzeQ+402xpjcZ2rSZEkBAgPg2tfUvd7t
5U4wIiEywQSIWVbapQfnqr9qD1p+lQFjpTTPl5fBTRjprCAGIXBiWVBjUZEIaih4h1XqsWj+UnsZ
MI3EdcbDKJRu4EaGjS3mtGpzL+dRU5j+IAUxKYKpQ5eWEH+WEu/yqrjevbHEnNFm1Zx1boE+AOdf
EKtyIKWtIPZwP85vExaLZpzsqiyhdQQYxdKi5OiVw9+JSN3g8oZZLMyuRGFYdhKUaKN1P0n3Sy97
1fDaSnVwebsuOwEGFd7nuGapFWU+AW2/LKQ6WTn6D0tG8lCeBsiUjMn0Av5z0UuVX1Dd7CDj3pjN
0ds1AYSR3ks6MtziofPqx+S23mcDIDyqW3v5M8ooIr4afqCAao2OuQ+LDk2+Xy8Yd9K1b+s06IIl
APdKiKGPLpx8LVhOzpMqGJ4WmqOfefOEADC5jiREeTD99Zj6G4Am1O/oqKkMtvpP3R2btTH59eJU
zmCBADLIMEiv7cfsMY0/g0HYmGDOsaJmmpwnkCc37MxPQa06qXkofQ5ttzHDHGIrTxITguFA21GR
Ci1G+0UTxIlfddMP1+DZBjsbWZElzcwC8wRIvcqDGoAYYKfjv7T3QvHWzZV1PQb/2zOPH0F+eyGr
DQXCiGqtclzBsqL6rdlcaRHSlbkTTC7yg8jZDHO4h6Yv8mRB2SFJHvrxZpbtcGyuqknUz+THXMh2
G5jZBhU4c5ynIelXawYYBoIf4UDMvVTOh8txir9jZxP0J2wOEkRLu7mSUamx0q9Or7rx+kgpXf/M
CBscVsNRui7SfSu6Lc1ryXwdRA9U0VYxAWEyJb3QKOhrkaeraG73yiKCqvLTL+e8V0wcAA9kH5sR
IC5dMPu0nRgH1k0PbtFf8NiTJPAyoT0mKGS1Cj6FFW4WyQ0GtbR+dttoXPYkXTI3rSrLs3oF5xjs
lV7ZlKUvQxnlSY3a1S81QFChDii61v4h8J73gIkgZVQXeM7hdDdgzqHaL+rdckt50ChxDibxLjuO
4Kuy3Hxjqa1W0yCV0mI1iEjtybpIOpp3AEC/YKqgLUB5mU0ItHYw43IxwCcxPdrT/Vy8levr5VXw
woUDFnUDdCzgS2aj0mouLcD9qGpk9am5WcchBJG/a44i/lv+Us52mLBUyVleLQUAnIstu1WSYTKj
c6H7KvgoIjNMVNKavlPMjmp0VIAER92pWia3N0UvUZEZJjIVfd+okom7asy71R2SAk8c7K5bxWMc
XP5A3Efv9gvR37KJgkrUSM6kYEnSfgqMkL6qqmuQ9z5lB/kK9EkYGxBsIrfQuzXJBKwsd1S7yFuI
uyWV9ZpXnfq9aWU9HEGC5SmyAx2BrH2t18jBAH4yBgvR2/tyUhwv0vV0p+S5EnRyD47YUiUoyUFx
6vKm8M7e9gcy0Q58b2Xb4+BAxeZtWu+SfPeZv4+EUaMSOejCvt9zu03rXFHxIp+NW8nyk1GQI9L/
n81DHPn895noSSQpjxNUFoKiqrxEuamsIKliKGOBLbj9cnkt/BN+tsVExcmKY3DXVWngOJmbVz+K
GYNRr+bw92Uz3Cr2Zk1sPKQUnsUy4RFGW3y6h0GaRwLyG1eHPHB+o4EhfLJcEcqSG/O3VpkiwJBg
qoLMM7VKq10l4IOugaasGpr7QRFSDvId7/dm6kwY00hcRzLVdyZdKCcvo4jriX6MD46BEwSsvGFS
LP17xyMtaZAmUhw9huayI9kZO/C5nIRTT9x1bOwwJ7yzMqJ2C5Da8v3iqV4dpomrl+Bz8WZvxbxT
5jer3xuC/JsbNjdWmWNltU3bkL7AgVoADO9PEdDMq+i5Iloac7aqcamsZQRQo1r2meNn2stlRxct
gjlPSGYAqhnAqpm09tVQZG7TybtxHQR7xW0tO+fNYmdDBkmWE02H8mXpuCbI0qpdvIMu2H/I9kVU
odyAtDHGHKMJagmWPuEY1fKVMf0wqgTcBeh0fO9FoY8fJzam2COkRtqsOhm+jw1sWNR7kFc5mm31
NKplCLjDjdl0/mAV+5YsJ3nsMNqLzn19TCElEpXO1z/6mr/y3M3tumq6VkGnGnW9odxnGebK58Ev
uuETb2gHWRzE3sDyAsDu+3NtyBFZI5Qm0KfXymsbGsGLCwHP5NtYdNH3y0viZwwbY/SEbNZkj5Zi
DjUO9wjR2WlHYcHznnjTXXGg5FDS3yIGSX4U3lhkwpZdR8o4ELRZKL0jBcvB3m70ZIzmSb7w7UE9
5GOQPG8mE7ycKDdqtKF1v4KWweTrR4Qv3/bLdG/+oDAp80GwoXyDFC8H0SswuzCnwygTC9JaSMH6
7lXR0EsZ3iDzXYFPdyBfc/tmmsKmbt3EuarU/WXbNFp9XOvZNP1pm2+ZU2J6gzbKFvmQtl+m7lhX
q0+iCpSWLdpIs+Bhx80WfkED/7NUxlEBnquhWYZn/TTfGvXXsX8z0siNNVG/gBtFVUWFRIMFohF2
tG6U13wkGnw0b1/L5cXJOtdeflzeO+4j1VEhcQdFL8UClu795q2tHccjaVFSotUepCS5X1yrhyXU
AvVU7kSNfO7eaQqmdH4RK7GxxFwAA8FLHx3i7lXLG9fWMDYagdfZdAQoUW6asLHEnPB2Qu5tVgvO
dWgetb0UzEcQG+5F06ncW2FjhjnWMZkie40W3VeXw5QHFibbnaOs/rRBA3T5U3Ev7Y0l5kh3E+S+
s3bEi0OXjuaoHdNM+kQHB2Ocv78O4wyqNudk6oCVmaw69koLuKzIkPsgq7LuD1fDpCDgU1L7ycHc
qKpAbEgaT1VXCs4p9/xsVsNkIVNbD5GdoKbUjpo/9N/6pncrdHL+6LOwAFGUHtA27FbTr/KjBf6T
f6/bCeax8ypY/FKErqGhJ8gFovrKbG+TPrQxvnd5DVx6CAdjbbaCGAARcSZ6T52kW7OCEkd+6A+N
FwfOLzHIz2FdtoaYWD0Y9WgOAzK2Yg4a582EBrbyl2AxNP5+uA82i6H//n+sXceS5TiS/CKaUYDq
SvVkyqrMEhdal2hqrfn166ie6cdEoYnd7J0+zKHMXmSAEQEg4OG+2Q/U3ByUSYMI03KmfCHr0byn
PS7oCqPHNRzzz/v2+CXttnZMoSnQS0/AzYntoMpdefmmrm4PcouQiOj+ufvcxi+m1FTGCkj6MBNP
Vg/L+FRJn+Qu9+zih5o9rGF42HeLnz03t5hyY8ZjOswrGhyRbDm1HLtg4DkuuWiMiX8u2njF1Jw5
zJY6XmTKrEZvp4kPpTjalKVgsglvT/te8a8MGtWLA60EnTF5Gxx9Hlp6KCE45iIYzScoozi2DOLW
/Dv6M6T70i24m8emW5B3reffhlmsv6XMElFnqAqHiz/F3+3Mr98z7/iLrRA8t7gf/3pe3AR+o5RT
IXdQ6mqzl8H+aZZ+mn97z/pREMt/bDB1u9LKsFRMtEpy26kxUBf5yV2+gMBX9eqD8A5O685vqbyx
xnytfEDpTlaU8NRI7sJhcNu+r53MxN1LD5dnyHd6paGfeysvXHsxXsO5O+07zE2621/AlvdQzpso
bSDV3pWgT1LkH0QHd76dSH8kkCky0+IspenLvk1u6hFdhRaajaEqFjEN0jzgUHD18aqV0jF7fekV
ynte63899uqyYVHU+dtEINWUW3OOfWvqg8yOPS2/H9dIsMvzs5s+Kf/HClMcm1KtjEbFrQf3kOQ5
hm5NcYByYgKeqEMV5C+iiOEekjb2mBqZJKMlVTVVM6v0S2y20N6t34FB2S4cUxiN3larLgH/jhaD
qvZ72H2OOkOwIfMj4LZsTFE0OnOtmwino7J9GMfvFuT9ZBGxBn/T36wVk8odDh35aKAiNUoEcpUx
kM3lrNl1oOUTRA6wzxg9qn6FR+3yaT/ChbbZxG70ZrJDnM5X67lrPuTtCaczf+xeGkzuE+tgzbgm
JyKoI7+c/L2sLMk56SucdCJcdshBCwpwKC61Q4dTfjG6moJvSL/Rb7ULpDUQWsW1CvQobxNMmvVk
imLEiZV8Ah+HlBl39uS3NoDhvZB3gf7YnjEmz7LMloqJNkV7jyJHci/2zOfvhtOdVBx5RDR53Czb
uMZkGbbWdG4JXIOyiAe43r1O0j/3I4SbARsTTJapICQYqhLdIM3InawlDokqZ8Ztcd8M/Zm9dWMS
zZZaeZHAZeIpxjez6V3VuBb6j3gUTavxzx1gf4aiAyYK8d/baBjV1I7BcYqdrIKevFMNsn2xujZy
1aQGj/eixx4efu2LEnaTM9m4Pap1B/WPpmmD97h8+0vUt38JMeocSnsGPt4AbcvpexkXXjTFziS/
/DtDTAKERTvoU0RHrK2XefX0VHHtn1XZC/aYXzeg37/hzSEm9gegbxS7AsNW51NyssZtH5e77B6v
6MF4XB4K0KLJznRRASmBfobxLGxD0xXb+wOYdEjHfLaUHjcA+TyeMAObOjJt7SnAn2de+GwPgjMJ
v2mzCSYmOaB5B+pFzUZH9s44AMr3TXpOv/XnyYvc9edylEWvnfxkvK0wkyVlXeTJoAOXkyknoG+X
8KFoPuwHC7+k3Ewwm1ERqnZrN8gPkpjHrO9Pc2oKAkXhnuU2y8ZsOkOUy5Gx0MYdiT7WknpOQwsv
YPrzArgRBF6u0SifoRURLEMHMSbF67IuMBf9mJbyuR++xqV21STLlZpK8EUFC8yCriQVWm5tB2hK
BNBd8bwAqhse37HAtJMIwWw0eFh4cwTqMUWv4Hy5tkBPhmejFzGccXe8mwkW37xUS61aJc7KsdR7
sf29bNZjXTZnPcSaVeQ97wUba0xF7cB1P0YSjpZRcjeapSObz9b8bX/RaET8ltkbG0ytbPMh6hMF
yHaqVlL445FOZPYH0QQQf3fY2GFKpVyQkJgmoNP5qB81az4YUKMLU+JZVX/qauVsd6VX6507DZGr
47S07ya/hG7sMyU0aqQhVWW8beXXEU8i/bVw0Mn3snv9GHugNsJohCm7xXXywHhUOuC/F0QnNwE2
fwBTQkspn3vFAlokg7pJHoGlExpYRAR94QcosEIqbjy4XjF1zJbDLpZNhEwxfa2MT+g8gm3EAfOR
a0KrbH9N+aFzs8UUNLx8tkvWl3ibbE+Lr0fZIVvkw6JObkRyF+/alyVtRBVO5CD9ozYdANWux4lo
kGrsWqc8KV7mZ08QQ7rkzuwvD+bBvJOD0p8uGLTd95Z7jjL/6y0eK94aLiHJZK4jbpNR3TtTfekg
FFI29wkRRCp3m9jYYZI+Xkor1zB+BYqYEzFP0/KenvHm95mEr+Osk7NYAnHBWvvrAlTooDjAhAka
7SI3mHxXYrlbbDnHq4tauXOGUejv+9+Dj0/aOMJk9GQXtTxjYvS/F4JAKpzmBSPlz72/eKoDobTG
GQAvEIQ9/8a/McxkMvQmtcgAxhD9vMVf7nNvrn3az+tO7cECxFsQEKLAY45CiiFBfLfG458UXVvr
Y2c9jKWnjkQQ3/z6dItvpnJIcwHVnQxD5GGm+IlhuUNnO6kiehX5h43ANuikPDpsLA6ftGFndz26
rlRnYjrEAciZW5/SJ/wv4Jn/8K1u1pjFaxMZjMkUPzGdB9ijYqT1ZX2iisKSUGiO/+YOir7/+sas
YTOSucgzumG/Tv4KVWE3hu5Oh6Hotvslble6iuARkJtnoJ1WZTwPg9idKRcd3hobkuPxpJ7iT4ky
PE5dXgtCgxuBGxtMyRhBwDQnI8gUFggVlaYZu1KunMesP+B9SwCKE/nD1I1s7udqsXCIWyo/769J
+Z5s2vjCVI1OG8JRbfD7aD8FLaA0yK1g1mt3LJ/3CxTdiX47WW0sMWWCqOFQAtmPO1Or+HkDkS65
DJopDEIKfg3Xr3a7HM1ENO3K3SA3ZpmIH8DWp8kd2gq6muGZJvswYbwrm2K/W8u7MiWiusG/qlGR
MwtDRNAKZ/wEU99I4hiNmeWp96Ij+ACgCY2CSLWm5CNeJIlgYbnhuDHIeBhCT6uoK5w7evWak4fG
+tmuTiHU9hQ6xmTzFKdzBiGt1KcDPAUqB3msJpd200rgGEEDDIz0fshwa/DGM+ZEBcSQCW21FN07
5bBKlWNBsxS62vtGuAGyMULjdnOCCjHHow8DZh1qTQVJ/nNm/6jLP8P4tTVVf9+UwB8WvYa2fD9J
CabYZaXxOwJFK8tKXDmsX/btCCLi156zcUnFq2FvabiWlXPmRgtx0sb8OimftDh93bfEGx5SILao
Qi4LvHyExXCtCtrugHsTTyodw8fI2qG8UqxT9tU6SYA+H80DWhQ+5tgO3TdRj42znjBuKqBxV4FJ
ZvEyZGzqsTRRUtDP85NOO9qFFWS9IqiRnBq8NcN+tnZtGyVOQnQqzMkfmshbjFRwG+IllwJCddCi
6OA4wNn5bRQuS9jhNQ8AzTGHciElEZFWR/qJJ2w3deKn3FV+7H857topRJYxna5gCJD++yZGkiwC
UaoNPjolzj29nq+T2TtWqHr7ZnjIRjh2s8NUp1G2lh6qvX9N3ieX4pw/jJ/KY/gAemIZ5CGYIf8R
Kf6+VU4CvDHKrGYtg3pdp49Cck2+NUV7Z0QoH6CWuBLTEnQluNEB4V5C0GTBEY7ZoaG1rsSQmIC0
YAI4yJNVvCf6qMaEDASVYrBIjWTUpiausZ9k2etc+cJnat6ZEJJcNwPq20iIVABds56ykfzqpia+
bjrE6326XdmP2bf9T8Ndro01Zrk0PTWNWqe9W/VgDZWjRCLhLJEF+u+byI4hOZJCGwQkwPJzFR0S
9WXfA25wbTxgMifPZ32Yc3Qu7EZ3Zmtwp7B3luEy9f/3s+ybD8OkTh/a65A1mJklJIAigjNLr/ue
iFaKSRNS4DpQ0Dcks5Av6py6SqoKsoOzu77xgdnCh0bNklgHPVJXf7d7w2n7yOn7wS3Shz7UvH/n
D7OVd3Ftt5PRgzg7PisJeCklIeOh4OOzVDB23Gil0qM/2PnkF0NpHDuQY/FtlzzQRiEFseSHXkQE
LVhGlqi0N6UygdaH6RE9dbuud0z5JW6ToF3PeSIIO/5epBIATfGQKeM1820CzUmqKZ0G1grdGUH2
ZIDlM8JzJpqC1ncK+qhE9D78TeJmkYXKKJ2St3kc0TF4cDa79iUFwZR1le4oidZ8qMEmmXzaj5V/
8BLcH8DCGhSl89bLsbLKpQxxMZAP9UnzqrvsYPyw7xuIwhpBfairQGCQ1lHmAqSAZEKxLAK8NCSS
3hqMo2gI2wHzTcN5DfRAAwON9tVwpEMRQD/4ed8aN2A0AiE/qGjpCgv2sJU8XFRKmNQUsTOazzZ5
mKHsW4WnRhekOP27f/frZoqpt5pWyaVFIDxWR4eM3I/pKRbdHbmFauMNs3Sy3BVDpMGENkyOZHaX
OhIhYUUmmGKrxnKBl32YkOJDmZ6UVNAA5G+zGx+YeKuUdM3GHMOe/08MCIi12zdhyq6tjFmbUNR1
PV5iGexfrjaMzn6IiVaMKROF1JbqsmD23CjTL5hewYPMoAnCmFtub36w+I3VrgFVWehXiS6WhEgu
z5ApTYvI2/dFkC7sY/0KaZ4pMnD8HqpXrfchohyPidOQP9eyECybyJT6tgz0JphLh5Z2j3K89luP
hf6txlOLmbjz/HnfK9HqMWetKUmbIS2xWeXtkzV9BNkCONJOw2K7+3b4FcCSoZhLKQdZxPKULaQb
VjCSx7XuKGPvjsbkDZUtWDl+wN3MMCsHuqGITBrG660yCrKsOOaSiFlW5AmzYqUst3ndFUArZ5Ez
FnfVHNirAJQkskHd3JxPh65IZklCv4b01zWznbhNHQVNqf1vQjP896p8WyymZK52aMddj95rW8VB
0VyX5d6Q/szKL0v4IusCl35tlnvWmOqZVICTS2BYo3N5v6SzD9Li5RcgeLSD4lJe8OnSSs76KAKy
i2KCqapKNpnSWFGKh26snKhuQOvWkDjYX0wekAD19LaaTD3VlKWT5xEsRJ0vPax4ME0/FpGjOJWL
VnoA8T/1o3nAVd3PXyxBcnHrBTZx29DwGgGpwbfhkmitIqkxoBhSM7qlPAYaOgPJgrnlugPnYVN/
2feVWzRu9tgTLnoCmSbRrWOQjxD7cjrJcEr9XrZFZ2nup9sYYlr1RQbYXt+hOlULho/mMlBaEcGC
yARTMcZ8CjVbxdp1phsOH+tcqDhCnzl/C3wIoWoqmMNk0Nq+/TpditHGqtMAeVoeC+VznX6GnoWT
Rl9USG5K4KUOUUjyXrT38oPiZpaJR9OQQJaY4xYt96pbxkbnjMnyNCfrGZjAV6j4CoKCf3rZ+MlE
YTHaY2XO2Owp+XruZU8zmgToaRuBfMlf9B/7Mcj9bjp4/4hqgZCNRVJOJC1BW47tuDDuNfmUdYLD
GDfGN79P7W9KcDuRrlgMNA4Vm7gSWI7TPmjBEpUJkMP8S8bGEFOFwzDS1JFKGXa+cTbA/le4AENn
JxQMrz2Ewq4ef+FwpaGhqOM7v3Wsmgnp6oWGI6l0d4LyobvGYJvZ/zzcvUW/WWHSqsyieOgqvCJ6
xvi1yh2p+5DFtdtKRxHSjrtXbiwx+7GuhetAJRM8RXow9Edp0GDsXbG9McJEQ2Q3kd4RRFt6VQLV
XyGfaLqgogKWT/JETNsij5iIMBKlw6AuWDQk8KwOT4rhzCLdQZqLv9WkjT/MZpyqEZlVCdMEReVn
0eyseu6Y1YEoP9r4z9G4NKJHRFHUMUVwWvU1TGQgAPT8i7yczerHfrz9QxrdAo4pd6tdltIKplhg
G0YIgoNGI7BOmQu3DqUvfRGxaPL9sfCigQc8DOMyxS6SVTKRGIBZZc79cenO6RAd9l3if6O/TbDI
uZnEcmqNePaflHD0lEUdnEhpSWBLfRkMbRI54N/SHELizgWM0RSYF3ioMXXCrKCfhfqB0+EACrHI
q8M/9/3jVlicVxTI9OExngVeZWkx5mNLWWnrDKTQxKmyKqgMPx6P+4Z4IAOFskH91xITG8lspnMa
2ehYe1STpvSaQ3/JXMOxnPhSu8tRxC7IrX4bg0x0JEaUrmEPpkjSIKkW6Vy3pRspFYjmMVYwype4
EJG+8VdT1zGniblwCOO+LetdnWdNZ+H42ZDPOcgGwa7haOg8dpkAbsCtTsbNEFM6WhBSTmUOKbM0
vFPJ/bze2SI2F27oGRakfRUMPAH08tYX28zkSanQmZqlc5Fchv49e/vm96n9zd5exFWsxhTzO3Tg
cDEeyiR0cD8FP4HoECbyhPkq4ENd134EtVoSLudBGa6YM/T2o5v/4W+LxXwPDIE165yC7a82Rh+y
bF7U+/mMsbRMfc+evlk2pob3XVH0+hhnfrJgenbMDSfuc6hzhNljrHZ3UNQ45VL3cd89frjd3GNy
d8m12jRybByxmThzd8mWD7r8ed8G/+i68YzJV1zp5wxAcDoDNF8LPw4szRvd2QcNx+MIWjfBmU8Q
FSzlU9HYcl9neH4aVmCCTniR3veHX37+XjOWdyMvkmGaCeK7I9VLUgxuuJrHqEvcflq/xHX4YCbW
677Jf6ixN5vMgQ+CdkaoZchZ+2gcdCi89p+Mq/HYO4NnBOrRKHCzF5ikP/nbIeb21QhTJpTabKHE
AI2V6WwdFG+4q7/ZXymGpj5EnnDeQfTR6L9vioZWDrGdG3iljmafqPcaWo37/tD02XOHqRVdlOVx
U0DJRV7JH22g5A+d9TpWUBvLYkNQAXmzdtgSb5+LqRpoZQPynyWZX8mqOy1x6Uiq4vVK/tVoNcy1
hpe87b+aff3VHEWkm4KUJkwdqeumTOQQ7U2rDoryupjnRaSTQP/839bSVIkKUlgD3MXM4aW2SlnJ
SzSF6+XSDA3kSqHVdb8U63sybWOHifqkiuRBiho0tdTeB9jQG4vsYBbFdZHNo5mGfqaJkpvfSNvY
ZMI+TsdQlSxkGqVuS14pcdCA80z9AZZf4nvyOfwMyZVAfgfXiCJv7DIJkJWFrYDeD3uZ/jlJv6Pi
78c/D+f6xgCTAGHZGHYdYeBBOs6BGShH+VGHagcGtAIR5Qw3BDe+MOGfzqqa9BLezYdIPXd54slZ
9GNUVUGh56b0xgwT6TH019u+69DHbdTSWVdyQCvyohnd0xg3xyRfX/eXkFujNvaYzTJNulLRR7xu
571flVeiCz6RaNmYfbLSpsKQe4SAZSkX9HMdCeMnGBQXHDQE2cuiqdCTXhawgRuePcVl7AyL0jh9
V9tfls6YfX1QRErXfL8wVG8AxYWZNcYvgNMbNDTBsb4Ur0QOpLZ3mmUVeMUPhr+NsPNcXQZ9Sl3F
OMRYnSZ7duLloYp64AnBz6Zr/n4k8JfwZowpgEW29mSJgUBRq291kblp/qnqPshE1H3hHjVM8C4C
TU00DDW/3RV1Uk6RrgIZFHWKP9vyNVaWQK96t2vsQMWsfa4AlrLvGz/KbzaZKK9B6EAg+wRtNahp
4/zUJ9/3DfAX72aACYfOXOJ5LMCqpMWWg1InZ4WzJM+kEsUd/9R0Wz72JAhu4TApTMzm/CL3f8WI
dmCcMFeFFxEMjAJbJeJC4EY6bu4qGqeWqrHQ415HpE8Rjp5l+VGyK2dsX2ZwWLxj/TZG6Ppujkqh
VkpT11MSARBb4+lKjrMglkGNJkJScz+UhclpNDPBAshCS4056eNqxfabtJrTS18iewja+aMlnCfm
htzGELP3ga5yrY0CTdq1ql3EXgCgxnF/0bjlYWOCfrnNoo21ImUFhFQ9ubwAYe/E8/fCeM7IiwE8
1L4pPpgGbIk2/kfJCJjqkGdlmCY6fRLzWwBbxhMV6G2PTenKD0uQH5fjOOHSIDDL/1o3q+pbD8uw
kpRGxe6xjp9MLXNGyvVmQzAO//8vHWTOSFo8ZuB6w4XOuOu94vkBnNmza/wg6KsvXva5R88HpXff
KDe1gIbSdKrPhZn+t+5BSjcszQmbyDB02Z+r1NUXMuj9J3lN+6d/ZYrdINtsXarUxjN3Pvhp86Ef
AeIQmOCG480bFiAuZxJRmhWH9BhU7UXanaPZ/jRPmuJFzXJf2ZEqWD5udGwMMtFh1oNl9hmM5QMG
P6LIyWxQs2l/ZIkIXiGyxASH0bZFA0FdSpr32SD3yZRfB1DfD8vpPV/JICaeiDTgtZm9MZHmZVgr
NDitDtPjd0vrpSIYPz/mbiaYrbBsJ7UObYiWAZ7pQh0PjIOTUwyj9+88YUI7whRyni04mRvqwV7/
yHDbkAU3UoEnFn1F3ZQ/MGW2a9fjo+Dyq6tQre88Jcz9fT/4115Mm/3nk7BI6UzvK7kyTEz7awuO
LA0Yv6xjFs9eMpCfhIx+H2Vusg5PU9EFAtvcPQQFVzZtYMEBuXvr4dzUQ7UWBjLqWp5kv3qKvTT0
KNG34spehO6+p2uCpOI6jIs+qGYw4AQAN1PpE3UgU1jFlBh7POUP7dF6iI+ZZ3uiCQhevdgaYtJ3
NDAkkMy4lcZggT9pc/oB8oGQNjUX25kbKl8+KrkgwXiJvLXJJHKRDToZCpyeilh1bO1FKh4b+0US
US+LzDCbPwTG+iVTclzyV7yUhUG1rqA69uZ3dYu3/jARomdjo4YLzk1toy0PkpLIpwTEau5+IHLd
AeJa0S3oL6ssdjdu0VIKE6A30jB3mgzUQ+FLBx2OWThaz21VKDdTLGhX6tQSiDmcNunxVnIggnDM
7j7qQRm0F6gPupobfe5/qqLzDS/TtmaZoK/KeQCKFo9zi3mxlJ9r9bK/gqLfZ2K9qUmTQjRdxzxY
lB56dU2uowXo7L4V+rXZHtbWCya6wfQ7jWTAGaaJntYhdqL5kmQiriMeywO0ZP6OBp0JbrkxC1XK
sc//JT/QOcl5xKX03APCUd21x+qg309BfJx/2jjIW4F5EikJiVaTifqsSJaiHCFT3JGntq/BMCaK
eN4ldesjzYjN3qJqwCqtBsIwbSa8XqjD5KY4yDtZ0T6bVZYGXTdBfWfuy/e0qLeWmSNAVONRLs+w
cVJwh4YhABBC/6UUEJ+7S/jHfsRwH8G35pjjwFBCqNBaWtoalN30B9qrh97JX+0DFYmLHt4zXKdg
tA7oFUXFbB/j3YB7eNdMuLJ0McD//avd/Gzb3Nt3ih8eNyOMT3o3kGGm6n4QDvKIIvtWJ6LI4JsA
8yelU9Ex0fY2Pqg8cWbMaO3b4eTWqfxNN4VNC37VvdlgYjCx9XIaKyAupPnDDGYtqftWj141vu6v
Fr9o3Mwwn6Qyo0zKZYAGSPqjna6T/ZIIL8P/UNZvRphPoq3qGOs9XjXlJ+U7yRzzAwZdwJxnYx4R
KDfw1w+fV78HsZb9Y989etD8vSbeLDMHUbsptHGRsXfVkF2MfyrF1QC6Y7LdJgUDjf2Eo46gCnO/
myaDcxxzdZiBZBZ0nZpZqWbMnYDu2ln6b10VtEbtjOTjvmf0d37zbGOHWdPSLidDx1OnF0O04aBA
aOSYrc0XpbAQ9TKEgXQSyod9m9xg2dhkVjPJCg0Jhdo/aOeVFI4aH8AlJDiCcpPrZoTF5w/JPOZy
Tx/zu+QRHeq7NZFFU+CCxWMxbWE1Q2SW9ICSrOO90Y8va5ZgpKU6SkbnyXIU/Kt1M5j9P1FKG6Ow
OHfq4V0x3pnrQynCrPBXjeDxClALE2JKb0sS4rGtk3pGuTA7R86Ta2bKgscJrgmC+m0DlE/Q+n5r
ApPmrdlHQEzZWu6k9SUWtVG54bUxwCyTlCfRWMc27r8quErzLKjM9jhGovlhkR/MOak3RqNaY2RO
n/hyODsJqd5TAzaO0L9gc34YS10rSIXOTqxd4zF2Fsl0ou5DKHxi42/gG0vMZ4+qGGz7GoD/nf+X
IMj6zTgR8OIOp8KbjvLzOwJ5Y47ZlCBxpUCRB0IFtgSgnDE4BYkcXdgP5qbnxgz99836RW1oL9mM
C5QdNYGqS5+qanZtpWzdQrMf1SoXiWxynxKBXAXAFX0XPE4wla3QKl1bYrBe/zWf2Dn5B9NvrnQ0
UQTm4G4QN1MsTA/tqbTXOuy48jS7yTj51TReJ+OnNopeE7kwlY1XLCSvaqJMh3TiX/xNYCJ0x6N6
oppd/SG9E0kb/YM1iLco4JVWVBafl1ip+pccDiVtUiD/Ox6ta3aiM9+5O3/Zj0T+Kt6MMdtfSEo1
mw2QencQw5QhPDkfIJCKDt2f+3a4xULHItKhTttgYXLj3CZKbaHLWObdg9mZxxANs30TXFc2Jui/
b6J91haLaCMO4Ur50cyuEQFZN8YxkF37dvhBvjHEpFU89pZUWKDHnIOh8FS/OSSHqvNXV/Hbw2KK
zKn4u387oWzMMZ+obeVWrTMMp8YnCrdZj0bpLngu0Pz6MBwHkT3u7rExx6RwVqUhMHoKaEPSxcXk
kK9aT0kr4o4TWGEfZbO1ipXZiJC93QR6PH1uwEOeDY41YGBi/3uJTDH7bRoluorOPWAv0V2i30da
7LRCEBF/B7ktm0m/4ib6xlgxTXBJ0x0kegahltO4oTc/x/fg0XDKgybIW+4LprKxx+y+zaBlWqpM
dHyBCmukgTYEo0vps8lR8kK38y0REIW/kJQxDEoUgJsyJhWrkqxEChO/LmKg/mc3t3QntUTAShrP
v8f7zQyz6/d9BUAWKOw9A/PRdtHgfnG3FF/zwbPSU2cH+9HBL0w3a9TpzXeDgmE4G1T7Ju5lCIN2
D6EmIqnnF6abCaYwVcuaG5XSgyfRzJyMnKfyxYiJMwiP/KIPxBSmrMeRf0gkiAhCS3h4ymXX6ASH
V+4TJkSJ/g4CthpVdoUTMliFOr+4J27nVj/lR+JEj5TYWfJSF2N2/r/7RExFUoc8K8YEn0iSjCAf
Ee6mSGldsHIsHiBKtGzRqMjf1NPHr0+afBcRQZdIZIOpQ11N5MGiQ9my/MWOrlJnOq1ITJJ/eECD
GVdmE8xPLABPjmzJUEDrgWGw8ICe21NyMD78tTOB6PTH/ofhe3QzxtQ8M6slg6QgKrKHT6t0N6n3
0fLp35lgak43zO2Yp/j26fJIBWGLJHcS63nfiHDVmJKzQtlQK1qUnPg6+P1JObaX8jh4q5/6SSAK
Z9Gq0X/fVJysa6VwRSfbT6I7acVrwCdFdIulif57Cb19GKbizLWuSaYNSGuq/lQmxan0BteL3AUJ
olOkH/dXj19Bb8aYqqMM66q3E/hTS+ksVUAYfNj/fX75vP0+U3GKNlLkPgKju1Ul3mJ/HofXZbS9
IfT27XD9QDMVIxYEL5UsGC2OcktdBtSApb5oyVM4/tz/fe53v/0+e+RRq1jrkglHbbkYPqnJep+E
42udN/6+Gf7JYGOHqTMGtrMwi9FdSk/R0fwW+aUVUInh6gppex8apeVxETWb+K3JjVGmFGRVnhBz
xeJR0bLBcBfTD8EOc9Qxel0EaeOUP3HFtSIn+WBEQki6yg34jXmmTOQD4FwdVHq98GUBrA8qojKw
6dienBakNZBRPCRnECFfO6+8V3wVspudp5/RHbnYj6ILHDde0ZuHfqoKUhkWmidZ8lqnFWQs5rb0
YzN0mpxckv5sixj+RIaYxJiqMYcsINZcKVK3r6pTuTauPbat05SZgItZZIvZg0erIYZEgGuM1R+W
cdExCgeRIlN5T7k3LAP8kRDP0lmYHCYZpCGnJLhx+YBrfV9cAOPYzw9+mt9MUE835XeucL/VptD2
6NtTqOin3B5Fz09cG6ZOMB4NuSqVxXn1/bxm+PqYuvxQg/m7fJiPBq7ws0/fg/JDjfHifaf4d9KN
RSb/0kzW6mFEz48cutfiOB/zC0aR3OmB3gUEtriFbGOLSbZQaqMVWAuMuaDLA8DcRypV2t0lL0Xu
EqAO4KUMUEUusCsySxd98+GA/msXvUDfNLUKZwRM2Cpc0+4OAu9oefxt7wRE0wQxvU1sFj2kJomW
l+hq/5pusYP1WF6qk+rJTiJeSZo1v9vSLcD7DU1DM/itS4Y0SrNRQmDcI1/bq+QMh+4u8kGM5x5m
F8LwbhYswOHHvgiOyk1nG11uKNMBes3CU4qmDTXwsRGvKP4k2TcSnkcL86CitaRR95t/toFOlmIR
cGuxVSM2h36MK3op1gLzmPjmfXKd3fioHtM70VwSNz5uxljQQ91WXRdNdBJ5KpKjZQDHrrbF6CWY
tReQqnDze2OK2WLr1rSHIQE/Rtw+ZO3HpREsnMgVJpvRGrEI9KowT9DedRHoBY0gXT/vB7rIByaL
24UYQzWjXTaHUyBrzQ9DqUXIU5EfTMoOU92oZo/bSFjnd1KxHqYIB7dZFM0iV5g0KslSJGpBiGfq
/Zkkwzkq8NK7v1x8RBdgu+jJ6hbeJM23uTqC3k81RzyBUmGh7pAdpDsStG7pvoNFH5KRqm2BPRc6
0Oyr+DCucQSBKkoRnIMeKg/ScbyUUnsxO8wV73vF+0BbW8xmGE+qNKGlQzwleS6qwTHS50GkAcu3
YRDKuG2AA4oJtKXO1dioAXq2StVT1vrSxJFrgz7kPa4ARGBj3ktBXWO+T9uTVF4B4kpJ4ijrtzFq
nWz9tm+EVzcxMv+3ESYxw6kZ9bErQO6iVhhddlT5NZs/9INg3ofGEls3t2aYJYvqqaigd4OtLspG
n8T2C7BjxySOHgHmfm1BZ7vvFpdEaWuQSdR2jK1pLTVo3HwdPdrVSYNT+6lM3eKz4VApq8zLX6BP
IWTP5N5WtpaZ3K37eR7DBjKAYGxVPlN+6vUoudrqZFc5wFEdvVNRpHBTWUVy2ThgYoKB5W3SUVJl
rbNsTzOPpX7XkejOXNpDkh9ykMDPA+bf7XtlzAW7BjcRFExLAPZFAS9MBQHQOkunFNVwHQ5a1jjZ
cj+PItUKkRHmUiBJqlG2CY6eBGoVzZS6lfmH3izefsCIrDAbe7HmtZQSOimW45VUre9p2z6d7ed9
M7zCrt5WjMUwLAaEZXU5hkpFDZl1pfaaVf6yb4Kb0RsTTNlYrW6pC6p90E8fmvHaQCxO/ZLHogSj
heG3jN6YYQpHvyRktSfc1dCXO0PUe8bJ2df9JZC91DclZzb9fb94R8vt0jElJGwgrUxsLB3eJHTH
iNPHYc2fJ1vyJhuMuFBcKurYDS3D3bfLfQjZGmZKSb7KnWGteD+iup6d29yFuCgE9NDXHuzaiUon
fsdpCWNIWF2IikDZgQbr5mKQZJk+kaoGQXt4rmUvKR9K0ffjFmSV0ojZ6A9h3u6tidCc43mN8dhs
J1er/qNFQyMCfJaMrm6I3j+4Qb+xxSzgNMadatB3zFxvAjuZDpKWnPY/ksgEs2IVZLeSckb65vN8
UGcQ+xoirA63I6Ru3GCOFtGQrL2J7RJQAOkDNGY+5oFdOIUbg3/SM8+R27rSqbusjyKGMm5t2hhm
ymxbzXEaduizl/X0Gsbz7Jpd9ZRN2K7/3SoypTZf1rLKJnRZ/4e0K1uOG1eWX8QIEtxfuXa3dtmy
Jb8wvIwJ7vv69Tehc8dNQZxGhHwezotjugSgUChWZWXqGOM3zdOESuvfWeDCrD0b1iTXeDEaYyoc
S01jpyWDd9nIbgT8s1+QA3jr29NiaEpFEJqovWBkwI+RP5HusIqK0vtOZ4KrEZ/V0AXj7lCl1pWC
1Ako+0G9gsbiUxypweWl7AcfcrbB3R2sUqeYhjXQmo/C2WPpRHTsXrTnV57LQ/bjsr3dsKDKmqnZ
RIWSHXc+pK7GLkqRqg9AWmXTsVSgzpf7xXBTtLPAF3ZLPJgc/dcYD3gZpMUqMBOheakKHYo6iI7W
dQUdXr/yxAWC3Uu0McY9i8D0QUDSxAT9IkHf6KkFvYcIMruf+m1skLeOlxS53ssRGiGMuDAygKpR
UKZeodTaQ5mkduunQjQruNvpAR+krchQHAR/Ohccll5fRokmTGN49oH2DLNscGP2YSWZo9Ou9U05
APOvGI1jDFLupvYQTv16uOw3LDK8ywY2fwUXORZV7a18RBO1GSu0HL9Z2v26PNVD4sRDqEu/L1vb
P0sTXM3QPbKQeL7dZwsgI02f8D5KpHWK5inraidRRHSvu2EEndd/rbB/37zCoz2MysD4kIrKPlSG
dIwj+kDpiInnXnDNRQviDrHsTZXG3Wp7sf3J7lxN/iduv17es91gtVkNd0LEGpTejPE1KRV3RP3a
tf7f/T4XOfQcZPTGEkdepst+gcEmNek/8rlxXgLfb2rWeDT1CXmEhmxTsiE/uQakFhFO/seN+nPu
Jhcp0sGkJkkBOmCQPxZw50MSahCQqYLlIAlOfv/inI1xIUNSuyppRvTQRvm3bn0j9X1SPkZR0ENQ
uhl+/9UZ8VPus5r3dGR4F0oiR5nyQ03lh8smBJ5scu9VUnUrJiBNGxMQJ8O4VpQwHwW5nsgE+/fN
vcxbja4mm0Sk830mhaoerIsIBy6ywd39pAZpkRrZ8AHzgEqfPH5KITp2eavYb7yPmeej5y59s2T1
PAy95mXrt4YelO52Vm6U/MdlK//xyp7NcBe/liV7kBN0szs/Cs1DisKrtz4sgQFv1rTwsjXRvnFR
AGMHCS1XglS1JMdkksN86cPeLAVmRIvih3yLKc/klA6J3z8bJ7A5f5VcNga4fu9D8+/cje8sQL6v
BnYI7TUM8lqy5JOpcUzd9i5vnCA8W1wcKLsuMXo9Rb9XOpjySSzZypLRC95m8cnqMtGpNTvNaz2m
j1l6wKEZ97XPdOTXf4aDqHmxn7meo7XFRYKepHLZSpbmEf2qPtZB7I8gCYGwS0NQfmMyK0IcqyCY
8oXmEjxkclHB1V9JUFD0y/6pMX1IA9NdT0weDmiBA0Bq0mfz8+XjE66WCxi5ZKxq/Mqx+v8DqpIV
gDJb/SY9EGSzcxqmSnDZ5m780DTG046ausEjoyAezqrTChwTlMXkd5k/LNrPUhehkPeXtrHDuWYt
Mbr7GBwRc7D4hpucsiftaN4MHsPrQtm6Egzwi9bFeWqSZ6va9xHq3rPhGhjx6SFe0RqBXAlqWLvu
slkY56HKVDDNCny/ReocO4U83mqp+qBV5HpSes/GFBAxFe/yoe0GyI1N7vFCLSle2h59yphV83VH
lg2nFtFQsj/83V3fGOGcETgO0Giy4g5aekej7oNcrQRRUWSCe7yGWo47mcHfqeZq3cvHeiybJfCv
liHZFNIVmgcoq1vVQacV3iik1Bd5APdcRe2atyDxQPcjnZ2ulpxl/GqYrRNXimu3P6VaVGbe3zaM
YiEFIpiX4gw24OlS5BZfiBjPCaIx95tK9CkmMMFnyUbcUFos2LnE+tRqhzn7+hEP/rMEPj2uwZXY
T6waZVp3uX5Mh+/F8JHOFwBr/79LPPS8kbUmB7EQ9N5nb0ruDXTZRCwhol3iggz4QSa0aXAPszJz
GgwEq7XufmCjdEUGTwfTDFW5s07IouWriddIza7trHQN6WTboonj/a+VsxUe6CsrWRpXQO2Akrr4
rvlVON0zOureJUDNf4TtkEB6EjgLlNVMHs1EVlJVSYxeDOZY3WgZPCW3XbX70OewDjFvxFcV28cd
jh1DQw2zeKmvg6mgfKzJSQgW+I99O9tgDrL9imj0ZNKZbu2/4wZz4TB9YeKlJ8tdHi/7wn4/crMk
Lu5jeHVeCtIAhIOBeuLiGfX7qxx6zQ0GiBxyZHRSVTBdmRSySY7AOHuh370HG+Pce9BMjUYycGJ6
kgzecs1PfMmFnktEnd43giwQsZbvPnIbe9zjELez3UKnBA3yIiymY6L8o9IPfT1B7R3lGQP4BZ4k
q6O4sKoMMN3Y+bl0lfdI66zrKH2+vHe7Szmbee28btxEm9tKMdsigoLWb5BhB1qL0Y1MECl2M56N
Ea7iULRrWqM2iZAqo40mP0rKiyXdZbV/eS37beKNHS6Ta7S2GNas/N8woxlkwNIvwXCkDyJE+G50
3RjiLnCEJuqsRihK0u6msu606cvllYhOhbu8qjEoapfWyKL6H6W1OhH5suSiXsXuZAhGDv51sdd/
35w9JMwWu46MxE+Pa6B4mR95uKg3Cfj+pZBcGY9xYAk8QbQw7qa2CTALpEDdwbbsqyj/tdj0KVZF
Y8j7VsCryD4QoEbJ3U9lNXp11PBJ20s3kXGfq1DtBlbmA2dkon1pGDJ0j3gooAwOak2yEWBn6SZX
vpfFaUo+/50JbrfKJa3A4YFiU0sLcO5r7tzegpLoLxfC7VZn9VSTGCG5oWpLOOpz51d2A03ZPP9+
eT37HrfZMy7r7U2ymGXSo+x0Fx/qu+jeXLz0h3w0QyAnvfjOeqxq3xYgoYVWuURFtiQJ4QfbKJ+Y
3lJ+R72f1TN5WR/A9+Kh7l0J6Td2A8R5oe+gjUmjFzPyP2/RuxNEhI4RQN6XN3PfBBTHLcbDS/i6
DVBzsUUjA/OErWsQ1GxKSWBhV5AewJc/JsjbHCKq1IwmCeKpFtJr+Xf1hbgmCOu1exqMzozZxQL9
j5foKoPoquh67ScwG+NcjEW93bTrGaGifZ584manCCJgLsju3PGxDUVPumg32b9vYmE2JEOm5shf
pO7BLK/mWuCE7BK9S1E2q2Eha/P7UF0dp2JF69mO0sFpOwhITn4rT6tjjKMbjx8qIluISrIOXhKg
LN7aS5RWUgbQpHq1PXoA5ufQiZZFpO67cXZjhLvOqVwPkpWhQkPKL2CGdiAt666Z5l129N3swcL/
MOODgXC+6kXkKZXSAX2qXr1WjZu1KTyN3Bvl+pd2uGhrUCtpkgRxsLVPJA6qvIAIa1hZL5eXs+tp
m+VwJzMQHS97AzMJLbx8skNNFolW7UM5Nja4g7H1tCiUCd+wy2kGOrA8spn3yPuJDxp3eGl9y1F8
KBJOgtddtDQu0Oa1MetJD/Q4FD+fKqN4kOZCYGLf5f44g81hH8y6LIoO+HCk+rNTGyHgYG6cC5o8
7O98d1kZQABtVkKg3fT28sxdHCnpgmCQHq0TBDqupkCDNMdwuOwJ+/F1Y4ft5yYoVHZZFcmI78AU
JDzIwB3Fa3x6T/w8YArhymk4otm9uou33iSBaCxkdyttMH9YYM9BS5nLyiW57+YeA+ueVKYemSPX
zJSwpaVglYTt1vvdPNvhX5EZmsNxAYcvn+dn+nnxqTtDXvRgBhDuwHciwG2fTN1R3Qrw0fheweci
hm5EbY7992SzXO5QAUfLl1mOsdnXxa0ZVKHt6jcmcAsAK3qi52T/e3hjjTta4IFBOcvaEdrD7GUH
/Y5prSmH+gfTebEwJRLI1zWw6OoL5JQuu9XuLdyY5p6aWo+XBuxUQA/0oZHcWpXgQHefss3vc3HS
bpI26ocIiUeuHFA6d5dlDNVV/RKXc1C3ovTtFZNzyX+4gMmK12vBbiOjV9GQCJATcdt7/RCFhd88
ov/hLSA19xlErQjoLcRyfflrCW542euf4kA4tS/aYC66tkk9WanKGujNw2C0EJAVEfeLriYXSK1J
Uoo5BgCE6pMbl43fmOth6f72TvAIpVHO8Or14Buag+q75qpe4o+H9TG6gxKR7HQCx9l9yG2bkTyD
3VfjUdzxlNsQC8VccAtz5GZefirQd81sUeq4v3t/7PBvRLpkcrLIILsnhpVDTaSzjdsO5XyQuK50
FlUd9rxBlTEOJqMZyDK8t0F87KNmqnKEt2JFrB5qwHVFemIiE5zDgTFYkbQU6E8ZQsXGgyUa+GD/
PX/Dtkvg3E1ZyqbPcg39oEgOtDV1mzr7DLbs76NePUQ5OeAzdxY85HvOsLHJI8XjFLSInQZqxFEa
vXH5rfT3WqO6VtcLDO2Fq60h7plTcpnGhoLzMaVvMyizJ780HzT7rpj+uRx3FdGSuIduSLS8GAmO
af45+VBxuGlXz/JMd/RBPQWIJl416WU4KL8u291z9+0CuYetG8bJsnu0+foENf4ybhXHThrDRQ9L
VFjZd0QDJQ8V7QvCA7czbcwMUqGwokSBnR7sVNAY2f99THkwcKam86jtcSmMYi6xg3q0egAjH/pI
FYz67h/S2QT7EzY5V5PnZZ7U8LtmeGyqwonX+0q7LlsR1ni36qDKZ0Ps2DaGaCmTupxQH6qR7HSO
fddjCA20ftQdPNmjt6qb+/XNRyqTkMkGGA1aHxrmqt5aBWxk7NYRzjDlmB+4TUXcDrsnpEFL2pAx
U2XzHZI1k1aNZvj9NH2Z5c/pJBqH2d+3jQV2gJt9m3oFjCi5aqOToKCU/2i4KV74/If8CQTpqz/f
olAUmL8u3yHRsrggDrpbIskmeBEt0vlNIoVKJ2Jf3MX0qJuFcVG8tRcjTSlYyNg8Ir7Mbb/BB5kB
ET5VCUSz17tRb2OMC+naZOI7bAEbqxT9oEYLUcgrOXvQE9aUF0kbCTaP7yGUaQXBv5VNZ1nx1brO
dy0VEVPvxrjzcl73duMUs9GOjaXalqdnskOrwhuK61w0vCQywsVv3U7zuZdm5EC1N9uVT0zph1LW
IqkBwdG84lE2a5F1KdYnudK8OYl+lwo9GG3mq118BbbMY7Jieviyb+8vSwWBggzKZhA1vL1QZkr7
tZxZNVz1JONzYQBCLRh/3PeAswn275slgXyK0k5GTx6IB69vQF4/Z97lVex+v6ko//y7DC6eFnGT
prLMPjvAn4agEIxX9aH2R5+VMnohKogVEt7lRBtzfBgaKrmtkcei9pkc1INxXAIGJZMPjSArFu0d
F3qyrumrElVYVse1ys929Ovyxol+nws70zrZfTmsGOXX6xtTjo9K0QqOX+RhXLDpZj0r8xEVOhXk
LWvkaojUmvWRtB5pB+aswWRnYMblrZNlVYGPzRaon0mO8zCqp/QOcjsm5pOW+Pnynu0v6GyKiwTE
yEmhzBneoLp32uxa0lbg8F/+zgh3LxV033JlQltism9Jd2evByEC7D8uzXkhzDk2F3ORwZO1JCar
4NeAREPPOwlNExkIY75cwe4vSLZ3wXTbQ+JuaWqOswEGW4xY3SkB8VcwoUKjzYc0pSciERAdEndD
l2iu27kGyavWV35FoRBj4eslU73Lx7R/f85byN1Pu4lMuYzBmVaNpjOM9GBKxYdCwNkEd0UtZRhq
aJVaXlI3fldHIfxccEVFq+CuaNvJig5S0sSfTRtMadq0umnXiRr97FfeBU0dgBaGntFlHrRA1jqx
hwK5DRsQKoMsVEMpbENRIWF3MWczfMKBAWBoOfXoS1E7jNN7yxBs1q5nbX6fizRlFElqPSmWF6ef
lOwagdORRN8HojVwIUava6WjHQis1xq6xXrnZMqPDzjuZhVcfKHjVHYN41foWz8ffiupiHhWtAT2
75vgEsuzusb6mPgLBl4dJdbXIEIjLby8jP0YtlkHF1LkUo6Y7jKq8ddgCPPXq96p/er4Oo/6IQSY
ujHGBRXII6qpmScIysrntifADSROie7q5TWxX7lwT/ju3JrYTFYNw3pVhfKpjjgZoYFbPS4YLL9s
aTfZ3KyHCy1lPMd2YeOM5tx8WGX7qi6zL5HVH7TVcNclFsT/fZfQFMO2LUVVeeRFV5mkjYs88tr5
S5p+GoVsCfveAPVZDYwhNr5zOa8e4yZP0zln1eAMtL0MtKI+aneM2rt8EtWedwPBxhjn4XoGhc6R
4mnJYy9Ofur6rWEL0OC7O7YxwXl3Lq1lThqETFX/rRjP6iIAge+ColCXJAT9ckux+WYWzacY7BJa
4iej/ZyCNsTpquKQjUMAxamg0ckLAvZXqO+5HckFD9vu/qESwTT9QK3Ht5gw06kuOZJsT1UWdyis
OwCSPa3uBWWj3etkWTpm/RUMifIl2BgytEY+ALYpV+bnlvRHWZZuuojcZ+Kh3t0nbmOLu1BtXGZa
0xf4mvIWCIqDLyGUbqubDFMD6u14YrWd1k2/SalDCkdE/r7rLBvj3CtetX0HNBKAdKCBeLJa7WYx
/rkcLwQW+LJsPmIcu4/xoZ0UX+0FGD2BR4h+n3taG2mgTGrN8nobLCdfs/7h7/5+7lmVxyzp6wgY
BLVRqdcqFmAqxpfLNnbdDe0FA7gb4Mv4KmiuGrU+1BiRkutAJwcLklXmZ/3zZSO7G7Uxwv6IzePa
QMu3Iei1+Wt7tPW7QbRRokVwaW2p1WtXN5gwI9Y1ibNgHCI3G75LImakvRAAiVdUc3XAnQk/y5zO
SlsuEwgiey2+ypv2AM3wX0ubfLu8XbvVNbwJmq6Ctw60AdzViBqqtHOHLKH1GI1A7oG7Yg2bI7hM
/xGhGHcfIQ1SpTIguADA89g/ZWhJmTEMR++ZDkM7p17k6eg4WkEZigoEQmu8K9RZ3EsDJs16j1U+
mnCcr3vHcPoV/U6QU4pmB/ZcA4y64PMk4EkAIepb1xvXbtAJ40O1isrNmswjFPoZZRmOdizItHe/
F7e22DXYuHkxamCzM03qZ61j3Uh3mp9lTnvoHQ0MhMAElu5HYA+ARSE3QZgxwQv31qKmY0BYMlGr
qqTBL5rcy0zJVZrJFzgk2yU+x9va4SLRMtaSErXI8epnHaS2QzhekaP6jSHS01PkikSKdg9tsyzu
0FadGmvSYVmwOHVfGumfTFHclop6kfsXbWOIOzF16OLE0GGoIRby47V/Nkf7aiTJndVlYQJp2CTJ
r3vSOwtkTS0iLATuVeZwzZFfEoI2xDuOyj6H1iOgt95Mnyb5EKs6hDmDOfmstcd2+ozc1vrIYPnG
JA/nlFTDmlvkvICG3c3Zgy2iQdkL9tvf53xSqtFsiUF14WUoZ5haHMijqA2621fZ2uD8sW9jOqqM
vEOGgunz7HXO9JThSnsDKEsrT/LaDBywoqLdfvA6nxaffqJoV3d5z2CqGM82Xllnl/vBAxNjmD99
pI2zXSPnm50Zt5ZGpcRXVPodbb6wmT/SotyaYO/dJmDNvabTOkYZmuZuXD1ps6hc/x8X7I9/61y4
jxttjGsVWlP5dRQOYXYzniwnQvs48ago/DLHeh+kzra4LGCe4kXXWjxk8kn+oh4ocGcM69Y/iFmI
dxOBjSNwiXM8pnnJuLq80a4OhvItX8g3Rc0E7V3RTeLSgDxqmirvMDE8NRjMx/RWUduiL6r9TcPz
wdIzDfMFb13AYLC9DgMMHj2ya4T5Tbe90kM2aSSqdO2/j/rZFrdr05AlcWyDKTW/tk7Vt/6q8frX
mfY2jCB1IKrf7m/f2Ry3fWBQAfTIgj9INQkaLTvKRNSZ3H+o/pggLLxvLtA4Fm0hRWXkRXPpSMS3
QCRkqkGWPwse4P134myIC6rdClYIW8KwQXrUg+pEoSCeHLtjeyOEUQkcgnChtZ0ZTxYDfnQxRnjj
DqSbkTx90yRUWStKVrdfqe7oq1U5NFXAGq1jJs4aS8O5vOS9Yg+UEADlhG4XWG+5HIDaLVhbowQU
gjY4+5s1BTW1mk5gKUlrt1dQZFQhmyL4otuP8BurXNBNiGwAR4vH0boZfD3IoaW7vFifgJi9Gg6m
AEe/y0GlGYgTJhsA0PmSApU7/GMCmkTg2d3+2ACd22BHX4bADvtwutI6BwNTl/d1/+3cGOUOWFHq
eFwlHPAYqEGBrkYugz/O0f0eSWqJ/qOWuvavThRodlPIjVnuPI0iz/Uaio1eWjmM1EJunKh0JQgj
6wWCgOpLx0QEZ9utF203mDvOKbasbKEyAz8zqC6kVaAJgQ7Ojah/s++t55PkXtK4K/JJJqhPS9ad
nQQZBiKa9lkx7mew4l8+wF1TJprPYJLDZyhfIMLAbamUK1qH3VA9mXEJ7lB6o6992Gb2cYobEfXb
bhh91UiWIYsAg29jXFURgB0tNkdMGtdS9ae4EX3wvsbJd0/3xgaXJgydBEJq7RWkXh/pcfDX0THw
FOkYFXO0u+6aFaOsgD4A8gFFTFFpdP9l2tjnXsEOGllztrYoIJjxfSOt+ZOMcglqItXiE4w8uSrU
WdxmlF9ya41dPbOXKzJ3udst/XOJPv9HXn58FOCDnDEF89gxWjZQjm7wrnTrQzY+oBDkfsCJLM1E
bYExffMysOUIGHvV4tlX5Hsd4qZ1cQVZxEL7XptfLlvaRY8DNKGgJYjhQvz/W/9RUqWs8GFseXmC
toBT+YOPyTVMU0PPA3zH7uoXnvQAfhJ3kZ3Iv2x994E+G+dBwfKEDp5doQSY5Yd4ADtBKM/PLTn+
nRXudR60sZ4rCZ0CKyaOPUVON1617X2fCOrru2nnZjVc6Eb5O4qBj2R4v+9RvDhNs7iYJxLsGTuQ
d5dxY4WL1FNc9fowo20Ua+Oh6TtXVVpHyov7YSChmQ1hmqh+RhrRx4JodVywbtYZ5J9UR3tnjcF4
Fl/X7U9Upz9fPqtdK7YCyB+IFjCKzl11cO4kGiQawEimAVaaqOEULehZ1gKX2J0UgVIhTFjQYLF4
vcJiSYgKE6h5/jTC9KWDIhp186C/mg/oxV4nR7ChYUokC/Ai+lpQBNNBxOW/H9Y2fwO3o2qUqmVD
JVy9Y/kZ0wb+2juZCwbm7Aio3o0RuZEovdjbXh0M+BBO1w0Vgyhvb3trQIfJbPFlZA+uLoPt0RuH
h8snuOefWxPcLTC7Rjchko0SovS9Sq+Uwo+qcOwAJ5+ObXeCNORle7vbyMqjOrEQkVEof7umRUqy
aOgwXNT5NQSdktc2XY7ZFzZIZd22wWV7ew/uxhxPCrPGUbba84DGSI6xPaDRiIuM1AgvW9k/qD+L
4qlhzEFetQrsLRCsvevoL5k+ds3XyyZEG8dzw0yKqhhKhxZP+1rsZRuH75br/yF2Ilf6QHjcbhwX
uDKbFlM2AK+TZatL+qBrCjdvBUm76HS4OxVVkdqUNcpbSME6L0rm+ifJu1XQBRRZYae3+bBsUyhM
J6ABAZ7KnZZnRcimtPuls90sLuWyaB+bpYnKY9M6A2aSSy/5RpHxOPHo0IN8UEvBNWKBlX9Wtga5
wKt1WlL04IdlKXJTB43UBHV5JY0vtZx6AsdjIeC9LcvEbCWSVvA9v92+2FzTOcHXJRxPfTYho8SI
dhRXd9NTKcSJ7Z/V2RhX1ihy2lXNYCe+McmOnh0bTP1dXg/7hUvL4QJQRDPaZBaqaEP6KbLQdc6P
uVpjKKJ2auXGHl4um9tN2XQFFWkNvW7EPM779NSuRzUbWKEGGmh3EbTshqfsBpQtB+sIJTuv/14F
0uRI1yKK1f2QsTHNueWorhXwMRj4+9+AHOhPvfaAhQPkV2AyX8R8uHt2G3Oco/SF2fdtjqa+XoDy
OW4P6tQJAsZuoN2Y4NzDVgeyVhZAEX1WOSPpIREwulTtRD6/V7jZHhrnJFIBeHfKRr4ZaxETH4wf
yoMclH58J/oEFewaj1lbE6mNtAUwQtBsjuR7YgoaoPtbpqP9b+qKAc2St9d30G2jQzcLw3WxdCwm
7UprSWhUhahivBsm8KD/a4etcxNlF3ke+oSNtcQoE6PRutykgflY9aF6agLJE43riJbFXSsjni0p
ZWTF+To7RmI6ZWI4qVANfDdabFbFXaG8SBoymvi2M8zOclez+YeOqXQ0ByMPkj6+G+jU3Uxl+8/l
qLHvFOfN5K5SkaLzA5J9gAC177lcOrMiQprtv1mblXFXCRyDCgZPwCYcf1891qjObnLo40Hcwy1D
UVFAtI3cfaog+kz7CKdF1/jTOjW+BAmR4UtfP85l5RLRJLJg+3iW3JVSqukt+AbobN0Osn2yFuDo
/uqI+HbxpC61puR4FpXyoZPvjY+I8ern8+GJca0+ygu1A1NMr/7AGIWjSYZ3eQUiF+CpcYvSHNJJ
QVdMDskpOayH6HoIVpcJ2ZTuR7Rdtuvh4oPU9YNhUwy+N+OTKnmS8hnjxX+5IC4o2ENb9MsKeiyC
aS1qfKMQAMiVl6jRnCkpwzp2zPx7KR+r7moWypbtjnluV8jFCjXRFzAJoNCk38nQ0axOceYMN/UP
9RsrzFgHFdSEo+bJj5dXLYiEFhcr1iaf7Z5x6Cft6kiVH42TY1SiyuVufX27Oi5e0CFbC6XB686I
C/AkhtC9sm/XW+VBDiCqechQ2/j1dyvjosaQdDMZOtDpjWmQSEFkOeNwvGxCtCx+JrxYNX2VwFHh
yeHgJ6ilWb0n37NeZxtWP1BN++B52bJtmEQHCQ/3VQ90TW2Vr6qAhDpLVXoN/Y4x/g+Fp7MV9lxv
nmMiFXJuFCAkbzBwDBLCcqw/8g2inC1wiYUGFa+4NRcMn49Tda23Ccq7bS85GURzXSjpNv5sD8+X
j2vf1882+SCC2ZsoH0EsNFoAJayjO2RPHRzxshV2Ud99ImxWxoWRukzbAZ0kzKpA8znVj1WMyRgk
mnWWBZct/UcIPi+Iixl5RxtFW14TzcmX0DL+V3Oh9CfhRJloXVykUEmrVvWAbseq/konhyquRL/q
2ZePrAkz4CoB8gUTH9y1lUEvGw0x5goN9P2SQxNSzxoOr0ISHmjIRdT77K9+d1pnc3wCXUSROY1o
73hTVl9hTDdshsEtzOnOkvMAeaKgmrDrghtz3PWlJDXbNQNwPu8P5Zg6Jj6n0h+Xt1C0JO7yFjnw
/rQCjeRqNT/K4tqq+iO0RF2p726liAqeTdGKuIs8qOWs4js79VfQAUeTFabGfNRtUQVVZIa7u2sj
Qw4tYYMtLfGVJXmOZnLsZ3q4vHe7Tk7wVWMxfUZ8c78NfHI5D8uYqLo3IJ/JrtZmcovpdkQKcNkO
+3Pfu93ZDvceloWWaLOElHaxb9PydkmCy7+/C/fRNwvhrlGRd+rSdOn/vt5VrwoRxbPr0VfB5Q+Z
+MvW9g/nz2r4jJkMEub3NRCCK/ovqx4cOuZOW37oUTovic+Z52qY1LKD8sdS/7bTkzEJWn37Z29j
HhyUcBDQYv++efTiJUYtPa8ij0o35YoXwr4hnafHokntVzDB+8M/G+KcbOxoAT6NlkFI5uv2ejyq
AXX1H8A1mremuwQMlaU9T0f5ALx/+lA+ic5r3/vOfwDnfXFvRmVtQ9FGwZ1F4zPoDZGa3G4QUoml
AaYBmOFrdWmzmW2mx3q2YAy1x9RC5BnKPwrtgklVnTQSghDZ3/tuQzfGuOCgELpKXb6iRusqgeZb
IYGKRePOVrC+yjPLh8kBos48taEsGlcTLZTdjc1C57LvLRsvvt9nmhNH3YHa5ATmlKsukb1Zjj6C
3sDj+GdjOS9VsoH0cg00zvwKGqGBcayHoPNmaORmnv5SDKJQsustG4ucu85Duqi9jaPs/AH3Gnwj
KWTS3OQalGoVCNbKE/UhS3g5pIiMci4KRAUFKx+yqGQqDw2Jb+FNAhP7MXKzMC5GUpp37azjHkY3
GLlxmpv+8NMMVV++EgHudkPL2RKPTgP+NpXWDPm00jzo9ktqx95cPTZS7P3VrvEwpsEoehrHKDiV
iWdZN0RIyL6Hftt4H49JmyQ7n8cR38jpsQf4nI3iTl7rkINox3aflM2OcWlFHRH0KAoJ0wJLfDJz
M4QG5j2F+vXlDRP5AOFCRy7Xs7k2C6vVjqg7Kk58IiAOLv0y/FANY7MkLlJog2ZHcRQzLcVbfcmc
pfhcf2QuZns+XHSQwYVGlQUOAG3pKblVJ8/uBHpy+18dm3Vw8SChTTIDLsdI+Scw53Uu9RiAtDo2
QRyIan+COEC4OJAtGh2kAgy3RXLTWHdK+uWyA4h+n4sBrd50NckRZ0jbYtDPCvPhI7oMmzPhkS9W
U6lqpYIHbawMVwfj/hSVDhHy5QgeQZX/tJgGJaIVMr5FuWEUVJLytY2ceB7drHoA1bggeu6HNAxf
GTqwaACpvH33xhiTKDH0Rryi753VfBiib9V4imORptx+jUU9GyJvDS0pTj/KAbWhioeX3c+9ChqG
qWeCZRv8WlKY+2LJjv3u18YqF3+aVrPHvMTykt/2XXukSCeoR17s2m2OFfxcE3wYCg1ygUgyk2Fc
OnBFqXeTbwZNmEGbbcIQBbQ6PfEEhej4uGCkkMjWrRIDdLrxywSX5QrY9DJfdRBr+MgFwwgt0QFE
Abr97fHV1mjKg4xOAam/G2OYiqC7+w/Fn9/nh2iiDK49z8CV1fNVaTykFsjRBTmXyATn6pW9aK1C
0JxqQKmCPKhdT3kpGmkRGeHcXDEnG/WpDi0pkh3L0XCavDquqik4jv109bxdvF9Li95XIwWD9zSH
aW8NbrtIIejzg34ogq5SS0GcEK2L8+tYB9E8NNs1z2pA15Lc12OBpT1cdrJ9bz6viv0RmyS8XPIY
TRo8e2Y3OdMq+Xl2muxgsUSMYSJD7N83hghwf6OaYpwqXgiSLOM0keTUGDMUyZrHy2vaf5nOa+Ke
2XKBfkpBkWpp/TcJPK3yj8u//x/v+NkA97QqsZRNpYKB43Vw6uMUVsCAq99AKhnobgIwnMCcaOu4
QEClNjdS0iWA2IOV+guADLEb+9qx9+kh85JP5WPhiel8dgHNuvpnlQbLaDcnlmWG0sYjeNGMm/Qz
DSeXKV9WoekP6FkC3igfZ5eB/pYrelOHIuJE0Sbz8N68M5qI1iOYDbuudOylfFiX38sYH0H8eqNa
1TGJc0dru8OkjndxRT4h2fnQ06KpigZSfcwwv5ssSpo6bas68eP0wEjbc69w1dupOSwBPdRh7oqm
zPebWRuLnGtBDH3QYxN9ERsGwcj9yUrudZCqqS57y7oDO2l1csAQftnJdu+MZoB7HGgFxeZJ/Uel
qi0lRpVQznpAnIGnsqbgsondeLYxwUUA2qu1Vayo3M3pNe1/24bTiXjvdm/KxgR38+UsVVdbRk6a
RpVbzF5vrI4+D07X+JfXsu+dYFQimHeVZZUf7cG8eUelGZREQGe9st+ZsUM+wS2u6Al8vaKP+t29
25hjx7e5i6WG+SVVhyxUUtynde/S8dpORYyYuz6wMcK9BSSPlnRe8MXQy83RjNTDWohMiNbB+QA4
tMeoYZ/Z7XKbkKuy/KU3HwHebFbB+8CakkJu0CiIh+v/I+3KluPGleUXMYIESZB85drdWizLkiXN
C2Nsy9z3nV9/E/axmwPRjbkah98U0cUCCoVCLZmWhZJY8TzHny9vv0gN7pSSwtAGeQZydprLKE/l
vj4TB1Swh8tihFbGef4qGkI5w3g3oE1+gpusB8vpQQ2uYtZQVCj4gzS8p6hGVdPgcyDrYAwoIMH3
kGD1LQyOsUY53Vsdhhkmi1Kp+2t4lsaFbSWah6rJQjPC2KWubCgPJQldhZSCBqldlwAQil9KcWEb
+ioXtYzgdYBh6Oir6ixK/SwptQt87eBd23WWxZ1StBySeVLRL/8rJZJ4RaB7bLukoyjPs//u2WjG
Hde1ippqLpDPHP3okHnJRyv2GSk1uypaCpyGWfiiFO0Zd3yjPi1mtcAcjAo0wezAGhIY3H8GxogJ
YzHHyq2DVjRTwQ7Tmxz1Rk/uQFdqZ8VZA9/XTk/ZeG/2lZ11qVfoh6K8ahUR0qjIYLiznfdGldPQ
RDulFdoxMQA5Fpgy8o8CP8XO7iW1uLMNEyRKxGiOlc5jA1kh8cvkw2TdaMlka5FmA47Ov2yg+w7+
t33y+ZQp6stJMhGDJ3XoAUL/NBMRnpDAQvhcypBKZq0WgB6dCsCaKmorIzFoZsmjVnRF9Z4XEh7H
ACgCfAimYf55K+ZaTLWSTGjHzu7zfLFDgP2T1rm8aPv28FsI36miaklXDw17htWLHQ0fFuVTQ7/1
i+hw7W/OWQ73Vl7R1BZrIUgz6Zwe84R6UdcK7hORCM7lGh1YjtUGmZJJ+m6UACD7fHmp/nCDnHXg
nK2Ouc65bjADyRKcipt47ZfGpTabMUlvRDMm+9IoYMxMNlyt8VOko6bGo1KCipZBDCmgmGfvsPFU
HVkOWjle1m3XDDbCOLcwml0UoaEcuEnJ4KbyVxo9ZrMFlMXXy3J2D9BGDmfTGk2TWVsw72SVsq2M
n6XpMZpjwcHZNYSzEP5p1+RxJWtIXXjZZHjEXO5iurzr7bSRwdkzRpbNeSojhskk/wBmU6pD5uT2
aID0irXZaIVgi36UHN641I1Izr4taxikocaL9Vd+PXUlpzhZt8lsFw6Qb/8aPcxPeJhKv29fc4cE
2u2/eK+LVpc7BcVQKUnYYQC/fx7d6NAFklMe0t7+yt7LaMAVj28IjIayL9o8D9Q+oc08TtRVYo9m
ud2F/joKMkXsmr20uOwbNjKscZSGJsN+LlWd2h3S4vJAXWtsGpvMWWDojXv5JAhOHGV/3whMzZwu
+Yis4brcZUls69Zdqp2yVFCV2Q0vNkbDhRf62FUJ5m8w4FV9oOngkCS3Y8PX0cNaLsfQTAROWLRX
nCNpcJn0hQq1LIriWdursi8p1Wprciia+hNtGedLGnmNNLXDMNkCuhhJC5Tlrzr6BLo2W7G+/afN
4gf+UquYoqGIADpRFbrXxLWFhLKcAThJNu22jkQtLfvlx/O28bN/81pC2sTcC8KnUwaepK4EG2V3
VF5jT5iC219J1aAAxwRmDg8gEHZ4Q1AjB6P1gQ2mtLE9X5m1vX5Ub3WPjWWpuHKag4FPeNc7iZ5F
c8egitBoV4ZQtDMHF6gmpo263tW8yu+yS8CCIpthEYWf158p4l7SIwOUhdqpHofT2laZrctUcDHs
2/9ZDuerpsoYFq0bGOIk6OVoBXSw2OnnUTCytO89zmI4d0VWJG76DN2QKSoDGXBvqbU6TRf8C2aZ
feM4i+J2qJvDpa46OMMaPEOYwMlc1lEaeZLX+eGn0Fa94q5ws9Km95cP3f4TEP3Mv/aM811hMWhG
VsPvsydg/yE5xZ2z3o4e2mft+KPeu41gPJV5jLeXwFkg57yI2lZpMQEjBJ3Tr4ViOPnSfeoMDSgX
qxdhBGm18kBKvl/WU2QynB+bLIO2Sp8AmwDozzT9DLRmJ1EF9wCzuz+rhiX953VTdDM6dWiE8d7J
D/XrDIgS/0WLN2Pl1lrURsGmVaXwZC3fculOm6L/KIOLgCpi5XW2FOgyMY9T9Uh6rxP1/f4h7P5l
A4AR/udCycMy1SsgXNDVpPprib6P/Gp1hmtiV/5ykEUqifaF8xd9A6Qfc5oQq1q3FnoAIksQ2AgV
4lzFgkdLXsvwSGG4eK3WuxlFMT5uJT+WByTDq8McKrZZy46FNJ+1zJkTTu/BTNZ/H2VgNP1zVctw
WDMzQ5N4mw+3KQWSo5b/HZvVLY63wAPvz8YyMnaqgptK50srSaP2pDaSBAOqDAOwukey72caBzkc
C16rOfZBjCmaJxHY5/5ab0RzBkqi2GzWYcHL0B3dJvnRbWjcg9GDTQmhiiR4vO97yI08zlilzhgU
miLaWoLuO4Pvi93yi4LJIMLgKr6Icqi7V8FGHGeseVvG8aDHiSdJpa1VpZ1Yf+NmsOv4nk6ixNju
ydgI4+x2jhIzXdvFdBWQbWp/qWkm8CbMm79xiRsBnE2uBG3DiYX4kabL5zBLnsd0cssyvTLMvnHy
aPQaRQQ6sq+UJhtElVkigfP1Zpo2dAXnDMKDUzgf1ur1shcW/D6fA1OTtRioCS88LDdN+jiKCNl2
7yrj9/fzCTClkIaob3CNgBOnSD731J/eufFnGdwholIVp10NyNc0q72+egUPk3d5lf5wTsEZYhIT
e/EGYkbKqjmsgZj1E/ZCPfSH8PCz3jsdCkFUsYvnBkz639K4sAJsSKoZDsD1z76zvJF6tQJGCQDO
E8Yiy3vWnpt8IveXVWTG+9a4zzI5QysrWR9XFS+W2rpBRpssqaOXcLuSIK7+gwv6JUjlA4twHLSK
hLjAhlN/zYi/C6dx1QBvBqd1IlfkYvcN/CyOy7t0Vtnn2myg62tqbC1Ubrq6EFwg+17uLIKzP5Ad
klAHvJdrdl+yWrJbYoKU40SKm6Ef3cvbtN/F9ts2UNz/58WI2UdDmWtk+dJjcju7ACBym8pJAuVE
fe1LfRKv4P4RPqvHVniTeEiKMFqTHBN24TTahXItJaA0b0Q3k2if2FdspMhJ1ZtTBx6w8rnK7dkl
XvExdtVbxtXlF0AAFj9jRfvG+fOBVvogs4yKWt9Uxee1DAYltgf1cSACoxcpxz1MOooh0qiUTUBf
+0v+0mZfBFbBTOzPp1eVOY+hognAmguk+jqvPZbuegVEdPSjMNoR604TuAqRNpyrQFRWmlEKE8zk
ozRfR62gTW4X41EHkBcQEZHHpjwofzumS98uYDqMo8JXw/m0ruNTNg1XajX50zJf49nvgCDAAR2E
+56V3MjmjKLr+0RZMU/o/o+SDAALAYnc9Ueu8l9Qku0u5kYeZxo0i5pGp6j7Iv3loCnezkxRQM9c
whvj2IjgjIO2SJcsCjonGQALAPod4PVqRzZcvD4mLmtwESQbdj3GRiBnIG0T9VPftmhULtXar9V1
CjSzUo5KH+oCW9y9ts6i+ESbgkGuObZAT1jrdLRDkxy7QbtRx9w1JlGFRbBVfI5Nr6akSMEj5Za1
9AHFo+tMhGS365E22rBjvnGC4GwAaISBCNMcMlsx/zaM0pbHxm7BIz8HAksX7BIPybIkao5+sgyF
ZB8eV/WHYH4iL/VB/2tw0e/taF9wl4gSlaL9Ymu80RAdZL1MVgjVQTm9lEEfFl5dfxs0ERzmfsi2
WUvuQhmtnhaLgsgTFPX3LM5AyWH+CJpM4OGiSi5Cw91XDPlQmbCZKh4ccEUbrBUlyD1RrXbMFQMG
iicVbqwLhgv/oNdZELeCWhKRLlbQ0FPleDPiAX7Fyjodm5uYg8wXNR7uW8lZHLeMHQWlUA5URBf0
nIP+iTK0gOXrZVMUyeB8bopuzjiXcD2WkTchiYIEnojCYD/sNM96cH5WIS2txxZhp3SYfd1XDqx1
sYNfl10kKF0RK8q+rziL431uMupmr4Zwgc2HKP8rM/3/tmSciy2B8waicDx2TdOh6Rf0SBjDw2UR
AovWuAygyvLSSwMGhnSu3LGfHKOLbMkCQNn7ZkDOm8ODUTTAc+6mREb1QuoZQtQ15hK/LObyIZ4H
QZ+Jwlbm7W34e2c0zsc27aStUorHlflYXkf3LDcd3iHf45df6oPyUT1FTu0YEkZnEzcV+FzRknLB
+6jnSpcq6PfTgNGtPsb5KUNSRG0n9/LW7d8jZx05HyGVmSyZLbL9VX5IiteVfqiqBxrJDumIfVmU
yB/xZEPgZxi1SUHtTv20+sBZuJEcWfZbj/iszSuL/5vh88PVaydJKKfhJR7XH3W0YtNneRWs3n7X
MdD/FIwcAzGPRzy11rLW9AQV687rr1m9fjwmp+jG8BbfugEOJZCJrKPycnkh953gWShnl13VLyD4
Boh7VN9S2uKtimtfZPxs498a/1kIZ4Bljy4RZJDZO0GpbMYPl7pJ5oFvEanOsbNbR0JBW7Se7I19
SSpnjqHR5/G4sueP4fTXPy+s0XCsYDnWgag4uX/GzipyF9ZgqeU0oa/bbZP8NEStm479lxIlSi2u
Pv23LWOfsglmrHBQUyVB8kyxUtui80dzwiNc0r3LYvaLuxt75O8uY7VSmYH+Nl52q7rRSYclwjyQ
CBKRRexaoYUZK/AxAkOPB8bNTYZFH9Ygj2v6z8gJFW6xRDaKwCJ0m11LPAviA3cp18e+WJDgR3/y
lVyadpIOAm+7v24bGVzuB7RuRo0mLEbuwzqicrh46Ubz5UPuiFAnd2+VjSju9M7GYDUrA0mup6tS
f5yzGwvglukzkSS70e+t8PWyTex6+I087iBrNcWEbpYD3r76PI5BAWCRhWZ2MYFEoxWUAvdd/EYY
d37TakmauQHeUfZ9cRhzchGUB/PT4vaY7xEl7HbP70YYd36pLs89YRSPVeKkAFvIrFcyvqqdqFty
PyLcCOJOL27PEuNxUeIBxCm/ro+FxwJp6VUN2EQoQ/G+vGWCo8VDwhDdBOorSFDdITtmlV/HN0Up
yDPti/gxRatZlsKD5KppaYLhGsgmQ2EhodrPGGDRU92emin33qPNWRQX4HZDPVhZBUjrkt4n2lNe
vbaRqKKzbwpnGVyQ26VqTkwFIPxq89xZSO1/LVa/Vvz/pAkf5zZW2JJqxL5M/bUx3A3dsxa9524H
vS3wxoiKTCpn03mzJKNG4cCn9lGKLVu1vKIuBPa17xLOQjh7zpJqnUKrxtRAKTtzorhtVzkzTdxV
WW2qzoKH6L6tncVxl9JM5LSSa4QSkhJ/jpThpoAxLIC7ubw7+zZwFsPZWakNedFFSK6jTHttxJZp
E3X2x3C8W+m7XAJlePDghjd0k0+JlMgmmWtdJF6zHlo4BPBLOgAuBkkrpqdxBcaeiM1iN9e5Fcn5
1gWMAkMmYUZrCS0g3fdxHaxT/yChwSMAXdjiZcAjt61qmkDa1AFkVtdUgdfYrTdtv4EzT9WMhkjW
4QmnUxioeAoRL0O7Dnq66QfMVPrVF8Q3okYuphgfFG6FcuZKU70eSQT0h5mi1N3dqrEIl0UkgbNQ
jUhpZaIDH6nAxi7qJkgMTbR0zPwuacGZpybN6GOxNJTN3NUHD1L5dVp+Uq76eJsDniFyp7vmGsEa
rkrp2+WzsfuW3a4h5yAlirICyLZiT8M8lN8fsxP4ZVJbjUDCsriLPzqjx1AxzfsJlHmiHdzzABvp
PFoXAEJKs1ZQLAzLVzACxNNqE0OUvN7zalshXAynTGYhT+B7cbuTedNe6375IXvMgRvkdWicNn0p
6B3zi1i53aCH0XeC4sZQNHjufwb3WdguJNOk2Euvwfx0C7QIJwrG7xGqlGL2wT0vtxXGhY9lSiIa
M4DnTDM8ObuK1cGJ2ocmEY1V7EY9W0lc4BgXEWYHZHbWMT3NQFdWu7hhjehsXKm8EXWAiBTj3NsQ
lhmpVZADN9aT1vktCoeZem2CBeryUdg/6+fd4lyYWVWmRRm0M5GPGNcsl+Dy7wvNgXNXTbJULQgW
WDr5J1hNeIwCas8em65416Tjdpc41zVpuVQVwCJwZ18BplsTAI4gt1fYO5unTZ4uK7d7kFGmpiZo
XnDz8dIkeU6jFuDvkiZdN+XqdUmGzsJ1FTQ27G7SRg7nLPUxSxW1SAFxVhNvqodPYEIXlJ5EIjiP
qMdRPOkSoPmVCdnE1bhuE/V4ebV2Xf5ZC97tlZlu5eYMp4sb2ysSzbXS5JjL8p0ZZ9fdWh610Thc
Frm/QWDzRuc9QfGRs25VbWTw+yqJB1YuZ6xj2wSqtCTQSySEs/BEMRG4SrACS7uu19wx0EVuiihD
9s8RuB9/qcLZGmIbfZBkRNtthMQacbKryEMHSORaQY5Q4z0ZV7oRx5ncGhp0jfDqcsdktJv6Nu2n
m1BxEjPzLm/RbrJhK4mzvHawaByBZOt/067A0L36SdaQ+KLiwm4TyEYWj1WTA5GapAxBpndZg1AY
lC7yeK94ItnpbekVpi0qO+2fq9/bpnO3oaG1mQRIS9RZqTcNhyZ7ECyfSAB3AzbmONRdgVZdLcjv
0uf5QL+NCLsV5JEbH5n4G1HPhMDceciCQQZ6VtPCELWpBrm0/smUr63RELi83fvvbH86U3uTIqRV
aRIFdxPQee9jKT0W6bUCwAo9NQT2JxLE1N0I0pp8WtQFBaekvErMz7rkrOQ0j4JtEknhfIRhNXAR
kUxRWCC2Eb9gHMMp9U8ZGpEv24PIHDg30aUkXeYK6vThQ6a8DkIKsP3txxMPAR41QJj4z/Xqi0qW
BtbfHmaACDdqu291JwyfL6vxh5N6FsPtvxm3Gvj2cFLTo/FV9+dPKEB66735SUEZIRlsyVXe8S6n
BOlbwKnJ4MTjTmpZKnFkdAQp/uo2Ae1TH+gicOPdzdmI4M4qXazUCAsEdetaOlY2+TreH4KFY7/x
5mG1kcHtT0ubieQtnof5saM28RA0HPCYAsy11waF8i7Kp+2ycRs1hrORTD8AD/tT0X+Q1/cEJht9
uPOZqK2pDRrmmbuqPi6A74l7kQ8VbQt3OIdotiqMtiEHPZ46kPEuSiXaFWY8l3aFO5YtWqylWIIW
wDh0wlN2qg/Zke0IGogFHmD/pbJZMe7q1rvcNDFHx3hBaMAYv+rebkMGZgcbiE8oUxnfLhsd+/q3
2mEAAGSHGv5xV7jSmKaqaUji6yN1ytWP9Q9qAwC1+mFtHy+L2ncMgLL7nyz+Cl+yJKekQonWvBld
RkuNfMuL5LE7D5g2p9wRAkfs+u6NRM4xECS3ojLGmMOYYEolRTZr/ZpK4GwOBbrtutaNIM49dEZp
1R2CY7eUcj9bkH4YOjerJIExisRwHqLWR2IMBBGDGbU2KUq0QjxicFsgZT9g3WjDOYYolGQtrH44
ojq02RT/D0f0syHwXzgiZtZvjdDCwDmo7pDe5o7YhEGbFJ3hJugROltWT1YTVLVml9WhWD+PscDk
933GWRp3yFrwB9VjFeIRY9xUWmIXYyI6x/s+4yyCO1WNkk7S2OPxwljMokPsJCfzekF3QPxRFO3v
UrRS0Gj/b/F4fOSo7fW6iXGrs6q9DIAytHd4wCS6Y6ibsmr34CUndh/UaN6fXN2pg/gV9c3LZ3vf
MM8fwR00o9BBOZdpiJWbIym9VX6odfeyiP3XxkZR7ozVfW9IAwYV3CUHmKnmVQFc42o4OmCnlwPy
kZfl7fuOs0rcWUsrIjcxZd4KlM96adf9azQEkghFWbRyzFo3QazUzrlqrXi5d7JUOspSJI4+GNM1
Br9kQVFTJIr9fSNqNhNzmVnVJ8xZz1kRecKes/3r5Lxo3H1s9dYqTTkyo4UZOimQWOj4NFfBGh9W
Ua/WD69wwWsQ3muscphEM1oslhMSEB7KF5WrPegfk7vKz4PUSY/U0++A1BdcNozdZVQZG7JJCZIi
3DJSs7L03IK30no/oSNQYU6UDAIfLBLCLWRe99SIVjbX24wfp6Jr7HopfDysBNH6rjPcKMMt4pqt
aV+M4IynkaPEHwby9+XF2jWIze9zznZYaRG3BbxT1N+rw60cIoTJr1TlSRbRtolWjPO5SULmptUA
zzKZVW3LOdytaX6UjVTwvN0P0s4q8XBAyFNbq56MqHXkLhD90VzeP2XOpCBQp2DCjkCaJfCuu65o
I5Hzrrkp6WORogFskSKnKGdnNCe3yx7G6Ovl3dq/+TeSOB9bVMU6GQOeOfIJTxDFRQEpMMDB9OMJ
glEAUcQrMA8ecsBI6JAmzDwqVt/ogyYNAKqQlqmtE8G+/QCve+MvNrpxnjYkyrrKqsJaY0Z3OBWf
e4yNNE7oaqj5ddeoyh3aKwPlI9YubRyTXrCL+waqW8DWBL6CzmdfpkxpdLNKQ5fMhxHUWZN56MTP
FbZDb7W0VJ1NkxgWD/peNAqxSA3wbSvPj1FleitFXruevQH4fXrTutk6uGi7c601+pzM/W0FRsjL
VrTvU86fwJ3E3FyTNazgU4a2PEhy5EazqGfrD4b6WwY/xKkrS6saRYymrY/lNeZ//Mz0QHbx3B37
mxLI5t8uq7QLhUvVszzuCBIpjsyCAPZADubn8BV0p+zOYd0z1J1P5YG8tIVtfMzuMD/oDQcimLfb
v+w28rmDOURVmVdsrF//pJ0Kr0Dfk4PLDryKj3B0jmzLT3GQP2L2nnqXVd+dFd+qzgVC4A4ipOlQ
X9CC/ijfdEHsA/uX2lYQHoYXuAaHZSsjYMz7ogmD/SNzXnXuyC7VoMgFm9Ccyw+6HszpUyKEbGSf
f+HAqOwbNlGRMSeZmWOaEVWu9IFFleTBuMVmaih0Va50pO+BEd+uJ3e1Z5gVApsB4xdVviOEQEeJ
nRmtHenfsroXbJ5oAbnrPdGIoaot4EPbev3YVtZJWlFfDQddRO69/7jfGCh30Y8gNKUgaGDLOHnx
S39kzLYP1FUBk48AHYP9InId9otvNg4KWArYvSnhsf9IlpdWw/Lz4fA3DRdn7AywjF71xVUZHetc
eo/7Povjr33DbBdMAajI+lhPaX9Fk+tFci8ftd3d2ojgnExOk6kyW8lwc4zzL/cViu/q02UR+45z
I4NzJPliJiuh6HZlyA+lm3+obkLXcJSTFGhX8yQIY/f7bDbiOOeRrnPctYYZe+W1XtnseHUvr7PD
WOxrZzrkJ1fYXrR7A25Eck5DihWtlWJkg9MjcBdYD+z/b5xxPyDcCOQ8yDKnvSLLDAxesXsXE95O
9TE8lochd7IHUHAfhbfBrs/SkMVXwbSnyjwYldwlcdGvMoYdvme3mlfGNuaGC3u+B9rLccLd9KoK
LsA/2M1ZJOe1hgwAWJ0Jiojpo3lDcQVFXvQYVbgFKjf6JOqI3X/sbzTkHBeai7u1xeOL1Uzr48+K
aaI71dFExVTUpsos4q0nOevG+a4hqVIyJWj2TfIoPKIkPFAH4N519x5vvFGKC4zopKxjMTbozsIk
oI5G3yS+t0YB3PF+hxTKlpZlyCCP42PqopVxxeRh7PX+7EvPmKz8izjEK5FuVYLoYfUMNDvYq4dp
H1+EtrLrwTayubOXLlEZzR0g+2UF0w56ZUynqTC/yV0j6uoRSeIOHaqXHbFmcMelpd/QR6201/jr
ZV/JbOyNWWyU4Uy+LEurlAjm80Ny0gAEMIIxPZn9GE2Cc/dyWdauCVJwthqUUKrxaBtT1jSLZVqG
a67xTU6bEkxH/cd3yDBk3Ji6oamEn9fs1i7p5HVOvUR5SbvvS3m8/Pv7McBGALf7/RSNcor/HroC
a1CchS/5lxmNuQ4AAMHEI91ZtQ2+nMtSd1duI5QzhLw0cKWV6JZdAbijas/xKHJGIgmcHTRFW2Ec
ABHiMhLHVJZbBXP5l5XY93cbLTh/V5jgJqwbIMihC8qxGsXJc+tRkqlm10oaxEN36CzYeEzlg9qR
wFBG//IX7J6nzQdwPrCSprXXstRAH/1tlF4lcdAL0YT2LxFUnkFnDnxBix+1WdeinXQlBjvDscbz
aT70thJUR91Bl7Ej8kX72/ZbGD9uM+gk6xY2kl+QB7n2E+vLO1YMnWNgu8WEhsI3RamocQ8MycDN
u1NnOepyLBL3sghmWW880EYEFxDGDelBC4XqXK7lNjW/a/VNOj/QaRWEabuebiOHCwppa+ZGM6GM
CtBEd2wNtEaq9CqcVadv1WuG9HZZr92t2cjjosImB8p/qC6pJ+fgjiTfYhHD2p41GyCjxe2ngAyb
b3UY1QnMFSCz8LT2vomOg/FYEsGB2TXmrQym5ObhmJXJ2LcG5k0SjAjVx9rvn+gRCOdWUPjljagB
am+LttI4NxdGEThZzEp30VDoNZZTp5a9JLKdrx/yVHDx7b2strI4h9dPaGBdSiDsz/k10U+qdQCp
ijOAYSh5qiLNu2wMor3iXF8mxX3bDHg5rkBKy1Y7z09r+O2yjF3/agAjXIE5yCou2H9uFiD09Mwo
wCI6gvq1r23lCrDXKICgVxwsPpXINnZ1OovjS93TOK550plI339l42PImbizYRe5UxwjJ3PDe/Vu
OolAava8xUZHvmGNVrMWlj1qBpIEQa2Tp6uz6n4zC/o6doeF0SBuaYBo0wBjye1YHy9SXBIFWYVn
xiqof4k+1k9f8eD63B3LU+1ISDE4QsxC5hR4Z7iVyt1Qi1bkcTQ2sMqvPzFdQnd50WyG3DHf/IuG
5P3lPGvJmYzZ9ENqlgZF3gs76AwYqECHgpP6odv8yPX3j0YK8K5O1Nj94/n2VlPUl1TwP8vAG/6n
sZpznpnWWBo/Mm4/5vQ/9IeBNUU7sW856QfGbljfkgNjUrLBhurMt7EXucXT5VOzb8Xn7+D8gGJE
qpK2a+qpy12S3erhnSoqX4tEcKYUh8QAtghstkIV1F7VNPfGvr7r50Q0GiOSxJmPug5F0a2IsCop
D0wzPyma7mR0Ci6v2d7VBuIcE/00pmIafJZfrtZlndHo4sbq61g0jp6L6ggiCdy9E7VDHFUjYJrJ
VHlGvV4lVv0u/4WJaB2Rmg7+SS7wUOOuRjJSSb0W/suybBnTUSOYh9rv6fcKUJ1tELnGw3tW7iyT
C0KUdemWLoXVd/KNVvxdRp8u//6uAWx04oIOMktlTZMQOxMXzjCZtlzOp6gWDTKIxHDb00TL8DMs
UKzcb0hG7DrvA3NWH9+jjongBhUdXePTn9OsAPd5tahrtn6iXHVRYA2CB91uHEB+i+BTnpjIMDvN
QASdjPUpTb+gf9it6gkDthKI1Ro7wkzDZaX2g6qNSM7waDxbdargCRkfTczlRSd6PTsMmon5t3e1
lMC//FpDizM5renSVtM14HY3xOvVuzY1D6Y6eZmkOFNHvLgF0/ToL6F808yR4BrdN5SzcM4e60nR
u5aBDMpkcVWCw0XUo/GuvPVWR84epVg3VfQwGq4R3yOl4VThMY++X9429htvLqzNOjJVN6FwtDSY
cIhAKzTK97P8MILM6L8J4G6icm7UQZVAad7I1ccx1K/KJRH4PNF2cDeRUeltPEqx4eqF6hgNvdKy
8gnj8oJK3q4YlSjEUICYZfKUNUmpqeEa9oZLQRGoqH+Fg0MR+15eLvatb/ZjI4S767RJn5aEMBbE
TrGJ/EzaQ1g+psWp79/RU2RsJHFBkh6XKqA64FSj3h9X0O8MH2j3Htx0AxVtqsqGQQif7tYmI+4U
TaKuobS2pTwqzRcwaAjW7Ee/0NtFO0vhbGyYjTYLJbywSMDo7AtPPql+4seBigCrRzqLkaupAfFT
3/DQMfBSHMNnBpmEKEy1L2/gvh/cqMxZo7bqiiEpaFJsMe6iOZmHIs3tgNHPws9vJIHpM80uac6Z
S6krOTIliOer4W+lOtbDq6I/Rz0VKLXrJTY68bZimpjWH/AGa80s6Iz+phlFNcF9w/+9h3xbAN7G
GjFT7KHRNvaYuJKVeU1zbGdwuo+DwGIE+vBAz3M+UMtqcD0aC/DVpPyYV5UgLyjSh7ug9CasshUj
425XJHYOxJ2MOjJ9bOXn2Xq9bHICI+Czw8NcZYNeoslIX15r+THVXmoDQ6XvydsbqmlZFooTKIpx
VwWJ0nGuI1y5S3rS9NuhOyn1ey7WjQjuIE/6EhV6nRvA6ejsTh59YzBs4KkKTs0ujsFWFe6MNro1
NQVG7TwdPO1BkhWlk5F4cECnHbl9lSeHJIXR6aXV2coQx0EcoxJ/edf2r5PzcnJHtwu1YgzzyXDV
uHiJjcEJo+IlJ+8hB96qyh/dSS+GbsYQlLw+x9PXLhUBZu2fpV96AIzinxFEWSFjTC28zgidbDk2
PFiOwCzYN771cmcRXGjZN+FU1EpiuJJa/YURuMxOU83GeLZdZtUL8mvuookQR/cP1Vkmd36tfgnB
YZ3CRIq1AM5yeShNTJ8TMKtKiwhfarcQbWBuX9VltKdaPKsDQOlURTKgCGs7J47qdkHqZ0GCsikA
3KBvcNn4drXbyOO0U5Y5b7W5R5MHuY7rQ6Uv6DQ7LML+R6FiXKjck25WOopXQR+5jIW7e4zdKrWV
03ySfQYOL+LVEWnGzHUT0JZVW8c18svu2qsnPJIduSXXkqSchi4TQD/vWv5mETmHmOi1lGslqktm
dgWGG7tJRGdLpAz7+0aZnizZQjqsXhmjh2owj0PbH7Uyc9acCJTZva82ynAuEeR7cV3XPUOiG8DL
hRTF6CjVnRkGk4hqctfzbURxng/lCtBxEqQoRvNYtX9ZJAAtxWX73m192x4ozu1ZshJpTYwUP0sB
Zl5xUz61vW15QBdiPSxoxvWnA6aWMFFxLxrW3c+ynhXk61f6ZDYUMDkgSxzsOrHDoPZjX35Jccge
ouOEtCcBxZP6ImSgZyv3xlFuBHOOMleVuh1z2AvTGlj7j4VT6M4QjAc2qqV6VsCquYmrIagStUD9
QWsAEaF/ATOkPPvHMPSzmi6UcRp3n4lT++knIGd8jbAAn34yG8enqreTVhCc7pvTb7l85KhkWjiX
A8ypyE9kehnlD/IgePrtn3QLrCaWgemqNzV+MDXPY44G5Iho39AGcqUAd+JdFnuWwZ0KBagWnVqh
8LBM6WjXjRK73Rod1272MI900Oe5so1eaxzSRreRmVwrU5PYdWa4tRx9yJTy1KVA1s1i6UYdZoIu
lUqwCvsLff5C7kwBQocscdZCYJI62tr7baJ/qqf0++WVuCzG4AOKedQwSVvWLDC6LyLgsN+3okGQ
3eY2Q/ulisGDpmqR0c6LRsCBeaDojQUU0QPa2NFQ/g3NgT5DWUZwMYvG3kWacbdupYELbVwJ6iAD
QJyNHLDpOfXXVTTHf9lcDZ52Y6iyLss6OD8zcQr1Nh9fLu/Q/rV0Xj3ujgXXfFvMEgxhyag9VX9r
/eLo09Gw/qMlsPXcXH8S9AjlHq/bJJzcLDaeiHG/ZtH9ZW32YxSd4LqwNIoxdE4MXp51XqNej+Br
dNNvrLuheq6uGWJk7HVPIiSq3Zt2I4671P+PtOtajltXgl/EKmaQr0y7q2hJthxeWI7MAHP6+tvU
ucdLQ/CiSsevrtoRiMFgMNPT3ZFlbecO1cNMHz2THqpx9OYFgdF+tDNNEhyli+Pudco60vQxem/r
/fh9G757YTAxvCFyD5uSr4xDSVz/wKgwCKBASGzyr9HebguWsBTTPC+pLDibjm5oeuQwHuhBBnEX
evrOGOeJZe2iP7zxOVdF/i3WrA+ZZUsKmEJn35ngvIOu0ACr9AJ8Q/GXyo4oSUK9e5grWe9QGBx2
dji3MMuxbdYGd0ytRiwhnonA5Mwyd9gygFcZws4K5w6DZk4phL/sgA7Nbb/8IhgKristrMzusV6W
Q5UoganPwdr8SkZXNjQkxJmRnXnukosTvXKhJr9N8sSH4rqBvPL0br7ahuSrgPrmoyq5s2QOwt1Z
/aQaswIGiKBZEsz7Fbdz2h8uxw/xxuHNhoebia4vl3TRck3yxWzRcbPCdl28criJiezLyYxwV0fq
Ln0/zYDF9Isd0iEOW/Veyq0odvXzSrjHmtum5UoqJw/LuoUyXdpjehbIvL6a/NZ0JfVn8c6cjXFH
Ny8aYyljPOobOh1R63leTVtyT/3F3c42uLNrWmWj9Qra4P+8ArKHykc9sQc3meGDJPLBkqbgslVx
p9idHV1fkj4PNfVuiG+lvQ7x5XFeEXd+U8gvmpODck6yzr5lYppnSnyqXmXzx0KW9QpfE9bZFndY
1aWbi6Hcro65g8O1hnaoagezNanVH6cqQbLZT+ZBXbTy/eUjJfyK6BmAOsDGlAiPNnTB0Aq9TQyi
s5iEc+N8rBoqcb/t4L8KhMDrgkfOBP0Mzz6cVEOvxyv754FoHJ2TddjYQ6XjbsIztbPDfcTZXLJe
69FgU66JBmytEUDpN5jw7Sa8RLeuAD1Y79qDDBkvDBg7u3zgg9zpqiqwy1gb6C5QTIN2r+uDJHkS
+iOK5dCRAd4AleE/UzRgn502B9IyWIFoy53vA2gtzKPjXhEZpEVoCTNPeOghzmL66U9LLYOASEcw
4Kow1Ztj5qU0XJ4WA5hoGU5D+O12prjQZFhIbBS8A4Nxzq8bUlxrQ/KYaUl02cvF4QkoVMCxbEO3
edbOQcEscpcje+kDcwHru+KVQVJ4rt+HWRVtcDMqxdaKP+PZJneRuEZqV9PLsHVxHJ3By9bZM7TS
q+mvRFqGEZ5jiAyh+welP/AU/7lnVKHKMleIIMl0Y+jMcxQZC7Jwq84WXir9uyeCDlb+uW1zNBjZ
Am7VLM1v1LolftcnlaRCJowYmFcDA5emugZPPFk6aTOpKhLbVPsZ/yTtQ1J/Te1bWj832dakOl72
DvG3O5vjAkdnjnRJJqBEIFpyWFnp19CDvGxC/PHOJrjt6Zu8ylW0HEKltbxZb4NSv22Gn5eNSNbB
g62zEeI/8QBYVZOrxtPUbDrgWp5Ub+kRnHeHZxKz42YuE5XloX7YpILHY7ex7R5k8Vz8yeAAOu4N
QnhyS62OZwiCAs4wzacM0kKWdmKqjLlKaMQ1XAIYtG6a/Frciur5tCaYT87c1CuT4VpdhtyfZ5ng
rfixtrPERYOl6aBm1GMEY6vZFcfkasR48Are4NqnvmwaQxh6dsa4CK7FRVHXFB4dt8TLSkxkVNlN
rmRXWWd5RJVNEcjMcVG8y4sljRMbNzxb/RZaE5P7OFUPg/VjLaRDtNuHepVO7Na2bekuDgHcorfG
9kocQgzRouQKhLJnPOgRGE2kXX/xo35njcsy1Tyr2yEBzBvKONEmBdHTU+YPgRqA73nyMCIq2zvh
KYZDamDpw8Quj8JehtFEhQQfs7SOFTkWwxuIAMn593nYNUaoWn1d8E6zAEQGFXmlfDUq2SNK7BG/
F8HDrCHva7oTmVB/U3XPyT+uOsELp/TL2jeLT5fDnsiWo6oOxEzxJASs9E+HUEkWr64DdTi6jOG8
JjfOBFInFdMGYF1FKflw2ZzQJfb2uFhOhsFl+YKUGWBMjzrNEQDAq3bVB29ec8/eeGhUBjXNnGZe
ixERSKt/ymP7QVVlJBKijHf3l/C0VhXrRgqaeXSSqs/gVLOML1l8n8lAX8LkyVEBCgHU1XAtHmpd
MnUCiwS0T9NTeyLX6X3yIf1WHExPhWpiepU2HvgeJR9ZlALsbXLnrtPGpCYs2wgVjGimXvwL46ZA
dtfHFpILkIUGLhmgIufY+stHlXiXzYuuhb31zeV2Maav0OoA1gnXAkBoUIOJFnc99p0jcSWZGc5z
Qaqg2aU25GHTfcjBzNEdq+JNZcn9Wjh3LcfZKSBfYQZT+jJlkfykxyWywtVPjxuh4Pr58rcTxa+d
PR4Qa0Pctc8tilSHqddUNw9F1j1eNiH5bi5XB4pjZFF0AGvCCsRrg1Hd9qqeZHFYOCO8Xwh3YxdJ
D1L0tNp2hxHdGyGi0nkE1ACtlxJzuM/1bIwP61SqP3P08/F/lqF8KAgk4jw3w2CAp9W9e0ozqtyZ
C7EiNiqa4bWWnn9yiwJ4m0q16bu6X2MZGZLwA+maaeumbgDOtf3/zn/nXtPHOEHh28pvcvWbvt4p
zvPlPRDGng1B4RiYUST8BHU5gXxrbjEoW6iHrjgRDbJMZWjOkq0WetPODJdaELdltWHgIkGb+cFo
0aGzrejySsQmHMMwDaQ+Go8IMQeaWWqLwT7T1PJ7Ula25S+VDsqRy3aEX8zQCLpEJu4qHgpHVXOw
iYpUYjCWwFFQUFJWv7ejxJI8NoS5JviTdNU2NAdbxIWvMp1Axzq8yPltAmfNof+W3PRhfqwP7JsM
GLkFKT4f2xvjgljfp5qDQTt0IfrHJn8GZJEphV9PH3TyhWaS5EW4V7uVccEsJmtVsRFQWrY0h4FN
p7qSNamEZ+e3CZdvitoNwHfOJos9dg9tN/mmXoAMRnJ6th34+0cDRuLPA5pAh6vOFzzX9eJp7p9U
zLJbgATFbTAOzVtumd2CuDiWmMmirfD7ANxhWvMRt4wr2xZxTrSzwT04XNYWC3T7UMBE56tJvPUa
Cn6YzXoih624Qj4vqiRDuOx2YFP88wv2c1ootYXA4CzlY+wUPtg+bsy8uKusZwArr8ki4yT6y7Fy
bFMHPRiqSFxU1ZZ4rEBv86KSGZmgnjYnX7tbIjuqnpqPyP0uxwuhr2N0kDhgO9Bsvr3X1FuzlGYY
vDB7SIOhqdfrkqe8EJ7p7GxwX7Gkq+2kiH8BsZR7zJQofjPqjae0rn1SWJpGg6O7HptdAoKHVA3j
ehklyxQCiPZ/A/dZx5W27Rqjftp/b45tkL5zo/lYQbggdAKQpyTvkX5dx756l/+UPVxln3gL2bt7
kuWtquopOoHaQBikT8cmRMFExookZNXbr5CLxx0da0CF1H+B6p3P/MrfGAPZAzsoX1eIMqnRJhhj
rp6JubHueNmThDfPbpe5ED0Ns8lmBTePbXzqweqnpcfM+tm1svEAcRjYGeLCc2H0PW2tOgen7yZA
gbHMwPVBGvhSfY9D7XR5XcJQfTbHS/Q5Y+VWyTZB7KSaHzNwuWAYKasdSWdTiGGBNKy16T2p+MdF
67WPUbpL0cHoQohpbq39rbPQgza4OjSB/mkF03kqucTFrnm2yUVtIIlrO59xMqckDuNxvLFsReIW
2268uoR2y+KCdg0ApzWvGJJUr6yoO9inPoQwwFGGgBXedTszXIxZU2JUFjgsw5TdA/blLWUI7h3f
cB+RWEqCidjTHRfgXg2jwXw7q5mL0k5a3Aqsij1CH9QUr1Trl1TsR+x5v+3wuMOiL1e9SVED7ab6
cVDnb2oLHojMleyQzAzneAxDeYTWMFMWnW9orR+bj/XoSD7advxf+YGlg6oXw7hg6uDCU1NPmL6M
kcHZ8V035n4Jpb/0oDTXyZh6GZMhI4SLAvUmOPwhVoP5hj+DLnBtTTePWBSDZmenO77ZOSfXkI1J
Cg/QzgwX2xXLgXyHNeNa6ahv52M0gTHucvwRV0Z2NrgvNxVLpxUM7SttY+CqoyQs0Zv7OLdefBzD
F8rtx1X2jhDyXDo7q1w4H+clsQYD1YnFH0LdN8Py/QZ7TQ7WLTlMN9scqHtajrI+pzi67+xy0b0a
bCtTY0DZleOLpDsgJS8ckI63scGWvgz8JnEUvuPkWOnc51txvrWc0DLNj9BS9lqSS3ZR7P4uhHY1
wzJMvt3ZIOzjlakhk4SorG/OqNT1TR/UMSFXK50d9I/nwu+R30pSWGFgtM6GucBYjUgxY2R+Ac2/
UOhrYjIls2/y+KbJZFwv4sNwNsWduRjlErr0qFnWa+9r9vRpLmRTjn85DGcb3IGbszqrOhNxfox6
HZyCRQikhD8Y3gzexPbQdH52L/XJLQK+il2gA3NRLwebAN/Y1Ut11jFADjqtk+JtingKxK42oeYs
6iRId6E77kxxN7I9FotCV+Tja+NGvTUd9BparGCilAQVoT/u7HDXMl4fBE0OBBUINIcrkijXOGYf
7BPNIjX3nJNz8w9ZqKlD+i/3+je9OwhK9Lq6wbD5xpuax0ZvxyAJN7vvBFhdffkuWeH2pV5t2s4C
5ykuG1dnaQDdaYOtPqF5KIYooEBrTvaRHrS31Ax21rggXTqkR/N/gmRQd4inK3v8dXk521/7ejU2
hMHR1UBZh9uvagGdBQG3a1jQa4cd6vbJ7b+NuWQVwmBBzla4YNFYeaJChww0VymtvKJxrqY4PrTK
8mO0l2vmyB4tQm/f2eMihhVvjJ3b2D+dr6e48df6h0tkZX5d7AnnVXGesOLZa5UmWgvqYQg7iKf4
wGWE7XFMvPGq8ZPw++ynj7qnekmkfaYP5J2sUyWMjLt1ct7RKbVqtZsvLsrTXBdeM0mVTjYHuOQg
3H2tTK2rzx1M2LdrRCLtqPjqyfYcz4BorPyelvkjd00PxO4wzgRuV2ZfL+bdWP4c6mOqf7zs9eLv
to2fuBu1MN8574w4S9V+wkjW8p5q87tlaiQWxBcKlO//NcEF3KY3ULuCjjHwzTM0aWkwXzvvMmjS
blNF7CkJ9MfLaxL6PArBGKuxdB0tSmzkrhygTnlKegyeBEnzXDetN81P8ZsgTxCM+tcI338tnSxR
1R7p77Bc2erzavtGLAmwQg/YmeCeDahRMeKMoBC0zGcFQHdzvjO7p06XTeBLvpfFbRBKR03ixqgr
jP1ViVu/uCrM0+UtEboZoIkm8iQo3/I0Wk0+5WZZpnlYd5+o9n40vcu/v23pq7O5+33ubJpu2bjt
9sKKUydalNzXe3LsdRqxJf2qtIlHjSbopyq8bFa2LM7TxsIaMivt8DiJUVCgkSYbUBNvze/vxreG
84o0eoJHXeBCks1WAiV/jkcZXZRkFa8YkEBn4pQNOmSze6zZNUg4L38l4SJQHAdJ1DboxjeeW1ep
cP4qzCe5D8RlXm8+GaVsGkDoATsj3BXEHJKNFcP4sTqpXsG056zuACBdnsqhCoYy/4Iu32e7i9Pg
8uLE4W1nmLt5SN9UTWHjOdWDJvpxK3rWR+2Q3i3v7CczqiKIVksKWcK4sLPIOXs+23Nj1/ie+fRx
qN7VKQsKJ/eUkkrWJt44YxtN2eCIPMEXUeuub1O8bEgaFu7Pto7i7i35kHs2sfnmLlYvSwUkJJ2A
EUyo5zqnrgKfwAC6GP1hprL1CFPynbFtvTtj45rWs1ajGDd/17tvbB49F1qH9I6qfj/VvsQxtrD5
KibtrHEeCQKi2J7NZpuS0qLxR3cAE0gQu55yQFM9kJIDi8ubO3ucI4LuWMGYHAhBtlER87Api1dX
7FD4yWmJmtHbhrOsH5cXuW3PpTVyrlh0pC5YByKzPP3qkrvSiC7/vrhIslsUF2EtmpnJWrFtzl+L
AIYF03IAnNhBf5p9M+oBuwMzPGDoTnjZsNj1wSoO9XpigcL3T1dpZhD9QDYGDAr91UC/aso7RcZC
Ii7EbMzl/7fB3bvgrk4Hc0bbYqy72iv7wWtW9WbI8wPwFh/GZYiyOX6vxlbjDTG97Yw0sIl1lWYy
AJJoseiQbiiArd7K86tRNK1GOwPpUKeXX6qx92q1wBiLLYMgie0YqC1gbeA24jx0rY1sKHoMMwHj
7FXFdZdSr03eQqHkQoD8XyucT2bWjPaeBmQh1NlurUWLtLqO5kb2str+WN7192Y4zzQhUuYs9jZy
0VU3a4qQbyi+1kM4KqOHpSeSRoLwntnZs9U/PdJC2bdfDYyqdyhLbgPyQX90brLbJgBLXdDfTtey
F7dku3hExVYb73rXBkKuP8Uj82LITi/uLImTohDiIsjjlrFdQCW3v2IXlPW1npyagMDLnG57KDsU
jUxKVHjQ9ia4SNzEY1JWOq5oFjoHLaBRf2yPddiHykE/xuFbRuj25jg3b0q3m+IOI0fzEtX9XVtI
KljS9XAenupg7+rpsjWyptDGW9uB9qW3oVl7dOm761VySQt7u/sVcb5O3Or/1KVzpKE752WzF38e
j5lPCnTP7Ki8aqI0hOgsOcU/ZWy4Egfh6QqcssysTgHo3lVcfzJZpA6FxAdFyeNufTymx82dzG1i
JAYNoDzJ6HcMyUhxdHvmFesdG3/FveSTCs+WpgLBiylqpMXGn15vzdAszwuMlbrT4gP3cF2ucdAS
53j5GhN+u52Z7f93h4sljjVMkwuRitRNDzlxhpOZYfLyshXZYrgjbFRqsZQFOhkWytK2SSLoID6O
qf3rspntmL6KuLvFcMeYlK1GSaFAGCx1PKd4RlvNT8ybqZTVs2Tr4Q7wUqt43GfgB1Nz67ow6Acr
RYe4lXGuyDaHO8amkaIpaIBUzWrnaIUiNYuloU+UhELuGgoYRNvY+zk/q/Mp6/S12fiVcXKhDI26
+vJ9G/TIoBwq43ATr+hsjXM3iOZQBaQNYFHtshuzHO5aUssmB8Sbc7bBOdtMCkcpBiAW064PDS0L
5gryK7qs7yhMp/dfjvO2pnGKkrgjQBD/AG6V0P2gngAn7BOvDecQwrLHnITG+7c4+Xl5nO8Vxmwt
fQfmwARyBD3DbbXMJ1OjftoWkuDwUj14faDOtjgHJB2GEUsHTGTpSb8q3y231QdQOCt+cr0enSC7
UZFgD4pf3rFICSDLIXuzy7aSu1bsphua2sD7MnfvCTuCSdRTcpm/iC8vJBc2cAiqBdVkLga2Xas2
Wwk8P1lREeZPySF5rx3tk+ltFD/KKcVraZscnD9f3krh8iCbq2LMwzQhUfmn4cLCQIMdw7CafUId
x0uGJwAOJJUv4ZHbGeH2cHW1anTHtAgB2XEgaFFbIXVUKrEifIe5OzPcR8xyIzUJZoPxDpvCrUWX
R/03CAieqsN398sYLuhUozQuS6Uuf0IMRP75CcH7sZJ5ABKpdFcccjAp5oFRBJf3SUjEdF6cxgOD
WFqhApZio5LnOcqO9ZNzylMPHFCxX4dToFxNJ3QmnRAcixLLwvD8+7NiSO7P9fVpq2olxctrAkuR
Z6GpkB2gq7GJ0CLfCWTKGpedBay8f5oDD6/ZNBQsPs24HJ0eeLUklgx9ynZs+xN2GcfY50maDyAj
YsNNhcNcr6H9piFWF+JOmJPWoBvAC1muxspaY0XFOjaB96vLCEEzIp0hCZDiO2Bnh7sDstFKtaHC
XWN5Y5D+wCh6iJmkz71HPc13jv0H9ySbVxB/v/PSuKBR9zS3tRFDEflwzJKjpZ7y+sNlr5OZ4EKG
q4K2bnVA8mApX9bhjum/ViZBpMpMcOFidphB68HE0EX5RJwHVnxhxfvLq5BtDg8bHICHBMgb6dOL
aMVhvh696XMSAqn4D11F6H62ZXBl4QHCKAYgJg5aGXykMNgM6JWJQOek6o1is2sb+lWX17V9mleX
8s4EFxJwOuPFckt05JLkY6qq9xifClmC6hfyqrQePV23R29l1ZfLdsVLMzGpCFoCUM5wWzaO2VQ1
AyqxVlkGhMYnEqcSCgnxw9X4bYPH25Vq1k72NpC1PVwLEO7pk1/4tqdHTlQE1uTJphqkFrk6Xs9Q
UnhBLXZhcbcGHZRaKz85dP+QOX2UoT6Efr9bILd5kzv2ZgVeloDkNxNbUcy4H6pPlzdK+Aza2eCC
+JLbCUtAIRug0XmljbNnsewTxfDcQNPTW0w5OmBq4JHACP+fwbwyjWnRIM0WEOMmaT8YOQAE5ckG
0/RlO3/ZprMhLiSxtHCIXiPqdWB1aO5osB4rH7jxk3UFQDXqCsFlg+J9OtvjnD3LlDxjGniTAReg
2X3ZgVlOkSIGts/z+ij/tsJHqLXA84swvCP7ID5As/STESle++R8Pn1H7YmgWqMek7dd8sbZKufy
usvidQWvZKCMzW1ZGjcglJDsl9AF0cXVNUuFvqLK+UXS2C0pdECOjbg/xlNy52jtcapXkJBLGfHF
vrEzxvlGz/RGYcz9F3YP3wAvKYJ8+9x6rU8PRIbMlK2Ocw5qEUwQgFIFdJJfJqR+YJ1T6us1eUvf
HYC3f78iD4wkSqwnsYmK7jKa1zppr5qh8aeUSuKF7AO+CIbtUjK9cECBNAJNPUIQDILqBxeJXwbI
O5iJQKajDCe9lVxi25688nwTijp4E0CGjAdjdrOprho6H4Gig1bC/OlC/dvSQrt8P7QPMZPknMKR
HiDcfpvb7rbdCq2xKns1RqWaWS+4/hUiwTpe6l5+Z0btQdbQFl6VO3NbdNmZo1aR12sFYEbX9d6c
fFaWD28ITzsDXN5p5LrVb1LxgQGPGE2E+CYJNfp02YpsGdwpto3EQM4MQjFHp0FmqPfUGSV54HZU
LvkBd3YZJNqS2C6KkOoDi7ROBSDXaPwscTwQlOPGUq81TNwvFZW4hGxt3Blu274wBhPoyyJTfGWJ
I9V1gsufTxjdTaSBxjYVAVDLn15QQtVRncAMEHRok3itPn/O9eajUyw30NR5NzTL6bI9cVg62+Ny
izbv7c59URQ1Qh2XlbWaXlGfMsWSRPeXgPB6186WuAxDIWpmtpu4bep+iN3EAwLNqm5GOyRZxGrT
083Ud6YFSejXy0sUh42z4W1XdweLkFgZqgZ+by3tkWbUy7P3YMY8LCS+HtCi9My1kA6uiV3lbJQ7
zYM7z2A5RXhE7pvc6X7qZ6ESKqsXU0/5Qq7QIvKLj5cXuv3mqy+8sWKBmGsjQeTcM86yQYEWycbx
c3LmTSr4ei0fL9sQ+svZBn+9KA21E7qgumfZixeTNKpiaGFD3LmpZbMgwn3bmeKPwuKi+gTaz0DL
Yx/UZ9Gm+FMwqnlaO0ULlOfi0ZA0RCWf8OVO2PnKgsZh2mpABpTDAhnf8rosls/EVqVSAzJD3GlI
1SWewC6Exd23NxgOeXBD9ceSe/+UD5cj+xjfyWYmhD65+6DcQQAVtZrrWoUWYlxC1+PakM2lic/4
zgLn9cpklkYTb5UnC+3kTfFHuxs+ISMIkFEFlz1R3Lu2UGO1TGhy49+f57psMbQw2ehCbBlI6hcP
GSRr8AHrr9tYsXLKb2dJf00YnHcWuYsnpc4C/BBezHXSgMSFoe9bdpOHWft72g6+S7LD5TWKd+y8
RO5EY14tBj4a1YisT95Z3eqBrFFiQrImnhisapQEQP4WW6ZdJdbdaN6a9UOrQnteVu4Vu/zvxfCo
4B5ADdK4aLm2Cjs6jXZVDtnRyGqJX+jiuOEAy4Y5J/DBbiveneGqHqd0aRI8VZJKP7Fyir8UjpF/
yxIFr8117euQGUPcPKQ0aTdZ6AK82WVjfVpKOuu+m+cDC+KuzALQ1+HPm+igJ35vkuaLVZk9JHEI
lNqhA9cr14w1t1XbNbeJa6ffR5NlAKe7A2KhmxQ9DoFV9U+0Nucf1LQnmUyu2D3OK+X8kVQ4bvV2
pWZqqM53b6vpWeff590P0zPryjAmRxbboyMA+KXumWYtyUHERbezHR72XC9xRrUF6wCueoHwSupb
13buqafiNICmzq+gMRyHs6RwJPl6PA+VxnLXdBny+2n4ag3PnRFePrxCf7e3Jin0ZJB3c/l2X7Zq
ThLMBDWNEVbFTzJMT3osi0kyK5y3o3dtYTwTE/JOdtX2d71yRxtJEU9mgnOzxFwHkGQiJ6WQRMD4
WZcroEl/y827+1qcr01WZ8dDjuQlKWn+qI6Y3vY6G/OsaVzLRvvFDnc2xiOgx5mtfUHReJoH3FMm
6u/9dfJQ+Dnx6mcjrA8AUtJDI4HYSL4jD/8bWbPmFUQPAuqe3M72SHk9U0myK8zPdivj8vlSt5Yp
qSBHgY6MB15Mk76PodLEpA8V4enZGeITmBEAGojAonpsfkjSr13/6z+dHn2zv4vilg1mMTfD79vl
98x9dNKwhzTYZRvCu2+3hm3DdjZokaMiM+N6JYoTVprlg1MSBCjxD8tGb4aVh/9mjgsIC4aZMIsF
cB+m94F26vyi1TwKBeolwTuhlOGPxAnSbnlcaMgX16yh0Yuuz80ate/LIA8QyiHBuHUftyKXTDZT
5uBcoGjo2iuKOgBmAHZRat3HtPZYK1OaEXdWd+viQgVV466LF4D7ltYrHvWwRP0JyplheY0u5/iL
PrZ+hozJUyVvH8nyeMyYyurOBXYdiL+sv+mWz0aSnpa+kTiluO50Xh6PG+vGMU/VBHw56ayHyFfC
psipt1qxryQWJv31qzGBaoQRg0k/Pji66UPPWhKqxOU92yLgXwZPGKab/zwaqW5TvGGRXG+teetm
BYCjh1YYDbMokD0bxJCRnTEuaHV23VhkHYGUC9XWSzBBbkQbpjKDamcctWF1sjW031a0r8uD/lEG
yxaHsvNauVA2K2oD4iiEgc4GM72GTnkcXT75Ygto7bm6i9IlPzzWGVZfDytavgmEkMfbQiaa/hef
+W2Az6AwMdxlaQcD6sG8IlEDgH4XVScDqZMSSK/PbT9eFRrsszXOOUiZs3xi1TbyMAYbPUh/HK+G
QI8sv5a+88Q32tkY5xzJquRqUqAuqpcgj23vyuw0uKDdIm8p7u0WxXnBkFBmOGzj+5mijpyS9umy
D/zlSJ0Xwt1oRVlUaFSiergJ3GjoGiqPrj/61lWCUc/yQCRVUnG0OpvjLjfIJo601OHVSnw7kweN
XFcyKIPMBH+hsWpVKuADA6M2Um+ZSj9nihaQjZTq8seTWeKuskpJmFukwM0pHSjy7mgXUUMyACV8
Nu72n7u8hhY4Q1ZijoCla+gyJVoddlopC1q1gqLZHBas+PzfVsVdZCpEQV1SgUa0mEPDuDfdQ7x8
u2xCEnl4gD9GVtlALeScKB6Y5HmNf17+/b8kGb/djMfzJ7bbzdaM2N2F9cn2NcgMGaALsg5mpIJm
pA1kyG1JPLC5eKArtTaD4gRZlHtrN3cV9E6nYfGLUSa3LPE5HuWaztNA1wQOYetFlLdlpGhd2Pe9
5G6QmeHCQuf2U5kZaHuyuIrG0g61ebkeSSkJb0IzBPIG0LzSoCbCnSClb5VK00AdrQ4oI4FKNmXP
birxhs1hX10MOyPcGSoNBn7+AjEnJUCCKSA5LbzaREmOPXbVTzO+zkZJTi08tTuL3BHqJqr05SZl
lNt26SUaIg9oim6TNsWEleqpzfjZqLsfEqfffOzCOvn3o0tmi2kxIAwT6+1PybIqR7VQUm/tqrry
sjQ2AvTIGQjzWuBCs8n2C4xl+VUKYaK4ZTIAkWRv+YflEGvlAiIyM4jzq0GP3CbSXYmXim+v84d+
YWvYvZXawRzn0oT/dGH6bsO8QIBr8szA+Z74qqecIDxy+SPLFsXdx4zQLE0JfEkrvqTklrH3qyZr
yguj425R3Nmb69ZUKYVY5sLeqenzqkvSaNkatv/ffbSJNSktgJsIF/sd6HwO6eYxbxFDgCDmvydb
527hidZW3Md4dWXa57y6HTAuY0tO2RYcLvk7FzzyuAUkaAbJXdk30UiV0qOEeHqe5KA+tm6K1nH+
4+5zkcQo8rYfJpC5KoXqaSZEwePbHG+6yz4miVc8ilsZspQ2GlAtuOIpccCA9Ji7UFCsQpT1PGe4
yrJKkmZIXI5/RJpTpaga0GNBO1nHtHU+5P36JhM2+Ip1E0OR/Gj81Bk6BDK26pb2bqofhlxSOBV7
9fn3eYfr075MNt2Dub6Np4cZlfxJUg0Uf6WzCc7hsibvkUqCN8csryp6r81vug3Pv8+5lwYAeIKS
M14wysPMmLd0jdclknaR7Dtxd5MCZk1SgNw7KPXUM+sb2hlg8j1dduHtY78+mr9XwlOqVz04LfHg
RPpgg2stXZ9NK/ES31HLh8uGJFvCE6uXSh/P6YJ29lICHMXKTP9ZmkUh64xKPpq7Xb27kJnYVg0g
IopkE3RKrsBU/Zyywj6C5u2/eTE/LFcmJcEbFi625KY/sNRrqYGxnMT/b5+Nu2JWcNETFxPWkLK9
19bTnLxp/11rQ3y5YETirsnZATEJ2V6Vs9ke2dQdrVwp0JKsrosmkwQWsa+dbXFrWRiIj9GVB+uw
YeJkzu+NpvOUgp1GKdOZ2NvOpribc7CzSSOAUAStcm+7j9ny4/K2iN3s/PtcDHMgGT+rRg3epeGG
aamn1oEuI/IWt8Mxlf7v3nBRDHdYRnR1K/s8j0Fy7A765/rXGkJULJD1FsTvsJ0tLqIZk9W6lQVh
NuNpCPv3HYbyFN/qvPlxxCxtfdAgSPOWCsPOJBff8qKc9XKj+afmz2K4N8m3bH6+vE3iTwgeaXCn
ARIFH/8zHNSjaS95CkxtH6j+Rng3flsPm56PclIkyxF6984UF3nqCTh1ewIEuqi/g/XR08bKq8vQ
lskWyOxwJ7aZFwTsGo8HxG7wqd6QVAtUt/KWUfLxhD6+WxB3XLN2yYu0RkutdK5QQvNG+87sJedI
mBnubHDnFHLQegamcFRNxg8Y0PCJHfvG+oX2n+NJNtgkjAk7W9uH3V0N+dJCU9tBqIvX0aN96ans
TXMSOxPciTW7OrPHDUKlJMsNtOwO1rBGOQH5z5Qe51TxIZoVrEoaXHZz8U7ZhgOVTbAR8lwZTg8g
Q7+hke3C9dv0Bu/IcB1kfFbivfpthU8VBltjlmvhobCOT2MKZY4kMNbb2YgyKXZLvFVnU9yxtTul
APwdmLupfKeamVfLRMnFFW/nbIE7rZPFSk3HyElgPyjf0aA4uiCJXEEL+CKaJgUbSXaIzxZGPaFj
Ae4d8GHPN7YPanZffwIlWOVrD2Oo3uAJHFiK5G6XGd2+8s7hgZNXITKGgadu+KqAxYKAJl0mPiez
sf3/zgb0ruu560yUbKzQqD/2NGTL43/ybpc7t11dVlY3grOIKIC0ju9cjQbOIIsOYu8G2Qw4eUH8
x/PANGWZ55BbBRBi+DCpg8eI6zmd48NY3Dy9ZUVnW9xlWxPVNNClgze4H6v02Cma76rjWzLHjT3n
/wvirte2KKfCqLH72jyCKJe0qW80UklryWfjC8RznEOWtsfwWYmm9Jrf26jY6ndTFeWKxA3+cmR/
L+h/pF3Xct04Ev0iVjGA6ZXhJgVLsi3bekE5DXMOIPn1e+DZ8aVgDlGrncdxlfo22N1odDhHLBXr
yzSYuYr5/fmRp0McMaU89dh65yBSUo/dDkFXaUKAIHOau60LGpXydsHUUjid7JB49DtGR7EjE4c0
rE77ViGTKFzsZAY/hl0CLDruw6h7VxHJi2U7cbhqJISD2NSVTuFEtSlrgHQUo9md5fdmmT30tSbJ
HbgF//GsvBqfyGcStzYHSEfFp8RsdKSfHeCmYXzash8zHeNZvQzYbDsMXXUTYkTmKnXvgF0pmJfT
ki9B2/ppJxMitUDhetcmfbIQhNBG+oVSvpzoDxr/goSeT8sXGUK/7AyFKDHFKl2sGAAwepYFUfRB
NcEYVCvB0r00kwL0SEm1UWZ/QsCwe7WtyhilgN49NOxCZRyykm8kLloiug5jpaPzgqnLm8Qyb9kY
h7Umay/zn/mH6QHT39IQxrlFvL6RMjPrG1ag0qwlCnC8Bsri93hFNeYxiVjzMqIw8EWfkzw6dHFb
mp7Wm50kvm+e5OonCNaoFillg4OmFmH5zVI591jdDfeDxeZhrkQIppjFhlUtC3roSCaxEO5N86Wd
Pu/L2KTwAQzQ76MULLBKu3imHE4sMlkZqCUNZhUzDmVdhO5S31AjO2vsHdoSd3NEDvvCZQoK1li4
jcoagto34Pw8tQA6P/Yhde3jvhT+JXaMRSynzkVcO10EJuDSIbVn9/MhIkbmVWQ6uOlb2OBWxylO
5ixxXgwRA4lypy2eXqVBCW6ufX0klmcIt5ap90qHJw5neD0v9qGNf+z/fclXEYmjJr3ms9EAcLcU
azyDP2e6wz0J4t9JjpHCf+vet+G6rlLLyOgMsIRgU3VCJnYBQe4BDBj6BxbU9/UF02dv6ua4gGQB
VR8mlsQcPVUXfQZDF3ZTpgaikrvYmN9Sl16JEFRahrl0x4ajpBaHHmDu5qf9z7P9+a8q8M+3OjKr
XMq4LvB50Jg4uBp77JZFUvreTPhWKgixrZjMqEkXvKLH6EaJvzDlL+KeCzvxneFNEeCqjBDiaEnd
IeM7ULX+s0y+DNUXk532z2vbnK8ihABHo7wrJ2zShEVveE2PCngCIEP2fV/K9rzw6syEWFbpJCpa
ilhGjv05D6qPGso1D/PD5P8N9oMZTuWWylB49pXTRZyasW5ixaYD7Dk1k9grigH7+IuSdc+WZTey
Ydh90/sDhYI/ApKuReRB/aFTzgUW1fZPUaaOENqUnPSZ0wPWtZ4PmEwelMLLqWzoVaaFkIObam12
GYdHchL2MLmO11WuJM3avnL+sTlAwb/2URoNirPMmM+s67uSHWpQumqAfpCCMG2PRf62Ol0kQ1K6
We2AzYmOy6Pz2J/ZU3Yp/PomztFMwp4TJ+kt3rnB4EfAuVAC+8f+99oqKcPoDKB2qIZFMLr4WtGU
um2pYGYEC1bZfYRxfFCoRHf6GfM93hKW2GnwzfP/J1O8z4fCIhqdsCRUfmY+PRpYnvA6xRt991gd
hk+6lwSyxet/0dPGy1MFehGKRq/1tKKuaVmDDxrZtROyMaWnPrYAPqkV9sF2mX5cqF4ce6ZZtxiz
mLy5VXHkHWDixrICdc2AqdWxBH7g/mFsOAzO//q7hOBWYD8qimbMb+tuGJEHpoDZ9GlfxIYtvxIh
fOLS1eZqnnIkadmzFpmeqnzRGZYfZfuw/KcKqcBKDvhjXh/xbDlAc3SRptnlB9082Kj+ZFrsa9nd
hF5lavn7au2fnCEi6rQ5oG20GGQNWvuh0hqvVp4b83+/RxEkVY7BBmohS3whjxl1GVFGtAu0y1B9
s+hBcYKSPiyZDGxuU5uVJOHGtps5G1uUiAOroR6w/G7SESSRVirpf2yETihkAGsIPO7weyF0wgHI
1HNy7iZfQtYWh7rNJBnBprlpNmbUXc4+LH4XQCirkWHC03TtQkrwD/ju/JJH/3tSAEWuUoSLJrcN
kLT2ACTt5viepd2DmtiH0pFt321/lqsY4byw/DInnYoK9NR8sFvdK8ZjLX0PyIQIl01L1ZkNFJ2B
ZiZBadm3eTR8yknyhuopFseBu4JtP9Oyxbe9mThgNOeXGpte1PlDRHswqz0uzsd4lA128ZjyRyxY
iRJ6A01BRy0uCPkvxFZ/YgcNJJnSsL4Zc1ZyBDPoc8cdcxW5NJ9YUz5rwXCXcmyo+uZvLK/+pfZp
2GNVM5AiRG0k2a+OU7ANDCMqc4ZBxLAK89vmq32i5+JCg+h2/p4/831oBQg9FeCV33Jl6IQze/PG
rIitlLfo77gKSu3TtNyoRhgp34oqlkS+rVlAaHeVIlxMk10xQNmjtKqcnKMeFpconFJfeynOOjY1
9dSXMQJsesFKoHBNYfN5KJYOsxpaC6RyX5vvFBnhqUSECKvUULLUqo5RMBDucV4/+6MiA6TaNorf
xyZiexh5vMRZhw5Fkraeq/Uec+9060dZHxqsue7fgFulTnwj2wKSIYfZEpPHFJnwYPKVE/WSnYYB
BGc+YGV86pm++s0cQ+kAAnfbP936KlC4pchsKknWxBSd+jFQPMufbspTdear/2/LElfKiRnbtNSA
hEQL3dQwieRZKC5EYISOVVCSevFTFVjfaPiG7bZXJypYPSvTknWci3qxqFdl3SXp9VCfaLj/5bat
5HqOgq0nLXGVDjWggChpMNmRZ4zNZaqn0DWiS+50H/bFbdv9b3EioIequm1PCAg+BlSBSEVuHLwv
bFv73wsn68P7NeexKmzUtCkGY4qBcdh+G+KPxs99LWTm/uvfV39/AdpcrfaK+2u5hvgckq+/aQKO
MlweZYX97QBoELyJHKSACEyv01m9BnxXyjA9VLObEtyuHP9vVP2qDTj9WIsHmQzBc2vpEZyLV5HC
bVYOvRI12MMPFr6yPByxEtjCt97HgXbfh+kTfxnNAJZVpbB2mwa5kizcZXEE6u4sxT3aKlkwkPeW
9rOhB8vGg0iSuG2mhytJQrJT96TMExUNk26yvchhZ6fRwx6DppnWnfcNZluUjQ8IrHzHErFyFgdY
HkWLHNEg32M9A6t97jX0cSklSfWme2HC779yRPeitInzpgIN1gK6tag+loVymdssloT7zdx9JUYw
yHRiC61i4HvOCgv0NP3oNt3z/oltagKMUkDt48CAkvva5tu808uiAnpMrS5+whq/IydlkiXV2468
EiNEWd2q1YgQ5Bb/0MSDhMoOMdoBWLm48VJ/X6utFglKOFe1hHDLUbyBUsYf2Ud6BKTQGayS7LY/
dhLb3j4+goeVDZIaoHu9Pr5SL0drws8IFhSLljx6F0XUz4takpttGgK5ihFuYTcessICp0VQt+c2
bzwz+75/YJuOQxzdQAHMAv6/EA1cbQTpmgl0FYc+GLHp1UDOwMKklC5hW5GrHCEWDF0z2sRCZcIB
y2f62A1/7eux/T2uf1/4HrWl6zX6mXw9MkPTWT2OUx209Rzsi5GpIXwPzBfPubnUGM8tlbCKk2+0
zH/ui5BpIjgmcpJKdWtACCRN7rcu83L1HGv/e9ETbnI9LsEtG8NtMx2QDwGmigM3DjtzOZtuSCZX
4pAybQR/TAzQ9lgDSjdUVb08c+4NdzrHzPryfx2auMGVjG7ftQXisskOrVmcGf0wj8VxX4jk44vD
q5k511m2NOBjQRDLE+XWjN4AYrP+LuJa1qR1etrb+PhO/80FDeKsy3ZktiMkZh6xYmSjRCBCASxj
qvQlX8DWWAfwPABwe1WfvthGf7JKdq6r6tTWQ1iPVux1pgxXfDPerKQLeU8zVI7BajhQjUEUXaEf
sEd90sbooE3Zy/7n2i4Er2QJsa0sdM1S5w4x+t0Y6H552567o/ukPqjfy6feTw6yXdZNY18JFIJc
rbMlS1IIbArjkGVmSJl1SakMRmw7eVzJ4b9jlR2rXQ2MIgMpnA0Ggu/kYgTRY6X8GhFX3+suKCuA
pBG4DymTePPW/DYaF1fjEeJf1Ka47zS81JjP57cB44BXoX0E/vJRxkMglSUEQoWqZQFQTUzRPi5B
7Fc+qO1uuazkIHvtyj6cEA5pCqyiOQEEyeBQf07mAwHfe63GkqThXz4cgEDRtyaoNYvR0OmmfPzV
zrqboJKGOpIbalVoH0ef8+3Y5zoYQksN9z1hM3Bx/NG/xYpwEp0JdToN6WTEJj9PmFeXkut3O89b
iRAyViOuDYYBYeAhA5z7F9RHiQLFEHBo3fxj8Wlfoa0OLuzwqpEQRlwSj9hVsMEXnQfZ178x27Nj
2WL4i9cDjYvBLVJyaW4fo2MSwtlOHXHnGlX2IRrRNQoIhm6caTyaoy35UtuGeBUhGGKvx11OE9cM
3Po0gPx96I6Ykpe8LjaFWJrrqKar2Zq4UGi3FnZlRhSHbfeOTL6iPoK1VfKBNs9qJUMIFEZPkWAw
hKj0tss9/avmVcBq74LiQ/28hLpXH2VzZtvhfiVSjBdtP+f9ryXDI3vWQwC0+vODedeHvBxdfJMD
p8jOUfhYJI+SAYTGyG3KyLOs6jKSS1cukqxDJkWIGdFi9D0ZMXZDlnAeHp3MJ51kEYyfzB+1vuvJ
iZsEyoBFCZbCIJrWCNP+M3V/ZKDaHcEh4ZqSLcp/+UwmemyA3cJ/wq1Mi2pQYmvG2Ou5fCgu4Ag6
uYC4CcawfuIMS4nmz7KN+m0FrzKFi9mwqO3kMV4fGl/d7JsjY7VnsqfBQHFHhtGx/cGuwvi/r25n
tzU0QD1hmhxbIFhDbj+ro+nF/fRh38VkYgQP04aYYfAL1RTSFLeqW6KExA6ZdOFRJkbwKlakCZif
0a2stLNFn0h/NhNJXJWJEPxomBVSlozvPBbKuWzj81Q7l6Qjb6ndAF32H8MTHKnRrUpLGnC+6jlW
ajHyp5XakThveYlcpYgD+G1TtZ1ZwbzB7BE3Y1gYH7UokeRh2yfmOCZKDy5YbIXbNgLIVxlT9KNs
4F8vdPLt+DGTzQdvl0WtqxThkp1rV62mAmlD/9322nN5oIELsiv3jk/cJwfZiP+2k17FCYEhzpWm
mwr4jU6qG7yywwgw6WOs3k3DS1pZb3KfqzQhJKiJPg4d78Kb8VOxfB6Uu8aUFMllX4n/+yoQ9C2I
MYYJX2kCvlvzicZPJoDS3xIFrmoIUaC0FZ3YfImuAsBmj7LNqDyMhmyLmx/GnxfEVYoQBPK5rFyM
ScESwLOSLngcviknQSkNMjT088WVOV6rsCPgvQRReczi3ovzwHSf9s+KO/gfWlxliNecuqhAhZrA
ZcDH/jiyETtwVCNZp3rzsFZiBOcsNUajhTOD6uWNWjwtsn7tplmt/r7glrlFLaNQYFZ64+tDih2E
oLFknedNZ1wJEZxRWVQjLrBeEYzNqSy/FMZNDEjsGnSgVBL9ZcclOOIyZ/2AvVZQ2Rl/9cnZ6WWP
Lv5T9z674Ia5NigAjMYqNYe0+ruXpISgdwr4DFp5J3slbH8ecEiibGurgEF87fWFk0SDTVDhoMtd
xB5pd6lTSQ4lEyFcmGk0d0Pc4xVOsWZQ9c7R7Yw7wAYf9/1l+wVuX1URbkzHaKJ6qReCHjCoxTzz
tNxER/eR8zgSiW9KVBKvTSUHylJBMemQLZM/lafMsDyqhfsKbZvab33EjbUqqWhDJoq7ORvDTk1P
RjGc90XI9BCc03HBzVYXiJQTmlF55Aa62p7MqJW8r2SaCO7ZEh3rihn2tFlVorNigz2hNuPybQaA
LWaVoKeG+YPXttwZlprVGGlFl8OrzwYQZ/Gm0jz1oAfy+3/76K7CBKs29ITV44y4tkTm2a2nk1OX
zyhFSY5OJkYwaiwZLdFoQSdtelj03LcxcaAUMtraf/Gd39qIk6+xhb1w28GuTm6EVfoYAb8zOlNz
DFztQ4d3MLC9o8JnMkpiiXbiTgs6/+ZYaxA7duVxmbUDmdnZtGWotjyt+DOmXrUTzNyaZ0eNDeRq
S9fegj3Py+LljFkYv22G8C0edRUlmDpTp26qOexxnVUeCD28ObmdlS/7Qrb96SpEuIR6wKAQPcMu
HPb6gIJzb5LycV/CFsUwpteuIviXW2WDuRl3cclhjn9RUfraTRzYILGLD/wqar/qqNhGB/1eqb3c
3xctswkhR6ympV0MB9dFWupFgGnBOcATpfbVxRokEUN2jmLAmEidOg6aC4oeDPlTon/dV2W7e7E6
RSFImObSKrRH31W9AIEFqHXZkWdx5EbW4N3UBNuKLhg5iI1X1uvPpRWak+sqXotW/WSSz5khY3bj
v/QPF1oJEEyuNOqqj1L+fs/rg7ncz+TeqV7SAiuS2cskg67bLj2vxAnmN85xnbAeDwVeoM2/Y77q
XFU+J7gew8gn3zlMvoHKMAn2v5jsHAXjazQg2egONjhqdmicZ6uZvH0Bm9a9UkwwuXgoomXIUZUd
ODaF5hntx1qKLLethYV1AoIBPDAKv7aGmAzgzTB7tP7iI3ZcAdEdhftqbEZUTK78I0GIqInuthRz
7shNjPFSsxJZ93CkTualpSYZKth+2K9kCbadLstcRTpvytr+yOmKQixA6R+G70Mw3+qn5lPy7S3K
ucRCno3xKnH1ZErcbIkstDWxssFXIZs09dv2ucjf8uIGV9Z/5YiXbpEXGJiJGD5TG7bkxICSBED+
t4TTlRDBFmxWqKBRB8JrFE0Bc5azVukecGAkBrFt11ddBIOgbZ7mEye+75t3jsqAvH9nlb1EF+4c
fwahqxDBEmptbgFqCgx8w/6Ysoe0eZ77ymOjTxNN4qfbLnQVxf99df+Z2QDrHpUEVK3TkUOvWLl0
qo6fyZ46/ExXMgy3So254yWk43LgTAJobie3Q7CgAxC9WyTPsO2m18oShNimlaU5LuCxDLpLHxgH
jiNDa/CO8iZl+iKrK2xHiOsBCoHOMHLbUY0IQFOG49VO4jcN0GitJSg0KYWP7GMJ12yV5EVRN7CL
9JycsjB+p/9IbtFJ8Xmn17rXj8mn/QjxLzHpqp2QlrvWkrlWg5hkPUaQCHyrnvp25hVnx6uCOGR1
iJ3QfaGSExWHxCu3GOz2l0lONzrgKerl1Lr+rL+pXHu1E3G+1HL6uacOSgIadmZ7y0M4BDyhItFG
Zo6Ee8fK+pfEUOx8wbtzjELzO690VEfndmwPE7b7MO0gCVDbCczvL0aE2KENmADuB8zc6ICFpljV
n2PLm2IGps7iBHQYr3EkGkqiFRFCSEpNQ0EqAXSAOPXTdvTmigajlodkpo7Hmjeshv7ieAD8j2np
RNwk1I2u1ZYF/l2WgH+5wWJ1ik23qZI9FjdDPRYy/5EjeJuTL3E5zvC2OqoOaXnQhzpMZO2PTZde
CREczFQI1ccYFIVdfmMan4HGK/k6+1oAzOq1+U0ZUfoxR0JLZ+WY9t37YTYu2MGQwObs64GE4bWY
ktg268BYAbjaS6YcKlkDZ/uJ8fugTFVwozI1jAwj9Egoq+wjWKWDsa1OzHrOtAKhd/AWp7uZlPlm
Kspv+/GIf4I/rq+VZMGjUJwyxj6HZPWSnLq75GgeHcxPyJ42sg8luNE8E1srbYSjCKNKaau/WBMc
14oP+9psl0AwVUqwfKhi9oT/jlU8GoHH2UV8xPjv2d/OH0/GnXLMw+jwBqwmeOpVlHATt43JcUMw
mrd0SkD78agnsvmC7VO7ihCuXyxTKiVwhtFp6b7V6tNSHFMZHMX297+KEOKAqqRlbizYEF+o230i
TfWx7seJeBZVIz+KMaE90+xdEzmI7GW1SBxLpqAYINQl0u0Yo9pmBB76nD6aDBD8Xfn/iRFXE11q
9+XS4aIf9SrQmuwyWMvBjCpJcrYdJn6fpS2ECb0ZTKZmAORZ9KBzWo8Bq3/fvmUShDhBWdszI0dZ
ZbYN35qUh7ZX/toXIfkkIkV6UUUxeqJYs2mNp6b/RpbeH2Q4DptJ0NV1bCEaaG1u9/oEbEessRm+
aoHPnnYgbpzswDClMYEfyp8h7vpZhJhgFxplUw2Ch7exsMsOUIgLRRapWpehrag1dzq2ee3hydUl
qavEa8VNCqbrsWsAUwS5Mh8wdQCoACSHw9ui9vXkhOBAmriPdYoSxEDv6fhY1/fM+bBvbpsZ3coU
hAigAGa+SFtU78DtCgLvT1P5Q9E/dlkXNGbhKdiN3pe3mc9d5YlktXbd2LoSox/DqvxJy5og7Sfm
t0bzuY9anzYOkTx3t18ZLrZdUH7H3IS4FO8Ag0EbByRByTOfXzVv0kN2ZxzTp9Zr/fgie7Jth4ir
OMG3xqSlMHcweRjaN02vgJklxcCTiRAcKtWHOLa6jGPZtOcsLI7mTeHPzDPA2MPexWEUWK3sFLdD
xlUtwavqZUbvosHyGvOj+/jBPBgnJ3A7T3scgvjUHoEZ7NmpdLlHJla4gY08N4mRw9GiqfLnAU7W
e3Xi2VElmYeTCRJcDRCqY9OlWLZ1VOJN2r3VApuxmkEC/GPfATbtEePSFsYbTA21ZsHjJreuZqLh
hcF8tGr8HO2A7Ih+a9idiwMNZRWLLcVW4sS7FxhbjZoqyJ2pNnydjfZTHJODgxcjm2SxZCsqrkUJ
92+qWlHuWilfWDYP2onnsnzYIj7un+BWgF+LES5hTVtmi4C1J8Be413TumFru+8UOshKplv31lqO
kJoXrT6xpAPUZHsYQl6giA9T5A1oPXD4d9l8s0wrMW6MlTrM1HUxfVF5iqkddVBFAuP+DeXStVJC
7HBJXyu9gay5K2808zgonYcdMe//+0JCsKjSgS2agsctUar72FoulOSVV2hVJhG0dXuttRHCg2sz
rXAMHFqP6nLkmOEw17UfmfTGdbKXjizUGzAut6/dVvhdCxVCReoUfc46eFRcvVPQz5OBDGwWddYC
hAhRkg5jzTbie/QVzJ2ggkyO1vsxNHz8Hyl2kkQb8UJ2yowq2YQeJbM632pALCtDxNsMCxpegwRr
kwRk2q/fhHFdDb1Wos1hm2bjW6WCpKk2nueyn71sSVnQ5FkbjJir8Qo7KoL9r7UZ/3RsPgHlhw/x
C9JtQDv1g4Hrv47uLeM9678k7jlSe4mYTfddiRGMolUSpWpVLOHXZh8mU/VUsSbQp+Qt7rsSI5hG
DXgLY2iQSycpvXVc+lx0w/ulkb4QNh3rKke0itlSO5PFqNxPajyc27H5pipL9gCytAkLyhXxWDTr
nhMVMhSbTXNcCRbuEDvXytrQMUkXa+5zmbvvxlHmv5JP5fC4v6pRlCjF4gGEoGHmLyrAg+nyqUk+
7Fvdtg+v9BAuD5NUug2YHH7Lj0Fyg8FgzNGMPh+jyQ4y+l3ZofF/X2mkOc7cpwZWO90l8rLJeGAZ
+bKvkEyEcG+MGgPwUwYRRj8d7Kr1K/pxX8JmmDD4HreKQOH+yptWSqRV3+qdikZOftufjZvkjh0s
NPll+fn2l1nJEQ5LtWrFHDJUXBiq/0B+iMLoo46eePusBvqbJkO1lTTh3CpGmKryivmia77WRCd7
bt6SD61ECLdtnQwKEEcoMJAMXyl631J/ppZ0AZEbrPiKXysixFGnZ1izZvg8fZDdEz8L+9NwwCEi
HWqPbiBLWzedFGPM8EMDLzdxYWkoutKJO2x7ad1jPf0odKCoVGWwb3KbiynaSopwdH05F4YVV9xL
k/sJnNVlUB3jIP7UhtkH56Scs0/7EjfdaCVQOMWpj/phGnoSgLQehOBAZGxl42DbSmGkGo8LwG/j
Un0dDWyji2JjHJKwC1lo+Y0/JH55KLBvyAINmI9BEhDJ62nza61ECudIDSB4L3xYPFI+LdkHDD96
iuzhJJMhHJ1j03lKEwAQ1uazxSJACvxIbEmU2xyZ0UwcGmImCIvELYu2S1Jl6LokRK1qvhB8owAw
SCczVEIQmGMtj6PD1H7py/rYm2nKSrBwKc1DNVcqRV1EW4xLkR1NChbeMvYpTcJ9E9yMsytJws1E
sTVgpBTnCDDNx6LSL70L1EOmP5PCeWxdPaj6/q4sjR/7YjczipVYIew2QzuMcaOQYChdn2l4SRXq
4iV0zgLWJ0dkhYd0kvFbbbrbSqjgCgWt2zSKdCdgruvZJPo4p70Up0v26QTjnxtlLrQO32kavOIv
9x1fTa38vvPdMAe21QFxP8zwYtTeUO5e26rgEL1RDcBQ5Ft1dec7S39TFbIG4rbPXd1ByGpL5Jut
kSdInslTp35upslTo9nftwxd9pW4xa5u/oKRzFaqBjWQw3LQAu2keMOl/A78QtRWQVJ71l7Mpw7k
9NVhDE0/vYA7LJCN+Ei+ojhHZFJ7rB0XxQtSmmFJk9tcKcLB1kK1GCWXwLYoR8MwMEI0EecMOzvu
qrY13SA1MNtqZ/lfboMQrYDfXfpg2E53zKswwe9YAh6+MmtdUIkG9Fgf4gNB9DqZR45hWGaejMuW
W90fecJKnuByTjqYzkgdN7DI8h4cnbeq4oYK6N7B93Bxc/e8bzzbYeWqnuB8umIMeVFBPYZV47bE
HFN0VLNDHX3K+9EDAHKwL2/bI67yBKdrR7ecJ4W4mOY+pPWnMju30gWv7W9maZZuOAAzxvDha4fQ
mz5uihxpCTmSv/gni26xGuHFN0DHO7ylyamthAk+XpBsGkcnokHb3cX2h0S5ALX+LSWTlQzBw7N8
mJKhs1Dcyj9jdymX0WxtRpDr3xdXSSoyo1bLcKeZygvF97BkeIWbVr0SIDxLmZPOUWNi+SLPlrNq
ftAi67GIP2Vqeueashqd7PtbQjKwECxLo+2Mstbn7tk8ABDgNMb+AgQtnmobEhfarkivlBMygo4x
JdGXEi2Ld86RhNHFDptgCGqQ0GI7+yiLtP8iD4CWgCOwHBSFXpt3qnfdUFQAjjA9DtIC+G3sAPlj
6+eAMTHC+STFPvqXE72KFMKEpY0uK+MJ24yfi6+cxzMOAN5p+Ibf+8BdlwSJbXO8ShP8lxXAiEOd
ny9Qlx64FU+JS077cUgmQvBa0iqN1fJCUFdi7D5Sw5HEkq79Zmi1rloITpsMFmOlCafSSWz4jNCP
DZAIcEXxCUTcW8z2rK6UVN239XKIa2Ky0TLFu9Gd5nJSePs7sb4AC+ShiFuJWpsR3EbfQ7MB6+GK
c91qNDFLpw4JqpK8b/LeG4f0p57KRuU2FVmJEXx4ZK6ltg18eNEmjzRnw3jct4DNWRtgefxWRHDb
GpfqUFstCWrMu/bGoeru+yY0sDKTTs9OhfnJ5SFH4XMi7/clbxrGSjBXfZWvNZreTEWFFqem/lU4
qqcuF30EOC29X8jok0aiqOwkhXBhKlMWt9mUhJGDuuOYnM02k7xft0U4mKUFPpYGaMTXGkWsjwHN
iK1HcAnP9JSbkhPb3ATSEOoMEEVbKgz7tQBbqywLdAMuVjH4mzwP+m/mvY3r/NG+B3g2olAEvsP3
ycENsirY/1ybd9dKthD7mj7vEhWcqEHtnKP4NOuf5vme1YFptZJrftO1VpKEY6yMbMypBvz5ODf8
3J38dMx9nSaS2LeZP6/EiLHPjSIEV9jfkEYH09KOylAdkykK4ubr/tFt1wNWooQYOCbDQBsFA9hA
qAiIb99oqhf9pLfkfXHWwvJx6AHW2gaJDGF90yCvcsWubaLXTjynuBeTOvdrtfXVQtJJ2L4SVyKE
lMYdWTIAERQ52SF9AC8zQFmMl8nn5bz0rpJsfG/f+StpQjgc0ibJkxYOwPeK+Qu58QEtEY6/BueV
L7IbWPbhxDGqnIAGAYSvCUBIp2AJgHWa3dunxm85oAV2XgBngdk6mt85ocRktp0ACPwmGFcc9Lte
u7rjKlFVtVjHVE7WIz2Wh+iRPSwnxR/wBEJKhTTnqL1lrB2oTr+FcntahWS9BJZ8o7Zm0Njvy+mG
ah3YYEevLWQT59u+dxUkBLIqItVgRNCuoJiiIfPkWRmO0ok6b7Rl1NSyoxQiV0/scu55tVQ1uktR
2+G8oEokhQradjYUS/mLCzwmwhdTa9INUYExz37+1LH3lmxSdYsGSNfADP2PAOHrUGcpI9r0LiKF
cWgf6KXz+Fq1GYIFiJ6UO+ugn6jfAuNOOWNeQuLpMvWET1YDE8yJG5xiQb4wMwEPbbhv8pv5wEo9
4TMtjZ1OZo2ndp2ElpJ4S3mfgJ81P1Rg4JZlpTzi/lFfWAkT7piiYJ3a2cBwp0z9DECkE027S9oZ
95MB5HhFs28WTQ8VW4aHoskEC7eOQ50xniI8ysvb7B5UFKEV8rGQ7lh/a8MxdG4BCozouXxMf8qK
w9upnovuuW2CEBsJymv37scsU2zg86NPofpYRfSXEznbR87V8JaZQ83F08wwAQ1sit36unNVp3Rx
8/RmyJQ4LNh70izHfYvZNMmVEOEsWTcqo8ajSDmWxwRD9lZTS0RsBqqVCOHIShbXfce34uvkaVme
jaX3Zop6bG8d9nWRCBI3ipRBn92kK9D7GE3ftL+o2s+q0LwY3ZB9Qb/ABv8wfdcl+DzE1MDy8toK
WN8ylmg6Bik0rzwrMfAZihA85p1X3GovxiW+1/yU75QHsmXOTQ9fSRY8HFtoTq66oM1srNob6TsL
zNwYwGryjz19oOzHvqLbJ3rVU3DxxCxHk/JeswKCuQZXWa0X/mCeHarLjpQnOXtHKhiiCabaRCUo
fYyH9hz7fJSXfVeOBfJw/Wlfq83LbHWGgkHWZp5olDfph+iuNr6RRA1onJ72hWznPVcpvzZdVomA
YUSJrWto/vXB7BNEisEMnPPoW57hOyftq+qBMsdfJF9sO5lciRWSSYNiq67j5A3zhRtl+i4C84Xf
3fLdwe6UvykLWYkTskm1NDRQkdvI7uY60KNTZJ+b+Gsfx5IHza8t5R37+JXWro5zHtmS9hmCfnxe
DmoY+yxcUEbXQ9zf9zxl1gDBm/nGnQoGpPTeOiSH4aRjd5HegwDPlwENkQ1zBQmHAwxF+L8uZrUo
ySyAccD+gd0hs3Nzx761lah4Q2NpLYX/ipXSuqKavaJaUNr4OdnvTSbJFzbXrdYChEC2uHXbGdRG
A+S8gGgmudQ39pGjEbxlVHQtSIhbNQjXp1rHEDuQptP6EqE2AkRviZFsOfZaiBCumlzNowxgIsGS
3qrJvVuEZSSpim0mALpqYSyGM5ZY4jrprPWLS8zq7+cTx9pVFfBHTugsFgfMz+8HkW2FrsIE70o0
dVHiAdlGs7xQE8waFohZJTa2lU1hfcvWQQEAUHKRvQN8biUI8dDzy39tUHAKMYIsWDbts3WVrMSI
4TAhCcvVHmN5aOo5eRQ4ZQ0qwb8aIuNe3Qy8a0lCBKR9XZWdi1ZpF1qX2K/fV775VJ66oPpgYmKA
hsqBnQrZs1qmn/CprKRTeozJcNIc9h/SrmtHbl3ZfpEASaTSq2J3T08ODi+Co3LO+vq7NPvYLXNk
8WKMDeyXgbtEslhVrLDWZILZduklf+wPQHH9PFvFHTJMNmaqeS1023bo9+mxZnEGS1lYzBHQY6db
WZbMOPjxHhW8CGBM0KxizFidgUMZJcd+yN0muJOl2v43IYwZyo1Eb9ox8209W4YXDlp6oyuf92Xw
DoixQIYvVX3Zohw6tZGtUN0dZ8k2xPQKSOecJOZm489aBRlD5E9qIBIoIZzw4MhO5RngccvMJjYV
T7Rrqy4s4bvK4zje1AV0G2FMiYp4LzBSlaKKKw0UGWgcfpDDm07lPF83c6fySgATo/VEaAwyo1y+
tFIuIU1sJ9fBaJLYSsBSZuoIbRJXxVqBJHyLysT+CfLWx8RteLoHTdJCSwKhMv2YmEnLE7HtEC9L
ZNttB8D6GvGAnsT4uLzuolN9mBBQlECH31/MpjquBDFWKit0QZSQSLIjiaI35SSErjq1/OziZspj
dWhsk62PVySwwOF5G8cwDXDJSVeBA6SMyss8euzc9IvoBmhoNz4RlJK+NxyHub1O1I/wiqBEo4xS
anOia/nCiYb6ERIeqSWkTtfGdtm+o5qEisFvQYxylpkc6p2OdITSoJrY5bdlAIjOtuKsZ1sJL2IY
JWx0WuljjPg6ErpjQ/szGSaOCM6WsYwB6hgSJRsABgUekrD7OYv3ceGotcq5Tq++gQ2pVzumMCo4
RcqcZyPVUf0l3/pzcYofM0vsUPoNPqE30YU+7Ov8ZjhzOSKF8ZFi3JVj0SxB4GgAZHY+lAMBTx4v
D7CZIFovjEkjGnIT+ImER8lS1l5S3IETXY9fE7CGEgwcijbGN0L4Y/Kpu+KlGDcPD/zMSNjouiyx
DlntoiSd0EVra1px0CO8Z6vRrcX+R0MHjj3e3M6VqEVVV68DUQ70ZXZYt6v6IZuuS/xf54jY1PaV
CMYx63JBFVFA254+2GqomXHMm1DiSVj2c7WIpAtCQ8yRr4zG57K4EblNuItSvdFyGTBy6Gdf6H0Y
LTeqWOtpmfq/nRasn604QIV2BJvXnbJ9JBdhjIYboIwtolfCSdC/jG1xiLPmKvbn+3dcJBlc8hro
SHXU6P/ctFxuormQY9/u8BqWj2Pjhu9p8pUvIlgjhEiJlhjbMux8vlONB7TgxbwnwbYBWslgjkYJ
tCqbgHEK1yS55Fx5glN96y3dXIYV9QflaX/XFlfzVhN+7xprfhD76VUyReCmAHNxEP4kgWS2tWYW
yrEMeHq9/VBcLY4xQmpUCH0Slb5NU91NYxms09UhEhtbMFp36pv7aeq9zKBOUvvehNqwvb/a7Yt1
We3y99XF6pIomcIcbQ/57Gbtrdg87v8+bzcZ06BkPiDFihBdUMZtXJ0q6gbt59JI7WjkgdtsLgUz
4yjhLQ/VN9wvSDJVhg6mtHK4mfzbgIcVv4QGbxRj9ftM6CDlTd/PJeryoAfyEMec53w+x8lk0ymf
wZCMUlHQcJ7dm4k6eSWUucOVrwXz3KLPPEUG90wx32UC3/k6fBBteghsHqY4Zw9ZkrZ2aEIUhyBO
qwUbJDR3ecGDX950fZcVsS37YTIBfVnBC6vTb1rheoJKJ/Ss6v+6FMbIhqQJS8NHK8BMbNo9JQbv
Uc07G5m5u0ZBjWRBQEDbZ+mbS5anPcg4E3ths5kHi9eIxzsc5q6SNG8xnQRPPvvPbRYhMfJj/7Ju
Hw2ehMhZEYQEzGWVSqrGmZrg6RTIptBWqMCEZlp/9cMv+4K2V3IRxLjzNp5bZQTygg2yD1c2QPtG
dY6ITR+L4dVfa2FeFJOqdpWh+bqtjXeorCfdExnN/VVsv3RXMhiLUKlK2lABNStJsqcJJMELKTaG
f59UU0L2vrLLw0Kjqh+QX3b2ZfOOirELRSKoYAmEb28HjwaA/Ze9Tvyi9j/3xXAOyhD/dA9y36eK
QFBqr4zivpDCF0ESD/siOCsxGPfe0nHIIxH5iBHZXjp+yvzWpspzqPOOi6MRBmMQZCXta7kD1pWY
Ts+a3t4CLdbCe9DbX8+2m/iteGxHZBvV6iRXhAJzaLgPiXFD+tnKhM6TYgAl5vB8s8bZwlfOybeu
6SKTsQxRSYtUaZeecDu+C25mO7fnD7m9lDoatz/47oDu4BZpzQXaazoQgQv8wVMUxnTEaQLKgwpz
wGMYXql6cBWMvFHj7ViJwLODUwdwzywtlRamdT2XKP5Np35xhYfZCx+W8a4AOdP9Q9zWlYsoZkPl
Ou7EukHpdiL0i0SAFVrlOfAMk6d3yKHoL5RkTK8R1hnOcYnJ4wovp764VwM3LR8JcfdFbKcZVzIY
vRfRIjCGPVqrGmcB1FmI2vW7pfnhV8P4e6YLAcL8e1GMX+xq0cDkEUxvmIiHcUyvaIKcn9JxXp2b
9fW1HOaQRnQsKnLfYlrstcwHZJZbetc9g4Pyu/ZZ85bWLXDh9II589q3NtVjtUJG2/Oqn+S5x30r
xgPNOzNtzmJcO/sHtxk6r4QshnMVmqtU1sOhQB61kD/NRXjMK9XM/PsMk2va+4zjShjjLmU1l0WE
5BhKbnInaTpTyci5bjOOMm5vHAC6NXBDYpiAcVuKrA41hlvglXsP5QhNdTHBtb9tHBGsy5oqPS4l
CSEsaF7N0ZDNWcg+p6nxcV/M8qVvTC76e3BvNR29HcyGCfC9yqDA97d56CqTb+aJcJtWlSUR8Uuj
pIeIdl6oh5zVbXpLRUSjDKygRtlZjFJRpmiQ0JeZYXpxlFNTl17QPTDxKH82l7eSwyifT8OaUsxa
O7P2uY3vWxqaWeJ0gJ/TZ7tD02LNKbxsW/eVRGZDE2UI0rFAiqf/KFrRofL8c/5CrCXFyBuh4m3i
4sJXN6ucAEpLZozRyg0GZoTKq6qFdDWxJLF/B6OdvFoVo/B+jna3dsRrh1T3EjmGxY2u3e9r4mbA
cRHBTkIKda9NAlDd0XZjnKgR2nkc34torgPooTlNxg+/fA8B+mpVLIXJMBRG5FcQqRZXAN63BuII
Ma9QtZ34WS2McVyznwO1pAyRiTmkx6Vzz39Sn/IPiGicZeoo7jl3azOGWclj/BYwwIQhBdQFcGCo
DU50ZypCe/+stt+MKxmMz5pFJOT6CoWB4bXmlzj0TgVqd3NcJsXEh31p23pOESpJMliu2FA0AnG4
0XcDBsXqY0YfE7zmhuy+9n/si9m0uEAK+iWGWdPUzHMYaojgg+IqSV58EphjxlnKtgxNJxKQicAP
ybwSjBoxTNMiiOna56p6wRCnVfDg73kyGH3L9HQA84qq252qWKEsOaGqm1rOY8v5i15f1sLoWZWn
7UQEguJQaqqe/oJS23VyDM69I9v9tXDHa67f1uuLPOZ8qqhAxS2GKxJlGji9lClOk4khJ2TmLmvZ
3pVVjVtqZKjs6RgLX6D2Mwcze4ccL2BMLrvGkUc+vnlaKhRbExc/yNqgeU6qMCuAG0orDShVP/OG
gtKGY1s3b9BKCKMSg9CTsNcNMAJNoi21xhUZh+u4VxyxEnjv0814T6WaSFB/EHV2qKmTkzYOZowq
kyyw5hpE2fItRfcBONbijJcd2969izDGBYL7MKj0EjF6XD0lxbmcj7XKy10ud/JNiLRaEOP7KvDD
+s0YLA8P30uWztfZlG+XkspwmLiIl8tR/F2awWKbG1rjZ1MN6Ml3ZuO2S+a/l2eIjEkS6UxqARgE
du1iuPhB9RZWdYCVeoZFPKUxa2fpL0/c+Hrp6iGf9o3u5qVeSWc0U41oJugV2pjRevuoBvVxrnkJ
9X0dMdg5CzxshkQ2Jpyf9tiITpl/p7q5vwqeCMY0SRmRhILAFALgyRxb7VqeKxsw++6+mM0QSdUl
giZMyYAv/NM0VXqWlKWG6VuqXnXdS6nEQCcKrOXdPeWHrlM4y+LJW8zKyhQWkBXUCToy0/6R0qdx
PI/9FwFM1qluB9J7sOzk1eqYyFmVCyEnwIixQWlthj2qVog1Fd6atk3hZQ8Zi1FGamGoOti2mj4/
kCK6U/3cqVTNK1KN97LfVu6LLMZy6E2eREGvYST2lB7zzAoO0iGzWpPchzckNYEE7HHLjJwz05hU
pzjnKvJWkKk/o8cxs1QrQgm4vFLR6SB5qjnZBdJoGLF3eaI5q2Vx0POWjIrRB3gUh5k519JRk1LO
M2Tbt/zeUI2xFmKd9nEfosyn+J+b1JuCH3VzV9FzzWUJXo7mrRm+SGKCmzgjFU0aDKKI86FFUWcK
7qugd+cfeAiZVX9DjJ/7d5u3e6wJSRQdr1X0e1GaXvV66RKl9fZFbFupy5oY8zFqwNqUfVS5SX4r
iM8kc5L30GKt7rDGWAzFCKW2UWCQaLaUK0jIL1fwdIAxE2McVtEQIr5QgQIpzY3ZTrdD8XEo72nI
cU4cW6ExtqLNei0q4wrGTrvSRjCS95NJw9JMmt7ePxre6TOWopxGDPFFg2Ebcm0mhg/qSU7HGEcC
2+snCfMIAMIYkVLoXyVS8lGP68P+Ijj6xTafTJEklDTFw7NA8R/8k64qo+nUiDgdY7yVMEYgj8Wo
a2fsVSx8mcLngdf5yVEwnbn6TRE0URWgcUse+hkoA5Gdi/0parT7XhfdOX9XL9/F7+nLeldeNtCG
Ochz5Ki0WIffAzIoyKhmyp0kXPZlx6SxZVGw7k7pNCohZnQGp3jIXzl2q4/gpraFGPPk+8qwna/X
JEWjaAQCliKzjVoyqGWQpcsoNPpd7KWHtvPi2R7uWif41GCZVsbDHNjuaF0JZfayn5I4HnoYh6p/
zv1v4PC0+vS6Sk+D5g3NfZqJ6Ez5vr/STbVfyWTMqlCiz0ZFKRo03EvxIy4fg9HdF7F89pujW4lg
zGqtCUlOw2UsskvB6fUFzNX7AjajhpUAxqj6U1AWipwsk03HLDt1BD3HSm2quhdID0GacMRtP7I1
UCqBSgeIJOyjQ4B1kGIVsR6RTAlvbDjZGNOljZs8iXZiT1fv4tWUAaClY5gF4x/sgKkYz5kwt4hO
1PTQCF5fPOzv4HZKbCWAcRZBIqXCUBvQdHcZvw/dmhxrZzj3Xu4poZnHnAu2qXYreYzLmOisGfEM
zEgSn/v5pY7A5NXN7zHpFyHslOk0RJqU4HLbFQbqQLgskPtAiTgr2TYVKynMEzSSc3nyIzRs5N8o
0HHPySE4AVK4zkzlWv4IGEO7tIoP++e1eaVWMhkv0ir+kGQy2vGo5DXtp5S+6/eRz9Ffp8bZqVl1
SHTkDNAx1tOXubjrE2//+7ev0IIW+j8BjE3o/UaqtAxpZYAWHmVHwvCNBrCHZSyhtiIuuNS2uukA
L8IcmAGe4j+9VIbc6KzEQM8q66NaPejaZEZ4w7xrURcpy6mtfGECyB3Zp/Dt/YKKC/RYUNrnGOmU
QX4wHIpDGXB0j7csxnintZ/NWoiCoaYfehCbSF4kP3MWtel49cuimJNqZZBxiyDsRucnLAOgfufM
bE+dPdjLnCpQVvbl8ZbE2PI8F6jmo18bGF0/MnI1AmBfRFvPvpDt63NZE2vtxElQxAITqpPxWAxO
RV/2f3/TIa32jLFuSZm3mWKgwIAAotM/oJ/cDLLCDHyQPYp3os7jwN023wbSKvi3QMhkRx3LPFKa
OQQ5lUiSgx6Mx3ZSTYxGunkTXYsSphID46QlP4Rgwejs3QAQq/tL3tzS1RcwFikVM71uUwBOiVlq
GtWNyuvC5AlgrnAUNHKiaNjQaT41zWEeOYH5th03QGCJaFZG/zlzaLQJujwdYPPm2/9QVEMbw4ix
tTB/v5a6rnVuN83m5brIZEctcz3us6BEn1J6bFRTdtBb7ykaUAsXRKEMyATvuV0reYyvUpt5kHMV
dfmu7R8jkXyZCuAiaHPKS21vn9bvzXxV2JUppJEhtd2AEZ9+6LwkS0/qyJvj5IlgFGKMRBlNXigg
Z+Xd2IYmnb69R6Uva1g+YLUGqW4Nv1eASKgbQQrW1uSDWiaE4wk37d3qRBgTLpFY8pcmVlspMGnV
+5mZUeqJMY+jddvjrgQxdtxX/GmWChTvqOefdA/84nZolx/iFC38mavHXHRu3soYS+4HghH4oLS3
gcd83RWVo9Hiup2K4/4p/cX2GbBmGpy7ws5SimoRtKKPPG98RAfwkjF87QD+7w4lkvU+1b7IY5xH
Bmr6Mk4WlH2jteSxPtNo5hjTzbIGQSXQ0IF8J2NK/U/VC6ZMG7MBvU2iNzgiCLpxVIfayV3hpjVn
yzjVXupVzrR0Zti8ot7mjq6lM6qC7mZFVztInzQrP1LgNrRfh870H0FaBhh3gZMXXX6OfR+uxTGK
ErUJ1f0QVZRZeYbrtKUa4/NBZMYdb9CCJ4k5umHOjSZCR7pN+tKZFUfqY1NvKjPlAels2ab1khhf
Mk9RqxGK8DYqr4YYy6l5Wrg5O78SwU79TEVUpGkCQBlRka4krXFV6pvzNJ6bMnA7uTtLkT6ZfU9N
icym3/VPfY1h4PoHJlnPuUG8Mou+7l9FzvayU4o1hreiGSh8dlofsgTYyD/nwCLGw74Uzt6ys0HE
R2+vn0NdiAHGk6iz5WnmGOVF43Y0km1yBR/bNFCChEJciIopJ37mZrPcWUQccCWzPrpXmzF63F/X
lr1cHyjrbma05OU9gsYslzwCwrkYA0+5mHLWJvHkMLYlAn0uaCrhmtHBa0eHZTTcj832EGGaawaT
LQaMhWPH4+7e1g1g0+LxBb6aV/e0cqapEoypWoo6yFK/xtJjWKgeZgGirHX2d5Enh9nFwMdoc5xg
F6fkp5FYZXLdzHet+o44igCL+ddqmD2cu9IvYwlvfn/4rI92mMdmxhtf3lbCi4xlpasdC/VYEDCq
DcbI+bsWdF6QuD3itDr1Im5Ka/tOgTVGxH+oIDJxYayTXsOIMRik5PiqiIZb4GlxOhE2RUgyAIrx
8yCEZEwiCLhmpYqQwE3y0Cy6T/rMw/XYCqbRwP1LAmsRo0oN9LTC7Fl+xvs7c/zjeKqOrXdA0/h7
zn8litmvUa+DvsxRy/ar8xS9tNXXquKCYpItK7QSsqx3pQBRmet6EXQLOorkqlbstlfqGc2mJvgV
DtUVL57enMVe79/yPSt58pgWfTwhlR8epY9Kak2OdpCd5CRYtdOckzvRDQFAsHSDgjucs6Ec7VCY
a0vSpCQx3swgJXwuRY829r5Z2DR6q71kLiyV80QXc6S5W9EdJNVUqCkrvGG0TduzEsLcWBFjBA3R
csPWqWjB+2OUQHj2O8EiSs25TTxRi/FYnVWY0SiIijgCbNKXOb1XQXOQfo7lx/1d23w0rFWCCZgS
sANmRonUfXdqnOVOZc/qUbNAtOmmzvDhPTPZAEWRKbpDgATLTo+GaTSLaY7n6ZA5dCjQKPlJynnV
gm1Vuwhh1jRgMKJve9zdUvXy5GMd8QYT/rJrFwmMqYsUNDYLNeJn/bq3RQc9s2DHQnrzdSZRfeCh
pm/r9m9xb+ZF/YnWQZJFmLlNVQtULPRaJlXpZhq3850nirF76qjURF9iFLn7EotfjeG5DQ77Ord9
PID81gGmhU5F5qZKggYAXrRs25HROakg91ZUdT3H3Gw2uhPpIoW5qhWNxzYaMQOhyFZ7Nq4ATWdR
2TK89CAeeNXETU+OGQWJqiIBxRhjWA3BLwxhABHG4KNAngFA2gyMzhuFwtMwClcFPJzqzT1cCVz+
vrIOBsi4Wi1D6X9IDpWkmGkvmvuntP1GXIlgjikrl5AhgmXQr4svigtAAKt02iV8XPL373IPsmHo
sAuigZrBnwuSQK1FxalYoK3Sg9zlxzTOOXq3qdoXEezIyuKANLGHtx0AbdFSUyBP6vx1f9e2z+X3
Mtgxy8IwilFTAmCaoKOquPELTg6T9/tMxDAkZUULyYgcfbr1/SM0bv/7txX58v2MIrcd8MXGVsCs
bfFJoInp+4e8KtDC9zkGsuq+LN55MDqctEXZiQKyb5J/osGhFa/bwt0XwdsuRoeJT/sUEydIUo5X
dXlKeFP2m9tFyELhKy/M5YyTnrQ6QNc35oRI9NyO39ssNJXmVvRPYnz/jpWsJDE+TREivx3ahSqh
8DL/RLjJ8eVk37yIVwKYC4iadFv3iLDRVz5ZxA2t8Uo9Nq7o5s5kph439l0++K08FYkm5MBUlR2x
KqKqHLOFp+OK3huH1xyYPR/yD9JBR0GtfBHPiR09KkeOgm9qBODMf4ll3EKtA0ygGDF5EgZXKiYD
Ki4iwqZaryQwOtFnfT9pSI1i+M4a5aPamynhYNrxFsEog+CTzqhUMEr4fXZqMNxf5BKnOXQz/Fyt
glEHJfH7SOhBddxXXWGpWq1afq/O1qT6QPUK5Zd3qDddEqFUQ1KUnaHB5epmdalzpn51J5DyZUx9
ji3YPJeViGVTVy5Twyw6JRRTfFIUHqIYPJaRaGV6edxfyebGrcQwJqcbUjB6BZiS6CUTU2JCdxeI
N/Bn+1I2b89KyvIVq8XUxZAZkY7cIPXvovQuDD5N2mFQ7kC9ZQoYQNqXtqlvK2mMSkd0LOtIwaWJ
pI9ShUwZr1y7aNMbY7ASwCh0oVQk13J4/7CnTqoTU/HbO6PPHEEt3SqZb4dJ8Ihf2fvr4qkEo+SA
qeoSGgCjVmpPZX7ImoMheP8gQhHZeQm9mkojGSsQKJJPoHEyp+FmLJ/3ZeyqHGQwMftMAcCfDWBT
Vv1HBfQdaJMSbouU44F2NwtSmNAjq2QN6OM4I4Q4J7mdEL4Dbx/Dj/uL4YlhIpBZlMVEWrBpgetu
lvFgRlps1gWnIrGdXP+lcVgNYw3q1B9A0QFU0KXbcCFuTn6gTGBYI3KkgdV7MkgnlE+88Iordln9
6t6CKX4aBh+Q8a2tmf0xtoHY2UpO+hWIpPkBcM8Wvcp/NO1NG3P2dfcOY8GMxdAH3ZcSGXZJzgKz
TH9GPHA33sExRmJBFM4qH2QrxM/dricA4p5tvTfcff3Yzm6vTo6xFVSWZHACA5GxdyXwosaufow/
0NiMQOSsutOVAetxnP7xGjOWYiE7ovlioIayH01fxrCCooQWBtYPnOUtAxBvTSHRMJ5G0ZXKjmA2
VAzH0gCgktx+6SunrVHemT7QEa9kw+uAQVMTryO8W7f92gMm6C+xzO0mRq5iZBFzfn5qTw6xg1ON
hr1XHiJdQknwXfnVlTzmmodlMmtL+tuWdSsdY3Mk7tBwwqRtjbysibnjfUn6omlwaKSxh+HUNq7W
Pe0f17YITVKBEwFa4Vek/NV9RqVKnIMOQ7l5hUd4cjtmkwlOhn8Swo6eF6moYr4Y2SZDbs0clB0x
uYoFbnMyZy3sqGdElWiO8h6Ew3byZQTDd+WFIKQSHoa7PDWbY35v3CUtxyzxhDJ61wtDECYhXFYY
OlX61UDLWcxRg03LBxgMETxzFJjqjGGqalKhLzkB/1qgOZjYP+vie9A/yUoEY5PqWG8ltUOXTzUq
ThWCTajFtOz0Y18PNhuY1mIYKzSPJBnqBbg/+jlZ5dNyOokXo7HjER0e9mQGNo+ffNva/l4ZpsL/
dFiq2LclGREiRT87Z7SrB3IIXXCFfRQfW3QPZ27zlcuKtpz5GxO4ksnEM1k7yVNZLp1m3vIUxcvj
qD9R0/BGL3B50va1Q2LDmnTUk04TkY3sO6eLrnzx6/6hbQZnq8Uwhm4uddQ9JrhFPUPBpXX1oDVV
GS6Yxx+x6NjbXaMi2JGRWqXs9KViVK086nixTRgLkRpP0zpToIC8N37O/l0+cMLB7X3DpDkeTZKq
s/MTfTEPSZx3aGybarOUQK8ZWPs7x5Ow/H1lW+OiCUDjigWFxtO4cNQ97P/+X67TZQmLbVoJAJbQ
bMwaHp0jSKNOgIYHQT0W1JpRZCLRuUAT8+tgf7lRF6lMIAbsi2ysfB0va1e00PkDyhTy0H81nNIB
Ex6mtq/UG1Hk7OWmmcWsy6/TYmyggk6RpotSsK/MV+34Da4w6GSTs5/bqn4RwlhBP56UwS9C5Lud
2i1e8lcDFYLEuERO/FwdMchjG8eEI5anJoxRTOVELgbA49p+MHwWmvK7OPocB8wRwY4ZpGobjIkO
FCJfvE2Ub7Hynlrf5XTY5t5woH3bZFBEST34o5UZmD7qzUJ63j+gzWWooiGJKFEoiFf+1HchkQiG
npDcFYP7yP+h+e9hOiUrAfKfApSxRvtMU6FmGTmZ8L3ENPv0cX8Ni6K+sXIrEYw51SIVw7QL5xsd
G0sKP1TtY2vcJrIlYNP2RW1X+VayGAOUNfUYjnUN+4CRmcZKb4WHFLTc/2veVUaPVwTZvEArgYxB
wsxMGYMvRQWNZGyBl82Zy8QMQQBkRJz3DHdtrBWa5wxJNxCzdKfwaUH9WQa/g6N+6wPBkI8Ftf2+
WC2NMUAFaVrNEMFsExQTHjSPav2Z3AjA4qvsrPcm/duoeHUFJDleGx1vTxmjpJUVEcUJ0w2j8Zwq
nZUFXtx8NqRHjrJsWtjVAhkz1BX63BOo5+toSHsL9LjMFO8WohsZ5GLGkRz1Bx4IJkcm21yeFhgn
7FBgtSfJ63ywkNMXQxs514Czga+F1rWXHJRJlkZxmUR6KhQcHNpT2taUc4Hjo7ZLtpctfNWhlaRQ
EqogkHBUgzW7stVg4i5/pcCKXN6Tiqf/r39fyZL6SpraDMGFdKs9+l6JgbhvOUgxLAAQAAuNd1Lb
m4hQSZV1gygsVWXUi74RR8j7qNLTKD10dYqp3UM5Ts6+Gm5rxG85LLyCpJOhBnQdNGI+hfN1PHsd
r8+cJ4LxInWXSVVdw4sowqe6c0v52PUv/7YKxo90YOAcphg4CmRwlSQ0O9DZNT/3ZfxF2y5bxXiS
cQ6zoFGAtLHkkciSRypN9VydZXs6qLz4a3Pyl6gXaYwvGdARM4YS6rViVjVPcxJi0jMOwGKdA98j
JRMMRTBq5oBJDdfwZ9XCCFDDa1/iHd3y95XSj01Uo6sVjbUK/a4CkyKsv2lcaIrtHOdqqctdWEmZ
iZLOfYEE3YgxG6D1nHO3stoPGPiyyUm4pqgoRu4UcMzUX270ZYcZDxPWTRr1C5AnvRdfwKR93R/k
29ki1gxkoOHA68nZfj2slsk4FpXSmsYdcHLVa7TSZTcdmoAMC08HzRtPs9NaE7fN5C86i1IV2CDQ
3PJ2SriMiTZgjbFh0tMCzktuUO1ZIM0Sl1ei3daWizBmgcqgB6WsB4qtCo/tWJ2mTDTV9F2zAQB8
+7Ukxm+KnSIkUw2UUrn9DP/pylTDGN1dHvJSnNvR729BbBDv96W6kBLBqOga+A7HY2rM73kTX9bC
xvGDH+PIKh8lEr88ap1mzob8nqfISgRjGtuqlWhKgSg2V/l1Xiv3Y8ft/OHtFGMZjTBKK6loQVt9
vXA5S4f2QxWDWFE61aZsRo+d2fFuL0fXKGMecymXCi2BzSjyO2I8afP1PHB2bvPloEmgHJfR54Pe
7j/N0tQJo+rPiEA1Glpa973IejMWXCIe4uJ537dsbuBKFGsBwanYlhXecyI9tf2XKOHo2fLv3zyC
Vr/PmLq6U3Mi9ADjUQg4FaPyNunkD3KVXwVz7v7bUhgjoAWYUYh6vIEK7aowXsb86/7vb6L7o0Xm
97Ew9z+UKlXNdRTiFOIsg+LAIXVC316I+hILqGG2bza38rn8zK9BcLaRDZ+pUSa0zjFTO+mPkeGE
bW+XGL/qGk5gy9E8NoKuULxGVFtHTqVpjq9L1345HkZgYCVqYaaqzhG3eZcuO8qG0UOfxJo2QzsI
ddC8YaqhLY7fOMe22IAdFWTj57ABjnCcoJmOCK7xjVqp3R/qwGzAguQAvcv+99NiTETVRwrGegGz
6ut+Y4p+brfS8JEk2UdglnLa7HiawdiKDgBEQz6jOamKjkX1A7MOADj/0Pg8xubtZ/HqrJYPWcVK
jRCUSVcgCBVP0aH7HDgGOKnTL+FBNAVb4tWAt2OklTjGcAAimbZlA2e79Hor5/aYODi2DM8e2S3c
ROBO/i3mYU9NGPOR+JKBKGlpTajdvH4Mskc/eeli0WwUZ5p4dB08zWdsSdl0GJ6PF743kXp6lR5j
QUFuIeZ4Ep7NYvuxSR4oldjBZlEvOKR290MSwYFpAg7Cwfshem2RhfHPzCg0myuD07uwrZxI8KPU
LeoqC3VRKEk1azV6f0Z9yk0qFU8h6raT4B9BrsYbuVlec28P8CKMuXV9mLdR0EFjIpBbgMN8PNSx
tUzdNLeJy2uj3n4lgfv419KYe6f3UI1xSaI0WvStTSs396VDoXV3NKDHcQ5cLelexDI8JmLg7lu0
bd25iGZuYqVPKUaxkHyYgKnQvUT00PLmGrefDKvlMddPKbsmMgLkR1s7fvqPI6JHBN8vt8+ur9Nr
XpV9e+JH0wGeJemAoWUjUjGUszbKEPQubS6CmTj1sbGSe3SJga3k42S3lnBU/0edQ572d3Q7CrrI
ZkLVsa+DtpMpSLVizQ2i6Oz3I+cq/GVHLzIWN7Wyn3LYCk3X4xG23MTh2j/WB4BHuMHdAl0CqOwb
HiDsX0zoRSJzIYSszEMpV4Fa+TxY7TF3+6vIm73B1U4pZPIoLLfV8iKOuRERCjr92GFur26ms+SL
Xwy1dRuZ8FIDm4elg+1AlTD8TVlsjNnoMJTRoBl7SmFLytAhPY/ZbXvrLjLYeEsdonT0mwBQvh/V
59exc7f80JWmkeDNLNvhKef518Xgv7FeK4lMrqoV5r4F/+d/hpocEhzT/4dPfZMjhazkMKrex7FK
xwlwM+HR91CvPi3QC1ptzafJVc9LD3V8QinxBwKX/Tu2qR4rwYz+SyD4StUGz0EhOOv1rZTcNTXP
BWyGeisZjMY3wUAjH1QZ9iiZ4RNFXjZw6g/dp3YyBQ8wBVb2YX9Rm/HySiCj81WsFh3qskBqJeeo
bt05Pc1yZUbSg/8ecI71wTFWP51CqakVvNirsDH9GS0NhmbJAuUcE+d2sWNvkSrilbYww2dT6uUF
cWijPO5vGvd2MaEWzQqFTBRJ0/T8H6KEKpjDp9ZZjHyUozck+bovcTMOWR0TE20hNTRrkgD2pqy4
a/rrgoDQOr5tANSyL+cvt4sawOMkeLuz+B+jCGJaLUaPUPVzcBZYk+R5/oapOwzM4jlQfOyd7qkQ
7dzrB57o7YO7iGY2tYmAQBPPHfr+gBJJ0W9DwJjyXQSNAHo1HfHrkrHgVQH/cpIXoczGjgGNBOrj
9RGfR1fGdGF71ZudLboLXX1k896LmzE6pjD+t70s9CqmP6e+jEVMYhjBFyG+Vw2rGs00GEx55kXo
nP1kx9BzqYspTdAiQA1Lyw5DzbsF20p5WYz8Z0CQhuAv8+VIA4/24Cw1pEh36tacWjvwJpc4rSfY
eeGOvcMDVeEtjTHF+Rx2SRUM/8fad+3IrTPdPpEARVK6VeowPTnZvhEclXPW059F+/vdGlpubozP
BvaVga4hVSwWq1atRdwiyCBP1O2lWnm4fBK2r7Pz4tifsMp2IqPBRO2EEQZN+hSaL5OxH0MMHX0P
CQIKsRsRulG0JC4Qq5jXGNsc4PVQ+dh3pW2JcHMiA1z4tfQ27uO8SqCZca8O3hgKoH/b7+uVb3MZ
dx51UxmNFksAzCO0MnzU/MAbaisOa/OUIqFhkfdx4aJvqqVOCkxpVepLTe7U6IaaV0p/uOwG21mv
aWqWqYAUSeHJg5JCyqETMzMINBvZTvw+gZg63YGx3Qlv6Z16LRKb244RZ4vch6rTIm+iHqjkTGs8
LS0Pcd295rX8cSgsiPL2XtGJyNT/EgbPNrlvR4Kp6YsAaIj4xwKgd+ZPr8UX5ah4w07+D4wPf/GV
sz3u47UDms+6hsam+QzaJfRzpr16GL+yVk7st/vL33AzcbMgLibLTJyeD4Q00vVgMVAYocNx6m7G
/piJdGa3N3Blg4uFc08mYBvxdlB6uzgVTwRVOnIHYOqjWtrAeex6waKEFrkYaNVZJhcF3ETfgR/T
TR7D5/m2dzVHtecviIrf/m0TuXhojUmX5pWFkqAl3xHIepu5di91oobI5qle7SMXBpMqgJhy1qB5
T3W7jb4X877oJDtMny4vZ7u9tzLEnTJl6GYz7gC2jQ6otYBldrofPIQqO/Ikga1t/zMpg0VTNnL3
9iqZU5omUAxPvBoaT2P8bVYlp7BeLi+I7f8fzy8wnP3PCM/XMpT1YIQkxjtclmwzBR1RnAsqtdux
cGWDe+IVc9PXw4RBgtHJ0JyCop2q2VXgjB9Gt7Fle36dI//bv62LO1iZlmjVWDfoWdKrcb6xBkGA
39o3TLgomCkAdSfhnwuJZYVWgOlYd+wyzQ/IIKM5IWKj2jysaytcvNMtpY1GoiG3PQb3s4fj6tOb
7BXwV1Y9qW1RgrQJDNBlAwR+FjVweXHnKFP6Ke4MwNfl43Lqj73HvpbkmKfk83wLR4eeN3lQBNjK
zRLY2ip3qJq2TxK1YYNP91lsz/fT19FbXFShX5iALwganCB02wbQt8XLfSr4lFtv2bV17hKrNGMC
TSbg5VReMHN8aq2HbvFm+UcgUoPYOtFrS9zn7KJ6hjIARKRV61VvnmmZOaFwUHMrFKI4JEPjR7dU
jSe6CGrDyOsRGWi23KFhX7fQ/J6/Z6ogjd9ey9kMOyCrRLduyoEYeYAXUO+pqFBmfmw+XT7Dm9e9
rqg6po1VTYYI8Vsb89zRIRuQGtJy2dPRdMquuTFSzY5I8LWjnR+qDyhIp3Y7AG2qUq9qpB+X/4bN
Za7+BC6OWGokFU2HfoUULI5kFqCkUJ/k5T3EXOuVcrcyflRuEwVFYEP91hkYDjAEafZmvELdEFP1
4MuHqNrbrZwkvelGHDMvDW023zAJwRvbO/XbAs/dAckeuF0jmW7domVlUZsm0Gtr3kO3rZ8XwtN3
TEFpWmWFCmWfhXZdnWZMdVn9x8tfXbBbvEJ6GgZaTGb0Z+PCA8rHloTcLSIL/AfvFDMjE2oTWv2k
TJ80xb+8AhZK+Hsd/HAQ0sbdTsHI+vZ7D5lVxwkFMa9ZZU7ReAHCQIUTohrXCQnsaLq/bG8z6qzs
caFNN7W2Va0auJr+g14/z2jHglPXJr2onLqZTaxXxnlyGNNcHc34p2hk+hnNkl3khtcFtfXetu4B
XLtdEjv7cHl52879ezsJN2NFl7CSQMZqunA9X+9ds6v9LhSW0VhAu/DV+MlSKY6rKJE71Otkp5V3
pXlacOcZqCTcJsaRlrFtLINTFKIezeYVqGIsDVNJugGWlLfeorcIDYNUswyNjVpXPtjeyZH6yz51
rGdcvgMQA4k3LkJRgO3PuTLNHGt1j4B5WS0TVm4qDbvF+FrkjN+DQ7gbDNQA2PRa7JZf3vExVya5
s1EpMZJDOSFuU7ul5XXFjZIIKvKbx2FlgjsOg4Ux8lpF00uD1Mroa9LdpO0rIgjqm81Y8LTh3IHO
kR2Kt5tXYPYqDH7WTgzk1ZmPpqGM1zCGooTaqduXsYoSpEUtkOnwvhn1NQnyHtTs8m7yWVpooCva
uwa4piShW2yGR02TIdZLADfnh3ZlvRiqucF1RekxkN3eek+AP/8+P68LauU8kQ10saPR7svnePhx
2cW2d0sj0KehGrIXfqJVolNjlAyUVZzIsXCXV3pjQNtW98Fs9pE+Xba2GZ1gBoV3RcOG8cdXMYE5
bHVMbnQpUodrK3lFpcS+bGT7pK6scCc1yi25kfSFVQ66Q+aW10jNndwJTvT6l76nkBtq8xLTNYyH
E8bBzQ8wkrEFX6lcxh6GKMAA/KXOHuLGJeRanb7S98lsQ8v9tznmlKtQ1GpT280N6HEnP3ti6DaU
9DVEodlXXXkfeEibLm+paH3cd2uKqTKVsCBuonReUZWhTXXlBo/lm3mYP2jleGcao3/Z5rZnrlbJ
fcYuG3vIhRH046+hElEdetyfqbPMUCfuHEiIuZftbZ7klTku2DZINqt4nk2gX24k646oz5d/f9P3
V7/PRVpplNRmSXEzQ+zQHJ909YdKBcGC7cgft/LKBJdx1ESpMCOMXCoFG2v8sQuOlDzVnWg0T2Vv
iT/sGGCcN/CkVyk/gWImilWWmA2B3pnsMJ2Xfj/veuBBCj9lxCe9q/v1beTqDKbv/PxYh8ubuemQ
57+An01JuxkzjhUeU9QY3FY7BuAOL5oH0lt223uVqHmxWU3TV/a4B54xSWrRTph2YNgXhrYJj92R
Qhc59mvBjbyZ4hgIJAobX0KYfHu4aWTWRp/jLVkhPaTLhKM9O9242GV30NtedMrYzfvntzyb49yy
mQnIuWoNExXecGJdDcCWtBYoPuXnhys725S9yx9v+2Svlsj5qSVnsjVmkLGQGE4XkgF+swefpv5I
j7kf+urDZXuCHeXR+jSVjTFLkKwmqbEbCxlAt0h5NsoRAwKdnRoTdS4b3DyH5/XxSKk+q/q+G9Ft
qDLjCUAVN6/pozSYr9UoAs/+xAde+H46O6uruyDCsyk1cyRw7CwitXIlrzyG91VnY7Cuupr9ADj7
5DheARTjJbpdi1rM20fxtwPpXGpnBR0lUZyjkdjVdp96evgVZWCtf8YVn9GXyzu7GUQNqigUyb9l
8MB7PWnHIrcgE1LXmVPXKKREqg1SQMGpEJlhH3i1qVWj5uNQ4OmWh4uXQWbFWKIba6oE1+pfwsp5
OdxZB6StD4IBdwKqD92pPjJi2dhwyoO5FyMiRYviTrrctmZVgVUUtKiHnJ4K5VgO3y9/nr+c7POC
uJPdzgoYZnQcte6nCibi5CdMsYIpt9tZH0U39naiR1AF1kAATU0evUqyXA1qitLe6EyuHDsA0O11
W88wVd2w6RKMxQnJhjbP9soml3vp40SWKjJQPQKooiKyn8yRIy35wSSJ4LUrMsU+6MoLe7CNFhLB
fLrU3k/z4kx4Vjfpri5zQeojMsS5+5BQLTQDwH3QhA1Stw8+Fa2vijhzNxOs1c5xzt4qXZPKMlqI
Mi3bgzQG1m0MQYPdZRcUrYXz8qbu+jSjEEKgUWEv/U1tEh+ttqY0BEF+8zgRtB4sA88/lQ/yNWgm
03hATlz05W3aFTZEzfZ6IkLUbO/a2QwX32m/dCM4CvBkkgwbCCo7DQUJh8gCF8BrDCf0OQFcs0tP
ZrzTq/3lLyL6ffbvKzfOFikYZRLHXjl5IfpBULi5bGDzBkK/VAXdM4jOeLwp6vFNbilo25XxYWqu
6fSSTF8bwFqT9jYzBMa2Y/bZGo88xcytAQdDXXekIAP/FbMH6sj+f4nZ2978e2k//5jV3lU6mAXL
RNVdudNsMz+l4NnojdwFKZ/3jk2kmAFQQKOOMgB3OoOsV+Kgxe1Q4A0Z3yzSZyu9pvmPcryJNZG+
C/uxP5IWrMpCwRdAPB50Mk2yFZSM/zHvAaFpimyx1bBW7VbWD6ESgnUvEgFdRCa5GFfTyOgWRkGe
RTfKrDsKuWJD0TrezIlIf3rzq62Wx+3lXHQFwB+QNppUT08fp2JfgM3ZVEQaoiI7XKyzTHQjdbQZ
3IjuSfqyRE9DdRXroq+13fZcrYe71WMgJgtM+6AIdQruWfnO/BZg3Cc8xtfDUf0agGlI3rdXxbNx
Nz9cdsvtzjJwmoxO2rBQNnobPRY5zrNwRoqUshqA5vbPiVuPTlnazUvoyBghTXT3ss3NeLIyyQUs
AxqLgK8Du75Iha2MpwIsW9btAJGxAfnze9R5dROa9xZKVqbMo3ekvI67PICGqZr/ABpkkQXhd/Oe
Wv0+d4GkzULyPKtA8258aNPd3EHCURc0xjcdcWWD+0hpqUWVPoGRYM6/k+qBJehm/NCaoSBIbU5L
rTeL+zSBPI1VGoAjcTxCNAWQzBoQ+XYHEPk+ekkd9TE/BACuRRBR60W22Ub9EbRWi2QbvYrFIRQF
aNWjePlWfvOXUMd/kN8UbSr795W90aR6BQoOTBEVqg1cop0ph0n6popE3Tcj42pdXLQaQSIRykuH
R0j2aRi/WdFTp2MGrdzrmEy5fLI2CcvW34+LWFmmxtC3gOgNe61Wd4tpS7kdgX1px+D/eGgV1/qr
9FFE0cI+zaVPxwWwdohSy+rRuxmTRwsMCwicTqyL1Ii3Y9V5J//oLLemFaggbUEtpTsxIuDIVaB/
jMqs6ne7SLdFM1nM3S+si+8xZ6E8t1ZOwHWNuZdhwoTgogjynW0TyKoMVm7WeZk+S18w10BQaQsz
tzU7O2tNgYW/HOqzCS5ChXOD+d/O+lVck0BxFNkaU8LBbIgFNanFyXJ7Oep+AFYpF3SHAp/c7GWa
EBlDIoKHAY+QgmaQrMgBRqijQ4OpRGhW74xj6FRO6IoIpLY382yKc38MH8hJDM1xNwjuWisECPpJ
sBi2V396xNkC5+lZVOhKm8MCE+DOPaa1Eu/gHLPPdMC6UfAI2rwqz3vHT6+OZTZaTY+9A54iskMd
x6rAs7tJ9xk8vyB1a8d4sv7bInm4TaAa8SQlGrYR6NqfjXWfPIG7hE1+VTux8PKmhwCkhJERywDd
HXe9xTJI10nzvxrbDMdcrqo9mwCodq3gMbada61sMRdaRX217EbDmKHV1f7QP4F+BrecdMtuusjN
HXxIZTc1PnDEuxDDGyLywO3Hzco6d8cVRWBCFRRyV4XVeJCqlewGXJxDqfld1p/qRLpXzfreiKEj
28p2OIlA/NuN4tUfwF165RSpwBEu4Gs9Gn56b3mZPbommpHvYdFCYVAD9IyYaHxyFf0lM9OoZEEH
48B7vCsdCJY4S1L4spIJDsnmqV+Z4uLboo+REasoU+nVQ5I8xXr5jwY4/yxSec5UQ8L8UKx9JJZe
2IDaCBxzMxtZLYLzyzbG7JLaA3AJ0VZXjbIrI+rcbkZCLInAnVu3NetHmxDCUU3cl2+PwDKPRZTl
CCqqeUOT20n9uFBRIrJ1pFc2+KsaoyKQ4Ywh8ffzFf9L0guv+P8m6SVYEH9NkyqMhjFCIa+aX0Go
afeNFw/fLgfFLSdbL4hzMnRx0JBr8H63FBDs5EBSdYV5e9nGlg+sbXB+ppW5laYqqhFG8KzGrd+P
/S2d+94eh8G9bEq0ZZy7xUTL8IJGxjYF90X3Qx1uwkVUNxJtGfsbVqE2B7lrQy0cmyX3g+a2FmE3
Nqvh6/3ighl43mtTDvAYko8YqdJcDOvvKZP20/1mRw1HlF6INo3L5CMjTc3EAKJWBbUCiPDH9IG0
onxJ5ARcDqPnAW1LyDt5ank3gWV41O9q+cacgvfkZevd48LAAEmVPFfBdt2A+a2563fpjtyGH5mo
uIi4exNOfrYFFs+3rtCZYdvJNWqUtMbITt/YxYH6CcjJ8w/R7JmPKPPbjIhG1DzbnEddG+auIUXS
Ab4pR8MtIa0Mnt7Pssd4VMY7VBsWJ3Sym9GfPGY8Eqgyse3jM0U00FRoXEByAPilt0vWpzQGJ0gO
XPSBcbayeXb2BksEydq2T57NcO6S5ktghiqq/igSnFgyEcutL8mpdzlebHvl2QznLEqiD3IWoyob
SJXd0sa28IqQtMc2EsRAwXp4gGWkqwExKmAsFpSgkN/upyxzSnSvL69nOzb9Xg8PYstMWqWZEoLw
wkIrBgNxY20KQHmilXA3BriBk9qkWYCuT+gmcXGo9PLamoSzd+x3/nQ0iDFCvE4GhoL9HaswW7eT
FlOW/rAJQxlNYfAZdHYAsPIu92tF2KHb3rqzPS7qdmGjNeUEAYWy7uzFlG7qeT5c/jqbnUcDxfL/
WxN3eNIxyhNpQh2KxSazBhB12n+dHGh1Bnbppo+S8Om4fVzPFrlzNEpJZgUW2J0YOwk7rv1P+gnR
LKFo87hzZIFctglGFLlo9FBHX0vt+fLObTqdosoWlHuBVOKBoEnUm23HpAHriMYOmmvtfgigAJFa
hXvZ0vbti9eaincbXvX8ETI6DQ97cJR66cvgUjyEJSf5YewUL/UDR0SktPUQZk/D/zPGHSZrNLTB
UoGdIeXyTSpzv6+U42RlN6BYOsS5DKHFd6XJGLUghoINVXjoaYDuo5H1wMclndfLg6P3O5P0gji0
/b1+G+Hxp1mUI6noMWBQl3eydtXB+7SHyx+KnZU/4sN5HbxWTC1bQ1jIIwAkAdRBy8ZtqGQP9Aoy
knacf7psbPvCRY6Kms5P4Ubu5CLqkXYBSShoyxQ/vUq9wA1OaBWzKh2T68rdwkvd8LEb7cuWN3dy
ZZg7wPqUNF0D3/cyHbo+GYYY+0cll0Vev/mwWZnhDrBqpGqSgcHp/9/D5rcxNB3fhnZ5StR8jpC9
5OpTn15RTLrEzet79s0wQbRpWAQB8K2NqsoCLZEY0VWS+wlRj5oSuDkVaS1uhwv1bIe7NkKIxbV1
B0H75FQc5OvwmII+r/rMCoGxKyrc/sUNz9Y4NxzDNsyHlLHvHnSUOBgViY+p2av5a3j61VEA+Ogq
exYmnOyN9sdpWy2Tc8NGonlGEZ+BqiU7CD5fk8rO7F8zk/JexqiSoHCw7ffnlXIOWeahCelndOeX
4CmKbi1yZwjJ0DZTDBXxVQP22lB5/LXUGNSqR9CO6LsqsNlexjsV5dufGurL+L4UY2WP3aKrlKZo
aBUsTYYGb/xs0Y/FIphE3t6z83o4n1eLrlVAjm+6WfZZGRJ0SO4CDNtdPlibcXe1CM7hkZMnIaSA
gWSyHqPStNPouR+OGDG0DVWEmtjMXla2OHfPMlYBM9TIY9wZ2r7bj35/ED82Nl8BKzOcc+cYHq86
6M26pnSqLdWj1g2hx0jIBbb9XtTAuGDJMtoivPyJXuUZ7l5w+Uh7c8eqs4afAXxmtGAtlXbqvr+q
nHEvOkrbaefKLDsHK7+bUGAP5pGRris2I5rPKtc8yHcTmMmDLwwWP+9FBFrbcRHagRhuRWsLM5lv
bWbFEI8QIY69+EW6XU7xUXJ632jsGZJGYgKhv+zsb3M8stsIcijYZFYEbPnodXepF4PR7abZz7eg
P/OB7vk4X/X7VHDJbDrOeZGUe4bHVTOEtKZIe5vKluOXqkpATH2KRXCGzfRa12R0+1UTA4/cwa4w
iqcvGuoMheym7TFMni6f6c116GjTqRa4GOCabz9WKutLG2lGhDHKU9fsQvIFXAxV/J6QDnfAfxT8
mjz0DUqFkdqHeP3oyKOQtdmZylhbRHfVZoBameG8vU66IG8H3PyJ+i0cPy8NtfPyecob1BKIf3nj
NgOUoWkQqjEge8ZjyIbRYrwcE8gto96tg5vGuK71O7ObHV27yzJPS0TgnU1XOFvkcWRlENdhMAB4
HxlGb+uhaXiINoXgU206xMoK59iSRnOrGzA/lo+ftfx6qCKnCV+NUlR6FK2G+1YE7IhDMlaBOxpP
kn4dG6IRJNFCOM82K2uK6n6EyCeejSPGBy2Ux8bYTgtRG3/z8gWemMgm+g/KH0i4uofIozoALJAe
5INmPc4irJ3IAndNpR1VGrMEW0Zr3klzqdpD3x/iSPl82ae3r4vVSrjQjdrvklskNIHGlp0FZHeh
B23gpYEysYLaYupCDjnp3MtWNz8UbkSLYGpbNnhsn5TLmlEQFc/u5VD1oMeyXksIM1UiLaHNTVzZ
YX/H6i5MIygWGAPq0IFWOXnwTQlGm5D7y4sRGeHylrrtQc+8gHKjMiDGgUwsVqFY/+3fjHDuUM9N
rtIcnEBLhenYVgbeO/WKtBJ8mM3mrrHaMc4deguiam0NRrHWm73pMUFDWbmvDwXoRMnD5SVthoOz
KZ6tRzJMjGeVCfiv5JlezfGs7eJ6EaDOREa42GbliiGFyImAwL4yytdGnOax9+sfj6XVMrioJqFJ
2NcFaOhLvXxJ4shTFBkNUOUpj1H0TQA3C/s7bWn2XWPuLu/gdt61ss0FPCjQanXGmkeDr/7QAUuJ
XicHwzxu/igmxN+ELmGajyC5pKjF8DDLJpDmMcyRALGCJktowXyVIk78QsJIjIBcsL7tvT1bZF93
dX6bjA4NmYL/JXqH5Sq8ZpAK+UrUgdgOSGdD7IyvDEHJtKmAM0YUrJ7y+llOB3tsdlYjaAxse+PZ
DBePwJmql3OWY76zPKjlU9qLSBc2U5TVJ+Ji0aLXUtWUqYmSgeGDyBNvqGhfCRs2fwkT54Vw4WhM
w9aUxphNBDIIESYCZUe7LiG5Oe+D0rvsBtsB9myMi0kB7Sx5mPBxjMYriNcoT2YtOEmCD8NjlNIp
CdCwAYJtDAxHnku/kmLBe13waXgwSRF1oyzVxHRD6KS1bm3excPBbGR7WG6Vcb/UouGTv0QHsKEB
BWpQlUcNj02XFb0J5S/1nlHp198JWElPkxPtm51a70T1qu3PdDbHBULTmrOmDyh1LS221ehblx6V
QXCAts/p2QYX8Ca9SvMYVW1vCT53aulI9ZfU+G5GinvZ5YR7x0WeUp+6EMRikTfdkns2tJzv1MpO
XlQ/g0jve9jxkIP9/lJc+BlTHV3WDKDQgYS2Vob7qqBO0omEYURfiAs/SZt3SmEAYxIZod3JmR1A
k6gAavjy5m0fpvNq+CBUgkhTkdA0HPR8l80QTsnM9+RceBrLaPBbBtCQb+M1SeI+06wmcCeN2EHd
+Zn0auGeuLyQzf06W+EzlKVlQu4Syr01Ksp17mrytdFlAlcTGeEylD4zIUEhgcNyLIrU1jAx5up9
CLK6sJP8y+vZriivFsQdUcNYSFNjR8GIP842E5mtHesmnex0Fx7wUJrdHKWp3I3uRRMMm6huHBjG
6EGoChL8t18smOUoN1EVwI1RLtChBpu2a92MGnS+Fqd+giarXbeOaDJue3PPVjmPH4BTrOKYgB1n
GJ5JmzyTScU49yTiJhfZ4Vw+LZl0OKTYWNPBXjLi5Ar0+bL3aGGuN5G7dtNFD5PRMCkoDb6oaCqb
AJ+Eoolj0Vq4swWS2FaZF1Ru+ny2aXpKWqgdq++pOZzdgcfWlZpZSAFFDzmen5XpNLa1nQUv+vj1
sscL1sKj6rrKsoKwx2SkMX6n5k2wuHn347IJ9mn/yP9XK+HOVN6TVlFnDD5VheaYKiiLI+WxakFW
VlbO3OdPl81tBteVOe4GDMvFspQRZiwt2wdy6nbF58sWRHvG/oJVLqznyhxbAdTk0vbUT7gktNwd
xuE9l8RqHeyvWFnRxkUZlEoDR0vyMTS+t4nghtgubKwMcEffotlYhCVaxvkM2g9X84lTPwenLve6
Hxgy/YndF6F4N3O8lU0uDEhqNk9mT6HuWplOmkPzcZD3fVvdlop67EvMLFbStzQHYca/fTIuLkTp
GGpyBLtzeowXcI5TENGqomqkyDH4wCBPWrcsFnXz6HrsBlsm3jJ9+JeV6Hy3GG2YEsxwwBL0QfhU
1HRnztonIOsFyfjlpaDR/9b7MkOfIsDqIs9sZtuSn1Xzi5yIuvnbSeRvdwD37VsrZdImakiQEXeu
4kcOyl2YhWT5NwiYHCpgAth+k62scZFhCIooylqsafL1o+7kx2Hf+/0J5YC9CBYmOFy6zMWINqFm
X0k1e5j33vyiuaA0hUwXmqlgj86OmDvw/s0vuHCRYTZLVmrUjmXlmpDZmaUvlSWI5JdDqy5zEaMt
6qVV05qC1vtYpY9y/Xp5DaLf56KDrk3ZlJS4jCR5eC1Vzc318fHfTHCBINUSsA2wLKtPreu6LhwV
wJ/LJjbHL85JyB/STQUprDrQAOhI6jY/0Hms7IoqV5gzc4wEAGytng9qDQ3kiI2Fj7vL5gWbyLdE
GoUGspYvlqu0ix9oCqhTRSsUBIefB211NalFQeZ+wdVkzNBh7FvIzECDvprdyysRpMRgzH0bHiw9
aRKdEA0jSsMHzU8B2WOoR/lDcAoefxIfuiKSRdHSuBjRFP04Nw2UHMLONwvDocRZgs4RLIz9yt9T
Iv1n9FhtYDlWslGbE6opeWDLHflQDNpx0smdnvSgAk12IKT1TNra8xx2Tl+bdreEGO9X0u+X/5LN
5bJ5aZXgBQ0S8Lc7nE2NNeISwaTgoHha1jkBlZw2rQQ+uR0OV3aY064WDCxxUlYTvmR2Cnb9J+0q
OOh3M8SQRlcF66cJuOd7YsnKIlv5ymKqkqKZuxm9yLD70RnyI9GJ4DOycPfHV1yZ4MJhJHXR0ASY
FCDFVVR/IKGfDLM9BIJ7a/NAr8xwUTHQo0JhoCo3lib1oE06im9UnwWLEVnhAqPUpK1SMzDu0sof
E6t7pZWwWr3p9quVcPlRGYdSXigIvkxcNfYmGXRsLptN05zqWGEkQRc5nmBVPNC8AvlPOsZAgBeq
+RBM2lU9iIj8BF7AI2RJHhNziJD06c23MUpscywxC/Olo5F7+axu3yvn7SNcOBxDRer6EodVu8W8
pl076XXvx3cAyuwFltgvXfBswoWFPkojZcgw1KPuINoEbswSHRTHtDUngX5DKyqMbjdOVitjn3F1
WCfSxE1C8siTd4M7e6iXu+ad4WEu7lD645UIAiSIejwacqKWLmugTYe4eQDquhurfAlmUadBZISL
DhPENYNlKmAk24FJFQyAXzJVEOQ2n1OrfeNCg1IPHR6JbeQtWt8+mEsa+9aIMmw15pVLcyCoxxrT
hbrSljZgKCKKPpF5LmYUNTQB+srE7YHz3O7IwdgBXbR7F5x+tUoubOhqLemSzl7C8o+C/OgHS3Sy
BN+Kx0uFUpMR0keYLfyQvgS7CsVsq3EAldF2UOYpXekQvtKDCMckssq9sUjYakE4VAhOCjo4oL7K
6iPNk752h7YSvUgEYYpywUOuEsxhNAF1l/Gq1a6amDhzfp3Hoto2c7kLoYMHT1WzLpVLgLMlZ6E/
M8IqdXzApIcNLYwbtXoPS5Bx9g3KRQ6IoY3RZICRqIqV63bJ0LcB9XbZPy10/PiuqKgD3QRknaWo
XFQ0MynK5zzFSO0uuZO9zNdCW3pmbMjNDnxBhsgrt6/Lsz1ubcmsaeOkFAxMHd0ZvgK51NjpPOOI
MAzUoIgJcNsdz+bYv6+CcBYP3dTOALqY061lPhnJPqkEqYzIBBcTY8gPNTkBpycZKLWVsn0IKGo9
WS8LSnRsa/70wvNauMBIIwgUTaA1dIPmeYieZCoa6dg+TmcDXOhrig50ihMmhU25t/PxU2PtYqn3
W0sEMBZtGRf8YkoSWe5xNVpo5Mj0NJmPFhVgQLbj+O/F8PMpeZTU4Eg0tN9jUUyVVwws/ssr4GyH
C3hBpvdDI2MtnWvuZJAdx/vilnz7WRbx6sdYqF8u2DyNC3rGUI5hyL5Sp32X54+aMdi0EwzDCDyB
h83nabAsNZrLbi/Fp7kajsRqErslL1rXfhFEIIFba1xEmDU1k2UTFaz5GLY29UuMY4Gyo/nhVbaG
kFA4jahGxxz5wknSuKggd8qk0KwDZBAB3M4W0JarS3oK5xrTTGBlNxbtUBaFI1ip6MtxkWIGg3Ok
1wANqfe9h6f/sfsieeQ0HReHyVLRg3SYBKfgL1no2T25oCEtljyrFHeJdmvuIgc8/nvAol5M2wDK
DyddsEbRx+RCSJfXE8myMnAt6TpbriWRRKTo97nIoTR1RiUGk46XD2nn6KJem+D3eUbooUz7RK4C
vOm7JyB9FyJyPYEP8AhpdTG6tKkRlgL9KpJcvd63okqMaA1cgJDVDEByBXgja7oypYO6/NuFp3Mp
QzLNamktuMKH+DPVDkX9Lc4EI+jbu0SJCSkX4Fh4og+9LNOZsCxB0k5a/500B00ITN5O6n7b4JuR
gQ43amiKgVPIt+8aAvrCulPvAnnJC3uotSoGvU2SPF8OAtuR9WyVuy7A6Tca+QJYU08fDQv6OBFg
g35IRHWJzdWBJV6VDYKhLn6I3ygAzjcphqukULe76UdNUztfTs3w3PWCj7W5pJUp7syPtOjSqcET
3gyKvSoV/gjixSSqsZ8i7ONPvNQfkXtlizv/Zr9UydjC1uB3h/yz6hAnBPjxrr5W73S7PNR3/WOx
w3D8PmWgNCd/Twf7bJ+vvaAZZuRyDCn3Weu9cZCdMdqFeetGKJJcdpTNO2pliXOUqjMJqvCW5oZD
ZxfDTaYdOuWjQe9IfdWIEFbbTauVNS5mBF1WKfqC8RB5px+nQ3jUXeXIpl6ZNI6oNLKZmq2McQEk
mwMShxWw00MeOAgALvQvHmPJejKqeGfG+F/Wdlr7j0eCsLi5egsEaRtnEiB/roRKU/lqSFdVsrgY
iNWFD8btspalg30cbP86xIbe2pKzyuonnEpkn/DTY+4Mdn5iLUARWcdmsIeekaUaChgU+LH5oJ+b
ISkzyQWU8XOVmcegSfzLnrh9vs8m+H1rlKnuqE5drbP8qQ8OQdk9Evq9mrT3vHBWi+F2TWtkdbZq
FJ9TJLXR1NuxJMhPRGth/77ygWxWNC2roeWiaVBsd5aKgAjCC0V6K5v312ohXNY16rjhkxTRN8UQ
rTzlGOvWnKl+uPxhRN+eC7xdMaptKoMyYdJGYk/qojhZKr+rCbtaCxdyAYqcxpig6VDnMVo2p5l8
0SX3X1ZCeADAZJppjJkU0x2axY+60lkKEUvr5U8C+PzbL6+ldUPScMI7zZrthRS2MTybEKW5vJBN
1Q38OOjJdBPxma+cjwYprVhH5pL/kB7JUfeWfbBTQPAUetSDiOGH4Go6Tp7s/hfNsa01ro1zUXyW
Zj1NZuhbgRDkOEj17SCPbiGLkvyt+L02w8XvNkz6siEsAaxKewbDFxAdbtQUnxTauo0p2V37taXh
O8LQ2ioXhizSBZ0V4Z2oYxj+pqdebniTqP21lTatjXARqAZOtiELWqW9Du5ZK7NbK/FC66GogIob
ni47yyZ4Y22Ni0Z5OJtN0jT0D0qG+VDtRKWwTQLJtTUuKIU0ghr3hEpFiad2fkUfJzfcI784Ao8Z
HAYM+xuG/f9I+7LmuHGl2V/ECBLcX7l1t7bWYlmyXxDehgu4E1x//Zf0uceiYZ7GXPlpIsYRqgZY
KBSqsjI1H7Trn/PDJMFw7/a9t9aFYOWotYvB687GkIIWjXfOleZlQfkyx4F5WBX4YuZDnkMGa9yL
91urQvCaXfDFxwtohYHxeE5dB9Sjk2N5ikmjdjEkyeFePLaAS1aBIjFx/AVjxQy+08LABg/2rVFG
ZEol0WX3fANJi2lrx3IhLyHEMADzcpVDsluv+yuj7L7Po+LroJq67JcyM8JJq3SSaToG+AI3iW/d
Oo2o0l7psVQbfA1HYjK/AoP/uxzhsOmaw5esAWtgC6SUEa70T+XXPrKvVg5T+VyRzJxw2jjSNW6C
chPwpSkgmGTKguHaRum5ispbGYuobA+Fw2YqiqM1o0Mhtzp7Zd6GTVr4VSebTt6t72z3UDhWHSsn
EMigfl9DVyc+JtAfM+45CG/BvH8NEhFJ/rQb+jefTHBxVujt3BtgX2z0B2eyvWlIvMkwPKJ/4epB
Z6felg0QS3ZSfHK1jdoBWg6ofFJEpvOQgtJ9rCQHaz86va1LvLYVp6ogXj3SYL6iBz1obtuXOvMN
tPGtqD5UkHClEK2VbKZsZavDbpLRhUCyijsQipnnsztQTy9Dk/64fJbX73/hjIld77RdtMaMV4Zi
xy+byavIsdGv+kE9ZDF20mWSNe3SNGwcUnxl6Y6+9HTO0L49xx/XCaTp2Nlho3vFCTeLj077UXvK
bmVZ6m6gt5F42S7GsyEa/fte6sWYJbGG86Y7Zwj7WA07ambsz3Ypc5U1yP6xoxtLwlezJot2ZgUW
OQPE7T5By0wJ9SocozkAyZvm01DKrLn7PAdkFLPT6OCDm1GIJiVdykoZICMKVbA5iYhdO1mQgJCt
jdS2q2bPSbPe8JSsmO4hOrt8aByXQ92tiskTW1ARDEpqtDKa1F3/3fwqIfb0PeYSiMsBDVbuCjX2
Fe00Qnb5sgPvXqobI0LEMQbcuB1fANrNv/GMeKSSzYvvxjRHx2yrA01gW3xCN06xaLYyAb994tDi
tk5rp4gcZbeqzIxwq8aGqtQEvMhBWcTfC5XeuRnarLXqJep41Av9Riv1Fzdm0eX9278hNstbv+Im
yhQ9jydzRtnDjiFRqYYz85ZjThHcFh8z6yzA/S4LAnsjvNbGpnDVdoltTDrFVTsDRKHBXgoS0ZWk
RTbCu5uvbwyJByOZ1JLkkxFYtt4fKl6Rc0YcNRh6MgSUKN/tyawOkh1dT/gfEWBjVPD7hbJ4oWA5
ACEsJL6v1knYXvHU0wryLqBgLdnN/TXaGMB2wD+riXeTu4D1SVPBXcSdc1OFS/7qclQU9BCP5Pcc
Nsjl/deUENtaYBoWCCnaIDoZw2wpo9RZJKvZPc8bE2t43bhjtoxZ2pouDUhuRTyxolh7V1zamBBO
mmHzQV0U8HS0cedXfQlpCn5QXFnRYrfIhzHbX7slnKwpZXPu5pUSLEQ/J0V813TdlcX4ObdrzRvQ
zUwxIW32yoEVsofq/zjWb8aFI1bRlix0ZVvOtGBxMdZXBllkBUoezt+GcJU7kD0gZV9OOGtxHRdL
oqC2r1daUHMtWub+6fLR2r1RNjsqnCyjmcnkcJDftfRWq0NruDYHSbdi14Sr2ha4fDCQKJJjmspY
aRooiYJhaLxsvLN6zXPNl3es482ICD5wUkIoBLCTsLPKLCwXhg9kuSa4P60s+DtTYuLT6nWXGynG
TVCa64/LFJiFpCy7m1u52DHTBpMpEaGFbGmsnBdAdjOIvXrowProm39MDOclTWWA0P3P82ZLcGuF
Vco4NxNGPurrCk2V0TmBil0S5vYWhGRKtTWboD4vwhvMOSnrtsCs8jh+XrpjYn0eTNWzDEnNY28t
WzNCHKrqURvaxqBBq3xO28mP9X8Il2UvsrWsP2ITTwHOGTod3NOQEJh+NEXrmfZ8LrISybapSha0
a4s4pgmxE+j+iARILYndYbYXOzDJd5ODBLN/rtyTocom2/Yija0j2UUVBUy/hhBpsqaZB5Pg+yRm
GOsv8/jx///MbP++EGYgndkQSlU7iOmTGl9Z5Lu8f7f7pNwaERJXc6SdVWMOIegGfkaB/qyRxMvM
HO/laxek7rn6sVnUsKzGg8Yh7FuDaJHWUdv215VUH02yo+JQe6oMrHF74ODIvHh1VXywRufD5U3d
dY63jybqQbW8iiuzqwBPY7ZfIktX9Y86/bzYJLxsaBdytdlZU8hSutGNezIb6PLeDDfOw88nmA8m
jRTV6GhtWY4vhnRuR7aDQt7CHGWZU2C6QVQJpoafclC2bz60MRTR5yAPy0MqTaN3A8hmS9fftDnb
vC/trrMnCLCu2LKHVWC+gbi1R74bHj3T1/WW12QlU5lRIaCAIH0ZzQXg+GK2DhRSIZU2ApDVHy5/
RZmZ1Z02aysyu4iLadVSNPwetKKTisxdplEmMyIEkphrVZGUM16o2rHFs7ywDlMiCSa7j/OtO4rR
pOpq6ujwDOt2Rf81h/YYnxYwb7Z+GskeA3uvyK0xIapA5nVYLI5xkzQhZ2cBuEMvrC+FQY6Fq0P6
0gIwoitDsliS2C/xf7EMZ1WlOxo5aOYZjyFpPd/l0Hq67BK76A5bdxyI6Oq2aYncNRZDvhYzKE8M
ryA+dr3KW4IywtwEGGz4ixm6t4BwApAwhVWgXr9nTG5rXQgr/dTXmmIDum6rPFz65Cp15/sWs9yX
V7nvk2+LFAIJ6qct6plo+mRa49v5EoE1JajMMbpsZt8twepmgPvYsqGm+/sBQ8NeSbR1M7twDG2w
0E5HLfbQ2UJJUz3OsmC1u6yNOWH34rKfugGiNsFi2efeIhGry1s2yAreMjPC7oHKBGMuVYF+avak
dK9JRr1ExkkssyGE3WlxwFpS1XaQxAe2vKbJl/E9WG7bdA1UKkGFCMqO3z8Ot0eQlbcp6NMUG6Qv
qj+NMiao/VX8MiHi28apMzSFICwtHRQ1Bo8MT1X6KHGyvULPZh0i1cYwcYetkwWBqfix85TyKElq
b0TNt8+Aj7rn06sjU8LbjURve+cKnjbNTaaxcsFE9XStc2ASelk7YL0WxALPdlWCkxlEGRxjUPSg
Uw9tmfnOsgSdFarLLS3e8RzdmhJ8DfQxThebWEyvfQDdq89YVA4Pkq+0HvU/1oOZYqhQQDYNeMDf
vY2OYOSspxrorqvlpgQdNeTQw5UiANOd/mVbu163MSVc60PZg31srb2QYSx9tdD7a6fTH8yCLZI4
ulsBAbHQr1UJl3uKam48QSsu6P5Z87G+8XCGRgxvh8mReGjzXXeJJKjKVidc9RyghyqDAl2gFw92
GZAlGhxZOrHr3ptlCaFhqe2UJA3IjU02XpeLfZgJAGQ6fdHNZ0gZ4X+V0QS9aV6xW4UXZ7Oqzr36
xHjzDpzvZn/FIkanq7FKwZEXVLQ/1ZVxUrrc57n5d3sqqnzoiQnS9KZLw3oqTwkGQsyZf8W4v3fZ
MSXbKo5N1F05myN4EtAgOpQcQ079p8sGJL4hFhXmsVpQGcaj1dR/lPyOF5C8MCVzGTIbQrRIbOiR
xUD7BkWGh35PvdT60VuyKvAuY5jtAsZgq9D1hYTM7/HCYjMp0cBeUbbOVfIhuSd+AkFtfp195Vc8
nANt8tIgPsua5rvfaGNXiOxgXKB5xwCOHsYFPAEU8hp2IflMMhtCbEcDsTeaDMUsQuyPRIFCXaa4
skLJ7gWyWYjwnYwxHtzGHkALa3aesrZcDwr5PDm1V7qyiplsQavPbB5Sw6DpPQOyIJjH3i/6/jp3
JgmwZQ3af9wfru6s/PQOmPeEkJQiIPHcxdhv6hoPwOsnXqox0J1NicdGrkuukL3NW3WKTRUjywZS
198XhMG5ntU6CHQMs/J6+1mDwIVVPVR6ODCZ3OfegdraWle+2bxxaGYwmlq4rmh3JGQOGys5Qb8h
vBwbdlsFWzvCXaXrNNOT7KcOSXsyj/SkH6awxQ1snySWVv8VvxXkGFTc9I6j/UHUgjrPhBcv2P4A
xDC/GX7jsQej9mZwpgQtRMjUYysrQe8iyzY2f65+s4tzU6pDHutrvFiRNTPwNey4eEng+hYgFMQb
o//QikNOTuIsu88crHMdFLE01xZrktQh7jxkykq31N4AuXHIX6aH/yfBfIy/Xt7d1dH/2FwCjLAK
IQDIawnBo9SA/XdiA2aMyuumm1m9zdvW66GOo7fPY/MhiSVZzq6DbiwKkWRgU52xmEJHOysB3rju
3S+GJlnVLg4RlPa47NFiNOA2v5+Cjtba2FXoiazSVysdPD2p5+aUh3GkS/xzfz1vpoQQX1hpkTYU
ei/6fKdpjx39ojvvyFu2qxE+UrvW6QwbggBM/5CmqLcuIZW933Zj1GbHhM9CJ40N9YzPUhiYkrCu
VPVhUT6lC/eJJiPj2E10oXZMINxhouEn4gpjWmE4g0EQAqR2H/lNc5UFim+7f6FJvLEmlooz1S3a
0QT3h+mex+Kxco6xLnHqvStra0LwN0Nvc2pUmOKrndnLreypzfk7ylVbE4KfLZVqjGDdwhhLoXn6
cl4K2RDz3qXoQKxQR79SQ1deCOmaWtslAwFfyLIT6z6zVPXcBoJMqiTC7Z4Y3VRRsFEN1xU5VFmW
smWw16EIGlb0xtJDZZI8QveDKLqhGipFjqOLwFLIt9e9XUERkTfB7BOfXa8utgyBGuUYWpF1kvft
GZoLoiv0E22xNjWqvGZWCi2fNgKEfCUTH65plENuLOA+mMslW7g+y/4I2xtzgjPQIqlYQjCVmjsH
3e0hs636FvUommROjXLFUkkM7jr4xqAQgnLwgzLMqjqB7R5T/SatJUyG0g0U4k9uZolTMmMl1qWH
8XZVbGhGILjXSWL12FXB5Xtv19c361l9dHPBK3k3FHUDDFE9P1GqHAvrsWF1yJOny3Z2WzvOxpCQ
j6UY7Ss5irTB4rQ/yjw+5shWDMbuK6W8mvoXkhY/qgzTTmP/MddA0QJyKpqsX1WTnYn1G/3pNKa+
FkwsSLoKSa9DqqRLgXoOy9Qr7yHCDHiy9aEJVmhtfStnEti9UtbL18H8iw7u9t/3uG0A51g4Zu6d
8k4voqQffRsTN3GMPrgu+Z67KE1MqPwyJhQy1MKesynjuIafOMhgvqAdGRSHwfbQz+LhCn+bDmnU
vchO4v7BeLMrbGqqMJsk1EjDwfoKGSoHbCOXPWg3Wr4tTGxTuFM5Lou+ygZAmymn7bXD8wi8pZI0
RrIOEZNVLlR3mpiAQcC+n7JT/54O9eb7iLRYszMaepnNKN6OINe0Xk1WR7oMOiBbhBClpimum8mE
jrpplCcrY9eGuviXP8d+4Pj1vUU0cK9ldcV5DD4AN/fjLHscmRUyogbuIEsqVtf547yiwAlhIRuz
zWKRM9ZAdsRsxQys7qYbT06f+apyShj1FHatLVA7m18vL27X1zYWhWA1VdVgstSFxWY4dcYUWNkY
TlLBl909xCQpNLINBxBg4TOprU1pomAcw6lz35k/ucW9OmqeJStF7+eZJkiAcCn/xML+HoEqZ0Lz
d6Uy0Z+mc3kywJGGQHynMA+D6lEcyZjpd4flnI1B4V4ea7yzjBHkFI3Vh3atREWanMZEP2ljHY5t
7zXmCK+Jb/IWcLbcvrU1/cDZEHAOnmMzHg8u+p1ZrUZzjP9SxCwnkXjwblje/EZh92s7Z0uWoUIQ
T8c+ueXkmelhjkGH+ds7vAm1eQsJPj62CExrAXhBKoyQzPIjNs1j3YPNZEnrrsu+GRFrupPq1FUC
qWPUO54ceuzbo5J9vLyO3aiyMSEk95nRtXh+Ibmf2dFwbqdJkvvsnvPN3xechjh5ZpIU/DeNEvu8
uDEU2yuV+9z0WvqYFhEG8y8vaP95vLEouIBlsCGukIcDeuvrESj+g/KYfOxOxGPvYvdxNrbW3d1k
Wk4/gDhtAaWZ0l+Z1ie3PDBo2l1ekMwJ1n/f2FDNUdcZ5J6CLr9zks/E8FvnXXfLZh1CbDSgFZ+V
RY8LslJPml6EI/QRLi9jF2G13SshY2J2ZVPF7LEOlC0sP4sWaNgheCyYtSdRFbmntArc0rdkCvL7
Lu4aumEYuo43zO8bCMavRrEoRlFrehuPtxqR5Z77Pv5mQNi9XM0rdVFB8ckDcjUMntN6zeKNh+qw
Sm/Rb+5VlYB1G5o+fvZ5BM/F5Z3dd5A388LGWhZ35kQHVeZcJgzTvM6di3TK07RBYmj3arPeDAlp
6DzReoKK/E+22Tl5sTGEurLNNtHl9ci+17rdG4fnrVsPZoakEADm2zLTH2fWBJdN/I8g8WspIt2i
meCO0nK8XEZ/QPWz8SvfDO3DCtGSzTpJliNq0rJYyWbboUaQtyXw7c6NxWyJB8pMiEEWFJg1tPnA
0DY3vuqcXRmV8a6Hg0EMNQ2AcCHO/fsnMRrOFy1FTF3hdN2BYT7kX9Gz7V7fGzvrQjefvonbhisV
1HxA+GB9Lk8k1I71yzqQwkPlMGuQZbavMH8s/Ui7NYeNYSFGUOhaa4SCqcaAksqsnihXvUaBNCl5
WUjktrXkKO23GACcVi08dtG7E+7dzhqm2MrRR7V5FhLaHHn5oSOQIxzm2rcg59EV6Cd33V2VyAbZ
9zf5zbTgLeDxdgl1ATWhZdgNgRV/zKuwJ5iYfJacsn23ebMkuE1ZDylSGNBn9XiQH5TEG27IcxzG
P9bSRzd6oFCHfmkeppg2kk9A7MZF27UNAlIXKBwLcSQvijlmo4UyiA5hh6oMlCoDmlaVxJJ91/ll
RgwlQ9XlDaDWbtAvYKLiANPmfsKieDoAJJmb72HJdt5WJYYTrVTMxQbmKTTtr057Vb9H1Hb79wXv
iElPSr2Ed5Dx1uURBETiRFLt3a8bbdYg+MW0yhIOUBHBhTkEAOv4WQsawW/9K1SnIG81dv7yHnzV
dllCZDGyJO1VF+wrGr2i6V3SRcNwvOzuEn8TO6GpbSr49kBts+lzqXtD90+W3/2dCSHTANJEM8cS
coH5FLk5sov+bEvHyvbLlZvPIyQUyxLzto2BqMtOmAdMvLL04kMDeOfdqt2uHkkleSRILQqZRa9N
Vt2BBS3ooVWyBOD7xoVM7ouTepNcNZLvtJvGbJYnxAWQAw/TZIDY0STlla5lZ9PBMLAJnQzNlFzM
EpdwVkDe5j6r53EcwZUDNcK096b+Y598sftCcpdI1iP2A7PJMoqSTjhN+eDx+pion/rssZJVbHaT
jLdtc4TAYDtq1verCvWkJf7QdV6WHy57935WtjEhxgU6N6QlQJk3AMESH3Q819qjfcghj2rKqDbX
n/tHAWpjSwgIhVENUOkC6KML3bMeYR4PVfn5uxqVYflD1kKRfaLVTzZ+kGpGPdCiMAMtUR76rIx4
Y+AFrGLGt1BfJLsoW5kQJGgxV0YKzBkeWorrrdz5AK2m6OyrgeplD7L8VnZ4HSFcZJVO08nF4Z0f
ypMNSdss6DOvxQskTK5yn0hioGwvhVixWEltUBPILZrGXjNNno5al3qjkPeQf26uDLGlYDXgEacW
btrSBXfAyTBCRSYItZ8g/codRNQvm1KnGFQN+tr6crOApaPJ3Gu1zf3SjCNNVUePLcpDXXfhZR+R
nGURCDzmVaYvKlCLLUp2yTT5+Sw5yzILYrSw6oY4a5LJlSurvUoNSRCXeZ1YZ6WKzqq5WhWAvCEo
73s8SvpoDKg33b4Xt/IWLVwhWqhaXtu9i2Ir/Tz+Y0ZlZN+R76A9zL0cTq5KXFzmFkK4SBzGOFdM
yDed4iO7ckFX8W+eW5LbyRUCRUq5zpAWGQHPbngfe3VxlUqvdslxdYXoAKbmxc5mIDmHCIQ3MZDZ
PlG8Olz88Sb2UZL7RAePBRgT4cFlJ5ctTwgUydwzMxlBa9C3jzogxrHp1fHTO2wAVwAkDpAFmi6s
jlKtR4kWl+IMDsTUSA8uOahyqeM94D46/b/MCEspzTyhMcFlZRycg+L1BweQtPFGrruy/t4/bsWN
ISE36p1az/FwMoNUVe95v1xXEEntxuXVjYmHZqDjXd6/9YdfsCcyOLOCqoOV4fFUYQwWfkE66ifV
dU9LLxlueqk37t6Nb+sTCZ2BPZsx/o/A50y49hUP79LIDY0pWofwWSS7G3edf2NOiIJDr8d5a1cA
vfM0UlUcgbE5xpP1lCidJODuevvGlJA7xTNofnBbrZKgj/oCinTi+PMoW9BuZNpYEeMgtwuboxsV
WP0N6qovGn1px0+EJAelPHTzt0p5vewg+8uyMJSia8QEmc7vmVPs8lYrFAPcWFN/5HbrUwXPa41H
l82Qfcd4syPEQlVZug4Aax0FwTE0fIZXiHKGBDJo79oXA/A6egQ2LXQi4qURe6kPslfJ/sl7+wFC
JJni2bYVkL8HsRra483g9L4Sa9AwabzBZRKIsGxXhXgCxR7d1BTLBZv1MUk+acvRlY2xyEwIkQQa
q+NUuXkaqqnrz/WN0qQ+mySfTWJEhLKyblk616qVwE4fG5Tdbe1YLhIPlHyYn4+WTe5uu2mjszpW
gtz4Tpsvy7AAI/7QOjeFtC6yntE/o+EvH/iZ82xMdc2Iiz/DGVaO5J/xcbl2fXocX6ewDNvnOJCJ
UO2/t5w3e0LMKCbNzXiMJE0FK+iVCmDSTxiZixeXHEYm+1ZC6Gi5Svqhg4OT9ETmA60MD2TI/uVz
LDOy/vtmB12rsAY6YoxSnay72GWxl1jt3URsGXJlP7K/bZ0QL2g6dEVV4qlau+cBnDjUzT1Lfx5L
SWlEtiAhLKjLkFJqgU7Idc7G+NDFYdpLgsG68Ze8TggGmZZk7UqgH3LyYx5epDJk+7XujZsJoaDu
2NTkQEwGiv7Yx75V60dnaPwJmPcycf0BT+Guq8I4HSUrk3ykn4iGjTekrkKQmwEc2wGaBeoQxZ38
CcLI71GNBaD9v5eUCJBsqMHiDrweQZrf2cUhJc+XvXr/sbMxIOQR6BgpWsFXXkAf3Ju4nUyMK6G3
aEQFYF9W+JfmhLhAMeo/T8mqkoh00wizqD224ToT8G/45SUeToS4oICqgRs1gl5rQUDiYLSnTAb9
ke7f+hs2jqANylyB/tgOpogeWNjc2oWXf13RgSRQj1VzkGygJJATITr0tO9NlQEElIJUUfGA1nvm
nntbAYRQ+8pJVl6SnTAiRAnSd2rHLYbBXjyGtZv0qj5qVyu2VDZ1//MvXQgWRAgWjYIeVYcO4c8u
PqgMB0yQGD7meoeb7ANwVSDks54cTK4MYM1OvqT33U19LE5LWACSJCviyc63EFiqKnb0DmToQTZC
Vz32CfjPyuR2ktmRREgRh2OW2jTGNmj7GWdeO39NwQtz2WMkh0AcqzRG1uVo2kOWTMVzC1DIkMko
BmSLEGLIYjrUHpsyDXMNKm5DFQyupGyxD/F4C1Nim3gZc3tQ0bUP20AFHt1b6URTv7pRwfPCILGq
IneW0ZvLdk4IHxRgmMTuFRpYRRylKTp8IIcqyefL32d381xVNVXi/Jwh+D2A6KmejnTugStrbIwJ
go94eg9lh7MxISwk0eMKwrcoVywZ1J5Qdpyn6nh5Fbuvt40JIQzSQl8cqMahVQnRZ6O6MfXvpXFc
yEk1voMXxaPOp8sGZdsmxEEtnya0Wwjev60TWUvycaq158smdr//Zk1C6KvSJFViiykBMXjUj/W5
L7rDkiqSVEK2EiHu1fj6djoBr2p2r4Z7RYgkcZX9fSGUJWNX1zop8bCuH8u880Az8J4Q87ZRYi9q
ykmZ1zXwrxOED2t+3zVnJX6PHuvGicVelF64VpcREAqYzu08fOU6aNx/6M6r1d2R5d6UTXHvX+yb
RQlBTeMuJmFWwmQOUvIVFu/e0WiFxLcHN1gkPaP1G/9x922MCWlRPfZgxQdrfNgo2llRtGCoNb+Z
i7Dm1ZGaSu1pyyzpIEpXKIQFo+RpNTM81Vetn+6ujNgPICdawGGKqKx85cNfHSdxfmm0+gHZEh4D
iTH62eBnJSLq+Hdn1hHCAmS04oz20Kgx8jYyQblnmB9JW0pgBrvZweZzCZGhMQyVjsNoB3kxvWqM
XS20RrDjYWW8K0HYmBKiQzkaiwX1DgtAl3EC2WttR6Y+yTqwklAnNqRmsCDOkMW2gqI4qknqj8PV
BOjxZQdYd+WCk4stKfBZu7OVplZQlvo1qbtXs5kzz1TaxG9LpfC7xZRhMyTnSuxGzXQB/0wKDrOk
frBAvMimk5m+pun3nD5VWne6vEDJLoqENCyJp0ZL8d5Q3ZfWvs2dJ5QKLpuQBPM/elOj2tTtOmE9
Trj2GtUfuCuJC7JVCGEBM+OJ7aBiivmjzGOtz2Jkprnk0pMZWf9982zK0mTW7Qw1vJW+iXgK/2jK
kMcyE0IowDuzszAaBhGcrjkRUwlLPb/OYxlZmczFhFjQzto0MwNhrVbbYz34bQOWvCr2l+rbmHiW
nAN+xe9dOkZCREjKiSkL5p4DmvUvM+kPCqWBXdMDrxvfwIzLyIYI3SnftuuXca6/X/bA/RfhW0Ry
hXxCB5lqXE0LBGPixFdBfe9Yd10e++jxTcst6w5V+2qlkoi7/zExk44ZPFAaiN2VoiK2VakoisXx
Q+agheNc67K3/P7ZwsQFITqUW1RhYUtHpxZgPoTaMfdT1HbyvpVEiP2L45eJP6rKS1NB9RpEjsX0
2VAeS7S+OvOsc8kR3lsJvpBuYlbcRhVK9MmezerE8WhnJQmGqQkBQZUc4N0XGZiNCahATNNEg/L3
E5w3CZqKDCzQOTrJeZAnHprJ99apDYeQ35Gvjt+FlawIu1tX3loVglNtOl2qaQsNYts9Fc5QeEqa
hz2mr4eS+41a/4MR38yrrP4ZguY+xm+/XXb/vS+4/QFC4OqdTAerAJifXAVTyoBJJj0LmTtFdoJR
pMu2dgextsaEEOaUVczJyvhufV4i6JKeC2DJM4j2rlhGCCZJvHP3aG/tCX5jGPFg4iWXgMGS37Tn
4nY52FfGjVz5cS9obg2JMYyXZaO1HT7j0p5yOnykynRwKMQWJi3gDQ11t5TcnHvZx9akcLodpwTY
f5mREarzUcFHW9K29Tljz3XDVZ+5o8Tgbn69sSjWiJ3RATSUY5HrWApeEEB2dNGqDdAe6LuwS1tj
AupbVfoqtUZocOTZczadqyZadMPreCfxyb1AvLUjPItY4mblQBFaWnpVmwc3u7JKiRvKTAiRBQMH
kOcDh1ZAc5qCO8v52imYAQQj0ePfnS+xQKzbdC7ntl5JVH3jCsIfzJ9LCGKoEQmgwf1c+tIAJluc
GD+MbuFNiyOmXpmoGFtwC+UR08/qqccgD/GaxKN3iwxwtn8h/ArWYtVY69PeISOQbYS3vmGZp6wY
JO0kSWAUC8WDDsqK0kFaMNN7yP+x2vAM6sW4qy9/NNkGCqFjaMCPMS6AFqFtVZNnXl0TJ7psYncq
fuvkQqxQm3iecneAHp/PvqSdZ+ArJcw379gKdox9OD2+2Ae5YIpkcWI5eIQuqW10KKPpPLS0p7gJ
EplK8y5EfrM4sSAMUucCNVrYaEAZ0XnuSxw6gfdNO6zDvQWucQkNj+zOFhn3NDwgLL1F55QHq8H+
lh3m+/9UUibl77xDrBODnnpuugT8Wg1/buwvVn1U0Qu87B67iI7tDgpJSNL0TVYrKwIRQjqGrx+H
3ld9O1qOxgkRvoWPUEhcKacuWPsVELs6Ekno2r3N8HhBZ5CAHU2shmXcSufWwmReWndeofwY3Ju6
/qg4odPJrrE13IrvDQwS/TJFfk/0tKnsNUJACkUO7tn63J7KqDq4ITc95YEE2YNMymf3DGzsCeEf
pEMYBpzB7JvPHy01avWDyT9d/oL7yevGhvAFMY+V0aJDvSNPvTksg+pg6R4IUa/xwEhAdtNE8XlA
d00Wh2WfTYj+mlvbauGkRjAputcuL0bybdIdtPdjD3OkEj/dDfqbRQrZo1amMVdKjod8FynFfScj
+t9N4jZ/X8gWZ0w7aAnKREE+M7/tH5bYxLgN90zN8bLB9tPpPbn3xqAQ+o0WDNlOghd94hyT7Dy3
5wE9oFT2kXZvso0ZIfpPZayUKU5dkA5flvEHdW+L5kyl52o9NxfOlVgOgyxv3NkVB0TG9OLjSm/O
fD77M3IP9Zj748Nln5ccK7EUlnM1XngLIixjPsfmfc0fRy6pYq8bc2lFQqRwndYYWw61G8eeMdXT
hUlpvoIYMoyZgXnHJWRV4hFahJdXtv9MevtgYlFsLDWIxacjFNVSzzkM9xoYB+faa4ywOmFcwM+e
k/cggDdBUURt55XZazzD5HfcGsgSp/bMqV5FeqfIBool3uiKISNxFyjhrIqU/XOhnbThx6x/jw3Z
W1PmHkKwAG+oknUd5nAT7npKctBTgEFkMgySiCQitnt0Mua+B8k155jA4dZZ0dSDxBlkx0oIEkPF
LJPlCO3Gw39UGPjXcfQG3334yYhV/63zCdEibnJrdF3oiTu3yQd+ajBuiLrLqTrNkPaW6z5c/k4Y
1Pj9Np7ixGTDqhW6FNMh6V9Yn0UF+yLZxMsfShNniN28bgfdxgyxZfu89+tTHcWh6xP79KJGKzNb
7kvqSZdvRtCW/r6uzmUDcdcedZ4DFjSV3txe9ZBlN7THuHmSLO9ySqOpQooBabHYnUCgHBAodeiR
frQgMKXASej5p5O86DIxFUmMwlz27+trXX1g3Tr8qj/14TrpXvjAp4FEeQn/jZvsFx9+xURNRDdn
SVvzrqBxuFKxaqDyhKbySx+BrOS6v5aN5FyOUbD6++KcoerNOEW3LWOFD60VTyXZs1oqLyB1+HD5
28k8U0g6Ok3X+qSDzJWpUeplXMdcuzPLNOb3T5kBN4RzEENk2lymDkqgc43C2/BI1Neh/ai+S8Tb
1X7ZEPk1baaD0ciGuADTPxnNGCTQ5Vhi//J2SRYiijEx1SlJ0qMs5I5PdWOfcvvFNGRX1P9w7rel
CIcXVWBQyUwIF3nuT9+WyI6ySPEtyFzNUKD+N+MP+7nnm0XhBPedEpuDBk56jJWAgPcB0lqm/aVc
Uk+dGt8B+//f7aNwfLukpVlhAkThMAt4O5T1PAZm9Fu1ytnj35laP+mmNVakJciFKRB+S1p6NsiF
DaymXex3Bdy3HRTOrG5y1xnzBbWvmB87F7VCvCateQ6Xobj6P9aubEluXMd+kSJEUaKkVy25Vdbi
qnJ5eVHYblv7vuvr57B8xynT6uSd8kR0O7ojw4kECQIgCJxTgF/0ulbb5/YiTji3XRenqY2XRY+R
U5S+08rj332/EPbTaQ6tqoE6gXpQg4PBJLntdhVjdVyFON+reZypc/q2jnYisW8mhHmtGghGbCLe
ljt4ySe996LdAIwSyzFRn5z8zs0+10+hZz3KWnQlHkNENDTQfD5UUWZ6jRm5AWneJTZx4lCRVIW2
7wq/7EEENgTxbNR16SsQeneMT/He2HOkjrcwCaycrEh7TlO1yowCYkBI4s35ckS/vsSyt4PfRRPB
NRRhnYeY/TK8JT2P5Gm8txm6ViVp7bYQEyikKjiwLRFkOE4bgsNqoa4VY8Q7X3Z6Ze+aBeDjhayV
b9sALqKEk1RaZaaxDJlKHyTexMqHKAt2YySjbdm28IsY4TyNQK4NAAhpeFGbuqoe7JIhOLRpsQ/m
4IDOS58tlcTl/csZ/iVTfJFpgzFMQZLwnzNsv4Ibt7xX2zrIEdz+JSpepAlPMv0cJGPcYiFrH+Bd
x2zHjtkN2YPsG0gXCJSfrntAqTwhChPkQobWY1agAhOOgWn5yEOh6TTvXlNMT9Yavp2xX9QTQrAa
5UNWKBHaI+fsB6XJoQ3T91pqtG4VTw9FPElaAKS7Jxw0VH+GjibolB1xKTn/3D2UmfhMUbqTVSEl
5imiiOo2+knLFNduI44Odb086aCqxlizb9rWjzIz3gcMrenXd1By8sRXGk03UDYbMQJpzY230NiN
gsqlgWye81/uBpedE2Ix4FfTXsuReXLMLf4CxYEMl5Oyb/ahl3/4O6UEdwIkY1pnGjwwiIn82oz3
0RD6mmb/pRjBnRBWsTrpeUGmT504+J6Sh4HKKoMSoxCfZ9Q26kuaYSgQEywfgElaOHEfRg7gOT20
TDm6gT5No5S9eEl8v/hgQ/s5n2gPmLe+a3ZjQO7LJXAtY9rPeSvJPbdNQ1OBG4GGdBvjtr8nn2Ge
ZkxtgPjCktPPPB4F3VLZqTvDbZ/kjQBSgUIaOgTxkgYTupmmHQFUCjnMiqM7hdPc5TsbE6uSI7a5
liv9BNNvBxaEJkMXccB0J9LeN8HgDsM5tuK3ZAUrQYLZs17VgsyEMzbM96DBs7vvsYG3NeXbG07X
Soxg9m0B1KaEYaqeZloE8sAiPQ619gNY5rI0Z9M5XSSJ5eppZq0RVSW876ChbeNT1mMeB51n1/Xh
6/9HCXklRYiZjRJbyzT0hqcGhgMW6z1GcB1jWE55Xu7qXsZbKBMnhEwAKFV2hT5o31T7fdlp7tA8
M/QNlaW9S2kkMT6ZNCFiLgA7HLMMSdyYz067oAL6oNTUmRQ/f1uJa7WQQrA0srnXehVpFJ/bUj7m
fnCsvc6PHvmcWHYr7WvgK3Vt4wTHATTjDC1zWEly/5+y62E4jR4vggKl371uJdu2aFq6wXkwbHEq
EtQ7WhJkOFzMqAGIeseUm0CTpRvbu3URIthGZZtxGpmvVzDyUXOBK3vfdU6O61dyZ+1iz/YMFELx
p+QIyJQTrERvO2pm3CO24a6lAOb1BxlO4/b7J+5Y/7uAonVEPZuHAgXQimW7dhpOS55449x+jYrl
JugNh6TjMTQ64CFMQIbu3WgxHSvoDzUKfFrSSy7XmypTHZ2jYAIB6jjfilXJQzfLjKoJ0KhDcg/A
WSeu7g0pvOHmfq6ECB55qdqqywoUqRIrcaLqqcBEaPR5mJx6lvHWb0aZlSjBKyeUZOWQIcok0T5J
Kr8nD1N6t7QyjBO+TX8cuoscsUrQJ42m5a8AzlN2DFL7bCxMln1s94tQixjUBgOgKmbCraq2Mya7
Ir80nM4rwLPrxk6Ey0yMh4Ef2g70Ct9lo3fbC3iRKWQFRp2SOChV2GecuEPuRvp91AL2y/avOxK+
EX8u4EWOaHilpZZoGkV5NPw8pZWjN/7M/DLdDfkBDxDkjTt2ESgYYZeBDjIu0QCcqidmfwdEwltc
42q3BNMzx0KLJ6s2kSy+ROrspfPLxGRUg9vn9ZcWYh6MV/+5S9GpBDaHezWo3RbvXksqiZabxq1j
LNKwGOjcxEJUl2YRiXs85CnTXaSmziRjO9rUYiVAcPCUjqVaxbjAol0fz9KTE02PevN03cJkQgRv
HhZjUBRzTb0m9JPhxgDfbiHp9t4WYemMgDGH9wP97j0jE045ajHH1aq3UXc3N8dAf4sI9G3YuMaA
LOuPh1t9roM459yS5GPTtg4JQ6eX3n83T/1KinA4aIwnl6TDtE7Zv++ng1EzJ2vuivL99S3ZLpSs
5AgLFs+kGpMKDWlA1DrFh3qvPygvg7u4bJecApf8c13e5v4YBqUUvfgY8uWfr6Kbij4B1kRgUTXa
UxV9Gu37hX64LmLzrKxECP6ytrSkDEBOhskjN88fG+X79e/f3pmLCoKfDGtwi7Yd/ORgd7fAbwUd
53gzz4Wfdm8hdrdXqghG0A56V4cLmnzqdGGuzdHP5jTMXAyoxRJfKVs1wQ6ybJyKPAKLlG19mcaX
uH2+vmqbGYfB8aEBx000sRlxCIsEEF2ABCvqTwN6pDQglIBBPKtDp5UNK2/rcpHFP18ZmVaMljnF
KZYNrFT6fW6/pX1opYtgxJjvB7BKhMHKDKipaQqCWQfQnG/ZEFMDnyYzLNDcCUJmQroq7tF320bA
DOwfg+Gf6zuynfiuJAgHJYYemR0jCUx/WKbb0J9t3zvLA7nNELm26fLe78iXlRO3syhO8G4zipkZ
U4gDZcd6NoBOEaMcauM0R44qWSeOfr+8+1kQbj/kknL3pkmsRAomoRhFUpQKRkfrCc95A0VJIAVp
yu76ksqkCHums5RlQwFnaoXvtOK+mSV95ZuHaKWFsGM6y3NwQxjAWqweiuxjXL+b6sO47JT+eF0R
ftr/yAVXggQfZ9eZQXCCAtyJ2l2TASJTab6oRfdds6a7gS5+lcR3uZXlkjxn07eu5AoOrw+ZxZSs
w2D7OO2UaTrntXlfGkCJG2KZLL4Z13QUPN40dCmLMvBswM16evx1MCtHk7VE8R/8pxDQRBtMBXCR
OKsHNkIG8rXU8NLsQ6WbjsF20/xxmh7RsDGaz9d3bVMjTvBJDBPFAHForyp6K+sGfnXESEABChvA
zD+AWlZyQ9208osYcXAviJtoiFp4psncowYWBU/X1dh63ABjgwUKDFszMLsn7IxhTQkgvfE+/vq4
8ZPa9T+PG3L+gg1tKAQZNiji+X8Ipt4okRnDwkMfw76OFtK91SUS57OxL7+JEKy6U+Mi6HHV9yzD
uB3GYqdrus/a+OP1ddvwDr+JEZatiYOha3XsiJ18nth7yzrbaFmb6bkOZG3/1xftj867Qh2TZk4S
MIhE2j5IRy8H5td1bbae/Vfq/NF3Zw16b+bqbHjZWblPH4lXnkoQ7xyyD5w/O7ppTs0t26UeAI+O
EtH8tiOc2t9EC7chu5/wxpxxrLZd+iU8kAP6GJ0S7fEYNXxb3f83cUI8VDKateGQom1y8q29BiQw
xSWTzxwQNnnzQfaoLds8/vkqPQrDAFj5SwnqLu17kZz0cC9ZPpkAIQzO5pz1E0bX/Mx2whr0YIUX
+opbEg+uz+dFV/kwmUymEBqDrGGBXc2oJ4+3JUCqaJD519W6foqJKjiKTjMCc9Z4bEq0ndFa73Xd
+pxEiaTf9PopJqrgLEpWqGHTJeAZYD+a6DZMvjXqcxYfcgxjXFdo6+73m90JDmMEmauCuT+OMgYg
KS/1Qz93Y7fxOVFYKKU5l8kTA0ecG2kwUmDjjK59H+wjNz0Nh87pfth7AEf75dfr+m0kE2v1XsPM
ys6NClclc7EpGGluLe2ULI8AeHbUN3AU/iZGcBZdG9eWGWLD7MYvskcjek4Vmb/dehr8TYjgIvQl
ynRaYn4lpROY6fJDGeXe1ILlj2k3Y0n2eqdmjj4kn21VO5tz8QjE7LfE5UuoJK95/WpBJzRhdZMV
ccB03gU9HCq/PfPjHHoyhSWH7fXushJVzKBbs1CQ8hmznLl+35qJM83P1w1EJkTwGTGxu4nWHM+v
/ohmCqcPK7fBxPx1KfwUXQkmYrvSnBak6kdgiHBo9n7fHTjJVnKStaDIlBH8RriUCgiw8ERDTSBw
fqr0Z934v18/fjNCwV+AI73McwYfW2WNbwwnEE8B6/08YMbJsKzD9WXbPL2EqhS0tSBEEytFXdyp
RloDc4qMH2p214TMieiuiyXJ7OayrcQINlC2dRCNnHW9NZ9YuANNF6G765rIRAiBo7KbNFwWjJPQ
xm+CnZn5dSARsRk0VloIm78YCzojIrRXEeVWGV5w03DH/GOa/yMFBtl24itRghE0aJhpqRJG/itI
qg/QTVf71DnM4SipysMb0MCodhEn8n6NUT/MVo5azmKgaUzXfKtUTnXxNaGc6MwcQWQ8SKY8Nw/s
SqTw7h4OAfJb3hJkFX5Xf6jSc84e7MxXtZcGJeuESOKwxD5MIYCYTT/WaKcO/Qpykj48qUZ1iwT0
+FdmKFZd0qLqq2nEXbfp+4OFsfQpjx4HDMteF7MdqlbLxzO1lesORq0CegXMnX22ZjfYc3hKcofp
C96pC+JHyT2Bf90f7nUljq/uSlyp6QPJstrw6nEybtH5ETzMRr74Eq14k/E1MYKfMMa8sPUmBa62
+jwvzW7WdmH5nuqlg2KJY+BBLtFurOTjdbEy0xBcx1BShmYTwG72S5ftozB+iopS26NEQiTQm/z3
X9NP8CBVaFh11SHgjtVD2vqacrCsfSTjQZb4KVNwHqi4oTq2RCjD9cmpjQK/LKx34chOGbGPgal/
uL58W+AFa+8hojEOyZAOPUhs8LrB9vUdAWmcowA3ZnL7s/kOkAwukpddJ5u8l6gpTqQvFh2meEQs
zvpDpRyJgeLC4trNHYHTuq6iZN9EvjC8gxm0yGOUiWMXD4PIPrXAscxP16XIFBLST6CfdXkNdj8A
MdDzzPAY0ZkF0DPaimIykuhOPk2d5MhJDrYl+JEhT0dLr2ArS/hF1e+S+f11nWSRTOzvG0eiaGac
A/Rd6W6zkQDdbfGHpr9ddB0NvHPmjIBmc4DkcU5IsyN94c5h6YBBRtJeI9NU8C1dzMI8iwG9otv0
MNmR2xXa43VlZWbCN3jlJbNhIcloojaUhsVuBss5ZTem8WCpVGKPMl0EP6KNJc2LFsUFvT1zzlNZ
LY3//T/9FNMZmPBULLVgiZWJIaeOB+e4N92w/m4O35LhcQy+FeSYGhKnuK3MRZhogrqd96GCHvm6
fFGUU9eZktV67bK/pg4PAKt9yTHdSdMAWG7TbvR7ANLuzbvlwLzKJyflpfVGr3E6YGaoiRuCDkU2
EvIvwfqioWB6A0t7o46Re+i31t7c1bfZh8lFaHMTP9zJrihbL05wxxdpghXmtEjMbpkALPHyc/Az
3etPyVPgkUdjnz+gFclPicSNyAxGMEg9TkwlBV25p7AYw9yFH4b7ML0Ppw8De9CHQLKjfMOubagQ
4dAwzIw2tF+7AzL12Qx/xDK0hO2z/GsVRTan0u71yuhQHqfBbV6d7eU96OzKSeIxZKYhPl20g53o
E0UQ63bxHQd00Y7psXLg8L3Yk2VxW2+Ca9PQtd8PApujpR0JijX8WhG5xiHx0lvTt/fEf626HmUY
EBK70AVH0hd2My4qil8pgAeBO+6VeeFV7XTC0MEHVmIkGTBs153w5sPGyv510Z80htaRhvf/m6np
zxhbB/O6ZTtd1L2zp5k6pDS+agoA/6081h8jJfs0DKMM3oBwG7xio7rgdKgZtVaZ4NAb6E8FtMFN
trMUh9ywY/+pyIDSozn613Cn31XvCUBpvTetgm2r1AQ+Ffroft9qO4rb3AqX0KdWeWjq4iHJgDOT
GTc23kzNJUeP/eKDNOc41igwNIuMe3n7/FzkC6ZWYc65iApMeA7xubIxIaH8YOGXypJUFrYN7CJG
MDAz0dNGN0EvSMt3E0BtGuBUjPpD1Z6bKnL6SDZWvx2sLvIE42qmiM4YWET/dotGXMyoLd0o2TrZ
ygmGE5ZJ1Dd4Y/IaG/PZXhq/z7uDnUkq4Nsu9KKIEJPaoEOCqWCIUOltIN31joGnlzB4lpghX/8/
T8FFjBCM0rbCW33FIoDVqjdRq9+3BnOGNPRYGe2NZnIwefROZ095b32ONHC6VrqzGOTl+s+QLakQ
njBEoxnqPALxPrB1l9jmdLQqMz50NGK7rFGJRG3Z4grxyept+LkBbs8YrQNoUe+AInQL2A6JWhIx
f5T6CQWVIa95xbgZjz3+DSa/Sv3ri8dN+soWihX+Pk5Nq7HV0O/rnVZ+TnQZSItMDcFVMJYWTR7Q
0Der+yCuvK7dATVZooVMiOAopqhkTKlqhgHTxIm7+4o8J/nXv1spvpKrPHMM86jKKzgjNX1J7T2V
Nd3JdOCfr76/rpTasDuM69Hi1o7ucbsAsLDzdzoIfqGwktScSvhtq3+M08+LLDzLdBAcQk1ys9fZ
hN7U8UMERuX+nW4frqvwL3fOX07n9dF7tU5NnWDWl2cdjTd4s9+64ed4nznx80+QPPXxujyZSsJp
T8B0ktsUbw9RPR6p3qEtNuT9AYsM0kDixsRp4simXZm2BG2kie3WrHbSsj1bWeV2loxdVKKTOPBC
9JhGAWgHPBBHH+30U55NpzCR4XjIpAgnf2pMPA1xcq456u/bKXBNu31ngSbyrzZIE85+06vlUhaw
h4xFQPhr7uZAuUVuJhHDTfeKoxTBXUmrtE1aggFbT8vRLYfQ9gHWbjiMAHvPaMi7PrPCt3S9kF+m
Ls5KpEZSK1GGroagPRfsfizurUkSZf6lvneRIbgEjXQWyfDu5dWzU53xSH5KPMvrQmdCB3P+0Lmx
l6HmLLvIyoxD8BSD2bS0NBF3TAZANzzABjD6hrjXbUMS3UQSMGuZqULCCT47q06st9zJKvZ/J0Lw
D7OVtgFmC1B+GF/mwW1TSa+8RAVxOEIrWoz8tAgL2nya7R/F2ErWSGYB4kCwbk5dlLe4TKjvwK7p
5v6iOkrrKD4ABH3yo/DBCPxofjKery+cxAJEHFcrzlUzLbBwPblNgVRkARZ3kA3o/ssV/Jd5i8Wu
wgD+ImuACwECA2fxIrd2MYTvm3vqF9Ja0OZeoTGbYuAZjWhMsAU6m6CSzdA9qOXjbtAW4Pq23vVV
21boIkN8zbNZog4WZ6rqvg3e4tlfh86xPPOW2Q5HPFlk0ITb5rESKNw1dXsOFw1AcT4AGB8it99P
Z+YuB1CzleDOI37ybrhVHmQNZJvWsZIqBI90aMKEjgHa4/7rF9/tgslKhhA5jLqzATqBdqTRVe4B
RAsaBWc4NDmAccIH1Vt0J9vriySObNsIRpAME/mbTQXHl6eoiqsdmLbrRb8xGR5/p1xysmQihAsR
i+tlrNGX5C0MBjIEvp3LXss3kxXtooVg6aTRgoaUyOp7fXTIXBybFPQknV07Si8bPt6MvBdZYrEu
BrNTTCh//Lftm6BtXAzDP5RLds7MyjWJKnlK2C6xUmC1EWYzNNdz01wlmBmNqoF2kBd8ZyDBDIFr
zSF9m8OQ73vqWqjfAWNPCoCyfbJXcoVIXPbJklk9phQ5DnT5yHvJBif7oewz3wod2dDza9PMHwnN
SpxgiFESFrVRAzqePtn3I5Bi0b/GabsCAMcS/K/tqB8J0AQLlx4lPowfrGuiBQPFNWc0FApM5ij0
yTfN5WwGipsEvgnHzPHdAv8vJQr2WuaYvDYo3mbVPdnhYByAz1gcQuBqFv58CD8Mspal7ULlZXnF
6zvLiwhIFOhp4xPzKShNSlc78rAT7yJJivD6XVfWU7zEB2luGg1u8h6136sY2WXKY9f9KNHwpQ+3
KUayE3RbvgEPmo+e/O8xeTXn1TExkUrNgYlys27rD6wHdtTcS9pINoPASoTgoIslVMpxwFy5Cvif
pTO+Nh39Zw6yvxTD/elKE9ak+hwVnAGe0G/hMA7nMaWGn8+ZtAdCYvliU54RZyEJRt6nfEvwiOhl
O4RveugOzKlelsmzOmeRPaVv35gpZbrJTFVlYtvKzJoOeDaIB/1p9DUAzOff6WN8zo+q1+xBBmhK
+lc2tw2IL8RmBPVpcfig6QZMbBSwjLI5t/27htyq0Ruwc4Ck+UuGeLxGMoVUBwwqYA1uB3Ny2OJG
auNS5nTzMXwDqeZv0oQcCB2wo9bEkGbFrsLe9bIG2Ndk948TvFJHSHdUPU3iZOJDnfAWCdKs1i1d
63k6qt8jj/0T/AMaKU9De9h4qPbGsXCbL+gEcs2j/o46PzI/RvuorNtpM8avfpNw+vKxiq3Bxm+a
wE9UduRrUPUvA1PdkVGZf5aYjNgXC8T6vqxbXOLnE+cNJ07xFJ6Mu36XP4Mf2i388YDdlQSFzTxp
pSD/Uatzbw/xEk7cg40u2MNBVl66zLMeeCceJ620P5WS+zyPa9d2WYjwOKCVHhVY0ZIcWY9O2WLG
48xj19xleuLg1d+TaLjpblYaCjG+yJTeWgAl7pW+/o5TLQRHEjoLymX1Eayc72UwjLIVFQJ71IVo
jhixogRTj+Zz1Lylm2CljxDGKzan45xAn6Q9xuX71n6+vmCbqebl+8UaXKHNKLkH2KDIxq0qaBxW
vxvpt6XbVebLdVESixdrcGZgTVo54fIRau25tdr7Uo/cpa5lN2CZHNGzLOVskRoqmboCesfpTPoS
5UUZaTdf+SumLVbhst7W7CTFznAQuBbTqOOOc9vKBl9l2nADXB3ZVMXQXhVBjLHcmHRxSvq+Ra3q
+tZIrFgsu9GujybNmpEsYp6xys5RIEu+JY5AhObTl5QMEY9e/XKr5x/GsncoBRjbwVoeBmmFR6aP
4AWWFJQregsTmPWnJjv0shLV9lVidWyEYz/as9KVNXal9dMvxq7YsU/6J5SQvi0uQLUd7Sb3Zkf5
Z5bNn25fmVaCBX8wV5oRFeGrYLLLMfU1dl6H0Ta2mw967sQf/sowxFqcVWeRlhMsZBV9Wbrvpvrx
+vdLrFusxE3F0Ld5humeyspcUvYvurUcBoBhSwxcJkfwCU3fRU3eQI+x8G3QMujlx0k5XtdFkj2I
hbeqS6e8ZBOGD5TPFpvdbjmW9SFIJUu2ffe5mAAVPIJFl1FbehylDs9B6SE+Bbt5R/1q3x6uK7Q9
TbmSxFd15XvU2igXm6cL0dHa2zvjQ/od0rzgjNqvu/hgu3ro9sEjfQhkLHlS0ULisCQFpqPm8Cd+
c/04+82OMzjGp5Hzy2Eg0Kv26hn8uveym7PMVATfEVKFLoBNg19vvvZRj37BoxZI0qLtu/JqZQX/
AZ5WuvQz7PHnHhIn9JuDgbtyc/uXAYQKHmPM2romCfTJl3dx/IC7iS59ZZWsmViwiqzSmGIGGX12
pMvXIX8yzUZyhCU+XWwtI69w/8qAl1xi7uwWgHzgP5EYPHcDV2K62FAG0Meyzk1sSwPOek5aZ4cO
vet8sD4cgkfZe8D2NfViBWI7WYdpZS3gUSQ7dsdGA8RgdRPslhOKUPyWqijOGzjk19c6sZlszPP/
+HMl8lGNJbEbywa+ZCFK7BRrl6JrcI2inor+eczxYuZPfx53/C6neETSMCVxurrgJ4zSZFOrYscS
tNqasZuOlZMmX6Jh9iW2IbNx0S+UfdskaC6GWq90Lifjsf6mHyd38ptXSEjyUElrajKDFPwESao5
jnj63/qzD9w4X/FJDnzXn5AngfSCKJMnOAu7L9Dmp+GRstuFdzGG2EFvcB49Xv+Vo1DyFbty2kQC
j86gtV0rWFEtYU5tnUc0S0Xgwk4GR5kVyf695uPXpAkVDX0alMTik72zqzyld9UuAfrwPj1bnnWM
1Nc15Wpm33mpG0/3aLdzur0pSRK2rcikNjGYoRPxcFSsqaeJMgp+xZ06JK5CDvE0S1ylTIhwKIpp
mso4Nl+FVKiOmuNBp5KL6b+kIRdNhPOQjiDt6oHbBJypcq+axeAQpd7FI3MDUL00vXFrW6UbWS3a
e9hb6pf6RbZwLBZ1MWKFr2IJxE30V5Ttx1LKHr0dcC5ChLPAqnCpmwFCNOCv0GMubSaUbJNo/zlV
TBQrIKDlRKI+qDB93sbfe+Exu+Pd9Nle1kcrEykcAmb3S9KEsAww530PQv17VI27OpQh2EiWzuBu
ZpU4apFiFl2Fk10Zx4k9E0CSSrwx3+E/T/OvzTGEUl1ZmpOi88KSvp88BvZQOA2MIoAVKvqQ/CAn
1RtuVS/17GP64bro7YhzkSyk3ykDUoSiY9dU+wMbfdIruJM7aS8b0pJtFf98tYZV2pO05NaR0Zc+
QnUpu8srWVIlEyJ4Cjzd47V7gpCJPurh9zJ+PzdP19frX/KBy4IJjiJLqyjPemxVfxo8umvdBETe
4RlsueCIlr0MbcYUQ8X4N4dbBRDa76umhIwkfWdgAIwyN057X232RfC5G78kgaxqsq3ZSphgCoMB
M7cXROf5FOzNm9JVgISRHlFpxLQDlWQ63N38YfErYYI9lGCWb6oGwhLrPst3sXbfJM9L/6WLjvbw
Puy/X9+2TctYiRMsQxm0DrAieEKZ5qc5ehnIbSXDkdz0EisRgmHk05AaKTplAYp4bwOJogperuuw
fc1aSRDixKzpGulHBUNySETNw3TINCApzF7m28c6l4T2TZe0EibEiyrrK3NukWBEpu7O6mEGkcFE
z1VQAy35B4kld0jJBomV28WgfTJkuCEnqDs1I8bA8tKhQ7aXrOFmRf2illi2LcFlREZu5LzO2e/D
U1A5mDX7wXH+5gO702VJqEwxMXgsY2SbJQTW1XCjztHBsgevorL3NIn1ifXbCmQQTNGwXbp5Y6Yf
VSLD3/0X6wN6pa1bzNZEErw5TmoS8CiYHIN9tcv3wQEUIQ6CkhT6ZDsbM37JEnMJxQwXdINDm+Lc
AGYl33cnez/dhp4UqH7bHi6ShBQiKvR2STF06gW37R29MQ5ARXRbz94Pd/qH/wd5gjlE1FCQSkNe
Yzvx3ezTMz0odxjHttz0gSPIW/6bLP6ioRBDkrSeTI0/IERH5Z530IUn+hiCd2j22qdiXx+uy9u0
d0YINXSmAqZZcIMGNVkzcTc46ehaACZam4ECqO1218VsRyumGybRKXDrxdHldmJmU/Mun4yCkBQn
GftWf7SeiMsBO2WruK3VRZoQP6wBYDyYH2Ce2R4n7RBqXlM8XtdoUwS00Sm1NM0UPVMRWqQzpsTw
iJX9Uxe5tQuZYjkayTP3uqRNX7GSJNjgBEhGgM2A0RpA0U6aT24Wy7iLtpuwVjIEq4tToCgBr8nA
bYDsygVs6nl/H9dO52SvfHXN7cxAL9RbEruQ6cY/X+WZUTxUnaYw1NUW1E9a5FReYbTmm8LISj2+
mWsxfcaMXMMwCVcvwH1/H3LddGcwdsQt8cxvFH+pmWCCo6KVc0vRekKrj0V0a8vSC/73/8jIVioJ
BzdUFpZbKr5f1ZvdxEZnQWe3EdAXI84llUnZJgmJjDmneamU6KFsyKPSns3423UD3z5KuoVivsGA
HyfkLtlgppHdgzMj66abMZsOFi1cXHO862K2fRAKqCBD0BAWRaIKc+7mzsbV3RtP2onXBu1HvMRg
eLzbjzey5oNtpS7ChEVLkykrtYZDTwHVlNyQ9FDokqRcJkJYN2JbSRWCltub4+NUn6zxKaCS8LC9
9b+0EDkqpgUjheYCYERryB2723WLxLa4mf5pxhcBQkAv0LJNlJaT+qloCE4md4y6g6HiVTGz72Jm
SnypZMlE4spIHUhQ8OZWzUrcMS2dMrg3ZCSc26X1i6GJvJVKqLJyCBrdizNndg1QVOfu4OhPy4ln
/yAgk/i3TV9gWeiehYPUcYZ+d29TX6lNRsCFYAyJVQNENyq/EKszgYmvauxpGPNU4t0213ElUYhJ
FO2IS2rXAKILdccmbleWbiqD/dxcRwpIXWqrto52OsHAVZOAwTJBzyx4VGOHP8DZ7gSab170/m9m
+re0omCvs/AP/hBfecKkA6MT4Gm8ZLpRpnMz+zmTNI9u2ftahLBwYO4JqiFEzQOXd68KqyMYSD2D
hW6YBk5vSEkz1Y3ztZYnBHa90dNWaaCSaR7UuXLC2QXEpJMOT+kA4ODvtZo4nTU5110t3xjxVK+l
CmFd6fU8tkdItZIj6e+y3J/pvug0RysHl9m5T+nTdYmyreOfryI8qQzUtjNIXKJ9YQASlO7nlknU
2vKGa7WEmE6DJMkLNDZ7VHk/lYlTZDKkA5kaQlQ3RzUptAkSlORcJy9NeqAyiCmZCCEwxaSu837Q
IQJ3qKp3rPaYjt+v78b2yaUIs6AhJBQZ/+/bUTeAxlJ4fd4+BLfNsd3ne+s5QNvt60PcsZaUIzZv
oBgE+iVP2BmlW7QeeOavJ7drUPOI9nF8M6HYZyQuyx/76CYNZfgFm7AUa6nCblmDUhgqL2grB+1U
3nDIruxZRzNptAueccoA1TD5pReDSh3+SvaaI1Va2MnJGvsWaRlOGbsDx5M3V7E79zp1ylr/RHT1
3JjGfmkGj03GV8kG85DyxwlfLbjgmikr9HAOsODdrjjyDv8scPV7FTC8xT4zJFF7cygKHdWmxizL
IKZYWB1LXLCUEZfiGvm7caaaA1Zrv7kxbhcXI1Evyr4DRI6rS156NhtB1nIFPxbGwdyoAEd77ZQg
XuZNN0bpMRwYNK2OXghkmWRyQKx2KL7RfyRLzEPBn0t8UVo4QyaeloeZt2m0/uQBPsoP3xs+qMQP
zf6/4B/e3FBdJUwDJx+AqsQcItAJwSWT14uWM382J3sLwCrZKd5JqzibQWkli2u+ctaWPVaEBq+y
eC0g37c748RheaVHZHMNV5KE8Jeq0awv3GOPeKVR8YiNusOt7qk7PodiSPLxzfCwEiZYizliBERX
KfUYxgvqp1yVHbpN170SIFgEA71KUfE94hVl/pRR3Ufet/Dc+bz503iYb2RzgduOfCVScKykRS/U
MEHksOP41/2tnbi2P7j8xMH0s1vZI+FmdyNdSRSc6jxMpqKakKi+i1+WHfE4wlhyb/3DW1xTb77h
LlV52zwYRYnDRhuFZoEm63ejTAEHkYDriRfewsfpGJ4qsCqPHkpH7niQdaRu3kVX0v4omXYhG6wM
0jiSue4WXvAJ/svBu9Ru/CCb/t42zF+qGcLZLuP/Ie1KmuzUmeUvIkKAmLYMZ+jZbbenDeHhmnkG
gfj1L7Hv58ZqvaMb7Y03HXHKEqVSqSorEyrtdQVjEx+eKnvCKIxqpGDzgxfByqGWAf0LB0VDwYTe
NpQNJQqlFHQKq+19yHL7LgGzo05xC16OjCpbQviYYt52xQaSY8yIlqUCbJwDSnTulNAy6cY5zqa0
4ejGC3G2qZ2qETy3YBRDi2PpAoYM+vJa5I6AeqgDqRVg38QBVYzMT7zUMgq3yx5bkJaBkeLe9vUA
TJ9H/dNla9Kd2xkTMgZMfQxOauY0XJlvV6bvLJ9Hngf5FP6dHeEszRx7igFLildO5xOIbK9gPHxL
F6pIDGSvKap7OijiMd9riWkm51W7OiuG2ufqaljmkDVAQ9VHI/PzrFWMWcn2bm9r+/vu0jK6ZAsd
+FCLC74L0y8hB1j6idLnZEGeGpCaApQQimBiHIJsUJtpCRgIkuptsbxJvNI3tU6xcdJh7J0VMf7k
dpMMSY/Z+eXQn3W/KnzP8ZPbLKjfb3Pt1lnLI1WvQbqDzysTw5C1tJUJghIQvlcHx/zM6Ye0L3yD
qoYjFDsoAkAcDb07QMnA2bv6iz35ae/z/DU8KBQPDpPqlmETsXFSVlPq8SGPw8z+mHk3pJ/BLK+s
y2/5iRhW91aEAzv107CuZeYiK5vfV1FypTuBhVWhaFliSEtjwaRC+Ut3b7cw4exyQmk+T+CRmZND
rY8Agkb9QF8T9nYLExvIDDpxWjO50CQ85A912N1qwbe1ByU7OZWBCusqDRPPSxJ7NY4xdwjlAwZb
TWf42mftHNCOzFHB19FfaM0DFwTch8sxULGPhnBLFSle2YWWZugVLnexVj941pvaVCJDZXn7fiOF
DNegdQ4uIdsNV4CQGAORTHGm6JOP92W9+MSOONo43nxKUsX65Jtqmw7RDZuiLPZnPKTcsup5bNKo
9r7alu7P9leI7qb2aVaNa8p3EvJgaA6QDVvzpyWzsK3ZG6B4sBjQFLVONPvs5o+Xv9Z2kF4cNOwj
NZBb6rjrBRuVsdQTpfB6NNk63gaW/abiP2pytJrjMinuYemKoKQGSmAK1Wyx48FoGzdjv0K40Ch8
YOIiD+QXXh1dXpMUAwCJXNBZY27cQY7x56Lg9ik3FwOyZMEcYQI/BFP/zxn8+qgiGZBlSntTQqDS
HI9pWTrGYWVeJ/FjOaoihvTy2K1FCEtjV0OyZou3hjUEJbmBLmvYN3d8SlVXo+x1uluK2PPQCFuK
hUMs07A/jJh2M4aT5jhBsR6q9bFmQ+A4Z9YpEK1Sj3he3ov8WdOd3uSZFS44sqvr+FU1nx3WHS+7
xLZLL9x8Z0YMSnlNUrbMaVSi51Ub/kreDWgbskNWo5gRfzJL1Ti84ruJvZChsEy+NJjuWxcvHOlJ
W77GNfrk7MfllansbA66S88KvPON2LOcUC+9K+Itvufeee21Pb6G7mXvHtuX3Bla9QWC6iVDS2xs
w3yyonl8RR1hb2Fb6s6CXsyG3qVNHM5T87DE5DAP9V+6mxAZetqY0OcutXAZwSFjAkJq/jBVusPS
t81+IUJQ6OaCcBoDVUCPFLNi0GreZOkmdCIgS1f/o3rmqs6QECIcvAn71p5pyMfRdzj3SZMEg9Ur
HjeKUCdSQqWGXnQmTdywK+eDmZmNz21VkV4Vuh3hPuqNxBsnsmbRpsEEPpxbNyT3FrilyUk576bY
N1HOxaqWuGFt64a1U+Iaso+9/Y4M/Hz5gErzBZB0obxoo/nuCbd4Y3LNRJSxARkc/Z4XPo/rYC1G
tKSu9erLZWPSuhUQTYBYoh5mgBnjzzOEl3YxuQ2uPm75+U17pmBRD86oFVDM4iezXxxUo27SALSz
KIRW7rhGhklPK3TiI/TW/aS40/jVZKgQivKn286QsJEDs1Jw4CN1HnqwVyQnDOJC0qgI7Lfem22I
5HXsgfvNFGLrUIBeB/MI0GKYXb8h16UTlIapune3DXpxNznEQfPVpkj2hMDKrXxw9dWwQwaqtebO
PLHrImimrcCPnrmyti+95nfmhCg7T07Zg3gaTH80vaOG80mzq3DVjWtzjQ+YKcwxRjJ9XEvriiWq
bygNITvbQvilnBU8JYjwTXe9tg8JO1x2f+mJ3v2+EHgd2zUTMweTT5bc6tnBbm8zT2FCHqF2NoRo
W6as1ePtYu+37siN7uehd4eu682onAVWLOdFxB2MPqnXLg614Wi40coxr/iXyxEDLoc/euUAYs46
w6kyohLMXGUTmset38JUWCTVioRgYeVuk7aoKIVr74XZWPnlbFxbXqroi24+fOFIiVREeW7GbWGg
EmJ5nx3aXlfx01os5xyTpZcdTmVIiBCLCVJYq8P4OdCfPi/fd7UbuPmNp6naA6qN2/6+y42mFIle
YvUgmKwhg8NRKyB2qKXs9Hfr2da7M+Ni/Nsr4wpSviOKo3XhAd7escU8cGdNcB3TVlNhJlQrE2LC
DOXgGK8AE3W/66LFgB55tLmKEUsReBwxMDC0bZ0BnQBcUoN7TCoFvEXlB0JQmMt6NnId126znvv2
3KPstjQ/DCWto2KzRJksY3XdoingAmXZoO5mwcp1nHy67ATy/BXlANtyTdxJIqkCGWyjmQuaRmNY
fAGKASRRVuLrCAn6k5qRUL6mZ2vCGZo0pqWTBqrRiTuBhucmW5/0jod/uSjhBFlZnw90BZx4m/vW
7inE7pbH9ovhY/T0XpUU/T9b6KBA6uoGbnUhD+soX7oFmml4AoDX8ZBi8PW0TS3zcwGi4z47Xl6d
fA+fzQlx1WynxVxqNA8z8maYHquq8mPn8bIN5ZqEBAxRtdb0BgI9AxTFxtQNOsjZELN9V6XsqiNj
MPL5xAi7nWLz0JvkY01UF7z89gViFvLv4L/1RNZMu6JZ0yKhjghIhK+K6zzUgpWFztE9FUoZJOmp
3hkTouHcEatZGFyGrTwYTEiwcBJobXugWh9d3lxpgNqZEqKgZVpuEmurF+p8+rQ49QlzzO8um5C/
DTwdqCSkLxjWE75fAhqorO23Wgt62uQJc+3BN/LN+fm4KoNZdTfK/QV4Qt2xLcsiIkFfo3ko7WzP
YBTxIyMC0+l37XE4TOFPZofXHfBncz9hQ7u7q6fJymyN2WgtrwcDDMLVUX/jHTdqccBWFN9L6ho7
Y8L5/tnFHpLcDdl4VWWophv3mY2SsKphJfWLnR3hYBctrl1NA9bZqpHRflhd1TCq9FllEcyaeTYk
fNHK/vPK9zKrMeIEVeaNb2ZDNDF/vGrO2yg0kJqKKCzbtr0x4URludcRXqHGWC+eX5JvE4PwfHpn
Fl8Vvr7tv5gBWvpGDQnPc6kI68mpNll1wv+NE97POBFvA1PliZxUBRhpVNpbE75SVS1JQrolizZP
B17qUAUzmPZwYZLTopqhk8X6vTHhGK+9brlVjqulr5769KAlb4pVFeq3cHNp+za33J0lnRegWqud
NKLoA/iDDwTYOQ/jMLnZuLYMf7ydzoafKSOuzN33axOdcZ0naImjyDhoMw3a1YATap2y1L19j0vL
E9zQSIfsF9czL0NwMkbrhzQEz7j9jQP10gbKbEC1LCG6N3NZ0qRDjmu/IaAh/nXO5oc1GM7o/Z2y
gxJno7IoJLyszTrqDNrWAtlIdbogB5lh0BtIQn61ULl1NSgjvso1hTQ4zrtpmU30/rjW90gT1rvK
G+bAIMY7uxjTMHGZc6Qeqw89AZRg5A31a5eVEc1d5s+Jp/kemyw/XRol3/Z2LF5+cwyoO5ZBbVfE
F9R5zWq7xm1UnsFA7XcBbMchOc+HFKmDNyqRVfIz9NugCDUoeLc2yVhC5WIZfC8fwrj/ngGuQ93+
oSexirpg+6IX1ieiDLg2j6CqBWwyLkJzPlbpuZ5jX2NfiPkl07+8Kr4+L06IeI1lTStxG/iXE4w3
HdQ8tGAkQXP+L3mYNJOwML7077cTO6Ex16wpSys3tD/zYBuILo6l44/RL0yo8vKQHh7DMFCvdQxk
XkIUGscumUoNbE0bepJHur/GoVP5GGXxh8yvHjaymkHVSZSmZ8CR/bYqBKWpayuaa8svq9mJR+BS
iDwSoBgX2MAHdCrBTelp3RkUopJtuzOi4NZfpolfJf+M5JyXKtCadMRyvywhEhWjBXwZG7bHJP+x
YLC3d337ITmaRxAoZrhLyisNODP/soNKEw2Ao4iF5rXuiR6j6X3DChO8p0b1nQMZYD14/aNLFNgo
uWPuzGyetLsnk8KFFt02bc6DrSQ9INBqQXxyjjWoAVVof7lbPq9JcMtGq72CzniO2AvwQ9RrDyR2
FNBvuQ1P30B5hEDo888F0VjvCw/9xBBas1cY5LzPvTS8/GmkcdF4NiGEDt4Y7lDEUxbV9JsOCewx
9Ul3zYcySl4zrmXtTAmpUlz0JS/qBS+eufeXWA+twgUBVa1CKEtjL4bQHBCuoGIi4hrcdSXe6sRe
2MzeOQEJvw4wwBejqPza+DS9qgRtmagtbBh9uLhwcAkAn0tdDH8kt0P3Hx/B8ri0syYcYDNf5iyh
I17BhxLVknNxZeT+8gbEiQEIV6+N03S67CDSs0sNjDxsI6uYjv3TB+N4SvvWAxLL5bdueSZOHhHr
S4aM+rIdqSOCNAgAV9eD2qvg62OGB3FqIitr7aeh/xobt2P1MdNvNgWny5akkZbi9sIkB5Q+DCEv
mvQysT3SZVHRfsvHjznjftkrYpHChsga2zV6G8cmhgaT/jB40Yp3sKpIId+w38sQiWPR1kbvI4V2
nM1uMu8xzkf0zx+z5eBW66t84NmUECTqarayqceOEdSaauP9DL6VBpBQrkqb5M72bEhwtoXr2piS
1gnTcfGb3j32FeZXk1ubqUC7KkvCXTEQzUZi2qWR090OiBUWOTPS+kw1Hi0N4c/OZgrXROlkutv0
6Fqa7IEYb3lTKLxZGu12BraF7i49zdVsUGhim5qieO+W/CrpyrO9dGE9smNvlWEGVe2/OkCmEPGK
uokHVKRBg1t8IMnbpT90+re/MyGEuZzMpAaZJYgFrLdx319X/FrjVDH2rTqkQiDozKZJOLB+YR9/
GZLRz+Dg7mvK99bz9xGJYWm+WEkOyhgQqq54+w3BcqLnbcYCkuoHVVKi8Gpxdrjs+prpM87PlPEP
Vufcds0QTEsGQKYS2KfYPZEpFqV2fUg6XAxJ8X3mxeeyI6FlsDd/5QgiQew6JCxrkh6yQbM/2U8m
JDLbt5dNyAtGu08kxALH1HhjzjOwdm9Qq4z0k/mY/uAgd/oPMBd5hW9nTAgIDLPdTU5wXskxfQfi
D4iqTbnv3JqPtg+ZqSi90qbo8gJVXiGEiJQRUMFraFGu2uTnBub2xsfSu6lmFXG04kqiQmAA9zeZ
mpVAu9IAQ9Z8Vbf/DCmkidgS2CoCaUVgpUKEcFjqZtawdZXTqDLvSK/wCulakPNA59XEwKcnrGV2
4owMWovZhK4CXYuTt6Bq2MZaE6T7TlW9W8y6eo2z72wKa1o7x1u6yfZCpOR+wj652Lw8OV/2Buk8
qbWzIoQ94Jin1WQTRWk+fdAx0qlF3hfwznYR7loDw8I1ZBJ5eugQoBZVmif9bL+NY8bzz+tqtupl
NHkZh/3c+foy+dprBiCfl+eJzb5N3y9vLHQwGdLhPA8bV1U3l6/Btg3kqUAKiRihFCmpaw1gXSqK
72sJpLZrKC51lQXhxK5lB22vFWK9GHr0W/3co4V42Quk0ds2NxSu5VIi7tJC0SSvvR7AGXM8l/0C
YT3tVDdueNmMdCE7M0Lm6LQ5VJNbIFdMl77vp+S9vqq0TFUrMf/0qIq6mAKoHMCY8v6zhhE5zLd9
bnpVa0YaRHcr2Va6z7Mqk2iVBmTdorl3Vc+u6kT7XNH51DmJIl7LL6SdrW3JO1vo1U1LtdRb8yx5
3IaulxyQ1fh+G0xRMl6r9k/wNWMpa94bBRKUVDtVtnGg9nqcmul42RPk+wf+PQzOQwRTpFGBZmSa
JT2QWqX1j2aezO5QJh9N7ftlK/L3sf3bjIjSIqXjJAmdt8HdEfBHyNLE4fRJAyfpGo1voMP3d8sS
EVsl5IOyuRjBA9B1h9E9cQ99BMCZ20YREuSf6XlhwkkiPQXTQp3bYQ3RB+h3xAyoFqKSmlVZEQ5T
SsZ67RskdfF8j8G1yns0VRAjKY+CtftEwknCbPWKRzlmduar7v2Mcfjy4H7qT1lAPWhwbRP4SVh9
6A8Kz9gKCC9K8juzwqEaPGaNGocA5U+wArn9F6zwH5uQ2+e4ZE04VZVp9aRt9O0I5++cQ3K1PII0
yN/IGupbVUVD7vUOBsdMnYBBUVS4GHQns5wKXkiRwS4VJrkhsh1BE6UCPQSUnV/HgYni5/8sis+a
vEUNIKlRNwRLfPWj3qDNQDBMk2/cb3Keaviv3G12FoUCka1ZEI62Mc5rvqVX7QH3LgENx90M7rwx
AFfXcizC4Xq5V3GoSQPXzq5w8LqirDQ9ht3ZAmLRbbsU4rfp02y2JChTR/We/1nUfeE5O3vCEWzz
FexMDfIX5Jd2FXSYwk0DW6/Z5wZTVBkGzBd6bNvS/p6SzD7GPdceliozHmk5628rJxnvTA93VLzW
6Xe3zfmH0Rqbf4xibE+embW3bt5lNxqmv3Jf73IV5eDPkcJL/3/heFsQgQRZJAK95a8HNPcgMUt7
372iwXy7XmdQmN/GyouHlfubyF/+Wc2YKo1iuy0UjnoyTgPP7AUPuiXqSDQ3T6x/uhxO5CZMl3jE
8TxdhD41WdwuvIkhDuEcMvNxMiM7U7wGpJUd59mEEEIgj8iIGaPqppfTXc6CjulhOj2067HJ86BS
OZ5qRcKDZ0rjFjJ7ePCUpr36ow4ZW8z/3BMD871/t3fCM6fjk45GUZJF4+Icc28Kxmq8AxZZ8dDZ
HO2lIz7vn/DOGVEeLXGhoZiY4RnVvtVN1ZUiDfKOY2C8CKVxqDH8madBojpZOg/FiTGJtumO6pgc
meX3ESiI/gOhrDwSPZsTTla9DI03l44V2sU5zr8N6Xuj/mhA8+w1n+fZjHB6Mm1OkroutNBr6oeU
4twa+jdA2KLLZuTtut3uCf6Nh1qGbpGDAvbTxusC0p+DF1gbW5UVqCdj5N7wvCrRvSGSkw8GwLpD
+35qHiv28fJy5Mfn+fcFpy7RP+EJBYckxOtnUK2XEVP5m8qE4ND1VFTDWFHg9TUWrTV7Z6Re5Fjr
Kyb/0Dz7n1eLsOa05GC6InUa8RTdpXKK2DS+u7xZUtawvQ3hMq8chyVpA0pPpmmYDNe+mswATwfG
WvP54OX9wR1L3S+n7tpzFctT7KIr3OdWjqHWtV+gMuKWYLizv+SkDONSyRspzTd32ygEB9tq4mzs
QdXhjeUhHaqngTuoeKwBuCaCyXOCamXA15efyuytY6rqpv9PSvj8FYVgkTRLaef9ulV5NsZw/BdC
8vCLqqw/Og/O98tfVLWr2993T1a2uvVSxiWwhPzBHM4awaiCc3XZhuIIu2LAAIVkX5k4Yi1IGpzx
vTKgqwwIMYI1ZDa8AoPJafPJgHZBnH66vILtB15eSc8fRQgSteZ65jQAklXl340OsjNQ/rZ8E7KC
/OtlS3Kkx879hGARY3YyXaufABbzG70doTA9HdmH7Ihe5C+tYyicqkjVFF7gCdU98FssKDkhpFfN
nEFxaXWDEbKnQWNxXXFL/STneLGXmNBz9Y2OwRV7HVkG8su1RCF9k+kCnBlkWQ2QT3GYfhg/QFId
XPWAs3xO3zh1ED+qjrd0pTvrQhRp5mFo3QXTYHq2wtNveJsH3aTC8EkdEkvToeG+YUCEj0jRCk1T
vgG7NOIPBYSk4uF42VHkC/ltQgRqJ65ZaaaL5w3vR18vArLNHL5m1HD7RP+u42fBaxcd4rJlXc1j
GGmro2Hqd3lh/uU6xA/CmOWxfiMViG/N8l3nPWGK8vJWSfMv17FQnQBsEdfXnzGu8choY8gsjTTt
Ngc7Qj991yDWNi7hZTvyr/5sR4gSWmEYjVuiN41/WET0pIpY/hrdWczn/l6M4FrVkPDV62Zcg1oS
9PMxnu2r2FRR68u967cVMZewbeT6HRBhoWZ9qcBM5Oi13+u5YsNUVoRsws66oSoK5OGLNoZ2cqiy
PGjNd5e/irwq+7xjLxKHCYrKy4wCEuiED9vE0uhvGPYGmo6qOLpt/ovYhrEa9J3oRju9LXh3Xjze
9FkSu4DHLtdd/hDz+2J4yFInmEc8pVEPWIkKoyd1up1J4XJtY7Q6oI2h4UF7rVm3jaNotksPz+73
hcNTgQi8G1tofLTgQ2iX9ApMh+/NGLqv+aLglZB/qZ0t8QB5RjKuKNb/KvX9mjfAXBI5/Jd5g+0/
fulbCQepNVc7tTtMadZsPJu9/hUArY/TRME357afG6ornF1hT0Qyk24geJfD2Sun9fkAFKy1nuKv
iV1A1uStwue3qHlhcSKOOR+LKY47qBVsAj7IH07ZzUbIimkDDM69ZqwWtK//83qRMs2zKyDFaQwc
ePzWqk4FgOCKM7x9+EvLEXLysmi8ieRuHObpnQ4iwMw4tcYnr/lS6+faVJVlFUfK2v6+O8VuzpbG
2eJ4039zk9xfsx+Kz6OyIMQJK59pyVcTgtv37tGIqjfZ0/q4HhfkPlVIvnrh8umyRWmk3X0iIUrE
VerWZoyBanAGsNzzTXK2yiT8OyNCqCjAPlgkOlr7Hv3H6Q3fKA8tOmCXjSjikSXECLPr2tJ0Gi20
gaPkOffzsQ+484OMivem/Bs5rr0NdYH0QLicvA5FBwIwYti7xde4qt4PpaPqF0tfe2DjcH6SxoLE
U9iyDaOpWRxBiE9PdIYEJFpQORJjcG3piV8Mxyn95qxQ/wB8vvmnmxSOKHOLvXlhM1vqzYtRuYA7
FmtUsjVi7QMY7hR+IbsV91aESEvGpaPxAAmYMacgGzc1I4y7PvFBDQwq3hHPbDIUfTiNUxW4i/Oa
LAMfUQcaRMfApjiIYIP926iWAVVlN0zqyh9Qs9JeRba4tyKcMG8h8RhvZIubJGqFkqJhdD7UGY6x
v+EyBvZeiQ+SVuL2NgXvWZxqmelYgjgB78RfPdP8g3lcI7SPQpU+pdKa6CxW3C0epOcwDYW+ERBx
TVAF5m13LrE+7XD5mMtO335pgs+Uul6Xy6ZQhNIBC1bT7H2zTlSPUan/6/rmnMCEACf9Z6TXzL5O
Kwul+o4SPyWHNmaBbisCiezih0jabyPbUnfXiRmjMtFSjmDf5w/FmtwiZQdlR3KTL+yYzP3x8s6p
1rT9fWduSZw00VswTJF2ve289GClw3niseIdLy1U7JclOHxXYA517hr018AP+Msd7LOW+E7URh3z
m8PWD3Y9RfiX+sVuMwWXb6irsa5BkbMs3zFyWjPFx1LtnuDkablOQ5wCibkOEOD5qpeRoT+95gNZ
hEIyz/IscTpEY2UK7dUNkWL9Y0O/u+ShXk+KzyONufqzEeFZ7Wqkc+ytykKP7Jxd9afivFHzagq8
vPxzPJsRDlCeNIi4WaWFWnvu4lu3eHN5r1S/L5ydgTMjcwrIUzBq936XWjetq5IjlUI7MeL8+4MI
J2bmNWixdICW6bG524B12ZP9roRIAwVPboFQylSPNqVJ4fCYgx1P9Wg6yM8LDAYjnNZheqhYBFV3
gA14DQawwFN8rM13xSx6v07h7GigbQYxIDrUwL4cxlr7Wsc5CmD222nMPrYr9SuSqu5F+Xl63lvh
PPVWwnO7QCWs7a6W8ama/MF8TeNrvy7hrljdLMf8E/ILOkwfal4fcttMoJ+iK+rY/89XcyEmBaiG
g0f+n6F1KjOQN9YNJnOvxpv4TfOIIaXAieK36eBv5GlaqBpBlm/fb4tiYVbrsiYf5hzjDhn5VIMj
JaCx80VvM1WPytg87qVzPFsS0t1EK/Km4cAAswOPVhrkdTC/Z+cyHG6zp00m1TiwN/R6DZarTbtk
W2z7pr21a6BUVKuWBi+Q74HrRzdtVOz+3OfWqofSpmjBEPdtNkdtDWL2AYTcD/30PiNQvuqiy2FG
us07g4KXdoPReu7IwMc9fcma0mfV4NPl/WUj0h3eGRG8Z+3XIUdMBlh36gM9BUE/aKCKMg/nWEWW
rliPyEJbxsvQzTPgm2Wpf3DN5bpPh+s644fLK9q+wwufeV6ROPvVAKXq1oDX4NPUoe08VADajM21
DY4X7d1lU9KLwLBM6BG7DoVP/OkSFXPbusx4HLIW4BoLioIRK5bXVHDx27+tbJ9wlzuNoxHXqQl0
VI9qem0wwAEVMVi1DsG1tbL1am3rYjqcHu1Z/wR4j6W4+6V1tP0yBHee56HU1gKB3vJZCOZUCNc4
EUYNwf+pwlGq1iM4tQXEKG0oOgS200TVOBxzpooGChPiTJ7GtXpqE2KGBRSMAahOtR+XfUt+Wn5/
dXEib1nidVw8FMsG9uTNPybze5WppDpUNoR8jGYlyeK0wVgC4Cbe+5aczEwxdSyPL8/LEHKxOkl1
22PoHFprd55tB9gZ75AZzbkcMff3mi1zHRc85Jg8F6dLMdjPLZbhs89L8aPXs7s0pm9G5kSXzcgD
zLOZzTV259GZIVLrFnhy6t3ss6TxJ/qYW04wgWeprFbFoqStSUhY/V6VGGQSZuAND3RDb1a3TjLf
J0ZB/MZ65LHl6+B2x80TjKbuTyQ5GwWAoXNyThIHeqNjCNK1W+byK077dyD3LfzWfmynTBFy5RWj
3f9RCFEdq7J1HcFltOCeJrddgLLrp+VK27i7wvKobGXK7+LnPREDVtY7KdNQ/ydX2Um/9hBH7ANY
ws6Xv7T8kD+bEUNW25VW3uGRjCfTPdS3TytIxi+bUG6dEKtM1nLCV0ArUrDUXNWH+Oz1AcJVfKjO
G/Q17fySKTxYfu7/XZdJxLmZZKENX2zEFrKM/lR9cQZUK71CYUW+NODzDcgUWsiZhOxtndgwaJD4
irbqU42Yn12hJXw/fJyhQUVO9fyaZ/jOnhDO+nRuhyFt0akZbxLt1Geny99q+9wvMovd7wuxzGjt
3OpXqDp72fx9Msdv0+x+jh0emGDnhqPoQTFDNuKyUWkA3RkVoo21ZA5IhCc7pO4YH+LUtf2a6Mtb
0s5tQGvqfrhsT+obO3vb33fRbW5q02taIDfz4kYnpZ955zb+ftmG/M2yMyLEi7RIPEwtYmCoi+Yo
Axt4HrpnA5Os3ZndgofyrOqeqFYlBAyDD/3oNZhLSdJbq/2Qr/de+u3yoqTBYrcmIViAB6rtZ92F
gPDwds5uBn1UeILyPAmhwlh4PjcbhpfwU/Ne81Po5YHiPI6GjyzSQUuiYj+T75plY8AC/QbQWP/p
CywjpKpbpGyD9mD01DeSa03Ja76dypen6rcRMZOyx7hxrBmndssLOSY4MJ57oGfMG0TFWyVf1xZz
LlkTYpKme/VgcYzQTz2GMO1Mx3yk0Y0YcCcf5ipPbmKo51wVTl/5XbnY/jLObzjtEsWNKd9Z9L4M
yzWA+xb8kVlDgknaCuip9TZZbo2+8cdXdaXsTWn6XyOCR4IsS2tIidaX4ZbXxUjBXGKOfuuyk5GV
XXjZ/aUrooYFsU24CxXnGLMqz9cqSzbCn/qx6fqPXpGnaGuoptLl74idISF2dB5vC8giwymBRbSD
7gj0whA25+0ATI7izEkPNaj9bShqEuqKfLlzXSxdl23TmaP3bU3Wp3a0FAUc+cY9m9j+C7uAm2dm
nyONAx+8frTW3Lf0o5epJmVVRra/74wMTsezxSlRJMo+lNZ9zsBfo+rvS28q6mH+E5U10xCnQL3E
KTggj15Y2z8MEGfSDuLczPBzTZGWyRfzbGiLKLvFsKqr2znByQXG7VS0nzvwotXrqz7LsxHhsi/N
uDeNtoNonT2A/+yfaa3PmauqiEuXgjODB6nj6tCS+HMptQuxwkbLYhDVVL7WHbzyVMWNwonlXZFn
K+IcY1NUiO2Lh47qDz3/bH2kP/UVyP3cn1jpp1AZhACpmmRXenggngmWTkQgsOP8ubjOXBlnqE6G
Jl2jeMwjnhQKV5D63M6EEAxyr3FTKLqCMdMownjhh554gdOVd6A1UmR/UlO2qVMKdmIIXQkOMUKY
keisd0Jig+65zyM31Y7t7N07ha7ABkoTzZ0pISTQYiVArOvABhaTb5lg8E0xZvCpXE4ZagC8XsPL
sVvuIDuD4pfKiwoMKSA0zM/JyTzFDw7ILAfIX0NZBCN/8R2etiZqrypIqtT9d3aFz6cXWt46peGF
kzfclZRdrfkSaaam+HTbbfri0rfBeb6NGCI4CZf+lPPFZR66j3MGeshkOUN9IRgb/q7KkXQ4CVMd
uA2afMmgEKEgB+2amKDzwp9S8ehJ99c9KA3VhFqqlQlOaaasGsd1c8qKP7VafjSWPvDaJRxRiySN
pRpcl2fuG4DYNgEQoSKIGE1cqtHGgHT3HLbn9tAcizlI17AIpjD2rWA8rvlRBa+Rusmz0RewYhsX
C6ge0si0Mt+lHzLru1F9VJwB6fneGRGcpE7T0tQ2TOFw5U1+fGwPUNbGp0tDfk/94l2JUkYWqhJS
+dJA3G2ArEx3RBhwtya9njDoppAcw0rkKTcPjZkFl9emMrLFm92FmTGa6BNekhFGGPv4kCXREB8u
m5A6IgBJrmt4qLCLINPO07f0gqMnqn937Wt3qA6F/j6O/abTFKuRmsJRhrIh7KGw8Odq5qp0mZ6D
AHfJXb8lNy65rhZI5+kfRyX1qvQK29kSInG2DtSALAwGvTrzlpfswWxU5UTpx3EdEFqDqA45uZAC
JI2pp2lRpZENeTfvMI1Hc1R8HIUJEeXpOiO4QA3ihkaCYc/JbpdjT7TPdl9q0WU3kB4iD/UeNGAI
Kj7bt9t5ms2bdvEoBuPaMYirf/rs0NFvVvd02Yr8DbAzIzi0x2ymFSXejCmQpJm/8WAl5+4cQIVX
kWBIHWBnSfg6ldGzqeMl+AVwNY730L+6vBTpp3n+fVE1VpvIUrhjEocLktiOlkdzTh9X6Ii9xgzd
BlxsSD6LcLN0sXgxOlUcuvkHlr8DV1nAR1X9Xb5XznbBYlDWfAFcGnoKyQ9cRnQaAIWhJ5I4x8vr
2D7si4sVAxP/MyGcx2UdahuXEjr3MR1sn6Mzl/mptVSPZezoyI3QMH7bdMZwj/oYRuQuW1ctcPuY
O+9u08FdvAWIvcWdj+ns+HX3qqO6W+B2wHYmaraWULQp3DA2rqBQEQCbwJX3wea0l3ZROKWxZbYd
ar6YN6+L9+aaOwcMUH4HASRSvBZ1KwaZirCwDBKOq3IT/5/D+3+kfceS3DjT7RMhgqAByS3JYpm2
6pZaZsOQG3rv+fT3QPOPikJziO/2bHrTEZVMIJFIpDnnuofC4W2qaJyKDpDPvFiQH8pj3HkT5vgL
0D8nnbe/ZZvDobjV8ZCjlFqm2NiUMvSUAJMR13r/YQzuF+1RYfdB9DiRx0E7kfJ7PbA3mImJJzBI
W8BQi8zZn3vYzBVw7okBhphwBsLcQ4TH8L5WW15jJUHswKBNXc60702w7R6a5EInt1Ikb5AtW+dk
IlRV0A+GFMifSkSBbYOAFI/sGegm/T2IkPdV2Px90BKDQUfTNEusnQ8AngWMeoheMP2+Iwe1lRQe
Zb8vHKRxZEPDWjxpyHxPSzDYpDJvsLkJKw2EU0RQbuyGYbY8NO4+kp758LufZ9K9218omRjhuNhW
SceY4133MzkWS+9XbDoP8VtiRJNy+HwFMGRAqvtzvy1Cl1pnmEdj1qekPkb0SzJJnPdms+5aBt+z
lXMzGd7Q9dJzHHT9wvPX8ZfUrb3Zt3zlY3vaX7etUGQtTHDWYTNUA8la3KzjY5fHTlx/CXTgAiWf
9uVsG9p14QRDQ6KgjJAkByBi+yktHnRLctY3n1wmR8C0bYynGmIZLQtYFlQx0NSqT0XvsotxCg+G
6cS9W6oOdVVHOYWe9mNfq+29UsGxwk8/QJSF828bfW1OSIl6TegpruqmN+GBA8j8j0Qrm6t4FSdW
AfqkV8w2RK2QWg/5fCwCiTvYtIbV7wuvu6BBV+hIA5g3oLu0M8jru/HQZE9vWjUdIC42yuEY7RQs
HJT1SZAj01bm6tOM8Lcff5qsdmky3y7GX9NQHgvVvE1L5alvyqcqjZ/3v+DXfSbe7ZgJ//0Fgrto
rT5mrAEObZ456l+6ax2yT7NbnTlp0hA6o5+cyAGNAn55Gz/y0StZxLzpr1YfIBjOBKTDODJgrkF2
qAIfE+Jvwq646ogC9p+r3AIEMG05Me1IHnV6U1PPniRely/Tvy+jJiazC4LZiWjBk9kMLacZ3LAH
NOPi0O5+RPt4lktu218Po9fykCgFAZqKAorgrYCCXERkwoum8+oX6qWHScEQkbN8tA+tp/v6zXhq
TyFxo8NbMhCmepUs+K96jkabBoBYmo3+YBTLaV5qdzZklBSb1cu1HOFoGJE2KznSs152O7vNufBL
Nz3ODxlqvtnBfpT1gG2aoUYtplkmngSaoFYwzxGt+Mt9tJ+VDKQilaOk7/cP26bT0jDBjQeVoiLC
/NMOh0E1FECZB968fI3II2osEt8vE6D+KYCm4QAoTWphQm45kIAdQ1uVjNJur9NVB+He1yoWG9WA
B+gyfRzMSxt0Thb92F+nTbg1ZF5/LxTXc3Xxd1Nh6UmK4EI5Vmf1Q32cH4NzfATC2+zTF1Rv4KYi
8Bl93pfLTerVoVqJFQ5VNRpTSPirt+hqpJgPaf+OjrDvxkGdcl+UbKcEcxsqpZ6tGnm8urq3y0vP
zvu/v5miN0H+bVLTNkH1JxyfsUZDrspboTtPRaHQb48IPO9ATeuxCHw5yUn/ln14SwPAWqhwmaik
NuJiQk50AZtbVk0OuC+yLJNY+ebdvFJNuDEKak5TmhRw50Zwn46FE9HlfaMaP42cvd9fxk2LuIoS
kQZju7OV2azxcOo+6dUXUsLr3RqFb4zHfUHbOhnATzSxY4D0+tPih0ZLCUXPPuDgbXcZI2dcAF9X
nXoZJvy2RldBguHlRa4vVqihlQY13SAEUOlZyf1xvKCXe1+l7VOsX0XxT1mdYtVIDaOxGIKb2bHA
rZb4BXLk8w+GIW5yR12OtEV+yAa5ZSsp2GBsWmGqt/Adjcke52Y5xMvgpmhXxihvKYmeNp3hSkPB
EpHxsFpM9QGIJZlOoz74ldmfjUDmLDZTICbAGJAj0A0AZwhONwcMeBFMvKnrqPncH4bDSXeGg34b
XZJJ8tLeVuoqTHC+DaFa1s+okSpz4RGFPIUo5aUskHjATTHIX8M9UVtXxSJbqdihHepwtmpQOVl9
DKwPgfZVYoL8wnvl0VdChAsxV/KwJDNaoODQ59+vkv+DY3gbzhsnlftHJ2GfOiOwqygFSFQOr27e
95Vka7ZfWSsBwt7kI8D0Sy3jTfGKG1wyv/s22Dd8riVDNqxNJFGtbI/4/1cnuEm1PldTZGjbNHNn
qiKB+ZR0st74zRO7UkpwSWoUWhRsU+g7SuMHlTQvBskvmIW6NGn7sm8QMlGCS6oyValiDLB4AWZJ
MjYcAEqaOkMRfVGprAFg+yGO9zDv09BUJtY+QXzISJYCgoHcTH4H8uzEy93glsNDEZDRplI86H8x
j98SxcLnPKJqVFhgWOsv7Bjf0FN4ZA9/TzqFUlbDba/EMIzOA2YbNck/rSPX1ayrI86CoP5i/uMP
fl0F8x/QcH3rsL9zm/fWSphgJIxWZZvmGNJk9U9FuYTRuWypYypnMNBI4gt+iF45jZUowUjapEsC
NsDhAT7jpJqYZyQyaCKZCOGS0uI5bZYO3UIkN9/ZdX4LSkqJFtvmt1JDuJz6JI7aoEWhcHm4Kc7t
U3pBCv1SZY7iJWBXeNsGMQ6vjkAFM29/WgNwhCKFhejpj+flWzwqmkNyLfwrjtPunJCIurM2jLJu
522LBxvCP1IFh6iZUdUBR9H2yM3fr8RKcYqbgR+wo5U7b+ksMFfiBJNX4yAbBoLk6tLXThlx3ibi
ZJkMT4xvzWsLvGolGLsaq5lVUwTvVfCVdY9T5NWjjrTCy4hZV7TIGdrn/dPFv/u1QJuPclscLER4
mU42kArqHGN9BvkS6R8i+2M+/bUvYtvkryKEq5jNCms7kJ956Co08/vIftn//X8xhasAwQDbvouy
icN6zu/GBg0ZOvqC0TAbehzTVU5Q/C/u7ypPMD3Saw0gv5JfmO7V2bj9/8N0ly2fYHmd2idq3gJ/
lTOR/sIc/IxG1uTj8o5TTIIzpfdlz2FuZXtGIVghyMyNWC2QqU4i3UmQDCTtX6X9IWwid3/rZLoJ
DjcwFjahQI8W3S721XpyFZac9kXIDFxwuEWRYTI2xJuxsDtHq05dPju9cf5vQgSP2yhjmPeoRYNB
7qw0D1HhNerzfxIhVvKyMU5ZW6Ek0mA6nEzfF/tjDLDafSGyo2QL7oAmdLaKaOREj8V7sJhjQnzA
LDpSb7kfejLejM3tNzXFRie4qutiR0s3k6W0wD/kxcnFoO9748u+Opt7f/19sZ1l6MgQkB4vjVkD
95lxCqwOOHZvykqspAhr1pld1QcDhmKJMWD0tnQ7vbyvu7s8lIGwbZ5LAL8z06CoUovNGRgqt2Pa
AD1RIQeF/JjU9w19DurjW1btKkU4/TECW6LPM6I788EYnKJ6LmXdzPzQvXIwK0WEcw+Iuk7NdHTL
a+WDpn8JqtzJm3MY/DAiQLAsymFfo007w+i1hljE5Fg5+JzVayZhSzvSiPNiWt7S/QwGWfp109BW
AoQrrs4xeamHCufbfGFgy7XNj0kv686WaSFcc1mfj9qsYhgvrm+y7raVvjH5D7zalZUW/ANWy2Qx
k84BivwYlrTwwiRPhQJUeesBpUNvPgHxPfi6vy+b9rwSyJd1JdA2xnzMbU5yoemPmdI6xZwckb3x
2lbGMyATJRh1aidBB6AUdLJM5Z02d885CRLU+gFKXDZ3+2rJrEGw7mlggB/lABDmcLMsN0qiOFQW
9GxO+wLe7bdNC/eaqqJCEgH6BIgXDVjJ3e6BOm3pan6O6Cc8dpznAoQXfvisfe2fgVQmmwmXrahw
541lSLOFaCibK/ezPYGe5GLOJ62X9Uhv+oqromLBd6HLgGQbsIBsC3AAVX9W++CSll/0RXO1wnQw
Tf2yv3/8y3fOgThRH1uGXWYt6pEBaU95Un7ALXVTkuqoxuVNaGSnuiAXk1infbGbZoOinmnoGsUg
t7CgM9pEmqUBeU8TP7UYD23Y4DSGLbniJVLEOMJS4xE8X4iHOoW6favejgm4Em0Zhsems7oqIwYS
aZVFjV2A3VKZD5R+ULJ3+4u1HYRzXi+qg+CdiSgrpI/CxLSQ4FOPnMUBuLiX8qw6mCJ3ZTOhW7pY
GFbCVBc4BEHv/aebQmcna7QR092L+WOys/sKM/USbfgFIZrcWoTgeguLluoYY4Cyv6C26qcXAmw6
kAwdkgNYgr19aVsn1wIeOvgKFbz4xI4NXR+MvJwUvCiW0zL8UMDyElDAS8vClS1TW8kRT25HzDkI
E8BDdnTwxqx37ALk4Ubk76uzGbSu5QjX+5SzoQIv0t9YbsGl8IJzc2oOnOy2//aWnOVamHDV03I2
YvREa57dGM6UPpTxTW6lThHKRl42GTMtigE5dDBY6E/ly7u6HScaNotSot5OTqDX8vpj+zN1AXN1
jF00tHrxmU/Hzyfyfvi8v6D8fnpljCvB3H5Wguu5Qc5vAg50nmOaJ3no4yNrHxbrJmokAfpmsdLC
NAP6wJHJAUfin6I0wLyVigXUj19IYhy9LPKC2+kpPC8uxy+L8TJ0FMlp+2V4rxW8ShVOW1CwcmoH
VIqiW/1I/fyU+GbugMzLLR7aA5b6iWPOdY55bJ50hD+dWx1rxeGoFYqj+rlHPFkT2vaaXz9J2Ow8
a1sNsARAcStAbVb7NL2zAY1fVmeret7f3s3jv1pzYXuLItRD1NkxgaH+lZs+MRGohP7YylAWNlUC
nTkgHZiN54RwnwEnMA36IQCh0/RuBkzgYnxJ9acaTMCmVhz3ddp00VdZ4uBiw+IpCQzoNOrWc9Jb
N1P7lhjfWokQvIzGxlKlIVJzSz2+hFZ2IC07RilolPdV2fSaGPXmN5uGK4cv6+r06eD0CfK4RSlJ
ed8rB0Z/2rpExKYFrESIsWPX9mNltcSrAejd2uGZjcsn2oQvaV67+9psb8xVG8EIWIGSbDZ2hpeY
vWumrTNFqb8vQrJgr0r18RSroxmhy6FJ7lAsvQli8k4JqCTikIkR9n9K7G7ukAD3DHZSUgx13ofD
G+A7Me9n60iJANFRrPaGdcDqMeTt9qFPGtWJ1NNg/bW/WpvtVRYMC/1jDHBLYvm1ao3CCDNgOY3u
ALItJwengF45gzt69l+8tR7TEfsiN1duJVH906K1Nh36eULtMg3AVBahv4qU7qS/35ey2RkHtg9M
RyuaTYGV8KcYYib1WFLA4OnvqF+GGPZBYlH5jFlRV3Otm9gnt8N9kTq29xZaFguTeTwrgw7AV7N5
oYXabzEGXq59HnrmgOHYmYbzvn6bq7gSIhzaeFx6hcS4IVjZ3ZpD9kJrdkfLWpbO2nTbKznCMgYL
ZomNrgs8aAre8efUOqPHARQUDol07z/pJBJ1tHneRiSoiNcQIGsAGg2j02fdkONbcxN7deMjhrKY
jT+YUvjTNsDNHRVJA28HEPSudOYD5yq1vJr4/9tE+/YiXuWJdyzGJHJ1QYShpz9o2N3p5vJO7SIv
DDIwA8mA0DelAYpXVW2mMPR8/akdqboALPGNAej6yVM0jsHSeFHRNI6aLk8saiVh26YpruRxp7+6
ohK9W4yBoZwTRTezCsbN4BNg7Y/7trEdG66kCHsG1kE1NwugApDQm18w/wPAbgvgjKiiA670qLk8
DlNlwxqbd+NKqrBzfYMeR0WbDa9uY9ck8QE3mGvqz5oU22hbEvrmQb+F8yaW3jRtxHBVEIR4wVa3
6oGeKMqWPnFjdNA51LX86BJ7SuOWHyULu20uV8GCPyZN3DVWBsGDD9h1N3033IDwvTxytrY5cb4v
LvOxvrpn6ZI93aRptaAwJ5jhWBaCc0E5OCxpYoOS6TKUjnIwbvsPwTl7wFjmsfdmr7kUbnZUnPiR
+eDXdUL/LYmJ1ReINQEzb6IpVAFb1Zl3QXPJbVn5ffNwAEKAwc8wRROT9IrWRlNtgBIqLav7bgw4
EUL+WLH+DVlGPAp/yxEMldaR2Y/cJU85HBooFtroq2rKUAU3jRRdLIqKeW3QEAmupWyGsCgN9BK0
vXpJpwhYtoUJogdQgYO2VRIobHYuwEX/liY4lignVqxGAAwGRyEYfNND+rMHZXZ6Vx3iH8sH4lFD
Ep9u7papgvAW42UmFUsDnZbXHJIQb13mF9Ntx3xzlPRuyUQIx621GjDS5SGOUxBcWiXO0RzLHFQL
ZZNZ2xmDlTLCZgHuchoHooegfkEZPAd4C3tsTkBr/bK4y/0CJvDSz47sAK4y2dbJlBR2jpoFCVUD
yPNtcqem6HeiDmoxks3aNMaVfvwj1vdOb/VVClwpb2Hf+vGuax/D4EGTVSW3Es4YyfltEsLB0ot6
XnQT7QSB9qmdDsOcOgrGwvTQ1coM5NuzxOplWnF3vdJqTuO8sEu0E7Q2Os+ZP9Spk06fTCmVGDe0
V0GQiVl7dOkgySwmmMc+Lg24DZxl5Dh4cdc6Vzejr/u5D4ikp/1bhm/4jjAxz1wtthqTIDY9UwX5
y8cs/LH/+/ym2Pt94TnWpNQ2J70GGlbtqyhWjuQMloiqOMXqyxS+H2TNsdtWYTMQkgFJAuO6f+5S
otWaHlFwEPVp6NRK4QDY9zBksYMerhET8paMokImUIj3c0WPCkwM6l5Tn2I2u9S+4RhC46FOu0Mt
492g2+t51U+4ma24oxj3xvjz4JdfybPh01Nwpk9x6ZCf+Vk75CCc4xlcB/2gJ1lSdTObb5m/pYuQ
36oehUMDB+K1kcsRVfD6uJ+/TwfeLCmbVdg8b0CZ0pkJFDpVHCgusjILyg5V9Ko+jSGQoMwbxf48
a423b6GbYdZKjuhHSkWtiREgEAAUd6N/LclxDJ4ZmJH6/uO+qE3vuxIlGOcY922oxy36T8YLi17m
5Tlo//pvIgRz1KPFCCaOpGu3h5b8yJFfl02Sy7QQTLDUWU2CAI4wHQMfM3SkYEeVSAboJELEosSc
pWCYyRHcTtVMMrfIAvtxGYPp5zhb3ff9Ndv0gddtEQuJ3dyAShNpPk8DeWLdYZ5NryTjqjJ1hOBi
btWxrwtw+1LAcHXzeGom1WPlctrXZPuArlQRQgud6kkejEAf7oDnlFfIf1UpZlajo1qiq7TqvhsY
OU7I8LPKxnfVPEiA5yVnVuMrvbojAxoMtm6iL0kv7lvFtXOCp+C9TSQbJltN/v+VmDmm6bB04LrP
1d6pgvxQ2JajSQkbZHYheAb0qOTEKJGCK9PvDT3nMvI3mRqCOwhHlVQkxNWR0vJY1+mdEepHtYok
ge2/GAXTLRUJfjSGCEZB02keSQqMVEZMvEHq7oJb3ylJeezYV3Aydw6bQ9yMk1901ccylxUYN5sg
0Lb6+wMEs+iMagmMlr+B/OCYHhZMLANMw7EcDL2d0cR24KxB+n12Lp/1+x/7R2LzwlzJFmwlZmZU
TwUc4mh9IkHpGQVG62bmssJ4okuOfrPgpcllgB7bl8pVY8F0lN5aZsCqYQ7EDJ7LyfLDoLxlswka
Hgu1QIKpzH01N4e51mssGJM6FXgjLby7FkVckGVRjzqRx3tsbRDDHjmrd3MMfVvicfh98iq+Wy2v
cN8sFoBf4hi3NNq2AvVU0s+m2jkBfWYzwGdAArmvpmxdhbtnKYw8jDSCCVBQNYQJ6vwfWQog4/Qh
LSSabfuyf7aQiUPpJCuVMGl5s2j13uxuVPXW6u6qROLK9tePiSPHSarGtcLDRz3/OeqXImXuWL+r
gxeWfgAPmb+/fNseDVgCaBJD5woTPMFAyaAqxYIhv8x2ewsTwlEneVBs79BVhHDW2znDAFQEEar6
Tim/2oCySd5lzJ8iqcnzS/O17V1FCUd7MuqSUV4ALz7pF4Df/wwP8bEAZwvAswFHL8uCyzQTzvQc
dSVIoDDkl7S2U6WYpWmTr81gx05ShI95oB32N2v7eriqJ5xovTWsMUJ6ELzo1qUd8OgESaGpzxIx
2wUZ5Pr+MQrxCBtxbYDgkaO4jAeO4kK+U6//Gf78Xsa/krjdu+poJa70NbGFqgl+q9+ChcNsa1m1
sCoEUgFKXPQ2vuhnzpHQ3MkgLCRmL5adR2YnC6O8qzB8NxX3ZXn+TztlCo/cZJqqrA7RbFJkt3UH
Mo/YC0IZ4Y7EHEx+GlZBD8h8wzqjRPcQYz1YSX+oouCQF8x9gy42Wqh0gH6DMlbYlFiN+wkeHS/1
IgQzQfKQAWNVn2RwDtvdQFc5YoBvZ1XBgjZBX6LfnMcPkT81NxOKm9NxPllgKJZZ26Y7X8kT9oiM
alsNGbrDmuquwk2YTW4/P5tdK1m/TVtD6zfKtkDaYiJijKqOBDUENGtU4zGxH7NGlrjmG/DK660E
CMeVVtbY0h5lAf2ImcWjfWgOuq+eZDAiMjGCHQBPTmvbGm/V5Dyc6yM7G0fuVd/UUPNbGwC7/WnV
ADFtsqBFoBRqn+fWcGv7a6q6iv2e2j/3DXs7DF6JEi2grMJYtRs885wRUPOtE19UaPW/EFZtntWV
KOGskpph2KCDKFNp/blvT7HCgEwgw2CRiRGu83zqappU2CMSHpf4IUIArZ0lq7Z5661UEe5zsyqt
QNehSpBiwM0ZEqfxgne6S1GJKr7lI4pgTeuHbuUWrmyab/8smSLoQlkAqR9TAAAnrmInzDDkIEOS
lq2gcKdTpQwQ3EI7A+kS8xYs2MtbCkAcO5UBBgiNSWLv3Iw6VoAaExyC/sPWY6/R3jFNVg7d0mMt
RNilrLATOsQQktf3SvE1C+7nUFY72LKEtQz+DasLiAVBEfcZuHjNOiy9MWK3s5E+zz1xJ2Z/z6U9
STJ5wt6UrDYApgt5pK2domucVnmpdQB+V6egkWE8yhZQCLbQFUJDNiJmrNNLHJ3s5CTN3W7dQOv1
Exx3B+CGqTX4Hpn3KAa6efFpoS91/AYAIFsxFWAY6cC3EF8UilVFfdPBKQB0FLU/j0Q/+/G7xCts
hd5rIYKDizVdG8oQQsbLeFAOmEI5RN/+rlFk7vJ5X9qWG7CBlIfyO8XsvNihOKVBbFsE3acFuRvr
T+iV2P/9zb2//v6r8LBLl1Gve93rlXOUFa7G7pkMVXCzZrpSQowRQxYNxjxDSPBldpVD4Uc+ehKB
9+Nbv2DWg8MiaVOTLJsYMHbaEqCeiWTcpIZ/2WR2a41KRGyWI9ZaCTeQ0dO4XCZwgCKtiHEIp3aj
h9ytbui7yMffIzkmSO6AyuGJPclSD9IlFZzeYmZmrioQ3nkjmGMyL4oclji2Cz6HQwIiZ8f+HH/c
t5XNuHWtseAFM60F+lUHobwvj4NGhJfq9L08l178LBvZ30oOrGUJHrACcFS8FJAVqkdqvQd6+omA
SmaIb1TLzaUEbzKDEXxgwHKCQSYetbTTl6Hp3UED8+7++snOmuAEzdQEXEULlaj6LaR+YDy10stQ
pocQumrR3PbBgqPWWY2bot9qZook0S1RQ+yIU9pFD40eagz2BRNGSZE4YS7pHJHsvth4lNiT2bAx
Mr3SqJxRuWvs9ygguY16Q7X3jSwSkp0mS3DpZVKpXTv8MuzxoLtoOEoPoA3BKPbBuGiH+ZRNFxlZ
+OaVePW8luA+FDNRe7VBIwnrvtot0Js/WjXKEsd9m9vMja7OkSU4CpWi6Q4oU387CurBSXmwjixx
1QrDBNMBLbwHPXQQPM+Sq0XmLsQ2I1rPoUbKX6tKfR0+KkicCoBA5JhdNOADuPuq8iMqPg7Xmgoe
Qwm7rOxyLs5gt0NZoziXR0DIS491Fd5YwWj6+wL5WXotEETlgI4FzLnYBp8kU9PmNu7miGZ+z8p3
5oz4tlAAV5oajqpjDGayTkreSuRuH8CrXMGPLC2L2MzwnFd0EJfM+m2nax/NIpac820DvYoRXEme
Um2queXYgKzoYxc9Ym6cfglDSYizCWuOjtB/1lHsjg+6wGwCDfokZ9UFkPIlPs4+50CVPbglCyf2
lbdoAZrmjmAMXs8csKA54eQvpaxfa9sOTRAU8MESFJ3+fCvQKQ+U3ER82E2Y8/hLSVMnySLHSDEU
Nco6c7ZVugoTjH42ramLTZxoXUcrIilcEgxurcig57dt4SpGuB5VGnRdyW/jycQgWeAbC9rjly9T
J0WI5q729aG6ShKMex6VaFJzKGQgU/E3L2TkKWc+KUc8TRbDyaQJNl6Ab6sALoYOAj7qo6pywJOr
RlGO+/zgIGV13cw32yB7AQMy0NZBX/GnbYypkTdMQevufOlHr0EOKwLdEEdnaT9l9yqX7OoneTZh
00xWcsULjto16G5QqjLjWxOT5dbsVLJJuc3QQwW6EmaCMGYgDjeosT5bDYVu43Dbh1+J+rzvbiW/
LwKI5aPOFiVF5Zuayo9CB8agJutS3zTzqwq/0mirZ/4wDqbdDugIq/LP9uAorekvkxMFskTz5s2x
kiNsx9J2KTFt3P1B+nEmZ8382auJ11rfmArmJKBdowvZ2V+9bS+rUT56wtu5xQkQA5MtJBsZTG+I
MLmYUuC95TRxlUktQcuM2tFsVqafayT3Wpo36HNSTckWbk722KuPEE53bZpqP2NOBQMw/HSPaOge
iTOjn5snWPubaZSpvWn5K4nCCY8s0vVVhyLj4KsX6w7VpGNaO8YTIIOyl+pePUUf4ge0AOyv9uYd
cJUqxsimMQdMnXjVX/+uxieSgXDp67JM7myGh31REgXFUFllUWhrjR14fdGdcma51jAdpynz9sVs
nr6VRoLJKuVUlrRHCUbXPrPwMrKX//b7Qjhs5wzcepYFHxw868GTwSRdSJtHe/X9XL/V0S61sUyj
Ht4jzI9hfU/71mmTpzF9t6/GZqbdBmUQZoUVxqg46JK2bLC6NI0OGblY/eehvGPBD5p+tIHlmKRn
Qs6mfphlaZzNvuq1WEG9ro3n0QIKwa+LbEHRoijO6g/d+YVk67UfyWdORE0fiqP+tK/xpv3piIBB
jKkDe104YODIyiyaQ3Ia2AcGJoccvQJGMxz3xWy/Jq5yxKkIo2ymRAUyrMczHtx10FN8RIXdGe7B
Fn2WSOO1l1dhyEqacFEHTWmaVYNGZF5p6u8Cr3Oiex3zLjK7lCyfIZwrKwcce6TFaMEEcl863jWq
4mTtm+KclTrC6YrCLq3jGFXa9tDdauirJofpSTsuB/VUf6skrmLby6+kCcY42oE1mxn72xjpbeFP
J+IaX5hjXrpj6BmaxNtunu2VPL7Gq7NtdKqWNyYag5f6HYBLnDq9XaZPigygZ/stvZLDv2MlJ2ta
qwBNPS8/9i8qMKMzBW1c+XG5t575RFJ0mUxMp8rKt3y59mxRCL6bkMXMUHiTAj1Xxo2uS7Lmm8kW
TggNpwWsjV9B61qtZCi0XtPCw5KUGLJKsD+awYHS5+5LY1n1c4umVzcgeSjJ8mwrdhUsRAPV0EQd
CS1UJe3+g22Qo6GW7/cPskyE4J2UxOqLyMbRiiZ6BoyFU5qavy9i+wT/1uJXB+Bq+eJ2yJN0hPW1
Sf8+V5RD2hbvC5JKuoI3NTEoR/hUKKAwBSOfywykCTleyQa6bogFDCWSSbolNzUxgAwOGzBMW5yk
SpEBsxYVLpa273MjcQL1kLUSY5PJ4GquVivIe0QrGRqOAb6AGZLB6YMZD1fJYm1OZgKz77cqwmph
rdRoRIO9x7F3MjArtm71wB5rT7sE3zU3QdbL/vEGO1iJFLxDkOZaDtYjXFCxTT8zDN89LgtZnC5M
Kol624vI+UCojk42cSQsCIekr2yUN+rixpif0uCu72RXBr8SXnkd2JqpU1UDJZRwcvpyScOoRzs1
cJ4swBfB22Fu3Vvc/lb1KpeMjizlv31vXEWKAzkmgBC7TP91xU8ecSqfz9XpXnmu/dgP7mUJw+2Q
YiVPuOTjVlti7e+QovyqA2TAOGgXzkLVuMSTSdt8EqyECRf9lERJpmNkxutA9bpoucMawPHfmPGp
1t8w/AwK1n+2Tmx6DkeASXY9RFXxV4vdVv037S2DEGsRwjEeAivWRxXeaAGQG/2ah8gqS26HzVt9
pYVwhIumm6YigRZplTiW+Qj2w0MMqPxKBvH667jsmLotnFzw3kVtpEAS7wLsPrFLfsoAUgdg0Y/a
nf0uvGWO5mZoNUr98lvoy0LAzft3pahwv8+ZYc1gvsYT1WgOfWw6+hh5pY5pTNp6rFLwXMg+7Psq
qekLV28bJbmJFwxX2UDLY4YQTdVQkuVBrnrqEm9fHjeHvRUWnInO8gGNdfCNS1zeYobLZVUhcVj7
Il51U02EYP4DLG9enS8fU7V/HKZB8obcdLu/N8oU2wvgdG2a8yOsL5/NwFEVzEnJgky+Ev++UqYi
uImqHAHdh+lOL7GHJ9IDVitIbvGofBjq8d5kxqUKVN9KFelk7r6/NxXhiWCQMq6Rm+QWYT+A0wq4
usF77TjeNnCHhVtLrrDt7TJ+JQqBTCsOK9KFjFY7wsjnzs8S6pR0cfdtbtt/XCUIJj61qLVWOVYy
RwfVCA6yMb4pARQcZarEuv/lNF1FCeaNZgPVTlKEzDyNzNz4ALqzDBwov5JaJ0VihpKlEycRh27W
wxic9l5V3TX0gzYe/tPCiSSNeo0mdrgj3thw0csnu7ik0T2dP+1L2T5Mv9eMCYau26RPSgIttET1
CyVFhK56Y9BLrGD7PF3FCGat4iiFA6CdvaS+05UPczBiHPZlaStvbu5I8ZItEr1ku8P/vwpw85pM
S2Zg9bIoJKAFK8mhLKfn/cXbDiauWvHFXQmxp0IJrQ5aqUnzrILX2LSHL2NE3o9Ndik1Q+JbZXsl
XJCRYhVmwS3OaDxtWtx6/p4nsswZ3/DXnu+qk3ANDrXWjDWFEN4Sr6IIX7vBOTy2t8WBT0jtL6Bs
lwTnwObeUhi38TEBnEmdeXYopTmTKSR4hS5iRQUkLVwXx8ljsVulbvEtdnsPwcTskXMgQ8LYtgpk
4kDVhZlNcWy4rLLcIg1Scb2JqW9twli7PURO2TUXq8VwTbp4+6u4bRdXgYJd1CUpgPUNDZPgQUeC
s23uwujzvoxtN36VIZgFARuJUpqQAViuU99N52VRE6ctGuCCoaV0X9i2WVyFiWahF6h85OhgT5sP
QQ9edImRy5QRTAIZ6DEze2TGwFbtdBkSpQZgXgxMJg70574qkr0RhwxMjWDGFn2SHgssp7ez516Z
Dmx4C3SIjdfh/9ncqwFitQ56M8aKBdb9on4oqnvjLbBiaxHCTQEbDoEkjUULs5eeNU6CAlmVf91f
rn95fF4VES6KpJmTEnMZGJLwqD+cM7/5ppxB6cifg3eZm37blyfbHm6JKw8+GwDtKGeYdVaBLyuJ
PZaFLsak/5tBa/wzVmJsC/PCBa8LRKnu86JpEspajCRnRmQnjdJFCWAFmlcZZ3X24/YtkaJpWMDL
QwGIiuFIAlCxLOGRYqn5PTlTGaPn5vevfl8wr1jPraIF9wN2AASuSI7HL/tbvR0eriQIpkVqs1fL
FDebfgxPxv8j7cuW5LaVKL+IEQRIcHnlUqylN3VLakkvDFmyue87v34ONHNVbIguTLTjhq8fHNGn
EkhkJoHMcywHLcNuXzjj4hgHrngfyMQL9q+/NoiCd41Lk2VqAZv49RfaQ19CTKQ+LQfNbQ7qMXfR
Gv2zkuzTrkdvMAVXm/NlWhoeqJXI74enNPnY6LJe//3ntQ2IkHFAItUrNEThU2Hoo8jtwM7pse76
sz0utdOAIdbQUncZ+9jtaRpY0ySJE7v15OYHCOloRDHZKjF+QAZaw7j/3tMP5+KHVR3LSPasIXNM
IRmBinQhkFtCskh+ankA+cbbfinbMCEZ1Z2VxCWI37wQrPy2NX1JY8gRaavkNkq2Z2KPeZkUyhRm
sKP3Rk9Hh1fxt+lXJ9zmPMpihcQksdO8jqhWDtw9Vqi8kaNqHBd2vL1q+40UkOjANYVNDQgBvw2p
SxJOLO0wLpF1iceqb9B5a/J/wuk5BKnUWlz0OHTL/j3X5ldQMZvb9Tp14YzupGG2T73WfFz7wme6
KSn0d+uTDQx5a5tVxGkLUh/EwvLJyo96/C2xj7Fsvm7fsX+voCZE3Imzoy499BI6YzkrWn1RqIyH
SwYhhNyc2GUbEUBYbH1IwtKvmOHfdoRdCPBKYIrXwKi8OO0YxovSZSm2ZDZ11wZnbJGo7nsgDEKZ
DdlvONvb7ej0qFu1KkN9XQ3HOS3+SZVE8uazb8UVQgioqVGWXZ4AojQLx6wuK9gAbxuxeyatK4IQ
MTU6qI0+p7zp2DoVJsjl0qVyzUV9j/oMuFN/r5YQLzNLqxWiwBQtm5xWPSea5BDK1ko4+ZgoaWdO
Fw2KFzzBRbGXmLIEJ4EQY2U9LG27GhC7MyN67MJgWIrg9nbsHnHLZgaxiU4McSZPscHkpulASGwM
4bRh82HRsgtTp9bV6uJwG2y/s36Dxu3d1J/oOywVFvNzqAb2I28Cj3zQL4A/1HTAQhxUByghvuvB
fAMqHBsN9HgNKXmEZpOjlX9HGGy6bZdsEYVTUy/NPDcDEEjz0W6Cqv5gqF4TSiqq/cxpQ2reRHem
qooXzlVS0Zh2LZ/Mw6VLfG+mj1b8VKit0yiBAW686mxOx7X7etu63RO7gRXiM9ocKCbgO57hDl3y
Y0gwhig5SvufWxsMIUBPVTiDeAwY4Guz7vWz7ldBe1Rf0s/qgUHMQEap9i9rifhgWxrDdL8QhqgW
0wqjbvx+mxxU3zwWn9RHXoXU9+9RrIScwG8oIRARMtBinQDVscKdq9bHh/hdRiLJ4eK/+I8Lsw2M
EI7GQonMKq9xD8yeY5o7HZR4+upHoX9Ppfpk/7Jfv20Sm/TXtB+7jsEm9pg8oy32kr7mzuxj+Dmo
QHIsO8L7LniFEwqRfp1rFXpGfPyrdBT92xAX7rDK2tplKIKjpyb00SsTKbzsTCjqNu7a90ET6f7t
87Qb1K8bpQu+bk/KZMQJ1s5cXtfsSwsFudsAO+FIV1U08DBwyuNJhdu5ibIqydSaLlitgXydtU8Y
NPOU/An/koS9HUOAY6AlwES/iy6y/8fZRMs6Ryq3tJd+8VUi+bja2Q9dBUM9J/80CXrkBTvGlk5W
hdwUD41Dh49V9B0axO9Yqw2GsOdzjK/UZEVGUtpzbvytDphqAfcdSWSfb3uf/bAGksOaqRGVig3x
kW5jMAOsh4g4ozc8pF7slZfSIS7n+ZCRRu/Fty2a2B4/J9pUVFCtxyWDdUZ30IviKp9ZwOnFpJTE
e2n9DZiwUR1IKwmzAIYq60guygMYgaBF03mWQz31mLrk5+1dk5onbJulGElbZ0DscT1nuJw9TX1U
gvIcHUzJ4NNerHtjnXhecz1EBy+6t5kzeivIxGYoM8BAy3Yqrw600s1eb5u3e4CvrvJrvTcHGI13
tdpZ6M9cKuNeRROt2uv36eJqmkwpbP+I/XbKXzdHG6R2WY0ejO5wk4z4y2I5hZKda5NKctO+QZiM
+zXVBbrAtyd5zkln5zmWcNC+WEnQ1k8r+oik91zqnykQO3WFETJtzZRJDauE+yHnC+aaSJyrhV7e
8cn6BkjItbOdtOWUA4iZP5TwKZ9Ptx1gr7d0CyBODMRpXVpKDIDORzGES5KaPU6pN7r0C5cRKIPi
0RpBgrws3m3kfYf4vYTi/MDURaEJNRDEw75xcv24gkg6KSRBdzdxoHMQfPNQhITG6Vt30JHNlyFH
vazPVYBI9Rjbs6RYlkFwj9w4tk2gtlfjztMroszVrMyPSjO4vVQyCMGp40Gpw9IGxFKETm82xyGt
JRD7sWezUoJHD9mUUcLNMDAhw4vizFUfB8TVysNMgSvThZHiCY6NJ/hQN0vghfcY0vXTx/5Yfen9
0OHcQKEb/XV7CXe97Wqe2MW/TGxsbIaKqxuKU6xk/jRMpwqNzbdhZGYxIUGVtNZB2AyzEvRheNFR
u8xO5sY5SN0WL/cjTzoxwJOCUI3rSPL/c3GxkX9grLaLDDUYTxoscYgT+fWFM30mX/9/Gmj2Zgnf
AApZSin00GwsmMgfrPjOFd+1Q3mAoCvGIrq76ok6kBKakIxvr61sC/kp2Ry0taO5UhnApd3drD9S
K4hMyaWUDEIIF/O4rnY/wUugY3lngvJyUbVzuUpnSmQ4QswgRReGGf+C4sOmfO5/GLz51fI6b/bD
C2T0Dvmn8B2Xem/2TYgiZJnjpbFR5FprkJn+yF5v78+/+L4GEWncTnM50LcblIcGqC1rrF56Yofp
vvvbKF3rLrnTzuNDfM7TQMa2sl/p0iui4BJLVxUqSHG4K4aB7oOINfUSl+sjpmcaurK0z1foz6N2
hRPcI836eGYL4GL95wzxR/sZHOogyfqQoK32Py6m4CKJqreNqQCLt3Yllxx90Ml9EiAvH6qDojih
LwHkhewt4wT3aNvSVMYCgDi7PtpgnPWiQFGIzyQnB9l7yW6ZBh0JZhrU0Awx+bdosq3zEr44rMd+
hjjBXDqJ+txosvbC/ZN2BRLK90Y120GbAVTXj8oQOWN/V0ydbLP2E/QVRfD8JZu1JqmBYkBfrfDz
x9gzfjJ/8JCu3fRb9ypLnzKzBMefs6KkSogb4UH70GgPavbNlBF+y2wSnL2e9ToyGL65Q3OBfmBy
sXQqCbcyLxB8XLW7OsUrAEpAcjd3L7iwd9PktJSy4obXLn+4tqZDA4xhwB+XCG8D05SCpDmfJyRl
drHqJ4oX0xyvARF16vwvIpMR3N0bDfMyDO9glikOzBR1aIDrAS3qbAgm5QfVj214vH1YZRDCwpV1
Bq4RHQZBLvDUN71vr1ClMMbDf4MR1q1OjLCJGCypoN6HAbQvzTqdcvVdWXezYELp2RX4kFrRk+tF
yzcIYlftKWOya999F7huilBuximk5gb0vSA3lU/pab4jNRqNLS+5s5zInV6WI75KvQaXFrLpkt1z
pOugadExGMTEmZk5meLU4IxZiT4ekzp6KqtFsk97gwTwa9M2MTCDaVxxZmYdclsZBwLr7tYDOwz3
sWeDcGc92v4IkSMDF6bVoTtVjxB4vLDTO14kt/Di/MwKArd8WgCvjE+94tep5HV4/yP1ap8omT52
ZchUKIzijmn6TLzODVMv/6v1OY2bduaN4kkJLWSZ3NHek/sbw4Ts0WeWNZICuJOruujNerR9FsSX
NpDdou0e6I2BQgKp1LAJIz6nQMuHcHhMdN+WfenvQjBIwqPzE5LSYuO7viR5yBreojDTEy2sQI/V
gLbs5XbM2HX3DYxwmJUZyubggkBJpt41yyGTKVTvCRtA1v5qh3CSNVSZ5bhiqcq72Yvd5VOpuJx4
H189vypoMLbgbk5/iE24xXRhP2/bt19zXvHFLnhDB+sRzzK/3nN09NybEeZXBo8e+sB6biVHe7+o
3sAJH5RqG4NAijfjcBeMUAdifLF/Rc9RdsI4oZ/rDj4jbpso2UKxQ35NSVqBQRwfCtYDGf/RJ0kP
tMQTRUb8hTQ1pkBhUpk811bpaOvjML9DK3rrJgY3cvO1mHVsjIcBTUYWjc6WiveiPjmojYwTa/9G
erM/3NgNTmrOdgP1PL4/KJs/26+hZ6JsJi7uMUDRqx4N2aOLbHuE5D/g2sSMoTrjsfkz6yOHWI3E
Afbj3sYoIfFXxBrwcoQdSk/tSTuCueLUnOhRPpwos0WIFiYlaArgcW9e0CpjkvtJjyS36nw5/ij+
NrYI8WKemrkzSkAoaJPJ2zxol+zcJOxEINNz++DsO7aFYXZMb6I9R4jiXRXXrF8x+WNjjE9/YPVD
XkqskUEIbj2qdduxHtFnzQZPHbJ7UJ8fi7z3b1vCN/jPRbtaInh1tlYYycKcgpcr9zp7MGMN5Uvk
MLhaP3y8jbW7QZDeIyZUT/GPEOHKvINwr92gp2F8re1gmlM3W1tHU2bJZ9qus6GjwcaEIT7ixa4G
lTRJkdMZX2kkUMevhHy5bcj+zdgGQCgXKoOOK+OVvx6E59zLPi2TW3wxg8jlF3HofsX/h258WmVt
IbvbtQEWHK/PuylvQwAXFe6shkRxIqbbPpkaEwx6DC/ZZNDd29bubtsGU/BExewyI2l4RW3TD1Y+
YrSgPc8Vu4wFlUDtB9kNluiOVh7l8YSdGw/WefkU+VFgBua9euB8aSlWVHnPMdsAcuM3UT3SI6VY
+AyfrU2vlOZ31ZIeMtJKPkt2PdKCN2oYmjahXPAWppwUm67DgC+fEdfFzWuVf729SbvhwoKvg8WZ
6XinfwughulIUxVi7/kEiSBlmX3NQkyn/af/hiOs18BS1lZokPOa5p/ctjwSPUJmx3sHCFpfOYUd
/iV2AdARgTwM7dhvs4OuvMRl5raq7JZ5d0s2IIJbF1mrtcOcoS2j86f6jpDjbSP2C7oNgLAla5kW
tc0HbSma8jO/+WQxt0f9uHj6XRvkbiNrafkXRMxmmURFQ4DYBjIPRpQrNcSihtYpPqO3D+R/tmt/
i78Tl7/uSFue9tfwCiiuYRq2CeZmIn84G0HzELuRb5xMt/O6O9zM+phk928vKl+zP9IVBN7/Z6Gw
plWOGx4W4xk7VR9GuAUbnxdF1uYpAxF8HLe/ujpATN4rY9WdwApcQ+q0lLZv7MZVG900mmrixVLs
3sDDWB2FQ6R4dVsGa0xPRpFcFIjJOdMqu5v4F9f4DSY2b0CwaljzOTX/X4t8586v5XH276qDV96z
0+1d2neLK5iQ6HPFYn24sMgn7antn2b6npfY68r9+nLbBO240u1xJBDJHFPmlot6V9vjh9smSDbn
13puIPK4a6ohxXrFhergVc5P58fJOpZDHtwG2v/M3BgjnKFFUWjUpoio/LsiOYKe1h8vpm9CO6X/
JLuOl+2McH4Uoo1RPEOsyUqn2DVI6ZvJqEvKr/0svjFJOEDa0DSs5r0Z6Sl9ivFwciTH9jL9iF97
cFxYr4gLz7dXcf/IXj1O+I5p4jG2EfwMb0zXE210N7OUwukW2TeGbP2Ez5i4n4uOMahWlkXqK4VW
OsxsckkVJDNGKBbWTO2QOBqwCM+IcKGjk9jp6vdUJNc9Ekml9EJr69zglRYCjpV2d3Sl/xFCCAOU
kbpREni2gdv4+Tz1sgy725yzsUEowzUFioVNihSehS/QbXVyMGPHz/qI74oldpbw75V9yfJGsj2y
E0u1t7UWG8MB/AgIb2qAyzV0UODy1S1OaCoGq8+72qk2NgrhYWB1b2QjdPgIp557VbvTIgsKux8V
GwghKLRJ2ZShgrm6OJ7+MrTqPlzZPShjfjZzfMdG2aO45AxRITqkeWMMVVsb3kDNQ6KD+saYJZ4h
id5UCAdda01VFanMw1e0p7ImccapfujNPuj7QjYUv2cPui9tHUzcKEzETjTSFR2qsZ55M5mOmT5f
0EQru+Ta9bktiBB4GsVUWj2HAml/qO/YITlHwXCYMOj//8MktReAtmBCACKGqSxp20KMsegg6eaE
MWgITUnI3vM6ooJhjKlUN4jYsbUk/brMGZJEU8fIsACKH3XrxKIYIkSK5MzuOQSBag96ZG2w/4rp
HGlb75U0Vjyjyx0tXfx4+ckl/lYifc/fd4crlHBgyxCMDLi6iX4pPtLP9eN8bI/dgbQOV3ooA3aq
J0nC3X0WAhMsRLBw5UExw/w2InXaaIGTC2UxeeTUpdoxuS89TvqtPUR+5odeazoj2iV4o9/Sud3r
aPq3E/Bu++z2JwixOLYxHYWhOEgB4/o6PGvHLNACTISf5Vzjuyu8sVaIvyaI7is7gXaHHn3I2skx
QymX9a6/bCCETeyMwm4Ixcj55Nan7Mi1AMHQep4mB715B866Y9dO/XchKWx3Dx4xDIyt4EhQkeq2
wGWsHqNt3Uuy0xA+193BaF5ub5QEQuyPW+tUXRVOQKGwsffaSINzaKrm0qJhEp/Y36ff1ogtclab
KBCKgTWK5tpT6pQYf79tzH5YvC6Y2BNXUaMmOXoBfhXPvL+quI+C/NfYl+LJKF1kSyf4HSlysiwM
9tgtcxjEd1t2QK+axKZ917uumuB6JGZtASEJPPmHL4vpZ+tBib6q6zt0HXC9coXhxm4+cFYtJVM0
wxgKuu248ln7oFfkPWF3A8Jt3YBEKcZXk4H7c9M7WbU6qfFh6Ra30lpP4gl7teDWHiHlJ6o65bQE
1OSaDh8ZiKDxwQ/qe8RV36yckIpboxkbqgGJ0witeKMGG8HRdNkZun2X97wXb80SUnGba0OSGQDT
qq9KeInbHxmT0CDyPyHeqWwgxHfOZjTnSum4PWf+BmSctCA+FlJtFL4st2CEHKVAq7Et8DDggYLW
ixrtTsmql1rDG1qYeOUcf0iGZZScJcmJFR8484SRNgthGrVeqNY4lnLWUskjpywGia+cPbXjkfKw
oD0OPrpz8Kmbvo5nztdcB4Nsfne3bLoeKfG5s9T0/2eSbT+q0UsaBYbyMx01B9NbktWT7ZgQItK4
q0sNhOxeVLu5uTh9kblLe9TTj6N9aZV/JCd4d7PwWAPtdIKJd7F5KyPgt0PvFhxEHzqQ2o7HEtMj
vRmfptb4SPPW7UbmdUv6qo/NqR71L+MMKkuUHG08nlgsoxvZvcYgmx8kHHSjz/OMlh0wfePMKSxD
jz2MZ/7+H3lxEPuyb73dhLkBFA47vsLnENzmnOooPI95CQbcKC4kkXLXga4g4of/gum+Ls0B0paq
m7H5kRbU68L+frUg9K7QH7e3ddeJNnDCsTcyfO+FPICR6rGNvimL7Xbkzk4hzwhtunGSBLM9Yhrw
Cf/2Ikrfppy17BraGdA9n1x6Jj8nN3uwOc1vAD2O+Ww9LncYez/etlHiueKFwFAqZQ9qZuQeYh/1
uoRD6scsSv3bMPuRZmObUBqsBKtnJ8DpoVCgf0Z31Ik8j9BYw4wxiJeC23ASbxTJ3tbIoksxAg1v
tZ3yXPWSSlT294XigIVpapMFjqi0nmE/q83r7d8vXS5+EjbVB6NhRU3u6XyGkH8PxRBZ4EWBfgGb
sCRYStGEaBHqU2vHLdB6tKgbboMPBuuu9ZWAgg7J/Cmxjdeaf2TTjSsIocLUV9ywlnWMOyjzkT8v
xY/GiTxoQXPSj9ELkTXm8WNzA0+kh8lpO5ptqvFYCH1vcAzCvHU4DAceDfPlLO1S3y2DrwaKtG+Q
qsW8sQ3v+9+IZGP54ysfkiw/42vFyWewOlTHTCYxv9uCCEJytNVyESMI/b71mrpT6TB1qL/HQ3Qc
vg1B44LatfwrvOvQ+lV4SIIxbkwL5z2vJltg4TwYVa3oUL3EIEBdX2hne6lSHW67zX6gutomnAh9
sFqamqjBlO44Dk/IMrEsje/v2xVCOAbVnINnJsPyzeZprSH0xBwCkodZ9v3yL4H+CiScgBLDyG0P
3hzPwFxZdGmC7L4KxtA10ShqHJrHBE/6jiY5d/vZ7Deo2AA7N1rR4OoSMRE9leayHq2wBlfgsBwT
AzpetvIVMhqSOCZZUbEntgctEzqL4Rd2EX6dRv3FYNRHBeXTVpfdM3IH+POYg9tatQwT4oI87GxC
JnqYc22asHuFBnUTM2yeMxq7nWEesyROINtQyOhz913yisizxAZRWyDsTvh3aB99t63BMZvMgTKk
JDrLUIRD3UzqVBdoOPAmA3oGmWfmUPl9h/wuSo+rKeIBLvQxLhaArBAUHFQnC4NJlV0PyCwRjvCY
6jPtBuyQ2dyXRuGs0YfG/vqeMHE1RDjDbM2yUZthCFle+1BxUtY4S3/6byDC+U3MZA7rCgF+yI89
blFs9aiB4fU/gYjftqRT4L88SERhhsn6rvjRtJOCnj2ZjPruA/tm88XmNrqG7bTwyy6eIEGIeMgC
8jC7FhgYazR7yLRvd90A9PkYqUIHKNon3x6btkyzrIki5qXzEh+oMf4ojbFybCOTzZ3ulmkbJF4Z
bA7oWCeKXRmoa4yRuWxonpspTt6zTRsMIeywPAQzYAiMisyngb2ok3osa9mImMwSIdR0LekqvEhy
CW4vnGq0zskQZLsihBmb1eMwj0CosEQJs70eoWapj7edek+LTUfXyO/NFwLN3IR0zTtQG/Xe7E0P
GBhEo0+HOZAkKO7KVxL8X33RifiD9Hljt/DcYAvxJ6MFJ5aFiS2wi85hxxbPDe5yUII2qC2ffZVV
1rJFFaKRUmYsshMgLotf9ZBSDBQZx7DMM4RY1Kw0wisVTtOoKz+NuHZBliULRbup9bpwYgWtGiqJ
LW7Guvw9kYvWfS+gbW48gUbZlfgHP5J/ZPENlBAckKLSWVsAxWtnPuGZ+PEh+uUV8Vn28bu/dpqF
FiLCNHRDv40PvcWGmKlwRn5DoxoFyFLZs8SgfRf4jSGWXZaqKOs8zGB2a/BxVR9iz3yIX0fcuU6H
xQPJnIt5+4+3QfcxoRyByT7MQIhjNGSA3pLKP39TKz80Ni6wTRBxrgtkq24D7S/gFUjw75kZRV20
AOrDxG1jEpSa+o5ODE4S9D9bhD1isaWBWxDxtZl9K6r8PAkPt43Yz39XCDHTGu24LqMOiBhaWBDZ
PGuRY9yxexO6ymWgfW1kkWj/PP22SUy4sWZp88IvXSIlClTSXWi9fNdM9VtjZN6cLrXsVO1Hvisg
P3WbRKjnJeY9ecFi3duP7AAFzN6hPy00moDDu/KWI0uC24sq8QzxZjnOkLLmGGs6VUFcE1cfZu+/
IfBfsLEpzezOQK8trkgM5hQgCh919h4jdEhF6RgBx7O4kBOXoc5o2CO2rnntsmoNtFw93bZi1xU2
EEI+7Mw5a5qWh9ZeqZ1JTwOwTR5THfe243jXa7XkNmR3XzZ4/PdsVg01FppO0THj9eodQ8ADXfxt
g2QAQkhYtHwowH7FPNZbbmGv36ZB/XEbgq/JHzlC18F5jkkMCw/zb20IiZ6uBkEnYNbl7swqN1rT
D804gvP3PcQ5ZAMlOFmrNCP0ngs05+ko8U+tjP58f7WupggexioStqSCvKSJTzq2nKtW8iy/v1am
gcYXdKyA2PTtWumDYbb12mGt1uQQR8Od0vSHkarePMpUkGVQQpApUZd2U5Qlfpe+oBXLCa3vRuob
8+vt3d9fsqtFwu6PcUQjgrrKT8ixGe5H9cvtv79/O8OJAkFfrOvoZ3i7ZGZvJNQw0HCDQV7ffCye
icP7UcB/P7jEVb3UN0/Muw26axSEbyzLYJZGRb7kui9s3MEiQJOqdoeiu5uy5tNtiN2iYAMhHMwG
1Eld38SGt9anJHmyxgep3sV+J82vuUguvAh2gbdLN2lzCRmPCNHl0N/x9kLtvjpBlALkTNIG/t1X
8w2WEDl7supVsjSxT9TZWSp/+jTZJqbaOk9vLkOvO0qN0flw+PyOZQRtIUbL8D+8TL41UR+KbNHH
hXkKZFD0FldZYfGgl4Mk9fDd+CPGYdTMNmCiBfaztzARqTWrwgJjgPKhZ+q5w1th0/Wxw2b91QjV
h5RUkcQJdw+wgVEfypiGOzTB8fWkrObSzhO/jp+16cDG9Dw2TqU0/u0l3MUx4R4WoyYa2oQclOLz
zzCUFJ8s01o6q6lMl2huTdx/pgXup/MwlLVY8L/4x2puEAXf17UuS4wYI0ZoIYJya3Kyq/GQ12tg
NfWxsGrJu/ruUdvACQs5FJNetH0OHwnvtSlyaP5sQnz+P62iSDrbWRnBBQpsSplvpPed/lKWsWNY
h9sw+9Xx1RiRd9Syh3kqVuCoZ7NydBfaj0H0SX+xHOKa38uAvqs63gAKeQRM7zOLMrjHEK2HxAwv
DR0OCV7viyIL8lyXELzsht4NnHCg42qy0jTGZjXqaUgeStmzruzv8/++qbiYqSpxw7B+pd47zRhY
UJ26vUX7CMhYOgOlKhMH6JQIjeKllsCCcibnamgHJ+7CQbJO+04NUSSQeDBiiZNtSRqOehvyi4b4
MrcvdP2cyHxtPzBcIYSlikrF1hITEBn6as2kdmZURZn6wmnlby/ZfkC4IgmJqqz0YWLoV8N4Pwnd
sa+p00Pw1ulTzKXquj44WtbKTuz+Pl1BufkbTyBWMhkmA6iRQByj/5HISZ64s/4Z6K4QQmhVqyjW
QSHFvDj9NOYfy+w+Xv7p5u5YQxm2CT+mw502ZscMdBTmd8yOSmLSfu0EOqH/OYkQaNPFpgplwO/8
GXImYASzDxBQ6S+tT1wwDeBOufbjxpFNRMo8R4i4oWJ1pK9wBOBATgj48WO3vKqLZOT2X4Lhb/tE
JtJUL2fah9jC8Quup/wuME49uPrRHv2rm102FikxS2yOHiqWhrHNPWY5hXgZrAZHzQ992EoiyC4O
vqTwfopRACrG+HloMxLyCLIYl5LdJ+apBg+BbDCN8F34wzs3MEJkL7QlBAcqQuGA9sPF71xytJ/T
2MF9i6U4S+pEQfzAXOOCbs7eTQ62TJl5v0Dd/AIh2C8ma6ysQG4phjVzIo1B1iPzIGPi5lX4RGc1
IOnw2CrLQ5M1l3VYJKXPbgjY4AsRTus6NHtmWIGpW53GxPyiRl9vhzYZhBDaQpqpa9bwfGPNHlXW
k161x9sQu6lgY4UQyHiNX9mQZvbS9WFodQxY3PfK6TbGfgvbBkQIZRNVurzPABJXZuKs+vyPZfw9
IoyVKr0rsixzbKuGilF2ysb1ohmKS40kMEl2muP56+0fI1tTIaypdp9WpoXzMQ6Ku5DXhH27DbB/
ABneYMEAZxniQG1t12FSJzXKfaV37LZF9vtQp2Bet2QEE/t7Z1m6pUGaxxZHfiIwz6URn2wj48Na
B3PpF8M/7zHmCiGsVknnRKlnGJOuL31+D7ECFxdZrqZGkjp7P6DYWDE03KlMEwdx1KZe6iyEjxjf
5oN2qA/543jRQAXtzufMndFehiHbyA2fla/tvazJbD8ZbNCFY1D0MSfyLniyI4f51AQEPZ2O/iPE
pb76Ojjde1h1yAZQOBJhNWd9FQHQXE2PpOSoNIkkw+26xwZC2Lsu7RVtZSUgaja6uGD7tkST6VRx
JfH43VywAeL/fVMMpbjwmiLKY8gJDMTH/jjhGe6d/Y1XGHFmxOpoObAS9rDiw6J86KZDb0vcfTc4
bCCET3WlG6ELlWJXqvlet4NWeU+03fx9IWsq/URQzePv9+tFBamWvl46KRWVzJnF9pmytcxCqbEf
XZOAYf9AtKc2unRR5LTpF9UINPqYGrYTT6tD5y/dKLmX3qVz2vg2EzMj0SI69rBSy+6WKHe18jMm
ydX7cj732qtlHntb9t207+vMpKoGujnz15JsXHDpKEjRaYXoYehP7aK7YJu7ZKFs5H+XcgdNTYQZ
GsEYnyUUHQ0JrSblesojYlT4OfMV1/Bmd/IyTjdxAiXbQxwknqwm3jfvCiusaGprHeZVQZAVdu2X
pG4Ce0zvmpRK3PNfPOeKw3/HZhnLqDYrNGTx9pEF7SPrMfbI8w9OcFw9hq728XZykcIJUTelTRfm
nPntVyexWx4aV3kwfT4h2DzGviHLMbufVJvdE4LuMg/lrEC0HF0DpsM/aho3fUwCFqDkd+gllnWB
83DxR5G8wRMiMAiaUrPCrATsU10KsYPoTE/8KTI5yNo2/yV/XrdOCMIrOj6yhntmerIC429O4Gx5
1tfe0T4onBEqCP2Yyxi50UHGUci36YaZ4rt4oS9qXKAc8mqjbT40RfiN9tFjn0bmAdwHUvZjvmq3
4IQgbddkKDTw3mPGqvpMDpDD8Kmfe4UbHjqPf21UJ+roFzl7nAxYiN4hLm1BoQQ7F+3jnB5nC8nU
bp1weCjUh8IkvuR4SNxHfByLcYeilznch3NyaHfZOQnmc3xsQKv6rkeLq6faQoDpId27pg1My+rn
qTvFsvEkSQCzhcDSGYM2UQumoM/gUpMi6C3jSCPZS4IMRggoWZ5qXEUFKwbRnH5yQ/AUxIvkZmS/
3Pl90sQHnrQLFaXjktZ6wCdyFZ9PGBcHWccbD0a33FwIHmu79GaIdAeRqPigN6Y70v6LvWZfy9aG
thJaCSU3B3yPbwEKESS0OqsYkV49Sr+25LvRvUr8+fbCEZU/A22zi96CRDz95c9GsIJMtc7cCuun
O1+5nlJ3GMAkQJ3lr+ooC1H7cxG/HRy6WG+x81HrlBnWedRslwuuCumjsiq9O4Qp3gSHsXZG8AV5
WjRVXon3DnfJo8aL8+JLVZXpSbISe3tLVcidgiMcWhrihPVSK3hWCJGIeOKL+d0anowrj/3FKZQ7
b4Uqg/Xa/WVO7iyb0t+tzjbYYhmtZZ2V5yladyO9dEzM3OoMnWba9JCF8V8G9OdoMj4Xc3+KwkJi
916i2EILm5C0jJQ2hsu9oo6We1Ov6vMa9tCFtw3qTdYoo7CR4QkB26xXbdIS4JU9Ss8lurBG+Ttd
bd+YVklQ2L2O2tomVIZEhbiV1mNLjepSWHe9eWrYPZmedP1pnT/h9lbLjinkySWetBfxtrBi4NYq
s4ZWHq/YwmA99S+96mi/prH6h/Fe8eyP9lfZVaYMUwjmpsJS8CNiWZvyR1u/2sUPWktihWznhEAe
FrjWMCpA9NXoRHjmXnQI6lIyncZh8m6vocwcflg3YSlfIXM68XEUiGo74H10irXDpY3kq2gvum43
SgjnY6HSfhmA0kGjJztWsvnp3YmhLYAQvju0LyvpBE/g1BfoZDdcu3eizAs93Wk/a6AOc9ADF/3i
BL29gBLTxKY7u4DgqFbANKa+qOw56V5u//3d+8ONaWLni1aiwpz5JMDgDn75kfoYhrq0f/UO+T+k
XVdz5Daz/UWsYg6vjDOjsKu0QS+sTWYAE5jJX38PtP48FEQPrrVll19UZk8DjUajwzmYscmfC2E3
6b84SVNWQXxtAMmEt4kEGAtDjpeJQ+TAlKcvfWkGyxCfyqI6pJoa6p1xajuMoPVp/XRZ3X17PMvm
LAXBbV1oPWIxYHW6avPkND8HEaz5v1jLWQhnLaqmKGOnsafXD/UkB85nEnVPkjcyfPvbyW/dPpo+
i8KzfUP5Ryg/9FuleZZoDEu9k2/S9doZ7y+v3L844bMA7oLpLPAcITPLQrPkAA7mOxnDAje/+9CF
JU7BPvEzvokuZytl4UzeftEzLwNYMQBhBA5eJIS7Viy5rVaNQiNZe0Qc4Wbticw/BMvG7kE+8lPR
AvO3tats3zYekGqjCYRvCGGuAwSDbnayX4ZUgXd7JQKB3DcCIMvoYFIC+ynTeCNs7Wm3qA6WzVlr
n/RJRIoquKzQ/u1xFsHdHk4bj6ukwRWm9i8zPsRq4iZz6hYin76/OWc5nJegUrICt4K53OJBARn7
ND9ksnDEkG3x2905S+H8gTqj2ytjWQuK3LSOmdfcL5+SKHlkyen2l6jjXLQ/nGfQ6JTFag33Y6/d
Qe7wtMZoxeX9EYjgEwbrMDUU9NXYH5RHqiTMk5+XBQg2hh9WnJEv01UCHTr7tjY/qutHI/lDHbjY
UrIzheodXktZXkYA2jrMfR/+mRbc2SeOhpl+kNj7Y9242vBx0X+si6AV5MXnXrAu/uXfWGZrauWL
dQFTO5giFkiamOrPw/aKgiCudWegX5Ov6qGKRJHk7rMMaGj/cwZ8XmDUzZRWJTaq9XUGbuHHx+Ra
dxnp2HQlYrES6sr5BbCQ2BTTpr8nUhj5KH2yErc81Rhasrw6w5Rcfio8+R6Yz16G9n33HRsKMGlZ
VtHcYxicfAW0XVqs4unV94elfS6Su5WImraZz3mznxsZnE/KrNEYZgsyqvYut58TOrmtEpH86yis
P+4e440ozjEVWqtUOkGnaz4EMvoZOl30gBNJ4HxRUuvtOPQI/Jo4jLvTkgkmUtiCX1gsPnKt+iHp
rAoa9MuMcXTwBAega+tDewEakDLKs+BE79v7ecn4SBZ4CXQqBybwZWaOIvvRu+upOyZeeio/XzY3
werxuEMJ7Yx0ZLhDKJi18VVliuaZhepwHiqdC9MeWC6hQOWvJV7sa7dANjwpQRtZk+s8XlZo161v
Vo8pvAkdpiqWlZ5NHS+xDWAjxyG+tI5NKCcdjS6LEhwjvv05y+x+lkeIcsznvo9S+ySj0Zp8td5F
+qRulOKcQgqgh0FLIEmPABiGissPRu0sC+Fh9l9RG0GcZ1C0ps6a35vVHxvbZZBh2LLKHf9ijBFN
ZN7r72Fd3irHuYgaaJDmkEG5CldY26WebmauNQruYpFdcG6i6ZcqTWxIIfqdPdyl1lU8iCqMu6W/
jSoWl7000cFiJTZ8UddinlELsyvqpQ/65OmPhcswUNcnBmwp+eQ9+HVbydyrpqaDZOgMLNFSZ7fr
DK9WPy3ptZSKiC8E62hxMY1upGXVvDiM5gYI3T41DvIkemywX/vW55oamFfQeQr21teH2MCV0Whs
OnkMlVAFiWrTeepx8NNDcacZ3uVjvO/gz8I4jeypaBpCMFmGvDP1UBlPghXwGafGLG7JpIua7/Y9
7lkc5w+NecJMCxu/p9VDTJ8VIZTcv3jcswTOBdK6J/M8YfVYTYh1ZdLaY3GaFJWhk/uiF7to/ZjF
bDyuFNPcog6babMU35qAo6rLIAaYruYs8d+zVehiwrSJgj4g7hAvYITVY1Z+0IjsLtnB7h+BluBm
78KcBNHT/wTxrw+qo3ZiNIh4JWKzGb0qO+KAScfU7kTjEfsH6iyKs/WCKlWSs4R31/yQyIdW/mq1
T5eXbbeIvlWHM/Euy6cyTiCjZ3BcsAgJI68+a9JtUdOWfFFUIRTIGTlSfWNusZQzM0EGSPc3owhq
OG4bJQ+LqFdq3wjPq8jZPBlWCZEMNMwy8mmsjKNsjZk7GH0wzPHx8nKKdowz+BXJ9HxgqYOKPHXZ
JzqcbPvxHSIwmSODt8vAIB93D5tyTtoyh5NoUgzfX6OSLDYKtiRvnOxGBnfvVpOCSVR27xLk8o4l
MKuWrw5xBwfBGRsSTqP5Q/b9sl4imdwBbk3LygsLeumgW/a7hMygC1TelT46a8aH7HjdNAaZEUE7
08Nk3Pb61z/Sgo/Qh9WY41yCsVmK4o8081fRFMn+AdqowJ1YWVlWtW6wUKzZEFXQDw6oAtDiOPm9
R4lXRFL4ZzpxJxZJqnhpWljD4JRhZaunwmj8yyL2M+YbpZh1bG4KWxrSsSmhVHzDeDKzk3a7hECd
uREZwP4VuJHEHdFEX3W5NqHNPFKv7gh2yQKiEgnjkahesqhRPCo9KDGM0zLNkZypEelHgb7MmC8c
MJP5rI26q56Olc7w2XDfuzXGdBbzWHe2O6SnXHmsB8xxKQKRbAUvieT8RqLiWY8pPDy2hqDOPtbT
L8EWMjO4JIBzGrIjrbQh2ELKItyXEhJSjR5g4NDD5823WSgKL4RHgfMZFsbLF62HSFS60Y/VeY7l
Es90bVfz6g9J+L7L62w8fBQ/p2qN+cG/Ba5IOGVAR0IHnxP1d5WX/hJZ6+59ghljDJ4DlAQl/9d2
ksfWoJsJ6LfqAWPOxAjKBcN3ThFc3rt92ziL4cwRbIfAfCQQs04f1eWqFo1z7T8eN3pwxmdVyyoV
68I2avTn6wrQGhae+xgYuJZ90A1Gorf+/gE7a8QZYzOmRdtI0Kg4At88ItEUpoc2EuHG7JeMNopx
FohR7YSiMsucMQPMzMOp8hifqhKkJyrq49yNZM7CePQdLbYlKqN3yLekcKjv43XwZopu6VIUTLPt
eHuU/1k9HrdSKhZbM2ysXj/PkaMMx8lS/WWOT23a3fZadXfZ/P7FJ5/lcVdaHNM0RTkM8kJGRrMe
qkOFQ8zyCokvyhrvmoYGcED8q+IJyV1n4MGq645VKFgDlnLlBCu64oDbdhQotbtbGzns0G18PMaY
JzVmxMHsngYBCbLTX9XcdwIGqCb7g+oRv/Kkn5Mo4N13i7oManVZ1kHAwJ22fkSasE5YgeS6Oo6P
DLUAbcan/hNbUEm4oLuzfqquYV7csWyALnJeqlUbagwMM9B8HoLVnx/W77niZXcM6JQNXihNCAwF
oZq7qYCNWM5rlZJSVCqLSyZPCQGOG44H+oXl/uN7EWXfvgPbyOKWNKMYdZLYhd0FWsham+XJyz9L
/a0D1DDVV68yXN7218smtOv9UXBGsziYjRx+DL+MbaMrdMxQWmsXqU77UR/y20ySe/eP5PC32jjo
cqEaeKYvxp0qHZLh0ZAcQfgh0MXi3rIZsCRnkkMXeyyBw/hBA7GnqOK1X6E5LxifgZLspm1BA8Ue
s+rzFMzXDOG3ObDIIAVwx+jlt4PvRCWg7Vxxg+/uLbqRzjkWySy0ciKYDSOgku/KOnSIKFUpEsH5
lCyp4LxSrKIKNEs9iZxKNHO/f6NttOAOc1npk5ozY2gxmMm6o9fY690xcE75aRYl2ET6cEdY1vOW
5gwBErMDpi/XsxzCy0z+n9k3d3hjh1BDyzA8C6aVzlvqisD79qjq143gxO7eLZvF48IOMqeM6QIG
CEP81APOYsnrwNGaU1IlaCPUwjyf3ITqny4ruHtf40ViWsiJ6prGKSg3aZuVC4ZZl/gLZuzi/FMp
RbWSubVuCXzFv5yxsyxORXkEn3cxw8ptvNRULza94WZ2hzGg1M08JQKXvAfY2IflOg8U+GKAeQi2
U6Qt24TNxeqkqppUMX5BTR2vt1N/6GYP4ApfRqO+z5NVIG7fRv9RmIfXmJxu0okN61GKD1T7ZIpQ
UPfvlvPu8TPXGe1SCmBijHUN6s+6GI6KVYRmGvtz3V+Xg+KhyRWFpDbKTO3Ur/rBWcdodKpruRy/
Xzakffs968oFYlTPxwlEnr9n8RTM4rFiUhuJnjX7EcpGZd5V9lrRVxkz2Kj8q0GGCbWkiOYYoKfH
kZFSBJf12jUZEz3joLSxAB3JOTWl7/V40JD2mePnTD4lAJ/Wqw9aemcJE9G75oIHmwaYOEUBMNlr
64yL2nQow1WzxqjTP8ajMO5hm/AmOt9IYL9gY//1ROuCKHCa8zRETWedxka5MZbhG9jo0IaggmVx
vSmUPsTUlyfZP9O+FYwmiXTklxMcaWbJyggxOdnrF215vLxd7P+/pCF3LczFUk9Ew/erISDlvVqG
uvx0WcS+RZy3iXOZSUtGpZxxqqcmCTq1j6qlOMnj0num+c3pRf21uwdrs2ec1zRU8B4Cl5XNVxlh
FbIhVz1sI9EksmhjONeYWctiWQz1oyZQ5oNKv15eNcH3edQLtUQRJ6P4ft8exulXSu8vf1+w8TzM
Bbr76nxlqCEDEMPMOzIEgyZo2hCJ4Fwc8LR6u2enpyjCldzNll8XguOxLwJ3MRC7QJTIO/TWdoAX
YWKClrbfV0TrYGyaRM/LFz6Wt2fkLITTAxMD6yj3DEDiJaXi+PUh+aDfDH+x90keWiXCGzd7lEEY
Un1vA2SoIisH3cR7Nuz8KzhvV9Mc7PNITPkpcDeNRHInZb5STBFa9L7dncWwv29cXpcAtdSysaIL
6VhQ81HpRfiI7AReWk+2qRsRDqVEs9nVZ85P9Xxn20Vgxm49de7sJG5GBGa473/OGnEubkknDNDM
0CiprUOiF2nQKAjmwam4HBMbY8+5XYmmTHadEKabFQUgY3ipc96BDMsaxysmq6XUn/TbRPmkOwjd
1N6tXNyNZUbdy9axu21ngS9Z/82aZo4kj1mGmXu5jor5vnsX4BVy1vjH0lWwbXFefEgS2ow5Nm2a
0HgXx0eL6gLczP1e940M3nXntUHBOALDkMxbvZyuuoEcpAxPI+NXnZl+ETte5qSp27T5tVmZV1Iy
RJmOY0fJYYoboJNoomG7XQ9j2YqNYXVTN3i4i64Cc/wL5BsI4Q5DTgu3nlffVCVRPyAzwzenYiOI
N1O8aIqeAdgZZagqYVl6cljm7zkLGyHcLhoKtXXzJepMbAVEvYO3DoAltqtfS12fKtzGArvc1cpG
owByKiA9fglPN3a5rCQfE6D9+mTubnX740oSzOEqwF21/csnYHejNpJ4x7Vma1atSI3N6229jq6M
uctM//YeIYB7M5BCBfUcl1sZZcCvOx2Ci55cx0h+6YGe/veL31RlwzINllYEs91r7wjYaCOrc8Py
DTPqHSyYyNB2/OErAbwNVBVpc70mQeHcUAr4wg4MOMbgYTqizsPL67WXb34ljDvSgwKscrWbTOB8
gy7Op9F6y2a/NY+E7xqOfiWM87pmBbcLVmfTl6jjwot9N5X4x2WFdqzsLAL9wVxzGQWCuD07BsI+
Q/acrAhwARxWZRSs286xeSWGszNS6gVasYGB3LTOU56Qa43GrpMDcAFDkZc12uuXM9G1ZmomlgbI
HNyqrY2tyPHckiD5xgg9e3AjmR+Xj8rJQHuofMi99JoeSCgKoHdX8iyWL7HMJOmHKYPYPr9W7LCf
n+38TqDavgxThlKmrIPM+/VZAlWo7Mytbvnz4GIkI0ALVueNstu7GXrIXecECMJfMfCsBbHavtkr
/xP8ZoKaOlkHrK7cQp5+8Vo2fH6/3vbB4tsHQEJHl9XcNZaNMM5YympazXoC2SWZAf+0uIPcusV0
5QDX9bKgvYwlTOWsFhcJJ0OVOPpKLJxmVj2qo+rKOAFi8P+R4v0XszzL4uJd0wZ8ykSAxtsUXnUt
HRgwxxTlwJlKMre6Ko9NMAdK0AAv47KWe8tpsJ4fBnVugNPttdHkg53YuaVZ/qA33qrc0vFGnvNw
QD7xsqA96zQUQNQwnHDN4kOLhaC5Ul0bEtTm1TTercUDTQX3/V63h7mVwZTd3L/rqpfZLOmIC9XB
TfRbuQdU21e5ORbDLw31gVSnrrZoAvsXacZdMRqKlyjHSchc2kuwIDDrUjAgVLZgAYXacbcL0AOW
riHwIYy5ZLjtov7ASozFnaj6LFKIswlSJYoNflfLj2fnsOS2P6XS3VyJOGR3ovjtbvEj/8OiN4UC
wji/MtNj2ZHbsRBROOxa99noeJb1RMoade0AST6CZw+Y7v6YparbpMhnTcZ7Qo2N9fF866jRxAUK
2lg2qT0qhnw7jAig80TxpVEBvTcZBchB+/tkYG4HrSFICnJOw1Cyuc51PBXi8VtnS/7QB2MmaqHa
36WzEC7StJy8MJwcnik1VDdz7qktyGrs79FZANNyc2ilTl5YYzHimEol4NjAtS8hmzo7IaZyBXNl
ImU4B2F2Ep3XAStm1Df99EkdBZfT/o4ALJCh7Ms6HzGX1pBSuUXA1CexR5w8IADLINIs8Di7Ny4g
kv+Rw11NWWeiJRToAP5wmkPWiCJ58kdylP3ST3yRO2D+i3ur4ZyehXFmls3zbDQOAB1Tp3QdSQnr
Iv/WrM7RbobIGeQ/XEPO4Mqxy5QphVtQOkAu1na06is6y4xP77mPzlpxZlcs5TC0lQXqlQVod1Gq
3Y2DwLKF28SZ24AMTwLYTRL8bqlkuGzxdXZkuDxxoAq8wf79oGJ8QWcwcDYPsJdWoyERuTWRuZM9
tKAcWpRZwCZxEgWze5Ul09hI4rbIwAVnJiCI/Zt/lnFo2ZNbyCzQfBlrv1pqf/15ecN2zXAjlNuw
WhpGrUeJyZ/LD6XxuBZ90JEnB8giSiPAqNyrI71SkNs4Wy8kbaQgNen98aUBcOzdPGRoetapDkFf
SQ+Xldt1TBvlmPIbJ6gCMZkCA5YEThspzYOCucXLAnY900YAFzxIs0NKpSMm+CvA076kvl32z2vW
ijyTSBEudgA8hYN5OJhG+RcbnR0iyQLocvdlbdk0UiAd6++DqHIlkMk3Xw8KqWmryQgkEjkkFHRu
CvEvL5/IIvgGbM0Csa1GQAmEREt1ZF15rLjoBMXiSnfwu6HI6+4rZWgg1UF+RH2pl28sQlLnFXlN
kEqT9IEkV1YlsnF2R7xx6+pZAPeQGmdTqrIYwTIDjUw9ckp9x9PumHOaDo5A2r42zDWhdmEYPLxC
O01ZLdkVPKBduD2obIfiSbBDIhHcmc1M1GItuMW/nRLgIgLrHrxHnvNcH+uwukklwZna9+/qWSvu
1C4awXgI6PHw8B19BjK7THhtmy75WPtZKAKKFCnIHeEsiZVCggf0rfjDsiZepteC0yuSwB3etalX
jOeCU4kx9XpgYxh9spgiqES2EW8N759V4yeddNI7jj0DYHgB0zZtx1PTVR/GPL3PrUKERLV/aZxl
cUYup860Zj3Sfyu5zoouAHGhW0jPk3Slz/eXDXB38UBKBBY3Q9Mc/vp1xmwY54Z5vix3x9kn74Dw
xgsdDFuM1QbN4pwuaUGcuZzAPVCq0tNkJDdzU0Z6SkJba0TFiX1lzrKY89h4n7KstBmZX9O/Ie4U
qJ6CNtPxYPpWZIdZ2AnE7V5OG824CJP0ZZpNsoSrXTop+o0TB3X7cHl3dg1hI4IpvFFImnppUFrZ
8unwbRnuF+3n3HxW5Y+29OWyoP2Vc2QUT2T4bn5gUEV6yjQBuYZ5o8+F+aWbf/7R99+cnkqX4q7B
ZWerUT0cU12wUILfz4OU1Ova6oDCQRTZSYtv5bEDgAO9Di5rsbsdrIcYXC/4j8H5srWQSFIACcDH
NeR15fch/qsBubndNG7v0Pe4tY0wzq0hVJVzTFai+8iaMQc4EXdR+sNlhV5O3xuvdhbCByHpPGkp
QAdY9M1mRsog95GfuSqjLKI/1EdWBzDQmW1awB/Q7xof6D+Xf8HuIdr8AM49qEUDKsEeb9sRDCXd
mnsT2FiX0RSI2fXeGzGcZ0glY1rlDGeVKNECOCvD9sf8ajIswaaJ5GivDywwnwtzWPCUXvQv8hrM
5upq9a+qEYQNu+auA/ISTTS4JlQuagAjUE1T8ED6avesyx+tWeAO9tU4f58LESq7IJrS4Dil3WOs
PQCcB9TaR6OpBNvyL/bnaMDbVlUEWdx6aWC9rgBDwcK52Tc9DJHLAcKtQH0swtjvvvZo1TC84m64
YgSDw6EQKLrXrW8auJlQdnZQLuQjZKeTh9SeFROt7O1RpW7qr+VLNATya0/1iZ9H0nH8+g6jN0wV
3akWxpj4co48mk3c1UjwWa1fpj+7PqjVb5dF7BXqodg/MvjaTU9MuajABfvyrs4A4Fbqrn2MQ+3Z
ijSAZuMkZ9+rSDQbwLzSG4eyEcud5y6p40RPRgsbmrwMIfwG9H3XO2MjhjvPSLUYyLtCzEJuSRoZ
g8Ax7rqlzfc5u5QTs8oVxg+aM9Lj4ns2pD6x3oERgT1yTAvQwzpG2rhjpk2jPSUy7pOG+jqY3jO/
jgVByu5J3oiwXzukxqxWYI9peAFS6ZTYqj9MCXL9+bd2Ai2ewOb27kcT0NM2uj0xTsRPY2tdPGNk
FP0RLTi9zWCGCXTReLAw5LP4mTcAjLfE8Ms7ALcRnLAQFh1mpsl7QzaugULNYoHa58Yav2nl/WW9
9rytqYH3lHUK6Q7vpFSakqTMsU1JN/zq0vh2oN17ikBbGew3bCI9I1bsZpZwcUwKYNC7evluKMsn
AJSAkdjxrFL3Kgc4Duhim6hyvKzfnrFvZbO/b2THWpo0BUUKzqwa85OVxHmQ29n4PDZx8o5U9lYU
d3GpWQynNFDEgfmR9rXb1KKRDZEy3JmyZtXO6xxXV6PrIbHXp6wEsEcnCWxir/MfRnc2Cu5g9R2I
8Fr0+eHiYMgNKM0H+nF1OyAKOsi4LT7jB5B8GspuERmPl3dsN7Gzlc4Fh80qT7XeIGyaTv31ioTV
erB96ptu8rWPAAIoCGsuLiqKHlxLRYNRK7SkoNeBZLMrG58JPK/SC2uFIjHc5WGpeC3OJg6ydFBP
OoPdZckqdEH1jTeF5GMRTIfsr14T+S1159L6ZzVZTef1AcjNUc1VcMH7+fUQZAcgiXm0wiay3N9y
KEQZGJGa3OUyTMu62qWdB1JcuBWh7trfL9PPyyay67TwSJFRu0afPz+G2M3S0ErglUM8E+rxzw6t
m5cF7OaRkG9GR6+pwTHylL+OJg1SSWeMKwGYILLCOlryIPOM9aB5eVB5IiPcu8q28jgXOcejU/es
9VDTPTtO3fW5mt0yEcRmewHMVgrbvI0zTBR0ddclIlJTmz/0nX3sZiWUuvVoVjSIJ3qDRAd4+uzl
1x8uJ+cap7ZuzXpR86D1fxNx9FfVVR+k6Otx/FWAoC1aS85LGiqdxzbGe9wi4dhfdURym8abu1Lg
OIRGwrlJ1bKHDiF+HvzGWOq8+iaJdJc1YDsfRUyiuwdrY5GcV6RW7ZRAdmC5puWHqeCRrtXGfKil
dn1HfLixEn4Mqs0Ky8xGdNkk+uPaXinFw6p9FhiEYI/4xnmn71H6YNHU5KWP6qcsqH9l0fSFEYYS
f7pCRwDwx0WzQbsPoq1mnC9kheCu1pCQpotXHBn8iHLQgSzWH8yH2UYcx2DZRI3zu11LW6mcS7TN
hJrg4IO3Sp5R9fFm2ZM7AN2dzCzUm7sZPpjkD5mwZVoomHMqSa8sSi2ja4QGK+hvuijWXIagxkjX
hAhqAvvku4lyq0IVv00w22nbV0Pb/aR9dQN+ewGH3H50gHqFZZloI1F5gg6aVyCFQP0bg7FXzbEJ
k2B0xxbz51T1W5eg2v6eQh0ib2TF8J5RUER97TVNCtp1J9PzwEjvZ+srCMq67FFwHtg3+KflVgbn
SqRO6+MGwIH/1G+bh/G7FeBh5gGNcwlZkxuokiZPCJq1e5dutOP8ykILZ+iVCR2lTRLK7RCUThNc
1m7XNExwc6DFxrRNflBuzlS0RmSFifJCUCtXOQhc3gHQiiTuWQRn6iAV0DBDiQtmku8K6aZUJ9cG
jlUmGvjZ9VtI6ViapmoWanWvbaFqJWLF64rkUTq6sdS5KsVA3qlLNf8da7YRxClUN3oPj69Yvjac
qDli0s+tc1Nwg+3u/UYI27hNPDAUZdwkCaY2CpDRTaesuLushGi12N8336/nouttCWMotXFVaqe8
toN5vF5tUU1p18A2enAndG2aeilTJsfOvSJ33EX6oIqU2fU8yGY4NijKDBX4z6+1KaQSFNhahXRu
WB2tkEYJehdvtRsGCyEf0qf+PbH0ViBnA2Nb6pR2cDxOcqVa33rLs/Mvl3dot3FkK4MzAUNvFswg
IfDs/TVUAZ8w3OQAUOjC1YtdQIkL6857MaiFiQsF+I0OOqO5d1COPHiByUXkUezxw5Saj8Ywuaax
PJTLHMx6cUXS4qaI1+NlRfdMfSuWu/otoKRIzoCrX7G+k+HOrgXf3zPB7fc541CLLp/wd7witdM6
/dB1LxPlc9kdwN8RWxGcOcSKkzaKgmpjqv1caEiJ7IOswevzWzJgnkzkUnfDh608zjTmbM3LhaTI
Q57iU/MgAQSYAW51H+WDqNlmd/UUHWCeoMxCJzJ3gOPWVBabwih6CZqUfjoTty7Dyyawu34bIdwd
SxNpkRUJ1xAaqb7PFGzjUnwogWfQdNkXK2/9tRGlckV6cZer0cGV0ArJ8CRR79d88WpAeybTHFzW
7K0YjN6hZIIxMQezqPyZoqUh2UuHO9xZu1CKv89k9UddhBW18955LYY7Q7Y+a7OmUZYWiqPKz8Az
SK4Z6ad8wEyeoHlOpBN3oLRRg1dq5jywq0g2r/XWT3tBYlIkgjtQEikGtRnhE+zkuCA5kvn9f0+v
vl4y9hM2NyCJM6UbrcFEcTGk7WGtBV08b+PG19/nblgiS1pHFzxBuyZzU2y7voKSdYi9Qu6jdbQE
R0i0Ytw5NY087gsb9LmS/S1unhT5rjc+/5ktc6cUHa3LUrF3rj3bLgDP3HR+pOTLnwnhzuUAClQj
pjJywcvHDq2Z7X0hAn4UnRa+SDWQeKqkCqeFdXOZn7ITGPM0IAgCshCJN1mPLqsklMddrK1VqE3s
VBg2CpegxHDMMNyMGOKsv7JHkZP+5+LLK8vTOGfgzFU8SQsi4X5Oj3mKdjWAFWb2z9xaHi5rJjA6
Phen9VkKLkZwgBZJdVzrz3J5ky2TIHm/Ewi91odzBnJvyDRWerxfo+b6hdT4qpVdBw/LAeQmVZDO
rqh9TKQY5xzaus5ltFWbSOlgPkwrXaNQMZ7tuJfX723o81ozzkdYQ6tncgZjj/OjQm7IKvBBIjU4
pzAY3VzmFdyoPHyzM8u1i2dHFdgA+42vY5/XOnBeQe5RtGksZBe6XMnRlLIC7zspAZSZeNRoU+/y
ignPEucfcsOOS0z0s8p5/AJTmDxZxC2Pdrgc9NtWxPci2CE+46bVI4BdZozrVdKpVwq3SUTlS8H6
8fm2tiSA+0oyy3eS0s3me0mqXNoD8jFbBH5oX5KD+N7G+xhQpq9vvH7JMFPWoLpsLdndIAO+38KY
t9IMH6ak+HV5n5hlvbWKsyzO5aW0wzzR2GHMUQ+7+VExQbX3cZJuMOXtX5a0b+NnSZy3i7tMVbMa
FQebKKoLcnc0ZKq2q1BJ4Fb3TeEsiAt7hlova/1FUKsckIj1y1o0E79v3YaKeQTUTvQ3pexMAk1i
PU55UBzXzJVA8AFCgNsRuNLaNzE/8a5BbKRxRxeTsTTTFzQuOklQDVe9fjMXx9wQJP13120jhTux
k2YnmCVEkx8aFrP0aSGCVMZO7hge6CyA7yYbgV0wtAkKyaPijj+qI2OkSALzMXNccr2ELKea+LNA
K/ar3xj4Rihn4LWE1oAiRryVH9n4SH8gR4bS9d+fKa9146w76Z1EX4qZVa5tXynJqS8GbyG64KIQ
WILJ2fZsxSD1naQ8oDZyGbSpn63VuW9IeaC9JKLY2EnXvFaKWcwm9E7jYVpLBW1xrIhtelkQ+/ZP
HQAoDI4pfRLNTu56CMOBz0OjBka9OeUSeTCXnkEB2W3YZZbXys8x/e+tfkynsxBOp7hIZVuPEQrp
8k3mXM/64GXlY6WKXMT+Tp3lMGU3axcnCybKZsSSIAJyFf3bMJ3W/oczC4IukRj2940YwyKaaoNj
2ofJqdnPRm292VLA4/v9svfevSc2y8ZFKPO4zK26toafEfQvrPd6DxrOpbpZi0OLvrjLwkSGwPk7
vVOM0WrxJCu02R0BPtkZnyV1Cf5MCufv6JzbFNyCaFUYPg9KBhLu/tAkP/9ACFAEuLvczJekl0Z2
65lTQHpgB43VgUgi6JR93/23tUEM5+WU0k46bcYjeSpOVX5HyeNlNXY6MTfHBgI4/2bLoHGJU0TA
/yvU5r6RA9qXeP0pu2FPMudUBGxOc/lsB+uDcBCQCXjrx88acs6hbqa8tyr8AKf3WEBZewTESa5y
J4dFkD4LC53se5fkcX5iNdM56TI49Bb0cTJuqhktNBYY4xn9T34jCRy7aAM5d7F0gLBKW/RzmXGh
HhRz6MF0mYnaqXfGKbGNFqAdgYVkmDLfUthIVWdUOdJcRgYALUm2XJhsKDWza5nNtZyut4AauJtV
54OiDrrgWO+kQ19L585101QUOTg0X6G767YMMOjxwNgHcjfzzfvLBss+9Wb7Nopyh1vp5KJVUd5H
yBRN/Qc5M8IiubEwglgCMyGXR++yvP3HLwBlUUGzAWPHs1SAy0FpnQW4QuYdoIDd9jhE/VV8cO4W
P3fToHqy/MsSd53kRiDnkQ3ghFRozUfFpkNzaItAxysLOUncBXjtPy/L2rXOjSxu49p8LdcsR5XL
1L7WCk5d8f2ygH3/spHA7VdVm7VmpJCgfFhDKwTpQWB/1I/gffOXr0qU3ht/49uTD/Xn/FqEGCJQ
8A2qt5asapN2uHEGClw56QgwmuiyirsiHNlkNXDb1N7AqprtUM66DIvEOCxav4+jYx8ui9g1iY0I
LhiwwM63yrSGz1qMxiWdsnhNl1duMZBWcHnuni+HJcpRkNZk/jUMrLXZKfIFTxJ6Y6c/1iQap8VN
MKXRpw+drAjE7YY5G3HsdtiEOTTH616O0acsr4jaAgzTu6P2ldSikHdvk1gJEqTYBgD6eYy8cepJ
IVWIeFUQLCwqAXlj6v/3TdqK4M4SKedFaQyGPYFXdzGBxHqJu+PQj8f3yLFsoCCijQoDm6+XjEjS
PKYSoulVBd3q/aT5+Z+K4O2tbJdm7pB9W7seTTk2ZYB0DvVbSS4Ej/o909blszactxs0NCeYKfAa
KlxUBzRaaPeFqUtB0U/vcaxbUdwGTak+jRNBqNtPtU+1K6VDV/d/70PGDK0C8CxDlxUgUXDhjBQ3
JDFbVCLrkljXiT5aPxS1/LA0qiqwg91n91YUs/nN2ZGSqoAx4MXDQrfV7zz6C2V3K9BurJvfLawr
YFFFXbO7G7ZRkDM/2V5XEo+4gK1kjDG+ZdDIsmPNQy+XKFbbPbQbUZwZjk23DrXMpgdz5aqohidd
k0XNxyJ1OPurJs1x/o+061quG1e2X8QqkmB8ZdpB2ZKD/MKyPTbBnOPX3wXPHYuCcDZqNKemzour
1Btgo9HoXr1WlbkgJ3Fu0/qDW6Re68jmnWRGOM9D2cqqFwsSW1ARLnU9cqciqDXZl5FtF3fVFnmu
NLqLYnOZEkCV7O9dushsCBh3X/n3m0l/AJjVuQIoQj1YB+Nm+2Lf/T91uT9DwSuaoWeEuHFovkOU
2c+gKZNqvkyMTbKffFO3sczcouOYhWr/fci/lOp9LS1qsZuHTzR3p0vnbiYVkAgM6nSMUI0+sQpT
etAecKz8KlSkGqHCLHNvjQsby1iXi76gpZsWXvktPeZoiZHb8RlA8U/KuTjPV+nny9eIxtzh7QIN
W8XDwTQcnv6nbc2lyBQ04cjo2T90f7jf0B1jTATx0wQxr/luK4I1YkW18ajKXixiZ32xzm0voVoZ
60hngrH70FkHs/9+eXnCv48k5jcaDfN93Ll2wGO0VTmQ6eZw0PN7msnoctjL+8327QxwZ3pR1riN
KUhQSmeI8tL+mij0LiXmfaIkvqJnmpdv5m2/ATw0NmfQNnuXFyjKnIAKMfCuslUoUXEeYyp13dHY
QZMxn7xmjpx+8ir1JpYGL6EhxtEDQIZhgdzj9TXTaHZltAXIWJo01Mhpnq+mxdfcD5eXIz4BOzPc
euy4ypV6BGdJduqPE8ZCMfoUpR/1RzZENvjqUXa7MA948wF3BpkH7a7PfrKyvqg39P62GyMPCluB
eNE3NUb+JsU5sx//1hboSwDqcsBgyIVmLEwnpYo0N7tmr6D2AFqbxDMQIemVeoz9Xna8xIv7Y5Bv
NaWg3CgtC4NCNIMg4IRFFt86IAayaghI9p4cDh74/6vjp/CzhtR9jCZdaBfZ09Bo3yBu+zEl46fL
LiKM+jsznCMucVcUpQPdwVHDcLqGOiXt7kkiu+KEkYMAK0Q0F6O6POBqMNosK6E4HBjZaSKn0Tpc
Xob4PL38fS5wpHWzFIlaYwxovhrTX924eSMUImPZe0S2Ds7nlj6nRlmZWagr00M65L7eyp6+gmk4
ZAMve8V3fsyqVc1sYERDNxoY9zFBBeoNRs2DsHjIvveAB4yn4mxiJs7NPBTML2+l2CP+bCU/xR13
pt2aGsCtCJReO9neoCMW9jKmGWF1bb9MzvNGa5sSd8V8ZDpCvELVPMdQ7yxNGfy6UTK/spuPk02+
FVV2WNw6uLxIob8AXk9ACgVUP1/aKzCniZEdZKhreSzcyqPDEibtKVnK9xzjnSHOMcdEhaQ4RWpX
bzcl+kLrfSaLucIPtjPB+aS9zJDZLjBQWJV5fsya5DZO8KSchkH1L+8a+7FvIu4fS1AgfB3duzTX
+s1BI3fI9Ugt+3AwoAWjKp61LY96P/hrIdO9ErbVjJ1Nrli/1LpZxh1sutSDwieIDSBhNHt6F1af
1qAO5mNNo8vLvLyhhC/f2yUxkqwHuF+J6bmfDM+IDVbjkuymMJbsVsZdzkWddktBUV5WM3rQyzia
YyJpeEl3j/2G3X1cuUk+avOQhbT2xrBBnZUG1mnp/CE0ourBDWQZ8OWD9aZwVyu2rcINgQpDPcgp
p3M/F9emlofTIlO+ke0f+ym7tWnpWK8YRkbNZsmvzCx7dBtZEV544yNKgMwfd6TFD362szl3CuYg
gpFM3uzcuvl1N/2VO1ZUzL3EHQQM0Iwp7MUYtx40cwulqHDjK8cRhEvU//v/UR5XvWX1WSvlb97I
d+GB9pbZNux20rUHJ1NbaAmk83O8Rtv65fKBEn+pl5VxQTBLBmquPRIma479zq3vS5s8/TcTXBCs
SeGqawNl0il77p1jnEn+vvhl9/J1+KJ3bVudqVCImczn4rSGwNuDWoXp4Sho6pUnK2ogkF4HDXRl
ZQNh4qLUzjYXA1cI4+pliyLrEnWn+EGHjq1xj3Ej85YcHM8CSCzvfVuyYnEU/PPReMnLQS8mvbbx
2IvzWfOqTQ/Lrao8suiSV4rMEBcHk2XLelBOwDty90FJNEhZoMhhyc6y0AwYNVQMpbs6mnqvnbzQ
uzZVFVQqc7P2SgNt/7EKB1UmKCQMgDsz7CzszlLmADZIXEQlJzuWyicnTr3NeFg3mbQq+ztv7uKd
HbbcnZ1JhfBjUsDhx+YKzTtvxYDB5SMlDkg7E1xAApW6vQDQwjhQVZ9pkmdt2FpQ1x689gebpgYZ
/QdgwPtNWruR7SIXkdTF7OLKxi5q5hbFznprTjP4yCCppb+nW2LsVskFp81qSbz1QL5t9ddlK3y9
fk5p481Ue09ivTPEhaiNNsmcVpBtnqZDW33L3ECbJGdWeF+9mOCBnYPVLEmboIbnFD8H8stNnzT9
Ses+AA152Tck3sd3tEq36IyqQHO6b2vfoqqXKZ8uWxC/D3Zr4d4HawzOpYp9F0Z2b0ds+mONEGal
aDRxkrSzxEWGra/soYt/+zmjHyki515/HoDDZmU6+17K0yZdGhcj8jS2DVobTLNvOjWKX/qD55oI
5M3BWYPL+yj+UuAEgxIMWo8qtzh3nONOY4o07qjbHimzJpzwQJcgMsTn9cUKtyK3U9NYIfAHTYmc
9UyH23k6VOTx8lrYCXkb816scDFvKZ18cRekY9D4/FA1mrf08Yn1bPON3GeL7c9z+6F0ZJTGsi3k
4iAoeKvRqBM8yJ05yN3x3L0Lxczolv75Sly8y1VdK8oOoFVnXQtvgg5tYEx57VkKGFsUOsoG4ISY
3L1BLupNtbHq1GgwyPMbrZiHiwd2Lub0DK4IqMvlLycOTC/r42KfXm+EDjqUaLU8C1LyZOPNn5ur
PwPmXlQyn5f4ye/zt7sbV7UgOsTTMAqjNWi1L5DiHK4xufScaI+pql8N63q1Gu7h8hrFCcafNf4G
9OysDgOpO6PGGVAS/dDGQ9BuUGxpZAJGssVxcVFvtlWbbFQhJwfjzaV7nuL8NC8j+AshLKipZ4zm
nSYAlS6vTnII+B6slpO4ajbMq2xO70RKNmqhRmcqifqSOPK7oL3bw3U1R8WKAS2ZURVP5zloLerb
YAmu4zK8vKD/EYVfvhcXTSpVoV0eAyTXa8c5vUunFbX+CCfjQDZ/Vh5oftVrsoMgfkcA92Rbrgmt
RIs7CfWwzEpRAuNoPm73U2SdQaxyrFvPCbpwC5ur/JScGC1JeeeeNAm8W7y7f2y/ecM0Nm0mE4c+
0e7M6tmMa/Rlv2fzJDnt4pPwYod7r2gFUBv13GXh5oLssnSvs/G7kjgPlz+gzAp3EJa8HKwFsK7Q
6r9VaWCgV5O3kgKKcMds6FrqLvSR0NR7nWXHxkr0SgO4Vjd6Xx2iNCu8rs688d/Pc+PxDwCagQkW
lLt4wNOyQfgcIvJw/OrWALkfuVGN4+X9EsbgnQm21t3ZMrOpMEvGHp46txm0sJdP6nqvG9Qbym+X
LYl37WUx3K4ZYPydRhtp6OpuP/Vi8Yp18yHKfaK2+x8Xxd1jypiOkCqiKAJZ30zMRhSoRipx6S1J
FC/fLy9L6HC7DeSOrmEOrZZogJ06qIgT9JpAWXeXlbIxPfaT32Q5L2b422tRbJIaDnj9MnKtu5/U
bANC/bocnlPnYSSj7JXHDuMbcw4xwDJp6kxm4rVbTIOb1vPM0NBAvBhoMnSflzMrNkEDQPKxhBu4
M8Wd2NRdJtLmGtS9t6ct/9Kb1ysINN/xkXY2uHxXNXJtdAnaF3XXBFSNMiU9aobMijh/2pnhEt65
MTtotCP4mGBHx5shsEvPBl/BFg6H4kYWuGUbx/59d3R1UKO3LQE8jUJiZbJGz61vYxm7vMwIFx9K
Jc0oyRorqA2kgmtc/AQkxFcyIsmTBHS6iHW7vePCQ5G4jdO1K/CJh+F3Rf/vUhqbmDFD9Uvs6V7+
SGR9LWECs7PKRYoS7/x1Bv0z1GOaA3rvN+vmyGwIA9/OBhchrHzQ6cY6w11S3ePR4M9GGWopfZq7
Lbjs5zIP5MXTCmvN9NZF5OtGAgXhsM4+JeujMzwN7lNLMXg0/WWXhxklG9pHl21LPIUXVWviCdk1
RAJDCCv4VtIEjqoF3SLTgRLDF1620+TihWN2E2RuES+YErkNIA2aP3fd59S3D91t52cPyl+XFyau
tDqWg9RMt6C7wn3AfHHmqu7BuUNPW8Tos2mQHphjDh45KIc66gdPBqEUO+Yfm3y8V0t1HIse4L/O
sq76uPwrzUpJqiQzwcX4NFP6foXgM3gUKq9aggWUj5d3TuwSL4vgPlU3EVInbCTDnVvfInqU0Ktx
fd/5erHCBXejzDJNKWMjgPBC0NBntLaCghzyTNbn/x8x6sUS29FdxHXbsZzaCgVIcrceloiRfpMj
DZIbAhb6gx5l4eM8eMaHy7sojB9MOBok6i44rLnI6CStoTcDhpmN+ueCwWxSJeCZA1PI02U7wq+1
s8PFwi7ZlrmdYQeYZ08DUKayr9RchuZiX+NNZrGzwh2mBcX1zIpjNzAOw7UO5FHyEAcdaAcO0Kz8
mgAyLHFCYeb0YtDh+9OgFDVbRoFBllsr8afyZJdasAxToHSfrH6QUMYIT9XOHHeqAOAiU8ZUp0rV
L6yHWkY7K/EGhztTsV1ZyZqg7dPZmdfNsaetJ6M/Jq5MaUF8l+xWwp0rqts0r5m2VR2OQD2ztpZ1
Sq/VqArBIyOBRIgf3jtr3NnC2HRprzO0OPVDfGii8rAd2hOj4JTNGTMHu+CAvOZUjeZWUukY8Ujy
45jg1VYBYG16bXMsxsjSg3V6z2gMiIL/OcAO+6S7sFFrum3TBSwlfW57JSaN0h+XTy6LAJeWxEWI
JdnGBXMXKLSOrV9VD4m++k4dJfPnSs+Cy7bEhfHdargwoeexRuYqifGhagSjiBydk/FEHtQvhAkR
+8nnywbFYQk8h2DbJJhvYv++2z2aNkbVJTmwHnYR2Ut5yFPV76BretmM+Ny+mOE+kjZaylgmoIqw
Ch3FyO/r8OuyAdE6TE11VQd0By7Aia/XoY99s24rxiHdAjwRkAhQo1T9+N9scItItmTpkxU1lsG9
W6Yocx9z83DZhDAs7NfBORuIOicAZRGAph+rz/QHlDD7PEcMOtrdyGBMwtzLBPINgFjNsiGh9XrX
ljp1G7R8slC7Y1pqeaiCJqIJrROzmHnZg/U9+7lJtctFt5Sp2TYaw5AhcnkoLoSONrKwghzA9+fx
kJyV0ABWewzmk3oEavb58qYK4X17e9wySwDPjH4BIow8Ov4QdCdA/Pzy4H50ntxbBidQT+X1BAag
9Uieuim8bF54pvfmueBr6x1Yzmw0u5pgpdBqL0Marc/qaf7B3vzVzXtSGgy+QUbdhMAOGPdef9VB
Kze9K9iTCOXq3HT+SnTzmMTdVbm9JwfdmeLxuc0WdwOSaSAW2u/FnHpq+xCT0+X9E8UOkxhgEQFg
hnECv16OUs3JRmK03Vsn9ps5uVaz7njZhHDy18T/bMwKIhG0ORuEQilxm/EIKcs41JL4qhrjU6dC
D36bPxZZf7IcjJWuNcp4VDk1M5VtJDvX/CVjO6YNDWPDdSydi1+xi96QPlPUic2rWD8nWe5hpjAY
29BUZfQFQoe0HZw7iPcAaOVyxpZ4HpW5xSWTneaQBNuxI8fiig3JJxh2Tu7W+h01XRtyTyb0RwBI
5j+hSaFwNo0EzCPDuYifOxNalNq9oXeSa+a3VsqbbYSnYMKZlY55aSKapjE0UDojGCLrwHIdsKT5
05V+P/lgArg2cO6XqxRnPfG7Q3y7hCA0C8BseKSSTJxt4YUfwlPD5dWk9NWKadqJAhTdfZ6tzNsK
WWRh6eglK5zbFjRZpwFKIYCLaF8MYJTme8vT/MFnTDUyAQPROXQwH6zqxNUdjGq8PocTVDvwgEKL
D7SuYUfpaXJ0yYJEu7Y3wd2wbru6Vd0SpKnqcZwP4FA3ZazLwlVoBFzfBMPMJt8MIkbnzrOCTLhM
b1rnTss+SUIJ+438N3FeDPAdH62zQW/LdCW6aAzXsApAtotZ8YZ6ij/5yy94HtJHKaHAb9e+ZJfz
hZguoKA3WiNofiyM5ter7mq/u1L8HwuQRL2vAdLoIa8IR9ztTN0lDfrP6gfjoH0CpP0gK7GIt8Gy
NZUgwXhLqb5MZklr9JyT/ueSO8cKJFfEXT7M5iA59KLQCcEmjSGKHP0N/rVQLbvTqOIGa/c9dTEi
X+DZBsZ9czjb2Tven3tbvIOuKk0gM+8gh33Iy+et+XjZe4TeuVsLl/4Njq439WS5QTt8H4rE0/+9
6qcNpSkMy2GnkHzxrQc6T0Wx9Xif1dVVl92t620se6MLc9i9De4RnQ1OXTgaagLgKcX1kkU0KD4z
ITUdJLKLrEAlqkDsrXHJHe1SE8W22gho3vjYPm/qvzvmTVdSr6W303voXvfm2BfcPZhstZrHtu0A
406pl2T31JbJgEj3jwu0M6m6MUuxIkT134TdkBH6YATmGSOb9zJiF+E53TkE59Gjasd10+D53FlF
BK9eqBOp45nmny57tjDpYHAoE20v1wbq5vXGFUlhxqbWu8Fo4KEJfnU9bA+u3xZ+b5/+Jj3LDpdt
Ctf2YpIv8yZGRkunhCM6o+0Zlr+6P1P11lalrSlhCNoZ4mJv1/Zp19UAiOQFelP9bX9TItYb96RH
5Y0g4GdH/WgH8U8qWaHYVwgk63CiifmGEMKoaNoqBBMNxIPmCBDsmMj2jROD7eWRKcnEhdfzzhhX
nJgHZzVnExXnhfzo8uu2THxN+iYV7+XLijg/0RtoQtVZxVDfvyGwp+r0t6aV/gSgBvJT5QCpjCvZ
fSVZG1/ILJGfWlqHetyoVkHfV9BigPRZ+eOyRwrj+8sO8sPKQ5/M+jyZadg4p6w+llV0+e9LNo+v
X6aNa69rM6RhVhO8lyCwQwp/2I42hOr0KZUUfw1R/gnlrH+8z+FirzEDI19A5jfoyEhvu7RBaRsI
Zr+cCRRADJV+YWRER+AG62+61rb3Q1dXd9vaW37tZhvEvVzVS21Tu63jRnnEmJ92vfVrmXkmtcCY
OyemM6EG29WHbIgXECPpGGfox74OHXvOntJt6O63tTB8I+/mo4NCXaj0xXa1OBr9NixVFy6ziaqd
1ltXbTz+SoymDLtUacN0HQH2gyaXfmo1LT+SLUtvK/AwBVWVau95X+43irs1rK1Pi2x0nSBbo/iA
kaCoOhqok4eDT0OZKwudjHEU6iDHMjBF8zrSGnjaQVlEd4PZQutafcKU3WUvE8ZVfBUMAQNWBb2c
1wbyYYjVYUTRkLrfLPc6bU1fbZ9TV6aOIfRmF7Pvtg0mEhCRvLYDbRa06SA6BE61Jmz0j6o++0Y5
eub8RA0JUEuYRuxs8UmLCzKahiZuoEISexpvjORuzBSPIAkDocsk7d6J1wZ5FwK9HMCQuDC3Nbll
53URB5tmeZNxhGJFa95b5GfTymg7xJeE+8cW/ySxl27KMggIBNQ5VCcjTHKvxTuf4jGAayJIA2m/
gXnAm8fIziL35QrLHasFquwBZkuZhBONjFNlnQcPI/e+7g2L58hGCKWr5L4gBNqNUinAcKae419l
GJ8oWCd+07flgfssO2TCkhEK9ag1WBbeODxOrTfWyqAmzDECaYqZYT3DJLz7wCDlnazNJrqd9sa4
m7friGlkyuAEahKV05NKw0aRlaBkNjiPLDQQPWgldcEtdbNALjue/Gx8D05xtxB+XCLDtHEPXCI+
Uh9/iLX8A6mH3APESxKihN3kvSHOA6dcGxJwyiPiphjDBBPJw6CFKIViooElZEjeodSuXFc3sjKJ
KDiC4wyJrkUMsI+xbd49ENAmJ7TUcAW7WvxZdfuwniD/beF4k1WySFGg35tiP2VnqiqIU7kW6toK
Uc8gCvlG6ur75VAvM8HC2M7EQtoBjKqQbcmWq1o5Tmp4+e/Ldotz7NrqTTrYCLtjjwwWwvOZNzdP
8SppgMqWwfk2mOXLznZxfpQ8fnKL0Tm5Sk0lExkSI/xzIx0WiMFUKUijaRoacXzUBim9iCjj2n1y
HvG+bqBkMVNcG+s5vTV+v6D0u/IEIgkoQMheF+KI8MeVf0fc3cdPCpemPQXjdpxvyCJz3FXzQ1VZ
T//JB36/HHdmlLiunJFgSmubNd92C8+pq8BRiOfYsoxVtiL2CXemSDJr+DAoRBvlvQlEKX0Cg+9/
Ww13/vNCG9UVqlfBkH1LKDhZq0/lcKomIskpJSfndwDcLWUbEX+G1nUDU/1lKI+q9nnApT7I3tAy
p+YCgDtqTZKzW0Glp9E5KO9hdd87NBcA2sVWoKOCilqTfR3Ub5tMrED8+13D0SzVhnQSl6uqC8jW
aI1hLGtNFDy79PGwrsYsyR7/RzbwYoZzrKli9MNdw4A37e2Irq32wOTVSiRXsvYei1V8buWiw/HP
ijgHo7PqVBjgjYPceUyKcHN+gcHOT+o7mpzc7aOFNtxljxYeGsDxNduE/JRucFsI9okyhm6KE7Bz
maTX6xzVAIT9NyPcBppuFy+OinQKvJ3e4j53wBKvTvwfrXB7F68l8FFOYwRE/0TprTl/NZyvlxci
PJe73eIuZfCfdYky40Yzyk9KS31oknnQY4B0k8znREm2u7PEHc2tMpd1mlH4ZhTQBoT9oKw2IQdl
nMXGsfho/sfN447q4lAldbU2DfWBKH7XLOsP2zAg+eAmzuPlTRQm8/u1cRf2mK16m+R5jOxai1DV
iizipf7mWxiVc0/L87vMQUSdoAmMfJ4zt60NdZXBxnzw3Rh2J3LUnydY60+dn0fSp4P4w/2xxicK
IENtFyXBXLz+dQVZeBladVR83g4LGCcgXJD4m+z9IHbKF4tcNty4yqICfosiufMxL38kdeMNyZeO
ykbkRa9aCPz9s498xjB3GG2w3CkNxyRK17sW7wdFO5vWdTtJOjHioPRiiQtKtC5oR030sLf2pim+
zOSaTA+XvUJmggtJq0tdO4nB8pOOHwfHS6uPThq9x4SLZjwYkdAb546wsW59phoYPHEgGa1n3ckF
1eVayVoy7Je+uTK0FzPcyZ3mvrPirgfx3XY72t/G9vPlZYjd6+Xvc8fHWl1AkTe0rcwNZ7XxqvW7
Xf1FZbXh38CgN+vQCXALJtgk3qDVphyq5VkJAr8Zte74bF61X+uD4UOu+et2dAEgqm7H+xJ4a9+4
7m7qiJ5lZ1foEzqEiDE6ZmvAGLxOIPVmjBeS4VnZ5qc6t8FH96BCouPydgqNAJhhuZCiBbKE8wrQ
SBWZBUIGPIqa8dDngO1QmzhXfVHM73FA0D2rJtAS5hvc3OpoSo2EwsDs88eGfARVu2e8B1QLwZQ/
Npj37DJVIKxjjLegHrnYx846t4huphOSXn1PnmKymUGcJfUN7olUs7JoI1r7tv19KVvPyjLfpjLk
rvAsvVjhIU9WSuyaxgZq3tCHrsopLNpU8pAUTmG4pqEZwMwwSBB3nga3KWcd1K0ArGmQdS+i4XN+
yP2/B3Xo2bmV9hyFV9KLRZ4BL5+myZ0cFOz0B8bsuAE3sHzQ79iF2xzowXy67OHCe2JnjruPNICt
jCZFJ0ldx2/VRD9nbEStmQ5jlfmUqpJUSfzN/uynxV7VOw8skngF0RP6c5W7RXVtnI1VRh4pxFLu
vhkvfVQYRUfmFgB/1ANNj/5VhkxleTuod3MQe2Dqvgd+N7y8jeJnh4m83MQUoa3ysDFHbcZpGxF4
q+sloL7m0UBH808LGY7ysi1hUNqZ4k4xlAwTsI5jPMOdDqv60639Eso3/80GF/ioNasTAAqY/SHX
U/NogoCxkixD7AovO8ZdhdDHMHtEV3ASWYvfaWM4TpUE7SZOXndbxR3feJ5qcNnYRlCceuCxcH7T
A+glLI8e86jUfFnJUfJpeLBZtdGOJABPBnFxdLrGV1M4eiu5lDS2M28u35dVEe7M0qWxysZFeevv
qdUiiO9Tn1y3h+ZzFyoHqOsA4hTpQXZ+DwIUrZl/vJwXIk1iA9lyg1KHYWpeb1w3iuyJy77IpbXx
17pRDkM1dWlY0W/KmnpkKzxz+dg4wMUfFv08ub8ue7oQDrFfE/PTXUjaSD/1SY6CQR+SqDyON/nH
KfFm8M0BmJj5/ZXs9Sa2CDYKhgwG1Jvv2hVF3oH7ExOtLZ5Uhm9e0QYMp9adHg0H5d5WPJlbCoM8
JBFQ8nYMW+fpv5SEVOqiADC4lY1XYiITuuzoBymtjzbueyLHzha3nRhI79PWAG5eLx675NmdP1LZ
c4AFuDc+sjPBTuHui02MTCUtOyewhuuk/E5KRPcqqDB4d9k1ZHbYv+/sbJmWUH1JUmRIrT9nX+cJ
FWvbg4K6ZM+EoXC3IC7arsaIcZOmRIly1fCN8mdNqd5z8e5McNEW5ZbC0mvMozVNczD17HoYctnZ
FTv2zggXbueOZno32DRcz/Ov+KwdS78N3Js1GvF8TyMZC7bErfkWVu1udUxSvDyT7rYZa6+KMSlR
F36p3hZSVVeZMS7oLnGSL5VSp6E1mGGLucvkqA/gp7QfNye47HfC+P6yjb/BHju/oy263wkdnWDt
o3w+V1AL7Q0PMwN+iZLPKKPplXgfX1Wsmylu7AUnVtXiL3FhP3SNLlmR8F7crYj9hN2K1NnQ1CRl
/IPkXE7PXfJllsmMi+96lGKhWob7yeIxCvO4uqO7OU6QzEFzYilYFm22N2sBIzNTj7Msqgr3DeTr
NlEJkNg8cID0qZVVo854nRqvqLXjZJfHy54gPlEvNnjAQDmapGwsMA91ASOoKKB2hZlsf/H1qIyS
SCasKX7v7OxxXu6AVH6a6w6vjwMkYE4kytG+Vx/z3xYNUIv6skMsdI2dRe5FsEAcvqpzpEzpdB0n
g6dg7NfKZDmTMJTvrHBpRbrplJg56i7Epr/MAR8MYjdBOy03w9RJJg5+Vw3f3E87Y5y3j70OqfEN
YZCx9yVXTEvWPGihcSV7CfwP94ApF6o1uNe5iwPthqyD/gsNpyg5shljoB0T78ffj0UQmcmo08Qf
68Ued4tQy6woQF7ga8qes2n0DHoNMVtJfiszwt0ik9OmLZDXgHZ3czTo5QH8qKcl0f+bGf72yOk6
xuuGCimdvWX4uCwefV+T2PmzXzzIOy3sMVWnLsb7g/5lQBly8CiKzJ7m18F6dGUjFaIYCKgZCBwc
cNjjHcr5Q1yYZrZsGF5KZwzXlRBNrqCa8wHvq2960N1YHy6HJ0EExGwbqm+uBVkDMBu9DutxgbkX
N0Y9KV8fHAdTssk7CnBEBa5N1aC8ogN/9tpCUs5pX2OEJMjo18o4JPl1U8vAbYJVvLLBOXWllbU2
q+gTEev7lH3ZGkkaKfDnV3+f8+dUiyeAdRnJENE6wK1ArdFPTwCHSgrxgqcTbiKG9QLakBWxX+/V
7JbG0pawQ+K7WLk31Z+FW54050sXf5jKc7pJimOCmLq3x5OwWBuQ/dq6uUHmnBbD9izzexx7VHpQ
RVHulSH+UhqLrHVG5D70egzbW82rfTzjURIjPmvryirLokvwlT3uSrKnaUSG0TugnMaLEDOiauZZ
1LOCFjjROqoO/Xl1g8tHSXRpALeOIiNwuDhPPILXrAHhHeIY+swrNEGrCJxKxghKpSIsPsoyF/GO
7oxxB1efQDsNOT50X0loHVBlPK5TmKJsnxjAdedBJa2MCJ1zZ5Edkl0G2IG5dNYI3lLrOTmW5+lI
Du4Z0rWShEl4lm28clXbMtBH455sbt8vU6ujfNAbZpSk9f1WqifJlxLbYEhY/Ge4vH6GZhejRRIs
xX10PctXLR9JGfaO/LIiGsZh+ii7doUWHQNDm+iIAqjKHQBzdgC5NlAwmLTbdXlcZbNIwpO8+/uc
w+e2m84KZsfQlASTV/LcZcdVvTUa2QC2MBLu7HBZmGaMWz7nODtL9tFRTkV9RRJJyU9mgvNshZil
Wy8FwKBG7cXLoa8SnzjvUP+EMuDLB+G8WU2HdHZsh4azfRVPV5X+71Fyr/4+58bDttaLsyLPasiv
YbmrlvCyD8s+OHetkrSu9dkGnqwy88XDCyPIlNnwoUHmK6kaXDYm+yTc/Qpqx7QsKguoFWiXYKDV
y/OITKPECvvJXNKNLXNUHSqzAKjz+ixTrZO13xoE7crx1XXzmgkgrPheIYZny7BYwmi2M8YdyEFx
O9NpbVSgSvMcG49uZ4Nz7KbPr4mCdtd0nt6hoEpUFxoZiAA2injc5Q6wBwbeQB4S2Mu9onu99mi+
Ay+3N8EP3hTZlgPHamJQdEHt2Po1WUNkTt9KvfAuO4T4+gElt+6wUX9d5Q5pmZl53jh4ICGjO9L7
JkJifM6+ab6JIYxMyq4hdMCdOe60ahrNK6JoQCATb7IfSest5N+X17B3LyviDqxTlj2UU/Funtsr
h/zVkc+Xt0y2BO7AumCHSayepGG+PBPyJV2iLJHplInznt0iuIMaF7k2QR0Q87vn4kmHciPGRb8v
/vOtdvMIdvbw8pLYR35zYHfWOI821xjCtlhVEKfltTZOV3NLJO8TYZh7McHDe8oaD9ZiyfDhM8zG
RIuG4UN66GzZdSBzaB4MbKfJvG0EhhhIymLyKL4KqU3LMyLoDN5KyzTsQub3TkMmgGcXyHnfzM4v
2+yMW9XGQQzezXMVgYnwfgNCCgnxqQrnYztG//5j7QzydaiZNrnaE7SJu6p5zOl2QoySRAXRx9qb
4GJqGWPEA698N7DG/nqz5lBfe6/uSbgouiSFk5li27tLRk2zMJ2s05hwM8STMH2DObdV/SFv1YmO
7X5NXMIzkNbqhg5hgcQR9MI9zb12ElnHRfTqJ3srXDjtKmUrawtVIEYVyRgGAMEJwdV4KI7r8R1S
uTCGoA0tGQga8i/yPiFlQYcKZ6p5MGjqrfp1KQPxir+PYxHMY9nqGyIBfdzmRk0BrNXaG9AF+ZVR
+kbxMBaapAYkShrQE/tjiP2QnSMs6ZIVWp1jMSMm/SdUz/oVY459BskzKHguvVTOiHnxm5Or6aqt
G5DttHgUdEqmwdj0BWMJhxUF1u3YrMHio1pzXo+tTAtAhEpg/N1/rHGekS6TU3QqalzqOTKj1t+8
7shACYBSSo6U0NN3lti/73ayLbNtJkuG9sgKaNFhrRpPH98xGPVqOdzn2iqgsTt7oiFgolpUkxhi
V3mx+EOF1/LlgCd0QXRnkeXrEBXmK3dODRm8SZ3TMMUUIhAykW5B67Q9E+MdDxYUt/4Y4mJRD+Lz
MtFWjHInFVrqV1QzvEEqKMMCzVu3e7HCBSLDmuuxNZFxQY58DtlwOo2Gq+aI+lA4fZRT1Ijd4cUe
53hAwqwEwvUOJMn0qKv6R4K6VPIeOCUc4sUM53VZa5Zbk4K/rFdDWjyCLuqyF8iWwTlc93+kXdeS
3Liy/CJG0IEkXmnajTcaafTCkFnRe8+vvwntrprCYBvnjmJjnxQx1QUUCmBVVmadVb3t4KerywGS
vm31EspgMOyZ82ZnoA4DxhRqoG7LXXtZniaaGdkGIwpF2adHYSQ+tNLCiNCTjRkuzHSji+xiqEK/
GL426YuSftSnTnJmRC86QP5+ucIFmRKDFyzJy9B3aO2u2nMoUyQQ57ONBS6sqrpvSztDyXHFALK+
7mn8LU726lq7s/q6xpGr2A/VCs59IqmtypaPC7QVVGVz2tbAQ2mzG+lXysq4hB8uR5sw52y846JN
68nU1asG/Uj1o5rnbpje9c1Lgo7OZTtiZywUrwBqxEXEvbznKrdpBo6zII+vHf1JKQLFon9mgy8O
l85KtXwqMB6X0j2pqkMcT15aWZJ6n/j0/HKFZ+M2aWarUQ/kRN9B07Mc9ms6ekWseKGl3uiN5mUQ
hqmpbMRZsoI8OXetFfhQXnobjM+7IundHBloWf5wCbnj1IfOrHUmcIwRdI7b4gY0Tu7qSIr4Mk+4
EzUzMhOANmw/V8tTSkcvX19rLZIcH+E7C2xz/0Qc4Y7PzFIcyI4w7aceLOMmdk6hqnjRdF/Nj38U
24Q7QxXyXJLMJIZM77WWPNdrEC4SE+I0BwUbFVBPYvGgcGrW9diEOD7J9Fh2X00Zhl/4NakZZwPc
d3gxzZYaEhiIQGLzgzUDmAJ2dGwql+7B/f0u9CoG588WuYwwZcYcmwvg/OoI7AS5/gmYHX2KL4hs
JyueCdMcuGGpBfgbcPVcMGAChsw1kBp+UyVuqrnTtC+MvdG86zoyLdMAOwaE13n2jbXschxUTACX
7UnBrRrJ8qj4w2tjgTs8kT2anWoCnWF96BavPNo7xmGa46Mfb2w5k5tolB4cbmePuJVTjaXold5g
7f76iDZK45Gdhm89NKemnf7Jghhq/aBI+QaFp5c1HqyfNW8e21zoLc0UgyLgi6ehgf60eZv212r2
MFYyhgxhOtqY4o5vCWnyLKQT9e18afxWjUcf0i2zS2xVJvEpDMONKa6kpqZarzQUEGfSnRSybytw
cST+0ss+WoTpYmOHO83J1BI8jFADKEbD1QvzUx4O//9JRwNTtb82iDu+wAIvY63i+K7AvrtVb4B2
WW+PmNApgk4zZNoUkk3iUc6NhQ8xBYcOj3vVrcitqv3owt078vjZJb7l1U9En6cY1aAx+gKCIbfv
QVLx5bIN8fndGNF//2itQNo1Nis4PBpQv+veTzJib7kHMQVOr5SKhf21Ny/9jTXuPm/bol8qC3wU
jDEA5dWD84z8DgZI66D4MliV1DcuN+FLGS2kGjHRnZwbViOMd/XB/jxBNj551yDlNgJ5SlLNsXuA
AaAQnbxAO+QLPi/xPYsJWFbSHz8nO9mYjORQGXyeUEOUpywAa4zwOOh/6cNfl0NDHOLsxQIwofmG
WGmy00wnaNf7tD6ARNRzuqeoljVcRHp4WLWzFW6P7ChNo9LGR1l+jXJnkO/U1u13KrI66MY9/dn6
lv7oA8i9fJ4O73rFbGyzFdgUbMI1W5vBQeyvSW/f6YX1mjmZrLEsmsX5zUNun2yniupyYhX4o7Zj
7ENacZxSf/TUHSPcWqND6mU/allJVLZ9XG4fFUWfzSrDeyZz+/hOL12iS560MhNcWp8TwFkJq4MO
83FalKBEcymPEu/P4pDL7JEWh6kNahvIT+dBUX6M6/wDPnUkNSjxi/NXMKC2+3swTGXflSDbBnAb
Y/Lgui+88iN446CHijEZPw5kx1f8ovg38DGX8Ls9dY3HrktRsVZj6D7W5bWzjDcNPuOWWqld1F6l
TNvi5Hu2yKX6dZwsUuQJeJtOBKDWGJBW9W4+/c01X8gANjL/uFTv1IQO7YgJBXRrw8aL6ymIGP1R
pIC/3P2TEHnTTG0nTIOtK3HA0Nx7NNKAGr+Ji1kSiP9xn5wXkMsX5qiCgmhJmR7V36JvTBBo2LGZ
leFK1mSQ5A309H8PkKFcIRm+gOHASg+MtiwKMo9k7srE+a4XnwmmRL6sOC+8VFDrBXqIyV/xb441
NZXOTlVwQsZfouRK7faXd0p8zDYGuCCsgTmFUC1qfemxPhp+tW96H5LUgXkdn+j1eqcdLxsUhuHG
HheGpLDNek1xK4cLylU1lMpT3W2723j6gtbUe+JwY4y7zBZjJX3FSswlAak20YNhiCHM1svQ1exH
v3lGbexwgViWy9g5q2ngJFs/lg/O0b5pjoyRYg0KgGoXWSdAFhVcKKrmVGRpiR6Kknyw1B+F7I5k
KfySP2wTNxdxXExdDgJJ9lEHyO7JgeSHiUP1rgaNbVANgDVKdR61NuRr2xjMDSvaWaPlobEamTJM
NVuLt76cjXCXIo0AKtJBceArFUgbbXctT5V6O5alfzmwxXtigyOEYlzesrgYaOsOZOMgZPFNeluu
j1YpCTLxwTn/fW7P7TkZuggk7n47Gf4SlsBEKvGHtczum1k9Vlom8Uf8ZQ/hn38d4oKgjms1Ni28
k8ZvK5sz980vqU9Tb3q1DMBcYT929a+5l3y8vJAyR7kNwzSzOhYmGqAz+W4Wq1sYP8KpdlXliqZd
cNmW+ApxQP6kQeMNVI1cOgoHxYl60MwF4Y22Y2oXKJy43TVIhF150YKFwJtQ3BhjIbQ5Vs00QoZ5
AmVpbDw2qxtGL8277ouNCS4KC1LZ4QymK18f7pw+yOe9ZMHYM+iSD1wYFnk7aXmKZrGCqt8/ZblQ
RVnOQVlOBnsWnqmNN1wIpoM5DdqEMbABUz5JPrpUxpMkDLaNBS7YlmxpcPMqNrh3b4t4cTuaeSNu
JgVjiTn9S7J47DK9tHjc07kf68jpJuTV8pp9elR79ejgexTyTR4g67LnkTDzoVeMRhAEEN4w5Pa6
sZZqh1spxofOeqz2Q+oCrkBubJBkQ0zGp89sBBJNEImbwutjY5h7U4yTndNRg5sMemTvyDX61e0d
ey/N3oIHvHMVnwyMv+WBnN9Y5jR3oJ16HrJmxJVv09A16tgLtftJ+xA1kvQoPsvnxeXOcj0WzZwq
je0P5dXYX5nai5M+X15HmSvcWW5MLayKCfQrs2G583ALPlm31koXqkqyHRMGJi7hn3Mz9hsivN5s
J1tNAZVYB9eBBmD0gO+EoA3iRwItHFm1XXisN9a4tXNyx8yzBWz/Rm++dkp/qK33dMOYVIYK1nuM
ofFYib5OlLbA3K/fRLM7gA53pE+N8eHyBomSx9YIF+dKZU3KNKL1C2UafzIZErJ6HIbCz7JkD4T8
3WVzwstqa4+L7dhu6tkkORpJu/aaXVaZ1+0q8N4zfk9Z+hBt0tYYt0ndEiUOTZAZAUHKUFQPVxkf
mLB1jo9DxzRABQeVOe6TOwavSzHnoNXX1RPTdE1OJoSQkn84St5zmWytcbtFKoKHUmTFgTF6unm/
LN8ub494wc7ecLuj5JkVN7h8/bxsXI3UnmHKko4QDrv1gdsUK13LaM0rRABY/ZyX4hT7kK4KoJ7y
CQgqX/H71z9zistBtTrnSpLXcaCFD0N7o+aSV60ox20dYv++eRL1IJKflJqCRi2EfhtKY8UQzOqH
uJVN1P3H4TlvD/eWaK21IKuBwmYXJLerXwJthNrOHTnVp+lQHS4v28+GK3/Tb/3i3hVz4Ri0G3AN
UQxpnYpg/po9QOsG8EHIVqMhdip2il98TG9kJX3R3bs1zD0xTEwb2cWIz1yGY+/2/WFC308/yJDS
4tT3azV/qipu9g2vioY66CIFpfHSxvfmrLgz5NXB3tWgU3Z5McW2oKuD6wmIJH6CNE1zI++a1UZX
7Gh0qLPQyQXkpYWCRTF+v2xLfIjPtrh9Wwt9yaCwEwdFHe2I0l+D1UZW2RRdtjoYFf/1h9uiLHOa
Ml0hR9r7TMQErDUfkr3pVsdqp8ip6CXW+BEKEHeNajjiFchkPHVv2Dc3CmS+nE/lSX5piF5Fugbq
O+C/de0NB9+UN2Ub55gYTPP0MQF41FKS+0alkvcK24U3p2tjhssaFGz35dohldvTxyh6NZIvdvZp
Wl2CSRebfrocEjKfuMQxmBFdFceMAyVOllPbzp/UqkJprEMoXrYkDL6NW3zw6a2ptnqJIf3IvCnz
yVupc7xsQniWNia42AOWnU5AF2NQMDyZ8bcwO0SJ6nZGjhm799yHZ1M83KoyTGUYMfPoz7FKru1c
0x5JI2VRkOwOj7YCFKbN9MiGfpI13XfDekOiVXWH1nq4vHAyO9zrAVmBamQCJHvST8n0mnbfpl4y
sCN+D21WjHtB9HVRpSPF5271YwmY6LeuuHagovWbz65sLFXmEAvGTQbXynbM5wR5Ialvs2VPtYdE
kUBVWTC9PaZEIxrKYUjenD9zH9tDHBUA9QEZ0u2z/ftxpIDt/DLDeVJX9hxXKj7FOnqflF9TjLtW
kmeK+GSeTbDF3CzWECbzTDS8u4zyE+kf80RyVsSvk40PXEaLQWqaGvAEr5MJW58EjuKyrr8WtHtt
8qzgcjQLn10bc1xOw6wbaIaLlfjVeggLxQ0BoekwIBRG/mVD/xHT55XjclrSL2Ft2KArDadG8ccJ
j++oVgsvng3dTZsUHxYKxDZAGlKdYttKgZytQHvRq7IXi7DTsQ0TLvWlhT1oVm4TlENsl2lvsu+n
Asw1xmk5YihFgmKUhAz/QsqTscCwN2750JhcpzvaUl46mQXu80kp1mRu0xox0z/G5GaWMf1IgoRX
4lZJNERJDoakdK78vPeSBhiK6GGRYV7EmehXiOhcmohydQJBpo5HQ3dTYS46hRwqoACSy1V2xHS2
nJszXGlxbakp2LIYsoHxC2Setkdy/fn1LMO6yHziEkbdmEunhTq6DuSgGLarqXeqImuAyoxwScMs
DDtN2gZDVm1/XbbK99ZMT/U0/Lh8hsVx5hAHAtjUUflxgCFp5jVyUJBvu0O4GF5nyXo0/7E3ZxPc
7Tppc5ZiJg244hfQEx3ynd3se7fAKBeU5se/epmggMwlLuSo5mSRTcDerTWvg/2idzIcjcwAF2yT
2nTQMqqAFTP7qza3HzU6Hy5vi3j3z2vGhViomlGXxarta1ZQOq/28FipsrFocQo42+AibIVYXB6h
Q+SDFH5XFs9sEigFAHLRZJaEbwVdh360pWHGjh8AABkWqdc8wvyj09zaRn6owvK+NcbSLbTpoE3R
09q/KHl1fMcins3yj1QnrUHYN82mn5HsQOrSm80pSDPJCRJiB6Co/q93/CsVr4emrnSVTdRYjmej
8p958Q8LagxMbLnCgGy5p8+XXRMfqo1R7lBFZj3Huor7oQdRm+YnKEJEoKkBLYi5a576anfZnjAe
N+b4M7Ua7RxWShSkFEwHQ+Gq9s2yVN5lK8IPmI0V7mA5c4Kvr7JQ/Mx0MDm9uGpbuWa+G+b7TsZN
LjzEG1vcCRs0Xa+nHHjFtKs+FUv8pQulZSlRP20bGdwJgwq2miYRGA66oE9cexedHAwq1Z69B+HJ
oU6Dy8snDQru5dcqGQSeoWaBSCS75UO1H1NP+cwwR/1N5E+ycU/xEhLwC+P6gCoNZ47MJF0jEkNl
1ziR5S4yJedX/KrTzwa49yVd7aKPGV6WPFn7+bnzWEUUScrCyWo9eQ9X7BAYkSAFohlvOPGLWuka
rTXw6LIrl1T6Z7NNZCB+mQ0uJsoYkhx2hLhbtNeOfFU0yUn9jyA4O8HtSrFkYdlRQJnI0xAwZGd/
mE9kv/gFSsiyRoI4L5yNcTsUh6iU2BGxfVCsx9M3fbiFmOrlqJaZ4J72c6U6adWAYcdxnvRY96L8
uoXa8mUjslXjyf2hcBMOUYw6JBN1VFcXaGmf9rvZc1wdEzBLIun36MLcAOFmC3BKBwAZ7oFfV/UU
6fXMKByWAOAvfLPEvgMkxk/c9M3rK/H0q3JvHiJ/lSmnC5fUoLiTwFmF/7glVfJpyiaCy8Nqdc/5
Sb2ig8ZURocuDPWzGX5NQUVNnEnJMM06v8bGaxa9Xt40iRuUW8IpoStosVAbKMvi0IT5iZSA/Gq2
5ETJ3OCuWrWaU3XBbBY+leqg1fOHumnflek2S8Xdr5EdxUXcA8jEwq8I0G3c15jMXT3GJCuH4chW
jrm8+VxyKsgiDAb7fo2f9FHdl03htgAVX94flsrelIgw82lQRiNkES4TJZ1eKcDF2H5md94QnyZU
I0vtZpKdJaE3GztcElKHGqrHJlqNZgYpySHooO/VVZIMIYyCjRHuzFjmYvdhGiv+PH80xvvE+vFH
i8XrcJA6sY3JgO5VWy2tm9MBeBVlslBLwThAF+qyoRrx5Xp2yOJOj9WDTjoCzXRQf2K9gyLI7/qr
5LoC3BXSvXvl+bJ/IgkfSDmCTYpAeI+8UazoxjyeSPsPoFf3ICgXkNQzv6do1a23q8cmRdSr0muu
WK9T2Q2nUDahJy5YbX4Di9hN3NsltPqMRrXw5TbfaonjhTr0nclaXzcVPknH7us0p8B7tIHaap6T
z4vkhSuOovMicEdC16OCalEG2Idu7rreuIqKYX95oYXYvu1Cc8cB33XEHOPYxCyJrxmF64wFSPgP
UXm3QNaMPlcEstq3Tfw42s9pAeY9fIfn99Aw/ENfuROTmWmoRCt8XbvnvH9sLUlJXZxeKNGABDGN
t7IGWVP3ZYoktmTHrPtcmN/M4aqbM8nBF2eXsxkuV85xGWLuEIWYDqxhSwbV+j3NZaBfoS9MCQyU
s3hIW5yRZKE0Ay7S9qvi0C4+FJjV8b4kkh0RurKxwv59E/40X5XYqgAzBSxulxAv7A2PdlMgCUDh
02ZjhjtlXRFPTmompj+Cz7RGMc55zq7tvREsB0d2pMUuUQcjUzomp3iYMTjY67QuEWSp2gbpCNhE
WbqUysql7My8ucrI2cybM0VobiqG4Y9G4urh9xZFJaP9CipxN9Txf0wkUSd+kFpwCgsJelaLsxg7
CahmLDTzlofw878jCchHc0CA65PhZ8S3wcYcd1iTIlmtRU8VKP26xB2+KC7EOu7Sr4C62KcKCdmQ
PUL/w6RlQe0RQGSwif8ejRpUzZ0K916gHJz9cNt5wCJ5ubv+aN3/5eNOGCl4hvxrjjtiBQ1tdabQ
GbWiYs9mj6o0Oa0Z2V2OfpkZ9u+bMxZp+tQuLbRPhuGaAqdBP0zN05+Z4M6XPlYQ57XwhVerljtU
V3OU+eSvyzbE8Wer2BvwERkYI/3dj2Y00tSA+AEKTOaJFZjy1e9d8pMsRg3fQ8tv6Btz3CM7j+uy
bsZEAfnEtE9pFhhF5tvTKLkchffvxgwXc1RRWppnmLMEJZZXG4CPps0HycoJ0x8iGqcJcIk3Og20
jNWiGldULUDHnxwaaAJ/K45sxPcdMt1YtF+WeJa8odDUbopwNRXa5yj8kVgJeDtkVSzh1WRbFETf
lIkvck+WKC8cPQ3RvVzpqSjBTFS7mXEdEslMufDcbMxw+c62pqkzhtLySaF9XCt0yJX2Jor04F27
c3aHS3RgSCvnkuY/qSfME736h3pC3eUH9SBNq+JY+GWNJ/3XJuCEIlwd+K5jSr2577xaT2vQg1JD
e89zyMFLCB150PHzI2zmWqVlmeCjvrZ/VAZxy/YvTb+yw++XF1B4gjZmuHAYNHUx7QQNPTKqV11m
P2SmJtsj4W27scHFwlouaV6as/HPqjUeTdwEHN4J4JCL3wboK7vTMcasjyubsZCZ5sKj6UnhDGEH
TqQaiK3c8LQ189Wq8+NaO47Qcpv0+OHyigoP2NlbnjWUQkQ1HTA65yfFDyXZDSD3oMfIOFy2Itk3
Ho9b6mraZjEEZ9dh3oF3d2e0MjyA2BHDsfEiRy7nuQbTJVnmYkEEVmTXZ89h/Dkjd2klya/CROGc
rTBHNxfsOqRqlFMLXEhh4a6xFTiT5lK7kiD5ZM6wn7Ex04fUSKeeyQVWEUgnFi/Fl0W4giwfRfXL
WyP+LN24xH7LxlY+kCqMy9IEjK8+aj75Sm/zqxb07mmwyJrX4jiAhhB2ySImD55flXpwMPpFQb1f
voTqetXV75AXA9Xy2QR3l7czLRYlxpBNph2XBjDIqPYvr5gwBqhqo5JAVcPhVbvDIWlNaoDEUGmX
W1B3fB10zRumWpYNxG/UsyH+bC5mpWOKEZff8BPEnu/Gg3psoPCk+sUOMw7HP/KLP6SqSWtwsuG6
WPrr1ipdne5KWT1d6hO3PY3ekSKNEQHKYfSZ4lLqF97y2vnKHrDRHZVgZSR79fPnbIO7aoYkWtgS
DtdJnLpxekpTyd0ns8HlhGldlnB10J5UnAz4wBm8qomvpbKwEyO/N+HAJYXcCFOF5shw5G4K5uvp
8e+li66ZNoj1DXTIu8R3bjtZeeAnoOjN9+fGMJchbL2uhz5EYBjuvJtRruv289WwT9ExCDvfRK+Z
kTGhEj650S67I++KSwj8UNUy9Tc6P0qydkkMLTRfbyqvTqygtsFdGzfB5fBnb4e3Xp7NcPd+lrIm
e12hYd9cKcYxzQ/F9Gr2D3EhW1DhNU/PlrhrXovHtSgdfO5qE3WL6HvWPDT1LjV3cx6kUydL8OzP
XXCMx2m3epVOur2yBw0Df4KN9378GH5PTjMwoH1Af2BWzx/AnRw+9u8q+pxd5RE+RdRg1icC90Wh
3Vj6x0W9H4svl/dNeKdQ29LwfeCo6Nf+fn9lkVKFI51CX2dVmKEelGOn2oukZSa8kTdWuDNgdf3a
d0pp+8oYPdGCoMxDHrIFgwKZubvskCg8oI5jOpD9gg4UL46jm7NJhxySx9N6M1af0GVy9WWn6HdT
fdQbRRYeLOPy4bE1x6Wvql9Do3NQ64lespf6OOxZnzsbUOsBME9e6xEt5NYct11LOxArKVVMm1PX
PBl+eTd+tD3txFrE0C7E9Hf7P7BdsL/61kmb6joFYMDiQUC5Y2mtqgJmG9JbR3ks++tMNrMnJDjC
y+ZfGzziR11SjNEV+CCuwdaQPA63NfrfKAiyT4c4d5Ojvqt2neaVXvck1xySeMgDgVYjTLRkCom/
rKeGfC0GNwxlbShRitx6yF3eswVi/MhEmyiBGneumbezXd8k07yrzOE0GuX+8kEQPha29riCSa6r
rRWVqDX138A4+Bx7jRf6gNbFGPZlwelIzoIolWztcUehqTGtOtaK4Q89erngjsBTUnK4ZdvEhT/u
sbgnKjp5dG081AvdNlS9VKagIXOEy1azZijEKdH8HiAKRV8bGWpdujPch7g+aFqqoI3ka0+T9zdp
J6jkb6cdygvYmHd9pGx3hruc66VbnEhF3TQbwf1j1lfZrB9WB4yd8XhbVcUNNUfXNDDip6n7dShf
JJGoXs4fhLuy524CdfmE/qFmlM8LoYEVfm3r2VfQz6hycNpBKrnpQBrpDI+XTYtu743nfGt2BGdF
pbToMbCxu3LHGFMYZbZsclpYct3aYcWkzUu5X5IZJT1kSCa+ynQVoszNoGis7sog/ix700kC1OIy
SW6rSa13C+ucpG7dWq5RyGrhwvfy1iMue2DGbhhCFae5C+xvljfcKIULWqD2qvOjewMYLvXABpyh
hVAHl/dMcsj5hlpfzugvLJg9LdHgDqEr5FuTJI/IFpDLIwkUAsdswIHQI8gsRi+GITHAUsSbG1PT
gJKhBjSm+CmDocj6GZSyyIXlvkyuSA3S5Od6Pl5eKaEbmL1kalYauvPcHiU0gkYtNFADU0fRwVAx
6ykDCgqfUxsT7CdsAntu+kpRp4w1l6CRnDaB0Thekdqxm0NuNewT6HY3keS5KPOL256xT+outTFw
tfaf0vF7HsuIVoVpYeMV276NV1OeNxXR8Wr7Oy1k+wFESoVU6ULYzwcY8dcGcYneTqdmgRYTHLnr
fYYOmq+0wm0+gCAAjzXAxHZ4CXyA+tjluBBH39ksl+/BdD4aeJUS32xTV8F8Q9gGc/QwUtkIsHCj
IO0CQVc0vnWe7te26jmbuw7j0+V6BK0XZtUKSYyLUyvkDqAIqZsq5cEu61zNaqFrTLImfAj3pZ/f
ZRjLHQPyUuyGw+WVE+YeOAI9SBBhGDxf7RCuektG3FQ1JDbacN8vx7JOJNsjhJ0bGyvcbVH1feI4
CaYQjKeccbHU9+QwftRBT9a/LN9yiGj9DyyvLBm8SUkbo9ylkU5FszQGXGOjbJpf7pTH+mC5qxd5
1RP0wf9wJbncNE5LOmVF7Ph6ftsnobt2AJDJnpzCJ/XGJy47mcXo2PY42H4cPzpT4qGp5xKrBoHd
6o6JpFIlPFUbY1xWahUS0iUxqN+S9CbtrRvNyoIsBVuOVMxdFoZcfhr0VBubpLd8Jx/1YAQsyB2G
cjyARMCWNO/E58vElCzYwkFUzxOkdWVXWlGCUYu/qbZmxl7ikxMbgIikvIlCpgxjY43zjK5zO62M
+k85WD9PM6BkEBL15lN3be1abzqQ58tHWrxtZ/+4HNzbKE0tqwY2GHKVK69xq0MB5E4vZAJRwj0j
OkGdDezFQDX9fqeo1hBbbQUWsYFG3mi8gPId8oi7y84IE+7GCBfwpW2MWZhHoZ8p0/2iKzdz/x5e
dWA6fvnBhbmdZatpth0qGumTaX3Kx8WFhuBlN8RBtzHChUFV6gltJ/BUTJ62A52xPx/qg+kqe3Tu
fJniojBLbIxxERCStKKrTgy/J9l+jVLMMpWvkdmfjFIPwvn7Zd9kccBdvk1vgpi+cww/S3/UGpuW
Cwoohl82Il1A9sLZvGCalU6jSsDpsd4NAZvitm/V4+D/HBU4yhpP4lN7XkG+F16ldQqSBfjEtqt/
LoLixvmeAPHTHItd9oRunvSbVbKMfLPL6lFBMKueQTHyY3+MHjs398er9tBBPVl3y/9BvEBmkrsh
nU6nWh2DiqacrxQoks3ZsXCeL2+cOBapaenEYm08bt+SsYx6TYU4K3B8+2G9D9WPUXXKxg9Lokme
GSwXvLnwyS9TPMQEdDOqPXZQLfjJU7YcVePlsi//ERZnC9w7RjdsbYY+ItDb+zR00dnwjNBPv7LH
GapntPlJvWvJJoYlS2hz21SppboO9Uh8jbRAjIOjKsxTv9KjO0UtQJxsSM6aOCzOXnKJfSxaiB2z
Opo5B224s6ESlO8vr6Rsq9i/b06zuoxrviLkA6t0Ct+q4/A6JeYaXLYic4T9+8YKGCyyGFQWSdBq
P5o1gAifHw6SmGCJ+1LQcYndmUDcaC0QCbJWVBgNBVjV8OTQ2DPs9T3vsU18c2ldw/e1ppgqBm8o
APeWfb/kzsGxo12dZe/gmTA2pricns1mq+kEXg1T4Sb0UZPVC2QBwKWFlZhOrrWg5LAqwAiG5Mrq
ZQ9yybHhG1kWSTrFUsLQN5NjpI5o5h5z1MKU63qSVbolgcb3rbJWM6Fxhdvdrh8a1NTNRz2UHErJ
gjlcEqCDqStTC6qh0Tnq2W1tSHZc/Ol+3nK+jzTpgwmKphCPBowUomtbAg/Y7cNn5bN9y5q2aBin
bhS7MtyZ5AA5XCpYlmi0Snxd+GV40nLqrk0CsfXMm2QnVbaCXDao4nyYoxQVWMh/7PAk90JK/+yE
OlwymCrIq7U9qg6Gc6dOh1j9UPe7kErobGTXkMMlgtZWun4eJ8yog31vxRxeRBpXwbSpsWCb0iBR
vHn9JNsoaYRwSSFZqqk1KoQgAHs5CLk79P5GV43AVKzho1rdVX7sRr6MqV0YIBYm/6CvrjJO69+z
eJW2al630HrrnCqIm/KOFNNuNG4sW3qOxS5ubHEuzh2xadGHGOA0nS46UrUvj0lRLvY+HLP1moYk
zrwqAc+t12GaL/Eas441EAa2Fibf5nH+kRsDYPeDNRWHKhrHA+kYR8GEwpHs+0sYz5vfyqVQWncW
tSZohVUhsNUFmk97koGs6x136NkK/xLOo0pbQgcAqRjakVHpl33o2vPzZSOydecfvykZLSuZwTjG
FBScE2vdxT5ADj6yt4/JQq/4luzIq8Qqe8i8ubs3vnE5dVwgypmyYbwuyJ/BLL4rolMyQE9uDIp7
FYCOF9mHhWTPTO5pRYimG7RocYTgJICb1eNllyRnxWT2Ny+efCVx1INRxKfOTdzeqdCFiKIre/n0
HjNgQARpqmMB1v27mcGIjTIsR3yMpV9CE2yf0VMxXWvNuz7NUZj81w7nToqSQtgw7ZMkfdIhMrxg
9G6S1caFl/fGCHcvlH0aJWkEwfh5AXXDY14trhYdLy+YuANqG1DrwJcQk6n7fcUMPVyy3obmp90G
bIRxumFg7pqcjL25a/d2GsjStTAUwP8PjWbMPqg87tCJ+iZPFwi5g4f6uVDIg1Jqt4NivqiG9fGy
d8IVPJvikYdOOHZVmYChP+zvptKzzGMx7C6bkHjDow3HMdIdUFUavm6B/5fqib3L9P62qq3Eo2P9
47I14THdOMQlhpg6UzU5ACAr+rWdPlCZsujPFXmTeYDYAQiJYIiOBxqaKJ0VMXRWoHZi7AZMXaz7
5qi7iS/rnIoewSCfJpYF5SIHco+/x10RJqWyKKClsLXmIW7Qn+u6w0iqe7S0dlWrfr28cKJt2prj
Fs5ZJi1qxtD2VVTASR8Aye2PdujNUCK/bEm0RVtL3IGa26Rf9YEa+O660fpbEkkCTvj3NU1VASE0
LYvnHcjNuGnnFLKs0FPHs/4py94zc2qCD99wNNOBThX3romWqegT1vTrR+UaZfVjaCXB5UUSHcyt
Ce45E60MRq9gUMWARGSqTwd1aXalkfqXzYjX6uwJ9xIJI4vWRQly5kW5r5J9nUvcEGbPjR88qkGJ
nbGnOpZKu3P2zaPmMg5/9ak4QkEPrSMZRZ9k2fgOXDU3ZZN1yGdGcWOFnyPIepat+0drxkMaWqRL
I7YBU13U0UsmiDi+R/xqu2jcCRnDeQW7/QQQW3LEPDDJfxT6hz9zggXG5rkRTW3bLmC1DxTtheGl
M0f2VSpC0gD6Cs4ekByhhci2amNhLqgJIloUilZbT12MN7/gIyRzy255To3uUYegrNl8y8LBMysp
pF4cB2fjLNttjc+aNRgYmPIrFTTZNDuCoOsGJGXPl1dRmDQ3PnKJoFlTyAL1wDiq+mTvbZMoVyD9
qTxCBrC6oCosCT0h1AXQaAPZDe1ltH1/92tY4360wBIfODfFbduC6K7cZXtyM+2y59nLqPu3yif9
rj5e9lRYxd9a5gKmLtDC0XRUnKdT8YL6wg25DXf6N8Yumu9lEwrC7+StNT549CRsqhDWzPon6kx5
tG+1W3ITPjGmHIzQHeW0DeyG42/2rU0uZiaQjFohBTBKOcyf2MK2X+tDcjQhNoL6YCBZT2HobHaS
Cx2gEcZEZbJB5gNAj7nLegbFft2b99A4AYPlrbMr991HWbNCeDAwa8voKVRV4xPkWjtjac2gUsqV
3jWL6LFsfxBDxhEthA3g+frLDFvrzflrStMaVVqCZwS0H8Zu3rG+D7T19m3rzt50/X+kXdeS3Diy
/SJG0JtX2qrqarVRt9wLQ6OR6A1Az6+/BzO7KgriJTZazxXBLACJzESacxhanfkGCCddtdHDgvFE
cDxxvkyyV9A4W3hVV+3XdRzcJX9opbcAbG+E8F0XaCBp65I2JoYHmsc4BkGMJqKV39eMn+vgCfvG
WZ/tpUTRoCyLwU2MPupGs3Fr0i2uZJO3RGO3XdO4k1qkKo/TBYNunRSo/ed6FDzVd8NYsKUqNmNy
tnnoBDmtAfXe2I4/AMHAiF/M5NWkX+a5dKW5dY8v1a5yb2RxQZPcNcpEBtSDy/5T7QDi3wmkXmDy
mRb9ZiU2MjgtWxyLOgr6EPx++ki1wK4Hd0J5tqi9Xrr2/RSkzlvA3PSfIh2ex1SeJafWV6RYZOvO
iB8TI/qTbUMG7NfLOuLjXTUgUdR033RrdufyzhGxgBwfjSNzaoY4UC7qhaUClc9kekni+9oQ3H/m
gf7/k8HE3q/LiKU+j42BcdvoQTzeT0KiS7YPRwI4F2inWkWUHs2/xYd/4X+XRyMyPNYHIMo27W8X
nhYaBuINle90yawu0ToTcNdZecnyb1b7OCivx6e+a2a0mwjO3Q31VJTVjCkzdQIMB7miI8TNlveK
/vFYzv4TYCOI83RTMtiJXqIFePJGXyee7hVB7NtZpERsRn1oL6IEyn74sBHJGQKrwyhbVwKoWQWK
Drh/gbP3mZFpxoB0LF40rxe3Ve/bOSSXgaNiIG3DTnTj8Zw2M0x1wktqBhxNeWWYDMpJ8tZnVoGJ
3cpfA/COCMEZFLaU35XyJpc7Rm3RsoE2FmCC1TxQTcnNkypsLP0DHUi4ms7j2vZfc20FjYzSubLp
hA46saekdMd1+TbLzrnIhsdc7iMtrgS2f/9G3v4bd/LzkpIOPfoS0MYmdwaHKcWI07F2iURwJw0S
tYqOHeYTem3GzEDt2X0tGC3dvyi3VXAWX6FlTAkBgnHulAQNRsu91K/BPND3SylkdmFG6uA4+aS9
VqqYgaTIX+lRf7Z6PJdHzIWjQLSiB1dmVTxVRHS2H6xpPxfIp/DXUsX0LEH/4+TJHoMScQLnYxIk
TcjEMp5O+pqOgvfhvoW7CeUcwqL26dKBpN03AT+Zfoh1rx3+UATnELoFFLfLDHAZtSenqhhPtZE8
6YWo2fL/MXC3pXB+ocg7u1+RFPDrT0MwXtnkJTiiDK9dXCtqwN7b9v6x1gtFctZmNuLJyjQgOc4h
+Qrm5bBLLqqCZhY2oDvD0I6BaEpdYOB0ztC0ZTmT3MGEdVVqrk0+JMga9HJkkcSd2yEQLHDf1972
lDMda1xOpYnkm5+lnnkhF3YP4h6Vyt57G0koMAocdBIydEw+AALgV+VUBWJU4jTvZGN5lNRJYKd2
jchGBKfug64Y3ZTi3ZA073o5jEGHV1fvYlEL+u6t2ojhVN5KCnWYMqBdOZTAfKABWJNehD2RosVw
Ct+YMkYQxxFZiLUIkrHxjab2jMaJWkU6HSvCrn3fLIhTdAfgiLE5JpgJ76/6dLFSAQCH6PucVidA
95PVDkefxe+y9kn70//P63G/UIrJE2SI0r9rJ6CZoKNAdBSc/6NaB2quHCwRVtO6Sn/uxsZtax3V
bcGgi0gQ5wULyUnrRQaSsF4k4SonH5p0cC278EdbBF+5O2Cr64iiFEfRUNTiZCEc7nqA+cM33Hcf
tLAOUz+L0uaknjufhXD1lzgYEhfU6KF0FrGu7Ge6btL5ZsSpmpKumjAJoz6155RhIGCud/jUnBlg
qfp8rN/72/pzqRb39hrQ8NglBoCiqq50W4wDjMjg6S4FDd6xoH3LcBPEGaCizOq+MPEAc6TBdmez
IG6nqPHZSJW3Jf03O8hZIR0gzyUZLPTgUncK6GPxRIdw+LaEBlpc7Ngrvbc9/TciOZME3iNHqRlb
ytD91Rjv4xpaIswqM737LTjbCOGMEUXPxlSnQN3L9MQvR/2sasPHoUKeMDV9amnoW129TBxg7DrD
jVzOSGWqVDlTX0q+4a6h5KYenP3ZiuoAnRXnYzXZfU5sRHH2SuoV2pRSi8Sd9i0vQqXpg2IJa/KV
OF8JFWH4iJSSs15lpiRGM+CdhmHbfgja+m9QMhwvaD9U2qyIMyZTZzgKpTAm/9BZeuTVfjGexoDh
rVtn6SRiz9x3KD/vGd+7SEYw3k4LliTZI1BirMU3JiMWLEqwb3zXok4TChwiQDnV9FOWXpzqXS4C
1NmFi9oYYb5tsSQ0zSwKg288qB5r60mC+FqdVb94ECbDd2PL2xnxHYyoPIOzJUek3gX5efZTr8T8
cxUpLoOesWu382uXYZSb9ZvCCxv4eOiGAZgUpxxUyaHUNVCKmvxjLb+8qfcTAB///T7/nKNtTyqk
pRy/Xb8n5LNuPR1r964iGKivaTYS+orMWaQpt/qmMjBxSNXMLeMQWCUjEeTVRDI464M0v1OZOjpL
F9ZYnsznrAThxzT4x0vZr21t1sKZHqLXXYWGUoyKX7Nn4JN9LO7X5/HOChjlu3ptvfbe8Z0r+Xgs
V7Q8zgaRPF0l1awMf1S+223tNvH9NAtSCCIZnJpJlqI30sCAlfJXsoI8OnlXwQH/0UL4Xh6VDj3w
9p3Yd5LKVZYhjEucmQixbte+3U6Jb+cBtV5hK3Vp+zXmucO6JuSitYYsWMt+ELYRo/6aTjMl2xqJ
jIdMT/zFU73iLgkqbx0BUwAsiFCEisAO4DfPvhHHRSw0thbUioAJVZ4ZmQm41yOwYYcixszdaG8j
ho9SDJvWvYKrRMhfDtrhsubal5nrxKngMu1CeekbSZxhiLPUJLpSAE/8H0jQ6d6OWGN4g6FkBvuT
U4DsSpENFPz4nXwnW6Lz240jNvI5ozE2BZlVAxtqvbcvtV/MQMdJZbd3/+04pq/5PVrtMXUjBsgR
bTJnRwDeoVHFwjDRoHzGaL6bpg85fRcD6O74vu2nXlHPB3wTeIqBX/yrjmqy1E+Kg7ddfm5fwIIa
SJ59nWNgafybNUuD4YQsUFR6KvUEstm3f1fYm2xOkzBUV2c60rugopwCNSBo918eZ68GQlsb5ffL
87G8/ftxE8epk6VmrQ0O4yRw7Fe5eZ6nwp97C5WvH0tz7oy7wf58LHA/hb/ZXE6BmmlKtGkCOuvk
sU55xWX5dP1sut1VD8Hd8CgKQkRL5NRGjeemRM08RQRiX8BndKcBhVo9iUzAviu47STnbmJS1aQc
oTSWESRAnMsXb+h/HG8e+6tHysGWuqlFDAB4lJoEDGck170qll1ifuspwKmMpzoRJFD248TbQfEB
7zIqnVGyVCQjlal9cl9E5R0jiKORoYmu3L73+bl7fOAr65TqJjrzMD+hhMq1RGZgQgcWrMr8gVmT
xLdFV23fnNxEqr9uZpsVqQqyR8nX85PpXMfU8cCoMaSOYG37FvMmh7MmVdW1KJMDcyuWAitP/bIB
pRpYz1QK+utPfSd6GInWxVmQts2tYa4zzCZiHMOrmqJzzTqhoW7WlTvlpno6VkqRPM6ENDbcQaJh
MG2qHw3JwxLPJtonYic8lvP/WA4HwTCYRlHW4FIqZY7cjTTkTCEXoEdg3tKTP/eoZEAlgRTg+KKx
/X2lvAnkNGSy4lHNRiawQMGG3ltpL9CN/b27SeB1I9WTbKlAQjJYj2VDXQ1bmF5KWvrHe7evgzc5
nE4g7S0Vc4yJLgusyl2nuxYYBWcttHqAbg2RkX04lifaOU4nYrNBUdKcAMeun3Ts2lSbAkcp2jn2
+8YUzjO6aaQZflLL6mgpULeblnM7l88oeP2hKM6BmEkOnlEwBPvKCFj5kExnyfg0iPKwoi3j/Icl
066ZLTxXTPpKgfcSpy/HZ7Lb4Q62xZ/3h/MeKVF1PZ3xDlPL8T08BzXka6lpZzJn5zmrTyu1w8mJ
v9vpIHgm7futn5J5YMVq7hOFZshRUj11p/HzmCYhEhuz5rh99u14mbt+GKPtrEWVsWdyq7QKPZHm
BF28Q9ndOXLdu5iyeLKK5usfyeFfZXFck1yOe+AO0dqzlKe2+kBrgYxdnTANTNtgXADt6JzmLXGy
LkbNSLZigK6f0+zv4zWIvs/pXNI6FC9LTC3acBJdanmpkLBy/zhuS+COo0zGyinWEeCuyX2R3xX9
Zc0FeYxd43bbJT5QadZOtmJWVTCIE2pL6prO+NSv2nlanxRF9SRL1P+wHxttRHKuiBDJ0OmMMTVD
9frrvzQQuuo50f9EAyE4Jj5j56yxpIw9TMMMNsdwBW5SU0QVAMNaggxKBfeE19abOpU2S+RckzWh
G3LQQHZGykhSLXCARZMQsGbfJpnAF9Ys1bHB9PerGV+MWCtKkFwEZrW4cf1ajA9j/C23TxbogWfn
o7SMbhULamu75gi4vOB7kjVL+yezvPEdCRwgG97G+w7oQmBwKzyNhoV+LkTx+n7IspHETnYjSS6S
kSgmuvEH0zcjKwSiTdCf7GsDIPOvUkQjlvg6vtP7urmRyW/psOjq2iOlN12UUA+aqL9YEcNJ/B+g
lFgE9NuDxMK8JpBEYKL4sH0ho4IkG4ygGsVR6rXv/yFhKl2GZFd6lsBc7dqSjTQuHosb0KbnOmZO
VAIYu5m4M7jgnUlQEBVJ4RS/M5q8kGRM3cvNt66RXGn5kr2JgFvfLIVTjCbROxDcUdDsguVHCztv
PdFT7zbnOVpOb4Fd0JGqVkHZwNjuOBs8WNTIqmYCd9W6+OgLxiz8SzUQV3d6b6JPx/q3f7l+CuN9
fTKjoxWJROChaT8wbe2W/dVESyAanMpJ9ETdV7+bLM4M95oxKuOC9Ksc6ZfitN71LqOKQz0XBlGU
R9iNOG+7aHDat9TtSEiZgdLKMZ+cXgoxxvfaaRIYScvvx3u4q4K2poDfVzVURDK/mg1KG6TlYzTJ
qHWU5aCaau4yXfT+Zaf+293dCOGcf9+MdTwVjPsOPH5m5Xxtczugpu1LpLx3kiK0S92bJ0PQvCUS
yyljhkhsckgi+c2MsdE8T/+emyQgMtDSx9aV2slFzfcax/mn4z3dzzzb8GhAUQEXgs02fWOL7UFa
zZkBYbJuOAYURO6B24JOLhVJJ2Gn6v4R3qRx7xPVUlZSTOj3SxuX5blNT/tYfB/Rq5qfymdA5v4P
CdLdOGGzQk5tQBGw2GU+Gz6RpbtMkd2lUt8LdpFZv9+15rYuTmuKf4A4ywqvfcACMGI3K/ccj1Vy
eo9+j4NK4Kv3y7ybRXH6YpRTTq0G7kx+Ks//Tpt8k15rNIlgODd8U9Rzk+aw4beNkhRNlmlpgrYN
MybusgxuQxy/E3XB7SoH+v2BZY+wR+FBc8E+EwMql9mt7KNcz16SRCXwQgRHxazfb0e1kcL5GIwa
Wk7JpDCF1z2MaD61p+bMugt0QQguWhB3t0hNy1TPMKLjtOeuK/12lt24E81L7JqOzYK4OyU3tWnn
Rg1VKPPvVm4gu9CBtdunSzZ4TT5jbM429SgmhQjYY18LN6K5q5WPWrtiuhF9mdaZ0Wk2ERDMB0/q
wArgRAh20A3uHZ/f7m3eiORuWk8a05kQN/sAfMA4qhW2XfJ8LEJ0bNzdwjSSCg+62H4BQCa7ca7D
OLtdOQvwPffFaLppAODTMviJ90TttaHr8UDLwEzbOGo4EXo1hIHbroN2bmI4B21aXWcB0gETPFVP
XDJWWTQkThsVmjJ4YIQTJe/2D8jEXI2hIifJz6PntdypUo9Spp2ERq2FmLsI33I+PyXw1sggStNk
HTZO606G/lBrl6EUuOPdcA0sk/9ZhMOFULGjpNMSq5ZvOX8NsxQwp9+X6Vnuweikxi/HCxJsmcMf
kZnPaNhA9psaxbWS17CTvx9L2FeC23q46D0epa7qGxMVeetsrp+c9COQQ1b147GUfY2+SWHr3LiJ
ZCKgGkK47Q/ZZSBfqBzIgBQ6lrHfvr85GvYnNkIa1UhoJeP05Sh+YsQ/Y+cV3x3MDCDPECwA+PdQ
1IqOpYpOiLOxGDSJ54HRbmda41JVc0kv2Dtmt3i3ZMiMClQHRq3KgyysvdTHGQHOXArynVIuXFm9
ElCiFWGTRm0uuqV7CgFMD8uCYQCkNj/Y2aM5uys71OXM8tROH/IW+BEZeLBiUUZ6Tye2gribJGel
SnsFgw9Vc0eywp2TMBkEaGb7e3dbDHd/aEfyRUuwd+gH96Z4CVYz9fRhCeLB9vR4viRL8vVYIUTL
4i/UrBejbtlpoOTXeDyNoDSanv5MBHeb1EFNLa1b0dQSP+rW41C/apII3GFfDSzkg6FzssMP2Gs1
zaVJRsxgS+MlV1fP1OI7ecHM3yriEdrfsZsobjmNVNO61NBNasydq5uB1sM9iKY2RELY7xvjgMHh
PkaJVveH1r4Qa7hvdfMqa87746MRbRtnDmALcsdaUTOwUWWhaNbrvo5aWJVvuzy3PWNuarOcyZgq
cwbgLcDMP67x4Cp15vaxSAl234CGfBPDxVS0t1q0jAKByUD/MnsDJkWE8jkc7AUW9TSKuvh3T0kB
whTKEXh48lP5xmw3bV8DfjnVng0MuiQfJFGYv2ewjY0IziRotVRMGNlBuXdh4AmjRxYRaKtIBGcC
rA5ML4mBCjYBMkWmlZc1lQRuZy+0366CuzNyV8ryOKMr5J9m3gggfehiopGoSWNfATa7xV2bAeaz
tpic3h/9/oyB1TMgbID01IRJqAistWjfuMszZvbSrCVQRDCF7emt/ZAP3d/H91O4IO7iqGRcCfiu
WT8Ye4+XoeTJj+uFwXc4vix45u1aA2QQbUXDwD+err/eUjTbkqUCdr4vxZdyfCxRFmjbO1ok/ptW
9VMQ77ThycbcqWZAq5LsByAvTgpVQqBJPziT/b6vhkCdEk/TVOCiTu9XrQ+a4rPgL+zB3LBs6X/W
yqM1yA7GNROK1zNLbSPdfFojJ9JP4ra2fRtxE8Rd4HFV5HFqEEvq6eK28xrY2utaaIILtvuC3a6H
u8QIVvXZkgzgm12br0aonECBlbo0WD3ZB9TLvUj5RcvibnQOwzdI6NfzZcRdfeKivQY9zaIYmf3r
34LJzSlx97lc+yJtVZim5OsSYNzdYz0h6dfYpW7hoy77cqwVggugcTc66+N00BecVduOXlnK99Og
3XW14w5N9XwsSnhg/M0uk4wMMQYOlmgFzIpyqjwj+Hdwt/IlXwQgs1s32ioI5xv7TkOftol8wxhW
pmuE6MFCjnTwmCmxJPdNib2tPM6Y6GZR9UMMvsPJs1E7ArJ+72beFCqe6uunMhK1OjKFO1AVvmW/
iGnStmjODZz6wUnxmA6PD0yg8Hx7Up2ReFG6HLG5Pbpd/MGarqQW9f+yQz9aBGcs9NqUS2nA86xe
MxepML+ZWr+oivtilDw1o4JamEgpeJDMbCrrZVFxSK2VuGZfgGXJOEv6cOqTonGLNQ9LtIw2k3GG
Rf7QpcbpeFOFf4AzI6k2NaiToQdrDtkTeD3JAJjDuDADixpF49eiI+SsSW2WzphRvBU1ekbqXE9R
pBCUZ/ctiGUoFrAkACfJ3eqiSFQpiQEzY5H5vkEts5bq95q23GW2CGpQJIq70GmzEilO4ERRW1FT
022HHykImEu8fo8Paf9m3dbE3eSEYAC7QLNKkGtXh15rUeVt/1j++31ApP0adkg1XqCOzqbJctmt
i1eMVnp1eT5exP8TSd2kcO/3uNYyKVdBnlOVruwxD5lF6sPqoVkYhQZRgeh4z0C38euaQJyyOG0p
a/6qfTeW8zCK/L1IAOfvu24qnVrO8HK7r+56n3xgqORNVHgW7lLA0AtSkUjROXF3Fe35Ge1SuHzW
oKnDotufMZUQZp51n55AWeElD4YIGmo3S4bb9J8Lhea2XzcSBJFzt1LEpP0nEyjVgGj4rAHDbjTc
6kzC6VRYbh2JmiyOrxbeE78KVQoMF5k2QMmp+aEZ1iBbq3Cp8xdqqsGxWu4eIxIWhsYSZkih/ypp
qBpa14qCt1eTuql+TkWQ27uHthHALaVVyzgxFJCL1/Sc9A9Zd250gWKIRHA2b6K6mpslZUjLL60S
ZMvH0hA8tfajJeAqg+wSPV02T31FidSXxAEYEfX/1b0uOcUZRswUzw6Xu8Vyx1jgm/aP5iaSU/e1
V9MlL9GzXi0P6VK4VSnIi+1q2WZN3Nk7UjKXmcOgw5E9WK5dPQTEDKRGRLApWginAhpJsm7oUGKl
E4B10fHfF2/xEJuVcBqgSWZVlRJq791YBFq6hoSs/lsuCno+DXQjKSqP9dHIsmSULci7U3I/2ddc
EYRC+4dx+z5nsM1spdW8gkpEnXrVBfzDw7SW11qp39v5KvBF+xfmJouz3VXjjGY1IDiYZBLkHXjV
gU9vNmt4vGW7YjRFNUEcY4NUnfPb7WSviTUzkOB5BTic4ybdg6m/Kai6SeFhF2iOEVcwpYDPEoSj
w49Y/pFnquDwmf78FhZvZHC+26q7rF3KFRCfOQlVoKTqCQgYa1Sw3i2jwNSwsOlIFqcISprmRG7Q
ZUFH450eJ35lxi+VCVqyaQJaB7DJiKgOuB+boICBVidNBTosd3/mSaOz3qBdbHkyHv7L1g0XN4Os
u43eUnk2NtK4wLFvjG5oUBoG9lZgyE/98PktendbDad3CErrWEuQF3PIJwsQrKrjzrYo17uvEj+F
8M89dW6qJGYVe0n/a9GiKgFeHD1p5eNSvMUy3LaLf/glqSwbTjtbvm2/s7W7pMVUc/VFKYVZsV0T
tBHEaR5q9bpRNkjGd8G94yLACisvuQc3jzeAAw+YQKFIE/YtxG0TOUMEfHEC24HmVTi6+yVp0McH
Go6meH+sEPuvvM3KOFcKYFRtWCWUOllaFllMH7jA9yqaSDGdJchh7i8JWT3G/IByIPt9U2nI0wFQ
wAywsh4uBEUaaj7K4DY9XtCuRwWK/H+FcB41VQCQHSuYLTOMD1Z9V1sCGyT6PmcPkqlNkrhF6EGs
sJQeO9Erdff7KFmYDuBdWc/Gr5uUKXNryhWSn3N3qrXzXAi6unYPYfN9bn+yrjGBdAHya1X/VFmy
l2pGSESDcKJFcJtElyojQLSC45EutvStMwVtLbvXcbMIzkyaRa5VhQTHNqrE66z6HkxF9wMtQ7Qn
Px/rk2i/OItJV/BD5Ay9hRi2OxTvhrR2R5FSCYTwcxQy6ldxO8Esq7kTydVwbqzi7DSKoGt313/e
to3vGU/XsckVe4p9U7rWxkOz3seW43bLO12/6oMI13nXDWykcTazXNdJXjokzFSwYhlFcerR7boM
gNKUhtDp9NNbDgrtDQbIjDWZ9wVzYyko+CwwK+S+xXDIvESWkwqsCzvt3yIQ/SaEX1MuNU1rIE7P
5jlzW6P9HDtqEcZZ9m3qqPy+U8zEb2ujPxX5KrA8+/t5k815hIHORaKkeJPYaOGqvDgfL7WzeF1y
Z0/fjvdyP+rZrJNd8I2pLlKlUUmS7mNFACveP5Yn2lbO6DlLX8RzjMAuPdOzdZrvlKh5AUi3wPbt
P1V1G8CEeKiidsFd5kob8dyiqf4PFKgUg3TI8rQoeVEC9S5OXONRRNe2O2UD+sb/SuRn1RS8wBsK
QJSg9ycw9RYXeppCPSwv1vl4C/dNyE0QF4cDJjCdsxR2Xe/DCtyeIJRdclEzpkgIp/6pJbVzlmiY
lFQSJGjloOta11pEFCoiMZym5+NMMR4Lfii5TF179vrpiy0LVG7/Nt32i9PwXq5H1ZEz3OTuWlav
mvGFKB/U7CvqdAKbsR9ibXSA025qGJWGlmA0zwKs+SL/Q3YF2JX/bWRNtHecf29IaTXriPcYpXMk
W/NJV80gi7XgWN32b+xt+zgP35M6k3Mot6/qo6vOz5kWafl7Uj/PmYcuQFcvRIGd6MA4n9/lS1s3
McyfDHgXwL+q9V8g85Y6zW1Emb/98OK2OM5MJBktB71pQBdQJQ0G96Upmgb7ySkr1G7xi0AVRUbi
H+SZjbWVnAGuy4SnZCNJyR0bSFpCM8wvojyxQDn4dmAyzv1E+gE1pcX2ism6U4vK0ycRuahAOVTO
TEyqMihpgcSwGrGxgfH0L6+bqGFScEwqZyYouDCdtkEjlqY/p9qrpLThPFTeQkSRjEgQZyu6Msn7
PLWBNLsWj7ZUfxyN9ClOq6dVNUVEWKIjYr9vdIHUSt52DGWodh56637SvucigNZdgsmNU1I5GxHP
ilrkOUIl1vJT+sXTeKcDzJ1lbFVXPrHmVus85gI7KFoZZzKMmMKsx5jInCwnsOzMpwjR1lr0Vhcd
Fmcn0sKeE3kxDb8h11Fq3D7/2GguJZPg1rJD/z0U/Gkk+I6cGR2ALcjkMMQ1RoX6cZj+Prawu+Bt
m1PiO3HUBBTXkp78B0DLm09TlKLHaI2M5+Eb8I5dinMqo0FUM9iPkgwD07ngykOYxKngsuKJOzU6
3ulzWJ6tkLV2aPPV8QZf8UBmQcVQ/7u6sRHJaaS8ltmamox8dPEMl57ncwfO09FVvqB/BeBuIWpY
xBUZEJFUTiOLpVjAHYwYwJruVuVrLQU6eX98irum0ABjl4PhT8yAcjaqMcAhoCeYsmYTVNqpiLRo
OL+1u24jhzNRYMybZWVCjEH9/EUNVvAkzF72AiJi8CiKclO7qr8RxilIOtmqkqfQzCqf3SFT7vLk
LVj2xkYEpxBJncgSZS98jKXL86dsCKRiFRik/QKmCaghAzMDjLz1V1vrzLJNZSmP/fqTelGD5Xvu
96flkWSu5fXAfacR+Dtl71gjdqGYQVzxUyqndWWTmwSTH3io+tonOahxp/WzLrn16V8DPIDXgnry
KY/kJ2HRdvfoNsI562i20uw0LaKoVAsUUAZSQWZmP9jdCOBjp4aag21hdWBzOK2ZEU4DSvjmdG+2
TqBaExo8Ug/YgD9aZQrMdnyT1bzJ5wd3SLLGuqbjTkugqwqqIH4dffKVjUtWHnqc7KgBaDIDPk1E
ZbD9MG4jmnuCTXnZApwCY8pprHrI8n+oliowejTUK2b2zXE+6WZ+NYG+iHF+QfJj32ZvZHMhV2al
SIOtDq6kVIRrbAJLuShcW+m/Dr0DRi16NtX6PnZQkq+60yB/Bw/rX9QeRLl/pj+/eUUT6o1GfzD8
8gPvtjzknZaCiZRmXyT7L7m4A1+hO5UPWvNYtIJ81q79xigQkqWWAj4s7iZlSmvMDetjM+gnIwtn
+lyNb8lZb0Rw90XNNIDxMzDxQo5k9ZJnoCsRFZv3Pf1GCHdnlFSq1VzDpqFB9C55Vz4OiJljtIky
/EMwEfqJ13+pIyJQGrY9v5/Vz+3jnx3yRGvkgpENkdSgqLqgXS5x+uggT6G9hUAWp/Tfk+IfHqa0
jooKfLJgXB8T7X0mWsoucORWAKf/OZ2oUq0YKml+0KvtdQHayII07BE8KB6o5QCzPPmNj8DWPzbn
Ah3kHyF5ZSlLsqDPS5ru4umlWd6rItCUfZt92zz2++ZJsKLkoBcYSQt65+QYF6P9erwE0fc5dz4t
IBwBbDWQKOf3afFJI69/9n3OzVYkJ1Jao6g5Vad1OZvO5+Pvi46AMwNpPhKbIoIMwF5OwNYULwbx
HBUTy26jINkscuBMl47uDWcTljEh3bhgv6QTQ5ZhQKG6q6CZuwizN9GWbRWbsw29jO6AoZBxOOnr
POduXFxHK/ijDeRfGuCFkNSyR/BY0nNKLkv2xcm+/ZkIzjcCayiXMwv+SZeuaek1yd9DLlCDXXNm
GY5qo3Rma/xof0UXQ++tHnGV9r3BC1MfvJy8S8qX1Xk+XszuhdlI4i5ka3ZlrMWQRIoTqAlqVZCn
Fn2fu5CpaTfIAICusmqfZQAnOyIvvXtjNgvgbuQSd2bSTMgDjeOMvmItKNfGHZVZ4GDYRfjtoqBn
AqxCuG4AwfnVcLU2zmNZWqSbJM2N1ShVXxtMdEjP1fpOmwTj1Ow//ybMVm0wu5umIfMz4amaTsQC
3o4/1MGqlu5i/0jW65yIrv/u4dzk8AFm0po5rSccvq6Go3wxhREs25WDhfBz4WVVxbPcQ0DxgeIZ
nF3GE5s9qJ/V0yA4INFaOK+Z9MM05KDM9bO+WLze7Ca3ybRRYDB3tW2zY9qvamBiFmsBVBWkqJdy
iYM5eaC9KG8mOH6Hu5NWOjnTbDIh1cUeAIutv5D8U2r4x1d/P9DeLIa/m4valiuBHPKDzU4s9wSJ
CuAELW75rkdCRhGxzOxeoo1A7q6mqw0YghR3FbyV5tS4Zrm6UxoVw4+1OknZW+Jd21Q109ZlQHBz
vjTrrHbBywzSpmc7uyun14KIrM/+G9F2YBGQXQK5MLeHcWHosc3ywyjTtmfjmvqV18v/I4bfvmLc
hPH7N6TdOJYQNslAqq3OQPfwgF/qapZoXft6fpPE7Z2WdChOS5AUTw9kdSvnWZvdY/UTiWDKsgkF
bXlparB/ghLTeq2Nk0yA1Jy/xVVvToeLOKSuWdIVztS3zaoJwcb7w6idwS00yQnesBp0Dcs2oCdk
hZ8Mn0a5zXMHqt00IMHK1quFSV05pj+Oxezr20YOZxtStI2q9J8rtAQMQgaPKxPzXE7UhEvvvulF
sJHGabeezRhKLrCquI7dHNiUtnMqVNHkx64mIKOoA8sOqSR+vrmQ7WowJ5TM0fQWLUP5YNTdRZNk
QSgiEsN5CKphcLZNEIoo6/hALPu02MZJz/UXwRGx7/zm9DbL4XzEvKaNk7SwO8NlQJ28i2Jfe1ec
GcamdBadEDvvI2GcPtSIE9SOoXWlmEdLPo8kPF6NaNN4DQC0e4/AHXpdRmMboRuWihgyd63aZr84
q9aXGrgoKESo3V9mCVYk2npz9zVPM4Hz3nU/G0GcUZsUI08l1nNrL+e6+TKj294c39fNHWvBrQqB
tP1UyEYcZ+DUrK7SLIe+MTR6+3v5d3GJz8AWzFxkDgN635wZZ2vtycIhTKZhR0rBmb2lb+fRKKCB
/4LUYSwydeGW3MEHRt9dFqaCeFWghHxzdqkXwDBKIK9QW6+vklNjkOc/0kOeCa/V5UTC1DguVXUx
kIbDLJ8+fH+LDMexZUvDO5V/O06SaiAViD5VW3mSVoxitA9yLrIObO9/P5ubEO4hkU7IpJZWxrpo
0heQrlxlMFCzMaf5BBR1cLQu3ya/O9unLBT2DO1bpptszgK2sWxaNVprgj5MXxiVb/lxCtUQHL4B
mkz9493cha01EXiBIQCTRyo/pIhRnWIhE8q/LVqN2VQV8exH+cx4tkHVesp8kR/Z29qtQO7CZV1W
LVKJWo58yU7ZxQQJnhKkF1GpbU/bt2L425VOCrpCU8aV+JADaKR9Pd644+9r/KCi0lYkhvGT/CH5
pBl3ixkdf3/P3t7+v8bPuEiFksyShW1K43s7/lBVtme01wU5hj+Tw2mbMlMHaHcZ6niq/ir/H2lX
1iS3zWt/kaq0UtKrtl5mevbxePyisuOY2vf9199D3y9umVbEqkkqVXmYitAgARAEgXPy1Gn7/HWg
aGdcVIGozeevtU4sIq6SSVWbFrNNJe1/rA5Z0L1loDIy3fjEUISTA32OBNskWka2jSuRUK8kaYmS
szIFrV77WQac8DAgjShRZscSHzHWunFHcGZPbVqBBAr0sLKj9CQgOlhvaNCNqVuJcIs3GyrW0vjT
uKlNkGCjIpjcKkHzoBy70rNe2gDYWp5xZu/0M3UwGCOiyRAtJ3c4G5EcKZiOwuhdeO6jk2WVno6a
x0RFpsJMYW85+Sih4HgMQaOOkueAKT/iJl56sf3KL0+lV10+cjau15OLFsuEWw4DMPPasbqX7MoB
YsEHLrorEXxj5jRlPZtSwR20nt2ZgvrWelMLwWsos7KdZft5MVmZe9hlbWfPCbI0yW/Dp1x3tVBw
xm+26hKZWAYK2pqG0tfvLrUoaj0bM2XgEeD11Zz4LLl2F0yu5TBCzkg0xbFZAVkL5IxdBU5rpUww
9vFsHVAiCCR/rBztMN427uxEryIjFwrkrDyqk4JMpcLq7elXyUFvyKE7xqNrX3Q80UudsL9h+0y8
Liln7UkaTV02gpprCNjE13CMT8C8xYP8fqwXbh1n5nW7lCqmM4GL8cz4QNuLeYch8UN1pzrR2RTA
H2zeglf7xiecnVHnWsKe+1iCy8760MPl96DhtBfBBrAF+tPufy3gH4lnX2pIbxMTj2IlIM97N1S+
Z9lzJz1p6nnSBY3x2waCQX50cADVF9nT7y4AvoQ6tUyNovlFCRieSfgAHBBEX2YfmZu/7e/bplev
xHEelxdaltCFInRktwQkUmkLjDZRq/VmQrMSwnkZbv2VonZ4E56zk6K8tNbLvhKi73NO1VZ1GOoU
L7JVn024GSSSUyWSITo4torZZKUG50ok14xZM5D3/aTrqM/o2P2n1CemnBRtDOdPFulKy6IpNqbK
j/3SXFrT+jKnsuDmJhDDzzeOEbXGbEDeZGnvQ/sjtY/h/G1/d0QiuAvPMiaxHU1ArzPD/K6qitsk
s90wtr19MdtGAAIQnaAKp/NZbZXWkqaCG96r9bdWxvvsaf/7m/kJIxj53/e5bDZp8OY/zBhzbo35
UMR4viTl8NiDcCSPVEEU2AzaQANG8cC0TAj9PQigFDo2OVopPIB6aQ4dv1kj3mQbgLbWy+IkHRAU
zdmhcR7s68i++0esW8nlLNyaIs0E3jgeucLLPA3OSBMnJ0/2eAGAo7Mva9MsVrI4A7eJmqtZhsgz
1g90fOwaNFMc90UI1OGNe8GQmFyBHM0fMvm1UXDxnBsHCEunLlQvQPsQnEqbFnjViJ/aqqu6WaYZ
4BHmMvj5WPjzKJrB2TTClQjOCBWzkktzsFDtMxJHswtHCu/M5qZoBcnethy8mqiGgX9lzgDBj1I0
NZpB/DoE1LuaBLnVlM5C8KZGlY84rnqVxRld1rV2miu15HX9oU7+SqX3fStg//+fRn39Pmdo2TgD
ecW2MIW6dOjCzavKxeQb2IJrJXSXLIfhzVPkaFMrCq7bh/lVNT4xl5Om6yZMRHoViAaB+A6cnqP8
XtuO9KXGrHV2If6+rts1l5VELthqS2ktWp+CI82bPN2tAupT3QHS3A/G3iM72SXRBfsnlMkZJTie
cSrGbIIVWTuuU0Gj+PUl8tSTcdDc8Tk5m/1pX8/t4PFrT38u/OoyUkW20dqJDUwT+zGZZ2fW0Pil
iQ58Zhk7lvNT8ZWUkdipOpCfuTPQan16Lm4m9I8PN92RgiCGuo2bvMbfWhTPRLiHAgf8We9YiZZp
kallDUdvAdet14z7UL+plseqVQVRSySJ/X0lCfQxhtIXyGpkanlyqwV1VT6Z5bekaF//26ZxQQWt
P5mkh7jhVzqqnFJ46OzQTTRFcLBsK2QCpxvXSA258u8KyQ1SGgQvXFSrBymmbisPbqd+USbRablt
hFdB7DxYrVwTJrXagHDPG9raswEGXRv9wQ4/8sJD1KsY9jNWYvDiOPV2gafYxOqObT24etwf9ndm
++S6iuBsoF1a9BtEWDK6VG7VJegL/bwvQbRW3N4PSTQbfQsJGGxP5u8kvdXGx30R2zXA1ULxB4ls
FrpcQEb6ozhpgzO/lgdGKmOVDn2xnNJTj/RDPW3r3eFOl6nWVdWcbcxezm5BlEOxOAYRNR8JVo+f
qZe0sTdHpplmd840T75Rfu9rEXr2vwTyX2bAz9R3JExHmTU3Mq7myFVu6N/Dm3ya8USQe9HkhK7V
Cpx1u25w3TSelRBEC3LbDlCNyZTe6Lm6McGszah4s1eRK20H9KuCXGjo6RAXbQ9hpn0eB8+KbuwO
jS7NQ276RAUkgiY4G5lZ/3mCXAVyIWKyrBSzpRA465Uz9Z+06hiqhlNmwJWrpWDfAQRezFNThTTX
S2lGoFDSMhjy5qthas/7Iv4lo7kqxEWKuAGCd8IiBSu8LB4mm2r//wEOdcx4WhTcw4JTWKQVFzlU
Q6nJnMAo5dzL6fdO+ntfJcFxYXFRwxyIVuQhs4l8cOJ8OBbVQ1ti4tySBLYu0oQLFRYAMfoMDCpe
ltyO+pvVC/obBMbGd/PlTWxSgwEu2SZx0dJ5SajqD5EUDEUTtCSXBfpsJ9a/bIFv7qsz2JkMth5v
Vi+m/qWb/QmH4KBfwvoFeKQfKXJfAwVP+mIMYVT1EU7basjOZWNW7lIuvgS0Q4HBidTigoQM0jpb
Qwe7t8jj1yrtfE3tgyjTj6VaBmVhYeqEdv5/MkK+48+wyFIkbESsb8y7opuPlT4+Z03qjSF93Rcl
sEKbnTWrdGJO4ljCTDOukMjR7XclE+yT6PtchNDVlML+kthvOxk3YStQe0MQhUQiuJDQVNVSFDIC
nTH+3ZU3tv1jf4lEFsCFBAySZPMyYYmIDV4uNNXMphMZD6nZuEV4qapgX5wocbG5wDDEyZgbORyX
XHrfCFKfoUESjHoALuIrZaT0JzacKGKp2z7vNRnjnEBiUcEQ+bspkLrNxm6CXP3QnTIvK9AkMjjk
eXEZLZ78Znvd+76qmzu3kqj+LpFambpUJla2aEHy9pyI6LS304mVAM55CwCoJUUPleoyfgZPh1dq
n1PD9OwSPcHKGACoHxCr4yE0w1PTS56JhFEQFoW/gS3CysP6uQhVwqpobCQd/xmOdeIAtRBMS3Pq
gnxZVJlmLvtHlrFSmnPpaZCBUgD0ZG/Q/gpjyLLvy0YwnybaOc6tyaKC8qKFDHW6tHMgSU/7lrF5
eK104Hy6HqMZxSh8vzGfrClx4+ZSz09kflNqQW1LtFqcdy9SDdobtlp9czfrbmrdL6IJEbYYexvC
OfTYTPVoIdHDW8rD3AVdSxxJ+bL0guL99jPYddF4llwbYKJqTCGnRTUYjYbTMXXRDjwBbbo5TKL8
hf3qHa0MLlzIJDNypUdNQj4bgXJj+wbaa9JAhP4j8h+eItcex4pE6LQGWHtzGiLQMXRH8Gv3XvrQ
uLFHPgJcCwi/f8LgH8M2mZ4rygJ5aSglDs1qLzd7gXkL3MfgYkI8Fl01mJDR6a7cP9ai+7Vw0bgY
kJhqERo/4YwujKaT8dKmAB6XDtl5vBE1GApcyOCCgTZmKpUzNBxU9rHRD2ASm+xP+/FAtGBcPJCK
3Mpmm7WDYPQtbEenFnXDbUvAALWsm7oMEP3fw3Re9PZEB2QRhMZ+rD1ouchhtmPaLwl8+RdPKcZk
sMpNNd1V/U1hXKTu1Wq8Lv4IPR3RrpI41yzVmS5TDkl0uU+1myx5tIdbrRCUCgUr9tMGVweb1Kqp
Uhbopm/z4xQCqu3H/p5v5l0rLbjDO6oseZLZBTaNHqPpUw4Yszm+bUq/Cb9rhvCcZp/7M55dF43z
ySYakin6aQCp06FcLjnlY+jN742fvoDN5iLqkRCZA+eievjPJo1x6ult5pFuPitG9Qkj4U9Z2wuy
5G0nvarHOamtFkZvKditXNLPIUkOahPfgk1akNKxz+ytIueoUxRqOrWwaXp+UIzMaeh7SW8SVTR5
9S8R7qoPd26rizykVQxBra8EGjiq6umMapgrYVzJl/Cmd9y3RpG1c/GhB2V6lzPzmPsGN43xiGFZ
wY1dYPD81Lo6h0YO6Dms3XKupy/1+F61QWUcmvZ2Vm33P+nDTzCqURwmCUOzGNtPcvR1oYIMUbRB
PFRWvUjzGFVYMPYOFLnV/XCsMO7HWNGSGsXDfXUEdscPq8tDrBsKgx7RpjtbcssF7RjpTSe6Cwq8
SOWCxKIMwDI1oFS1BPnwHnWgqnnZ12Q7r/pl2PwImaGEYBUaYQVl7oOoTC6/NspJihIn0Y5t7Am7
3kRWxwUGqR2AhmlhDCKFybWFY5gvefVu6g9te6xtgYlv95Neg7rKxYc8JuFSSdinMnPsDryCwIUD
pMhNica31FWbY/Fj8lUP3e4C/xXtHFuG1WnVW3Zc9iZ2LsrfE/MyxZU/oo1rf+9EQrggES4yzUJ0
EHqT/pfee3X4JRcBgwtE8FMJNE0IBr6gh64+kvGFGp8a0ckk8CWepS6yuv/B+KTZ91IzHKJ9iudP
pIoEPisIqRp3/VeXUBoiG7Yw6H43UMc03va3Q3DE8vwd0jDaUzZDwKLKZ8BYekmG52hK/F5L77Pw
I1jHq7SLb9ab20ZaarxseX3/NCSjk0v3IJIT1RNEBsD+vjJkSapxM0Zj7M96wvgaopPYsWdvcJO7
EhNlqLgPhUsDUYDdXkvTNAnm8hhRIye2bucoNBCWBumCFuYDrV8wd+gW5utIBBfZbfu7iuJctcrB
tw50MZSF4uJioeyZ1+TTYE8vTW8F+xayvZhXUbzDthLebC1WhFfjJ1jFjR6C6EeJBGj+gsXjX+wi
sijp8POlqT0bIFmbyAssA/Sd5wiJ375K248yoHP+307x73ajrUjSzJaPsXcS1jOKgcOeUeA5eRD6
wu5b5qZ/pnxXeZwbF2iaAQjOT3mzb9xOrWu7GYbaDLdKHcmr3wT6sdvLnjztd0vsM60D1DHkrRov
MYvKQGergyii/7yV7UljQWzlbgBclKd0hDT5jEmEQ3rIbxmJrCR8Ot6Ohtdl5Py61nK0ARMEdq2/
mZajInoQF5g6DwmXRaAojlhZecQAt/YU906rCsxcJIKLEUliLGDChjeF8TmWgGVL7pTkm2D7RevE
RYdu0uJRD9k62eBb1t3+y+KEwCkIFYw9F35ZOOJn/X8prV03h4sTjTVOVseSMv2gBePTcpxHV8K8
6F8qOM9s0V1DEC74pzvFBh4w0aDipPuF+aWQbqLkYhgPH6HpAvnmP5GCf7LTGjCY5zm0Guv6OCnd
kTHOhIUIPo7tyI4L8W91srYMVmxDnRGYsoZh3GqZmYI6yzovSu5I0SnUicASRUGQH8C3DD1ra51l
0Tbece3MV5rIw5yeN4TqY9oUAFm2TkAJPRbg/bOTMCjl4iZs9dO+tQo8gn/JG0ylpA1r1Yi0T9aC
Jn5bO2SjEHhxMyTqiqqougoSSB7XdFEomrZlvL2WeFuYjTugG9DhEGt3bfpQ2A9G9NxHTzQRcT0x
q/9jY1diuavDPAFpNVF1nJ4D0vl2RpNNHh8wUn3p2hiIFMUx6ywPwz2CU3vbHVeCuUCTRSl4RJjg
OPd14Fsiq/vWgDDgVvGTR1E6vH2TXUnjIk7TLrNeYNHR5bD0bnpcbohHns0InLLVIXRbwc1502ZW
4rhYo0RxntfLCMzsQXEnDB9brXXXklCQJ2wGmasY/rVg7iy1x1UFmzc/wDKUIaAI2Wp7bMdP+07A
zGDHTPiXgrCJGrMoIEnVS6foH4biUxreL6FoxH4zzqw04hIRoBfpmRVBDp4Ty/qLWt2N9Jho76Vx
L5vv+zptnkIrWVwSMlnxMqUZZIGelGh3OhUUV0VGxz8RlLmlZ1kIo1MP1kFy5Av6Td86h00lqrIj
gkvatjkdcFaabRiYMfg9y6lHs9AKA+MSdHgyx8k1dac3emd/zbZftsE3+Y8UtqirXCqfM2vRh1D7
1S5EfX10im+9hgfR0Sv88QhK9pEK5G7v1VUsU34llpAQwC9gwfSK/HOOiabkUaDXtoFfBbC/rwSk
/Vgx9FmCnswJB/aPHHWT3LL9iNpeHcm3RikFZQ30SeU5lpZTrUvBmFJ3WOL7qU4DlcTH/V8k0piL
j1GTDmnBpl8KaXQ1sz4U2Yd6rld7yQVFLSwUqo4m8uLkVI+nRD7Rj/De4Lb5y1y4QEjNUgYQDLSo
jfg5iyvHUOLnCs8z+4sl2D2+7DpjyKcuZohp6uJmpn3iNJn8t5zll9YQjQ0J/IyvuuKJwU6oxGQN
z5XyrZdax5aFM82C7edLr3jj6jW9xt5IYRB+mTwCrIXIA8l150g68B06FwR5gmLOv5zJv3aLr8AO
mEm3ixRCa58NUrcuPStPLFyJAUa2846rKC6OqJhrSKMeosZzc+oP1qnyizuQ6gi8SGQYXNxAHGwV
LcYLd0YPXWi6TZm5dnlbVoPAAreP4qs+XPxoxsxQkgn6qJOvZLdS9abm9/VwQ8q3fVPfTouvLsWX
XxNadSrr0gOSJHBGiiAECrmfYcSZwSKQ3InvRXUjkS1ycUKilt5KC3TTu1c7v4AV4b9Fd56tAN01
0QygV1yWMm3E3E4E8Lp5KA6ClWPJw59JzK894uuucaUMTb9g5UZ39CWnxeRHfgFBx1nzi4P+tC9N
ECb4Cuyik2qxWPwmQ+3n5nOkACexzUQuK9KJ/X11bhmdNmSTOrF59+KU3tBz6rafyxN1UxA/aqd9
nf4lQFiypWvE1tFa9bu0aR77lrJGqOUvJSB/14ekBf8RMIgACf+tEs0hbfvUVRqnG1g4pLFl3WxF
+hSPj72UOwmjmuzdahLYxvZuXUVxyZNJ6NjOrI1NG95IQp0kfbOsv/ZXj7nJn+Z3lcGFvLLNq64m
kGFLg2eYxCmlU11XTty96FXlJKKGi+1uQP0qkAt+kW6OYfwT2tgdvOqlCkLpCCg7FI0cNuk0yo5a
eqIMcTNYgOWOTboDYp3HWCcYkUvrBVn1CEpV6Tx0grLAZkQ3kOOqYMACli6n1KzHmKgvG1zHZeJY
1U07HYhUumUtuMJt63GVwwX0zJQaY9FryEkqN8/IcTQagdFtXxBWujAHWDlv1NRGWlHoMuF9NVPQ
FyX5feWMQXQszqk3iaCURTpxgZzWcrtIBnTKlj6QgEYti0bDRbvD5XtGYmh2mQCztQcpcT7Igaxr
j0b9HU/vgqa/zeBAMBCmq5oFXGUuFLV2RmiYV9if+rE2343Ip0QNbBn4mZktyCI2o8NKFheIlj7s
0jzCuknpEBg9GOTtwYuaWWBy22IsNpDNqkA8SPAUZno4MijaUrnHhL1X92/0Q9CMhPwSwhcm7Wzo
zSSDkH64T4eXxfLCSoRvtGlnKxnc3phKPSZKAhmy/t5JtWNZhbMfSzfTx5UEbkcyRbOtUIKEqj9m
2WeVXqTmbTR8Qz8UNV6ARJUWwdbwtcg40ZosMWDXs+RjDqOfblJTcAUViWCLugoGlZY2eVYgGKTy
C6TUQNLVYoGFbUec1bqxH7ESomtLUac21o1gPNCZVfk+M1QHmCFHUx2OUg3ubVI91HbvlmR+ks0F
jI2Tv793m+fg6jdwkVWiitzbFL9Bsb6lkuLayI9Ur+xfMuVo6YogyG5GJKB7awAiJci3uBiLS/RE
43FgFykHt11HNY/D+KiL0vJNk1+J4UJr15tm15oQY5HQNSb9LtVGQRTaPs9XMrjgWvXtUAwM7lSr
vdltToA3wsOgboCFA+3Ih7p3xI9n23qhnqQqRAZUCmcwdYqZlYIdg1ZRdScrBgXWEIIPaN8kNm3f
tIGODmpszOJw6VeUJrTQ5B55ZRQdyZhe5jS6oUMqMH+RGM7FErWRh2KC5UmT/BKX6Qst24MqnBHc
WjMAJAJl1wIKgclTicdpEyfyghaSvv+i1Q+hiHJjS4319zkH0qIp6nSGEKvo+o+YUr+i5bu5qKJr
2ZbrrOVwrgM4j0lrerQpZMptX/6taZkTmqMbiSj/ROvF+Y7ZjkZYNyNSxvCu0+6p8rRvXZuOs1aE
c5ylGvN4oVgwxrySAdabXGTAdWGSuHzRj/EQqNMn6ommNzdv6iuxfLfwMtRF1rTw10aPE7/v0Utp
lvPkRIq8OOgmMJ1aNmonn5XaG806deK0/EryLvOsioClVOmnYH8lBCv98363Cv9dWo6zWmMhpBTY
3Po5G172BWxS3ax15g7moUiWpJggYT53mXuzBPHRKt3FWZz40HuTXwah7hu4fcSBqId9UznEDwKE
HRXvflwQSUMqWWELc22WwCCPpv62r5vo++zvq8VT8fw5aCpUS5bwlPU0qIgI8mjbUlc6cOE27iIb
BJSQwR6p+8ynfvgCllxPDoxPJp7G9c4RUoOJ9OLCyWh1s1SypvaaTrcUpGhGPX3aX7rNwgGeJH7t
DRdKZlrIfcX4z1cNH/8D1RcjbW0lh2thXDyZ8lROUqZQCWRmUr7O3XGUjs0EtlzFl9qj0gvupKIV
5OJLOleApGH9DN34oNoHKglaLjcD/nX1+N6jQtGGpgNxkGdr40mvuvshU++NtBSAVG3G+5UYLm3v
zZqUEaMIqNICM7G1I9VBSfyWiqrbbAP4Sshqg3iIANQ/9MpuIciIvw4SZBEna97q8KtaHWul8/aN
T6QWFxfmaIxSgwGe28v3CNVR6atmPCzqB6Zk1zpx0UGPq2FomBRleRiHFyKqR4i04CLDGPfFoLFR
Crkx/ZL1ExvyXdxgCtESgVMIzJlvM4onU8pbDeYW1w8mQLbmMBZsiUgCFw6suh9TXWUOgw6O8ZNU
CU580WJxEYDOdqh3zCFR9u/BdqFEhkPJ31Xd+/u2JVKE83xzStpEY57ZJMpdLwGhiagfSFpXhsVf
2HO166uENYvmxD7mmXIT2+bBbtLjf9KEbyTqJpA0khhiqu4x6p9M0TCBIIbxHURVODQ2YUlx1hzD
9C6ynzVRaZBZzU5Y4W8RWYSh2bpDw1A4AQq7HO6RJd9ieN1vlfps1bGgx3V774kla5ZOkGpz4VIp
lr5oFnazVKWnUA6dYYpP+5uybcdXEVw21VVdARhl3ItsI/PzAjkVAR9wqL4Zcxnsi9ren6soLkqW
Vpeq6AFllwp01d/I1kGdBA0RogVjf18lUKksm/KsQUQRHlL69xiKas+i5eJi5JToIS1TCKDhM+nv
KTJpZXoNcxG4g2it2O9YKQI+wtEYmZyCLK4WvRg19TTtQwfKdUO4GEk6u+oiA0KmWnEj8qzS9/0d
F60WFyQlVuImNgTM0ec0BYh7eWiUlypuBJa1ue0qSIxtS2FMBVyMRJOQIZMZ1zsax+AdOhaFINoL
BPD3LFuJrJjaELAkedCiN4XWtiAIb4aWqw78xSmz5LHUBoiIDDcftCO41cryYqh38tgLlmuzxQZA
wf+s188a3sq6cnORpSqELDYWp7x0doB6SyS5pisHMUhnOndsDr1xET3zbl8+VoK5EJANSpPL0c/L
Bz0a5JB41gj4CEZhUX5v0XHgSaaQonRz8wwQ5GqGhfkuvo4/m3RM0grnzmC0n8EndmPr7bd9Q990
15UILorWWlpkGVzWK4vGG6jkZWXp2kvrfkSMbthov7LA2M3ZeYh7fGeypENX50NrhOepUg71IkoE
t7XBqQNGehXvX1xcyHU0Mhtgg/HypkDJoG99vJyfwgzjZfv6bMYHHGx49sQwtcqX/tAZGs06GzfN
JurICjranakKChFc06Y+BBT0pm7aeMnhrK7upqJLSUu8MDvL9o++wXH9+hFNriK4g2fW4qrVwPbm
NVV8tht66jSMqul6ENbWp31R2967Uoepu/LeUVNnoyyAltP9JTeB9plN7kfBTw6+5IeauWpQBuON
iGJYtIhsL1dSbdpUCkl17BXJ3LQFZ8/0OFeZKDRtm8R1ITnb0wtLK8DdHfshXnWM6GHSnK45ZnaQ
p8DiLb90ae2YS9A1jip37pLjLfPe0HO3bl4Ey8x89o9cb7XM3OGla8UyzDQCZzMgJZYXjIr69GQ5
aIz6InmiytK/bCqcGi3C6Hzg+cxolU4VHhhQh3m0n62zcbROKV5P38MAo72O6kgPGpq2c4EDbk5a
muit/kcsF7gAsCjZyxSBlxZwPuknGR1ZSRAfYrDDuZVvH6ZDW3lUyDCwGZJXYjmPjBjRlJpUsT+G
eaDPja+lAs22zfWqGOeQddO3kT3ASZICPZSxh9Fft7QEQjbP7JUanCeWjV2OGRmIVww3yfhp7DFT
Z/wl15NDbNXbt0eRQpz/6aTXCyPHTin5vWbcq8qPyRBUZ0S7wvleGvd9qmuIk+N0UrrYactOcIBt
JwCrFeOcKkrKrrMl8Aglp+k2ctOzPrrqS+/NnupUf2evyrvQs9gn//TjqyVwhyYEdnWnABXEflaC
Khh9ME24oafcAVNZeTQP82k+krvstr4RFWwEW8YzTrQkyfKY0XbNxNHCFCHNw7iDwC42A6apmCCP
Vk1D41vOyiEaIszW6V7bPVWq37TnZorRBLsIbH1761aCuMtolFmlEXdJiN62+G72QZv0Kvnzg32R
DqWXesnftuAyt/mUbK4kcsEpyaKBziGy7SaoToAPQZUa8EFu4qRe4QrthNnBH3ayksbFJEmtl5nm
C/XJhRzau/lT7ocP+kNxw7rdMDLi9zeV2zjAczssAsfbNNGVaC5YpZBL1YronkQk16LWWSsrNyHD
2UQWUQ7lfUWM0wfCyUokF7qyOBu1noAuINNUZ5xfhvChN7/vy9iMJysZXMhqLLvTadPC2fGaXNym
2tf972/6l2moigHqBhyaXLySslyOY9ZMbLefp+jQ9a/hKNgZkQguXs0zany9bOHiV9zLfemkgBhL
XvbV2H66WOnBRSjST33XaIDTHk2XnNFi6QNTz/w5q/rBp4tfwtAJ9HseV3WDLtUEZDFt8talL5Ps
m8n7kp67+cnMTFeXPu9rt7+CJs+xYUjVuIQVWiwx4mD2n7rpGH0EOs1cqcTFiabuaxqqg+7VsnQj
LeE9SNLvU4ocsW8XUbzd1gdMO6DYQAsizzeFI7JS2wznMGoOzmQfS33yZlmUvvycJ/gjGlkqqIE1
JMM6j0pgG6UlmQ1IVshlAMoQQPkfjZvE647gVfMwW/xYuKYnO5XbHovDh6pcK+FcPAJOfltJao72
gry7BWX50Rr0e4yI+gsN/943j+3EdyWLrffqXmG0IEoCjikb90nAfuxrN0kQfldfwLjhyqDUGo/2
UQTjtX2yrIRykanO5liTBhCzdEF4+X+63fCY37KhB+A7evsqblqMBVIMDWQyjOj5dw2jZcmKkPWe
E+khRAzRy/fB+gj5trkSwvlAbnfjKMUl7uyTcY8ymN+ay+OgE1GsEinDnZJqW5UKkgAN/O+MpJZN
VkRe6g6u/dW+LD7ekz3l/QPrZ6NYZajodDF4ZhuTtmaCst9/5RU3bdRU0BWpM6De37dIbUuT9FRi
Q0Qvlfxap7e0UwUJ1OYhv5LB2Vxo5nWbWxS8GpV5v5jWLambzkWrwTmn0hsotZ7kTPBqvLlZK5H8
AalX5iwTiLSnB0KDbHpSRFO2LBTwccqSCbohFWKgvYo7u+RUs1K7ionXl9GB9nVgjJXg0rCV4a5E
8MVXOmsFMA9wPKaoD40oQknxW6eckuj7vp2J5HB+2iiZGo4ZVmtWwJnROHUqO+VwJ5mf9uVsXrrX
CnG+mmgpKPYYKVh4aU6tqxxzP/HiQxe5g68H0RnTwn5UO6IMd+u2uhbLuS5t5H6ZJ+hnpcfZLkEK
8M3s78Br41boWtzXccvy1rKY2ayiuqxUkhyxlKadX1EB6+1XqRdhiQtM7+fJspIBawTsdgIZU/sI
XSo6f0QJBWS3+EczTH5gvrG6YozzEA/icNowSBWvDIMPrNNKBLPJlQ5FqXVaW2JPYp1lYGH7qIrw
NpgH/uGhKxFcELCWglA5R2zLm97Vh6c+anHHcCVgDBQHo/iaiwb+N+1sJZDLmSUC5tmeYtmG4l6q
asdO8ISVHezsKVe+7S/f5qUUbz6WpSEGqTo/LlR2URsvNiownTd4i6c4yxG9JCVYMjHn36BuFt/P
+kEgdFvBq1DOf23VbipUrtGx+to3TvlVdxUnPOnfi9nFRPQtCVjWgrJZIKJq2vSqlbacB6dlv0yS
BcFAYdPlo6Uy9BRPoN2mW62EcK6rhpoaawpKNAwZKKdOfGTDk+q9/tkGlW91sd9Fz0KbgXclkTt9
zSQGcMoMDnX9EALrjRiNQ7WHSNQ5uO0I123jfG1J5xI9G8jck1N8BEfxkWERN8KBUNEmcf5mAzIs
lLWSeKUKcufMiafnPv5QfF0tGedjFKx7WsEQ8/WMOu3kW8rfXSayc5ElcGd71pFMwRwWWzDGzwqm
W4CrDv70xDi6GhctXPW3vPL37W9z+ZAqKzbenzAGyAnVw0KT5Ak2ruJgYqUsJf8R6R9od7OuQnhY
i0TPs9zSkC13kXqS568YP30y7VK0gCwQ/BF6V2K4jKKX6qIdsjr2q89N6xenKsCDJyjU/dGzf4gt
b/Nas1aLC0xmlM8jZRjLnTf6Ksqc9NwATVM718F4LAVruOm1K+W4YFTng0UIA+Yji1/kqdtrt7X+
OZ//2reHTWyttVJcPCpGihSloBHYdlB/GYNcPln1k50+kumm7i9E+lpML/syNw1/pRofkLJOaqjS
EC8zAeGEJushMCO0Xe5LES0gF4/CItIKyjpxVeu51d6bNgf3xSu4fIN9OSzg7Fkh+/sqx5AwQdDF
DCpmpJdIum3QdrlUAAkZfmimiHlH4L0GF5fsIlxqO0KMXaqXWX+meuuApsLZV2j71EdehgzPQtGb
n9BsFWWKewMU3IwAysaMSoT02fRhGy+JIzs0GD4Ub1cSub0yk7YyQ2CjeUrYOZl0kwApX7fe9/Xa
uiEikfmlFrdRXZtN8CeU5iz62ZJv8KbsxAVYeG5b+1AbVGAWm1u1ksZtFd7gbJJmuMlr1rmon+X6
XIoqm5t+hJZsldgGboc8Sr4ZSv9H2pUt2Ykr2y8iAoGYXpn2UKNdtsv2C+ERBIh5/vq78Dndm1Jx
t/pUv9oROytFZiqVw1pN1GgL9eeKn/JlOpVqFFw/s30tLiKE6ACuViOKCDqJtGJhpYaTOhxJKqkC
7wfWjSLrX7FxIT4P05TkYIteA+uEXnDid2eOroDmzkddJk2mk2Bs0wzU6j7NLR8vmspxS3CrgDUr
DR2PN8cYfKRgBflHLZD1PnoVKTZqCgZYV1geSXGQgTr49KzeoeftLYO/giaqR1lZbLfEaW+kCQZo
jqVNzBWcuw60s3pWPyUe/5r49Mtyz1H8q0//OVyMQ6Hd86accyNcSDNitWRJZiFQMeNDqlQA1ajd
Kf9eysrfu/XNjZamUG8fay3LDK6isX9AEysA7bziNt/zZ2A1eGZYP1WeinW+n//KK15NE2hDU84r
DkUyP+lL5hpzoAG447qQ/8crLNXUHB0lahHMJbNppTccXjE5rh7qx8SvbqJj7yMfOCdvGuOywSX9
lzTB09tSS9N6xatJ9PpmauejkcvmCPcd7yJCcHMHFL8Ec+l48NscbGjW2XAqDF3IINz3w+JFjODf
fTsruI+hia53wRCrdwlTDte/jUyE4MnqGtlTp2TBnHV+jlGaaZHUFtc/8nWsuCgheG9mqhVDeoRd
JeeURZ+MbPGn6DbN3oIosP3sgqMuRQmIibiMMGMxuTyzXY0y7/phSVQRW+iAhItqJ+1M3wBJRTHQ
k9LotwkrPTWVbexJvouI2YJa7Zg1dJ1Rbx2UKjrb9hhXuH9doV0p4ChxbLSONFOcE+RKVAKzWI0x
DfDZqp4dXZL67/rJ5ffFhYF8YvFMc7TKjeGmUHwgCbhF/v26DjIZwtupGQsGjMjY8kflU0+UEwe9
Io0kA/YyIcKDKUp7vcb0MAu0Xg8sc7yfq89drEuccV8Kdo6pbdlEFecp54npDoggFPj7z755BMWY
h+HKtxzXRYbgjqDYjMZejzAhQVPXXD735FPsvPt3MgRXBBwLU4wSGWOunDv9q2MHixpeF7HriujA
/PeoxNtS06qu1PhEgbyaulr9CYZ2sMoYK4kyysZ9H7lIEuxrydophevpfsLUw6DSx4UmEjfZV8bC
nWUbBOM5q11sskad9o1CbRCrq0Xkqsz8lPaNx6M+jBa9llzG+zZ2kbX+LRtZc55YU/xHFotup+6d
bc+3bJR1Gddr41XQpxcpwrWit/ZsdmmBSQUs1wy/lwaVp/5cj5/Aai0xaJkowaCnJKnKBEAAmBDv
3aa4Y8NzP9y37JYMx7fY3EUpwaw7M7WMucjRjkmfcAFYfRRMYC7umOwhvp8wXY5PvGi6Isf2YwaD
yFHWCqtH45iGHEl2DlxLPajumAy5ftcCUUVTTXCfYURMqNEgiOaVEuF7xdNXUj8sfAbR36maJLsL
MjGrr22Mz2lVLHbOEBMhjcfLhH41luPQf7n+ndYv/sr4gFqF5esVvfgVhlsKuGvOIGWaYQd3lXJD
yh91e4qzh05GW7XrThdZ4pcqhsQCgwI3fWXuuBuBmtZr+ol6iRPL2pu74z8Ysv9LLzEnKBI6V1UG
+8P4T3dbn9dXF8Z/1NA+gilP4la7YW8jTLjxzInUkZNAsR6jFumz1kp2inYPzqSGoQLPgwAN5aUp
TIVWdn2OGdI+j0Ml0oN4rgLGiUSN/UPbyBHiHQB87bqN1lnV0cC7X70f4uwTrYf7oknuORnPsx1/
JOr0FA8DBi9HiZpS+UIknNnY2TRBzrgCazGg4tnKqQmabyvUeyaD49j1r42yQixkGFpAxwnCSH/O
uwkYdT+M5Z1m9JJEWPbxhEiY9IANTyPUPVsQdQ/MpfNN2zPJTbVrgRdlxKlYO9Hq3JoYlrWaX0a9
tK6aSFvDEkUs4XLvNSA1kAzWodBjor5Dvk1kXXyZGoIjxXky21NZo/NIvSb9nMsGo2S/L4RuhURJ
7RAM8gCviDTPEf34hmi6+Qyr/E3MHpvO0RUD3zrREjfODiCQTqdHrar9ZeDe+BYobHsjTogLseOk
RcIgDkStJ1bXYRNp4XWNdjMGExs+aDtQxxRH5to068tYwf2gk59sPnZa7ib8pK35ye/rknZvoo0k
4ey0icysowiiWZG4Zl1gZ++uYc9YSAH/TOlYb3LLi2Li2XUGy3ILitEuZM3Xvr1z+LfrGu1b20WE
EE6rWkE/J0PTMuq5NyMrQePyuoRdl7QI1TRgw2EAU3BJnjd2NlP4S6I+4ikfKNlzFsma17uBciNE
cMoyTdRuKdET72v9Q47ZzzIfGjevk4PTZqZEo31htuZgN9tcs7qXHhQVpWYnJco41dQempkgV8h+
qXHv2kr26y2HdxElXABlOjfgIIKoKQrxTDGXcK6erovY77PZiPAqJmd0PFNfqmOqcdxidw7tqIW7
HbCCItr6fXzQh7s0qtyoS1wjvU1l7/zdU9yIFSxPT7pkrteaG3WUQBm4y/PPdfQdpMGSz7VrgBtB
wucCkNYSrXM+PtBvQBY13Jezg8XkXrK1sOtJeO+ZpmFSrDYKcRtr9NqY1UAnLfNz0T3Wg6Q7sK/G
5feF2FOXXYPNN/y+M9+nejDMX2cWXjcFmQjBEiamxKVtQQQH0KHpuHVagIyq9q9L2a+Mb05K+PJY
7TBG3cFG4egBreE0g6YHPQ7u6ut8QZCcm3fyPTuZaoIRaF2RkYVCZkEw8Etqyx2IcZ4sUzbtKTMD
wWO5ahbFMOAMs/RXMzhHe04lBdh9VeyVFV5H4BbBIWxumYo5OJDgrMOdzJEPd+4/WO2LDCGeNkvd
Wtk6ulx9XlmUCrwjXUAdhSRgn+XwWvtJ9Uac4Dv1imbGDIhTDReTkYfsrki9MVyC7lCr0nnI/U90
UU7wpNharKpTIM2yv9vpV03mRn8SjlcP1o06gh8BSodgaw8C1jX77IYFtqcdxmABAR/UAmLyOqKx
IvIyr/dVf333teGKs6gdFSDHpfcxdp2Yb7+XON5+yL0oLjienqljgVT/P2MiBDPcRTgch9g13UMB
mTP42H4usg661JYE1+uqVMucFmOBS5m+N7PyjlR6GKc6cOqYt6TEa9TEzVvLS8osRLf9gCtAEtik
BiZ4JfDVFD3BRIHf+EAfCXLfit3iOHkrsP2iSC4cqcbCcyrXnSgf13Nuz1NooEFWEa+4WaXlQYsd
REmauB7gFXN7NdQ0L4q+dAgISj26DS0B6ZF6KqCe9ffUPFy3IYnvGEI2Z7a1yYgJ1dIBOw2HMpMU
5mVnZwiRR3MqUnRrj2z08BZd29/+cEN9UEWE85t22+2Lo4pzCpGu5NOCGw/ENrmLAQIgvLhJId2g
lERska2HcapG5cpysLIDdKfCzzK3uWGe8q4O6xP3mZ97xY/rH2rXKBxApeOiJdh4EW3QsidNizFg
TNndYpyz6UafzqZ6GGWrvbtB5SJInNI3dPB9JhzT2BW2oC1W+3Ve3tSD4w5K8+66TrvPL8egFqU2
5kpEltFY64ZsWLlYcmXx1GR2U2oHTl99KWcM/Dpg10lLSb1HJlIIHFFq5j1ZL8KlO0/KKeYnc7on
9XNjhDZg1a/rt36TV4680U/4ZgTDbo6xZvv5eG8mzDNWCLODOnkjX1yDP9l9dLoucdcyLxJF+D9w
wZgGX9UblzurORTpuZH1DPeHtjYyhJAR91HmJN1/rX+NvYnPPf2dhmAYh0SikOR7ifh/Wlfaw4S6
vo9dtpBkORBMusCseTjgwoni1Esb2bqyTKSQvDQ9Mwuy8rMY9Dg4CFtR4irl+4iAvIo/ZY0MKkP2
zYT0RcvUxoxjrKbWVn5QjE+tsRwmKnG13Ti/+WhCCqMwQMR264WZaQ+sfpfw7//O8IRUpIzriTvr
d5qb0Ky4i4LtIoWZkZ2UkHkojqrk85roxU5501cA6E0jvG7fNIq2OSshRqhp0ZJmNXAg+YPBzrW6
n4XMyPZ3hzZChNgwkpY1xuqp2qEOlvA/c9nmY/VsfcWWBcgG03Pu9bJRH4kZiA3/uQQIlb1yKVVA
0qie0/hNReGLWiI2YK9akc6w44veUewO8+x2i2xdaD+l2MgQUgpUhlI+rClF27j0zI7FE1t3rtJ7
EqxUNjL0h/0L8e9bSuy9qbnTGKBnxSuat6cZ+PP5NB4Upt7nevb5f/cizMICqwkYQyrmPl6WbvQq
6ppupTCf6PfGfhqrB/KmkrqzNnSoboAFnQhOpPJljPQB03ro+4DCbkTBuAL8+PKGxHIrRnCidjQy
EwBiKAdl6eyypDjEJP70huPaqCIcF26hmGO/GfNXWevNxXdjMv2FSjKG3beGQ7C0aur4e4mYVM6L
CvoxdTW3QA/rM5gZS7/7jRcAqKCMInyDSuCrMTXNAs7ZK4wzqmfcWKtoTnXXJ8c4OmudZJphL5Nc
KXH+EiG4j2MOSTFbOLVOjd1+/gKsey+Kb0rtF1blJU+ZXWBz7FEBtUXTKI5PsDaNVU3WdMgm6WHQ
sBWeBYk/j277Y3090WNPvFqi3m5+shUpWB6YLdNRKSGyuI0OMXdX5oPxcfKI139AWunnH2ULmXtR
1cFSOEARHAvUEcLlWqYlSzOSooU0gQLSanu3VBUZU8ruZ9sIEW5Yq3cGVnUQMvDYa8lpHlS3rk99
UbqgJ7huhXshb6uQ8NXmvoJpVpDV95Zrx9jUjW775T4u3rJmsBUkfKsBI3OZGWHrOJ+SoIr0cB7S
wHI0SRa5lziAhAxNC4KONuC3XsZVjJ2pLFsgZjJ+2Grqm0DK6CUv3V0jQEzFZBh4nS1xqkGLJjKZ
PWZC7PhdkT3HgyQy7GYMzkWAOMpAKjUfqQkBmdnl4dik6LiqdZm4lcrel8x23J50t8vo9K5e5cBE
UjLuYesmd80VG4bpdMT3pPndxA3d04tilJzyfqTc/IXCMdNeRxmuQjsNAxAVKOb+OwCxjp3L6UZ2
/WEjTAhjs8OcTuVophXKw8Diw5iZgApOAlw3/oK64xs8YiNNeBT0LE+adoJqqhX7RhR73Hiwne9V
IgMM2TfVv81IX81s08416YBB2fUMizI9FtXoAVPIzbHWdl0fmRghZPWV0zBew5i0yQm6dHguSXyb
0EJyecrECEGrjMe8qFV8JF7p7gBuJx4bXj/INnklvid28EZeArBjWbUpgo7e1W+Kh5uvL4QpDt5E
UILio6Sgso+1O27ddqig68a/PC4hobFy2HSkrA6EPRuqjkHF7XBM3kJhuIkkVFhl6AlmWMs1VDVA
TaOPlRIMrJM4zP6Xx41IVUdHuUq4QqKE5AUWyOEwpebqeX9wzMlzzEQSFWVihC8T4zkzD+vEms6t
xsXkZPOAIfwmjGeuvOnjXDQSPs40DiwzBmg0m88WbXwafbCq2b/ul/tR7S8heAO8dH/qtEzhy+r+
2iM45y2gZI7Vnc0/d5WMGE0mSojWoJbLFN5AlMrxhabicxo3h8whHu7fYOIyft0/DwuxGuaA4+g/
FgGCqJeqmfk00UGHvAEocOuK/5Bhr1V9pK4a1iF2y8LYM2/GYydjdbhuI0QVYrcy2nqqEQhO2aFV
Di0P40xSXtlNmDa6CVFbWZSk5DHMMGkNYHz2xW1d8MGtje6e5tO/MsRXDX5q245RMcx4GNaDMeDW
f9LflGwaKjVU1bRUsKW//FbJVEaTaiFh4qxxGTt2OtpX5FMyfeFTJjH53c+zkSXcEfVidsg1kWwu
seLay3CrOa07Fo7kXbD7iQx97Q6AjhabXC9VKmqlNPrV/NBNcbvoAyW/FHanyRoe+9pcxAiWULS2
2Rfr/W1NZgD0hbAvda9IGsnDav2ZV8600Ub8QAMjzDAwa8o0LFDp1cdy6T9eD0UyTYTvwvg4NMyG
CKzunPNI82LWekbBg+tiZJoIF0VfLllh9ziwvBgByz7eKIP1fF3EfmK6OS3hllDqOOXxsk7memhH
3mZnAF7qbg/yVO3Yyfi9dwdwsCP7t6UJFwXmcrVOjSBtxeKt0fBysNGcHJuDDPtxd/JiI0m8yO3U
NmdqQdLamGbcLcIktG/VX8kTVP2shd0hH+/Sw/XTlHwwcV7B1O2xzEt8MNtERf6ulmHBSOyOCveE
WgydHa/HlycHhXzEjFQuowHYvfouX4gKsQCZnD5loIX1teSsFWcCYIe0BnD5Y2vJIPj2r72NLCEg
KEk0tITjuCgWYFzdLw9lgVmIyDdvJw8tLlSRzI994BhyJNT1pK4ECRH3KF76ya5TiG4D+7DeuAzA
FSVonTELXPrJWUpEsfvpMC0FXkYTOG9iHt7NTtE4EVoZMX+aopspe7baN0zLOBsRgitHrT622gAR
WQzs3+K+HR8xjCCJrrt3xUaI4MFNZC08VSDEUnTXoAlYgVC8cn7W+YfrvrQfKy6SRA9GscKuM+AB
oiRxatTv+vTdcE4j+8TpbxX4Dsl8U9ayrcLdr2QRtAIdJJimONnGNACmxGuH15qqYCm6m2wqbgZd
fUtg34gRDD/rWEfStbZD+e9KKz2tk20x7UaijYRV0c1bGW+MuB1jSEhAlTiDpHBWZQy0+wVMQIap
BDkDtjCFLHmJjLlXwTrwJ8SaCOaL9tHxlrMZNodEC1UACkuMb7e/4WxECgGwskfDbtbn2QrcRL3c
p4r7p17KQ6DJyWx9NxZupAmxcI7NWk07xMK6/WiyIHc8BUsX7ZFa4XVb3ze7y0kK9hCnTCknAkFF
8j0zj3p10yjvr4vYv+g3yggWkZi8KOIGMrLRrwDTE50KTAaCSaF/zEJbYuBSaUKGpChLXts1pFWA
UcLwVfKkc3cyMH813mrHufQl2q2Pv1fxfKPd+ik39g5uUBuQtTAMI7a/5V373JXtZ6I5t5ylHjOp
N1ZdUMTm18aoWve6cNnXE+LuWFr1QFZduePZaIVb8ZPTSUqoMhlC2AVHAzbg1jLOomgeNjnN7CFl
siH8/aCBFTpEVctCdeLlIeoLK4c5xSAN78KiuTG1j285qL9/X5yfGXUjr8mI32/Tu4G2QB0KqfEv
lfhjmRtLaDtldLQEQqb2WbO+U+lyz+6nAMWypQNLFeckmBrYAtNmciBAz0o3B2ai3rqJJRmB3v0U
GyGCTVldygxlxkU0ZA+GetcMb3mVb35f+NTtUi5xG+H3yXJjxECAGG7qtsEE/O/rn1yihzh1008k
qniKe6juZ7xgiUdqWV1I8j1EfMSIxoAWzyDC1oDHdB91h1TGhLgXztAjAf4reuvwDrGD0fckdcDp
vt47czCcQLGeYqJV/QxwvTtbxl21oxBVdbTLkOGszGXCtcP7MiMNSgwBpkQShuFVNeCDI7tK118R
IuYLKeuX2/hJkgyd0VaZ7Xc/7APx63fLUb/vfo/+fMpAh2JKKjM7hvBC3Kr0RhxP4thAFxlTMGDj
c/mY2mei5LXkIl3d4ppSwrWjxnO2kAGtRk370FjnLnoe0Slu0Y84NXSWHOH6Y9eECYFg5npaEt5b
PtE0F9t+7jIsrkmPk5QOac2krkkSokGsoFPc9MNr0KJ/sj4rU0sIDbE1qGbaMdt3zI8VcdXceo7M
rxpg1a6Hhn2nuti5mODzLhvqBYQb/4Ficv70xKL2H0Ix7WoFAB8NLAqqCWfGEW/srylr2IXBIp81
Xqt+a8qHzoqDMqv+92QAqCEXOUKGqqtlmlEMdfpj/pzM5XrHmcMbUHtfCBEixIyx+yifWszdGJXp
RZH5ocSAmad3o4xkeNdtN+oIUULr8zpXkJ8G2VI0waDV2g3PM1mdczWpV/a9kSIEB7syOtJYURKk
p/iYndeiEMUjQlae2be4jRwhPBQrgEVPuePT3Lybe/tHbFYfatDKx3Q450Zyrkr7JqaLX1ra7JZV
drhu8ruRnWJtytJ1SrHi/9IIlUUt84oDk7+qPrRaqKsHbIteF7GvI4rTmB1QkaCIhYbCXA292YkV
/wTgbA1xrz7cRpgQmNS4tbumQS6Ut8e0fdY7UEKrHtHuZosdJYqtnnNNlhCXWMuc3O4s8HihNHQC
Ov+hjs9ARPR1z7Td5iB7w+ya/kU3MTyVJI+MiA6OX3EsaU22XxWq5GPt2sNadMcNAZhH8QU9JL2i
cK3HTa+/dzSXW58MWbti78mM0eaLDCEgTZW5NMoCmzPcMSB+7jvvmbfya/DQOclmkmUKCQaetHYW
lWMT+V17ZFHmmeZdrj9fN4TdYLFRSAhJ7aJUAyutJKCH+FiE2YEcaKgdZU05mSrr/28ujCrJx4RX
ReQrxnvWPRD1rpC+yWUyhHiUzara9SNwAqYwOphefVDe117iOx77w8LHQ0VxZeO1uxehaWmWDkIt
6ojPlxFoPazr4bJEi93ReKbluyk/D9Jx193QsJEjhAabKV3dEpxfb3zWgWxVGGc+f9IBqqM9XTeI
vUohTPyikhAZeAVoq27SLB/dBVxP9o+ExXeKaR4ZTX4uXRMmRV+5U8aPEbEkYUmipvjAmXNnya3U
1n1Lv10f/2MMSDKFhcWseoYhexbufjwLDM8OUKlxhwhGSU0+RkVR2H5c9iewZh2WLPuhNcaJs7dl
MhtZgnHWNgc1Ge4wvzPeO1XiYay3w8i35NutEeFVVN9IWc9342ZFHRdZ3vQgkPPyEwl1v3hYyVby
3//dWBu96wJ3o/pGnmCWbbEsCylxPVZL45rxp3gKrwvYD7gbCYI1ZrailPM0gCfVn8o/c532iWOu
c6U0OiToMEiOcFcjzEQTyNRsKk5G15i90HsaA0UjOzfsoZdR5Wq7F+9FgLh0NxHStKADWFnxipPS
e+S2/DqcUsyOrgg+WOAMNL/8kB/7EG01Tz3mngxScD+p2fwJQvZuJeZS1ckCyh8MGvPjctR09GqI
F93Mx1JWUPgzSfzKJjfShCtTTc0+pvWcBOsCq5m72Al+Z3zWAhYoQTEH6xJCAxIl/hzdK2e80aU4
oLtuvvkDhGsUlRgAHi6l5RfAJuCfUYTy1P4cTbKRapkc4SqNOmxXD1kS+Xr5YWx+plPscz2Qsr/t
XnMbdYSoNdpjBPPRbF9vHT+fl5s4rp4s0sgGBKVmIoSsKa1s2puKhTINwFr9JMxA7voHeGw8trLJ
OqmZCKELa6/1mKeAr0lOxWl5UG4NtzjRoL6LvtSjG/9a6e3qEFPVB3L3T7CM948Vm/w6xlBMwD68
DJ3MMUYK5GkACU4fHIJp5MHVrMiXhLPdAI2w8pcUIWBatq7lmsIjv/pRMDd9rML6I/K72E1zEIGU
vtq50nfaTjUfgygXmUIIrTAnUCyTjcqKjdpn92xGEJYX5LAALK/O8W+p6Rnp4M9s+npd3/1o+rfo
P4jOm/sonRITgvAURQWJRe+7N6VfF9XELQbCwXlZVybuO4eHJmvPztR97bRO8QrjDSOm22P8E9g3
upC+Z9XSIgXr2MfR9Cr1nT5LYPEkNijiI0dDjSpYOrLAIr8a5yNXE6+RFfVkMoQotQAm0XH6OgIH
5gFTzFr+hcQSNfZTSECXAk1WUw1iC77U21WeVkaRBOo5PiouA6nECgFBb6zTdfvaTw82kgR/ApvY
Uq975b4S54ExUK9rb3Xm0RbrlOXdMJ4S55uV3heHwZQ1hffD/UVJwa1myMjLpqT+EOVhZy5urcQ3
KuqiVkzeX1dTIkrcpltUgG81cQvUWRp/HRTjxiRLaJIGqEXt4bqo9dO8vq3/1krcqyN2bhm4yCy/
1j6flK4P2+JDHbGwjSWJ1q5ODtE16qwjwuJuO9DxWytuyiRgc1DZd0p5nsZvY/LlujoyKcJlWWA2
oMuwfRiUc+lGy0MJNADnO9BwJNrsetVGm/Xv2ASHmGlLas+weJOcJ+MEetRikryNdmPpRoTgVBMv
KO3VCOW2eDhNdvvYY43l+mntrX6gUXn5KII70VFLOeZLUaAECNYpOqTMjQ4AxToUz63jKoY7+7FX
ebGUzl72nQRnIppBx4JjHW0CAL0NKEh3KqvUpZg5tSPjf2/XbbUUMYPHaDQUsy2wO5pVnp0AQKRn
oVm4Gask3iRRS9wHstQyqTkiVKCMN2X5bA1ujvI1qtiS7yYxP1PIsSmtiyYzeRKQhx48Ps3juoum
Va5x6E9rSh371eEN28svTlFMq1UtVW1ArPrJlNw6c3WXzeOJRHlwXTfZEQr3lTlNuQVeJBYMXe3G
hgsKP8ys3wyj5FPJjnD9/40HI5ZjlTWDe6n0XZK9U5f70pY9LvdT6ot/mauyGyFKNuqEAhoOKXV3
q/vT0UCP64F4JRB+Gl0Sk2QnJwSM0rIKtAcby9eaTyB68om5nDuFh00iSzH3QhOKrqDTA7cOxlGF
s0uXNOWVmqIdmaj6aa3DPrZL10su+z19tlKEw4uGHN3IFEDoDmcHUqY3uU0CYo/+sFhP141uj2qE
bmUJZ2fPXdYumQN0dHf4QxPIMxfsUYc8jIPquwP4Jcz3P/WnLIwf9C+dDPtIdqBCHEbltxgybE4F
hgH3BWtM+vG6grKzFOItL1O1bVKO/L/7bif3s4KKdgoWvVTGQLgryAQ6u4o+naOJ8wR9GWU1rBBb
Fxj9A7ETjQFho9012eRd12jPf8lGkBACs6rrFFLYQOhbHriSeFg3m0AzcF3I7nfZCBFiXm+TDoUj
BIkKLEjWl2KRNTxXuxLTr60WQrQry8HBSEwFJp/qU9E8E73yrOWz0gZcRrW0f14mpjAoEnRTLHS1
JbBc8w4vUV7ej9M7nrxPpzfcs4A1/EuEWOqyI760XM9R6ip/ddno2nkJfqq77k0d/a0goaCVE6th
/UpY1hruypkTf0V1BINXpyKoDoMsru4bwUUtwdKwnsnUyMDbqWqacxUNnmpkbzLmiwjBztisalaa
Wo5vs+e08Bi7N7jskbb+ma9N7SJDMLUapZ2uBMRusDxpZytsP3Kvc0nj6qBPkuMoyg5NuCKMtG8d
JbWTIIrqw+S0N4wM/nXn3L1dt2YgXBBlYefGMCJqrnBZ6zzrcMNunUN3iMP5DdnCVpRwP6hgZZl6
HVHTdJy7sZ3PIyOt26T2v3Qh4SLo8zxz6gHF08L+OGjeYD/TJWQyentJLDCE2wBYy3qngZPiD+23
7efOs0IlkXP/Hvjb2sScu3GUuXZWYgFt+NgDUmlo39ut3w6y8dH1T71i1WLG3c5d7GCCDQ8+Jz/U
+sGoidvx2yq3z5V+oMnXQfZokhyemHuTiGezQ1EmtfCYrcxP/VgCkpRWbyilbSzOFEKCStRualCp
85u88rqifEr16OO/cyBTCAmlPjUpywbLb2L/L2IBy0Hh9Z9MO8jObf3/TS68NGYCx8HtQAsMx970
9QcSS57MezsxdHtoQkTo0MtMTJqt1MTYx0K7PgkLjMSALgF8z8U9PTo+OSXnt3S7t2KF6FBmddWz
HvUanX3V8u8kep5KybzXbqIACGksC5gmBVjfy9PT47TAYj0uubF6nLpfOf2m5u+d4olPS3DdKnYj
90aScIaG3aIsuYBsOVpQf3p00h/Xf3/XDja/LxzW2KhawnCf+rqTexPjd1Yan4p+lqixGxg2YoRI
ak8g1VtioCvlS1glj7w69EC+KrxqAFascZpUyRqoTC0hptqEZZoDlhPfzBLXMt6X2nPeyno0+9/G
wssLiHtAVROCgqWwYZ3RxI4XGYAKa8fUbek8S9xoN3aDEsYEyjcFR4eQXk1NTcesppGfjsQ1qwGw
pKnXmwmgPr5dt4X9K3wjSsit8sLuyDR2LOhnzz6Mh9JTPBsXOqrHzWGQAa7uOtFGmnB8CjdiY0xN
PE7mLyT6qdo3HXhuR9J5vJdlJ7v2YKNiYmq25VCRYi0q6jbPZ4CtjoR7mtrfYELa19kiiQu7FnER
I5aKHWY25WSCkVNrgQNJSjeRzjrvawJjAzI/WZcbXoYeknbTtOiY9zSe0KHzinA5Op5+6D7FHmqD
hXS9UCZP8NymV2k/aEzx8Zh0yfTVzm6zSpYN754bINHAe6QbK2LVS6WaIp5IOvYR5gzmoBs8IK2C
0TFUfyy/da9/yML2WYa0uqvXRqSgl03iaCAx5tWK+L1lnhX7fl786/4k00oIQh2dFBoneOY79mHW
nvvm6frv70aGiwoiVFDSN2o0DQq4FnnWeHTRzySvPXuu760xkyxxrMfxKrPbyBKiUKPypNRqMCqn
jvG8xE6osO4OK2Uhmer3ZTvdJGb5+7p6+/nDRqYQjqw+X0ADMaBSF2rnCTiNbhYoXvZnogwLeS4P
Z9/w5JhDewvX2G792xzFrYWkXjRAQafoRr8DZmPAg3VAZPC6G+3JOJjhCv3by/YBd6MhFiUwQIk2
tCOmzpxiRTOzwG2YEM3N0/YhxRBWVd+12N7s3/LCBfwgNQBHb+pYBXnpb9ZII55mmByqncfSuLej
cJIl5nvGjwl1GxjDYA8xxJFTPtC60yOC0UYnG0pgtpRTAjLdTnFOEjPZe0pvJQmmqduopiUclVaS
hfzbugCdhta9WmNYwvqNDZrDdXl7gUMDiL9mOZbuOCLxxgh2QIVhY/gP5yHAe4x8ds1e4m578HbA
0rtIEfK+ZOwnk6NJ50d3+pMGLmJsOT7OFVYYvMUjgXpUPshe1XvhZCtSCMJaNRkoSU2Gj73rZxZh
YyefstSbCbnP61kPrh/j3srtCw2FABzlbZuDwVf5CzIcCH78sJaNIldzk3N9vC5P9tkEk8/aKM6Y
kgB/1+mDxuqOccGee5LLsFclcsTFQDUzHNYS1AyiujSCxQHmJHIai5zaNM1llep9YSgggngDq1zi
EH5t5stQaRoLJg1gKhp1OVCFSyrxsPVoxNgPZK2/payuvnkr2ktXRA7YxgHgHVr83ew88aHyqv5b
xZ/SIgfMiqzSK9Nr/f+NxATb3j2vYP2cnYf+VxrdUl3yov9/7O+ileBhccy7NNKGJMBso9896kf7
ZGD6Og0ad52Ie0t83x6i4F2NaZUMDVUHAwso9JXAtNXOWvJY9s+skHyvvatkK0rwrLaLsFe+oNqn
s/zJWIowVav3hqoEo2oGtJNtvOxH+stBCp6VjHOsTyvasJaBUWuJT7bG/OvOu5d9bDQSJ5NpP1MA
v2HwnxU3o3FfWO86JNdpg3fQhzT5eV2YRB+xaWJj6C7JKx1Dr9EQAAnn9v9I+67lynElyC9iBGhB
voLmOB21bLsXRqunh96Anvz6TfbdO+JgeA92Nc+KOCWAhapCoTKzNhVJMNqtMLYLEkqbwnAaB7Bu
6q2D/0PMUo9SNr1pf4Ay5GuHQp6/0ZH1Mmy55FzZwpVLBXtiZBTI+7ZmM8P6qtg9NGKC2/u3Oxa0
Xdy6wZvT26g0Dw0bDwKQ0ejOZtAekkPRHeZgbW4Pmd/LdnPX4UHbQFXbAlaICh6YYKB27ifsZqq7
8cDSAaPKrRv5xjfIpBhMaViMpOmabhbkbiWxvrun78ZF3+xGyHfGI17/mwbKhQd7ChoZZnfXIzcm
hAqHLo3NzQyFfodiGMOTX0jGJaD83eS/MSE4ZEbpUIQWhUOST8lA3NhGy8mirKbl4bZ77FoCOI2g
1gVuQ5z7z8wp1pocr3itll8KXn+KQ+2THSefk4XLHvR248bGlhDjraityRybsT9YmeaFY3ECPUWQ
59Mjr8MDb38sA//z9vJ23WFjUojzhVqPLZTL4A7Oj8U86uWDMki6DDIT66q354voUFKtAdadw4d+
PPLkjmYfgDhrhonZMLgTUX+PKm1MmOPYZXzIbS/W/xgsvE9KnGA/+xqgZ3Cog/FYMchiIrzV2wyz
TuFr91vSKA6atxDaPotfeM3rh4r2jTnBvc1EyWsyaWBS6EB8iHopSZnjyABqu+d0Y0UIrzZVqtoG
nssbRiNQrfqU8w9ovhoY2vtr34TYqgD9M3aWYngxrY4OyMDwqtOzmqeSXqBsKasPbhxAsRMOuTw8
UDvLQ6R94R+QQ/vbOoSTOZlx1EY5yJ2q4TUrz9xomdn//5NI/c2GcBQXwxlDwM2hTzYozuTatOV/
2skSJa6dqaNM0n0/1rx/GeFUpktJaR9VoWdqsWvVT/pQe5GVsTw5NugMW7kkYu9HgXd7QtKbi6ga
Z93SPUKuUU28enhKKu7ejmYSNxAbmrSio2V2EYiravLc28NnNZSRg8tMCMktUaZBAyGF7g3p3VJc
w/bx9hIk++QIR5/zUOE5h4ag3TdBY/ErbZWMOVIirN3xzc3RFBUk8nSqiixfAKF5Nn8OXgdqjV/d
kbrjT4tlD7mfBP1FNtO2m0zRMTUhBGpDR0Bw8UxXwHthaoZX2JwtlfZdVc3A6cPXpaeSJ5X1p/5x
C9yYEvwb78cKOBxR5scT55ASMPjFrlPd6+0CZ4s4bw3nMhXaXd/Y2BR8XOGq4mC2ZFXSdqzHZZkW
jTUJyWSBW7KNIlKislNgNEzwRGi1xlrbvocM4DnKNFZZueRE7bvJ+5rE9xyw2hHNrh1gET3iJscF
UnPYTs96wS6i80GYFZCjjLJk9xCY6K9TqqLFLj5YJjUmpGcQlXgAn7G8ttiQPmix7Hqx/7nerQhB
HYTToKxNVx4W3U+7pyWRVCX7Lvj++4K3p2VSAnrlOF5IQfOTPdTFH5Nzn5HAkbZx9i8xmx0T3N2M
MIGIHqaNx+sVylkdrAeQiRoMGH1/Pjap/4EotTEneHrOI55FQwfcr3Mk8R9pfa9LI61sTWI0D5Mw
HFIOQFD9M7yqCWuegTh/nHt39jo3CWyJq0vcQUQzGLGZAzuhOV4TP5nayRokv79/i0b/WtMt24J2
i/73IqUPZ4TF3HC87j+Y82vkJ9fqmrj5qsrp1a6jsEoSBtcP8Y8wuLG5LnpbGDlzqtEasGVj6N2y
u+fpa9w9ZHrqNfUlcupgGmWvY+sybplcD/fGZFprTWuiyeb3Z+NcHJNz7P1sv6432s6N/Q9ofBkQ
/TbhjBYhuhifJksrs0qpbC+pW5ZiRJrXX7vh5QPuvjEiJOXe4Zxr05z4UfrMF6Z0n7ksNe57+8aG
4B3GmJIp0buViSV9Mfw0wFjiIXrQ3QzvNzJf3w2wG2OCW0D9QIdgh069RD3n9LsBQoIq//rvNk3w
g7BMp940W7yStl7c3Q+Lb6SSYmn/XrZZhxDC9QFkbTV06jxMi65cWs5bdaiPaCwXaJ/Efn6VEVPK
Nk6I6dM4V0mXI6b34X0HKKZVBDaVeNu6+f88QO8uLcTyYqnxBsYBHhxIHxCCF8SlONz+Nrsz69tj
IwTwCUK1vdJB32Z0oVf+2fozhlYwOjYs/4EH4HvjhPk38ADRb+1xvMiayzJfF5+Cyyit8AQAIpHG
w4tUkAcTIynTD6sWc35VJa9Tkm+mCyV7VSuY24hRUiNDem3UvfDUYLEm63PsfzbHccCmttLHCVuq
aJFjhyraelDrQtsXEGhdBmHcX8lfJsSMGNcdyXloOZ6DrrzSt6wzwOcfywBquyuhOvpdFqGU/GPE
M4tGyLEZeAy1LzrgVdYgU+TbP7jvJsQRzzhvxpCGYLeiU2AfDD/yCxevNPEPLUhRVMofNHZr5o1B
wQlo1w7glUTyXWbVi7O3as49pRh8pZVRC0l2T5zxxEipNixdC+Gt2LeHF8t5uX12d1P6ZiVCohhp
1jk64L4AvzenHjLmjQ++vcOHfG1jZl3mJo2X0E3TrSZ3vDTOz3reKZ7iqC+l1ny7vZz9YLAxJOQJ
DCe2YLVGj2gNRQ0m8qdjeVn1N0p/fJMlPtnHERIGLaCAYEXU9kj7ZKVvUlS2dDVCggizOTL7Icbd
7HENbeoxupqPC7IRqM4807u9d7vxYLN1QqbAN4rywgQPgt0lx6FdPFJrvl1TSbaQeZwQ2RqtMTSc
VSCMwkMWnS16CocryH004hXj3QQpto8sC0UyEGKYxRCl68ZhsSxa6whz45dSqdigvbQyetT9rXu3
IThCoqUa1yvwipbqlzjhLOlASmPK6pP1A/wjldN3K4I3ACCtGECrQs7mYB9SkNbeTZ7CzEuFuaBI
9fpg8js3xemNPlbibUwLvpGWlRJpBIRgiuHPCWXadJlbTfKl9o/T+/oEz9D6uh6LHtA3SmLwi2Dg
PJVcoiXfSSwVijZXGzvNQrT23+JGZ5n5iQB++68cTqwQioHnYWPitZs6Z5ygsLrm4/HfmRCuEG0a
6QnRQOWjGV9z83sfPREZSkvyMcQ5sFFxSoAZMM6Z05ZV7eiPmoy2RvY11n9hkxTscrKbVgN1YqIA
uO58qeqjY+WyG+R+vPnLq/T1v9hYAX8YGCGbeJ3EX4nzuKs8ZW7/mnpob3g2I14VjF9sXIzG44de
Xt5PjS6Ehb6OVGOFt4CsNGVtWOHy8pOPsrFY2TYKYWG2w15pK1yNCgs8VfQObAAujT+gdmZAsPW/
YVQXIgCdUgL6NVDy8ulblTwszU+uyiR/duk7tkaECMA1ki4DBNE9+6oG4yE8mdfqpLHMiyUPCPsF
3F+rESf06rbK0Ak3IJhlRswpuoQNYfrZ6J6VJCXu7cMqOUkiO6QKAkVTKUfMX5s1cni9cH8oWs27
bWV/au79A4miMuAUSzSnAlqiAkP3QQ0xU5aCgQ0PfRazGVhlI7S5qMSqbG1C+ZilmZ7bLQJRoQ5B
0V/mQTZhI/FuY/0PNsd3Cuc2TkOk76V96ageTJXCFukE6v+4Qrw7hBAlJhL1xazoKxtlrrHoCGpw
bzmo5/T+P6hE2dV/v3+3+VxCbAAUPgVe63dYUgOw8vnRY3adLqCjP8xe6ZMv9tPy7baLyLZSCBRm
lYK8lKCta03epFYunY7FJOM0lnmEECdC3kA0PMFE6mhezORT/QHNlW0cEtHDA4mbJOJorM7Tgkq4
0SGt1yW9xK9lp0lEEJdmlRRqhr4j3s1ATNswjPK403F+6GZmXid/fMkCWbpYt+Yf9Z1NdAJSGhOv
3MJhiouBjkiIKwQ7YvhSxyocIfNhfou65Jo5GQuhY33bJXbj4MakcLrmyGksouDVgrY169o/jex7
HH4eYknTRLYy4XQtZosHQgudtVL/qYX3NDQYH65JfqcPgN9JMv6um9u4f0PQHELz4jS5kyhqZQ4E
dDXLpzk9cLQju+zt9r7tevnGhlCADX0STebaKpzrt8HU/Upb/uUqBGcIx3Gxa2JSb6lfejq76pgz
p/tIRNgsQ/z8eavEzqqBQSNgVofZD9vpnEWa5OYi2y3h8zdm3kT5Ao6dsKxPMVdP45JKnibW2PXP
s/P+0YVwOo0FRQTHDaypyBmgqtTgFWvM1B2U5lR3mDn9dw4gxFJwmeWJUaahBwWyY9QVR0M6f7CL
AdE2X0cIpUViZmWRrlRphyUwXN0zHYQh9ai45JQ03uISr3Gdk/ZFFoh2wXBby0IdFioRyNXATbRS
+nd35LrKXC+DV53sIznKaojfryo3vh0lf0/xLV5dzDgB/ANC7yt/Ml6yfgGu7a8ihgajB5ATXix/
JShdx+PlRcx+EPzLd6jQzdPVIrEwtIl9LiO2aKfSRPvjziKy1CjxUSoEjaTn3KlztOIxHtfj2kmd
qx59Vqcw6ObX2+4piYHicHwcVnMMSPVacwZ29KvQ7xrl120TkkNNhdjRGhV0EitAGHXnaPDrqB9v
/75sCevfN4XfMlRxQRPMCjSR+hKZ4YvaGkczGyRxdr/yez9lVIgcmLdfaKiY+m+kduy219gz/eay
Smc2BwuA+tPtde1XfhuDQujQej4P1oj3is4bPMNFWXHpf4FfOxgTFoGRFre3ByIjvZN9LSGWlE2o
lw2UNCFBS45JRB8JAA23F7b7wRxiqaqButYW9bDpCBRNEmKYyRoKpkx/pJghMelH5j83RoR1jLnV
hHG9AMCq3i2ZO7QPtgyRuRsONiaE4GehL9GZFZIixvQ+Ua57y6AsrOfklReTbPrm9qY5ohq2o0L+
K7am39IBUDoOo8+KbDhvN+z8tR5HlEwZR44IV4DbM+qe6jAAt7+nVbY7QHe7bw63fWD/NG2MCTGu
pTTPix6zrUNQvmg+B6rJ/O486qDDwczuWUYFt3+YNvaEMmkxDTh0A3TEquikeplP/FWPVjtNGBHo
H9Jzf5Q9rss+mRD4EmAXqrIE5UbjnMLk0NPjTCUFk+yTCbEPIo0TryqMCKDZwrMgK4M+bb2qBA2d
DKu4n+shxmjrGBhdXxv/HmedXgdDfN6hq3yOFlYHxcF5BbBp8k30C6TA9/0RsI05YffqcdGAAOHr
W/Ho433hvELtC3c5LNAwLLwZJU3tykbA9h9SNlaFDW3b3qq1BC/U9nXy1tdpPKgeOtQWq/KXbMB7
30Hed1TIKEbkcLvFeI4XKemrOocWjnVzBQjqIyT4oHL469MJmQQIFnUcNKjfTu2pVy+VJRki3ouE
OiRoVrVbgHPFyKGXvJ/rUoVkSvcYtoZLM8u3Svs4qrIt271vb00JcSNZ1AnzpfDCfA4GT3NjKIoz
6CMo7D8aQuYrZlkkwUq2PMHzNSfRaR1VpmdW12LyUuBLQeic8u+3Y+KeO2yXJng8FMZBLw4YoZdm
r1H9o55xysJf/86G4N8EyKZiijCZRacHkn2ZWoyUyyLFXlDarkNwa5JYVjkZIaCQ9o9S90YnYk3I
mZL5QElKrlf7n2Zl59XBMaKLIO1F6YDxiJDme8yjOu4c/pHn52r8fHvXdrMVWNf/a0a8eeQDacu0
LTF52LnWoVhY6y5vuOo86Q2bUb1ABYF/uW1zfxffTQqXjRQcbmUy4UvpDXjpDJjUgibtD6NyNkYZ
llRmTDhVXdXnxqwX4JsFvYgLiQ6vrQxAJpLEG8MhY63eSTLXvrO/L084U1Zh5fFggEalTUPWLkwP
vw7h8+0t3Ktlt19NOFAjSNxq2wTaIOP3hv6Hmkh6CbI1CIdpnhSnzdbLU2cPnzDWi3FbDNHNMsIw
mRnhPGmlAuXleQYYLDtbyYVQYFoOt3dqtzzabtXqIJtLVKR1TokRI7C43fEfhlugOAq9aQUGLm7I
xufES19lrW3Z5xFK9LYbxzhByx6Ys29adOgcyamV/b5Yn0daRkDXA+UQjJJMPy1Vxm20WxJtdk2E
NeqTo0RDjLeuFaHaTiz26rfaVw7AMdSejLJrt82ztSZEhDwcEzuMwIsffbbOdQDGyotOXKBmQIiI
0WQPKpgMLDDHWoag3w+ylIIW2MBsligx10/I57h8AK5PDu3y2JtvVngw568SH1zbN2J7R8fo13/N
CP4Q1oM+hBRAROtxrb3Uo/Fgou6Sc/KvP3TLkOAYJrKekzUo8jLja7k8K3oQ24+xSllscZb2326v
S7J74hPipEVRDjZG7F7/VA9/liD01n3SyC6I+yH8r90TXw+n1Mw0kLqBGY88UENnM3h5l/bTWDyO
jnd7RfsH692UkC2MqirVJuwA0yfp90SL3oxGcW+bkHwiQ0gPFGQ9kQUiai+bvoeLy7sRxAp30fQF
stsRREFuW9uNsKANW0XSQDYh0pU0hjJGWdgZXl//pNZhbEymmZKX5P1gsTEihHGLpLlTKZigS0/D
XYnrU3f+j7IQiI1Pt9ez63IbU0I0j7U4NADgxdw7OY7zqR2PSfrd/IgWiL6xIpzXhHR6q3CMHPLh
R4OBqT48zNMH2jhbG8JRhQqWXSg9B+TarFGFnEflABEcSRG5e+vbWBH5SJKwB3jAwEraHG1sGkDS
x6OlBzC+Xz5Gnizx7ZeT7zv321U22VbPuilUQ3QGyEH5RPzSy37pT20weg3jz4pXvd12B4l7/17+
xpyqwOMLDj2mMa2udtQ+EC07zxZ/+XdmhDOrK1Zs8mQ2vSh1wSOo6zpLbBnLhcS1f98PN2sxu5zo
iga27lUeuc3Ab65pEBmZ74buI/julezeAtWUTg2xN14pIwTYolU+Zbo45LUxPlKebn5/DbObpbRl
QnhcgQj2/1mabq0I/pHoNhaEApUUoGGqKSa37QaMEuUEKsl0vZi7dp4EnRFBUmJwIYCOUSDVjZRa
MkW328PZ7qAQ8rKcUl4p+FigrHNn+HniNx17UlqWnAaoyMVn5WUYmaxJsO8j7x9OCH/jHBptVAGp
mEMGfP5J1AjOGJhUlnJ38+Bme4UAWCd6MS8K7BhdQMoaRIYyC/sn930lQvjLnS7SagpIfgkm4up1
nu8aWe7bXwSwp462Tr6K40B9T4Zk5ire0RSH9fFwv1iLpLGx/pf/dMN3E0JgKKGsSrM+B8NEsM6O
K34b8FN3kHFE73/2dzPCeVKtNo2dCiyMhlExi79qAwY34xkMP7JpiP3P8m5JOFdDSThYr9GE6pxD
pvyy6dGYZOPIsk0Tzk6TV3YTNWiQ40m65qeIXpqVmAssid1jr/3gkrvs/8iB72sSDo02zxhtUnNo
jCfd0aLq7FbF4PaqzRRF+9MprSuknDwdAmkF6TO2OJPflJklS8WrL/zDVzSAVQDIVg2NCB5PDKVz
nAoqpCukFHzlnyoLU8sGcyD9gIav1jGposGu37ybFLO/yads6RtQ2Ufhl2x669PBHdWfH4SfACv4
37WJaX8a6jAuDdCeLJ8omiugq0N32VXRxgbuoPLkD9a7froxKBTqtdZOVaVnCmghIeaiLFA/qYI8
koE2ZBsonG+IWHAHsSX0ZnKYCrCejZ8dp3VbZ/mX3iFm/2whNNUTTH5b0Zc8VA+D3n5Z5u65bjt3
1O3S5YZ2Kqjx2oO+wIqdx27g7sJnSS2/ezY3+yqcf4v0ZtsmYDpPjMA2sqBK6f1om47v6MjmdLir
ObmbJhlBtGyfhZCgdnPaFC3RPQUEDdXETPIpyp5nfvhAHbdZnRAJOKbqQ6OE1yzLc6O+tAlmVyQb
KHNMIXNmsz72DooQXy9fut6vyz8MW+Iru3ltswohkJScDG0yrsA4zfLbbv6hRcbn2xslMfEb7rgp
4LLSbEawoFEvsy5zmPrUaL3bFiT7JOKM29yZwRQGukmrsy/F4NxlHTmrsSIL/ruF4vtmicqRtT5x
ojjNmqGjo3lcgSLqIT4WQRTIYJiyTROCRdRRrSQxbnRh1hw6jAH3rfovd239FzbfZSE8zBUFE856
2N/xunwzMvTnbRnCc7dHsdk0IQqkYaTaDRrnnrrErK3uqvghUe+H6SsuwtEg8TXJ2deEs19jl/JB
gSdUxTPkUf2sfE35Qwhqq3/nccLh74wFNYcNXBzhD0XbunN1KlSZPs36IzeSvCYc/8hUkeTTXPGs
frxrlfLYFJHr5M7ZHC3CqkyRTbXIPpUQDPJEoaPSgcG/IY2vd5cBXdSsu5jF0QHwPf75r/ZQRA+B
cRoV/ZiAHK6q7+3WXhhplgkAfkdGPSRJRCKEaOFFU9brc3V4tc+QA7+sj6A5ZhluL0jyvXShjhiy
qq7G0QGqqwkJayPVnxrzggnkh3xartUic0JJjBBHDWaCZkxugShgCAO7vvbZRx6f3k+uLgQIu6p4
C6ZMjDIQwnrLcFMHlDLEDm5v236fB8/R4JNRTQ2y3X8PRDp4zpzJQiZ1jhjMDSx3FbvPv+SYJ8Dk
/pvsnXo/W7ybE45VOLU5bw2MTESNCXJ4guS3qN1DRZpItrL1i//zBL+bEg5UmU0TmQ2M0a4vH1PJ
oNFUnQeX3xEv9ZXBL1T/9l5K1iY+tYx104CFD/eCVNOYYXuZonoj2ty3rezfgt6/mEi5l5i2UlQ9
eE1XKfgFrxAQg1Nw/VhxwfF32QfbD+qYmAApJ6jUDSGoO5VDq6XHsF3kfOHx1TSvuB2wXibOu7t3
OqjMAa1HK+u3m27yYd21JDUyxKNZPU3FyWiPmexE7a5kY0I4UaY2pPY4Z7jazDwAOO9x4oWvRCEi
X/3t9jfaDUYbU+tqN6sx0ljLTbMzvboOi5mVOVUhI9pT7S5U4uZOIa35gpMwSYK6zKzwrWoyhqi9
W9NTUbuUvHQnS/EG5DDQ1B95aEpCrmxDhdDRlXnRhQS6CF10AAWzy+tvlnkd1R+3N3M3gWw2UwgZ
iYKboVZbFOk+Y0N37ebvQLT4IHcwZ8yYanfxKDnIsoUJkUMjcQ1AE7E8ZbiM/B6IS1drR0Z7WZd9
N4mgjbC+J1oYNF1r3o2fOJzqWergKGP7JqwoRSfDKT5E5KtvzAi5MS0yc6wjfKjxPPoK04/hacCz
ecnmO+0oewPePckGkokKPlAD7ZG/r6kolqzSxgGDXPOvwXrhZVB2souTzIawb3qrlkWegC7PtqoH
rY0eC6BYUJ1ZH/HwzVqEjTPDsDaXHHDHMhqfMlNlo2ExK23volJ9vu3lsiUJdw6SOiUqMADim+iQ
dxAxCRbZBMWut21WIwTAfFTCYbYTMP9pukcX7aLojaSdLlvF+veNQ9PGmShUbKGW2wWpXrBy8Ao8
u93eqt0wZ5imDQYWkOWLJHiRoneVY7Tg0VrqJzRzDn1JWMSjA55DXLvvg9vmdqPBxtz6982ask4N
R2pgTdT5pFanqPgxhj8WVcYts79176sSoimxe5Jg4nj16QvcjUXE02XydzIbQigtFT4hy+KOYYJZ
aHlSuzupIqpst4TYaVeQcKwriGn1dedR5RtGtFk3PKW2KvECiSGR8me0U8MYyArOpCSI1eQaOcbB
1Fp3zCNJGNgfa3l3AZEBr8r0WolLDdT4j+ZXw4eskYPmAwhMDgRiAzZrgOUZv4yUyUjJ913dIRqA
lBo4P4WoME/dkNTmbHh1nj6UGTnElf15NlDRzvGzQjLJK8j+bcB4tyeECGovkW5jwOU/00Ju9AjZ
WUy4rFil7Dn0R8klZz8ivZsTwkU9FFWpLbYJWELnJ3TwEyJl3dv3+XcbwvHtjGomi4KCIfu8BEPI
Si/y19aReRi99mH8rTwkK5plNoWzPAykSvUOsnXdHGhD6A7VL5Wb7kfi0vvChMOsFnZc6yFQ1+Ok
MK5wt+2PcXjf547kpO17BR47TGA6TCBRhXTb13lrUMDoAHqIjhQcLQqYGeevNgshsZEEkwRhu3/D
2dgT0m7oWBE3LIDo8js1MEB71LHGJ0EEYgu5MNr/sGbaDq6KEG4S6clyDSrl4NNEIHGJ251QWcbr
feolO636PCC4v/3Zdn0DYf7/mhPjluEUykAmXfd4lTLTOOUaONcGSfN692CZ0FAgYNMErbDggNrc
6LyYQeo1453RIH/qluQb7a/i3YDgfPnSQXenhbQWp46Pi00wkPJo8UKyWZC2RXb9xy1+sxIhn6hO
TwmJQblmF/SzqfdHm9OXxtaOYGI75eY4syLBZSdvHkxan6JYOzVTU7KO0kPYJFfTCd1Y634NgNVP
s/JW6hWB4mL4PSsw5aYPDugRh/JpilVv6lWP6PVL1GS52/Bveg6Ueq76nC8XoI7+VHLigVgKMjlA
q4LUtXZAQGibeNRxHuZlegmrsWBgp7/r2hqvc8Wn2SZBktU+qXPMK88XsyOHNIk/LXMJbF6PmWmS
13hYmD1qKK6ad1AzbI6KmUSMF9m3yOSf5ip7nfv8dXTah9KMrum43IfZcgIlz1OPRMuIUdzbsfGq
2UpgKeY5taJzO88FM8vwYLftVQsr6taGdhip0oBJDsAUvfHMKb3EfXHsqinItQpXbuveUhvfjAGA
xL8b49Y6tiGjufqEx9ZHbvYuiu43FeikkRRsok7Aw8wl6/bS8VONf7yuusBI+4iRbAlQn51H6DSG
eQ8Sj+GPQQPHKRB0YK+6lBhBtjg5DekYdJN6p87ozjhTeV9jNcym4UV12hOtZtDepeSzYdo608vy
sFDLJTU/V/F4xnD/S6MSH/p/D5DDeBoScqcp7dGw/pjbJFgiLWfVxBkZdQgb0eJihOUfA+Zf7XR8
y6ryWa9UFzCWxyQ2fplWPx+mEHRdmh0HfVcHJjdY3QwvqdXcOep80os0YTOfPavKX9IUs3dld5eP
akBSeiULYaWWB9CZdrPcPtK6eLTC8ASagAeOBmQ3WxarHdWd0/6+iuqgbttLtmR3oZY9KQNAhlV+
UlIMzIbkeXLyYKiM+7blR0cBvcqourkVv0RG7y2J8UziBL2lKXHTnj9paXGg2MVh4QFQzhebpABW
519rgFs0UrYsW+gDGXsXklk+STAsZrXXIYP0MU7tQvAyqKBm0WqPp+TPCZpQZWsdhsIIOod81yjc
OUHOVNqHfOxfodbth2o0MwhwNW7IVWxCdFC6YgSmIecsDgs/bgum0jpQh5JpSRTQcPS5Yf9o03Ji
yRCfcns4Nn136NSFJWo1sjZNHjr4Ppvt9Hkc04iNU3WAn7tK9q1foueOmqeomQKV9G48qp/iRr0Y
Rv7s6PVdpV/nAVXZQP2sqb5EOClJ13n13IGT7+toczfh0dd6gGaIqbptpH21qtTNo2FimPVw1c68
5/p8PxTqPQ+HJ9AbvXFdCbQR8R+7VebWdcyTR1DXfVbNkRk0/qX2b0VW3ingibHMxCWpdU/7HqxI
a7cFXJ1hn30zG+MRhc33Ku3vyti8A4fDlc/ZG++ymWVT5M85fbIW8FF3/JqHil+r9nOYZKdWJ5+T
ND7ZfR7Ew3CXRep902YlAkX3dbL42oY4TnX+q68Jg7u/lC0YUEbrxbHVi1aBV0/LbbdIy69WQ5gz
98/qQn/BXwe0kD/jLPqAu/p8iVNPBewl61O/UjARrnaviUmDKtS/dglwSkltuyB3eu5s8lAn/Jlk
w6fWog2jlebW1HiYi+SuaCAHWOYBje07rvHHhOMRppuoX4X1zIZ+Xh8cH7smvu+5epkhlMSS3rpX
U/Xg8Oxcd9FlSc1LT6pf6ZQs0Pax2bh0Pp+jg2WlLjdBE0J1wkxOv00kPpaN5lW144c2wSBT3LVs
svuZORbiD67/RMm/hGb6E2wJ7gIl8axY5QHSx2YAgVSuaswK++89KGP60mZDNR3Uorlv8+bZURDt
zCg510vhabV66szuEof9EbPKnyxDPY/VeGdaU+0aWR15jQ3aq9lJTpCKCEE0qvSsGrP41FH0ObRh
6pmi5iozwXUIYt9sYYZjLQfNWTQ3LWPqN9k0HuzFio4ZJIfYaCf0Aa3Pwm+1uPuWlMMJYq2NXyv1
4NfcjJlqNe3JGI30lKjGyHK+WAjQhYnghqcoaFsXXleNCkvzIXVNE8e2Aqv/uXdGGuQ91NrznNfM
0hswQ6U5GGC0sPanNCYeTeaIzbV1rqDS5k8TUpBBlm+Knljf9XFsGOGDckw6TErgslW5qlXdowMH
ZTzLHSH0epkzHdN5SVK4oGC9FE7uOxU0mgxzxixMG51zq3XLrNOQ7lJmk8bTVA2wyLI/d1DdTmz7
GiUTyJaijk3VDKndOYib8jwv6bluUIflTfbU69lpqSK0FMogt3Mv0cvHFumkG22wieALTOprYeif
+8b2BjUMQiWtmaMQNprmgReKXxbccHsjOSjKcsct84HW3f2i4FmPZHctSoplSr5OOSIOVbyW2g5L
8um7Qqwfhj6cV3isO1Eg6QHe6poIC1pJlJeZ0blHkjTx71MQyfMz0fMj+GcYsVE/RL3H68VrjOai
0uhaNfwPrS05eBnIsezC13lYjrkeDx74KTx1zh8LBIuxnQ5JOjzh0RaD0Zh6BAN/6bgQ3P7TUFL8
qB3QmSfMqaHhq4EFG3GiDodjMaSHSjWOhTYdq+iN1xUQA/+HtOtYkhvHgl/ECBKgvdKWaaM2krp1
YcgNvff8+k1qTLEhbGGnN+Ywh1YwC8DDA/BMZhlUc3sosRPCQnrKWsmvxhySdVBh6JqjtEx2iAXJ
5OgkT7VTyZqvq5ELf/BcmJEf691Zq0q372sXqp3Hec0TeyD5p0TNRoihFPeGmQR9sXweoZRj5zhs
rCIPkrI9rLLitEtuI+13XDT4e4hsFlkVZCTPnEw27uo1PClLfy6H5l4iaAaW0J/W48SwllOnJ668
gPVxNZxSxs6oxp/VSL+jC/W2tOhn9OwXQConW0nW1ykfz0Vflx4xvynq8pDH5WslLWC+QN7F0ApH
1+J7yayCvu813Kr0kxnHz0kT28UKfWrwiNVWHRSFdQspyR/RaiLeC35sRYO+2IpeV1o4i6z4Rh3e
VqYZhCH894KIZknuB6kJ4HIeoOs9+0Y03ram5a+lZqdVEshotU9nxWliyR5U8w89zT+QprPl9ac6
VYFpqrdEHx4h1+VVk9bcaVTC62pIV7ewhhPV83MWRp090jTYnB0Z4ptKTuw+Hg/g0fGKEG48ohKY
lZSXTNG8bGy+KvE3XBRwy6UHpbEeU1igVC6OFNbEBh0YbujyC1lFjH3cCIUOXRfTNDREsZm3oUbm
chwI2IOmipyGDo+ZlA5eHyV+kpY3fdsI4qT8x+gOkHkcoizH6qA8BmrXL6OLlqagQCVIdlMct3Zr
PBMEr+ztIfPb+2MHx0RgqoZGalSgsShPbnrpVprvVNQpo06Xtt9XVRA+5ca0cKShDRra5gZhHjsG
aE7qaAgh3Trnnvl1sX6meXoj4R13/Q3K76W7ALHp/3kwI6nL48TTvyxOdCj92C0/z4f2LN/LlU29
6RDf6qImQcHo2EoAc4SbH+QGo1slJxkGR0XZd4kSVS39JBgft09rNz7GSIZKtxAVoaYr9VQ+VkUj
2ZlhhhBXmolDlFYCdW5KvEmJvprhaNhhG4mEcblP8N1PYAxHKbp+1OscmNE3CJP33dfrY+RuvN33
N/xdWLqXplkuLJyiLY5zO7eUh2YucFnAfS7Krfu6y94TUzD0La8DVUiZ5URpzUwuTQtUtkp3JNL3
CA+r6yPixhR2AExMARwrjVmhidq1NA/qkPZAPR1U7tdBlG0P/bahdyjMHgNlpVRlAyhR+sYqH6sY
bZBpigLXcl2rxo70ufhjSdqKQhRkVRM7TLVKswtJLk5GW8NBZ3RJTW8t5NnOqxQPSCuWEZ+K4oei
aCEwDkWqk6KGUKy8/sP59vT39Cssu4qhgUXDUFEEH/YK8ZW8xQO3VaigmYm/Ry8ojDuPtyqaBRK3
uDQNdz09r6R0onRBwktUZMePuxkWSgoMSJSo+mYOOwPOQZFM1hV5Fc2evNXtQHUynkGYHFT+cjAF
npU7eybkB4hhyCCZYHajEVsNdClxaqidYfetgZeG+4712SEw+1FrsqpYtkpLbfyjzT1ZFWw/7kG0
+z4zXb22ysQy0agC0kFlfeyIZksN2KujABpQhiqS9+Q3xuzwNkvZLc9S1GpMKvRypEcEfQ/KOfIo
HgsfJj+96z3FAdXwgX5IRNpTQlwmdKmu3dpAB2qTX5Od9UbHK91ety5vI2j8BLQqZZD9DzWf/HvF
bryM97GKtUEkDwVX5Ut5tGxEB77pP1TQzcrueiuuexcZJOOG5tHQwEnSgMmo6Gyj/ySU7xUAqGwe
Pq5UcDPgYgbizRLcDFMiysDxd/Blyth+3jZO5qxu0X0W33Ree9waRofX1lu93It8UcOoaIHYLqAi
ldYmaUy0otrkVNypHl4UKHtaNqaxzI3c93AjbXIlimmoKiUsY0yPq226gN3U7eUPkfyyUryLBV6J
e+LtIJhrSqhLszGDt9KrCiUIjfhca8OxU0UinXxTuIyEcX7VWBq0WtEEFtVOoX5QpB/XXR//Orkb
x/YDdr6iTKGYiuiS6i6Gs0lbpX57yCQ7fsKL/GQ9bEp4sWrTZwHsNj2/HeVIgGkqitMUjWVW6Qx9
hV4OSNcRuwD7XO7Grv5BCYjfB+Fdc7iOxp3ECxjLr1IV1UrWAht2HmK87WZH053rCPyryQ6COXzz
xIr6UEEtZvJpcahfumZA/dxFOCt14k/TDaqdAu3Y+OB3t0WlSNzjZYfNmOKi9U0XoavJrdbZaSVJ
8gyJIsLWDlNQoNZKHypvEDICKCJY1jT7XBqbSIo8xM5jtMQ9bAWN3cfYJR+im9mZPQNcBPbiFq70
LiEI5Ab+Nh+W9XGqzTFXKDoX8ymQlsdmuhtKgdHwndYOgzm101GT5TyJtn6qemMERT/VveTo+i9O
txIKhLHiX7cirk/ZITLndthZKPPoFVCKmDXSEiCv6ZxEJGEm2gzMIU1j9IcjxIPKQumklQeFCro9
RN/fzGbnUPROCo18wGZb2xdV+bG8r+x5N0vM8RuNkVbIFIwXaS2fiuRFja0T+L6dqF1/JApKsKbZ
SRFpimv1R5tPCEabXisXgrUSDJOtGC6LOWu0rQtEXqpgnuMHSEcKjhgRBONTSJ0lY99CPLlWlJ+x
GR8IqY/XLY7v/i+TaTK+g+AUa+NlwGTeVF8Hb2Ocj9348/Qd3CgOlCKCPJAfBZgC328yjiOWtUgD
d/qGufl+xU59CXUd2VE6bU7yOhrfS4G6S0aC2kKn/VtzHCq0A60z6jSRcDvi1maXc/WpbRF8nRvP
7FobEYbYvo7Jfd/j/f43JrMFxqwP+2VGJ12uHZP4pVMeavI4NMNJCnPvOhT/IrfDYnbDlPVrC+dO
cZHLnzdaZgStHwZX8cihDEQPP/7A0G+gQ5/QRLDr7WQ2pVJaqimjojyrbhVNwmsmPVqatIWsEeru
BGvH94cXOGYeSy3LjDVaUN5RncvqpGBA0uH6/G0u9fd7yAWCmb4yVqw4hTtxDa19NNTU6QmIlirp
59i8q7p2a9b4c/LYRuCOzkXbDGHkSeb9MDukuDFVwWgEE8a2AMttXmfmMkBlcT6H3ZZ7/DIs36/P
GNfiVFQT6USneP2zxBVGXqph1skb7cLgEWcKEi88RgF2lyfmAOf5wD3Y9vfdaWJZzZqkkJEHP4/5
aKTqkzbTH9cHJILYJnUHIXctCi4G1MNAedqZm+UYlubH6xA8K9uPgjnYs2IaaYPkAtgxznHzokf+
Sle7FDUO/1pf1ppVmVoWtHipJrOvOrx7NFB4gcRoMpz+xjpvhOmj4VhB/j8QpvMHdQFjjg5tq3tE
BgxcKR21p+qhoA8DNH/GXkD/yb1b70fFnBeNhqAzqNnRrOD++VaoEOCzM7jyz/0JG8nXnPwEIbrj
dOgnGxpH1xfvv8wqWK1QrgJhOpY0YEITTYMKmnCjpkXSIguiI7JkqJ8rHdFpxdvA6Nf5G+o3H9Gr
c6XUOa7y6oPWRbYWP+lUEI3i2/sFg7lWRLG1yIYEYjxapw46GGwles8BqCLYjCpv8HAbbGda1a1F
l6IYxSXNh0S9Mzq/UIMxuk1KwQnxqyXhN4vfITFHBFjJJhQcrtDT3upe7zZprekjKg9/vSgtR3tA
kvlOyf+KM4gyTNvp8Du6SmUdrAuyojKuI8rTsZOMZZPr6Y9dkASTDybfQFSTyne5oLoxdRWb2mLr
HMfFwIRumoj0aXFaIJlH8jQ7q/frbeUJ7J1rIBc0tsxxnWcptzI06YKUw1ORd3abIPlofTWC6aYH
S0ZU2sIRcg1/h8kY5ZzEHUjFzE0erYZ+7vJpiyknwfKCYL+n+mgVd0UZO9GsWowDixDgNhK0hbjp
jRloN9FptGfH/E6wsyNXdHUSDZBxYsoS6ajiQzp9hMxtQRub6i+jqCibdz9DG97fdmJtK7s7ykDg
KkdymqHfAcqMEA1oe9Q8ykHV1vZohcF1O+GaCSqKZUJUg4Cc+S2YOsskn0LkAMf4TPLVJoaIjYs7
ZzsEZjidViTFOuGNJUlOQ+8WPchDwY1JNIjtJ+xmTNOqQe4aQPQdyBnr2UY53vVpEg2COfsHkEUp
dAFCVOJJ3Nqp7kvCDvRfB8Nvnmg3VczNPNT0tp0NoFRRf8hrVJSDEz5Z9bNUqSfUK5za7iMuoA+Q
mRAcj9xrwA6Z8cB1ElW02mYwXJfDIA0nvR7QAbo4YK8SiGRsn7o2SOayXkh0lHoCi2uq3l3z53D4
PFpPmfmgqa9x/fH/WTfCJu3MLK9QbAOwAv1553UltZe3yh+gZoq860jXbfC3aDUi/VCSS1fNldYU
rJcjmmA0ORQ1VV+3QyIz3o5MdB20FM19QxnM6WQny12GQtrrQxGBsD6Bhoo6RwCJyg969r2R/DgU
pDlFEIxTKMMorGcD69Lnmt1p3xBDrmaR3B/fqFHHgdMW5RxsNUevz1VaL6BsRNkDStuMo2pUN2lV
3Xam7l6fMq7PRk/BX1BsPYdigaUqLQDVgA67KLunMVqgtmVEzoyCh9QUCsPyze0CyBy1MkFluL7R
i83JayxDWFWwQKIBMYZW6VVRKDW+r66Hse0do55dspzJjFakXBR4597AdJB5yYpuouqGcQmIcePM
mwHWzpK7pKhPc6RGtzPt0eoLZ6avc/bt+npx7e8fRBSrvz0x9FZPFyuDvzNQK2hmHfrCUTaql4Lg
H9cCdzDMKjWRDn3BFgPTq7M6yI7R+JMEsSYRm4gIh1ktaQXtfa1uPb/1Q1Pf5LFlt9NtKpo1EQzj
GMC4W8QmaojdrLrLF2g4KIlDltBGQMS+vj4iJMY/jHo7oMYQSLNlovAzPUR6/K2wcKtrUF57HUtk
C9vfd7cHU65mpTexSPLwqKZnK/ysa4K+Pu5uRbBNBR8x0RB2ewsRk6iwjH6G20aLSmI9KiI9Bf4Y
LgDbfO7GEGu1YQ4GupeN2Qjm3HKVGpIK02gIblp8HIugrlHBM4YVQC5CqsProDN/pZ+k9aEZvDT1
ri8Hf+kvEMxQZI2SpR4AIRvndflOxtqe59tKJ4JTjpsaQoXbP2NhbluokUaCbQHQxuOxaWehoLQ9
TC+lrSOBiSpYNbg+MtHkMZesqEkL09gmL8tTw7YmK4jj+I6oKL6+DsR/FO2GxjjUMJvLvrRWeO8H
85SDINtGt8RzcdMd+1sptUV+gR9cMQiywDLSECqbqq+NokpoCvvWCEJWzWkLWankV8hq02q6Pjru
NO7AGGdH11jr4wJg66Cgj4CCU82OZRGhvQiF8XVrV7RqXWNHjWuCkuLIU2a7T0UEB1zHsBsL4+ck
Sher2a5aYxj00e06vme/7r6/jXLnF9DHbg1LhrlKkWLVQCgpfUqtx/9vPZgN26hF1Frxth7lvVQd
FRja/PM6BH+adEVTZXgdsBEzw+ghb6wNgIin5qxE0TkvDMGe4a/3PxBseYGyypWRzNgyGvKdSqbZ
UauifUTEaigYCasPWZe1iXsbRmKWHyTTb0PBjYO/9Y3LOJjdkSfNREIdAP3L6CaH3Jec+pwdh+Om
dikqWhBNGrtJFFRuZhEmTQ87L9aVIEfb4ay3r9eX/xdn529vRqSqiC4jEqmx5PvWnOZdhT+4Gorg
EtSGJV7hfO+LYHZUf6vHQOPD5+uY3GNoB8lYNSr4TdRooys5ndMDCIUcpUSKcawVP+xFXGb8RduB
MUdRZJqFWpjl1nAtnwzk/zZ6g+aGQsFREgaxuCaIIKSOGORGd8EsGkqclkZLYsNF/+kafo5EPE/b
j/19sS7fZ3xa2OZIKBYqqKTWzslQqS+lPq28dOztKo0EhQrcaMJuMIyDk+Rx0dGDrbkmObXlASrO
zlgeJrTIRPF5QivTdavgzx1it4alWdC4Yy70a7aCta9O0I0wnWmH1heBv+ZbAphwdcuSDdR4M55O
6RJ9jmdFBR1ceRMdhqA/kKfV2QpwEld0knJrPdH99jcaW/9A0ggyniOSMrPf3hBI+lSBcY59uHIE
wfWXypdezTsRjTR3Z+1AmTmUhxC3O7lGifOMxH3jq6BFT6NboxQ8YXk4qO4hIKnBtQR5n7eHhoRW
b6VMIFilhfItbbPvVO/90VrcfMgERyD3AqTJFM2IJorhjF93zd05mwx1leQD9hSbszMPmS9aNp7X
3YOxGyxMpAknZeRF4d1qvcbrl7n8+u/tXIMBGoZJTLAaMmuEqj6I9fUozZLbL8XqK/Gn/+/7zCkV
Eq3XrY1RPl5ab+zL0ygXgvs9f/kvQ2DdHNqp4wXFHa4i5U5Srjdp2ByIpaPBUfiE5LmF/XQxKzKh
8jxJEvSCqNGDFaKpehAl47ivlT0EY80NjWU9CrEi5eyTE9RQncqh843loEzEgZMVJ6xEg9omeGfT
0ca/apYYlGLOT/Wi3Bt5Ilgj7sG+HxVz8NXFrFbz1opqzjbSb9lHxc19iDKgP8A36PP/xjgiGhjz
DhuytpNBkYTVshySnA1VcHX4L97gYnqME9eglIYuYIwK3qA+ajexWziJ9us5lPmirJvAztlEX4o0
X1n2GI2JQnZFPfZq6Ji9txJRnpSbntgtFsvCFKtN0pnJVq+5lI8LLT9OWQohl+6UoXvZJjGoLFQa
GGXWeoueC0yFd6vYgzMeIwGnexrh7uzGw2kBAVQ7JuhOzm2p9kmYCI5hLhgUbxRq4jmrqswCUquj
odThCpNo6ilv5B9qqjmhZjqLMb+oVp4F190hdw0veBobjpyi8M8kpgG5GrsZ49Hp0qG1lVnuXauW
RCzxfG+yA2T8u9Qv8VBSxNc2zh3cqNEt6yuDTwZ79KhTuJFp54Z3fZDcY2uHyaxg1+rFOiDi4YF8
gBqn0bprp+N1CO7O3kEwPn8lUluYQwl5Icub5rs2+nH9+/wh0I06yNAJyGTfukRDn6ekqnGmoEW0
zG5DbGtRfy1/CBcIxjlVsVV0YF1B0kL6nJX3SiTYR3znpBjU1PCQUnBfeTuGJAPjPap+/iov+jNW
81d5kThWwx0NQcwTV0yIwbHMVU3cxw2UEBDfyKqNIeW2yVrBXhVBMGY1VFJnhZWK3oetIb+t79cs
dK8vO9cd7EbBmBUtqNxJKNdCI37yrTdoYCYyuOkNHy/WG3UUtYtwvcEObhvx7uBVzXxOpZIilWiO
aH2BDMJsG+D5T2wtNKPcscyu/359hHyrIFgl8KCCAZgtTlkoaEY0CqtImo9DcgjHh7Dwtf4T3m5R
7yrx04LhV1SwX7n7aVNVs3RVQwcis596vUXj/WLgUhN5E/URSBhFkXHuZOLyr6OICa2fhDF3PRrz
UZlqxEOQxiSPFOmK1jQRCBPxrPPHcgHafshu1ZJqKluIkcNIuj6Iuj/WSjoN/WxfX6ht+7OPa203
HGbGCinMZLzf4R4M/aCXbZAsuM1CcduWw+KYae3XWZxs5FvHDpVxShZZszaLgRrXiB8/DireHb09
DSluGsG6BEp6G813zfTj+mBFU8ocwxGoLLOSAhbEstNq99VnJRXEDwQQbOLWyJBJzVJAtGOQDa8N
uueSD9dHwX3T79aM7btP4TxUUgFj9Puj7uT3y+R03xe//cXqWIvOWa5DvCwWy8RP6nJMQgVwcnxS
h2MbpwIbFJkD28xbm/OKOAiITDovDNZjdMo0Z3YUJz1LoIQTHFii4TDecA6tIZmQDnZjpLXiejyP
NH66vkJ8H2FClB5Edwpli6CMNqNloaAGoesLe+1PpTXYnf4xjz9fx/kvE3cBYsaS9nq0LFuqsYtR
ATgEsdseQMw6o2FTOoqK1fiXPNxg/x4W4/rqqaaZsrFg4smYHyFZ+a+fjKKJZHygUYFNCM8EnBR9
66Rt+UWTe99E8kTWBAEKERLjB+Wy6cYWaXzXMlAXSk5Z8zWlIIItRPH07Sb8u8O9TCLj+npa6GNW
AigtJHCfgWZNKR/qSr3NZuV1CmdPNit3GpPbISXHqpG96ybD908XeMYFjmUdpUYE+MaCdNRa3lhR
EYyDKA/Ff4j/Yysoc397eillS5dGgmWC8c5tn0u3BhW6Y94QxR5cFf2j6U9FlOnljg0KbtRAStxC
zuItphRZkUzbEu9wFEiTu1h2QmievWP+dhjM7RA0UHJUb64qr0HJ8TT1J6v49h4IFYF0BN1M3GWY
YUxLu3QGbhhZltpgLnItNEWX5nsMQf0HhT2opGImzbJu9xgQOg/gKKs/5ZHgOsbdVDsMZkFIOnRl
VmybCnzA9tqOlgNSZssjVM2CUQLf0f81c+xJZVVglmtNjIkuOgVJbzPbBconfIWUnX8dinuKgHcC
uQCoceL99naRINpRDIsK+wYdhj2D+i9tMwEE39/uMFhXkfRanVS/HtWgeksOTUBSkAC6aKHdtEHK
AMUf+fguu7gMjLG+FiWv6riR+NDWawevGp/79uM75k5HHH1rm7AsNvuaGaAL7MYML0a1BI/mE9SY
BIbAXZ0LApt8HcZQnTIZCKQ8V/MtaV6vj4DraXbfZww7gu5IDU5H3MBWH2woYEYLFJDUvgdEQ6Uh
NfEf26SoVsma5ylcDQIE38tqfBzRK2RFzdfrMNxNql9gGCsLYyu22h6bhliDm43Rc1hb/qDTc9/p
gsOPP20XKMa25i5tk64AlBQWNqSAaURsKnrR8MeD8kx0Xxg6mk3e7sx4ImVplCmmbYbwkfWaxR9N
sF4OqmB5uK3umn4B2n7I7oHWF3IUtyjhQMyrPCLODB7y8Ln0I89yOsTQNUc+g2XdBTn/j+srxp/G
CzDjexqrjkZTA3CoPpXy8zL+IYUCz83N5O0Hx1hFhoq5VG6AkQ7OhIa+IahAP+eA8rN1/5SQT1xi
oARAlIzib93L4FgbiVHeH6oAlqKbWDuBUEiwbtvs/HYBuywb202lNwlR6g1gCLNDr03oFgcnjFoE
Wq37xaQLvDh3PAbqJRVKFQScmVhPPsrIFWlwFUjlREgjW6EolcMd0A5h+wU7O6RVDTFlC84OLcZ+
HsbPfTQECYmPIM4MQPQs6LzjWp+JftVth8no43oLZ6hRshQKblmacb/x0CpPwi3MhUB9NRKfhqoh
LvoWol7nCYW6Cu4mFVlsRK/CUz5WMSr49FGQ1N3M6TdrQLRI2RpkkG9lzA1EkE25xijLaknh4l8d
9G50TeW+0NUvbUyPEchK83gWzCH/4YaOTNVSCEFxPzOJEwhBQfSOqpr0uLqKDY02P3GKI3Hbj+/p
MNZ2UMxOrsy5mkIwy7ogeEUcLgrKvjk01Hy+7pS4VriDYSYy2yjq0ZYNt6t6CoqfFcO3zLM2BbUo
mcJz8DraSE1NtvB/NuCsKuB1apbNOghkqldwh9cq+D7GoJE6QVckd532WIyPT+NOX9eF/BXc/pe9
szyz34MxRmFKdR6TBmC59bU1vkyzT4tP11eJ5432EIwxWAvFA7QCRDQfQBlexK/Xv89fGx2dX2BW
AIEo4+3Cqk+mKtLRHyMlvQdZu9CZkPr3ioF+MMq5E8RyuKEwXb7gMb6v7qoQhOvAayNXdoiTgdWs
cJrI/d+6m7nPWh1tBRpI5yi69hnPNKx9I2uaDG8ezK7uNEE23iZImVMQIttgjXdCJ+z963PK21l7
TPLWGxbopQqJgp2VyQ9dsoBY+TN2llwHen24jsQ1QMWQEa6HgBkSOm+RpjDsydCgehTh8zrcwudV
KBgMF4LI25NJ1+D6tr/vDqtQ6tupyDEYzCEgMuX/h9hsdAfR9UZVZSocXiffG5N1VqFFM+KS/o65
2g2EmSsirdKYLUAZFs3RogzqkINNx8G9DsPdsDsYZsNq3WCuiFei+C2vT6BvPy6VqNtRtCSM51ZA
kB1PE84irHqVB1j1Mg+uj4Kb6sd76e9lZ6MNc1q2GbSAUNipzE40T7dRptvaOKECsi+8sVs/IMJx
q/bET8dMxEPKdUoUynUmSo/AKsYsVdNHaZNt8n9zq6Dz1e9X+Qb0fP1aCYybf1yoqqboqHOSTbZu
fR1o1PUKqu1Gf3Rlr3PCo/wkBRt93ntSXfoOivEKKe6SA9mkUsAeg41UYO1Ee5XvXXcYjDeXjYGu
yDRIYPSMnxevxBsHvbCRTU+6n8Xifm/uQu3wGG/ezmqYtwZkACGrsL7UW0DbT7/Vn/MzDayg8OuP
5JA7mmCL8Z36DpbxSWmGinZ42a3NPH3uj82p+7lJSqmIo6cr+r7jTDhU7rbeQTI+isxZmcuQZ3DX
+JEkH2SRlKfQEhmbr9CaGqUhyBXl0VVP8u3WQbGO/+OxuH2MvUTvbZFxUlTu41zagmES+P/LkzxD
0iV1oBqT1JLgxOc6q93EMc6K6LW+5h0qTLXkMYl+qPKHQVwbt33kynjYJ2JR6ms4TguIrZHnyO40
H9zA4avlZUfdH53J1Z82qg9yGKDg/DgIRigwjV8ruzu++pzSYlHACDTGkuRDugI6M0YtKjzmbzVU
HRMDEVe0CLw9JKkmgQ4TtNpuKpNDprY+JaDBSvvsUzbVP657f/6a/YPFRuMidBDEc5SCqKJ8HmSP
kB+qKTiNufEKsBxvrPV4N4JU+u141DmRLJKBKqJ1Qe8PkkUFou4/s6Bxia/7qVf+TE/DZ5Hr4K7V
DpUxfKilaOaQoky31oMi82URLR+X5WY/LGaZNAhCyDU6urwtM7oxmahO5q0HSC4c0j/ST6uzKbbV
P1EnHNmiDAHfL15GxzLOUhouRRfCSXVedkfdKkBTVOj3Xvz4i+gwoE+ityo35L0b72/18FZVJkaH
mq7Rp/4QQFbikDk1goX3iqN4dVC+J9y9B2SOUUpKKW4SMHAoZHztu97L5v4Lgh6CsoDNEH7zKLup
ZE7SdhzbsdExlVn7vaCaHY7nTFXsUIfUdwKVHUhtXd9zog2hbqa7cyNjWAxZNKG/ZUR573jT3mg+
XisB5tK4mx3rgTrErn+Ok8B78Q+e3UiZw7RtU8XUFUhrolZVPf1TDib7JpJ+omAhNwa7Xz7mHKVD
KQ1GksO1RO7o1s/zsThlqo3skjN6spv5uHp9GD9tBDWiOlmuV9sNlPE4YGUI4w4dZu4I9ZUcAiPG
qvlRIqqv4zrqHQzjYoYymfVkgFYj6DNdMt0WqKRKbvSFCDwo30JVE7QtaMO12LB5uhpGOaYRcKJA
6f+gYzBDW4TI0Z0ltXacdd+vGyh/+i54zMppyiYQD0ILKL51PzoobklRck81UX8cf/ouMMwqLUsz
lQuiOFASiuyyeOjiD2qMjvlZFFYWjYdZJ6jDx8QIQZmsQJJ0VCFF+JpKgjnjby4dpzVavkEZyLpH
kPaPUUFA01orsz9rStCP07lt19kmM64lTZjas6rfGpFht2DFmZv15R2rtm04AhFKaBYw55EeWmVs
QqDGhQJWkkBsyTNTQcyNu2IXCPbylSapEUfWiNu4/kIGsCX3L5LylMuCkfyXufxnKOw9S0X1OTKd
K2pJTgkITpMAfdr2phB6FqmziEbEnDFTTNZZMnGd7MHQpT2BOslTJWlT9hA4X+51xAArjaqhRxeh
87c+v0ZlWFSsOGWMyTcjapNGdP3mz9oOgtm2gxSNdJHDvwKi/7j3Ldwmrvbl7qkdGLN5aWg2YZFL
iFYWtZuVH03jj1R6DzsNAoj/TBqzcU0glIvcqG6RRzZZPUmCENvov2PfGJqqyihLBfsdfbsyfbEW
hRyDPS1KoOD5GIa34GQUeHD+6l8wmBO/neRhHIvIcJUoh5TjcOgKVZAt4UPgjo3YnYzCDib8uWrV
1JSlhQVp8VZOTV/PRMIe/8XCLhjMbqmVtLS69G8LexNyFze78C3sAsasy0pmtatKgC3Spyj1kv5W
awW5ns1If7v6IZYKCSgw9hM21dPKUlGM24WoqQ2nmHq3naDSONCn2FB/DIn2+bqlcZ3NDo4x5yrJ
wi5TEReajM41jPA27xZ3BPM2lUXq8/wHwg6LOQ1ArLF27YLnj1HanVfkJw0Pr/GgdXbnmv2JQsZB
Eso4CObzF/nj7mILRaFEWzYJ9bWABJruLBrIachzHT23osYrnnVsmxYlHDB2jU11yjmZyhyF0e7U
fsTpblML6m4iVinOngIFCZKPSGYpBmiA37qGYSBSIUloAGm13sXjP2jV8t8fqW8gGD9aFTM0qqUy
hTZxc0uG72XRJ7a50JNSpx+vmx+Pe/MNFmN/ZVxnJNYhM6PZVW5DPOKTeaIHNLagOBXNhS/RMw02
QZEtVZKfRA9IzoptldGoIkOXlfFbL7pkjHNZLWHi1WnuGVXoxusrGFuO1wfJXbIdCuNpQ5Ma8Zzl
mhuHnV1CX2EeasFR/iuTxLiNNyPZRroz8wLl/sOKksZfHVXoxNOd+mlMXqEiAVWW0YFCJ5izbOko
HcbptXzc2BiEryvubGqEEoNaREXf+9vfEFaDUctI6Xm19UvqQJ8c9FJCuGfwpw9o7MKDvPoMxdHr
s8tLFmjYDZYFYgZCqcUMPUJCPkPtEy6Zkf6lKYhrhhCJTSA9mpuN3Sz6y2xBmbcyWsdMRUcc7/x5
g87sxxYqbHW3tMh9SdbBWLrHAr1AZbweis78nlsN5C9lR6raoz60N8ncL4Lhcyd9N3pms9ZNmkpa
3mLhl+S86jlaS6aHd1WXobwUejiQW0dFN9tEYOphliBdgW5cEAv31nA/aeMRBBWCrcKL6LzBYY7z
xmzxMGpDMEjd95B33JQJ82/RzVYEnHrdZ+nfX7TewDEHegLt33StIY9Ah9qb+ptYqtBQ8nDdQjln
7BsQZv9D13PMdQleZtLP1fKQzAEtY7tBuel1HJ6f2a8RsxHmGk9AM2/Ac15JN5oMRrl5EASmOKfp
m6Ew1m6QvgN/po72w/K1h+i3Ac8d1th5mm32P64PR2gLjGlbEY2tPJFMVx1dPTD8FAI/vWE3qZ1+
RUbJR25HBLnVmbNudD+FzHFkLiMK3iv0vln0EQKtepfbDZitM/ObRL+YeWVHyAWOnwQD5e3hPSrj
OE3IRKftjD3ceYqvg10m+Ql2V0W2oYR9v3rElqFu664ijimBXbIB2zkzi1hpIciJnGAq+23Z2iAF
K2tRZaoIh3kGwBlJTdsheZD039WisLvwq4Hx5SLGDe5JAH4mtNlZaDD9rcq6jHtE9Q1o5G1U2vSc
BdkxPrSBJbxU8nfaBYgxk7zsazTBGRb0rOVjBlrFlL5ctwmuSSgYi2lBk91kKftoHJJkbELTnY2P
7fSHVi32pHy8jsFdlx3G9vfdnQH9gosFgWrUbqc3xXxM+tQJ9S+KiB2SlxcGa9VlLMw+BvV9pccp
nsx4zNxsSo/zQbtDxyCK0uVzLLi8cpdmB8YszRyuSLBsBZQLfbGqT4ksOnB/vcB+8xE7BGa3xkXT
d5NUb1aWfkB/USDZnVN8zL+13zKU8taNQ9z4ZGmOSPBMMDQ2MWZC7SyS8iJ0VekxiYNS//fP9f06
seRgGa5KUR0l0AoyKmdOla99PYn0VwV2bTDn+wD91XW2RrDimId0WexG8/pS1NghMOz/kPZdy3Xj
TLdPxComMNwy7aCtbEm2b1iODGDOxNOfRc98Fg1xiP/IczMXqtrtBhuNRmP1WjyItgJcmOYSyJCn
6SrOP8Vm4sog+0mqQlB2i7xZvth6B/Va3vUdOEJT+pmYH8z8EA2i8c2lBNkJN3P5N6xsRIoltZTa
wIVDJ1VJHNVneKqc75hbnjRfB8f94a/SgsmlhT5CbqunJPWt5MUc3Fhv3Nl4JoqglBClBf66PKqd
pkWomn+deoVHz0gLfuagN+gnjyLWJ9GX4tJCP7MSYBsz8Yl9q1Tnar6loi+1/MTeh+LygtVYc04H
Ynu0ql7k3r6ALfuiYVhFTTQAl8Y8SHGK/9W34hm0ANUdTLBl4wgnYe/luv3RMqP+lNiZ6QIa2ggq
TMEq8g29ZqzDoq9tvNbpV5Auc2h3VffJXxrhUkQ0SeAwnxKAQscHXDvcerrqktLfXziRJ1zhr019
RxOK9xfGLj1IVTq/JEzgiOiksPj00FaaaaMt7YWfJ48Esatd2ahic7DrjZ7s9R/rU+7Nx1wWGBYc
FDzkOW7kKh1jpAwtvupGQEAhcr2/fCILXI7QxkTLRopYzyRM6pn3ifVt34Do+3A1Q1ZbgwIVQOKZ
mlu3upO0Xi+cztzqSK5PPIvLCopkJkPe61BGfe799qY9oCylbkcwdMq+pA5EiD1ddAIKDiee6oKl
lNAqwwmI3n6eZw5QtOD50Zy+Fj2uC9aQp2aCtIZaNB1NfVJ9UqbOk4v7CBe1v/pQPCtTUsZZY8h4
raqTa51CMmoEwJmIVDy28AnrL8XrrJBqkNKqxxVJBaVw4RWWk7vNlXb9Mgez10DzL/Tt77ngiBIt
IJckWlPramWEUaZL7tSNrsru4lkERtreSzpmV0BQgw4WF+qWnRnxoOIcLPqznGYYmRKl7c0mFQwA
Fm5hTgSN4z9riA4jPkkypiEqcCUA2RLu7MDIAIeOlhwE0fcjYvMcBG0VqPugavRmELFKwsFWcrQi
+/zXWPoT1TpwglVAlQyLGkE7zd4cyU2wb3a7XbCyy23mIeo7Zi6CUcvtLwvoYXmlVW+ZawBKkoP9
0983uBkdK3vceQ9J0LK19Cj0WHIZ7PtCerFqQSm2naBebby5oveIGkkq/6mR2nszYEd6SFzlLHv1
qXNxdojIuzejcWWRCxX0BOxG6xTbM8vjkF8V4Y/9VduORdW0FQt0aYu615+xaKlxO1LJsN5wVWbg
qnxXLQtODbBiLoSm/E2gmKaozLIm9Ozs05QHczocJ+luJiJhlO1idmVoWdZVlS6jOzpWNdg+i0t2
VwXDsXOy51+lrJe5oq7ldqivrHFrmFFzRv9DSfw4cYDdgJiX9ADg2885kA5Lv0M57X+0JZTflLYr
e9xxrzZUJ1rWok06amdggl4kOw1yOl93pe2yOQUSR/YaZoq29GYwar++3cLQxANY9AS0DWBVsj35
0JTO7BtuGljTwfTLU1I53cJO/FR+3fd1c1uvbKp/fslEz+eeTEuNWxkPKOC8gmGcfpDi9xwuKzvc
4YLuTkkLBemqVw+kPFfFYSge9l3ZXj5LVSGwiZlw/kGmGMeIFpKke0lsuzTqXDWaBF78R+D/tsHj
b2SqtypVJOJRMnp1ZANaNDyGtumoQxGwIjroYXmBuqPpQKDmkkShG1WG4I686aeuGAYkAFQ8mXMn
qFFkdjdjYNNTkkvaPLL3COQi+jBACJF7zITo3NFCwabZzxkEgOVza+AGngbd0TQxyKUHzcEk7jto
Q/6wxx0tWldQGrXofEt2eDTy6IM815/kaviwHx+bof7qFuFYV7TQrGqq4ASzstgZ66dMhQS7/Wnf
yGa9uzLCHSgDqF26chFgm5MXmfmNpfla+YgHV0HZIbLD7duQxKEJfTx8I9J9lRvjQ11D+ZwMvklE
g2/bF7uVT9zeBVlEl5lAEnjzuTtBe9rrH9JH82GJiOIGLXtXg7Q7GR3hNLrQ8rIVVudML2G/DZEe
/0J40+fJi3+pVBqF2znk0NwApbsID96/56V8tQMId+LUqUZlq+ssz8SMxlAPrqxI12lGBRG5fbKt
VpY7acZO1QptLJZ37EWHM8OTT/TUQVNx0W/MDrbA3pIZ3hxsK3Nc5pBGucNeK4k35y80+qkqjxJ9
bOUgDHN/fxuI9hqXQtSuSxNDAbAmn25TFsz1x0bUb9gsvFfOcFkDYqkTyNc0yL8Rv26uJGC2tdrJ
QF1njkemPP6VQwaXPMBiWIZUR0SoTVCnN2n+3dKEBM2bLhHFNmUDFwmVl3lPkCYmyIhioyEcpo+L
NrmSO8qhOhYv7EG6Lj+UwXgcJ98+icQlNvPJyjS30xpKk8HC+C6aKJI/TK2Dpsd13Re+rtov+0u5
/NSbKFyZ4jZXSMYqahIgGBYZedoioQjnT7fP6ZUNbmMlXQIgpl2Fnva4PKy3BzwjfBgDJGR3vhJy
vy3Jds8jbl+Nitm3dqku9xYNfa/iNndNP31ejsvwRiQWJ/SN21vodNl50mmxr00D6BjI1HvmkD6g
C1YAcDw4RjxZTmng07G6uoqYpl5IiCd4dWxbwa4QRQ23BzsZdAOKPiR+i9/Pyudeu9FDpxQ93W3m
rdevybd2LLXqlawabS9vviYddYB2pdXtGH7WhOOwm4lrZYo7vxPQcIF9qUOKHL9oDORf4RcZDzfv
2QGAFhiGDDo2nldDlVEoRx1Gyev+swLQYz4KRU6Wf+fbkPxtgi92ZlJOEWDQ/947/z+hyP8Rkq/W
uFUrrb5M4r5BHPijP5xMyKhTl3y2D2UwfxU9bmznj1djXOlT9lHRmzXK0z6vrnRKMF+SevsfaDvg
Xk1wFU9eQsGis9DKHuf0pDcY6R0w6zjOF2uYr+JZhDMRebT8fVXm2EmUWEOBvM8wvFDedKI5D5E7
XMatWjL0FQjgPLPF20ycVz2mPbK7OjYPmjy54fQOwfRfMMN/A5xw6ZcZc2pNFNUpjX9kUJrvf+5/
n+3CCTjG/xngMm4a9ej5D9hBS/erv86vbdd4tF34g1LUugm/7NvbznOv5riUqw+SPUxGi3hQdUfX
X/TWdmSgd4V+bZ8kr4a4hMqsUkGDAbLlMmSXcGxJrt1CnWFRpJFO4IU8/JVffFVTgaMhBIkU4LU4
hpvhLmzQqDcOaieiYRJEOM8+mcmQvjEWyGlR4lFX1kPJUxkkpfbdEVnhMsPICjlV7Tjx8UznQmjb
gd7t31ngEoOERl/fgS3JU/NHRq5U/bj/+8r2+WNZYHG3FGj7cYE9GvHIJIZL6vL+DRBYYKROEbqJ
7SQnFQN747FJ8bTvd4J76xJYb8+LV7tchCO4TaMmaGMr/Uupkydd7oFza06kHByiz+d+Gryut1Vv
399Ndw0VBxEheAzg3+5oJkVWQwnkieRAj55LUCOJADnLir3xbGWCy0UNbeoxX1ALpLqVKmyr8VLK
aGtEV0XTCPpDmwG4ssV9PTwSYJKl6hO/rJ9gUc5Pf7dc3FcqQqLmTcIsrx26A5Uqt8utM1W+71vZ
blqv3OCykF6mKTE7xfLqzKtO/9AGVZknB/+XpvV28fBqja/u8AKeNFOGKcTOmzy2XIID/dT4alAG
/dX7mskra1ypEqplVNOoRyqHGIcKIdLExzPoIP/i1C786LaPg/3lFMQ4/5jHIEVLzRgX1Vy6mbL7
qL7tRSIGy3ffiXGeU1vRWtypbBOT4ZiZzsuHdo5cu3kwDUeyv4fph32Htk/f1Rou22BVrzRFy3KF
QvkDRE+XBXKPOd+jEeMdOX5YbqhS6+1b3N7DBOAOaMqhZOYKmAToC8xO18iKzbEGuASEr+MViltd
eFCJLHHZQotkm41VannNEB6jRvoZm7IbLf1ciVzyrn7Yd2w7Nl4d4xJG1LNphkpC7MfStVp80MAm
KXq4+4/d/GqDSxplZJNcq2TLs0fdj4r4LPWSi8R7SMGeMcz2qQR8Rqezp8vq5z7v3H0XRSvKJZN2
UiCYneDyRsenMXyISzAVHu3iiy5Yys0TDKoW/8YIX8uQqJCgLTQtXevhVKBljbLp0hxErcGtqfpf
6hn/s8MlkHJgXZSkKNanQAkgD+YWnzIv9Exfd+rLdE4fOjfx4uvxnW0GE4WBsRRLoL79c9slKSvj
Fm8KeB9ioPGoD9VV71nO/024cjMyX43xWdmos7ljE7o0qdz0N0oVf6GjUd0MUisart+ueVamuBUl
ShLnJP635pmfdfR4s9uFTnWROdAv7aNYllPkHVcphmE/1EoOiEDcys9RIj+n0bQwMx73Y39JhG/y
8sozrlwcdHka1Arqi7Y6OVkEMuyhFFSk28l4ZYNLxhErqJECbeE1gXG/tLpiD+PhweQyv3MXTM++
S/9hz8AgNpqvxCJcOilspUsMvIR6UuwUJ91va4BTjEuoAOJsBNUhPXQiDYztr/Vqkgt8gIh0TKMD
98dC6oTpHWWKN/eDwLPtj/XbCp9ABkntqKXhTtnG17n1kyVU8Kk2M6H5aoCL86wm0zBpCSAbYeTO
ddA2n0FE4JjML4ZP+19J5Asf30nJCJtx41fkO6u670UiTZsXYgx+ElxUdP0NU2EtJXlh9hhcIrCh
jkOQkuoyTuQuimrBZ/mPgHu1xR3JHRlqbaxmgFkd+Rwe8AQUhKc+iO6WGb/KFUHqt+vRlW/cmWzU
UEqiKu7gxUUJqmACuGFyyRlK7l7hinrHooXkdpMt51YbLW9rcnq2ML9IP4b2rdoLxwa3A+J1Ebkt
pCkVa1SG6316AVA8SI75PUvdOAavroKWiRw55E7UqNvetr9t8ryGTCqVLFp4DVPVsI95rtYfqIU5
sKoGych+vG8XOa8fjZ/YG9MhaboQ7OnUzDy81gSRavq1VfuzRX52I7iDDelzW+oXmkdBBQEEgf1l
Q73N9K++chuO1labaoOte9np3zdz2yfLC6niN4ccaj0Cg6K15U4WqvahFMcWRrds+yqk+SGd6E8S
iZCIS/jtubWE1arST6fYapUBDaIIIznleMlksIBfzdPg2tNTWb/85SouXq/MlWE26o2NvuG/q4jZ
sANWkeE99P+0ioJdoXGpRY4bW57NEE9RzDfmj3H15S8d4nKJbCWdHbczng0PzQWclyCZmr+3AFIs
XI3m931rglyicbmkTdRM61v0cOwqL5xEGoIobU7qEDWO3E3+vjHR0nEJxSDx2GRL4lJUL6Mfs1jg
jCgNvwEDognW52gB/xMLi1Qt8I2RNwHgSIP37iigOG1dsy0V2lR/xl466FZKC5r4zPxCGeYRv2CG
YX/Ntn1a2VgWdRXfg6GzomSYWR1dJVA8tHnLAH0PPwS6q/oRMW/f3uY3WpnjtpOFaR1TjZCARyZj
ePWbrojwk5v5YWWB20AhkTPGBmhAlqC4UZ4y87ZrIyesPkj0uTciQcxt3xRW5rjtlNaRQqT518ij
FlA/e8RFtnXRffB7dMe1u/BB+/QudNLKJrer8gJqQNTC0PQoXbowIOZNkwmkP0SryO2lki4Cc1aL
ThTB+AJ5kJqrtDlbFQFZ1oMsQp0sX/1NTreAMJCBMQBLPFeGdgArz/OkoG6r7yKtdiIM13UiARCR
Ee48HKs271hh2J6FVnw+W7c1K1yliwRYOJEZbtP2UViCAZ3pnka6K8OKzzQB5A7H8P5G2sysqyXj
9u0Ux4SGEmKgnkJPmnvLnZL2W8WMc9xZh31by8fe+zyLy6scYaopCAFi3Odi4s/jfR6prmQ46fCh
ba7rHIPS9vO+wWXT7Bnk9rAppW0ld8uwmKq42M64mmiBlMcnMkpn2xI9Rm4npdfw4/bwPIF2Li2w
lkVdn9Kou666p32HRBa4HQsRDjumjWUDoHndhZJjhKKcsF1urgKC27F5SeQR/B94aWqC8JD7ka/e
VY2TfcH8+tE8/ZU//CRsHM4xo62R+ENj30T1FIxMxPQpiAF+GJYBggOeZ/hTlOUtKr6DZBmXqjUC
kkygihEh/UXmuOyQpqwd61azEAOl0+m3WfHTMIMGT7iSYO0ECYKHxFsqxPYmCjzH2FmVk87Wzz4j
z3olVJvczuG/w9rkUgQgU1GjYBoE2K0Brxit2/+IDDd6yq7M6xESCHlgj46RO1brRJ4IvSXyks8Z
ijlYLERKt63TqBJnqqjfmaHgdes/oh4odAMHkq3x4nt2o04zCJPRHI/Am/0PqMS2MZlrYZhB1Gja
9um3Mf72mNWSms6jCdCC3h+M2jzbmQpguqg9vZ3aX81wp+FUqEUH3sgEwNn6pEEgCGoSJ6owD/J8
ArKzzbyEZZNVDRi/N1T7GinsIYd2BoArP7U0qGYRJHK7vlxZ4DKf3UmZTcoFFbwgt6F+i5oZyO0F
T/p+5PbKHpcG53iCBnPNAPPM7e8pWmfxoFwlU/ueTfzbDDh5/jwSmwq6Dt0y4a5G0s2cA/GbKIdw
YId35NmVGS4USk0p7RSysV7ffC2aRy263//9zYgGO6lmqVD+lnmWi6KAeFzYoXolEXHNsTlU3XeQ
PAk6A9tTVCsz3HkOMfOmlgY0aMGC6i3jb2rqaTeZw9ziocEQiXnqRLLB24X5yiZ3qBvd0BeVIcV+
9MwCepwuoCZ1bT9e+LDAD+HngSRMetvb6XU5uWBXgNGqqgnPBja63PpnJXrXaPbKKS66xyZpQEeA
l57YOufhj8l2lVhz9mNC4AR/tueNnWb6aNpekh3T8htlX/d/f7N7SkBiZeqYi9F1Xj6amaPR9DW6
mQbGlzA8tXBMUZfdlxftrIIDWvQ+thXka3vcORjGTVSy0LJAs5J8kRvrQZ3iIMI87r5fIjPL31dV
8qjMGLLpJdOL2GeW1E4ju51oYGQzna594XYSLYdBZjGwAstTX+7HgX3Tju5wlgMVg+zZJMg/Ip+4
TaS0ttZICToeYa8+DVVzYzP7ZNWxICS2Qo6AxlqRVV1R3+iw9AMlxFruSEDPn62mucEolSAHbR2q
EHqCvCtmfJU3AgqNoVdNkSJh0wL4lLp3YyUD7KvQnUgaBZfnTXcUkLWpmLHEvC+3aqpVJd3QoMJL
MhysD4NQgX3TmZUBLs9Mc6zMMsMdMzJTVzXujLYG+O/WTASff7O8wlf57QmXbyYWK8YAqCFg5LMf
u+W5fDJ99nOBNKq5IO8sq8Jf+la2+O5aUybEziyAbkyzdfAe5ZgzcAAXNt036uP+Vt3eRq9+8XON
RtezkBAA1ovSmTzdVZzINypHOxjB9BQJ6ao2t9HKnPpnapDmKuqMAqMaEbvWey9RYscMH/Z92g46
zVIw1YvpXn6sNyOFPLZIt2By1RxZhVxTdN63sHmkgoD7twku+Vhxo+s9aYD1Ak2afYUay2WQNL4F
CMbvvX9oAFRdEIMiv7jNZDaJpoBg3PKM2dfj50ETxYLIALeZFiS/zhRI1JSN00O2Q3JmyO90x+x5
LoFkWIZcRZej/4i/15Xk9pVmSJNKGVaSPDaQTZpe4l/aIMvjYXYtepjZ3li/jfETonUHmfpMmiyP
qZ2nG2BB9Kci6OklEc4LbQf6qymuXk1necKNAo8LbROw+UKmh0YIL9hOfoAXQN5zmTjV/txMZsrs
KVQAAymVD3PYOEbyWe3PtiSqtTapcYnyamgJnNWBLiUpZFMNGIov0Q39+g86z3BLiuAIA91RP8yB
7EF4wS+96FESkIFtl0kr81w9EWU9rhigW/212zSAEIGyuRsWUCDe7woh9eL2p3v1ltvchTmPctoA
KKpOpRMqPzCinwPju59CNveaimNYVpRFXY6Lj6Ej2qBDMMDvSv2hkxuvTYUz65uOrGxwyXZQtbgE
+Rim8DK3Of1qhH0ipbcoC6XPoxe5qZ+WrngyVGSXi8s+7Nu015UYyBpXvV9wKOxYfEWg3LJD9AHX
Xbdw3/OeDWr33+vJhWjSZACqRujMSu1HQgtXq65a5T2DvWsjXCBquhT3cxuaXqnKIA45dbOG+5rX
09rdj45Nkpm1JS4GR5aoUqRn+q/h09rvj9Kxueg+OiEP2VX9ESo4fnwuRT0kUVByJ0ycUpCO2tjn
i4hRDN7m1KteBld3FDdyu6f+a30U+LmE4JtSZ/XZuCOnbAtZkimuCkMgu4vuIPDFd5W/DCdJXvmy
b20zX66McWdNHttjPHVwL1NUYMzvY5a5dR97WiMiwRbsAH7Cq8liECtJKt4k1Kxzm6ayvdCyQT+T
CudSBd+McIkkygeQjSgYfwEIoPtWnSrouA8ONL3myukDOSgxnGKJUovIPy6z2BAQpXFPwVlWDkEu
lWdm2ceiUER11pIpdsKDV+VVQNUpR0vPTDEPxWkZuciGwESJVQENDpJ+MeZH5BmXR2jSRQRYVd2b
i6YN8lSXnKxCT0YuJ1F3c3OCfrXJeeS02nSlpI64/uvX+ll32wMJWKC7BUD2TQaxessp/Iw68T0R
vMxt32ZedwI/A6ZDMb6KRtvEiTp5C4lEqDmD214WFZlexMK0fX5Dc8NEMa4ogMj+WT6AuzODlHIK
9i9n8W+ZpMfLMOJTu5/8AmMzk0gZdrPQW1nkEpnZlrEtWTXEk8zR7Qt2Y4TSNyiau3EqXwHr9LCf
WLbXE+KpuBIAzYmL7p8exkOFgfcIRIFLaYQHBoe9NMfyVHrVk6j1vrnfAe0DuBNsKgYPNI6yPA5H
Owu9ofxEhucsF8TGknHfbDlDAQGYCaFjgEj/dKVlLByHhVDYmj4DrjLbk1Pnt0V2LqHUp5jP+yu3
ud1W1riUnBRVPlIb0wKQAHowy/waZO4PpOo+7JvZjIdXMzx8FFVyXLIB3V2m/LQArLPUwKZjILOX
Af79nS0uIVfNGOKqBspDabqqo7N2U5Eg7O+Y4Dtt30FXPnE5uDRJqmsJ+vsjcRQNtOQkSPzQa8H1
0biEOAMgxtSzPcPf928zAEGXZWu4QyNIlk+6ugxMUhtLpFsAv+0JVbJDtFqwgiILXL6AvkdPhwIA
VvRdkwSTgqXwMWb5CG+j/NUJLkEkUAKbFBovV4rusihEmhixcOKbResPJE/7K7Z9yV0tGbenmqjN
pqQGe99CJYJE7w5fBwcjCSf9KHmGoOe2XTuurHF7Si6bKZ4aWFuaE5onP5MrDYn9Ux8oLnHTe8jO
ysfwAQu77+byu/+9phb/EqRUXW62EIGAFnd71RvlmVaJU+ZgH5hrdlUkH+XK9k0lFs2vbuYQi4Bo
HflXwyvvnwHZtxllRIIgRFUfs2F2gHJuTRGR82ZMrowsf/8j6ptZpjaQEe30lOnBaAlKHZET3K4a
tFmKyg4M6E2eHGSl8sxOv+RF+GH/G22H4soPbm/VchM1YYPsVHxLT0u1WLqSm2NiOiAuDURKrKJV
47aZGlIoTZaouOv5aVS/T40QW7xZIdqGaikQnYFsDre15qrvbBLj3XYC1sM8lgf7Bjrfk9s9/yI+
Ok2iR6HND7UyyO0uM7GLVp8LwyP24Et6da1G2UWi2uE9H+rVDt8E1u0kKdQsAiB8ubwX+E7V12+Q
oP8O4dyDaBZmOyxW1rhDS48KEBSG0C6cG2dB7+VP+l2G+kyCeHkrO6JG3PbhtbLHHV4FwzezLfTt
G2/2m+AfHhj6NKdIixZEqlUnD4joJVTw6XQuUSSDWs5Jh6oQ3J+qelN3YAAVwAhEJrg0USZN3eN2
tByOeiB3hSP38tEaRXy6m/tqtXxctkgVSUnqMQSHQ3IMZdVJ9dndjz+RI1yeUHJixaUGxt40lv25
eOlUy7EskR/CuOMSxDh1DchL8azWefRmIdkajuPdgsHuDpmrfNr3afmxNwfUatW4XCEbowSVOR0U
5VBK7Mufaof5eY24xXQyTFGiXRZozxiXJ7K5HjIVSpeQYHPIo3GugjggD5g5cPtPgMQGCxlsdYAM
176PW9/NkLVf2RCNYb4nHLckt7IWkRHXt9n0MBReZAlcE5ngYrygZicnaZb6hvLJypgzWk9mPwj8
2IyMtSNciE+DJEfxMsopHyr0LtnRRh+qPC23fvGz1NbHWkAfAJgTQED4bmxqT5as2bj09H3mGBBe
N2uXaOexFN35RYa4vFcOUAHp9BQ6lAzKg4XXy4MbUQxKQVN7PxC2UsTaJS7Z6eMgZ3KNTATq49q6
VdLn/d/fUngnawNcGFjmoIyVDV6h8bw0l+Nb+zY5Aibtt8HgL535+iPYB12Qo3ihqH5fdiq/uda2
ueBI+ibsphD6I1VtepbkZ93NVIMQqgMZ93COWkFjVPTVlr+vir+uZONsj+3Cvv3N1p7SbnghlnTX
zqKXFpFfXDpsSDHqFcozL9HJdd4oh3qOj5b8CAqGgNaaB3010eDj9m5+DX0uKSZTBFIMkgNYFd2z
/gcdDwl72A+Vrby7/lpcKjTVpOgX4gAvD4fPVVw66mBTZy7aoDUsHw2j0769zXbMyiDffjVmMlEZ
bRqvmdTvxTwe62Q6pnghY8V4Q5XwZazrQ1EnF6WbXvScftu3L1hSviU7VsosJfYC2O1Uv2twEW+T
oxUmx30zgmAhXC6R9Ths4hAX8Vq3cqfuqmsznLxQG0p3zuzQAS/Ws5WG9/tWBXmFb3VZ1qyYSYvb
FlrObfKsRT/2f1+w1wiXVhJcs2oJcDwvaS8RNEWB3AYhcQd5gn07myXoOki4HFJN0IAdOuw1/QAZ
baetHT11OgyUMky2pw57qtzwoREpnW0uH/THcTZDHEz9deytUkmFLpptybCqKofC+jDKgr22GXur
3+fS/szyps8NzFrGnfEN7rN7PYEU41R2o6gBtcTXmyS8MsV/qTFlRoxd5A895FKXdwfwzvrJZUFg
pWcRHdZmFxmyAb9XjvteTaTQPqFLF1lDlxUtoQYdeVnX7mIpf8gzvAZHsUuS+djkLHNmG2wrdTfd
5BLxBZGz5Ks9x7njYJBma4wZvmHj/WrnOPWhOfa10ypB7Y1ecyM7CZ4HHTt1os4pDiLQhCiGuFNi
KkkNHbulPxbepEAu5FMo2BybGXu11vyhkOhZ3SxilOCtvKfg10Nr57NGyueqYo4BZbN33DbW35Y7
IQo1tiZtXmRi8k+WdOztzImIQI5tM7G8+sTLLw9p2ysdsHUeiSFs4dCsd+v5UY4rwdoJvo7KXaXV
pGqygQE+oOW3svTQVIJiRLQR1GVfrlJImFUJKWtUI+jxgpUpdms3AgCJujM4Hppr0cYTZBSVyyhF
UtVtN6HhURrVkTbDIevGIKqlj4JdJW/uKjxomJppLoX4n24NxliOhMrAJVaYWu2Sj0UBTDTI9uNc
Csa5eYml7GzgXGOyLOrZb/v4apvb0WWlTlYXoSyv1Po0keoerGges4igMNkOwVcz3MZtszwL1Rma
pQbDk1QlgQ8Kuqgas+5YKAK0b1YHkLX433JyW7ieSysuIpyjEhpGg+7WYelqutMlAJuXF9YKWzpL
HLzNiq8GuT3chQSDBhLgaew2uRlCKBFGvvWhO9eJg3y8EBkwUS9uu9B7dZIv9OyuGtAKwWOYNFxl
CH2jd6vqxMbU0W4McjLA1SChiNZEhrfz429f+Qov78My1UboiGbkh5FKBztjAdRk3Kru/TQUaftt
Z5RXa9yGb+NMqxpq4Z04nnwKDuhJEpkQbAC+qgvNOqv1GGc5hB1daxicVpNcaojubaJ140oGxZqi
tKvQOqDKPdDHbPqulx/UNKht0RSgyCEum0SR1GtaUQIEyk5Z+1iax3x6fk/GAiEw/gM6DqIkf2Ys
WUVtAe4bZI2uKm7Q5YsOhZZ/SaSZ3ZpK+qPOpf7Uxf2nsSKzX/apqBDYlJkF8E/FJIpt6zJPVpwY
UQHxWcR/elp4tSj0zdWgcdJzfBD4urmer5b4nabhLccoCR7Mho+/jpwD8NbU/dYG6jewXGFzK5XD
Pu0b3UxhmgxwHLCNwMPz6RJDS3JnwLtyqg9zYwVGaAdmkh8oUYFYqANV197z9ogJOtk0VR3AGZ70
ctT1Rpdzip1t4l0kHc5tpAkO8M3tvDLBHTak1KUp06GFEnZJYEnqIVUHQT0lMsGtXNUztSQFBj3C
LEJ/DjLfEFbe/zibAbHygjtfYuiNtjWeiL0BeqaKhIa6An7Qx30j2xHw+jW4M4WkY2gbMqjAhu5K
7T/Q7GBY1NVsjKuP13Io4uvaPJ9ffeJ51cCqSViugpMhkQ/h9EFJFacbLgqYT/fdEqwdr1TH9FRv
9RLUJol0YWNAI9CmT9/3bYh84Q6NPIYgZ5lDP9wwbxLAq8fQn9MHAwfzvp3NlK6ZQMOrICxA3/nP
JGiqWc9GC6OgOZSinTk1XXmYvs49xnLa6DDHQsWT7cV7NcidIVnZ5HMY4k0Rkxh4GVtEyiWfnpcC
WP+Gw+tYXdOXfR+31/LV5PJPWlXcU5uRKg+LxG/KGtQZ5VEzoAOpWaikVBEb1K/7wZs6arWgXHqI
o1SLCwmIweTZOtSQ1XUIrtf603SEAM+nGnwamt9f2m/4PwC8UUC8fWdFH5TLHUzT5gnMYdBX6c64
XatAglaPc36xFVGLWvQluRQyKUmij5Ad9yb9wcKYy5D9ZO8a4jNWy8mlEJAIMTNdBgVV+bqg97kp
uFYKnOChRZTl/dBHIHuSpGuW1Y7cHhFIgk0mCECeFiQEbrSrJ0CNh7RyqmH2TSP3Wq1bLPr7n39Z
j53wM7i8UVep1ks9GN1GCrkWSuKrhLRuIX2a9fZDldMXEKIcY2Yc981ueqjLtm4rkJkHm8WfW6y3
Qgk9U2yxxCgavx3lDO2URHNo3mEuVo1FQpQie5ybWFCrh94q5keTC40Cy3pmFBEIi/t+bYbHyi8u
PaYDxRS2rOIkLg90eFRsv+jf05HF9KgFACJQgTwiMNfKulDrRegjvh+021JOBT5sVhOvBvhjUWcq
m/QERz1YDHAHIZciKwRJZ3uZfvvAn4hkVodYiXF57OQAVxDfGoMaBt/zLV6NcN+8HUALYjSoYRPQ
TdD4TLLZUdksWK1fLdw3O2i1XNwnB6yMFrYeWZ51Lf9cqGCNkymfJ3f2SuhGddJh3yvR11n+vjqc
xjIyG5vhPGRq7EztTzILDGxmhJU/y7dbGZBJkYDWHIIbE71tgZaz76bipNXuNF2iBhgKWVAfCxeQ
OwETKYa0h/yLS9c4LEKjeKb3czz9LhPyor7F5nG38o477iLLpEY9gN9pQAd3MPwYw2+zdbCTuzp7
BzjEWJniz7sqtNLIQm/etA4SCLmku9D8tB8M283BlQ3uuMtSqCymCnhMjc+Dp3jakf6grv0ZXen/
R9p1Lceta8svYhUJJvCV5ORRtJX8wrKsLeac+fW3oXO2h4Jp4lz7WVVaA3ChsbBCN16F7ZNo99bP
rcX3/NVWIpt9iLa1rrgBV4xBH1TvfX1JIhPczTBofa1ZAevllsDQ0pwlkJjF0vd1I8vXwb/QYMkc
NAxSx1QbezTQokqIBD96Gxya/GNJirNuaDll9fMDWTKHDr0cpLlfQKVC24HJ6Qas38fxxkSPCPiA
RQ0voq3joCEeiZkYErQCvOnO8LdR8cUftn+5Hg4dFMjWqRKKTVhP9MbkZsEr0YE0j0CzfPq7m8iS
OWQY8GLPSwvIMErXTfFIB8Go4Ufu/FfsNjGvroA8l/CBViNnmeWnYJxJDupWP9VX8kN4NJ/ZcAbm
og/ybbHX7GFDIFt9lL/KKO6IdACX65La5Sdwrij15pROGRRug4O3U13lqXrtME3QbKRddiwcTOx5
m1wQfS3fIRebnFPmEMkmSktB1SZXdkmK59wQKcv9BtUvNjhnVJoxy1QIdYMzsvBsRrDY7MEZ+R/+
0Kl3hMmx5TN9Mch5ZtcnaplZuO6Tc/J1Oisn763v7fG22TDJntCl1/kX417Y+LW4l7pCwHaP+XOD
cGa1MJZ9lUKAIdI2rMEW0siucq/ZbQuuVHaHiSmmFieJDDDfMwViGZ0N3PerjVbx25igjY5NEG36
xxbUQjZK2UfqYlAWY7n1IdlIL8Jy9vJXnVnmvmocB+iF9QwGZx9f9b9MoD+/qujCWfyoM3vc7g5D
HyiDj+dc2X4nbW538bEG8WMmgLXlj3jZUA5o/AEyfqGJEqs2vETtvUEF97RoGVzUESd+kCjsudPo
eWxbcYOxr6oh28JSa7scQyKI4di2/IJrs23jQo9q1D0Q+0EUfEqlg+JtTaU7QkZIsGuiVXHBR2N4
JA59KDBDs5RI/xA5sCXvUUINT3DpMH/+7XJQ02W1xFlIqspdSQ0mllr86Df61jxNexMs2ZvBkbfx
s3wSTRcv39r/7h8MckFIkZZdAxV5tLwo+z74agw2KqLbZDr7EdLf/yjRZI/TOZJF7SKr340Vrz8v
lI4NzOp4203+fVbvkvKHISKiXQcP2ODAo7SQjS5jpNmDA+TFnH7XnfyrVHfooUMnDCZGNkFpk3tr
T+7XP+PqIYNhDjsChU6ZNyD/0yXbPL2PRco7q+6I/89hRaAjzxAVOMSQsLa78mimB61/GkTvo+Ub
e+Yc7HfMvJFp6RqBAa6H5OzvM3c41RCHr06hhDmEySEuZiqVDRGM+Yg2j0MQBUQWBGeNIhS6tczr
ND+sfxzR5nGIkZloMfelFF2+RrJLJHMnl/k3I85sWgzuuin2r349zVSBfJChgn2NO1yaPpY5DQt0
szffc8tRx9e0cwr9qg12eiaI8Ba3DXONsoJRVEO2uG3zoUdZ9nGOnGN32+LTNILPsrhts//PbdvU
m12jgKHRTZN/qtY2WnOrDG7U1s76ni1fvDNDHNaqBqiPIDmD/vKjBlGd8Bg7NIPDWeB0K3Zgsly3
t74uHKbPPk7AlW4GoHHb6N0OWVubyu/DGDlG9LxuZ7mk+XNd+EqfDUnsjayPuKmoH6c2ynR2lOeJ
HWT6DuHP4ETVQ2fJidNNaFnVvB8C8+v+ARouzrwaT0OkQdWcfus38gZqN4GdX2Gwd6tssrvoBIo+
gfcvcgIasxVz+Ou1ZmgAoRiZkOworgIu/4PnKt+wYDBDFk6c70UFjcVrZWaS7cIMsaDqN1mTjw5V
qQncXKp3sqc5YVptBLvJduuXkz2zwyGwUZmKr4BfCq1KFAohG4DjfmzAQJJd1zc0coR7yfZqzSAH
xcTrQdqCPIur3ZnVoTqo+9Sp9mAfRA8p022XXFXQBik6GBygaHqDB6OGNnhzzF3VqJwwq05gm3VT
qxFgl+DMKzIHLkVqFVZcxOB4dZUtK3x5rndWsbBqh/qGAMmE1jiEMQ0o16kSMhWfBR/+Z9mM5Z2k
mmpYVNc0noLTrIyhkE1wngzagGrKqckrZzJPjb9f98rlI36xw/mI5BkmwYR7sJHU+7rfVKLDtUiX
hMn8nwvhXUJqqkSfYCBNN2nvdm557QUO00XaMBKe2CFftJt23Ka5zfpSDtFeOoiYVZZP+OU3cK4C
RmWzHWRMhyfddZBDH0exjV40O7CcbZytlHMREK0lsZygz8B4aFxWi2XcDp2djfboQmptK3zTM/T/
9Xz/XBZPyYmJk2zIGTk1WI6bswUta8kpfdfa/S8sx2yP1oxxV1FEk1xpE8SPvUd3kWXaYeffWtHk
Gh46bqLgWzQNT+u++ZtDd1kgd/8k0AVQyQROENpB3lPb5E7qJLhn0WL9ccotAaYs+ompUJNYukUo
PzzdgwjChyQPYq/BOmj+u6+250iNRHfc4kUwM8NdOFE9SrSVoAuOoWNMJgC6mj3Ij1tM+lW7GDNx
9p/s48wgd/NItaL5tYwHGxzFtCf3P0Kp/7OrLGLKzByHKWle6vpAcOS98MmMz9Yomj9fBpWZBQ5U
jD5JtVgpoI16pDv4xY68QZvEVSaw/DA51mSn2tObvBudxBE5yfI5N3VVppaqKoQPysDso+h5rTAC
g+rMCNQRn0n3xQb0QtuqtI2n4GH9+zHg+OXozQxyx6Dz9KLo2x4TPORcD/vUO45qb7fBA+3QmRNB
aOFPWASMmUUuCusTjHUzLXF3MB8i/ZunnAchweLyKbhsI3cKQPFWeT6okvBQVJCmy3cIYbdsphHc
zC511rdwGUpmK+KOQFWkfqaHv9zf/7Ngk9AgdwjyQdOzYcQbwYoxjP+hznbU4i3EqtmkqzPery9w
Gbouu8mdiK72Skh+4ESoGXnr5F67i4MIRBcd6gPrlhYpNebOwd2mWu8rhjnCVA1aTOS2HPRTo725
btzarc+qk2yKnYIbcLtul23Y2ingrldVUUwJo6h4C3WIJ2t0b5s9lIpdCYPL65YEe8kzY6ZJoNGc
kdZk41PXbSVomWihoPy5jJE/v9dHjm326Ih0UmZ1hO53Wn8z61uvEU2TixbBgYaXaooxJkg/kljZ
g+X41CnxNod4yt/tFYcURmvIU2bh5U3JHYklu+yuS1EVgfnuypf/eDPO9iqNVBrLMdpGSBLZhpS4
MWZupPCUe6lr/hFl0cy9PxJcM2uofJcWZhWhJEfip7FI7VSX3NAHR03YHiHuKdhAgVt/nLaZOSMs
isiwQEiPgpCT1VcDbrABvJSlgFPlN4AESi4NmSULBRns8tyQ5SdRw+R6Rh3s6i24QaJXjbBgihEM
tvtC1IvxG6C4WORd0EsgGh1iNJLN5oBuzIlcr7e71PYyW7pC4RBClfptn9qSqOV30fkZz7ZMqczI
mT6vlcZmKNMMfQw0fgrI97Eo7FwoBywywuFgG0UtRs8Yn0t0mMhDJd8EIqL1xZt/tg4O80ZMVagD
xOXcZHovzBfLeiHDNuvvdTNzpOzkoT1j/TgveuPFIE+0UhAIipYybi0t29XDDe4vu8tQhBENkS/C
38wO54xynyul/yH7al5J+TWGm9bXIfg2Gud6Q0T9KegNJITlzM2RJCBGsi3Q+vt3Zjj0Q42nADc9
kElqDnEuuXhYKpEpQAjRWthezg6uV1VdH/loXq6CXUO/puVVIWzCFn0P9htmNtBJgDTfAFZhpTlU
w2shbP0TGWCONzOAAYMuzY0BrThBsoeYm9tMVOC7yyQMM6fiTn3kUfBSlg3j0UkO+g2IwZ3wqN1m
brTtbPnAuMi7K4zT3VnCvKXo3HBYANoZpZTZjIFcvaYW5pIepvyUGgIMF3kCBwee6su6x5SGMr22
xzo/eZ62k2vrZd2rBYvhx1sw+YSEFAFVctTfSimUC6djF2IKShPEQILl8INj1PM8ucxCNK+P1H+s
PYvc4UWg7fwioaJRluVX28U5eIKAXm+ikGTg9u9+mDY91jvJ8TLQdWffs022C64y0SN1+cKdWeTA
offSuFG8nLoBBvFw4eaOX9r5D8NOrukpuxK+SxdnRqlusMZXzVD5Cl8OshurYiQxXQe6eqV3ag9z
B3q7i/sIKrjFsUwxFdBrm9Kj23WPWf6SF9Pc6Y7GNB2i1As2VfViGV9ZxGxA+fTvjHDHW1fSJlVU
lH+T5nloHjQMFbebvzPBHeMaEUvhkwZdKuq9DuJg81EVTdcu13Rmn4k/xATM3EaHpBbK6G4sG2cl
i95x4FxLrxPbU8fMtjANIynxkzKWookKwZfi3zaJErVNxy5GGayYahfsQGUVGcqfzAFc1si/bjK9
MsvQBxyatekOEoQh8+mkxZ0AQJaB6qfbfZzA2aXSIC9C2oAN9MTfium1Ha7LfldY7+tOsWjFIhpF
LElUmedDyszGUycZcZ7koyz/1qCruN76eSxw7+XSF0s8aqZpKGiT567IsZuSIEGwx6gq+2smTIV0
56nafBCOX/muKsD5JV8wZaiCIMcPcQZ+yLwFdy5USJE/psl71b6HemT3nYjFZ2n35kbY32ffSK4w
For8v+Xm+bWSH2LVbuj1IO3Xv9Ei2M7NcODgpXo2Rh0GhTAItcmQE4N0CzmkB1QNvwVi/g3Rqjig
KNQcyZ0CbSIUJJUgfBpAzPoaPA1oL2uQwIquPrrqtqKGr+UvBqUvaphowaVc2KyRVitHTDO6Ukn3
pDePZllsFV89rO/m4tiVCcXdf+1w4bNSKo2ZtPho0aE5gHVx6+9xYW5Y9xw4x5zGtkY3OaWHDLOu
w4vS20QAIMv7e/kB3N0ZFZKXDyGIdaghO16wt7RjU0R2UT2sr3QpLJ0vlIutp8IroaoI/SdFLzZG
pR6NUARSzPP47MXcBPumswMQtRYeO42PPKd3HKTUtYZzGIIYu3ilRHAKFndNUT80NHQMCXMIUqP3
UJlSMG9HarwzJvTgKD76sLojmtLf/mDjiIppZB1eovKTjriY0q7VkeOvzQLDSWgpEtbTFr8NeIGo
pgObkG3/vHGD5ptmakGDPHzXb/x7JsfkHbSvyrePHL+b/SMqmC9u38UgP9pD60T1a9SGXLM6ooGp
JJCcnrZp/7i+dYuhqDmzw53iQelKkqcVdeP/5kXUxg62tbFvIb+agAK+6f/g4TC3yJ3nvo6JZzbA
DYRO+fC1zDq7jO/WlyX4XHzbbeFXHQlLXF9KJx3kYQhsNKcLjusi/qlMDRzgh8YhDuVlSfdLyjoa
crKTpsYuho0nf19fx+J5ndngoL2TtDBKJeSZ2/yR6Nc+qKGhUms35amKB9Gdzz71L+AwM8b5OMGE
jAScg1TWDWMSqNFuaDnoyT5HdyLqmt+43c/N44czwRLVWr4Ppqb4fTyykgRuL3e8GY4DhmjFdMdC
e7ybEy+PI4/lkq5YK2XgKPtqH5+Zk7OOc9HpXWxLNS97yQ9rKo0HYsIaBaXBT+0+uq7j42Ddtslr
XY2O2p81s7VV/0cwiG7lZdy4bCx3WRlBiKixQwrXaM569TRaNyDL6ULBJJjA9w3+qtJ9iCQNINiQ
vGFjyENvZ/m0UePs9a/8n+88UQeoaicT7JRd5ZRWsEXCxpqe9eQJbXYC/xftHPv77G6stdi3iIQJ
EzmIIxcU9APk1gbVUeP4BfprwrfXMkZdvhSHH7UeUqQGC/AAXJk31aHeoWZ8X7s+ckOsIcr7o8bU
uU9yYAJa7N7zKO4wbTQdxVL2tSrCdvYvViDE4CAkGIaps3pQRfm0MjaU6HdUx4M/bitja+jSu0mN
fj/mo4haf9EfNZm9V6ARrPB4nxQdldIWt1gJcudoR9TIDgJRELAIxjMjnNPreqUVpYQSQk2OlXpQ
+snxou3ggexO0OElssSWO3PFcSJWIZERUz/KW5NkdhF+lbV7ovl2KxqsEu0c5/VW1U1lMaAdo7Ea
24ivJ/CSFMlu/RgvHq3ZznGuTgIt8Iscvb19GTqGfPDLBxrXu6aRBWd48UzNDHEu7qVBMagFVqP5
d2o6ogIoekKK9ovz8MHPVJCygiPGD5p9W8UNkuzT0evC5/UtW75Bfi6F8H29jRUkg9L+21D1H9n4
UP8L2Xj0EmHoEXeWYvDBeu9FbSVHKNBmRvq91CXZlkzMPRJJ0JO55NgzO3w2txmR1Ih6qOgGU7Np
NZT7/PgLUbNdGqonOWkFfrfkDtSCvJGOwJ2qfBBdyJAU16EHCgrdatdY3rlN4780wQUWZYgnG+1k
PA49VA8lu9BF2eKlwwOJXgw+Eig0gY33Mxigp04JWx0dN30U+C7pU3XTt+pzkVWjC6HV8vAHjje3
xyGCJ3WYK8+LCCQu/aa+r3fxTrO9m/oQHUVJn8UqydwWBwwpJohrNJWCs3YDxsSzgdaNbl+jCU1y
OrAmQktvgxBqx5jFRYHSYpZmbpvDioLoveyPNVRRwCukUHL0zW4/Gf0W+c9TP4H+2zJOaDo/GFZt
x6V2LesiYZblT0sNDTkvgslEznmiNKB64BEsP9433bvvBcgqOJUq6jhasoPRaZmqkBaDGgcHWlMv
13nXBphvb8EwmJWOHMgnRuULXuu7dfdZwseZKf7IUatI5ckCYWPSWeAIKREdGieNWF/+zgy3c4HZ
dX5hwkljYt1XqbpVEuyiMT6smxFsnMW9VUe9DynEFpAGRcNKF5F9id6LuChdMxBxYIhMcYG7TzBG
muUMSMr3Eaw1U7z3h8epb931JYk+EBfFKEUXNGnoI203NhtFfS8VelBEqaxlI7qOKBJS6ZR/G2P6
KYvRtxdtpu4LiK1o/4y01p+s42KCO755XuhJDz3TTTu2dpg8oqJmp5qQjHrpxoJS9c+VcEenUZLM
y6AJjyi9OISn+q500qtRtb1tei5s3yGn4QogVdiiJrpFwxqaOnFcCa4utsWzGFBJzMwzFTAyFso9
GNY866ob7tLhWysq5C4BIdTKTN1EJ44BskQehLUxl2KLlT6hOai4QIdubzrQa2JNpP1ebQU3zIJz
fLLHfTk6Bc1EGGvNgDC9DCBxH3U2GX+s+8fC3f/JCvfhMrTEMDUW6HvWW029nrzH9f8v2ja+PWWA
AJpMmKIMK5Gwur6BTP9dBwoCeR/t1Ld1cwvuYKC9V8Ysniorusx9JF8GZeVYSWA6I2j1jXtwWD9L
9NqUb+JYkO9m+8894j6Z4r7PYBh1nvXg9UgVyCznpxDiUHFwr6O7t2rPSZcKgvYF5Ptkj/tSoTVm
upXjkV+r45bK7akbdIdIhtOF0v8/bzE3xVccVUkrw5ggxVUqL8RA315ta73oibDkebNPxRccrQYq
VF0aRBupcrv6Vum+rrvC8n5B6pQiXrcgrfUZGUBgSk0oOaPXq5NsNGRtKYifxqtGFUWeiy6O9OZP
S2ylMwxqUiQfBzRgwMXLR3PrH6frwfHAiBIdxQKvv7Fm4n1AwTMNWtHP1qjWFBYUciAsc9didrze
aS8NuNqvFEfdhNtOxKy7NB0MZ7jY4y53qbPMrjJqPEbA5+FdlY/Eqe3kRrtVr4hl9+dkk/0jUnJe
PsYXm9y304MawdOYRxuSPGn5d6t4mvRtUjmyEbrrXrKEsngzIOJj9GMYqP28m0NnSXLN5NCykgy4
JKdxQ7rc2CVFqwkO8FK12CCEYngX2XCKps7Ptiwo9OS9NjJ5atY+P+1B6PGi2eZOZUKXkd3aoAZa
X97iRqrI9BiGpRlQXP1sMmvaaUC3G5g6E3OfSIXbteQmC+LHOlYdKwpEFfHFQ43SksmkXXWENJ/t
UWPEDAZmXaFgeNuMh5CI3gJLKWoDpW+0iRoaUXWdHfvZYRtyMBARDbDRPBdnc1t9Cf/5Me3K3JZ2
ZJ/8kz6tb+Dygi7muAsl6MMybwlOm+U1Nq1bty0DgV+ITHAXSU5Gs7ZA3Au1F3ofDPKhKkyBG4hM
cJ6nNEYYejX6EdvszWzeZNGAgeD/83UKqyyMGDxaeGdI0V2jItKk+v+/Hjb/7vyQfa1FltzT1kBH
ubYbyuRxoOOuaKP39e+tLF7rF//iSxKtPgVRXUI4rncYAVntNLIdow06fkid6d5gp3VTXGmgwcls
0dCjaBs52DMNDYzNFZwtD3po/ObviUa/r69vEe9my2M/YXZ8yryswglcYa7cnbNisKvwOQJ977qR
pTbyTx+Lg4G6rLshbSLAjnxlVi6aOkEihPNTop+z/aoEjncDJqGd+HYULY9DhzwyowmU29AnC67K
8HFozrQQIMLyBTzbQg4SCkOPApqiaY8OGzbKFqEmZ9Ar/Uo/pngIJPF2fTdFXsHhQ1WqbR2moCiK
4m+q9s1KBGn0xT2DbhxFYQAMLXzaw6JlGJmsQ2Xqc1D7vUyxZ2NA9A8WcTHCJzyIn5U0iJDwSOXD
YH7pRcM5Kgt7fgnHZwa4sKiQoPhCjRQKoMd+o7jFDcTVTtpG2Qeu6Rg34HezszeWOUsdddc9dsiW
JaAnZoXNRINAaHCuHur93y2au31zmfhg+snwOI3OnnwaZcGmCr4cX8/puxxzmypqY+pYupIlf5mK
chPooQB62aFZ21oOM+qmzr1AwaOKSOdqCm2ordqSvNcbES/SoqfPviEHG6Gap92Y493RqW6VX6ui
euxy8DAzwMFDF0kkVUw/2oDPFLV79TVFY5S+y651pwCv2STI4y/eJTNzHFLUUtYVI0Xo3GB2J9y2
6XtLQttI0Jjt2ZknelGJzHFAAdJGr+r1HOyC6ksy3lMfkcStTwdb9mwLinHrzr2Mg7PVcUFFlMZt
W/ZIj0L8ot/0O+8WTJ2x7d8OOzYuKXqUkvXlqXypZ9SbUW0a6AY1H7JVGNX/EmHyetflNtjHXP9I
DyBEgIDVh8bmVn+HSJJrvXjs097UT+nr+vrXDx+yDZ9v0sTXrLSRECigLWir5u0LScutoiWCw7d+
JtCC9NkMJpbaHk0ZeAqN1jkP4KzEeFlfieBLqjyDFnirqVT6iDu0q2Gb3oP+yW1ydAtG19E+OlZ/
Mk1vkJ+eg06Lz2tKonAK4waOysZRWU7IvB5vRjDUBEfP8f/yO3GgQgOrzcgIIqiJvMae6dbWXUDJ
Zn0L2Un+PURC8+PzilCni0arRQ84eGSl8CWIbrL2jco/KDUFrwXRKeAwRYsmhapMvdaXHVW6w2vL
bfUNQp6vuSXZSWPdr69sOSAGrbliMGlZg09Sq9GgjBpeeq6KficNDBlRgFZdRlwRvWbgGoZanrwP
a1T3IeDorhtfvnkutjlECyYtzvqJDRCD4jxrtniTT1JgV7QU7OryYb4Y4rCsTaRUqTSm2ki+5slr
Ppz0/m59Lcsu8tME/0aSQNQcGRFGndLisQ5Sd8rexvSrmT+VzdO6peVEw+WT8W+lQlIzWYoQ0el2
/qg/h3sI/J287XT0bxklk3QQyeuI1saBlF6mZqkyLMxbjIYSN/ep7YftwVcfslAoLc+eQb8etstO
8s8kpUTzLsXHMoDs9wSJFBK50/W4zb/mLkWnsyuiyFsG4YtFDrCmKfQCYlXoNEn7H0UJXshKE1Uf
BS7IN3F5iZxbUcmYTFRUrNX6nvbDVuraP8ntGgaxDFRNoLjE44fa9aOXjYiHq3tT30GFKDYEYLi4
kpkJ7tQOUd51eYOcWiS7idxALhciPuSw7uRkERtmVrgjm5opmrRVjPz/Gw7Q23obBDa96lx5E2/S
3QTWWrIddsmjtdNBXGse0Jmuwz1EzffrC0Z+7zP6+9lUByBzRfrDBNG7AZJ3Jd1gPHO/vuRFL/y5
Yp2PONISI7KDim5Qv71PjX2ibtf///qO6nyoEcaj2qkpOt+s2rKDfldW39A3QSDzt25n8QqbrYM7
v8aY55Usof2tx1Vmbiwvm04I91LDLiV5elPHwrxVaB+Pjq5P0+O6cdG34o6y3po9BR8SxE/7L2MD
5fJ6q4CHd92I6EuxHzHLsph1SaspxzCGPiL6BsdCPP3/eY9AzvzvMdb5gGOMGqk2GrQidT5GLQLp
KlaqfRBNX/5uIRxadJjy1OoOLtd2YO5IwQdq+YI6muiDcGhBEpqWumWAAG64USGORTqIVn39u2Vw
WNHGZixjc5A89J588jQRAagu3n+Xr8EXzMpaa3TVw8AIkY9WDUmx2M7l68C66TvBGRV4Fl81w7BD
PukpyqlBfVVkt0okOB6ilXA3eVaiWS8NEHFVwb3canYaJbYeGvaklnbzJ/TAcy/+eK/PzonXWVYE
lhAkPLO3VHon5oNUPPzVp+eZSCBWlydSjgHscHSD4UdZCTuUF8OR2cfnDns+NcNg4YS68q4F5Wa8
8SI3e1J3ilPZ+RdLFzLDi3yA4fhs11K/1+SyTz03zU4SvTMlQUJwueQ3WxF36lHMzOK8+69CL8EQ
jyXbXYCBlxB8wO152EV3BvImgmzJxyn5Ja6bmeWQYLTUYAhKFKviznoFX+t5zCEynha7sTFdvOPc
wBqfTLVw20gUsgiupI8OvNmWqmNMh9YDt09Ay/JQl1X2XRsi7xsxe2U/1pN1XYDX9bGTDCt01h10
OSl1WTYv7Gw0uCm0CZ2L2o4RLOY7xH/qlWErDptL1FJwfwpMChyIb6irzYF4xcQ2unxs0pPv/R1I
8VVHpag9RVNZU44f7kIC4sgw2q/vmgCneFXnRtEkK2eqQV1Z6TdhohI7Kb3Otv7xG0fqMES3bm+p
0XgOVYTt6cxDxlQdYmpgUI/VhTSMxkz7Ys+KQeFWlDZefnLPPIJDFKNRi0KrcP5YPqZ/1Jx4I90j
WbmLHfMqCB3Zra6yTehGu+ZlfZnL5wCay0STDYrX/udVmlUdgNgUvhigew832aB8V0D/nb408bM3
/Pg7YxyOqT6IP9JEQS9f0kAjFbgZb4furDc3U/UY9F/XrbGf/iu6XJbGgVqMLku5S0A4roHTXLuV
QQ5vCJyE/eA1ExyAIdmbBb6PHr7YfM71J1PDvODwHumlu74UkR0+nAFQqkmKBzCpzlL1tZXeFVN2
KmEYK9gynq2UKuqIBwcumpq8+EVm9ypoQ0WXDYsoVjaNJ7kqtNLUWxVKxz6oFHaGM5yKV/8sbzGo
fAq3f5RRMn56gcnFNwleHLUVWYwq7BilJeZftgbdJ5gYXP9EyyXQmSEWNczwItNUyygYKby2a84g
3AMVt79h6iLQS70NTkz5EopGfwTsl9VxICUR9GDGHhI/BOx3SmxAf9APntZXJnA+k4OIyZQjqxjx
8pBogobv0VXaN236ktWiKZVliL8shoOHtG9UX03Qjh1GzW3QejelrG1zSTtoobZprEwQfojMcfiQ
aWlG2hCa6KrZ3lKz2HuycVWCI6/WrQc/LDbr28g+xZrbc1jho9Dfg1Yfo9IYMx/ve1n0yv5NXHHZ
Pw4l1IF0verjEartOpCeJq7l29mpc6RdujVfip3oaP0mfvtpkHJpEJ2EahnU6ALJNWrLuZPHYJfE
mwGN7rZuZTZUgx2KXrW68USnTYBUPMvCOAyk0TqslT50rroFwesdVltvzbve9ewKJSDos4oydoKT
QDkskWkykLRBeRcs4xvq0yuvLRwMMRxVaRTcLIvrg0Q75vbBjkd4muNGMhKZhjrYHejrGO+S5lUo
k7jo/zMTHHZYWaclsoesTEbu/ah2afqdVlfW+Nw3ynbd95ckWyD7flkOhyFeJZdKCkV4BFP9RrKh
z3pmPdXJVnIsecMY4ZMNiAbNjZCAm/ngL8duZpkDlXpIMloobBw9UzZJNjpNW38rJH03ePTYYXy2
NvVTFNNtZoiY9pdDyJltDmG8SC4rOYbt8cj6/5ggMktMFo64D0b0MTl0CXOw+QRyG25yNCfr/g46
X2BST2wruZ/8w/rXXESy2bI4nEnNUNIkNovhG9d+flO0L3/1//kOckMLvGC0Mg3sDl/L/pgk7vr/
X4x5L7+fb6itewWqXDLEJCotvEvrHN3i0Zcwb5576TVnowSNSK5uEThmFjngKORU14sSnFWjUdS3
xtAVIOIdpPF+mGTvZQh75c96lGcmuXAkpF1K4xFcsmBh+BLuEzAJdE7z/p+5fhEwLt8EM2sclihJ
qOmBjteZV4ZbDBMqCrXTzLfV+gQBG4d24KecBtuURC0Qy2HXzDKHLHqtG7rv4w7qQOGcbQfQ0Fyl
XWcbjDiOCR9mu0j9MtHHQjkNAm4rAUhrHLYMNNJSSUeytNFq20yuTDRStaagjCjyHQ5EylSK0s5D
rT4KvqdWZYPk304xaWW9rZ8KdmpXgFLjECTopLZNSjRsIX49xMdwx+RcYuFbV7RnHHiEkuLViAtw
+OLhKNfKcSCIXC1JcMaXWxwufsGP1FaapU6hooO2oHOzg7mNEImTt+Sdla/FRBrMv1c2j6dJRJfd
MGZTgUlCszhFU2brpWiWX4DwPDli7be+ZFYUBzrPHQMyI/rV+KZPPhrZH9Y9QfCJeN6grhy1rE7w
ZJq097hG+9ywp7EQoERbxv4+ey+Zw5QOKQHKNy4aG86ge0SGJd6pd4oT7Ys761YUrooMsmXPDE6+
RX0PY32Y7pymk5UHAyZphvbx7zaPw4Ri1C0rROTmBuk2C16G/JoI9+4j97TmbhwmdNnUxGSCcxvf
tGOAbBHrcgTB+z5/HDC0UWzTnXqFkZRn6Zh9937k2/GUPIguNdF+coCRS+EwpANumFDf6ureEx1h
kcNzSNFWdVx1MZIRHkbv5GMAHmwPuqD1YCfefv2jLSfAL2jB92r4si8nfWWBpfCLdtQ24Z1+r1wH
10wwwsnd8dSIMrLLKT8TAygaRu11kHNw3qibFea5UAXrnbR0KndwmXC4gk5BJ3Bjp/yh6Cwj8qSd
MmE94TeX5sU4F4+o6TRIk4rAlI02QisYJhWIjoB26MzY46pd36BDtnmOheH4MrZcLHNhST/EiQXe
b4jNHjDg44ZH5LTe9G9sgIrJzfcn+d7I3PWvu+yoF5vs77ODX+VqQJHGN9zYaraV2ZzlQtr+nQkO
W8pB1zVCULHo5U1u3aihIFfxm+vssgYOVsAB0fQkx0BHCUYAsCdiHNXfZKdxizv6RkRDJfpIHLwQ
cKb3o4bOpTKEUJExnKZx3LaDJsgEir4LByBVNAwQfUL3b1PcRe21nwje0L95f102jUMQvzRNRR6R
aYwOyS2LDTvHsNNbcBQ6whQ+OzK/QvJPW3xFuAtIkCQNUrTVc+f+h4pxuAerwAbzjq5obkTkDh8r
n7t0yQbwTTwoWLCm2FlmV7lb7EEN4RB7fE3+0iM+fs/M3mBqo5oxGuikz2/0JDqNU4Dq6rhZP0ai
L8bXh/OgRV9IZEC1ER3G5ja5AT8iJnCIGx1FErkC7+PrxEUd9ImJd5nbWgRBIoTLp07ggMyB13yC
QwVWWY/AU0Ld0MQbKPZdKdCduETLa/88qhsUw13B/i3fmRcv5GCi9KWWMbqxIL5+VNx4Qw/gSTKv
ravoqduktzJE7klqK5ItaokSbSeHGZpvNQphX66Jzol51DTBXi6uDDCtEGL+H2nf1Rw3Dy35i1jF
AKZXhuHMaBQsyZLtF9YnB4I5x1+/Dd+7HhqmiV3Zr66aI4AHfYATug3Z5Of+i6qtlyyDB04lHneW
3rp9QT+pFZQPlDh1mxKDnPubKbLI7WVfNhD+qFHSqeWTbPqSXDrZ6GvWD8FH20Tb1cr4nZOacAgl
7FwLMsPUH/LYiclpfy0iGxzUFnJqai1kO72oeVv6G7lRnHn8/m82OLSVZ5BM1Rjx9Uj+AGJujT6L
ibk3Ufa6VzzKlrmZ4faAjrXopfM6kMOlQXiw7hc/99CEJyiuCByAB9kceG7LM3JqWvZlnHsviT7J
zY0UfcjQI7O/d5umMLZOMN9t2zJfY5nVkBb5ghrLZNuv6H92wQjmhE1+UOXkIIeGsFawuZErg5xz
g+Ia1AJlYns5WhDuxgAUgm8VOJJd6cy0OUU9+dsBa2WPc/Km6UY9z3Hd1Z5ml7ExF00AlZnWq0/T
rZQEooDF/v4/oHdlj3P4aVD6iXZoNJKLm3a0nKp/Mebvk4h3fPNcrcxwPp9hzrbWZ6BSMkZPypCA
WDUPpDYTXf820fVqh6+0xHralCicE0+5Xw4QJMx/DiHGlxaiGYj5jSt5lr/vkttLM1VQNoAExeIH
5cOBKkrUs5S9+WQnh7H3JfUdqS20JMu2CvJgFc+g3y/mJVS8mtFO8cKznvLi3GtfJ+smLgTYt1l8
0BTTAgUimhzkn/+/urzQCcMu/cCSk1/SxwTv456NLuHl0TnFj/jZnh1wnR6SW/3b/g5uHeq1Xc4H
B8DEshB0BxRj41TdObTzo9Q8KeXiZgY97Bvb8hBNVVQwDSgY/OIH8WlYqkvVG9SfrDcy3aWVYBdF
v88BRr7U4DLQMfCijtEjGuf9eZwKAQqKbHAgMZDerMcOg7ZqGUBoVhqO+3u0+cxfbxL3RaxI1gpI
YGA4OXaWQ/HwU+4K92bjgp7n/KQwVbzRUQRbt1mYXZvlUAJU7bpUygUjvp881GWgGpC61bH1pKAJ
+hvR62DT766uwI/e0q7I8wxaCd6sfOqz3kHivTafmizQqeAFt4URkE5Cb5dtMCI+LolRSAkKGGAz
90eoiaT63RieTdEwqsgGi2Sr09sWERja1ApEyPHJ6m+zIkCxbt8vNk1gpMkyQclFdH6sNh7luDYi
cEqmIHMBjxA2TGmEqY+tSiTI2H9ZYd6/WkhdWirtQP/m1aN1rkj2IUpDn3Ros06MQ5lmN7WZHZPF
VlEvl77tr3Az/oKMWwOTBvRQbX5CCFOwZTPU4D+2bv9HyVN+YJQ1kSs781GUad0Kvmtj3CeLVMz6
mUmNuVRTdkgCkkLrg2XcT7hD7S9r+8NZpm5jlh2cLtzBqtJQj6YYXQCmtRyzRDOcyZzR+KuJkElg
SGPfdvXtEmK39ciI05P8ohjPZnqM4/E96AeOn/9dzM+B95WNtpTNcMQYpWdGD7Sgjpm+/dNuadxn
0XvQmRJQK3p6i5SBofhhbgWSkbwnqq/WwaX4qgVT/60egWFMDrrlEqNPKFIe+nwRfPxNmFvZ4c6T
EcVWqIaIFot9kkKHSMEA3dbaFQrVbV8gVpaYd6y+TEZ1rU3ASInsMH1WXfOonhevOpQBfQuVn/PH
Cfg45bf3XMHwJPjlEVzMra18CkEIj1eBEXT9Syf7xvSPPsGFXGIjNw2VcNyF2k8Zuc+Uz6P+Zd/t
RN+JC7q9njSK3iK3Ps2YHkXeN7nv+8JvJc8wP++b2o60qx3jAGGyKOY6Qwzg16DpcyfPcLUjG/kv
LPTQ5qBLFQ1Csj+ef2doIKGFWKdpYWiF279s0KyqThmXD/1YyK9W+D1jM7LhfZM+yK36HohYWeO2
soyqaulTsCyb5tkID/PwXbB/7Mz8uRxGd8i4gWW+HTicrSZSWzzT5nN9bDz7KyaM0cZYvfaf8md0
IQvfaSKDnIuXwzjmhobC6bKEx3k2/LLTnwSLYoCztyjuG+VRVkxKgyjR+trBQJWxwMD7K3FGD8w+
gfVYiebdN+MfuFUMk9FiYezyd7xQssamc5TEft0c7OqYQgjZ0h/bSETNvxmVVnY4BNSShHEXwc5o
+3P+2GteZ70INo8FhT8377oWDvuSqImgdwUptNB02cuJHrS78Jg5wwvo7nxRGl20Is4dhsosQDzS
W15RzSZ1wsywWjSSjKnsESs16HF/dSJznGdgrLgckwocMlMbyPOnRvlEqmDfxGZKW1t9JO7M2qZs
gbge+qOM+2A5RZAv8iYXRe4b6WS+h91OM1Rd1kwZ+it8VTEDV0Q5ZazrgU6gAAnMBthXPu4vafPM
rowwl1mFw0FpjKkd0Kcrx9WFgGe4tARXiM2B9vU6uBOUZVWNax3SN2z4Qo+dwsue4tvUbXuXVThy
6pSvopnvTWdYLYs7TWprkwoa7ZBaay9EOWSg6xNSqGxC0coGd5rUKrUt1cC6WLcSG/2JbqUXDFmC
ynE+Wn6bCwLG9r1/ZZA7UJNS2lEvQwStPXfokzXc5F7JnRh8+ZmvvopqKtvxd2WOP1C5ppQx+Co9
eoFruJqHa/nbEoye7CV+8VH00GA/9wc4rcxxZ6tSomWYWBdwXwSkbo/Eum0G8F7nTpqIrpsir+eu
FnXXJImuAWx76yluvlihACjY37qzFj61rcuVrEx4G3hdFEg3Wo2maic2X8b8Uk6CA7wZn67bxie2
5UKbkYNGtTpF9SQxz7TPfcN6JsbzPwEFXzUcCW6WdojbhJqe9PkYl6f93xecWL5aGLdUSfu0xTwR
vU2SZ7k/14lgCdvwvdorDhUgGLyAeB6S7P/TuVx407G4gRq7Nx9FeZvt9NTKFocOWdMuiVbXxJMK
J/9RnTRwHNXDkZ3Wzo0+d4zYyBsEd2aBX//sFVmh+RRPSaePeAFog+FE9sdezdz9zySywIFCGkqS
MVeYl9XqxtdpHnRF+p5Avto5DgjSQSMdrZnWY3pWFd2RQBVZfvy3ZXAAkEtxpNptbng6xHrkuPcw
BS4ocv4FrpGBgt4nQbs8Z0Mzw7psUnhb57GhwxZNHmimDSa/wPiQCK23v8svY/y011w2zRj12DRZ
C89yQpxqDgVkVn85PlcbXIaQ6lZVEoNBTXMgZ+bQ1oUiHKALExKcAggVLYi7mLSDFk5mh93TZ2TZ
MYOiCfKdf4lv1+Vw95I8HRpcsQDS4KpgipuINKyzOnZn8zh7GEQVS6axP/rPuHA1yRa9Op9tO8sU
GWSUh6GamnxSXiW38suTfGlc9VUVRIZtRL0a4xAol/UlsQsIj+TKfWf0jhTdVmi82z9IP2d195bE
X0pyXVKQFkQ+BVn45TIcBhC4tK70aJ2WIA/IiZUFEyQmkQq9gF3d7Y/Vu7JtxnWlHCip9tSmlhai
ojYeWvMUNU/7ixTtJIdIGKuFhHPRYXy4yZ1Ie62yV5U03r8Z4eBConEcFSNOcDLfVSCrtW+L9zRp
add94iuPIUHLXp8gwQHdCrddupuy7wQgITi2/CyXJJmtUUYK6GFs25mV+aGrlZf9jWIbseNx/OTW
EsrW2MwJ0lzJx7KHVgmSQ3Hh5pCqMFS3NnzVeN8T5peDWRxUDDoer02F2ohxm7/YXxUvBpQjc/NF
D3LQVlWBiEN9e422ZuoGsRRQcv8OFHlZ9bKeor9ZUm0VxIwKRga08U1LS5AgJap87IpsdgYwW32g
wygitf5L6Lqa5xy+0peyAek02qsjNHSrbnrzsyk58uwgO8rvqzEYV3Oc63cSDWV5AaVgJZmOrMdB
YWHeIwJfd5e/65T9MsXPIxUkTutsYjck474gn6ruECeidvhtuLja4OOkIfdFpaIyKdsPU+sZ7ee+
ftcxu5rgouOSl7SyI5TB06jE1FsAgXtn/5RtvyuuFjiXj8li9PWAZN4k3fdQ6Gm6A50+KdGPfTOi
veIiYoLxsEGW0AyRqYaTkleThg5UlAVRSmSF/f8q7o5kUKEAg/5AqmJWK3Fb8k2eF4GRLaUvQ7u6
MT9CZOd6qsUDa4G4LZ6Jq4O9OP6YIMS/1igsgGnxJvlIDki0Qf1LOBsvQAzCIQa+1WwVCUbW5TPT
lUgxqk6P4hzvX25NV7/goSFZlhENTrGv9A4j4jUP6MA42dC/xGzydCte2HZEuRrkwIGQCu/OBA+p
UQnifHFMzE3t+6DAAj9eFE6ofVM2FF9Wd2ZKnSj79G8GOEAoY1pPfYm0YYWcuBQYovvJ5gJM1O4V
VO7Rcsa5t1laDbpyYki+VHchiJ21VlQzFVngbnlG1RTUYD3KaXVnxG/NItih7YizWgLnvkTPiqTt
Igxt3A/ecMoOEFSnzv/KxLrmt/0Psu3FK3OcF8e0x0AthAi97mCc6y/IiF/qrwMIxTs3vs8gFi9w
se0k6Mog58VTSqMpalFGJ5lvD26GKbbMm5xCdkw/Uc4MHsRHZzsJcbXK56EKPayszgKVv1KUnd/J
5NkkjerYc/4DFAaZsygSUsvlXKFVwr6PWr076AtOQI32q0Cpo8U3+kX2rdDqToIvwHz+j1vc6k/j
zkQbUrShG8guMgbI6jNS6c/ofvOLW/XmXU/JlSkuWBa6nk4NwS4Mhl+UL0Xx3/5aNqPL6ve5UAkt
0XzMS5P6lYVAfJSS4yBawmY0Xplg53MVwOpIiyOD6SHls30Maebadmb7fSMd0HSniwIZ25C9b8Ph
iTKVpF6Q1EAsaQ1Hw20XE6QmMtsEBLQQTe1Fp0PkDBy8pOjqJFKEVDqbnVo8PB/vogsSc2BZEd2s
RTvJAU2Y22MV96iBtfLnGsJfVe9g3NORQSfzb17BQYzZ6lmYaEhgqMupjZ6i5nkaBIdI5HgcqOQD
5FTjBHEF6ke1DBW9jyX5+E+r4PnNrCJPjahCWjazPi7jYVQip3tXDerq3HznmUZp3i2VDBIhQm9D
on7QqBTsL2M7d7WywWHAsKQjHdGuDQ8bPBUMYNG5uGEMYEUgaiP4C9ajuwfNHroFqozfD6uEZ2+d
tDbaNzNUvGQMeOkH5SihdaFSAsVPD3hUPQrWt+0KV5scQEj2AP4LCT1hSd7fJhH1zWY6F5IGYvvl
VNhfNL17SCAwkZfyTR1bh7iZvKnrXMYW25dLI4AQ5tx/IogNxhOMPbKy+e9bQHub6rTBhTtLirui
o69EIa7RmWd1zvy2o6eiF414/CWmX21yW1CRitIsAUb2uJYuHp6QFDznw9lwhv9kR30TUR5ub/nV
Hvv/FSbn4LhVoLyie+ZyR8irnZymVtBu8zNA7+0jB4waxmSSWIMeu2F6UfLSg1JRzZypfCisS1cb
jk2eCCrE+84kWhgHkb09oBUm7xjrZnSyJnoEudJhCe3Dvhn2PfbWxgFkQTstaUsApKZR0LlJd1M/
C+hpRW7IASSldpQQOmHSsjBGh2jjIylAfi9Jn4xoOYWt8ZC00/P+sv5y6frlF/xzgtqYM+oTRE+W
5AXpmte90QHsm52vLxCsib3QnWVfpBUr2E2etaBSWm1UpA4zdmiB0VJ6thf5KFiZyAYHooVkmJEy
o0uv+sq65iAkUDi4sftKwMb68qcISxOYZD+54yQ8f0GuzYWE+IO2uYMGBdIy6I5REJ1wVUe7z6Q5
++aYZ/9hDU21aAHDKLfMz0moc7pIoUotsG19nKyjhq54+tr1nmi2b/OEXe3w9/JOT4uus1ILou1Q
ObFw/UCbcq8IVrN51VlZ4a7YQxfWNBwwxKXjp6fpazfdd+kJ+tgCO6LVsG+4AsIIUmSWVOEagmGx
cnFa5UkSXaZES+HiSaYqPekL1Gps4zgstWPWb2X2pSYiB9j08NWWsf9fLSUEnXkvVUjC98aNPV1U
XXSENm+6KwNsL1cGJHWUGswtsApQ/FhhjDkznfEr6+AYj7Tz9t1ZtGvs/1fG8iiyzEHFrslo6Q+n
o9LE7hh7uSi/IXIALmDoZLTjPs2IF4a1MxoPCmjAR0MQC0WL4cJFI5GiwFsWLrDEt+gDtVWvU6pj
RybBNxKthgsaGXrup25CXJLa2znLoZh1U+uL4Mxs0jYwRRb8U0xNM7k9Mwe9qWpopCBKTF500wbS
Xe3FwYRL4rHz1UPnzq+KIiSZ3E60rOxy27jokRzqA2aLrFtw9puHOsBI8ylm4wMNuMxEAL69mddl
cptZtuMIOkY02y+p7IzxTV49R+Nh381Fa+LrWt1AqnSuagvcAMMJjXJ3ue4W2MXZY8dKGYN9e9sg
8WtNfI2rlSD6WUMtwkv18EDb/lCq47t88GqCg1TLaNFYRkEZmOmXGhm9Sqkc1RTsG/vUf0a7qxEO
VAea6wnyrtRX0tYtp0+J5Kdz0CWnVLkzRDpVAkewOGTNNI1leyzqQ/guSGnpp5F56DoR76joXPGz
c6TXEkkqUBlJzBMuKRemh2V56Ec+aLdQGPvavCi+fBTSA4p8goPaiY4DHoK4GjGldMNt0VsboUJo
QNmWSWXWR/P0b07I4UfW9GbUx+DeatNTaV4KUzCmKvpeHE5IFqESxgL/eQJ8hYG8eOUgmZ02zCOQ
9rgc2Bs5up3OC7r72QjGuy7IV+DjJ+lmo566eEJJtbKfZVRy8387sjZ328KF35R6U0VCUzPOE5Uu
qqJ5kiz5+999+7vYtq0wjShMuP0e082+iOoRbStenB/DcHJK7QdVRE3vf0HUqxXOnUOSEvz5SMiV
eu5a+TlPvsi9t/QvWomOZ8lvkjtjvq3VD/EgmotgP/0nKl1Nc46ttU1HoZEe+4PiLLRylXAMpFLx
E+Ts9rdy+3VtXU1xPj6hGrxMJS5jyak5acfhOJ0hRO3Eni44rKKPxkXBPMTQ6AAGO69JviggvTIG
20FFSHCnYL+ys3P8w7PIxlGdKsSl4hIdlWN3HA/koB5FuWiRc/BPTalHISGWkK9LTj2UDsD8Cjo+
CHD+TA8voyvibhAa5KJhVS4qGXvUCkaMAdV3aHz2cnd8MIPCl19F34r5194uclGxlMx6wAMejahE
d5LqqSGnsEIXogHdz0yQn9j0C1sjqglifhlK9r8fZtxbbNWqkEKKw8pJTeMwLE4ECbZ9P988USsr
XOgtYwy39AryOUk+BZrUX3S7rB1N/tKIdUXZX/zH7q1scfA01bWWWy26uIdDArbBS3bIXdPvfjBh
z/FJEicINh9UK4McUi1SHkaqHoGrxjO//uTlPaTPGP5G+977/HBli4OmSpqyqm8ayxt1p5/dAk29
sY+MS3xiPZDyq+ikidyDwyfQSSu1FmM4A5LVt2oG4p+qedK69HHfPzY9frUsDp2sTknaQZcx5ImG
GCOo6yGgyYnqr00vGvLdvCZdTfHlBDJFtR12cI+8+t7pn8JK0BcjWApfShghwm5bJbJgyBOk2V08
DwdbO1OjcUx0iu1vm+Dr8EIpXY1O5VmVNM+q36TmVY4vxBIsZ/s2u9ovDiDSGUOQIy2g31nEr/Nc
BnZCD4ukuLb+bbEmd5Qyp57BiCq3ZzN/LaX6ozTlblrGd0lfH7u4d/9t0RyW6APm61UbtyiTXmbl
BV1Bk/myb0IAVyoHIbESYxAEqmJeJN2FJR7F1bFWnnsiyCcI95ZDjqq1If6kEbxIXNmtHsjZcBla
pW5HXWgrYjRJfg3d6fP+6kRew2NIFo+JHerEo/LkoF/fDWno9rEo97cdM5GENjQQiFhoIvw9tKA2
WMj2hEOdZw597lhHxW140DHP6uF4+6Lpne1lXc1xIVqmi10lk2l5S9g5s+1Df8kZ9Nf9vdtGj6sR
7jQoaNOR0hT6aXqtX2ypOSW5UNCJ/aF8ACPg+AWBvYLpLcKB4WQqKQ4TiKLkgJxVvw5Yi3Z+0tz0
Z+Z+f0Fbu7Yyxt/YqkFGZyfoofwkHe81o7+PRtMrlkzAbb3p6ms7vDPMRgtWMiToGm926zvw492E
3pI78n3vMUdPC0d9zAIRWGyd5LVZzinaFsKycgU2tMws/LSwjg3mRtIE5gZ/fyO3PGNtifOMcIqN
Qavwkmx0+lOjvRQxD4kscMAHRhE6gUnT9ozoQzQFk4gWSuQK7P9XuVo7nlRoNWigvyg+T8PsSL3X
xYKRB5ENDvHkqi1qQ0VBYFhu2j5x+yFIZ/sdEWL9KTiAk5OWoD0bt005T6pjMtLWITbynFMSixJ/
om/C3Y/KuF/UnKAvH+fIrbXhEmr5O8Qh16vh4CDM85SkTO5Ur2xHHR1qAE/zSnHSCanhRlR/EJwY
nrvYAAU+1M6Re56+9eMpj28GSGtgMGX/tGzdklaL4glktMbKkK/SCJSGcjejXxYddbzWT8PEoe/p
UVnb4jCgD9NoNks0Q4zN1ya5l6rEmeyX/fWIdo07/aYdmYtKQc5lWU+K4YOdJxir1M1MUafoZo/B
ejUcCvTLkJOhRvYcHQwg9WPsY2AeG87ZC5sYEnfwCU4sz+GwKBOdh5H1NNSpI8UHIwL9QCjwcZER
DhYSK7bStAtNb8T2NWcrKhwyCNKJgqNqcKgQk1QtlJjlmpvbeXzqDcFNWfT7HBR0g7FEKsXBMcjz
Ql9rW9SjJjozHBCUMbGThAD/SzzVyRR0VuiGxge1fimI4HsI3Jmf5UvBz4YMBJo++qxzem34Pgz0
ECam4jSGHvzT0eEF3IzUrqImROCcQbRSpqmzdKbb5b6Yr419gZ2LFS/ehimVAjomrBJ0b993SLdZ
D+E3+hb7ktseFrf8liDxZtzVb0MigDvRqeUbsgp5XCayIEegPyXUb0A1Sr2vquIYDnhgNbd8F+n2
CiZMDiYGTUM/vsRyzfV56D4qk0OhwLf/5QQez9OM0irpxjoEz7sK7k01ftOrw74B4bZxuCDPktFR
C7jQHKyAXYX1CD00zhLMhwiNLJibGYRU+lvEauud43CiSztNT0IU4KVUG50YtGpOSMIviobkUVrd
jlnXHMM0tx0jbEunCZdEACSbDyeigFsSVVmCRhAumKiV3pSqiSyqdBwuIBp/Qy0bybkTaziZc8d4
3N9lhht/HIuVOc5VIDyv9zSNEuSgw7NybI7/b1Itm5iyMsNdL3U7Cw1lhMp9iUAij34aP+T1h4Y8
7a9mM5SszHAuo2eTDCYvcBNn2cFM7uXmRNP3XGIVAq0FTbZkUDH+flGONZBuNGDzBVXYPZXBNYQ6
tgAUt1dxNcHdWRZcK2Ozwpwk6bu3JqEemjwbR066d6R/0fj4aymcqxlVOczQM8AbHdn69mFZfI2+
vOeDXE1w7oVWloZIGZIpVu5T46yax74RhKtNIFqtgnOtMCwWcyIobsTtckmz9JhFoYjjWGSD86uS
xHqYlhBOKtDKFE4NjqS3v1EiCxzwTIOsdnIB9c3YKI5thuYvUMn/mwnujjIlRjfja+Byr7zkI2Bl
ElyyNv1WQynBVnRF1jXuaCRyKmVUxiFPlgMUmYh1CkcBq8HmNq1McEdjWqjSUw0JXEXGhHyyuJIi
cKdNhj6yMsGdiqLqijZNJBC7XowvVkD8RXZAaILrgTv40IP80J8ad3bQN/q8/322A97KMlv86g2e
6+Crrxecx/ilAq11OTndsdGdDlbnUxOEd5awDUj0ybjDs6Bheal+joZNh/8ZCpJc42RjzO3WuAeV
0E866Pc05ax3mDtNpK8ouBZBB83Eojvy0UgHp5ZE1y7R0vgTBYbwSW7h7n1CnUT6tOR3VjUJbkEi
I9yZqlK1lyyKlGBFkchKFydRZCfOFFfgGiK/56//bTRh5BzzA52ctSiE03MZZUdplm4ia/IKW78J
R8Xpk8aP08SVRv2tblS/WKZXQ3/PDPPq8/EzzJmsGn2G0qFnzEdlvpjL7ZAIDqFgW3lZRStZMFuU
4pjT/qxntTsvdxJ5D+Xdeh0clpSqrXdLgrdHWfzI1NglRkBVwYVE8N34QYSGoGgCYlH0aqm9Axq/
i56lAtTdfNhcUYNwqCE3VbzMHUyMGMlXGg+iSAdFJk6k36vy54l+3XdF0adh/78Cqc4s0MGXRYbX
WG9N1zoa6LIUkYbBdsYYQVtTZNsC8yFnZY7SQUIqD7QDF/WsumPQfrfv8sTPMJPJQKkijho5440t
iC/b6L8yzGGTaZhL0bQ4aNIxee4elMMC5RPq2a58Ik8IN42DSutR+yw0zMLKHxfxlWEOruQ4nnPF
zJj4ZHQsvOWGdk50IY4CamXEmzcqvQe6VgY56KqjQsvARIozNj0N2v2EB4BIyIVt1h9r0iGLbsuq
rGI2/XdfIaNiDXaPARFND6wGMp5fY8hjt9/f4ZFXK3y+okv0LjQoxN3y6pLHd2HoJCJthu3QvLLB
XW0GIhejBREXv/FYf13sm4/k1DmLS49V0B/T1/0lsY+9s3F8sqJokO61qh4lcTC+pMUjyNs0249Z
p34m6m0Xro155upEz2aTZJC1R1uBq6JQjZbcybEuTP1a9lJooYg6XDYRZLWXHGCBPUWe2hyauT36
ZbWTBF4/oUi0wPP47AS6kLQ60+B5bAhGvyDngqadznSQdWGzIjjBlZME85E87n+47ef7anEcfqgj
GJaaBGmm1i/sID6yAt5XDSHy58RIKlKCF62TQ42hzA0mGgIxnuFxlCKwA9mOjvH7pa3c/ZWJvhoH
F4QsRZ6FEMeF0NUpNpoPJLR8Q9MEb9LN8SWy2kAOM7pc7oZkQDKdcZxCVOFgfc5uWMOV6c6H8UTP
0rfxXQWJq02+gTtqRrNL2asiLW/M7q6Z35r5Ppc8pRP18Ai+F18WVye7aJaqA6l0VVKvkRNfGXMf
EfxQpGiC3/9kImPcBWeCJxISU9QlYtUBd6JD27vc+E8RKQoKXIOnJ+ojsymLEnp1Zoe+LqN351x2
mklEYrB1lwIzP+rvOrFRIOdwKiW1HtephgzuXJzCLrrL7cjf37GtlaxNcNBkQLcTY42gg7GSlyQP
TMNp7O/7JjYRYm2D/Q0ruCVGpcjhZIFy5oTpdtVH69jxV/tiDjJfwcHdpEhbG+QgyTQN0sw11HG1
exAEuHVAEL+sxCnd+jsaQNi8x+yh2+RmdrJjehiPi+SEj+o78mbrv4JDqlJOIzqpIL7XzI9q/aVt
TrIuwg6Rh3AYpRppQ0bpZxc81NXQHIfzxYJ06FiH1IsOaKcRVUw3L4zrdXF4NXTtrBBrZMl9kCAx
7hvLyz+VklO8DqBmlsFNOL+16OSpRai166zQMmS57JUjScoS23E94y4CYJS/h7IzZYJwJjLBXXsW
Q01nuTNAJNuBTi3zh1qDkWD/ROx+NayDgym5aWuj7dB6sOiPpvZpGD/s//4WDP76Qvh9Djdiq9fV
MQHroVwikUJ/jFIQJf9Ji+igiexw4BEVyoAeF3AV9LPk6PqXGLG47z+VuqivRbRhHIJYZtZWUa/q
3mzXTi+nl26JBKd1H6WwaRxoQE7baiOmEkYCaIT9/zdZizaPg4eurds4JBAUoYb8vJigi6RKkA/o
2LVFffei7eNQogrNOFpwdjwCcpHxkjZP+/72swTA397XDsdBQlksVqHmyOPJH5RPs199y8B46KgP
4JA6mG6GJ10Evnv7lD61GLzEBdvb/wMEe8mP90qhoZtjB63auIydfHom9n9RcSgmwbn9i4+YkNHU
VQ2BmUOHsaq7pSyQCmBPVnD4nNMMorijV4DVQnvWn9+zqqs1DiYSPalpzDjnqBY5RRS5k4rXcfYq
WbUgYm4KamMs8tfCOMQYir6EDHODlIo7+sRl2tLF4kVogZDdBlLJ+UmHsHUR6JIzWofSdPZXuu2g
V/Ps/1fArqTVFJoqC2NQsO8P0SDIrol+n8OPIp1NcGFk4NabCl+aunNjygLf2A4c1yVw8BFBBlCb
ejyDrNg1jIuFXvz3dJOtPxKHGLE8ZGU9QEUO/dYfwrL7UvfUl/qmE3jD5m6psq6jGROiLLwwlNrp
k4k6N8ZUl/tl+FqqH9/xta+/z+tBkbhqzbFFyXk2bgYIvoizaZt4sLLAndNEWuZoZivo6CMtb0fj
Y2wnziK6LLAN/wP2Vma4A2qwPqspRK1vaI+tbrmp9LULH6zpOwlLf3/PGETvmeIOaNHrUpRWmMhi
95JeXZysPQwkMJMfhvLdkN9zHlcL486jSYeZWgtuQUp8SZqnJROsZnMQTF8ZYKdpdeDDup+6ukL3
8iiBrzEDB8BLP8elYxul/J8xZdldA7HGAHmuyWnyWnYHu8ioYJXMyN6ecke2bqpqamJUZNpivCtT
tIC2NlKsaSqABsF54rll69lS1a4GXUOV0qNeGLdF1p/23UO0FC7CL6Va11ZiauChv9EsZ2geIxF7
zHaQX30zLsgby4Ld6hQCeSPIiqCPx0ue1O/tx9Arbibw7LcxRtpLrwjsyqnAWhWge+5xf5mbWfKV
3/CVGBA90UrV8Td0XqE61rk4ROh8d4sfdtAF0SG/UT0m5yq66Aq2l6/OlCjMzFYIPKlUUFhRPAu6
5Bz3pug5J7LDAUqo6lWZDAgi5pPsgpYtKEvXeDAu+m3vhQ6jSjQ7TxGUUwRgyVdsInu0SWdBx0cK
b5PhWKl+GR7zUOChgkPAF20yWoCuNYeHDtPrbE1OOIvKn6J1sM1dYUo/5vokhxgk0CvZz3rAiq04
qo5SRloc9/1Q9J045EDLUtsqtYGWpbp2l7S41M3w2QxVEauXyA4f8WO7S/UGyJFBXmLJfszhIc3/
MdwTDjuyouwX9LP8JLw+Nx3qabooAb7J0LY+txx2DEldLzHBA2F059nRDqlfus1r/zk6qYfy0L7S
D++Zj1lZ5Cc9JknK84JV7TRzdkZ6jln1rBUg+/YFQEPlnkCJSuYF7OoCiS2Dkdwl9W04PZL0q6Ij
vwTmZvVp3+M2+fTw6PhlivtKrbbkYRxLEPe6FA8tWJnUeyZezaTbRYkr9lN/xsWrKe5jLaauUFMD
yJaKDIrei5bcyra/QNiglrxa1M0kWJnCZ3XmLquHXpcxJAHGqeWEkTvbxaCdZx3nY/ieYYnrNiq8
xtfQEGrGJgjKDDCtz3Z6ljPNaysicIxttPu/W6jwGR51UsY6kUbDiwsfYsKumZiCS7pw27gbYaj0
aonhc0Th0+izZlHyWQE9vubT8yTqEt2G1utyuPtgkURalCe4sYfJuQgP5pR6VDlFsujrbDJ6rz8P
h+G6GmpFZYMgoPzRvkBb4EN4ZnUsM3Iaf/KnH6zpX/LoDUi8HkRNOtuv+19HDE2VvwcQc0xMQ1Eg
ENn6RoM8NfpvmxuCbKrioxdJO73vVnHdVQ7dq4L0SqSBty4rZL+WULTrrfOkl4IGW5EvcsgxWiMp
cY82vMJ4A4Y4eXncx6ZtvPg/pF3Xktu6sv0iVjGAIPnKKGk0nuj4wvJ428w58+vvwvgci4a5hXPH
z6piC0B3o9FhLVDuyIQQSvhRgzBPxskgmHLK40AuQHqZn7rwMMenVfmn6wV5un1VvAjjVhPH+oiO
OCRFKvXUW5+7JgrqGIiTlSmY4dvftosgzgt2c9tMeZZgiD+vzoakvdSmIoj3BGvh6/jVVEdhISHy
auQvxdQ5g3UwhqNRf71+PvtRxK+V8CMHFRx6XenoPou1RyN2R0Oys05wPwl2i6/fxxbgXnUTHCFL
/gNEBnY0vCWFA9iG/ygZP1IASC8dszloSDXIeewe++n57zaJLXATPS7yjEQ2AU9FVQdNQT/oQ+Sb
q6hhVGAqfJU+NJVZmxixjZaeFT1Q8KRYssKJ8xctfp+LSLf2w5PLnnEOTaLtmJQRXtlN2xxG2Z/j
Z9IdF+2xSN5UmtkcD+fLAPcdDnqPDH2snS3trpJulUSgASJr4Sw/m5qR1jWy2NXynoY/hrFyI/08
VyKeSZEczvB7OdVmrSCmG/XnYQks+jnrj6YmmIYXGCVfge8TxaIxxWVDCiWo2sHTkxX8vZIgTBAs
hi+/m3OrNV2EFFU9TLZsJgcyvICq894klUCSaEHc25WOq5lkQ2S5jVbZURbU5T9FJvDJ//KO+KXR
fOEdHCJN3gC7/GeRRrLvfqsl/y9QOKym+GcwfJHI+YUqLbvamsAxotujmxySUw1kMxUMRCL23l0P
igkLFNsVwAfwvMdEzlYF2o3Jw/lB132iifaOBYR/rGQjgFtJA9a9NJ/AwckAEH/S41mO7jHEtAK4
78rxukPd1byNOC6U66uKTHEOVxcuB7yUk+F21v1sECQv9ncNtwLiNlVT+Xi+bqcq76SGAmTsNsre
lfVbnA4QHf77fU6rNXnNSbGCDYqseNrZYbg01MGMcnijJ5n5KdZTIXrQriFtRLJz3NxERpf1i7li
SdLSOHQenbG+T4UEGaKN47Shk/qw6tDf5FrTUzY8qKN//fj3v28YmqlRqgCU/PdVhPWYAUIF6pwp
D8BnW0Wx027bFHi6/iuAD57aAhnbYcUTi74P35dH4qW+mtrEXnzjPUiBPeQDXVHP6isUyp82dBHK
FxaUIpVBzcL8D+vVUp4Gr3iHbBPKgblbOWyysj+Qp9EzfXTeq8+zpzuyLbkiUBPB7vLhVm30lhIO
Mfq34tmz6PxgVvTh+gHuv8U2G8zpYSqlUyPhzkUycvIYqP58Lt3wqB7zl8TRT+VJcquP2GdHDG6y
/7jdyOa0E5cVqfQY9DdMNmvQjF+Ko4wuxsQ1PcE69x3V5Uw5RxX2cj3O4P3GnCy6QV30IvuRPYMm
Rg/QIm9nz7IrpnUSHSD7UxsjX7RaVzpGbB7qH5XmWzGJsqH7r9nNFnIRmZHIUawNiPpnsGWDfRAQ
vjOwdW0gbIOmqhchGIoWxEVnUdcmAJoCwWu6xLYk3SvhD8E5Mdu6ZnucR4mbCmOohNWMMDB9ttAi
CbIBw/nfGPL2nfAvpeDDM0sp1Swsa8Szxvs8CSRa22byFhdJGKakhiQAgF9/14GuSnQrndhEkFmV
frxmzTv0JWsCKbsr2UjhDoZgNMZU1BGMS9pwnJr+sVfGU5Jbz9ePRySGO52GRnRVZ5bMoAC1iOGM
yQdD1d4SZF4Ww9d/qnCt0sFEqqEnH8q4+6QrUWTTSln/Ug7n5wlj1exYttUy3pMskMyP+ltIWPTN
UrjIAlzIS9JQ1vOQHy3rplNerh/Ibpf7VgDnvwcFo9uKCk7JnwnC9aAY9vq4+AyOd0FDSSCiRN73
2pslcV57ipqmnHS8oSfQsDDOl/wuPLPu8+xOFC0L1I1HZW2VZMm6kcGizffNKwR+IwKg2H9sbJbD
+ei26IexWUErKR2MJ3YtWJhGdzsXl3pAfRA+CPuYhGfGuYSKZpQCKit+7eJX3NQvgui2cQeXpSBz
R47s60oi2kbOOSxzr8UJAdyJonuShiHI6BT3n6/LYN/4w28jMajIaJkyNZ4sT4kGTcpVFDXnJNG/
zl0pOVNXDYc0kSd7lqLRLosqDHpL++e6YHY+fwo2ZQKIJYNSPmVUgQYwx3yR7qqZ/K7WjbNcdUEa
KR7RVUGOdX8fL6I4zUcNw8gUucC0In3M9VslPK+Ch87+fU4uIthf2EQMYBYoG7Uc0WwSjcixEprV
diKnlT10KSZzrKwDempPplsKKGNbXY3OjWbgdNk0bXIHm5EXAicp2l/OPqJC1xclBSBGNqmAtnqe
stRtkf8Fgc31gxTtLmcVE4nRIj/Ar4ToMw0T2Y3K0bZC0cwpO6Rr+sIZg9QC26peF3AAF35af8TY
gsDaRBvG3ZFZU4VtFYaxB7YTFbhM44gBJIs4c/2WUTf9oix8+IJqq5QNI3x/oTzHRtCqQLQ3BZOD
gtXwqSVr1Je07zFs0a7rHZ2ITQD+OUTyY1NHAgXYv1nQ14FOGTwmZb4Bo29aoyHTggFqOEGv9McD
MFiGTwzrPf8uYqzbVbeNMO5mLqQhDsOVIcPRBZlyM0B53FlTUc/OrrptxHD3c27qWjFmjNh1aty6
zD+Uk4jlc/eIMDuimKqma4Sn1xkadYh0DTkYlWjOZDR2rj4P6ed1sLzrFrrvnS6S+A7cKVTyJc6A
4CEzBkPFbYIkMAzUcdnFhRkP0eW8f0a/VvaqMBtvSOOsjNuCpev7lw58DYp26tLnv1wUpwh5ZHbw
m4y+/bfBlZ+38f8wuCJaFKcRimTmc5MA7niRtM7X6sQMRjLEQV1bjciimM/8w9ltDoy7sdZiNJqp
R/i5futOvdsCfqFxqkA9zo/6g/ktQtoicXNneby+p6Ilst835wbQj6XDYxtpW/MQl4fJOChEcFMK
lP61h2wjQrP0ma4piC9ms7PlWPXbOfQk6UNe1oKUqkgSdy+NFllKQ0P0lKjPUaYBIql3tBg4y6LB
faF5cVeTlUhK2CkA1GLEDWzGMv+IhiB01YNCJhC1zgilcfdUOY3xnNXqr1GI/2+SXaAUPEg1cPqX
Fb08IN0bEIKaD1My2tH8pnbPi8bzOEb10uS6JoHIodVAuDs9Z+gI6uSX6/q979R/+SUeo9oEDoFE
XmHxys5Wra+SaNRBtFecj4iKNYssFd1aVfldV7zK/DqkArUWieBcA0Eqp5UwnenN2lfDcqoObdQi
fKH99O3mNDhHIJW9PlTgPAGM/M/58jZ0EyfEaJ4G15M+4Klj3YtudmYmV5yeygx64xoWc1DiJMTN
XnaYI0o+TeNtX36UhsSOlc9SLByVY4dxTR7nIKYe8z3LCCebHpMDA4QuD+Gz7k3+7FWudExT77r2
7ffHbnaV8xM0m+shHMBKagAbxVvd+qz72k12a56RmPaMH5ghuU2E7bEipef8BcUrctG1AVjUMaal
afGENF1iX1+awNfyQwNa2Ix1mUHvy94bx8jO25sw981ucv5ODpf5UfFkslqKyHkxinObmi/jSL+u
XdpiMLb+dF2WwNA0Lr5Ye1MKjQy8HoD8k8eHhTh6KQjSBUej8e5CSxaV0Ye4UX7KyW3VC+pjou9z
vqKmQEYxekDjWFbmVtPoZK1Ap0WbxH7f2Ow6q2FdLQDnJHlnm9FJwh0RaV+vn8S/PDB++W2N8wyr
UVtDbmqxV54VfwhA3RdYQeTUToQg6LosQeTFp33jEBybCUhI3Fp7VEan0cGJioJDFbQiEA/R4XDe
IGo6SQ87FP+l+laBk5tFTTP7kQJVDEsG5oms8Gk4ggZbacwBrv8aIbOw3/Iw2v0zQv5fyvG7S9oI
5M5pbpS06losKQMknUNOtV8FDS6QGJUNxWGQkfrnTtSot39ZbaTyfjwbu0iGucKPgxTVn2/Cs5za
fWSPzuyVoLyjnoLxcpHc3etqI5Y7v2WK4sRUkGCh9XrbpNX9tLRelqeBGYb3FGMIE50ELmnXzW5E
cq58hD9aahnIBjH5loZ+34+umT/rw+frNiA4Rr47O8ut1gpHQBimyWO03MuSwC3tJ1Iv6+Apk5Si
K4x5QbasA/xsiUSq5UlfAeVsT0f5EDoArb++oF0vRYFXx2rdJmZhf/dSKdGLqrdALFD1Xw3pRAoA
tjYCT/gvi7oI4ZytHIZFV9U1kt6lvTjGN8XtnNjPX0xUuoPKl1wiaLb8F/u+SOScLwZOIyuaK9yG
AQ0YYVzhqMcMldgW2NumwDHu695FGGfbXUK0TpGa0K2Tr5EpuZmJdsWbahKFErtnZajA2UI0riNW
/v2sWkmmWt+ga7/KjqQq7GW9z5XoLYu5COE1fNalBFRJWIy+1J68FE4rx60zyt2t2YUiCrfdK2Uj
jA9akDs3jBwl7GJIcAt7XdvYNXXX8Xlo3vI42IjiYpYSHLeAc0EHhKwRu5B+4Flqz8Ld2/e4hs6S
VgY6SF5BKDa3vqqvKITUgC8P38un/P4n7Duxm3N96FziFy7zuddNeL/es5HJudtOndt6afHuYa1e
mL4CFE/9sc5dPfjJayqVYhe/q/MbmZwuymNZrCxxB76h2i6bO1Xq7C7/MhuCOFAgh39iG0MH/rgS
DreXW69aokAbpqdUksGx1r7lCrksiX9nj4a8lFGMd3bYaWcpH4JxTm7CbHGiRqT3olXxylghcTCW
mIodou8NBkfUu0k/6LFoPH3fYfxSxle8mY0y5r2EJ7HKeo+1f9T51NXPqohHa1+EaRmyrKto+2W/
b0SQRG7mtLY0N29crf9uRM4qifzevjc3LkI4B1tldROlI8it1hKc9QvBtOtII09fv6rVdCxV2bHq
yRlWybXC7iDn8U2XxO51K2MK/ceT2LQA6G0ZmgEf/PtCTUkZjLEB8hQJGC78CM5EUEAKORN3NcOi
4Oy0GG8mz2kFD7U0couXPt491XDXy19z/Slpnq4vZl+KpZu6abFj4259upJGmXqUa/XwlLanVXvQ
ltt6fLguZfdVT2VKdMMkKvaOcxLIYyqhVeHt2yOL7zHWrLB0jHfgKkBd2HoIbdVWD5EbvWUMfCOX
f3PLJF6TkSWzUuvY9vft/Hx9YXtKv/0+d20tbV2WBa3QL6DqXoscdx7KTlllh+ti9oLNrRjOS+C1
MEcF8NjdcqwOarrgOhYxVO/eV1sZnCZE1igB9BQ3MOu2Wr4g1xMAu7D1Vqd5ZgSn1YtyVB+vr2v3
0boVysWDxTosVNI18xU5bj1Gp9fJOQBq3UhH4eTcnq5T2KsFEkTU0vkxvQzNXVM5IHOPGsVt1rU3
ph4fx/GlLkyRvu+FM1tRnF7kRg1cULkCGfc5elzd0o1Oq2Evt6kP1iHXBIMEPfS3aeYKO1hEi+RU
JYuSLtNTaCRDvWQdLMANm+z8o9bZs2PaaOY8sN7vMQkER8k+zLvF7ZI5/Wn1blRJ9vaU++5bYiuQ
051oBh3RSkv44Qf06qCDVfK02+j4n2E3Rxa8JEQby91vijxRAIchTyTR92PxiSqqbUWnnArCnF1T
h3oC74cSIvPpLnOo9TpvMT9o9omDO8Ampi04qb2BALoRwW2cLHdrkZbAbSIBI/kbX7RH8g2Jh9tG
FHbsomRsRXGbJmuxpo4EAenSvGvoPYhenZre0uIurQ7N7LfTe916U6lpK5Sd5CYSyVp1RQCHFPLP
MYHSZ23N2Rltlgzk6Hh9N0XnxSVW1m5s8tJYUJOpnqvk0A5CXGXRcXHxRphTvYzxhvSyYXBW82A2
IWDLn7Xuuzk6JA6M0oeuCJRk92IDALCMsTRTJfxUQrZOzRIOAM+tNfotQ6o6SmVvmr9f37xdm9pI
4ZxVoWadMuoN+lXIt8bMnEiJ7Er/UkffrsvZ9xUbQZxzSg3JVEATjq5Ld/rB5mILZ32X/6f+2N6+
hYWXbsRxFiblYa/2Wop50i52jBmvruHdYM3O9VXtXjIbKZxx5QCj6CoK2pmVLKvdT6Nn5eW5Sowb
8H8dW90QpaSYpv3h4jcCOcNS1zlrSwtP2t5npRnqLA7D+V6RU+lP+TuQQqIs9L900+8aGcCokQNQ
VNngRzH0MU8jKQIV5JIkL/E8eYCoFvS/7YciFxn8NEbeKMVaJzqGjKfmSOepQuX9mWYqTA65RGQl
6nF6KlrlpjOW0gbgiKjffd/kfi2SH3I1xqFUjRXgWEX/QTZbvNQJUGiIe11pRFI4k4vrvtUWDdNg
tP42rYvXhp3TNG/hG6CbzeTsLZLSDm0FaN0HLY6dSTVIAtF5+iaOl60Yzs6I0QxSbSDYyfVvA6Ab
UfYX+EGB5vHjrvnQ5Rg9T4mrVJ3TdpWXFqMguN+PvDebxZnVqCSVqSYoJEs3a+6ko714mKRGtOaO
jlYAtN9ZXIaSIcpWilSBu7owBrTUZUuQ8SWjXYc+MXOb0Ddk27ZHxN1etTpZiGfQklgvH4Z8sMfG
D6e3NLtvhXDPy9qqs4VIeCub9FM++iUMVM9EF/H+ZfXLPvmOxChZDdI1wO2WzMc6Ld0uTtyJ9F6X
iDKvgoPh+xLzJdfjKsP8XFlJnmw27qhZhzIUwSqIXJ7J+YJpVkBOX+kGXl/JY+3Ph94uzs1RtWtH
E7Q07WLubo6In3u12mxYMJjMcK8mD2U2Zz1Y72K/wNCb5aDoet8H6RdNskUVqN2U0VYw5yNAyxWr
tEPJgXyZ0XhUP0nghaDfNIfhcAgbj9jD7s8r8qIk7Gg3sSfQN4p6qWRWhY0O3UOM954WKN5wB1RU
wfUvcE0m5zaGYp4b2QKZfGwFtfWs149/dVOYnHsw84qgsh+bmFb/MsWqS0F6qIjGYYTHw/mHUcpW
DJKsjFK9ZC0mbnhvgTx7AmGTdBRNyu2bsAGePlS4LIUvXDd6rMQEqRoXFLM2UW+b8FaVjp0ieCru
B2YXMdyadHmNu4QR2Mrdo5R8Nqp3muGvzYfVEl1P+57iIolzfFqpTpE5AXm/b4zIj0PkB7uStAcQ
W4efrqvDv5zUL1n85FJt5SkZxs5wx8wvgILudM58iAITVvUMMPLDcLguULA2vmParPQ8VRlWdgSU
PvoJ+Sm7EXHes/3501wva+I84BwRTGNJmCgPqeaMU3mcC+k+SfN3ALKbwbZWesC+Ps5S5V5fm0BD
eMS63mynhiyYDm3Ax2Qc5iZQIyfp7tLo43VBuxqPiRXZAsWbofOjK3MrTzIecvBHS3OUp+6A8gwm
D8rMHet5EgRLTK//2M2NMM4jYdY2nyVgQrtg7G2Kx3Q4WLJmL9GXofwgvWmakm6kcf6p6U0ZpFYz
Utf25AHE3QmP/ak6siqyJEjKiHaRM+hcXpG81nEhL2BlyCaw4iyzLXdPRAgBuKsYm0VxBk3lrh7L
CrOO89I7nXqLwR87xIO/ngbbmiTvunbsXiEXaXzP+xKNaQo2X0ijvVtEyQk0lm+J/zYiuEyo2Vu5
HI2oltBiBTzQ6pCWVXWvr2PXVWyEcGbc6FReMgLgxGm1w9x0EsVeUtFwjUgI96ZZl9woQxlACkvc
2pSWQTq0TlOOgjPZLeJu9Pr1900IkSRkBrw+5DQ/GPdDjtxmE2COM8fQHpt8lEonEXgJ0dLY7xuR
TRv3qDV1KGPo/XtQeXyI++U0A/rg+jHtXyEYFSY6WGZ0k59nm+J2zs0IIQVAcemtGRgAIM8/Nprd
nTUv8XVB0Lm/rIs4pv6bZSm1lKR9gXyFHuZ2a9y2xU1aCbZu34QuMritK8GDpo0rmvtwAaP+LSWn
eRwF7kckg/OrqdIYaSWjvViRn6R6PoPQTVSwYBbyp+u+LINzphnGkHMpzFghZvEw9oq+Ad0b0KfA
hjb1f67rwb6Tuwjj3Glp0jRWakAHjDJ6BRIDtEvnPMn8YbpplPfXZYl0gHOoLSklPTI03LRoxtbf
maE/v2U+Hfr8X63mH4bTEK3mBFg3Fyy2P/KSekuc/GgxTXF9Jf9iPcjHKmCaJiofEFF1qKa+w8RQ
0dr1UXMjz3onl6gnSchsT2A89f5SIOdWyy6K5GTE0wnTcSgVKAfj0XDgxc+9k/l/LY3zr1lWrwwj
FBN/uT27us/SitM983nkBqAZgtfTfkpYu+wm7xwwxVOrMUp0INELwEDss14CpJ/Pr5Ckkz0cRBWk
fTO+SORcxQpuvTaMkcgnSri+65R2QQ286PrIvX5u+yp/kcO5C6uYtSybE6DlDYem/4w+NCP+dl3E
fkF/s3ucvwDbVz5ZOroTJ8d8WEC4EGkAsra87Ly4qW1kQI1B0dgXveb3PcdlaZznCJfM1CcD2cs1
PNUZWsRWv47v2vmzJWLB3g/5LpI4vyFZk4myCx7ylX5DlWMSGU44BGsiIobZPSwim4rBQCxQz/z9
jorRJYYmjxX5MdnPyeRPmkeTzhcc1657v0jhAz3SGplUaHiR9r75wAY52kN0BBA4pq8SYRJk9xmw
EcaFfEU9gokG0HCuKjV2UzyN4D+s06dwbW0lu0kTgS4KdvDVbW5u+VaZOjQmojigNadl9vFgTEQI
vyIRnGtKjXqe0wweXqnlU9I8JvN4ThKRSxJJ4T1Sm4VTU+CVYarNpy7Uz+vcP0ZE1Ei37/kIUXVN
1/EwNDjbLZc1JaWRsGLYz8GlIiD3jUtfYXUwnSxCVtw12o08zmjnIpHCVAlxYTUvC8AgqieZvIsa
zUkXARzp/g4alPUyoc2Db+ZHNTFk45m6Oyaqb6J8koTn2soEV4dICu9f41SJi3hGHwkqr8r3TLFj
6/G6we5eFeSyEO6IcqIW89TL4L/KnhblaVbf5hAuArgzmSqlK+sEFUrW7QMs82DQHfpkBYgsnPzW
LAVX0n7sslkQ5+aksmmaNIK87Id6kuzOKTJbV9EJKz2wkYd2PF7fwP3c9kUg371ctVTvipkabt5i
NLgLDJCyOpocIEHgLgdr8K7L29UJXVFUWBQ6A19rPBsnpITAt7NmJMc0cIB03fvI/DoTQZDO9uiP
GH0jg9O7aAR5hdohl0OC6KAdskADiIsY2Gt/KXiiKdg+ipvp9xupIYaxJjFAnQqlsg2ldeL+vKpP
b9kvw7IMAjAEwnewd0lWAxGjRWNI75PoQzXY6vLyVyJ4DbBoOhQSUq6ern7oktzOdM+UPv2dDG6v
OlNjDEREc7PunIQfZvm2EPXV7npPnIWmIeRXESf8fhzGUphKKYOibm1LR2lwh6LZo5SPZtS4TaYI
DHX38DfSOL+QND1IY9seiDMENpr3tgXCLIK+8ev7tl8O2sjh/AHGCcosXyuW9kc/6C0rCSVe6pL7
8SZz0g+Mbq3/Hj6K4sddE7qI5ZvIp3DElMGIRBFrfVIOSdB77IkrwnZiu/SHpVJiUkvDiIbC90Jb
Y5NJykg1QCN/7ycM/eWP4+wOaEUOu1OWivKu/7KbF3mcZzC7rAIPlo6CwwNp7eRQPcQuUBzR37K4
SWL3ngzMrPhE3nWirond5qTNSjntTMzJoIOG8ZqKFA4dq2M0YXmIjwI0VPyoq5dS1Y+yNH0CW6+o
d34/kKEMkEkzFAvd7ZxpyK2hLoVquItj3bEuy7lHp+MI5oXIoS+Rb/1zXWvZNv55rBd57NbeOHnV
kKMkaWCKRvSV0qc5OWKMzR4HQRSz3zW3WRcz0o0cKZak3MxBjJAf+2Pmja8nKQXpSaSn++ZwWRCn
N1RrTW2OKbtRGBPReEiOUtAHnaBxiO3LtX3jlESiYRJpIRocquZ+LYJp8v/uXDinVU8WjSYNbPKq
BgpvcqBjbUvWkzSPAre17x0v+8V5rSFM1UoekC+v0/M6/Miqu/xNr5nL2VNmcJuzp1IySROow1x9
upnbYELmcu3ekpPfyOBuLZ1WZFlKPNAICG6N9Hbq3Kp4C+MG3QhRf19I2KUxOjHRZZrOYJg2E3fQ
APhh3PfDJLiz9m/IX6dCOTfQ69WQmhWiflJqvpE1x8nsS3vUKm9Muvs60oLr6iZQZ8q5Aa0ZTTnr
mBbQ21zyVhE3t8AqKWf+Rb8CiUjGRH2jTffR0tth2n0bkvquUC0nKaajYc2Hoag/X1/Wfsi8OTHe
G9SyEYNYRnPpg+wQRznQ+8knfnl62wT5Vjk4j1CQXCl7FQN+pBtv5iL1R1kr7amfb9Gjf2q0XJQ8
3bVcA0ClCl6FBiZqftfGSkE3gy5NsTdUQMQy76LMk3KBm9u/jzZCOJUHPrlcm2EXe2rA8IaBqXyC
Tzpi3uqo3oSPInxy0Zo4vZ9LGkV5jDXRQn+gyXKeVdVdxkxgXrvqvlkVp+4WYHSaKRwMN2z9Ii/s
OIze4lY3EjiFb5Mi7aVQ092yvVuVHKzVd4D9EgjZ9RIbIZx2ZzIw6loTk3YNut1ksOwmkzeXANAp
NUD/fbhuS6I94/RbTmmiA38GvQthdd+Z4U2EkbS/E8FdevK6LrKZopamWN/StgRlUi+4JnY5delm
y7jrLgzlWlkyVNjT43gkJxUBOiLYs3FTBFXp9N7qFb5Z2C1Bstx4vr683RAaPF0AMAaPBLI5vxvs
MABFfsrRxG9253n0GvNeLQc7t57U8cc8CiKufUv6JcziLt2mKBszGtBHqtb3VH0y6E00CTRiv6x7
WZDFeaCmWEqtnIFkl30YXeVc+gUgLX02DBwfMn/qbTSYip47+y7dMKmiqUiHYabk911caWMsmo4K
ToVaMrg1P1qyU1Tge6Y+SGIU7/qZ7Wq9CdRGjKQrisYPExbgNR9MIM6403K3TA9VLHCwzET/iCNB
kqAbChCSFX6KkJpRlxZNBv5ODPOnbrkeFe0jINKur2J/0yzcEppCVZDfcZs21gtdigJICOl5xhS1
YrN3aXakvnjIc9cpbURxRrw0YwYa2RzVYzBpIRRb37WAAozpe+RH7FJVBQe0q+cbcZxRqXiTWnk1
A4G1AmZt3HpF9M5qJ4GU/WTfLzE6P2iXpgOZrQGNxfKIp5nqZDeRVzhh5xrBAvAKUdPlrtptxHGW
ZcVGra0t84TFbVoc16ESaQS7Sf9UvP9qBDJ8v5tRlo16G7Hs5eQo/voceVHljLb2RUE2xmHU6Up4
uK6Er5mIayK5yz0uFlOXJ4zGdF4YFMDLixq7+4SSV+FFJyAcBgzTnzWw5l7ioib8JgBWQ1YpRcZR
1lR+EG3s4wjkkKCfLGN0TaxBF92Phoh+ck8ht0LY0W5eO9kq59k4Ikc36t/I5BWS5RTkLfWHrRD2
JzZCpCSTx0wCs1dEU0ebfNaGrnePRuKoieDWEq2HCzLMXu+syoK/nZrMM6vYzivNa81P15VDJIVz
UJKelqQkPXatB2bojWoGxSJoOWGegFe/7Z5xjgkpzdFIlgkII13moXtiADLygMccCDv66QZtplou
6q/fvSENGSjbimwS9DhwdpwSPHuHwdRQk0DG3imfiDe/oMEUNjbfDqb9P6CVs0/+sUxcJJgG1oD/
xDcET3onK6U1ALyijV1JAs9qktytVlGDcld/ipfxZgHhz0zK9wngv5uxfUtGATNNv/4At89YcT9O
KVATdP0x1g5de5BSQRfU7lFuRHBOP81XdQKMC3smRPZqWk6qfzC0oAIjJQjJE7X1jMG9rqB7HhnU
CCoIZXXkrflOFUXSjWjN8ULWrIDScyiar979PusgM03QMup8nW/JQ6ORaAUwUe2ftYJyCrR/XxU3
Ajg7zg1A3KAjirjsJRfdKAfzaABBORg9Vq2Kb83HWTT+tRttM0AJsKmyTO7r63LjpjQzbFoQxzN2
cjPAlfnKx5ME4wkTzZhWBAY2UBLiL90hF7iT3ft6K5lt90byJCXNVBUrwcz45BFqD4HkjQ6uUfBq
uVlpi8Yj96IeA4TMKC6pKiq1nKEXhZ51i4I4TpbONDu2yzeSP7bTV70XAbzvekqimRY1LKohlvt9
ZYWZD5MOyj1Pa71F8/Xcq/Pguq4LRPxRZqqKYjJbhSU34yBbsXOYqJtII1DJXZW/rISHAyvTdgmL
VDPcen4qh/exqP1q//uGpqF6+Tr2+/tOKcsaxpm5mm4cqQ+jFjmEJofrO7UXvhvkIoLzdWZTZ5hQ
QEl2Hk6L9aORTrOCiUrBeeyG71sx3JmvYKiMJNR5EDkpPnLofocK1isHrnxQRFnO3UaojTS+opTk
ea8Aaxje9Ut+nF1W2g5TlJrDGK1k6ivPHrgLPBHOw74J/dpLPp+lAwm4SZcG4d+a2nk5A3IpiKzH
pURzMA3d6we37yAuJ8djAutKO5DBqH4Ob2WHzAMcZw88CYZeb03CYTHR4rjY12osqTBq1FkkOLvm
o1JlJ6U4hf10SOSvgqUJ9F5lv298nxnHhp6hOOFaBxbcK65yiF1AQB5nR/WpvxxEswT7/uJycuz3
jcClH1WzqzHmO1t1kPbGMZkWXMmhoDInEsPdYBlQQFSa4Mjy2i6QOVEyj/bfr2+ewKBVdo6bpVCg
33TxBF7myehflPl7WZqqrZqtQ4ruy3VRomPifEdfdnNUSiVggTXVlgGtrFKB3xBtGOc2Mr2tpsrC
/HdGTjmyj0ZyCBWBtglk8HBEyRpaGe0xQjpXz4N8VwMZYBYx/O3K0DEkj9AI+CF87TkDa3sKQknD
RS0fzCp2qCR2owk8wu5xbIRw2jVWndGkDRDqkyj3hzH3jDjzrp+4aB2cclVJVmLk30BObnxJzdVe
65t8rp3rQpja/BH/b9bBqVWUjH2djmBjbcO7eGycTD5QTfWWiKXJjqr8/rq4/TURVSbIqpoGX7DO
tKSokiGT3KXL7SELFOnci/g+d4/GNHWgx+gUrBic84wtoowV3vWASCOeUUyKXS5jLNi3/RthI4X9
i43pq+0wGv20oCggBzNYZQsv9hNnMgOGCy6mU9zbOJNoOpFlzcAJcBFjr/SaThsodVSRf+ZEqv1u
VR+MdBoFXmDPpW0FcZkeCygMLcop6ItTzp3mYxTQJkOwvKkasZXDnZLUWKU6qOj1jKY8dCa1eZZ6
mpyyrH9S9aGwkybvn/7/yrcVyR3ZWPVTuliMr7vyVmSQEscqBP5tN/baymDnuFGLsh3TrgI7MG6E
/z/DIfMAvPFuhXFOSIqnMLHaFl25dHnoZgXzF8QrSPbUZV+RaxcM9TL/f00a54/CVpuyuMC4Neu+
64IsaL0OyUzR22g38WcSahlIgCgEray/b2EuEavUc7wnYswldPZdE2BhqLtkjnHb+YzruAUv7AeY
wpNoonx/Q3+J5ssgvZHqqsQghwuK4oSE2Py8ps8poDviUMS2ued5N8vkyyGlMg1qFQHSrltvw/h2
XYELoJyJ+ZKOn9VelNPf9x+XlXFmrRHgsXUs8T2Ek62vfqOoNuYirhuYaPt4m/4/0r5kuXKbafaJ
GMEBJMgtpzNpVktq9YbRVtuc55lP/yfl+1lsCCZuyGtFqE6BhQJQlZWZzpGed6gSW2lyLMqlAJXM
7E65mtnB/BItopaSyClmQ6d6Os9lBvROTPxY+0bz2M7f9l1a/8XnoP9YN2Y/pyUaY1KDWcSxedPH
H2ov2FTcc2QbBsweppOs1kn7Xlkf3iW9E9841a7sr2O8hsga151VfGvlJwVsjNnDHYgpVah64wV6
OzsBGmKlY94VnV27i9PYLUgapF/7C8g9TzYWmQtGZ0RtShUMrDTBOWsbeyEXWQvtXhfNkXCDD0yJ
hFpgNgC4//e0YRRqXFQgrXWH/LZcbHmonL4qbKM6TbHq7DvF3bsbW8xHi8w+bEfUdaCqUtht8yMF
0asxOZgdbUy8ZcznfXP8r0ZVEx1FVErZtiLIY8LUiDGKE6THSHlq8+/7/59/aukfBtYfsDm1LLA8
ZQl6jm4Tut1VfV51eesQQWiiMyvqVnHpfsyNNeZLDRAKkkA7gDk301m5+CMXkpxP6XWGqWK7PjXn
1M0XocIJt6S5Nct8tLEOmkQNMeG5PnMx4YnYn0pMlHoTFABKfzwOiSfE/fPD/2NlmQ03hGQyux4v
+QazfFp20vXcybrZXYQCU9xkuFlVZqNhXpoESoJOxai85ubVbP7UEkEcCuOEOZrzHigzjYJxss7y
Eyamnyy9fBwz1Z+tt7aMQCCRHBTtO3iUfhWkFjUh1zvup1yMyU/FsmQDM6DMHViWqtxSGoiBFhTM
4WV2mG+k8RJIh2qM7Nns7KG5CaAts785uJvPIIqOYrsMeQDG53Jp0i4IQa00qC7k/uxJEzomMMG+
ijNZSmOkNKCXD80Viu02sjKor8xb0w6d1MWgvSB/8bfgh1Mas5SKko0KkYGcWmV+ywfiNLflk+W1
bvZzRZ6nflY6wn3P/37/rCSrlZNPCmk04x17PnvLaTlWuBygtL9y3Uadu//ZuCl64yFzF2mMRAY/
FVjZ43y2k/KUVs+VUjpFBp2W6oZquig61xvU5+j88I7JoaOs4PIT46bQzvYKNSlTW0mcaEaVcAEn
YA7OW13wGUVxwyRSoCGzbuwwMFwkqmx3UTnZ0SKV/v5K8nf9ZimZxFmbahuWFRiKiqvmVEHPWL+2
DujEeGD3FXjERRCaG1tMvsT8X9SkagciM+j2HFfNgOpodE54kn3INznWqRMVsLl5E+SXANUQCzoF
zP4e+6hVwxECX3l2HKwLXRw6fqEUaeJigpqHqoF4mXFqMqZETQbQjA1ZeU6X3l168xLlqehDceNh
Y4c5ArqiyiutLek7xZhk4/qN10X8XH/HbRIzX0PwUA2eiNOCv34fzjHrF0VWpmY5mtZN4dMR04ZO
Xr/sR+C6Pp+21odfLPGSuigjGQrQP8zBY99VuJpcxel935010RQbP/42ppjEmBkqbeSxCtzhDZPV
dyv0CSN7V0Vmy27ihe5XJgM2oUGYd1lfdgTUEx26WtqzgtxUSMf/tnZMHpwNTUoKNBzdttPsqrmN
qpvA+pXJx9qgghQoCD/CZEACLJdBDMOAlua5D891IYjvNZL2woBJd6mqdNIIThUI1A6n+Ezf6WCi
s6gAwX+SmeY7zyrwiixlFIiT2xmClhouimvvO/dW+mSC2dDSHV+iw/734W+fD2NMcg20sposgo1a
YK5xKTNfnRNfWkT629y1sxTAVoBn1dDJwtpubvjZMmpAgEzE7cvGqarcUYo2Rw9heQiKH9MAPGtT
2ngZtu6+eyK7TEyoGZmqUYF7tXwfTl6tlfacgjHyh2Le591oG5JIN5t/XG1cZcKkbsmcKirQcCr0
So6AmT5JTt6jmZV5/R+iihH/VbGxxnw/ZTZTtR0weba8ld7kT2561I4gDLmZ36TDdC2uBPNT1MYi
c5pEJDU7NaoiT3s0n1YalMRNn9TXorHTb909RHWe9j8hfz9sDDLHikzDXFFTXBaz3oESF6akpnt0
cLCi5jEWPg+5WcRCSwJjo7oCHNTvkTpPs2XINW75KA3aijzdknL6ApQAE/L/mGCSrmm0UzCs41ga
PWTzhUBMVrBk3KvuxgK73caMqjoUZ1YAKDlbl/VBvQx4UGd4UIsSFjeFbIwxe6zTUKGSUrhTL9kD
VB/cxWov6CELMOLcIcvtsjEba6JmuUQ6Tvr+XJwgXHZQPfSKO7s4Js+gNfPRhwc4Z34QSb6KIoLZ
YhmJ5y5UMCqbj7nd9rdpKcS3ipaQ2VNZqJN8CGFCPfRehRpIa6PkHNmdjenR8tQ5zfV4/NLNafPd
mH1lgXNOrVvwdoz1XVE0jiFdJqMRhSLPNQuKdhZg6ThmWATQsihR2JYNGlVPgY7R2Px+OK6yM7Pb
oBqHt0nuJ0+iB+b6SdijGpAjINUBgKMw/vsmbnJtmnQ0k11jkU+QQncwUP9CLO1CpkxwweFFx8YU
S1uuynNMpAmvEx2vBfo8Rq/7e1ngCstKbqjS2KcLpOaK6KnEjbCdoM12DyVJwYdav/bOklEmKcnG
OMephLZlHdStW0FGyK2MCviWITuCwvcJtwTrEaIqtb/vH+9yvV0/JlWZhVGk+QKcBMnvqtZth+zU
mDeolDl4Lwl85J5dEMjCHURGQELS7ve4CCJlGY0wgrC73wHhGrkAc3sWGLxq1V5h5JVoMpz79TYG
mT1GtSBSSYAJnhGX6yj8kRsP4QJi0+HXF1ZxY4cJ+K7JaN+UmMCtoOBAmj8CgAc1FL1jww4GQRWf
u6M/bLHPIYmaejYk0DILs9OQfm/Nsy56sXI3FWYFZSoTjaBR8Pt3akkG+S0TEoGFdO4SsBcJwc4i
C+uH21xI60o1qDytMybyZM+KYcelIDFwNxSlOn4+3t14drMWMChTEmyoPI7dBcOjIfRd06cGhUmz
vI1rydkPAb5HH/bWv288yiKD9FkLbANRDnN81+iCz867SoOr6B9/mG8iBzmAUjkuRmEBRhfpdklu
lyazje7YQ5xvvpF10YG/ppxPKWljkflGo7YEqWKiRz/1tnHGO+hgfnuTridwm1UHUXlQtHxMajCm
BqTV/WS6/XyupO+BKXoYcAxQdJQt0NPooN9ksSdD2EY1zkji0sWfxsRudBGZMu+GBIphTSUwRNCp
YXyIuigeW4JGzehUJ/m8thkwZvvQoa/RX7U4cgGMhGi8aOk4Se43s0ySsyTFalC5QOkxjByruCZR
7gzKLRXN5PCwnr8ZYrJc3ShGaWYwZFxbj9W3yKkdjH8fihf1V/I8uqorH7XEVqovHBtbuyzBpK4U
k2QNaPRKl95bW0alEx+CIzi4ISMKakRvfyeL/GTx2VmsQKZXhZT4cmte49bU5555WHWqY0fLXEu3
q9lea2ri1x3nNP7NU+YWkKWThonwVSUAAmWZNh6Az3oo89kxVN3vqljwEuKa0wkGJA0Vby120s/I
2gAdbhmsTXpg59E9NWUfmy81DlqyCL4i59jCxgPgXdWBIgTA//f82OjlqKrJOqlF35rlRMPGnqNv
gi+3JnUmZW2NsLfB2mxLqR9REp98xV9FoyP90L9mGPhcy8crlF+kXsLdfB9usfdDVe1bwBAJ4Kxt
7VaJbi+h3jlJ3ByUPhKBRgRryF4Sc1lduipHbSO3btLWtNXoIIXP+2vIy5Ob78Sem30XVk0pgQu5
NchtGY4e1YUEL6LPtP6GzVmpz4YOtmXQH7zPE2IWeCXrCa/+B+6hv/Zd4i6boRhQ+cS189MoH2q6
ialGACGY1VuI1o9kVrbaiyTDeJUnvHU+zDBeLaMaKqmEYm5yWnkFtSMNbeX+bxLhuBVcN7hxtzG2
+rxZQlL3U9H3MYiqAKINlVNGQ6/RiF2EVGCJGxAbS+sv2ViqKFRYRhWrVxAUqIvwaNUifU9uHtqY
YA7OoO5iiM3iSmv21AnpjdkN9qhetcWPZXjdjwVeOeu3r8SclkW2oGhnrqclxiPWS02boITRuusg
63isvtBf+s0ck/bUoLJinJvI6ORtqL0S0O3kCyqsWxvsiwBNM+C7plXWo/wzVFs7N48JxqgFCyeI
A7YyVwy0oCMyHFR57PJn760owOESO9Vfyc/ZRc67/0JlC36hhkBw69WAB/w98qCGtsRzCXVUCqpg
vwH1rb2o2iN6JrPgscDPEB+WmHO3oTQMhhQleKXDw1eNHZP8pSSqK1hCbt7bOLT+fbOVWknVh1bC
RUY9qPkh+UZwg1ofwENxWXHD4moqj0oLS/gO9lKAnGBPjLEetKprBwBQtPA26TtPrTKni6fHsBhP
phkfJqW90CA4LHXt7XvL39QfphlnjdkwzSHqAjcx3poydVpkpnkhTpKfpVF0R+R/wA9jTO5N9MFI
rUKJvWV4BPGpZt3l/9UEk3EzXZ7kAFgTr+yK2M9k8ynEQekoQf+yv3D/cpB8OMNkXHAhaKDBwqDY
HGD4vfIjX4F6nPLOcx67RPCwFC0dk3wlUhlK3OXA/ln9VVzgUB6k2xZTLPte8Q+sD6eYvEuNYKiS
GpJ4SfSk9JOdQg1PT6/VSXQOc/3BOxmDpCDmg7bN75ts6WVTV1ScjEt93w3Pke6P6tO+L9zQ3phg
fBllcwjRt7XclLYOBX9i9ADv7DQGhldgipt1N6aY82OcK9C4ycAnWFJ4nOh0X3WKAJ/Aj7cPGyw7
tixRBBsFQGFVdG9up4uc+uvQbelnwHOJkiA3EDbWmKyewBF9iCp0eA5z7bQP6p/qc+ZKXoW+oB3d
jCCWCJ3xj144drsu1afHwcYwk+QjbQjqqgQC8H8I9vS0kkiITi2Rf0zei7U8rdMGVLh99gzBD1B/
34fh3aKJOIwFkfHemtwcJkGP0Ue9BuIVEKDrIaLPNBoEkSFyZd1qGxNmmXZaYVBwRqUvmnRpRtWd
Uq9LRbUZwX56f5Bv7AQFuA+0UcIlKZKdgZ6l5SmtnyCc6GiBSKhbtGxMeqDlLJVjhc9TWT/QpLNH
Id+GyAKTHarCkIskocStu/pAy/pIguJxPwHxb7GbWGbSApHKTOkigGiRRa3CLk4QWDua37LZKU/z
qTqIaiICn9gxX01O6qGEwpY7JcmRVJI7tvRh3ydBsH2acWqoPuHOZbpaXztaXxyk2vzWTultv1BR
h5Z/RpgrPbG2HhHMHp2iIDX6Fnsn6/QjMK0XoM7OulDmbP3SnzPOh5l1VTdxbU29NSQz1KwG6ymi
9SHNzjPwqt1VZdy1RPP2F5AH60SW/jDHbNc+74cJ4nux1ygu4D7FSfdrQOjkVyOyjRAY/8UDiMn/
QiMT4g2qinlL8H9/YrvQ+7BTYnT3XDk9qsEvnIKVSOCKH+8bG0zunsMUK6lhAM74odvmuT3ET2sB
cHSzI+jZDvsLyZtB+s0jJjzKqh8GxcSh2/mzswo9Jz7e8j2xcyd6UR8Hj8QoJ0muDjIzrbIzYotq
utwA3fjLRE6yLA1CF/jVZBxRJ3sLpVuCs2TfT5ERJl46dGPrOsZTeOoiVyssu6f9oetf961wU8fG
lXXfbzaBAtnxqMYW9voidCF/a4Ev779ZYFJ6VaJJoS8hegf9lWn9KQmx59x9vHGByejTDD6XJsBD
tLZu9PCmJS9L92S2ox21UNoNRDdYbibcmGOS+xJrZK40lMcsQB2KsPBo+hgH91HeevsLJzDEcndk
VVEZcwO/CkgfK+FhLKin1JFNYgGVoiAGWPaOMC+qSo8BCKiBqjCXGyX4c98TkQEmP1BgetpKW2X2
guesBcXV9/3/L9gqbPeIBoM2qxbO20F+sbTKgYiWRUX7kZ/APz68zux6TMeHHaRJMAkAjQjVMw6q
Aw6oY+qkV/lJccbH4vo/JhqdyQGBtaS5VYOrrlhuovBKMb7LXwC5brOpziSAwkySbtRXEGCaH9Q1
hw+yIJBFn5/JAPGSpmqlozY16A9d8piNp/3Pz90oAJ6BI0um5iduIjOUoqaNFDRKpFsr/Z7Mt9bi
6eEXWHqpbq3lrlXo4BMxUBQqgVGpqCAXk2pnQwBmp4cIY9H7zvCLQhszzGbJQzQMVQlP8VYeAMFM
7+ZIuw7HrsKkhP5dLnXoelcnw5ztmSSCmyv3S21sM0drPiwlZBUAmLSszC6jX03+su8dd6duDDB7
qJYTmlgdVJC0rD1U1hOJ1BNOnX0jPC8MGaysMgRPQDXAZGhLnluThhA4iDA1NhSKGyiiaVoeWAYz
0P/YYJMz0aRWbgdw6MryoTgRkM9Kjqk64OFSbwdvVcI0LHffLV6Yb00yT/Noqa2yTgwdrHeg7qXh
aViq66TrUpuS/se+Le6VbmuMicI6DlRtMWfgWEAIGx6Vo/ravhJIYapudBYigYTmmMAjywgSnxxz
5asAO3EKN3ilXoaBw8zL/hRlVW4LeescE4XTEifxmOMNaFw3V7Ize/0BaCf0hKC+/liq9lowj/1Q
1BXiBf/WLJPN1bSX48lYsaD5pRsOSXE3xoIYEZlgsnlTkGyJK8BAK/ltWv5ouh+66DAXmWCyeddM
cdvMeAmCJchIJDuqfMD0v3Bp3C4Ve6cb8tmgAy6Nim7dQaEXVOza036I87ME6DoMVbUIYEi/33zN
cCjGZhU0o/RHuFxCQ5DI+ev08f8ZF4wGr+O6QduMtqFjtrd1ItuqFHv7XvxLIvowwyS7bASRUp0t
GIJ3jAh0tpETniUnOOoz5hPXZ5BICE6wbmyxYchMMDc1UAcnpqNGN1Sk/7D+YPZZbsj/OMRWGjCf
Spoco+ng9Q4O/eFv2Y/cp4JLA284ABn8ww6T4Qqzg8A6tBmgmOw0SHErr6ANNonMTn4SzCNYrvRt
/1vxE/iHRSbJaUlF0baHFERl1E9jV95F0ngTGT1YiGkvmtbjfyYQdajqSpDLMi31Ui8Peg9GbyXz
J/3HNL7uO8MNb0z6YmJOB0cC23DM8tbSq2kdnl4e8/p7v1wJaYa5VyHglBWUJyBV9Gm8N2uWOCcG
QNhdIjvSqDhdpzipUdhant+AsfzYJRC5m+l12A3uvnvcE2ljm537reOq7nUDYdi9Jad1smIlOZl0
nA1rK1CEyeat5tYac7YHwUIsKwJEtZaduC7siJzLTlRX45F40q0VJuShwjS1koVLS4P+Ov1uHTvE
feEDruL0bn2Sb5fz4mUeSieCzcaL/K1hJvJTI4n7sCBA/vyayuMYD3ZX+wENnf2Pxov5rZn175ti
RjpEUdZGIVRdjOs6vzV1EUxqPRPY3LQ1sH7GjQE10eW6gvwROGhcw7r02quaQ8Qqe+ghDLHviygi
mJPcwFUhqxTEPqWJ3VvpRSY/9XD2962IHGIOwaaryk4qoLa5tOeovcjg3K0sw50hnJAoAlsij5gD
sWi0Ug0W1O2kBYWZkMrenEDvBPJ7h32nRIbWE2bzlfSuspowR2ZvGukU94NtytlrO4ouEIKgZoEd
6pSVNLOA99JTADtNz4hkVFBe5bYSYH0F/rCpVgbgkciDYWJ283qOnsPwEoW/9pdMsHM+jbqq0pSP
sYmmdn+lQTmMCBLAv6TTFeSlKRp4o5hAG8KlHYp+fdV66CkT0MSr3wxbcXQnf5SEfCLcFcM0laqo
ILJTWZGizEhDGvQgCE+06lc3NP6Y5TeGtXzlw2zMMHu0CqfFqEzUTMbObyLL1sejqfeCRMDdohsj
zMoBVZi3YEAOwHX81wCkTYCzkEog9T8rYhjRmog/JbiNMWaPgooKQu4L2vPRVYM5K8XOn8JDCuxf
YL/jyr/thx13C23MMTu1nrJ+Nhq0YDI1tsHTIzeBYxamo0SiYqogIljsaa/MQwa8TexR8BeUEAnK
09wJLUGKW5dnZ/lYvGlVJ0GsK7iMV7rXTGdifs/GxYl7z+quh1EQfVxkALjh/xflLHxIobFFW6yc
19UYZIR4NWoQevH/qWMh+FRsUw7deXXqUMR1h95waiIdU2o5USbbIWTO96OCnyw2jjHneGJg3A86
49hXGPJeqwGosh7QxjkUnnQSFUC5dd3tMq6hszkuaApVNjzU8GZ+qyFEs9ZyjATcVLb0PDnBG0Z3
ceGLFcFdhftw25pdF3xjNlnkqRsI1Fk1e3DXd1sBHr3cqTx6wHSZUOZQtAGYNGKMzYhhQKBi1Owv
I3vLDChiijjfROHPZA+VVpJRVOhD0zE+6JiP62bFT4PwMmjKQVnamzRIhMhHUWAyOUTVgjazUDR1
69np3MmNHPoyHMc7cKrfZhhCyLz5Iu5CCpaTnXoodehPLCO6QImMgY5A0iQPBbPLMIuokgXuseMO
uVLUulajd5JUg7OAS7tJXqoBYFLRMCr3CrAezXgt6qrM4jmTqJSMpMAIQFe1t7g+3aWYQd3f2Pyj
7MME8/7ol3SQg6aQ3HQpbXDzhuX3RMvsaHiQFVG1nmsLFMMgzZMt+RN1zAA+RdKUqCjKc3qnVPR6
MkY71xWvM1K/N6f7fde4n+nDHHu+hHlYoHEC15I08fUuc8Anby/zQfqC+DqFPMH//GKPmJmEcUhS
XG5j9Vs5303Gl/LSxgDzkTqp7Re9eadi+3+kh26g2fnoWD/eWTaOimigUbR266VkkwmrwQLyay3H
4h2CUU1Hmk+l8kc+p4Lw458rG9eYc0VSSTYoHT7SfF+o9vqol/D0nSIHBd+b1BfBckR+MQdLqpNh
hLw42p61rwWHSO5sYtyWmuhuzb20bdxaf8dm/RIoCOmWjMm25W30otf2HbUcPdNDfocJLF+ky8tN
fRtzzEkC9oSgNcA14KbJddh/KwtfF1L1cpMRoSpmAvV1IJlZuqq2kFaT7l3790Cc+Wk9GkEhupKu
JXbs0ldRBYZbD4RWwj8mmVWUhkoJBjKAa6qhXpAsXq0397kq2TpayWSxPGuRMseqSoiS1X4rQ4m0
x7Cb3EJjuZYFocoPnY8fw6xxJGWkiwPAmZfhJlQSVzMuwPs5afvXftril9g2XjNH9mABZmAO0LhS
D8YqsnzpfXpeV1gE2xF9UeaYhqiKORUBJpfo7OfKRe4E8nv/srn/WbJ3Tze7oJL1TE0lgHIIxYAn
KL8Lux7tVVsDau33YmE3/jb4sMeU7OJca816Rocs6TNPH8ZjKleern9BFQ/5/sMMk47BC9SiawDJ
5bC+y/Hf0TJSgszbDwOuLzqK4eAfkjFyyGRgHfBvazZS3c3TP/v4OR9ru2hEjHjcE3ljhMm+gaW2
XTr3utsvh5w2OFLoJQBOv8h8cyHHfY+4G2hjjEkgMzQrOrPAManqF1CKR6A51mcV6MXe3TfEj7uN
JSZvkDGc5jkF81WDy2d6bJ2lsy0oFNWn2geBkqh5KfpUbGZo6WQuBdpv5aoo/xdFwTb4te+SyAST
E7pqIUvSyDCBMdDQmh+1aLJzxN9/M8NkBCtL9Ahcvag29k9h+Jha17R8+E8m2Fs6KZtKWVK0y3Vt
VVhSJg/QoH0T66/89OT/+Pyf7udDnEmpAsgEOXSn9BwfRj8Bj5Do0OWmz40ZJg2oRt2m/YQqkDzl
dklnANcFn4P/IN2YYJLAICdjsvSonv+NwC+fmuNwns4WXt3zMfgpkgIRpAOTSQeQZ1NRSqgDXGRR
WpouJL1kMtI1dODaXFAq4dvC8LYFgBAaYkyoJW0IxYsIULoxewwsgEJSy9GpJwU/wNDv7AcEd/cY
61icjGeUzvIMdIsVFEWLFnysviaqV+IcSskXEHuUQmSWQCwccrZMEihBFqdLKh43M0SAItXBWLUg
rXG92FhgcsCSqlYw5qB1HI3vVZNj/OixykOBEX7Ibaww30W3QKanyLj2p42/Vl5AWeD0hUMzt4cI
sHzs7S9NmG6Wjm1fq4XW6H2Fh7sBubXYnr3IWY5GsXIHyH77TTxxIlhJtp8NGnylNgKwVi6Na5Y9
MAC3qiaA63Czw8c6shJYKmjXJyhVEzeUqa2TwInT5isHqonbuPxOM/apn6wsuV5O0CmVps6pC1eB
xmCq/BU1AtYD/nm6McScp7XSTVAOx/tz8Nf356rdot5VXn9V+qEvEvLmLhw4PqEGSUA9wn6cOO8r
LdBmvDvLV9W8JabgHi/6/0zapnGSVFMMpMxieBV4TSRZ1PPkXnQ2HjBZ2yITpQOGJMAh2j9kLQiV
y0b5GRKKVJpNIhpbkT/r3zeX7KLt1Qb0QwjmMj5USnWjjyLJwn8JgI9vsm6ojY1Jz6KOFgDmVHJ1
wJe7Kizlui0XR8ZlwR5L2Q9C0PTq1kMWVodBa73RCgzBh1vz26djfbOsTBQOkJYv+wwaUlKeuA1p
XDLZZXCeDc8YY5sW3v6hIVpXJqFbZpXO+toIKYLbagHcGx2KfQvCZWUyej5jtLnH7nZLSbcHMKii
Pe4PVeU1NDllQ3is++y1iUAS39YXXZou7Sw9CH7D+ibaW1Um30MUlerJEhLs7ZWEoT7Igze+Aj0N
vGQ3nPatcXeGpZiYZF5pH1itGi0Jx1br8KCXCxB9Vy4dJge9s6D7a98Ov4HwYYhVpjGHuVWGGBq2
4U/FByQcOouZG3qBDxpOFQWLysFz+iu3jI1N5vWpVEBUwCYmT9vannXLjpcbQ4Sr50blxgiTvfIs
xuB5XJiu3EFybLgb5z8ES7f+h08BsbHAZC8ZcGoQIqFEhrbwuzzl8gJRWcc64HC+NgTht0bXnjEm
eSVxPup5BZGkPq18zU56W17sCX2CqbTrnl7alPj7/okWkEllcTbVqtHisYb2YwI7ITkG+hC87Fvh
3jA2i8jkKnPMl5Yk4ACpp9MYxk4GZMVABAHHrxRtrDApqjHDoJ4qsPf0tANdZQTVuzYZLTtFlWXK
+9mT2jYGalyRny21qx+KZtIP+47yO56b38DkMN2Qao2uI3vvHc+/qVvB7PNl6lZKN8aYZKUWZdTF
HWSZFOl6jJ4TtDut532H1i/z7xGJGi3+vjnqlHYu50XD/Ve3bscegyvlnRSdO3TC9+3sR4jF9nYM
SF6TqkRbH6nKjuhrml5JqajFzg92KBdB5UeGxg8TICTpg7BukQZb9TUKXuSvwKdxkf3n/zMfX1UN
VNsydBfj+iYeTln2EqeCd+K/BNiHDeaby3XdYuoKH2Tln1G9zCev2aV3o2N1mERz1fyP8o8tg/n4
ekAsvZghBawDGWzU9gJlPSEgnHvs4ymtUJAsQvGc1SdKS4ySGEEDHKM7uIu7NgeGi+5FDyuhjipg
q+CFwNYYk2GDGmhrWYsAHzGPNX2eRWIDov/P5FOA78K61MAE0+V+ZNxXzRfeUdvfz2TSwpgkLR1x
6zPU13y8ZJm7vw+58bU1wOwRK2ojqYyAGUvnd9bG9EnWIIKKuYoS3IOp6JbAnXTAV5eh2Q55JcoK
5OhNpdXA9ICH/BQfzVWszw++xcDzgO3F/4leyo/ACQWHOu/qjPcb+q6GphHCgq+qQpmTrAHyeI5C
uy6fpCK0y97X0yuiPAz9N8GS8rbR1hzzzfSmVqKoBo5CPmRX4YPlLy/STXA1362Fq+I6u5dOImJ5
kUnmK+o5zWg3rLQfg25P4WgHRgut3Fpw5K7/hj0dTMWCeCiElSAwxlyO8iFbhm6FwUjgQgd/6bGY
Eyg8YhpiIN1tbXaCHjb3iN8aZLYvoROIAOMc41+PmG10lkuAyUbVTYQyDtx9vPGM2cckBwo5MjDK
ZCSP2jLbeSlwhf+FPpaOCYpYn9K5i1FcnIpbECjbsoHCEhUY4VKKbteLiYPKMDoNBI2aG940V4pb
nqej7qV/4nkD9c3aJ8fsUF4yoUKUun74vcBgTsKwBmle1GGmHy2HlUrxnfB9OkZO4g5/WE7njVfW
dXXT2Amw3JKPh4kryvT8TLb5hMxJqUFKMpQCCIq0YEHCpjt2IZhU9TMK7ccq+cL9ZbPQLNSWdE1U
hDMWujKPjXbbtH4q+pi8q5i5zgKZuo6Dl2XAHBcQEwUGUGCR8ceYn9Vg8uXAV3pZsKn5B/KHIRYp
UiZavYzTvCJhJQtzxGAh8UBkP7qyWzkArXuC/MgNlo095qWoj4FkAQvzt2IKcVZib8kD6gGPrLWi
JkIjcHfexpz6+5U2N6MMjwECDJik2fUMZm8N4/hDYn3f90tkh02OMbrvRQqEgNlRO2ia02Dq9/G4
iMRZVW4W3jjEJMVykiAEZEgRhiZWnB6oI21yoFcG2JhaG0o3gF1azlQ5+kFz1v3WHlVXOUiHxIbI
5XHfaW7e3PyWdVE274W6x2s/XxW4VPQyKzmzsyUXbDVhfDKpc5zoTMGUjfrQ9eipnnbJFCe+6t3q
RoZHDXH3XRLsO7ZdEgfD0hECpAOmjCB+UztZeejC0s2WWbATRB+SyZpmHFpZCBEkF/zvN1adazbN
MbTbN1eqYvgYEhSpE4pClEmReauQPrZkSEBnHfQsC3CBYqx2tiNZr/z9VeR2Ujbpi+101nmezG1f
Y1DyRwUlOMDEXYn6g0MPswsQUGQvIoDd+us/HUIfscg2PsdmSiaD4iobarJLg8KrwKpeKsmLSqNT
aTyVRn6jKOW3fUcFO8Bk0kuvRb2uj0XkDfShKE7J/Prf/j+TVjJ1mpcqhSZBkf4k1rmVv3SUbZZt
dXCzhWmjRsRscHdMzcrBQeCUy6Xtn/e94EeeZUClBwMQn6Qc9FlPhqpBclTT80B+FIunEUG7WGSC
2U3SOE1lrqJ7P4ANIR1euvk6zVPBYcnfsh9+MDuosDRjIjGieiTfLHqfaLJdR4cuTu0kEiwZ/0ID
MRZlbdqCi5g5J4HaRzdyLldqAkhTtYfuWEU4JYmf+8i3D/sfiJv1NsaYMJ7bZgzndd6vNAYQRffO
CECnOaGtMgvyK/c7bSwxAQ1eqCjHk5mgkYsJ98EHh4nXJpbg1OBuy40VJqpBBlaXGLYFgCi8NwLD
ocCs7a8Y/1yCCKRJZBkwKnaCKI7TqWliSXfnc3DIQbwSHBcnsBtoXRaOaMh5jV42uaFMhjvnKumM
l8jvu1StyFQWE2g3dTOxNXJCfy2brirVj2UYVERKKNyX19beGi+brACNxgyzwTlxrfiqzg6FpPnp
fGeOz1F21sI30zxKuWiwiPfNtjaZ18siqZWZFNAR0RJZdcKxMa7CJE8P+9+NF+lbK0ye0PTE1M0u
Wxtpt411jxKybcXX8fS2b0a4gkyqyJYoxZCcDmb0svbMcIJmSebPGrmVzPFoNbk3loo7RYtXkuo/
riR7pdeahIZpXBFXp8eM3EaToCzJ28ObNWQx34B7ZeWQDSB/bdfy++yMASg5RiGUjZdut3aYrER7
hUhUW9XrbhcfqpReDPVhxQ69QrbHV+3HKj88PKWPRNScFDnIJKnOIlIgJXjQzqF6VkLrLOX5qbLK
L1AybP1jslQW9HNNuxTfSSke6l4+dat4hKqLjpK1cruTPSiTPUY8ff7mdQ6bBkStYfSitfmdGfYx
sO0JsrwFJPFMa7QF9XZwRilv/P3tINjblMkneJr/H2lX1uQ2zmt/kaokURKlVy2W7d7S6e6kkxdV
Vu37rl9/D3vuxDKtMb/pqUpVHrpKMEgQAEHgnBSYAomEXtHktabzY5AWh+siNgPmejU5/6EQvQcV
OC6yauUwBppop1V25U1e9VHcRbOZ4CJXBqIPngAAacCZSIXGlKjrQlbHzoa3tp0E81IjQX8vcciv
eS+9awlPAjljodgVJWkphsnN0YmBdNoLxwXZLlzayUkEZyedWVsTmUFfZs2NLbcghkluWvIz1wRl
bZEczhqoNoCtrMQV1uy6H3X9zUjGn10JKPpAF5ywzSi93ibOKOR5NJXWmtCuPNvB1wrISCGKDUnu
DZ7qpu8hpMRj02kFuegilbEMPG4TIxYJeNJpd9uH6v66nW/7ppMILrAY0tLRLCmAd9LtQJ3nxoo9
J8JpQOZar5gCX+Eyu7kjhoTDlBxI5NJdeOxsubfzQ+lWky257wtZf7TiZ8oXfYrlnoJ5MDduuj6y
1fz1+rJte6CTAC6WgN29tNqe3Q+Ipy93NBbcP7ZjFZhqFEsFERr/pKn3JfpIgPPtjrSyx+rbNPxA
p6SNDi7AZTvXddk2gZMsThdilF2X1VnsRbHkSdNnqS19TX5P45sln6RwHs5sC7lRKtAAjw57qVNs
PHPvqceGruJd9K6U4iSM826mmijAJapiz8LzPeiLwrByZhHgyLYNnIRw/m1BNQAY8Mgw+04CLRPo
LBv5P+rBubY5atSkVPHY1Ib6N2tM3UTKn6yRCJzAPwS7kyqcX1OzGcWiAZsz7AiYw/qXwMUj6jfF
a3wiqqxsu+uTLM6pFTiPYSyDoTCSUtvMU1vrul3WfgDKs8Bdiw4R59sGSUtVuck00KnK+6Wgv0o0
LIHAeA8+b6dCS9H1c/TWTnnp5f5o9pbEr645BeZlsqgnaDF/xLSRW/qGw3hqs+/WR80tb2d3wLMk
8Spf/9CgieoowqER6Pu2yyv5Sp4FhTSjtXDWjnn/TLPCmcvneY7tInpPq+TqOL9FypWsnox4jjUz
UBySO8Y4qQyiTnPB8XpLmVYS0iiJw4Aw0Lz0m15/qiqBRxLYIY9hP+e9FmM+L/Ki7OssFY5cvATo
H5kKUc1ZJIjzE2nRJX3fwU8E5v047UGiCXT2O6Po/psf55HsCzJLQdswpzf4eulZxs4ovesm/g/3
0JOJc46ChqGUKCjMudNcmHa69EBWphmqv+MODLLO3MY3sZzt54hmdhMsoifJ7TziJJ7zHTIBKvHc
ADZo9pddvE9ZVv6zdtUd3noeJIGBbBqgggkE5GCySfk3s6ZKjIIOIItYatXvguVHFiyCW8Zm6D2J
4K/WplJJEkHDkRunn9XhsS4fKhHFyqb1rURwhb/YrOOQVBNsLkpdTKg7ZaqBFXIsjr2hCPZHsGI8
ZAdmj4sssELJjar0ZlGN22wR3eJFK8alEUBYWqKshJGHyVPUvfYgDwRZ+3Ur3/SjqyVjaq48j6bW
SUla7Iq+GEdqBd+bcToWrfpiGqkDioVP/00c5x/UhNGpGQZonovQWbTvbfFlqW5ycD5PAknbx3el
GTOWlWblMCqozCLVS8IC7BOLHciHpHwZY6cIv0yx5aRqZEe6YD1FZsE5jaw1dHAq9ADra1/TvnVq
nQokbDYpWyvFOMdQmGk3JzkqjPMRXPceiEI+x3ehz7jGVZs4nQ82o2/Xt010sLjsIjBTGtY9KrZK
H2MkRclKu8vU19qaCxuvjEKGBWbZF9nFSUX+DSyqiaT16AVH4WqI7cVNUSSO8GLgps8MCjN9iDvB
qgr2jX8Dw0C4sTRpg7J3bO50Wn0IQtFkgOA48w9eYysRvFvipYDSyDdKELmGA0hFNEEmKLIPk3Mb
apIuCu0mtFi8dm713Nq1Y320gAs4u9Ld4jVO4YuK7KLDxo8A1goJlIGhTVVRAGpapb7rpskbumIX
l+URmrs0rB6H0vSN5fd129xcVtUCYDilsoxxvfNzHmqG2epdoLkZ+aRZPxfQ2MWCbHfTSZ5E8Mmu
JScxqSXM/pRZ/lpHIYxkxpRj8d2Qkv2Epu33GONKHhfHwhR9hR1Dionn57p57NSn/7RkfEJLqnGq
WlDnuE33hOwpHP1seL4uYvM8rVTgjHBqlzLCyxw8BnpI+yZz58wU7Ipg4/mklqKWA4jzEFoEL6rR
HKXazvtOcJo2Pd9KDy5gabMK1wfrdss++WkU+XGOpxs1y26lSETeIBLF/r4KWOacB2o9IN8spVtp
sFu5tlXNCSPBxOl2/XWlEheiUjnNAB+FyS/loUK/GcQYiRvsut8stRxKBwDEomvBJiSHtZLJxSxN
IV0WoznD1W20ouAlgiyAOFs+6neDR+DRi19ZubtugSLz4PwCSeq+1cfZcPE8dswb9EqN3yNCBcWr
zU0jeHsl+AcwRG4xo8AIrVjGQ8QymbfDnB6NDqSTU3FDUhF/3KZCK1HcGmYpCJvmKpPcIQocJXtu
B4BhiRgYtssjKyncsi1GohN9ga+rQHR7kO8iFyOVM94COuedRd+TMD7Oh10RleMIIoZJOi7pHREC
66lbicRKAOdJ5cQwm0zN2AtYes9ypWEffW7B8JjvjNx+Vyl2JY39mtUJNugIPPoE1I7t0N7Pab6v
zZ/XjXr7IK1E8H4V5HpdvKCrRdrLR2AEOaCtfGI9gBpwuDCfVjiiFukNkaaK9lCiA1FEuXyut4rG
aKQAT3oMF+GuOlS74NDZuj99U9FGJoJHYFZ8nvqdS+OsvFmiLgtjdG9KU41Jtcolg5P2d9VS2BIG
N0xNcPPdeOcwVRCug2IC/6NrlPfwlZVmcQSBnQvKB3RVQqwf+uUBEIWuKGZdhsVzYZyPHxMtLMoe
wtKKOohgfk4SgX/fWsC1PpxHmq046+I3EWYf+aYemTYA7gwgXusAAR2s0U6red6XIdrmBMZ5edqY
duAQNk1Z0XR+QqXIetKOb0OhPwa3O7Q+QBBv1B9vfWvCB6NLz3sujC316rDVwbzQRo80lyq/QbHF
OFTsLMWUJhFcfjYC5rkkzkLqIs7UiGDWdXmI78mu9UsndehXAwjiuRt5IlyYbRtBNquBDFS1+Pal
goL4NkP7DKhIq0NJVRtgdILYKBLBOapcbpKhJjjShJqN28Wy4sDn1AJ7uAxYbN1OinC+ikyFqWUp
a26PbsbOtMvRD+rIuW50IiGcGchAI5+JBCGxAbS++yQ9JMXH6yL+wQBOinAGQCRFyjsdO8JQTFkp
LvgS/ESrsBPttRtLd4TDPiws8U5wvXKcm8gTI52LAgKHH8uO7sjn1EHbt+6z6epa8a6rJ1pBzmGA
HmlAiRvC+qZxFiN77DrqNHHy6boYljhc04lz7GPQ9N0kv4WRcK/vuz1rrVb37/KwrDwiUw0EUvyc
FKGFMXY1LpzFcFOT21ISoJNtHp3T93k2AZVIUt2Y8OCyBSQqNOpmzlDXk399sbaj0koMl7hIQaUY
Hd4EXPr0d1QyPqCWaecfOl/EoLGtE6gfDIrmaINvyCNx3lVpmWhuvnhT9RSqLwJtNk0M04l/C+D3
vpGoShMIUO8mvLr1flJ7FIToHijtb/NdNh/l0BYPJ4nEcrms3JspuuxjlAbk+0H+XgbfKmHhaEsG
op0OdAIqG4h952HI6GrTAtseAFva3Qg0/Gj8pgmpbjfNwZRNYskGuNEUvj5vDJmap+jocukDcJS9
0kcAurP8DhlfCHpMwXZdxnFLxXs/AbM3mo5NHkSuVglO6gB8twbjRlT7SetspzdkFwO0Vs93yzHq
d+Yc3VpF50eIi9fFX66opRrU0HGAKeN1YX9fBfZg6No0I5PudgCvUwZglxexHSeRQAxza+f+6FwM
72NHNHAV2ogKxWimdtyUH6ZkwANc/TCrmRd3muBIXx6yc3mcm63iVtdaFWoVWnBocgtIWa0ol2XG
dqkTWNmIpitAnOaMUR11pWkLyJiAYu/RXXpkIy2t4pIZ7bW4Zt8F/55vHmphJlXRiWUpF5YJL0iU
ysQy1mBMS/I703rBw1ieCbLaTaOwqKIStIwZKm+SJhAdTECZ6LiLdk4PBvNyKA9EE2HAbRkFVRUF
BRBc6E2ecK6lSPTmYdZdK5ftXHuSQdhJyxtt/KW2gvLVlj2sRPG8c0NIJtoVCw5ZcJerT6MIRpPZ
L28L6+9zEYSoFZiDTKZKq9gFvS1jAKaUNplE1cqtrVkL4pJJDA/kBlD5dVeKv7WZZC9KBfj/fx12
0RwEJDmNYnpPAfnEuVOgZNAba8T+9+QZqMJzsrvudLY3/vR9zhuYsQSMyQbfJ+VjOrl9/DOqPiXp
axrNgoT1Mg8614TzA7FeRXWmDwycrzsogMOPD9Fe3osaJDaS1nM5XMxNlc5stAoada8AGa8BS5+4
3fe4d7RXPBI5CUCtRc3v2yZ3WkQu3qqA+tV6tknF8KQP9qB8i8qbQYQ/K9KMR+kxUrOTUwNijMfR
U9xlXyjO/CU8jECaq/y5dK3n68axbeF/9LK4oyQNnRHUQN13i1z2+qzzzWo51BrdXxez8XJztmUW
d5LqiOCFnkW+BfDED2+o1t5YONV+chQMSJQPGIP36/92svhLOzoMgrYsoJxlPfbmoRQmf5eXmXOt
mCNcxXN50eouYgZfezMYGoHSd6Pc/0WNIDT6rcxl5SYszk1UZp9bTQBZDPUD9TfHPBTgL39rmnDJ
l+v7JTILzmdoSayjSxbbpQGEsho+hHEBNixBmBA4Jj43j/NSiwFMgGNcp9pRkyTT66tUO8wZmkrN
UYm/yID89a9rtjGXfr5nnPMo+85KFmYUeEE8hPez1wIIq/412ZGT7XLH8thdFOj7++Ap+AsXq7BF
53xzeQF3YQD4H+x0vGHKBuCBjBGPznEd22qIwccmtWsaC/zxZhxeieHMc86qRAEJLOx/uI/IEWQv
19dS9H3OJDszN+p8wPebdp8Pz3L6fP37mway+v2cFYYlBVdoEYLFXL6thl+EPMSaI6U3MUhsr0ti
m36RUawkcZEri3MzJwUjCwUA5hSCodtobS1VXjA2860h+u9FNPIuMgHODKuMGI2mQDcifemM3m6J
p86WQC2REC5qgRUxC6QRaqFx4yNJ+tsqGD+M1NxdX72NN3KcqT/LZ/IQUXlWVWbRQQ5GBGYg4Buz
3/fPGjCzw/0i3eqpp/a/rsu8rhquqeeuN9Wb0mwqdoSUOy3+viyAz3i8LmI7Gq/U4oKWCdjNXG8h
Q/06OoGP9wgA/C8fic+up7Gw7Hvd3E2ZnKsUxaDNKNlx1Y2PQ7LviDfox755tHIRqtP1g4vofy6J
DgalYA0ABFIOVDuKWEJEfHAbuCPnNsE2cBUbpyxHmx+FDIbUHHWAamkdbcCcResytPvySdslXoUX
2kBYZBTZBuc3rCJfqP7ml+pDaTm0+GQN3nXbEK0g5zC0WmoXy4TFy1Lr9PXoLaMsOFXsV/6zT0KJ
5HwBZX3Soo49V9bZ7za7r+LPTXWflKKL9WZesTJyzkeMekUi1cI+xb9ZR3/uoSMUKH3uCK9uv6cg
d2YWfMPJMCXLiPKf4RZGAwTgXbNU9vWtEew+3z9NwoWGvQmFwtw346MCfzSKMj+RDM4zNGbfyrMB
LSoa2l0OyLJStkmT/zcTeHNQqzMUGgBdkmeo0rQATXR6JbKTzK9bwUv/puMBCz3BoAPun3xhuQWE
dq9Jlu4GsnlTq9HPdoluCzW8M5bFrYZZMA6xeXZO4vg6c2EAcELPIC4NF8co2lsQBAvyV5EILjo0
0ZDSHjh9mE7YTbHX18/XbWzzbK5U4PY/omOLCp+JalTrDuN8sHB1j3/MVi5wM9ty0Hwho2BzyUhp
NJFWWAnQOQCgbtPUkRbNxrR1mAj02cx/9JMcztckYaZrOUba8eJoYPLecIF3DlNzLbxtSflNLT9d
X78NzDe4gZVAzuvMeZUQvUSJaHQm18zdvwq/0ouSe7fyDg+DduajQisq6W2e2z9iL7As40YLNDDc
o9Yyl7aZSHYtz0CmFdWNttUDni/wui1KADF37rtJsWRWwypgtHZ3WYSbRu/nd9ZLYeuP/e3Q2BMm
Dd+ZQazEsmOx8hfVjFcjPYZYnCxv6W9wrsLukFeVXYjAXDYtZiWKrfRKlEVKpWgzlMaGLAFWLSjf
ig/TeBfDY+TWvtAFLmrrQJsabiuaCpjIC4zAQiZFl+a4kPaKHyQ/JOmTwCAFAninZIYpGOMnCFAe
cttgkz87mmNS2LC1V9Xt/EdR84lIIOeislIHjqOBe2ib3jTqXgVU/XWVtmx9tWSE81F6rgWBGkKj
2QKfRATg3Q/lvwdfxgVWQ9iQFcCRyfwVvjGJNAGQEqvWPbHprPH5ug4bi0SIgnFq01AUFZXrcyuL
pkKKLfwAxFe/preRcNtlfIBLsgghhoonBR2H9W0YbGXGAw3GPqrZFVN6DJCVWtJBJr/q5MFMXsPk
Vq6OeiJizd44OmcyuY1JlKyW5DFmvVTE00a8X4TJ46DqR5DGL3n5JShFnUAbpnAmkVvGzCzBPIWS
A1Ki33pc2UrX4xlc1CSzEazOpLDNXK1lRqo4MhusZaLe0vRZDWK7Mz4rQlQ/9muv7RnnekZT00ND
gTZ1steOgA3FjH0q2W3o9S6bdcQgkyCd2Fw/jWDuFTO8IE3hsv0obosOEHXokjbQi/2AZr402l23
9K0KKZBITzK4EFzSuA5BCQ78DN2eHeM3a243D41ux780jFgziB9clUReSKQZF4dxbderUYdmqV7b
ffcliYGR2DvXdRMI4UGEJQLkeYVdMbRmJys347yb3lGKWq/eRWfROGhhxm6bfd3ZfW/adf7yDiV0
wyQyYH1Qt+NWCi+ToB9fkBpJkR+Tj4rlGbGg4LC5TicRfAwqwLzSVzqmMS3M3amG3deaPYomUDZd
6koIF3eAhyVnpp6ieZh8kpbHJhVE6k0lDFlFcZPCZ/MhoQBaiCWnrFO0y+1G3o3owp4DwWkRCeEO
S14ilVXkHHkqrmDBLgWu6X8Vwe33sORm01rYDAPUT+OcOAtgIvvq9R1W9We1QCd97jPrtBkzamE3
dPqAd6WiegL7znURmxu+EsFtuGZmWTiFWKtwbpxESY6xEXrXRWxGtJUILqKNpM8rWmPPjbhxjap2
+8zat8XymufdzTzSrw0N/Osir1sA4YtlRRrBsAxoNZHErvX73nipRSaw0TGO5uCVXlxEG9FoP+Ut
dmekTndbo+VAcgbKmB+AtS5qjhRpxP6+Cp/xTCdCW2gUAGlVLzsb1ZFFKt3r6yayBhbEV1JCucDN
lU18RzS158wr8kBgb8JV46JlYuL06xpE6CpW7S8CBE19WzUxw6VQGucKML6Ecp+FZXvbo7+k/f8e
/Q/SNkolsAhCZVUFKe4F5lpuaHVaERQWRuKXBGB11qEMVbdY9uHsq9lOVncy9Zf4Zx4/T9aDjpYE
krixfAhEzdDbG3n6JdxGVnqvx+hW1l1zOnT10wiqi+uWslXVP9OV28dF7+RAiVCATA7swXbYs3fo
xlbFD/oiXbg9HOIyGdB/g0K739zCEaIRWXJmsKPLu9mtjuKL8j9YzWn1OO8ez61cNqwGlfQgYu19
zLKat8tRelzuCl/9KFhJ5v8uMtaT1fAD4gXaVRbMh6OO585ewChs92gYfGCzGtEv4cTiZn68ksY5
/EAtYj1LsG+NywiMYm9JHA39lWyIVt5njnAGattz/VlMfmDc6rom09nrWdcAReK5Ar+96CK4nR6v
lOKuMGGHsVIphAxGwqN6sWceWz/1NZtE6CAAUasbuoroRiNSjNntylmaQy2jPsnssnCzAP3QuyT+
9B9tg3P7qH3mAQYi8fT4dXAB1+yric26YRWn/iAOMltvWutDzYOuLeggLscB4qLbDuLIXnKAiAb0
G1fbsauTKoLNEx01fo5MSnqlUVHxfUOlKdzajxYXObor36p7EA5dX06BJ6GcJwH4WtxngE53q1Kx
y3S4L+vly3URghBAOdcBCCSJtbOithcZgddT44cC3tndREnq6S3Y34ywN35flylaRH6cbDBntUl6
CGWvaWptJ7tRgvGPbvthvqGyoHFGoCI/Ml7JVpfqOaT17W1l5rYWvTC85PSuFT3WbLT/shTrj+/g
R8eTeFSSXsO5JtM9LV519aFTUrtVPy/Z/SLtgxw9Id4UH2tR6Uq4pJxHCeio5BZzk9ntG5GEjVHR
2xnEuJUf+de3bzs/PinJ+ZFWL3szaCAqnzwjuO3mp8m8BzaYQ8eHJRQV/oRryrkUrZzNcUTBDrXM
3mMwwaa7fBx3KCG44U6k28YQHdtBkHJjug3TUXyte6naKrbevD+mzBigQRTZJAe0qR0+A8nUHfca
8HhErnnbRE9SuSWd5bQqgCzEKuzAQPbLzG+DvUx/dNL++t79g8c8SeJWM2rqrAp7SKrc4ZXsGIak
1DiWk9n1IfMsDO69p1yyWlAus6v1OpqNCgKN6WU0bonyGNeNILljTuoyIzkpxZZ3Fdkaa0q0IYWM
NFbtWXpVGt+ovsraR5LddeFrlQh6vdgiXcijAK3WAIXHqmjn8khh9gVI+tDbALuIytquqh/qKBCy
bfgUX5cZetEF1k+uZUFQdzD8AaMYyWgre9OVQlAcmjaoCHyhVltNDgTd1H8L5BM7KYjScWInjaKD
R7dZNRK43/p99kk/xgcFnhPQnwCm8OFES4GTVja9yko4t6azbEaqNkN4apMf7eLoO2U/IHfod9m3
8ofxwEaq2hs2RkEFTQPMAi9386Q2y3dX1oPZhiyhE2X10N2gYRZysjztHW91Z2vL+eekLXUjkGGi
KI3UCyuNkElwCjazBUwjaoaiyQR98ed6hGZYxF2PmqtMjT2Gc/ezLLoNby/VSQSXkERLr+VxGaHc
NpZuW3w3G32vTHaoZAKvse2HV8pweYlUFYUutSiLa4ifHjEPi8suGlVut65mHoiTumKIToF6Gle/
AjZxHWo6hA4WYIfMAWnQ9Kk17+ZINP22Ha/RBoMwo2gKiMvPN0u3gqgyZ5QV3lOM2QwvK2GcDwas
R0XTHsJSTOgQ7TbpP4TyTjNeluqbIL6wY3pxmDBarEActS5Gkpq8V42JWQhGkv4ul9Shy4pM4gLG
ph9eCePCJgX1TV+yTKQIPRROF0NcOP2HjTopxG3UkNdz2bFy/7sqMqLl43ZqBpGbRdgL3qW0dPeO
xl1CLBOjaphSxoMDp1odR1M/qyg2zc1HrUAGYL501cf3GMRKCKdR2ZUVVTUIeU/9bNPQV8I4Fxh1
k1GjfAthCaCdi+CRzt0jsLCcWMscQ5FFaFTb1rESyDlEk7b/X6+71O6/7xfnE428TUKqMO3+5/L6
1onS2IgkBbUNQRPVuVsitZ6oo4EacTJ/MNIfHdoaA0G43cprUG0ElAzFTQkTYtwmqVlU4mIJ/Bzd
BsyUk7kmQZxfnPYASDRnFmHabITFM3HcFuk9zeTagjg6flaLZ23Y/VsLx/wlGt/RyIHkiap8NliD
7HHJ2hkPXU+g5LXB9/gl9vPDfOheRKAbF7pworhURcvVBtwZQK1L6rslfc47QTPbxfZz3+e2v+uU
YBwkfF9W9lrwOxx8OsiCNOVy/9+EIEuBywH1Gz8jawWwDTylILT7uIAcS3/8En2Sd8STDsvT8m8f
8M6F8TkthtQmTTJDXG3qu6w/zMQerR8CA2CrfhbzOBlc6ho3ejKFKVgjk4Oys4AI5QfumNi6breH
xlcGIfLEpdvhJHJ2UEdTiJlzQH13u+qQ7yekergXzG4GhlnxY/6W1YESkxqI6Bh15x9Bmy6va90C
hm/thbXDxsLRouDMP0J/ciS/OEqu6PXoMv2DgmuR3KGVVGkmgwGRnTt61c8IdV/WrL7g7iM/A9/o
gwjK4SJyMIF4HMPgIt7DL55C4lorZd1khB9LugNwsC11PysEDqXJbMt4h1GuhXExsZMCgJWlk+HS
ufEWpXO1VnKb5F9XFTidOEcbkhwUxQGYAaZMt4e2s8Oit/vmgJZy2wKu4fVjIFpBbstGZSnlFs34
rrk8D/lNloKVRXXM4RNpB5EL2fJT6wXkI6FcdqkCxg2vjZwB2JoKyl3yF7yzeK1bfVJRGpK/i3yv
QD/ekyiFohRUg9uaM8Uz8tCVAPwXpCpgvlQ0NygiHZmv5b3KSkeegsYqtV6WB3iV1ps9w0l2+V1z
MxzRZLyT98bH9zjKtTjOpdDYLNA0PSKFTp9i7UabUdeuRNRYzLAvdaK4gCJOXhZOqkIOVTpBiJEE
tjZUTp0pL8vQ2Wa0fLpujptOC1APf4vi9KmrxdInAy1OYflbK74pItq6bRM8fZ8LlWnSTmFBAiRj
3WjnRbebot/zIkowRVKYlqvahEITQyUBa9RSQZwYhnY7pU6v/+tb25unOCnDfsZKjBbTmOqBiTaX
N1uLPUOy1QfWgCbvOxGvmMgIOO9XyKUJyBwCnaLwhypV+yWQvza9iW4qkQe8fPXlFONcYGK1E7qk
4SgyGZwe8beqPFTz97z+YuUI0NHPZPxsdIfrlreZ4KCG/Mf0OE8Y1VVWkg6eorhlICDT3gD9t+KA
tM/t96LAdVnR5VTkfKFVETAvz0g/2QNp5KQIlOoX9kLKnsDIF1E9V6Td25KvbCVRlL4xJmwfZlpL
uw+f4yX1pcnaSUR1KrIAq3n4VluS09Hl3jTC3RLEL+9ZYUosNukDmBX+CqGnila2fUnd4GVwwz3Z
R27sVL/fAMyEycimvaL5XUeDuGWqPHGLQtJiNs0c6V2n/IwAJPTYWqH1COQfzdbrijgC5Zh5XDjJ
lTzOc5XgecTrWIUFxjRBcGyBB5C+xMfhrfwqu9HH0JHt2A2cRoQLsOkzV5I5n1YaYRQNaOFys+45
RZ99rIsuY9vWw4DrsZxg+eNRgPMsDmjSM+uZ0aqQe6wJqTsms40KkRfuREPz2w7gJI+31npO+wSQ
RpmXHKZbvB0dMtw0k30D8O3r27ZtJX8Ue0vZV8ciq8NGgqfGRSOMP+ehsWBSL23sMlJegVWTCaQx
h3xpIydpvI2AVaNrI+xU235M9fu5eFhmwTz05dgHcyyrpeOsQaUBGvIbjLtmt8YR6D770Y89tUAq
LjnT0XokDtIsMBSLphG3PdpKMBf0GqkCGHGH5H8yfdP6RJG1FkHvhLOXlqhS5a2z6J+t0dXTR8l0
SrUUncDNcwCQHDCT40pv8e/uhdURGmt4AVf96tB8SL1Ys5XQLvaIiAySY7LpF1V0NDa3FO3YYJBV
2NWY/X1lQG0XMNhYYKwO7V1ohXZMvCz4fd1INxTDhRtjPAzS2dR4yCZtIiQ0dFSQ4uxzP96gqnn9
+xs6nH2fC+2aOkRjPenII4xdNER2ILnS/HpdxpZ5nAnhYnosS12lTMCT1nzGlpgfQW55m92jB8Nt
HMkNv1+Xt3GwIQ5pFlYMU2v8i7CaEy0zSZF5MojdnaxL0dSiDYYt1xWqVkkhTPwvasAYa1oL5Mx/
Mrq8IiNKFsOOzbC2TnhcgMPxv2CKbNxpzkRxNjdEuVGlb5TCs76vyXJfKJYvxbIjGbiNRkb08/pa
/sPenRaTMxBTz5UsShZ2stDN9SvDsENxo/vjrQpPaYeuiBxGtHmcrfQUU0MqOAXdLpQO5QJYpXL6
WvUENDH603XdRKK4rC8zsnJsqhH8bnVnj+FTjuGxufFTWtjXBW0fstMacgmfMhpjPKNd2DWCwYlU
Z7FKG5TW/0kI/xTW0LxRzayHN6qqskRnOopDbiON/W2ESsmn68IuH3/PTZ5PsUZtBBupZGGb3PoT
eVB2gIV8io858FsnJ/9gvUHoqZ/FoMmbDpESRSbw9Cg4cWtZNdQqZzKm3rL8lNpbQOAINkthX+Ai
ta6fJPBlgyitSwlcLalXWXZzy0rEdAeCMdPV7MFTfHmXYXyy+Q2mtp11+Ne4HGxdV8K5ymRndFMQ
jwvF/lVHoCPZwZh/ymvtcH3/Ni1yJYbLRggoF3Q6ULwv4lYlh+VNVbd2nFFBdfqybZJTh8tIZrOo
ioq1VxmPuY2+TEfZh3buxL78gxHlMlRt5ct11TZP9Uo1zhkXqAua7QQDseb7HjTGUUPthvgh3nuu
CxKtIeeKATgyjgR9w24nY0wd16akVPZlIiKHviSE49aQKbxKM8i8GLJZoKLQevQHuc3voy+sCSh1
ahdgRQ/pgR51p8KTt43T5sU74f1x43oDawC9joU8B3jlnEuOlkTKygKP7Ogyke9Z22b3kKNDWn1I
PoOMzg0dcpTdCpFcNGu3ucQm0fDirpt44+LMJ83JONUNWkykBr2aD3NyC1Li67u4fdxXMnh7ydLB
lDJkWK3XflLc9q7ZT5/jo+Sg9emRsacDnj+y2+/kkPmW6GVtc2lXwjkbstJoaloVt4Lolr4uD9kh
3tOb2gnc7CY+pIf+kH1jvDKxK7pmiVaWM6quj5ekngzUfrvYS+Vh19DKkS3TFawucyQXznSlIGc7
FTHTSNMouvIOJhBsSn+wG4/6IbpBQiFh69bdUQda9B974SL6pAVVImE6E4lm8iFHHWfxMdZ6884o
tBLERSG8B6jzPGDfUql9jKPwJ+2p4Da36cdw2HDg0NUIiOzzY18oejrVsQX30lq2lb/Gydc8/jCM
Ane5aYErMdySKWqVybFmguvKuquLJ2M6SlXmyLpfKkdDFpjDptWthHHLhq65ZooGRLe4ve1Hrw9N
u8pF17LtlPUkhW9WnoYi0xYFHS3ht8FlXWkm6LftOrGlr5Zf7/Dg1u8EZs4248LMVyK5sF2TegzN
GIZn3kk/wpvRT1wwwgOQD8Tbuh/YOvCalsQOd6Lpuu0VpZhRJxggh5s8t5IecLdWkEbI9Pqj3r1o
lVvmh+vKiURwrkKx8MI8GojhlYUn7Aeghtmkerkug208v37AktEZrrgpXwzaS12YDGGIIhPrL2eD
FaxdWMyQvqWKASJk9DDIaBa+aCzHrNakDyqGaDu/km7k8q6QRAMHIhlcaqUmi1TPg5J6ZfE7SGOn
nD8Ps/A9bevKaaCYamEKTKEXr5+B0ky1mdWpNzp/dT0PnxfggpU7ydVEEXLLh69lcQaQG3qC4n+Z
evIju95mbumEv8ZdtDf2oSuqjm+5vbUwzu3VeV7LKaOUBwa8/Ivinhl54SxQaXOPVqvHOb26aHQ9
YL2KudW7Sf61iw2nBZHwdaPeehNHcei0SZy7qzGKGGYpdIkzm3Vuh6kddfbgoBD2Fv8w/nhHBKd1
c/0MCxckhqp60c6nhq2eVgGhaDnak0S3a/hYDYw8QW0I1NtcxJUkLnEC6xRQ4C3kpWr+2wyPRgrO
PRHZmUgG+/sq9wX75whmqAYVTS2yx6a0tf7YV4I6wJbzBjPmnyXj7FslS78sFaJSpnc3cTDcN1Fm
j4vyZTCIP5aiGaHNLGUtjzNxwFT8H2nf1Vs3znX9iwRQldKt2mkuiZ3YcW6ElIlI9d5+/beUeZ+x
zOg7xHgwwNwE8D6kduMua1VRN8N2ie0nJZA/LYArlY1Lyi89/9pzjBJ+xBvwHc+VrVRB5xtt0HIg
SaQBNQO7v20wmq5LBuBlFynoOzHNCW9naARXExsT09ONptR3ozKFFctuKzJ9lxjYOt77R9h4/XJi
pOdqXzGKNNYncf2pb6KvqZmFMS3CCus1LlOre8vKT4qq+iqX0aBKDivGEludcguU58hsed4yN2eq
fp/ZPA+ieDC+NQrL7sxMKSVH3jVvzOCB74Ha1h+trcpsMPNszBT4dfSLVTZfS3uu/KbJH6OklmjM
asB/3O5GlvbW+CY8oseCIVouSXmm83LX5G1w/QtqMhnCC88yNAa2WLy+sOQ7uPFD7TpujuXKtc6I
F+6XAryrYJlwi7u1Iev1H7DL8KBKfOa+o96cVHBlC+inwaICixzCEZyeYfShc0H8FVo/VgzeNMQo
quTgu45tI1FwbBx4a1251vXr8i61PtjajZJICoL7VwtWCyCdgW9CbNxZzCAzyUBzXdAfeUfcuGMS
Bdn3ZPQfEWKvjvYrf0fcYaqnz9y4vass7jnlXWMcpurObmqXoKXgAIHjutbslpUw3fa/o4mtu1Ej
bW+mK9xKPLvtohxGZfhI6uWSKsqltJoTbyC3T86sxMiqHoFkfLA9VcG8UTI8T4jZkl+0/zlff5Bg
KrqT9ANJSBrE6oGnBxvsHTLEs91nzfbQgqnksVo4VY6kpcPYwIRN3bUi2b/kJzXAyuBn89P1S973
NK9HEmxCHUm28IVTn4Kh2MvNwldau/JmYJmqvPKvC9u/P6SyNtWASi0+diNNiWOrx5Nt7B6W8sin
Z5JJapG7dTSLvsoQAmCv2l07OHijRdQrToY3HszveKbdTmc8O1x6Xjn3Boyj/b2sZd/JvMy+Pb7K
F6LjMsa1mbWr/PSSR/edjEtXcodiMJzjZLY4gzHqWuqpZY6ZAP3GGDSJW5GJEZ66VZQ3I+C8UDrO
Pmi6X3ZBpfz8T9ogLuVGwxKzqkNonaas882mVz2GUapb1KdaievfjeKvSiFSOkdUS6LOxKWVYPpO
7kr7lGAXuD62smqx5OuLPM4tcAVzwvGKnmrzRZnJ3QycxOvXtirwH/EaAFEmqDwweSXWAqq5B165
0VB/KSq3a54blXlEecTszYFWf/X043Vxuz0gENQYoE7CZA+WOd/mB8XUxg2P0NZNTt0JedfX+BYT
j0ewtV6S57+XHtOQ81D5acnAQVZb+fOor6LX2968C5hlMJZnaRr8r16gAzX/nfWCzQlXW9iIwbMw
U6PVradleUgWdiho4XfR/Hj9JndNaiNGfICQqtQIcDx9Wgxe15iPqbX4etxJmH72w+ZGjvDwGIZe
SzQDD53OH3ydu1U4XLLvbUjCtR6rnOowDqVromvou/apBLcbAbeqyPthnYoFz9WlPkQfUm/8se6l
Jmf0569f5Z8rseiWbJVS8LIYQilKXU+QkgTgQw4ywPPxW/OCcVw/PfThFLBLfZ9h2u7hvwnWhFVE
avLRKeZ1yOF2nerTj8mj8jADHGp053t60IP5aGAalLrZZ1Uynb6fGrx+WBFGcmnmcW5LDKAl3B38
TvsbocQn98CzXb5prnKSBbN9lXWwTI1FZ2wOClGALNwZldZai4LxJZmrl77ofg1L+vX6re4mIet+
P7IC1cJW0FsDbOdoiZYa7nkZAB/QOYFeaYFt8sPUzOF1Ufua4yBDsE3HNOzfjaKNsS+6k7cGuFx9
vBe9kbJjy6ObPGeBzs3QqV7osmQuZxgfH1GV0tmKNhaa03xkk+F23XBgqCCNRIZkv+vVX3+WqFd2
ToyJp3iF1Xr3HTxAPkkKP9Lsw9KqmuvM1M3jRaLMe8EK07AqKOKAe+T8oU/K0vVmaQBRB+zR5FyM
x+t3vac9278vpMtOigIpW6A9NXYcBuclxkqyVj9fF7KnO1shQniK41FTUlRO0UA564a3TIVr44kp
48/aG5A0t3KEWGTWABdYqJ0Eyc1KKQoHd6MfbLxbk5XmWOLfZF9GiEhkyQuQhWBng1lL2BnVXdX2
70iJEMwxRLfSSloi2mhaoxZvDglGEEwSVt0n9NPcgt9PznMrA4bdfXhvZQnBIcUgR4ERFerjnUZA
YVSF+edy9NS7/GZtvLKvsT/LCvR7Y5LmVqjgVMzaie26z9baOb/Lbpz7teWgBBYAuOKbHhTmQDh/
lCVn+2ryeq0iCmms9k5uENTfii/Rb67v/LZU0AyNfoAO+zRJQsKunmykCf45Wsylpi2cWds90Pm7
QSQeYjfkbC7REkx4meCJpyRPA+sr/U2oxUIz0B6tey1cx4JlZe1dj7E5j2DMeIJ2zYRCh69FQTHf
DOqhiSUNV5kIwY4bs09XIknMjpaNX1WVl6baiesyUpxVu8R8aHtxggVrqeFoBVUw/a/OiwsUDS9S
Zh9DHqXbzPqpxPahs8wX1rffr/vDvafOVrCQZVZFo2JVDnY9EyAIj7PTHw2K5ZQU3eyDMdfWI2AM
G0lU3XXCm+8mpJwo2UeYrIa/qvvPqQ32yj6IllCZB4lf3Pt4GE8hK6upYxAxUYirMdYrO8JK70gP
ipUdOSupaw5YIrl+i7uKj/xgRV8EY6bxO43YpAkYkOFJX+srvN3k86PlsXtseQFeMsZ0dQSy3Xed
7FWe4CITuljILDVUfOkx1x+pGXaDxOPvOYvtkQSHOI2aWlUJKoV0umjlzSgDxtn9+9getmzTJg56
1W+zOMxRjKWmrDl5lFT3jOjs2Wgj9nT9y+yoAFrIFkGyaBAKJXgrxSk1PqMFj9dNDmQr834pzpMq
G+XcMSIIcbA1jma7hbf2WyHKhJ3+LkaWvySYaPb4oGvYFsJy/Ke2Za3impoVt67GbNZK9GDnEt9I
Fsy3VgtdSaoiDWrjYke3ugwiSfb3BUuNeWvNqoq6Tj40XmOOQRobEmcgEyGocl9WIIYo0ZsEtvFp
UcwL6QrJLe2Zp0Ww8owniY0ERhwZg6YlHP+OIs794iuY+XaRqPsrqZ5xqdEdl5mnVOB66I0/IANw
goYeufK6iTc+JGF3jHxgF2DSBAPSUSADPPuTQVDXcEJLNwwVI8VEHL1tVZZjWg8nzE7RQfWL03Bi
Xvm5wMQJoKgP3Zli0aPx5mPnkUuCFTZ9lDqlnSD25jcI0T8Bh/XICPu7/pKfu+N0bk/kIptS20ua
3sjR315ulIERgZTI4adQoUcTyXXuYfe0xVLtypJIZPDEez4EHtwAGTKgjP541tpY4aVEGaE96Y0e
fXGAWko/XXdTe0awFSFcnZ6axB4HbG7a2ePonHX2799WIKt4PYJwZXNfN000opTea5/0+SYuX+pe
0ufd/SxbGYLOD0uEIR6zxUD770yWfwSK5yfzoxVqwHeV4oGsbkHImN6cSPC53TQ6malifH6IMEcB
qNzS+NFFl6J5atK7pZXBXcg+kOBolY7GKovRVDbtb031THhwXQH2Cg1vziN42tro1KqfOhhw5hkf
rWAAKi8NASnrR0fls3FaDspte9KOMvSg9Ydfu0fB/arALLdZ5YD2zuJuYp6m9kOUAnSPSlIkmRwh
nUggJmlbiu+l5C5p3RH8dNkU8PHn9Yvci8UbLXSEgF9RopOisJKAVp/q6ZPWoGms3lZT4o0y0FWJ
Tog8xQgzi+FUMKpMfRi0M5XNuey9Sbc6IRIUa5QC8UaLkkBV3SkkXv7AvNobjhoewesCpIVpuPqY
3NYSbyH5ViIVbBRVTl8MeI1Y4KmjWe0WSnIwnGPVk8P1ryVxrY7gMzrO1CZfXXk11OFSYYBh9I1F
ohK7x1k7iCbKwHDfgmk1iUWL2eqB/WV8aZR7ayJBm39K2I93nGUjRrAkGG9FBttEgWfGHvNwO2t/
pVS6Cr+rdBspgh1No9plzZT+DaRdvSxYnyi99a2R3IELosHuhGzUTyJRrDVyQ1GjHA0IP4tpmHSp
Fyf037cPLfX1UGJpMe4Xp5s5wh+x+xMCiWuY5AHt+uf/9IU0IcouTcMSjQyApweqU+dZ9XF8R0fv
zUmEQKsOCjemEnlYo/4qy2/L9Pn6ESS6/Ht0ZpNYWpidIpqBkoep8M6tjRrxIv9SkizsLVlM2jXO
zVdZ/30jazKjvEJfJQnM9qRjUZYYXiElnpIdaP33jRC7XshadUTtsqoOY2QcyoIGo9l8ipglg6zY
T1E2JxI8gTKWbBlHZHI14isJCswTOQG/AV85EIGV8Pqn2s1QQA5HzTXxQgXi7cmqZbKUuNWSIHdA
KappBOSFhHux6py7YjqpwDmMtVgidNdYDQtbz6plq0QTvplBTCVpSowQNcZTNH+IF9lyymojf+QL
GwHC90r62YrGIocCoqmkuJYXBytxAMWU8XyUpfq7GrgRJnwvFmsj71tooJOCoXBo/NowvayQbSCs
v/namQTPregss9IVC8MxgoK/pNGDQz72zrvsySTQCGCFOroYVlliWLzqDcx6GPGBRPS0kB7EB5Gs
o7v7ibAICUgN1QTurVDmtbqo7GOzXnks1zHw1isPTtC57U0BXDGZlu9+oo0wwacanZN3o4qpKxI1
px6txohOd8OQHa4b0+4n2ogR/KpR54rlUNQprb4GnjAtdXdKo+7YmDUAjWdr9K7L27Wjjbz13zdu
iTktBmVyaF61hA7GcQfddK9LWHX3D6XbSBAstcMsVa4VRhJMBFwREcYMs8eFXPTxs5N+vy5KdnmC
zS55Y9GqgSgg9BTt2QABev1daWRrJ7I7E6xVqXU7gVNCAmQf2gFU65LZEpmqCWY61sWk83wdLZme
mx4ro9YDbf+r8Yhee3L6ySyxXZh96We3OlVhHDjeGAcTYOOZFANQogXiXvHi0AbINC36kfRzZXzm
zZdhwazWiWay6RiZJMErEBV6lq5wRoDk+9UOzWVOlKNd2TcRuak1O7yucpJvJdKv2Mng1MaEySat
/BVXswcMa11a39+NsK8mJJb1iDPUesPwKB/i4abLh095EnBQv9Judru4PddT518/1n4GsREp+IU8
dyJgeWEBL7sBL8oK53Yw3PSkHBrsLSuSYCv7ZIKLyObJtlsFeQJL76PWdrl2k0VPKXDUO0lnUCZJ
8BD91Jt5xNYnkkoDrf6gDD8qC1BF+UvVS65wz0sAcR/QKNYKUWsLBlZmdqqQrLb9KiFunxCfT1zi
WveG0KyNDLEIQK2uma0a2wwx84xDhw/FQuu8Pp7pXXZh3+ybLliC7qNycj5dV5C9i9xKFqysoYuC
VhCsTFXKozkgy0wNL7JY4qrDeCAFl3y4PTvbyhPCr4WOddG2BnZG8NfJiMrKc6U+Xj+TTIYQe50p
Vo22MRh4YW2MEtVlf7BZ9EGdlfrfew3qYKQHmMJo1ZjisCJjWU5jGkd+zQ3PMh4bzQBLx+FfH+eN
EEHXtTQDH7WJNGxwuN8V9FZzvut6LxlS2lHzN1JWRdkmEJ2lzAZahX7GBxex3s8q9d/3pt+IEOKh
npMiMRoMeNUqKB2aye20T2omeZqvtyGkKW+ECOY6cSXr4lLnQVtcJuur0z2ZAM2Rzm7ujSFu5ZhC
3Y7x2Y71VGW/dxfbO+M8HpC2egv12i8ras58VH82sixv/fFXDmcK1mp3Ee+GGL5ISV/MrPBA7fyt
rMuHZrFOoG49GKxv/HdkzG9OKpjsuhPcRg58LXWyY11XXgaeUE3jEj+75wQhZwXvtyxqO7/HbDYa
iCkaI9MtTHtMNnXrYcluwOQIQA8jeTDpWLnDOPBDVQ29W6eYDY5no7n0zpIcRnVq/ThGyCZGFTKm
naK4DRVsURUgU7tujPtf4PVHCiHOBpOZMcwApVndtHpJD+p5ndk1T9fF7FvjqxjB5hcAvuZqqoJ9
KAF2rk0exlJWDd7xkm+uWzD4pLUy0+x7FqjO7ZSEsfPNlNH+yEQIBq9FE0DXkzbyFe1npB6tDBCC
uXSPZrW0P43i9a4Eix/qjldmvtgoMenuYt5YKYjm9ENTPI086OhT49wblsQn/y69/SEUDTYCCHeV
AoddcJe2UvCe4vaWH2qIac5b62x4rRedEiwWk5fsAtbFm/ZmHUmej+NR3gfZvdvNDxCs0hnnuFZG
jDugyaelYF4cH8sul9jkrjPdCBEjaVuAdKsaHRTtTJf1f3X8towUN5Fxpe2lqRRjuBQ4dJiswEj8
2+usI51TwEVjhC4KjLMRRCeTeCgWOh9VrwwLTKXKUq79+/tHoui/nQEgvYVjM2w+utMP+6MarrRb
ccA9UFKkvff380mGjCQ7qOjByVRZdBlQD12n19Wb7H44di49aH4SsHN/vO5F9oPU67WagpIohsIj
22wYYCiHk3o0j+ye35KT9TgE3d2KdYMHRykRKrtYQWd6LdZjXkJn0upOA+R3oTy3lYx6a/Ucf5jf
Cn+wouOBQ0lwXqMOBsFxQuJlZU/jfGfUwI5Lb9LurPAzSIok1r57pI00wY85LcYVSGfyoE6e0/G4
2Hdz+R6HvxEhGICmD5mBBgIKk/WpTcA/lbxc1wXJGcSuSFRXZTUk2AuKMvZhrOhjPKkuywqJx9gN
XK/nEDsj+uiwamkt3R9761ZJ6V3UvWNlnzobEYJSDzwtliFpIixoH9Uo9vE4c1X69J7rAtnaitBG
qMhIwpUZMz4j9txmU7mkcePprX1Bczb8b2LW69zkPAOWLebKmG2/5+NBRSOpzdJb7HNJqkSrOfxh
LhgotNfpQnApCNFqoQVoepWeB716nskB2RPtnhjxoufrx9mNFxs5wqcZh4JxMJbAu0XVQYuBGcHh
USPHM7HOcV3UvifdyBL8TE21hoEzNMLIUnQo/OVo3g3n3rfC6pAcZJPIu9azESZ8p2JOhlqNEJ/i
iYQkRfeSmu5U5RJ1kB5q/R0bfeDYM+qMguLpCpKS1qtvzTuOae4Ve1//kEueSrJDrV9zI6xXmN5r
SJp81p8b/VgAFrD/98/9dYjxH8UT/HTdURUMDdz04+EB3Ihzcx5lqwsynROc85BEVrFESPXsOQ0d
zW1K5mW0crV3rEe/OYvgoqNCjYy+jQ2fTZeaHTl2ovLxX1Pd6YDJfb0wXXhWLjqxEop6g284z4q2
Inoa2PY4D/GP6+az/tgrHkEXPALtOjQXKTwC6xzAqnhxz1wQBKr8nuY/FaV2UxnArETbdME3TGWq
jYRAolUezDJwrFDvg+uHkqiCiJkLgt+RLjEHXLQKTHbiWdoQVORYDk//TY7gDdrOqma1slgApAAt
Aq4erb2pCnV7Cq8L+v/4A7yIV+xA/CfYT2ICJhRQnshzvq4VhuhUH+wXYM7bmKWZj4vpXZe3m1YZ
r+IEW6pjfbarGj4V9OcusElt9jXSnnInLIs7tZZUi9db+lMFX4UJ9tRaqjLGEeBjJnqcjPtOVgna
V/F//r64q7IYrI2Ao8kCXqW/ln7MD4Oezbfx0Ja+09svWbykfllHZRjZqgyoRnI4sadZlGZcZ62t
AwEKTYvPA5fVjPfN6fV0gjlhGxzEmz0KEVH5rXMuyfiiJZJah0yEEGHLJk/7KBrgI/QHOFale6pl
LTiZgluCKcVkGVqtUoAdCWhFCmhFxetDLJr+hpaS7tXuO4jXS1tPvIl4WAHtymJBxLO/6mHh868W
ABaT0HgBPTbaZfONdRkvqsyqZLqw/qqN1DEGLnqi46neDOqjxuYAvG4SjyT7VIKfSLHeihJIEfkx
1U9mPYEptT46juNf9w8yMYJ/MNpknKyB6n7S3Op2qJcf7E4yliu7LMErsGk2U2wBR37Zholxr5mS
VFjy98UG5pwNuaHXSFH1JivcVkEZmmOAUOJIJYomsijZdjkqNmXIe0bFdQBpB8J5E/XJWOJDdz8I
MBPRnSKYlhdHNOJE7RqS4oFfmU8Ke+m1xtVrSWdg9ywbGeuNbtS3U7S8NBpABA+Y4pvnOkCb9Gwv
IOkonEYG1yQ70PrvG2F1ZlkJi3vH723I+5jNvsMlae9uXMByASC3bGzBiGwEbdw5Q2ev7aHfMI3D
MQX4jBx2YTeWbsQIVo9HJdNKA8QKoxWWxpeqPcbJzyZ+qXnmO4W0nrUmbH9E0404wQPQCkhMlZ3Z
AO9cQiOoD0bi6q2bn9ZEwZA5gr2dV9A5vF6i4Am0Th/LyDJZYMZYa0g+aSDUXAcPsl/EcUdf83ko
ozrZGy9+I1NwDRFtYyDCRLrvMMxyWciHMobFGHRcbmrfvqGH5m6lHpI9k/b1/5+jih4DM78l8A/x
wFDGy8yeKZgWk8U19fAdvvX1RkWX0U+oVZYNbpSTQ6XfVPFnQpX3uKWNDCFp6CLbibIO057JaExu
zYcDLwH7TZpAG2tJt29vp2j7ucRphwiw/Y0WwZMbt8ZKu+Dlk1t8XzHJmm+rUqrv4BF6I1BwVHlq
2z1Q00GPN+onpC6fVXBpX/9Ie2Bhb2QI/ok1bYaGmKP/HidUb/g5vl2rt9lH2YbUviN81TrBffRK
pzlKjghiNwDHqpugJ1bskiV5TzzcqITgN5qJAFqnhmevl+oBG4kuiSJJEWD9E1dck8hrU1VLwxY2
O/7cVqGhth9pZbt2p7xM9vA4UOV0/RvtRvjNiQQ3kUSFgTrUiEqnWYbpBP4DUsrUYE19rxzpD5iq
KsHKf463RRtMfnwBWUrADysx6bo4PkpJIH9jwV2TJzzXuxYwubwv7ZXfvDqZNyt/1W9+8/lUHWQ0
qKtqXRMmeIlsjpt2HLEYxTJ2THh+WziXWTOPJJHx0UuUXASuKkoVzK8JwfQJ7QISFcFCl0clW778
J40QYau4OkZxU8CDk7hZK5/RKNEHSUphC15hZGmVLwPqnRq6wkVon8Zw5eCV7T7JrkvwCQsx20Gj
wMaaLVQh8+XRcOL7JlMlCZLMc9uCT9CTGFPM3VrE99QwPa40pylGctf98OFQ3eoS/yDJlGwhl1BY
Djy2uDT90iDu0F+MrHcTgG/1t0t5aGX1QlnqIg50NYzRaDYRaPXetQ7WL5RZve5o3o7hlLmoG4Wx
n0ni7v4z99UniQNeirE0GAdHLGx8YN5gB4bddxfDd1Z6pb9k9itRE3HPC3QFPWiV0YGzsshtRute
7xM3URyJ0kv8rLjtNddRUzmdqftT8i2rfuqDpPwgvbTVCW/eAkYLyqEGAAaYXbQ/aoF6zD3yMz0R
9ErjexnPruzShORhGA2zmgYMJ5Xl7Eb8CWBF7oCVleueSGZajuAp2s5pIqvCC7oBw/TfDMKK97dp
lT763JI7lJ1K8BijaTXKkGSYk7TvuuaQK1+lD3aZCMFZWHOamipHlUhtn3X9S5yGGntX7XhjPoKH
yKd2aXqGcFuPn0sM0CfAGYlkeFGy3M4REoeCzlVSNwCpsHLmlvw42YWLMSV30kJQt9DxVGOMQzZC
uH6B/2+wVQkRCv5VbC4ltXJkyeTMwVzNqObp6eglMmiEq1kYBAkpRKVxpMQTitaL/hdHgV8xmUuN
Lyav3XaWLQtcv0tIE3IIBVSp6qS2LChuyrv+MBzVQ4/qWuHJoAuuqh8ECU7Cjo3JqYrC9tXukjjW
YQHhri4bx7ruiiBF8A5pP2FJJkkwVRikdxpKhrk3YnMRO60rV3EjW/zaPRRWaX+3nx1dEzQRxA9p
wvUWlVeAxPHlqHI85mMZbvV+JHwVIzabiooAIU5F7p+slD3f9e822IlvLcDIKh+7ldfqNpFlzpKT
iX0nQE/a+jhjzp7Xd4PxFSPPVfb9uo/dTcY2pxJUr9YKPS0Zeo7rqfQLQvsBaexZFjB2w99GjKB4
JLOGPDFR34l1EOFpP5dYkjTIrkrQOdIUc17ykQX9uNyWvRNgvv5Umupf169LJmb9902U1ZhOOIq6
PNCboM4OBv4fvSdT2FyVEIU4r7JhMJH9TPXt0txUmuTv74+ObgQIMYgUPTgqEmy227f8TvOm04In
GSihPO41AZ7PX+kBLfTLhHz29N9uT4hMWUUMpTTxgmns8UIr83Fs9UuTJ5+vi9nPGzYnFDxCrEYD
oGwwGGA+rgx0KzvncFwhYTS/fpR71d2o9CpOhCECubc1WgxKAd5RX+vC1vy+9tSpIcmHdlP/jRwh
KHGqxdwCdXEwleMnTm0U9uryWGPDrM/um8YJFU2RvDZ24+BGpOAegG+qlHlmGn41jSeWxP4wLWdV
6b02ox/7ppVUz3+Pov0R4MGuixUSACBg6e+tfS26OmNoGsAfbaCGZVCcLIxtu6WXI8R7KyqC7g2p
q/ig75TFxn0X9SpaUE5GSaW1Bl46efYBQ3G2DDx533W8/n1BKdnSNyAnB7ZIzW57/kSTU2vKrm+3
rv3P9QET+u31EVVJWJJjErrzUWVGXRtU0KggPq1zPpMMeGlf7f93ICrmSBMvoq7WAItWNkt5ifsE
u5oqppaHvNPdIUpkgG/XPxAVs6S5W8ZmwBxT0Ca3VfWUs5frbuP6BwKUyNvLy1je6zEYU4IJOJlg
4VSApIR9crecOykg5b5dvd6dEK5Mu8j0MamwcvgYHeavPMhBPhh9Uj8OAUiWvpSgLIuflEv+fP2I
sk8mhK8hJZHdc+ytLHTykUi7VkKCfLhwpZT4Kpmk9d83gZJHI/q4FNlSjOfBTI68LFwz/yuSMu3u
J88bnRdcRlxYKTjR8LKublY00eEY/9/CHpVEL9mRBAfRmRla0iVWOwzt44KGimYHHUbWp/xw/SPt
58+bEwmeogB7bzIWwGUj5/iYhdN3EyzaoJBSg+g799lwvC5vR+9BHAX4+JU1RMW06NtPlbMR+195
geL5BNIoZ3JV0wCqcSbRCJkYQeXnobGZVtcwX1K4vfO0RI9c1uHdiZBvjiLodxoBzySdkAWm3bc5
Zm5lf9IADWhibJ3Nd4r17xvKb8QJSq7kxlCjtg0OC+cxsmzPzivPKT5f/zw7avdGiKDfIBEYMU2H
AvOggSoqi33Nrj/kc4Q1PVJKsmiZLEHFSUfnJouxHz2SOjB6wA5qWWgmpZfMkaTjJVMHQcmZnrFG
1WYWdEMGj6sesrQ5gM4iuH5718Wghf1WuSszzvtyBEEVK0q3wIygVcee08vY+XZi0+YjgQPnrZh5
7pJqLjAokdmxm9lOkJB3oLy9ESGkYrPNzcUabMMfAXHttzPmkpeC9rdznlaSrE92aYJHiHheWbmN
1euyowAE8pzl47DIppn2bRV83jYIYIBuKFxZzGKaY06YBaiMWl6nRpE7jxFxWTXR0IjbwquM6q9y
6mQv+f1v9SpYuMh6GBTFMmbTd5zuqDlTUMfax+tat9eCwsd6lSHcIMkzjYCz3PInPDni0bXISSs+
lPOnrI+w6f1Q6j9nfkczmZNdnYGQP7+RKzjZwUkmjjk3BMMWjQ+WB6P218xu9PbGmn5cP+O+kiDH
BIQLAPTFsssQofOVzigAUgv4xWP7mDL9p9PqjcQn7coxiYGZHcyi2eKTIKtyNA+nzPCtxABKaXPo
TfO5HiMpieyuQm4ECc5vSAE6WE654c/nMTDWSbcPTuwWz8VvZhPs+J6Tr/RkfcZCiyTiy44o+ELT
ZlY76hUqWCMC7xPv3eIda94AaPzfLTqiH0RXL3FyB4/+Mj3reeHZ/SEeW0mI31uheiNFsOkcoKhK
5iwMrGqDn73UtsePfwN4zqq/eMQHpyOYq95zfRR4yRqIaUCFIxgbM9Wi6ByMukQsChTOgDxtBHMk
W2zaDY62remWjuliR9xfjwybN6q5vk2j0VXA86EyJQTuJtLbd+k8duUpnk8OmO2FEyGcADWkh4uq
sZdtnAbtlMSP1813r565QjP/I0NwFQz7J525dtmMA+uC9TspXpp5/DT6yq/uUHj18zvqP29Ernaw
eRQMS62XcWZHvl2qh8q27rMUQ1BWLTnarjltTiakZUuT9706ljyIR+vU6U9KD67S+pPk/vbUAZSr
8HyahgVscelpAnKC3ixp5OuP2hnkPb56ND40jWvdzGHjYgL4Q++yG0sy8bm3Swvor1exwmdDoamt
nBGttznDVBeGwY9dtbLehJPbXDrXQY2Lh/bDAPZEzI2EWED33sGl++YnCJ/RbgpuFdx0sEz2azDu
E/OixJK31noKMY5tTyl8whouitSmavhRQl1WHrDxJfFVMglCWl3bBZgwxg6LcQPPTj219JBFWX68
riV78Xh7DiGm2LxYeGmDCil2VJf2LQZOU7fsjyT7YjiTd12Y7EhCGBkAAlV2Oon8ojkz9WAqD9f/
vkTjxR2BgRlDB6RtLJFly5mk02dFp4Gaxze0Sj9dF7X3Bt7qmJgdaqOmT3GCqG/eR4cqjE4/Bo9/
WAn75PVbyb2JxBZKb1SOPuLVGOu3BvmgxhIl2P37AGtbqQMs0xZnKKzFAPdnZRl+WWCF4usgzfr2
HN6KBvd/AsSBiXbFDm8LRCbLuSuNu4xeuGxRWXIGcUzCjFjdqk2DxTEF+3xl6VkyEOb9Q8Btg0CU
GJq4vdMl2TLHHF9cBepBoR31ydOZDKh4NzEHgvA/UgSD5LWREhARGL+x2y1wdk3H7IKRcz99lAE8
7bUh7K0swR6Lqhi7jKY8GGcv4659MLAyb/ts9J1bEpqefOp39w7xmtI1ECMSRyzl1LwEYwCgQfyG
3EV57sbLxTAkReZdTdjIWP99E8RNAyNoVo40uSwSPCzKI44pMZh969/IECIMqeocEIpwzu3sat5y
A0yixMVjynNmN/4S+zJM5L0iog2M2n8uTog3s1bOS6egXDlNanc0klhztbJHomICQLQt1YDq7OfE
alCBlQt1nVhPwuseb/9aHcOywcLlYIft7bVOY1aaLc+oP2X2iVMVIwfvmOXHIV9FCA9f6iQ1oM5h
w9qhweDdcOzD+tQdZL3e3Zi3ESMkryhRkaQrKsXHIsah6aJfE9ECa26OPK0AH6H0kgm8XaVH2x81
TAOImOJDtG3suejLGf094FeNT0MCkhtZsUIiQ2z+Lx2bVacCOEtnc6+lP03ntpDRrO76Jo0gFqx0
nmA6FrR+nEGt2djU8R27Po8FKAs1O0Yrtq/ZXV20ICbIHstlcW2DPC4l9yw7Df69Em5/gWAGTsLb
wcRT35/HI3HOVfzzv/19IekyW4LxkygHJFP80tJTbcm+067n2J5A8O9Vrf8/0r6sOW4c6fYXMYIL
uOCVa5Wk0ma5vbwwut1u7vvOX/8d6M5YFIQp3PG82A+KUCrBRCLXc1Yt0WsF05hLMMPKx9P2YLlK
xCYVfwMVyNHh4Q2NoDyB/9/fWW1oMgNpGgAJ4jtltgq3MO/0SlqZEMVdRzGcx9UmTV+bziZ+vWOM
ZrkMtHSn+KFAsnH984is/CiIM0BDAenpMqP8i8R2V+/M3Q7iOJM4OrEQ02AYfli0szgbS7XN2Ios
RuHXULwYqHZT+0T2H9c1EVYidCRl/5bCWVqfdJ2uryp9fee7Z0YKWoCxYgXfc4zkTD1R8PlIjk/8
nd5kcrantlOmkAoySaE92A6AOC3b7Y3iU+P0/nX9ZIfIhRado422omIUoGm9pfk89l6lfb4uQvQg
HU6Q3+QZNmMfnCZBvOKsfqElD1svqwcIDwwg40AMAWAyiAff3x/wAehpbqJSOQx3vRougEXt7a+p
Lsv1hJGYblAAM+sMoNngrGHBSZFmQY+QXKxI9yyvi6zHPRqD5Vz5oGwMrh+d2JMf5HGWoJAMFPVx
iQ1TWn5PFNNrVssruzaYKv1sNeNPLGZd7CELC7IHbSfDXRPWdnQsxsJXq/iH56zKsJZCyxUX2XRB
iYsBmNJxk6cCswDl7mGKOlJeWtkhC03SBBI61VQDZVrujHelrPpstLCL2m+fy9R0mwSoVOsoGdIV
e/iDHO5s9x3w0ClwIQDzTh82wLyvt9ZLH9DIOkEvSYdPeAlsMANBIeMjuwRV8tloSEb8NQ7XrXBp
LJuikEng1CGmkRXAzzH8Yvms5JfCPF23ReEdO2jAeYoinjtspJZZUCfP1DnZZHJjxVcWSTtPIoZH
TJp2vVvnCSloYXZ6aFuNGbaJ/qK2K+qjDrz8da2ExvamFY/Rk7bxXIIpHuLW7qHNxtuyGv1xIr/T
x9EPcriQec/2PlaBwOYDJ2W8Y/lb8tn8vvj1cx/JvIbsCLloYlNwTCg0gitNO2Pm2LPRjte2qJs3
yeGJ3eFBK2aThxRuH7K5LQEv6lsXG1SodagEzosZTD4WOpAIyzZx2M3ni3nHQ+Tc/NblVT6nyEqX
/rFXiWvYRtg2gT0/kaqQ2KHYPRx0Y6d80E0p41GvlBZctrbHwPGaqCG+/mKhMjpGse3K9kck91fn
3J4dL1pttcCuL50ud5ulAnBB83zd2l+JqK+dIOckkG1WVb2hQsUWIZL71V/P4/n/7RBbbn5fPQ7+
4o+vMBAyqxTrZ4P7EIkj1fhtrcmCGRbOjFTceVyVR8t5kegmvspvArgPhpoSLawdBe01bM+NiwUW
v/I283VenIRFaH5Lf8pm/cRX7U0m99HyrKSFTVBrmvKTqfixgYqTfYt9adlNY/7h44d7E8R9uG3v
u1lfFYLHanzlJAFj3wvq9Vh8VHwpIb1MGufry0af65zNVLDkh4bgQAE7YIfG2/Sin2TbMhLD4IuO
hZJ0VWoj02qTJOrX+NRm829k9hgD/bft8UVHS0m7HvPWAFIYq2DWKQqPS0jREbhugjJN2LEeXAbd
WtXcFvQzumr297W5xP0qiSMkBsdninNClrnJcVi5fR6qm9wsAYd1O9YyBimZHKbqQZVqqralz1d4
9jp9tuv5aSkxkUlX27M32QCA7Ng4t2536dDoKTwD6e719nOtt5LvIppUd47fn3MN5jLsdtww3wOi
zRQT1bdsElg9J5fZ270E4+q7Z4L4Ejc4Da/bhMQr8VMHVjfukzpgexRhvAu0Sc+KH2giyxjFgboD
BmOV6gBO5JuIxIZ3KErUrshl9oHMF+aIND229u+4oEO/pEQ65yzU7CCSN5E5VxsEu2itLenqqVkL
0lCy+8jGfyfydDBTqIMIAMkI540MDQjmc9XgZaTnJv9B98/5cmdJoxmxPr/E8H4o1vMxyzf4ckWZ
QtCTn7dMP7eGjMWMeeoPnvxNG94XmbWaVlYCugbN+NvZc0+hndtZ5yn5ltHzbEjavOxsPkijKkW3
iOigl+IeqHHONUy1jtkr7Arz4lOYnuQ70uJo6SCHe5+muFMskAATX9075ZMygrNoTuckmLryZ1dV
LZDnBtXrae54BMUhL7GmzEVym/lJ48gQp4Rf8vDHcAZj133amqBX8pXa8NJlDczdCbs1k5ytTGm+
j7naTbM2SQbaaHDFBdqddkoiZ3LVxmXbsu1FFkJJPiZf2s+tGUtWBuruDEPHOI3/wtCR1d2F/pgS
lB0cTNN9YAcriiopzGEFgDi6CA4BSXUmmx8XFzYOMjiPrBgNWLLTVPF7w6sfDfAezwnm2dzpjDVj
v/nruhMWPwAHcdw1cKZhKi0ViQpB1QbEx3fgqD4NERgYP6d/DV9ZVXcPEEqhwCIJPWSHyV2MWqOq
YbRYVcrHG0IedRmEsdjWweKlorQAujD288NDne9pt9ECH8vKv5iDjhz5POmyaUCREGD/6qAIsFDD
4A1PW+01twp44An7LMYnUHD3y+9kyEcZXPC0d1bqTGnq+PrmsVSy+qx41eTh0/ilNG4XfRXwX2P3
AxkeqBg5D2GNSZWMGhQy1ft0yd01lwVQzKJ4x8sKPYZja6jq8+/+kmUK3Qq8JphsDMr5tnAKcNJR
j/TR0kbXzVv8ed5kcTa2L4MDlpVC8Ys6murnxTmV8/k3RLDRAPQVTbzDvJk12IvMOtBEkO6HZVBX
0S7d9Pd1GcJywisb3b+EcE4B6I0DWZA8IkwD2092m9yMbnKOP72mpOF0K5v3Ez3FR3mcV9j6Grhn
DCIQjMMnqi6si7D4zbT6QKtbXceiNyRLfsMhGJhM0BCsARSah0vdhqKzlLHEgml16rezpUp8ndC0
dTDYowttAZCSM+0JExwYrkHdYt3vGNmeDCpQ9AgZb7+fL+dnmlKkzYhxXU19pEXqojjXt6cqvgxK
G6j7jzU1JSE0++wfrtJBItfRVuK21RSd2n6tbO40Pmz7oz48ZeXX6+YnFmMaKE0gqgWL+3tPatUq
6n/AKfSnfQtTx7npKt3dm/bPdV5liBTCG6u/yeJubDerG+0UFVi220us3urj13SSzcEI31hDR6hJ
TJPA13EKYTd2HkGojQD9Uj8OUXJTeD92r7+vn34nYjhK4tTJUj1ulAUjjGNF3bFJ3HaUaSO8qwdl
OLPW4yG19AGdkBIwvLuq3k9g5a3m+X5rsZBhJ4W3JZZswl/8mX6d4Ou0x+Fx1fatBN8NnPi86K5l
5C5RfNov/nXDE0HsOYfje/2QBzGgosWaghMnwRjuKLZMiEuKKPdjdBpZZpp4zYOdu7IoWZgzHsVy
Ly6QS5dsRO8HQVFyYuRnxklL3Cm0gMeju9lDBS5a77qq4jv2dqBcadpKC6fXQDmClwqdxvgedHIg
2xn9rJAV9sWPyZvBvGp/ONRmT+p4V1HD6qFHP9Q/W2sNqIKhlda4LbPNy9ftlHageBt6D/AFD3VD
A31XJB9XpjH3cDbEisuhBwNEUzVeMX6vQOXkqI9K9ef1kxW7/beTZX/HQd0OqGFmqqCR4TgzOC+V
c5pIoYGE1wG+H8PxOgs4ua/XleDeIRbKKM0/jDKW1Y2rm8YDBtvZclGJeuUVT9zriolWuR3jIJVp
ftAsnrK+QQEHiEdfl8Dwq6ck0L9p96s3/pGfCt8+53dxkIWyerzQ4RzEch8uifM9zyY2ApcP3oQW
qGZZP5RsvW8VADs1WO/Vy1UyEiccHzvqyn1FPbNmvVRRHCidOZhG56YBbKobO9X9VnSPE+luk4rc
DTbchCXbFRCms0fh3Hth52Q1OxXrDyOaAxo+b+r3X7RIieZLEu6S1TChvRJg5xLg6FofSPyAUwko
f3uJsYU2PjUqmDkdRwKyKDTXgwjuMLtUN3MzAe6mot0P8ckYwjb/ITFOmRrcma0ATlaMHa7bfOjP
RVBduiiLisadAyPIg9ozz9rf10Wy38hHQwQLKhYGu3ATVe4hLNJ62Kd5I75h6o+zrQcb0P1NrcBc
47h9z5fp63V5Ig1RdAO9OoPgRPb3/vphz3ebyxF+NF30cNvr86bJer5CyzvK4OKHKeno1KpYtMBT
rjysd8VNhdpllb72EVGUlbxCwmt2lMed4TBQIFXGmekDP/C0KbFHds3PrexS0eZu1PpQaYoXa7VB
mUAk4b9YVwSZCDAtHCi//aPYhMZFvydowWkhDTU3AWKKeWEDlMvJOF//eKLXhxyEcVfAMSmidR2E
Ol127vewwR4aSaNJVuQW2uRBDGcjPeAOkp7BAcykjdq5BsMoKsFFU4VNMT1l8fb5ulrCiAkv0Osq
Hxhi+SSKoOLRqo6FncFP2TNKjX7+N2h2Ac9pe+2f4z/2jemBfiu6LlV0mPhsKKTaGK7EeiR3ExTa
Ylpyf4UkVlMgnA5fprn2Fhlwj0wO9/KYuPTqBDRBX9W/dZhhQpvdawGAUPwG7LeDtxxblxp+6YfN
S6LTOhv0FeAR1sag1yZ19DYZeK/ICx+E8BOvJaknS2ti6mvpM60vekZcbfwNT3+UwWWI+4KEgJpo
a6PcfEroGk2UeMrQSGIsoSoaYkqWvGPZmPswaulo9pZsaETYYLA398ddaT1DTySTSTIx/KUt+tJw
RgTJw45kdGqAmeNXrSZxgiK/jvrDL2W4O7voVWdSE8UP0jzXVtjFEkcnsuLj7+d8uoJhvawvQYZA
rVOeh2X5sxo9Sp+v30mxFhYIelQsjCJrf38nB2Rj1aABO0at5xu8U/5CWkmZX/w53kRw177Ri3rr
dQSCaqlFdPvZ68mTnXXBdUVkUtjPD1Huqqx2MtuYe1K19aGy4zDP591F91XyIojCWmyt/DowzrgA
/KwPOgO/qdoyCfPaBm1XQwCNtDZtaCE/cq3ZUr06zySda2EN/iiZMzhj0Oatyoo0UD4xrPwmigHM
7wLh4JPimYHzoHk6WDudwUWvspemg8wF8GETeG5tomOzl3wAYoz1dqSKjbJVa/iqcTG1520KGiuw
x5+mesnzpz4B+Y4pm4RmSl0Ty+XYtjOYJlpwpj8tZjA6bZiUc5DVxf0CSLaiyVdJtiQ0I93AQLSq
Y8OYr87VWTss4E6HvPZHU98Um+X1v7UmhgHYX0I4d7t0yMjiGXPkusZwRzPXrJfQqSSBp1gVCyRM
ALJEssnZyzZgNfo1ASuGcMpvu+FcyxBrhF8HXY1/i+B8FFnsiuwjCs5tjRmXAZDLedgnhV8ujm/N
qeTbCEM/8K3+EseFndaopUNRopykPk0BSi5YlCZ/rzd7UIXKWRb6SXTjweToPGROpUFYRxMvHsLN
UvwNA/+asbipDP1dWG05qEY4k1jJvmh6O8Ot/LH67HJTb76x3NY1MUxGz7I6ksQ2yIdrhVbXniWg
Ud7utzR3y/bWtiUOSyaDe1rSocsA/I/Ex1hMdAVibfOMya6COm12yVssPT7ujbEBNmD3O4r2Q2CA
syEJ8Nwb9ybwE1lNZV88KlFO+Dq/mSKfhbR6s2vrhv7rYPfnlrG45nNYZZiOMqgkOJMqxz05eZmV
TaPgaQNicebWUx0ZOfXaecUo4OK4OgHM7956oEK432fTt/Y+qld6UkGWcf2NFQYLB6U5j2KVGMSh
zer4S/VlpdpTt5afr0uQ2QznUDJqF6O+AzZFXb6DMH4tCm8yJFGo8AU/aMF5kWxptIpkICusLAPz
jfPXjljfLIAJW4P2g7Rf1U66OCR+u99k8rzNcW9nypIC2osRhpFgPyme/jIy4uYLIL58I9huuxOJ
ttP67fqBynwmT928oCM4lGiw+nOohdltGaIDcOt8YkMs8b3sygsLAwc3xlM348lLMg3bhZiwiKMp
UoIBm429t7kyDDiJd+bntYamwF6MiuhbLU6Frbi79TBiLUAD+nArpWiRWKXJeZd874m+2B3Awptv
cwNoDs3N2k/XP5QQT+J4dOyPOASw2Gu0rGl6hQExQsNx82/25KlB6TcRppzikxrSf8oer0H2ic2H
AxMRiN+uzK9JrrjJ+RqyrG0DrGNUqzoLxJrJBqY5msqQooXe0wBiEaU2mrh8Z63qRmXuUoy+GfG5
zV/K+lE1HzT7t4JHkIyhTIMBgg94NMpKM71fMV+ExntYOtj/dmq/yE1PRxNBp60kYxOayUEcZybF
ruZ7ZqDQrnSXOf9aZH6eSaq+YhEWReUSiDQOHyZsNRb2pgoIt6itqeNd5/y5yaIs4bchqmGyVRtE
+5x7VLCQoBoV0yJ5buhdlj2WzSdah9fNXWhnxNZ16hDMXPLvZ5ERbKRg3ti3lduYQThLgl+x3zsI
4AwZVKD2RFuEb/GluLfD/QQAH8xyTvBGqNf417VhZ/IhSwFeMkAlNNAo8b0yQMDtU6sxLpBW/Vps
BBvCzd2sTME674ExwOnXeUBTI7ouVrhcSQ9yOZ8xJ83mGBNG9pM/t4B42U18VwGV16ODO4RzwAji
9vVGFjwKvx2QgUFgT3XbcrhYdcy0SZnwXf3W1u6aLHmpSvoi0YwFoB9P9E0GF6ACJDONNQYlNfqz
T7A4V/0c3dJtUOXN/O6LRJrQ5g8acaGq0itdvxooUbD55telxNzFqlTnszOswgwVdPXeBB2JLG4V
G86bmuyoD04/V/vJwKAlE4ywH2x0xU8LEX+ABjYYReOHKUQcG2ynBrgYqtTZCyOhg9qc+RBS1ooS
x5bfTjeJeZ+Tk4GttI2M7rgA1FDiu4RFZ6zU/7Ib7kquCc0mXcUO3+Kp3nju7zRfAxNegi/rfIqR
6fTgdzjLmhXCSMHEZivm7iwLT877I16mUdEcYmPfgxanVbmsABGOlRuUiNxFk6godM9vsvgwj+Jj
UrICaATrl25tfG+1p8GReE7hWAoaH/9WiI/oYphqpjjAb1Vv4oh4xl+MK0ALnC9yBiDhvbBUTKHb
wHTA1u77s8vA2FRZPVq1WV+4rdV4XTmDNeB57yWNW+FHslBXorB2Hdvo7wXZQ5qpHVsWA6J5nD8a
gGdpJhcew63N3/lGB1GcFSI+Hc19AKZmUd42JmgfwTZkd5IHQWgINqrDCNo0CjTf9/oUY0O2zsHr
Q7V/shGrEsbPIe8k6ZjYEjCYbmG/XtMAh/deSqJijGwwsBTJnOR+xyaaGbmHetdHsnhbKovzVEDi
G1QlQ4tRhT++QcUPzaJ9BhdUeSpCWadInPIeNOPsQR+mFSaOsfvsH7Q0x9lNPbiKMPPG/ayHFZDV
ZOUe9vd/eHAo9t+xl+4AsodZ6METp5mdYEUHs+G5/g/pvkrDKnFAchDApbarEcex0qMjodTuGo7n
5fN8G4djoP1jeHLsF5k63M3tZlrHE8H+kamnbuasbjVIEhahif/SB+wy7w9sLjStNnu4IZp+VrNP
mjl5eyKDVxA6oIMQ7h4pK3aLiYOlaWOgn20S+9XwmW7OlwHUxJIYgF2W/2wAGNt/r0+5gRelJUjy
mt5d+8CKzBA4oH4Ze4nhVXcKtlZlY3+idVI0I3VWUtctgt7oe5mZuTU0BfaDr7deD4qFDpUr21v/
sgM8iW76pbhjYONtNCpA6+z++3SFjT+oNvPumskPumJytwUQHqumjmHm/LElkaZLXZQgxDgK4evp
a2XPRT6wKSBsVSHCqcMuwop9QAMTk3mbPwKrJfyERop3/XMKrPOdXM5wNnjLBPQBjDP2tla+1UOB
GyA5QIFxvpPBWQzQ5Mod6yRYiqh3L0/+MNQhWPZ77KtJlBFc5neCODNJUns2rBxEYnt+p2b3Tfsb
tk+xnmBqzPthC4JzflOikDjWULYpqWtq4BckAQDm/CHx0z9YCNxGUlpk5h6468ZgYtEihe3bH8ii
cgJgqqbAQ5+fd39w9xM5b6EBSbIhdZElHATx/fNZbbct0XYgilnRqp8QmI3x839vbBhGVjGWrlm4
SNzxGW2PtvaAEYO+cNyyMv5pVwNLaW25BNcFid5FepTEPSJTu6yGqaJzNM36FqhL+mgagLrffq5d
F+5zD65264veTagQl6NXzrR3sWUYlIv27fpfIrL94x/CvS9b2RWLqYBReE5uTYLaW+22NIhNGY6U
8Ov9OtoPRCqVM2kbWn4WMMxCp35RimCdXq6rIjlUm8eMJ426EbNTkkB7wFrTMxuEyaLsjjGAjP8f
xQLR3DA+okUAicSw0vgxiCnvJjVRMcEE7rwT8vUqav/SzxMS9sSrfLq45mP213UdRR4EwGxY4sUS
qP1haGpeFSsbwTrnG9X3xMKoWy47RObsPtxnimcMkIc6iIo4H+WQEiPYJqb/GWFQ+mO/bU92BP/u
gXLkQbbIJ1YH819A4UAoz1cgas2iW1kMoE8Zg6m+k5IqCq2Ovv1+zrPH6aLa2KM1/Tl9LmjqN2o4
zDKQbpESWNjCcAW2WXSgzb1//FUaKwmQXJGIzH4RP9fSNrNEAJ+NVsY0qnmHJt/QbCdq1H6lb+fr
diVyAwcd+Fy0NQurKasMcbqq+rb9h9Ok7hpnd83w5bogmS7cFxl6tXB21vrVtEdrDVUZV6Loix8V
4cx3HybMJpHEBjD6cpcts6cXi59a/dN1NUQVO3qUw/Q8pBlOvWkFIOTwGoXVPQnWU39O4W8AXn0B
K6P3Cssu3d4U3c2jUKb8QSihTYvVV4BfDEEcrcArqaLpmxFNZ4bFJ2WLFX8qMHzYyKKwOM1Jqxsd
o+8TSrtk/oyYIqyG2b9+iuxm8L4Gk+U2CsfUMFR+KduJuwn8o4mCxYsMUwAZ8MNIqJ5kWajQJhAU
YU/NYmUJThHdUKY1cWw0zFLHOq1TGX92lEG51ftxltgFixA+auRYqIezGggPSzFY8zDFuRKDKmLx
2v4hXX+Yw52T7G7yO4jOIOd8k8WZYKWsW6I3MTBVP1vs/LAn2gbkhwH8huy34vCjMO4MJxrjtSvw
qTrra1z+aOPA2qUbDkL7xrsDMgDtdef6vX032qB0eoFm/HRDbuhtB2wK7d58WoMGhQIZ1qTw+cYU
K64xzhAvOJf4bphdU5cM34r1e2+noqR37RqriZs0QLoEYctlLFYnxAok+Wz2+v5tV/vy3Letgkbe
1mdeAWjC1rXMKn65fi9EyZbB1gEsB8WgD/OVSVKWoEDEOaSq/dAO3V8ZXW71GH3YqkzcngygvNsk
uYkwhyUaeUXfBysI5cxpGtD8IOw4tE/aA7lhIHdY1Im6mzzEGoarResWLH4X1lElS/JEr89RNGdc
wHtyKl2huDWARA+HWvkjSUHrsjrF30upyIJvkTsAUiY8GjZDwYDCpZRDSpSF7DhduIqoA+SjtSOd
KNev1z+iTAz30gG1t9Cx/Bz7dFjcxHpU29ZVS4m/kQnhn7sqHRVlhi4xxiDa73sRlKokO/4PhvF2
XpxhbHHbZCXaCz5DOa6QUGqhjZIKZgL8FdsdbcSQVWIAyafu73ju46fiDGMzihRpJ3OnDaUBWeef
Tr7OXgXaaon5i54ibJNglp6B3X4oGzrAxtc69rVYLJ/dJNEWMo5HWRIrqh4iuH6TwyV+yaSNs84e
iN53IgaXnl10wOmSsI8AoCopkQvvFXolWJGhhCA8fe9P9wF7RevC5tqVP7Ml9ixgB87pZZE1aUX+
CuQOv+Swv+MQlxi1OSy7g7ikALdoN7hF/WeDJphuu+BvXVCHu36zRI8scYDB8FrxAprVe3Fdkptb
NwIPu7PTi73cv7aA6iZMlpvKOF2XxYybf9DxNiC6B3wBXgouuO8ULSaAqFb82lB8Q8U83/g7VSFC
DROrTA4YOPgoaKLlpHc9oKzI8nmd/67Wf66rIPIRKGaA8lzD8P8HSCTT2HZzn0rFz3TAldqXrUZU
XEoHi0WP91EM5yaMLEEilwN8ASTlIPFGp77wEtSC6mdwOso7C6K601EcZ9uZ3qaltucKEFlnfz5n
Nxiew5hgKy/uMh/Km8BREmfduzrNZrdBMe1h+EPzp8t60r6/1jy95hMAyCSeSDR7BSrPt+/FVaGA
yFGktIK8ObRu6hDSIrYUlfi/U5M5CuJ80VYaajYzQW3xXTXCYf2yyVZ4ZLbHXZ8d6M02ALmACKy+
GNULAJi8eZG8gSIvd1CDRx8a1XTrBx0yNmvzM2WLaPU1tdsv9SIjJZRow0cOdZYOS2bjJvWlhRZ/
h8XfZbuz7e3b9RsrcjpHjbjQQS2XpdVHaLTGl3l6LFUJpqfw99vgBWE5FwpJ3Fdpd8NZmhFOzezP
a3tjUYnTFH6Rt9/PI4gl1g4k/QJ3M2+BapR+b8jgxhWgKLvP1w9K+EEOgriXACiGldkz76xX/1jK
H2aN4N06X5chjH/MgxDua2jWjg35GELmH6O/++tLFzktthXHE+PP1jzsip2KFyNAB803XiTChW7u
IJwL8HB7UHtvIRwAOwWIm9ooM5o/Mm12dZCHpwuleNX3W9uELVaaL5Eu9OkH6cyQDg97TqyyKDJ8
SOMhu2eMZo4/38QPsYvOrS8bvpJ9TPbzg7Bep7G+GxBWWV+X4j6ml96WBEQSw6ecKwe2RGwAHxUX
a80iS6/PgyoLJEXTMZjq+HW5+CbCaDaGM2BM2HcuC1jg2AyQec/4qEfsATCALUx7tpHs8ISBpYmp
FAQrAAL8AHC3W4k652Wl+GXjahidRykPC4b3E24dCgLbabPd68YhPss3gdzrUa89lkVWCBxYUlwA
EkRGeS3M0I86cX4qzfO42GL42xGjCmwRv4pUIPNmj4nHaKscTzb3LDbBXzrxTwmW69BlQcrpg87U
H6YhIGQI7dQIrh+dTAznthZlyGxwiSr+nky+o+HbrK4BuIrrUoT9kMPx8TRck7ku8zYisGQhUnZS
ypcUSMDkhbjW1zowB5BvXpcoMQl+jqUe1dikTK96PCvGhcr2TsXvytvn4dxRQ1u0IgFG7XeA1jHH
W7uMJmB85X9fV0P2edjPD46oTTaC3X5YQbl2ZzNRHsCIc7HVTfIKi9KY4+fhnFFq54Oepfg8dVOd
jLr8hLrTeStvqzS5GLus6iGCD4Ffejs8Lqzc0roqhqphlwmNHcwmqjeYNUXlGj39YMBchO7rt0jm
JbYuu8QW5yfWucvK0cFHQ10pxGxr0HRuETkPQKNElwy4l1LyKZkZcm6jKwrFGAdIzMkYbGMXkcKR
BOkSEfw4hFaoSawlEKHm2QXVwAfVzP5HEZyTiIdiJjuBFZo6iJheVtllkrkHm4trqLkrdstu6/pj
9ldMnSU/9yflsqPailU1XwZ1KblVPGhOsZtkt3KIG4kWe0acFa7VAw+yRnwl83wSR2FzjmIAXNVu
jkwWgIw9pDZozSQX8geqVl73lSFJJSbeRNnYqMwqOMdRbMZIxgQ3ek2Xh6QeHu2eSiIY2Ttvc15j
VkAiU7KvppzY9nAXFaj6mxHrOCfSXFSmEOczhqXe262AzzCah245jdpvrMQdnZLNOYclaZI8o9Am
vjhR2brA2gmXCZtUxWMTpt9LTzYeKD0/zjkoQK5AARjXaotmOMI6xI7hlz0CYyHGw5WX6y8J+/M/
lA4cHeSybEfmA4IsHQ1HUTcYBF3u0+6J7s9ZFqlLpFX+PtQSqxd+rIMwzjJokS15UUNYp0Xbcm5i
yesu7HmiaP5LG84atr6i40oggETsSmm3lbcCRwUTbmCA8tWT7ed3zn8POoBCPRtGoDZo1vmGWpE3
k9E4SIWLASNmzZhGYFn2ens2JacndE8HQex0D4++zdzTlkLQiMrvfJl0IMBtf103B2ZbH83hTRne
PzTgvMtZNaTtE8/og9m66dN7Xf+7XV4SrfZsGWK42NoPWnE2oSf6VqY9rD21Tw5oX9OQ3hfeuAVr
oNzIq3JiE3xTkLOQZZs3QyvZ5crOqXqXO1+vH6D4zTrow/mL3GjGudFwgmzBozRc49RjVBoASZqX
nzBz49eL5Bn+D1b/phPnMCjZslEbXkWOd+XdHureErHFz+QuiwFwzZIrWTYn9hv/lom9//fGONbq
vyLQZakeSgCJa0P63KaZl8zjucIW9rTmkosmjtN+HS3Y997L7DKH5BkaPX7Ru+x015chKi6zmzWo
cuzB8lBIoeWu3znCj+oOAGVqzI1l/MZLkv7UN1ARy+E/rxslNuLeK7ZMLQHj4+sH7M/s84G96wGZ
EOKA2NUuWaj8fd1KZQLZzw+upC+LTgV1NMqE/Tlu7gztdP33s1v0n90I4cnISDcWZppAoSntXWLe
G2NI0kdsj28yDF1hHHWwCc59zHPsJIsJSRkS/GL7s9SfSvWJjJKXRWYHnNswy1ir6wli8rFzx+6m
cjYXrczrpyY1cM531MTOSifFZ5lip3OrAi5wKk/6TP/Sum9q1/mOvZ7WnTzX6RDWBY3UqT/luuaq
s+JIXhuJY0bD8b2NAODQURMKlccBCBi133lYoIpUzbdvmhAvrOx2S474telwtMl+M6zWhjysj/e+
jent2a1PltudoaB247hduNzmikRNyU14XUY5SE2amNhjAZ+ytst5KXN3H+3/VTP9/UlOcdwnGrPR
/Jxh/hgz6d3PImLb+GvqLX7irT9xnvv/qBnnVIxsJcO8QbN6v1WSiynrfMtOjvMh47Zn5sAq2xtt
79I18bVBVqmUmQT7+eHjqBb24YH7jWhk+dSunYvdVt+UMk+zg7jirF7LpQcpgJYp6Wbh87BdGWBQ
YlH8lrj0CUFj5o7ecgInxvWLLtOL8yZrMcd90eLTONpTtn6rtwpb/pLajUwG50uKTB3owrQqNfsB
m/GBRowvGahkf0cV7NYDIREE7nwFb+sbrP/sUCXPvtM5sq0Xs5PcH7GhvYngDLkCuJFWVhDRz9TV
rYDW//xvOnCWPDtWQzpWjVms1hswKK0iVmufrwsR+1NsbFMd2AvkA5FBvE1mvKUYUumCzWMruAxP
Un80I0DjhrKFEZk0fhehwVYKkH4gLb5swff2YUYQOvnq3adcCrYolcXFZcB8XBqrgqwcvWewXD3X
YXyuT0p+WgMw1EmDMtGGINY5fh2lwTlUB8AEo2FjRGUN08cW/efkTCPTU105AKkwITqI4owvWRTV
nhuIKu/6s3kab43IvtFPkyRgEj/9BzmcDTZmtTjZAjlz+FoMCquAEV/ZF5a6zhf7m7SJL3QQB4ns
5we356xjnhkTJOqRemNkbvNchqlv36vntcfThJEIVJeBinv9Gggv80EqF6/FQ1y0NV5En+gXQPi7
6iRDlRC3tw4iOO+akXlIanbRMOZxP55bx6282Z297CV2lSctYKVDerJfrismTvwOYjmHm08V1aqe
3YK7+pyd9hOjLbPcFasWjK5MloDJDpILz9qqjK05g7heHz+1G/W27jfQLY/XjMclq/qqL7caIkoa
ddM33QyK4un6qUm04FFGyOA4BfY50GfaLQ/r4YHS0ei6CNnV4hHImgKzLAs7KVYUWi4ZNgJreIzF
Z6zg2UPpJX9dlyjMSahlYWwBK5cfCGW0AUiepIVSWfOjNTN3pY+j/aS0P6+L+Q9+900OZ3H6/5H2
ZcuR6ky3T0QEo4BboKgqz0O73e0bokeEmOfh6c+S/293YZldOtt964pwklIOUipzLStvLTXmi3er
/u6O2sEJ7KfxywI46/hRZm9SaYLBpbRzMiAa8Lc6/aI5GhVGCcjP4jd/ME7dUHYf4B//7lT2ZxFR
nXwbnrSpaB13gLgU74LJrkmv5vZ2sI5AxPSK4atkKXlMOCdNSGG9Po7j0MJGavSO6rvkYtxhVhDV
heSqDzhHOR5zzRtc/v3zgreD8D9biOGct1pmWTpOQMdD3mJHl92S9KW2JS4m2ThLrC4AHjfrVdCD
B53rJd94g2z6VFke7h7zlX5wA5n5b/v0SSf++yqxqDSLgFUMndT+pS9vNeUjx7WVZQiJq2jMZrYS
dBQ3LroRY09RX1LZ+Um2L0Kaans1L8GfA3vQUT1G0062tJ41MUk2lO6NkKsURBDXGiBnvnAwrRxf
mAHm9PH6kwajlEZEppQQL+iCprBmwsL1eeu5y5Vbl36hS5qxZbsvhAmCSkRSRdAIbHTWcuwtyYXj
X/LsH/MS6wR6lCJrLK9xSPXJBQGUTXSM98TT/P5W3g99PphbYoEAHSSVmeCJPWj1e3v8rdNvSXHb
GrJeFUkAejWUldNEvZvYVsnb5JMUSI9X8/wEFF5/MD61H8FEQ14/raBwpgVKn2k5MWSZWuFR+yXr
bA88nbOUJYzH6DNR9TUzr5QaK3NoGgdrh8LHoUBF80d6JGF6+6FSxEohMSLMSx1HGC0P6FL46vBM
G8kVVGp0QjxIrCWnE59iGHF1G3jdGfWbOVT2qpffjnK0Jkn2e22VWK2cY+RWhT1C2+C+/zxd5WiC
mJhPvg6gif1feDi80iAGaJo/n5IkDvwKMLkSPQz6os389BIDfCW6cJkkQPzL7e1kfkKEsIpaqwjX
jTf92CHcF3VFe8/Bp+rDX+miC4cIZmToWtEgqrN/qm4qr7JIFkts9G9qY2ZtBAEAh6yVh2yWJG9J
9HmFclxtxlwYtDD4dckZXgyyd9lBZfvalEDMytKQLkSEzLKToeIx1bx39gmyHR65qx1BB4z7Wc7X
I7MAXTwhOCS2y5GL23fH/iXegQkeZm09yXvjuTGJIYiAhQGYJwCWeseGiPnXZOomBzNOaurbWubp
yXNJr6N58tzpO5l/adVHmtbXIoVYoaGFnC4WZsW66DquHprpRWOpd96wt1L5WoZ4bqD55LDX2x/p
dqVzpcy91xcSqCyZEPG8MMzVaJlYO32+HZu72KS+a+/OK7LlQGtFxGCgLJXbx5DhpPFVFxvXANCQ
BLQtH1qJEDuhKMgwWzpguHZIjINdzeDcMv1eFjZlUoQbRGfbuIgbUKQiP3m53XjRIy+VVjck6yW2
RGHUx7I7F2JS1t1NnM0o+UhJd71eQjAgeQbciA4ipva+YPdLdYeWIYn9ylZLiABZ10WGSiFjzPNj
3rm+lffPwz1pp+C8fUls2Oa/rwLoYkCZPIegskFlsiqCafymjp//TgjXdiVEWxzQq2sQ0laJb08v
6KLwUiqbX5JtveDzs+FGnc0gJZ0TvyatV8iaz2WLJTi8MebLnGKQGnOnD07pj5g0Tprn82sl23nB
4V2SApkxghYVXe6t+fPiMk4O6SkgLD4vSbJejpD8MRXR18ByiAKbYuZvuF76D9R5Vo4iYoOkVZck
7cQDS/zQg/ytnEIXcxeD7BAg2RZHKBLMbpJaNYGcZMk8N4u8uH0eZEO0MiGC1+dzB2YoG0KmKSTp
cSkvxlrSS8cN9H0uBmoQ5leB5ypikAGdNs/mhA9RL0cruUzyLujbXxVF7b7+fX7vt63sJEqIL3ob
uU7M8yMDecpVOqQgBSXsDiQLMIUZUHLnxW2b2kkcX9xVAEALYs70CZpZxs/Fvq4/1PtFgJT8z9IJ
EcakfUwpjzAqnqftqvO70bjK9EGSKmV6CCGm1PMxNfgONWkBfxmvmikP/26phBgzK0ptt3xnKnt8
nsZ5r7XNh0QQ1yAOoDsw5yLsxuS2OuHdJ27jHCs3D41Z/UsRgks2AICNK4LHb+r8msdnOKgkQW6e
WzXVAM8NJmLfcUPjtrm4/evz7ZFXdmMAj+DmHMpwATc3/CRGPBu1EUrIDZ8cTSO8x1iZ71q5xOv5
hr7z+pUIYTecOgGtjgkRRZWFSPCfCxeHfT0Knbo8TDr4K53i7gM2pmHwzLRNAxRwgjtWtAMnI5/u
i+fspp+srxZxjudFbIbLlQjRIStmJaYFA4B6d7YFNisHwFqprJa6uXiG6jpocXKIZgsO6Uwm5q7T
Fk0WY+5NQziUP5T0ugDGRh0dJ1YE57XiX/1ur1biBOfsu0xp86hGD47SfKIYgyj15qBl3a42ZXhO
mwu4EiWcA0AW4aYlbdAl7g5BXKlhSX6qmMc/r9DmzZZw5lJA1+rmO/LSPqsie3QGFBseCedO3neH
8ksfgMgnwN8kRiGVJljFMOROslSQBnqW6mjuIpSGyuD/+o/Hn/NB9kiyvYgn7QTzwDhiPcQL5Dnx
s5PsneWysyS+tPl8tl5BwSbidDJc2kJGuxuuli+8Mau5xIXwfyBy1S9ZNW9zvHwtUTANq+qKyaYj
jP7CCKsw3y8YLwcLhXxEn8ee9/b+Z/1E3LJyriq1xht/QO7nHcXkzwDwfntf7NJH2ZTRtmvZDgF2
ENHd1wrj6ogAJ5qHWps4posSOmV2GRPNb8fUB2LW7rzRb1oF7zABQiSwNsVzKUsWxXSWDjMRrqt4
Q8u6w0iG2dOUvA7Pi9rMHytRQh5kjtYk9sBFoVk80dVdlDGJNpunxpUI4WDK3IlpGuuxR/G1Gv9K
lRt3wWAOi1EcfzyvzWaZ97U3538rx9VdbVLGGMV4IGRF1zb1uAdPB6C6BIvlIUAF80G2VZvNCmuJ
fC9XElV1Vpc6hcR49sy9ebFcFai9gYZl2Ruw+mKnvgIbygqjUrlCpCIxbcu2glx1b+7JRXSB1+Nj
9ZhCaonGhYCHR/ak/KW5CPFqdpYF4KUwF7WNw87on+p+/PahPQQFC0BDDZeIYIeNgq5VxUa8Mq8n
DMNrXgXKRD/1W1DZuJ8b+fggN8B3QQRHjf8JFIOIq5ckVS2+hTnGdTi1gpJ7teHx8ikHFrFGX1Zs
2k40K5nCoQqYUDPJXa4kKqip7bPQ3fESasI8R/Xk79SbJVvgX/5RUnD0zDamfsmhZHRNfnO3KA4z
GCPszx/rbFmLEhx+mZxGZ9zhwczhqcau0yRPiDx/nNswwcs7nbB5SBCKHW0O6qo72Gl/VQ73rvHU
oANwGeJdttjP5+1yO1KeFlBw9Elpu9wtsGMqGQ5a2jzWkazr/l/C10mG4NTZNCmKbWPlDK9IPH7a
wZPbsl8u9JDDy8pS2ubA7nqnBHdWUMZTLLz4wgp1n/hDGO2pb13+H/qMhnm/7gZUIl9lrSjb+e2k
pnAiAY5TmTrc4aY5rOYHtd9T4yMPfmvVhDNIT3qq9wpUa3f6b/UzgYdZgO5IkAfSr+2te5Sd9CX2
IQ72u8NYVjP68YLeuonMHZOd42T/X4gYlmpGdavhqJOSr6PyAuBeyVF7UwBQqcHeAS4KsDS8zWQp
yaLKtjB7Nxe/NTP35uXneQ/a3PaVAMG69amccrPE5SQn0RdapHu3dy4pHX6fFyPTQzDqZez0Luuh
Rwo0peiBTjLQiG0BWHDVBDScbQkLFS1Jrup8zNhW5i9dpD91Q3o4r8P2Up1ECEs1UBYp/Yg795Q8
kOQzK3/RSFbC304J1kmIsFA0jS23wY0xmLTGq6jqxUPpDcV1Ye4b5TG34zCOMCjzo1Erianxz38X
wFeShQBg6HqERlLc7xkZ/bxA40enBlYfH2t9loiSbZYQB1KbYKyBY4aRZDyk0RRa2SBJRxIRouer
uaa3I59yMHtEUaLuStCUnbeHbRGouhIwxRua+Ew9aEsyOj1Mbjbue/toUMmwgez/C6cDYB/mLeO+
35TGaHhKYhpgtKqsNpNsB9/Z9zt/UkQ4G0y2FVGVTxAnkHk9OG4CyOl75nVZEzBn6oPz68ZN+Jw4
rvfqdF7HKPN0HOGA2Ko/AypHA5iSFzkX3dfzgrbP4yDwQZEC6DimCHi1kMUyGEFwq0CwMwX0tauJ
gqYDz8henWCCWffUg7w+srmgJ7kiEJapuKXtpijDEMtbQi4YEHwcJRrOdMVZ3ZyDe8/B1WGeD+d1
3gxSK9FCRqpLo1B7Gyqby3GOfs1ozJWRHW8GipUIwS6d3q3jmEG7wjmO5C7hne3oe5Nh3ss0EawS
ffvuqDvQRAd5FasOs/lAbEmUkFmIiH47p5TQPoEuzZchULx+P31PdnhLuas6TLjnRw7QSZ1d+v38
Lm0biGUAEBQo9Y6I/cgUp4ztGgehJfdd8ylOwZ2h3Rv5HNrjPpU1q8qk8d9XDhdRbVEtDRdEp/hd
0mPjFF5X3C3NT73Zd7msU2PTvclJNyG4N4PJ2pFfR5Ws8BLy3GhPivvI2t4jWieJXNt1tJMwMcwv
LJltK8YBD6PLv9MpSAHi6vp6HeTHrkWDMaj/Yu9DR+WVUMHHDLMFEi1Aq4Hg83XKNE9X7+xcFpT5
Mr2LkishgpeRsTGBEArNmiz3E5eGRq7sjLkPQbx5aHG3Mpfan5pREpy364QruYLb9VG3mG4Ej2DH
+qa/5uR09SfVA2vj4bwPbIeRP3ZChDSggIO7KSasotO1B0cHKpA9xt5QJteqNj6el7UdS06y+O8r
DzAHDb3NCWzS1tguH9BI8lVxPwIOBArRf5yaCOdDQLHlSj5BSGcXOz1Swkghkt3ha3LOKITToaYb
UzaAETFoqAqg3fZYzdn+/FLJtkUMFpbNtLzDtlAjfTQ75EkgOXmlpd0kswxaZIs0GR2mpyUTYkXe
IksmLd8XTqpmhMOtuecodjxDR1cJ5nhfx0lCXBGJNwfT/v+jb4470vs1dWzHxEuwo4s0AU5aO0YT
A1a4C1QQNmtedEcCgitpsYtDIrkCbxviSZhgI4Y10wwgnKj4DE81u5sqIPVJ/Gq7YEFOMgQjyRWz
0QoKhfR7cs9pvGng/FzuJ9B1leH8LHvtlKkkGEw7Abl2mqHSYP5ulUNT/m5k3a3bZn/SSDATkrUm
tSNoRO0fTvHA2JfzNr996zotmTjY2bKGaWPLBRydC/NXvEv3HORz+mZ+ly3Xdlz/o4shJI9iSAc3
aXGsoaW+S6dPjjH7JQsr1OGtl0nd1274l8oJmUTrdAckbtwe9hPOOMYlxel3DN0L9SBTTrqQQvbA
JbI2c+5MvA1ZAe0jx1TPjxwmSJY//iX3n1ZSSCDJwKIxSrGSgFJ4iC4wSvLsHO0XB8iXyZfKj8Py
I03WIGf4J1QYQhoxIqNPUxCfAS1+BiQ0YMV2aOKzMP7Y7GdZOfq1j/pMYDKEWIHZx7mL+L5Zj0Ng
hOll/syO8SEHpzzMc0btXdlnF9MFCFA9diFDM5GFEZFUTm9ZlCsOxCud74BRDoBZKmipwWt4GHYA
F93LxnW3D46n1RUCSUP1ks469rNQh+8Gc308w/q9CdRCA7hZ0rac7XL/ajeFqMJqsLHNCRQcL6oj
HxPCkO7rHAAm/QLZ4UASJcWxz8ZoMlcDh0gwdg+T/kT1e8P9LHF0SZgU5z4Hs7TbPIUMcz/uDJhn
fg2ylg6BLPIMmChgM3PJAVwmUogt4xJhootHZtWxbpnbXkaz+em8WtzMz7iBKYQUVxsTWpd85WbF
G+MksGjj1cvn7iMosCvvNoV4Mk7mWI0K7K/OihCWHwL0LLDM5Hhen227A/62rhpooMDI/dvDqDbn
vIYJOcMrAGN+kePJ2iPUi25JOF92XSARuLlJK4GCYhkGbcCPBIEt+ic4ni67zf3lgb/dNR55jnbW
p/MSN7dsJVCIk5XTL3UxYsu69Mpkj1H9RLQrqks66Tcz6UqKEB/jiaWgtYEUHhX58FCzA5rph2ik
MM75Z7uE45RT9STTLVyIqGP6gDrzaOUEBShRz6/ZdrxdyRHCX0aBXVlydRaAe7Pc6Pih24vK5kKt
nZDV9DiRJiRKHZS58WXpLN+MJy8bzXvJh2weiFcfIsTFoh1xVaphLuY+2rd+eo8GybvM43yKeHct
/PPiNgPjH2no/H3rDf3C9NjiUV9LHhgugJ320soGTyUu9655sXZim6kzX9vMdy76PSo8GD3GrNmy
G/Zx4cmi/WYqWyklhEWzoYPKTO4Aznc+G5pFN/pwX0U3liklfz3v3ehnfbuAaTWNJOt4OAmBa/k1
GnfKg+uXCeAm5qv+trOCzJeRaMlk8t9X9+ma1ZNrq9CvsUFGqX7uU0l/43urAMkcaAow6k8I4B8F
pysMg2JuE/y/eQzU+bH6QtMmtKL/3tMIMQSET6gPqyD1FHwuQp9Ils8D29lAlV4OVIaut6UG7pUO
H5My0GYsHPZty8xJp6MMkJv3UwpuxfRzmf/3fAKCmpUQwdiUvqQDmOQJxijHV1Cx9Kk5tIEeZui4
kp2BZRoJ1rZoVaRWNTTCzf0ittMvxaz7dqRLlNoWg8YIAwVSB+j2bw2MkDZSWzJCJ30/sps4Tr1K
+hDxPk3xhfsjROwxIVFLaWq1dmBU7MYd8LqvNniTptnBqP97WeWtLMESLGZEU9/XBJC61wv9Nijl
jnXfDYDBnA+n7z3zrRzBGCir1L4YKAC3curV/afFCP9OgGAASpZZjtFjZ3LzWXP90ZVcsiQ7bwmh
BcD1WTN0EQl68I4xcDI3P6pehoouWyX+Eav4pam9ZhcOaoFNvFeSWzZJ3hW4eb49s77dBeFoovZl
WrkxGKV1u97XiurHlbFTWmdnDlOoz+l+0IHuvcgmDTau32/lCmFT6Vy1i00demn1vdYbPga1vkxt
fMnS7K4pALfQ2aVnJcCg7TsvUVoZKe4GbOrbLxAi6lhpit5VCYhY0UOFkyb1nLvOcx4Xn/NRpKAR
tH5KK178jHBuuYVosbSDHkemChSuY3FXoLd1ulD25FLesSWxG/G5oQEAnJO7oJkFWnDlfFp6SdqT
RCSRaUifCisFrbAdqBrbN/X06OjLbWmwG0dzfp/3Y74RZ9ZMxJjrlZnggRkuoBmjrxuOHyc3ynyh
N7dz7uvkv78KwS5AbY7rjqUSkPG+9Tina4bMZTkSennjlFcgPCvwxJbM6EC2ZCCNm6qtZAk2OFuR
23aAig5oASQTN6Fh4Sifk4Qe6JL4pAX4fC5jvNq0jJVMwQTRnAzmurlnO3SLeYa7iwcZBNdmYDxJ
EMfuSbXgpcvFWaUoPgEfcNfGT5Wd7c5bxXYEWUkR8tQ0G+DAiGrrlRDR+E7RZ08864LzPbqfzsuS
LJk4hp/ktLFLLFugl+OdQsrLdlFkr2gyGUK2ahKDGWkEKx+Ifjsak9czRTLnL9sX/gmrXBKrMQMD
TwWfpfplzIqfI51vKov89/6cNx4kvlNkI8v1qq0I5IBy2si8RPvtxJejkUmOENsKmZproT4B+mT+
+0qhJZ1o0VqIpoDqObisvis166DNsmQlEyPkyH4cKZmz0QoITipt+Y3qX6Pm8byJyWQIUafvu2LU
+DNcDdQ45diUl6ol6dLZTPXWabWEYGNpqRlFLkToyLDZS14/1eaP1D3Ww684u6rmL+c12jbokzgh
zpSY5I+7TrMCTf8JXoFS+Xb+/2/Hzj//X2xdmeel0Oe8sQL0DPoqurNywKjSb035zamvzU4yByPR
xhWiTVq6Zqm4MLUCzWDVlKDEzILzCm2fSE4b5AonYhItpgPUH2zQ3rkwLtljho5uAJAZfh2ql/Zx
uoseZPd/id2JJT5j7uzR7qHXnINPIKp907gqso8Ft9NeCZFncahpNk5pc8yujFpAHdK884sn2x8h
FGiRM+VTY1iBQy+y9qH/APICD2onFYQgoADcPlJAhR3oVuwvaKQA6PbDeR1keyHEgCGKiiijJsis
26PT4Il3uKHur/MyNs9tBPxrmCzVAUYrpJk6L+ekrQBz3KC7nqmBXsyB1oVRXktiM//Yd6e2lSBh
y+2+SNx4ckmA0UFUBEnWe6qzr/UdmWRoKBudINiblSxh8/s4X2xkHRKw3o9eSSSQ0zC0o+y7fa5K
LG3jNe+tNMESmiTVioSVSG9gYtYOxgHP8HfFpfPIbjiIkVH4hiyjyhZTsAxjUizMQRG206vqWRmr
l27oUWjNvsWYZddySazbtMPVcgqJQivMCFuXWYEdZ0HiNBf1UmCWUYbMKRMjJAhiNFGtFS3bJdW+
YpqXVQ/z9OO8uW/LsF3DhbED/kdYOIBMKEob21awNB3w3XEQXQzUxfv5Q7GbnAQJaxb1xYg5Lxv4
fRgC6m6rI87WBxpEYTGjeDte6aAfr7Xdee02g95KqLCCBuinwSE1s11n/CqASSdvVt+oR3Nj/6OX
eI8kRjwQpakg4gvZW2ELgs1qp/5YAKOL9y3JKkp2S7xUJr3STzOdkIya8QrQGmFuk7CwXYkHS5ZN
vFDalKplauKGFxv7fLkrZLXUzRhrg5Db0lAPfkeq5CChzmVqoPCkVF6eXUb9wRgSX/8AAxs2ZyVI
iERdV86KrWpIGPpNnfEO/J/nDWzjqeetBMF/zELD1Ajg8QO38OYLclFe0DDrPOOePtMbUMvsNUuS
NzZtYKWT4Ei6rVW10SG6Zsx8qFp60SjRS27Gn89rtmkDKzGC66QFIAjMNLECpbhVHDTASepq245z
EiA26iyaPbVdDSMYvoBfvjhWYbnPnl8nSR0gOfz3Ts83GyU261CQThVMgz59e9WUzNeAd1RGH4mm
K5104b41ZYbGIkRsp7jRx6ONAU7lI0XVlQjjrYiyVFNtLHGOUxo05hi7gjnh7MhoPzY6Vt4uFzeP
1c0xZq4d1zbCGu/+4YQ76Hn/agR97ZG7+c6+4a0IZsh2Ffh+gjQJZcC/UvPgbrD6AFfvlsbULQtP
wvPn+p6FOQuUX3OoBvgmxTPd4K/sXWzRWYZKH0oSW0CP+mS6+0IGRbDtTxj90jRiW+9o0Ma0G7Sk
QKId2dFeOo9gSPu8BttR9SRB2LJmSUujbeBQrL6fqqNdPbb9nkyJRMx2/DmJETYGbx+ssixigVFo
v0x0T9ObsZCNTspWSwjcwGwgkTtCl9m9qZXY08jz+cXaGBfgBn5SQwjcfUFrwzKw3124hFpQXrDA
rXYOipqecZ0fG3ScZ0/N6Cfah+K3o5to1EAKFJulG3UqW3OCYTcpmrBcN5hrbfbr1pA1i2zbw0mQ
sFFOE/XU6CZEvPoXAzuM0oXoVw3srgvPr6VMkLBZmZtSlbYE7zztlV7fZA2eEZ1dWTUfsryTQsKW
aaMLuvi2tIKJlR61XhTnhkSSMLAxs8vt4iRESK9F0uTjlLlmgDGA7I4eZx8D5OjrSf0xBEHIbR/Q
Bz2onmSoHpsWj8FQx9A0S39Hf6KyLrN7zcBhv+gOAIj2Gk323rd9WDnJEFNuMyuDyzJUGejRvU0O
WViWoXGz3MyhhSZAswxqWRjnW/LukruSKFSFLCvJJqvoULVL2WVBQTExWV4bg7OtT67duPh63hK3
FhG1TgfTtbjKvBvGiXPaKtOUok+iDSIXEzKye+ZW8FsLEKxj6JYeRQ4UoXXSXqjq4HdtdEVSWSfN
5k6t5Qinr9EFYnOKynPQBD1H2vfb6/JpONRBfFeH+vf8+/l129qmlTjxEpOw3h7rLiFBrIx48vjK
NNvrgPEy/BoqSavXZi1iLUswCUfDE1+V41mxG7XABVuBZatXBvBTI5Y85nN/WKr2bhqaF103JGfO
rUC1Fq2/PVMMTo9XKpqjFSEZb4b+GVSypafqD+rEJK9/EkMUedQxeFOndYxiGMizvanBu4u0oCdT
hn/C6oDEbE2ZTYbCJHVum8Efi8lXk4fmA1C66Kc5+RQR0kg2jNR1o4kEsH1gaiZd9Wh0Vbqr9Cre
nTfDzUPfWpaQSZxIsUnazSb6X5IbdZdifq94JrfKHi3Kl7L+l806FbiLdczyAwjl3biINY82Q3kP
h9jMHyqP7JNDsktALOh6OAWoISemiaXENNv7dpIq6EiWeZl1C+s5xfGPcmlidMJOSVgU429Nrdnh
/JLygCQG4LWOQs5EgQpqliZuJK6RH/Ks+MEBv4NqHi+Lpop9rSxdbyntp/NiZUoKcdLQlIIWPa8g
0OvKDYb6os7Cjv46L2U7bJ2WUoiS00zGHDM43AXqG3T4um1Ap348ois3x5FxkTV2ShZTzJ+KEo3z
RNCTodtd7Q/d5A214reDfevS5esCzM5itvbndZSspHhvVeumjVWlwQY6VwnIO+v9mOAhF1fm83I2
n4tdotoaBkgN810vcz4t5cB6tBsNYfEJ07OHapdfgVzSozv9QSJrMzyuZAmxy0pJnrQLnth5MdAI
sjsDbFDRp/lnt+Njum3rl5IMx6PUOz9YSeS/r6Jln0TtpOUOrneae4jT7lbvp72xUIm7yRQTnLtO
NYaaE1qqmvo6in7ozqfzK7dpDSs1BHd2C9NSC8rsoB8UxKkvtANoHqBXtFpmDrIFEzx4NjNc/62U
7drdFPAJhOZSHcESxicQUKu9XphH97Ir7HYCWOknePRQl2WsEMUMUvWaY9vRYPDGfsfnYzAqIEe4
O6/lu5blHHdypzJGvFwbzZFNd3gBvjQVGa87/+p/N753Pcv6WFRNZ84WOqmMsN8Ph/wKzBgHGbyi
TBn9rY0rRWp3joX70aJg0kZjXqMOhzmSabNtg6Zmcs4AgOgJFaihN6tlGVBUJXrd7nqnR22mBpt1
NqWOn2QA3v6IzZ/kCcEisVx1AUkB25V54iU2+uaPDXsmstXbTCZ4gvhHLSFCaLptV0mFkgOZj2l9
mZI66OfHVi19kkpKALIVFKIE0UqgoaYorrV17KUHYqm3g9H6S7Qc/27phHChVTqekBIkjyJ9ofPP
pNun3ZGNX89L+RevPS2dECuSOtO6voi4ffOhtuS++q5jAKs95rfuVxngwmaIRZbS0ChtAvhX0Inq
HavTuUZj5Dh6mPU4tqpsfGhboZUMQaHSjBVVsRU3APZyBUKweKf4tAxIhpqnfogDENKeX8JNi1gJ
FOJeoyepSSocCo32S6F3XqWUXqo9uGosMb3NGPFHkC3OaIzx6GQ4aqK/0qr2NViN4lK5V/Vckqe2
L7ArOcItjxXaPGYqAuvsjk89i7wyGRMvj9Rr055+6ikAEAb3kbJ5n5YNhsAI83Bo/KqNBpVovH3M
X32KEBZtWrv1wE+JxWBcWChx9JbzrXK1wJmGh9huA7bMtzVRfuaL+S2zh6te6YI2WTx1XHbnt3nb
dm2wlhkOSG5FhPcmSbTCpghldUG9WP/VyAB5ZAL476tjjqWYrpUmLR5VmnuS3Onaw3kFtu30pIAQ
JFUbKEa4sqDGrP9m2vdyvKiVJ2WUNGLJtBDiI43MwS30Hlm52GnatwQdcn+nhhBDlp72btqhTmQW
lzXgt9Q0x1DC0XZlTR7b7nZaLyGQ4GXQrrQBwapUsi9NOV52jF11rQyXenPBHA3dNYaFrCwiurt1
NnRdY5lB5OSRb9fOszGxD0X5lRDBj3KzKNVu0k1wQAJfYVcEyoN5BBH4vgzG54+8dLsrYcIhY17y
VKfohApm/aJDJRkNFpPykT7ctRDBWwozX6piisHF14ap+ruJQff3fN7SNg1gpYfgMKScotkyJjOo
lpuEpoCqwqlC4pQyGYK7KBMl2twsJIiiZ2blHvo8maz1atPxV3oIHmOC/mpuHTRiJ30VJNlOse5j
Z/b6UnJi2XyXWe+J4DFu4kSpyp/s08YDavxuOtZ+fs1uOyBPNzs1rO8an91TSWVQtoRC/o2NvHT1
MSNBQi4VlOu07EBlBxfJEr4WRlexeZiWKbfmCIcKZiyHzomzr3YyGYcMWJ3+0n+ks2e1kK/3/ZU4
tx8Y6VuKYqdmFv64sG922k5hhOvJ/q9s/PU0tZI0LUVlNS4kUebesBpzuzm5Ts3k78z89cixEtO3
qaUVGVxpcY65czVWnyJHEuO2zcBBJ5ShmpolziqyLKuNRo8wbt9eme6XvPo0NpLK8PZxxDnJEAwc
bfKsMpcG3XED3h7Ni/SS3Sb7PAWh3BzSQ3ON46UMi3I7P5xkCuZNNcD812OBl/OqDWrlZRm+nzeB
bdv+I0DERKh6UG61SgFjsx4b9mgtu6R9WMb781Ik2/MOFaFJxx4FYhxetdqvae9nVukxe5adGHkm
e3dfP22RyIg9t0U92SqaegBFBtj7eq+PnnZjgYKx2hMgt0oMm8fOc+KEXKdnWkoc4H4H2uR+7tzu
EE3R57wmvmapPo1KyZSDxBhEcIQSL1hqTksMBQzLoRmdwB0ySRSXacQ3cuWqjo2RgHZimNWoyU5v
qtDuzZt4cnatClD/OZcsoMwuhASY1MMCPmWMRyfljdb/IvRF1T4ySuG6AO41UQhwXZEzBXBPM9B1
kQDReVXTxI9SP5f2BG9fm1ZSBE3iOUZHMvcjc1/ilGWE+S76So7GC/BhdpjzkyHT8GDzzvRW8oS0
DrK8wi1anE8tE+Ui6zZuH1jvMW1nz5OfRp8+4L8raULosyYltZoMoW9qPtWoJtI5oLPsiXbD9tC9
beDMbet4BhbvWDEoWTDOjxg+astNmQwBM2ZPMarvSaWHVDUl/Vgbke+NOOEMSZwkShJbQZ9SlHmp
c1XPnW8QNFsM3vnF29YLn473UAy5q4KgpHbytknxNtYVhd+5i78UzhPeTEMNlFeNpcpG77Y6IV7b
4P8RKDhxjPXV6sY0g0KhV8rQ7CqF7u0ov7OS+Lp3p7DCAHSijIei0u4zMwnKuPPN3DmkpLuwmwT3
HIS0rPlAdNZUTOG7NgpjgBYQkpmr4aozFuDRaMFF74b8kZB8anbAcN9nv2QDqRuhZS1MTGzUMDDc
BrY23BRv7NSPyk+l8pcKiWlN1dQpT0YsdBfk38zdchjvOFt35/NSk8zjZQrx3LcKzY1b9jZNOzOw
gLQVPSTOsTQl0X/rDK+pgOq1eYMvzEeIKilDp7k7YdG6wL3VfcXTDnhWBcXED2B1TIAC1NFdFSt+
KWvi2/SRlWAhwGDo0FzGDCNP4xhf2Om3bo6+F1kSGPqCWgKRbRxPzEL0fKOnYIn/j7Tr6pJTZ7a/
iLUIIr0Smu6enuBJDi8s+xwbRAaRf/3d+LufG2swund8Xs7DLFNdUqlKqrA3RmTLio4dnt23zam5
L93cbR2AbJ5ygKRFnmjwdsNZr8XxhI25nbWqJuMBUaleFH2PsaYyOZbky6QfMtFdaysH+ps0LoPX
dYrdxzaKFuNh8hd8f5CuKI8K5kflo6Y56cd997Zplzaa4pDURcMB4SJfq4ZxIhMK/A7LMWX7YzMe
s0p52RfyB6WuUjjLJE3bV3WOiwnzwyD344Opn3t39DUfsGuerB7/Uh5nkNVY2ejngoUwvzmRyI18
8pAHxEPS5GABAVNw8rYX0VII1g/8fj9d+upwa5HWKratU9/ovxr2j6k9F9F3gUpbAQ/Zdx2zXgSI
KzwQSt6FdCqMFvHV7T0FrUnF+NqrYIaKLvNPzLXOcvLxNSZOLQi1W9qtJXOua9RmRa8BreSF0kMt
/VPg9WQIXhibBrKWsRz51Qr2zdzWQCVbXNfgEzf1E896+LlfnpQI4Ye3/NVaGhfT2dz3Y5qGFlp2
n02GntPi3358YeVpkL/ub9vm2uFFC3h7zUCHIXe8wOPVFWVp2F6OOGY5SvuSpMG+iO21U22EZBUQ
7QY/1kyaiiQZNYmXnZjhqP5CuqObbuctoIq54oqaC5fV4d0vGiV/yeN0yvU8qtWUxH7GWjdSVZ9l
lgDkdcvlrkVw/qIyAf2OzIbtUXStuejdvauNAnxJgFN06ADCQV1tPhXIi/mCtVy86xvdNN3G1LYJ
MrQ3Rda2sUDMh9aZ5ZTNl+rQH5fx/fyhDd7jNH5ul6YsPPAGF8VYhHYkzUbNgHWXrhzdVgNMWSuI
lZt7tdjEf4TwRJqhopRyETHLi4nLzNc6+ry/YJv2vfo+F61CGygoeM8SYB3j/j3ETpMYTjSKEilb
2RtltVgm54NAX4dnRBjBw95q/yAOA4Pv0B4xhPxpnJz0X9WZju9AJfhNJOeS6siq7d608U5nqOnc
kOqZJoPgcSHUi/NEGYnaTqfYn+QkZwB7HW7RChcombdMV4938tHGQKxAqGjPlr+vfO2c2b3NrBAD
mgZGq83XprmbRdinm9EKZWKU3EwQ7/CvQcZYofcMi1d3XyUdKQ8Q/s1+VD/tm99yRt4c15UYbvlq
plb1EMbUz6YnOt4P9Eza/FBHuRO3wZheSqnx9iWKFOMWLyp72mHGFs0e2mVgX0Bm4+TxXar9rRzO
yYZtyGoZWJvIe3zsqH6QDT+JTRdTowJrECnEuVqNSlLSV8giS9OhUG1Xtr4q5o2Rt/7fLRx3JWOF
UtIxBohAXlrnsNVvNdK7IQmdJJMFe7QZ3uHxVJAAWZrK54ykPi0SmZmWp8wPo/1c9h5VLsDkKXQR
uZRIErdL7ThapSRl1C+H0u8yPxv+Bf+uC1BlJ87fc5VYacVtVJuUGABqJ9srrfDOIsOrlKWHMhdF
d5FK3D7RqsyVlmi2VyTAmyJmUKcW0OsVeFwtetT1WHC7XI7omyO8UosLg6WVykkDAEOUzk9qdE7M
w77dCb7Pl390y1ZiKUSNVpXzc5P1NzktBKYtEsEFQbtik7k09HpKdU7SJ+CWCc7o5ssel0cdw++q
qiAT9bvLDuNqjFO5sD3pWJz65+LQ3wD3qWgBTbxg0Lau/C16IqYjMoZN/7qSy2lWdCYwBCXkk4Dq
6/TmP0YS6A09qHpgRq96eaebgqXctr6rourviuZtxUhSQuBopk5aAzmlfB4V2ZuTu4KJEBMWX/3W
9K7CuAhfKrlSg/c99LLCpkHYdZfCyFNHnrTktG+EWxAqy+3/1wYuJrSKucycpboJYSJyUJxAP+ZX
sVN+1zHPmdwBfdztVL9wRcV80WIu+q+Exoqp0WlCu4XVQiDLvVIubyWDfAhJ4yeR6PIsWk7OGRp1
ZHRR3MNI2Yd4+kcnn+v52/46btBdLHNa13XknKA9qxpVKqS4sgWx2I3O8afMa4/9WX4YwPvZLnQ1
GI7VgZOH33Ez3LxjnhmTpBr429EDh3Ilt6ZU14xJmdApq8WAJfw+Aa0kZ4Pg1r4Zk1dCuJW0JCXu
6winIE/MozqTL0psfZgsvPuZiG9gU5QJaFViKybiJXcGagAz95WCykfSxB4AY108ij7hRvfYG6nA
028+6laiuDOgGTYjRSUjsR21hZNX1ehYlfU9nqKDboGOvGr+0SN63LeYTaM0NeSt4eg1TH7+fgbM
MCmpgZ5GjF6MzohLFMZotM/7MpRNN7kSwmlWNFkZKubiJoEfu3A2JF5/oxylu+j7WByp2/vWz/5F
vfWAPmeLSi/br4iVfM4o50arpaJHJrtBbr50wPV7CD3rYt62EeIDfQBxuOW8Y3JSgQf5tbKckfYV
aiW0RV+SbX+rNepM/3/GS5z1lQDurE85w0WEDNQfwzORjpmIl3YzbK++z910upyAqmnIQm+0gyq9
jdP/P1zNb79/sZqV+5WiglbGAFdR41hFRnRHMfepZKLewG01TAU5QQNZizdZf1KVtknRTaVNuExr
QVWIumS3z9BVAr9QQJK2owZdsmafzQc07yt+VhX9oR9SUUfdtju6iuLWTCazvbCpgkGuVd1u/qDm
eCRY37Je4Ba2xm4UxZIN8NBrtqwQ7siMWRWXVqYsI2+y25+Sewlo5mZgHSYhzcoWqMNvsriTkhSz
YoxzTlBdnl6X6hmIETAFLLmPpntpfxiX1jcApBbfDkdT5Bs2926lJ3eI5gwITZYBzEMAFWLuGNXl
qfJ1IRWISAxnIk3eaErU5xbG3E3E/9hJMYBpvmO0/reF5KxDQjMNnRqc2MgIkRVEYnjOnLb/WiOH
u+/SBfrwwNaqrNSAHjeIF8nhoxwCqCDVg8T+WzHc/boMe9L3JUIiJR/y5osyfM1BLbivynZ++GoC
OnenTsxoIvKIXIxVH4oT8eugulElBxBoC8Rv5Nn/CgRuhsOVQC7mTnM5Kkun14Ihgj6ezNMumdd8
1FsnWsqR5EkBlHEb0PIIUngwSwsU3nSIK/HL31d+NyZ2L+e0p37SPVkN2HE/C/RbjPnNu2ElgPMd
URN1ajhbtmfem5+s3F/gpyS3uJn+kYLC/5q85s8/L6Ku4e9L3vSOK8GcIyEjyDPiCBgsuXlDC8mh
1W2Wpo4iSjWI5HBOA+MrqPVTantGeUfTh1F+jpQHNRQxTgstk/MaYx8BtdKi1FcDcl74g4qbpQL/
s0x9EFXgt5p81t5D57zHWCVZ19CfFbSydlU/O1jAQbO/DN4CGFXcip4KAjvkp/ulQWv7wUSVyRhP
k/44doLmWdHy8bBk3RxG4KXB8qWvvWce5qP2mIGzInL7IPbfAci5Xj0enGzI86aaouUSYJ7l4gVs
da39Y9+8RQvG+Y1iLqtYbyYLU5aXfj4ZnaCqJFwwzjPAMUm9rGLBgA9eAfkKsNbAdrA6Z/Rbtwr+
1uL4Gf5w7GOpbmEBaqjgkZMohgPQuuhO1gdH6idA6UqJFyv9TVmG2k1F4w8MEe6+TvQkUFjaPO6v
73Js3/ot8LujxxI9WvxbSDOrYaLDAmE2R096kgGrQ0+cOm6+yVZxX1apYJ7kDyfuKpBb7wHTVW2H
mqUX1f/7MIo+LPcsO3ZRmwR3s2jFty3oKpDzzHISpnPY4KY1U5DnBq0ITWrbMQK+iJgAI7csTiEz
SdgoJyhDmXLrpuxLVQXF3DlR83F/p/5wPb0K4hRphikEzgMEWbeoh6M3qTiCw8NNvXch8uNgX0Vx
QaUaaibNM0bG9DH2lAFszZHoqbj82reGdxXBxZOcmYUZgnjMz5PZdscyGk953eYOKEpE1XCRKC6k
SFnCwqLEkUtj63NKjbs077y5y7z9Ddo2tKtGXCzRTcLqWEdCNlVumfVqyp/+6vs8iLRtY6K4Hpe6
Kvk+Wfdqctj//nbKwAZjD3pJZF3l6WHqGRzMMVVxhykccD7gWlgGfegCg8O4EMTgwi+CKRZI3dyc
q1D+Vl3Z40RIw1DFTaLD2OdwRAsEiOkKlFsCxRt7W8nhrtVJzCYSFZLpKffpDwPZ1vhQffsodz+H
pqTPotC4nd1dyeNu2KGalOYc27FPvvRe+ojWdbSk9U5+YQe0pAatG/vvulysRHKxMhubRK5ixMqE
faDN4HS9CHBuO1quRHDOridSiBZvaKU9KTCLc3EAq6sbAZjALz3pIfT3d23zSK3ELcazurbXeiNn
YYWqnUVHn9DiwaxsgYjtgGSDptgwkcI1eJTpXmLJBLQqBORb9dycWFACYMz8sjAjtwhHok36wxJe
5XFLWHfxYLdtTn3t3kSft6/6ytH0S8wduWoIXAURft/2AbvK49ZQMkDHFOo2cCqGL50azLLpdOnz
/j79wXVchXABY8YR1lINpWntqQNbFgtG5/vwcNGDycsPuOZ4+/JEOnHBAy/XIit1WDrJH+rZYcoT
SCj2RSy/+K2/uGrEBY1OI5mmF7ntjUPzXZYBeVHE+Y8OVFbhFP3Yl7WdDVrZIBc64j5UrHFA+9SS
eUqZY4LDBdTdzQmUmQsZrnandnAa44sOumnVkU6SwAuLTgGPp6M1Q1tGDawyzZwwUDzFSZ5yl7r5
afwaoYIioqXdvs1cVebBdJoRWD2pbgHRJkgeNG/EbaYEo3HjFq7oyAmsReNcMY3txCIp8v3Z1DgT
Oib6xnqKNSKCU9sOMb9Mhm9waRMzLJMiNEF9i0YxDyEGZShQZCDEZGA91wS55M2r+2oFOUdSVnkh
AYJG92zanOlIPcB1HecZyRyt+0CkRFRxXr63cyJ4nuYMtH7FhIEcD5OTR1bmB3mOvu4fBJEIzo2U
KpsqNWrQIiRXz4oVP6u5aKJMJIJzHajVSbSY0bldskNUXGbRSJfI2Di/QbWu1JsEqfequS3b+1r7
ESmCVRKeHc5dVBKtiJl2aAvrc6C+lH6tJj8kOt2UeXkII9vR5xdFBl4hqINrW1SJFGjIz2GMZEpU
gKZgeFY1jjmYDPohOVPDFDhgZVmpHXsj3I3NVkfSFFqLhMyXKWg9OrsLDF0eTPd2gwejfFiqu5GL
BsNBmJ/f7q64Hi5+7hDDJq0RYSsxFwq4wP/cF+XPPeBvP8Sv5WkMpBNIIj7Qb/sHYFtnHCLVBK+l
zbME6UrZpHGOVxGKOkEy0GfZaB4sMt8YRuxpXeTHqL0JFnr7RFxlcodOTfO+KhHYvKLsXWmcz4o9
HvfV2jaZqwju0NXE0OaiwVSgaWVOQr6DOcTVI0EME+nBnTwtTeUpmprQ69D2rqg3Rfmyr4VIAHfs
mBzrxG7g3y3SO+ZYOKEI8lYggX/ixbTrJHAzoOU9IrdhiWGPsvf3lfhDpP+1Fzw7UNa2hZTlavwT
Thxe1kOi+o4AQ7x8YPfUE7ULbYGMKop9lcdFX7SOqX0eA8BHQzOcJpVe2Y1uHnVg7zFApwEARMAk
xLOb4f/7qopWk3sPAUNv7mUDsM4E9xpas6CJCoFh/+E2f9Vu+Q2rFwq6uNU+m4zYbzzpST+gwO/O
QX1ZaBnFqSzBMbKXv6+FjWORWSGIsrNwqoJ2UL/YbQVCqU5LBEu3fbe4qsX5BI0lgJexMoxTZT+o
dGdYIHaOLyy8lUXtusIV5HyDLU9jlEYYVVja64lbeLFnP7JDdynxcDCf901i+d1vY8pVL85HyEUd
yfaEPmfNOsZS7uj5p3QGc9X8z74ckelxrgJZ3T5qajxcM+3FLIKq/7D//eXf/1EPVeaxo6rJCpWw
R2wkC/3WUfKjEzu1wTuwOBTUNVXVMixV1nTO4Ia0Y3qhYASnGeoDgOXcuEaGPKm8fW02bWAthzO3
VkHzb96hIZMEVegogDhsj2qEhvdlXGUe3jWuspbH2ZzeDSGmhRvqx2rk6PVHEr7sa7S1/2sBnJ2p
mZHpTY6Al2o98Y2saDxwyr8ntb2WwllZaqiUEYbJFMzzo/PzwIQg21t2tpLA16tiu4oxSYR2yIV4
Nj3b/nBYYNdEHWciA+DLVnkP4iNQegOJ+lBPTrPUYTz9Ub2vvmoYvRXlnjfTFWu1uJiUKySNMASz
jPQoB+Jn3uhELyAxdSwncpOz+VAL4sSW31kL5EJRmDfNWNuz5TXtWcVNlto3RTYcehEh9laEWMtZ
7HIVITCEwIhSV3jGK2cMA0rjt6K3BLFBJINzCsySh1gB5YnH2Kteob1NwlCvKH+6FYDWinAeoTS0
qlLlhPoAp68V3TGT44QyRNI7wrz3chZ5X7oWxTmDXrHTsGwBpJYDHH9Wn4b4tgB77pQUwVj4MQAm
9n2DaP0435BLNp3S0cIoQn3SKq8ln0pdUAYWieAcQxsBLbZaqMRo+KA0QRR9NazDX2nBt5+nYdWR
kM3oO0CkBihLCTpsTQR9K9DD5J6AzKDylGQ98gFokIxK3R2rm6kL/86g+UEyXR9YFjfKck9kzji0
1Glr8wQabxEE3WZRYGVqJucGplkb2oKkhlc2GA12jQ6Ub8iel0XkWnFLzrM80N5NqlZ/xOyo5inA
ommcMo6t56yrdILcY2rcJ+lYPUuUFYNjpUDH+by/s4LYZXI+BIQcXUSkGkG/0Vx05F5GzRS0/QpO
t8m5ECMGsfOQK5ZX9G6dPHXdfTtIwQyYYUvz9rXZTJas15zzJIMRUROjCriKncYLC/LbcnDkT0s1
C3AZIkYw0dpxvqSKhjgcGB5wZRGk4aOZCHJ+ou9zvgNF6LzKVNwrk+q+G55SEcaGIE6ZnOMomokN
g4HZQzUaHQyiOk2fO7nhjw0RHDqBCfAICri3MEZTFaUdFTmcSnaHxgenuFTdTdXo79vAthvBHD4x
dB1AyZwbsfNUohodLW80qhurjH3JAq9AmAl6SbbFWMvormoDGIG7VXRMpi2Ii2HV82Wsc8Rghxki
5hiREM6F9Gw2wi7VQMNuB2FdOLQPyDvw6nDtvyrCeYBMZdJEAdbh93Z5jPPKjZrmNrTr0/62/OFo
XuUsuq5uK2hEDUFwaMa+HFQ/q80Aqwl+dnoJGwBFy8Z5AQY/yQq2jPc3Y1DiATjbyk1TdL5ApW2z
vqrEOYB0Zo3e/Cz7BkvRFxyEnnHKb6ubBWtF82e/PBQv8p3oofaHyHKVyzkGYPCYMiaHqT8tXTWf
coAl2I/1J8vRXBTgkI3Igvzjvq7bvuIqkvMVY17pS3jGqZK1/qBRHY1moM9C6zlzGhXHYF/cHy7t
/5WHU/a7tdQZHr1Vhc6hn4/E2vn2v6/E2fWXZr3/wzNRKJJzHLnELCOjaJMlt9Ul/pe56PJJXMmt
bUf9tOR4iu+hLLgebrv4q5qcFwlnU4vy7GcOMDCKFyN53l/HZVveXnev3+ccCNWqGmOjiIe5bDWP
IbrC/LFsEqdPUuNAY13zgLlHT3IbZw54vowf++JF6i1/X535tEf3dKNgZDUdaz/T5EsXiaCH9s86
SDR+F1Hg3gK+TAlgFF19ipPiNETloUoNgfsSieFcigG4JUldUouo3foon56YlR26WdTgLhLDeRTC
ZEstMbHk13J46MbslM39TQQI9P19EYnhHEieVdRKAFjtl7XpSJ3qFGnkVFTUQbIpBuN6mmEgn0R4
kmM5QvPrVCDsS+0nDYgkmX1TEhFe2qYQFRNcRMe8N/icfjeArtSUkUmy7snx7Jt544dZcmeVveAk
icRwJ7UMgbSaK+Cn0+enuuu8cXrGo1HgDkRCuONKTDM3sgb1RPQ5tNKnsnO04mV/67ezL0Ql2BLD
QvMX58mZbEdMMgFDmZx6YPyCErM9YlAMEyhNYIpnUDdVuorjn47gxZTRHIVjXyEPq3wdclcTlWo2
Y9NKBGcB85zIU6YDLIblsYNhwrj9StmR6iIE2W1VMDCOyUzFVnROTlPMxmTWbJk9BQz3IQ/0CaCu
zsPH0S986eT1po9X2v52bXpQcpXJmV2fMVNnOcoaAJcC76LEREotgfRNhAD014IdpGMAdFF65aJt
O5fGTMJITTm8lMkD6VF9/BhnT4l2ivWnIQXQq86C9yh1lck507CRaG2PCjIW0uBJBvI+Sebvi1gc
5Z5anCPV+xAIQRa61Qdj+ijTubjXkzl5kPU8dgEx296HINn9S7U4ryq3eU71GMSfKl4cjICKozef
9tXaLOihWfPXdnGnl5gY346BsQNgM+Vg4IpinSIAxiwjpsAwDiZRRW/b/n7J49ETkqEh2VzlMI/2
kWm48Bki0vPN06urmF7EsuDBxhkgWvKbPM0goZsds4pdA0CecqQ7VShipNjUZSWJM7tYUWcjCzHT
1WteQk/VIAgRou9zNkf7sQNLA7y3pOWeLmu3ZqEJTGz7krrSgbMxQ5VGYG/haWMB0/4HOVeY+kha
J/8k/Rxjyc7RQXT133R7K5GcyaVdnkWZjTSzjKJtgZjXg2vWrg/7li2QwqcICjk0YntYbt/tSxUe
jPoTUs37IgSWxiPoGdowy12L13QVx9/thMmeFRM/bcz7oUuYQNj2e/e6bBbnucHC10pThp1amLxn
9NiVtzpw9MEcHsQCq9hcOwPDv8s1yAaJ3O8+vE+tvgdBHiIEIHysz4l8ZMI2pE0ZpqZZGKFXDeQL
fpcR1QYYTmzgRIZfqlMMgL46iL1Bc6of1v1/usWNu1hEhy4Syq0hYeWoZzYgZxWadmDmBff5AODi
eRSc3OVkvokWK+W4e5c1tSyKixoDkS3YzszLpKI9N3bsBFgFsiAdKtJp8SKrgAuiY6q2ag2uXPW7
MTwDlNMZqYjQTSRk+ftKiJxhSmVUgS89Tzf6lDqGPTmZJnLdy099s2wWcBsAsUQwQ8JJQRCXE21A
c9iIAU85GEWsfpvbsvo+57ClkUY503FPYHMZJNagO1lU/quMuW+jeliq0Sw4tJseYiVw+UGrZeu1
ucrimaB1qX8ajUdFfimMCiDWolLH4jL3Fo7z4qxKgP9eoS/xvxV9eoqPbSCqtG6rY+JVL6umreuc
WddGO5aUohtH0gynr7xQYY5eBsY72BEh4yqHM2mCe06VL3wuUXpU9MDIHsP0opYf9933pk2vpHDW
BqrzLE0KjPVmoE5tu1eifStRutsXsm3SV1U4k2sx+1SOcQyseSlyWuPAutd9ASIteBNLa6lXl2aB
NvyQ40JVJP8i8Am0EG08Z19mYqKf0ZZQGS4emPohLS8gC3FqEYK2aLG4m0HRVTZLNTxODDPLA5Qq
QAw32KYg077tBX5tCd+WUBSNTHMKkuw0P+stTuT92DEnVu710D7sb45g3fjOBJYwIOTEcJth+KCh
4Y/or0V8DpmgsCOwAX6Uts7kKVVCHP+pfjDl1OmbyenDf/d1EWwOj2TK5shOkgUTpl0GPeMMM5j+
vgTRai2/YOUtizoN7VJHHT2VKpDL/0Aixs3GZ5m9xwDA/GAAfR+orHxFZ7YAhG9SQKdbkeGE1NW0
HDiIfmYFqggrYXPRVqK4C0dj91bcMBA3UsmX6P0QCThAtm+FNs6EbZu6gRfP72tWN02PGhj8y08g
twd6bm/UZ0l3NCQQelE6abtQcJXGt5hqOQMm0gBOhv4QHVMf4F93p+ZmDsxAAZp4ylzRaMmmSawE
crfEAb0VKOGDYbNQR0dKn0t6sdKLGYpwM0RyuH2KY3mM7Q4IDEx6KMpjrlya2e/p6zsMfKUNFz/L
Fv39VWQjTyGf4vTeKgvHMoIYDRD7cjY93EoOd5CsGuAiTQsez5p8SoHsMMjuKL9I+VM/MXdflGjh
uCBaEHuuLRuMRC2JHYkcVUV1MtkvZ9ENdDvPuFJq+SUr74AoajatUqOCgwnm2euC6MMC0w/+jFci
7CnbPre/jhVPTtqHILyJCthdUjOvzdlBUfLD/sptOu2VPlxMBX5aIUmxAra3IXNMtXT66JCJssyb
F8OVEM49xIxFYRWCAUlViOlqoGUOMMefPjRpk1xMGW1/iqZJt5RgsEk1JfJXOmp81S0krBsHG2+T
uQVAAT2Ec+yORASaurWSC1A5sOwVCw3u/BWIVno3jzB3qnyQO0+qVEc1RSAwW2dqLYTbrkyfG7U1
MwhhGZobPEJr0FcVztR8lKVP+6axtWsawKQWzHDUOnmYBwBuyTmQB0LPHIzUq8wkcqd5AhZ2aldu
PQMgAEV2T+3UCo3vo8h7bMaUtXjupDVAeKSphVkt27otwq9KetPXxyIKavqqR5ajps7Q1KdJVBLb
bPZfy+X2cU5pqw9ziWZu66M8erWeu6rtl/IPq3aXIW+tCPpMRCG6bTzXteb2lSidpocTAmgT6y5t
NPBwlF5UiAZptxyKhkNmmaZhIDfOu/4CyI84CzgJ7GyTL5oqyAJshua1AM7nz6o6R8VCGq7HTnFS
XWBZ+vm5dC0vKp38FLm5F38RabVtKiu1OPevxj1KveWyZe7oSQ5z6tviaAK0iB5ErBGbAWCtIWeW
VVVNjbSUZabz0nc7HnsHlWb0J8SAOhW1kG6axUoxzhbVRGMNmcFbajbnQbm3zPu0fEef5VofzvLC
goIFD81sHlPO6ggaqDujf4f/XYvg3H9RxGTICyxZn16U9keLGRoqeHsIDJsf6MMDGlgvCdKSoXJL
2HkcTvu+cFkFPrWxUoEf5Itms5SKBR9VnxUvtpijNo3L6oPUfp0l+WEmT/vyRPpwN0FTMmujVlF0
SUfQdw9xMCi16NIuMC4eIzVWMYaTLMUkG2Ngt/UdMGcP1UflrkWLT/OjOzUvyYuo8CKSyfkHS5ri
zsIsv5d1ptdPs1+PBV4976mTrbeLcwhs1FLCbPi5Sn7IieJM4dkezxV7jCPRjOdmRL4e0TdMQ4U8
Sf0SpqosAdi87apAJV4wK4tpAhjI5O0bhmgBOY+QDaFkahiw8+qy+jDX9K4Hk0g11e9pclivIOcW
8snAK2HKsVF6eyPF0qVR4juGycp9dRZvuXeuONcQpjQBUYSOAfDqOc5qZxgqp7cvo52+44Ww0ofH
aFFpFmt9jzGgPtdcK/cmSXGbHhBZg+gtItghvp4+2hlw+myg5qYtPYCK05UHMEGjLLO/cpvjvWuN
OBfRkqbOJWqjgPWh87XDMkE13dPbBcyEecan0puO5K79vC9VpBx3gRj6PM/AnItisHYTgrpmSA5q
rAgejiIhnJOI+66xoxbxwiQD81t7ms+jOXboNc9q0Sou39oxQH48DKenJ6GEwDG49C4MmDunbnxI
3Vn/CXnQlq7YCS5G/VYmAfcmJp0VMCTj76s35GR3BnodQ4A54CnuGEP6wmiTeHlNn2sZVwpqvKKm
5416/M/+7v3honSVzNkMkjRp0Su40qdJrzuNXRFXK2LAmqpa9UST+Uukq3JAwNA4Vy2GGasqcjFX
QPz93yFaAM6KqgzOpM0wrkKCBWQyDf4zkiUqIG7v7VVbzo4KMljhmKKAOFTfow7zzpWokrfZuKCh
c+G/W7mY8morqyaLy3ap70rRo5Q8zsazPAcVe7B6Z+z8tn6d9MZJZifMer98T8PJWjh3FW0ic5yb
BInqcLpXs9lJhOPH29eeq3pctEkAmRnPE0otFUv8SrsnzFcxmT6q51Z+bvJIcBpFG8YHHRkjGww4
f54UI6+vPEXje26iILKzdcMyQd/DhZtErSTAMBfArpZ8ViL1cBxEYGDbT6CrDP4qWhtzR60ZY19A
Rccw8PIC0nPHhlPOT5O3AJDVx/Dr/oHafrSuhHIuJWJ5O1KK3Ht8ak5ISvmSqwX2WVx829yilSDO
g5RmZRX9Uq6qDIrSC4Ar0vdgO2srEZx3IJ1Wk15DFrSgL3X/OZ78zBQ8FzYjjKajOcwwFANFmN+P
LUgN83ReEq0zKESbFAtmxK4UihpSN283KzGcJloZ0i6zMCuFlkW3bVN3AFJ1aRv+pIlabLdduwb4
RtPAkDPIQn9XCY28lM4T8KQG020v9g0uo25vusDtOcpHERzRpl9YCeM8j0SIzfKiAkLMNLl2Nge4
h0Ca4qf15AJhzW+lUXBT3MRSQaPGLwU5X1TKVGlSGZUf5scPtQ9CE0CdFRiyJSc42zM5tX76jD6U
7/pp/3BtGgtRFXSWymhD4d9JSSyloYKkkKdW6SGXzNNkUjeaVZGCyxl9cy1YyeHCVa6VRWMuwLpN
5LWX+rzsYB158gEcyAfRDoqU4szF1jp5TtWR+ox+tJCWUSLk9fy/WzjOSia5HbXcQotVPgBqKZ/6
wm8SycSM1CiCOtu+Da8Wj7OOVm6aoathHXaMxqSFybl7Kd32BiA7nyq/91Uv9bLv71tFtCCgxW/J
GXLxhJG+nlEPQK2Q/Uv7zxly6JMQ6Xx7q34J4ZsVR6nvurFA0BqiD7JRuDXaeFTRM1YkhAsgxJpU
dTAAMBZRZbpVAI50YYmlOV0IKvf3mMVVH875lkMOEFMTj3MdMy/V0zy6Zvy6L2L7XkauMjjPO3b4
z1p41OVz8ZB56ERqburMNQOMg7qgXq1vKlHCerGwt8f3KpI7vnIpmzVpAA8/69RJ6rOVfJPLU04f
DRFd0E/i3beiQEmv6yDNUviuNXk2ulZFnwCYoscL2mUBasD+yQPTJz+n/0Eb+dHya9/8V7Cqy87s
yeV2bqSxMhsW5NpHI1ienOajjh57eQFI9DSB2928aZCrktwWmrKkm7ONV5JEHyPgOOeCxOf2fl2/
z+2XxgY5IhMmKoeIOUqkB10if1Cy+V9VxpAygNv2F2/7gF3FLX9fvRRSLa1ZPyOhYqIgLrcXgt7M
yBLFkGVR9naIc7l9medzOgMKvPmUYAoR8TH0bFwF1Qy01Atgqyj3LlKL87tZZzVkqHDQmtan9B9Z
dZX8cX/lFie6pxP3KtDNfJqYjVHOpCgPNWZsG3RK2bZ1LpPodq7tC7HbQ2Qrwd+J5Xx7NEtRQ2K4
XVYAAuW+n16NrnRYHMjy9yI700q0lNulBYAWL7NFsqXzmSPgO4L9PbpCyGQHGvwthAxup7/kcceZ
DJHR5jKSsVrsl1nuqGhA2l/DTetYSeDOMGjaMBQRYhCQSpdqfiytoBaNe29ffFcyuHM8RR2lWQng
0eKyUNDkAb0AhdPBxK8nKsdsv+1WsrhDPMH/9WWLdwPNnC53Grzw8jvzEJ1BWzhEnvnBOADL/FY0
grHpqlZiuVNNo96IexXP8B4knNKPokqdbAADSOlYIvg20Y5x51nSld6iy2ROF35kWu2w6nMvOtDL
z31zoFfqcAcatp8DJ6dAH99oBHrd+wZIov+HtCvbkRtXll8kQKIWSq9aq6r3di9uvwh229ZC7bv0
9Tc05x6XTGuKB+0BPC8NKCvJZJJMRkaYdW1PoQiW/C/RoYPZHhg3w/rn3LhJu6Gcx3NV4lqEQ7V2
+s+16J9D9f9yLdofvLMxbvBKAs6XnIDOtGL6U5TguZqqKDt1H6GvwSXvl1PcACpWpXT6ggE0os9D
mflpCg5Ncri8dnf3340RPv+lSy1RUMy6ffVYlS99+qEy79nAP4zCm6nRoIeVaAVaHPMJeAkWjom9
aP3iMbn/UPVftyCKpVFTJ/yBKcpYt0QMz9LWcl/oN4N1X8ZBKwJM7E//2QqXT9Harc2aAT6Zevza
dD/S7DAUgkLP/tI5m+ASalxVnWppeK1VwPyGq6I8PEE60i4HQYFEZIdLqlOlaZI8ZRBYt76GzJss
qK8wtzEEb5C7W/tmXrh8Cv1Go5975O70mByUg3ac0UnCfFEhWDQxXP6soTBkRBqoq+r0Bndsm5h2
1X2Eg1Td+MItfqmKp0GtwQadyj5trrrx7SPr8Tz13KJPm97olBmA4aU5tdVTaAq+v7/JnL/PrXfc
KLJGm0Bc3KfHNjpmlmRX+dWS3AAa5F52Zf96dh4rHsGZl3WbhiXUkfW7VUor9WlkT5CLdUHE5EpH
a3BERZzdgDYIRS8zyn6AZ/1+/K4HjfXyUOLKVH1Tw5sohsSw9h7Sh8ue7Uba2Qz/zGh1tSpJ04za
ZQf0awn5HV2zidwJzlW7uXljhr+tSymKYSkuEyAfYsODVr9edmN/gjYGuFQGlL1c6QDBu5XimsEK
cxlTu61Rwv6HFvRevZcE0KFdAnloF/x3hvi2jjYcuypuRkAsbHKq7gs3i4G7t8uHtnT6EXeY2S0h
eYJLk108oCz2GD+IdHD2Zw8IPl0jBpF5SHa21FUnyUXoFn0g9zf66FaiMub+zJ1NcAObg6ZyjAuY
UNBc1E6emou0pkVOcFuE1bOcEQ3rmCgnZfiR64/1R8h1wH7wa5y43aFoIxNMh7g4xAa0BJT8rVjm
Q9MUooYikSvr3zcnhKKx8rJBB6WnoEwPph27AA7BZP7lYBdZ4XYHXY7MkEkD9KPIjzH6kWmlTYWi
Zvv55zxk3O4Q4ag7kcaAaLViSPaCwTsu6qC7Ut+8hWhpcGWraIG8rc1jWpCXDuyebhmmuYvLbQsi
dmVw2jb9Gctxb9O5agQZWTQG3OZCR6UpKg2MKlI/LbaVk2dDJ6ndy7XgALN/hdrEDpeI22xEpT2E
51Xk/SezTJBDv2mgJwz1EJ+4w3PkisQ21o/+ceM4G+WlITIDkIV4lkwXTRA2tdhJByk/SCCfJbJ4
mlF4Ro9/s0gLYP9GjxZSS0GTh6zyrYSpUYKpd32zkE8gIlPcOkgCSp3JiQ9VkCuOCB68H2Vne1wo
m0ndW1VVhi7aMYFAxqU7G16bssJ2JP28vGpEpriAJmGtanIKIJLMQjtJDtO4nJo4sbVZ9LS1ezDZ
DCIXm5I6SIDCAfOcs58J6A2L6JDJ15A5DoSSwPvRSVU0FqpURdc+lzwLOllh2oNCpnMhUAYmZ9kB
ROKQ3IyKXdjtYK+Ue6MI1LW/3W7Mcgm1q9oVGaejc/Jm8VdIBPgPguiIrgKQBxfBR/pZ4N8vL7m8
Wul1h5sKGGzmpQ4Ga7ydBrfSered44+chzaWuIBsyZgtZgLACWSj7WQ6DpNk61Rwi9hNXhsjXCj2
YR4NnQWmb5KeqtqL5ttSBGEVBgYXhACA1gD0oZKVHa3PK0FBGaBzywbv9rXsg9rBLp6F9cDdJbbx
i0uVEcFpPNQQ+KAm88fb5SC/5TeDvTyoAQhGTqvILN6VRfoNomDkOxMtnE9SAOARjF+Sr6s+Vuoy
PPJ6nbdSWY/2JHoQEvjJ9ydqutJnaQMOPb2Q7Yqodkae5NSvxg+hT6llWhaAcxA64A5fMcuplJIY
5bvS9HPocHVx7OT1JNhM19X6x26zMcMlkVZpYpaszOnRdMiZnw5vl1Pvfryf3eCyhV6rhZHKOP0r
k+YNXeiVlulJZR1cNrPLyqFu/ODSRFtGUtoCVeJ2n43ZkV9ytPVlV9p7+nOVf0s9+VUSrOT92AMw
B2VpS8d+yYU8KVJVnSIF3dCqMzsLKhunzDWPiVMUgeJAfvhjD+Fni3y0syIaa6VbEVxhbpeLPUpo
HxDty/v4nI0V7sJmLNUYVSNqXdn1hA4FdmquymsN3FSie+5+wXNjiY/xNqsrneSGm+rLVahUp2Va
riJVPrYSGMLVzit1XLDo8JiQNtCLSFTV2z/zbH4AF/1G3uHpVYtD4DTwEO+iQ3eyB3tw8qfaH0GJ
bwuidDd7bOxxq0EmA/CEOjjs+tgJg1UUMXyCxavmqvJG9+tJ+RH5Ii1wkU1uZUydbC7xANC3RN7L
/BB3P8fpk3BfE60GY/0Zm/tPBfmFTlVwC2896Y6AmwTvreA6wCM2pDlSO3SM58uDuXvU2owlt5NC
9FVpOopOuXIGUEn/RI23kTgGaW0orggmbjeLmQYF+gpUG4RwY7iUURYpGV4adJpFsNElaBQFD4/Z
dkSQkEWmuHFcIJiVsg7gBjar3+eFXcfpZxbWotDfzfsbj7jRi8AipIVFj7eGvPJYIt2BFCEWjBrZ
D73zsHEHkSa3FplNOCq2XhhMRwWdYreQN5U+Y6F5M1q8QdK6cmZF0LSy1wwD1Ta7CmrFwYuR6Yue
30RDyyXssYzqKI3Wtxwt9M12+Vy25qHJ2vfLgSnwmr/AKZK2kAbU0e7YRDbQuLapvuTaVwpU72VD
+we98yTyon6MSqSvQwiTtZ7sLG7rhPeFX4IwVbPLY+03z+GtaHcQjCEv7hcpTV9kLVhhoVUS2VTu
fUpln0VMwDjwL/nkV+zw7X8kXIyyZDiNK+9r71r0AGZs6SVD97LpVzdQ1cwFRT2RZ1xuZklClCRB
aaXQ3qNRtlXlgaaC0BDZWP++SZK5js51SFqZbtWfWBjZETC3RNSfuYbxH0e6TVRwGYTRMk6KCskq
w0NFcorANUDcSkh59S+b53mGuBQCpg6tBTYKnFeFPfjVMffQzxGAq3dFsFWBCL+2n+/P5rhkEqK7
sK1rAHpQAlHAmpsF6XKX4vEi+iFYVuuuf2kAuTwBqiW1RD3RQiWkO4K54dV0l6C8VhyCPhXlXhaE
uiAV8yDslEpgMY9RZYrmg5leL8rfBTbfD6hJpqTVC8q4c13h3dqaMr+c+8yOzIn6gqEje0NnyUSm
REN/rsUdqBiUx0LDwKqFRDEA5SC8cIxjdCR+5kmu9iiwtptpN9a4JUuVspsmGRCH+aFzZy99q53U
najNjpgru8ahdb13zqJj3O4q3pjlVnEZzZNOS0t1Q71yKto7avs+6IKo2DdCZWoplkxVwgUh7phT
Pxs4G6M85ujN8D1MooDkoyA4doMP7Pn/b4bfrLJp6bWuAHFUOgSzXNumkM9pzxFUFEESphgamo25
NGGlqFcuLdHQ34gi4pA6ZniKzC+XQ2EvEjQME8ipIJ+l8btFC8mOfsYVzc3no0ofWoB2K+VYaMS7
bGd3y9UUjeigqLEA0eCmpW4qg+YJais9SAWvSTC4IKJ1QUTr0YfsZ3Qvu8wXkYjtzdHGJpV/3zUK
Wcsk2uJoPfWnmJ2k6HDZKdH3uQsfGKTMGXLwOEb0z3p56KTXy9/f3Sm2DqxZY7PtKTRkMp6EYy8+
husD3VXt0iC0UwCfCmFdeRdxurXG5SDwx8lzwYBsGZ3Flw7/EciO3Vrxl4f0q+Ks/I/qkWGHf7rs
p2gc179v3JwkyG7SHJiKmcp2XOFJovrQTIExGtylKiq+3FoCP347shVeaFmZXTWP2kduH5pyNsBt
shKdTbnuQcOojFdVXtt6eGuKGPF31+rGBreE0IA8kLpC3VqayaHKkyMEeJ7zSfLqJvxASXfjDr+1
ygNbzEYHtXKTO7Gi2gRqP+javTztuwnu7A+/vxq9EUbFjP01N/pjqMXvRt7cU9YJeKL3zj9bX7hF
VKVdaJnAubsW6Z8lCTVVs/NSffRJCf3wAjLEf+cWt4yitmVhCgYtt1EeI9BJqUFHPn3ABMGmYFgm
ciqvzzTWnRmSEFhBdE9lxGmoX2THyyZ2gw3sizJqdDox+MnpY92oADMGS3PaOMbY+FEZucXYvc9E
9H6wO0EbU9wEGYNcFiEGzUUWCPTuWCqKLQHBI6fP5vz4d25xk5ObYzGGBKqypXLSLb9EzTOVPsV9
5fydHS6lASJeS1MJoFBSXOX5t2S+r30mlD0UTdK6wjaJs47aGG9ZOmAABlqZaW7Hi+7Tnj1KIhDX
7loFKRFa8ogFTRMu90ihYkT1BK2KZohlB3TUySFe0jeWtaV/eeTWL/GXCO1sie+E0aEcnY4gKnL1
tkYVoABZlGVPxfc++ToPP5nxWIh4OPZ8wwsMNAXw3o3jKTeKRJtA4h2rUN6KIPFbq3Zs+Gb347Jb
IiPrVG6mSuulKA2t9ayQGF9YwXxFrq61OHUvm9nbSre+cBudIZVjiEZzXMZj4g2Z8kNHfVGQ4EQ2
uL2uTXV5BkUKjnL1yyKfEl2wWYuGios1gCHQIWcwaW030Arwf3rWKOqhWH8jH2UrazLwwsSgKn/f
SiCoGptoNwQzuFNBxnM69FDtc+bSlm4Hu/EUxziMB8k3gv4QvX5kjs62udwwUau1zFV7qSaBpTyj
xHX5+3tZYesbF8+alfZUMWNoSQNaEqKfIaZ4xIRr5vh+2dLuqX5riovqpCVTGFP0QUNe01MGG1e7
o+4V3zQQK5Q+yCleozsRQH8/PM7Dx4V4LfUS6xn2c5o/6FkggzWvFtyKdg/eW7+4EKfr+xR6y0Df
jAJs7CgH8964RjT65Cq9WQQ43N3nHLBEoKtXp5qm8FdWKQct6FxAUnCVlu6e8i/dIXvpj8UX1M0/
kh/Opv64tsrF+nKJpt5evhmTDqT4oofe3QIkBRRfAwgb6mw8pZzKunxUJtAo9Y3dz3YYQCTXN596
Xx3dyGFu5Ir0hfenS5ctKOkAF/MH5ZmWJlJCrDb2ctbYVmV86pjS2rIuHZm6+JrBriKCUqjCjr1a
eW0MRafcFKyF3ay4+Q3cqlbKYh6zuAbj0fJu0atYxH61G/ab73OrmsSlRM1YgR6W8rBSmYRflklw
6heOI7ecCTpf9LRZ1rAf8IJpOKiJ31KvPIJo5vUjdUk0bPyaNG4dW0lHmnyoqAudJQd7o8+q2FY7
LdDM+JioIios0fhxS3qiiWGmc6S7mnHVmb6yHHVRwXD3BXjrErdzEaibWNUMmQ496u1u1iH2Bj7P
UjtYCYAPVeZErLMnOvsKkbzLqVjgHn9jy4pJGVTSAZmuP+IJGmA1e5g//50Nrt6Rh3KfDjE6oWPj
B7QWnInqtmwIgnCd9j92Zl3T0IGJmtcfxDmTkkhghpBUt0m+sP6xjA80thyleZHbnx9x52yJu3dU
yrCkjABIV5bVbRs2PxJSXYdFLrgK7M/M2Yz6+8lPIVWcWaVC3bAsHXl6SiKvnETPkiIjXPYZgeq3
Eq1LPK3z+yR1VM2uAHL4uwFbf8TmDNtUbbVEKYDvZAKlURoMCLJ6EdzQ/iUJnceLS0Kagj5Q1kH9
tPXY7YrBSpzOs6C3OaMmLXqW29+tNuHGZaE8ltu4NFDHLXGDUmzjNNyBpclJRmde22nn4/wt9P5u
GLlMNMojHaMEe3BS3qqyZcugAKynl8tG9g8VG8e4XKSYZjSUkUHxGEMctF+g1grp8KPpi/kyBcHH
X9kUY0yzosRCqvMAnFZS+knIDLJO+p9ZAX1dBrg5dIuXykNXh6yMGe41GnSiNOAiquww9ve4JwhW
q8gQlxSKFNzcE2Rz3dQ8msPT/L0maJZ5ujw5+2eFszdcSgiJblCpXNB2XAEQwZqbShKxIO1do6l+
NsElhESvcqumI/YDOjpGFAEO9CJLV1EjueHQ2v10Z4hgAiKvuPRg9hODOIABBmjwx9mzWs12Iy0i
daL9YDs7xqWHKB/MYsoh/6kWdx3xyPgpm4PL0yMyweUEUzWrCAQ8OMq1+ltYxaYTKWVmh1X3EbAi
NXDiR4M2xesLZ6mhRV3W1QJ6zuneACn39KiIhJjXT/yxcjYmuGxjAkTY6GiIA+nHw9T7pDuk1Sd5
sKVW1By3O2wbS1zGSYAK0UoGZ+riSl9c2fwJmXjBFrQbY2cb/DEn1ZaaxDVO+qH+eekSexRtPwIn
+LonBDmZWiat4ZqN/Flqb+oUOIOIhIfLIbabZjZ+cGmG9lXV5An8GKevgwzx4zQ6teYAFrHGv2xJ
NGJcrtFTYwxVhnJ0PJ6iTLJzMA1ftrDLy7OJYm39CZtzgRRRmYQyck0HKD1qaPOXlZsMLbheaOfv
pt3YOW5909tls6KZWv++sToNljYk0KpwM3ZdWFcstUEd8XcmuFyTQCN7USKsHTPy+xrNfpqtsFwQ
0iI/uBwgLXk3J22PZ7fKBEbjkVHm6JZ32RNRFHBZoK6gdcVilB8rSbJpEWStJnBj/8CxCWlu+S+L
IvVWhsH6CDmZwB++BzOKZm2OGtQIc92c/WaagJMM04/QvG4CmyfrGKS8KAgBPU3ZkMc2Ta6yrvxu
WNbr5ckRRIDOJYO4yJbSGHB3gxXII4Cz08tlS3CwERnh8kAox7I1doXpqjRoQMo0H/JUsFwEW43O
5YGImHVMpBUwo8xBWuRuN1IcoswbPDCBTE0EPBPFwOrxJgF0o1wtIE833Gl5YaB0ZY0hiGnRmHHr
3ypJaI5mj4dpZb6Sw/apthqvoKl3ef73LyHnpcOrTdddX0JwGp5YaCYGHgx3HgWsZtnLWjEjdnyS
kuCySdHYcfkgMRNqkBzSpZS8RNVDLxJYEoUClwymDMTS0ypY2eWarbHbgT6R5FmaH1TtQ/Xg8+Dx
4P6Q9fWgL+igIeFkF9nPunK7RRWsHoE/fPuKFM5h0lagGGl1n/RRMIaFl6bfzbb3w0okESTaUHmV
rTIxqRqruAIP79Gt6svP9c34zHARLks7hOBS9AZy66tc1HEucpJLETqd0a9RAimoGIsfG0dqvg3Y
8gr9NTGEGOcVfHPhXGpwyWI0skWlbYO62N10XVwXxxWHWzvG/YrDrTzrZvb7a8i7P/RooxTVHkUr
ji9SN2PVQxRdo+50t0r8qIdQsmP3PS+Bk107oBRRg6MglfAwf0UakU2QodyI9DYzDjV7po3g2UJk
Y53fTUJsy6UZEwXyJab5mqIJhCR2LiyYiIKEyxxxXbTUiHE5ak+dO12v4NUkQPsHc5QARKRee12i
BYRei9qGdkHxm82YR5D1YSdLjR6tqrTJV+JEV9U1Js5NP8lgl5iupK+jv3ZSggLotr7XH4bT4oR2
6Wc37PVy7txlMdj8Eh5XVoPVQrdisACur17JIRvs7H7FbCaHGkTAHcDrN+C4eEsK+z8IYlH0CpI3
XwzJw4RE03qYa6TImxYnTTT3sosiC9yJJMNhZMkVnK07wzPyu1bEPbFunPziN8HMC9krDTwdfDq1
ysGUBrWl7qK2tqGeqmQ5kPHH+KEdfGuIc2RorXwiMR4Z+q69rvThaz4avkorEXZ89/RrQnYKWrKW
Bngjt/YqgFFViyyxN5/W92Q0KPnpLbHRM+qIpn9vBW5NcSsQ0nxyG43EwPEq8xktQIfaByAKO2hG
45pW9e1yLKxb9R9ztfGM28pV8Fw3jQwJEZTsj8yogxkkHvbCigOZasdUEockzcnMZ9E2uBeEZz8p
L+nVljPJpgo7BKSZFPUuUURCb5c9A8nm7/nSqMxSNUrcWMrlTtFRreo+q2jDTaH8spQuXhBHEc57
L0NvXeLCMVvp6quQgpscjb7Ep/Izrs325fnatwEOY2qCclrmtzaDIDMY5YKCT/ctJ4qtdQereL5s
Y39qDBOlMA3C3TxsmHSlZGgMZy5Zrmw5DNTyLw2sP2CzlTW6XCizDrWnOLzTtHtNpGa5P/VnB9ZB
3HxfT2OwjgB2DVpE3e0hLz3ENxa9NpsrybpZisciFFWu1lX55zI6W+TuEoORdJYCNjTPaK77IrXz
6p6WpwUMgy3Ydy3p8fIM7UfB2RyXj0CP1Jb9CAcrKrd2zuQvqlpKPqj/RAVGkWNcOook3JJx3Nfc
id1p4XfABWNg4SkeP5VjTarjZb92dw5Atf4beVw2auMF8hkmDuJJpx4Y4OoqiRxT9wczDC5b2k+z
vyzxpcZSqSmlJiBvZbp46fAylS9hf8/M51yk3bv7bgzt7v86xRcddRXELJJW4QozUHua2fVCv5sZ
3m7oVLuhoQcpLUNPNdlr1/647KVgJWtcRloGVrSNBfAl2mlqDy0vit1EoS64Pu0ChbYecleLwpgy
GUSAK7F7GOiH1IeQje4M6GMMbfNQPGfO4Dcitubdg9rWKpdFhtbUxxU1AXjS5FIfMJ5TdlR95tVO
9To4ilN+XhzVWb5oV/1VJ0LCiAKIyzEhevgNSQf5cIGObCMzG2wwjcPAhRkunVNW+qfLUykcZC7F
FBnkmcewj6EWlH8NT20QugaYbR3t09o10DjJXXwDdUyB1TVC/khsmqwqwCJDcoPfRWmXRGPfYJvO
Pps3+a3mMfBF+VCmCMo3ECMIVuVu4taA4cfbloXOGG79l3krx82SQ5s1WNkEm0N+/F+a9HbT59kM
f8Rv07no6xb1RQtn+eKr0Qe5IcIg7qayjQ3u+DHMNa5RFVry1mtE548e9VW0zM13xc/F6W7TU3sw
b0Q9MSLHuPXO5KXJLB2NCmBl9OZO9ielP7bq8iSIinVB/xkVv+aJh6iDAqpl8Qy+luXuH7YbPEB3
B3JEh5lHDniDFCQYkVvcStci/GfIIDItiBu2d5DS1URcqSIT6983RwajYVqPZ2joahK8cxDDzlJm
h0sm8EQUFdwirkfW9VYLHJlWdbbMeocVz1V6lamfBTO0u25XtQvd0E2crrmVZJpDFs+6tbYcKn6I
Bkew7fmDA7CXX0kvkS96JvqHWe+PkDgb5GECUZFVVdli6ep32dN4Wjky9OvMHQ6oHiSBZq/FTtQP
jups5/epF/m16Kll96iy+QXciptVkkppE+KObh77FlxP6u3YnRYcJOTbRRf2vO1O5cYct9aIYapt
S5nmQoNuRsvWkYJmJ7+RgTSuwIOprlwn4DsUtxjvJsmN4XVxbkK1qHNZYstKlhSs9PBAZQT1ETpB
gh7I3RWxMcMtujgeTUCLYSaeb+sJStyqQ6JZsB7Wj1yKGm7ZdeUc4oKvqpBcPkhAE+uCoplorLj1
plpmU5XjugyW9EVlhTO3n9enC2kOSqtxQZHrx4AHXV58opFbjw6bCerzcMrIqtHWt5WrWkHUa35U
CTYY0chxB3NoYg6ptaTYKuMD2POZ9XbZCdH3uQSiALzSyDLCW2le0VIlM4F4w/4gUVMGCtCAjB43
80MvhcSQ8IZQs+FLnvdenbNPpdweL7uxKzqEtv9fdrgIqLqIFlkG1GZ6VPzYoQdUVX7Iqa09jb7q
AGoUDDfyIb1R7kXdSPsjeLbMhcEUjopZgc/azUBmVjPq9WZ2uOzd7iF04xwXBJoxSuskrUKsvpo9
hE8lu260W1UwiCJPuFiQOlASdWmHu3TakKDQjdAp6zISHP4EVvhXXxhh5pJjpgpMT6Rdl6JksH+E
Pg8X/+JbzkY7D1aMF19vBtOQ4vY36R3EwSE8pTg6mkLiB1FhW+QUt0sMkibp0tDCKWN00mW8oVEu
yAR7G5El/1OBXJFGfLkVx7ChZw2RXFbXnlw0DsmGU1+FV52cCbot97zZmuK8mQopNeNoNUVfFyig
iJLOLmHZ1gC3twFmH+tjAgONi55oJ3+I3SW3e1/zs5PlllfMF3L0iXxa/77J1lGuGlWlKBKIvYzZ
pv5yiILspYAOj+wWJ8l9+H55za6Lhd/yti5yiQ/FtShpKeylx+iw8kSyo+ySg+gqtRsVCkGrBjEM
gta3392CmByo8jRVcgtgdkbI/LHq0BhXoSYIid3auHU2xDedJImZYwwxZUAiBsMxc9FXfNBBrtIJ
VTT2w2NjizviFW05yRmkJxAe7Yvkd25zxPHuRv7euos3PIhF1vbOlFvnuIBHda0ZkhyjOPQBMR4U
w4uHn430uSk+LbOoZXq3UrS1xke/2UTjkMGaebOen4s7eqsG8SF7EAWHcNK4oIdQndUVuYaB7B3d
xyHSaQ7G3UrU0AR/bYyL+CUEU1dVwVjtGQ86CjX6bfQ0u7mLNSA4T+7iy7dDyG33TWTJSxfBlnkz
O6CZdcugutJviF/6kqsKert2U8cmHLkdXimjqGUV5iseJn8smyNhtX85W+zuWVuHuC1eT6cEXbOw
kR5XpLe1rJqCkv2Ol2wndwdAb3z9qApy1O5tbmuVyx5xYQxDuEbi6PQepNe/gSz1NAapbzmjDx2q
YDxkUMrDnW4dV+Wtci+7vZskzyPLl2fprLYSdjysuyF7mxLTKRcwAlr6qWsSv4qpkynTcZQkAb2M
aAXytdq+Qe8zQ/8O/JadtaYYBSDr88SXuF0UyGaE+dKs3Ia6XErwsHs3vclfGxH1b/kNlEbt+HG+
A7HS+twtAoHsQiO2ZrkUMyl10UXlP+EEFlw876sAjx+HE3vKDvOhvTJFbSW7+5CpGapMFcMkPPpp
6mnS1DK2uxCaHTM4COMqvy97lCJCXXAQ2rtSoOHslyluqYB/aGJlDFPEdCTmQFYnEoHg9vPLxga3
MOaxLqayWyTUVVR/papUc5sy2/gHuTMeQH90eSHsZ2rTlA3QQeB/hEueY9JMZGng1ORnTzlkHEJf
P+krfaSwzLabzjamuNyZltlkWSFM5YPxJLW4I9Wh4LSwP0Vnb7iMqcXanI0RTOBZ7DRKyzHtgTCR
ZBELrcgOFwoRqFSQmmFneG9WFb21Wh76sy+7EPdcW33LOxAHCZzbD/Wzc1xsVCMl01AieRRdeiAd
TkIMbdKj5DSN9ZcO8qeuMuuplFhwMAa8avUvD5Tcxltj5U2O5ue+/lY9i9Q1/iX6f3nIUyu2oYbi
vCRjWJGwci/1s2/yMUNtb63ST4VoM1+Pc38clc8BydMq6gqIRMka+8X1elRGAdNedea1QyRsFdvd
cDamuLyYQ/WJ9uvNpqTmvZoqsz0knyOd/OgU/XGxtJchQXf4h3TArI3ZdUluLh9qFkdquXo4aD/z
pgAVz2iPmqAItn9s3ljhckgRFujrnGGlbSCtO7mtneHa29nxywIdA2InvqhiL0glKpdK+sFqNcnC
cC4k61CtHxcXYsIiBPde+WM7elw2mfSwsZYB4WjEsZ1bib+M/W0Rt4Otk6SyJ8ZE72G7ecVSdLwA
oFcNLOS/z1cZyZlqhgMuwNPwidZvRWR8jU35cDnpi6xwURGzUGKJBiuqck3jQGKxPbOnv7PBxUQV
rk84/Sy5tCWeLuVeDhj30o/e35nhAiEN0aWmVyPMGFUwUvPQKrUT9r1/2cyaz//IFJt54SKhhLhy
UUjwhsTDsWVdkMTpSzZlDiPkLklGXNsy97LJ/VW1scntMa2RK21hwuboJNB5uFbs1NdUGyhecmfY
hj8EQBeIBOmV3US1scptMi04MXOtnCRX/2ScIBr4YzgWbt+7mWmn34bT5NV+AVh56/T3jVM8y5F9
2e2LsalDE+X3FbDkGWBVCryWoFwFbq+bxDTsJBMJXOxvNZZmQS9eBZ81X9WSy0lPlRgHrfEEVs71
Ndjypofwk3XqQIhcCh479q9ZG3PcRX+gU5KXUIwF/nRw29sB0NfpsNz2fg8MQ+cMP8TyyP8SQGcX
uWSSNHk+6gnS1/zQe5AE99qVksFJHAAY0TT2P1yP9yfvbJFLLKZREZotmLwhvw77m1K5Jcrz5fhY
P/HnSjybWH/CZkeLx1ImOYGJJL/XwpMukk4QjhqXUQpwVVvlDAMkYI9ACPvGvc7syZFRzmdu+iN0
lk+XXdq/FW6Cg8su7VBCH1lDcMinVaA2BHdrfVx5GlPBo8h+GjsPHpdSWNElw5QiItQQ1aUSNGYp
5DQBK4T6uUKuoRlql+N8vOze7i668Y7LKHJeW1OsY0DltnszZ+q3JPdIn/psBoRXM79dNieIQR58
URh5JEHhGvXWEL2XZW/ry6ERsX7t33PPTvEoaqAgWmMoYGV6r44xWg+GV/mTgYpFajM3fhBVkUVO
celjSkLJSFdzkhWw4hECNjLkoi4PnCjyedSFzCQWsgxGxgrSGs1Rvsnc2AVHG7qjjoZfojlfXFBb
k9CF9Uy5lDFXclz065G/P4U3YdAHky05ypfG66+hGe8rgmAUThyXP9SiruM8hZPA6vrWq+pGJ+34
Pniq0xerRI8jGFSRf1w6ydqxzagMe3NgAHRU46Koe4ODWoWbgp1ZBO9eP3dpOLlUgheuXiMlzFX1
01iDuH3s0UEFDEgvcmwNuUuWuFyCNupMGtd1Jh0G0EAXqIRqb4lDg8KLv4jcEk4bl0QGNU7aOUOY
mF96T/bUQ+5QZ9W/QrHQiT2hvZ1xJKBPJpoBynHUY7gwUaAzucwR7HXgPLcnN3aGwl4bk6fHDH0a
2D0NfxUQb0UVZpFhLl4atVFlTcKwKjIN8PxqV9rT0jE87gqWu8gQFykGigZDosPDsbAOUPR22ggg
P1bZfU0F287Onv3bYHKhMmhZHxvtOnl5ZNfJe0UFddVdAwpB+4Qu40GKRxH2ZIlohyd/l9DQLxXJ
iafOv7yQd3YxfFeH8KdmKkA9cQGIpn55zhOci/Ml6DrLXuQQlybZaQu/Ye+Xbe2788sWv4WNozEV
zXrbmObcrTI0JkWiAvjemWPrD7+BKVFVVSXBxWlU2U85fhhLvJ+Ms2tkYWpPHb2OahawvguqeBbU
UUXucZuZVZqsKUA97EpzGywDOMrTLvi7EVyz8uaUWBUV6OL/ma2B2XFk2G0sghbtMV7/NoKrmxsb
i0zjcsgxgvIpPBXucli7uCSvuJo/K05jG98gQZvbD5cd27tI/GaVS0xhNltgwYfVOnNT0Boh8RYg
HRrfBqd5mXs7vDNX6kTBAts5f/xmlctKLalHvEVhynoJ6RfY8okR26wWwbSJzHA5SSf1jOM9nOvT
7sASdEGBlAoEzIK1LApALh9ZQxNPowxvqP6oRd8j/atgknb2xt+Gi0sWU0v7PgSNITZ9M9Dx5K8+
ThAvjRwAE4VbvsAb8/9Iu5Imt3Fm+YsYAe7klasotXr3emF4meG+7/z1LyF/Y9EwR5jXPvngCGUX
WEgUClVZzI1Zibp/chPNaUmea+Fw2xre7zOP4klkCCHR8VEy7dQI39f59fbv753tWC3M3COKqoqm
zHx1A7mUMlw6UBEK7fvXwR8P5AFTC4LWhgLkPe+E3bfnCsd8/XQwx1mJAdcqkZUqaA17+UODmM+/
KGXbFjMQ6DyOGvMxxq80HRo+0IKwyrB478R7j33bFWSfM4UizYTGaH8Aal9MYik2nfZkQvxscpJP
OKtQTH/uP/2ZoexzppR22oJ8KK2XMHya06h84w5jbOHp2ol/WdgNWTBoAorikFrGpJNfGTdToyie
Gpq3RF2GlFlV8UUu/SJqnNt27dLQBodhuyiTGjUfgGNAiqIfoT+DweZNkbu3YfZqBzFD/GoP4/ho
h0iMwQDOD6HY1DG+NHZhD58Gh+B2MB1oEQNEuN7xtsBe9usXZGYPCGMZos8PyEluKUfFzZ3+a2Jr
loHkIvIOw1soZGMosyF6g0TdmIFCkj5ypSyBmmHMybDRtWKuI1uLLvHO5jROoVnZrhRCTKQgVzDm
rAw/T9L0nQzKXaYnnG/HcZHLs+oGDqI7a6ShPNKpxMVRF9EqNM1LTJ0TpO9y1XXhLt9xA9O0UjWI
K2CU+GlJv7XtG2bs/bJsTKAkF1JltNQFpflLN74a5QMUpjlG7CUWfgGhVm6sKCI1lkP6qkEjJfND
5I5WleJNO3kU3eWgO3FQ8QoR9r+PamiSQiTU5zJ2VXkloc0e1yh5WGxxhAZofsB0D45l+4R0RWEM
m3O9MRMNKNhKltp9rHpiLalhaSLH3S7+9Lt7X5Govdsl7IpcDtfLfXR0JIydjo5SQAUCaFHFbVra
30lXKIb9ZnMQoK4Lo9TYD6MHDWvXgNOJYOV8QQj6HX6zS8YQCggzElVh+0gEMTKyRaEO7keHDAPn
Ml+3pRfkY1AUY37n1Uzvu+IVj6WJDvp/hS4DD+PT4kBZLNXLIW4p3ncftYcqEI78+rTdPbyBZOKn
aNXIJNNos9Efx+wg8fQg9+OnDQCNRje+IZMRU35C2DQcl8WiL9noj/wu+sKZPtQbzw2HzfcXEa+T
mB4CGQdJYegcMyMSETKbNDlCZ6DnuPtkCjQ8FEs/jufyrEUWVzmErtJvjnLFZKu3MxPZGFMAJi0D
pdId64k8FsF4Hx95OcLdD6ZiwjBBMKpqEsMdjVSNpMB9xzVKv0seU27ASz/Ib7ZsABja0Fqh1BMz
jtzyowrR2NKL3Ogcv6djwt+mViNheN5PcxjqaIkhkXWl5pxHJzmsh/6gup1Dg7TLUxePqna39AaP
4Q8EbrmhRxAqpk9dphXbuachMZhgVHNQIqiJeWfY/vdC3b0m0mkMBmNgPZSJ0VPALm2tLFNdOefV
mNKf+P2LXSEYm1p5UJqkSyG+rHpT/ykbba5EO88KJhhckkrIWhNWiDhApvaxXou3fZmrFUzU1+fS
PEUqrMjvzG+qlxxHK7Hn9qJalHm5zWtO2CcKyNH+82VYopiLldRxFrmKr3/UX0ZH9VCR7izfJw83
khqXEl6H6j4ZXiFN5jaMnli1yeiXks6SfxFTwXRw3aUv1/mBPxyci8ewe56MdTmlwJuO2T00/vBi
8k2x5hxxNLEih9fgSVfshiOaDNfHmJUc5g28RPFpj3Z7mDzaE8tdxl2H13A5kUTMlJBVhgOrBgoJ
EC5FON3gaqe4qVN+jR9SHb5CZ0snDp1wwq06ox/nN+s2qAwxRnNdk2QVaDFydBj8/jB4gg+S4j47
7S7jBoihjC7NUykMYR7tcQTQaQJQi3Ett0Op/Yv5BofhDWEZO1HIYNBwXL3uvrinilfQOAbhVwiA
oSEAuavYz7jJyV0S3gAzbDKKNVHSEQbWKOysvkSobzAc8pIFsm2c+Ntgl7w2cAyzKOvU07wdHl2R
hJ+r1etH4nDWkueSDJlMGBdDyACM3qPTzmWnekqdsLa+NTKUIETEi8JdItq3UTmgrD6gljWyGMYA
XapHI/9arY9zxBN32b+NX1ePrUVRhl5FIwhAiK8dEdkcerQkEU+16aRG7t1/N5LaoDEU0sh6Q7IF
aN3xx5TG5F34sji9zX+N5LiF9huLGAVpWoQeWfYhXlKryT792edhCGMZE1mMEthiCC+m/FFpz1n/
920I6ro3OIl9CZTVKtbKilLFOODE0ianN+vTskiQfMowni/Du2esvN4G3T85Nx+JIQ5FytNChKAK
wl1634vt4rMxWdprjxZTvLAuBzwtoDmXg8pzDYY1hDKrxLrAcqYYYl2ihhNK32c61bf2uTnL3SB4
YyFDGVNkyFKlYV17z3ygD+PkE50zLtsKjmlevej+Mb1BY8hjrvVIFCtYRhsvqFhkCukADG2jo6ac
6QP32Z/j+ewTXix0EOYegSc/kGP3XoQWpZM6ppv/XdxhnlZitz6vRmQ/nXi1kX3SM+nLaN8Bs3fq
oHExUwtNjrTqC/vPJkFxNznZ997OXtTgtt9wSFJnGMWYek3MKEn22TtRelDMYE04SQkeR/6W0JGb
Nhdjk+ZKRW98oWM2IL4AkcbwBDFiHhrPIoZXUqOppdGEc9LMLHrYxjvqMRnaZwoZadLyOXfN1OJW
HXD2hE7/rM1NfjbQqlBDZBtFiepHyV0P6nOGGgfi0D3BRePECDrDMc28Ir8NBS4nfJcjLLhEeYYD
dQl6FVVtvvwOb1UZeknMcCBIAyITMiaHVpLfTWt7lBqePD6PPHWGWmR5LYhOqD8iP7E6ND8x4s4L
/XW7tZSTGfDKO/d3uwwpFBG12/ql3W3z3SZ1gYK9hHOumQO19JvGv73B9tN/2hWA2WG4uamiGAIA
EQK2dONLj6pP8DqQOFzqop/99wPvisUc2moZL+JqAEs5x4t3pn4RucFfdWFJ35qPpt94/CQFpd9b
mMx+08tEJOpCMZEG7PzMb934UPBvhzwcZoOtbdQhWwYcpP/C8+LWHu3wjZ38g/TpG43HW3THVY7y
1XR49Lzv/NdlZXbbEEaIJE1A69VrI3ma7I6Rx3GT/fvTFYPZYGPU96QcgdEafjIHSv1SKMciQpAC
fUKkwr1p/vs2JM8qZqsJGOYKVgZiWH5PartDAlzIeFKbPBDm8B5lcSA6NUtZ5SAcVbvRWqsbJM7y
cXYx2/OEXOBIepr3y4tXA7dr8vX2WvF+n0kV4D6dkbnG75OlhkBo9dIV88ufQTA8UWRGJEo0zEna
uwh6JOhbuQ3wL4HUTxdjxTvRxlRJXYLcpWpNbnMf28kxOfcXrWJa8cK7rfDWjCGGJdbokYE1a3Bt
NYI8fkst0pVYZYYQYiJ0Wq/CHCGER527+BNnveiK/8ZsOvKvEFOVIEPDbMlCGDF+atZoJKEd6VkE
AnClBxNpDf2Rp5K1170h4Wj7icZsxynMmhmj0f8XtzwkJ/U09pZ4CJ31njZW0xGay1f1Xe+bQf2G
5qVfwJltWpAyikdVxU2piC0No2Pz6CnR3lJLeLWQvZCTeqhInACkNp6n+Euncn5/v8BqA8Ds0ljD
8adWWMLWae8Ueznn0GMWoDbZuzoCTs2Lj7h73faSPXny7dKxmv16pWmRRJdOOBTvIeRyNtzaGZ3o
WYTHQL/fT1BZ1nmjOwWGJUGRMX2/uohBuafUfsZqYz5z+stqXy99fzGf6hmVnuTiWc6FZComHMv2
+ISh9D7vArEf3W9QmW2eQkVUyTOgyi/02tLYyZP8vKAXs3xKuJyyz2EbNGbT550whSglpZfBCe9X
pRc7iDgOsy34hVf65uvtr8vFY47+WRGzajUuazogHqXz9MJHw8GQTTxzkq9vijQ25jGUo2Daaze2
MC9cD3N+HslBHA+3Tdql5Q0EwzNGHJrmYAJCVZ/z6r0YvYWWN7/PUIlg6rpSUn/oE8VatXNY8g4W
ugg3eJm9oNdiXqgYb4VFWoyXYoHGabgcTYxtnLLyHrO17NsLtn8nuVrEXs7HOJMmeQReegcZm7vl
PjmKzyES3LMbn3o/PyvPtxHpJ7hlID2YNneSdJpLSS8BmJuam4QHefy7VtDGZApWhEkVsv7+Nt5+
RfHGQoY5oBy1rEtLvxmat2uP3riobuB/yGDS/XLLNIYttLJEO4wG7+sd0Zs+0xrY1EvOmd05A941
80Nf2SV/7MdudmxjIEMbXa8kpTpfaIPYkt1ZybE+QBjtv8h3cMIG9m5u5mphyJD2ckTREh4U+0cS
Jxou/Q61/7b82MY2hjOmBSNgQ7qhWyyphid9I6iRhtYsWkIA9brgtrPQ/XvrCzL8kZRoCCAJ3Q14
6JEPyeW+xy+94B3mOsMjLRHbUaTRl3nQX6ikAOQsy5P0uh7voWnso3/88bZhvH3OVuMKS6VGKHOl
Z0t7ByfB+PfiHT090T/oCkH+xHuq270cXb+cwcQrxZrWrQKtaCfOPqfSlzo7hm+RTduGJwbDJXIV
NXkao/gCQ5LGj8WX1RGt6Jh+iBRXe5ldqs5Q8UrfeKemwfDJqnRypYxYSbrLFTvBtE7bRBAiQvk0
e2i+NpykH+dMMxhWyfIxGdMKeDkelhKMgjc5jLwPIJsatISRKpIY/sg7DADDdRlO37yqo0cUDgPv
e8L195kwIzXk/6mXjZimEYLq09TWeLXz/0LzVxSGKeRqkbUck9rg4JrfB+JJvS+C9ED4b9D7fHtF
Ykii6zJ0B5q0QwlvIDRsio4kIB71Nl5J0340cIVieGIlRhTrKT5NjKZRUqEr4F1bxpaQ+v3w+iaG
+InFphkKsWrKinY8Tnb4FPql15wF+1tx19zRct/EMb/fBuS4BSuqUghxNAwa8ELI86mPRvIcVxy5
mH06v5rE8IMwGUYyJli+8q5HPk0LZJ9W0vGo7l+uCVcclhLSuTZMATgtLkeyVzrxgxL0VhPMfuLx
el72t6uO+lEiEgWlYL8GUI2hC2UHmREnH2cfAzy9uR6D259mf92uEPRP2MRovQ754KWV8bp8pOvW
H7BuvnTQOTD78dIVhiEerYo7LdVhiQliyNuXyTyGuadPT7et4cEw/LOQuC6zHjCd+TLSebF+id7J
tnJvw+z789UahoBWUzKKmcJM6muqnAXx0JccpuZBMMyzpF2syCYgDBEN5GlSB5MY+pBw/3TblL0Z
EzhYr7ZQB9k4gELiURhFAPWehEnrJWQnaw+asccwCO8Qs/sY6mvnmFOCGp/lxKvPuu1+aNH8FX1W
4zztZrifAiKnWXeqfvQfqmDoTvk92vvHSmynX3FSMVUmLQMOvW8viT2gQDWxl4+tZoHwPO2e291I
CecWIkNIzTqsMUT+UFEB6Qv6ohA64nOC4hdUZZ14xYH/EmVe7WOYIiO5QsoYaP23OrFC30xQ9Yg7
Pm748ZdstPovyLtxh1n8CxteYRn2KFUxluLwsqx0ACJ9YE58ElTB6Jeohbntqv8Sjl3RGBJZh1mP
zQWumlLtXPpoot4bd52Tf7lcEd7xcpm36VciDJvM/SJFOVqhnUE65+EpI984Bt2mK2zDX72yglrJ
EJf0q13iy/pB+Dggz1bZtJB5dovEzXAakz+iFomw1KJFydhSxddUDRFievMIhQruQ9B+6HT9WAyv
6M3cVlMHlDigt54Zd3H1+KMikVuZzVlHtqS+R2toIQ3AorV0yrsGm9t4nR5XVFyi6uGI/f2sv1YH
ztfb5S6DGLKO9nxJZWumkn4JQ7HFlUTyq/v0Tnip8CJBa6ljrz/kJyJa9d9UP7TMrOnAQ9/1zQ04
Qy/FkGYYXgLwrrnvBE/lvUrsM8oGgGEUpENVjKVG+Q/1zc7yiuN6Mu81Z0SKMneTh+mkcfxyn002
kAybSEIeY+ARtcldMEwmh2Zv/kF/ihHZ5zZPAHafTTZoLJvM5aovM9BokXj7iBGEmOGBco6PtLY0
t7kHwu4RtMFj2MTUQnlMaSKg/yi8GKicTc7lacWBFz9D0MrXX//QPRlyaZa4yeYM5Sq03mi4r97T
p5/xq/a63qPLDvJLqTv6Ihgm9zHEjQPOc0+GY6QkbHPcZ9Cclh7KgNaRRGfhC3koEgvXJwjUlDa3
aoCHyTCOmYitWNGeEHo6IIPvQysSrfCXgALj1d039vFePymbwY2Q2ZmUS0a1UrzByIKMmP7tleQY
xSZtZzXRKwyMg+hD834o3/UzJ2LmkBhbOBXVBuYtllg0VHND+mY8JIEEJXruvWmXojdLxdCJHKay
sYwU5zy4tAY/duqDWVjr5Y2FHGRMzEHdLi8XxoOly7uJblsB0+jqBLAElfgXBZWqsbSABOrT4kiW
1ltmID/mPi904OEy5NIofZSvCTZfv3hNhAGGE3TpI8vQ3nb2bRaWoRVJzwYp12FhHvQB9DWTz8pk
pchQRRaVqCeHprdW1dY/LWj/dm87J7Xitxh3g81QjKga7bjUcM5KPOjFY2u6CU/xmHcosJVUTTmN
XSjS5GJgoO5oPZSnzqGjljIv4lce8bYbwyG9YMqVqAMNiTi/CNMnss62ihGNc1qeayJ6pbF+0fTK
FjEoKDGhEKWRJ3PAccHXR+H4EJvHVUO96XJMkEGGGjkapzvPyIZPlhJ0Dq2VxiHlj3+FkVV8uP1V
eScjm89NS6VVJhkuRXMctFJVPEXH9qCgUrV0odTJS31x3IjN7fat0ikDxdP6L1MWVBEEjHWbYxQP
hCGgXkulpKixIxVf9pZ3qVd+LU8Nfa1xycF4Nh+7Ay9NwF1Ihn3CPlnSEIMpESGuHt7RveQd6qcR
ZNCQJn4ncSRSOM7LdqFB3bHCqFvADZL2vhNNZ5Qk3h2Mh8HQTS3rrVHQGC2/a94vrlpaEDt11qcB
t04L7XyZhZQFh2a468jwDFHqCZXoAFXwbilYDbouMH7epc3HIQGD81qc9jPMV2IzmPClj9U8jHoA
at17gjISUjyE5K6oz2VhZbpgFfkxqQKOh9KQ/QabGgz3DGrbyCMN6dO72aPl6IbTH/G4ZxcO1pSz
HzjnPtuk1g1rNc85qFvKF182zPs4Gh8hPBW0smgTURYwFtmMrVLTPv2ZmSaTillaqNG1C8yc0JBE
h9FIwQwxOuLQoJD7qsghUbZbzcyKpWpU2Dl+bL8pPi3GpfKWJOi8+F5BERSdX8dD5XANm7ed5FXv
jRXMXS2lpSV2U3yKet71kwfCkEubNV0f9rCsOy7HGaVOj5Ck8zsPB//yMOCIqDD4zf7TvWjSP2sT
UZVCkRNCu6CFU/hZO9boHDbtUMKrmOJJuKfxSG2/pwAXbPTVqgYx2TE/mMiXFyPtQxm90VFsOqIj
+as5Tn+FjmlDC/5Ikz+Vfgxdnq37K/wTmX0mMZXyH9/pXqfZn6WnPv3G2Q37fHrFYHaDWY8kIymO
Jao3r7jqhwLTXPojXU08Rr+LuJ0S++VV1/VkJeeNciWiRBuWCguaOUfRUj+kznPmY+bt0+jS01Ce
LIlzt9+nm6uZzOm7GGUiZwq6GWh1NQYa+etR8NMjL5LgrSazJ1CyUEglbaos6r+i9POcvemE1XUC
XXQRrsgcRLMklapMS3bmuDkZpAlCInHegOnR8vspcIVgjp5RWcTFSPEGnOBWri1HufGqubLH8Qsp
alttecr5u3k644rHnDoV6Zc5zy9v3HR7dXb80B8JhgmhiYBj2n4PwU8s1KP+yh2VEupjXgJr9pbc
qo6Vn4E3uvGi+GNwvhX9Fv++kDKb8i/EMYPwBcCi6HWc/zLMY7kcw/6YvEUyH1nUf5ZQJvRg31Bi
VpWdPIbIEy/yayJ/aJXXpeMYs1/UscFgNlAJhYFZoZ9pwJu3ZKNk0IFTHHRbRQ5nPPPLnrkfi9lL
A0KuSaeI5BidSi/zR3vxuoBYicPN7NMPf+tbMYdKZxjQZKOvXaZwXsPDmn1Z+k96FwzyS9G5zXiS
pcHhMC8Pk4lkB3NNklSBfYo/31H70PLqKB5/zOw+913dgyGNBpo5EAKCcaP344k1Cy7xv88xaD9+
vOIwzDHHZUPmBuSkQDacVr8RNG6F2FvSie8e+2fjFYyhjUFuJrwjAExcVwyaRZUWmayijoPbRu2H
bz9h2My+3IxKPNGPtEzoNq0PTfM5aT5N0rvbMPtV69ftddkM2y2sh7mg0ldQ7fPsUaF6/UN0LE+5
9QGyzL0roeSj9XMEim/M31wtZMhDyjDQKafVWrLVueh0stfYGvzKN/EEBFgLN41P/DakPXKEVq2G
sQOmpmAG8q+UJURjWQ5jGjo5RkFKLxP00BU5tVLIl8TGh9uLu+cqGyz2G5Z6lmHczIqmk0nzq6x7
1FdI9Ugz5yTjwTCRlJLXet0oTeyG4ctgvleSd7EwW7dN2dvKW1OYjxUXEBKODAUNFOQR8l62OR5N
Q7Lb9UHDQ3lS2YtpcHiK0ixLjVtIhvgbo6yzthPR7dKeifFQpf//kU5UtfgfT7gcPBvPF7SIxKGu
x66pPJPcrdLVSs1TWXJ2GO/r0P/fwChmLscl+uSdYU0glqAZtoFDGYUJHHN284VbexhaX3RdMiaC
qcuKv7ixLZ8EAuFLA1WkrR8jhcVJiPDsYsgdzJeXhqZCUG45yXJuh91BnnlTgLhGMdROJLFudaQk
XEjUfzaO9UN2rk/zUT+mmBfLLSbgkMOFLDffqhPyKVYKDHpbjpqrHJHuOIpOcpS+00dpmnhtrcrj
dwPvcf3my10qVTawQiu2pJWwuWL5LzF9UKsP0uBDaoazh/cXU0ajLJS1VDrj6FdXHMZMrAoRMpCq
RYuo0T/2GdVvVBmqPfNC3l33uGKxmmGrEM1y1AIrVXqrRA2BnFlZ+vQGVtqAMMxX96mmo2MGzYmX
1tUeijwavJ13Hd6NQbFo/yycyrDfHFZhvmL2qDt60QFafKj3SI4lmlYWp3uo7Qk6ircN2+W+DSDD
fWFvymYXD1BS6u8IOckZ50LC+zoUf+NxkazLcVd3aLfMPpnywzB8HAfyh+6mMsyni3EnlzJAxIc6
UNz4QXezOxmlEJljOrwLMM+5VYb+tDDOzHbAN6KFTtM9KtMOvZvfK17mRM6byE/GSG5TRS2acdEn
36yfkZqdak74Pk1+WOfvGKQijVxpmt0zdwPCcJ+mjn2NOJBaRC+osd29z55VtNNHbmHLPm6P2oOE
FFDyMhzeMBZeEjfYDFUoVSYvUggDI/FBxFxFrcnst7j4zyVkSU+T/llCQVbOsoR4YiYciH/xiSsG
ww8LmbM8ricqulbCAxt/fc4tEa100gHP8O5tg3bzdZs1kxiWiIwmX9UR32v0tKOCSjv926Xy4DDV
VgxRMtywhq+06oBfr73PF1dDGb5olVXT6wifS5PL72Ndn6Ik4XAtD4KhjEorYi3DzHunNYKhEKxl
kN5GGFcrGMJIMgTnRKG7yqVDszSM9ils8V6/pKp5D/M8exi+qJtpaFUNYFn9nNUPfceLx/au2Vt3
YAIkMzfNiQxwB3JMDvpXAbVtui+/j4+8JIK0awqUuQ1IuMsyuid/ZXNNG/tiiVpIDzjKsf34Q02k
sKujgWoQqoqXoIVWPZrn2S3d5CV6pK/jvCPrIs35W7y++SuYBVWTdUGOC3+FhvHcIgboCqcegvu0
97pww0CEbsaIFUCvt4M3s+gy5pbXWbg7GALSqD+Xgln0ZaqNuDIb7HjTygP5oR8t04NK1GOP0bDq
Ob9PMVEGY2v6M8+f9slmA83QdY53uq7ML/aL32iuF/poCjIr4cfIJgdeBQLvmzMEbZKCCIsOQ8X2
aRy+9DOnC3T36XGzkuw72SxhvkY0AUA5z9+iZxr1oFXX7lCQdry8HHPoc/e0uy4f+zrW4BE3khcs
H2VPWo8zHyWMg+W2O3MWjn0Xq7JJa5QUOGuCsYqiI89W1N/V/WtYfhryr3X80HXnNfmgo+Ol/Vor
b6FRRcPAHMXQMdOGYWqiFkmWCwiKslQ9JrluFWvMuZntr+QVgq7AJjgRm6kuZ0qj0v8qm0S/Cd6o
UyluTGFoh2B6mNopMKX1ws94h4sO6ikE14QP2V36hVZq/IfhUPTI/p1lrsYxLLOIRp6ahO6ypI4t
KYeUrjEEulS6+rIeqzDzpbn+rOarFZnmEdfhF84pT0/xW38AwzCZtuh9niPOpAMm6NiZ/quCwe5U
VAJx5vc/RGNIpTKKKhHoIG3aJqCeYme0jBdab9BiAJbCy7XzbGNIZdHIUI90TkB6Z/j0hTqzV1+H
2FFtJx6Xq6mr31hJVk6ijsxQTzXqP05fXcaAShcZOs2jVU78E2r/Gnd12N/qlpUirEN6/5UtjGdL
nhERvoOqWNA42ke0ehxLm3co7pPNT29ltSWUZVmVkd4TUuUuQQPnBA3B2x5C/f3WIjJ8kkZq1xsZ
bOr1BNvBU2YfEqBdx3F7niEMp9Th3NT1gG/ViJUr1rln9Jl/25J/OXGui8XwiZIQvSYXDLcMZioz
boVOe+ggxymj7pp7YNOdemvpGCpJ8R5WpdQdtM8amLJ05sP8PFrNmRbsp4fWRumdzy/qoWbcgmUI
xMgXghJJMJig/pUa9/US9KL3h0vJ0AYpja5YI5hGlYKMI42kQ6c+Idcju8tXXt7s8nJ+yySGN7ra
zHOdHmotHjgHu8cc8uTQnUtHPFHplOUdPRYGZ3XlJ9FWL8eCGLQfMV7FuqcpSvoqxPuj/iUe++lO
bI3yLOWJqVJ66VHMp9i0EyM/dXet1SJhw2uq5+wPtlpZEOUi7ihPi13oh53kSyb3wYTjr2zFshIJ
YZrSVSZ+9kV6pn2L40Pu6JGVYPDPaqA7W0It0X+QpeO4LCsAKQuCsKo63Cn6O7mn51AC0fzOQf+n
u7q9j3GMXMUHThDDziZtISFYFZejKAiPIlQKaH9ceuR6Cc80hnTKSQ0LVLxRDfE8WFzNng8Qy1Ws
ImjxgIhpOS7K0jiczWM6VmFCb+qpnqhx5cfovn6sjjSjg1dYnIKPONp93mWBuxcYzqlqrV8MDYC9
Rw92XIiCwTH+4yWMkstvbKBKqBRRZMWQ2HI+s1qRPEoF2YlJ76YErWpq9Zon6/cVtUzh2jhSm3Fu
K7tf8QrJXlYEXS2I2rcaqpcXryh1t0mInWYuh1Z346MNDJNPClNVL/VxVVBUr2EZGz/+moO+UMGH
kmxeRnPfJjpuSyEGJFWYbzZUCP5GI5SdYT5LEXxy8OtE4rgiD4Q5KPRoFMyxNyJ3kY5JCqWM5kEN
/7q9bLu8hfeGfwxhTodVg/xO1yyK00SGIyqFcEpqzZ6W+qvalVaXZTHv+Nv/Tj8R2chyzJNBTDCK
G8kH0SOQqEHFHITf0N/hRh5XTZmGWL/7+xWN8Qq1qhHGCguN0ZMDbsmlpT+XIV6xaRjb2i0Gv2tv
88QrJl2BzR0vSokRi2kSX7LdtCYGmsqWfJa8Eha+RWJVvH5AVkpc06NZgGwCdlcWKF1lCRhgfttF
OG6oMeFlaSgruqbSxCXpB1PVrXl47pPvtzF2j+iNFfRv2CxZMSl5UTaL6hC8jhvE0cQvtwF2j6wN
ABNPNrKylijCU51ptQrxRZ0ia5YSpxncGYNqi9xSY64wPw+TIQmTNHPaFAr271G/a9x0xPRBSDN4
ObF0t3WpfrFox/c/5kZw74s8dIY9VFmNF+xsHJ61bZwV6OdTZRpkOl10KAMcKW8ECLOPaRxcCWWe
yzCsMhhmvqKcM3Zr8tiU78bSj8en2x90/9jEDGpNlSEZQyRmdYdyMCpRJP/c9WkGTL/HcCdI1WE8
+iMHbX81r2jMalbakqqjpFK0Ah/OXc7RUUzt+lCj4B+JW6/6WmOIJRbVjo+8m+r+cl7BmeXMhFYr
5nDQnGV0+t7WkS6OAo6B+7T8E4MtK07LfOrGCIUqlJapviEVR9fPtK02vFed22i7pw6KO1Cyr+If
thRdk+tF6PCO6gzaKcvOS+Op83PYPK08s3hADHeFRjsnJhJujlJJ75QQY6nrMLZqUr/OzZeCyO//
zC6GxuS+1so5F0KHmIMrVx/T7EiMxKoxRDLjPWHQk+u3k22zhgyjyak+6FUaxi4ZIWuv3tEwdcVg
KR8D/bgPCLv8vAFjNtsshl3dSpHuCLE/mic9/n574XY9fPP7zPbqe8msOhMxYh+fRuVjR9BC8+7P
IJhNRMxWSOYZR0woo+BmzSy9SiBk9O02yu2FUthi4roxxMnUEU+R/JibtaPkonMbgS7Fb99dJ6KO
7aNgAzHRBVEWbU1inCrrcJTmwUri4wItjVjt7E5+RypeEmvXog0ejbA2R3NXKVPUhzhHkuFra76Q
xr1tD+/36f9vft+ErP8SVwVWTNCCTB98EZJCtyF2vWtjAv3/DcSioLprTCQVQwo+hXhk6shjm/Am
a+6WJosbFGZDaisEoAnpNGfS7f7OPCG0tEcd+nZLgMEdnFXbVULYojE7Ek9pw1qgex9hNG2R7lBU
od7rLobwFAF9AlK/Jy+8yopdNt1YyOzS3FjkNmzixJ2XR1E4Zuk3SX5MhHez9HL7g/F8gtmro9b3
eiHjtM3RVZvcJ9nr7d/nOAQ7FxpZWbklTaM5WnKohtckt5Ph79sQPHdQmJvH0ChKta6JTt1BOZIz
5We4g+kvQeZx6xt2H7Svn0ZhWGHIBUUQm8ud48cwQy1QL7kfXmZ2/0F7g8TwwWSoE+QANQWF43QW
WXWePdn7URv8Qyi4uOut2FFkS36ib9qlX6t4DxFL+/YCc3hQYXijnxNCVAi5u1Pe1X4sKXnQkB6S
CnF2FuRRskw5bK1pLmLOyctxToVhk7qTlEXOUfs6EmM0Aipy9E3T1jE/3DaQ56QMnyBFWkA6LNMc
U8c4HsmqRNWSTQ6PcLa0wtAIFAvzOFw0zWnIq9q/qkNx0gcUQk/fqvXbbXt4lKUw9NHKdOwhwa4e
MV0ix62YJr8TSGj3y/+kP9BjzZvay/taDJXMKFUWFClSnCVOQ2stWy1IWqPl+ATnW7EVlfISk0mu
YdqijhZGRT2qkC9Kx+49Zwl3o/Tr5lMZUlHQ3BCOA1g/vZsgWJF78vP02GMmCAg/4E374SwdW1m5
9ohkawUl8mF9io3Xqnxb0asuo9Jf0nVDYTvX1mTUK3XOcPY/9c6PAb31QXu46D16vObi3XYKhE0/
0Rj/W7qxWpoM1d6Nu3pUHBm+F3TPeJf7pNs/5jfG7vqlxxOEykui0M36e9R2xWbcUM2HtQ+7SXHK
ULlTZjQbpsYhHlsnzTLvtpPs++I/UCobghZDaOCMprF6/ZSWTzl5N6HM9zbGbi/6dS0xEfjXkKrt
u3XtclGF0pPhZVPrhuMc6MbgR0L8QmLpLkqFoCsXew3rhQPOM5A56+JxNrXBBHbeBln1PLVBN3Be
2/dd/7qGzCGnyHXSrXmqOsmS3KkaCZKp5gxUuO0RKqF/wiYoJdE4lWEhKk4IZWKjRZsSjsnle5NU
Dudb7ZPG1Ri6nhskLUmapNRDVEJ8jla7DUpPcJUgLpzpjtbN80JTnmH0/zdwY9LAKknGuzqUdDIB
G20Ug2ip3VwfOdU0vM/Enl7zNEtyTmORGVpVaX+Awr97e/X2IXSiqBglpRkaA1GGuPcu5f+Rdl1N
biO99hexijm8kqKoMBpNnrFfWLbXZs6Zv/4ezOxa/Nq0eq/3ZWurXDUQmugDNMIBQFAVP2lCYRcd
p917vfMBo1b/SGBgSWwMRWyw5Alucd5i+7BrPcSP4WZ+aN3mafzuY7sP5wL9Jja9iGTQKDIHszNl
iNQkG/1V2/6IgStqvitAO8nLXq03H14UZIu96ISzIiWGNHqqjFv0+z4R28G+3I476XbCymN5c5sf
NA8rJEEgM+y40fFqrmTxCxi0avt4SI0Jv4AWiWZudmq26CJAr3uw4VaC19Hp59mylWC/0ONGxv44
t/xGFJvFgVby5bv6qD8SazxoRL/yKg4cG2VLwJnp91WQWNom9g968RDWvOznOoJcdKIfsLjSsxUJ
uTVDJ/PU3gyej45N3e5fsP8SkT33BFelmeAPk2TsdpHZVUqhMuZmlCCzi4FsFH1jDI3WO/FMNACl
N/LeEasR8EIao1sTCkWYNLjglp7ZWg7iSSfElJb6ohs5797xNGOQ2MTq0nDUIGtwiJmUyFCRtLtV
DsS1x6sMrRriQjEGh+MijrD3CMKy8rZXwCtb7qWSM964ankLGQw6Gn2Pjj86vBH83OFZS79eR1+e
Dgw2Zk0aRh39/SjeNzJIy1xr8q6LWAfDhQ4MGFLvfBp2yNuIB4qozTuM4g9bMJVspl2qcV6tnANj
Mw/mUOsYAEUqas62Qun1GidwWXW+poHF5IjOJEtnlInSCDunBUxVxIO2sZQAJOD67JS5spsKnaPL
uue6CGOBfaxmfZx9CFPvUZh4olWgghO+lqguKU7zmHu83S3rp/dTO7aTp8lk5KDR+uwO4WGe3IC7
5GodDC4C6AIvgK4qOzNMs/GjL0m5AbsZUhzhtoZ/rF20szr6q5CjwsPzUGTHvzwPFifJxJvF3DRR
oUCxyCrtyh+ep2C6CfR6M2uy4w+h7WsK7/VFpnBNJgN8hpJZYZeTqewpgZN4tFSez3LN+2YM5iVS
0LaDCTFi0mIH4k4NeG+r9ZadxekxSDcHE/guCemIRa25L7wcGdDHbE8sShViQmdUeEjOuWcGA3zy
aOWpkpOhIGhTQOtZvhbP+p0lvrcWSG54KL5qWGjHud7r766FqgwggtegNnMFqpp5YwuVbLdaZk8o
SnbnuAhsA+NMovKlNmqewjxrYYElF7vMCv4+Y2w+A0WP7KZoy5wfiHx39Ggne/WVaGp5zTYc0Szl
oJikSYjnGA3rUI7A3CfIcIMRY8dxBJxLyDIMGljTV/pgbXat3J6c5svgEed17Dv+Pt9Rh2SL6nKL
BrDgB6/Vbd3P/cQdlmwwqSW10TWYE1jgi+hWzByLZzqce8iujQn8ohV18gxtdUrHsxLwjo+nA4Mn
jRGkSdXiMxF1Me6h3SHn3Z2ovVS3MXFwL7c279x4psGAS5TqfiCQQ4j32jZBOkfxiPAr5MQIPNUY
gBnbspKlEGJG1U2ivwx0wHScdADv8zCAYrQd2MQSiAiKh0lzU97fX8++XpCDZQ/0MSMdteTa6BVm
7OJthSUuGIEi7n/QZ9KGldjredi86lAtFYG8RGxEIvuBWmriFpAMyA2QiMyyO6WKrfaTkxix3Zo9
JyRZheWFOOZDyUKWREaK4mgg7ibhoaowQdD02+tAwRPCfKoIFcsIasDoRG2nCtozuFK8oondpu2e
r4ta73KxDF2XREs1RPZpl089evtLvIXoUg1f8DzZNd9mzLZnG/FYvHKkrWt2kcZcYWPEU32gl1ca
2aZnbaPEbvVD4Fn31N+rfIoes0fpDqzBnM/GVZMxkwyNE8mQ/60msR+880zaH0vkuEC/mg5YHCpj
JXOmjGZGasb78ok6XbCKAvyn+YPM7XRfRY6FKMZWsL/U6JMJoEhDJrHXibdm6V3/aqvIsRDBhASy
lDSNYkGEHjiW+EUuub6fot5fIsWFBMb390qpoOEVEoTdR2ut+InIMQNwgP6LdYIcaay7jyvDrBLS
Z8Ckquqk1C+nvm/co+B0/nT99NaDx4tyrNfPslQpO7ph3eF9SQmNN2Zvkte6H1tPedP7q1SH0kIg
6b94YyhzK5g9hXAyxsaKz8UJ+qFumdPKRLSkhvfBVg5sMIxwV8etesuFZOaVIQRlmoUFVKWNFLRW
ifr2scaQY5Dr78KFHAZGKtVs9TqGHKJqptucnmnTDN0xCZtyEZRzcqjvhARXLJSdshZbHUtLSSIt
aVDdAkOitupSbdH6YnjyJnS7o3Lo9pSxSp2eY0Nrl5yWYVmGiOFmVWXONamFLioMOASt3aM2pza7
KeIUGFeHp5cymDOVBjMFg6tMKTjlm3ko7jNP/QspaVdHKzNt7+lPArFF86K6NaxcymWQOailRpok
yCXqju6BKOlUfMf5i8zlteAdIwPLcSznaZVAVBJsNbOzhfRYVTwXtxbkL/VhALnUtF5F3pHeinVv
93+ld4KduBSkTm8y9hPdjhh8AgnKnczdh7TmXWXJlA0dvIEgfGKy0KaU60NPU9ti9og6hZWdpOJY
Zl//ANCWYhh8GXysnRlFiBm3Q+WoGK3CnP2zeR7AvRt/Dja8Zs41/7OUx1i/pYdt088l6Mf8s1R/
zSXO5V6Fk6UAxvTNoOvlOYCA8m16L1+FW1GxzWhDOy8pS6cpds5b2r7qF5ZSGcPXlCjvC+TVMaI2
YBk2tU3r+9amHheaJuZ1GPNOkTH+LLfKQIohTjZvtfgsBPfXzWL1ci2Mj7F7OeiVUEvw99O3anD9
6U7ksoHyRDCBSGvoreVrEFF/G1IbFP12ehaQD/HP5uNHeZ0/iiav4tNCLyY2KbV8AOE0CcVGoAlJ
AVoZkhxRE7YjlwoHkWOekddK8QTNNjWfWoJzq9nxpkRvzbEc8QOUFts8iHlavsvwstJtf5va/jcR
NFT8sT/OWbOMDEMv+1M8QaraYzFndNSqlyzlmMzqk1GWJUOSLYlmTJizneHIh7ioIeQ+vGncco9c
KIZ1mm3kBfv6RUGWizeruarXRSTbSFP1oVoUEUTGTbWt+tRTSkzpRJF7/TasRUILzdg+mjEylVIg
MdOhhlboCdrTgknuS4Owj41LlnIYLO4kH3lCFXJq9GjLAJHCMfftwcRagvyAcaf9dbVWW1yW8hgs
9o1BEfUK8roDbTjDmPYxc5L7cKs/9Q7tTEyovLoV7dzjNYeuvuGWshmYFgu/yoO2oRgMlGLQtQeJ
fokoOsWYpvSJoynh1bWTJUNaRNFFIDaNmUBT+dS+NW69N7aNk3kTXiaj6++yG6J0AussLwHLM1AG
p2NJL+uY5JrpBsshkd5C79xm2Mp3tRs/1IgvhTvtiaPsKsgtbgUD3mZglugRgNAPX2QcacO6clDc
9DPPZFfjo4UoBsQrCbSodQZgAVOV3SZPmn8nY06vOSiJF81/FKsspLEII6ZhVhI7UgHVqNibfdZR
XO428rY+lN4fjQMubJQdPky0eQw1mu+fvI9k8gdd/3tyF5QC3LwG5/6zrBah39ZdmUEeVSbiJwrG
Eqd25TdQITrTjtfituqLLsfJUlqI4SBPTQlxTfPQY4l7XDmKuOsiyb5ukKvBykIOAzM61i2AjoQ+
W7rzTawA4rx21i83qI1NE+8pzDr87+VuIqWsCjlH1tD6Ws5fh/qrgmJ8VCFXWfUcV7Cuy0UWY/CD
oRZqkxQw+Nqtxq1aP14/q9/g4kUAY+OgamotIcwIF9sb2rfjb7pPihfusrPF3y3GObr3l/ICF/PK
mjTDTKmbaHhJbmVw51cOQten9kjvNsHzX0vH+sRt8llrQKcs79+f7D1OW8hV1Syomgxy67cZY73Z
QT8kt4Kdb5CX2vS1LZ4NvMOTx2JDc768+ul6tL4Q/4ujHfS8nPEVhd3kTC4qcqCnU/eaSwyq0Tbk
ZOvXvcBFW+YCSIGsakYKcZN1p8tb0zzPgXPdbsgsfnVwFxGMO5WrOVdEDQdKpY3s0O40mAyfioNj
/jLjRwWlSIO+xlUry7NVJHbt/7iuB8/+ZcZjCkIlDNoARaSzfDAPycFyzdDuXXETu+mJB4G8L8NA
hyTrRjIO0MfQYnsasQQGTFTctZnrDvnycRjQkIRaRQCC709b0Dov82aPYjp1x+e0554fgx+ROkRm
FgA/Bse/J+bFcVe+gg0AxDsily5mNTu5uMfsHGgRdsDkAppVIFkmruoxstNvdJssbFpICy8GR8t/
11KhE1/gR6bWYWS0kNsdpDcq87Y7f5u/zG6GIj7PSDhGz87QlamQ6DlI7VxhummTXR/xGuY4aMi2
sAVirmTDBCskethoF6GGonkK2td4wLeOEqZmqqZmyQqb+PSjUB99BbmReB/sKDlHTRx/VsaQ5YsY
5g4nmV5KXYgD0zUMf34Sk8+RwXltrl/ciwjm4gpZpFlBDk1mbC0eXvz6fu53fwRFFxnMtRWLEsy5
KmToJ3qqUzDWbS3vg7GN18e4bmQXYcy9LcZcTc0WwnpdvG30F6xU4DCrrCc/Lp+FzT0AGhA7Cfgs
yUv0mr/leASl6JbUduFWfdLu3/ewOMUeG/BA2faHmb+FeObOirpatJkIDQvJQwOKMO6vf6/1cPbn
CbJ0kEIuWLnS4+/Xhjf4dwYertZkc6PNVXLghXX/Mo7eCXkNyhPkxm6IjSpBgzARkyDXgUVA4la8
AXET6iR81OPcXovx8aluVlPvAyZoCUuDFiwqyGDDlnf9HHliGB+fdkoyhxr0o1cI7bnCeucdn6J/
dTRweY4MShjYaKdqyGMi0h03ya69ye9Cynk8p9vwrCMXQIXr8j7ZDjv9mHrNHiu7wUL735RlcEQ1
VEFMCKpikL1o8pe+vk/BFVp5UnFXTqdY4HGBr56uoqmaboq6BfJQxnO1iHDmJqbTpaqa4HZYSJRt
Dc5lWMXHhRgmwvXxKIosOcJlEF/HfJej38XgbsjmCWHi2t4IskJNoUu7pU0VH+N50s5ye8e6l1AZ
KT0ejSZPJHMHkloESU8OkUJW2ZH1IxLu05EXTK9i8eLwmBswYM95Ulo4PEsB214hbBJt4Fyy1Rqk
vJDBWD/meepSKt7PjhbUjvtx23/T75UtOgy++3t/q3mibE9v1EdWPvPMnqchY/ajPhXRJEHDYDjX
4k5P/+TFs9COcZ3T9I92IRpD9IMhembOsfD1SHchg27aIgYcDCutw5ZOcEObaRvHj20LHhpzKVvU
w3lHtupeLuLYULdUG8uqcxxZ1z/n6UMx3rZKbgsCxzDWS7cLOQxA+D78ZE4WPjiYh0NZJHKFW0O0
BSd+NUC9GO765/A7FBQfrkMh52qxYe6kdkOq+VBQT19zybCn/JRa36/LeN90+cs7daEdAxmNMfpx
r0MIgb75gvEypLnwCY/htr0rt0mCEYd6p32m7LOJssgWgcK+B0e9rSEP3j/k3hxz0lPr2QAF+9lk
wxQNlWW5aytMWmo9Ni6CH6PdWCkSEpR2aW15OFJjf3zPc7GrUwT06NdVVHap3+1/bbeI6xqTP3jl
Eoufio3g4p4CLxox4lEUrtrtQhQDNIbvR2IRJHiiqdMmx6rMMNlg8nLk0Yzz5DCQEvVDm2gGvuyQ
P+qluinacNPUiTOEqXvdiFbBa6ERAy4YAW7SWIBGNXi5lGBr8Qj/V330QgCDLHUeGyBBhQAVNTrq
8CGiqNbj+ej1SPIi5xdIEaKyMUpYAZY6evJz+RQdEU16vRN/Kfa+nbryVwkv2n9BW8n5WOz7uUsq
sSgSSNZP2a3xrXyfxpDvUKvbt6lNjUWYZuFTdNKX+eX2LxRmopJuKgRVKnGwg7r94BirYwfFX0fs
7ML76KubNhWC2uZoNpx7zjEb9pU9CIEVRQZdhAKN08dcfLtulqv4uVCO5C/9UWd1vSQTcHeZK/WH
XOtc3ee4B54SDHDI1jBhCRmU6LXIjtD5JfL6Vdf96kIPBjAqFOVav4Jt9G+YT3CknX9nOcNWcpsz
Vp9xPgqhwjWLYFBjRItxaCnQp4kctY0dRF7OnKXbwfI38Wj8UXPIQjcGOuouStu0hm7pTb2fboPP
kadKKCBJLlYjOuUm/84rUa97l4VIBkzCvrOsaYKGNaA+HOzGGY/mE2otE3FKephg5dWROGfKTo21
1ZhWYgVD1GTZFrqDNZ9i/1jO56zipBQ41qgysYqZjs1s+JBU6JoTmV864+H6neIJYAAj7Ut9ki0I
kMPxbkqiZ83iTXTy7J3tx1PMuM8wjUAhCboBHWVn7kssBJOxPzh+5s0GcBCQ5aEBF1eUayGEzfX9
FEY2lsjv/brZypI7AHlVKeFcMK56DGJMVS8ngQ/7G5wRDw0M4RzfH2hesRX2vJYC3vdisCPQ4Pnb
AsL0yDwGY+gqWc+xufWuBdWSRdEQETmx+ZdKMOo0b94rZAO61kSPyEByjIgH3nyveF2Jecxhk7vw
YIMtPF03yPUul4V0OoEFyptjF8ZlCenlN+nNejMwgY+eCcc6xZOdv1A+xn/gYgjdo19R8qIy8w0L
qxnqQaEyxbl+z0QqJ8X7WMvBa5VYN9CLKOYL5nVUGlFGokbdUYKXQcXkhbjrlb2U/sgK3u6w9efO
4jwZB5A1mVSO4/vX9MGKbDc/gp10bI/91wBN1bPb3/cvAbZ8cUPwdVO9KMq4gh7U1r2OOiRKCENt
tzjWCE174l5GtdU46Lv2mRfv8SQyniA35TCoqXgWTU+RtSv7Pcc26Q/83kx0lssFFCRj2dBZTvdN
jaVJHajEMjc6JJ7kdXjPqI9NbItvRPimco10Pfz55zx1luMlzay8ixQIH4YKPZbqThGwiB31Eo6S
BPnXlGRcgiUYomCidwjBOTX85+d2Nx8sT0PMmju8NiXeiTLP1QD8jFizCaU+1lL+p5Trz0ugs+wu
ho51nqMInagu85HZFbBbjse1wrls+i/zVaJQJwGVOy0saMYDXEW1PztlbuFFTvpCHL8Skv+hW3zl
fLT198bFOBhUicVxruQJ52gmtnjAf8qbeSPZM6jfhMau3mTE/xjADe95Fa/fhF8XyQy+aF0cp2YN
yfVbeUPrqKgFK9iLbwSf6LR0OZryrgEDK3MtKqX4gWcD3nX9hlgCPrTcdJvqCYP8G+MvjtD1iO+i
JIMsE94dhiwgqqCUPbgkT+hP3xpIpGTgtaeNt9TKZw229UedkRfDZfdi62kqZHmH04336KHFsC1N
VPKz2b/Jl/xU8P3fF15XNSLQB5D90GDb+4zIY+D5Z6xA2fF28HHiC2wd+V8Pr02tmJR0SfKbBCOo
9cb3Bkz1Rw76rJ3KQi8CLaSPzqkj7XlJRp65vv/7QtFBCkVLKiC8RYMyJdQFN32lFzK9UKRPPC6Y
1Qlx7D79O5jS37vpF/KC3iiFLsHBWnk8oMyTV/O3zvQRuSVKmrqDGGqBbYZz/FLnpVrZrVwlBwTj
9Q+OCXMQ4j3uWvyQUeokU6C+hfmMtqoJ5Od0bVo7eJI+N9vZMQ4UA0wP18WuumRN1hVM1oHpje24
68euSWRKWkXSXg9Ce8643GerioH0y5DREm0p7xnRhWLq2KHfPMfdbL9NDppsd9ZtvhNqrOPq3WEP
kHcmhIwGh+tqFYYuUtnU0uTneVioCMSj6VQnJ617mEFle/3wVlFnIYN5/UkTWsGrFDKm4H4Wjqr8
vYywqzF5QUloc13U+itmIYu5lFlbK3rjvyPc4PZ7SpNNnxrwV9PSXF6Qzzs8xuvnhiXMsQRhTbtN
atWupmMaRA5HpXXb+2kYCv37wjCKYPb1ssXxYclSAXoECf0F40P3rXexmxxrPWNn/uu6SI4pKqT3
QqIsyZOYh5CYibsqruxGfiqiYBPyBuzWUWXxteiHLATl+YCdODoEEesrNlqctdvhLdyVXiBybJBr
GIx/H7FmNu5NiFIeiUeg8+qvNDnY3cDl8WcVycx+CT4XijHevdPMXC3pfZsjf4RaNRq6NazCNlGo
SLYKlzeEDO2aOMavD3UqoIgLUCQOVGkD6j9wS6h2ehs4INDweMNgHPtgE0dWVcZjoiPbMpeD3ffb
yPwh+a7OXeqyGlVfTpFNG2HGYY5z+maabZ2TGOxWogs6oC02Jx2VU+o7DTq6CyxmqJ81Xq/V6lN6
IZsBklwZJhN164+cuwJGkvQ4O7SGsXR4sjgwwiaWirZOqomaXNsBpJd2Y+6GnJMM4WAIm05SjEFV
ah0ihjwEg+xfovRwHTJ4OjCQIWArSRFToWAI9nP3MpuuPH29LmL9VbL4JAxapKBwk5IY5kB9VoMn
3FJ+ioaGwO6KcVUihe4Hu3K5wQ/nNrN0xlnog2kwg2DzJIGWZ0YPIb2AyBZAb8HDe57lMdihTl2M
JkIcpY7nD9INAra9DQ6aW+nlM+180b1+rjzbYMAj0xpZrsk9C73nG/us5NgeD3rZ6atIVcyw0d6P
z/RkyjM44jlDGTN2LexbvK4NVxoTbcT4VLqK56sbvSDtdyPZAOHX8GXYUGewwGMi4bkwls64rsJc
FehmJcYxn26y/CyntyP4QUDAh/9mb7NhbTgqrsO9pWFJmKxg7pf1ZZUmY9i//Sf4x1KyLU0k6jYx
beUOqj0cgasmomObFxqtEP/qzO3OyixtJhOLzeUTUTXk2xhbOsvM7pBAxRg8CoAB77Kv6rgQyVz2
qet6308gMnmhtzF03GSDU7rE1yjuhL+SV46Oq5d8IZA51ABsDT7WH1D+W0KbSORG3/MjrjlVfDyR
e6Q8ccwtH2JQHAYk7p+XaowdToEnHczttOORNq5fioVyzB0vB02MsgTSrMfBlW6ig/pJqp0WqEmb
HMeRcwlXvcFFHEvhZ42Nb9QBxClIvClnbXCVbn/9e/FEMNc8UJW0mgzYR6jVT6aY35tBfNdZJScO
WA11FprQZ1xEqEIfDHJu4aplmdclxy7ErHbuNZZg/zd16Dos5FhCM5sKndhkbJr4ZQzPaF3neJb1
W6wrpqgZEvgkGBmzpFSDIlND6vRY+N+j8cd1HdazL/pFAP2AhRKyVlm132NWU5NvBuFtqpw+1l2s
JrcFzPoKuy7f5OOtAofGEbwOFhfBDD7FoYyunQDjhbI3gMAezAt3/hO9+lI3/Oy7vEb/9UhEt0xJ
R4OmbLI57MwadDWhPegx+FYpORqCdZX+ixtFAxQ7kF9tcocbGqwOACzkMtY4GvksxTIdMNJbywEA
rhddP9GLhoytyLnWhyNtt23ANhw6ymt20je1a6Lno/wcbLM/Ql9DkYkPG2PhLMNoG5pBYxjEIwde
BOmpOmEu1DG86BOoaw68Drb1psqLNBafBLkP2qoGa1l6U+4ztFUNn8yNinUR6Vf5UTu0XnoCWx9W
RDuK3R15vQwE7b+81hbSGehSZXMuyhLSu9G1kAlR5caOgS3TeY7vAry3r9+OVaRciGOMpit0cZA6
HG04P8boBzT9s9Zz39er4LKQwhhM106JmYuQMjjVi3moH5vTjAKy5uW3ktuZNn+b/OrrcCGRQRsj
acVmiGd69LZgn//gHeK3ua+PQyzkMOCipXAzYoPPFe6lN5pdilz1E5Z8nakyMe78m3xnnIiJQt61
91j9aT1d/37rznvxA5hQSB/a2UoS/AAa+9GwRi841Hjdi1t5k/9Zx+9CGBMGZWLUIOUDYap4boZj
XXISjjzjZ+Keri5nI4vx91PBdEUzvQlG2S2UZhtohRPXKGq13NrxqhNf6MREP3klj0VBF246DK6O
9TDx1rgNz4ZbUsnYrk94xZ24r0bOvWMZx/wAjlgZcCNEr/tBHSPEZGw8lOgSnFBbxZjidx6n6boH
vmjKkgGFaT1kOdaQ4qVKTHv+Xem2L/9ytm7VGS1ksbgSFG3T0v0j3i+w/e++dRsiN+t21+2fc89Z
ilHflNA5hHVxbm8GWzR0OE0OohxzdqxEdKR09sK62qklb7fregfHQj8GX2I1NGUheL92pkf7K8HC
ck9UPc3ewHDXv6H5XzUZhBOyqqLQYLF11waT9kJFxKNNJHU2Fp2IG2seJDtrtNa5fqrr6i1kMagS
dnqJVSQIoJvSoc4YZTfe0A4Pf2to9niYNrRgjle3Wv2WC6EMugiW0sWpSg9J2EwOmyndas/vmF11
RqZuWbqKQBf/+d9ANPDldupoIq+aOscUs09GYn7jnB9PBmP+qY9Nb4YPGYMjOsFsd551O99jfpbY
9ojUd8MNO3kiGR+bWFHW5iqGkMK9Be9DHJOGO4CbhNZOZ4+gC+VcPfocv0Qqi3NkrkBUd+CgA4Ox
K2DTqDYrJwO8QJKY3jQBBnlVI/yTUGUhj3G1pjVhkzyNlPldti+b6DY26u3cyRwftO7SF3IY2y9i
DQzoNGjfb3uQJ4BG0JOwOSy4x//t553hZvv0oXXyxMaa4efc4wby6/fgYqDMPUCjveXr1fsPoEnv
/tjeIMeBB0S9oyJueEwAo/R8QRPAhmO46yBzkc14YKPC1qFwxCGrYIqUbEW0i2IrlwC2D/JNK94M
mR08ommeI5ns85o5MX4YuNcKVQ2t6w31lCQu8QihCnMgt2Ht/yzrcfnMbOIxVqokrWlWVnn86P1L
POsLdWxScwWvpfE3gPrzXFn2p3mq26hK8QgdHEy5pXa5DUM7rakmjyCjdPxbEJs63P40wrIrh8om
IPU+LIfQwKFq9ryl7R/BQYaDUsBPwdt6x7FajcUfZQ6FuMB5EstNhnYx6uJQd3/U/7b4bAzqzKPR
m2YKMQUuYCHdteUXjiESNl87MwZntKFJzIkkTIioKTALHy1Qylle7+Uer1GEg9oaAzbYmyHXJs0B
5wJ4j24FhUMexfsqLJZUTZ5YPQwg3qd3tHFB8spbvk9dz3QvPguDG4KZ1nqQQA9T3OU9GsN67MpA
WbgV37LSdCP/OMyunPMCFd7xMaChjaJqKSVBZXCjTee2eOYYA8fJsexNM/bhKmIIvdq3wRVs45Xc
gIBVD4FnnahRN91FGwmjZQ/XBXNwmO0pCcNJkXUioBzbNNoN7QRuYAk85n4n9xzM54mi+7BIzBX5
WIZRBVG6/JQknjB9ls3tdW04n0lnsAErl5JY7hAqFP6rVYx2EX26LoCnA/2AhQ6dZYxCR84DBIV2
mIyHwAq/W1bEqVbxrIF+xlJMWDWGRVZe1/PGNJJ7lNZfY9m/bSrNBqE4J8JapyG93CqdQQeA3SQq
AdQiJtz2ieBbvVNtw5NeatQXg4343+BCZ+BiLEJNG2IoqHrmocHQGg2Wy/8VxHUGLbDhUxFk8hVz
+pQne6G/v24O6znYxcExuOBLtSGFdH0winmmVj+ET2fJrrAfm7oa5U18MI+0feC6XI59sKlDPwvA
W0xEAKn2zZRKWxpnZ7A+q/pnLeOEqetNfhcV2cVEfm4Oekq2SK9P9TsYet7ZtjRH3RVY7cXbzLrO
0rOQx8BEHNd/P2nky+alW9mtvAG9/fCOuauYLn81Gwc62G0ESSOGhU6EHFq5t7S3PHq5/sl4kZnB
QIef+mLYEwtQu6nRT/w+Ko1dM4ZLVL/qTegad7zZqvWknSWqCuhzTEUUGfMsStSg5QZKgV/Jo4xT
8l1/0jwqJ8qGLfwJ+lqKqZuKLkuKwUgDpfAA9mmgbyUfjO62jf9kTv/y99lcVl+ofllIOMEmwf7V
L+nsNsNfnK+0+jpYyGAe7a3c+b4Qo+OG3iXElkIN7uYNsYrEByu2uRz9qx5lIZAx9zGvG3kgBJmw
J7i6hbhnfS+Wdu0SIKYn5e5fvOHpj/4Sei6EMn7SEvMWUwn4UtajCNCiB6eAqclwN574N2vduyyk
MZYv6bOpiymkNS4yn8RB41lu4I2OCh7T1MFuR46hrMLjQiDjPvukt4ISCTqsZTW3XdNuitjcjqV/
78vqgxDz2o7WvcBCHuM+w6KaLKw0xzfEDtDJBRsBEq2Rmzyr++otwGRQiPlk407j9X2sYtZCLuNF
pVbU4oGC7tQ/Z/1e9jkX+jf48fNGs4t1hFweMJGHg6S4gPgdwbRADYsUkJoPPJ5wrjgGQDDYGLaR
9m4oylY8gc5kI+8VLGiBtMDm5qk5V4+lmBpHYy5HibQ75Hv9pfEC8Pc1n1Rbcrp9sR1a0HLwEvI8
mQy+xP5YZg3N6IyykxpPc2MX6uf/hmG/cEvVUeYL7+Z437n9jbKjXV/9wTrhZQR25D/L5VzMkJ1x
jFpDDaX8HTPrfbpBa6RLyz/R20G0nPq2R2kjklyOlhzjZwmmpLpOhJBC8QZbmG2ig0ZHMlppdXy+
f9kUx4FNi8EVUNBIk0acVo2re0h9bsIzBUMUkwyvvGPl6ceCil+JsqZSB554lqObMuE0lfBgmW3g
KkRR62f9/QClrQxCRCI0rY8TLoDlDY/ChtvCxTN+JhwvGrFTJuzywzKRg1AfY/2o8t6zvFNjIMSo
i9kSaSSlEd1+iGxs9rOvG951CSo7t9g3WWVVJCENboPhKcI6lusC1hsDft4ncAT/7+tvToLczImn
st1Et/o9DaChtBVuMYfRoLiV2tXGv2k2koPW+3P39T/ioirSNVi8PmW4a1U3qJtwQofHuJEAIYnX
G07r1sjp5E5xDPh80qTV72MSVWRikk5LZdBz4VyJdzSj1R6H6u+lNrzMN+8T0r8vFIwKOVHaEKLC
+S+MCys1B4Gvxx8qW0ELUjnSBwsHWA+vfb9LpL3a3efZj1TmOGieIAYjcivVG0OFIrUIioYGfZBJ
bks65nVQcpomXkPO9furiky8UUh1N1ci9OrzczXuDesu7jn02JxYShUZjBAkq/K7EipRz4+MDRsb
9Yl2xkdgk1K3tG8i/F56wy54vX7rOHCosm8lzJpEqOJBOSyIo76myhsLzF76W9rijqfn99RpDM5V
JzS6YvPv2c6FIU5VVNa9jJs+W41tFZKTis99vxHL0yBEWyk6DT6PVITzDdnhxMD0hzE1IdLayV76
ZKCLNnPEu/rVAB1kcVdg7Vny9frRcq7be9i30FL1M3U0LXxSMbtVpCcVadvrAtY7Di6IyQ4iWnh2
gjcCEqg5RbqhwBHjpPsYQzw8emyeMix2SH4RqS1E5e1eVW51iXNYPJNgYgxVrUdZIVX+f0PcHOR4
z8IsvolpSXUSDjAD0xjsUX4ehOc2uTVqt+ZNpXOievX9xi9E1U1ZlTmF2cSihrkgV4sd2iFD9TZN
sHngTph37U4xAFKVUQ/WMLKF+rZpwZhztKJT1X2/bnI8J/0+mLvQqhfacEzJqMtNByqWzK1OeUv0
dw8Uhgpes4nuKrCBavvhPj79WVXxYvHvP28hXpPLzmqpIFG/yRhEUTbYR+RGHRaEyCCV5uUb6cyu
nOl7KXshTWxMQwbnKG5wfheUD5Zxa4Q73f8ujJs04zJ1yhxp9O8LaXqSFcpI0misOHSoQ8Pf6ra8
TV1rzxv/45iLzIQdUhChJZlSqUKXojiGeR7fd7S0w/D/p+sms55JXXwzBjrCru4UlfSiTKrupAS8
n77pNq311e54YRznhrOsfYn+D5BM0+dZ2OXNvap8M5Szkn7j6MX7XkwUknRm0mb0bP+YImiceWfC
X1NrYHjgqcXBX5mJQQREppKiwE1H2dcw3XXJG0cb+uDXbJ3Bj1LJ8HYmzpyPfYvxxt8MeBKZdgxe
YWvDmzHh+GN24jpIh8rMKRVXCl8a41lvXd/YclTihNbsfHVhTIXc/uNTUFp086PxmUj2px1ixevC
OFDBkvXlddCbDekjJ69NJDtT+VkzXSt9EOVNnc/2dWnr9eDLnWJ5QH1d1+VIgzn4J/OQHaITkcRX
53/R9s6x8l8GFyZQsYEA6MMx07LiKt40WxqLDw9ty++z4gQC7MQ12qxSuYwATJXbuZRsKLz8WKi2
5nYFrDFwRBvZ4X24L3Y5esSvnyvHKtnha6H7J/kwWgcsS+rbEBVhXgJi/UQNBfUJBSNdKhPqVHqo
FSm6kMBOpd6jtuSiPuGkoZPt/40P+w38XsQxMJX9H2nftSM5rmz7RQIkihKlV5l0VVm+q7rnRWgr
772+/i72nNupYWmSGzXYwJ6HBjIqqIhgMMxaFtgjlwnieBmaM2Muh9wN96AsQhk69HRJuCcy9YRI
NVVzWdD5tzyuXOzbPmADHVAHYpG3+U1QC+jINw7jmjhgcT3IRvy3Q+VFYSGS1VXXmhHv3AXjX0aR
unUpiZVbVoKvpzGToOVDxUHftOzL1CLYzyizt2rAs0nxtaaQuLhMCD/mVTYQFvZMmgFCxvDRxjKj
clanj/Q414rwO2Elo2vpnC06ZHQ7Pr7EAPCL1UKMt9sAnuPbChL32syJ1wKFVKAx87KvLAhUH+O7
5ojAtWd/gXrW5zA/UiQl2REKjmaqiZ3XFNIaDwC+HLZ+D9oO3/DHHd+l6c7ZJ1PS4N98kq01FLyt
I4CLLRhkDjvV5dQuyb12x1AplW8LbHraWpbgaUbfR2Y5QdboNreAJucu1d0CqvmxOUwGiJqwtomk
PCYOLw1zqKpZWq79l0/KAMFDDOAyi4ySzWj1S8XHRhuMAgBHCcXU4i2+5RyBFpZUJV6x2U7W1T/i
xLFCUuvY3eSDfhzyZ8K8aPatYw4vuKueitEUZ9Gdm0aSSfzOhsXkaC1VKE2aNBjU1PzdUJ688mYC
0kMOS7KBB8LueKpkA1yQftb9nD99PAOQMbIilOygxVlD3bTorPO56uS2feVIJMk3bT96Oja543vZ
y2fz1tA1TaUW0TUdxHD/DA1TjtF32sO2stv4qfmRwZYoIKmB8M2pt+N72aDe5vzDWqAQtSfSE5vk
WK/jkOrZj+6W92enQ+fojzlwlpczvUFH2L9+32/mUWupPBtZRUCamEY+5dxd8wzkegcl/WTEL5Z9
JvNTGfeO1X4rx0lixFu54kqo+Ihtw6waWQOhZg6GZeLY451CvnTd6Cba2Q5er+u4lVCtpQm2m4V9
atAR0pLjdMuBsuPjfPs/YDXyC+mdj1ws5ne0Wh1lpajK0OfY1s2OFtZ8Yp8Ay+xr5/MlZy3xpZFg
awVmrZdweWFoRW0oX3jleHycTa35DQvxP1C+yjQTby0rBNZQjBNUxmc63EbWrk7fcnZrTV6uAU+h
2U/9YZye1VlyQXMnu3akwgWWKibJADyLrml4F+ARUZfnOTiE1K2AwHzdSrbDy+rzCRdXEug0xvwd
TxPJyQDOJsE4JoZ0eLkq+1R/uy5OZpRCeKn7qarKHtKsM2dYSc/jrrj7H4xSdoJCVKF2WNZDiU/X
+sHeADBr61b3FO/a4pVjC3L2Go7d/qHxlrVxCnFFVc20S2rIpfv0idc8UCQrUGv+e4agP6ggy5Gh
KGymO5cvKD53x0yJRp2HFaV6mbH9CY6N7vH6Z5OJEGKJmrTBgG4ItmfDR0xgOJr2GFDZU3r7jl8p
wv1xFUmUEbhohfb78LKHM8cSxH6Uk55b3pP4TA7hs6zpLLN+8ZU7zFoaBD2CVwUESus3AmXnzBky
U24e0mtn64myMg/xkTuwaarTBOL0+wq4SsNziWGrdjeh9ceZy1AelmrIw+GVWCI+bS22BNFY/fZv
HVU44Oh46oO+H29VrEck51FiKbIEQhfiSZxaOub8oeLoLhgOUhwOBlMB1ANbC7jJpRDa3PTe60eR
gRLV0AyRNq+Z5ylh4xD7KrYKTvZN4ilu8BuG4H/gxdr8fpj1M0wNEARIj/5poUVctzaNE8NrjdKJ
YtNRpRstMhGCE5jgh7SWkDKP7+tgBskrf1rTSXHzz6AdhI2kkcOCp+vuzb/JuzNcqSVcqVo+qEVb
LZhMA2AEA+K6U9iBm6aRVw3J23VZMv34v6+cvAF7RwuoO9sr6+9d9nlqJC8xmS7C3RlY88z0UDU8
bXwzWox2k1/qfKN30uV7/iGuHZpg6HWZmPrU68ybbCwBNQ8pPpIVe+mx/AGCuV03OtcPbvNKW30k
4eocjHTS49zQMVukelWf7fKS7Caq41uNWOb+CEAaDPyPqQs36BDl9ZQoNUbCMBYBxkqPqI2j11TS
oJWZg3BhFmYVZyqJgARBP8dt6QyhZLdgs8O+UkS8HlUlpkalDZEf4JGIiJT6OnwXeSrnQU1eFzf8
Ut/OHjnIdqi3VaPMBnYj6rIidRENujHpTHiVTUPyMwta8ssO8fDyrtvFtsH/ESOO9ZHEDOoOPKhe
UqFEWin3CWA0rDZ+MytTkixKNLKF8NcqUdSwZLY9zFk7LQ3PSyuzB5k2Qvib56oI5rA1PUXVVCeM
2tekYLeLEu91racSl9rsaurkcnZC4AuGntCgsSI/ulWeyWvnsd4FWJpvecGBAzNrJ90vfsEsVa/Z
29K1kM20aiWen/cqFi7FOIDFVNG9aLnjztx/zWT865tvzpUIIRxOVWeZYxNE/qTfDvrXIL5Z1C9p
+JdtHtLhx3VLlMkSImJFavC3xDOaYfaDlmOTl/hVsIv6wOnVxTP03XVxMlMRAmLdm+FodQbKLijZ
EzyT5jbyBjShq0niYttp4uoUhWAIpnSTE09FWKFfduVdD0rj6Bd/I3HoNxnSp8wqhJBoWiGt0sxE
oB8/mcmdoX0pyafrR7dd//ijEBOn+grSmVgr1WO/qY1DyZavQ9GdwyrYD2X+klmj08/tUZurNzMw
/Ouyr6vHxHG/OlJom6SwEjTNRn03mV6R7f+bCCGI5KPOWo3HqTprb5I5fAUKm1tWpsQAZZoI0WPK
hi5IZ1v3rPwmLv06WxwdAH3Xdblu5UykHxjbIFQmkmLCx/BVtMKqKnWU7FsSyjLpbe+1wPqqYRQW
cGX/DEZxZiYDVTPLY+qvdD711UNdfl1QXLaTY5xEEpfaVusiTfCoImtQgTRZ7Bfzw6j49pK5c1g4
iIcfurMuggRvCq0s6Es7pV5Evw76aaCStt62Efz5fXGTNS5tozRCantxYjp6Ex76CRVwQ/uQSV/E
CFev0g5ZREhlenZ7YtWbwbxZNisn00TwmtCCCYRKZ3kGunRZ7+j6LhgXyeeQCRF8ZiajmuotNT0d
rC50n+XPtH/9iMdcjkq4VevGIPVcB7aXlsD4avZK2jrVdLZNSZWOW877B8BFDld1dXs39qAZdk0g
h5avCuvuK4ZeGjgPTYqJF7t0Jt24z5fs03X1Nic3dXKRy11rJRf8gCMwF3GlK4cyc8rX7IGPDE1P
SYP2PAfq1BPnQzWmlUwhOFhlw8x61iI/IfXN0rcOeLZdjDn6Et24jb07U10zTUzbUp2KUzya2oPV
PcBFax+KW84c1d1QTzkjPUfLWFYb2bTFlTDhIMMhN8Y80Gyv1Q4xkGv7m9mQvD5kIoRz02xMJg/N
EvlGgMqLGbwqpbUbaPJ4/dw2o+lKEyGaxikgcRvwN4IltfVYNtxbRnATNNWe02dLLiSZSkJAHUk4
WWFNYz8kZ4O9hMudGsveuhJ9xDcbyIOVjmpwYVI2ng5kFhsw/Oa+C0OJwUmUEcd35iVIyig20OIK
d8RsTta464tUYgQ84FwxanFoJ61jkxI9jv0lOFnxXTvurn/97Wzu8vnFKibN7VytaQm8+7+Xsvf0
4ffW61nWHpQdlxBah3YOswXvSm8aaqdAGKjx30aTff7tDvdKIf53rELcANSaxLZwYsmR7+morvnI
uZcGdAUP3aEDJCbxyA0WwU+gRfHUb7YcEVwSicQ6JoYk81wvUZgYvhdH6qfIurAsV7xGh3yHBrds
wlV2skKgKK0pi5UFZcyM/BjHT01sux2R1Fq2b47VsQpholzaIYhoTD3eFWmwt4+XTIqJIOt7/mDe
dCBtl56jTC8hWijxPNtkiCjSlec6eYjK2KEYnbnuAPxwrjiYyI1gGSGxihRCWstLi0NH3Bi5eF48
1rLyrCQwiSBnilmoaoPL14vjzFWy2qVh6NLmlmUyAhdJ0KDcPlcuMCW6GU8d8n6tt/zFKDxmyu4/
mQghF9MmOyXjjIJUt+yG5qYyP5IaX8xNJEBI5ziZTAYXCumzVaKaMldORjTJx5dYmDhWFxg20Udb
RdVhpKekw0z4DHStQgbLtn1YBt5GKNFpTNz67GcU2cwM2V5nHQl5M5vn6za8rcbl94XQahupadYg
FPFb7dz3Z5LeGrKEVaYC/xNWJsXSCe3XuEdylYx+3NnenBT+dS02H5H6RQvuPysRdmYVTZUjT2zS
20RPHTOqvEr7kgCtbwBAl3G8Lk6mkRA1md11izJ1gccSYCT3/Vc7b398RIRl6CYITVVNRAyq9CZK
c920vVEv7yqWnetZts+zrcVFhODqfbYArrvghKzLnZLfVOOHPsrl9wU/j23Qvk76YHuAvxy92lK9
dKozt8Ycw2iNX0fC9tVsfb1+btuNQP0ilWu9MoUJ9GVdGPDK/n64RSt8RzrAPRugRiVAXnbA0CbD
B9gu061ECgZuRJ1tsBIJPUEdywFX6QFRze+9/IWzOcuSoe2Zv5U4wdi1bCRxa86AJt7P/oKZtGr2
OLpJcqMco867fp78b39/x12OUzD1Pg3pbAHJ22Nh65pK6mpIEZq+cq+LkZ6hkCN01OzmBlsHnkFc
5uBBe8BggVvN2G/Q/VQKTiqzfTE/SAKsxhY8YLBDSd9KU7JguX1h/zk2EToozCudgLwz8MLyYa6+
NvbkmuD7MXKJuW/qQTWbabaNJrS412CRLGrLpAi8rn3kdXxpX50HgXff/yJAfBJZvREky0Qjv8ZD
cs/3o1VQLzjV6+JPZzR/ZHawGclX8oSCk20laWGVkGcC5t8lmd04IfjZnSBFtT0Zib5LYjV3lEhJ
HzR1qQ/23NbOtLSfLD3QHHXOSq8O4tQx+jx3R1pXDqfg8+s+V2R/K/9brp2NEEBHJcv0YIYj8pU7
PvAbHI3z3yxVsgRw0w2pgfKEbeJ/YuHciMACPiah5dVKuO9DFCd6UIcEuSRkb2a0KzHC6aeAN8q0
0GJeMFQnS/mlAhAkaGaXoLajk4+g1esracL5ESsZrUwZkKjNxSFchghZdOJp+dR+7Etdjk/Hl1xd
CkM0MhWICPhSESCaYMWe7WNkecIgOLjWJdK2v5VlUd2mOogkhdjS0kZVukBlXkx7v+m046CErtLZ
km+1HTLRA/o/OWKMqSzdmsqhiDDyooLHPfo9ZIMxoh1GIM8fStpXwgTLMPtGZcpSIj6jKAKIS79X
4sP1O0Bybkwwh6kaGr2wa9OjvemhIevFre1lZSs5N5kYwRay0AYhz4IiD8AX3Wp8bZrOUcLn67ps
v3lX5yWkIUFZm0o85ajA3RfHvyHrurd+l92BOwAECXL8J25V74KRQQizbY3ppjhwFS6JWUcVM72e
xIfWCH2tMBA1rcnp2hLsfXrrmFOwb+kiKTNtxoyVYCEdYSVYPhSlwUBKeGcmnaOxx674UaS92xIZ
++Hmt1vJErKRRdeTNjNzxcOys9O0zyxrnXT8Jfl23AKuHaWQiywj5jZqqnLHiu+yB4oVpuSNZ1ih
G3wDP7QkXmynrCuthICh56Otd3QBB3XkGo55Us8lkA1DBXsG9t7Cdr3MmTezk4tAsXABOoZ4IRFj
HuiOnHB6SpPCs5qXMZGhuGyibyMG/n+rFAsXgdpj5j1DjEpuyan4MQLPp3Xa83ADL/dGoFGaB+NR
2RNHwRZD8Um6xbA5tb2SL8SUmZIymkbD9AL1sWY3SX8XRaZfZN7Qe3GE/r35KDEe/otXjEdkeEwD
lhoKCJ2wVq26fKEQeay/7DnA93z4yFr1+niFKJNjrDkfJqR/Qx3tCH1QGwzTBbfl8EOilcTxxGpH
HYcsn/QswsBqcVQcLB+/zYlj3ka/2P434/aP8VG2oyGTKQSWXF1mfSw69B4x1NZlj0mGyPmh+srK
QISIYpBhyCeT6p49Pdf2OUx2kpOT+ZoQTCgqdcnUBLpnOOPsAJnvKxYTHdvV9+AXM53iK/H6wgHj
s6xhIonL7zal4ixRjArX6Wjs6JQ6ITl10y/TjLxpyWUhTGL14p6U3dOps2OMFBXJk1KdZ/0QtZXT
mftmeFW0F6NNnETz7fKGKbIyxraZgObMAJwGSMuFzGRMi7jKUzichjl0TOUs52TyJR+R/8Z7p77I
EMKIMrYdcEuR6c+DZ56WIwAo3ACEHcCLlkfn7dzBuEjj99MqWw0HXQ1tTHh4le4q39XzcphH0EDP
O82fyv+bEf9Q0rqSKUaSuVmm0e7Q+hieW+UtSgInMpzrxyj7UvzfV3pRfWpipaWYTDRiJwu/oLKV
T7Ki/La/XQ5PiBqjHdNBD2rDmwvipsO5gxpo9xcRkcBfbu8NGLZmaJZpqKjF/VOdvgZBDZnwWOpP
FBtI7ZkzSRqhoz9RJ/nK0V9TORPW5hmaxLAY0nuL6UK8ClokCqmKCy1EUkfPRXaK5s/XP9N2G2wl
QwhZdr00ox4iZPECU3qnYsVKxfxq+tO6ZXdpieVHTomjABotcMgNgMq+kafrf4JMS+FoLZpYpLCU
yLcAE7UYkYMcaWf0si+4GbUuiop50NjZXVubeQB4lS9B901fvpX2UxZ8sfVdzG7HyMdZO+18E1mv
1/XbTNZXgoWYlbFMVcoEw7NLW9/keuvmQfkK4pqvCVB7gJDll9NcOoalyXYBtx+NK8lCJKNpT6q0
MvAuAfwWZzVbADrXgWAMt/iNNP3adMaVNCGSqWO1lEWN4XFOtBqczkcsCe+Yb97+vejFjvNBVinZ
dsuVTCGSMbNNgYRg/q1h8aAD0YH+MJ6StwGkJ+ZuvqkSD+WM6x+U/+i7C2IlVAhtaHCknalpqM8Q
a0CamXxvVRIcrgvZ9go0BHRLI0wTAe9M7AVaVokhZWadtPxQAihQkSR6m0mDeREhRM9Im4asYvCI
1GyxZjKNkxc2S+akE5kdUtaaO5qWdKdBppgQ1PAeWZLFYDoK6NZedXO/eI7uc7cGy5jldC55G98W
SZOQx7D3H+yiqBDjAiNSzEo30edkiqskeOuhdE/YcZx/UkCb1bbklbxtIBd5QkTLExImOqq1fmYd
0/GlZLJYxl3pikK/hzVWlyvrOpXkDDMS1efZ5YRb1kOdgFizvI2Qo2TnYfCvW+O2Rjanicb9R0Wk
9YZGVW6rsMZ4ad2h+4Q23+66hG1jvEgQnGpiqqLiurO8GVv2VdyBRBOL+LnlA2TBjTCgfF3cdt5l
XuQJxq9XAZ2ioLI881PnVcceXNs/6Y/phJIubjsZdsPm+TFioTdkqrolPo2xT2zU1azzEfmfWvLM
ZO23zdi7+n0h0kexluZ5hja7zcd/Fjfj4yM9Rbdvf/3cNl1pJUgI8g0hYF7iIytKUzvB4lrB9zY5
kviBGk9z+nJd2PZezUoaP9aVnddxahYsKm3PjhysKe850Iv5pd/n++/jro6BX9a56X12/lCCzExd
R3WNoiUrOHBSj6m9BEbsA0/nBm9TEPVNkYM/5SNuxUC9zphqYRxaiIVjrI+LYqSWp9svYXXOkw8N
LqwECJGPVrpNEoK2bF1b3pJ+0rvUK5ksDd/uUmJXEYmxpVlwqn9+p6ivJ9bWBCnc75VrAM0C09xy
mrt81x6u28SmJ1kgo7ZNvGCAH/FPUapeqtkyofRBi2eVxo4hW1SUCRBsrgIIdpujruMNLWZJWnV+
btRO4kUyGcJ5AUWobdI4xjwJOJZqLy8/cgGtDkkIbpFSVHm86BgYV095+mlRJH//dvRcCRAMl1XJ
lNsULVWOpDXGbvLCC6fAO/1e/f1gUN+krfDNS28lU7BlJbPqWMOmnceLbaC4weY7gEOO38vjtI8e
ZXYmVVGIAd2Q6BFLoSIgo1G6ecCWrMv8xg++c5bQ3As/1qe+KChid9jdYGYlgaP27bcMs8/xx2Ze
VxKEp0jRF02hmLbhqcGDkT1igBeQpU4eBN5/ctLfj85V3NaGls6j3WPq2diR/rGhkgXc7ZfNShEh
CpA6bCZNgwORM7hfkADlQHKLj5Of+bGUWVHirUSICGPXgWCgTbC10hya7iFLZTOT3FvepXMrbYRw
0M59plkR9kfU/bwHUXqG3VE8wffBQVUQSGF9d6UX3zfnD802rQQLcaJPY6UIFOwX68GnLnvuZkmc
2ExLVr8vhIkCM3Ntm7fgnMhvBsWj8fch+WzEzL1ubrLzEyJDPqL4mUzIHdm0w6AHpj9LLMQ6S6s6
Q/zjv8kSwkIzptaYkcb00mjyipkd8iZy0kV3i0RxszH49AFxGAFghklsAzRA/7zuaESmbFkwR8fY
4LXkuTPvLa3zGSBil1Tytbav8ZUwwdAb04qtjk5A5Jwdjq83HUZwUqFeAIixn7K+FD+od0a/EiYY
Pa5xFg41UqoMGDsaChMGSCfVg+za4D9zTYxg4hGWFtokRxfRTnOX0aO+UC8YJWs6mxFipYtg5706
JWE4LrHPzG9MfUEB/roVSL+MYOGJlShWYU7YGjaL2hmH5BQOxHLmqLzNqgz0KsboFCGoSCJQCgwE
2EG2bPJt08lWOgqG301zEA+JRb06pm4Qusb4o8lnxwxvRyZJXyTfTFw3BxeyaQV4THnlGJ6iAVBI
vX4K9cWXnCp/FV2xDXHXHDSkNDQDzB/xmZ4FOBjDgXMo8amebC+j8uKf6Jow4YlWK3pVqYGGFk0d
R1+pkamj3w9T/iPOdPPBDtn8HNMWAAKjGmWyDU/JxxMni22ghZrKEBtIZcoHSu0Daqw3jY2SS9ne
J5NsskviDyKRzDAB0H3s+HN0BNXxMByNPj1c/3gyEUL4iOIsxSp4Evt9+opNyLR++2+/L8SNDDAU
AwZzMdRnD07VFbs0SY/XRcjMXIgaeZ3gkFLMDS7L7Ww/hcXnRFZFlBmdEDcWZa6TOEaQtdLFb6qD
MiROzVInqbEz/0WxJIW2bY0wm62hykFB4AofWOV9bCGhnoFa3NfKRyO5t4LdJNvI37bkPyLE5mMz
wWeMGiLC5BkAAIn90zRvNKyKTfXuI5/nIklIlrMsxKNfARBP18XprdKQ+GhhztNVgqCTxHfJuYn4
i8xC8RzFDhS/yqek+2ka+wmzPNfVkR2ckEm0y5TqsYoSlJ5zlt9EZdbd0jW17WKqlBROm9Va6eQW
wfrMdcky7YS0guY0aucA68RpZ71lKF4iK3sEy6ekKioTw/99ZXxNp0+WNaLjWM7EY8U5NEZXD1+u
67Iddi5GIYQFpenaSU34cGF+Alifmj/+t98XYoIVlKWRWDDvakld1lVYlJZMK2+/neyLCkJMUJKR
ksDCFkgPjja2yzAgCdINlGumOzkrvey8hIigBKxldQqoqWhInminfsmXD02tX/QRt+MHY7TZEuHZ
HMwnlKZLzVFKGWLydjVgJUQIBsmoDl2aQQ/OKWkCxK08kxGcG/ZZ2Rvg84WtfagIuRIpJAxRmWiG
kvB6xzztTdbeB5gMaKxFcgtJ4oJI8FwEeWnMLAo8y7pdtMhBxSMYsURVPsQmk0SC7em3lU5CKDC1
SVPKoGXoERJAPe0AlGTs69HhqMmG26qoqlgyzD9JXDCFuKCzmiYGdEFtHLudeucYUeOYwZfrjssN
+X1698erRL7ndInVhWg22sh7Xo/gUKici1NWlpIpI8QH/EkadAGyCZsejMFJ+xdddlHwEHZNEyE+
YPGqGKcRBjHkWHLD4JIOgFyg6hHZ+qEsEolDFVpbDEk1YdA9/rXsfs/NfrK8pAGAJgd2laKbSWKR
OENdxuYwNzPe0pX+SqI7Knu2bO9IX6ybCUGiVRVaVAnwzAB8vEepzV0UNXXSrvIjpNvc7JEyPWvK
4huWbLB02zDQ0GJoI5B3lEBhXppNoE7Uqzq/HBKXKudAk/nvtmlchAimATA6lmsalsC7+QEBN+2R
GmvHTpMUxLY+FFgAdUs3YG1MxFvUqmhRwhY1/iUCU3pCH+dKNm+4GdDXMoSLPJyoQtUQmXFyq33W
d/DYG15FxEgzWoAkwti27FG0GfzWIgXftcZIS2c1QEKJVX2nWkbDq8eI+TYZA78ah25fAg7vtjOb
vwYA9AO2qND9sIGbgw4XZMnp8Ot6zNqymfUfJHzOMlDaMq8A6dAV4zFLx58gtka3o336b2KEHCCt
GABCFbxzmuUhmX6G826ZJNF36xJbaSJWDKJwTGuaYagg034x5WRq93P2LbJyt5RRDm3bJoYybINQ
zIMJafSgBWlQNlikbK2bOvm2GLKW3b+YyUWCcEfGNLIDU8P0gNE7wb7Yoe2AgZbKr481qPraG8O7
/nlkGgn3Yzgr9bzwWnqmx047+YZhSa79bTu7aCT4Gm1obdOcGdg0mg9dWqGdWgJgSttdV4T/jHhx
YZPvz6cR/MsGglVbMsyf8/Xm6aWan5h5Y/SqpNos00bwmmxSm7LscV40f6gXp9WeP3QFrzURPKYt
DHtOGBYxp/EmnT9VwUtX/jTnn9fPS/LhxcQ5DtDJtUaAo5W9ftcofepgqkTSqdmkN1ipIu4252oR
ANcH030DMjtHI+jjTx4foNRB2WK+hCXaGxoIFqZzcqf51V554c8QWS4tMQ1TyKXNwiyaaMnAfGm3
jzmGqQxmv2gjLdwwl02+ymQJEcJeGn3OOmSCdbmP7C9d8SuuTtT4wENxfa5ClCgYzcwAtHw+oMec
zPaL/ENR+483iWnzkpDJDglCql58qYNXvcCw68cu+osMfpSrJ3tSFyTN9B5lSTDE1Vr9I4uLbx8x
cviKQW2LGe/glKu2HIIwwIJeAvDmsnzqmlRyUtt+dBEhGBcr+txqQ+wuFECE94ahp+dGH63Df1NE
MKvEUIyh0RDdSHqgwyP7CJIG1VTT1ihUsUSK8y4kljXzTcZeeQNossq+jf2v6ypsRs6VCEGFqqI9
VXsFFZq+AoCn7bQK4FCD2rsuZvN7rMQIrpH0Y9Cm2DD1lZBQtw7Jcg6XmkiaFJvZ/vrAuLYr40Wx
ibSmimSY7KtjfphutH3ylADxnB3/mz6Cl2R2EmbYycQGlz6eOl6wa8L9dRGbDaa1MsLdWXedYUUq
AN9mLBLu+YRVuxu/IxN2qv1HniprWcIF2pcEK40xYV6u7nOAgBs6cxR9klzTMisQ7lBlzqJci5Ft
59p8WHJ910eKxND4T7xLOP4YGnpj/7SAEA8sI245BmgNslL0CqY6uTFpeFzQgluC+Uabo4PVNJJI
IPlYtrgFM+lBQJoGRcL3ePTqQdanve60tkhdnmJpqjcHLItE+hPSnSB8rWV8K/yDXztHIS5oeYvG
V4l11iYr/EEFVY6S3eUF2IBCkzq9UtwadjH9J6+yRdDTVKWtZecWRsYbd5w+T6m0vCEzDyFAaHQa
Oo2P38+gUKYugCLRYJzP/P8HsHW0GFcB9PNeP4bP0mH87a9GMToOhm1gHArWH5vARWkGTLGNbvmq
7SqwLIWn8cvk5kA5PBgnELPuu49s7FLtj1AxoZzHbg40wL17SqDcNhXK7xwmi0hudIlqYkapTWCH
VyrgY9ksc2Plqa5GZ7ElV9V2fWCli3CppwGx2wogTcAx4/udIDv7EZ4AUnFv/BrBLPiSe9lPWYVA
ppngB1h3HsKpHn+7mj44U/kmdTWpXsLlOGiqkgegL/DMR/s+euCk7MGLsS+P4DgDu2y1l1Hlbcfh
i1EIXqA2WVcPpEZ9eb63yk+TlAx7a+13bXXC9WiUE2k67mbFLa/j8JuLc3l2+4+A7a8FCXdkWJDc
nAfsSwztIYxvY0VS9uJ/6PsweDkp4V4ktNI6y8D4TWX6dV54dVQ4KvDfQF/gXL/uf2OcXhMlhAdN
HxA2kopPPgR7xTEO4VN64LASmHKkTrrPbnpsfHUuymMIF8RJC8e8SXdyDliJyYs12YxP4Rs8Ctuo
CnWtk2tOLFtolskQyrJ5bhu5Sk2MDFe3dranzX4YJcng5u77yjZEPAuSW2Y9cj3UU3xg9ymOk4+n
hmftyT5rgIEYXKx0/t6lm7+Vb7LhEonpMCFyaJh4CwIWYiN2fK5LUOlR1TWwd2VrkqxKdpZC+KjK
aMTMFnK3qXtm3atW3xrWz+vG+S/pzR8/YPxvWCXWdR3p7RIjsdbYEfNoTlieMmD8G6eC7JPyiJ2r
0O5dyl6uy5WpJsSRiiMtDwmyKiQ6Svs5wVZsLSvubacEF9WEEKIFo9HPKN573Vh7Y5j7epXtiyIB
CjbGFtt8p/bdMQlkDNz8Z6+4OxMiS2BVakH6BQgr9tHuz1OwUwHwYzBU4kBie/0Y/+VddNFRiC2V
WRYNDTkMxNHY5SfrqKBHmnqFKwNEkHwwS0i/jTCpwpbDlQUhKkth/9jOtZtm2vN1hWRihPAB0qIi
aXMFPUv1YDc3kXowYsncjOxWtoRsow062hkBWq9gdSbuworYUYs+3AW9bTpxPFAHPczRQ4QZDiy3
srd6oMxRG6t1uxptWiCwVDeDpcpQmyRxRRw/rRNziJMcq/6JcmrTh9xIHFaB/UJyxJuLPjB7w8S6
jUqwW/lPl6+arDftCMgM8wmjtOpr69au7S+PvWf81byqHtiOPBPQcB96imK/B6hgNsV/9H/KJY2W
zzNmRHHfgk4pyc91jqpkLOs2bZrQSowQNePJoGCBIaY3MOu2Ks3HQTdvKZll4UUmRzhG9FmWEUR9
1EtZ4sYY67MrsEU1uXfdI7ZbFCt9xFBJpxlJXYpFypN6+rt5Ro/dSTvRHTlkriwya5sPREKBsKUD
P1IXU/42bJLUzrFflN02gGzP/fk0edMxPtl+59DPoZv5yy9uJbLp4c0WNV1JFhyz18OqCOcm9rvP
g8fnlOM9uV+wC8+3BGVVam4G78L0SphgjUqw0KrmtCW9/RyVjTOr365/uG37uJyjYIdLxuYxD1Ga
ttLs3Cmg4q7VT2onA8uTiRHMMKVFvei0wsCX/WCGu9h+0mRjgJub3+sPI5ggCTQlZ7oNwNEzPVW7
+K+m8lPqxICath91NBLoU2rsU8kB/ovlX05QuMBLdTGtAviMXv4LkN3ufI5P9BjHAGLLH0DQfEMk
/ZPNm5swi2k64iMTMR/rrGgXbcaCezc+swqz/zdZ/JZUDx2wEq/bxrbx/ZEkgj8aA75YzRiGrtvv
LflpJJI7btsoLr8vXKNaHthZSNBt0tsz1dBpHO666PW6Dttx4iJD8NYwyEnccCDdBUDjhh04w3xf
orBjaI+0/9wUT9fF/Ut0uMgTHBbF7GyawaMLIkVtF/8/0q6sN28c2f4iAaJEba9avs1bHNtJOi9C
VknUvi+//h5lZvIpNEec66CBBhpGu0yqqlgsnjqn8QpQZlL0JbzxtjvSKpA1CITH8dUbdC5+VXXS
2Zxg0CUlnzEsfbRj+qgV5lNbdDLQpswduBgu1TFVnBBV3ARGjtQM3ciQgdLFhf5mOVwMO6B368IW
eBnwwHa39WXV1exUb2XaSd+ayq8fiwvdsMX8tWGuh5Y3BiuDZ+wnR3LUDlkQHWRc+0JP1DEoDxUV
B3dpbvsYWxoFhzCQ0MhP5WdiooX0aVIDVvRePA7eviMK/QLPaNABNGFQ5/wwakxLXzoQNqpKesJQ
yGHKoJ2Qfo/Y874hYRBTKDcRjaiYR+Jq+4zqYRopOfUz6wdR9MVdbP0d05u35ArIrSLt2VDO44lv
ckuxZsSy6bNWf2/m9KI16h3JKgkUVryaqxnuWgQR1E6vwwj8OtrJth6oeTdqp/0NE36ZzUq4DYvQ
3EhSA1MfYb14nRE/R03q4UMGALL7+6aEEXs19YrgZg6ndrIyijG74kB1+2yp2XnfhDhiNza4JN5a
RdeF5hj68dk+ahj5nd/lkBVO/ciXlV7rzrwqhvAaqeoqUgQeJf8szeteK1IAxkPfTPRbZ3Ru4vxc
GCRI7Nad6tjNavPDMMi0DGVWOZfoSbSMyowLz3CAoDcU7XVMpcl5vYWet1kc5xZlZ1Y6BGjQhXU+
9i11J/WkLpLTSegPVxv8pERdT12UzfAHJQ29EgJobcIk3i2sTjYmOHdIGc0xXAcTtgNakGk4a20Y
KPlzPpgXM06f9r1Psmn8lEQ6lcQ2OhXzMmHuF9qLqUdukfeSXCr2cQtMJ9SxDLC6cotqEzq3bfpL
wUS7zEEFZGB/6D50R7lyiTA7bEzx9Ypeoh9k1AqYhCI/Bz7GIc/EvlkaGX5duHUbQ9wBkUehqdK+
BWWZOj1VfYIzqXyAuLTEH8Tl8cbO6pOb1l2ZDHpC2gzXpW/2HV7FgyhIPf3zdJkCvOYFMi0v2bLW
n2/M1dSeKAPLnA9QtNv3/5j1I5XdmWTfaP35xgbpSNKBtIj6g1r6KtjCZmf2woS+nxwWvMHBLfAm
qA51oBnLZwW9MwqzR4kcJh/D+ThSEHFLSd7XT/0qr16N8GmBhDNQQwaGzetg8MMjWv4HBoZsI7CO
EDyS0jYIs9DGHBdNWWcqjlIX1E/Km1GJ3KH+sr9p4n7jxgIXRJD7I82w9s7US3jMwcv+bfKsS3d8
EwxjY4eLIRWa2FCbAMdmEt9F5LaQSifJvgwXPM2YT3gxnqFTgFcE49B6UUDP6tkEzU15gCDyW86H
zXq44CEt2gGKidZG3GLuZyl8RdY9FLc1Nya42GGQHUnLBeXiWi4Qv78L3yUvxU2LtyXMKB/Gzl3+
+Utv4MqGLqkSWg0z9XUreazq+TOxmmAs2mAYl+eJQJphiT+Ew3Q7jYMk+621wavIsjWbmpADgooL
ZxoF+BQ6HWThSzLcG/FwBIjdY6nxZDSzA37UZMbg2yBpEAjja2N0/aM26YmNVt2QFF8RVbuX6pPv
SJvTQr/cmODSkgVJ2DbF1clPQSM4nNvqABLFr1Uw+3hlnbzCI7KRLmFdcbXIM6EMcWQxXK0sf7HO
JAlq5UT1b+FymJwfEneRrO0VPDDvorQfEXPdpzHI3uH1MVhycHHbru4Nj8mbOF6gOvsfH+GZUegw
krTKYS9bPmR4gpfKH6xRu+OEv/C4G3+YzBnqvQVmatL2kNJ7hVwS+3l/09bvvWeCy1P1zBhmUJDS
YzA39Efz3ARg9X4Tc8N2q7j8lC+gxgXwCG9lyoFUF6ZdQLG6vxLZZnH5CVCtQq0Ngn45KVxr+EFH
sFcy4u9bkYSoxuWFdGBzXhQQIYjSj/r8LZ7ekshtE9KpNuRCHH5cBiJusVITPP7GpCmj02zMZMa0
kWp+31+HOJ1vDHHbtaQUUjeA2P/reAJDln56B76E9J3hdaVXHQsmxQquv/K1r13Xxu1dyNKSLFlu
+Glk/lRJ8Tjg3gxBez8hduntr09mi0ul0UjjSKvwtt02X3vIR6XKsai+90rp7tsR9643+8glVGWo
gIiZcG1SL7+m3iD1Tk5T7kZnrA3M8cqzczYkH09I9EuvRvkRmSFu1DmBMI6fZ2AmNw7LDXEbIGbS
gB1IhAnMJagu48146C4rhVd5QFHwFg6R7d/AFYNamxROPwKZWy/sMk71k5ORYw9aijRpH5Zl+ri/
0eLwhl4SyJNVDJOtyX+TCw3LjnoSI1ExjWCQOnsxhwa9TJkAr/i0uppZ439jZkomnMB2CXIWULJ0
g9fbH1s1CNPiGE2Hv1sRlxONbAb0oQInAYYJIdeIIuRUkf5Hx4ZaUsyIe9v2dVVcsGdjq5AeIiPo
hGAKya+PKqLcHf1V/ZndJTIKBHHwXc1xgd5H1pJHkDn36yxytcjTKvWQgcTGhLrJ3+0hF+Yt+hRJ
Xxqrsk3hOtRziO3G8Y99I+Ltc3SCDgLavxZfWHQWyQBeRW9x7TYTcC/bUMz2Moh8lIcwcmUvA8Iz
ZmOOuwQttZMpIcGtzmk/aax0+/Rxf0HrrrxKxBsDXCxNFbFIVNmG32c3E/jpox92dgY7ppF9n8xY
4uZiPMDGGhdSA3BG2WihV1+jZvaL73XmTn57T07QnNEeRj8ZvCIDwXPxGPmq5Dj9L5/ONCDoiYaS
anPpOZtIvtBEB7vu0rqAP39CV9BfjM/x4vWG+mA2NeZVYHlobhlLDtSEAtn+ZgsTFwgu//0X8Lka
hOh2NhbAmXatcV9Vc+HR0Tgyp33etyP+qFc7XD7OYmPRDRWUGSq9SeIwmFvbzbrEj/sfNPeaJZKc
sLJ1cV7KnNIeKiRgP1Yyr5yChi2+w77tL0pkxICEqgaogAbJMS6TYGg26StnpL7WZl5fvl8Y9frM
kXwiYZtwa4ZLI13TzgbV0Or6BcJXAetWvGX4JRPxNhD+1hjnkl2qD+ZMcMQY9ae4+xRmgze8xek2
Nnj0dpktbTWbFClEc3UUPWmIu9fX/W8jyvJbG7zDqW2hYzACwlXQMoBGYp33rtl8XGLtDZ62NcR5
Wm8nbWe3KLFmdqqhzolWmjN92l+MKOdubXApka5vfGOLEzIrvBY5oKcyQL14u3RqapZpEpuHRVn2
GI02YtQfy9sku1DnZ6Q8WLMsLEUFDEQtfptZ/4xNAVOYVl0zjDv7jf5hGd5VpeLZ1WPV3xbhdNzf
M5kpLjjZaMRWQwtgcfWyAnmAmkCyzHgmDMexTZ+LWpfROIm/0nVxXJwuw1DFrZFCwcI5L/PDIuv6
yH4/F5qZEzdkjqBBknWYNWrMEsLQxef9XVt/B3/4bj4Qj81QWz1SS9Di+QZoqPXpPR2DVFMOagUO
lfneHBNgBEt/36ZkXToXqnHD1NDWe7Q7cQ9yqu7bGOmym5DEv3UuSpsmStk04NuomJ6s2KEwbirr
rqre0k/a7h8XqVlq5nG2XrjG9r1q3XR9GBh4daParVp9/LttW7d1E0tL2LBm1LAkcP+z7I69RThx
u5T19Nv8ftOurXYKK1BNWp2bFYf/CaYs+/ZcQiBznoEwJ0YxHkWRa8w2ZphMM5GA5mVfn8sF7ZSV
Tbc27hewJyld41r04oxf2CCJHvFqTBvzv+CIIDzI09AUEmMMOA5y/WaOjhmTzG0ICw68UwPuQSDV
zKMT2dIvaVTjUFto6TNTuW9Z4cLiyxs8a2OGCxYwvOi5Njp4z7XyI8WDV4lJhn0T646/yjMbE1yc
TLRzGB6IMNKaWifNWj4Z4+gNbX8YIfjgmpXsSUVYahtEB/29aVtom3PJs13o2GR6ihbvDC1twKd8
kMNdlssS5L6cyFm8vN/W+DSaxGPUJAYIYIcQmLAqyNAFiW7L+rmQSYLKLHHJc+7UFiIqESiPCVr/
8aR/olSFdCutQU62eKiBJV9OGEvXjeQzaRTSbtJBtOYDWTcQKCInd3l+7Otg30GED7ybD8YjjUZq
TjkZMVXLblcASPlZJYfUW5+osmAd1fAXxd03KY4uS1NNlEAQvV63epPwWpNldH3n/UVSg8dlX6/1
QwNq/n0z4g28muHKhEzVIkwTMBwROOWcGZRk1T9zpHp9I+PXEj5YGuRqinN6JTJHZFM8UWXnEJi3
2LeC/Kz58+ktZGFXQzo/n9yYI2OajQ66mZ3b2nDRnoowY7W/cfvfR+eHkYlSDNECRL9v5l81/R04
d5wokVTz4nD6z44BEPSnDxiJk5WRstZYZg7oa3zuO3Kr9c1d7CS3mLz6uL8k4YHx+wPpKpcGxzI1
YpB56aCv/5SW70364e9+P1cj9EAr4AzH7yfq+xkNoUSCaxPfTRExGClYIfOv0IdVFKfxPIR+cbs+
iU+n5LZwZ5+5gLBIWDeFe7UxtcbVJjy7POlix0Rp1fWXLH5QKsmpJ3Svze/nwh85tCX5mCHhMOWh
jFOvD5Nnc5EJaIpPoo0dLv4rwtLITsIIcg+DT8AFTTrXuu8Ps18eVIhGP++7gNCjNUi826bqQDdl
XfZm2xghTQ5SJMcvzK9d+tKR8UCdl7DL3daQlD/iHbya4r5QzGg6ZxWygNq9H2MdB9BNDqm7/fWI
3eBqhPtMJLcNvc1yPEPnTuTapfUlyyVllswE94V000iHqIJyMlASswtIzhigRZYH+wuR7RaXnCmF
+lk0MQvUbJmfhrGr4TQ1lcjfN/NfQvT3hvFoTafQ4ySHRBPI4DCC2wNpWCFAP7Tn8inywdK8b27d
m1eF3dXdeP0pbdHDPGwAjC+skx3+TEZQQJNHYt2E2TORnqWSPaRcup4TtDZ1dTGgMw1ODEO9Nwvm
27T6O4fg1Zf1vC6UzsDAZhgml1gtXSufJZ9JEqZ09clNmOLi0zN9QM2tR83jxIqj1szHwVQ/O2N4
S8pSgnsWvgyi0fKftMALKUVpZBQ1Ch4ICA9+cupfhq/aP3HpDxAkJwELMOpXfk3fdNXfWOUzhB3V
UagNKEiac2VdaCT5UOv/v+d9XHJQi9KO1BkQOrW8N/rKncZv5gDSBibrl8kcj0sRAIgWYVXieaxq
ARa4LOnTMJ72I0loQgf2XTUgx4E7C+cRhjLFSatSPzLLIAVe03Tyo6pGEkUJiRl+Lh6k7XlXRjAD
sYCjbSeHoR5/ULX4uL8aYV64roZnLB3rsJqMIsdQTvFZGx+t/sOgP5IBdz32MFqyoS1hBt9Y4/JC
qU+AA4YW/IxlT0Nse/kk07MVn+M64O1risF9nPO1pWcVc1IcrDVIfi/rjbL6WjJX+TwFUDE5qm9h
FzY29jiXS9NixgOQDZFonLC0zF2nX1xdk11PhIloY4ZzO7qMQ7PoPdi5QF7MmiBRPpva00IewKEm
OSvErvd7B/mTaWzVBSTNGGqqmuW0pCToQcqgLdV53/WEaJLNzvFnkoLrVq1C4RHKw8kpg4Sl8oW1
3vwQv88gp4yb5HdbDfZtipdm2Zq2vmoZvK4fDMZTZYOJtISuqWUyrwXcoZCErvho139b+XX/2xwa
usrM1jLQ19JABZ1fhlN6u3iNq7p4zpRkVnFEXU1xfYa0XvIwq6Fiqdd3JP2ply/7Gya+q27WwoVs
ZoVqZJoMSh5p8hGHX37b5UZ3cNI29mKq5Z7ZkS993puHttGI5yT2IjsTVxOvTo/Nn8DdxpRGryHS
An4XetcH3ZmcohfT1S8hxGL/B5Je4Vm1scad+LZVOAMpMWrc+e2HBrRJ6LW9y6CBRA8sgOyOp+IS
JePYEn5GMCYYmHaC1DdP36E2zKEjqhmf0PGrbfTHLCrfcm5tTHDrGoc5ZlqdQM9kOUN5xsDAYCi9
BQiz1MbIGn8bzzeyllQVxIT9VH3ODEBg7htSeqOSuUUim9MQHl2AVmC6ztA0MF7/aWscFQBfc7wb
JEPdnlk+gDtU6UZM12lo62n5+EFR88jtO/An7weFeJVXy1xMOL09l3YMMSa6eEr1aVSDtpyOOnXr
WYaKER9nm1Vyzm/PZJidEhPbI3Tn14ErxSNHiCF5kAf0ZWwIYje0ia6icaDiYvrnlpZDYisd3uj9
wYw9RWlvMzpJEpY4odDfNvjkuJjQ+M0n9Nly9CdZpv6k5gghwvZcYYzQbcvMpXR4BxK4Y53nklQi
jG2DGKt6qANoE1cbDBZlmhUSw5/Jo9JqrklyXxs/ZKpsI4XnzMYQVxQ4Vldi/AlHaNyfuvBGj8+K
TNlH+K1whEEg3MI//E1htGt10ErgfCM16PrvtiUj5RNv1tXA+vNNLFNlaTpFAZcE4C0vFVteUl37
BA5iNspm3GWWuM+ipBmrNRNLmTQP/Z5jaqau1nw0DJnc4eq/r06SzZ5xn0XtCjUrVQzlmuHH0Hw3
oeFSgMDZfN9bX9LB03CK7WcKmUE+oLqa2Gm8ksyfBxxczck46mAxkfV5xVniujB+pscKxxZqegBn
tcEcLM8tAKXG48o2VXnqRxkNmnhRNgpEPHgZKLH/dIy6VvXawCgrFtVhRDIF40J86o6y+U9xDF3N
cAcWDbsetKfzL6GnVvlotnhHkVE1i4PoaoM7rybN7utuBrq4YC9D/+LIZNOFawBwYx0DJxRwsj+3
Si/nvIx1MLfq+veYnnLnh17JpuhlNrjTaA7NKsQVJA6qqQhKkOs6HZqYTPP3XVlsxtCJCh1KcJRw
rjzX64iVCZB5nXU+Lh0XKNK4WtYF+2aEpzqubv82w3vy1Cr/pjbNExIQ9X5kT9BfYx07LvpnaUtR
XKpvzHEfqNUMzLaE2DztuDbhptO3DrMMv/rkx/2FiWN0Y4r7TmPSL1RfCbujL/qBesnFfJd6xrE/
Dy+RL0veQsfeGHsVo44xxu1Kuji82MpjIZMKFf9++LWpmStIkUvZpT1DTGWlvLaMhzn/YqPu2t8u
sbtdDXCpuljMeUxLA08kVRMYmfaZgGSFxZDG3bcjPHvQx/nPQji3Dvt4BDXaSiPj1O4yuAs0l3va
uvrwuG9IsiB+pGlMQifBszBmO9WLagdMPZaj5LSRmeCceXHmyWgyZBs1R8ODPXTFB7DL/d0yOC82
9aysMvBe+1oz/mSL887QZ99Klh9/Z4bz3zZszcohgNYVie1W9eQz/bGWE5Csf+2rguD69XllZ1sv
anuegAyB6HKAyTZvUV2o+LogGTyAQcZ+w6ze2jT8t7PxcD57Vpasoy2IyZ2vjfZPFksANf8lx1wN
rN6+qdmKJWutqMF67Bn1s0kudt8dUnJTmwc1ns5W37tVdTSKs87OGo1O+x9NkhT4OafSnqKqRYfP
B9n25NyE/dse6TYbyGUFa9BLLRnhfavIlvXNOtRHAMIV8KqBSXk+dVbwdyviskOZQJUnQSYNKucF
Bb2bTLIlSWKWh6SkajE7ygisuTL9XGrTVc2gcWTtBZkRLjHQKqY5i5HkWvZRdbwli3Etll3sJLHE
I1DmilU5OAyBsmrcPkDj6zE/JqPXfhsC8xBf8AK0/22Ei8JcBZp5VMOMxvrzja+D4L+ZpwYpwjGG
oGiiEzMqL8nNYN+M0KlBTAg7xLQMfoYorptY7VI8MrVd/2VQhmCokST2bYiXcrWx/g2bpWR1lOWF
UYAQn85oYlTvnEW5FK0maUzKlsLtWJIZSZE0kMIYzUM/fJxk5Giy389ln7TqetovIOau7JdweHRy
WXpTRel68y24qqMdQXXZ41rvm8V3Q0kh5ndqy39ajPKEzkvuvCuzJ4fJxOXFSXVjlUs6hDjhUjQO
hiQu5fs+hWyNfj95ox/9Mz4Vx8V4S+WzMcflnLRSNW1CDe63LTkVWXyul9pTO1k/cN2rV0ff1QyP
9ncgJl7U4QyqtOGp1I8LFMmGsXdn6tmTI1mSuNVvOapBCf6FqYw/Hbx3GrvXHdyD4/PsQR7RZ34H
qe32sPbFhzvFl9FvidtMG4tcSPV0qPuhxKQhgJmONzhL/Fhjhv1cz4rpRW2M3vEyvCgJJvSHMk88
qjfk21ui+rpoLtyYmultQcEXsYRD5EZRxgKrJJ+qGOXfviUhP6ZhgzBEJRjQwBjwn/s7zrkyTwT0
qdEHaPiu6BXzqAb4zwDairfGSuxxsoAVBym67JouDo+rbX5WaSR5ZA9DSdF7oBc1SAI0zJ//xcBh
38u8VmqNO8r0HPjUPsRK6XEOTI/cJMf5AczaeDFiR+N5f1+FMbJZGlfslhgTDNUURNSNcuiW28Ja
XKO+aZ3P6ThLjgDhPWRjiosQS+8iuKCD+06RXOxGPUSgO5jD2ItUS3IMiGNjY4uLjYEywOdm3ETn
RvM0415B9yt3TedH33yKWe2WCgLjw/5WSj8cFw122qhdVKxqOY8VeKHXZpj+OPo6GtnjSUakuv6y
V8lts0LuJFI06FAMOcVJF4/3edSPXtbXuavGvYztWmaJO5LmzARudKpMP2uTF1o2Z1u3HsZWFuEy
M9wZpNAmtdIJbIxNeyLjt74PClVWwK0u9nrTkJ1NoNg1k5+bi+cojNPGdjCxqnqA/WeHsnatQJ89
21V984T3Fd3f9wpxgF1Ncssadb0GzoHg+VKHlEeUumDhGzXfUfA4FTXBvjHxHl6NcUnSUvR47HIA
VbOa3SnxcoriL53sQ4mPOvu3Ff5cjZpxGtoMjYv5aB/zxS380E+96GzjXbtEGnZ8Gff/Gq47340f
P4izcK7SJQd3uPm+HE5jJkOTCsuuzZK4NJgraALRCJrn/6IrWG6a04pXTh7edE/ZGOKSYKLkw7RM
wOc3PeQAx/BxbPVPTiRTsZU4gsnlv1pZwDqowUyZnglIP6anJJLhNWQ21p9vSvq4wtNkZ0N0Ggy+
hyxV75qOBMZiSYJW/O3BiK2RlZGT7ygQe8rpEOLCWAGxrtv1MS6a837YiE+mqwkul6o0IXFp6qvu
3FOluYv6lHWZR2QQb/GGXc1wiZThLa5SFyRSkjEfPSY3CfFQjXfB/dXINozLOHZnROZAGsNvDHay
mXa2Mxmajsh2jEs0mB7Pw3hQALYcjlr3w879UDuX6TFtDiZ7WpJg7B/LwhuKn6F5a46F1/c3Rizp
NQn309Esx1YRUbrDf7Zx7GnYQvKBkVtzfqjoQ+nIQL8yG9w305c+n+qaYoBL+6F1lTeQ8yDDf4uO
CLxFrzcHm2hAdf0ZSCYmQ0mWArfAtPtROZvUG/oPRRZArkNSgolcY2uJ27FlSaysAMWkb3YHpU4O
6bAE+84nnJ7ZmuA2zAr7rM86gEvqYAzK96vKgeJN763jCk1rpGLxshVxzr5o3TIveNT3rVxnbh05
mq9aii0JKWFpt10V5+9zm7TGsqDzYzwsBxqURytIzyuBVooZLhnRhcjnNsZ4YOQ0sRYK1QXuNeqZ
gQO0v4Qyzl7JtvGgSKfvWQPwJ4jxjP4xsew7qfKubBH8idqGWRoXQHUw+s1I8BjwGMuQYeKvsrLG
687KC8XP5cQ0Y1rV6zYKkeWwdkrhBl5+1j0WyGWchFG6McYtKGo7naUhjI3VhzY+hTizWflB07+w
bJGEqbDCQon6e2FcldAYE2YqQtUBMU3xrIG9yFlc9gDyhfv6dvW5MHcHGTOn0CU2Ntefb45zq8AB
jCEny4+ymxHwrFJyJ1tDhK/htmvislxhLxokNYC8UZgeu005A+g5RE+RxkCGM+uan+Y1yGGns51L
ZzCFzrhZG5f3essytWICCRP5Fh7nz9YhQ8nauVHjF19CF3OYB81yZaptsg3lMmE/WJjGBDUonsMS
z1Kij7OhvuV42m4ql/7yflkAHFxbt9YTCJmq4juVKZvL/J5LfY0Vz2UP6h2/7Tq3qe5o9dMKb6mN
eQ7pDVp0P9ssh0dOAXfBUjC7xUH5M70HPSiI99Rz+alDez27oNXyhtJya47rtDiY9y7aqsbdDCDP
CqJwJPP2j0PJ5v3KYJugYlqvMWh/4txY4unSpSlwxkqlMXB0jWpy16a59dOxF0vSRpb4O49fCW1A
Vuf1mTTMv9vde7WAClYvsSHssWx3j0sYZq73NDFQGq0gmfGuxDlvPrTn/CGWzN/JVsNlDtp0trWM
mLMxlSDuQY0enUep/o7M9bgUgfNdLZiu/ks6Qf1QoLHYnabHlcsqelBPsku0JDnw6IKknzEh0+Py
1NHvSWO7PbD8+663/sE7+fZXQ3XjelMPzH4Sg4hoKGzlpBQMrcRVUmWayuwm64pM5g8yg1yiMIve
0WbUsb/GCxU3hiqr6lmH5YTWcIqR7cDAyVWUnuxKLdlKHnYQJtW8ZOsAk6nUfm9Cnjpvg/29FIYx
UIh4igOqHkR7f56N+kg73WwbFLUt5AbjHMwERg9pVqtLbzEWqB7Bzzcf/s4mt53EABczczBhpqTN
M62xcbaqvFfT8DI12T8QDTzu2xMOZpnXRfLJ1040lO0g+EHfOXlP/BTE5oPbnIaLcQHPLwDhcqpY
oabk1iaXgU0dXfUYOsX+KqSHmHvE52PQN0296WZ+ZxwhMgMEfHujnrTctW6Vs6yzJIRHbf8Crqyj
oHwxCMNgS1h5Kz3D2sqyKo8ecj86yDSLha662WKurmvjXgM8E1psrJ5s3JGT6WBSW3Y7F+bLjRUu
MReg6ujSFiAFkj0oU+qOqj+PoSS9yIxwSRmvufHkpKbuW/axYg9L99Lqb5l1234bLifPVrXUXRXq
foiBI7O5zwzDC6V8D+sXfpUoN9u1Bv8mURqhMtUYEF2pSsMjhTwsO6woVhLUD3LUmnDbdAqEoWXh
us/jz4e2S9JuArD+fy/YJCb4OF5UG0BS6M74Hab7nffAYCmd5EQW+vF1Fb+CarNlpELUJjGAq2aD
uZH2YSwlDVmhAarisQ+7hM4I902KyajsIgTKR9OjYFYXv5kaSfEn3KaNCS6nO2XoFMaAB1unYXep
Od2MaoMGYBVI0ur6e16518YOl8ezfJx7RtZ3DX99GF4OakDc5QRU8V1yO2HotbtvvPzJOcsQ+hLD
PM4USCwtGUbkc6KM86lUJj2wc+d7GVktuPAfS6MDfbbVyUZHxPtqWRZIGSwoNXEpPczTGGpHIPLq
0s9Uid05vMy6DNO4btrrTb0a4bJ2bU9JjtvUv8+NQ3rsD/Epl6LOZWvh8nVZpGZCHQX5enjq8fBL
v73tegWtKdUxKcHTNuceecbMmg4TWnIpKFOZS6YFEwLvdTwvj7KOvTCqrrZ4j2hKgIEVE7vWp3hL
nuZDWtWSC4/4PN3Y4D5/0+UkLHQMILzmjPwfBM+EVfvGGucH4EkBhnYEg5vSBNVZCyBGgKt8AILH
GEc4Cyo87533A1roExuTnE/0aM1Vc4Myt0CxQH4sk5vItGLFJqhJgZfCdAp/OajBDjdqkUEBDQVf
6cOc+GP6lgxuoHFODNvGPN76J2wyuJ0sYZlMgDTMUGsrnPk9JWksKRHE7na1wR3fppMkXZJD64V1
F0rfaaXkS4h7zZtFcKeEYvcNrVf+5jYwPq24DPYU+3bsTl57Lh4VfxolK5Ja5A4N3RzUCF1APCBf
oi+rehbsPZOj8wg2L7CJ65IVrgt4leY2C+SSQ5ulpVbFeK+ui8itVAXDp24HesfQOuVvgwqbV2s8
zKVz+skYO9w4Gn/yqdd6GjtWQTe7U1CCuqksTvuRJHxF2hrkcsWUVa3dREivduWRA/GjC+hFh5tk
7eGuHPEYSG08/FSSo8Th9dsvHS5pLMQEB1eP/mM7Pyj0VBcv+fRjf2kyE1ySUPNe1ZmVxYG5hpii
PM4EqDO1ft43I24Ubz7ZGoKbMLbMPrYXBw/j8fS06MFp9ICuvKVHO/1hOSD50VLA5CNgbu3uFPey
o/6/JPvrTnJZpNeThmgZIty+m3zFzXygh+5B8wOJZFnaFTf7N0vlssnU26Ralmpt0KzIr1XbUntX
Bc6xw+X0LcJBKxfbqtcNkuVXkFhtmPQmQijQJTzMSn6qssTf/3bC7LgxwX26Pqothruv4UdkDgZz
9CmRyS0JvXBjgvs8edwMeR2i+1iNRyt+7hzP7n7ur0J8g9/Y4D9LmzeZnaLcWyE1yqc8iA9klXlw
oFJV3HQ3ED+4NRDE7U12N86+8072WibbR+4QSLvFoUWOPyDKY7doNJdmj/trFEfZZo1c1ge00uoc
A26+rlHzWijogOq+qUAKSLw1NfaWG33cNyr7dlzqn9UC/rDqSoVgw7BA2oXGgds32WHfjDisUHYa
K4sayhouB8+4aDEy9nHQxytsFf2P4quFhWkHdlMdw2DfnPBA21jjUm/BOscp59QEO3rqj9GzRV7K
5eOof9Ozb/uWpAvjUnBT6WEbFile1c9zMN5n0Dhc3sdfzEN66L+mkq8ldEI0+bRVCwFNQs4JGZ3R
bh2hgcqygxZhuC78Z385MgOcCyaVWVsY5EyCPv2YYbih7CWD4zIDnL+lcPE0KSB7ms5fpgYwNZm6
gtChbTwq4/YHb+PHQLplJEY5AJLUVjdpWHgdaKQxdSep0NZ9eFUxbaxw7qylcaayUQ99NcVZaD6l
5W2pTpAsuU2gShvLHk2Fi3Kg4qBrFnQ0+RfoNhkcExA/TGjUzxMqMi26MajEt9YM+mpJGxtczJBY
iWkx1bhRhe/ayjPqY+tcbNlknTheNma4eDHAKmwMMV4kxsv6mL6cUm85zgfVh/LtQZa0RfsG6RZI
QBKwwuLm+2fdMsexTY1qLRyaQx1d8unGGiXvETIT3LaVaVdXYLICJKCtvagbjm2Su7k6Si5Sooy2
XQm3bYUVTdrQMRxwpuqmluUtJmbPJuuOGlnljpbz9P9PBFt7axxvKr5yUcao7hVMQJI7ix7NQrIe
oR+g6QaiYgKxbZXvUGbpvPQKA1P+9NBBPLPHFYeizjIu8ASpYrnwI2k6Th7VISB54PKm3YdaOFkY
IJid2yVd/Kn5nMyLt79lwlubtbHCJc98NpWJzHhWhi7UkICoxS3v9VPofytml30pEk+T8tKK0unW
JJdO1YxMqt5DOiPJW9eMPugyojFRVtgYsFdE68YP0hjkg1EKYfmqPmu2z8rF79qv1LF9yeatccKn
n60hLlRHvGCD7h0OvrKG4lboMmAnliMeRvEgJJNkkviDzQVtYhhz36/ya6x7LPvSbZvHsur+0h9s
LmarhPXUAWGkD+H6C/WMU3RxPOPRwpJAfyTFc0l8weZDlsxJagNg6lftk9JGbkPeMii4/Ubrtm6c
obNGe8Ll3fHnofxmsS5126gE4V31t87AVfs5JNaW0cbO9Zf8Q3JKL4pHv6fn9F0GdJ8MnrHGyJ7n
ccmhctj/kXZdS3LjyvKLGEGCFq907cZbSS8MuaX3nl9/E3PuqjkYbmNjVnqciC4CqCoUymQOAF0F
dIW2AybWiXojkrzNTgSZIjoezjsoeTZGkTSaLtFfEQcP9OWyBW3eEGfvw08uRUWIHkUCH9dV92P1
IA/36KC3l+yOxCI22k3z0VRWV2LAJXxWj4R5PcUK3sh6eBeMx07+FonQBzdXo5mawkARdARy71UN
SIpmEaim7o7t4hDaHXKKBH9JvSo2dlHUi5a06edW8jjjmQdc43kMRzqQX9Hop1NjSyDvE+Witnfu
vCzOgqZ6GMZCZWPXyV5TX41ksbuxF5jPpqat1sJZTxLCkU46yr9BDkTsX2om0LTNh6q5EsBZDDIa
6rTI4FBKZj8qb//HTk4d8E7owZ3xE+i7QHYTgeVsZoFMkIjpxMJAEmBg3qvEonUlVUqk8fiUv7VP
heyymwe1EsbdEDQxNClfAJZdjIZnTsTvyeKPkmgmelsM5gwtsF0QEGu8X1PY6EoVBEjgaXVyJZfN
tWJUTjoMT5d9w9ZzBQBDJtEswMrL/LsxCoO8DRqA4dL+NS5u8sItepTM5Jtc2oMB9LKwTVNaCeMc
nWbGVKsCYOAWyewMY4r8540u/V5iEV/Q9uadV8VtXpBq/aBVwNUK0t1IH2LVVoGYfXkxm5fDeTH8
ENJYAJ9R72d2OYQopkoeqwCyCcnLYgRL4SePgGVR9YRx0egzCj26bXXULkUtltsBqoHyn2zJKtX4
GZep7MK+krUQTfPWTr2qd5JT7OXb3o0wkmbdiOj/Nv0QqkvUQAXVNHm2mCDRaEyjCC/KqHGBPPgk
T0J+v01+Q3MlhH3EKiYBPJ2+oDUq9KQ9ORrPxVV8ozmKXV4bh+m+zzBxF9j9bbUTWe6mlhvYRwIA
UgP/38vtjGahS8AAks0cVB35gab6Twt1fTpkovbb7Y08y+KcETE7WSEFPN+YUYealpuXIhI+kQju
vlXSdpyzoAHVn+4H/ZP5meETc7Vd3DHpQy+3fYmMHJAekeA6mNEuk9H52DQO0QRvy01jWslif1+p
RAHU0b60EAm1zYtBHrP+oR1+X7ZX0emzv69EzGOdocSN0qlk1T9a2XIXC1ShSLX7ajYJ3hEiWdxt
m7eW3E1WZLj1VLkA6/CjxfDHWXXathM1PIi2jvPdVJMqhsdpuujRd9Qo2ZN+uKrG6efl7ROJ4Ty3
MdMwK0FvDOyj2JYKetIX2dH6wr8sRqDU/IRL2i9yKA8R2jcWv5C+RNmPy78vOBl+vCUGnmpOe5Cp
aFmzK8uocgItvS0m7aguqsgJCPbM5JxAoUUlwegoMjJp7FBtflbmxInL/vnymrYTM2fr4RF0QyWc
yjZmCVRPdlh/pvnQ+oaNTkWfuiLAStGiOLcwynIiKyFOqOj3OjlU2XHsf19ekEgE+/vKVIFLaNaa
hN4NDRi2Wfuqm7ljGoKpE5Gmcf4gpB3iOzVGt4b6MhQvkiaYQfyHa+7PFcBnsAJC67Jn7SBkN9Fb
xde+M0D22JGpPboYW6idpQEvTYcSmKjxefMpZioa0KJQd0DNmtvAQmmbRsJTTC+/yjWZHSWSr/Jo
+JVF6rVE1fvL57UZq57F8Ql8qpBOUzUQFmfmDz3aTc2OWH9ZTWXLM/hd3MvCNs9tJYy7xY2iCaRB
G6Ec6pOMqXkVIFiXJWwHXSsRnN2OVphSdU4ggkWQjvKD4phs0NM7zTEt7MDpRP2sb62XHzIaJjBM
gKzMRta4G0ObTSWVZ7zP+0W9MuMJGASLU+umO0c3U5ruin54rArpRc1E3Y7b+3mWzN0f8qiQQR7Q
+qVn0r7Qo3uFzJ+53VeL49QR+6AqNTM12uzl9puKNGuiitIBl9eB9PR7nVd6NMtlxqi5FbkqGYZC
8nRZLTa90p9VoAH1vYACuCGpasTIFc/PFZLFcXnfiIASRYvgNG9Clq7P0yX0JmM3YKBliUXcwNsS
gF4rowdTAdLF+1UsS9TlYQPfOrVeHv0KmtfP7NL59zm3Wi5RHjcDOrPjBl1QCfHL5qtUiWAZRKvg
zGVS1UaeY1xChHpR8th/CsLABBz939vEWUWpm8uQxHh+h8CKt5LlKqhkO2k/ZxlnMZxlKF2ThmAZ
QN8lHFoWJ3tWb7eSZn/5ULYTMefl8GFVZtZdG2Iw1R1Np7uiJ8bXPZgO3WVIxIhexuyjP/qyP4vi
Yyw5bAPSBlPoFVdsbsI69H59yI6ivp9tezyL4W1FQgBvGpLmmg34yohd04MqbGQSKBofWuGqmUhV
w1yKcBeQ0Q6az0xjrTTNZF+wCna6sSJajqytq9E7s/MIWLeM+bEvP1P0XGkAZ/e07epW7hAjxnJh
t33ipMFzBVkCRWOPzktnz5m/AVh2aZLhhTuXFVBYLxZ15MPExmb8/iRqgxQdD+cHkl4dURgKQGpa
P9XhQ/4ZTlgTvQZgIMfFbPCMn5lRhVaYIR9ioAfWHOyCZDYtX/vcrzG7dnnvNs1mJYtThN6Y6xLj
DaFXKvcNeRwIIFpONVCz59ke5EMoCcH9NndvJZHTidya81oNTGaok9va2S2bcWEHhjbZK4gvbFFF
ZdNmVxI59egihvUYQaJaH8oB9GgnRRQfsiP/oIErEZxKUA10sE2LbRyag5beWPnXKHM1qJ8Ijm37
vHSCS5QgO8fHA5MESicrpSGmXFme0Tr8rwgl8qbbh2Rh2kunmqHynFua0kyId7GeKPMV45hN3mW1
2z6SP7/PXw1LlnfBoiPD2JqnQT0k6SEbBPHf9pGcRXCRU4We1yBnS6h12c7bu2F4KbXELuR9VRfu
f1sOdyuUSVU32QxZY+fXmWSHqjeGIrSU7aM/L4hLvQVWW+kBIezog526l7wKwOndTlQ/ERw9fzVM
UhiMSYijWQj4RQeoNAl3l7drOzKwzkvhfMBSq4XUsrPR7dFDB6MDiqGdiRm36PgfNdnkjN8sozKK
dIjqumNj3mciWIXNrnFztRbO9A1lVGnLVJk1JIQn46i6y+uwJwhAQJrktLfSgbyKZtA38SfXUrlQ
ceyDlOZManGl3I5/EU/da5g4kJwOxEndEWhOAKDel754SFZkV0xNV6FDm/d5CVYlJNLNg2a8JvEp
wyVB5dg3BhGJJjucj271j57wXSVKmyhxleHwiq7ETA1eQbV2rAK6T0flcFknRaI4d6FpnU4ZVpXX
yjtN/Wpor3nwTV1aQZJWpPp8S4mpRZNexhgjxKCL6iM54yvgvM2f8MwXVou2c3Qgu0X3mgGiK76v
bdEAUzNoOKsRAw3NXQqk0OS1dfE+8gPTFg0yKJseaiWOc4NKocdZmhrMQ6EZw4siW/dZMGb9Wnas
hZeg3BvtjddsR65lUSSzeYBU1wkwbwnYLDiLMKZO0+sCNLI5Bgy6wcm0xMmB3Rg8XFaUTf8ILiMd
7cmGovHBeUa02IqWCPkzwCaSfZcKUnii32d/X9lXoVq4tvIQg6DlrZp+iZQv/+37Od9bL0SKgxih
f98+TFpuB7pgWHY7k7XaIc7lKhFQkDQVpbbsYCAcL78BzsTtvP4qdLTX0RZNsW8iBQB17c+JcB64
1nIpiFqcSOupfuSop6hAWAmWQ0wKzVfwgbdBaIsyrVsRjAUqKIpaOaiteNOixowEeING+L7OyL02
T/PkgAaT3lVRLLwvt3RiLYwzrHEJRs3AU/rtjil+NbcJZgt+kKfpODmsg1yfjqLW+M1dtWRgHFsI
AC0MhL7Xw6qnE2moxYzZpPbkGk55Hx4tN9iXg43OtIfOwc0mUH5mpLzDXwnlh8VDhNhNa0Bo3fwY
whepPMad1wYPBLYw5iJfzLbtkjTO589ZXLcjkzY6owcMZ79SHBPvkGhfPo574W22fYp/dvTNW68s
ewgkohcBxFXmfmhPC/UuW/am4aHXCtigmmoCTpYzBCXWB2uMgBk7+fmNAuCAyvIHZ3EqnBdwcJ7x
AL8scXtFZ4Gcz8UX4DUnM1KattrFeuP1ZuVfFrG9KIWYsoyBZI3ytGuqkSjJYABElpFRsjdP7ugP
CG/sxWPhjQjIeCu8AezhH3Gc84qqxUznihWF1cpp1Z2iAV0/eSW1FwKoWbC2rQtzLYw7MDAuxWnR
oYbBJnkWt3UsjJIpdug1pwnnxrDA6C58I8AUdTP+w76iBQvWjfmHt7+vtJHmc04sgqQJEln+gvpd
6cTXpjchP2ec+pMovtpUFVyYf4tjf1+Ji8dpaWiBa80kV9TCVIoAP0H0+9y1BiIWUoFfFtWnSnXr
Xt4Zaf18+bhEIjjVaMaCDNaAKYGMHqLht4727csCNuM1a7VJnD7IiaUV5cxi696WvcKXvOQVne9O
etftsp1oSmjT2a6kcdYbFDACOQcyqwI4OHvQpId2Wr4VaLWglW5nE7A0ymV3eYlsjz643JVM7lbB
XV1lAA9CIbcLwuuwCZ4DIEQ7IGkdbL0s8ofL4jZDUotQzMIQC8UHvgWVzl1VToiM0SHcXKluEdl4
QPgx0MG+T05wu3iNk94yglmGrzOIOLW2D1SFdcFBaaCn5N7s+ZK0Y2WgMNF9YezyNbj7hmPvLt6/
KcBum/RKGmdj9dAV6TBisEC9HTukwdk8+M88tk3MnKHk+y+4e9n3fzhOFROp4IO1VKSl3lt10cqK
NA3oxtd22nFxGfVy/YU9ewsvdqlwAH3z2Wut5LEbfeVFem0qac2C79ZTfOzqIXOB4IVMSHCr2Zim
8Cx/Bra9W/wU6JFoodxBZtVElSSGYHJt7Kwj5krd7mRdKffE73aFo4leM9vh12ql3FkuVjzpEhOo
3SdPshcObnQb70bwLhTfpuv0DuhlvggFbrMgvN5ezonmMaq+UoTjtKZ9M/lF67bwDLJ0kw4HWne2
BbjKchHd8OxXLykR51enTLKWIkCNMzooPgVuqhScxrvZD+zo1P2eczs5UjcbP+VsVzvMOVtTqnR5
AbOFq+2qg+xhWnyP/tAv0R7T4nciesDNxgzQXhqgTTYNwIZz0sBpVbaahPsPUN7kvn5ZXIyB3UtO
erhCP3T2wl7HlTPaohBt0+Gu5HJOXk4XEiLmhB4p18WEF3lsgHbmMEQCC9m8HFdyOMdejFoSVxRy
5volynej6n3GAs8C+A7bRBrKrFRgENUX8CMcWVvLz+4Yv3k2cTPLpk6upHGOTQ0xWdJXEt6w8nxl
lN1rOqWn3rBeLq9KcDoG588GQ8kWPcKutcthtq6o+pL0z10u6gnb7MRnWIHUUAiy+XyL7dQtjTRq
ALCaMUy9i5wfy16/KUxbOzQeK5I5iyQyr02PuRLJOTCko9K+R/oVOd7BNf3i8cCSk4vzlbjNs4iP
d1P7dJWqeKcCHoHvss26yBh6BcKmPn8x5vkRKJ0CBdw8qpUI7qhMOZOGTkG7ujKmTlG7RjW6KT3Q
8Ndlldi+xQ2NaKjusNYcppqrO66LtbiTBwWZBXOafkRxWn5d0iY6JHWbEdBFJUVqN1Ju3qCxNNkB
3jz+3WpTgdH/LJJusywPrzUyAnHoP34X26DVd9EkmzSpReay87s3RBZlTx9SzOZbNrmqhFDqm28j
U8E/AN+ahK90DXqZEjlCFgmVyc44mvQ6LnO7GAyXlj4KYF0u4vXdjtZMDfhuVJPZaPj7FYZZbGDv
scIWHdQIwPVT6MXXRmSjZcFrDEdUm9i+b88C+TJYFWdRJc8QODqLH+/jIznMvuGLN3M7nFhJ4v2Z
FY9UTt4kpTfsshtO6X2JvJx2yyBL6F2IUrMr0JhNq1wJ5UxmVLSZLimOkCXm8n3iJq3zs3ezhwY0
2ZmDBItwRzetdCWSi9MWI5wwXosi2fAFRTK33OXHHOML0316kHZkXzwH3rgX3bHC3WUbsTKNPg2U
2qiwULJDPQt1mPw6Pk4n5UHdmUdg3P5uf8jfLm+uaG85L9EETZj3JhZq6E+ddjuaou5AkQDO3Ptc
rsMphoCYXMfQjkpIwshCng9x3+qsuJAIL8+66Rbo5KzNgDykrmwEntYHtqY9SVPu/7cN4wIhMuo5
SSJm3FK0VwrF01oqyEFsu6w//sPk/Qcp8wzNKCzxHe6VEwBaYMxi8nnByfBVMSszQlpqEFNXpyG7
JvPL5Z0SqTOPmViZKoBBZwiAW+odJCLQn0ESu/+aX7XoqSqe+70kHEsWSuW8xYS2KmNOYESdP3qL
i1e6ZvfXiWu5yg7cjw7GiGvFEdou+9kPWmgpjO0E84KqzBtSkSfjMiC3Tq47l0HORL71VHmLV/+L
4in7sUvCOKOaTakpUh0pYNqWqVNqXeA0SAjZpqJHruAUtxeGDg7dQq8IGi/fO6VmKdUGGNiA6tnN
fzH+N9NLMgRgspt4oSuswmzGe9ZZHNPalQ8sKlzIwD2CNeMlBVRRCVX9EujF+k7zh9TWX8Sl6DcW
y4/bifyOguQDYiXuVjNTqU0AOhAi/dAdzD39UT8rNgGXuM+QF4vWAYruFxX5U0BmXquGY/0AHV10
L6yVbHoyaM/f38GpLt7pfWqyOvXgG0fFjcHLqAFwSlZt7f+Bxvv9+Bj6qgAlZztiWQnmzngkcYCi
JzagAZ02Y6GMfHKI3666wKN7gUZtOp6VNO6I+wi5HjShgOPyOoyd8IQA0GtDtzhpaDpobDxgn2sh
YC07ww9nTBWTmChtmECufa9XnTwXVlijOzmTMluivxNpsZX5MOu3NZlcK782OzdXdkbwKfs5C+Zr
UVWqtPM4jCx6mVx2qPQh2PcYomh2mSOagdx0DBQVZRXtkqibcHdhIxGJTWOGXlqerPnLsux7XRAx
bDvYlQzuBqxnrRjaFA8L+UhLm/oolLr6QynZjTe7BAlgWxn/RZJwU2tWYrkDBAmSBLAoiFWka9m6
rWfBTM12FH0WwN+HShBIsSph71gVZTgkj6Y3+6qHsq8nMADBKfEXo17LXdFFWIqk2IwMNcXIxDdk
yDBafKt4st38tl5BhiMKpAU7yPeMqGmllLOCBSat6qhF6xe9LoiOtj3JahM5T9LO9YwZbCyt9YJd
DkqpmNWCRldHqG49AL7j8layi+6jVf/Rdx6EZM40E2EMxIXlqTOPU/LFWG4yIXWRSAw70NWlJHVK
uIDnJvRy5eti5iDse8wSvHUEgZ9IL7hrPRylnGDaCXef5VryiY5u/plBELQ4/O0gLM5BkLlWq9Jg
GxbXDlhwnvohcmhnPl4+F+YDLp0L5yOmvEpAY4eVBJaMXsnWz2fFG0YjtYHDtDfq/K6ULZHuiU6J
8xB5RBdA7cDFa7ugsRnU6/Ta72BlslO7k1d4zWSPr+RVVAMVHNsHhNkkLOVMn3GfkaOufE/VqxEj
Npc3VGC7lAtRgIsUgBYQa8tDP0zu9Fbg1UW/z4UeUU0oqQroBWlfEiC4GFTUsf3GWPJRJ9AJjNQa
esj4CvxchNkQg1EbmbzFf8ObPFJ/QoMXI6fAXeXoTvvIHvT9UTzXsX1GZ+GcafUjOgABhwK9V2ZX
HmK30qbnXsq9zxzTWQxnXoVFEIenuOxH7YmOV6H+/fLv/8MldRbAGRZdhqXVLaxDPsb78hubybRu
DT/5JqKh2zamsyDOmJQybXqFMkHDc2n6uUHtZentUF6cy0t6K+7xesHI1k3FlAGBwt+G8qC2gxrg
gcHSO4aT3Ua/K5AKsGCJFVPM0J4B9/tcH4ad/FqlduiKuuG3lH/9BZzy11YSzNObe1/i01h0h2oR
vQ9FIrh7cZLRcY1hKSjGEi12Pmmao+pCWuYtLV8vhH3F6p6qkzBUU9bbPZexbSSN0w+KrcYi/q/N
KtRaDvuOlZzckqYxbbGaUAdNlrXY0nzfRsHvwax3Y9G7+YiZDDCQtc1j1Bg7CpjcWrLVQgWdN85U
foyy7umyGm29ndafxBk4AG20WmYX29x+76PeLcyrQb2y5AclFtzSm5n1tSjeyKVKzQnLmQXXwW45
xB4wVJC/Lp9CcKL/i4yGSHc4m6/Q0FDNFuRVpY0ZnuVgviZuDhxL6+eCfljU++aTKFbcjPLXi/xo
/0FlMKFIYnv6FbCBR1tyMrvIkKiXjtExc5bKbgV7K1gqf5W2TVfOIKNCth70PnGlHxaqu5cVZTNE
BcoXlU00cqDvklvZaOSavDAGlv5YHaLKZpRQyjcGejz+KsTN09tL+iOOp6cIWf2KVkhosF4DelJh
+CgQq9fxob0y/Fx2pYMueM+LRHLBQgIyh44GWGGRRr4+xF5lEV+wi8xhffTa52VxPlMu1DDsUzzi
315LV7mXuEBDCneLsyDSmjtxf+7WC351bnwTTIYHU9ZM2MjiKtgVPvLiu/rQ4V0hZkUVbSD7+8q/
VWGhkj7C4rT2l9ZfT6ZoCEckgHOgtO7pWChYC+tYeJhbUKa3jTLuLh/Stk88nxHnE43WUrucATCN
SWOPwATop0cJBtwGxygRDWf/g1s8S+PcYhXVSgQuK1a9oCBh2S8nckcOpLele9XrnqXEFo2vMEu9
pIOcY1QTOnXo1cIuWoFdl14Tv+gavOR9E4MCocW4x8vlDd2+X89L5FwH0L/mtmcZ7cCYDlJM/Uxt
75upFYgRaAffo9AihuwU5jL65FoJPKsVvM5Ev8/5BwypJBlCdETiYN5Q1FvVVAVBneBk+IYERQK5
qqHiZIzgSo8rZ/olKY969bUvHpRk8TTN+MT7aOUcDC6+Ar9Q0CUSXJ4SPEvWjW4JskMCUzI4j2BU
0jz1zGBHFM8V9TuyiU48OJJ+Yw2aYPM2uw3Xi+G8Q6g1UoJ8PLsyojvNKfzmatwZSKqhmTd20h0b
vTH28WP2m7x+pgViLZvzGf3U5UNWY6El/dLFX2siotjbfMIAVkVFW4xOQFHMgV0EqSFnZos7Xj7O
XoSZvf/x0pGTqIq7qeYrQZyaq1UM/PcMguLsV9H+FYIp+bI72NTylQDuDmyD/v+jFVY3UE/dfmYk
IcJ1bEcsKzmccpsVMDbfMpMowWACK3KWk3EXOyw72Vx/BppgfTycpitqkc7jhF0bCCb6Zdzoy7yP
glqwd6LD4XS8Qcfw3LFIb8wflfSLLOKqEW4ap8hV2mjtyPpfWADbgt3iaN6kTu8qznBPfohyupv+
YXVE3OUXz0OWLzJeRLQNgYykDukhknRPsrRjMXbfQ41O+8vKt72ByPFTIHliqJDbwCXsskRn6Wr2
zpOLJ615vCxg+0JXzhK4HRymtppypgnykaVrxmeWqEm+M7xVUN46y9fL8jYv15U4bgsTC0B6b+np
Gq0rgWTLzXEC6cRlIdvndF4TFzLEahaoyoI1zcX8M1d1O4qvu2Z6UfqHJBWlvIQ7yMULtOyHNAAq
HILkyZ2/xx5rvp39GG23yX3mfCZnQ887yL+emj6Zw6DG4voer7T4TsPcaaFc54WomiY4Kj4bOdJc
W4Cdi3qh8trGN0XxqNTFfzspns+qSkAPYbEUcmzKwBh/zZZvUe7NAOYSLmf7sbvaOM7BqtnQMohp
nNNRRo0785HjV26ak+nhlXYg+/FVTK4i2kPOz5Jxjs1ZRSxpGdZdsugHtQNRYiRrnwBPoQolim5g
9gl8OO/fMhp4RiXgjiEsB/8JrRq7yR6noRSc1ra7BUY3o75QGcXfezF4m6ko3KOvtsMcEIa5ffOm
/MKgXgka6UMRzNnm5mmGKasqCB1AO/teWlbUQ2MOBiJ/YJpV1VECNKUhC/td2d58eGCsxHDeotDM
YOlmiAGEAaic2dCY6bHqrerkbrETNs6zgOGDPHCSoAMVLCIG37PZz9mcxBr6OlhnJEt/5rvwWkXn
A8AQDyLIgc09BDoMQVeIbhh8RbwB3Lmm5iF6G4bsQS8kf8qTK1qK8ES387sW8Hh1GezAEPb+rEJM
3veA2NdctbfLzG78Hm05kcMIFyInRvYfXTJHYLbcKkdpZ53E/R3buglyYNmUMWar8RkfwODMRlYh
22omg9PDEyd3AKPA9FA0RnbUZPZM/Vg6LPJBG6lz+cLZvKbPsvn0TxuFKjr5QYjWaak7xf1OD5fH
yyI2D3IlgjM9Uyv1IQHav5dZP2iJSeLrSpTuEa2CKe4qIWJhAROZJ0CKlcljGi/VKVnqWAC1Ijon
3lXlsWYmBl3QXn6cShvsCEAn6X0QZgADGx0FohynaFGcB07lUqIY+jZcQ67sKj/21mciGgr0eILR
bsN6e+etdk2dgrjWYmQwl+AJwwwkdzCtJnK826v4I4R/TpUhxsXyFNNayqORo+je7wKXHACz7fex
Xd2w9LDojbitcGeRnMIFQTTJAJdX3WTU/DRXd42KoDDRvct6vQVyocqy/javi2wBrw9h1SxKR7G0
5FAdALO91+7Y5NJwLc74sViW87wQhUc15p7RL//mxFZH1WKEESlhQIM0CTlkmerKY+1qU+dMmiI6
sY1bBbD4aBTEHoEznUfhBwOeCVRJECaoj6zDk90qgDS8X46M2zf0RdWtzaWdxfFRoTEPcdYnWNqw
3GGCx66Kuzn9Vi2hwNOxy/DDFipAzSAWEuuYG3/vI/JeaXtLG2G9Ke5/orhTuTyoc3ioCXQ/oexp
9HBZQzZ0Hzt5Fsndz/1Qg3yixBVm0h3KrVko8Kyi3+fi9wGa0gCvNfKK/CkCUpL85fL3bz0Q1gvg
M31ySkBr0wBtZPJnj/WZK4kz/8pQi1C8BMTm9twITmkr1oVIEEBYQJvAhchdx1lV5jPyFhiTi208
E8YXBQynkjODuw5dnUjeH/UX8UzgxrvrnVTuLQmo8gyDzhPYNNqHwfilW4Vd65KzpDddKwAO2T60
8wJ5PcwCxYhkLHBSkXQ+dPHL5UPb8H7vlsIpnVn3VqcV+H0Mc/ppmOymIXDNVNQmKVoGp3tzrTV9
FkD3xnDcTUjDqZYI20ywEh77OIqyOh0nHAr41+wpvVWVp3kUqTi7DD66hT/HoXKXBX5+JGmF7epc
82d7w0D6yCG5Ub7Dre/+08moXJRSSqQg+YD1ZNZhliIbwPVZIoAWERwLj6qYg6YSswi6gerk9yrb
qZJgDf/gEs77xT5gdRNJSdh1c4LLlfWLBkfWHtPsMV0K4KNuZ2LWReAQBJapcv4gDmhbExWbtgyv
o+F3QGwkxnNWuG0nStKL9I1zAmZsSLgRgUgplaHTAsDeTiwM5WqSIO4SnRHnAfqlxLMtwJJavOXT
L4b1dFnPtm/U8xFxHqCrEtqQCSqdTIWTVYtrjqaThIe8ev1vgjgf0Cf1jHZACIrn57zI7XS56vJH
lQqu0c1zweg93hB4CuLx+V7lGHYPoQvQe5vlTm2JTbur+BMcDCqbV1ZlFN0BK8O5gTqegXNUwZ0t
XXYcDOCRtMGpGD+BCP5ODOcC9FFe8kEd4PzN1FbCr3J7f/lItoPS1UK4zRp6ErWLis1qvbjAlBYe
KU7rE81jMzrkM8OE7xbEuwNgxxUhxYIGvzvoeyBOoAlj9ukRLyJhI9S281ktjnMGoOM1pQSvYs98
ZK/04bZEAkJ+pLvCCx/J/lMOeyWOcwh9q8VNH2NxTVe7VSDfpFpxkJZMULzb1u+z7nH+QJcrNZkn
iFnC3lbk0smBhCwZvkAzRGI4t0CDAji34K73ht7ODvJfbJYkc61DfDV/qV6ML2gPEreXMHX7cL2u
tpB3ETRQchJhbaNTHIBabrdO5IbXDM+1vpVcEQDBpms9i+NHTXugGk2JDAVpyq9l+mPsHi9vouj3
OTchWW3dDMy68uxkmPvO/G+qwNOaACcpGZYS2xXmgW0ayxERltsOqSDpKloG5yTAgVgOCsUyUrly
qwFpPL09/Led4h2DUsWTsWAlenA7VtelCD5aoM0m7wpmqWsj9vvoCrYnA9A2QWp3taDv+O258UF/
cb0osgFmR+PDfHZVFIESgoosOUiPzcFwkC35yZ4msx3sKqAzUE/+ZfW2PgMOJrEHjEItsx06xJZc
EWjX5pJX38JdHqEe1oOKthy3L9wcaZsx8bUydy+f2/YFspLC6QaI4hfTyoBmnifZvm2tH3Jt2mnS
O0XZ/czRPanp8a4wJocEWWvPYya4wTajl5V8TnGavgtiqUYuT5O8Kb1PysmupqchXezLCxXtJqdA
oCtnnOkALVIT64uSFofIBPsI6T/z3AO2oGYYKnAU+Wl70tJOb7oOwG4jQBW65raNZYE1b4HzqoBQ
+FsG7/XqJI3CYgSjAmMRH97QgqhnAwMDbDg6mj7nvSg3ye6Kj2Zxlsj5wTiiVmwUYMFp2uMyqE6F
jiblq1o8BKNiF9L+8lH9g06exXGaT5LCzKMUcHUNcfIutCvYvLzYwNQeysaZUsORksdFewQ7gsgc
2E9fWilnDvU09WRu3ppdZAc1FgfXs6NeM6yE0Bd1jG3rPjjriCEbYK/lIoEsDYOiB7IriNT2WUrt
mij2Yt2ptQhEcVv5z4K4WAD9W71u5DpevTS4j0dw9NF0vBrrXlQJ21aUsyDu/pdLUw8AfQHOkqNa
ustN6950ox0uomNiXuHDMaFMBPwxvBBkfgy4UKVRilLk5sPZnoBH/cJoDxM0BDSgj+xt7Qsw0IQg
4tvx6Eoq56sAQ2PWMsEDSNovvg5MJ+NAnjR0IGNMbp8588NlO9hcpIXxFJQxgbLE91TMUV1EdQAm
o8pKcc1cz6Lx5k21wGFhlBpUkYB8xS6vHvdkDNVGSjvgfxmnqG9tGTQTopfW5qYpKCLiRadgDpRP
xCpdlSlNCyGdWxyGQ/9bAhxpfiButdNO4tT51qatxXGq3kVkmYjFxCXByzhO1/O07C6fy9a2rUVw
22Yok57JFUSEAK0pNWqDBFMrRAhigoXwyVgQiySLMkFKgXcw+HOvVVUXlbiYg+HNCKDSCgXVNEag
+Kd2MyVBGgUtniI/B3f8Pt7MPZKv0Ws328kDTgjNzM3oUEy5i/I823t4lsyZ0tRZYT4NKAMsoZ67
ch8mTk8wKTmnihAzgPnsS6tk37JSc4t2o9ESrBJsWeV3VjjHLMhPVFLY3LO8DzylEgQbWyMpDK37
z8ZyT8lorkeiKBAZXI9e96TvpRtGOKs90mvFCZ3hOXT1Q3EtKtmLdpW7UDpQHUtg2IZmykgJpmVi
V+V8yJNBEOWI5HBGBp81hkUIOSi9HbupO4ZgIUb+1rtsaCL15AytB3r9rBsQMyq7xrovyZOu3Qbm
DzSsCw5s09hgABa1TBUMNVyA0zags6wwBe0ZpWHnxrRDaU6wZ+xjP2jhSgSLPFZa2I5hRPQBi2m1
3l7y3O0p9UwFvRXL4GrKZJtRcayKz6SgmGn/vTIuoAniplgk5g/l0E+lY1UK8gzbO8f4lAF+pst8
3wYty7iIc7wty/Y72tlsQkSYPZtaAIzk/5fw1sG72jgp1spl0fH0U2XkNwPVs6zEDuOvUfqDxs5l
jdtU7JUsTg/MtF2mAUPIXpA8KoUdKy915V4WsRndMsznv9fDKUJJ/o+071qSW4e1/SJVKVDpVaHV
YXL0+EXlqJyzvv4szj7HLXO4m/fO9qurBg0KAEGEteqh0WecGFznoH8h/rzv3lLA+7vomgsBIXk5
5lYa8/1ne0wrjZYgw6/91fQwYGyyd5IDxeRavJyuxhQ78S3M/WYGEGIBboF6LbtFOTZ6Oo2rHPvN
clgrp9Vf5uTW6o7h+nL5NLnqveNaG9gPU98D8cY4LH0c7CWHekoGkppAWr4rZZBgRfO/iWECXppI
YUGXcHx5eR7l7zHmoJpTl4mws7nOtNGGCXhGPJMU5KKo2UVXBvGtRBCDeDMtGPChqOPvx8WOZ9h1
sxYK1WPcAbwMzBlr5HQ/9GMOALF+V4qsj2sGG3GMO9UNEjCrhLi5AwB4ER2S1vjdzuY+UYrrSBbK
4z0/FPDEvkNCgp2ckSfJbbtiqgoFY/vZkIKxua+m66q8Kqwfs5jclK4GfIjoG2mMIyvq2kidAu10
gLiY050UvRHjdzaNTrHsFMt2QPXdVg+XLZEboTZCGX/OrawZc6pipHU3nQLeOUmtMD2mf/9vcqip
bhyL5LkihdSxgAHtjOb9Sgq3TETBkGvwG22othsp/WjIqaRCCtFOUfKgi7rvPGxlPJ7OFkHjx0bA
XKgoodHwN+6i/fQwzdjMcjHWIN91nrxDDTxzOqDWvna3OFFP2l0+RJF61D820vtibfROgoVMsu0r
7Q8SEUGKJDIHJjBZVt2QvIF+cQRriNwlOg25LYh+fDXo4w1FUctgnwlNCUKEHji7fqNh/u25hIV/
5pzOAhhjKyWS6QptlRfJfg5fm+Tp8t/nn9L57zNmNg7xPDYr/r7R904+ho5S3QByXJA8cO8i6yyF
sTUwT2aSbKIbodvXs+oP9m8ZnNilIADwpZh4Teu6DYwCxqb0yFDiLIdNdenBqAsnKb8V3fU6iUid
+Gd2lsNYVtPIoVnh5ABm03qtsrhYOPs6tPKPy59GpA5z5VVqUmGRBflpnD3oa+728c9eDTL5+bIY
fiCwUdYHkq6GGS3GBHI9U5KBcsLqt5T2Jd+NsgNOBYDJZ27vW7d0niGJHe0tPoqqp/wSyEY2Yxij
ZC5DWMEwKCXLPzBu/V735R0A5TFKLXrM8ICRNaDs/tGVMZG+srqkoiZCmegoA0cfesPb8mXyNNzz
+p2iOYVgVZ5rLRuRjLXEybw04QIVm2bZdcZ4b9f2HuN2gnkX4VGy5mJ2Q9LS5ikQ5EfHOsYo0FLY
EXNx7SPNoEVPat764/Yw2bEkRZfjPrShWXg9Y0ScTsF37tQ4oddNjhbQJFp9la40n14gwHUX2C03
yTgfLDuwBJ6/sLXp+2psF4yHz23vgJy7dWLdWpxJ0wq/j1bLqTU0kaMwXo8tMQXfluuim5+g/n2L
WX3RzhPBT5jK1CHtjyI7tQDlCdffAl2598xGEJPblPJIkgpkP7isw2C6UU4dNpUeigMFOyS9Y9wM
R1UQTfkZ8UYmc/Xoc9SVK00QcGvWBwocILnKDXmUd6onHvIWHSUThaRRVTuZRoIOnNFl8lYM13X+
WKuiApToJJmIo8uZRBqFnmTra8jyU4FJiEIM27og/aJkKU0J4kONqtoD9UPJDa+SClU1+ao85sEq
wJHgJvebL8WEmDRTYwVoRqg06KpXoBPkZKbpxKOyq0vVhYUC6IV8AhoBRCegfEI3GDUfwth+ka9h
O6KA7qXS0TCeIxHECC9uaiq6hRgsp3KYUB0VhdRJZQUvDoNQOljt/RB/5tG3lcEcnDSZsyIlhuFV
3dVa7OL0NiEP83pThaXbRFdm+lqRr4CZL8HKfdmjRdox0VrNIwAsmynw46xhvgKM/be+UfS7ta4+
A+ROSWJ0qigm598vjk2q3fRkbUO7B6Q5Nr4MbPLMJ8mtfeWooBMEFGZR3KAfhn38beWxcQMnusrY
PPPU68WVf9OLIfS0B+uxfSUHikirub07fV9LQZLJvQG3gpkQAvQdLPbCoMDwkd4pXrlLnpe3zpuw
B1veN7JwIpP7DTcHy4SSdjKAGJMmlrdWqVdKqreiVtWgLXDZVHiRUaMPd3S6iGFZTOyXa6OJxhZq
6VPnRZnixuFX2eivyUgEQzfcmfOtKObTEYCyxkSxTI+mY5ITu+GbfWO7xmMFHHd6n0/7qQ4uq8c/
xbN6zFeTexLpVhKZnhzezPKDqsfONAsU48vAFioh8IAPUEJxOC7INAmAVWogyhm+qk1uXwimDwRC
2A2yOllV08xg9+m8ekmHiQNMa+d1Jgj2fPf6o4vOVHKaOZJr7Fsanlyd1L5yMuIm2k0ZvsTp98tf
hndVatpZEhvhOzu3ElKaYGC4ncjdUNxf/vvvNbUPkQL2RGQwToLFgwnxqF+3GpnxWWJM/zvRnrjD
M2V4miQHOY3TvyguuGuBXy2/Ajjbk54uy+de1dpGPhP+raEf6liGZ1Eu5/lgrt6cuso9rmnILCt3
MZ0B3evLUrnfbyOUifytPWLkGZ0Wz2yPXb9bEtVVgIdvXU+aKbhkuB/wLIqtaY6J3DddC9eqh6Nh
HwdyuKwKP+JuBDC2ONmJVeQ0NFHsBoKno5G+T9tQovLIa/YisnJuTrr5YipjkrZSZ9JUwWIomlUY
4LX6mAW9ox0JKEkM0ZOK69Eb9ZjIq3fgsylj2/RGsFd4sp8do8GzXWzAolMpO+r33BfDyIk+Gv3/
zXUtT0a9KJJieGHRObn1JIlQi/7F7Cmmi4b97w+IFGBKrue1xyECfxVHCPoKl9SY1zOcf6g69EP4
TWAovLcats3/iGSvytKu46ozTG+1Ma0ct88pKV5AfggM5Sl9IwV4bUftOMFUq1L5JRDO/YzogBBL
Q6Ax2dp3pklLnEXIVDEJ/kDhZvFOvabVDe1+dVvHONmSkBxbJJMx1GRp1xR0F7lfmiqwKyZHVe5S
FL4vq8ZNDTaaMQZqynXbtwv8z1Daw9yZnVOjJ+hjzTh1umnIvMviuC9+DSuDgCbH+iDC9t+2mSRx
UhmYnUbAVI/DDaVcCe/ku/CuP1JamclrHRX0bdFO94QT9jQufrgsbIyCYUfXtjEw87dsEkXJKK+w
WqyKHfJdf9IDmsCKRt157kfzLEUBzSH4xRkVxybuFwue7/XmcDVY5h3J5kBwjDxvwNSSTEygB5gf
llinrmxSVC5MbzlGe7phnwXDTgryoyhe8qxwK4ixQiOxoi7NO3BjY8AjHhenrN0sE8zK8E/srA1z
YsO6TnK5DpaXt5a7Ns2xTsr95RPj6gEoYpAVIk/AEPLf316SrLjGTW165To7s/4tmdDvboXVQXoc
rImRjRjmuICLgcd7BfMGvAjl5w3m/ej8WFE/E69UcE8NCum6bip0c+RvlcJ6HPq8UAvfXparNgJ9
w7SI3JUrQ1dMYM2AjVSz6f9vrpJOJtPSTrAz9V69Lq/qQ71DLQItVDqc/XvxyF60cc4LSBD1RyKj
VdZXoDfOEtPD6IOT1Ke+6xxDuzKE7VqRIOZCMUAcHRt1ZVKi1wq13BnwrlLhdNiPBI8yHaErDgbI
QT8VhrYaMmEosqQ4GWIaHzCYokRfaxuTbkDuLeUZOO2am0gLmoKC9wsvZ9wKZRJVLCbks5HCWLro
VhqxO4J5D7UJVh3QSKKrmvrSByfYfEImP12HOW4S+h6jb8Bkr+wtjEX8Q1MmgjDjqwUyWVNH0/fj
rhkG7NS2RxEkr9JrbDPtknw+mn3ykMfzvVSU3z8RRfSzOMa9EYeHvohximN4W1RXevu9F+JW8e3S
wow7sVULhau/XU7vc9OwIyyKa2rvhlN2XcnjSwrWlMguHz+jzlkUo85YASqmHWJk98bidPM+nx+W
8PmyDN6lSwD9hxlYA8NfLH5PRGqjqjrISMdjYdqANQ4UJXct62AsoV/FV4CLvCyRG+o3EhlTL+Vi
qgCJC8dWIi8dJndI1N2wToLHOnfWiJjIYUwNUOYf9lnCJk+XvhpNLzP/lwaKeIsCwMZih5eLoCjM
NfSNMOZTtV1ZmmQMMc6OrYBx3g3oFuvSLhpO2DJxLh8g940ESkMVSD6abn2YnS9Jt6yWimf7hEcL
zS9Qfzu0exPpkvr6qQxjI4z5XNM8TWWi6oUvZ/u0V51q8MPxp0AjbkiyKP6RJtsAk2JulTHWlGau
FtOj3KLlXfeMHiHaS1guehWlf1zz24hi7pV8XsEyVU+m1wBJbAS/zPStSEVzt9wgYRmKrlAW7Q8z
+mNlT02WNih5keYLhlKPsdWbjpZh/qKxhCzzfJXO0pgsIMw6ZQGLgumZj8kNhTFpv0udg5wdpViy
mwMQvoSu6MYSCWU+WV1WTVdWKxKBcAmQ7B6yHOwerSV4onMznM1JMp+ryZckrFsTeHPhnZ42TjK/
XLY90adirvvMJLmhqrAHbCIAB2vIX+R6vJMjeXCyuVNFUYkbKDb6MO40zuin5opV+ATMkvXdeKuf
4t3oLLfU3iuvDSqvvrbvhH14voedbYS59IdZU62yh43QVi7yi18U/hDc4/eRcDNVYBkf6JtIRuZw
xolm7Y9lGJ1Jvhs10bggP7yfD5Ids8yGQh+sgtAgKLvJni7bmj59MdaBKIvhK2TrqCxgdRmoen9f
+XFZ2AsWhixPK0I3xFL01I3ulBaCZxb38Y1NlD9yGD9eMwW7Fdn7qzG8p4Wb7jp7Lk9a8N5ZXAN5
Z+2BUe9hKTN8ELUYRUoy/qzO1aSlPULw2API1HTW8coUYmTxne2sIePNqp3J5iz3phels2OZV6r6
W9eOXfR22ae5ZcvtSTJOnWuxXhtqYXrAHile6Ppq5eLz3VTgbdg14OMV+ZdIMcaty2HVclVCNJTb
n6p6Mrs7o/waTSLyIW70sA3MtKtgaEHP9G9LbMNUoutshqf1itMvv000bPQrK3oept+Xj5BrDhtJ
jEJrVNtKWkvAQ5LLW0tJjpY5BVL3GcALdIb+KMSEpQ4bbutSIf0c9Mg1Zb+xvhO59/7/ddEBUKkp
iq4aqCz9fWojtrMB54iUfajuFPWbrp+0/PtlEe+T+OyjaiuD8d0yUboJtCoF5pwoZx3u4BN9UqVH
Uf7CuxC3ghg/7SQzi6caJyY114X0oCoPlzXhffjt32dcFDTdvVIQYPE1LYiy2wRcEtmAMryVuZcF
iRRhbNloszIy4xDJOZYajlWbLX5Y5tMnXhtbdRg7nkrbkJIZiXkF0vohdqL2qMcvlzURHRljxGEa
93OatXD+qXCM8VrBtnjUvl4WQv/IBQNjWz0hGYza1keaONAUj2LPdwdxdZT7uNgcGFtLn6vErGzw
6rwzkBJ3ChpsAYdXZgCI82dRNUlwcmy3Z8VMi6FIQ+HnxVukfDGmV6s6XD43kQjG+SVJ13MphvMT
484eXpbivhZ9f17w3x4Z4/tJuZIOuKqowuWPeVg6XZYB7Qg1+1aE28T/OoqsylixQwuYBVBtsFK6
yC1u6can/Sr0UhvHdrXADqpd8kg+kXzrZ2lsw1uPrVhfB3qrJXut3U0ipk9uCNj8faaW0gGRLMoX
BdrMX4vmyjA60VOZL0Ez6KI0AZ4kE2SmIkotq4EGJNB266F91FM3up6P4Y/IzTBv4ZLIMfzLFieS
yYQcxaTALDqqUEmmXTeTdtTyJbgsgv7sD8FAOavFRBy1UaNooc20ZP4aNVehLGGaCQ3nOHLiqt9d
FibQh408Y6h0lj3UiDzljSU9ENFQCtdDz8qwEUdTaiVvTVRpUDfJdGe275Ro/99UUP/OALI+HEml
IQi0vR93p17/lKP8+R7vvNabOnybgYc3LnBEVfWNkH0yCD4B94iA1UX5QBT5w7LyrKiTBawzw7OW
4Zu9YKrRmvysFMGuvLvDB7vayKGmsNFDI1lSkgJ5M10ZaY7Z1+TXcldc0wLx4CVvLTieZkwNNY75
dPkDcUPoRjA9gI3gBNjUUtih94eFbyl8amLL6eMfo2h9na8gAVC5YRl4ILDgZ4CdMNcF2CV4Nc6e
lrvTt85dHePux+wqbpagYFLfAFD8WfQ+4H7AjVzGAENZT1TSQW6sebZxH+PJat5fPkJu11/fyGBu
umnpV72mulHG3/6uC+IV3y075A/qPv8lP0zAfxeIpD/7g71sRDL2MmC8UjerysJ1RCniS9QhrSvi
0Nto2otqrNzhta2CjJEYUpaTrEKbH71rdIIyoDACLF3LyUEvMCmd9/7atajDD95AYuxD1r7cW/4I
mmow4D6hYCC4XUQflRr1xmgLzPnPhY4Dz7qrOTxU2OGfJvU/CmFusBw4ejbJ2sLPlHDXyfHeXtIA
A5+CG4Ub5AmGNlGwxB64ytwoaSH3hTEWtHWyugWSl9ju/MvWIhDBbhPYuW0XCp3e7EyUupbMVWJB
ss+9Fs9KsL2ZKNE6rabtJrr+n8qvBrnRe3Bj2H6uCSI+/9v/OS8W4XSumtq00wZpcvmmKcAJzo7T
9HL5wLg1Ln2jD+PRaTSGmlHhZhzigzXVDgBCHTNDg3906+WpGA5W7A052pGxqMfAP0k6iWEpqo5V
5r9NW+7ktFJnjDpa4eTUg6OGKajWDlL5e0xFwEPc2I9+xv/JYvKlro+WwU6gZWHL92SV/SnLvMVe
H0AbJTBBbmEIBLd/ZLFmvmAWXa3o6xbzbHQ9KDnaD5iOcqpDjjUsR/Ra5yfsfwRiH/jvg1wnu62V
GZkHDcolcKVlzZmPs6962ClxUkkQLS6fpcmCuJVZAeZX3LNeWaBpXvY7u8x3U2U5szwIypVcE0H7
STZQE6XzQn9rhuVSfZKwowcuw3A3E/moaHiOqqY/1vJjakqCd5xIHHXITbAF5JESzmDq8KRshyed
m8+3ifyqFW/59HbZ7d4nMz7capSRFOVeE+8sxkjIEGJfm1YpaS2nwH6H4mST38ZOd9PcJ7OL1QuK
fjehP1VjqfZQ+kXs2AflF6D/Srf6fvnn8G32/HNYEAjMfWDKw0a7z4QfYp6IwtSTO+w8GQ7B5t6A
0VmBRBVneeEA3uPS5qyr2iilrMCznE4IELfehQfTJw5d2rPfRHA4/Lxlox/9NRtpRVHbWA5C2Ruw
hqO3elXkDHSKRfcxi2m5qU/AXO+KxHI9ZSOVia0rWaUuWeGYefO0VJLTlicieyoQtC4fpkgO4yZ9
qShzkqEbYmQzRvbAjkOWmzHKXCIpogxQ9N0YH4EEU89aWMoSDH60L731VLgNMA6qXRkogjF14Xej
mm++m6J2fUgUlNZoLYIUnrlLPSv1Rkd+XDGis4xu+jWTBcfJvXc3n425mMw2y3psZNCSwXWn3nTT
zpK+XP5i9L65ZP3MfUSkTLeGCYMDrVS5mlQ6qnQoplNjvK5G7Rp1L7iURCox4aYypdws0gxZi/1o
ZUCCjBzh0A839zofG/uGrzBXXa0DCga68Ss36p1UDp+JzxsJTC2n7gcLNFrU9vIEiIWB1l2VRe+m
FTbnRZuhIm2YiIGdQTLODW7xud135LUxBVcbv5qPjQXs/IOHRGP7LHpuGeO44gZIy+qIUakg7YuX
Jaxvzdg6Jn0eAJbxeZEtVyry/WXr495zgIrDfJtKTJMwPiwZejT0NPNKjfTrEhavIGx37VL3c7C3
dkUrEMdF1ISaf+QxXhwp5aomy1JgYVp2VTd2AdaFzfrGmekQ4T+bEjYGWHtHFqTQ/ACyEc34cl7n
VVNleM+pAaK+A6B7IPSMGLb75147iVqcoqNlHDtEfbDWRywcKkn3pOtK0Fujk3bhrVymGO3Lvl7+
klwrRRYBwFIwzChs2wm7Y0UyjsjF6uUmanbz+h//PnOzSFqf2FphorbZjeEzqWPtVen0h8tK8M/s
rARjjsaaSeE0I+2asLMzzH5RPGh4XDVY2ZQFcZCfK28OjDFFPEzjyKR9OhJ03+rdvF+xqVM7dCIi
8kRbOtyouxHGGB+e1VkXokrkLdXPTr+pjS9VIxr2oDHvw02ykcEY3FiPnUZGyDAf07votO61m/ZF
OqqOeLtapA5ziUyprbddinGItfzatqcUw02r6FHIz0TP+rC3yIotOxRSFTSdXRUD1LELToxDezIc
xe3u6qARxSZuPoMiHcjiMKNosd0OEyShGGvCJhxF+1X95Dg63Q6dKJTuS1eY9XIztbM0ttsxRfIk
I7v4J+sdbuoCiW90bPfqU54j9612KgDDboGUI5j9fS9wfzCTjWDm6ozkqizkGAkwCaxj6SV+dOpc
IF4fOhfkv06OiefmIN1j6tlJ76fXUfRo5AYq29axCYgQ+AFIrG6xflqn8HEgUAfqWHpxVYuSRa4r
bGQwrtAn2mpL61z4oNv0tPaoKSNouzUnjQNbJ/uqsA69ojhxkXm9oQoii0hBxjnMoVhHe0H204b3
8fw8i57Cgr/P+sVYTEPVxGgAav1RJndJJlhj5zr3+fDYDgnBc1SyGhsvQAwPSrDL7rce7S4HenoG
H43wjxF8aMUaqC3aCoyA9pfLXb+fQKEt7i+Ljop5dlm9YmECGG1sLfak4SUd3y6rIToqKn/zKDEk
OxwjgkdJLv9Is/tM88rkM0iJhgyuUwKGFgwz0d+wkYEvMVtYKjU8u/fn/qaKAyUR+AtPja0I5ips
hli2RrqYmJBwp0ZF5rSycWjAyix4T3Ev3a0k5h4c7GgkWrwiph8tbHs1gfJAWc8AD+aWgagNwr1B
ttKYMICZ+qwukV578n2P0eVyF3pW7fTH2ZWCYhfeVK+XzYEX07fyGM9XWrwVdR0pX5xdDdFjZDae
Nn3XTdHAr+B7sdR+Qx9NaU9zPfCmeIq1m+sfZf98WReRDOaawED72loK7ic5sQFPHHbmrVq2912h
imD2RZKY91WJkow2LKjI6sudGT4p4V0lemLx8srNh2Fx1TK7Akt7Ttd7ouwtKo39aqxXjWre5jIo
n1Ft/EwugX0Ji5IHKCAoYE6vBBSeUoaqgdamtsMle5xSj3ijT1cMdclJBIbHP8KzOOYITZDc9kuC
jwWosqgcnFB19OLbZYPgxdKtSkwsXaY1nBIbz+B0Jj4Qdo9Kr4mOTSSDiafLapKpXCAjPyR7/TR/
j725QEpiOItXeMvrmnqiypzo6Oj/b8KrVut9pyuF5YXLeG1YnZc1/aEZRkGVkysG2Ox45mN7Dgyg
f4sBhEmfd2GO12D0Fc9wV0OM1UT7u9zntXGWwgaGGYBVSWHgPjqhkDTvitWpUSYr8Nx0/B/JU3JX
eUgrRXNVXO/aSGWMfc61UJM7ZJTmkj6AwOJLX6anTJavJbQEOiUJLhvi+3wDmzwY2KdVwFBmax+A
+YZKy1Kdtu/VILlZgTHXBDIW9Q7Jfd+5iuksd73fHeojqpCpMx2yXWQ5g+mkzyLb4WUx2x/C3C9j
XkZKiglZZDH9ITsmAeY99rKQLot/vmd9GduprKE0cwPnK2OFX+pifM7HebK8SL7OItHdwr+iz6fL
wuH3U5zpiYZnUOcrQK6tglh2ejTAvdmvdvlzZ3uXPyffM/5oxw5JGGNkp7aEZ2sNNARl/rVMyo3S
iGxUJIWJkHVcmskS00JXftWUoHDcS+Gv/6YIEyBrfdCnAdyrXqXv5vSpLf38M8ydWGaj1LfAfP6A
rahGamPrJmoW1gLkxpO5up35dlkLlWttGxlMMmhnhZ3mk45q5IG2Y4YgdvudEahBcQNoGGBop7vk
unfq39VBx5jm4qmOelp9ss8DVVCze3/KfPD0zW+hv3UTnCXVSKQCm54ACJjAuRcuiGfKqXjGiHB5
MgAdJx3ze+mtAclF60peFH7GNjfyGQeXQFGd2omG1GTABHyDhSCtwHtVBL/PjSMbMYyDG2OfA/UP
AU2XUMou9kX+tZDduXms7FsQlOuxCGWb2+vfGNKH6QjKlthJSBjwrngH49vpN22EJmP4pRdiIHB9
76weOyhhEmta5DqB1a6NHw/Dm5XJQST1gsqGwHDZIYmIDFYZUfgfLNAcrWp+UEv9ql0qAJAahyhK
/cuOwi0oAz9At0ERjpkFNqnUQMEuS9jvx8qnmgSgFeq8sEEbUx6y3FVAJuLkCAjovI2gdU7VzC2G
Kd+THDBAy9woQWL2N4QUsagOSEPZR6c5/y4miUqHcQXpEP221xZ2UdZT5k477UhHUMWNTf63PQuj
/7/xUD3qqmS1AFpWdQ9kdjuSOn0l+LDCk2ZCEsEqWYXlP1Q8btH7c5tjdy2hQyxdN4dip57EoDnc
lsz22zKBp5HB6liueJOUBgjShrW0XbAfjl686qk/VhJajsOQe9gHvi6sbgyKSGlFWtO06dJ3ZILP
NEeYuDAQ/EjQHiRH2SfX+Ut3oF9Rfbhsy6KvyAQgrGKP6Qh4Ec/oc9eQT0oyO5GIgI7a3b/rY7HD
Kcrazc00YrHNBn1uRBcYRtHGkuC7WexEyrSEQxtppfWO6tKgoGn7ExZjcFUKboZ/sUkQqRsq5Z9h
05axViuwcyOhUIF6hK3rxM+urSvw+RioYzV7SoqVvV7+SvzUTD3LZJKYqazVpgwR4Sg+VuyWuyro
9+8DkF58L8qY/uXyPUtj8hmpyot8CN8vX+NIV6XpyKV1p/QO0Zzat8DGWOzSU+uiSP2zvBYOYNJh
pY/2cpbPxDE9j7QMINwYwDzmd+Vu3AM6JbtThShgfOM/y2FCWG+CVSAZMVhJRv2XVlv+EiXPgymq
4/GrUZoJQES8lTTVYOQYSZsVidrlvv5IjsQtjtExA5VgNaLSnnlAJxA8ObkTrMZGIBM2q8buW12G
wBlFCNsCbVsvO/lp8rK7MVjw4RIkHI7IM7jHuZHKhE6QTK5duuaotWgYB6lMp6jLUy/lvsAZRHKY
8Fha5jTmYYr79l52oz1FB20BKxzfKjcYqxlfaKlF5BMimUycHHqzLSS6+151u3a+GnS/0w6X9eKK
IGiNAFxVxj/G60oDyFRzWWM+SbYPxWw5pBkeAa/25bIYfqlgI4fxLm1eIrsDazemd9qrbN8etH0W
kFtyiHzJnY9SgAimuCKn5uZoG6lU+026oBRhXisWpk9Gs3yyomUvJfnLnE6BVho7LUJH8bKa3Irs
Rh7jAlNftiD9Q6+ErPY+LCa3yIt9UudHexJVeESiGLufGzMNE6MFRJt6BRAGFyRXzkyOY2SK/Jqa
wIfAuFGKsfwstMZ8lrAtS3EmFS/HXo5b0JXjzqN1bSkSroHyjRLwYlgE1oCaxdi9scpzNap4d/ZA
ZMyX0CnWm74WMcf+i03+EcPyrRaJEXaauQIh9HHyjWDxM6Dcg9k69dqT9tWwHdqU7J+NeHfZSvhW
eZbLFLDMjvRhRuEKypQ4TUdOdmc9TonipYCZjy1L5Hv8D3iWx9zjY6pFg7HiZksPVpDtkyPgOsr9
6Nr0Pb1PgKQhaPDw33sUH+6fD8jSeI5g8ZTqMAGwBaiwqnuKVqgHdC5Y3ouAtvn3HBb5TEsGQKPJ
IusNbW6vU7bQBjOtfYN0S3dXQCPSj1e7QGYSbVzzLzqKSUZk1EawsvR3VAn1fMhNQDV7yW+KIdj8
0n3rLvRMHCgI7GNH3d+L+vdck9mIZAKLsix51VVo8ma2cjRCKdDAL5+QNHKUdXSMSaQj1wPp3JRt
g1eDsB+wjFI9HUzUAO36Pq0PffVzqQUPR+rEH8LKRgRzIyS1IYfDiMJfegiDLhj3FERQjFQn0oT5
WHicdg2R4eR9DxYdq3HRo3cbtRVEfvprP2iDWril48yACcz4tFWRNhlTiMnW2jwobRN7Y1QIG5rc
qL8Rw7hyr2RZqoYDBnswvLx6dCdpqtwWzqxWYC7PPMmzn/JfIkJZkVgmS7DSZQbvZQFGjKmLnDS3
bupVx4BifFxiwHZeDo/8d8dGScYyyoauNHYlncShJUFwJ+9jjyKEUFoVQ1D0+xdpxFIVOggGsLC/
vTkvp7RsW0hbjtNLR7PWE8UWmsB1EAnhY/hm8kcYO+5eRK2dFsBx8EbdN4H4E2siaH6RBMYQ1axI
5Qkrgt6IgmlzajMhIhP3OsGC4f8e2PuBbpKqerWTKdHH3O93VqD6KyD2zBXjlCg74Tqxf3aCQCHS
iDE+gLj1YVNDo2S57+ZHSdRpFFnA+9t7oxD4j+I+jRCJpL2yw6D3LryiG5PvUwKuKEXkxqPN6THx
yAb9uW4PKNuX2tU6/ByIW45Plx2I763nD8RcFsAd6Yuyhj6Idr3y3Dffh/yLYbxdliL6LEwCOspa
ZZYjkJ6trneU8mWyBN+de0FsTorJO/ViqGebQI3/A4X4fxva4SITAR3wjz0zAUBeenmtFgQAw3TX
XXGjeI2LaUYv34GenrKAd4fUH3ar2/z85PV0Fs5OV5nEmMfJmrAfRp7M6WdHVGAti8ZBBQbBjgc0
42LWhYLNZ7lajb1KrMKVM+vUyGWDBtUgLPfTW+jjZfjnRNlxq2hudE0ieJN3vv5lCopAuy4dPPEc
rIXtRXUHgR2y6+mjpBCptFE7TeVdOl/l9bfLdi5wWJXK30SHqZ1Ge1hghkUROeb4W55fh1GQMIt0
YILC2BrqHBHksKkdu2Yxe6OUC7xJpAYTFOy6C6UIJTafDN/W6K1Un6Tw4fJJicyMiQgmeL5t0iAi
1PnOmt4y9ZH0x6Lu3ctiRJowcaHGOq+09BCjKa3T99K3CXyjiT4ItOF/EwtrclilxyA/o03XAC7A
ihEW7KzaGWuH7yJahxCJYDRJw3kcdatDHdxyZ/AnFKFo+vVfgttZCya4mRjP6UDJ/k8ule0Xv3qg
D9zwILmUzGa6itzqEathjuR97qb7I5qFytPWdShzDc9cbd3l+rXS7bJV8I34V8RZBJPskBiIWGpB
4Yybp6KUUCk+auPLUl9nmi8BqCaugsu2x6UbNIyzRBr6ttEgXaekTuZ/MBZUisZ/QzcIe6f3w311
hd3vHRZogtBVDpclc23FBL0vNthlChD9t+AsU6UUOJto2qrfl7Z2iuHlsgCuW20EMAGiViqpwfZD
7g8zgnXiZBjHbRTnshD+a30jhfGqhOQj2OzgvK03vxeT5u/aTedZju6mRyNydE8gkP7BD3fRRiDj
Y11ntqra43oAWYmrgUEKgzOZb3loP1u3Btp5pStd9T+K0ok/s2iFQZM/n4zxPT2087BAL+d9vIzO
6+ToeCu+vNcFtsHvDgGGWsVMHtG191PfWGWiL1070PfZPyRZXYBtgle61aq4A3a/h1f75+Vj5Vvj
WSD9/41AsAaWaiz3hhcpX/Pl6yRq3vGN8fz3GWtPx7LtogXWHvVpIKVPvYwVcxE7Lfe+AvmtoVsK
qowsymZeRFjrG5GmWCPxTG1wi7nyEtUfJSG0FVcfS0W9CGjDKnam/j6vIl6zurZHmstqO3V2o8qt
rhO3uFJc2euD3ACpGNi0RY9BgdgPWx9Gb+mFuRqeAnIbwEXm6ZdyHkQu9j+kfVdz3DjT9S9iFRMY
bpkmaEZZsrw3LIc1M5jjr/8OtM9aFMQdvJ985yqVp9lAo9HocM7mg/BNOZ7TKS3GNKlT2LmMyVwS
ZP7wJdyjaujFe3Vve8vXy7YnUopzwXMy6iGGdeCCiwcLnX/xvS39uiyCOYUPTmOlEffkTAe10LUQ
EMeAc3aoajl2D27h6S9AUZUj8BsW0aN68zyhlwqYG5YJkHfuIquTMoyHFOURKtP7XhnuLUUJLuu0
uWygHoHDYbkVnoVCntSs6/ES8EDf5OhqECeqY1uCLoLNhVsJ4fZGwsSlkSVIg6GYGpS4SOTEjZUG
kOtGkM8ekDA+daGsJHJbFSWRnGQML1zaowoSnvUjBpt82+2lQA6IK0ZD3VpHU0EDjgnaSF3m0UMs
0sWl0qtoP0W7JzAenby4lQxRX6RICndtFVoOjmYbu5UUod+N2bGNiTv3IgTqrf1aK8P5pS6SYrts
E7zUytI1+xfZaJw2PLahl6YqmOx+XLbBLY+LwRIMu6FHXUWy/r0bTEIaTyFL5YwVudHS7GqY/m4r
24+KUSBpM6mzFsXdUOUEvLG0gsfF49q1TLfVPHN4AJCpMzR3lfqUkO9hMe3H6IqI0MPZovHeYy2a
7e3qcsTEdWMv0QhYTjUJlES+6hrVKQg8o904fWMkjin1vjGZ+8uru+VE1nLZ6q/kmkZfzHbSQG5z
murnMRTwAGza5Gr3uNhNQ+OgFE94rsT0HEsvVXUyq78uqyAyEM7s07gPm3oB8VSuGVdanx61Oj6U
0eyDqO0Tc2cmELcImA1Abci/78a215taQypd1aO/yvxnb8VPcyIsMjKP98EYVmI4jTTNbtC6g0hp
PCbXqq/sbb8NpDP5P40gbVrAShh3nAsbrDyLGqPnqXrsjMdcFVjApmW//T7/pOvQ66SGJZTJD9E+
O2a75cj6j4TxLPMDFxaNj8zAJVtLahYhJ78zdv03QAsxEuK99UNzCy/xLPey1W0a9kot7taqgP+o
aRQRBaU3RHLl4kSnz5zNlQje8wFFSZE0dKGV5nUcPhSil/DWM2dlzRbn7paxi9MxRZYqXEhgGz8s
FcRtRHW74SkU8ZFutr2ZBARj8OIIJvi36DSYcWkBs9fr6I2C+o+uXEXlTRkf8eR34nHfNF5FHj6z
R28yeeeGV75kjripgNgJpM76SVoeSWr6fyaFc3F2MaH/e0RCwQgfKhMJBeNc1QIft3lIDQx9EwUF
cmCQvXfTIUZUyoa11dHurh6vZhHpw6Y1r36fs2YwczSGJcGak0aOHaMZnvpIdklfCE7N9hVrmLYM
+AcgqfGPGhrasVLLuGJnzMsDrzeIbzJ3/vFP1C+6VEXS+LcMYK4nAy/C7BW7mfUGMjSe6AQ4RvC5
ixqHXgPuDx7oTTf+TSPVWT3rUo7z9Jd+HjzV1X3timHtR35UO4OL2RH/ld31Wg/0vXT7meQZuhn+
XVvCbWJs2zkZjAoUnQNKvVF1jMLO1/N+d9neN/MxazmcX6K6brfVCI+u78hLcsXYNAEXivcNaxKU
hPVP4S5yfqqxuq5TJxuNBZ3LGN0i34ycBsjiN+1BvYo8EcDY9mF7W0d2WFYxUdbnyAMCet03lK9q
ehVmT3+4gLxfqsAC1hG8eAx0BDJqxwkN8Mpf7PHbgEWW/Lwsb/twv+nDOSh9yusRcEdo++qJszSq
S4zbrrj/hBATAD0a+KbNDxSrMjGaOWTQ1R24uRKaO1aKozb9uixlc2tWUriVk6ku15mVwcSlYEGr
/SyoeLD//+EIr36fW6o2s0iWTuhhkRLqUPsqMW5V9bbqPhNHrsRwAZ5MCqMvCfzSYn6n1RfanyJN
EDxsbvpKBBfW1aHcpBZFNkwBti7Vml+dAahUhQicAVuQCwvGj3NmJinqaETCvkDDRfsllDGdCj6x
bHQomLovb75IFncJgnohA6BpiUuwtdC7sjiqHCRZ69YoF3Wi4EskjHOmU6hlVImQtM+a+H6S2l0t
Gzsw4Pl5NH9dlMi/rNvmdiHNojPcfLC0cT61B0Z6seQUyUtruh+Xu2gJH0iue5elMLv6sFsrKex4
rTxbpNSdIUVJ7reqGXTyj6SX96Vi7k2DuEOkBmkkIuTePFAriUzvlURLD2u0H2ECacgGx05vIgUp
AusYlYKDu/nKWMnhHEMOsHupZSOBihU+LHm5H9QFGAfGvTXNwKdc7uN88iQS/+G2MStaqbf0KGgv
DJCnss9gzrXqGvAN8aeCppVynLuYaGq1TYzUYjY7rIF82Nejs9z9M6sPzO5IcNBExsj5joIaZhlR
PNrtej+PB93Y6yK/IbCLD9N9IQIIs8BZHtDPqpWY5THOpLrNJYEbFFg8P9injyYF082U+9rcvcw1
JpJbEsyqcmrU/mDW8qlUqsPlQ7YdH1mgjAZUKrsOueWL1K6uyoFdUvvh5X+YHo+mP4F7zriK/U+F
fW/ieBc8Dl0JcdgtJKk0QKLW3cvUC7sImb/76Dp+K8WnghezKxCCIWeq/AAtvB97zZ5eTa4adLv2
u6g/Y9s63oRxzhcjUnWud6hBmBQ07eoLBZFzax0qIZ34ZjyxWjvO7Ya5EvdZiEofUb0WdFj242Vb
ECnCOVw6ErsaM+Amhsl8b0yzHw/xucoLbxhUQRpdJIrztOijqOIQkPB4a5C/Q2r61jLvyxqZw0Qr
vctqbTuIt/1h37Jye/OsyaA7RtYwLHdzv49tr/jMkAnqbP8eIj5lTpMhbkme5/6SnLL8GpAr6By9
rIVo8zm32stFaoUa3jENSE+WWnM0lLsuixAtFOcK2qWpbDWuX9OrUqs6+qA4UaQJtmPbyf27VvA6
77ejapZQCiO2HRnmz1BFa4/xeJv01NXyH5n67bJO28tmIRNho6KkE+7Oq2FfQ5oDDjYKK1el8tGk
icCWt5ftTQS3M9ZYAuErxUxMrE8PpQUAWMmSQbMh4kLaXrg3Odz2DOjJNpQBcbjetbKTGd25l5ZD
Se2gUZN9RrpbSXm5vHr/cTv8lsmDV1iqkQ5WVWGXfGvXL2hUbr4nyA0kt+Spgi8VJSq3/cKbPC5q
pmY5y2OO9JTcnLrKSXLJsWs3TX4I9Nq8IGzFJirw6Wx0u7w3wiQnc4EW0n9YtNnIz7Cv9i3ohbud
7dmfMZCVMM4BFWPT6n0eYvim2FVkNyjHYdpdVmhz3VYiODMfMf1mAASQdVnKToviIK13ffg0AOT2
sqDN87QSxBn73AGaRlli1C/0k9J/06hgrTY5XpAq/r0znJUXlhmjxTtm/TPZdf5TcWo3BK4ZktaV
o94YzuQTF8fL9oxGoBpbow9Bw5tkPspTaYpOmlfYYGlnlt6o31Yx2sZo4RSRqG9BJIuzc7Nusilh
Yw7EvjGVzIn7IFfOmf5kaQLL2PROK6246CQse7XUazj1gsSa22XD8xJO5lXcJ4l/2TQENqhx4Ykm
h7bZ9sDAzkm+b/TskJICeIf23WQPd5dFCaxQY39fXelhpvT93NmZr2rHfr6eRAgJm652tWicewj7
eLCrGQF/otw16uyEGApR+p2dZ67WJy4gPwW2x6z6ku1xLqI3MHciybgUUWg/1HTxw2U4AqbINXPd
RdDuyNpyM+u1oINrex0xgghYWOTpP0Bu9InVqhq2LG73pnqjiNZx+/5gsJT/E8BtVCcP1Tx3eMM3
HpskQ9usZ5wGd8EkhbzPXRFu23bhZiWP27ioyecqtlFEiYf5lBvFF1VFKruYoqBX0iAyil0NOh4H
IFQuBcT9ZavcPmpvynKbWGotxjkzcGLq+vBXbeuxs1hdoC5G8GdyOGdvVWOf5DqMxVK/RtPepK2T
JH8og/PzSz02gzyzE0Ybzyo80tKg1j7TFYT0q4XSCoAfCA/6YBJaF1qCoLZcls5BhPMNk34Ct/Qf
NvEmhPOABujprbzCjPSyUP2ZSjaNHJpFU4rzbAEEtMza1DfolMdOLHXqmSxl74OsZBQ9S9n+fzzk
bx/COciOYGrFrLCmtPUN6xSbjxnZh6nAN25b4ZsU7siB8E9r8ggRb9yBzatoj3LWPEWlqLCydYNh
IFXFWD3GYG2ecmpB33UTNwgEsk5dHLyN9mQE6zWVnytderJlEVTA5jCzhcw861WXQXHFWf2yVI3a
FcgctH53AqMlRmEj3/iqHlpv9DRX/16DJkMUum06sLVU7hw0sTaUWoGLWnmomyC71n24kSeUrKwH
9QX3qZCufMtI1gK5+KddFCTDa9a1gRH0NgGtXe6kI8aoni47kc2W2jdBGv8OI/JYVcuAJh76MgX1
dX8uztEZwHQMrno5V24UYFhbIHMr7LZkcDgDtxGvFR6yo4l72xwI9hCYrsaxx+CM3Tr9VwOcc/0t
du9RII+FUfyJW8tji72KE/pRipdWwmIadwx7b9p3x/bEpqZxHwh02woZ1qI482ypHHZSN+a+kuWn
YdSok3cN6GmaczWDhJf0+0WXPIF+28bytp6cdSpdWcxs9v0VuUDeLUH/bGD4YdjLmtf5ips65UP/
Xb4XiBUtK2ejjT6ix72E6TDUYdWPjhZjGAbXjxg5SqAhD2Ew1FmjFBJuCDM8qtZJmjHACIwSuxeY
ypbXXG2fyVReWYrZzyZNc0yQKfUj4FacntyQWNBctFkbXgthx2MlZCZVPWkU20UcekDF3c294pzs
ZsDuFQ8ih7ntoH/bBt+KGFW9TrMRTcttCN50n8p4Rw/XSdvuwl4w3SVaPO7KiUezauMGNVuSnVT4
K1X2lu7rZaPblMHY7CwEDIBx4S7PYrEjqrDkZFHn95Ycurix/640EY2FSAynSkUB1YVmEOSn2/qc
x/W1SpYgbUQUwNv3ykod9h0rUzCUMuuVDp7QOhs7EiiYMQ733T580AN5H59FwzWbgBWvZID/Wz7O
E47paESygiMbng00EMMTgsiOgMyiconAGjbhI1AAkmUU2IEUwIOGSXocKxJrD1V3UeuA+cGPnpI7
NsMPyBEGI7R8lW4NgVPadBQrodzZSmQqFZQi5W9Ld7J8MPufnfKYxQIr3ATxWuvGmSE10e3YRzBD
eUcP5JQdjZ0CIkJQTUVY0Py6Ae1Ze5I95gu11JlF1S6Rmpx9jhngZEcNld68e8lGsARW1FmK61AT
ZUP+w0LfdpGz0BQggSAvwi4ycLQlYHSLaWAdpjsGUwCyxc9UhvAERcc5GxIAW/L7E5GEo6lEtQl5
5hwYbQzE92cT6ICX3Qhbnw8RwZsU/j4hhIZaO6GlKy9vwuKUjcHl39/0uqqKmBhd5yD348KAclKy
EGM3uK/y1M0K1dPmfS49hLrp2NPhsqxNW1jJ4m7/ZUHRRNFZyFE8LUPvKNquMZ6U6BOVB3RT/laJ
2xjMzAFjSsOSLcB5Qoxzk3b17jOaAIIX44yaRnjAmWmoqTq84sk3gJlpDKSNUgeUS/0oGt3eBLtG
2vq3KLaoK8fbk0HKLBbQM0rP2NWuWHGw3PVou/sOnFG0hrnxHqBPXr+fbiqA7DRufNQbQSiwec2s
voIzkyVMR9D1okjeyfq5a4cbAIJQJxp1AfjHtom8acuZCBnkOEtmhE92DKps+7u93I16B257waNz
+35ZKcQZSVR0WjREKOgNQXdi9wvxAc/BesCFABPbR+y3Tq/v/fUOzqFaRFaPivX4BRFNWN12quk0
Zul0g2iCbtsLvun1qvdaWFThNTbDC0bfBnAk1rtslwBkML9m4BmSJ4JB2n6VreRx15hWS7qu98Ai
y56ZvGVv/Mwk53Zw82sofJCCOPUunz2hityVpqqgIYt7ZIjZiUgB9dc54OYD1pN6Apm6C0hDURFB
YP2vi7Ba1DQe+jEEKrZPMY842rYXmeNV1HQC4xeJYX9fiWkMoDzZMVpcO9SVY61yG/klNwQFi80L
ZbVhnD9J5Gmxcoa+Wve5a0bJbZGXD3+4Q5y3KDQ0vtsUPRryHWMGBTe8F4KonbE41IG4R0OkEuc0
cJ1mRT3CIAbpGOPiwnCxc1kj0c5w3sIei0IeWPKoX86K/q3WfsmiN8m25wPLj2UwLHz++aNFkxmZ
Gi7Hcp6vgGPrqSHWzV6uraQOLmuzmWG0NKQRdUNndGcfThDFrCFLuVkokaKkTa3HbpzcuL9tU9mZ
m4cYjAllVAlWcVPFlVi2jyv7NtRwbFWCdjX8w+8sZBvMKHPKZtmj9VRwlkSyuLNkDwWSfQMqIrr6
1bLiQAfdb0q+2JLogt40jZVS7ENWSpk6lauuglJdccNqSGPkwVP84cpxByozkqWfOpTspzl+DlsJ
Po8GZhhe66pI1OZhWunDHaYKRCVxhGE9r1bP4XKriHrGROvFHaW67KckMiI4ueTJqgFsUD4P/Wea
WVcGzo8mjLQF8xyrOIxV7AAozWna3Kniu9n+MkTan20OP5kwpDXJVIIrN5mpM7SeHoOxe3yS9C+X
j+1mHPG2M/wEQoZOFKOv0ANAFzDdMgzmrrte9MqV5tBNG1MQRm9WtteLyHmJIaN508249ToPZASD
o3jDCSTPjnkfneZA9ugxuwWN/dG6v6ynwEII5ybquohJ0mI927q9sksjqAjauqxMENIKPAThPETR
JFFioevZz/roiETXSYrB/TnmbjmIwBtFojgfIZPenmIZVcVROvUWAGJNRx2DJf5xeeFEYjgvUSVG
ooJfN/MLtDinz4bxNIw3CjDHLothJ/TDk3Rlh5yHqC0UfjUVqUcrlJ7rMD4DATF3TG0+zgs4OrRu
TzPDyRQRouN24LcSzLkOtbPHPrRfm2Ao+KGUPbmX+0PjTz7DahhDVxK1CGweOYCKMkQKCxwP/IoO
epMbGlolZeCuu3XeNq6+VDXuxkw/jmaO5o5Y2Ouz6YFXQrn1layZ6paMMJAR8FCvupmumi8gAz2F
QFyf/u6vou+XN3R7YVcSuYVtlUhP4xoDaq0/+7qfe2BxUA+9xwQ2T7YnArIXaMhPrVqzOdoUWSvg
Ut0P4ykedIFL3hYAqCGLaEBAf1V4dSmPbThlbZkiuQYs/vZY1F8ur9jm72NOWcNIgYlGBM4uZjT9
SPGIGSMV07bJQdUFIyybKFGAFULmWCMachncjowYV5+KGK2zDHFTUl7T7zEqJeC6cvPWJWezQTAN
a3yF4DRFkdqmC34Tz3c9J6SLprDB1Lel7Cr5iTauXQjeIZvOaiWCK2A0UYgRkBy8a1U5n8bkV5XH
iZO3yGfUlmA1N3fLRL8r4ERlFO45Tz/HZSnNNZosOqm46+zwOjVa7xMGsRLBeXhTjaqkzGpgk+XE
pXlyG8/dt8sitk+phfEVHYCAxOSbD2ZUKWurAzneUo0HbTSv6kU7mXp/J5l25Kp6xRoSEMtru6wE
TXIYfo3HJAXEbhpc/pLNC8BmRW3FlGWLr4qC4a6IRzaWxGjP8v+Rt4ppz0RiuDWdNKspSkvGGUi7
4zh2O/DsoIEq3ZvxEnTUuiuM+m6cK0FcsJnSsNElYKIHkeganxJtRk3qSgP5Q4p0NeBu7SA5op3v
BlneAFM8Duodu8sLKhTJufxCTqPExDi1lzwvAb3V9pJbp076neHeGkEWWKkrLIoyH8Vf42s1ORcj
mRLpiwEtmLntSA8yqnv292Hffp2/shs13RcHgJE7EWZIBM55M7BcSda5juo+m5F8awiSfHtjl7os
jVP4EfKZ9MvggmUOTHMqVln0JNxyaraiAudE1mywqHBuoLdztUxG0GEk0slWHY0krpSL4G+2fI39
+oAHvRaAY7mg2RpjWcJEESbb1HNRPSmY1bxsK1unYi2AfcDqaiNGNVkLQUFHM77L7VVhu0piO3Y3
upHxs05vZIz7XJa4WQa2gXHHuK4wfsw7Hl0eF8CM4EA0aGJFfYwBDOsOaQARh4tByFuyuU8rcep7
DVl3eqFKyDXnYCbXv6h2hqmbX3+oE7dP+Rji1YQd9NrpaU5tYCLdkiV1ovYltQLdMBw5+hbLV7r6
HGaCJsZt/XSZ2CgOa+gMeq8fSCJ6UpvQb0q7lz5WAm3ODacKqcirbJ5w87cgvkEYEBRWqldIprMT
Zl9lx/RrjcqfwXj70GqhvhhBGTvhtWi6ZPOmQibrXw35ubA5jQ0t0aGhvMsfZ58GsWe70jfWqTOc
+6tS4LEFC6pxBiM1chnS16Z/6XYZnvXyq1U9XLaXzWO90ogzlzrJlH8YsqeOuspSPab19HhZxGZW
br1q3MnOceFFNUMGNYrJR4bksNAkclopOYKO4hnvq2Dol5cwjX1ktxZPIJ3FWx+uA7hHDQjOAC7k
y5novgAQVIsDQevWM6cB5DZhUC8THh69CoIr4ki1ss/60UUK058bw738AeyKuyCfL3TGiIHb2kQe
bVJOcvJQjIMzTX9N/SnpHjpbVJbelqYbDKFFQYjNjs7Ki9pyJBVLi3aGbkYPUFM/t7G8swZcPkQK
VLvBCsT7ywpunkb7TSR3x9vZnId4wKK3SzZ9G8mAebSdZIn3xJwxiiOE7GFWzy0onnQYFtHgYywk
et+r2GdGWPU50jejOwEuo3Wjow0AyhLXunQoBcptHEH0TShgN1fRowdArffCurkvVK1HgrIe4+uy
0t1psmrHMmdBKL/Vq4GCuwa2LjQmodjPaZW1WWebCED9wmHQmpoHKkBXuW6BBg58hzNatL9f3rZN
zVYCOeeiGopcqgylL82ejOlFwoBw/POyCHawP+wUlg2AAnhTfiBMqeqctgDYNL3KzLzBMnYNKR8v
i9jUYiWCMz4r7+iiU0AvmOTHaJ7C6jwT0dawsI1XA1R4iBMIwJM+oHemagtUCgMvuvnIcFmK3bLr
X5sXRZ1iGyEQyhZvgrgtiY1ObaiBh1BoeVn11IOhkebPcnEwJq/Pz4MmqCVsLd5aHuf8FYPa8TCC
6yVMB28KiwMAyL0xNgTX2Fac9U4vZicrpzRi27tQgm13Hj2gfwXTaxkwSc2d6hUP5uGyRWxd0u+k
Ma1X0haMrrVhDK1Kf/jxGoEfC3e60x16TVw8OfzL8thr7ZJ1cK85pUgjEjegR+2kc4n3akE9OQWe
BXm6LGfrMK03i/dEYWP2mU4LP1lKx8ADGfw/lyWINOHOUpbKtZohye/VyhyESu/FvfSzjYgbVqko
9t64NN5tEhcrzl1J6TTAJOio+/O1NWFazmpBvzW4JRVNum5FIGtpfNqnzxorIiqyTu18iO0nAKuW
8+JV+6hzC2AqTUGfiJyG4Gzxk+9jFrYlMSI4jcZBi3wg+cq9cavsZq9zF78Di6Z+FpXzt1rz3+nJ
ORDapVme1xZ8Ouh5j+BTv1G+x17xYjjAWTJOhqO4w87+agmxBwXGyb8ObRBjDTMJGbhTtNePmpcG
6CjIRlfbWY7sZfAwbiXCmRX5FZvzK3IbsmwN/KU+D2dLfpkQdBh971JDvTEX+aQR1OZp4uXSsIuV
ClsxeZePzKbeQHQmmo2k6Qdox76O4tzqkLmf+2FUvaqSQtVlLDKi5/e2V1tJ4g6n1OWNluZt4ecn
a6ej1ZuxsuZOeWJ9nOn5E5lsnUFV/6sYdz6H2l7AZmggqGsAfPFgi3IWgoXjM+UgVlgqBEGg8NRO
rfFUjM+XN2bz+NkyUYkNLGz0/72/BFrMDJr6iFSMBMoGjT6X9oGWVLD7m05sJYQpubppwMlNSUWw
SCoFFEThpDSohh8WjpedivgVthpedWUljGm8Eja2mS7NKYwd8J73Zu7KbrafrhiumX6wbpAffVaD
1lNcdqfayLEJnjHbvmUln7vnLLMp50aH/NZvDsn1axuqB3RxTGLuxoQVVNBipo2uSPDWTmKQEH2C
CuLwD6xZcCqqAnzBzE/1Z4M+9fWjLkqabK4tkhZ44AGGzPjAwKEseVaZLabrRzfcycfZ17zEl+61
qwLqtUjbde58lTr/QOeUXy6b6ubthMwXinFAflE+xJedMgOou4UT6dAbWJnLvgMDd5mb11ILxowx
va+1wW8r9ZRNiyA027LgtWjuwqgGNkSO1LzXT6VfKyOidORnZ2s8mHQ8N7YiomXYCnHXArlzmWad
BpAsDLqG6V5Or2oQlkqlMycna34gDNyzEQQ1m+azWlzujMYokpByRj+kRiZP1+y/Z6l3pVbUVLDl
z9Z6caezL+NSI2wcX2kOCsXkcHDZSJh756PM9e9zp08zTIDtdqyFTlNAZP6iKTs13S1EdtHNrEex
wLNtJe6REH2zSWY4K29Dy9FCvhL6yLv0kBYuCdqd5EcH5Sj9NZ6AqLhLd5c1FJkid8HZ4CqrCAXi
hB2mDukTp65SONZDq9zJlSj8FFkFd73N9tgqA4Xn1o3AsP+m2jEx6Z9ZHh90xnk1Z2mKhLYBDXrg
mE0HIgkWTaAHH2VKEjiHlQyLVso3UvUdLUCzIijPiURwLkIf2iQrKRrObP1nqnwDjHmjCLyQ4PDw
0WPU15Kc2Kx1c5F2HSKoKhShL4hEsL+v7DlLskjSCoiQh5sZoNiJQAWB9drc+a+yYUFnPlo1ifSU
DF/n8SFW9vWMxDsRtC8JPKjNeYIlNerUAJkq2OOTfX1u9qx8BwgYgUJbjeQ6iiPgGAVgD8u3vV8x
U0vbIdYR0ms31s4G2Kj5xN4PDK1V1HWwaWJvoviutjSUMRRXF2jNq2YHeeK51NxJ+vuyf9m0gJUQ
LsGmjfZYmQksYDEKJ7PvgTDiXZawGaOvloxvZJsVeTRlBU6z9pFPQU9DdGyuOgcjmX7iRYFoUEek
EXeXLgWdmwiDel4zNfd1q17ry/NljUQS2N9Xp0bVKtrl/YLLU5lQOOoPWRkf/kwEd3Dk0gptqUWv
rmnf4EYze0E7xubBXG07d1yoNUWtxkK7Wb4Z5ZdUP2ed4tjjuS0Lwf6LzJh9ymq1qjieJ62GM1Zp
7kaYreuSwMr//4ts62NJuGtSrmXA9CmI2JIIkDyDNTh5prpDGNWC60vkAAjnAOKJRj2dkExQd4x6
7HVS0U1uO2ANi2a2BStncIXzuGhkSaYA7LDYkNbVpBynSeA2/+NwsgI5kKYA0cXtToKe8aohCUtR
gBjpCVzyX7SzoaBuUAbj1fJ1lAUvpm2l3gTyO1UqiAAWgIvW5hQ5Wf4z7sJ7adH8zxygNzHcNqmZ
PdUYpMt8hdxH0YEM95d/X6AGzxuajjopq1bBfWNVjla8ZLKCRIqIt4odww/xrflbi1eU9NXZsVIy
6APFFZDRsLhelu9t/s2O5AFkUsJcikgWF9GETZrLdc9ktSirzEecU0dSj5iGFB0h5oEvacV56DC1
ZgyMIGpXbowjxXBx7JUvjDC+QyI634ko6DYfCatF5Ny1WdW2OVtI4Mo1RvPHyY53mVHM+7SPgP7f
UhMQ21YZDI1uBp8wErQs2TZrQ1MIp6iKJSzzHs3v1N5HY+omRZBRUSV1+wivpHD6hUlv17mC64g8
DB6CH4CRtWjqsRw2q42MiKA8splfRKfib63Y0VgZ5ThIWqXYuJu0G2P3j7z4C9kpfubZt5/Kc7zO
dgJWRfnAmjU0WryYlBFakReiuDZ9birBLm0a/koEZ/haTSJJRdLPawy/YRxWA3Wb7LYLqcAnbSaL
7JUkzh7aSVbtqkPRm7X6ssbb6KiFro2pTjR2HtlMJ8P3m75etsL/2DA28vvPGnIGApI9PdNbk3gV
gDgY62Pih4doNyJCbs6iBytzrB8O90pHzjpS5MKkKhyRmDoMBwWwhXOges1O2EPHduWSHLarKyvM
pzaRYjUkXnywdtl+uar87MBIwzMvEvYobYZLK6W4W3KeUqWfLdRTlfBoZD8y/VbXEscOn5NQNMuy
fZyRQpJNgNDAbXCypmnEfBv+6rVdchWCVJXEZlAWylUS5XszIeAHm4Dajr3Lwm/6shypZh+WRASr
v201q+/gLmqq5WNmsvFExgHEICCaK0bC/WkGIN0GqSqaUWzTQkn5/W6aPQD/MlR5wVt3Fy/fF+24
iNiRmZV/MJiVCM5gMB40W+FgE2+ufkbJkymqeG6nS1cCuI1rosJS5wIPD/kovaAJ6mvrTvtix2hp
7afmmS1cdjPuAWV3ErNw/8d2va0gt13JoplWYXaAXyUOa9OVwME3uMXBPOJICMu7m40Z6w3j4qvM
7qZwtrCaDdRdAmQrAZbsm/6cu4MfAWtnvBInw5gVXNhCvsPN0vOubxkHL4p5vhm2+yT6jtqvd9lf
CgyFb2cr2ykfEgu3dmQt17IiHRpZFARv0Riv7Z3vYZuzqFtKA2G39TSg0/lbssf8+x7TmJisuVNv
yLGb0Qus/Z+GuDfvuzc75aFq+lZSkliD7MY+a81O03tM5bmyiAFQtIzs7ysHPQJjRVoSHZURaDjR
5B5pv/3lndp+jK1U4dzG0tZSThpYoXwkQXkXe//MzTROcWMIwh6R7XHuIwmlVhoXRD0gV4/Dx6y6
WUQUSyIRnAMx0iltMwlQD2TE3LSFwapmOUedkD6M5XQ+HiM4Wkw4ofOPTyxKIAuoMwXHSL2zdouH
q9oDPIxyRBByl37mYc4k/U8WZwVRWpImZjAtIf0F+AgKbDzl/rIVbBvamwjOCJIYMbxC0MYQm90v
Obf0fR321e6ykO29eRPCbX8F6qdOoSbyZFIASGur8ZdRYM0behAUdxkjok4wyMSl4mZFaZWUgA65
Ue0B8z7ZNGAsuy7KH5dV2boq3gniAl5ZGgulNlXGG2aiCyMD8Jz1qAPkjo13agK4JZFWXMy7DLoK
EmQdt8MyBhaGfzQrFyUxNjbnnUKckdFWR06BoAt/CLSgdRM/Rv+jPjrRrvXaQ3UEoN4DEQ1NbQS6
74RyZmcMfUqTFi+TSv6Vxrs4Jt6kag7VHv82a6cu2uDytm3LwyiQAugezeT7yGmKUWZVssgr9yNa
cxG/x3vxGA5zMpxzgFq/xfB37JCp+QigFzZ2PH4ZQgmjq9a3OV6cqCj2UpsIQRdZYPJRoMUAfMBn
+IHPV8pHA1iSr1Vm2WXAmYbbng3g67Sudh3uzbvyNr8r8PSTHOUgCto27kJo+yacj5rCRVbnBrmB
sC8cUz/oreJkmpP0gs3bttA3OVy4xHBuZgpGIOAEnqfuVx8GsipwH5dFfCAuyBIyVMuCPGs09u48
t/dTTnzaidjGL6+YwnfkYuaujLUSmhghcbT0qYz+rqQefJOC+/Y/vNS/SwbcivfxQz3ZDYnBHufP
R/ZYLneZ2wdojnzlxROlGba91JswzkvZyRKBihkuMQnnY9WWu3YW9aBvxXwrW1NkzkvNZZ/0nY03
DnEGbzgAr+whhq8Cnk3+vfLNOyNQr+xb67pWXNGIxuUzpvCzUG1KkqQb0V+ANXXk8FqaUkdrTxgs
bPPBSbLHy65qC8XqnarMiFaxn5kkCk0LDLiNR+NY/1Xuhn04OuEjPLNnHKYCYS6bdGt2FCUgRXKq
p7JztMNnht6QNULmzTZ02UJr/Pvv+H+kXceS3biy/CJG0AAkuKU7tr1RSxuGWobee379S+rGnWaj
eQ/etBYTs+gI1QFYKBSqsjLNWhlrUkKTYvQmdzzM+2CXEMxYWKhyHzWUCszbhFm+7T81Io/aPCcr
09zX9mkblU2KKdRG7o+YmLdn2uFOb2xTpJm69RZ7t0r+JtJ8hUkhKrcqaGQVp/iWPS01JdlLAe2V
98wd9iIiKNHquA9M00QJZgk1s9CYDgpRbWgQgMeo8OYiFWReW/OD75bHpcUqKKNjmkvU0a8gO2bR
PcZDmtiKQOrqW5kDRgo7PhQn8Zt68ypcfULuctDjlMw+g2FJCSCy4MWSm47neniqC+/ygdmM3StL
3PUwZcj1FHB6O3pyiLTrrHXH6PmyCcEX46cwCfphYVsv0MX5qmfHWf7eJl+SWIRkEqyEH0OZFdTT
I3NC1DZtDTBXZmmDwCFEJriLAc3XEaKPeImZ6q8oMOxeeSnIX9rgAkeZFWYImj5oolQ/pHwfm9f9
JwaE1m5NuAAhlf00NjLIJloKTYUZ1AhS+dyV6sOolXtdIvbl7y/ateXvq5BMCzKparbkyN2ukQdL
lp1wfLlsYwuzR1GyXKaeMD6KLPW9kboui0HxccUNAGIGJw1i6yB9vBYrlC+b8yFpxIzYwpcAS/yF
RuopmowAMAw18FgI2iLRbb159jUV8vAUqZTO83P5eCJRcNWiQFMobgwthnFgbpQNP1NwkOusEwDj
Ny9oDRBLNGE1U+aPjaRGWaEt9aByWPSEXDOIPZQY2PzalhhBJ4JX+VYnAgP9b/a4MzQbY9tGZPlQ
KN6BJ9aVrsEwhEwEAjYLjC3fxcfAU+8F/rH52VZmuWOlV0SVpwDNgfDQnqEc8gTqcRu0wt48WRpA
NNNpEt3Dm36/Mskds7zFIQS2FY1gcxczyQKlakVEj5it2u+7/eROl2Igt29V1AzLwsofNadAxXx5
iEq27ylHepU9AiVrp278Ld41rgg2LvIe7jYGVzNNFbrckDoEM1upvEtJB2Hnyk1K2SWz8V3xRbRA
W1jId0vmznoFpRKtykGo1KdQku52mOjf61+Do/GUWhJKCRHakPvL/rN9KN+8dtmHVQzLzaYr+hCg
Z8k8GEpoTYMbdj/LBlWMVlSiFfkNdyVjxDEJ4hGlRaI9KsZXAPyG6uHycrafOG++ySO8zAEtLPKn
JWFLneUfkyO9r14Wsi2yDx5EwKgtlpn1F+OZy+JZbw1GsKTBRp6IQx+4ya74keFtZTwp6EGOtmJT
u7RZYJm6e3mxgv3kUWCoItS+NCLi5Mk3JamsNngpRBu6aYOoOjGIhiqawX2zcAZlii6hJ6g3msvA
YVYQ1fIDESfDZir1ZubDlAbyQqjfokNXgImH9tcaSABr6TqDRszlPdsMlytDfEUwN5q2khG79J45
qtE7dSmKXNvZNT76UlMyAVLgQjLTWipJOfaMXIE0T7IgAf2kO2AJN63Qa63oT09VtoKbcPhMRqJr
ICdVUfD8oHIOapdUAocP8rgofvTn4Z7OEl6lqXN5E7cDlYFjpiggs4C8x/uoMeR4ikYDyurkKj+k
XyEaidYYeix3g7NMPg570Wt70w1XBrnLVcPoNOQOkdlRtqPsa5nv9F6QzYtMcF+NzsEE91++2thZ
sfo99b+Yw+PljRPZ4G7OUc6UsJEk3YlRs5rOuvxbm0RFVJGN5e+riF4leRLlZYLbuTK9TNdsOSwf
qikS5DubF4cB9qI//Y4PMpuQ5J4mjItgvmLam+ptaoDNrbaS8iXIRADBzTO7MsXdUbUUqElDgMYx
Eq/Vr4JOcAduBp/Vv8/FOAMzQUFAUQbuuqcifKCYrfW767E7XP74gmXw2EPmz204dGgnF919oEIx
xr38729/+H++CN/siGQQw2oBrnKNhYdhJCewnt+RrhK0BgS7pXNHsdb6Bjo3NdjTTVraelgTt4nL
F0x4S27tG5LgRl82/8Oz5O3j6Nyx7EpgyiaoXTpjNXpUClypHXcjkjNvpNMua8yDpA5u4MeBIJZu
14BWlrnDGiZJA6RU+KcF8qI5uRc7+aufYxJS96a9dB5OuitKx0Sbyx1e30gjQiHB5fT5XSsX9oQh
CLwsjeHusq+I7Cx/XwWJvlTB5EaxtjH/mk3HHLKXcXAIJYHLi1ySS2hrWmdyooNFthxbu0++0eqh
pJ3A7wWRSOfCQ6QRMFdj3M5p5s5OlckK+1cV7+QmsZQgEuQPW1giKq+8ggsWBJNsdVXgWdmj/pkD
95Xs5vv/1F7LHdDYr5c/1PLjP7g/kwmyLwB5PsjWBlLe9X4Dh2DxnuhfzL6zCqA7lSe1eImEgwWb
32tljXMLMhTQAx/w6tHYYca8r+H56tPlBW1+rZUJziW0Kp2n3kcwH5tjRB4ouUrpKZBuZEVEOa5u
BtyVKc4xZDDb9XGGG/3PAMu3GIXcAO9FBwAirzgMj8xSACCSDvQxPkbOd3rM3XyXfbm8XtGWcv6i
tMo4ZjWesUUG0ca+sLTuu1yLhg+3M7K3tfI9xtRgIS1LJXGHY3CtuhoAwDnI7/Sb/hm3suO7ys/L
6xJsLg/pkUGM2DQFivFxGFxpqbLXJiFub0kjLzg/D+lJsinXxgxnbZQCw2Jjegh06awW4PQwFa+e
oFNjApXr0ztjZPsgFGksC74d3+tok0rLE4gsY1wIc87Tj2J6UCXB+JNoH5e/ryIxG9Jcq5sGGro5
26cBpOqzUpDfbC9DQ21NAQQFUjjvTYDqyii7BAFypPd0fCbkt9l/JtCzNxPLT1itQi66qgfzCgKH
PtuNSdwZLAiaJoIliFbCxadSz30mhzATseu53MvjaGX9J9hJoFX/thY+QmlxnQ0NuP1L30qQnsfm
Q4SoK4tYz0WL4cKTaqgs9XUsJtcxT/GzCneBKNhu31artXDRh05qNxrL9VFB0ol6kVvYSoaiJKQK
9rFrQnJScD9uh3fwR1G8CqHqxL0Mu8AfShOPBqer7zMg2WuYlXo7KA4xvOJyCNpMYqDz8F9bXCYa
qYlU5jM4ivPp1GiBTfz70uytPDQEqeCmIVMGqRsIKdUPyqddTkKlapDyKtrZT1JrqPaKuhtnUcq5
GQve7PBBXGF1M5fdiFpBT04d0W0z1AWxYLtAtrLBfSAjn1R5LMzYVR4muz7koHXIv3SgZU33kXBw
cLsovrLGfSLZJ31JY+DkyW54bsOlTnCf2Nl5ctKTsRsO5RU9sHv/+2XHEO0j92ZozKmopgonmKR7
Gl/JIk24LZAk/Psfh/igRh6YoSEvF8My4jUlVuRGu3SyOmfhSBlKgZ9vVxlX5pZIsoquhZxTNrIl
Iv2YqFUewMrimtcq1LUBMfT3IHt1JlDq1phGCBxRjVO0mVzMlUeTBf2C0pTL66naG4Pg6tj+98EB
Y4BUVvmg8hua2lwp5YBBAGhiKg+ZKAb+mej6kEWYbwa4OAuxjzYdEzS2Fj6R3Bn36S2AIo5kS89z
gPYMOItcKDvdNnvVCt3iVZQB/o8j9/YDuCDcxFELYQEcAnaleAv5K6g+ALtZwBJiPallNf97tR9E
fk2t7KOqx3ZSdgNYSl3hilR+K8pBJgdFebh80LYCI/BKMmUm08G0zh00MzJjwnJAUUfpsYbaTdEc
tfHr2Ik6Tpv32NrQ4kSrE9CZdB6TmtA/srcEUMTK7k+GO9uTUzjRTSWIkls+uTbHH7igCitNLhN3
Nq+G/kpKBD6/fHH+I63/fe5MUYjP6poG5IAJAL5DJUXziNqf/ExuHpu0ABI28QFXn3y9cqJa7Z3L
n020PC7DaY2qkuYQ99lkulJxG4mqtaLlcSeu0ceGskmnkJO6Y820z9XuOaZfayqfgWXYERT3JWhn
XV7UluOv95Q7ZblZg8M2hosQ6vnBL0X9HgZeY16BwhM85N5lY4IV8tCPICiGXAV/iEt2/i4HU2Pj
NYfME1EMLn52wU/4Hjba8dMyrGo40gDdeIZxtpSeGboXgtUs5/SSHe6aTlIzn7MGU3QZi0DvbWDu
0qGklG4gITtrEOsgZW5PnRzsc6KoB3/0yZEO5XTKk0K3ao1NLmS3w6sqM9PXQY5up77tPUMvVR2J
c2y+VgFYT8JOHW9onUYgbS1yq5tZ61A9iXZlWfVXiprLuyapoEg+T+6Qa3Jq+aoBRTzT7Cww1kt7
Aywn11MtGXuJFhKKY2b/MlYFctvEjCx1njtLhsaipUz9fG4yA22qIvRB+CdF37ougzDhTIKfpppl
j1rva3Y46wnk1ov5FOkxDBlt45YYLrUZpDyu1SL7Hoz4ZRGNKrtS9cCVJfU6k0BRMEAowApLCRsS
a3hqx+a4q/wBSMABGE4TTZiXtuyhhmMY6jGvB4h0lUmxi7pUjS1FTeKDCe7DRyWSqDUiW3lomxaA
i0rt0HjtAwyng1fyRMyuOoV5lNtmF0IVocZrNy2H9maah5+xr/Wz1bSF/CXGLmI3pNBtCZuv2FCD
HLcv2t1lNxF5Ixfti1LK0A/Esa5NDPA8FZWTCVEUgtDEQ3h01utj1AErrffQTKoP5VJ1nR2pd1Sv
8MJfrR05oqLrJrZyFToIF+6pIYd0MqoEtKGgjn0E0bebXWF+Q81tlFCscD/uIie+An612+eYh/z/
6ECKNpe7EhQasAFC4RR8ni/deBV3pZNEg+B1tplJAiZLTHAuyQBwctm/Ppn5RJbGXe1gR+0Q92ix
Iza6OI5hL2OliRc4C40iQo3A9vYC30xzMQasOype70hM9Ck9NcEMAjL1MZF8wd22fQ28meGctExb
QhG0kO2xzpXplzY/0vJ5im70/kuhi97wW8/d9X4u7rzKS5qsiaE2ApzopMlW30vOlGq2n99U4Xe1
/vKZ4/e2Ms5LSYZgARKG2A3HL1X2va1aWyIiNfTtjO7NCOeGE6jZzFnF+ZvTwmLReNACydag59WQ
VjDGInIILgvRi2j2/UX1TZsxVt+mO0YbL2t1wVUtMsMlI91Q603bofqVNOdCO1XjtSYinheZ4FIP
I0+CbGrQ1lVazMKO5r1Z61eS3ggcYDM2gmxd16H9oX1QmvZ7rYzmBmoEUnie8oeUfEL0iYL78B8D
/FYhK6XdjIdKPF0Thrpx+/AJF14Z4DZqTrVMj2QE2izfNeOxNa8LTQD723TgNxN8ZjboldG33dIv
RO6RRo461FaoXHXa/vJSNk/+yg4XSZVaU8pkQTPK0gQsR45xbiqdo7B5Zg3EZ6vu77aO8OGzSIA4
kSlmlSQoWhkhBr8yu5tE1FKbrrxaFhc+e+qbJDYy9NrbPZghMLhjGs+Xd05kgouZkd5BkGRCTdKQ
E1uNk2s9v8sNJvg+m1bAKaarkJGhoGl4H5krps5AoeKmK2S1Bh1zQ9w4NozDEECt5/KCNs+lAS0n
dOnAPc/XPPtCycOuASWbn+ylJLQq8u2ygc3ujrKywH38tJJnkzWgYmt/TLbmdZADlnObnRcksGxJ
TvhEHwUmlw/94UnAFnEqDRQXYIJ6v39hjKAWNShxhY27SBtlx9ArT+Gz/AOSfRBIF5WZNqskwDcr
im7oKv7PeV7oJ6AEzxFEqdW5sxPas+U7GFbDQAvQPu7l5W2iS9fWOCc0BlUdMQCBpjF4QxBO7cmt
7lNoc7KvwZOGKQgkmgdpN+6QCt1Wgp7Plm+ujXO+GVcznlJ1qTtZnF51s/Q796XHoRwFbrPll2sz
3F1uTlOpGI2GV52K0sz8EM8vl3dRtA7OR7S5pRWpEWt9PYae6pMaIWcoRPAfoWdw1xIjZRYlDLdG
76WPy9gadcGNYxeObCEtty+vaev+WG8ad0UFSRjPSEhAgkJ+6Ah/cp8ehhTaLSEV+OAmTlAzdSh+
GKBV/UDHK9XQHQlDbfFBMMbaEI1UPP9WslOL/ABsy1K/5DZw1eRK+3l5jdvf7c0wF05Q/a9Ij0Dm
ELlyg8Z0C7VwQpZ/aivfzHAnuiT5zMBbjupF+FSppwL8Lj6zahGuausmXm8jd5TjhE1TS+CFCvnJ
zGeiXofyAhKTdFGXXbRvy99X2T6oSOZoxrvKmXvVC1tQ/Gu1R/L+8e8+D3duWehHprkUO0GLac3G
Y6zc+bEgTRJtGnd0lcCUhwGddBdjP50Ffe9THNe7ERKwQ1Qf9HAU+IJo67gzrGYmChwNmFyauHaG
oLGzyLdDRgUkjNun983luNNbzkEBwaXl9GqvQQtBif42ADuMKTmXP9FmQXrldDznLhlRhYK2xBKT
4lvZrewFq98edYz8tzuAvT8TloisQbhSZ4R8IBUcwO8nd7isl5aWitRcSRur667NWKiwsBx+/uLH
aWGLdiNTDcZ5hkHA+zoNEHZaZmrbQ34DGa3jf+hYcyHn1Nb3Whvj3MKI51THZbhcUe39mI/oemZ3
YzGe+7gQAFaXMHBpXZxr9FlazlqNmn6eBa2np3m8R99JxMQnWBDvF8EwdFkbIEQQv7Ko6pgNmHwa
5slMECQ2b8XV1vEY7Jgqs87Ufmlr+btFBwMAKvmmdxdwYiJjsP+yx28d4LU57s6Q67gsQMZAHWM6
meAx7OUD9FSty0aWb3DhG32gUSnDpAgojOjyVQgknwT2hxal3OpQKbdmllpqKuKAELgFD44Z5bqi
+QQPHMurlt1FIuL7zVt+vXHcpUHHMpFjFQYUxer/6BC7ydF31Af1oB8i238I72Ortj/FdUrXhrlr
BALOaV0DU+9M834s9uZ8CKfd5e+16RQoRGDiYJEq5Mk0pXRW6+4PT8zYhjYAaMkvTS1Gm6Jr8Rn/
W5ni/G+U6KA1NQLuSFyM9lqk2RfDr8vL2fSFlQ0uYfFpMGSGudAW+qjC/5h9EbRo+9CuLCy/YJVB
xGQ0+gSjng69WWibgUX8Zbjh9SImKZ+K18vLEX0dzvPafuy1UMEbJ5uvJNWJDIDLZFNwsW8GvNWK
OC+DvDfRphZGgmwHBZwSQ9C1nYiGhzfHYMnKDHcr6UpRTvVS1s3TmxQs/XJgm2pnU/1LM5zr5hA1
D3TsBWsTfi7ueqpqs0OBYUIm5vXI0AH3rSwT+Xl10E+DUIVT5H7cDdVBOKJjGrayDXIrznS7TX/8
lUfwAKOatENmSiAQy0gjnQOjnE+SUkoWjqto0ErgfB/wodBiNqoSnl4oxGFE9ZDBOGMqotsXfSIe
I5qZeoU0Ftd68J0dFSt2yC1mrq6kXY1OkYh5aTPtW7khD3gYK7n1zVbG+UVyVFzj0fZQnojFLPUP
Jaf29fL32iz8rO1x8UKtfH1IasTw7pifi2vNqWzMF8ZWfhq86azu6a2I2lT03bigYWodpL3GCaQG
wUsO9mrzVR8/5YWLAA0F+xdjnJ8baSk3ho+KPFJoq6UHuTetUdTT3lwH5IflP8RfHzg/JzPSYhIt
9ascheYx9fKoe4TC/GduwJUZLkIkhVaMoYaafNOh20xUI3blmE7eGNciPYYlxPHJEYZNMTmPoUJD
5rdNq0njVxKQ5Gl5R9S7Or7px1ej/AFJQEHc29q7lSU+iU3nEu3IGhVa37wNa/C73OvMu+zZW9fG
2gRXPkdPhoT+wtzjZ6e4tZWSHKphV/af4Iumaztc2oBY5w/pIlM7z62tJic50+wqEhxT0X5p72/1
aY5Gqmeop0TKPlAfsuQ8glDl8oaJbHCRoFWCMsxK9BvUBrxh333F7rrnyyY2o9t6s5bfsMpOmrmo
Cs3AZpXoDkNL0CnAJSAfCKJb4Qx7SeAD20vSYZGZoMrnaXn1ogqzPlaQnxTSN1VBy2ZqjlJCBX3G
7XPzZoY7on1MgARZ2NACVd/JkT35ic2K/NQG2TcEos9cfBRv5/+uiotuNBiBtmfoBrChcDvAkg1m
ugBnOJc/1vYBAtMk2K817cNgUCOTXOmHAgzU7EmPYiuR7unUWnOU7y8b2spKAHb9x9DyQ1ZOEXct
yNyWE1SN+kHvtMQyAxHf5OYtvjbCpXexCuUCbdJjV90tksQLf71kx8/SLvMCT8TtsLkiEJxQzC8D
A8Ff4iwbJClsaAyesF3bXWciCa1Nv179+9xRnTsUWIsCi2HRgSSvautKIjmmxWc/3AUrE9xJbfNW
pWqNx38C2R+j3tXkm+nftvGdGsj2+LcbxrkAS0Lw9/robRuhQ5vfKSDwl31MtGPc55clamIGN6aO
It+iLyzNN2nwGTde7RgXBTKqdWzKoS6hGT+68q4z7y4vYfM8rv597tjLgwqY9AAkSFUXdtqdWHOT
17VNFdGjRLBXfIO7hE4fnUBg7szTA1QfnEG/Ss1PyJaBL/WfI8IDD2e/0Ui9dP/m7KrEkAib7/3m
1+Ud20xu10a4uxnUWQg6A3KA1mt+t+dgv3D3MWe8ryD84WluuSOTIGqKNo+7qZMul/sSED1nRquK
6NeJNNsFOVxemCC+8Bi2pFUH6Cvj/Pf5Ve9/kUJB/ixwNR6upqDu1oxthb5RdJgzL1VSu2WOzkS6
cpsX58oJuGOPUhzJ/ZIAcJRgbHH6ifoOuDk830wAeCwEOecml+PaG7gYQFolmpJ8XEZFGKiLnOwu
dkzDKo5haEl2vkc5cOEz8sGoNBwwj/V38YFw8YH6LStZh0tBp5WVt78HeXYvu8XmMMx6hVyIkLJO
J1NXA15zWDh1tVfJVq51pFez3R3iY2obZ+Tbu8tWVYHL84w4ETOqOUiQKJAdSOydwFUBny+eMrvc
s9v8pGVWby84+tqeXpu9dAo8jOXswiuwt17+JaIfwqX8mdIms1731PFViO+ZBvS3Y3CBFYIjLjh9
PCsOnmOJrNfwo7oxvbpTPEkXFflFkYtXoaHD2MNMCRsvbGdAdHvhP2mc8Bo8o59Gh65chy6LXiVh
dGasixiwcmQsdkMb7LpWcnK/ETiL6BMtf1+Zyac+SWMN4RGtuus+qLwxaa4yFI//zhO4wFJVaUG6
GKxJbLypEuD/vg6dIOkXxEj+bUG1Rs7UHLGLTMcq+EnZl8D4pswiTxBtGBc1Ugg7xVoLR+hA/B49
F/ETrQQoDpEJLmqAXmjyp7DDp5cwyICmswyV1CYdBJgUwYbx7CTDTAsA6NE5JbO518vrxI9Qm+lc
EnuXP77gfPJoKa1IE6OQ8NozpsZKGFhHO1GZfXvLNBPoL6hEfUA5mw1hZu6jjp8HrxQ7lo6vKgLB
5XVsDgGCGuYfK1z6krE+bgIFE/DJ8+gsY13lKXpEJR/8u0xwOW4vyED5SMeDBaze789lCIhDnGrg
9AnU8Sk00n1P57OsTAIz2z7wjxlDfm8miDUtniYU5uIos0dmSaS0K+oWoifldqFBezPEXQVaG3cg
V1GxVcquPhhe6oCyebnk29+haddWvdPvL3+tba97s8h9LF3RO0JSBdU56vXdbTII4s3/8IY3A9r7
veuMqaZqUGHmdGe+ZG7syZ2LyUJbc6f9FIp8b/m5H99/b9a4+2Bu5NgPdbzIBju4J3Z5s1zoUB0h
XrurMN0ocAyB/xnL31f3Qu9XcTKxFCyBTTBelak6V5YxmvG9lJZpbF3+VJvYPLryjsVNV9bquiJt
5csQvDka59GL9uVNfu4d6qVesgvOnSej2G7cgV7vXO5EOETRUrk0NIogIjV2gCGa4eBk1eBURezI
ymcYd9dr5C4OkOKPaZyhxErjJxb86FPknQKiJuEp46IGG3UzL9MAAWqy/F23K3bsZ7AbbdUDuNFL
PBGP1vKbLzglT+LX0KhuVBPvkjiSn+UsuB1pZZNoepHBnj0DsBdUzmVXWT7GJYtcHAnAiY5xLdyN
iuS7U+NVbLTCGjiI5JyLtKMFjsG4CKLJbGobM8FVD8Kz2CPBfaO6f7ccPoZIU5XPPXwPgoCWSX6h
Zm2FTWQH5U3S/bpsSxAQGRdBaENbKU4y6gAmn4WJVReigR+R//EQbGIMShEEyCYXckwd+EYWXy88
iLNLQksFgXosImwRmuRCR5qmOfRDkPZBdHAhNwgd5nT43+/cWiaFzYOQOnv7VQcqfF3TQfeIFvX7
aKVkndnFy83SYmDNP+aHpUmH5q0ErbBFgVN5Gq/LnSrqB2y6/sosF0A0WjFWlWAPwRRmF58mHaU5
3w2UV9TZPxP9V6a4OFKkkaLrIb6j7N9WxX2iv4KSTxD0N93xzQZf1QqqZoYcEFKPNNReolE/QupK
sAzBjvE1rUztpSldSO+D6pVAJFszrCDtbSWyzTQXBKZNvALQN//1Cn5cAzMHQRJrKCeoaDvKEhp1
JD7n5XNa3+veeCXFP9NGf758pDcj1MomFz7GuZmnnKK+kJXXmXYts4MRCSRENk1gRggTwNQEGJEL
uFHN1Eg3BjwQAeaV6tEZi1vdVAVfavMiMcBzpwGErLI/kKpVAtCAfJkiBUVhMIudUhtdKTFPSqw9
jhDZSOvvajT+/sTWoROtGyp6AmBBf3+IqZLlmN5DXz9ZWLokDeNu9hhFgnVth6c3M3xjdUq6etKj
dImInYuZacRE/zbaUXBBBHYIIuvLq9q2Z+IFpKnA4YCT+/2ycH9kflMgNpHeyUEbUtn+odOs8Lu0
C0BKLFb13PQPE9LXC/mtAhz9e4NBKFUjDYH08Nl4GDXQo+h1ZKX68HR5ZVseAoAq5McVODxYQ97b
KUx/YSVG2z3rld+RoT0mWudkSqxbftr+ZsWL5ot0vbeWtjLJY2f0TA7wHyJUSFoXskuYGVecMhD5
vsgMd8K6KWI6HZH81oVm5yPG2lvk2obgufIxFkIHVZPh7wtB8YfWq6lhmBtYBSgbhbWlJtclcCz9
j2I+R8nL5S/1MbC/t8TdUywsSjansKQqKFUHo5OZ/37k970JzhkkJQyIEtUYJEUWWHuxn3pzWrsh
6X7OeWSrpLu/vKaNduU7ix+KJRja6I0a56pxw1vVrXZybFUvrRtDPcz8KRIxFGwhXzEJZU3Sixx5
dUkwivsjDEQvro8+9345XGqbjBLECwIpdmk9RjuMs5aYYcPOJU35r4tZ7y1x8YEaw9z2FAFQir9O
eecWdWvnQh4t0XqWDV3dH1Qvu7wbcIYUtpOUAriPG1k0vSw4QfryG1Y2zMHMlK6HtGBZftX7r7H8
VBanZnw2zV9/6WxcTtsFbR6lxR+J6+o52De78CGxyU1zaEIr/8RT//0X4q6MSVemNlRHPL67szSc
zfZci2SDlx/8/tX23gQXErrajAMf0dSpckjTGejv1ET+xqQIVaBM1MkUHR4uOAB+hrtKw1HNUD9I
r/TicPnzCHyNr5k1c1Jl7UJCp5ivktFZevWY9/8ekPVuxwz+UmjBExTEDPUyVTvEEkQwlNyp68C5
vBbBXhl8HJDaDvctWiddGbVXKC/lRyMe/v1A/vvFcDGgyMqJADeHpKTArCywBEb93FRfLi9FFKIN
LgZUpdJoeYxHS+1A6w4MF+wgH3TIaCyIkkxQPBdtHBcMGGuySBuReat54oT6dDOpmeDOEcQbg4sC
g9LVXQlqQ0cttXM6Qc5qNlwSTA7wgo4GLfPL+yc4owYXBvo2ASanRwkdk/pGcRza2KbxbRAKGUlE
W8cFg1CGCOY8IVYXvxnUGM6zAzWBo9RYBbRPQL1S74yD6HOJFsfFhLCmeAmiS+jMJrFVrTt1NUTh
QSx0zlWlty7v5EYS/s7fP5TF/GBKhhIrLF8me6nDSa7RWA2E3wnk+kxHNLotWB3jgoUEuBjOMIpi
Zv0yBA+4PZy+PNeB6DUj+HJ8QUwq21mJZ7yZ/Ca5ZRUk4wrt4fLebQdXgvcLCObMDyC3yh/rIGhw
rpSC3Bc+e6ki0x0iEYh3+2y9meHOljmMOhR8IXcsyb/M1u3Czq7z60R3VUWEDtzetDdT3LlK4iAN
wdoSu9qMEmJi+bpogG/78xvQvGJgkFVMLhYpyhwTtJHQLzR9yM4YViP/VvpXfRYiNkSWuG3Ti27S
RopH2HCsIT1F95FbfykkizkRKl+6R04RtJ0t+vOyU2xv4dsCuS3M1FodZQVmYyXeF4F88LN/D65c
juybCS4oYV5eLZCnLmQbRzMeLJQQZ/2E/qh9eSnb/v1mhwtEiVbGaRmgrZ9OvmFX0zg4pGK96/v9
7F02tfzkD0kXyNkMyoiufyDmneicgmEeLJhSDm0Tptx2lenkNLoypuBgFqMrF4bgytroiWEbVza5
fCKtJBmcYYCOghfNBuzESm/IAXqzTngnUh0W2uKyCiUvjUk1EI262itBG9bvZelQu4tsloQNdS/v
5oY4xPulLU66Sv+DhJUAMExL1RdTsregGbnyH1uIPH2TgZVGh+BnPVj6v66+vTfKHe0hMgKQnajI
aag7xKrdZpE1p1TgKZtOufpq3LHOszqVoqVBr6PTUQ66hejsNm3yGd8nDCUcwyTaB95XJU/ilI3o
Tvm6p2WHpnXZJHDAzbgOqVqGMiJDjZrbr5CqJQNJD8a3/NQmc26V8j2g2bYu11YZ7S+7xOa2rYxx
24Ypzw66iujoKYD/989Te5z935dNbFSV4QArG1zom/oCMp0gqYYaFzrLKbuWUONoDPDjzf0v3S+f
prw65o2/6zVhHrP8/g8BRFcYQBVLnZTHIEg09QHjB/1YGQ1qaBFFMlMAXbPsqQnn+NcwxFCQFax3
SVUu2OQfV/Ug+7FcYepd6pdKemQZ8rFvvSE/h0VghSaQia+6edWKst/t18PbYvkHV1P3YdSZmBkI
z+xO8zRow7elnRw0V95XJ5EGgNAcFygNdRzUucDBhqIBhpzd1GuCvfrYukuGSMejqMm9eYWulscF
yzwAZgZ8Q8DgVMe+vNWGf996hqOuDHDhsVWKfoR4DvDpS+u59MaTftt9Ne4Hb8DUmkHtv10Rd9RT
uWa0HwHEYhCQC0E2OolmFDbP92pJ3Pk2QL3HimCO3VHyZtWVq29zKFSXETk8d8BzFBOoUWKSyJjy
Wyjv3Suke9LiFlWm4hRnZK+WpLBDkp6lJrXVSah6JFoll/mocWW0Q4Aqd6n9ov4ryyHTWgrCssj7
uKynodBl6VRGMJBzo7CHZPj3+K933se/uDr0PHSCaR9w2P5U/eemHyz2iYnk90a4ZxapQ72uBgxk
SSMAw9OwA7edi0rdOfXDb1Or/JDK6iGWKZjUZBHu4X8EDGb8aTprmJx5n37QQAnVql1uNk/xFrTR
OJ4juwczV+JJhlv8ewDQsth/7P25mFbpTtSjZgOcBUa0kv8j7UqW48aR6BcxAiS4XrnUJpVWS7J8
YVh2N/d959fPg2ami4ZoIlo++OQIZSWQmUjm8h5xGik7lFNnS1YgwOhYf2MuYrgzVWIaVD1YDL22
uM3T+zj7WdL7MZEE78q6AV7E8OE27fNZmVAb8tvooCvYKG9nQaq2no8uTowLsWPfoklu4sRad/Bk
F4PXIOi0O8DYKoeMCBRaTXQWwrhwS8C/YvUtvipj5XqY97nROQoI1uPg3vej3fajvB4hLofHRVoW
oiw9QRzsxtLVtNopYuIMvmh6RCSGC7cItIYqAzvaC4jvgDfgqlYLL5Tz+z/Thgu46A9VSW2xQToj
vZ3TANFdtv0yFzyIIsPmwqqZRLolsb55SkIsaBm1U5nZIZmr1zY3hLxJzH4/pk2XK+Kig1kOkVon
qOH3oMD9Zu4ZX0QLihTbup+u671o7ktk6+8DfYvoYBWt2fSM8LR1DTs6yAfJae1pJ2ODR4SIvjJ6
/0sk4iFHIppTre0qVI/PXWrHP7HyvzNd6a/ZaZ/1XeZad77gQ0XgXAoXLYrQGNpQQwcB6JFUO87x
rRI+V+19Mk0CN14vFV78+B2oenGQg6z3VhmVaL4wOmGQy+n90XA6ly2+kDc6OPPrtvmvVgUWArnA
YRkAzhzKHBVklJftLqomu5+mHeiAD7TJvspGfidbskDNVWcwFNkCd6wM3g8uNOrWINcJepruIF33
+VfSYB8luJZSUZhftxVD04GZYWqsEvHrKwmEx6E05AIYrfvenbzMS1S7PjQMShwA1/GeHERp6Lpq
oGrBfIxp6u8XvLjAzgBGs8qIHUDmFZnXUvHSdtdV8O/XDuAExkUMd21640+1NaBu1OvzXqLWi6/X
3li1u09Yx0IMF+qlqUzyvkNdNAzKCpyADfjWyfSAzzJqp8A1ckwZ33yxSv5UP3bMi2MEWUBZYAgM
OFCRBrRboLc+TUaHh60bZ1GyKLoy7gXQuyweAUKGbmT1Q6ePTXjXtUfDfP6zo+QeAD2u27Bm/ZSS
4tu5fk7Muzl4bedo17ROLNoZWQ8ki5vjXgCg9JMiMjFgnye7SLdVxziwFSVMiLfoQdyC8Eb4Cqwm
VReR/COQV20W6Ba4Klr/XMdfykoA7bf+yiwEcN4cAWVhnthOKkgajgqeNBIDRYuVE8mhkL3t+xJp
wwV9ogxDr2oFMtGkuSXAwG2J6v6ZCD4MpkA/GGeMCI51in2bdAx2MaGiTwWRIuz/F65U+yGRugAt
FMmq9wVm2ZvOP24rsm5t6M6AEAtIYBbfLAQ0U2/olQaOS0/fT57uFI7v0gfVZrXQ8BR+5ithIY7z
Ja3Pgq7RB4yrVPEXDLmfC336QpL6J+aABHNSq1noQhTnR7KFKpBFUOZNQhB2v5XpIS+e/uz0+K/V
Xm3zLJoQGvpd8Wzsqn10prOt2r0H2MCDcSdiR1vNZy468f1BDOSXkg5eZQ+XaUum4qjuaMZOVIdO
L6rgCc6P7xGC6zXuOpnNi/pPMaioOv3Zyr5vH+CqhS/04f3IDNRYmWAOJbAptOEJ4A6ChGU1SzIt
jHerILky+Fe9aP3SH0vw8snNyQBQTXSlD4TVIml2Y7Yidqb1M7tI4zy2woCEYTKY/zQsnS5Idkn8
LTMib/vUVp89Cw1CAK+oCmYof40LvarXoQl4KTfFCp4BmOGmOYXSjaKK2sTrgiwkmSgqmh+GeQPN
D+KhwrTPIN0FnQrqnKuheJWKf7/aj5wIKeX/5XBRodBmucI7ju/S/K4joL95HkRtwdWbWYjgokFU
KliIx414gHPea5mOAJd0BxL3L9t3s+ahlFCZzT9rSMG5lIQ00wR2H1Sfh+EbMATM6Kownmh3nf57
pGG01heCuDMb0EpXseuEqmlPj1XdeX34JQRe27Y6a8cG2CpMjFNwFABX4ldTs+SJtFGIKr5Sv5Fy
1xWlTQtBdrAWBDDPChwhilOz+M9CNdVDnU5Yxpyadt9IxXXhK4IosFp0w1AzqLjRrVI+DIm3pd8Z
AIBmm/RFAyI/+dCjpCNlmN6OventM98SC3EfhsX1hETgP0bNwC8cw3+LrAcpA7uuaOto9eguavFA
siO+3msKzj5vrruTEQ43YyiyAJEILpvqpIImo1XjE1rDNlP+tcw/c/0LHTgTK41cjhsZ7/RU3OX5
3TALTHhdAYAis/0AmDLnkaiIh/1o4h2Lx/oakK7XeTLttr1kLU5S9Nb+L4LzxUzNasuUUNINhxyD
J9JdBkuLddNLNdE68ao2CvN8BUw/6Cj+6pAgeevhkfh8nKrEBne304E0bVsbkQim7SLtLCSq0ZKi
HwMc5zl5lKSf239/9dueLnTgbkQGgxymSJE1KWDgw3LZreSVV6zAyqCqs8f4XAvuhwV3vqi2FMjd
TzvIY9dgzcI102MnN26hXMfVS1WcB+BAqtg5DESzcatxc6Ei99wklYnKkwSjTvubnDwl7SFMRNNC
Ahn8VoOmp1JSjChYpPFT2v1dSaf837NEsP0TgAQjKqPYw++E+PPYmMGsohsT9btKpU5rdEcJZIbb
FrGuyUUMs8iFxaV+l6Z9h/c/Kd7a5Jy3O00VVa5Wlv2YLobM9lsAwsiP4mfVWI1h1sBJjwx0uzh3
pY1rcXtbvwWEip246Vm5aUW42Cu8bZBLVfK+76J8YGPRVdnv8ZNUVFiDh/C1Adz8lDuV23upTW8y
9KWjR/WBPqYOARHwJw4W69ignGLLNvwURRtrjaFOWD8oAHOA3LqqD6Uu4tBZHW2AgpYMbisspfCg
bLM5qa0ZA3e0ntWzGXR7f3qVB3okkeH0Ot3rZX02wO7tS+RxW7/VwLuQzBkOCC/jgc5wAbV4HiNX
DTonCm8yTbD6sJ4+LORwURe7AtYQtajKk0rfA5DnAWMrkaca7V1jVLauG4HdxJPk6EZ331u6k7ez
nY2i21wNY4tfwQXmIK+stMwb1M/3bJcg2Q+72VMOotUzdmgfouVCDBee1dECUx07VG2e7Jo4mv/X
9q2xcLslgAvHYLYhPrDiUWnFam3Wv9JxsisAo2ad3dNdL4loqlfDy0IhLhj3gEnO+hSbK9r8qCj5
OcJ6FvHrr9tarc6VLdyA34P1zWZQsgHQOPnX/Di72iG4l5x5D6JvR8HTBmhtMUk7+9TbOEq+TB6G
fUKnAibRTA4jF/ePGsHysrXXnPZJ1CwSnKPKpYJojpta1aJXNJDC9senluTuIJotW61IUdBxAftV
lw2d57mkam72ZgnrMM/hPr1msTrwMgcUsNa+cINHUY9oXauLPE4r1FNS7Mvi8bGotPMV4kUaNt0K
EaPOulddxHBpbqjGTTsHuKlEf5lQxhVVqdfVwECeTHB0Fj/jVUVF0YEBEGM7HZiavzfaA1U+lRmy
ob//yuBnuiIg/tUdA2aee4eYfw1ENGItUIKf3UL6XiRgkMXd999VQGU16rVVdN62o4qEcBcuIzAP
Ohb/vShKnbDQd7rW2lTPDtti1t+my2FxF24EQUBAMIgu+PiW+PJ56umtDKpMSYue/0wS9wrmRB9j
VDuxhwHQAtCOz7mnKt/r/GlbzG8C3EUjdrCLNC2jWe9PFqqPjHgtB21JdE4qew5skJ5jCbrYBY+B
7BDBOIbourhXryNKP0Y1dv9BRaVFO7lp7EH79wB3SNI0WcGYMcFIK48EMaZKBSZs9Azq/jSEd5MG
ooof28e3ag8LEdyrR8OAqsOYwezSQ9mo+5I4JAYT4Py2LWf1vBZyuNduoFTJ0AjG8y23kt2MumGH
MykdA1Ou9rao1YTkIop/8RRfC5uiwkyrgoSEUamXXnVsxYMDgqPjXzkzqbAlTPEZon8bXdmV7egb
DA/cZ1+L6+ZaBkxT0drZW+Ftqyc4Sf69a9uoKnWK71RJrZy8GK7QOvaCnD5si2EX/+ENX5wiFyjq
IRwsI8WUrFXcEoCPK+mpL04xsGjN+Itcf2rEZGHrPMbpEOmTDkR9YIMaxxQIXlhJ9FLLpd/Y2Ed2
K0onV5t/S3nsmBdhY5jLkODdwITTsb8uYSXzXtlpDmMAFL3lq4/s4ii5WKFqZSJhnhT7JeabUt43
/37Dn4UJLGEololvScKpopojncMeKV7TPkjmKyYGBxE57boKFxGcCtZYDpnPxgNz8mJ0P41JNA+4
7kwXAVx6H+UEq4ANorgyY/greeutm04/1p0l8B72dz6a9UUOF+/U0sCsj4HZm7gInABLKiMamMML
+BjVRHe2XWjdUy+yuJhXSyBMN0f0kYzsthtdOp2zzzRdFlfPj1HqbdiZxoySbpw8JNW3LO0Z8UVC
UoEqgmN796aFt0z6RGfZRNO3wzRbYOzU0bhKgNjSAmyzagQ5ynpR5GLQ7x++C2lWXPZDkCBJ8Z+y
qwa4JopX3oZu+QKiknKyC1QnpoMa2MP99oUJrJxvyyWFToCDCHIUNLNOvhFcASRVcJACm3ivQi5U
a6qg7vME49C6nIDDbQAtFPBMgrJ73VZFJIf9/0KOGkpBV2GlyBvGb5rvttGRiD781yumi2viggLo
OIe+HpAXs4lUyc7d6i/pAXDbTnVsHq1j8yZ62UX3wwWJxDDisSx91QVYqR/8pZLPFP0XCnHBAfmq
qUkd3jw5vJK1rzQXNJZFl8IFhKTJOklpgEofDi9WXduDf5Llr9sX/96Y2ohw/NgMoMLVOp9C1v2n
u+HMwMNAcgZ8LfpQAkCSLUArsdMgNdkNbuCwhWFFME+xXpm6HCTfPCurLIvKEpFvrtwS+GWx2x8a
zWG1TUCaxPcmEbiVID7xI5VTNfZVEyBTpu1L5/8MR1cDbYq1D/1/jyv2y2PLT1RWYEjvlRZZ36SZ
2BStpMgZsbW8375FgaUozBMW7qsPeSr5Mzqcmn6Ygl1ghXYk3GoQuBPftYm6wtD8BDUNMtzGxpcO
83d/pgUXILCEjxmemH04J4HtDwApO9NQELPXT8okWOdGZ5vwo0J+o2Car0cjrW1PxVjYutrYCiZP
tjX5zZN0EcOFhn5O8jxjjDzmU36UGJr8KfDSN/lmBHGX54NvMT8nrd0LwvhvYuxFLhcysDuJXvcA
c2OknAYWon1wpRO7crUT9dKT5I6vc+sKlF03jH+E8gNEIDaVk8TAPg1DI0IAOat3ymPrMVLB+D51
5KPoKREJZAXFhbl3KLo1uQwtpSJxgJSmhqIB0PX88qISV16hcYYmEeO6CnWvGZzyb/1OEqUPossy
6a9qYGKtxBStAXq68+D1X5q9dAN41PAdlsE4VkDCF72I63VJRJr/mT+Puum35RyXEQp46dHCVGa1
t26wpzHdqjaQ4z3pKInqVKtXpcsaJi8wHgHi4F91HBs1i5UMtmEkxa6N5Mc+Ez0fIhHcXXWKFI1B
i0WoPAh3UYbapyTarV2/qoUa3FUNxJwz2rbs8y86VN9IgjcK1FS3ZEe/61fBV+loNoK6xGqkWohk
ai+MHIPc1aBXGIYZpntqvI7lXZ2KWLHXX96FEPYjFkLSVkVyySYnpUP7zrg1X/lH8mjt9UN0S4/b
gUKkERffSS+3GWkl1c2NB0l5qvLXOqhFkZfd9od8ZqERl/RJktQZekPw6YkWjVPGZe6ZmDfclWPx
OPsS8pnIMu0sj3Jshmap6TQ6xhD7Phv3ecDGybd1Xg0ki5/DPQS1PmVIQbEuUlStrcyl7VcHqz+b
4yfwcuhCDhf4gzSv4ymHE/jxIZGec0zIz91tJET3ENwhz+aRRappxjNggMzMk0hiywBw6ET5oODQ
NC5ogFzGH+UIiXV4Pf/ogW3ffJsPpltZtnEmqLokbvOSP4lqCuyINiyHJ+4YZqoAdUhVMV71/84k
W38WlZLYjW+J4UJJEanJQBS0s4fk0Q92Y1Dacn4l5a0z+teNXu62DVB0YVwYKVEqtjKKrm9env1i
l003lQj/UHRdXBAxp6CKQw0fj2183Q67UKb2FD2owqqCINBr7HcsgpVPpWkeshSYUGX3oI9E2YdZ
bn0mlb440odJK6MEJFgQAYlVOSrDSZfOVvj8Z1fCxQTqV0M8M/BQtHLz4kS0yKZCvkbRYXEBYY6T
MaE5CpZmizWuVrkxwv4TS4WLmMOjUJYj6capmyMvK+9K/RxUg53493L0tn1c65qYjErcwEoTn7Lr
sp80msRyFim4ytXmOOREcOnrXSFMuqqKqTGoWs6EtbiqMFyLCev8Wt4NDzE+D+xqD0oDVI/Ua3xK
4YH3RPyTq4othHL2TDqjkZIGQCcdOdLxQa0ftw9u1fUXf597CmWT/q+vLsVPOiZStRhEy6I0hf2R
D+FsIYQzZszVJj6I3jE3Y96a1nVd1naL7pavPml0Ejzuq4FmIYuz6cGvs2QyQoxYl3dJDYyFqrTV
8EujCcxh/eA0BeCMCqrk7193y0ADvPG8DHu0avKrYD7lQ2crsXCWa/36L1K465H8WAN7S8e+1fST
Duq56DxfoWzp6bcy9qMy2RHNXf7GzC8iucuiMvaAFQXtuyDXVWeuMyydBSDVRHUn9QGBkzpVLj+P
qI84s54dCxPkjkZ9rP0pskNFv7aSOnY/Y6SXn8TdaRXGFGTMAbaQ6E8zcLDMZ2siANt1u/lHBl/j
mrMuKSWQf7kz9eLwgQ67VDko0vc/0oSvYo11D0gmtOLdSTln3atuHkd/FKST6wk7oMn/Z5p85Sqn
Uz+3MmLG4JAT8XIX/cqr5BobpTvLFfFuCvyAL17pkiYXdYe7SYobgPwY5N6SDtuHtv5ltVCIecnC
18iU0YkoHVoS1+a+/VI5IZpGtpHYym3vscK9eSOkaBPpxf5/IVPpI3zMxWCCMyl4hqzZHrruKlNF
Zie8LC7At/GQVrOP1jJrSuj42u4P+WF2wA2PKqosWBUThBOFCyezlKeNBMB6b7CG+zyNjy0Vlg9E
Mrj4kfrl1GpF6GOhOb+mOwxJumFrgw0Oo2GBk9x2V9ZnauwL8+DCgyFpQyqpKE+bQdW5A3hnjwDo
aL1tKxQYBD+FHE4R8Ts1RQZrHgzlVtN2kQgLbP3oTODXmoTI2Hv61easQjekQc+x9VYWt0qZf5mE
aH4iEezTeGHWZTcWmlQizOnpY9f5jtxpggdYJIH7djH7NjbCBKlYVZc7cD3clDEVvL3rsfpyTuwn
LJQYsQuCDiU6XrL+FwYmbCN60Y1vEzhGt6/8N855EcQFAS1rQkxYY8QEmFfvAClWhm0acCXv233g
FoIkdt3CLtK4UJDUSaWNBe6msbwZORLVb3wqmPAVyeAiQKPQvqx6dDUSatrKcDBJ6LTKbvvc2B/5
mO9dFOFCQClHgZ8XvuVOATAhquseo9KYS8XQ651K3D+TxTl/MU5yaVDkliPNnQFrKCR4o/vRsDHZ
8Gdq8ctOnRWWhkYYsrXq9TpSvl3YPdTlk6hCL7gjftkJxGnZCOIDQCiqvk3Kh0Rq3Wn6sX1uAje1
uECQVwMethEfmAHIOvurVpQXCHyU36jQ5BnJTgpD07LSLrDo0EYgM377BNsLmmfGP7ZmcbGgqIYo
0EM0awzzUKWZHddO2opGiUQ3wv5/EXBAmq1qrYq9GgVozN+mbMheMirXb4bvK6KNGtHBsf9fyLKk
aYznDu+MmbbA7cI6iuTvZ/Daix+DVVGmImMpHjsvusr7DlHDNOpRLKESBX/HScH5FdZtHvy9bWvs
73yIBxc5fEEQs+RaTEt8xfTdKdJeJP96bq9CYKAqJ+o/d70qitvsjdkSyD2keZ6OFZiPsOxfWvFB
ldCyjWPoONIxuWnjqNthQHHYT1aOGct88PRw2idzcpvq3RejSGZBArvqawv9OV8jsgUwuRblPMCI
e2NmXUVqKaiHrobchQh2IgurqbrWl3SKmDHKAJCv3dB8DZR8X4SeGnWC53eFBhs+txDG+ZxZt0lm
1PjAGHfBYTgHJw3h9jV8S44mkMMCV7sbX0s8kPJRO25b0qojLiRzjihRyaR+iVTPMM89qKKHb0En
qJKLRHD+pxdB7ycMFpKiGNq5ZnUoqLetxXpesVCDe4Vpm09JaaLgCvKh3ZDY44E+NK4J8nD5LyD/
C/IKkfnxzzHw6moqwf3awXKjQNsNnYgv4X164KPHAVBIN1TDJDwdVm5i7D/SRxUTsioKFeUtdoS+
JEeQOYETE3AR+8Ydn8tT6AWudY0GGSYigVIq8LP1lrp5+RW8ppPUYAgzwXSzyxYuC5YHkAHjpR4W
tPClmD12xEYcaAxhW309ll5Ec7G0k9BdBEZq5AWY8gn3deTbUY3J+9tt01m/y3/E8GUKearmibJ6
oCLvSfktVV/+7O9zkTOI5ilsMjZYaqgvZjQ5LQk/5WAXFbho2BS5bPkhJnm6+O9hgodJt7KfC2IU
86CP9oi9YQUgXjrleR1D8KSZqY542FbtN1IHthbNh6RXPB0TpwArtbePjRnWljguaKiYbNaDEI82
qHsb6WtPHqbpawyGzDE9gAbR3Za2/p5elOPCh6HkVZ5qkMY6zQ2ca8BAs7gLtb7RaV7kcO4Upp0U
lgqeURamzBrDACEb/MLp9XAnQKR7/oN0zyZVIheMvp8acl6I51yqNwrSdth6dKtyl8/nSkT79Zsw
/I9+fEIfYHsgnQzUrmTL1nbJKXNKL/57dhj0VOCqD9u3tu66F2mcaw1+VJHMCDR3JgE5APuQvMZ9
EAkaLuvP10UK5126b81E0xCIseRVWl/6DNMvYS54wESqcNmGktWUZlKD7lRzUuiNKYJ7ECnB5C+y
GZAu6uY8w/Ck6hz2P4tsN4rWyNYvH7yDeLIsTQUq1K8yQGFr+d0EHQDe5qlO44S79lB62L0D+Y4k
KFGtKrQQximUdQG1cjavb5hvVM+BiH9s5Kdt+1oNeQsZ7DcsDm0C3K45ZSi8FO13Qs6WkThlQN2k
le0icLdlifTh4t2sApPRTFGp6mpqD7OdK4e0SQRBdX0SaaERF+eGPJPSIkAQT3TTnsCFKlm919bg
rq9Du9HDXRb7rkqCc1eZduwrb1ESO2bvC37H6tO++BlcGJSA2W0NCj6VhxiTk7fz9DYD2T0XUtyt
etVCDhfvhqCkWkcl1OgzrAvLlZ1qL9vXJtCE78aOygS4yxrth7wvBrvv6kM6gkjGL/r7yYoFNi9Q
h8chSMtQUc0MLX8tfEjbu3wWRDrR3+cinW8ok975KM4pyXOHDVohwP7qV+TlPnQuQrRG5kc0QCtR
nxysfWGci/Elp5PNWJFiT3KpoDwvuh6m8cKDq8Iy57jGRKHeGTaYhm0K7zIzZ4oLd9sQBP7L4yVk
lhnGesKGm6uv1Wy37fdZ6L0Ev/ZDTrQ4Pi5GkMTUgYAX+G56PV5n3ojgqn9V7NIRLXeIDIELE3iN
jEA1YQh9eSDdQR9+bh/W+mLXQhMuAAw+aXSUegCEsG+Pzbk9SGffDrDYhRrwZ5JjSzMt7PiAnZZv
ECoy4CP9DpBnWYghA1p+HcPZVbLwuK3S+v1fxHC+Q8IxrbQIBa0oiDwzkE8NID6TgQqqEiIxnAcZ
RplocZ0h425bR6OgVGh3VdF728qsP3wXZTi3Gf2ktSQdrfgozavdKJndMcpVAyvCZn1tlf5brAGj
yNkWut4nX9wU033hrIT245hl+IZv/p6QPwAF4dTa4XNvOPo7j/twUB+iT6XElkUBVQaIL5XngE46
cJ+AVQfjIM0PCvQ4TfB5uX5h//x9PiMG6EYzpC0wWdFytSNFehzmyuk7TIVsn957D/pjcLgI4pLh
Oc/npB2BtoUe5G7wogNxsMPrsIlZrJ4CdeHaf0XBwh6AK107wSPFWpOoU/WbFPDyIzgvyKQizaRx
ZtN89TF1s2+mG75pe5XB3zeOJoi569H9Io13BnTeyszHmHOLfYKuegBkjaNXpyb9un22ojvk3KFX
JbntS+wjVvJ93IUAHtknojHd9UrLxRB5BjedlmNYx6hD9Lvsu+Kk4BZGqUe/TnFjIeLj5BZu9Ciq
ZK19+AJBkVHDyTo2p7hIL5ttq5qFwi6sPcqH9oAWDOiMRQ/KWkBZiuHivemraZErMYCQuxIZbuIq
Q3pddqqd1MOxGuXd9oWt1lOX8rjEjzYJUSnrZzYe3TUPwOw7PFSDEzwxjjrfblEq0x8AbA1m+W3J
a6ayEMzngySU6OjHAzJbZV/E1M7C77ImmsgSnCafBwJts0uCPEcpJnww51MRPJDiGOTXefr2Z9pw
7pz0UTRhLRpjQv5tEWIqqXEkImrPrAYNtA4YhxlgoBR+xclIFJ3B+yNEngZskVZ7DB3/0PYyWJd8
R7T/sX5BF2FcDtUUca4GbBzeB2Sk3HX7YsgfkqkTWOBaaFrqxPnVOPeZDKozpOr6Q4mlZRlzB6kF
QKTPQGCqAM4yFVUnBCCFvz6afgxSU2tG2JfMWwD82ZUh6G+varIQwB2YCU6iSk5hbFI6/jUn0o9h
mt2MjNelHAhyKJEo7tD6ifq5lmCB2Qx2/Zjs0tGLiruoEWHtrqafy0PjwpHSNnNhKWw/wMsBfYQx
92tjT9zEDVxRVrNqb4vj4yJRbpBKJjMK6L5+JdXqvlFae54CQe4kODkeXgcvh6WMDVwoKX8MyVHt
j35U2DQRfoKwLILPMhYnx8PsYBZUqgYVJZE8+haER7bx0BnXZny0mqsxj+0wezGG3olSEYDQauli
KZmLRfo8YnEkw7f8YBbeOKSowtWZnapVbrda52IuOgeylHQlmQRRt7tFQdxuJnUn97UAVoY991tn
wKUdmUmHmHZokMtpt9eb5DaSGhEnGLPALRlcyqHNoZWE75Mrc2fnxn7WzrP+OmtHvSS2jM/n7UAv
UomLIoERFy3xMyyyJCi4h+6YiVbShPfHxZEG0DI9tRB4o6i9J8H8MBea7VuoD7cFgMewbTwZhjMn
s5eN2JiQX1RT6ezIFLGvilTlggyRrGZWajikMt1qhel1vuluH+b6g3bxeYMLL8OUFSNpUOZQUy9L
7ckLnXgneY1+AIA0lrlFNKiCGGNwMSbss0yWw4IxhI5uXWVui81xtOI/k9toAGrEQ00Y2tGvTw2R
4lSWRnyf5dQr+ke18ub0YfvoVi8HzLhYlgQsD2CdfxVRTggw7YAXYJqQymvFqYyEtItrIUw3MKDB
oDyVD5y4RZf0JclwO01kOUEWOpYyuY0u26GpObHc7ZJJOcy+eZLnpyjseoGrrVrHUj4XyEwVCbeV
K5i9PSpo/6SulKGlajfYFtZ34akqve0zXbOOpTz+TOcmtbIhwohq/gP477bWPBeKaANw7eKWQtj/
L77d24QaY9XBBM15b6YPubAfuPbCoRMOzHqg+xFL4YwvkaNkUnskVKBusfvmPox9sLmes8+d1j9y
+KHUpsh0SZFggVIKMgbskutxblPf2m1fyuoE9kIfyn2uh3FqdGTCpNDgYIDmCGr4J/MInHw3Pkh7
5WAdRYt2ay/KUiBndrKGMdihBOdZrLaniMHwFYWN5ZsbrZ9PQ68cMBEmwhZY+1DRDUPHIJcCIGCL
i7WRlVtSnaGpMYNuYCgelOqYAvwR5Mzt6/Z5rtvfRRIXciurm4A+iCxVS8iuTto7KUxEV8YchX+T
l9pwJqiijjPUVqMCSyw/Ng/V2XQTHKGr7fUdW7k3vmzrtH16lLBy8MKnOi2JaWiheF2Qg9SGTt79
XbY76JaHhSAobR8f5ZEzW1qagWSijRGVVwCxk6znbVXWY9D/r4cSzvi6wDIroiAGlbJ/17T0IEXq
oZVqe1vMemw1ZYLnA4Q0H7if+3gKw0lBksjGi2fwL44HrHeC+qvdD1eiTbJVpRbCWMha3M+kV3lu
6AA1Tei+VG9Tel+LKJ1EIjgH0vskLwkGf5GXAUlJuZLB/U1Ei1erhVdQZf9zapzzJFMG9hQgX7vt
rndzy2ZwsIzMp46xipf1GKKqndIREfqsZoRLsZw/4ZOW1gowDABNxNiCU1eNbeUOn0dOeGifUgcY
hNvmsWrlFz35r6SStJQEKfSsrcIZFcxKto3A0EUWyH8gIaJ3Y04r1UV2tFOe6cG8k+/Nr/mpdCy3
OGwrJDpCg/MrWhj6FAQAw9Ls/47T+6/Aw/cwiO5mu/g8C9ppAnPkOfxACkdTyEOTqz7S/rmwjqOI
02H9YVxcErvEhVeFmOZM5JZxCBzlH8TRn4Fl5mF2cF9W2HbJ3Fy4Gy7Siv3/QiJIbsdSrlrVLdIX
M36j5Lb4zB7KwtQNLlRIrWrpRMKgu4FVUJq7vej9Y3/gw9tkqpoMkkZZB2r8rzrIKtYc8vdKnfIj
S55JcY7Tn/ogaty/Y9VtyeFup4tjP4qwH+SWCtwT1VwnqWenmsLvhT88IK921Gq6BuepU/T5TmDt
zJq3hHMX5TdmMukxoMWYtSsYMAmSfeQAFoGeil2+7yNB61B0qNytYe+yL5sc8qZgtJvo78HsXZ1e
18KC7mpBSl9cHxfng9YnsdWhildTNwVXYFa9NXQ3+aFtSvugvPWz22z4aoQCf/5N/DAsrF9j/xpU
Tb+aTSrpfoR/litdBd/LY7kL3QTtopg1HdBuEKKOr0fgizwuXnXlaM4tm3KppXPSnBpVEBDXXfny
9zk30GkxxVKHvUZdg3VEsT1amBX0hzl3t21x3TQugjg/mIOaJqaCgxvUr7pyyjLJ7pJvefDXtpjf
PCcXOZzJU9mfgcXbM5QneTe7jAKifsHjcuz3+VkXFLZEp8fZexQCuQ9D9Ti9qvDUvD7HUr2LIlUw
xiISwxl75wfgwOphBNIUulM7eIxqz89E7D2rYiyZmqYK2g6DhzWXOjpRAJsjWpCos8shfWiypzYv
hTQdq7ZwEcSnFUbRjaHBsM0Hp8JK1jFFrUc7B15vAwv6yPZO4310K9rRFKjHJxoVUGazecTACQlq
2+p/lm1qG8FPgf2tfvMsdOMclnRWaVU5EuoadVdH24HlmTgVRReNuPl7g6YSfaiup6MLmZwTl6WM
jYRmxtTWt+S/1bPsBLrnY/4SP9OTccq98F6UjK4GpoVMzp+DbNIC8/0O59sxPkXxTnCQq1WnhQB2
nYskI5LbttMH7FlMJ3M/7ONdSux3vDbQZc8icDiRbXCOrFZzoyYR8rQqPkmaYtNOsq1QRJC4/mot
dOIcuR1mSQsGfKAOs3GKeuwEaWFylNPYqYDAX0XGT4ym2HNCXEPtD1aei7bI1tORxS/gvlxMI6uI
qmLeIEUtrbHlq2A/7agXeo0gFWCqfEg9QASpqKAykmUe5V3rfZwoch/Pip7i8UZSbyvU7Ebra9p/
ZiJFX4jidNK6coqikS0r+smx8BO38g1bYI3r5n5Rh/v00pMsU9MO6pBTi1d/PKilfZzvpx2j1SWZ
HZ7/Q9qXbsepc1E+EWshBAj+MhRVZTuO7cRO8oeV6TLPM0/fW/5ux0TmlrrtF6hTBx1tSWfYW9ar
IbEoEr7P1ZgNDUX8p4PmsPqg6ZI65X7M/3FJ5Lxr0NtqrpSLJUXtR+y101rY7pDICET2wf7FjACI
C2FNzEDoARU1dOkWVrn4zVzlbknCL9EwDHeSleK/dyHwdAEMO0hvR8UKBRowZSVO2+gnUOZ8QEb3
wFAeKbTRjfQJ1nMvJllQRKpXkO4k+RP74PXitICOs5UM+HVkd9Fb9Nx42B3yDxFyApEnZTuQ2RKA
0oqqBrJQU+LPoMZdbtJDfZX+U5wwG3HW38JIu9lquoCT05CRUdN5TbH4PfdXkE11mPqpt30GOSjJ
N9w/SUFto0IJ3jZEAvh1GFjN7A4j3EHxyDUPuH5Y99N0tEPrLlJN+v399mJOcI2yLszLAS2cClg9
svDRbmQlyv+A/xcTAvzXCe3ZGKH9asKRpqGKXl+FtyCk8BRpVMi8ETCxNMFs3oAJ17PZ5yUBS5Ty
6fLyyAwIgBjlRFsnqFJ4et07+fQ7HnMJ5u7hE1PRZGViOhfj1cJGhlQpm8cRLUlK9kmdArtAEkB2
HspscC83l4wsYVZaTxm6Q6PC1VZQd+i2py6LDA/2TkNGNFXVwdSEtL6w8kmnTFGa17Y3Qo/9PHqq
z45FUF6Ru+I6/zAdZp93JZeu9GrIl0FEw61hIQ6YstZ0oBUMY062c7NveuqF0dE8XYM7yUdy6EY5
RQ9m4WQPUeY2b7gEbK0LQZIsDViMoUbsFd19vz5lChrIlNENrdIZSlkuey8iN8ZEfl/Wplm18AOT
KK0/jLYXlq3//x/0WxMcijfhMk9MKVo++zt0h9D+x4hl3XAyH4TDsu0qqNCDccsrkpt+vtWnx8sO
7B3GWweEPbW2bYp6YWR7aT0ckxKypqaGJckDzZAVOHdf4ltbwt5SU5UWpMLic+lRrkXSn9Fw4mhc
/VHKGSb7cMIhWFZaFMdcF5Fi6Cy15o/GKhPZ2MWKlz1sCQdEaUx1N6eK5RH9p9Gc8cx3iIx1U+aG
gBOYn4cUBS1CL2kfCyVziS1rXNnNYEE8B7krjLBByUf4Uly7g3ZhiyP8eehsCNA1e2I+g+Bbfhcd
ZAi0j3wv5oSvBkI6KwxHLIxafFyr85RWztwdyPTJYDLWsf0FejElfLyhL2OlK5jtmdXvUanwgJvc
nMokOGVWBESNMHtu5QSj7IkxkaCt0KWObMril5r14/Jm/Y8dZFnougD9KXteyg3c0LLUlgkHJHis
rIB33QGhPTSuYuxD8WQLtX9SvBgTtmuW2UoSqhiUyJsv0F7qWeLFSesoRu109iEuwWFYvWF8CjyJ
f/wTQnG0CDLwEEn1ImgF05/9m8bZtgaE4Gvn2EyyGhDUT4prKboLRh7v8iLth8OLD0LQgYl3Tpoc
RM4atSBlqPqDmZyJLQPu3W73rStC2HVFueikrnTkldJPFJJwMep/wFRHudEOeMKj0BN5qkwXYjco
MOuKKSCLWqpIBzbMddatId6IXR2BmncI2rUH8dBwX02xV7T5AZNCx9ySlc12QWNjVjgG44hFWYwE
vLeamVNS6tSN6RQR+ksm0Gi+hRgYQvV/nBQOxbjKcjCU4NCtESVdk59I+VS0eG3o1T+Xg2UffDem
hE2G4VC9zEasIqfa48IHijt97LzS4cPzof8WTtqtZ8IGs+owLBoN95WJeT2701PJrM4+QqEtTMdL
jzcrCBe8zEYDHToUsME8K+DtA5XL+eb/N8Esm/jgIf7qLktxgVaJalCM9/59+yrsuMimGh1NeN//
spryFynCL2iwO07T7M7JfEfCMJAs2O723tgUEMRIBqPLVmTsOn/0dLeEPmreO/OT/jFBrsSxz5U3
HbPyeNns7jVgY1UAlSUbRqOqUd0q2IdavSnap/f9vgAmoEKyis4sQy+KbnJ2TmVaB/yrXFopISyG
RJ90RSHQwk5PJho6B3TRTeqHtJsk6LsbEgZk0yEba9FXounmOKRWm+PQynT1rgs7F/rm6NlrDlZl
OSTur9GlITmVdyNiY1LYwmWcqVGHjYw23EDT7xYkPiBI7r5hgTZGhFBPG5UkmoGmiCm+UfpHS/v+
vt8Xwto2qqEsKcJ6KdabFs1szrQYPy/b2A2CjQ9CEM8Q1Jj6CO93rf1BldJJ9dCt1XNrxZIg2N0t
lso0rmqPSr5gaERecZxtBMFQE3/KqlPbZpINuctDAlKhPzaEHVMm6JBfipLnzfOPyx0D79Tsgbnr
s+Ir38Pb/BgeBw8P6sNwJZOR2YtxC2gH3XrILb7ikembpV6mzLK8svg6rM6wYmy+Q1dqCopW4ylK
18PlddsFdUsDqTSjTAO0C7s31MPV7hiLfcNZ3ObDEBRBdOJTYM1tJL127m0nVN40iHvqpvFqnk5P
lnikMbPwPriqa6dM74hMW2AvPrYmhLVLWR4SJV/Q49Zln5eIPKVzFEi+GY8xEfG2NoRvNhZxtNgR
EqPNP/U112WwmB8/LV/+J83QfsmQ5+M3NNmtfffzGSYlaGThSt7C3WUwai2ZmkL31KZwSuNcsCBF
uk/i3c4XJLatEss0NMwbi6k4y1TDqUYix2t/RpO3HriQaX9l/lqIkz+O31tXkfIE7zgGk5D9tNCG
ihyw8EGrpV5H25ptzwgPJVRoY4h4rF8kfvF7pLBqWyPP1bLNAwt8IQRMVlwaYIKi2xBEPhSW9dup
clAV8EpXk/QL7ETJX/bE/JFS2tTgs9MJ+5LFD9UwOrXSOCx+aNA0c9k5yQd83uUb32g7aLj9Yc1y
dqLlaekDMJdcNrEfFn/WSHyfaouuFAYDf83cTldqWbuDFIye2QYuLRH/Dxs3ht7U02xsY18LzDuI
rLjm9y7onNnjRNX9kbnsm3YaMKLd9O74G3SDkhTmjo9I26I7Fs8Nor7K3PZj1Y7T0oZeZU3+osdX
6KOXrNROVPxlQsCnIevCVYHiqadoMSQ2DunyTS+uJwWCkJIH994r8i9Twq7CJM9Yr8SmHn3IPrDb
9tQB3Luv5imCUvD4j3koDolXyQq0e4WPrVkxNTsnk13NdpL4g4oRe2M66GHtgI73EGpV0NnWiYyo
1TVTdJWNhq/k7P8/UP+yL+y7bJ0GXc0apIaL2jWt4mjRSNKjs3Pb+cuE8GRd0NicjDrqIaFZO5GN
jKf6tY9ca5FdB2SGBMTXh1BfSagwz7YXp7U0F/QwbjLHMCrLbchMCXuP1OXMQh2frVNv+voEiTSv
wVzCEr9hhuSvj8exbLPJ4zIKEQ1IoMzWsU+/VNRJtYfLWLV3q/nLBnd2YyOfl3qyTGC9HiTH7Fvm
hx75RmOXaxJEBybTMOY7ScAtmMOLBCUfiMqJada662gRWylvGOC1yyygAW9sGo6X3dpBeZhhqJBS
22KvUoRpWkMnr6gBwVWK+a/WmZvYGes3TLL9ZUaMhHSZwkpXqGcq15n+YNm3s2wu+z+w6cUVIQiW
0rK1uMmt51wCb1ZNPVNHybehTu5wYtLpltPdzOE7P6EQGEhCxoXCpednvf9iQtEr6Kqqc5Oy7yQx
KFssfhBsQlAtRwbZ9BkiNFRxc6MIBms9jIPsUSwzI5wnYVmH6I/FkdW17khv0wUtJBJWnf0j62Wt
hHOkRr+yilOZsxuHTkrQdGbdLu2NUR9AgOO+IcT5rAXed7gIijnIkiTGoJeUeWl/VywPqRrksqmR
vQ46nlX6Y0NA76LGvcyIkdTnYzBc5CarrpXfEYqkxOVtvQSDFsyxTf+ya7ufcWNWwPJuSrolX4fY
X+kjZTd0/DmsDzT9kcjoOvfRb2NJ2MDpgCnBolpjv0EeS/WxuQ6Kuzwn6hSpIAv/sVfYtzEm7OR1
iouKtXBrjqZbPWJ3TSibTNlHi40NYdcmZKmasFJ5GavCw+pIju1T77A7FtCbCenw1EkeclfGiy/z
TNjBI+4wZTYYzFsgWtFUN2g7k7y1ZBaEzatgol9nEVK2a3dqysKxbGnDEP+JS8sjbN407VRdWXCl
Vs+4dekYqI386Gb+sX7oPCVoDqjPBsp1es5vZBfB3UPxZdFEbidFySd7NREY+SkM6DELWr87acc3
VFG3u1lUL0gXvZztDIq1dQ1lOTDaKY4ZF1JSjH1vsCAWUhf6q+T31Kisg4wKn53jyfz1oPqY08Mj
yNE+DV5+rzmLg+r3BySsvezHZeTYxXjyx7bIZw860RHcMGrss/pTD+I8U78uR8nBuDdZhO/4YkS4
NrdTn+t1QtBXHKg+ZtyeI0U/Gd+6a97LNjzZn97nlQDDbAwhNqyk4MBiPwvtidgfamyB99kQMDce
hraiM+7PqVp5zM78eMqeitH6531m+D7fnPXpQrRWMQpcaefGWer2poqMYKJo+X2fHQFrbTJXLDQg
BDkqmHh5YpE7Fae3mGAm0ykoh0CW9Lcrlp2OatctiR9rv6vC0bVfjaxJdB/1XkwIqJebFHSAHTIJ
VPGs6nNTyNhQ9vfLiwEB80xVL+2uLi2PguYFg6hOzx7y+Onyh9o/zv8YEZnR29jsDd2GcGmp/Va6
p6z5ZhW303owlEZyJ+Kn22sIf7Ek7MxxtduwDxn11vqOhafILt3V/jINkiDeR7gXM8J+nMtQya0c
ZtLT+Ex2xkmm0rMMryWLIwq4hRpZyoqhKb0aB0cltZOW4UnvmSSO/+MS9OKOsCdHu1Nx+sCd/7W+
oIbu9VfdgVcry0CmPiO1JuxMHVxZ2WA1DOgJRnZ3fTINt3d4qgr6gd9aWb5PsoU04UJEwnhd9dTA
Fio0csoHSwvGro8/XQ5xmRUBC1g1p6a2YuKpVzLPHszagx6AlBVRtpEEOFgLvDdXtQ7xFBy9bHUI
iG/no/aruOakfnXAu8hqF11r95e9e4ayS/tKgAlk+4pSITDcesV3Y3DaU3kIv0Y3+qfciT4p34gL
WeeH7odMg0+yA0QSjQat4quSI1aojonG7y3E2mVqS7J4FAk0NKsIU9z9QGnpkQN/4/RXxk3vQ3M8
CN1ZMigpc0hAjq7puyFOKPWM8mszfWLWgy3L3kswUCx9qGtRZZWGIrYxEqfWc0e3b0Cl74yzJGsq
80WADXW0htnUoE+cGj9u7fHbG7jIcM36A0tUAApFN8ZF5eyEjIL4zmx0KCFF9Gs53YfF7F2O8N39
qxFCVM3WyaseihjEZ3le0dgn1o8GAwO5BGN3v9Xm9wUUSkBFtRb6kPja7LfhQWv9Jjy8zwUBgiJL
HWq17pmX1alT2JHT5pIyjewjCfCTxNFMFJ4NsMqrqfpMM8nv7x6rm48koExMbZKFUxj7FhkfTNTD
tTG+bxewLWcTcyp1PYcZRAuz4U1pvBfD4vurXgw65SUGBa1GW53Etm4ac7yvZWJb+1CzsSNcT4y8
bzVkK9F05IFcK8HjXHFpMGEkl7c5uW9Cz405AWzqPAMVS4kNGtP7CjNG7LGRPZolcS1qyaUtGUlp
gQlDJTdJq4Nhzq2ldVaZEQFo8nAB9XqkMW+s7iYMFCffdMu5vHkkoSeS5halYS3QksO7MewctQ/9
Cndhe1aRXy3Gc58rDtVwyLWtpIy2f7Ju1kgAhq6atZKGIGYZzvmpPmn+EHS6Y50aj7P1FgfjjAI5
ik9vkDzBo+UP4ImMSsQqrHyIoOMRq/NB64vPw6pIbg0SuLAFuDAMYwHPBwawoqJzEvZIqQTx+Ld5
dSvZ+CDgxQLyRqNKDDRkNHNQDrgS2bVTVGWQUxnZ2n4IgtrA1EwM0Yt8ciwJaxx12Epq/72A5s1S
Opasu21vCBVr8mJEiHPbKKY2o+iZJasyPuqGspxnEyPthM1PjIbZTZm3iZOtUG0N1+5LW6zUu7wN
di+Ym3/AP8PmdV6yue4UllheYn+w5lOD7gK7+GVZRz15g87BX84KgR+RtGdTl6OAPNReW53KQfcU
+nDZn/0IefmiwpmY2WFWrrzLPg8nlIGWc1qHhTMv4MOuE0m470PIiy0h3DNUH21tNCHrF0TH7Gz7
KOeCrlxW55QtkRD0GcX1sRmxRO34UCG7izJQ3UdOOP4eZW0Z+4mul3AQSaiJmTB1MhH1kJYf2gNv
tq9cxS0mx0By9JN95lq7siPlP07JPx9SZKUeC6POSgosXs7IhuKB0x0GKFTztGHylkahbRiawhmJ
RqE5V3tMpI4Eb6eCeuVqHMw+leD8Pn4wG6zUOmH2czvHZmPFs131nWHzduMgKs5xdqP3x8uxvg+3
LyYET8rSJlbLRVcwweywMA2smknKW/+xNC82hCQhAKpjhWGiHoSpPBxWKAhNR5sLrzQn8ERN/ptS
INqLQQESDQ3crREY571mPs7104D50FyWNNr9cJBsIFz20dTEvr6RDpVeaB3zWugxmRjoAAHw5aXZ
62/X1BcT4gUzSaoYBCx4P4+H/BMB+0rxOfxFAl5jz3+n5zfwuP5lTrhnLmiJi7PIgjocy4N8Yqds
Nn8uTSmb3N2N6o1bQsixkbX6pKCgYGhDkMSK29btA5tU2efj//fVQb+xI4SdSmc1TJuWocs0OYJp
/Tc6LTCn6VqH5Dahb9lHG2NCyIHVtQgz3hapYXjO0TBoraxJ916XhJN2bvIaMwJIHnMBPxRJjvXi
8apqeqWcmsWTxB9fiFcfkJN64baEZi0RUllBOzsGiSYaFY3n5E0RkHvzQQlyPzrIqre7h+7GmBAV
iqVgOkaZMNrGmqBbPxnafNeRJ7OSPdp3w29jSAiL0h51vdC70JuohsRbGtRT4lJ9lgTEXpOzpm7s
CBFhpQ2ZlzFD1/nzaCBA4gzJqYPp4ZKERZu8yC3vEo9/S1mbncxFIUzM3l7rGQ0zntJCq3sNzwuU
zrJR/SUJEO7CqwAxABoQfLYgNy1clOKOJfk4ocIU/TP4N/WnIYi9EKJAq5M+xkfIlHirVFtjd1dv
bAoXpkWlWqpgesXv/O6Rj/Gp6KYmbntOPCbbADJbwq2JRRpmO8DM49moR3L2oSQNDH/0oYr8tMi2
2+7H5FRbxOItTiKDCPjIdWKsuu6RZL4p2BAMHb2XLNjujt7YEDZZOvRMqSP0USWLw8eI+YBRaTjq
rQrqleWIrufLBvcCkagqCGtMGwOy4kSTFSZ60Yy4rjfsi2Zd5/XviL0hn7gxIdZu1xKPxVFBG5DZ
uDSmYKs9JGByv+zH3vV5a0Q4Gom+dt3az7EfJ2qQqFfJGMBZx1CuV7M6XLa1+6DbGhMWaZiHTM8x
zOnZ5uNSXRvWrZZfTVHlJuYxH38wsDYPRNaVvge/W6MCKlqLbham3iLrUyaBVWBAITvV6metUyRT
bpKQMPg22NxpwQNtoy4A2o61udO1B2P8nCaPl78ghwARlra+CPBnJWW4NBmeAtrQHDslPagj84dJ
mRwS5XchyX6MjMhuNbIQ4R9441dNkzIamyL2azt4JKUTq45pfVZUyZNgDyW2vgmQq9OG5mWOmfYO
vWIJOP/Mh8sfT7Y+Ar5aOhS0QA0CiFDvivxsgJAE01+Xbey2MBOVGrznjU8gCsBKQJgwLGi2/HOP
0fBi+/cegzLHZWv7Hv0x9qqQjO69mrS8ysbMg5JELtK1t7SXNQrur8yLGQEjxswkax5yceWGHO0w
ehqq9k1758WEgAz5VI7gPyV4D6bGCcpBjyuNPFbL7rK7DXyb5RFLyOBJICTNccZi5P+UfZjuORlS
5mNa80eHDONY8qqhf3mV9gHoxTcBF2bar8PUopPEmm8N9T4dR6/B/IhWyZhN/gNfXywJ8LCimlas
KBQgUxAd69ss+InZrzMYrU7v80hABNp2LFcaQGoxro4W9V4P0r22sX+WKMJeNiULcQEVlJTOi6JU
DAXCweuMJuLZHU9f6Of32RHAQR0HtQ1zdKqO1nmqSiR0rqCs8k5nBHCgUz8jnYKLc0KOeZa5RX6X
2r/f5YhYImalhsE8htbDsUAHbNb6pVk9Iu337bIZCSaIVeK1VmOQMgFMMSfiKrS+IfoYvM+EgAmT
0lashDwmBuzddb63Zd28ktASC8N9Vi6KWkGMc9Xvo+lro5lOkr6lY2kDOFTY/IQ0BCKHqNhr6YMO
SkN0DUiCardksjXB/dycz0MWNms7LxiNPKs++hBO2T0G4UAZgPeD4Yy+ckb9M3YwVStruZaddlQA
giSLlT7MAAQqpt7P6g3XHV5Hzw7yY3Z4S+5r66cABXm7mIuFHm9vIWDPb2pXjz2ll6T0ZHEt4ACz
WVj1CyC0TQvT762Va1G0shQb/6uv73F/gJoKQAD5E5onGip4RhgnDgI9mBfdm6nykEJEuY1CSSVZ
4pVIEmkYZZSRFVuJjK5WXJvj4+Wtur+VuHSRqWOaRaRcwCYF3XCXKd5owp3sZmDQgtQMSaTve/Fi
RYi2BmJsq9oboAkjp2T9WMpGS2ReCAE2tnVlDikmCAz2mbG72LwqKsnJuZsxJs8iT//7UkJ8acxK
mraCIEjnh0Hn1g/ABK7MwFuVigfyBsJabWtOCDQ+KME0G3M/Xfgw9TddFBhUEluSrybmciNWGWEd
WRBhMK9i82aJ7ztdcjvczRdv3BA7tXMy0WFMsxAsgq55npCMYX6VBHHugBLFrQ72aZ0kp4/UpnD8
LDMCfVwhAcEZwgs/OYeedY1KI+S0i9vQfwMXxnalxM6BQQmHvp4QGC1SrWsyXLMEL8kQw6TFIHGN
L/or9CHg74VGF7WYWLydpsmAENnIK3PWuQvG43rm0kiGJNZ3A2NjRjj6SqXTDMXkt5018tBOEowN
qmWh7l/GHr7rL3nD/8bm+FNUKzfhEefxM+7mkB7ANDk6mhF+0CtTki3ZRaCNSwICJQodWY+0Mq7y
bt5/nMbfl32RfTIBgdaKVnFo4rZgrJAeSaEDWWbeMI2SlZF9MgGElqof1EqHGWq0fpqt902L24JR
B0mhSOZd97fR5pMJCLQYVkT1FHHNE/umOx+HFAQcQDzLKf0yIL9MWbpR8hHFKm3Ya9Map3iC/7+3
+UjiQKwf1DFZOxD+KF4DLZj1VjclqT/ZVxPLsHZsxaRPCwXgM3vjLzy7fWiYVZhvBA/swf4oK21L
IsIUkmSRuvRdXaAeG8YDaOhHX42dcibuCpWHyyHOY+vCdjUFVICCT7pYOTo12Fj6i3K02Gkcg9QC
kXpuOobskr9/RX2JP1HHty8HQqMSWVQLrMqYsFVBuJEj/DjjRrZK6+eyyBAQYtCSYlJjDNCV1Zjg
jY9G3YGulQTB968RG68EoFAWoyvaQYlQK5i98Jz5APF7PpZVHCIPU4iX10zmlIAXJsmVrrGB5DGL
HdQ2T7gXSyBJtmkFmOgoLViR40xqodKS5Y9D37lDFPvvckRUlNCZlpXIkNge6Sb0hP5SG9nGlWwk
UT2iY3EX2hSfijwYt0jFgkv3PB4Z9JYeTGcBWwg75376O3m67Bhf7wu7StSrGtAXXI45+F3q9pNl
3QzgvTCu4/ifTJdEnmSdRIqX2CiViCrQ5GDqBwu8JEp+nKUNjrKPKGDE3NBwiBrw+jW479VW4o20
cJb+E/p53xfZjLu7vTyE6qJ2RYPXcn1Sw97J0Dp0eWVkH0wABGNN8n6Y0OoQdo8NnZzMyBw9+fQ+
IwIc0DqeDbLMzIvsh6H+PA/fVevrZRP7RxLkXjQDFGqqIV5Q7XRI1dLEW7/xyU8wcJwL9+f0hZxV
jw8uylo2diFnY00IAaObUf4qeox2GMupR4PaGi0HiUdc5/HVpqFENQluwpYtnuIK1TKWlpiJS2b2
gTWghVOSVUO7i8WcNk2pV/fmt7YylUMdZt9VZZIJUe4nbDf/QHhj2HET9hED95mdHwolglJu7NiI
9QqcHdS+L/PT0s5O9gZJB41szAqn/aqUhqGtI9pvlsYpx8+9ftZCSTlnF5E2NoQF1ElmYEymZsiu
dY4S9zdGdNOlk5NQD/MGb7mXb4wJ23htVvCHT6niQdr7lPXMp3kteebK/BH2MUgZ6DrpMKG2yeTb
lXbM0zTGnYzFLohj0jPpi9iTRChfiEsRKuzrrJnCtecNh2DYLXW/PLFD6hXuQp3QPCLL5k/HypfY
3AVfVOltzHGCMUQUBI4acOyQLk/8MXfnL73mrB6GX0GwAU1W1XayBG9ufnmKvPUNw0Bgmv6/lsXU
9dgRrYaSLqRM6O88/NqAOfttSd+NDaGWxfqCUTpi9tKMb7Tkw9KdYuOdbgibukiTvGsbcJJka+Yr
Kjl01ugvWi3JVO4eLJTZIMRDM44ptqjM8Rh1GasV5Cd/s+6qrX/Fi+Q2swvCGxPCvY+0aG+MdFxm
9P66nh/V9VESa/xTvI7vFx+EW9+8qOE4V+CLmVzV5aLd61HxfxanBsNmskbh59refxtDGvHvsz6N
FXTHU7wLs8cwMHHRdHmjSIzrskvudUc99JDYiB6+I5F+O/o8IZd4MiU47tCl/yCEH7ScbKNMrchP
T5xUyzpxZgM53c/lhYOu/N+uDmAez5O6UQC+7TUYc46VLmtXuhx+TBXOEMgOxSmk+iC7kXzOlH/s
9W4dCwms7z/e/gQgU4VDhKXWaCt6/G99wb76t76gHvKjKlV2ka2NcIikfRySMMKjPtEaf7Y6x2y+
z+2VGalurtU4uBpXMSXpEZlN4VSxtV7P03CBOOWJc5NkAZ+c5rp2lzeabLGEcwTq2mpflqhu5roW
qIr5RK0v1NB+vs+KABegho1ppUN3uJ2vGASihvWQQmjushFZaAuQES92mXS4lIHJ0naXEIqXpDte
NrH/un4Ju+dr2+ZV0FTY0gpv4kgWkJ+EQeGHJ/XBzj31YLh18KZuPHSS/Qvl7HkbbOyteUZXI8Er
JB+ASeUh8m13jN3Z793kILUmCYZn7zfW5r4HNhKM0fPeB80vH2LP9Iz7n4Ong9eveYrvZPou+yXK
jYMCWHQYi2PIxupeeq26ilN6zU12zhpHPw2H6Beu3E50wCX4K/16eSV5xF2A2+eBjo2rLAHBla4g
WOzmqOdHm540durjr3nxUIML4bIxSWQ+955sjNULMVMVHeBI3n5cQJxov+s0hhrx36Bep0nVWzXR
weh3my+ZExc/Ljsgg9vnZdx4QFckyrQqe2leencT9jbqBbjQcKNeQsoifzpD0dsH+qFiDV4mN/VL
V3b6y4JegA1ljXrQCo1owqGGOw5rYPTUb6vOl3zC3YjTQedjAD8hasj/x+YT2klrFNC44trrqrte
J3712fqon+ar8Ng/3ym0H0XPSQlc7f6y6V0PN5aF8IBsXq+OBTQYiuqhCH93+j92lEhCXGZDOEfG
dFLMvktBbw0K0rh7WjrirHi3XvZkH383rgiRkRZkpmSF0gIvvc2n9RgTl302EBrQQPsK85ft7W7c
jTkhNlKDTfmswZwWknOEaUI8J9/34cQCfKkoNotshAWJPlB6IsrHbvp12QvJ2ohd1sVUdEStcVlP
0cmmnIbES4bD+0xofwc3UmUplFGwifLxw5B8HNlHk0peNZK1EGUZFXtNTDPGEkegfm3myGVoWbjs
xb4JKI4SSCeAy0+4gyujHc/giQb3gJYdClqAyFZy3doHgRcLwnfScjNsoFSHEp7+cyhqL45v1+Fg
PWe2qTeOd5cd2l/5F3P072WZB92GtjnSpZnyQJsZ7QtencjyAnxrvzpKuVLlv1+Nf9UNsBnQdFzN
BU38Wn+IVHZQqquuezDBI55mkjDjSHXJFPd3Y0rT+9XsFFyH4nl2mJ5ChdnR6uYgndbfjQSUa8Ec
bts2FJL+NsSGTu2Sqor9dNR9SNScOyJr/pSYECsOYWJmqaqC7zdVekcNfxaDJM8mMyBEM5uWijZ5
wbnJC6foGocqx8vhJbMgRDOLUr3tNVgIW+qzLvOXWAL4uwH8sg5iUaEeomIOc6BjGLlh/1VdD3n8
87IT+6nWjQ3u5SaoGqTnFLxXIU9kmk42n1Tojaz8FjWDPHHSHGW8UrrDTGWMYrKvJwQzKboBGmuY
CVwt89zUyu2ylJL9Ivt8fD9tXaMlZHCSFEwnI70eF+Wqyi0nTDuJGZknwuFvxipUSVcbMFNfEe22
a58uL5Hs94VTv9XZUGkDLzC0vWNOX6zOu2yAb+dXuLIJAWG7Q/p8BAajdmXOaEUwqnM4qJ4xU/AI
5Dfj2rkWmT/qq0zgZL9y8mJXpDW3y6GL+xKzQjnIy7+bbvUtOtd+XXjm7exzYaCRSjYU2T2BNiYF
VIhAkt2pPLHGHqJjcl8fVi92p89FkLjRJ3o3JVBYrA61DqLkQgJIu+i9MS3AxcqKqKoXmC6M6dqY
2X3Ra5lTZCxY9VKSlJdEviWcfHVusRU0ZriPDtVtGjUfjdg4Z5X1+XLgyMzwyN1ssI6wCol4/i5a
biLlac3+qXMJyEqDhP+HjQ21A1cnZTj00Niq3pkB186wvAr6Ma6Nqn4ZLJJLyu6BvlknETXWRlNn
apv8QO+Uzsmrm8X63lU3cT357/t+AnJQpmatkXQQAU7bhy5JjmFTjJAhkQ2Y7a4T101GTQ9EqyIF
tGL1eslKtIJZ5aNVufl8D3WEy67sgtTGhBDdpLFHs8+hBIwB+Q9papyt9ddlC/uRsDEhBHWLETIG
/TLda3wzmLFvIUF+a574fIp+rR5lyRnZRxOCu4hZqg8pyHZr0zfae9KBuVPSvyn7aEJs10Ubmh3e
+mhpu7bGT3r2zt8XQllPY7Q+6GAyrxXlrs3V67jvJSb2J4c2qyLEMGuUgQwqfCCYl83BwhE/YRCO
XDdu7FleGrqjW50gHiBDctm3E07FIbPH1KYrGB/if+sVhYsqcZBD37z05enB3UNy46dwSPZG37Ta
gttebfeOFX4Ylh/JVLta/G2NIkfNv7ahJAcuC3ixg1jvYhqGCsjgVuSM9UPzyCtBVWBCYPHjCC4w
+SjBLva9OCn2E4/lEJoMVUJPw4RMAOK+r10Wt37VDI0zgGXtNkzomwZzNjYF5Bh1K4QKUwdKvTk/
zwnx8ghtdtkg+ZqS7fyqTWO2jGayeO8wGMErw3b6+dSlb1C4xjT3H6S1BdAw53AsS96WMfa58blS
czsIVZDhX4ZCmS8Cbgw6XrVTG+Nia380o0Ni3xMZZ5Yk3G0BOhpKBxPKXyhxBv0f6to2kJUUdi9F
m+8loMcy0JyWlgo6HXJdQW4BvYEmWC7ewu+0XRYBLDpD7Szo2KLOk6RupMQo3N5k1ilU/g9rX7Yc
N65s+0WMIAmCIF9BskqlybIk22q9MDy0wXmev/4ueu92sSGewj3yeXOEI2opgUQimchcS8WrrzpA
UpSo8iQfB3sMfVefuNVofKGvBi15PUzcValIXHYD+ubhtiAoO5XgWdTL+1Zchc7XwXx6j6e5FiM6
NGxNufId9WNRgOYEJQedHVlW8qLNA/CeeZdh9t3gDCPtT900YVlFDQZ2k6XgQ5wsPGKhnxfrcG1n
qdpi9hfuDCftUilaYkQ6vtg68lAmD0sVQ11RNeH2P4Tv3yjyFHJa2f/Njs1XYvDm1gINkutNzIs+
ry0q8aFU5MoKs2TyqDYrmYhNhDjbvknK60E/EZXYy34J2jkbJUXr2IyyttLwOBHd9kFzSgPGOAjZ
7tYO2+yTSrJWZZGU8ulRUSRWjZ7/0H7JGPiE2Y2rVLlWgUgx2+kGzAebMMlwv0ZohHbv+lqRJe0n
K+dVW/+EzUdMYYyj1g2gQKDh19C97lXXjuL8yOTVkajNnPQmvvfQnuTi5cj8MhoYJagixUHdj29n
Q6R4DZJlDTWbGO2HrRVEc+E1RuyH2h1xb/Ts9XJQ2KWVMza+JkWF0bXyPG8QfLpDr90WJ3QDoMlr
uS/Q9JUHMwhM1BmQyhmk0DC6SWvaFJLnKUZDJ30JSrPhbTUp0lfFhsktXY1WRIO2krDFDeNzeWOB
DzCJGj635h8iSRUPEqNDD+PnCArlPYlmrxMmz6wbDAT5iu1aj/6bMtJ5u4gUGuy667MxwXa56cG+
zoPo4HrsjlW/3uth3vEynmKn5DHltC4qBkLPCNRyzKubmmv9Y64cONnthd0YJQWHUDjITx0YFUbi
AAVtr3M6TgeQfRA+0u9dDYJF9kzc4LJxioAhP5f2qZ6hLQXk3NqEBtjPtFEUiHYvJ+tXdd9wdDTJ
SQfZXNJJN3O0cuBq6vOj83EB21yCHdP0j0OwnixV5/Lefm0RpdNc5zlIhjU39CeRYAmb+iFbzIK3
paZ4Ktu3De1/JjOoRd9qx2lVvRh1ynyG/usZ7Pf4Fj2gN3Q0/OjR5I0X3lNVZXHXug3meuA3EX5u
LKE7KQg04uW1Kj63fWDr7/AJKNT+NkvasgKcNpXAhKJvj36hp3xcVPMse1FpiyBtUVaIyoVyLL5x
o8cqPDhZeyQWGq4NxS2y591bHCnI9oWBt8xippjs9h33sYQxl4+PwhCZIoq1ZT0wPcZ7X+pwl33u
2i+W1nhGzhRAim2nUnQV4EypJkcL/WiwJ17ZYxDl6Ilr50YR7XYTr82aUSm6OkVGs6VLo2A4JANn
h+wAoT30Jul+4zV3quCqWkAp8aItnKsLZyQU7fPoZkHuvqao0lOhSFlVZ1Umh8qcHjxzI5qDhsO8
KsddO6dVLGLxVl2F/or8uOwYCs+j635ujukyuVk7ixRz36XNWTcfej1WhB+VS0iRYJhQ2y9a5Kx2
/a1LDr2BZzXl4Pe62/Jdu/UGKRZEmem0momquH40r9mhPsbH+DQEwlu1pN8hko2Ond+Bh0phQe8x
rGq36D/XypfKRXSwBq/CvXF5a9ZfuWSSFBR0VMMz1uEopVPlh+DTstN7ks+cdt8ckfFM5XoKV5DH
YcHxOpiLifcY0iZXJAUxUFJ8v2zS7uPqZuXkSZp4sXKojMUYXhetZ6McIOIbLJ4R3jT0xki+j/Qx
VHI5rTHnwkLKM7LoEjKWpUSl8hf5yH+ag9vaZ0cH5CPKrknFtskTsrlRxAZeMUSgXc0eORT+dENu
mpvsg+ZNXg2hM51rf1WfxiuVGJ7inMkDs5ldtG1e4Jsn7R41EFAaw+OSKNKkXQwLWh8uBD/MN9qZ
pebOcWev1Co2j4Yfi/Ds/rPCR3aP8gZDCuy6NhdVWaJhPI7AlUz8+qhBQMBDVwQ+cPInVWRXmSRF
9jmeMxE5KBoNufHFEL3OwcF1NYlKUaPcPV54mSNUZzY4FaTjXPeMhTo1YJb2OapTPhNV093uHXVG
kC95fTDr0tARloj7CWQQPK4/Ip8shOqO38dhBsNcseu80W+j44jnwD6ivogGyqNweu2rPEV4n76U
kzJ12b8RrTOcFG2tpCj1wsUVpV9bXs2fYy4mrnn19/Rk+njmMoLLDrjvEGc8aaMGko6k6PCFozXX
2Vx7seh9fIn+EcibWpguUItoMFLYkkbnCyb3+nipjyEKF+/JLc/LJxfBerS+W6FjU7+a/ibdoXqP
WIq1+X3puEZV3WVGjtwVLR9Xbhtd62F0KsP0z3bl19DOJlHpDD034lhgZsDMP+UTMn6zehySTLFa
Km8z12O8wZkGSxucsIC0POVFyatT9avL3oQk1M/RX78DVTeGwt/M9f83iK2wReo26DaZ6XCVty13
JuPWjeLDZY/bfZjcbtR6rDc4MSSC5mTEOWKdh24BH9OW3xI8SbqFPx6WIPcL0DF7qlxJESxMKTFD
IIfgcoMyHGsNXqCjvofC/PfCfbxs3fozb+74jRdKQaLSTBJpBqTl4/K7od8uxtfZdT3H8iJbRUyh
2i8pPjSMjE7k4E0wzO5tyIlO/WtGvlw2Z7fUt9ksuR6mzT16F6CvhM8Acoi8/lN8Z9yvjeHC6+5A
PX7fqNxjvecurKBM1NcsWrSAV3odsRsDrJsnrtOjxWc8HlfeqByiUviFXBwD227HnBaZ4CAsbtAA
TeleR55z85tiJfcKVhbVwV+1Cn6/USjLbTvv3AYPd63IHjKNfqw657Ukjl8Z5SeUHL8IOh6cpUSB
U1MEk19R/M2abrClIzfOtTkx1131LumLGawUSgaozwu/PA4cbK8/1+8TcWDP2WvmVf5ly3f9dAMu
nbwuK6xYzMgHp6R9jFrIj+hVQIv4HaX87fpKJy8xOm3MhIYv4+HImhtqK6Zkdx1lY4Z83Kqh1BwD
azgJemtZGp/jntuGdlXFKra93RTtDCX3F5RNWGsgS0EPLg2m+JmoXl0VOyJ3E9DIioZ8nlH6XR6q
8nVKLC8nqrk3FYh0HxMSUhFB3ckvwAo0hfTH5CY+XQlRL7vXfojarNYaUDb3SavT0gRNqcDkG3rQ
rtF+dADvGu/AIwn1r0A70ed3IVr6WjVlkMGSEEk5YaYArCn+eA1Jnc94hMW0eX+YX9buSB0fVJoq
KO473xlRygaiqc9cWqPESJ/W6b7lO5RXj5AZb/hK0mJ+X+fbwcKmcPl9Pzyjrlu8WdkxqhyMIGXg
BooWsCS2vEpV3wr7XnKGkCLTJEDWXE/rU5IY/RaSgU3b+Pjo9y9v2e61TM8wUgxKwrbSHcwz+kv6
SpnpdeBpWdwAwrKcoOXkMpjKJikSlTSOSmPBh2NoPDtaxNn4qe4UH8D7ZceNRVI4Kuq5S0gF3qb5
4yq+YHyBig/HI1WDMrq60rT+yW8vkN/rJ9dkEjIYpUvDVSiG5mCdpWuS+NSPDuWjNX8s7PbeTm1F
Y+6++zGLOS4zyBvNJaijsTxdqU31NvMsqC7i80ThF7vnytZdw3ItjL/J0kFFU7CsgMRw4IxBjK3K
8tKj0Q9HGAqg/Xz+jCTH9KbPR6dt8N2wqotlvvHNeRa3rb94Kx2N+1ep+jjedcINnlQAb6DqiMkY
WNbFtzQ+UJPxule9Ye57IcZRHNDRmK7+5puhLpKOVEAJ74xDdZiuvve/FA9jXyirnft7dcaSQkVT
6ixeJrhDnB8h9ES0kofuqbEUQW/X1TcmyaEiqspKWznJK/zDwwChgWl6UMMO4K7wxmp+1Syn9vSq
OF2OGvv32AZYChv9lIXh1DPYB5bQ0xLz9SbTUG+KG2i14TkBEV710axaUymKGE4UOhlI0jBZWvOp
nQPaDwFh1lch7I+X7ds9zcwwccps9CrKfX65yMXECBQzhqbkbjWfJtYoIHZ9fgOx/gmb+6ozpz4i
ncBYeozu08ovshsbPH2X7VCBrP+/AZm0PmHW+ryt1/rXwRAHiySPY68SnFMtl+TtmqvZoIHSEN+r
lSF0votq5ezvmoK9ieqb9ZJcvV9KTPIPiOrDYQzQ3+knlR974VN13x3dkc+Pl1du/8t/gyd5uCUQ
lEQFdoxaP9pI1GrPOoKa6LA2JMzz/UpoEh9U5ej9yLtBlXyclKGAxAS8og1GvGThfa68dXXoj01B
EYgPZRUQTXGWL28eGKb/7SMOkjVLFzCUgdiuRPvcmDmKBGD35P62ypKHQls2m5G1+rpFQ69hoJvL
/oppzEfy9fKu7cbDDdDqRBt/NxvU4CsHQLHxV1X7nf6IYe1wus+1D4upmnjat8qyqeNAyOqNzpkR
Oolp1lBFShOGMco55sQqK05AJ9Vni3/ZMhWYZJmj9VBzdgFm6R+t9vuEbLpJQR+VqJ7v90PG2Srp
e0FfIsaMNkTLZP5QL7w1nsh7+pYsdoaQQl89GVFYWzFCn5uk3IQKdj/gCdKuH1JoUVxet11zHIOC
bcvBfK1M5GS3oZhqDd7dZswznZ/O/KTZxfEyyO4R2oBIsQKsQ3G9mABZTLw5i2NtNYqqyO72bxCk
uFAXfT9ChAtfwfMXx3gqyw95dte8h2TDgowY7jzI66C+/e/j04Qm3vx+PWzr0T34PD9G6AO9vFS7
NBhbjNXSzRGNQXCgx12CW9yfvcXXeHxN78E+EOhXqr7w9Up4c2VszJGujDCzy75rhOZrDGIdFrqE
Hpe+95rimqpaWvfd7LxykgdM5liJ2ILcRZFWHNV2PLf8FO9q+NuuneQFbTLn4xivIktk4HV1b+Az
t5hum/pweZPM3cv2vHLyYDXIVsDaMKCuuWpgGrw8lteQIPTQlXfIPrD72Fu7uxaPeKLzULXw7ZwT
RWr7qyv8wu7JZK+TXVqJhblev6jaQ9lqjue2nwgFdzstDmbWfqu7yjeH9Ao9DFd90z1pnc01uw36
tPUzRONsFKcYxIX88uIotlpmg82cMsU0O14MS/O6w9wQsQ8U0tWXQfbPO+4VE2+f0MCTovAyGGNj
R2ivjFLd6zuHU/2uB/WwoIpGk93QBfVAhGOQs7jylH4UF2kHaYYYbNEjH3pczar5811TzgiyLxlG
b5uTFYGdI8y4E9+Z7HbpoAkVqq6VvY2hKGqitVYHaZ8lRa9OY2UK/pQ4wCBca4IM1j6xQvEgrcKQ
oldoTrjxZ1xdS3/UyCl3TpGlSJZ2v1O3dkhhK3WncZhNYAzf51+s2jb1SMtXhhadpxG3VZeLyigp
eGlNysJslXekVRak0GMn0SkXf132aBWIFLtYt2AggwFELHdT5yXzN6Kqeisg5Lf8JDeTaOlwDXdk
eKyz6TSM6N0MVZKzuw05mw2S+/UyLS9B8IoNMoziZpzba2GUj27XHLqwumUueMzqiTtNDlasSHVF
791pW2wpD4xFazdlihpkpoEpNL+t6iA1/6bW01SPiqt6dzmhk2ObSNZM99e3yuamXgx7tGobO9Zn
RkDJ5w7RwdQGBcpeAEI16zfK+v8blCkfqiW2YFCc/4zIa28Gl/1uL/xsf3+1cvP7dTWG8zDi962K
8bHGtaBboFnHZz1V3FgqJCk2RGSyrGF9tR2IyVlvHeswvaZjhq8d9njZqPWwyHcjJa5rmQSUf29E
RprYcTpdWEii2vrQzLHgtgn3s8yfs4tajBM+U9oGkFv6fBl31yU2uNJmpZqGK4QCt8vDp2TQOKuX
a3uoFVF218k3MNKehclQD3oPGGrhI3HJuJu/piDeidmPcVZgqZZS2rUkFQO1cxoFdvPVIO0RE8EB
qxw0nA0dRxO4H85ZEI0q/dm9L1VwDhDmEIMRDMX92y3x4WMtVY+Bjbwnt3MlruYpeugW66E1QEUs
uis9VZX69y+WDaYUO1AIqtKOAlO7MjCodLACCIZoPPoJtqmP+tV7msS2Jko5TBM1+aJR1OucshzK
Q9G5OphoQSLwaluT9eWyZ+6GEeQwxhqpUCGXbOsLazAbqqMgWR/a+m6KFfX9Xc/f/L5kjCDg67Uq
AlkfWMQ49BTamhu9IzSvrBdbVRHfjSUbOOmgFVGYQqjTxNq5L3mqHUwBnv7BPWlENRCgMkw6a2Jc
6sjVsHB0fFjCl5kEVqcSoFdhSGfMFVOb9CYw9EJwbfw8jF+HXvGkvn8rb5ZMSpsw/d3bMUYyAwi0
e13Zncyp9Ug8Hs0sex3HKtD675rbv1h2dbjse7vVcLqBlhKomKXj0C7rGmbe2oAurkeN/z146xfS
8Fpg4FlVKFStqJRNVWIw2s6Ef/TNPel+kvlZMEWB+vKJejMYPJqtK9jqGKb9oOeHaLi6vGqXXZzK
RcEyiphbpNivwv4Wi+dWXOcWDpP+7c9gpMAw6/3gdvZqRl/5uY1+KqhUj6CctRRfUruX1m8noLoU
ITC1H5mtDqBYqzntXzJT8JjeT0XpEa3yLlu1H8spHrF0E5LhDpW8ndlgE42s9SY+9IEeQGX3OvvW
BOYBgfZo/HUZbdc0SmzHNgmqaPLLmUicsmYmnpnSueDd2F1rAzmhzu+Xlvl3kbLMfw/erzqusQ5K
SktpoM9pbAiqXSa9SeLjVF6VyTdTv1/yhV9G2o8a9AwlBdq0FVpVjBi5KibxRMZ7upQf3UzcDIv1
RYwWuNLKh17Qm7hgCn/Z9f8NshR46w6dA8UEIw3nOGg3XYi5eHEgys7j3UxjgyMFX1JlVR2FePYs
41NsfRTt62I/R+NXYR/j6j0tunQDJrml1lvaXCZrndI5ZeVVWHwoJgVT727o20BIwVa0rMxCAxCj
NfDBfbZTnUPr97Jf7Hv82S2k+IqMm4ZhC5CmpiAtuSPlde5kGNYUfFLVFPavj98W2fILzIDiTFJH
ABu+O8f4it5AetVrCe9fRr/hOVhZp/dMGp73CZxO/04/RVU1VYG6eEBtjKx8oO2tPSkS68t+Z8s0
+TnEeLtYA4QGUZ4O+TWepr92acjva+f58m7tXlWbBZTiBRkXa0ENA6F3uaPuM9MVucVlb8Agwr9X
a6rb3mkT/P5IDiFxvLTPgm4MSGNwYb+n93y7NVJcaEWdsGF1PYNgnLZD70/zrnxss15SSDBzzFiD
XwbZJeaRNfGNJeNBzz792aZIocC2jMgZS9gxdVcDvaHvGavZrpMUB5ppyVBzx+8z44dTPcxT4oeD
qmFv14ltnVLHcHDPyrNXxGjxtjPhk8nAi2X7sw9fq6zjU3e/xKdQ5ca7brYBk1KVyO6IaFt8irrT
geKVNDbgX+kBLCN8mq4u785uFN1gSUfGaSNWNathxL5b9CBiBxEpTo0KQjo1rpkMBtgJcCrzaxPE
ZO6HylHdN/t50MYO6bSwUsyTmSM1WVuV0qC8W0IPYqi/hs9BQs9+/NmySSenwseSZqw8CzVLvNgC
yb6dcKYqZO6mBhujpKMjSrtMaAqj4ia9S02Na8Ly8MroU318T2q3gZJOEamXZNENfKSbKJHNbXsf
mZ1vkqXhI+aUrGxS8HGoDpR0sU5z2s5EwwLSKbkTYQ96zv6vuHfRzu54PdEOQ1aGiiRv93o42yi/
QCyd6UbD2ozVlw9F8hKq1Lh23zTpBkC6TatyzvpwPUz/V0rtWzApSnS0IXE2IUrM3afeunGMv7vs
eNnLFf4nUwZnGskHo4M9IwQ94+x7g0ofZQVERFUttftIa6nPsHXyRg9rqdqUmDFuota+SYfbvoPq
FgbTQd102aL90PobRx4N0c0uLcy1Uc4hldeQ20q7Mdq/qyCkPy8D7fvaGUhyBbCzNo62wCC31g5l
1Z3KSEWYqoKQHECINBIWhS1ubRleNOajl9lE8YG5H7zPdkj3Q5fZGG1OAGKXDQjPq8CcIcVbt09/
tlyrrZvqfLbUdVpUK8ykd77VFyF3WtUXg2rzpTsiG1Cza9CvHeRTwesFk0cfHNAfLMWxU9F5q6BW
f9/Yw/reLTIdn5NLGAbD/BkMWmQBD3KCapQiv97foVVHDrJuoFeXImnIcjMNXTRVx5X2aiwQLu6n
22XsT5d36DLMG2EvN25Lq01Qpuny21KPPNfioaEqd6pApFOToM7Buga1k7BHyxFY1KBuGPSjq3Dq
/yFb+GfN3kh3dUUX4S0IOBhNuBNX7VEL7FvyUQOTGuQNFVF01yiGNhrbgBCCLnfT1JpdpmaDGt1s
PDfdlZn16ApRva6rQCSHM52hEp2BujTeg3iBRlxapTwMn9/hBBtTVrffuHVM7CjNMzgBBe9YgX6a
e/oeGmO6gZASkaacp0qsT1qm8Tz/Z9o7V3LT7K8Wjsw6hu+8EZCxNdomk41hIhp9WqDMHt415uE9
S3WGkDYkzPSyNgWOZZ/8cKCzHLm1X7TvSa1XN/6vHdJ+YJS8oq4FO+LyphzvquVDrXoX271lNhDS
frgz+qKHHhCNcxXZ11mmaHPY3wrGCNR8IBArVyBilsXWuP5+VL6g2TD7EKman3d52ik7Q0gXpdPX
41BZOO2jV362js2pOOTH+jhcQQDMY8eGm3y+Na/GG9X87n5FZ4Ms3Z7joNt1E+G8vKQNdz9o3Pam
K/ME5pPAPZb+rJwMVa2mdI/OhQDB/wxASxxq+5Nb8yX6ftmxd6+2jU3rn7CJAbQBhc+wxoC+W3it
Bxo50uRTmSZQYFF9du8733nnpENkZwabU4GdK8lxHG+GQVF7Vf2+dH6iUXRmEeL3ddGAwedzOCqi
wO5nzmaxpNPjkJi00LHC6QkJygXX3Xxb4IYeeCxMPw4VH1X799oGTsoFpmqaM2eNa4aWfqgKN+Jt
Z/FFpzyPspsOToh773Yi8WnUh9s8ab1BdN8u+4diTX9V2jf+gRftztEdBL6IPcblX6OSkmY9rm+a
Hs5G/voK2wA0lV30GVkjkj8GJp480qN+mjztCLncg/GetGcDJsUO0+r7eF5H1vTquzn81eIzP0sU
DSOqFZOiRJ7mqRWuXl6Ep9T6YbWKELvu+qUFW/E3C2ZHsxWNy2pD+2NqHO5EMc8JKAyWntdmzEEK
3vep/2duIIWJHD23c9yu9x9yquXOTBVHVxHpZKE+MS2uE5YIQyN7CsVPWh9S5z0QjmGwlVAHIg7S
adLGyqn1DjnVgFfkYnyxBuvO1V8ur9N+0eCMIlclyNIxEFQh4dkwLC0DVDAzMCypejF2g/cGTEqw
ex3MsVAbRrmveF5CHnXHAYzs+Mwu5j9bPLk9NmTDhHQUSKExcDHeIrqSUnU/7IbXjTnSyTHyJmvb
X8liRTgr0iOUoNFfSm/arr9OTO3UViqpoV2/20BKh6l3UBiLejhFk4LvLdDdn9aoMkuFIZ0d6P4Z
bU6AsTDLM82/+khgIv3LHzqedLlSY8GYdPqP4+l3/9X9dY//P9ReuzFus2zSTTu4rjZVNapVbO4P
0wh1vsj+fNmg9e99E+Y2ENJdmwmoKoBPGBCsw+f9hzABMVriURWbvWp3pLCQhqGbC4bdIQ2u9QPL
gjpUpA27Mtp4a/gn9MhqRvrUFlnewRYagvRitIN0yY5WXXrpYJ3S1PXaiHq0T7zQdG7ivvWaRONp
6z5CZgQ9yXOQuMVV5o4Hq9bRhILRVnDSdVPot1MdlL3+Z4dd1oTJxrie3F+Nel0SCPLdAbm7XR//
aH8d6SpORE6SqoQLIXaN5QPa8exm9iyHX4ZRBWRZ7ygklemK9VP6bRVXrYetcCZHCieGaJYyTABW
linPltspizgR3mWTVCBSPJnzktjt2q4ZkUcXKmzdZ6XK337q6Viocego4FIinb6yYLlRoz4A5q+B
69DsSUT15LKfpBoxsGF5QwntWUfwZbF402Z3tjMHl63cv9vOf4F0Lqe2NKxoxhNGMtvBPH2slm9G
GTgdfKR5ugy1H81+Q8lKo3Ey9YMj4IrFcJORkqPQq/BChTGy0KiWxWjtoUBw0W7QzF/G4U7Yt+H4
ZYoUtuw7x9kW6Vjp+ljPEPbBslkQS2MTN6cvuurs7o7R0rN7yJKjFa06cGzDnuUJNBbWNfHBEeeR
++WeUY6xlpXLRzl9rzJNOlzNiHgBVSQcLpD4GB3v2I2ya0PlCtLZqupyRtsfDKN6zNuB3KR6dbrs
bftmOJhlAbW24eoSRDtVEV6fsUOtG97rU+xNcYb3TZVuxn7gA60EGIEoKCrfPPeUdd47FXCGg7hi
V+GpH49gewjwFnM19VfvMGoDJu0NW7oQ6olYNyPM70WYe5ojXo22UJyjfcfb4EiLZ852CNo0GFVA
lfJk4mU483GNevqHuuTt7S+1Y79XoO6mIhvQ9f83X1xV1DXJiGGnwKq/6xhBsjEJ0DdPIvl4eRF3
nW+DI2VVpOyjxarg4LnZBl2i3ZbDorh1d51vAyHFdbvMQcuZ44Kq3YeS3rMM4wyKbEdlhRS4C7BR
a1kIV4iGyE868bMwqpfLC6WwQs6nxEL6lNqrF2g5lG6PbvdDMxRJkMIMOQlietLl1og6f4VXc3zu
KGWUVEZIkXoc4tYpCqzT4LBTCkXNgp1K8a4nUtdyDeaaFppdpG+qkbkijdFnHvTWS5lf5+VtGxU8
7AIaK1xr947bIEkhgLKqb8MZc1p1DCF3+8Y0n8YwBTnltZ0rQqgKSooCc4w5mUSHUU3S3aCnPveX
OP1aTPoLyDaQTE+Kkst+ADgvohQANNeIqmGdBO8Hy3fag1GRQIRHu1Is4b5LnHFWuzeBZmpYu4QJ
cEDfze3Evs/S3tNy1fWtgpGCQKjbYV+sY+cuHgEwFlCBZGZSqfCpQKQwMPX1kDc99gisYQ9pzrwi
tD4ug6WIzfvH9PeSydOBqINNOhlgS6f/yKvXGn0ul2ONCkCqsQwzKeI+wlhgYd+5o09VSl2q35fC
QGs0htlaWCe8LXOTJkEN2bbLJuzyj+Dl6J8gILPFGXNlVGDzwzfQx+o03pefIsPTDRBa2gc8WiQc
vbbvqrRuIFezN64MH2vNTIcrh9VDmn7L9YdIKfSocDGZsT8HH01YR8Cwlw+YKfPc5SMpWHB58VT7
I519OzYnYq1joXNafse002kgKsJRlR3SsRdVbghQb+OoaNAfzLsT7QtupkwRNVUw0rEvJgRKvM8h
U2e5P/UPRmIcbV2lRqFaL+nc22XURGaGTWmYyYUWnqywvrq8JfuGYLCdOK6D3gUJIh8yYRMQAQaD
oCfHnW8dq+ViXhTf2fuW/IaRnz7yqLTjeZ1tdsfSZ1brFUyBsGcIurTBLucwkxJZaWfVzzP0ta8+
zp4c6761HhPVbOfe1bWFkDY9Yno59tRFNuakvHRuzfpFaEfxnitlCyNtCSuKudRtuHBX0MFzQcsx
opLmLIVqREaxZHLqN2hOXrkN7Mm7R0Hv2/DaVfVpqiCkiM/SeIkIW5dsBCvLXW6nPLYVZ3HPtzbr
JVe/lpkwDTPMUQAGkwC1sAeQearYJvbtwJT0+qUOxrT1/zchuKUVNXuC8y6Sp1b70tOQa6rrV4Uh
RUdMeYcsZMAoi96jZv2aZCkXbfb18onfX66zKVKEXJzZNNuVAaqEUEYXod7EDMXHl8oS6aAktI+m
cUHcioee692BoTvSVlUjVSDSMYlCPDW0azKRFAdIQZVAmr9dXqr9A7+2JzmmbhryfH/cpkNUaIha
VddgsB+S3s2tO028I4qkeN+WM9C6Zxv3WrSkdugqDpAMT6T8i5aRZ+mKbrhdYwzQ2xJmg+lJVoqI
DQ1/OoUxWYkxtcryurp7LY35ydYTxWv7rjlnKDmRLJpaNJMDqHqonjvrU0bjK9sZgsu7szqq/KqB
Hst/DJJJJpLRMaE0BQeg9udMf3aiI7jGDyDR4L3WHS9jqSySMsus0/C+PQJrMNjLbGsYFYs/Ze3f
l1F2j+bGIukDc5hmaxYr04PBvrtT9jHJ66fLCOuhuLRmkqPFURz2KFkgo6jzhscl4UkC3fVleFnK
/lPL6Kcl0p8wA/8uVqvtbq0rvHHxbKpGFBrgEwaSc8jfWV5ST4GWUb+Hq/hLAe0hWume2U7HcTIf
ErdUfN4oDgCV4msTinRO1uyTzg954XdO6AvT9hhRUfmrHFOKsJUWNqxuYKoeh7zJb3t0tBjGB0pv
5k5VDd91GdNc6fXgONSRltWOk96eK5T2Qcf+oaOOPw+af9lndtdtAyGtWxtmzjKxtZSWJxhuFaWf
iP6QJYZfRKo3ZBWWtHShO+jxvA4iNIXj2e0hKk55BwE7VWPJ7jnY2CTdUFGUZEvYYtkWYzmMibi2
Q3TM6K3vZJXXZfWHKKSc5dY7JjPtNYcwwLBLXPnjcSjQiFqDRPp/MZmwG6k2ENIJFyZzumrB9d44
Oa9Tu+RGIngeJqqt2gdyTcZsFGmJzM9BbaLV4zrSEdo53q1BONtkX7ulfwethG2eYaTIG4d1GTtg
+gqaqTil+sCtxLlqi0jh5OuGvwmMBFKWBOmdjt35d3gSZkGMciVYhlSZNzb3/+lFYx267cFY2aoa
aHanqrFs/+C9IZBup0az1oHJMKIfkxktaEnk5zW96scPetbcVE13MG2TD7ZQxcHdjdtASzm5nZZ6
a6wsz8Iush+p05NTweb4drRVfD+7wYmA2BZjgTpeZ6TTPI/odOoSRNzCvU7x8J33qvC3b8sZQTrH
tJrRel/gPiMovejoHy/p1WIqLk0ViOQbhVa3rG5hRp2EHO33JHwZwj/DsCWO2Qal/qVYLyfSRn5W
HAaBFn/n5XIkVxgiz2oudC7QX77e/miDH7KfOVqDHBX/1v5J+r0lsi5erC3UBj8vCrzFTbHMvCye
0qX1o/GWzMJbMBF42ajdK+PsZLIyHs2IUxohAh6oF/wi/BB1N3PlHhpHkT+rFk8KrOGY4RZei4sJ
aCsK66tVX5H882VbdjOHjS3r37BJkmpiRjl648HFyujBrsYrMH8dId50dIoOBJJ1efozPOlqh8/1
LGyBZ+cZ1HvtjtvLeKQZ5bVjTX7XxO/aLBd5Ci5BcKZJBo7pPHe5gdTILm5SU+dmd4jc3p9VD2e7
m7V2/yMpAvWHzI/RTC7ICVY+5WU66PRjaHwZu0lhy25022BIDrE0cWSlDeKokc3eNLhHOqr0p1Rm
SMtV0eW/xeY1vFFt4NV0Uoa33QO0sUNyAqcED9UyIyn5f6RdV3PcOLP9RaxiDq/MHM0oS5b8wnJk
zpm//h5o91tRME3s9T7Y5SpX8UwDjYNGR30NwkJyyv6iYraGMiT2sbaxpKGug7pEn+FSAVDDPafo
El55Sv/63yCo+0DlMf6hQdG7M/Jop1Wc+ukuVgv/v4FQ98Es18KkkX4hjTReNEFwVT3yG8Pw/gsM
6qM+ksG8oMdl2AAGnnJz6d2liNCWx/1vIJQxkJWz0RUGHHTiTFL2xJadsrebPYFo6d+HUaf7XHCF
0IkpaX7P8bZ8+iedEvUlpz+be7cFo97QXYpARm4ATMZwribh4dyczUgrnON1Oz78yED5uDlF1Mdc
b0DRBFylZRsFXGUwLpzdy2CzbPTh5xcNtywkqfSHRv2kNW7PO3nqqxnDXXdMAJhT/1EWPYyLVMd8
ReRszee0CIRxsMIFTZkE5T+qNMUAGH8q9SM5OWgAbefpKzK8rUj7jyA0B0wJBm0m2JpujOyWb8x0
jE5j+kcBh832UCwQ9ToePQNkkXs3zRfzj8s+N9pMx00SKR+qgkQbMTELk5q/d9Ho8/XwRyumoshX
kUS8TSkSWOrib5RVOeewcXH/a6iGOD4x++z/DiJ+1DIuL3uxrrAtiMlOws9EMJP6T4xo+R2COvta
WuRyxWO1xsZHp1ErLeGrlUcGZe4f/XcU6ugj7zglVTwwBI0vIf+MRpjHC0UU55en6EYK6tzr6v92
Y+EjW8pXd9bDc64m1mRMyGDonDRbLsP69Rh1RyodL1/EzwwZw5No93ATt+o68lpoq/LduN4Uf9DO
U4e9p6kKhkqhVS519A1tFls9zTgbzmFL005LdjvDzc0lolnqVyGTBfZe2B8AKRqo1T4dCgJYl4Ip
TCc1/y4mmok0rSl7SubvcLibhsh6jexl+36ApWghbmepnCTAKmJvDcZLVxWm0v1s1luxCtrkxig9
LsvQmNivB1YEiYhEac4Wm06+XaZiWVUJA/pWMuuo/9EMk5m26IKs2X1yJbCaYJAtO4KjaCOT20JP
W8At5fXQWt1lqp609UZlzYLcYY4PYlHMIXHlqAgalrQQvGm4kaJLxqrlZUFQzNFjZNkYjRBFnZ80
eCmy7H7RX49PGAuD4o0mTRUBiXAoow979Fd+EtfZlMr7Y5A9Y+vDYlHsEcVlohVksaI0CL3Ji5we
7Xfs+adk9R4rDWKPNDaHWqYshx4dS7k2IiIpoTFYsFb01RLEPGMdq11VQ996hF7R7l+nE3DBWGtl
RClnJ2lvTxV6HqOyQ15OoaCaSjtbx4u4u1MbNGqnEA000N4DaIuG7NsKg421lzZjdZjb4XkU2L/L
RO1UV1f6InUJZ4/NYz8GjXCnKo3JNVdj54blGdXljIvlrYfLLwd2g0htF6dpSaikkCudYxuxZhOR
c1ObBjfibzDhuJ+vMA8oXx7aVAcxG6Y8W4NsID8XfvKZNDgd3FjnrSR7lfnerITaiRfenXDLNslk
iulJqwJFQOuY72mSoZfIt+Nt2ctYxoph5q6EIcayKFP7oraRyKUh1O2lMMk04dJO7cIqPBmTNrRT
6ZRe9ukYclfBN4jUHok5kjHEruRsdMiN1Nu2fz7+/r6mvUtE7YgY5ikSfPB9FIqjfmkwvqzryzHE
Xqm9LiNrQYdvG1EHOndhzUa902VgaLHZv8inGhO63LhHQhGmqn5BhAoeJsYB2l02VVJUAe1QhV+m
I/OjnGXVCBIqi0cjuvQGY9l2LzoVHV00ROWNX0a2Ysy9miQ1FKFA4ddYFFDJ61LCfNgYkwRRNpEl
C0OivbozpH68Q1K6lydKNshaztlIYDWHBn+SFmGP1Ym4wiI5mVr7wBto3szB2ujOWdjhgCQXufPz
PsI/r6OltxfJNtKvQ/dVHb5yZWLFIcv7upOfqMCIU0UNy4JEZTrEVOtJp5UILtjhU293z2QOXOwm
loi+y3ZvoQTQPlavX7f6Ix61LpFSdPrYNRghlD119UVUGI08dtT3IwB1BOcoHziBq7HXi0XKFLK7
ECPEVhPTis4lmtJ0V7XHah7NEoo6ljUvdT0mcEF/Z9kRx87KF9ZIkV9vNCIW7ApiD5MA2sfnUK+M
Cext7JMayid1qKyuCT9HjeFKY3/G1HFGhsm+RO9w1DZNmprHUtJDLRQ3bz+p8pdjNfj1RH4Uh9ol
JMp0SzN0ZJJUkE7Xctk4tfJ5RIKBrkimVD0dw7HEoTZIWAcxVyOIowuvevhZY1WD71w1H+Uh27fx
xGd4wGhhBoDphAGekY9BT3bvr7OTm+hZ7tSe8t2wdedYqt8c3vddIqu8Qc3b2BAQJIbhkdtlIDuV
J7/Chk8s3RSs9YKMEO8YkWzLR4sAYhpw5CBGZ6A1N/VaacIlKeS8wuFab8rle9l+U3LGw3L/AL9j
0KHOqtBb9DADBmlAif5iiaPbnY1GpJO72I1bPOTWyKzY2lWQDSj1Nql5Vcsw/hf04DRfVKu4i+2w
dHtsnuC0Xov2l8xhakxBqXeKijrPOF6AGQd1oEZWkV1z6KMjv0So4ZtVi+dNvOB1xs1EVP1gC+lQ
h7LEyhQP4Ee9xHBq/bHtfkazW2DAzrGqsFaUYhCuEzhhbGFGJJjTmzSdhxaMDP1nQRBt3ah/mCCE
PIWAWDRsWx7Zfa0wIHbeR0TjMZKSvCQkXqGOWKYqQqQn4N0uN7xh/oH+IlbVL2aI+QfjWj4KQ/2q
R+VdMxmeGnf3x4u4v1nv6NR5azUDMwMMoJdGctvmK14viyL7NRnxWLXMMNivTwyFNFbjMQRH1jD4
g1rQIddDjmuQESRp4S3GY19qtbWRlfQctrw5lqK9YFpRNi1/oCpbWIqdw0Ft1XoFjcmta0hfJu7x
eBXJz6ZVfvt9ipzDuEJW9IDvN9JriXdKqTyIPaP1DGvpKD2Ri2JFUgqWLg0UV/J7f3Jjnz0CZsdf
9HGLKI0o9KKMdLJF0wm9fzW38dYCts1qKdb0wA6P7LT8+oBH9/lce0x50hesXVqZiyVakr1eDV6G
IeaVhaHzhcN5hRvZMFsji3XbsISVKFZOVF4fOH4grLw4wiN5vc336PflZg8DcwLIHptstESi6Fge
C1RkTET5MV98WE7wezL0nCkPZcRNY4E8Mh2LyfnZ9RgkJzR0OWteBFcLqsYZRM/Qeoki4KVZ47GU
ATanbtVj6KGQmXH0/fho/UYkvBIxOos3fo2c53JaJuoMQ/Ginko3+mxYJVrsB6Jde/NkVj4DjyzR
r2f5HY+SSlQiDtVME66V5xG9GV10nLRGE/GUwZaswq6fQsYNsEfBOv8OSHFinTY5SskB2NR8Zw2j
9lnO5tlRh7i5KnTx/19gQ87bOxzFhXyOCfS9gvUs5Z+R6C7NY6YEx2vIkoiiw0ZqOd3oATE3r1L3
BZljkXLKM4apyNQMihE7rmzrrF2wcJi8LTooIPBGTGCQ3cI1bFbN285w04/rRvGitsSqJE8Qqrej
e7T5t0gTnuIJiK7hkXdf6olmgr+P1/KtO9bv9RH88dEGUZZqySYNuMJN86wRjpxtMtd11MzSH2yM
xYMBmZnw2DB2kezSETDFjXKlzM0qQC9T6TuPMpkq8+X5h1A+Fj0jpZIs3RESRYzDrMlySZaWdHzs
vMyTvBX2MGsp9/kKbwrM4UPnBDqquOpKESkT+KriP+dzao7aaEp5weBgFgolTMuJ2pSQK2UsX+Pi
pWselZSxXrvPMoTF/5GEovm4EKZOTvG4jYP2LDurn1njSTUnOFQyO7IVm6GD5Df/ukHveBQnIkE+
C7kUK6feCS4u6De8KoiAVnqs9wP52BEYxYct5j8rckgMYjQhE4ofWcGo/v8NcbyLQ1GgJKzorCFj
+cLPJYwp0lO4Ja+/1Umd6SvLIcXcLYoO0SdZzvQCcOm5epbc0oWtm3mRN5+aYH0aPkkMS5EpH0WM
il6pklBgu+Kz7sEr7abu8Cq+KFbmhhaLGPcP7/tiUryYKoiutCq2Kw36AIabl52bID3FrE0jPHeg
FnTzPQ49wfuK6LzsFdeDV3hR0ASyH9k5w6xhCERPsa74PM0wsvUv98D/DG0YvgHjUDGIgm67J/OD
0SkGBOrt6pnY2WjGdKu/rpFJxtCpbu1hBKPEQGUcLjpuleYjOhwT0EZ1K+1JKO4ZUhHdOtomiipk
ZazkYSGnF+Mq1yA7TRgjlDiFpZ8XV7QVT38hJBVaOqsbBms9Kd6ohFaHhxRa36rOEPpV6Xaay5Bu
3zj8R9k1ijkWIcHQCxRf2bMbesIjUlRtMcjNGF4cq0TvnYzVZp1FHnQZcaIKmpgQD1zTmtF1do8T
dhGD6Fyc5+fKri/cfxWRIo9VHJIhI+csTUzxJGA2Lbav99WHAfFUp7DRrZh1nTGuF42ikEKoU1i7
5MpEN6PSnq84a7lB2he8mqE1vjL2kNgtBxpKVxlPOfqYFNrb+Y6/D9541TrSSbLUK4jMoJJdr+3m
oqYbzchSHXdii93LfvZ2/D22GkQH0e7vS2Or5orVTFxWD3smJmWAZPGSNlJGNvCcP9bnv14wOk6D
nTwKDu83VyjEkRnu/N+Yqf+cDLoVnxZl7TjVWFXloQ5kS7ma7dhCqMder8nhUH3lufZYVytRjKOt
pMgmitc1E3qAIvDuKX7h1U5yy84qYMFQzDJMaYG4C/QzRgZD7Y7+6pGrp/MZmknY40gcil3qJZfn
OYGDoLUFt3ajwuzQ+jx9ViZbdtGtEfoZPU8+S0tZsJR9IiRihgATxCtaq6nQNVm8VRY8r+e7Y/kY
BK1TzFJAM2u5w2EQupMm+5kYm4r06Rhj99EioK0hiS2rCu3QkbUsq5FoD9NO8I3yhFncZlc8Js0l
m1htk3e1YgNFnTOFSzhDIvdNv+Bc57ytx6qph2IwK4af8+Vz0sgonP3/967CO3QDS9n+ctmq2Srj
WZYXn5UmM0tWKeLuNm0AqEPFS7VcyCVxU2mBMV5LaJo4sDJ8d0MTWymoI8VlNSZbi5BistaX5W0A
r4DhqxbvSk4Ck070WW6WfUfjRi7qdDX6OqlRCMjhNPwER92R6QKxi7YZt+hzi9Z5+Re8OvGEZ91v
rAWlzpdSSyLqHqEoU+o3uRfpTwZriM1uFEEXNUVAggMGlNMNsJfMmFtpQYB4dNugcGa/4EzjMjuV
O/nMUPH+7r2j0bZ4iqEcSUliFu238JKsFu+Ub0H9XjghuQ/+l9ARGRfM7iJuIClvhNaiKUJUArJf
Ybg6dX1dT4xi2J0MTRytDQZ1otEKpi5EHotY5X6eoext+GLUp6q54cfOxLiefPUW1si9XYN8g0kd
59moa3WOgdkuoqcbayAbTItg177aYFAnelKmRQhVYJCAZ2kXn/Xb2p8t0c2RLGKxLmXWTlFHe1Gb
XI4HoIXDfSt7IX87sMa3sSCoo6zr+t/aviSJmcTfqtjTetZIY9bOUMe2VeeoiTjYUUndn1dZ9dWm
YdiHLAjqRkRuMrrWa2Tzh5e0u+pZ5Xus75MrbBO/lDg9VA0Z3x/bS6U/Vbp7fNuyaIe2pWUOvT3i
HgBIgnTWx/UKtx8mqLd3NSaoH2PtWinvSkyb0o2oJfxE1ipqv6btXRRexik1V9aQm30/7waHIgFF
LmquloBD0lVJMIrrTAkzaOpPLSbBiDYXKI+jm36Ovh7Lt7+WEm/IJIcMyZSUvi11oeoIY7+99Fp4
UkK79oeXf5cktW+ub8AozVMyXtczCWCjq3vkWRKeBqTmRj9KH3RuR4NZe9PVnzHRBpZSyGZAvDea
AUvibZhQiLnJ7dV84rzei+yKtaK7vPeORqefS5y0jJqAO6NDgEC2Mqfu0E5WNUlEMXkwvjM2cJeV
NnDUFTV3+WKUJEWn+bngQhxUgJU+7/Ln0Zps1UVrd7v5MwfBBpXS1wED+TCREUIq5miTuETuVp5u
Ix02EC6Lz3L37T8vN3jUhaWiVl8v/9Kc+Ty7sy3C/6za/Sl6zM6j02CYfT2Zx0vLWlnCcxseK9dG
yOcVahM3urUonD+vrRtzU3AMs38EZUFEpiJeEOiK8REHCSQ5jyFG5OwPX2qMnsosNFM9DTeI6zCo
f9+xs8Gi9m3BwFhRC1dyKQ9fiMX2bYaWGKfU/Df9tfdtmw0ctW1dmHWr8JdoiS9d9bj/J5u4A1hh
o12e3gBReyUix2lGzx5cm+1XtFPlpM9Kfy/9mcG7gaGsDCUv65DDkBTcPKOdvmbO6Ase5003sDtY
W7WrfhssytzoxlYWe7JV683oiifRgmfjQb0t/cbW4cUJP/0xpqwagoDkSkS+P6qi3ksCOiEJf3ka
21fiaUwUcNfszHCnkMhLSNojs0TdpUwkZ/8NS9f3DSPfFZz0Biu4SGd3NWdNrcaebJJjKBv28Ynb
V5Z3OOrARWhTuSo94MLoki4YWOlO04nrGO2/iMr94lfZCEUdNUXEXHt+AYq8Bol8ncYM3th1Omy+
T52tsVmSaZqIFGWUP2Ne7a2aTGekg2vXXZuXzzo3zAJrp8hHj4SizlnTqPFYzwCdrC43E78BWc33
OfIyEQ++sH2ZrEWkDlxTFdEwqDhwU1hbVTte171wf6wNxOg4Eok6ZzImY65FKSI1gbtZG28O/Xr0
ZP5lKXhTl3rzGI2coCM0yt7KhCKqlglo/Cnxs5MaKJ7q8lesqDNLxSlLS2znOY3Q7M6uUf2UPi66
FWuruYiMtdt3b2yUkCKMRuo5scggzugKrmwtT8kpfEV3IpM4miVHdHurvEhB5DKjwwwJRSpDIUG0
EcXHkHA0TBXxRsFMEVNNba0zCVdhYITX4Qb9o3fmu8B0v6c5mdu4FCFwnvJe03RnPpxRjjUwqt73
DZ4NDsUeElKSMaaEnO5L0ljIvPY5J7rwgfiQPmtQmfhk1Car1v435sE/zPhLOv6YKKtImHFCkQGp
LCpUpMPJZhN0t4Ud3i//UX9Eik+SjJPVLMZyyh6CPsmzeCLxitTur8RHzWseEQCCDVvehdfM+5VB
ZXRWaKvkTYgBkrDTFTNFqnKNgLUa6OfuGx5c5/ikOscnf/8+f19bimcmrlWbmQeeiH4yYv5lFC8q
s0KQQS8iRS8ojEcLFnIp4B2Jt1WGcD/nIamFERffp2VdENEoiUdnGQqGX6LRGHR4NXXuNtcfZJXh
FNs/3O/fp+kLHevLoUJujhKufpmKd4a+WN2UOzE6DRxvy64oioDiE17B5tB1YZlUrrws4IYJm2+r
/towKZKc1F8YfwNA7XuYwIcwESoOL6FXIGGsQDb8ABvu35Si7j+xN2jUzqhLgVGN5MKUPf20liZK
avQASnBnePCQWCDiQAtadIPw/tsyUjuGElFkmirAzWvDnNfPo6yYxwj7d81GNOquqYdRXFIJEIM1
OMm96DRPxV1hiYGhmGh0b/I+56L+0kyY+Qtvl8nBHtKtXLVZq5vUADR57lb3/I/4pWhM5RMZfPE4
In4wPPJm+6Q9t1YSm7zuMh9uDC2i27yWdYQpKBG0SEEuHnlwZ59Hs8EUyBJ2Fyt2sO+Oel9qhfya
zdM36aVOKMihQNTCgZ/d1SdL6qzCKq86m/NGb7xubsoL91injF1mHEe6cC9dugWZUkCO6gdBuuGH
mGXCslaSunKEVFKUdAGCdIMpmo7kw20RwdkWY5zm4K+stKhdRt4sJWXBxuIU5xgXR65U4g7K7egk
vkrn5GRYUTA7U9B7BkbKZzYuBlZWIGsxKeqZlaFPU0I9en5lCHcwBBlHcn8tUTRl8CIq2N7siY2e
xMtaFfGC67tzJDe5Iikb8oP6FozRrzmGTbQvzTsYtXFSstaDlsugmPmqS6/EjkFh+xlsyjsAtVWj
yEd9XgKgc9qgOqWu4fBBdkYKthOfaubYcZY81O6IhSTruYrFI0+B3A5fwWXfSWEd6OMutDpHY01Q
2Q+hbSSkbodOFPpQkt/MrT7ATXQpTnoQwvk6fkkRgxw+hV+ONWRHRoEXDAMtTzRRxXiyj0QSJbIk
6W0cOTWc581LmL8cf3/Pw/QBgLp3dEOupaoGQBqIlmzBKRhoHvEwMasSd3T9AxJ1/aDRnS4JHZB4
T/c0lxxgySNVDkhHZZaz7eniFo2OceSdOklrQ+SqzCw3SQZIGEy3bYzLhmRgse7vHev0Ax7lE8kM
udcQBIycbMKAIC68VHPsolOR/yf7JUro7qjJyJSgzS1JmqQ4XJPIScQrDjXkbftpRIMqdCcL++ei
uYunQGBmR++9awQevYpQ9y9BFekkbLQOEtOsKSInfFosku2NOsizjHE1q9NbsMxYd8zuam7wiC5t
eDEZ8yVKC+Ct33Srt0nMf/b50upc4xLdSlDPBVnGwfHa7hjN8NoJZFnRXU42qLNW8MZaJHEOBYXR
J+nYxu5rgcRONTPMYyTyJcocApJs8IKkyDwyXj6KJ/GpXGV8BWWZn+Luek2eGuFKliJTGVhtevcP
wgaLYklNUJFzXjSRI19QA+F3XvSjR9Y54v32xHQj79LVBoxawimLOjQBhmB1jOGxn6P09XjhxF0S
2QBQdBXNkZKsOaTRL8ZN5ayu4k6XxBfM2M489YziS0dwFjs1CYn1TwY7q54lIkVjatUksYEkd0cx
k2vxrXlIf5V4PYZsLnZ5gvHMsIB2z8K7yL+kbUR1tIKlceJzXyFOqNCTR1YH5P0TvkGh+CsR2mQp
4Al15m+89Vf2YWIlCA2RVw9GUtnHG8lYRTqNWpBqDF81INSq3mvZg8GiY7ILByeMzpjOszTtMxm7
RJInSHHK5Mpu6/1XGCLmhqfKvE9wvCCGJn+POT8S7tpsMpf8i8i9jih4KwdW/zvWwlHUsfTIk+uJ
YF3uGeUVz0rS2HuqbbmJTpZGSqE4qwYUoUEquHDuA9VKXTmovORMUkL5l9CETxLDZOeb6IFJ/ETN
jvaNIpA0bda8mCGeekfMEXKuw7OCs9z+2Y290XiKSsI5FKYIeuhM6CA7nyX+ZuRZOdKss0uRRTyM
gi4hIcXhfEJVgq9dh7fDZCXEgeGKfmInqOb/EzN1u4e08SPxsT7IClYxP5cB72ROdCo/JWfC+qmz
XOnXrOofFn3QeR6ZoIe9zGMxOye7/qvOrnhLByeJgUbAoo89N80HCSkDQWqzHGiQkDgURKtDtrtR
mOVX4W50UHFscrdrbeYeKxWCcfrofOmyDUeMagRsoSx21XaOmkXeMTOyLmx6YrloYPBHKgFjUMwa
WYGRYzjLjeTxiAWwe9TseYU+rCRFKPHKRVrPkWNgpY8rihTTm+JJ+5R5CepZ2i/YP1e9r9zlE+tB
QM7XwVHXKcNE6LRemlPIKcup1Yc3Y/Mplh/T+qRHz0LGuET3PDIfxKSIxUg0XUhwlUJMwc1gMAhf
i4vhyCZ3F1m8iTfrFe8bAcvvxFIYimTWojWaTCR6Kt+LY7Cy4hz7Nus/liTdeUXvxRWjECHWWtTq
J6Us0RSlEn7GBpdhhmTHTB1jbBrdhUXELNQp03E7yF4f5G5xQR8gl7O+qTelPzq83Vr5U4L3wMRy
xTAENSj7JBTLVq6IwSCgoUb9ec2dpHMLjkXYDPvSoHilS4ZwnnXsV3ghyfyz35udXQUYyAn/EmuK
9V7mylYp6aYrRjcuSkPMB1J21dxnJ92WPmt35Pk9sTSRxSsGZavEfIbsNR1gokcKrzMntJfXwe0C
8cqwxXsGi5Hw4cHpNihaGWs+SxT0UIei5LcYROHLKMXXTvnpDzJXPqwhRSPofYduvRl2LBMuTRvo
/Y2g26LE6h/GMCjpx6GCxo2rxkHxOye+lb4tTmx1T5Un3sqPo4NhgQgp1p7qhPf/4jXMIBGDIhFe
VKtVMiBiPFiLpZ80H1XsDv8Q3iTB6oxe4jLvV4YdZlCGS1XP7dKRRwexn9EA359PAq7VFpYfy1l+
bCMZdKn82gpz0gyEIuu7EMY6CkyYbVgIu/9eG/Huxv9v7PRkmntpIro/rEHRPvEYBpXlL1mRmPJ/
fEnBsfsRKyWuoJWYQi2C+kRPklP+idTFocjbvWMda9bqkSjtRjJtSGM+J4ZQKSVmvX7T2txcZtbA
jbfA9dECUuTR4DXVJ0Qo8XN+HqzRJoKtiKqnbmGp9uIKjvKZc0Ifs69M4p+pPimPx5Syfwp0DB7E
1CEDLrCPkvJx3aWx0EIl4yKQ2+VSrKyMxbeY9a9ivmNQYvZhnU2iAQySGS3ZxTVJsk2epK+FF4fI
zlTxxq/grsy9VbVCpzvhn06NxxDLoN5X2PcfQtHnnNXxhAckDkV0n/GDabQzejC3NkZHJs3D8cLu
X63vWBSDSnmtSmrSwTTKO7Psf6rnIjsvrIflb0z2dxjKAhuLRdGGHDCiJ6EdQXrD4Rk0Ikfo3MPJ
IJrp5+Fr8bVyjoXbd3CjuOZ/akORZ64pHbyJRLoEw8JLBaaSQNy0udKaWav8yL5KhlumZqlNrDuD
pbEUiYpTEU2DiENDrneSHoHOSKZcI79mdtA0y+ce1SeGtAxIOnk67uVBMNQ3yOReQS4gCZf3fuci
KmKO98sVyzu1l2iD+/ef9aWzb9HgsIVbH5oq3pXB4kyX9SrzVuRNVEFoNi7pdcVy1O6bMrqgkdZr
goapvR+pYCnVvFpXkF5vKwa6/Qg+Z0mX6LELCjt2WDUM+0+kDRzF6H2FIjSJGL09KjzRMOEse3/X
5z4aX+IvYHa0ukLu/Q+We2l3NzfAFOVJRVVUMQ/gaYDitC8aqxpyf/c2CBThSUg+w2MTCLNro8kF
1CW1Bc0kHQ5FZNkgphU6FTP7fZfdNqgUu2UDz7c8QSWl45IfBquNUrTYVO0cbtTQnB64oLjJPWaZ
PNmpX/h9A0xR3ZQUU5ZPUJzZjW9J+naCVHHDS82/6nQZh5FszxEaxXhZWjVNJRK9cZUcOWgoXLQT
r7wyLos9PbILq5nnguI6cW6yoVDf1pVUFZQ27o/7GgJWLpqLPR6Lt3ttbNaSYrdWq9SqIEEMpUM6
DNqz1u1tpHvR/398vSKgdvZ/h51ObhaSbi0yElNY6xtdOFeskRK/OQMKsrVRQKQYdBWmIA8oPq6x
avmZJDRkDhda1Q9Cmtqp95Ib5TaDUrLupf2z/Q8q7dbPxCav1Bi8Wb8gNVd7EZ0OmUbdN/lbcW7O
5AnIYpPdJ4z+jkixpl42eoQoHuJbp/Ak+K3fO7Gfnlgwe0FybNg7DkWXRacNXJiQiBMuegN1LbNm
yjcwEdFso/TE+/WGBbm3lgKacIqopNUxZpuSbBnbKC1rhAu7zK/TR/5Pukcjo/8dgBIJrz9eLUOE
BmUvvcX7z2481Y5/Zph/iCxdeOU6s2O4IvY4cgtJcX8ah3M+dJCpQiVwK+tWNEvXWphnVt70t2k2
vx4fZ8K5NFlt8aiboNIjuD7IKcB0k1T24tLOE4ZIuydti0HxvqimiqoWOMqdM9tzAK/tqbCka1LU
WrmRS16XTPuEpRsU5acoOhKniJzuxCQ92EhNRvj9W3WW3QiNzDEb509cjVspKdofVKObY+JDGt3x
/NY53VbuC/hTydsIzmmnuolc6fF4+3ZP3RaV4v5UysUEhAw77ELSbwondjMrDMibpbxG62Bm7It8
8EhhKP6vSmMy5goLKzbXBmrko8jMyjO3OAtS+5b+J0O+vat7Ix/teZRR4yKpCo6ghKENqy2Y0Snx
csR5Camw2i2yVpN2N1ZaxY0pOs/BXawhH9PmzM4SvhrX5RWpwMpSs//BMjMZikq7HssiVAdZAiRG
yJiiFJuNxGqStWvJbheRIpVZ7/puIrGFNIj8Gm3wV39BOe798G1x+2tSwqbZ+pN2Zhei7F0+W2SK
XqKhmJU0g7aMbo9sDtItkPPSEyuosBuI2uJQFFPmc8UNDXBa1Jit6GaDdtb91VvHbiu8StzmE0Mv
94y8LSDFL00vw42LqhS8fwaHPAuIP6R2BjR/af/FoIRdG2+LR7GLmKVhGKbAU8NzFF+k8kUYfhjG
aWie5gLDOW6y6JxWV8VQ2AxJGQeedkNysFj0vILyoHjvDOeW3V1nYBmk5SjXHWrNFKsGgatfh68V
6+JgaQ/FNXh91hhGhMM/wfXUPmL6L+5BFMr4tcO7BJcLyjs4DoneGgGTDY7vRpF2US6SWseY3/LX
e6WD30s4d7hGOKv7RpJ5MVW1v7BCjbvBgfeNFulHbq8bQ5a02GjiixIdQnjRmeQrlx6zTd+eLb/F
ouybNmkmJSGnk2AhCzAoH9IH4p/B5GXim1l843t9YR7WY8oTeYqOZDmf1g7uy7dtFc6Sr91jQHHy
KEJKdEzy9MxkerZZmBQRGeEUxz3ZS+VBM0m1ZHVpPyHtFi9epLp8Lj1W875j3RV5ipHkJORV1BNC
SFWx0rh00Gj9JlyRDS7ED3NZmhhn6KToKWgen9fdXKntplLMhCl96VySTI7RXXGBwW/7bJzVO8lF
lwL0opvQPgcpKq0v3cEdZRaxaQQCyxY6vrVFnmKrfEwxoiSHgM1Pwo7EUbNeqzekZ2d0w/KF/8a+
NEQyJ16UFTo5slbFpBrylEiMRgU3PJ5U41USqLdRQCwv+SrFS9U6Xubf3DjvoNQyR7MY56OBjEwF
honkIoBuFyjll2GaVHb2wOpAua9O73DUitatIJVLBhnzt47yiad4MrxsLGtkn/LeYShzMsJcWpQI
ZtDMqTGzqjbryBVURkY6c8MoXm/mMq25EsLwd7q32jl6T64+fxvfKG9dO/QVzRdYUVeGZHQtSi6P
Y9HEwIzTe03yZ/4iZo/HOrFPp/8sHl1sssaS2k4D0cP8SUHP4iJ8Krhz3T4dw+xT2TsMxdpKo8/N
1AJmDr0ZAReJNS+PJQfFz5yRhrnOQbX1vDmrnGEncnsWRd3K5fL5WJbd8AA5tn+fXYXi5RlrVjVE
FUhrABkZPdxgri7psBo+toqpDyb6EbrZjZA6x8isVST6somgyZhaXiJfEA/fsLP7KvRDTmIIx1I5
ss4biHmZ9VXlAFHqio8Ra5aCZnq9oX8/loQFQ1EDKkmabNSwXZneIT+c91oBviRO8I9hdhdMINUI
vKqKGML6URox1YwQ4X284rvPEucswtPx9/dZYQNAqUKZx4oadgQAHWCEM8YHOPUnEsJQ3jJ1SOIy
ywLaZdUNJKUEfRj1akUg+RNs+EvvF4Hk/Ivnye6J2uBQmoB5cxguHAInfBrwiiU3ceLMJvKHa7SJ
UE6kGkJ7LViXFAuW0oxMF+Z1IIaWMrvq7KODsakK98rycrxzLM2gLo1ODevGaKDnWo/e+lrzqMVG
cAyx/zLfrCB1ZZQtJvl1LVbwrXkV7HA88DhLQTfY0ln83luuWCYjWZxfHB3viHSlfMMPTZKQq7BK
H5bc7/VTwv0Q6m/jXDNsCcY20cXx6GM38lEMJKUdLsOi/h9p17Ubt7Jsv4gAM5uvTJM1irblF8Jh
mzlnfv1dLe3toVr09D3ywwEOYOwpVXd1VbHCWrmVpwrE5l/GMuWkh6vOYqEVEzx0JVe7oYVJNF24
aUPdrefIqU3Cu6/VDHAhh/EWvgmEZ62HTuK+AgJ4sjHsEb1I3aPNJd6KG8862H34fDK1Oi5fvigw
+XpHl1UoXCR4KjvsqmTP/4+my+pBEhUFb00CeinbAI31Ajiss0A3S+cvJaoOLyKdxCYtnjQQHDbD
lqfnqrtayGQuTxjrSsTkJl1TD7YSdrZoKT/xeEngqj0uxDB3R8ohJFmAgCJUJ72SraYMrUDHtFjF
XVOhP/XukS1EMT6/yGRFHOaAfgoCgfyRjuybp8HB94ldP+U2zyGueipCZEIwO2mILFCPWWqpmhSw
ShUbivEh1TnAl+tf7xcBbNeqA6epJlQQkB8xnmxFGO378Up/w7skjiovf8kiuci1RJoqE063I+ot
kKsPQyFxfMV6crbQhrG3tg1CfaJOd9pLHvkWOyroBLHzUu3INsfYW72nlfSO4w7XX9bvS2ITjTTU
ZewvQ2oZOcSPrDg5qDJnSOPFp743vIsQxvCSeFSVOqeWcDfjOzlHB7B3KAx2ZbeftQT0HBjVwFxr
6LaoV+IP4Si5nu0szpZJPRo1FfCScX90lH36RuELaV+6nFC59y1K/xBWFnfRYv29XdRmEpGWBMYk
U6sZwExDP5Ql8NiD5JtWQeYnLHc/X4/b6x7rIo/JQAQQ4shRimOOdxEWcmA8Lx6L1wnkniaTgkRm
TUSN2kzj+psObab6lnZ8TLv+RcCgGLrpiXuDayFON2QMohARIYCdDRXSAeCICVq5CQgAsWga/dNn
VvFl8nRv2mq3WFW8fparzmUpkFFSbcI8T2jv+BWlhM7dSTYgHPAWeY5y7Q0uRdF7XXiXWNfaqKIL
d62xm3V3zP4puEPXa7Z4kfFuAlSaaj8sTSrDmz3Y4sa4Idgu1S0a00yHx8a9WkJfymPaxb6Wg5dd
eJFHNrRBndi1S4lx6CQf7wDX3PNSGOM6pUzHvJmBiax2GDdx1rrC3Hoce1g/QB2TXQYmGGR2n7QN
AzkSSjrj9i9GQuSizobuWLUDC5/HhTlay4h1bAH/J49xHkIh+4FRQB4dhpbQDB+ACiq5dA7USF+n
huwwdrB/s+fW4tfP8yKbcSRjEvql1L3oSu78BCsydEy/dPVHsL29cnoJP6+fL08k89xQHSiysqHq
pged7PqRg9az/sYuKjFvbATRdtxW+P0x2HT93ShvSl7rnSOCnTZJAyAWZ3T4kpCbIk0xS/qJmJwu
DU8G86yCoEWPVoIMqLI3cmFbRsYvqfx2/TJWR5EXxseujob9MBVaCzHxbnQaq7OLTzQHNm4ojky6
vQ0fhsEabrMd7Qt1n2Xx/7OgvvoCiAI2L0NW0BBidK2R2RlTLOKPOKqgeNmmj698OWJpETQcXbok
GcI498AOca8fwGrBWTcx0KrrlI+VbSgMWpe02HmgVe7kPnfyB0x4Ws2X1lWxUWg8G5wi7VrkXopj
HntajFKt0xUmyvNGNzmkTQPQlY/scSzFMO/alIDdDlh1fGs0e7M9qO2zPnmlwhvxpn8tm+4txTBv
WQjEoss0aCPK+F8Y2QPW7vNBtbRUdjgXtZoXLC6KedfGnGpJ2EIlSYKbUjCNJ4BQyXwCwD8dU+U8
v1WTvEhjvziCEK2PcIRmqXFPhuei6a22+tbEd6H6cF2x1Ye+kMQYfzdEwNaroZcK0JB+GzXbnosU
uy5DB4QZ5rk0kCy/zTuMqqtDgyBG022l8raxC7RytJsys7RNvC2ATFgL1rS5rti6cVyE0kCwSHZq
VUj9IIdrqQVvAsrcbNwR81wHvNYcTzn67ws5ilqWpKVrwf3kpePPMX5QZd6sx/qzvejCPFuz7w0Q
NEIGGb6qo2Uk3zXlXkl0txy/+uQumjjmx9OJeb/1aEzKJEGebvi2aia23GuORhL7+hXxxLDvVzGy
WSmR+kqS5BhB5RT9sBPGgCNmNeSbl9Njnq4JhEoBeSlcRPx5IL80Hl3LmqWh7CCjbIRVlneY1UNX
jWHd4rGSMbKDanBIfRd2Jy0yOIqsLr4uJTH5J6h7CrGhC0LiBkPkolvsFdFSMbFgDYVl7mVAxtPJ
uxI7Lfr9/35XS9HMGx4xqtlN1NdWo2uQ0U7UrVJnHAXXbmophHmzRjVnk0qn7eK2tf38blY/X9di
Nd4uJTCvtQJSy2gakKAbtn9Hl9tDME77PdBoip1+iB54Bec/SAQXkop5SPkdjHTZdP/u789n2jXH
uBTY4+gk3+xShBEuFuxaoDLE3/LY0KHWVRqEFNOkdUSgLuRO/1l3Xqcyhy1vPnL9wi7CmOiRAtEq
H3tEj3w6RL1LeIkE7/cZgxcKEhUDXQ7BR4IjlNNOJLx+3mrRaHlgjGUHXdmPMTW68gtdhWtQLDLv
64fsH+Xed2JwTsxgJjLpDsNT+hVtU45JrqooKYAFUwnm4tnCmDK02oQgAhXl50A6ljMnDq45WUNW
FVFU6SDFi09ZxCcjCJq281XEwaL3lGz82g+1I3fk0/WXxRPD+HIwq5v1PENMNnV2lIlONGtO35ju
34l558sxtRbSxS+hPKlpayVaYGXcEfFVZRQVNSAsJRlAJ38b0xPZCACvBynx0QwtoP9iuySGp929
ThYhYQZ6A9dT8KQyxq4HvTJrIqSKe7TK7QqgmoYlA/oCdUvRAU/A83SYfJvnMVbDF5YwDQ3IhRT5
9a2yaSXkekkHufPerqfbIfypyY8Bl/KXPiM2WTcWYpgcZirEAvwRmGAKd3QzAztCjukGKB2aG3DI
ejxwtdVntRDHpDCjGFR6TbWKNG9Uz3LF+c6n//07dRD0VMNU8O3Idop6SQ5aE67WnX1LDA1LK3dm
ukmbn+3cONdtfrUOaixkMYaBhlvR+TPquzVYT2snB7of3VooPwcRYNvwpXhIT9zaDLXxawoybjFF
C7GbqFC6KEc/iPMWeQat9AKwjbtFthq1FirS61x4qVZT+i6mHUxawqYTI/7OcBuHEmTl/J3DVVtc
SGNMfshnhC06JjIZdltYFCnF3zWDVZfASVHs7mHa8uxxPQ9YyGTsX8GgUhFk9BJ/THZ2MwB2L8HM
aeu+fkHyKgurr3ohjrH/stGVrqcHGpimmwSVNQ/dUyoqOyOOvnPsk/r2a6bC+H61UauGvDRqa+uV
SVBz23OKnQVxR4FE6HwgZVFCtsOZSVx1mSBhJ4opyRIC3Fuz0eQQnxATnIrafNeAXFunn8uG01Va
+/gyLjLYhErXxgEwVpARVJFVN1gbnzQ3C3xP7GS7EEoXlJo2UbhceBzd2F5g1keSrEbwYMM+w7gM
ptEFG/hZd1Bz8igsnv7dd6WfnLtcfxq/T/Sl3r54iIKqqpIvQCodu8Rmtxe3VgBW1xekzY35qPyt
QMbPNILQmg0dmx3s6RdltieOeH5lLaCLnLxuO3Uk72zVxKqxSfC5ZrAgrIIoTwJIzPDNCVjwYSPK
Tx85wIUA5jGQdhCC6bXYIXnANsZUPXZbDnRHqd6YzzxM5VUrWYhjXkBeKWPWv9Szx86qpN5WzNiO
ul/XteJIYUHIgsHoyUSLHDXYmCTFytCUyHjDnKudaYTT/+6GXf1L1anozQwf6sO+3r0Co0zPIkVs
P1W7FFPkyk564C5brUbyhVQmuuZ1awT9f9UpIMGgZWx489Z0a5fmXcaGoibyl2g4hsjCj8VjhrV3
fM1jJ1B2DF935my0/u7W6J+weMvJRFlkS9xaFW8NQC1Ntz4PwpBnGPTfFyIafFz0voSvl0gSHaEB
wEY0HxMlur+uyWqEWdwREzybOM7VUIYmuT9bRVA62rzTyXNs2r6gWr7GoSta3a1aWiITPbFo2ObY
LMDJufmOwiZSRu3ELWxAyFZgYQf9k4iP6QBZObfrzbNHxoGEwAQWpxm6Drb4gm4f7NvWSrFvbtqC
DgAruk8RSG7Pg5tfT1EWp8z4kiABmXLZQbLmC544iJs8NLw+AqSH0NxNouEFtWL3GB0etH4v+piL
jzFH1Pfu9cvmvAx2OzACeseQD/gzZP0mbo/V8On6768Oli1ul10IrLSyT5IatwuwZfpxF3vIj6Zn
I0FVRsAOYuI0n3nsuat9/qVQxs1oWT7rZgfn1laOujcPgH2yG0pakCKh5n5LriYtl6tk0cgyvUGl
kiJ5qMDWlW0gD96/4tsKdqdYxommZSNFd3P5y6S8+2Pcjl7PohYruD8zespBLtk71++P80BYOLJY
r4jW0pMMi8dJ7y1lap0ocgvsc1ecuMdThfE74kRyEmpUFcGLhju95RTaeb/P+JlSSMZuHqmfUbzC
/Aneck4I4AlgnQkp/rW6NNzoIqxcVjgS1ovSC1NjvEangq/cj3Ad8gYgs06yz54AJeUE2AqV7HBr
3ilYk043CW/s6bpqhF3kE4k5BgWN25XgRmhS87goeb/PFIEazY+MAmgErqJ9jXPHMDkx7XroBEr5
29Apl5j8nHX8fpJuDSwzEdUO/i5vI+xSnqLJUVunkDGa5464Zf6zLJ+uv0aeGvQYFxnA0IxFQej8
kpoEoKnflWDuyA3vupDrTx5TX2+F1HHUjz4NCQYw3kTzc1/suji2hSm3kpBHrsO7eObRC7kI2E0a
/AXT31VjcC9gDfe6PrxDY959oxaAk4npoQ1PXZ5ZbXCn/+3dM0+/8gtTT6j9dm21Tero0GdJaHUR
b+eGpwvz/uuk115B6ZXqLmsx5lvd+/hG/asDYz/CBaWKcr+AAaTzwyzITjzdtehLXhdCL/bP34aE
/eIuVEGc5wlCQtCgJfJkh9pGrB81tPyvC+JYGPuR3VapL9c0Orfyp0r8VaX/OyWZdMk1CNtTqDO1
jEY6hNcPmpOB0zMoQufvVGCefaJgB2qkVARpepdErizvrv8+J6yQl6Lowq/Uki9pCc0iyOkVsiEF
QQbGY9RdvtXuMP/vDJ+x54oRqO11ybzLYZ5/V2RVN9IsWGm3/nAQc45mnPfCNmQmudeThk4sxsJe
HPdBcix4IjiZPHn5vlkcnj7rJXJzyDC3dIeBwr7rgmUAyUCxgx8TPqSvn9mLxV57OowTkNW0lCc6
GUmX+mlbNXtK7B/FrnA+WPT7nXAQdocn0AOVtDQpi4Unc0icLnLKSOXYN+cTkLA9IDUL/5VCB1ll
F9XMTYApeVDIxZbqdE68Tb8ajnzic7SvuyEwpmioUBHp3eYzUHCFsEZFzJxuomRTCseZOFXOMfP1
roJ5EcPYuR6roRHlEBMfw8fJlXBpqHGesi8qcNt0T/0eeDzaxz/Y5UUmE/fkwGjSiNZSo08EuHvS
NgMuAXkAtzF25QQuQSnvJJkQCDZb2ZCpio20V2RXyXB1stuFnArxuse4aMUYv9QSoRYoBF5leGr6
TWrUD8WL3wLYNWdFH0AER+HVa0S+rrHmglt74+jArjkTcayalqLJAFpp9kL7e3pOMHZcf8OuPcWS
+Vj2flGJyX6HmqRA08SZFeohEW/mnmfe9NDfe6SLALauHIljX+v0zACDQZGbpuIo3eSNrcwA7aQW
jtpNZak3Korb98JjxUM5X89ZL38APfGFDwZ5SBwROhbUYioxUTwxuxfkTT2di48xvhiXt6wx+XEu
dkpc9jjNGjMM7a5Cc0n+KZ8pgY649d2R03bhGQvjOsQOQzoqxbLswKop+l/D1L0eT9Zj5OXsGD8x
JgnGCCkQOIb3unQnaV/yZHNdxB+qQBcZjHNQSCTGVU9l/MCQNibP8f+2mWYHR5R8sX4qHDueSUjr
RmkSE1QhQLhiEzP0BSpBjxC6KIoshkixPSO4xSl48j2DfieDtzPzgCB4Kxx5ac36kV5EM+aoJOOs
TCEi9IhF5fxe8m9C3nTxH470IoMxQ0WeDXBq4Ejl3imP2P0DtBe4vp7j2pI22n7a8dca/xBSLjIZ
W4xLQJepGfTynyrKDdfhRFUnOhbHYic7CRdOnXeOjGn6cS/pMh0sqEdylLTczmdzp6m8/OMli3nv
vy56MeaJjzc5k+gXD8XXo8VnSnWhbmhTbtxqLu1TDz/im8mhpzrxNl14hsqEtKbyzUjq6E2adiE9
gnveEvvPc/xoVJ/SQMY8PKcS9ocM8re+bFZXhlHRFi+T8LNnTt8D4bYCY8PwkKrbMP+Zi1u9/iw3
26HnDfCuO7OLYKbOM5uC1jQtDprM2yTYhpV33dFwDOYF2mcRB9KondpZg7PU6q2g7YvqVOaccgLn
tl7WLBYiBLNR84yOyRUd9jgjzIHO94UKQEvxWz6eJvWLijGpv9OKcSd9LhNFoCkJOv9Wl2J+G4Av
JTctWc/gLpfDeBSSKL5JaHc4PWbfFPTAgb24j07TefqiUg4dWxoAFMYrn6+H7otUxqcogSQJoK/C
eYpf1e6ctfu8uTEyJ+9ETsmBa/aMOyn7HiyNdNSakjPIT3StYMQQivCLAmhyl71oVnXFqciMU8FS
gQEMGzjLjhT3QSdZevFAZtAyJgDw6+JNrwPTuNWssPftOPKtoJt21+2Gd6GMY6kb5JgJHU8tsGem
GgczaJ1JulWbD6Uov69QEd9mX6Y0hmNJGcH04oZIXtBz5r84r1phvEZQk75SJOhhCnckcUj2rIt/
98QUJkWOSN/oxIcK5Qjc57a21Apwi2blXL8RXgRlyRiI6Eu9asBBzWeaKUvbEvPkCihe4ntKp+Tf
ALSWI5JjBQrjPeZ8rGaVsqBo4J2eHcVJfUsFgCW41H6ICrJz7ZOMvDX4fl0u79IYbyKGKLsZdP2p
0w6ptqnjbf6RtRPDvNgd4zqCpmjzgk5EN+OjKsZOL57CYFcZintdlT8MS1wEMY4jynPAOdGdkNaT
9zHQ+iUM60RPwQnDSWgRi4d0/zG8raV2jP8ImqgxK+qOSfM9TU96U2FAtf5Lu2dchBHMitZRJyXJ
x3k+KlVtVwOv2c2J+iy5Qh4rcSLS+mWoFo7UTzvsjHGqsBxrY0dEMzJHSkwz7iY4FSjyT/5OGzYc
M6BO4IpHVxknkeWqqvX0sMiJ7j9np/SQW5LdAmogt3kf7bwEX2U+qsOiyHOZ4rcrZyxSjTsJ01oA
suws8kDnEoQdKBB5x8i7KcZXdErW9HWPm2qE29HIrWr4xTlD3kUxbiHpJKNT6G7LsE9BXzDv/N00
WJXzgrUPGorISbmk1jyZjJ+YVDnOycvk4uhk/WMJwKP+53W91jcbLr5IZVxE1pthPtLbqlEDFvcT
hq5F23govvVgfQaNagc+tPRGPmayBVLOjc9lqefaC+MvtNg0i3GAdfpx8HkeAWqQkpupNZ0+nb3O
FHd1XduaH+9UQry0M+xGDTdh1DtDaHIC9h8aCr8dpsq4lWmYY6mmk43dXvyqnzCvfRgP8137vTyo
gH4XncKTnZpLM8kLr2zxLsTM+zTR/ZIWtRnpWG1abLi/UCvZlcen++KEVraQl1V6SPoUR65nLlE0
yxA0y++wFyvy1m/XTBgtZTA4ERBgE3ZcTxZqH0OAQBQapWMC1PfyVEXedRNeTY+JiBVx0NlJCoi8
36ZxhQDcOmiEWHDOQf5+321CL9gMqV3tKi90ucNXa85mIY+9LL+SZX2i8hpgjtK5Gcq5Yz5R9BYZ
vIH5ifepsXZdS4FMHplL8phEBIc4JXNiKfMMGHSSZ7tkbs5tIAS8V7B+ab8PVGPiRVFrnTmlkJcW
Fh0vQzHISe58p7eFU/Azdyn2Dw/ymfoZNkYtdWSihghaUqwu4lC7UNiHWelVZuZ0U+KEcWPrIe9I
V18ckTBGagJBQ9LZDpsElxeIoyk42S91r7rJHfJMd7SVFLVsELd9CIV0KY/xcmrS60I2QZ5e/mr8
+zTfTOLESYpWDVNSdEUzZAKfzsQoUFNLUmECU0uItWMsJCelH9yPPLaFDCYm+ZjdlAYCGRQQHDUe
LH34t8EmvsndcsOjnFk1xIUwJjiZca6IKQUJk4ufWbqRgQs6D49/qRFzM4BXKSVNg5DW61zEP0+4
0Y90raTdmI7KwwlbfcsLlRhnlQRzImLJAx01bOgIQIBC4e6Fl8g8Eax7tiBu4BOPrgqVQfeJgqCq
qBpzjqM/5q1OMevnILPKLrQS85sA3ubs2/WzXL0vYOJJkiKJCmGX+GNNDIWoQFxBTrGVVcMr5Xxr
TOnmuphVdRZi6DtYlLJCQgJpfCE9K38F6Q3ptvO8K2qJ8wVKr+KdS1qIYZ6T7sd+Q2Zo88opr+8G
ADzxg//aoZmaYao6FuskrE681WaqJsC2al3oznJjqajSyumzOsgc38CTwvj02e+lVgP0o6sVp6y6
8YW7lkfTtubCl4owLlyJ5Fgw0j5064H2zNpxdmT9OCjJGVPmHykFL4UxNiB2XQuwAQhTMVGYucUm
lVzaJKaDz5guS3mJzGqWsRTIWENPRtKaCg7wldo92oOQwJs80UmQ+/Mgxni3xXhZrSOtpCht6JrF
SRFsof05zffXHxHvthif4MuVJJcTRGRVaxHjoAYNWuBWLX7Ko+11UTxtGA+bFyABynLclQEWzamZ
TpEwWZjU+0sxjGtt6xFptAGN0uaL3D8G4bcg4nTxVye0F1bA5n5I0utCDmAF01RtJaG/lQjyobB+
FJpfSWG6cfRNx2CY1hMnD/Td9XNcS1pAmgAgZlVE6dxkRxyNJBCbrpfo4pW/yb35ANycnWF3Dl24
FEqL1w+kF8N4wDfyGDPUsR/VDwTyCNbaCr91MiJaEkl/+RM6Si0osVIecftKDvNGJGOWolBWWipC
5GAciL4teS1d3u8ztliWg5qSBr8fa24eN4AB4jZwqZ+7dmqMHXYd5vgrDSIq13yg4IfE0fAxNwBW
MsMAC7fgwpHHzj0qciVL+gR5yplsKJrDjN5f8EgZECgFMa/tt1YyWF4ROwI5G51sjqGMoeRfoxff
ArGie6FoUoGKUNimHX4KJ4xPtJ+MX7FFIfZ4HZ8V1/XmD2BiWUiiOenoHSbSOa4fUhH4Zim+XhvN
1tWZEzg5BvPyJhfJhqiLchfRN2CaXjN6GXcZkP6178xFBSYMVg118R2esOKPw2AkECCdjQcKJ0mX
fuvJFjapi533DwROWVyIYw4v7+YAW80QV5rWtIfBYLUFS0MopwD4NPF4O8ZrcVMGZhkwuIBLAHQn
Jm4KvpKX+HME57VHDbTMfbDRUX6U3OzMw8RalwaoXR1kIDLm/ZlkSs2VKRFEDe2+0NKs+JZObOhO
r1l0g5pfSFmJbLK0EMccZpzOQznqOsQND5N5n8ixM6S8ibg1C1wKYfKqJCDVgAxRAFzGhgh3ccKD
Bl/rE7xRg/4FCxuXzTARfAMS4uPgUkDO4B9p6ztSgJEMShlZYKkfm9nyPSee8Y6PsQ0tNgiwbyCX
4lhSsLn47JeW/6iisSQ6MvrsVvrE2+5djaLL82SimjhpHdZ7IZXm9YnrY03Aqj+L51dquREfZaXF
UXTliwUHrMMeVRlpPks5SoKpQVfJoI9A/GWGAGWqsA5uNT/oQxB+NWecsms8c8nKqP2xvmUhl4WB
BHCgDyw/2OfrSy8wnko3VgEyDFLzjz31i5YG8/iquVBSLUCNQ7MmupVoxU5hBxuKi1tyKfvWX8Xv
I2VhIYs+18KwgbBK3qfRueKtX/zBlVwEMM+u08tJqyXc2ZA6r2h+mOrVHfNr7zaPGRd7nacP8wZD
0K2ZUwdx+nTOlJuYh/HD+33mrSUB6H1iEb+f9KmVDZ9ThRNZODZuMM8qbUkyqyEcfVk9G81DqEV2
2idWOnXO370mdj+fIMyYZgtVwt0EKJDQlqzQw/TKKILdeTgW4AvRdtEv4+dfymVyR0rrYiQj5L5g
TW+6b8pWcOXHEV131AUaPOHAaQ48Yrg1Xq+l8zCYfHIqg7ppBxysuiF7WnY7YUx/2zyBeB3gGcJJ
9ZS9ZqsQX25Q9HYrzsWue+nfD4Fd7J9jQzIGqrZfe1L2RZI2sf/p+tFybIdtE8zCHIZVh8fcat+z
0k700AmmQ4DZ2+ty1ib2l2dJqMNcRLohHEfsCb1cIeINMmVsou/Lg/iF/KS4Tf8y2J/GweKBMKz1
ud6IZvxJoAYGpsAhepjs5hMIhO3Qm26TTdchWRY2mWcIfLIyzqsn9N8X+uqThpJFDduZ9oPb71JH
uC9O4k4HcrKGme3ySeYNfa3rKaOWZSoqNhPYImAXRHokFLhLCtMDLgQ7Pfs7YJPieAFn5wJqnten
f2H5eBfmFiIZLbNSJJU2Q0v/pHilVzzlu+hQUe6R7etOvLJvb9oTuaF92tyaHP8g7Hh9odWjXvwR
jINVK7VKwX8jOEHVPgaGeSPkRWRft9/Vd7KQwfhYvxFagrFLwRlVN4p/xtHjGH4Z/I+wc8jI1X/f
IfMV3mSj2PZYWcAd9k56q9vYnb1vwXAXbtHieuCmZKt5ykIe41nn0EyEXoReqJ28jlmbN9Im/US/
SUKXl6jwbopxqFIg5yp2RRFq5ecqexb6/32oY3l6rMP0B6MNygHaJOQB1Tu/+qL7znVDWNvMeSOD
zbUEAST2CmRQHBT1G1jTQEJLs0nNLnaSneHYuB6Mc0us85zCzsC684tMfR/+AO+hnVpAXtm0d8KO
VwJd+8hHHDdUDbON5jvE1CwPJDGa0CgRlb3cu5FyTMpjUD1KDQ9RlCeJiQmaOVTi3EDSON2U4Tk0
NrN6EDR8/vAc1R9840UpJgZ0fV+LWQtR2B39JnnDxn9Wnd6tU4deHa1da7nHsZR1a7/IpP++CAEU
U0zEGjFlphnAKxt7owWEko3qzDZNW4rPPMDP9Q8sRZEA5gyQqHdwpobgF0g0FcHpvexGHK3kLkZJ
w9+KXomw9yDseABRqzd4EchWwKaGCEUDNGdHyk6z6PmjnWMEvEufO+Px+mmu5kILScyzM6cC1T0C
ScTEWJu4U1BvMoO760LWzWQhhbHICjtPUxJBivZQ7or7bIsJg434U7eyx8CuzsP3j7TDZXQU/rsy
tsqVTMrcTSkkCsCrgUehJFrp5yiy/AcKbSo88yTyDpKxynpM07CaYSN6mdppexDqY5FxIHpWLX+h
FBORDdFM6FgBEudcdvq53Plt9OX6VdHA9C7zWIhgAnI8p0MvJRDh9181fOhOmwEr5+Z0bqdbknK6
D7wzY6KyYHRzoVEzL5pj26DgBJazhJci84QwodgQ1SbvWlxMGbpJ+XXAnG3LiY/rn9aLU2MCsFIK
GGsLoYjy0IFCVwGhmfHUOVjY9gKHh1K5bgU6RjxAYalr7NeiCHCWUUhQ7qmz6knVWyecw+11K1g/
s4sI5szSSSyiNENqDw4/RzP941xj8nHWNtfFrAd95SKHObe+D7FT7+PcKPVc3IOHosGkWALAJfSA
JJdO8/rceSeOcmw2E5U91sRjKNdOtdUMbp6BmWvcXVeNJ4Txq4USdWnSQ7NQugUKv5IfoiG0rsv4
Q1z6fXxs/hKoStxGEqph6ZFuQCKrdfvP0g397FOeQATOWS/4gxu/yGOivVlU5dRQyxsrx78TrBBU
0ck/+ed4skTMEVaADbZ5vZG19UF48otQxrFmWTK2nQgl5x/YdRsdycnzk7/Dysi+dzW7P1HcRLm3
6n2dWP49t7+w+omykE9vepFumFoV9ekE+dEnDLccu01wl38XHwbQMVIGyMChSLQNb2RtPQO4aM34
4bAnYhYKkFrlw0aq0Gmbp21QhzayH9fQ5m0nj6I1N4rXG+JZyME93XwCi+Mhm5N9TAJ7lr8O3Cyd
Z9WMww6zsVMqjVYbcrjTs1q5fcd5OLzjZlyP0GIvTaLXXaNlFFaO0s923d+DW+D64+F4UcK4nriJ
VaOhRSCiJF4cBIck7zjujXNaLKZbD7Y1YwygChml/Sho7qQq4EloHq5rwjkxFtlNi9ShE6iBykJl
jXJrhfGpFjcVz1vz5DBJXBrN/1YLq/pTNO3L6SxqW4W31scxfBbErZcjJWpT3IvaYrf1YUpCuzC+
aW1tRwXHBHj3w3gWIodmJvo4uHh+0PtnHYib84/rd8MTQf994TwaQBKXEe2n+cmvGivwWvctLDiL
kLwwYDK+QjQxWJ8LiDXDnhKOz1v0ueb78c7YYCMCsH4Jr2NO38b7JPG3c2L5AkPTAGPgAK3Evb+X
tvX2hbrpwCtA8Q6PcQX4WqZNUWoKyqOmP8qpp87fr98P/YlrmjBeoIozdSw6aFK1R7W9EQ1MuQS2
EN2lyp2p8GauriuEAvRba4iVoI5Cmla19Z0af59R1Ij/yuB0tl/coockzSUUCrJ/qvprD+QFdXv9
zNa7q78jIuYF3qoRJuTf6x/s2aPFNGUbOvV2uv0xecKmwC6/+czjPOQdHZN6IFEspcHE0WXCbTPu
Ff2Q9B5Hr+vGoIuMP0gluelS8NzjM39yyxbF5egODAj6WbIV3dIPdPRDOI4uSnh3vntdOE8/+u8L
R9FKxSBFVD9wPJjaZpbufIVzb/J1B47RjLcyplTRYpEmvjEWfkJbOGNQ91Dc+yfTUu3UeWk5iRgK
xQqs7Z+7XXEOvoCQc29wa2HXg68uMnmE0qTyWNNnV4JChWx8XqjiuERwWrxVNSqnEIBgEBARm+zP
iRv9A1o7MPjc2pSAhseWfN0h6iwke95pqVHoNNtPvqrgZNMBEdIph6YorbD41YAYpM6cvzIYtkRU
C0kG/B1oaLZui1UXMh8HlRMg//Bd+5+jxxj022PUJ1OeSAMh/yFcVaNl3hi2uam8trB5Dp93bS9/
z+IVNOpkgjQG5yjeDS4mvzwffavAEhKgv1Mm7fIpVjnnyNWR8SzhnKrgfMRHTeWSrxRKg9yqu8aJ
bkUsRvE05Dzzly+shYL5WEwz2AiRQA9Ps3ZK9S95/Om6YXA+qvWXf1/IyIASFgsg73bUk74R3WFT
2XHp9AckhilaRYVTlPSrhdsnW3Uvqiiivo2ZfJOF8ErLPK1IhUKLemrc8lHd0G+1yH3ZuZv3KEJT
SiFu3Y0nlXFqWUuy2iyp1CKwiuSWmPsicgGmw/vYXk1MF+oxPitspaAtCggS99E2xhc2mq3lVtpk
u+6HtMcnqJNvfBCle9x5yNW4tJDMOLNMTsRBAE61Ex5zfOSfx23fW5RLI/hnuo0/gaXgdqyACBGc
M056tDYeTCkmft8pkx/lYqjMWfSiNN2NqWwfo5+Tp7hAuNtx7HbVicJyiClLBoppzEPsMGlEOgWy
GmytqEgqFNnS7WQfOu02OFL6hxb4L9GAEczcnj405SotxDPRX2kCoNN39JR3aCvY2TYPLayJ2fM+
3AY/hgOvYLxuuBd1mYgfa4HujxLkCX4gfknHeFasKm42YjM0dyXRQp9jwatBd6Eg81LiTAoiYKqh
qIel1/JhUp6uXyDv/pgHIg1Nj8YXfl/cU5Q7fadtFExwfMiFLtRgXgPJ0ejsRIhphScS35DynEXP
1zVZW5uF2V/uhqq6cKFaonca1tKoKVIcIp1GIzfZo+V00B90K/ip2RGgOD80mHIRy8IBDZ0BHADa
Q0j82FZDAC8a92PykS+EhRAmpvt+boBSkV5T+c+U3MjoZ6XgO7l+gi+gKu8+rBZS5LcnGNWlFqgg
oXwdmnClg/BAsdilbd+iv4R3TQNDb/duYMtbwdlLqYVRiuf5mX6yAluKE+VX4+7iz2F8Szv05WjQ
BlT1f6Rd15LbSg79IlYxh1dGSaPJwR6/sByZc+bX7+m5ux7dNk1s2c+qItTdABqNcE79LZyDvjuL
IzEJR4ng/IckLlW5sDpDNq12Jrwko2QrVGJ++3K/WAjnNZJV/6+KpEfJb+/6u9xltcgFqDa2/lG2
RTvVHetp/zS3Y6QLqZzryKo8iXummCl4zBS/dMM71ZWC5qgf/g+mKqYbe7rDOZJQM2ZNZNanf1JP
b31FsV17y8fFjZzYiwm3tf2cvVgc51BqQ5U104SqdijdzHglfMk83K3Xg28FhZu9Fpg5iEBeSejL
djb9Qi7nZAAG2WGyEctUgcS3uqVfBZkDFBq8oWU7BvE2lbah3BqPD2Q2+SSJISS2vhkYvnT1FqGh
E+Zr/jIjl95e19/p+QpqoTxskNFamtICOctV782gfmXT5euNeqsgaGJd2PkzNUxHmCIPIqTUUpIo
C6y9T8/heFQFv6GSINsx2c8bgscPUsNMFIASgNKLeCcVGEJV7AXAA/38BVOCxkRBZm3OqFzcSDx4
kJSrKAQw79J5MTIuGFIOAHAMOo3qu+UMPmt9GK9hHEHmR6AeMI77HoDy5wrnd6Kk19SOKSt7CYKr
zp5UG5kyBq9RmwAIrj+wJjzGEdM602G4YzAFhV9emz5Gdh6rD3+Axnl5QyucRwKWuJSYM9OpBIxy
a+oruUjcGcxh77ghhXNDRQ009IEVdSf9am4Cqwr295T6Pud3ImuQ5YHFS50aOXmJzmIKpZ55kL0V
cB4mFTBUX2hQ0vQYHRjzvRK89WUSykHYAg8rpBWyZSY6u+uFxyX+1v/4fAD/SSV92d8vwqr5uWKh
qZZxZa0JZvGIWcvVeqys130RxIbxwEKNVKttzx6TmVLa1XAf6W49w7bU74KQ2CqyEYVKhUrUlc7j
CzVaW+bjyIT+iB6UW9arAqzowFiBVDO5FjivESCRdwGLeHZ0Q2XaeRHiil1cmIkKqdGP9es/LYpJ
ID5q98VR8lARI5R9u4z7ftvx2YFK7xdTZq+7AXyJDlNH/YTO1saOXQPl/qxw8L4LhgNjThyuqCoy
YWsq5y4MJASbieUmFvEwlJ/XiKzFM2+wt5+ct0BOZEQ3EiQYj7ObHKRDcj0F7KoTazs5dmfdL26F
byGYe4ludmppnBsR2rhdEWvDLOLUXvB+nIj6EtubvZVxXqQSRLCpMP0Uxy+a9GwtmLc/qJ1OPBm2
zVu3ZE2yMOLDt8zXcbhUnYYWXWO5UbMvaRXMM1VV31b6dxncq6TtywitwJChBohi/SKQFXuqkRdG
Uh9pheGLorj7HuU3wc+7SO7lIY9WA5Ab9JjOAmacAX/s6a/yXfM1e9ICAFA5ya36sC9y24m9S+Qs
e24adQBUI/P6LTCvikCC15cPw2FfzHayVn2Xw4UEMsaaB+AGoUnx1viIKu19eEyc8qW8YdNY0S3l
sahlcSY8xHE89g07u/x7Lz+L0lFRbufx1Khfw/ZaLyri5LbV/n15nEEbcTFUKtNHtXnQSrAhVg+S
UNgC6RkppeQMuDYNSW9WlGX+yXt1zgqGgPqqAxRb4ZuFTeUTtx3G+8I4e9aTeK0tGQtDx5pt9c9D
dyQ0gzBlvvFhVaJ5mJgGWo9moL806EvqmZG9/BMhsjoalU2j7IzvguhRDsl1Nq0gBgvCUt1pgvGL
7oaPDMQKxOWvlD5S+m9xzqSTNHUQmEJini4MMBfvxO6iIj9aNojG0xOOjpRJ7SznTWajkKvszUkO
gP1Wveq74Kh28r1AN1SFNrZDHXRfos7ZP9DtAO+nxlicRxn6ZSpTEytdl5vCOifDaBvVIUNKdv5R
GNRdTW4s71jGttEFZhDLiVUmS9B+MwWafMmr70uH2tTtm/t9dZxj6VsrNCLWCZTLur2u/jJdhcqN
Kv+wKKx46vQ4l9ILa1nNJjxmLOeeghyfEU0gUi+9/eMibYHzKM1UxzmqySyVHQbVA9TTHe3Bb87s
wd0GEQnv8psY9n0POZ+ylkLXRwM0pGuhl4CvGdz+i+VNSKFg6P8x/sRgq6lH6f52Gnw7hZVbdZKy
dopScbVyBh09iDupWfJ9b2nwDRVWOQMpfcTKzKJ3MyRLq5yIrygJnB+xikbREjaXOwjnvjooVAcj
tU2czwBFeCKFrLVAap/SCjz2hzV7ITSOJY1/jRH/d/7oqf73a2JCg2alqcwXgr81OZS3bxw3t+lh
OVCIY9Ry2O8XD5dVWXWQ+2E5GcoY2e0SnvT0lVgOU9e95XAuQRq0rogELCd8XnKbEan0Z8mtb4Fp
8ZDbE2qoHThA/OTcHWWM5hLSKYXg3ITZVFIJaEgWpRY3rAI2HuaH4Q3ALXJ1Lz5RHpBaLucvwM2l
pRJrDBn99jhgzFAJGFpcd9hfGHVy7G9cnFwlaosgsVnVJbpu65OyXkvT/V+J4LsiDMFKV2CBwvNh
sCq7X+QffUMMYRCr4HsiFs3skpA1KKbNawpoXh00yebr/jJ+k3D/aU98IwQ6/40sS+HBix/sscyQ
a5VPwMj3CsyCUwEhtSLOQaTNMKVhAWFV/LEFDnq8HPT5y/6KCJ1+u7Iuzn4sc6loQhyM0UUOZt3t
vnn+OwlslRcSDHSlAVMEl+uoOiO4GGeFmiQh7lWE5f8WUTRC1Kga695Y7P5riGlcwEYeQB2QHJOn
Gv0p8UkmHnNEMITJ9H/LNFLFkAf9zTbDIHZyYMMBYP3Q+QzdA82+f/as04DKhUe4Joo8+mxaqZKg
MGBP5gwkQF4wQJ3wXC7AC1a89D6diOiS7dovzvZdIA9BVmCgT03Y9GpXX+mNX0xeJb0I1ET+pgJe
SOHKnoUBMIdlhBRJiG4nYfC1liqwb0dBFzK4mxwMipKAFibIAHZVYnc2qOG/D68dCK9bT3JaG0iV
6A/x9hV/u0njQixnv8WcmmLUCmgAvx+8BBPi4VP5ojiYcqMDPbaEvcPiLvqotmqxYLOlPRjGdNY1
aNrSA+v/bQOAylM303Zx7mJtvFUXpSmlMdaWHq2Pyi36TV87NnXizA9aiz7F3NNeaL4jSlk4Qzf6
MpeNEMpiSQ+zeNuO1BXP/vbeNnJWHeVVJoJLjHECsm1EdQEdipmTx44OIkLGQCGkdmgRlrbtwC52
k7vol9oIzcaEgv6PXwklnBYEFOxd3jv9s/FKRWvUTnJ3vq7huap32MnWOoj1k5kRLYrsH+9spM61
VFtrg9o0e+oow8mwrvT8UZu/xuZjN+p2RXWLE6emcz7EkFLQpxlQxmy9lZJbTftYD9TNz4x1b0Gc
DwnlPAPVHGQotwyqesm9JjAe8JCaXIxvZ37+XaQ696g95PxHomilWEkQ2Wafa8NwTA3sK7HdCadU
FT1xoqbGCZ3QOR/StMVoFgz0oTOcQjjO1gvhECkBnNMQzaETZHBcoWEuuZkZDJev3DD+Q1DcuW/Z
IHdfIiWQ8xeJ0tXSUGAHRU2zleIUjd/3BTAz2dMKzl+0sgHMYxkrGnrZUcD+XSXPEzrkJHfGdYm0
ZEgNhlNL4lyFkOWxiBcQwoB0QBGqPCtDRXhB4uLnQcSWXGr0rIRviCXcJGlua5GGsbLJkQ0iZmfb
s7N9PGyYFYkLmgIgSVPPYQ/4q/TbPAU5QHYTohqzHbm/u1geMywZ20RvKoiSA4Z9WAShbwJIvwWQ
fkRej8Qh8Zhh4rzKasSCmln9HI1BMRGWRH2f8wy9LDaZyIoX9XpT6HetQnhvwqEaTP5FzF4Aus4M
2X1U61+lFHlitAz0pr1vO5QQzhvMSZHKrcA2SR7OKIi7Ql8mSLtpVEMPERvxgGFyWBa6yvRZAwx6
eYeC+wcAWkl2cVS8Muip6j6papxTkKqkECUZJsrQBlmSYjxEwezIfg7cDQo6l9pFzh+oZWbIoYbF
gcREHED/5fQC4Q+o8IQHBuvrsBRzdhGxSojytoXGTVvYvScEc8BYGnrq8UFtIj8NDroJoF/0WNdy
34ObFDgRrn60PrE+eYTP3r4qUqE6X+RM9CUVRIYLpEBFTMzOoQnSBk8zGGspWYTt8sPh0phoVq1B
FJ5VafMl0ciOaUoC5x1WVUKrHnN1vWvYbBq8A3Cz+9V8ZJdsiRkib3kg9o+Ijnj4L1yDdTgwlKAe
A+gVIFECViybF9ztZmUDDcvvyCcItUzOf4R9hFidRWT5EePfsx0ekSIB0Bqm7MdgOqTOEDsjqZfU
SrmQomubWTWZa5+c9ozuQDc8yscOdwnj7Il8+S+dl8k5kxrTvbqUMfs+Z7rNGhh0V72d0X3yBghP
5ZxIS+D8ibykppSxh516zxAPc2AvKTdaAMjeW6o2uA04+H4n87Pebb2GYS5Ba6RbyZfQocFAYTOv
feqA76zXtg7i3PKGEbIXbgfuq7KxqdwnEevwJdHOUiOxCbFcuf+aGrInKd/z0vhuFCSiOxHr8IXQ
QdRkZRJxkO3UnoGOfEjj4rjWa2MvEZCtSsHrI/lqDQ0nXNsDWCeuAHvkZVV/Veqmb8kYexiaAW0r
1D28ncp6Pwa+YDoW0SS3Jv5ZfCyf2PhM5ghvLEMM13u4ohwgcWPxk+RJPpf6wq5jwzp0w1FZT6Lh
7/uj7b0GDYkhKSYgvVjYfhG/yOqc4jAxajVlVpCKGLUS62BeP5qt6SYkqe62I/opjR8PGApLnhs2
NakNGtpJQBNRLo/7C9pu09LeZXBP3KFLDEu0sCKWSwJJ5bkeUYJtnPhR/YYS81FzUNj+WLnttXWk
Cr/bB/Yum3v6zgBbTXKWWR8AMw/uQL3z1urz/gKJE+NZg8vITMeUNa0omieZ17N5FEYw+RnoWDzs
S/pNZPG+HHacF8phhWvWzQyreL4d0K6LwcKjeZ4dhpSCfgSXkLZ9X7xL424pQSniNGSqKF8PaBFm
s1rm3QgceYz8ofhKcnj9Jtn5LpC7oIRZjqxsxGmJp7fRsOs3NfF7hLvzZzYfUzpU0y+5pdwlZYnV
f+eGJ8cM1nODVpks6AA4p/rlPdmgT20pd0UlSZxGILTHEHGOaA1srYwcqgiaydYlMFToX0JvfCWO
cfsN8b6rnEdJi6KdDWbjrJCavrKm3RHpueqpdcQr6lL6jUf+KY0fCFBTyRijGdKYtcsYwcEwSfkh
B7IpeMNau/Cpkj11gvwsAGBE00lk0BGTI/kqAzrOHBNEbM1RvRpEmzQL5q9+ffm/r5DzKc1QZEmq
4gyLFkCcihumNvJZVgboTxZ012TcRglkSnVh9aDbzY1+gVm00MspUJub3HzVwrtcO3b690y9Xc2g
rIl76Dcvp/dlcr5mzpa0SFYs0/w0usVNB+s3Hobalge7wutTODK2aZvQVcI+FM7lrPOoZirjJmg/
Mp6O5rQe0Dcj2eotgzldrlrN+UuJnM8pxFrRsvS/1vFG1vbpO0NxZbToy4Hif9qel3m/DPkJgBQz
oWHPLsMCefmg8lDpRfGNdVyNXll7IzjLFWd9Xg5UywZx0yuc5ylCqRgGhkRRzU+rCcwgKkvFPrBn
FpybidS8Dq0OWjq1iZ1MmHKNAKW8Cg91Pz3Nc37IpglPuOa+7lavaRYnzFoPQNPekLa3k9y5/Rhj
4tqyZbkmXiLE2vlpgra1DEXKsfalQVozP/c9gTpICeBCnBVLESRGlzAvgJeqQHvUNcG+ojI93Nle
fo6gAjtZjAF5RBkoA1bLvRJd13VmF3Cx+4J+84z6afj88ECqrUNUsTsqesluVK9DP2D6oczt+NAG
Gml/1Nax3y+d2zBJ6pLhbHq3eanxfALJ7bfkLII1rPCHw//RZEzch/zYgKyGUr4yx9Z5kq+dE0zm
qcf0ZTkXvuWSlRAiAlU5/7KUspEAJQWqgdpHeivVqZ1IRAT6m5Lm+5FxQYxsqqtZCRDSugPm3AGi
d8dQxVNfewC88o/IUa8Sd6UCC+JeUjmX0oNQNl9jWLwatMfxEfQ/cGPwXy/p6Y/GmEHZiRl+YG4b
PG1nrKIbsGawhJl4SC1/Bk37QnXybzuwdxncSWlKzZBr0U+S/GCIm91/odmZd8bgjHHNsjOyXcU2
3Yi+bQTvornzm0QB6Jus5Ch096ZxrKhBYuZ7f3Ue79/nTmqwuijtGSo1698HVe1RCSaoOxmKbV/f
73K4OyCT6jpdy7dc2uTFzhAw/OvyoNuKU5/KgLrTtm3rpzg+A1Ko0iqErDnC7HIn60JHHYJ8IvNK
xOnw6Y8mxqB3GOPVv5y0WzaqjBGjB/lJRdee4szf6XURx8VnNYRRHRtVhCaOfn9UDv1BQzgCxSeu
FGpdXFyZNFY3jSXE5MZtqtznFIrc9pX1fjyca5cVEJC2bCqgr6avebscsu7ZCEGhPqdE8EGthAsb
taVtQQAFT2QVT1P7MQSm0P6lSPgGHg+v08W4S9mUz1DepYk3ys/FcNSlsz46eVMSwn4Ter9vHOcO
5iId22GBtAQckF6Olze6RUUbIZUGUorI0a/S75SWUzrHuQgwJjStysCfGNRGdkqCyR+O4oFiaqF0
gvMQErArm4XRUFTp6C2pelCV+KospXvVEImob//MQHTGRRZKuLQ528U5+lw0V6qANtvqQRGDUA8m
6XlfQfY10OR7uhHjDuqgQAMrS8pdawwBfb5q2fHvpLDQ5iJY0htxMS2WIFmjm8U4d8v3/e//5i39
P80DK/2/BcTT0PQFa7pvkP5gTxM/ec4NWx3s5ligUYSqhFDbxrmIbrEyY2RP27DpbIAaq0NPPfC2
w733JXG+wZQwYjVaWNKbYuPlYcdfjE9on0NzZflc9y6xhcw4f3/Xgq/931tY6whgxhy3BSvZrm7h
McZsjKUGllMXXglUhMrPryvN/rsYCUCw/xa8IA0ZFTX2skhaO1cQruDB1SzfiPVRZsU5irYqhWpg
ffkaqDSrm/oVACyH8KxdrwBfYL5pOYDu1RsOC3FdbRMT/QwCTR4Sr1iBfdtnkJyeMdXsTt/7A2Dc
KkcCVmQUDK7qg7/QBViJ/kABpDMl+eVQwTspAiVEVLQ3LIULw6uVtU+GCuzgSnVbdLfNEDTZPbGx
m+G0bmiQoqiSyZeUOsHQpCpEA595rQOjpHEy4IUkd2yKlMzSbRrFuyw+clIloD9kQww+D3Tkgv/n
FhnIDI+uyl0OY2orT8TaKHls7Rf7t8h5LGcR5KXH8J7hycYfWFei5MmHyKdoUbYP6+dG8uFTlDXS
XBpp5EWNYmsK6uIaotDlI7EmSgznK7txUcKkScC+AgyS1c08Vuq3DLsFVO6JDTtYd2WFijUhllAT
fnKuW2ZZCyVsJevmk1zGJyu+GkEKemNK67chQi7UhG3B5bGNU6XpK2Q13uQZ/vjGVcUQ26LAiOzu
K6OrYlg21VXpMdxyjdAbddPs3k+S86VTla5ykzE11T2hvMk1Cn6endGvdv0ugPeZzZoLS4szZDjH
b6yecCc30omRnBW3lgsUzL88Ps59mkK0DKsI5SxzFBwM3Av11TIg+/d/lXAou+PCrSiK09JIIE0o
30ijQGzvTHdI/qPqJpPl0e3k/099sfiQC6RmiY6ALvKWe/WEjqg3khR3mJwESU3HOMmHhGJ52rdC
iw+8lExIFKmESDH3suTrUF5nCpHd27zRL1bFNvnCCqypUPNGgJJU9VUE4IXpsywdzFEBiyPFpEzu
IOdUsrK30A+PAzOfF0c/AcHJAdMxRk/eerAiXyEiSlIgM8GLxS2taOiFwUxMshnTMVyz5FTgSoR7
Zlh7bFqcWiV1ZpxbCVcQwUUjZGqzPyyBnpyjmsrmbFo26GsMDHGaoqxxlm2qnan2dQYOZwGRLGsN
WCZbeFHu4xtQrQIjgXpNb8fOFxI5y5a02jLCARLxaqt+sMpQdJojO1KAbQv3ePtH8R4aKUzVAocU
hmv+fXKSIWHKLi8hT/8QNR+jzJdjiXBXmydlmpKmm4YBlipuFxMlj6RBRkwCMPPcEuxIPCsq5YTZ
Q+wXJ3whhNu4CvABopxAyBjfGPFVE9lT9qUTf8j9rSq3thhdN2Xv7fthamGcY5SrvhEnNnTSzh/K
6pBbj6FOqODm5fVzWRLvDMt4VMR0hYhQvBbMp6EgLsf9JUi854uiVBYnxv6Waw9xfYr600jmRCkZ
nOtb46oQxxoyuh/RCyMsBk4Y+rhiN/3CKF1lJEQx2Uc83LeLZBc7xzlBo4hHMR8hVa1Rsv6HJbn9
AoAyF/nl01Khe1P2UzTAopyzrxbUmXHecOi0QkL/M4Zyu/goKGivbkR/X8R2l8PF6tieX3jcqZfR
5WhBxphaN2HYeJqmvKhJH8yt6YiR7AMX8TwYpSPklturix+K6nGdEV2p0tMyhwfi/2wGlBf/hwuy
wIcQiRhMYm16DJlUsuEzryYfNJbkHDL71O8tXeKfqPMqAuOOzSjNynBQwu6qSEoP2WlfNCOPWBZT
zT1ZnFdZxKQUsway/hlM0q7GQ3lg12gflE71ZV8aZSecOwnbqJRUpjfV+Fwnr6F1bc4v+yK275f3
c+IHkfPQaCRBg4z82B+boP+wTGjNFgL1gI5RVM/+0hbe6oQXetobQygi7sFzW/oyyK5MTSSzPdk5
oLf1XnxfbRLA8SX4vlWKXtpYXh6h8VWs3GaOD5Zc26wqWAsV4ZaJo3oLiC7Eduo0SU0GsVLog3Co
6A9r/Wn/qCgRnBcBplAMpjWclKj5a3glN0d5/rovYrvkd6EN7D9cLCObRzD6MsrK3p1dZGw9BIoB
Zidd3cVQNxIx/afIn18JqYRR8ePKi6wlIo4Fm/eIJmKMQQlIDn7rACRQnzrxz3CFLhbJhR9Wrixy
yd5/aXQTi/dGTpgtpYKcj6jzNRMBxwi4j3N0YBR7k6/6dMmZuFX4ns4sHRfRnHBW0fTcGc/W6BHH
Qrhwvo0z0cdBSgwIqLtTqnsqst1omrGap66uQWR/E6nXddza1lLb+5IJTefzYlEyrHLHDkjTnyfh
ZQZO8UpB3FAX5lsv9oWqS62FRDVzRGqweCGIG5zqZgBW/WzYOmCfTpVfPqfXFL4z5W/5vs42yUrg
MTEr/iQjw8OeRuKrPgCkA2hkPtVaTIrjnEY+LT1AL5E3Vh5HTI0AZc0xn7R7tEFgaoQEBNl8Hr1b
lsy5j6ZpJvSp4OBwOw4BA1c33aiym9bN7jAT6loY0iN0hbCCNy6Zi2PMRAN38oz9xK1sp01mq/Hf
qiPnL4BRVEgjOzLNPOUSeLE8s6ZKgVR0+oZre7GOWJAqsWWeN09s1vuPR1fslh3wajWwS7P4AiBo
y5f2HtFj8HfmxoUZUTuKYjHAEprqpe4duXidBGdfBNuinVuZ798cF6ERAaiB2NvysvZTCATr6lkv
by3pcV8QEQvybZuTgheTydRhMU17xPWhL3bafhujgVgR4aN46GaGZCD2AjZtqTxFv0/iwJy+7q9l
U4QlacC40yRR1TlrWvtmDPMaGSKjPRTLSUZ3b1OUf7KOCyFcnJ6qs2TOCYQU2s26HCt0+1gP++vY
drUXMjgD6vp+suT8LR8a3vdPxWm+Uu/SD1Iwua093baAgpMpmfKWxlmaKAMRXTVNHve6bPJBbGec
j45G0zB4g5e80W9lnzk+qvLBbvRf1BtU6bpqWCYyGlzSxFyGRm4S+L1RfRjnuxVJyhETlcNT1IHu
kupu24wvLqSxpV+4iqk3YylSoOPhpDSuMPSJbQjVl1FM0ESbz6ajSxPyHYXsABP4I3GWm5Z8IVz5
t3BJCCWlbrHU3h1dyx/PMSpl1o16ZGQrNYPUxlySRcMmsu/ubTF3kbVSlhixCbnq9XJSAC4THkHc
AeA22Td9ZAu8/XVSe8zZXt+autiL2GM5YDEcuIGAdk/TLG3XQi62kzM/o8s6rRWxLLzEZ1zQtZ8i
1kY0x0CVBcdyWI+7hAZw5dgBqTy+JxvPN/NkF/+AM04zamJRZXkyYW0/lJFa2n0m9I4B3GVb6SwD
Qy4hYP4lQcTbRijd1RzUP/JB7+bDBcyqCXb0kNUoiwUlw9OCuN8isOu279eLZXKXnIooQQRbK95+
H6Ob1Y2uQOD8IQoqUAEuQHJOMELLqk1kSLQZRL/L5d/XMZ7WatrjgNtIekJsUtnaFNpLDFr5RPgh
hcm3Vm9v+lb1ADd86BoKHXYzPrqQz7mmuDViMc6wtwbmiKrTOt/vG8p2W9GFAM4bZYI6KxOL+aTH
3m3RWBa7AnogDqzcldrFY+5MVLmLWhPng0BVaihVB5FD9rXv/ab/o1ThxZo4Z5NOSSICaBMRMhpe
vfrMaC/QuXlYXht38pNAuy6O9YNIZrK2nKsMDitFN1Rdsfg+/rIxQF4L7GevXV+aCFIBuVknH+tF
dMu8Ilwcc2G8R70UxlmdLs9JGykQ1hmP/eC15TdLtfeVY1sES/LjUpQVkfOibdipisIui1gDEQPI
wProvqU0cCvkk8V3IZwLRQevlM4aC5MK4z6MxRcrVtClMgdoGn35u/VwvtIyUyPTTYiyFox0lZlj
5R908eHvhHDnklcRqnUsWlIb86RMazCn1r0C6t99MZuGe7lvnEfMS92YRdbQMPqjbFtonzC85izc
JI6g2bofn7qrlnqtsf/+q879PCveG66r2iptDYUAppStTver8GEWvaE+FOVVQc3xblvTuzDO9Vmt
ZJZmxsrUUfStS/TDVE4HeRBVGzPOLrrtPu7vKKHtfOpxBgBJ0ig4uEq6FySvSYKsC/ZFUPvHeb6m
KMq51rEktXwRlZNQnxe8F1MrsQtUjo2EepZSS+IcYTypkqaxtpC+eTK1u0GObVH6I2KJC018ez9c
BLTjKAmmkmLjJnTHa+BbUNzqGooIQPjqCHZLp9YdKjNCrYzzGuaaNcDxh0wzM5DJGmxMGkW2Zc6H
/RMjvNNbXHKxtthMxVBijzgp/qxO14oFaijhRaPeWFtX4uUWMsW5EKMV0TKqMhRjWG9FPBTjKCF8
+WZNX5ZkSNEtVdQNTveSRBjQJsoq0S8jiCOaQMXQyeR0Lkr6INMRXvPU3d+7zaGhS5Gc+glTOnT6
iFXp6+DkRRkYrXBei/C8ypUjW6ktJ9rTbMpeOet3qmoR1raZPbuUz99fSZJWXQ75MUjM2BhfdgqP
bBpFepHJxnlSGqeSU6frnTJB2nK/+oBpv8aIiCN+ZJubuFRn9qZeXpwmd5U1SljoRovTFPMD+lht
NDXbsXVuLdUjDnHT0iQL/RJodTRUvsGy7QTgOJgSy+6rJ0xfgg8qOmWOFBhB5a6eaMce9aghRPLX
TBblRTiEEFkYtd2nfo7GaWV63V/Y9g7+XBdfyRpNjJhJJdiEkN2wBfEz+oHttvaF6GVfDrUYLsAu
on5s5Z7JEU5af9cLnklicbBv/HIvv58RX75qo1lNEx0bNp1GF1xZ/ng1P6g2I2HCuVGtGdSKOLNu
kR9R8gwrYvBJ2UHzWXYG087zwwLo/DbIerv8/iczAqD1/J8a8pfMsrRCN3QQKhhfkYK0us9SfpwM
2dk/rd9Y8bsczor7sBcqbYQcRkD2Nvp76g8AN0B6ZLmiUrebBbvLVXFmHK2NmMUTOG86IDeMvVNV
Tn+UDhoKaG9+WXmWKse8EiWHClPJhXJXDtA3jFRloqMFXYCgeHAEoCTaoOoIKmgN1VW5GfpcnB8X
ripWUXQpM4MBUQ/4d4LEEA5TsVz3rQT4n+6cStOf3T8/z5KvgOGhJohGDpltdBULB2Hq7Dy6iqrP
kQpbj/xh7d2iuy/GmLhsCd/CV8BMZc6TBZBpyLZ8bZNXZXwu1s6WSn9fWZl27Jg9XwPTlAzxPzP7
YXiIh2sFc0fycxIiolwpag5m03uiuOhBELu8r5n5rWMwhlcWBZu8/Zx51w+Zcyqp0UlZ9GYJJ2YL
ipucEKAAf9eZ3PiqBrIIFUJSh8Tc3EXMVeWCYBQRlpSLtWfOw2O4GMA+zVwxSYkokto9zqnkkjKs
KbtryuR5Hu5MaqqJ8Mgy50ZyYS3qlTmtUXtokhdd9dT2cV/XfhM/vhsT5y9S9PFGE+NmlYPZsvvz
EIwH+ZuBAFL2h7v/A2mGOh/OYzSVMrZSDYFqkKpO+zbwBo5uO/3RJXZpMyqtcbYtl5pLIDaTL3YN
GpBIpxabqaunZq1tc7obxh/7u0koxC91LjMdZrWCDBmED8ZTlD/tf5/y7nx9K1oFbS7xMHu7WHTg
16Aurto6Y+65rr4I/r444qj4ak2X6+IaFljOhM4t4Tsggpwl8dZ+8fblUNvGfr8w2WHuFVVPIKef
7hbtoaMG9jbXIVvA2NJ0BQRxnJczS6MuIQPdTfo3NcttHRjnyq3WUNlsprq/eNMLOdw6VGDcIgmq
stORKpBUl7csQdngBsZ01htb9ev8UnrltfhJOFKTMNu6cSGdd3xhVfQpY+ZmeJ4l7IoNZE933dn0
E18hwuxtv3Ehje35xZlJUaaGK+Ofnxztq+hphyizBQ/IOKa9ej3AcZ2OGPx9axrY217OHWYjJqlW
Fds7OfURWBjKefgsYYMrp+zfUMbQbuAoweqYCboakhJzjLKduMjjgyZYoA57Mzi/2ADOcVa6IjU9
44SMPk8eer9YU8UxvGUMtmVAzU5SmsU5zdXIO7Fllqiif6P0s2BAzyYqtMSFtlkTlt8XxYdWVWHo
ec/wMlq3TkDFJBSOdZWhGffNO0vO/CmRwEFAvQw360CXcrmkoLaiMVVlt1Drzv4Mtqn71GdoAsWZ
4QmAiuA4HPHe/qPxsUu53CtObKc4lWeoVNveT+qjMn2WKLwYcm2c96mHKamQQmBeYfJCjPoV9tTY
umBbzoIWtDGz1x+y2z4Lr+kn8iWy6VovDpRzSYI4lNoAiNo3m0kVNwV8IugPOndxxbMQORKekySu
NOFv+YajbJWqpc+gReosP+mhfCeIsg8sNK+OOqLDk9RYzg/Vxij0XYndNZ/Z8O14l/ptbzfPEYZE
FQftJnUQ3lDmuBlLXOwq54m6YslLiV0oS/0tM89D+doXX/7gTrwQwbmX0lgzoWT+NUcPS3kWOyrw
I/yXzLmULkn6SU2hGQLwTA0/OWleeBuCPILxK+bO/mqoY+Kjr6SVwlhlTyfxtHh4r7mVileA+hQd
GS1MfNKZdZPzk8Q58fFYBIT4pUHTJwCHWjBwPbFxRv2cOAM6XD4XYCmmkijsVHauKD4+WxpT7rUa
mr8or1b9HGfPOeB9NfmY1B0wUQnlJ+yMj8/M3rSGKsfylHmyc/U4KXeR+E0noZopObwTUfS5MlrI
SUQni79qlhOmh4Gs7xIayQPC1SD17RYWwKD05Vqynfsmctnoe1892HF8okZet5VSkdGKBJQ2ER2S
/45hhjm09ClG53lc2YPXH9tbAAB50r0MBG/W34HOkuvsT+z6QibbhIu4qU2l1kQUjzdjLh5QE3XT
hFrX5nFdiOAuHOAi522sYllKLhzrtr+uhvxcJqDA6agGjs3r5UIUpxlRWIWt1WI11hjU5UFpnvf9
xmbcc/F9LqZNK8DWlAzvcTBdI3Xj+VFrPximMyi2NTwolb8v7i0F/Yv9XshjW3t5OkpZrnkHeRo6
j9czo+FmPMv9NRlpsUPYk8RdIUlpLUvSQ9LsFzeSywaeDE++BVs8qJDQqfW0v7JNT3ixMO46MSNd
ybQ3sEXzudc+VwKSufH3fRnbL5ALIdyVMtUVSpPstORgfJtTwOD6gxQwImIo4+u+NEL1eFiDWYg0
cYr/w9qXLcmNI1v+yrV6Z1+SIAFy7HY/kIw1N+UipbJeaKmUxH3f+VvzCfNjc5DqVjAhTqCUNWVW
MkUwFCcccDgcDvfjUD2WfFT8CzN4PP/9MusgUkGZDPnubQ5p7PsJBFfxll1wWkwbFRfm0UfsCjdd
sh1rfelSnarILbV1sXva0A9jqk98m7Q3mXWb+4dKNx2wETnnhVtXh584YtM0miZ2rg/ASemz3zzF
0b3fya4m19fuCUOwrurQZUpsACM+mFuerJcc+JnlXTcI5AQjGNQgjcaG8hAmAxkeuxzqj1q2CzNJ
8tH64XMBIxjVwVZ1RSOAaTbZs75Jt8gmnV9vH2Nv1HDE/0HnWWyTA78aNHcqbxX0kRegvcv7NIlh
qATpEKpIHtIlfsTavkNmeA1m4cjT5ifDkpwEVxUE9CeaTnTGLNGFr1TSdeaIQBPTvoWtG6eggKg2
55VwdQUzlSIJiZc1ix5oNdVmm7bgeCmqTxMIu81IpoKrUpwQRK/TVMa5TjgtFKsPmXKXqNeJL4lK
rEe4FxiCmttVkE40BsZ8w27YoUYFerKPNvRDix3kyK257FAnk0rQ+MpW/FyhQOzVa/QRK5UPVvf9
/NSsQ4B9l+o6dECsBU9oaVqBDba9ST822rZIt1ogcV7XZ/8EIexI1VQOZlCjBqbQJ9Up+rA69Gla
3/09QYQtqWh0qk28T0Re3sRJ5ZTWh1jWeGbV6ccV+o/BImLxt8/sXMl4V5Yhi7yoS/F/vhlZ7w4a
YkHq45wm7/JTFpCC0mlmGLKYt9vg3kOONlHo5OmhWfZRSvO4uiMtkARls+mY+jZvmTLcmjflAeRW
iF0c5gvFbY9hBSc52RZfKsA7f2fiiMhONo2mplm8YtQf4+M4DBfR3GwNlkv4PmRzx7V04fAlZjtT
nzN49e3OSC5o9MKiWza6oxI5bSmJGa7uiIux5KtuCdZpuRblkEk9BhfzHvUjh1cmmMP5oZNNGX++
gKE6q2nAO1fEUw1SsAfDBllrdYxlR5l1f28hj+DDplUBmi5eolSimyenP6vczJ1u1G2OgJ1sn5ei
CQYDEnW+xZvYcYKi/pB646N/SXbs2F8hoi7Z72VTJdgN3dR7IxswhhVDFwSib4yR7urQPBpttas6
laf2Dfd2SL3zc7ceLTyNqZgkU41FbmUKpMw/67e9V13zYIlynX5Rb9hGfbE+84o9drCkdOzcZPxy
IFkACyYlquBqGKidgvNeHl4vD2BUKGLo7U5qVCSr7nWqFxqq6eNA6wyji2yMz6qLnoT7AA0WvXIT
X9N7tKqEBzV88V17LyNSWU9eW4gp+HGlGaGVD1+D6SHal/f85nF0iwPPrDUke8+6xoK7DnlUCC+o
YnymjBoSND23nQYIAgv/Yx0p+ybLCycaQTvM6EsfVB9Tkl5Ubb81c+xNoS5RqNVaFvDGEKR5GSiF
EqugWGuEask7Mdbe9B05GZ7mJX8ag4PeF8fM5dJPiIbpe3tnuqRwbWnXMm4FflGsxQ8QdhAS1z7T
FGSr6tVFCO40cxMo33HiiJRCsmesGr4FkjC344BOjSjWRPao3dzSwvKyIH4etfiL2itfz69TmVDC
vhGaXWuNIRJITaVwka6kB3s2fYEmIGVPxtK+2oBqOYXCvjGH9aiaPaYwvEwviw2vnJuuAvXwo7O7
j23E1xxz1z5rk5NfBy7oUtx3ZSYuxlbYVLrBn4xqwCyOIzqzNLe9km3b0Rs7yea12kJoKaywqbT9
MKkmL6CvvfmFHukOxR7O7MRbe6PeE6Qev7ocXriRXaDyKTunp8L+Qgbb13okpW8sMu3UNj0wu9yf
1xoZhLirjNpkVjxxu68eYvOCDJvz37/qtp8mSdw8lBoLAGW2yMyN48vUzw496mBrlJGch5GIIeZY
KgyhFySQIqxufNPqHS1kC1kmh2AyusrPbT3B6jJUxEC2w3jdmZKp+H8Y5592UUwKSO100HrOo4Be
gDt0VNtbBx991nVwQoTfZBecEsv0eohcbHipNZYq4XXkgR27dbEPTDToQQ599r4t5yQVH9kFUK9T
m83c2PIkAE5UqdxRDzWLYI5JdzJCuXU9YKBbhi9uMLEDb5cbOW0MgBml4SZ9umkjWUH3+sD9hBBb
76ZF3tOqQUJ0q38PmtprxnrvR6XTD7fndXpd5U5AgvsTVNUMfkikeaf0DqGCioTOhPPieZD1xFDr
hCIotplMGZt5vSwnDG4fhk/GJji2oGMdN8gSff0zPsqaN8hEE7bFqGpRzJ5hNYW95kyF4iDG6PTB
t/OySZRBbMYb5LPCKNe8tM83TdbvrYS4fw9CUO5kMllj8lR83dC9PmfXlaHtzkOs7+unCRK2uYIm
fmpy/sdW/aAGn/3xSGF8BuZZrS9RhlXVthFgo/AQiSaWFYbqbGssgBX1B8VJGXW6PgbPxOPYv6NN
sr4AEja2IIoSI5vgbVvGZ1o5hfU80vfMzAJC2NhCpW9B2AxZLDT5oa3m0Pbh/MSsj5ZBUbJIqYar
ireGTbPCENVpsKAkTu8zpbtIRv/JYt2WsXBzHmpVB+wTlKAD7diCtJWzVejgbj3kDZq2gpuQOJGR
Rdu67EHvjVYUsjgiX/q/uB8LVNHvsTQ1HGa+Sg+cgGbcl+gRazkm7uNBdC2Zr9X0LaKC0wYHAoIL
UMHcEQ0d7vsalxtp98rt1O+L2Gk+5w7nRErdeiu78FozD0tAwfJpGbG0tgBg5T8mwddclnwn+37B
yKXhOAQZ72TUhh1YzEzXTiQhgdWj+VIE/hMWeysyz/J4SkC6zjOZJ7AVsm21U9y82zYeWuEgiyF2
ieNnjpxJeE37l9CC9qvMVkzEWhBk7hz9OHqKk99PsBoXnTdufAf9Il5bmL3nJnkJK66EjqKhdgDY
2C9SV6+rp9oc3bxHpVApJbZanUHN1C3eIhSMpsIMWpPNQLkCM9Ud6THbRH8SEKpe2R+nLQWVRADG
MSnV++qwLiCFGaWVluoW+BA9e9J3ftW6hh3u0XbhOGYyR2b1apkssIQpDMuo1mcbWLw3gXnBs7DM
HYgXL6TRldWB1HVQ1CDf1UKB3Vs9zaZ+/tEMo2XBU6JaXhIpO2WsN7N1h2y3G9VM97lRXaZxdohT
9XtrIXacqJdGHUic7NXxJTpMKe6QCLgt3/6SpLFL0lglpwS4z5GWEvhXOnuiMoPNh040nWQBI0xj
nCTajLQbMFWU14w+DNm2MCW3FeuSmLZKGDoC2GLpR+m34EadGpxKqyskCrIx3w75Q1S9bxWYRLVw
1wifgAqGufeJMeJCgTvwKG5EUw76VO95xhJvSKVeWHcyyrVVbVkACoZ5nKK6CdoKtL/+vZJdB4Ek
6L16QUYWAIISVBn6leVqAZ/3Xj/GyEtGSdKmeBm21SW/D2ZeJttK1zbwJaKgD5ltKONoAXE4cmPp
H7NjfGNexFhyw5Z2bn6XeCVSOmQ9qlbPlEtgYY3rUzSopg/g4BntlffRMXKTQ/bA9/DAk92QcLft
F61fjKtgnAelyWK9g6ZYyXdd3WfksWmfjUz1iH1vVZV73imSqYngnpQsTEaDQbS0/ZzOX3oZ3eTq
Gl5IIzipmk/mimr4fq3CcZU+BfmTMmQSIWQggmUMrCCPkTIHIbTrTttW9VXVScoo1yEoaGFMG5ZC
vNSOLT1vdb6cMpT9ByaI1mPDqX0ZBcDqSZKYtm2aJrVVQ7yhJTraoZd9yts1zCCm4zna+SPLnMR2
BnDnoJ59U32xZmeU8e695oD/qncnZGGm4Jq3fh6jPwq3UMmzirpU3jxIVxzLm1E+zKkBoq39MF3q
Tnz7nvKupdzCFIZxRyLKu7Oo6HaYuOhC4IzsopUSla/r+3+kNMVL3b6qSde2GN/5BhXE5WG6ynb+
Vr8pXuJPPDOQ3smiKevr+YQoWP7EaIZo5JIZ7Hoqvw125dKDWpVOUT5Oxv78cl7dz36qDwjZ3u7M
naIXGtUhnkmR89v+2cf3Ffk2hzJqEdkwisa/sYPWqoAThFd2utNlOSTrB5mFIIKtt/qwD+wUo9ah
RpqX26Bj20WzzQ4T8m/CjazsY215G/BkDGrbxDBtQZ5uMtNg5HDGvDfaJ/SEM2UR8LWpWUIIEjXo
7ZQZAYasB+16V6M1kI4OupnMUK06pEscLuriOBPMOef75yow1w7LKsfXv1bVrkuOU+NSO/Gs6cVv
P53XO748ReOxBBU2rWzSdZ0aXB9Ksk1sVBzaSJDSyysEqcBp9mcTlJ7t17fnUde0cIkqbF5TxYox
GYGaNLNjK49BOjjnEWSTJhhF0itJqSRAGNl+HlDIqKIdeolrodA7D7SalriURTCAsWUHWs+nbX6Z
t0mA3lGxp93pN/lzu9FwCp32zcV7aidPmFQ0hqNp9FWYAzOablkRuuP4RMksGcLVpbxEEQxgAFqs
oRuAwgtl5ssEzXp7Rz3MR2WHBkte9nh+JM8rBRVNoBI2amvWgBvGeGdVyFkN6nf4G0uJBGsR5iG4
KNBXY6M96Fn8SUm0LXKw787LsWqSKDJkDGaB+EeMI8ZJZ6oa7z2hRPWntPb3+WB4tNMksqxqOAWX
pspMZttiAK7IKwpyVcDY40XcXg/l1aBvmliyUmUogn2IfDXTuldWX6NxgnDfFQ+2dlWyzfkxWzVD
jBBDZ0jbwtX4W9vXGmOq5gWEmY6cmIGTgYdoqiXL1FuHwenXogyspyLJypDF8xTbCFjHYOFJyz+j
eYM2Lo5lt45ele6o71L/23nJ1uwDxLJMgxgEpW1iy2t11miTmy0ymlCMSbSvU3wgKJbM295rUsNt
7O9zZh5z5TAkjyo5VOQyTBWn0iSra0V0/ABU3Go4EFlwUIURRg92FS1nkXagf6rM29LvHDu8IR1z
gvGTYgcOSw/nJedGXNhalohiTnNizH3V4gbXq0C+VZBjphKXKBU4X3dWI6OCWDEexEBFMe7TCHx9
cdGpKdg4iwwlMYXyoaMfzXecyt98v7CfqAzBBj3H96eD6rttHVtuGs5EsgzWThFvYIRZCsF0Wecl
YNoXigt3bXvFqU57R3mebkAY4u3lBAArKxyQTKc6wnzqL+yDcWSPTcZLRqLxgFJ2J57Qg7CNvEGX
FZ2tz9EJSbAlAW2UKm6BpFaf9Ch2wN8n2bJWTC/Bsqa2BT5jrHHBvpdBjiuBDhVLQb3VR7cbSofI
WwTrK4pNDW4+YODVX46UI5rYN3qPfN8h7S+sRNtF6bcieMRVyaZAJxDD+lainrMevjQoA6uKd5z8
kTz0E15Mou6nqIxUJB17Yx57qpU6pSKJrK8N4xJBsMZVnIVZGABB1Q5+dhlk25pIzNEqhIlOmxoj
GrVE1m7W1mYDywjjAEqafFvitoPIOlOvY5hEQx8y00T/+rcmL43TSme8YGTSDlX7pM1Hu/39qzxC
EUf9DwRX+YXPHvlJwEzeQ5fOuTO331NUg48P5+3oWoocqE5xtiGmgX1E3BxVK07QmwDrxi9jJOWD
dnJ8YqnmxSRztPqbXeReEt4E9pGFRLKgVncvRmAYcJmIE5YYPhnQxidsJ9yCsRi01exTOm6n6Kan
e3sIHTKikUDaO01/RclLOx9Bue3gnqcyIomzs9Z/ljCCjRuNixhVRX2BqxVyXmKsORNdNdQSzaFs
r4xRkz5rLlCN4NOQJE7f614OPs6OoaRqcOfwsQivQWJVV9tUeTk/L2s76vInCeYsqWtdjXgPsBH8
Fa26naa9Pj8Y+tcAlIxwyi0iu6F+ZecRt9QlJN9yF+pWqEli+hPu9JXuEYmTXtvYjo8ulmPgGvXL
FNluVsyONiPC1exGM3bTCUef4tEKdyb53I+bjm3HOnEG42OrPijDU6e86IrsamXNzjMUDyPJ0kSO
o7jubDNJ2mqEl5VMf4bKZS7z4tccC2ZYKBC1bVvTxDQXHbwndsCzkerWRn/ZP1skqPYoLB+f20jG
urlmQxZYYr5LHMY1JTylZs4L+pSEjN4GpEgdP21ks7s+bD/FYoLV9dtkpJMJKCv4TI0XM5ecS9bO
c7jUJYTpiC+pmniVwbqgN3qeQ00/NhuLIfE09Xzk2xrswDtngAdQYuTXXAuLVxPhP5taYkwUvIk+
BdsTAG11dJFElm/bfryhWgI6w6yQ7FprarFEE1w0vYiNIjaxLUcEecrzsWLVtjMy1CN6Ztvvzi/+
tVsUeJuEwpXW0ZRaNEhWNXVoNo7Vr9rXXdY6U9ruCRl2aZ55FTbmqg7dPNJcrS9d+CBuk4OZDN0p
I82W2cY1f2T5UwRDhMupCIkR+Cl5hHEdsj1pHitr1xg3o7mtrcZV+npL2Oe5uPXBHygZiFV0uI3Y
YJmmI/XsrU3CxTFC4iW0qiTITq8vQerkGNTtcSGdVh+7xnLRbMzp7C9hj37Jk+w2axXeANuqioo1
hibhb+GtsikbFBXx1PUwc/VNtbM8ZXS0o4m0W9z9vyMrlcDr+4knDPZsRMg11qHTGSjMqOUVpqw9
5rpqLSC4oi+svK5FkWUPfNlc8bLn9tDskt1GPXSgAGtxjyBLhlyzcTgXwg1D0zcw1wqHDpT1sKbh
/qxZfTbLo6k+DIXkLLgu0wlDzIQ1k3Q2CgKZqtAtX3hT2GiTfMwnJGr4TrFVvUSa4bLqNy3kEtNi
y3CO5iCCXGN4bRp3czA4duMhxuqWmqOHn2y/8mqw32WyBnG/DijV0EbexOaEEwLIDN5OYElrlfpI
zt407B42j8I38bfnl50MQnA8aTL5MWFduEnZx6r36qRxxt/3n9+KISwtfW6i3Aj7cBNkO0MDa8Ft
H0mu8X/d895CCKup6nGkLnVA2Owwlo/h8Nv++dvvF5ZSbVQlsQoMU2ji9s+yPa30ndrUN+dng28t
b/2ytzDC1tPZoO5tesAYyX07fo/BdKnTR7MZ3NQanMZoJMtJNvvCik0pztJai2HTLZBRmsRLSHKZ
zTKP5Ncd9Y1YlDdFWRiiuLWtTGsAE+m9MyBVUau2WrsNjW0j0+eVZC6OBccE+4XOC3TeYiVBaeQ5
mzCEV/6VaWz6S3Nf7Iyn6gWFSJ8LlCIVh+EeZyDJ7rk+lCdcYeoipheRpWOtDuNHv3uoleuA3Z7X
DqlswnRVdZ1UM5ctQ6geBaJIFPOKb9kteup6/ffk0t7FiIo58g7jfPn8qpc/hRPpw1JamDQLRqh/
8dTVH8eo8Jqgd2gsS6ReX8foTYPiZIrkc8FU+HNqFSlrw01sVNtBjY5BaHw6P4rrE3WCEExFNiXN
wGyssb46NMlBzy4J3Z6HWNkxuBKeMAQlTLty0g1uLtTeM442MlQUt6k8trP2iZRkTSaQoHmkb810
5ObVLsDOfhsn95GMfXgVAlEWXA/gqPRLvpc5qYMRaYCgM27BQierH5rq8T2Dhu9G5A1n019SsdSy
qcuaqP8eNPWKD9oMwqBdikGTRfDXJTqBcXdwYZLCCbQP8ALDzURRe9QpICRSyoMaNO9ShYVUwh4e
MqPIcNp4owqQSt2muJeQeWCry8dEDw6UdDKqiwwS5qSVSprpIRxW+0XBPYEZ97I8kfWR+4kh8rOw
odARcwMGyR9osGXtJ41IBo0vwV/MzUkMkaElmKxh0gOCTBcwydvZVafC8e82hayNsGS4bEEJOs32
s0CBKEji3M022dsRc96l1afhEuZ/IpAlbzRkLKg/TYGvvs6/XKvXDc9i5LjEC7U2ujEa9AFor4bn
/8saOonGNWUBNpYlGlcoAAv1b0Xm5Nk3RdbSSKYJ/PkCImgQPe5DzNDcfi6SazNKPB8Jw5p0mvjW
eU7lBIs9zShAj2bIMrfz5PbtVTYPH7UBvT3QCuomKXV/05MMOVn+xYwIq9vhTgBcd9vZrpxAaYar
ybS+o/X8ePxY53V20RSTjD5ctvAEO2+q89SFNixJSO5s3VHaT5Us9VAGITgYetvOY81nFBWTTjBc
FvHs5JPEl5Yo6S+8GnVd501CsLyNHdkirWJfTuh3rbnxhXKoJu/8AjwvEpLe32oQjyYxe4YGMdY6
WvE0zZZrygzWSlgZG/7PdUfEnIPanyIttCFSnugbojXWVaSRfDP5Zek66NkWeqmF3+BfjAgDuUGI
Tmp19KirmZdp23ZGvbarsbhwUGj89R3yg+1FZSpO5dQUFJtUiUETDa7brLSeEWy1sPWk8q8O8gJE
UE3Vr6IEtFow2CiUxqZgG4MXpRL3dx3EpAYuEJBQKlIXtZmCq32VK2cLgsfiSQVxCBJXJQZ71eLQ
E4pgcaa26EjjY5WZZeXl1mGIiVMmthsVkmUgAxImxiZpZoYxxmyYnxCKxu3bUxHFLhvuzivASvIy
dHMhkTA5LDIpmMUBxBpUt4xedBFvLU+v9tMW9LQ7WSKnbJoEG4KcfXtKGdeFVA2dnirupE0wkur3
83Ktbt4nscTrS5wT0IqCu4sl0twQGgnG7XkAiSAiyag/MA3JFRAknj6w7pqlu0p2WuVD/8uus5BB
cEDMorP1sIBKU5Z80LF5O830rIXW7LLZ/lBp5UWEkO/fE0twSGg2mGmiQizSpJsiP4aEbaQe3Op2
uhBM8EMaZEXZ48AnZ4r3NPWdznoc6SZHP67GPsSB4aq1rIpUsqBEmlFWJkQnATCJXu7sMjyEgQJS
61r97AfG39QN/lsWfknddXWQJRjEui036LSo+SD8mSUcRjKBBAuRkLif7A4CoePidZvGbhebByNu
Nr1m9RKzJ1tNgpGYcftGzApYzZRejP3glFH3cF7x1vf9hVIIlsH326xPuAPzHudUooGGEHPqa7Mw
mhhLq2qfkf8H/avVLQbUKcmuVh9IIblAkEyWeLmud1aZNilfyvmFQT4b1cWczu774rWnMTQEi6Ew
5ucFDwGlKXEj+8KuQQUg87olls8QTASL4sgvEj52Kb3KfN+1UvMpR0rKeYWQ6JwhGAk91xKFcSMR
a+M9ro/3ZqFtzkOs65xFdRNNyS2sf0GUBi2bhsxEWG4RifnLx+/VcVuACQLNSESxeCzm1dfU6eeq
8t1Iti3xVf/LnrEA4T9iYXo00qKcOITpCRV/o7E/m2iH3uvOgEOBTA9WJ2gBJVg5plRWO0dQNjso
9742fUAf9K1kgrjCnhNHMHJN3hkpp/LbtJU3gTEquUCJDY/7/LUIyeoyXYgk2DkrC4K8nqAPfn03
kWMyN16rboxORrslUwXB1sXI5zBYhFkCd1O20UZ0eSpao3SzmUj8SAmSaOhSv9fCOuSx2b98LFy1
padBE21bHfeGVhuYo6rdKtleb5DlutUTp0gaLxu3uB3xzmvFql+0ABSsnIGq5NgKAKiybEsyN2x3
ILwBDbHbarlXp7vzcBI9F+3dOFYGmWbATSD2cvL4qQzDRGLsZNMk2IahYllIUo6hPPba5BEDFH6/
n2UCV38xbqJtAJl7H3Nrxw+7KW4MkdcTmn9TEsEqoJR70MkI1e6TrT9exT4yx/+mTgtGITSt1OqQ
oPQbMUbZnAuGQEdTRC3pAJHo48cpb7cTSQ7n1Uo25YINKMO8mMKGO4lm4kzDVZ9Fjha8x523bDSJ
tZApRcX4xpyoZUdCXDWQelP7W5YiaCqx0etDdYIQVmOfaHkzNoCIRuJMtX45+r3kbL9uYU4QwjZN
IxqOaL3JbwjL0NWzxPHHYddpsTvGA5Iv6iB08mZC2ZS/Pz9J66bmhCysy0gf23zugRzYjxNyvtm9
ql7NqKYfin2fPp8HW9eIE5iwPqmV5KoRYSSZ/ycpnrIm9EJTkr60vsOdMITlaah9ErX8Rt+AwxbV
oUfItkDAdOp/n4UZ1sYGw43KLFTqiflzo2nGQ+fD2iTZRRraLk7goXQrWFW+E4iYONenPhIU+PZW
l05d35nt0/kpWR2uxfcL8cEpS3u7RbugzVC8IKiUq2DjVJBq9HAeZnXmFzDCGmLYpgOLAYZWuotE
5RiBsm6WTL0MRFhFA9hfNFDN/44rsA6BAwhPJLaQA/jW+7SbOW1tfmUS0UdCPgfJtta192ww9glD
MM0VawKrq3kwtZw9AzyMCE/gsC3Z9NckMVT8p6NeiCLF9K0kpMj6cVYoLtNrHk73g/eF00HmjnIZ
XlyFW823EDUpYjKqOOD8ddu8LsUJQjRf1Cj8kh/VMpBN2b1DfFBBvUN3cZNjMQOdWkBPLywRO5qJ
bWYYqdRmjlqWN01oXTUKsyXzznVHPAoscYQ1MqZlPaA4F15fVbj9xD5Uc3/dpOkRJUB3TJnuf39J
Ghqo8JEFjrttMV0tQ0WBESoMS7JBAgWS33PS74eqkGwwq1KdYMSMtXYwFaQnASZDT9YLnfmXTZmo
LmqaIqRNF/mHKWDVn+dFWzNqC9FeT8WLM2JfjYEfEhtBf4aStCBR6J7SZNh0QZnsctWXbaIyGYWZ
6/24MxTLghE1kz1D/mafj142VK7aHFvpZQvXt1/0BBwqBuW1RiiZeLuspsAM7czw31yp4sD417Ir
Vq92jAWaYI2CHPlYJkdTd/khf8q9cJs/pmjB2O4bnpywCe4pmoYMFzJmrfVJPIkpuI+E9uFs6wCe
yUeFMHALIzH3vs9z77yycBNxZjgtIVLmd7NpDj1w/K7eVknzpURbofMQK/VoVFsMotiRycCNShKh
VdgPbonAifYoEPP8S8PRXLpV0IonRoEzleyHK1Unb2EFveyClmgFeYUdNpqnOdlV6qHqYVNh5oqt
fxcfZbO2vhR+zpol2PwSJel+zdVlMBq3Dq/RTNgppq8oniAyrhDZxPHni1We6zTLVSz0zVxd+SxB
8yTZtfiac7ycNmGPrBTVLuNIQQAoCT0rYVDFo6p8DceDUtiXI/1tjhU+XUxD9aXKK10FuDHPEiO2
Tdwa1J/9Zqv2j327Pa+J64vqBMGfL8Ys9lWjm1vsZb35JSu+ac33NENBsrk7D7O6LS8kEUzU0JuR
EZjYyjqtPCpNsVGLG6OXqLcMRLBM9WCUkxFAFsXfad1Xzb8HV7lkT5ZhCEYoHBD8iSZgGOXlFH/x
9U0mpfdexQD9I9L9GKW2SBDXml2q2BN2SFKPzhQU2y65NZksbrqOgm4ehgkqG2SGvp15nLX0SLVx
Gm+zywYXrXDA40C2YGQggsEJwAP943KNpt/z2NH1r1TW4mlVg/WTHIKB0cyuy8sCTmXrHxX1i018
t9Ac0v1+82YsRlTK2Tzz3GJi8vnMaOgzrsJKon4is3rZaL/PLvoWQjBgcPYK2tVY71lTPiN+f7Dy
VJIYvjpaCyn4hC3WezIRNiQzIGq0h+lVtg+z2JlU6tSVbB9dYeSHOBSqRVHPA/YmYdH3bTz5GU7c
IAH2bzPLRbi3+sR3HVC+OPSy+Zw+J4fgARkSN5PHexfL0v/WtM9E4jOOZcAnv5DZUb3GJRRiWpn6
gNvWgH3yh+3vG7YlhKDgutrSKfdxHG+jHrnpjo/ryGL8/Sp8qqHowUYKI1gGfqW+oBNtQ4WgEsku
mJsX2b1O/C/nJVnhyXkLIphPnGKz0O8B0mw45Sd4fw5sRzaltJPZ2rQspRFsqD50oAvRAGTmN0X6
qWaxW1q1xFCvKfoCRLwGaNXCHFLNgDSR74A8K0LNupJfk3hzfthWhQG18aum6/jZbxcUCAsCljQ6
+MmyAOF4f/B0K7isY/vzK85/v4z/K/hWfPjhgDb/+h+8finKqY6CsBVe/usqeqmLpvje/g//Zz8/
9vYf/eum/Jbft/W3b+3Vcyl+8s0/xPf/G997bp/fvNjkqOmcbrtv9XT3renS9hUEv5R/8q8+/K9v
r9/yABavf/7xUuBFjnf++Pfbh6///AN1Zfz4/N/Lb//34+vnDP9q09X/53+Xzyv/5ttz0/7zD0r/
AWtmvEZ7wc7OeJuF4Rt/oujGP5AyjwRt3UApPA7SWJt5UbfhP/9g2j80ZlpoCKTx3Q/Vz3/8V1N0
/BEx/oF6NwtWntMdgGBb/+M/P+7NJJ0m7b/yLvtQRHnb/PMPRJzfOsAoK0eaGTYOUwWlgYqtQzDq
KXqH6kWqMS+J1WIfWyFjbjdX2cWsztlFl87poRlV7/WtH09fHyz+GoJx3EPKrOHoQW1dplMwI8Oi
ZDeolVX3P16+PjFQUt47aApjXdpjVntdhsyZ1yfR6FuXrw/G0UTfcZN/xsor60BYsIe/geqTJkA0
W4ubW5X/UYa+7VR0BF0Mf/n64PU9Upmgs8yN+lYZE80LDZ9uiihAF3W/sI69mrZ3RRmNN3mXbl5f
Zd3Y3mHDZFuSh5Hng0TGtStf2drjzLAv6JmLPHe2M9OuRWV1qn40tMq+QE87dovaVnab2zcD660P
r5/vERm/Muzi4vXRjw+xOEUOTTg5ry/DpDh2Y19fNj6pr4Iu21jxXKJVUxhYXgjKbe/HazpOW0XR
lUvWTgn67o7TsE9YUTq0LlILl3mxvefehaptY7+9iupiRETJRrlMYfm3NZrr3I7GvGVqql+TecBb
Q2dej3GxfX32+qmS+NVBb5rBOb1XD32xMZqEeWN8iYCE+qmN1HRnKrrO4xPqJ/zG2Zvactq/vlRn
Spw2G/794S6Y7tIiqD68PtSC5xG1KB+HogVl6oQEXP4NSsrK63oyn+zossmTmDmaQo0bM2rRBr2x
q93ry9MfbCg3NtJDrk5vdQYZL/K2vlRZat6kpUGvfe1hjtX+HvcOUaQl97QIhvshTGLcQA7drvPz
/j7O2vgqbiBE39mly4j1J/GN8fL1s9lYdG7ZFPNmNKuvEx3pdh6M+jKf6+by9W+nP2gYNZdVbXVo
cj60Xwf+YYu/J3zEV/T2glELBWkOOvAMaBSpPfSKT7/WIbto0gFpBzY41xStr6+6LFEuLCsy0Y0Y
jYgQSd+NRaXdTWg0dzfV2wQL6q7n7wzg8tupGRrdnd7TTP++xjHm8vUtsGLSizkbn8OwLLfNoNH+
rg5q8KFabWkdDLW70fKu3GuVVV+OBA2YjCGePxVBFL8EWIJFkxe4BEeHoh9/O713+ht/ihBV5NGg
w+f0wT5WaPkZ6UNzMwzDiO4KyL5+fY+gcv6GDmm59Tv2fym7sma5WST7ixShDYRepdr3u1/7ReEV
7aAVoV8/R1y3y5+npzvmwQRJUuVbVQiSzJMng0gkMz+XfsjPaRXk26Jzfha6Tj+GBqZyFd3l31Py
5QUAT45bETgyMr9oA3AcsFy1v5mWHz/L8/ySjsHVKM16AI18FhUktY9GHCxv3oUsBMhoWRHCL4/z
OMv1MDXhdbJSMIqHZfM1GEjEhyH4bgGaFKnc1g9I7WwjgCO/6Kxe/kAnS8914PNzB/LD8+TUcBNm
DvLArfbgsiHo4jokB6mlc+29oXoGiaQXk4mPOyMWspp2HCz7cdGJNmID/1kEiXfp8hi1x/qLTWf/
YkZMMxfTvMI6EyujmFB2fJW7tIn9wneOpplxafroGZErPmDRVRL5if+acp+HYijelrWNWhUaCXA2
c18CJwN4HlKjpPfiNX1tJPg+g52WdRiTZvIREils8AZa/hPuA+UFt8SbP6uyjZtQPdp2DzqcOege
i54c+6nq3kQXggp1dP09dnl+abxwOpGxP9hTWIrYy7mKMZTvWp+mT3PfeJcAWm20iS5UnGW8i7Ek
im2vREPOsuDDMRtePCAbCOg49DGsCkQdrO7RNKTqaNyNc7Vtprb/GMtrJ86Izm5JExQXEbKdv6zI
FstVLWvUSMIqNYmWMbmsZTrK6pCMw1O6LOh8aX7rzHzVB9319/uY19yHfo977bHoJ+dkPl/eN82+
FeDfclSJj28z/eQ1eQkmlSF9Elo3+6xvgqhsm+aSSQ5gtm612A50CuGu/RR+bvyQXYkjwmtmlXxF
SqrW9zHT43W3bQFxP93HS7Bxrb0+HGOYHT+TcWw2rRiTYzL7ydHRHmmju2x6lJXJsXB+sKEMr/mY
jFerKfNIsUm/22Ii68Zp851sGdIC+l7sky51sP57f9fk8/isKyq3IknmFZmr8Xmk5XRyQ5FGRoty
sPJpls9G52H7udlzcRmW9y6ImOOuRanJUfTqPQMWFaO+k/0oEqeYX2We6rV57O6NeRQReXRPBKU+
fz+SrUvxnN6n0bIuV1LZh6L3/BWRUr8v5AIRA5vTGRgg/RIA1iRST79Pba72ft/5yFyH+Nc0skyb
ykcqi4ujnUrEOT20Kq8fGysrP+cuf/KC9HUsmuykfSt/7BOnuZFAR+XYFo9maCS93HvS1ZERjYIX
vF9pJcTmPvb/faO6FfVlkOBxBpXo6IQHNmr7sZOjF6kikft8OURkWnpXC7aHUL6u4tK17HWidbk2
kxfD7ZFaYpe5fXChHSBXA0qy5D+TBqWzjrTo1gT8Cw9izLt9GuA/SpG5hgx/p/3fssiHJkKe9JDG
2QxmLKdxntJ2Tm8p+Bti0WTJp0q3x6GTyY+uHg9hN1af7Xr24sam4pZU7oqOury4+QTG8k7CKsrr
5BouTV6iTl5Tv3pCBl4MI8Q/tHJO68Ue8Q/j0tiwBQ+1rthOz6pKotHN4tHdVTLEscfKsY9Sf25P
RjY906DAhNoUZS5hVrTdENmW1R1r1uDjqR7VVfruCFI9LSPTBfVKdzQ9Z+ndRTNmXsuQgBs7/Uw6
/LSzs6mFc+ROW/5YOtnS4fb80VlGlLLrL8oPlj9YDcF5ABtJVOSl3pcew+Jq/OCUVfZLMU3YRIw2
73q9155IP7Qof0eG9FIj71qtytpTZ9NIkDrthVM93IdMT9WwWysAO8u8R06+ObyzwT1Jty2PykFW
FyLuyI11982IeFRSh/bJNOx3z4iWhuvJbqvYcbGGwBHdXOB++eyO1H1p+qK95IJ+JnPvvuRzOEUJ
K4aoWc6e1EvftcvcC8hqPqS+1rBcszF7stPpWFRTaD/YKSrwPXJQGLrc70+uSEgMRID+XPDyfUI8
9BEWcX8aeY4ToBxBRFQ5Kx7WWRyyFsyLtZzEFj6fb3ZWWRtOUR/VrNyhmGGLQ1RJ2D7QuVIrRE2H
1f2MF0i23Y5p/dlsJ/fx+25jxv45bSBetTafsSMKnL75VKy75dPmoddskVlVrIeUfUHx6mZHMwuV
GWDXvomR5Nt+mMWmTxrvLahRmDnLyvLshKX/NqEWDm+A6Wu95Dlk9FOYJs4TE9Lfa4WMoTrM+8+J
+2XO7PQrpZm7snngH1U4FBFoWVp68WlWwdkg+W7s8nxH0lk9d9YAQqWm+uYN86cETJLPf01whu5z
mfr0mvahH3Npr/KlblI0NfOKFxXjsBPBd256M8ZSo13miSbwvi5LAixF5alNN2aNfKwWEA2c7iIp
knHf6aSIqsa+MemAhI7y7iFonfZhlO4tRLnSkxxEfQ3q7JbSoo7aqSVPpgHwaZX5hXUzUg+2zVXS
9WqbIqS0Ey5Su7J27o/3VxkbZrkkBqn69Sqgy8pVUwE4VVpuMD7OMwoOESZeuraAhdOr7sK7UF/K
viRPobTaddUEfNM3c739OJ76iiYnlXoM7rYiOzpt7b10AjxVIemzo3kOgmJmUUPc7GgehInI5yTj
sSisYWO1FNVrStldU5mU32BDjxuqQ7Ea/bBd4+pV3TK3qG/UFuW1sZ6NYA2+WKXtmGy45EXc4HQ9
mGVmdUURj3MwHcwzZrRWVvWx68+IpTENCjUXieIry+IwLjkv7K2R56BxItw7ZVQU5XRrVdvsfaZs
HPU2SoYyOkRSePT7mHxCsmW59rOgOgR2nR4mpv2IGnsQtixKcJNHMKWQp0KFfQyupGFiJ2/K6Ylh
ZOWBzuxTXRZ72HXtd7vvf1Qi9Z/7VvJtImay13073PATV3FDk/p7ugks2X7Pg6RAzo2eb3zqnb0g
Vr4Vtj8965T+9FOa7zy4sOZXJNKJY9u03bXJmiKau7DfKT1iMwvT+pec8GGFE+7cKNqfy0HnV1WF
WRxIJ/06J/witEtfUGCv281tU25tP03fM6/elDINYTnI4uhbPXlK6aUCNwyOTQg2QQU+MM66O6ML
HZXGH2dnPXby2TlkigVf6tbr1qHmKEPd9ePjlMkUhKld+pV3SR4xPy8fEwHeO4dk2d7XuJdmflvH
A5/EpelZfQlcsGmZnmUP87q1xjr+EAvWHAnlOG1AmXZqBrUG2U/4Cv9AvxdU2euUTcmmdtJ0o0ZY
X72tt6wg/pNyJvJEuuanrYISvxGGSELmjZesOS2GVQ3IgIjB/BT3fUdvofLCy9wuLJjFNZ9G+t3J
nRvwE84bVqZYU6uaTp07+Kd6svJ1yqsVTPj8jCPyBGY18mS+HzsY32bV1Gfz5VUdqTZkINWa2sk+
meo0ClgdlbPrvXVegV2/9cOIopra28xCf910vbPVufTemLR/al9VezwKUzSyJlm3Dp6svM1KewsL
NFkrp0JV44ByWH3lABy+Y7NY9BJ3tYCVV7/R1tFqB5RfFmPw2Z/sCCup+vbXjMETqAIriToO4chh
leTwvVh58Ji6gb/NPAWHT0q8m0LwJ3ZmMnxz1QNslLVGcaxuk/aOvOSh6G+ssFdA57KzkRS3+1ta
dfYKPoFsneVIc4a9nGTntBi2gPOQZu0B8hLZ04gb2TJbEB4chmGmOysMKHpi3beNOJPETafIdE3T
CVucZT6EEWLEI8w5iGbMItyOsV3l+67Tn3o3xb2qpnRDnJztW9SdupVelcUpC/PvU3Ea85R/KxPb
jYMpy66EWMWxzkq25gg9xrMC01eWWc9zjc0kcsYNC0scEkUpLr7Xss8Zw92mz/r82c+yZl3MTXsh
DSE7CyCbfeJ3zdkaebKe9bTWQdCura4UZ9MwVHw7Z/i8UzT0gx/DsdOt/hhMFn3bgKiG0s6OOUos
EvVep5U6MtAjxrpU+t2o3KQcjvmQwcqPnKlV7zaKiH9MMqPcn6Y4sOO6E/X2w/bp6tCJOpCv/1fZ
XBMHNj+QgfXXaWavjZWHV5oy6zXB4ymD6dV1ZvtW2OKxJYP1WvQyO1adlrG/THL8wN0QXoEBuAi6
UzrVoOrL/GCjmY2cC3MtBiFh7Opqvplbo9EGKW1WH1fqRevA2RbBfm6KL7Wa4k5yfSTW6K6tui2j
GUWUjmbMNM2ivYuex2UT/SEHT0UJukgOA+nRDnSzKrjmTwq+qY+eGbtrTa9zvTyu6Pil2fmVElfj
ADKeIb5cpH+NmoGhn4OtshWibgpZKw1xhkvRDzHi/lmHDDfkWdYtKhxbSSOSyPNRArLKfKx4AR9E
WMKiKAa3XS+hqSeb9/PF9eWFmCPII+qFg6j/DE8ADuzfc81LbZCLmrkgJeyAkEQNPpbL8ZgsjZWg
uKGYgnFV9SSI6ChCRGiWQaO+TwxRuwzcpCMuIE3CUSMw6IOzdvPgjAPK2nlqfDLSfdwFPOhjRkYz
1E0Zldr24Zs7/EC0EgcbF2CycxPW74NirB8RwKwfwWHVeJn3MNsVlo1C4HX0exGNcrBw4LO+W+UD
2I/vL8Cee+FS12cz1Dc6v6gmPXTS4ytlN8VmsAEBi8ZKvHGR9odcS4isdacVH6ZTQ0W2clPbfRmq
5av2QQ19F422yOb5IHCvjGsqp/MUgpSq8kK68omlzqbp/NkFBSmttk5Lmkdw6K3dkHsvRioLChbF
PyVv+f+MrqmDj5mCsX3JuvmCY+cpdGr4NBafjhcIdR6yEN7Af3l9Rq7ntWc3+Xr2QZCbdjIOeRIe
hQNXg8i65yEJ7SNWShf50hPIpq7ZfJzlFsEPUaxGkWaR5SHs3CBAeiUzP314tZA/8U4H7MHGXAxZ
MsekLw5JwdSWKNl8GhvwwCaVenEHLU+09gdkhWOc9zim0nGazo2m7KnyguMgrDpu+7HfzkErLs7S
jG5Cz7WAnyfFYV664lLLBMdTOBawR+h7O9XyDd8yO7uOFlFRUfFmVTbfTU0q19kithUP49Jzs4PR
ajY9tV6e79Oyqk82beSxKQCbwX5SPWdDpZ6ovxXwHXZ4UZqCuhdV6NJFSZ2XbDgPMEzqgwCs/6Ts
Y5VrKrF7N8mRgSdcBN34HUWnz52TkUeJmiErwP0piPXw2wEkJI4fIum9F+KNv0Rn+Z3v2vmfotGa
yYBj0MiINpuR9S4sHitC+/YrotjzocVTADiQv0vWiT282AHXn0vpWLgDjtnJc8YCmJrhpV1ufvdx
YYNkaZlfLDdFt1MAjLtpHXOvZLGUgrwOgX0a7Fk9WFlfvWoJN4hDXsfeG29yLB6RkE9eGa5ZR56A
bc28BAeZv+UBsEJGm6Ny1gqhJBRgGmrnpW5c/RmIH3Vucl9HeclAGjErbOVJrkGTNfj2Y0Klf8k6
byebwnk0Q2Xh5msPUZ91al6hQlS8zVPnMgXP5eIbRhwBj7XbwV/IJlSrxZBpKhdeK7AhCycuqwB/
/zIPP7z/oW5p9vGKv8db/P3gZ9BHO+indam4g8KgNlw5RhYh6KZ72uL8cEaKA7WrsDuHT+YL0NYw
YF2xNDZfQFGHeutbZb822nyGt9rnLYo6LF/e7C+en46Qk9G2lThaRU0Rt+TA3Bmvd+qupixtT87i
9r5/skEysq69XsZ3BXFnBAOdzFlNhd2ezOSPsW6ZPRVn3u5ZDuNpzFl1M40u6vpWt9ahJclixvxr
HC+QWyelv+YO2fTrBTTkR78W5Yn7+bQf5qVYxMiCY4ZbcjzBIfgGJ0yBlE6qdn4ng7exHp6dLuUP
nHWgrOuaXUCHNQoV4SDz6qON+MK2stoj9QfkHC+N6d0bM0165Z8KM3afYrR/jRlRe+5zovH0Ec/4
kW21RbZuENvGO8l8tlGh1te7dvI5izPXZ1fGeEMv9ujtl9qKR9NYjv7VMyKuY/poxoBSPpDW7XYf
48UMS4F4WXiQIdxHeXuWc9+eu0Z0MMDdYRsEc3cwY0Z7b8xYTWF8umrW4FXBa+9vcBet3AW6PM+f
3aQrcTTiHFnL5DBPg3NdfD23RhPY0TRHqdmhzjdiEY1CJlIdnSK/JfXyorrPP3tpIw4EgcRRwoBX
iHJspipg72QsV8Zf0oHEeiVlRcB+n9FrMM+oB43r19dRsocl1MqzMY9oEpYrLBlcKrgvhxXcTdWK
VyFu0007tEe3LFFUqRn4tuTjsA478FT5NCHH0W2iYJQ19pCyHLadaq1fcuZ3CJiPe0YsaItU0A2i
zBbqg+Oy1y+N6aU2r9c9t1UMv4OAaw0XQKMwPdVVcMjYBTsY+8aRPoLLKJe8MdYP62ENDN349mE3
8baMVadJ3GZIdAuZKm8pqFxusxTfutmWn/J6ytZORYe9EdWAnZjR97AIxr2yNI1KbIbHBp9pRAQa
3aC0ZlgJSDJJVMcfelqFNyQkf3g5fkv24grUuQ5R2Dv9cIgY3SIZb8nvmcY7opaZv9/ln6+rwhnL
MnAVSEW6lewn/0RRreNkEwa4k+mawXrRDHhSV8NYlfF94tRJTDTyfSL15GuGeOn2j/dKqPPwESCt
EralUutL7zF94Q38rHS0yceYUQDmqS/4nscz89/NiMe9xo1MV9VMbiQCYVG3Hk5V425Yxul3W6lv
lgy6lyadmk2lRXIYeaouzMLKGkrO4IehThWpkNV71OBG4Kvx4VEPq67YYYNGci/iOodqaUzPNKgH
Hh4Su/bqD7WRJ5Imh3+rub/FRB3312vub8mH4EjCwtsNvW+fesTYT5Yf6AH3OXQnf7BPrWBvtefr
rZnSLfNMzzRmhplrxGVuMky/5tJsRE1loxBJWpzaed/kdn3qubx1C5qjJl37YIZI2N2MZMZ/z0Jp
THpA0U8LlJr+ggcIlhgZKwvcdps+XZmQmQmIGQWQaq9p0FeHOaQ2Hk/FyfrDg9eQetrPxgNO5i7Z
VgNpgD+EE6mYeXftl55T2fYqsMS0MgoJGgFwNs8Ab5Bl0Mwxs5Mltj/yeV0PKn1BJQPRP4cCWZJF
JO3E3diuQsgxCeHhQZGUVeZYx8q47DPRTmdsd9PZ9nW9DQXNonzShY7MILwi05mEzSuqocgy3FrO
m73EHtylqXmAepPzErMIllCFaYzGzKF1j8iF6VrZOlCDdSCWx7aM8J9sUPk3BbQJqb7JoM1XmhB9
9hs44HyW/GR9iiD9aOOSnfe4D80eP5sx05smWe/gzCnhuVHwVi823yj7m2TD2V0MwmSRakhG185w
YCy6yp1R/tzybdA+ZHUbVUX5XLtDs8WeSY6msWcJiDlAHyEue363JfbYPnTaIhsllIOb12K0WC1A
EiCrUfVYwQ4TzksoyRdl0BZuv+VDWnx2qZRIHyoRHupRRMWTzosMSf5I57J4tOpObggyAlZmzDRV
IudoTlOxv49NMLY8KxM3sO3FKE90TJMcmTq+D5eC18I/6vsPre0kNwR037s0nU+aCWtNWBLTwBqf
p8K3Hyw7vRh73YUX/wDw0hgbWx/BWLJGIKfbWrQTb72NOEmeosqnBYj6zgo6ieKvcD+3PO9OoQ/w
yeKzM0MALOyYVcFJ33nD1gHRF700dpYhEQDXpDDw35Cql50+ouTZVABroA/mQmWGqJrAKZ1l9dWd
kMfH81F8C5pX49dDNTrgsprBeuxrbq0CYzSEeN4OXubgN/MymM1eWmHfXX60Snf02PZF2G1QMl3F
E7xVuKdyegg9SQ+mZxoNt24d3eV/N6d1R2sz8PTmTUr8mvzX2/zb97rPoWTJUaYuKnuuEB8kq34q
xuMUuOMxaCzc3zu3H4/D0hiNM3vtLkz8PYVLRUZmzGgVLM6Iwne9hjkicLmucebnPVvDqwZxaYzi
Q7uI09TWhy6h2z/GUZx4g+1wjJqaqTMZ7VyjVKEXj4GejqSucGVcFKZBOBgPvfyXtgZY1A29+taR
BpguFHJEuACV8xwFGyj2y/m1AloN7i03eTBT4l8atwiOLvVejcYS5NEG6e11zoLYXJcSnN4AbnjW
zlG+/eaG/8d4TeEaz8dPvtyaPw/V+uy9tPTpjz/WdM3HMNoa2o/PaGtU4c3a1kHImPups3InB39D
rcYtHGyIRRix5wQLEAo/mLDsaZht5t9jRtFM6pzzpj3ex8OG2auKzz7ISMS88afhW7YYJb0z0zYq
lq6RTc80RIYwX6p9BojgmVvl2U7hB0nzXl9wDdQX04O/fjhIGZ5APYIz3IyZJhQglbdr+CC18vTF
buf/Vj7bXbC5AnhIUS/YUyQ+OIS6NiO2S6mL/N2/Mr1yNaNuA+JoMXPd8hjMdhrnhZJvxajHjZ1y
Z+P7mXzLtEoiMMykJ5U45EEnKPaxmV3yKRPzV3xTyQ/RAESfuOG3bALFVtvo6ikDJBRbpX4GYgN+
Jhe+yta3dWSCpiKxZ/hsWXOlundjl5TNR9AOlUKLNfUVMPGej/O6BK3WapIE4AdkKgae8n8WlrXD
Cmy/5KRDFGVO9GNR9ii42AfOjkx5tQbOa/oIRpcKt2GUxJvFEU7wVbqcdh/RaJ4/Jz1DQIsgR2aj
fPIsQWR7mEqrurlVg/gXwlS7TtdfZs33DBzIj2nTNCe4hYJYcYHLdzO8YaU1DxMqj9yNC1mBXKzg
4Ccw5kg30YMeq59KVOSm3QElL5debdvdWi89tYx99EJ/N7TOD6oTEqx4EvTHdpY7slyyGaPOevAT
3GNaFDZXHF4rd4n8Ff8Uy9D5UytJ8kvE9dp9Ma+dZ93EnBVppIvmq6Js+FL73Vd4kIYvCiOms4zU
NpzlQF1IxO3o99Kx8xNPh/GJ+12143M3xzkgxDLW0ymUk8bun0K5jP8BeP6FKf4TQ2zyif9epr6N
9YJyWMAr0wXq/kfOhqhlkVSN5cQfK6+RwL+ta/sxq8LuOs91umuoGg9KdIBShg4cb1PqPlSV58bW
xNJ36dhf4SgcfigQpArNvnqsOjlFIy5VAEi86eVtsQqD/kRy+G2GrAhX4K/MfmHwrFyAX3WW/bZx
5uMY4q2ccbzoonff4RVUqxqo10tN2HzgxKWblI7eU9i0SLVtiuGHvXCv8OK/PL7ePxH+eHrxVQRI
ikAdHIaiO95fwOp6miU+fAV0n8NWjuQAEaKsDIucZfl6Tv3mOqo/8FZfAd5PIx8xwisuoxWKODnN
FxlWiPktY6ZJYd1e69xHCqtMwUz8WzGlQbvvRh+nwoBi0odwJtPNcYR91R7W/ZR2a1wD4boA/Xms
LWyPVk6rS+2PIXA06Fkq/NWru7L6b+kn/2sLQy6SHwDEHtjgHwhNtu4fa2PM0iQhnrBj5akEpslU
7fEEBkhEGOEFZrLaE09CrFz3pcSf87eWW0UQlzN7AUQs2cN5mzyoZkLRLVSqWxnRNB3P+xgAd70F
ZiV5MGOV4I8JMmVPbLabWLmWtZ6yfIvIQfY+T8TfwGGe7QMpsufCHT7B6Tt+TYqqirq6rB8H1P0+
pJ2PigQhE1f4/p6ppwEPbwXdGVvWuMSNaIzZu9Y4N+8i/oRs/58fOfevTFksLYKlAhSGhwQ8IKaD
v5JhcBlkZZ2ILp5bHYd54V6DpeGSOFfw9rlLvaFue1f0VWoD8hGyNcJglyKzuifT4K4hI6S7hAcA
8vuntADCCLCpAHjwxpYAq/obj8nkWsBYOfql/xXxt/7KsMeOrnVx+UgQYwzCXVBP5Dra9V764YJC
RiP6/mXolX2GVzR5ym0+rNshzTZUteGZq+CnW/UstlDD/iGdimyLf/qoSxv4KVtVW7gJghtlngUk
UTW9KeZ/15aFulUM7AzD2M37ig9fehShunY6J1fTo4iERjAynfMUeNnR761pXah2/OQ6Yg321uob
3DcjgFQtWKAHdpnSXl7LQcCa78HxkhY2Igc+t241Z815THNAUxdF7WdvYxqUT5TY6ojnHSg93ief
ga844nYN4pZs+tQ3tX0c4WXZobhEd5pslmyFosU5dcpuKyVNzsof6aauZbYaQKh8soe02eJG7K8n
UG2+hVSGcTMV4d6IXZji87ntdVyUlgNIrJ+/1p1iN7BJh1eDJUFNh+RKW+tDQkxHn1IbUAzNl4gO
gIlahApUL4O1bREZzvsbvqP+1lues7Zon688f3IQpijScj14JawzYT3AgBdPpmEjjKeMCvsQslI+
BaHVH2rgxqPU6wWMiLbY1wHASDaO6ANrUASicpTYlmPWrPqyVnFQwLnEuiT77uBhT3qbved9UYH7
qFx1OgyeHNd/KnK/uFZPtTNbF7tMX7tld4BpY13yMX+VWQ6pTj50lYfiIHiqibnEovzBuKcEt3sj
kjnK2dpRzosKefqO3IBmxZJKXl2rzvZUsXkn4By6Wgrbh5d6QFH5QuwrE3ABVrr3qwutJPx6Ay6h
Q3XpmV+c2xz5IrRr9C0vo7QC3rl0suCmYdLc5nl8IhpFIO0qORnXVs3z73lY1HseqqOJ/N3jfSQo
q3gIEn/lOZV1TFI9b11pzXEIaPw+xNXw7LSab0TO6sdqxL4JQl7/Le9LjuqPfvpdc38dALD17T9v
KMhE+tvWJDCSAiSPM2YvhM1/bShzRotB2bqNxYhkW+54SL5PJ2lHXdJnF9PYbecffMvbNcsQtvH0
CE9Kuk9kKF6bSqICY90/SaGtFwBZOKIda2vWPk6s+SHHteWd5brdeVXVrT9Eit2DhIvnVK50iYrt
Vg/0WzBkz8yurBtAxeGTre1NkJbFkw7Ts99l/KCmcNhVw0gvGUWic1kp5zlPkgiIfpR0rrzuEyD2
33vbLr9xhx3hOq151NcjsIbcgw9FfqIElXsiq3H3HCkUMa9yWWzUbH3C6ZsATzPyLeuB/IDbMLmM
GtY9PM8dWBsRcflwUyMZuU0BUfgY7IfsmLEk2METO3VRy/ogmrwxRJn7Nr3em0mGV7irOjxBU3kG
6HjbSqDirSxxT31V6k2oh+ph9hQSKrIxhDcg0Cs/barzvQnDuToDOGU5x6Ye3K86a4E0Cix/NVBS
bEqP8HSjizw7mkayDEC01sKFV9r0VOjmV2NEgtyb6ANlmlX+xuo9fJVeymKWcLVTrHGeZZmEG9dC
FdJwQMwmCfwbwnhyp+qhX805W/3nhYiMxL8XIgXFC8oGwpRERmzo/mVNjmNIFM1rEb+Xk07Ps1Tj
mw/MR1X1w0tXWOI2oGKUGa6qJFi3ob6higJfGXu7HnEYGZG5/0PYlS1JqivJL8KMTSyvkPtae3XV
C1bVixACJBAg4OvHUfWd7NNzbY61mQxtZGUnSKEId48G2wl3YCzR8FSJMfvZZXzfOeX8Xsz+DOKB
mu70jIdpBnpxT7PRv7okyGBuWJA+nmW84pUVORvER+Qe3LmdQ/03a/DsYJuzejoZ/I2B7DgAhqTZ
FMUbA+PBcoLAAHHomvItUJFRAWxkAbFUKnFSg8HkbWpp0aPbuPQIfdj8OI9eFaQ57fALWohAFB5/
g5ra9B1v2qnItP2rU1YKh2KMB/iRDwpA/M4vU1FQrAzQGMYjtawOvvMiQGw7SawiSTzF3gP4TutC
xeH1q0Yte8ftjKVCS/+hUV67cSzxwUoSnLxu+F0gVyjZl6rejb4Dtu3Q76gqyh2EP7112NnDts38
dgUSDDYhltvb2C6g3LxUnRGp1fPAfyrzeg1B5PC5VjQ/BYU1pXoK5VsO/C9ofE5wtmF8g6WxWK5h
hViEhKvwToD6k0w9sd+mPMfKoN3iiFT0EN/KSnfVzXKlWov98Ap/SMYRLBNSKL0bdgY5gLWG49s/
e4urMehWICyXz1hOym0UujiBAk9+8GjYrXk40w/iPjmZ33+WjTrHuXsW8E2BCTK/espRmwjLzN5r
K/9eCghGh2LiD3x27sKsLY5kKcyVKaisst1MirWd2Wh3ATmGzf1QyY4vZL3wPpzU6i8PBN7+IbXC
HufarjnWS6E73hxN1VzFNHxvGt6+ErrzbIv+LObw4MLnE0/SvloWAHetgJgXrCts2mFzULSHinGM
mzSxlDKZYqZWAL1ZST+ROl+B2KbSSlM0huBAtF0NwWDtbLMR32cNOLWdEGHXSK2qi21YDjClvsrB
5f0+aoMrt126R14Bds1JBs5MP4wpRwz+lVX4uQG1EjuJlBSv/aR/EJm3VxLl8kUAVM6G4RiAPnKE
DryHjI22ugDI7Z64A9Dw7l/WkMUv8o8DKRz2xPPgzkRandiP/zp5sSF3aF4ACxlR62du4bfV4Bqc
x6qfVgKZyFPTlmsHkXkoPrpn37WBpJou4GHlJxl6ZBvZ7b0/Ck8j8dnUrOlcwjFa9HwXlwrcy9D7
t4UP68X/+asde0nZFEFPBfmU/t6BwXGt4PcG29RV7gwG7PAgw3k6GBs+ynr3WjX5cB2+mwbEr9XR
oe2djOfocZzvdBkHD6bCsImk1WRXe+QAix9L1bJ9hIhSanoHbKgPsX5FYAObfcSjPsGpDV5Z36XX
GWS0k8zHSwi6wqnqmJUlfmblKYnehmhmuwIshqc677ItIn0IgXpW/jDyBvN5AUEzGfYvpaUlgpCJ
rXJFk6oMnoHZDL/1YYAl12XTvQctmo3uYnDIIgQ2n63Y/xgXjgzNQFlle4aspg9eA9Y9fNI9jLlI
PQDT+Tk1gCkE2l07Cp4nOKknhNS4a19ULwGBzEDudVv7YppM4cr6YFHV7rKmr3H6xq9+7OtJCOAm
kA2NDYgHEjV+1rPvJybWWGn8X1G7j1NjyUFwju1buAnTL1Pbhku+RxgGMnV6PwEDA1plr59n3b9G
qgu+24X1OIOK9uLlPlZl6fQHHGUQKO0o9APyuMt3Q1uOQeIj8nHtJT+UkrB/Ifx7i6TDP5/+2EHs
JsKBG89t8PfRkCkE4gpSIlbeRO62qVp2NUVMHHaNAw7gapCxFZkoqkvbBPZZnw9ugkUaSx0iB9Hp
6zLDc7cD0/fetLUWj05V5gBXFANKu8cWPjyCyVisBmWRk6axf7XBak2cfi7enepSWNw9RH7nHubc
EV5q6i7CPP8iGuIYcZN/fOfF0eIQkGBcaB3Ef7ugwBjTNGytIsWBvdlErY1ktDNgtcdMid+FbEOK
SByZVhke7rXHVbij4cC+8SE4T7lm5xnP8KpGfHcBvSMQkHl1n/pwSqUOqF3XkiI2ZBXIrs0sLCyr
nnftgU3utUPunYZhuW3Eh7THaa2LONrHQ9Q+cgusH7CH5x3ljgPerxNsVNmzdRbOZFOOoCgg02J9
Z00sAMC9BKxpcqu73M7h35+H8hL0Kg0c+S4DIHdn4rUPqrfmFf6Hfl/puun3Eyc/NF7Uc9MoljST
HF9iMo0HtkD9cYQcXwgkHVYwbNn5i+iIsMVKu6FedQ6b8af7MWJto8BxcNX+wnHVThyX00fiKgsJ
VNv3mjT1yXV968ENx/YAQx1HJ1NdCtHqJ4furZYCKdQ0/t4c2bDpXKVXjwcgy4JTLYHVTWZhHVg2
9UfI4KokqJG12ERjBy6ss57FahwavpZhOOycoCSv1tC92EEPkCTSOq9vseS/QsvuyACIVP26mXT8
AXDHHc9d/ktYYSr5gh/N84NPkXQvUfgtclAgEoGMP0cNrck7K9dkDXxjuaode4KVR7AHLogLzSo3
bShScxt0xV+IC9OrSQItShC7CVBQoXUIQ2nVCa8V0LJDxFd9UaqzlQ/qbK5MEYWgorZjd7y1qwoe
QLCOycrlI4jZquqv+Qgemw3toB04b4QAPfVv0kQmYdo/XxvfBfoS4QN4ggMSLUvJH945UDsif5rH
Mm1F4biJEsVPI+4wGumHRQTCyD6YqpxwNEEuksQLBEc8EukzxqycYIA1wMiN4Te7gCOxkKG1MdXQ
c68DZJ0eHB4PV15wpObCdnFhHvkFC969Mhu8us6yom1oz36QhFmFU30WrS1P09eug0kfNHNxj0Bo
sJnaZtyAtVsfZA/XLmXlcHG99j4klbc3NdMOEC4iYZWHyPQSnYtnwMaKts1WNxj5DUvucMC7OxvO
jCxEGh89M/fcQ0nB90SHzEgD2bIuznViZ5RsiXS+5Tai3Q44mueyzb6D8qLhTMVrnYvoexmX/DxN
wnkC7SJKO6AZd6ZzHvxsY3dTuLKOLK6jw0it8AAGja4TU4ffrdw0Yf1mauCNixXEgvDaL9geakBF
Qa/bzeQqG6grENuKWU/vYV1+62373+wQYxz9+UwsmqEuBErx+yDwRP52W8NlsqgizWVKCmCDMqfK
UuimZBu4xcSDT536YWDWvspafpmXJu3E1dHq67WegKVYQHZituHmRjpNEC3cvNqWBAfnblbuoYsq
rACldw/Rj/ZRgSCzBjqXbeyl6pWFfYqh7jpGB8Xc9lxDYM5OptDLL/ZSKAFKQYXT4Ra2CJy5tR/A
ZRLFd0gC9a0q+/BgajYg8ndqgppTPtvF1lfYzsMBq8eNMgPSPVLF1/aLodIw0VVJ3wPa1zfa37qT
Hr5gtU1APLzWOF2ZMP0cifsI7OP7IAzu6Nzav3kkNHDHfcYifWK+nT+WWrwDsy+/ak7UAe6pwMUw
nXB8kH0YO8Hea8Z9q+PqyRQlDuw1AEcNfVVOmW8yOQHI00wNSN7BBH4GDguLXwAOkPFikdoBNRfR
6TFq+RkS3P266psHaHistaG0Tlg8/sWuCBYP0N8PRuAt5qkT/BcPEUVkpscxA6CxuHzqiXhrsmyE
Nkyvrh5Mt1QJZzhg80x96s8/I6f4FHUsX9reASTUAQMIgKXgOBKRb4auyZ/h6j2BPbSfHUe+ijYO
0q7lzr2lLLUp8yjA+CKAloJ8yGjnvETKWcugEI84OYdPKhCJE1r2y5i17MSrPryLhpBe4gmYCsOJ
tTTM4Hqq7Z1eOLFhxZxF+/hXCRZqAua99TKPBdvPpOlWunOsF5A+ICReIln4nOujLIr8AZ7qHDQh
Z/6obGxXlubPRAsk1JU/Bbxp3yCEACfN3D06+PKrInCybbs4K29VsxGaat/22RYs0Pzn/3/aCf+2
90I/ws/hEGxVEeBdf7+wbHRcO7RiKIvQqgcnd/5h0Vo+RwjGXjNqXRoZiGcYcuVDDmCOqZUi8J6a
cGUq8TJawGU1YSF6RCBlR0l7ERm0HCmZrK8r4Y/+DmJpex3x6ahHTwD2yfrpWPp6ThQOvqAe6GNv
A11irBckMKvvQoerresAKFRCeErCzEYMXX4OoprSacK+U9dQXAEKKzzf2BFhxMMDvEvbG2siCyD5
gZM+Ty3SROswArad+U7/2gfVSpBBHlWmS4jpL2fW2AWexCUz3wKMHp7B1gzPzVL4JYL1Tae8NZtX
BSiWT3Oo4ydgN7Go54Ac1Dx+6gYJfsCiXSHIv6j8/lOKiyAMFkd2BLkn/Au9/+PZIiH8nFHH8YDF
luAfX1SwOvdq/vFFDP//HwyXINvgP99ZYL/gRMM7G5MAWS6dv8+UQg+Ow0b5y59KcvGzR3hHrO/I
1MBSu7f1ne2R4pAB6rsBK6N8icLpyYyAM/cZURDkr7f7BBpZwB1Kazyrdp7O5sqrBKSlhxp7AxLC
7IcgBpExr+b3nmTwPlbdy60dSIPpv7WrEAnFM4SsN/Axaji/YpxTZ+48wW4fNtlst2sHa+YTsfz5
4BMKC2ipQh86vFa1exwhFnAkJSB3VTxZh2BqYHnBcgTCeymU44+7xu82pjYRTo+j62d/DjE9ZvIf
3abxdpvbGN98AAVMOndb4G9F2IJuN7CLQFB85QjdvEpfvxrABURDUtXN2SfiP3HSwWH+MDMptm2M
zQSKOQHIwnO2YmG3UeB5nhA9z685BSws0WGeJQhtQ5x/8R4XS5HBdr0qWtubLJygg7m0fY2ug7k+
TZxuTNttsLkhIGVHNpT0+DXW3G/wYJryuPPhFcRdRFUh5gOO/7D1gV+HkRmibj4vhtUj6lo950HO
U1kW86UG7P7SAnSSVpKA2VXNzzNnEZJBCXkYatqti7DWH72GwpNL38fKcTfKg8UNSu7wAtje3stp
e869DKi5SMF/TomEKg+Zrn1UNqmY1Pidd5+xlQcfI5xiKzFXFXJzcn32SAPDyPHFZ5EB+B3r7407
9gjP5eCWtfYED/zcruFt7RA4AdKQEn25FQ2f2cWOV7eW6H8HdApRGB+mC0TlMSnskL7tNm4qoIs9
Z4UNz+c/Ogq7xyfA+0jdoTreJphhJZvdgy+Kv9vNMOYVct1CSSM1VfOXdJWq0giw733BWZa6jm0f
A5eqZ88HNy63/DcnnPsNYh/WNmtc9RZEKS13rBqH74Ue5pT5JLzAk4OcpW1frMtQsPcyQ/rIZYRr
ZQu/NZ0n/lTVTvOc11G4tVTEdrXXZk/epF4CmOKfGnyOpJlV8eh3jdjzKSSbKLPFa1yWRyvu40+c
p+wkyjq+ZggdXqXVnwKIzr7auRQb1+fygO03umOTEySFsIbvw+ytIrgd3nCa4msxtDECvH504ToH
RGUZUahd0UTzZ96XIN+D/neG3HB+9uSAdOxN5nyE3k/g6vV385B0QIRfJ8SnF1tCr8diKt4aEW3M
iBDceogoNPM9VKvImrrekkhVnH3GfxcdYjZbPfaft3YFc2QEx/I/Q3p/emvCIdrakffn1Fs1IKrc
hc21gmJF2gmLHUxAos71FabwdC9x1H4KamdtmrMgRua3MgNTxo2HV6/t2YbXstqaXrh2+2Ro3fH8
1eu+RFPJX+oM8Xzb6z/MIJAevZ2FE+jKVEtA+NOe1MWBePUA3qg7rctMimPvs1wiGWAkjqZ+K9wC
fixw+er0j4GcAnpl6jLCD4htGvf4o3A6aws1f+DhuH+xRtKvRAt7yZ9ALuyaPghXL5PNvYu7NJhB
ODAN62IgJA2pqhKgDaDoQ+1pja2x3Rl6bWO5e98DdZNkYXF1QDEC/sL+FtAQMhcyps/KheyO5ny+
9lR52wXadqwgZXbEOtNsY0BA70IygIse9/4zBdcj6Subf/bwNskYrmgQ3U7VMLQXBwJOqTWrEIok
bnjqBAPkcvA5TSmf4K6/Nd4GuUujLBq+r4rqZNqBkRQ77dNyvEfc9zGes0Cv2rnyD6SwAW/l47kP
eqRWmudfhcMRJPWbYS0mTx+qHkAot4MnFOj5HJgtZKiuOEzLymPYs3wfijuhD3oJzFma2e9NAZGs
FkmWiwJARjCGnmDSNKdsQlYdyEVGT6zR/R3oTwe79OIn01SzBFyE+clZhmPvPQ05MAFfowcgHeY5
j4+mmlkF4BRdoXdmrIVI/qasCrwjy9Q4RDQfXNA5NYMJ4iCntqdFYj5qmkH3B593ZzrN/DnawmVT
ff0Vo9tcbLebvj54SQiVZI301i5s8+Psd9EjE6c8mOBPWiq8C3hal4Hcm6pbW9mu82sstUuvnqfh
QbPvjIE4aVpaCaU9P2qzA13a6qrS20jwGnqNnnWOXfk9azg0qUBvPZUz5CWI5sAjdwP41b16aZTb
/EQAfQsEhPfO4UFMcUSbsXwV9h4CkvN2grTaQ47XLOn5MP8IBugKYA5OKCBOAiHzqNoFKDXN3UHX
eCUQnJUr5NtRb5kQoL6crcDzjtwnIAFlFgctB+Dfy2dcVPWlmom4mEZTmCpcWl2sTowjpS+Vlwhx
sV8tgRMWsgQsgS4GAIp+Aw49HU5jC/lzmiHZGUjN87eRV3nq1aH3FAStWhGt6/tOh0DJEn4N25w+
+G2RNC6pvmFDBdesjed0aOr6G7I+FwufuTm0TFXf4EVZlb4sn0FlIhftF8BWL7PGiVUbVjX91swC
hfEVnjICp5oX4smtTmYUA351FxBRwFmCSci7EAKXUlrQe+DDa1b/Z7IVHwne3NSM8gUE56ZhcvZf
t4a/ho4NtPEsvO5W5P8yzTRo3U0TlQgUwOm8U6rpVxkOtVCwiitk4Cjbc1QNdjoK2X2ExXSZBOPP
GtibfRbghNB7gfqAuAZrmf+u/XrYAFcUIHwhm5dBuHszr+9xoNbW0EMOF/+DkPhYdKOU+mgQFk2s
yPbvJGjdCKbCXDF3HOLgWGgsOrrnJYIqDnQqhOZwkMQWuDcz9M+a2Ns50KB40lZQbnnreiuXleNT
1pPiZBG7TEyvEFo/QN41QTyg6NOsKs8xGbwL7R9o7RVXZBnu1tqGlqZEjCDVVate8hrykXGF+PXE
p2ck2yl/Tm6zzlt8yyTDBkDgvfB44a0mr88eMlB/65Y9FF6QAbOfqw2ZPeerr1zagPNO+xhwQTN8
FDl4kKCfpWZCTyZ3xaGgkPIR/xt+P9I3C4/b19WtLQ//02Z65Vz8Oc701kvbX+PM/f66y38bp3GY
OhKIcqRibNgWkTMnGScHoU8H2LSEyAJuEjs/86yH3gHHGnA13aLdeIhFX24t5kpy+dj2bX4wtc7c
Q+UNcMrNqDZfdVrT8qoZ02vA7hwQF/BpZrjpyJsQOA9d/jBNXx+LQHSJc1Gb/tFmLiH1uEFOi+qE
5/33H2babYXl3BFVsTMdX2OXITHE9laFowA9MF/o67v87ze/3cZCiCcZHF9vXR2+6NkdPnuIOsC7
Fgf3fTnZh5mW01p5pffu+D/MgBaohZU7qOiEdYZfXcQb05zUw6cU4y6MR/tVBVAVjfOO7GZopz4t
t7ZpkGEhr9xDHNPowb83bixTUK/vIGgyzGv4BtmjsOzwIfjqp4sj7NZvhpv55GrG/jXfVM38+BHC
gECteT58sLd7/55rxpkb/HXv3589LMgG7KzNjraM3BMAlo5cdS+mFmlC7u2qrnf56FiJaYshvXqf
0VatOzHRtamawi9yAa947m9LH69UKnP1EQ2kPNpOzTYNkFkrOVD3bIrJ6eO1O8YkMVW3zbyFsGH/
7uaO8BPA/ulm5DSDHBVC3iBbNOsgbslHBAezqhHeHIEXcZpWHvEmdvfgXrVfHW3nvwGwTh5xyn6V
k3MKojy+dP640jA6vmqy9aJL16v4UpEI0csaYo9mmCn8ZUIh2HRoXQvEcdS+7rFMyOLhHS4mqNOO
L/BRYe8pQoblrinzBBbx2mM6/sV5veNB5/5UQXh04kL/UJW6g/5j892T83MzNuVnRaYPhi32o/eh
2FMA2/9GkJc4wak2/KZpPQKwIYLX1oVYQCYleWkhKZOWLZT1IZEKSCk2TGicNPMJfhz9zLx8TvA0
O8fICvUznacsgW4POZjexhnbdIR25d4iYny2iUdwFIz53vRil5WAnUm1M71IWktWgCk620GWc6L7
xRk892JOXImMyYHTqFQph6/tpcriEPJlAN77Z/41wIz6mlD6ltqXNP/pQPUCoobvdRlBvnbQ4bYe
2+xbWQlASWn87nVRtoZwBRDNcWG/MEh44ueK33PRAbsOOPFh7gv1RKr6rq3j+J2POV0h05Q8ZbIT
DxMFC28Z70N9J/UbxvD1iin1gyJbpEHmjRrL8gpxm/JqrprZtwCCdIrVXx04TpItbTMIuvxzhjeW
zVG57qHyegeeuaXXFHWBsDhIDbnDwz1oceA9E0Rm3EVNtoPw7Ql6rvlmVIFM/mg0g0y3DuoEEMwR
izKW47pEjE9K2L1/rXWlN7cJnHryEnsd3/Lcj3bMFvOjF9U/JU6ln7ZnAQRmYS+NPLmTdeRsc+iU
PXtO/BD4UfwJdHCZUKjpPADfi/hVFOt90BfyagoYQdDOUj3dzb0zQml/hhSUC0t5DU1v56FvA8T+
bG+XQZv6CTtf9BTrnQX9tScOgNhGhPGP3urbkylGDSFoo+0MyhdZeTinpKbDEotlanpuA2/zWGSL
9ShHNzF3uHXcqlFQBfsvD6Cu3Xva0ColEIN7LjXUQqIqIs+lC3WgKKvtZyy3bZq7df9MPd0h3p3L
597rIetKhuK5pHJMozmDV5N1QJUK9uaCPboa6hw8ZZBxID1udTNU1wFCPoSFPf2+/Ltuw5bY0JHB
vZMWDk2MVDOdQUITcyFhNEKI+SbQfKuCw9yuPK9j6Wzl6tBD1e0Q2M3vq7yehjIZl55bt7kybV1D
p50cDmE3E+z3hK5xdBkv9dBxdznFjJe468/gdrcHm6rxMsK1hONc7Z0kRIddKPblCQm+0x6mtCq6
e49leOHy5ZVXof1seWB+tr7M7rqaTEhXRMKTX7fDvog0XuqYWyc7HvQG2lPs3utVvRqpJM847wDN
4kfsw8q9OwDP5RpaEJDnFr54iCnQNPBBnlytBBTcpvmibQubMmqmyP0S2ulLKG0YEadMAb5FvD1z
5N50m5s02KizyL03LVULGRcg2PFyLR9g2rJhECuf4W/jCKnegzBM/cC5hEUUA1qXLUahewmXogzg
EE4gJ7/EPeOVCIJ6ZUVFZCdzUEMWdozB+Ghi4B9w7k6jZsCZOyim3z0Tsl+to7bgqRn9x0TX6/XG
93C2uY02NzMDwxqa7dnABMBo+IDbR43Lh44QQdsF1P9uc5ueG8vbu2GTbSVsmBLcBZLCEZldOysQ
DxC1V0fVF99tr5IPril6J4PbbnLXZoTpgDjro5eH48k0QQoCmts5dOGqQp9vxRjGv/AsgAdbkeGs
uopOCam630NsNnfY4OxhI3NI44Z9FcDln7l3UH8A+NCaDiVtvDuwDL070uiF7Q3AnKmaDqiw30XW
/IgNx51fSE2eCtZkUC+D0F5K2Ax6JFytK45EDkecMqHGmlddmyJwDjnbsrzP5ih4HPM+S9u8QQw8
EuEjRbbRA+iBOjG9puisHzQGefd3C4jSVsNcCJhjfCAbsuc54JHR0Kk2DSAqx51Hc69hrimoyT5C
k8snQS003gkFX+bXTIgaIfjXbjl3wwMEUn/HpU1w2hS88YY6udX/GGOVP0HrYWfwJ2Hfgt6666Uc
39xmO8q+ee8YmFiq8uotG6PmHToIORP1GyTr1A4xunYDPe/m3QbBNA6q7hVih/2eI/CGZRKzfQmA
Rmnbz+PUgK/VEA8EQ7TnIUCPA7ceq4IGx0giU2656P1MNlB5Y89BbLL6HMZzKPrE4wxcMg1D+OSJ
kaexho4HRM3IGmzSYKtsl32r8gZkijy+EyLMH2MNDNnSrEIi9gOydqxMFeEZASXZOEJsC71dDe9y
E74QUM7OXDbQoluaYbCQNXZgEOcRGDwS7WVX6ddyP7L2FxjX1tU0ld2otn7Xg2Y5WMVlxnb9VUBr
hO89Hj3e2q0eshJJZHXZafI+b0NbD5rTt6qfQVsLSQ6Ot5lfnczr9n7VbzshhqRvEdzEYcB5HcUm
aOzshbXQSVORzZOINPYrspAjAtAE0dpUGwB2EzuEx2YWvv0auUCT4fF/jlRE76Ymfpu8sLzONtIH
t7A474VU+uhF2TfkJYxAy++ie1n6DUL/bExNm0+nVTwKBGHqEMsuACMncNS9dSHArjdV0xHYbEtz
f0wIQnAuKG2Wcwk8G6s1LMak6xv3ksvCRw94d5cQCBB4lKK9GWd6OYQ7EFaEFFkdh/Uav604TzJn
x76L3E2eN+1jiP8AxFBK/kPN37tFdrqsvO+e48qXbuZdAibRNdZkeHfmb0b7RWicqcMicI+ZbNn9
EI7Y8Bd13aqr36FQZT+SElKloFdY627gw2aWdr+F/t82gMT1D6/K3gdfBM8y4+AZWKw+KhqWFwdK
pitQooBmL4qE6IgBz2i1eKxiAqR7/ssCEPpcVE3w3LfNZzcO9cX0aRjUrmbuVw0Km8+2P+GQuswj
AySQfWv6qim/u7jwk2Ve6rdTvEEMGieknCuggy0GwR9qe/fWZHn3bdecKaDoZx/qNCz1CeR+gKMo
63oL7Qdx1H5HEyRjkXD0Q9Qp4yFZUeSPeBXx0MATCyFw09vg4ShBM7mGQea88GxlWqGSQy60FCu8
dD8a7mdPrmgAWpBBB2U+KQ+eaN0tZV50B0UFN7WDSbwNOb8PFkpxD2xi747VDyYgUz+FNUDrkpF9
3COPZ58Fb45SAuAJXW5N1bbntBeEvca53RxYj1+POkH4FobjK8Dk5cPAcyhjNyPImKMK36qaZ4A9
RtHZi7vmQTfzi7e0Q9ONICOLqg+519avFbyTGZQ+t3BHRBsrLOerGxRu4npduyWe3QVJ5Gg0Vuph
nHOaxJCgGxeRTugl9Qeaq2+mxuGkRFAwHO7cDhJapo1xq7sbswbYiFAHKV+qps2XVQeC2wOdfALY
Qh2fm8Dm20H40V66iFrHyAaR9jhKfYKmhHetCn6ICIIveQY3qRmrXRrvVbA81cvYcFbwlav8j7FT
XcdYV63PEBikY74A+eEFd4DkXND9LQQUEx5CJi+xeQ9JlRbmhN8Ke/tnYyRXhY9zbCNHqCHi7Xye
ejwjEcQMLwW17R3pyLi3XY+cCdXgAk6VfJpU7gIjXLDPpp13va9b5Bp1u1UOauPdbMW/xhasKzqo
eJ853Q8XqAw49RRbR5pF59xa9CCBPycwxQGi6itrhEREDfElJrPUXyTqGWIAiCP30YoaoW9PO7/r
w6L0LfTU3k8KimkCCXFW3dLWAFaP83qWeXmSq6FeBYqNz0MZ8pSFozrk9TA+A0YA11hZOXvT24Zj
DM+Dn+1ML/OHFnZXLnem14IYxipvRmjQLreKwY5bR9SnX9Ul49A6E7zfmN68chV0nFm0/pqra2uT
22O7DvSkIUzX4nxvz9mB69I6mCtTyCnKDu1SdO6EE9itfhuTBXRCQkiws8xA09FmLLEbq/vIfAgg
RlLbT7REDno5EgWYWlVeLa+JUl708qNtp9Vk2c62IizaDINCDic4xI6uVPxBl+yXhx/1w7egVd/F
3nBlscshcRLXqct88VGWIR4Ky37M4dY72Erma1Fz+9q2EGwYLMKOHhW/iyZo1H7QA0RHR3Yc2ga5
AoB9+t1rrkzP1A1Y8M1kq+RSJKarLgRUcpkz6g3DIwdhOyREZQSqxK0f9KuYT93eVAFNv4MCwnAv
ndpfAZCJOOlYEdg9vNkHXhc8sDaYQHarDqZminhkchXWDtnk/8PYeSw5riTp+olgBi221CpJJlNW
bWAloXVAPv18CFYXu0/PXLsbGEIAZCYhPNx/AWHollZmeZus1WOCRip5k2W2ce+zrNC+UcrbmIic
Au5syM3E7qmNyZFRP3lP3XB8CkyTl8CkZe92AbBhMhElkqNmZox7r2ytpRxNtNzdWnXhrbKhYl2i
viBYoR/SeZNN5Z+N7Hs05d7/2eeyKt2pZO+0hPt01KrsNPlptiOINU9+KmZF46h6al272o6l5z7V
A6UQsp7deWrVYTMEiGZzpXDfEWZeKJtYazX06+sAh3JNRTbArmuIod1o2nNJKms1JeD80M9GeRvx
yY1ro5Kkm4gnTYofLKDrc+2ryo9pHKljOHHwQVUqXA0NzFzN1PyNC5n/iFqZfegRc9mOgaNd4opK
Yhw57Zuf4F+UxCL/jvwP1rdYWuc9P9mY81OmrX/us959UTrXfbFz/QoNvzzzBnNfgiwi4WUr2UYO
epGtn+B9fpfz5SZV023ZOcVVtuqWp4MoATcL00GGBdX2yJuaSzBvcPFuFtAUra0cIDcJUG6e8hh4
9MmBsvL/dcSkHdxIBOhviuFmNGgpFujkbJSpyCGItDgZsCK9IOE23sKs1fca5dGFnDygJnyG/nVh
gYQbqGP5P6vMU3YDfiOXdjBUwig1+1p6TrvPPDM5q2MIzFhELCuNdoE6mLNTvTh+ln0ma6PlVGrD
RjblQFs5zTq1PRX5Ew6TmyEbu+2YGQm5x3/1FUbCW3W4YWgFP9aYTEqiiAJJZaCuiFlu/W1atkNh
Eq3Apa5CDV+HeWEceGE42WKwIf9ZQZOfbOiyS5Hwi1FMqXfF0MT7HF0ZnHnqYKUJmJ9B1j4h6cZv
UXnZWvcUiCkVOPWl3IUhKIBUh/arR2x9kpQPTVU/U8dFX3b2pOgj496ShA83G++tsChYuRUTejUQ
IxeOLYyjobn5m1ARDid9buytuWlS919VneJt5WiF7uA619VqE4y1ulYGe4Q5mPULeMjTObJG7xZY
zmVwzfRLCwRjU7gTjl9zU5+qjRN3FeSSRDv5MSnxhDoz8gOmcup5Fqp1gHJrN5mrIaz6gFoA9xwW
nAFwZWXTg7f57XTVrtZxqlFqzd2h1BgT6hlf0FG0DyIxG5aHhUokjI7njgdE/CynEPGi/GPOyvFN
ubcK42dgRv7NpZpP6W9nmLp3kxunRUYeAAGS5H/7NNZprj09y0MMuzM2il40q17VjHyZBPEGZp9+
6a3Ku2WO41P5FMNSTh6qXjuwIMA5sIXlTmFVXyIEp++nuVlQ0V6kiZUf5WjbwNGoJsWFQQ9UQkzi
a9Clxtls6xjAaXwWTaJd0c+neJcARkKFY6EWnXJyICBB5M8WruOabzgEWBfbTr7JbnOoxl2su2hb
zbMgQxrAcOIvvTAbwCrJG8l97QvK8uk6bJMB0BtiiEq9Q1swX7vIQO6D1Bp3YTi4a7NvtS99PT3Z
gWG/VGj1PHUqRi3yFFaQWIvJUdJzxnvo9n+dukp2kaFsC7UPllNYt2vI0Zq1UOpSXFhBI2iOCNha
j1VxkX1yU5pRzcs2SwDVzU69OjgHRDODflMalRGuEZqCuqwH7gYkKteljnkaphs7MxXZ7//YSawm
/y3Gdlcr7j+GxNxTM4SpGoq0uBuKWXL+sWlmdXnZ7JcoYGb3/UevHJLNToOKlOH5sPJBRQxQEP51
5ONs9epxDqlb/zj8Pmk+RzGfwyoyGI6lWu/HVDG4WSzxbo46ZXPddn4B1SqH3v7dCZX3SRd+xrET
r/I2D65p6eS7qOz0vaWo0TlEKGFtlIcWkZiDAa9poeqj/2oZoj3zrnoLa8V/zV1VvZUZRghR5r/K
CYpeEaSU6k12JR4PFLUVZzm9hqSzqMLROtQONZY27Sh4qNlbPmIIVg4xFfq5qbdYlHBLk9icm77T
WE++1B+lFUZefW2d4SjH2tHIXloT5q2Y7H45RQjJlOkrfFseTJGzjaAzPsuZdudTT4kmnvV5BjJY
rfDSTtKTHEyhJi9rKw5WID5B7MTgco0xsTcAzOOrhTrwFSm+9OyTR5GtjleHu8hA7a1akqYr2ZlB
SUCoCwKR0J2nrGzwLBoD98kenRidJu+b7LfmwccMuYf8wRfTVKqdbPllxKIpg1haKyl4+0ojZ1oo
CKTPTdlnVI25hLY0beDWgXyYB4hKxQpB8njZK2Z04IXQs9bUcHXAAOdUzhunr3i/RW2pHaHqLMyq
d1aouxknvQvFk6MCNhuK2v4aIJAOKSb8WeHNDI/Ej24ehTLEa5CFUG0lfvWQKkXskSlt0B8mx20/
MXQTVOID6+jMa25s65RlR3lvYaaYWI+D7ewxVp3hb23ytXYVcmdx+orqgn8MO4B5seYmX3sj/mUi
n/usWVl5hk6ET+I837MpH3ReCj4rhCidjmT+8l55IcRXXqAQ7K22sS/53EpRmFjFglWbnOFytoNm
kj6XzTGczJfqQ+7bbhG8OiiskWvMtYPsSxTw2qbV1it5sgqryMuYBUc1dP16iR3DM4vz4iw/t4oM
f0UVYdrIQ7tuN+gTpcDRxZmFgAPdUV+8w7SijNja4dkbBm7GrDniqNo9y5ZaXEViVyTm0UvG4xdQ
tkqMoO1TLUw+Kr4XmHolvoY8i7eujTeYq0bGSYUnsEmc2MfraYiXbVr0XyMtOkPwA2elKL9Y9otf
hhr/jhNrPA59bK2suMyuQeyn11JRthNqB6SfdJMEQDcm24A/ErVDRvsuPVjqSG4LlKPjK807y0bj
qhfBJXMBSaZW0z2ZLcg2OVg6zSqtsYbIWpiwtTmFoJsIe8aW/3sy98mBIrq0SRg/y0Zfz/J8Bart
83TZhdJut8mtNFt1aJfh2ENBBbXCFsPXv+cAn7etJuiumIL0/K/dbtupUPx4yV2DJurfinx+5WXa
hfVx/xYmyaeDVwY/lta9TUUSILWhiCdvrq26LqrNQpAyl0eyjtbh4PvNUR7qe9xGEcmngzy2cLpx
2bV+sMxMB4BQHDansqsXZKGDYzwaKHY7YU0GnprYogwDawO3dyZW+/b7zDZf5hAQXqO4rijJZu6z
m5sCR95KvVh6q28MhdSk5vbJri7Rz4FOqO9bQ3f2IxLZOBNa8N8qtYaVhXQOPJP24rGSXrtZpT2D
DBO4EnThK+CHdkmyaHqvJ02lbOsiNUC9j9sm9q+QIbuFGvfPmlplv+wg3vrkFMKFEn5BEwktBb9/
RglJw2imaDYa3PFfbtpc+3Bsv5ud+EXpUd/UeJ0ss9BRrnHTYXXeCmWV11nwLPtQx1C3sLyC5aOv
xRkC6mvzKfQ0QMdeK+yzng73k9z73EBf2irF1vLvmdzU/CTJ6xzkeeWGYD2E0o28le+rGotmcNUu
HP41QVyJFDa3QuO5P8UsVB3pUPi1MTaeQ6uHmZU52NnPA1TXSd+W3xSzUoEWDeUhnmrv5qnKTzku
D5z+Hkhs+NG0zXcsQcNbJNzgZvvZz57EBJAKBPWXoNG6tLCe5dgYVh0XNRZhRo3llOJn9cZX6xJ7
2nluFgaIWk9w4uRsec5ADXeR59Xnaf4Ev7S7c15McO74qGq+NSzhDWhwqi7Ewfmk5Duq1cRKaXNv
J5WJ1jFOPa1bH+URxErus71/fMak1OkxsLMfj78CxlQCNijsVo++UiW51kShuZPfRR4/DdpmtFQs
rOYv1CFRdVahgz8OIjQudy7oXUgpkX9wU/Hr/t0hVKKMkpJ6+PunuF37mXmZfpRdkOj6ZxCisiFP
qNn83rg1/MbljThSj6ulUaIhZVoo8PrtBPgka/eEdc17n4bWrkEFCoukSftaRpsGYdg9Sln1vlIV
8K6o3FyQmvFO3B4ZrzKwQbXxG2Cb9rVPjXENu3A6GJ3qPEvIkIQAzVCfxmz61yJNrV3JdbW1AmP6
qAMSAvMZYtdKSXDppINMx55Nvov7qUv/W+A6FgzlYFiT9AEoNAOIGnf4MSKZs6fc3CNWKaZPFVuD
clZZM0wsX6HfNWe978enSQP84eqJvoxGBG8GOC3Yn4DVfYJpELPc1uOFOTcHhOyefK2hPAC7CaKn
5bG2LfvjhAdxtZC7cmPVY4+y598R52/badJxSQysLR9zLMXqFxmJ+zV1dYx4HZSvUPf41yafV6mP
5ljp08E14vu0fl7HGhG3eVdVB83IMKR14ifbtrqzyJP+vuGFKfaaH74+uuReNFMIelv/XtpoFHkh
kYfsz+OSvKjcLSvlZ+KKanfve5z4PiznFHowbnoLsXdf6d+gcZRfhl4hMHUaA242elLIfaVPMZIv
e4pq2q6yrOFcZCJbN9lQv8JiMRdGieNkBnC24616Q6fKQOx0upUJ+XLoVz5kXjQpJbWXrDf528zW
d2RCnU/Nd7EByse3IdCiJ+hYCEHM/WNOcdNFz+uoGGr7Wav37gq7wUNu8HJvS8X5tPoa0ourqE9j
3div5I02sr/0YD7rEQRsMB+bccIGzhZqvRqr3nvTeMEunNBKv1cd7p6KA+LIVXZ9CkaP9FF0K6q6
/tpQjCLOM6tXfphwPeV5fPEaM9iZrpgWEZ7kq6hxbeRS0M+tkMe8f4Ld6u7b6FPkkZ+ARM0hlZ/g
K7spt6KTnZbKKlV7Y1vnAwT7yYMUO2/0DhGMPA2GneoM+U0OkI0FDGW2V9nlRG16rFzjp5wvJ5C5
DtYh0oxrbjjMfMykePeC7i1o1GlrGL5GQaLDik31PisvR4c7H4F2DFwt91EY2+Zzk4IG6E2cXL3m
hZzcuMjK0N7mUZB/lEkhFgomKk9uI/KPQG14PmvGa+u043NbFGfZ3QvhH5rCF0vDsPOPPs+CWd4i
2crRsbSMRQU95iRH1SnbFKY3voyTrSIj1O7b0fYwsudJFKCAfugqowBSVIub3Bg18qC+jwa3bOIv
I24uUM7eAX6azq0S8Yw95KSGSnxBudFQWNJYABwWvtVqSBcG4q3yjXRDnjbYeHPTAoa5zfo8Wd9H
46jYkdhB8S0QrNGsRux1VDiXwLmbNwGt5FAZuYI8IKOwPoMToHP+MfOpaiRvFkTu8dazKdjK46kA
zBhufDCZIKp0vKJTfJQtK3eoA4fF/YNnD51Xx/1Sq+UE+gZDBdKjr/IkAb9nl+E+Iw/D5hMbba15
7nG5bCBClfCp1roSDTfYkFB41LH/6BQedz1h74+wDvfE+0QlpP8ItJRZxix7AvXufqsBKkMaafSr
M+UXbIWUZd0grpJ3Sr4RrY4ybG3G+8wgmgp5UeBI6ZOMMSPjCoEdzeIBBJFRtepi8GYrxbSpIWON
/bmVmyTSnsr0wk3anx/dshmQBdnmBhGwbObC7c9yT25syxlYm3nYqc8nQseBB5nc9XWUrPp06FeV
o6b7msLedo79DnViq6dxctKNG+rkoFmuLNFAbL6qFfwqtyCmb8T3yDaHX9hO/urdMYf3WWQry85/
8xbTcToME39jqmpzCwLlPeg9/wuc7GlFMnM6pOnQvLdUG03TUr5ocTBsjMRGDlGtlS+ptc2aPv3i
r+AXW+je1fV7l2fNVqRds5bNuIMLYFai2MpmXgf+UiNntpdNp1D0hYkw5fF+bJJ9C6LKXUxJe8CO
MX3Sa7Te5B4L6I/SNcOd7BJ+Y1Efz/DdJv34WjrfZfYKTkB3q9thI1ujgO1BseUiW0nlD2eYqt9k
Szcr6xT18QzJJu1VWFpyjHWQrTJFFkbGtI/TmUUyJ9CCysx25ohpgZzsZ63P1WCpazmaxHClVKO0
7p9aIjW4Qgk0BDg3K07WNQqtddju5bEUGgAjmkiGyuRbHfZiUcKhO8lR1x1/kJStzvJbCKW95gaO
OlVtmKeeysIidcvthAbM7wbmA1n5+4429wBS2BS7oKowEbAF1wSOKWGlWUe9pzJNAY1dIXg33ndl
OxisfAd37ohpLPjPVTF2/kHi0Qp/+i+MmhwY9GwFIhAHwVjZ4u7dU3Zw+i+mW1LLo15P2fATuH/2
TmbIXzc1BoL54Dtk8KCbZNB6avwDrOaiml20MaHxXoJQvcVqbJ7Apza3IqjE09Q151ZNxU12jQKy
Y1mgsSmbvDWiI4/ag9u7wZOVTORI5a4nlGPKc2QvW0FUEHONc7AhKwqjkqTac45X9yFwEVHK9TY/
K0r4Zw/S1589ORqRKj//v+f1fr9RijgiSf3fZwrm4/9xzv9t3j/67p9t877tkhajPtaLC0N3e5Bs
Hl4Ds/xa7ULvrN4d3NG/C6XJWcY47gFTSXSfGmxaXQdGVIre/6JW3VNuDfrLaKBkbUxNATqsLD+M
EjJYUWQ3AMLei+WJtexuTNDDQdHg3hu7OCckKZSBtIs3YxzX12xKrwSw3tbq22AJlwFTVqARVNPm
Npp9OEjIcefRdnP4yYWBs3KPwYc6REifCLPdddIRe8LTFLpQgP6cn3JBqL6zUQFdruqa5eiE5Osx
jsvo07OW0Ww3mbdDchyHjKbnjZ86FkH3WeE8S/kzq2/tP7OGmT0nz+UrCvfCPAuHL3kwyLbkaBX1
n4MyC2SYqk/NDvOPflNZbx7ylaeaK89CGeetd/ThlPROZR0Yyxp8B1VRVLtw9le2pb9yEb10Ze8c
ZQsDJ95TSAAJ7pQtTixYJESNdtRsKz8ZwE43dp0mr55S9QsLTPxPuF8LFqDN77523wKtUj6iHkfK
NnfzS5YW8b7yIAKjpeddCpNAd77VPvWYCEQdm98idjCjapMf48zA8icN7SR+lo38TFIc2lIIxV8r
pLYX1WyaiZ2stxtcfLplE651AogyQ2t8Hs1GQQSkd9ZJNvGd3qVmbt0sMj9AY8kUhzhtRqPlPxUq
GGKna37adkDRA1RwA+afOMSejbTkJnL0H6HlusfaiMKX0h7LDc+HaqmSepxdWUj5kw1xpu2kOx4J
Zbf/kofFtlOy+KdqYEYosrp9IWulbAF+jzsL1OFNM0K4iPMUf0RbjhLFVxKB3UoRPdnIuFFPsUZ2
S83t52nif46Pb/IsXEDX+IpO3xQPzx99YJnvi8I8dggnrmp0Ub5pbb8ynb78dGun3apNCjIdOOIH
2bSNnFBlBR4Y8ylTWIeK3yevWqxzTGzepJL13CoAZz1ackwPVf1tHut8w7hBfM6OTqynSPjgDuAC
RQEwVhfncLYxlHujdDf8OyoHytnf8DHFyiAH5yz6Z0trng/OBiGnDNkYarMAQehsy3gXq6p5SuYW
rwmT4iBiknXdF4BHvfbiE8seBVKma4x2u691ly2BOWY/xvALBDIYG/NrhFR4stBqBLbibH7nJlaN
Z4l8g8jN412TyZEu2urmoC9HvE3WYweycC3Qn8HV3P6PdlaWX3zcztDrQ2sCLCgCFFJxQo0U44Cx
xPahP4GPJ8sO2dbRxV04KsYWtWFMayfLFAHxWyXOgfYRQQn7pbVihp8U2ZtXc7epeDsc46GOngil
0zWaYtFHZrbvhjeJX8mctWLx9a3qdW1psli+jraZ7hXbC3dGZurPVQLgx2/j+JtpOovGvFgiDSkF
Jto+4KJaJaMRfEFShvz/RNLXUtyamDS7yf4+0ZFRSKZpS4TLfzXUd12ltq8NqptPRoFjo5yGXJq/
xO8yOdpG5HyU8dWZPyR+alvVPI/4chVDbb1ILzLssT5qlHnvvqzD4GcbvxuztRwsjUJsbRcwlDG7
gKiz94dhlzrazVz0WdgoybrvSS4pnhav722wCp+CIHcvD3G1ClsRJJbP6YDbOCexDRYflR9qCMdg
2qWsST/lVxeqsh9f796nA0ThVWbFSOlKa1RvlmL7MyOdVdruh4Q5JOyiRNd4HpcDcawUG5BO4/LP
dDnTnyVQ3L/TZd9jYGaNTPH9nLJXfvzjxPfv8Od8fjc5LssAvqCc8TiX3HPXAFfIk1eY0XR4q+8j
8Jv7vCgiZFaQpHIj1jIAuq6yJTcoK9W1Ub3KBq7Mr13q1+f77FEvl3rXoXE4HyxSP+L+No21bPoq
as2Th15ZWqK+kky68YH1dLoa8EHay6aLVhzSI+2t4oK9zSQl2Z1Ywtn/4yDK2Kidx6Xx8X8cNGWk
gr2kJzU+QSBn3eOvoXnWizIzvavhYwfue026kg/FPPI3sRjqD0R6lG0Kc3rr+OrwWdUsj+aHo+9i
nqA4JlWBIPCfG0LrhZgHBkNDEh44p5UlNT4B0FwWmWMGTzEQuCe513iNvgrbWXO/1/uTa17KMkm/
RlH7PLWzyfV9i2b8sxxQ4SUuq7jrXmLdnNZdrNtPqQjzvchwQTB5TT/JATlFTjYqpbiFrfsM8Baf
wEmbXvB7rLZtkOuI6/nhldpUT1pH9N8jhIoMPXN++naCl04Bgszml/Bb/5I2Q/LKDVoeMTcQK+nu
g0E4r10veQ2E96d/yHtn53FHsXLEIfHfHoZW2LGkm/zt46l4f2rK9v0B6VdY1oZqTx1hVoByx7Y7
FUm26Qn+w/WjSc60JwnUiI1qOGKJtXr1NlTGnz3ZFzb0kTAQSwvlBfRE/bVA2w0FsXL8quUprGJ8
Tc9q6HCJc0UtwllR5h8DaqPiQVXzwi2zft1nukd6KRq/Ejgf2gbFixbK4EH2o2pJv90jVtXW9/5K
90nBTD9AMIIaRz92IV1HpP8IdsDOaR7IQAlGTWwcet/VmoNHdvwAr4Zs9DRuLJxQF0NbdS99Dh91
7K33ghxPucyi9msc1TiAlX77EsGi3youYlf30VlNVMdXQCfH+hJB81opkwaShjzR3gTtvsCxargO
qrfOC9t6MRVhvYwN7G6zcs2jbIL8ybeTVTarzgitFxJ2+cKehL13VYJT1jEwr5OUh1rtVJu0GsIX
XZTJflIq/y7VBPWzWOWuaNYZPDwyZj1ql3n3Hs5PyNDQyD1aabThoh7qo+cbwzPOC4hR4FmzQcLh
RU+o/pR5Yn7o+rduFnn2G9PeOaC617LplfZ71LXOc473ySXC12Yh+zsdMoQypcahU1E/0cKy3dmZ
Ze5TM/shH2yPR2yZUMbP7KpGn5WvZXeRfSos/VilIl4CkBpPXTaHdOp3GTRP2PMcHDytVjLwdvIg
WkYbDN3Tl14dSV1XbvKSo/S36ue9ce6To0ov/uz9/8zDQOFZH2EKlZXwvmgWaLAoyX5U8OAoqavu
JRVRcxTESohhrwelHFGmEsZbHITuESfmcSEjrntzIGa1kEkc6yl+99XUWsUahS9SuT4yMuQHUcp1
3gNhvhaFYf8McvvYxnm/9YjQV4iBqNAsB9I/SBpkJ5BzAgFC9lB6gQc57ylkAVaY0Z2RoqrfImSV
5LNhVDVvVbaiPRCA0K/1B2mULPtVtDkOVpkTmJox7in8meHsDajzrPQGc3jF5DrctTkuP95UTa9/
J9Re8rWI0vF/myCCX23cTWd5/eKOmKxyjMu28vodTb88irYtFo8rHlWSlekXODgI1sKqCR2DCK77
mbJo2yeqxbsxESTVKOr9llGjEAhX6dDImk1CjLhUbPycYnWwIS4IZMSpCGXESzgWpf6lbq3qCHsK
iXn+Z6Gt2Wv5fzHGdqXqfo32DTDj1E9uEqUnN10PPAfHStieM6RPN6jvx7pVfZ8qvB5nBXCVNdM3
TBu9JddafKlGhCMUOzI2TVPyUg2tcCGzDTMs20ztV5Pa4WvqEtTPvlGy1Yp0of5Hq1TSaROrZr5h
SYkWf/6RRFl6nlMGlNd4/nshyEy9iNsNAkS8VMthWORtJ57kO5aDoGvgmJi+aoWCO8ls5tJUdXPf
xN5YgWbPlK0R6n/6rHlPDrTQoVdNp4I602a/wTr0ntCrvg1zC6N168Wz9evkT9lZdvkhzPA6FdZa
GeN8iV6yvlaiGIfYUevhH8xtOD7+USqjm9I7Vu7KTW4rH3XqVbuqxoNm4J25SKRLx2OR8RiRK43H
gNzDMAlAi5s/U+fnFYyEh7Gs8Xhc131NsrAI0h3iRuZO77Pq2UrNYMkllP+MSSHNd1fZOHhKlYV9
jfzYW4eko98rJYLGOyktyl1tsYsz1PzJtdc3N+zLbaHX1WHsvfg8UjJY2ZMqPirDfY+E6f/SHJYs
5eh8lwdlw/DVGGplLdMGgd43FwQfw1NSBOg60pJdclD2T6TiepmBkKOYDISnuU/OKMkewU/v8rUM
Ux4blaCfV3j7ow674B7DOFplnHDNpXJResOn5pUHLXGnF7ONiguItBQL8Xr8tFVbXRtN3a0xctHR
iUJL9bFxZ1dDogD7NOBD8XdMdj+a/jwr7ApnqaREjHKg8GJB/O7nK367hWXl3lcr9ICRZKi2NFgr
XvIJU/pAL83viT8uXIRZcMbCvkkDMhliyIFk+d++pDXURWvD1CoEqsxI2BlvrmmOh3iAWC4dAfy5
+Y/RR5Ng6t8nP46tcmftoT7wJD0N5IZ1d5/76uXRU1emtTVNHunazIp4DHQ5bHqC+3bbmqFzAQiE
l8FrDw5ukZBYP4q5WStGt2kSpKDVXAteUQ12n/I4em1QCX+VXWTJdxpQjOt9vjdSTIN5spWDpj5a
e3e2ipYHWE5t3BCElWOPj6PyA3kuzIbnVIhFDVwf4Uvzd4aCbeBp2deBBCV4OVQ3BRWybYHCA0Ag
pDobqpj89ln8OnoIahHSpD90IgyQOt2utcwKbYzOeNIo0fUzZaKcaRSyCzDDP7tcutq/s7ok+UFd
1zpNAM1uFQLKQWVkr5Ye56+8Gz9z+B9PsgstM2tV1liXy0ENAyLg3oDxqDTYt1wlh5QOycpHcuWj
yXXqiWZr7Wu+2Ic7uicwbOVNbcg8arl1lN2cFtny+SCrCq9IBeECpE3OUbJAgIt9Q5LHOpgzbwSh
zU3SgO6T2TAFAPJz7pvAWpzK3MnkmByQfYYxmjsvRgC7yVGBGuMJONmEB9ec80uqFvqR1Q972YSo
Ba0YeqPf46v7j2laCEVGTqPmvapS+N45GAhwbAjPO9B+Ggeuu0htZxETNf4QMH4GrfB/dSOqQCOg
KU+F6aKGYPSBHfeH0XIWQGZMXoOo8J/x4Fok0E0jCkzNf+0NXCOKkgYvPK+bRQgI7Spfpim64IvY
HJK9bMoBltbK3k3DbyUs0atXxwhqt7GFBDLh3JL1mbs1JqEuZbxpVl744mr4v4V+eJFdifOUAicR
mk3SVS9trCFBfy9Ej46d039XXRKt+dSFL0CCgz2IoWSrkmkn3aFcy0KrVklXUTYmAjlbIjfPCAI7
a20g1hVYNt37YkwUKWJrCqRvtzjJedDno2Vq48XrIFd2UmrE24mcjDfZxC6xu79/H6PyBVxGC4vb
oV7YMlNjZHyfqK1+6TmKPktw6cVKM5wR0gwVT2QLmpunDJtpcMBkzi2V4vpxhNhWBjYuqzaePfJ/
+diA+lmbOuy/x/+95nreTL8UY5YPCfXC3Ucz2krtRScWthp4q44AaME7SSyGJK1vPaDAZVHnyk7m
6v6tOcecsqmBXEXjQAl2iGkTlHaddhrtVDu1lJO2QphfZUv2p5OO0YLczSiG95MyHp3Z/9lX0OIQ
elGu3bwOn+zcZLUsR1Cy8NdUscsFtwT8vrnMJOMZf/DbdRxD3WDVoL+ZQ7EOes35VrnPPlCuX3Uw
JguQ085bBIyPhQhRTVz62n5IkR7p0Pm5woMib0sc85n4wfvYlM6ZVOuwyoPfVLJwdvq7oyi/ueb1
iKv5z5AC3kbcqbrYFNbHweBKm0LS6SjQCh4hprGXRN6sKXZCb42Xitju6gTWV9ndJr3YdrWfbJqZ
7ptkab0YMqM4z/jqdyMSADWT/qOs8+JgKHDBHc8h6QEm1scUcZW1kXNIhGO+Bpp3Uub1Z96ZGquG
+k//PP8f/aNBwJnZZvW98Ut+sxBfPQBqjs0bsqiaZNHxWj8Z8YCEdN5raxGEVKtmRWkS6tMRpzoq
8HNzJM+9w+kprMXKsKN2mclFYCdmhnRfHGSzsmL0qRTlW6dVANV9GKwLM1fyA1h91JNrO5Kjcm7g
RhiggirY/Fuw0bXmalTNavnok7kTODXw0vpxPbiz6HtCZDzfEfJO4VlKKOaAq7vfJfOAMASleJwe
DrJPM1R9c7/r8rYw8PDWYHLV6LHljU2EN+9Fcx+wawycEbtcBHbsLjM9rL/5cbcK2tb5qWC5h8Pm
QJ010s0NOSU8DKIoIycC9RbyslF9v+vxKn0xkSwk9Z/pxpJ8p4ozzFwIIHu7KSlxrjCE5h9kcDMb
na9eIZSFL2PIWliOliZmLGSYd7FCCQzYX/7ppui427n9067MZ7/z2o+yqet1P4zNSS877wSAERlj
VVlMFojhBrjXh/Z3r5jqF59ix/PQG/aldLWrtDfCD9O+IDN8lWGPT1oBt2TjmhZFuasaHeZGQ+TN
YyPeWWU581jE0Q07vMlL0V+mNgP0GOYe0NH01Rqd4sArHmmtv7G8EX9lQdLdEkgGRPegpoANgPGd
J0xazJ1YOca6yn8GwgmfAilT382mCVK23tB/1mgQoWiJhv2jG7uX4jyPOR1LppQHPxJ8/ahOx0kD
vaSEY4lADh4Sc/5eICWx1BGURWjH7Pc51iVLA0fx74jhkoyHtm057QtEPzj7cdSvVPTjYVSE3v+w
dR5LbiPLGn4iRAAFv6X3zWb73iBkRvDe4+nvh6JGPVdxNogyIEU1waqszN/sCziG23hIQWzYJxdE
x8YJC38rD0hhNEAMdGrcHbQpepu6tYm25ZtD0f6cC3Cr92PU/CI7IMdrtS1QNae/e3FLT2v8Hod7
Ny1JmE8Fvl9BkS0iT4vBn6IcmVm+WoE49fXkQglTvNByEO8xJneT6gnUvfkXaE5ZfQwGREs6maVx
VCLEoFOnfa8ruH3oHEnRG1RZGFI4QJlL6390O/y5NnrUfvRBuNRGjT0QyWRC5opi4P3ZLYvqUqgl
0K4KHlEy43bU93b+E/rp+BOcSfrKnlqs0yxMz1Fmx0eFevzGHUheJkU0LQBmAAALuue0cKtTYEzV
yfIDZZnZlljK7tfEQMWVKH++EUsRH5jGXFfrw2HEfmVOY5eZGWyp3EFElxmm+SJdUNQi37MO9SeQ
YzB8x/oi40pkG5IFpWpjj+BSGyxlfxpzYx+ygGxEPFkwdasmV3aRYTbL2HIzsiaNeMQn7R8yRekZ
fqu3RERPgazRKBuqDA0FOFabKJtWKAiIB9nDf0k/xGIib6YGbOwpCquLwU7fEh/7lVBRBekqwzsK
JVCODjq9w172G6OzgWGEpbswvemFM/m4rIeseMvZoFmt+OHIbjCR79NxSLpEqZW/ORkZWrd6td3K
vzae9yZHvcwb9602AlKo8TzTwOTvAGNs5PfVpe11ihrxXhjEHEYG8TKffx0im0C0UIR61AezRGe2
6r7V8MhDZ0XqN/2h9ALKQ28P13rsrUOUNvrarfrwAy/wjRUboEZilbz+GFZr18MKsc4wL5lzWSIF
elvlHu5fCFkcnQje+ytgMuSDw+K5ylv/IuY9yAqbfuU4HIRTt8ioDTnmvqiBPUt/A6CqPdL+4Cfm
SfkCEWvoxi7nutXKAoa2ybKOYNDAiue/fTk/kPAHS2QgUQCRbDTc6RuCmY+suMYz5ETIWDr2vmwa
1bfkSUu6iTIXaqBuSBpU65IKbZbhPl5N5AutTugXFWLoJYycq2v7vwBzObcuNXUkg4F6qFQHWOtS
0u5p7Z1ydAQ2saKaj7lqGEvEeto3O+GHO7qN92PCk/MOQRTE4ygUVv9QKv2EkyHe8Tavlr3j1A8F
kL4psb6bRcJPf95USSQ0iyzyyvsOnNUODiGW810uDvJiTXhUO3pa3Xdhecf8HthJpCu1oPjZpBZR
lm/8ilxx0G3H/uwsvAipHSQ3W7EgaddmToalqk7JTJsYQmN48hrwnnZvZm/55K4t9Ons57QE756j
69UKf90ndoT5MfKHwMyT+uQMU0mpZ3YHRctLHaPDUMeq/sbatU5Ew/IX2Sk5Fc9EiRcOvtVr41Vo
ZXnNf8kBeZFcfmO0VPK4XbibKqj9ckxB+2srivJXTp2kTYJVr9sD4HO8RQPO92uZsJ+KeSlpj/Wc
vZ0dHYRjihsqs3ebW9g15TpBeWINE2/2na8V+JD8KSL4NZ9uj1avyZ9JZPy9Rqf/Poz8DTo9Hp/c
LIk3NlvyCTn8/IhiiLNpEOu5mUMfLrrSv4EOt4197KADqBYAAr1+ZNHwcIFXmsHf4I8Mgq4ExB/b
nn6hws2xQzMEyyk5HR78Dwx4unPFfrL3atTVdKxt30bFDdawPcqdOXe9QosXcVqXFzlbp49khuPX
3IuyK5DBV7TvkzfzagX8umUdTs2C4tJY3rN0memRcHge+vuUnIcCf0VRxn8IYixqABgHS1/PgoO8
nSSDWGPpHm/kvdbYtPyEyLMEImmP90jIVgLgldAVpGNUNKelZKv0lfKso4D/NRTMk02olWf42lZB
hZ917SJDU0gTcPuUFO+LORaFIRXu1cyokGdhIbB1q7/yS97ew1pPQdOkspwt1MZkkXCOXYECKtZK
1NWPTVea12nYyox57YzTnlABwrDMp6f2v90ZpeB0kXqf/etmByjBvk/D9KAYgfuNOMCZwFFiZrhr
ElEiVJ5QOIXGezExp9vYqnETSl9vBxVJdbmTu1bxu1v2hf4Ct/hpZMO7WHkDPAGyn4zHotLAwKug
jDZ/HDkne/Nn/XMnNlvpNU+zjzxvBVahBr25lSMaffX98Hfra9bnz7ooSz9kd722LYLojgbgn9O2
eU1bNd5bGc4CLAnmLRbdgKmzZ/3kVkrns6sj/8k8fi8qP4Wf56Hp8QXG0AUZFHxm/8JoyK4yvBvq
0syd4ufkwTk28PV6czMQp1rpKDjZq8rGHmLzCKzFP5q1GLe1AwKh80ZOVmYdv+ozesiz8+xHD12s
1rS5WArgp1PL9qnWjOuQBcM5zKvh7M+XdhwVmMvloxyXFwxpYzDMqYJt6xisjckJgXJTdBiNUBy+
UNyVUndXN0N9Q+LErZQFFMRS+r1hfay1Cpx43O/vOPG48+84cRW6EH6+UwEQZn7zDCWeLgiRHJ6A
J8uLEyvkftw43aXgFO5jWjNTfiaXFMt8n2LE4xW5wviqkpufR2BJ+dQ0BwGmLwffL0LzBQ20Oavq
2SenVRvsGcp2A4DEfuoBvYCjNI2fJrWsniOip/rbAYTDrHKsHJXGIK81pEtU34oXAJf6g9/q3+Vw
OYT+Lm78fi27eWCRDk3sD9NwbjqBOhy1MP1Wj4SXswf6BDscE6kIr2PAMCT7XEDztWGc5YlLzKDr
NjP13dehDEGWiSzGHDHJGVcS1Nq2PKmpdZ54rEtMUwzteG+OIfZwqZ9Vazl4n6kDcfxPV75GRCkM
ERj/1qkro6ULvHV+AL6+95BEwLjIHU1fFekEvmIyxNIOMUqrs+4trzN7h5FbhcgyhzKKODOORq9d
OGiNoZ5QLiazEYbaSXYVoXGq1e0s36bjRKmST9TWzQzrKz9EG6LbZijdqSYYeMlJVQR9X34UsV5v
MW4xNvI2yoWHwoa7qTpxdfbNwl9yjqgPXd8EWM3P+Lok8ayjCaK7nhkt4I5CSkpbmauXl3uGv5gX
nqb9PfGV9c+8DuyZWUdkuudQi40hPNd6CfoFXcetCJLyKTJBseDimP1UWmSKgcp8WmowzGoj7dnG
CAHFABjMHcji9yFU9xUaiLu4UvOt0sQj53/hIf5oIfulmFuTU/JT5TrTY4ekBIG4+mbFHEJqivsr
g2hZTY0Cv/r8xZtctBQVN4WSLJv2UFiIx2je2qAoeP7PTK4Y6Vmx+biMd/Usuypvkf2wKvK1BneU
YO//v0y+g2G7Z73X1f2U2L/f9Ou1Xpjou0EpX+SQy86wVgkUtpOGMzgInE9L9FDCqrE6IERAyPX/
xk1RVIcCiZ4XkYT3+7OwUlYa7pH38fn+rBQkaOZxdX4fef88nntjsi5gNm2R9gifYCl0XtY9tfM5
NHEFFoDwG7fNPOa6OccYL/0mJ8dI7YhXAsjoanyWLyqKutmSSIvQHOL+gbrd8q4B2ggrvJJXzLZV
7QYrV7Tzic7noOqG/jXQun5dFT3VYD2H0aeo1krCDjLf2mQG+uKoQollXHvqbchL7WYP3Uc7TeHJ
T4R2y/uwO5lh9YptigrQzsucZWHGxVbe650R2um3MJ6CwwhM8JKqIRJOWR6/EXh/FPh+/hqAzPhO
mfwMgIkjX15ZT16mlxvP9cQxtkV90gg70NnLxbMTROUiqfv8n6zeOVmT/CJo+4eNIH2dNHQUqCT0
Z8OJtEPGsXk7ulZ9I4WoIBuieQ+lQTa2Q3QZwlZBvtVXwRP3Q5Lv9Gwm1VDkvXaBPl2nrihYdFmz
6XwNd1pWL3BIBq02T3C4Va8u4GDg/yBRvsYcUGqXqtdXciifb5P35srw0cGGPshxeUGJuAZ+pLb3
e+WYL0LlmFUR5isY+1ELAlvs6M5msKLwBeeP7z6+Tz9DJTlaxO3vfjZlaz9UspMjBvWMZQgiOCLo
KcZka7vQip81B6tFM/oGSQYB5k9EN+EVywRFv2fAMfUz6Boo1h9Sw7mDmn7xx1ID88yBpJjc8fyf
Mb80KywsJ3MtB3MfiiNmrMc6Hsa91kZvwC/iBx1/lgfZsgwvuPjda4ms/QMi9fGDbClh5eGdW1wn
ZLt+6JPYFji9YFkJCbSpnexX6hevRehVr66S8lAAJqDWFWDpWyS7OM2nU9wG+HR4vuUcUlDtcqyz
hglnDnToEGXdG8ZgXRXftQgHKCRAC9l9DcmW5wFfqJrsInvgutUddploy5Cx3QDfFSiuGenFMmMP
pFbYVVQ5IcPKQWcykTrFc2xap6bNBqea3UnYdr6yhNItq1nX+K5ebFjJ2tPKYamWORKKCnAaZBui
R8za9XMeF6+2T0IUFaJvdlDYi9gfxEPm+8FZVSH9W22sfCMpQKnbit5FmmZbUSfFrosQeur85KRr
lkdVa6o3tanoxiJMsFd2+wqyo5E8ZJGGS5pvxq8GPol7DqvpgxjL9pxlqD3VDQqTWYddRGyWaBbN
LXlxGzDJlspv4K8J2cVm3FpzUI+W8mbFVfsFH9jaJH/egMNgvc7gpNxv+etdytLxVqXn4vgY/5OD
Rjvb+ASem67KRthWzg/FSq2tHLPDQZytnJLYwkhx60jLFz+cq8zEXFDuUJyHRhwt8m0AbSpauIW2
jAPf+SWi5EhFzP6hTd2bagfKJ/aU5NQQsH3vp5kOr1M0I3g9Yl0JBjy16qdWd6YVVmD1Y9RY43rk
/PrQ6ZO26RJbP7twg7a9HkYnPHHSvYOCIMSQCS+x1o/3BTSjfe67CztBOMudL7L1VxfP398TTqpg
fRja2mbKO+MZI/QicIYXedGPWhM297YXX6sp7J7lRAUgc0RJ/WzbqJRFpWoX70mABlIXDd5mKFvg
1I2HXVVkOPUG/7mjcKKxppTRx6divqi6o8N5K37I3oSq/wK6L7gFk5ftMIPwjpw/lKOwYlJQbm6Q
Oxq0tdk73rFyEV9giW336CaPApFVfN5NXEvLCVUgmzPUW58Gn+hporGYrgzRxL8azfgF3GZ4Rbr3
V5rY/X4KXsgbj6evoEzGaDJcl2PckJi+e6wRg8hhQ1vWoq5qlLr83njJpjc2xegN2WBxSUPomWFf
xG8th2lIFVpLWMcseURvxW5f7eQslnUcGDB7OMvZCHs4ItXx2UFF4eYO6lHrYGilUIyr5p20FA+S
obzdG03zbldksXJI1GvXLKfhMYuANqWjt7clPvuOwzb6EhemGbYuods+WvekEtxoZfgmNo59bh7Q
FQJZL5D8SvSovgrQMisgPBaqLKxlVuYE34shO/o5Z/HFmG11QR6Sw7O6I1fHyTRCfBnQpZMjlNUb
i0DNrfjcmGILALR+VAnKl/0kzK0boqxBvpozbpSRw1Vcc3uno3z15XQceMO2ANtHuXnSb2RlO+wL
NWeNeI69bvE8eq7GYUS3ZqDwOc8iD25dRRyB6LHVp7i9TUkd7k0vaI8YLIX72jKav1v612wfrvWw
Lw8koLuNiyTdY4cx39KKOxxXnfabLRLxTz+kC39sONSFOLIWpW5B7dG+t5pInH1Kf+Vz7jv1obVQ
Os//MHtb2ZlsaWvZbfvyV9lX5ZVsZvOI7ty7HLZ711nXRIm7IRDOaWooKtZl2hIGqSQItdx96KbJ
fZCtQe1ea1LCBzlU+7l5dPr0gL+efRbloECRC4y17OqKbp+1+SJbfhXgmqWMa0xB/4eo+deYmWXK
XrXjneSVfY3L1le3ZOlap8b969T97xUZhetvbpH/nUcvvN6ZR8yVqGuS8MaPtKuF/mLq4Fk0BJmP
MtPw1Z28LnvW6+fGajALovjMshgkzpbi0gN2Vd1GIRy3DhzHuYLmaJDYSmKkEvpp10Bd28Lc7p8G
DZtbJqOf8Ea3wWh0HzWMpRUQlulk4Dt8LqfkhslFvCgcoXx6Ij3YAU87wlHT3uplai3xvxl8j2HW
qu/gOrytC/V+q4mo+sRuR77OKpp2k9mduusUq3kLh5SUHK9TI+zfRFXXB8MOyUjpMdUs/h3kW/wV
FZPyNFJrwF1Y/NT0f8LO8aGyg9dwUldbcnDqXh2Lnz1QPtheNtQHf9LydTma5Bvmbh6Qdbc1NTnI
7oRk/gIn1/Qsu7Y1PeRE1VTIyDdnrOMrhQrDJm8N+1DHBYZOwo4Zqwd0eKrNoJA7UUX+s1ICFGr+
3FqMSLfJW0fseD41lm3UBsGLNdXPoa/mdCToaTPGUaG3sMXT/7TqGsMaOSZnO4KWt9xltx/mlrzP
Lzzx6KrNHn4+mH43G7YmQlZvAqnMRYMM1ENXq/GrVfyjC/yB7rtI4J2dEH0haY5iwbw/5WH6/mWz
gtskwApt+H1HgQLJqeL3ezdakbNfr6/+ne0SNIIpALXbv2T+5aMeisw/jca77Hz9ICwnmxY2jhMb
WTKT1TK2KJ8gKWi2fqJ+5wAEhnEpnHKXjGl8QpksPk1yz5NNeYlNs16M1tCu/RJ67z2zoKrlf/MH
MpMgss7eJkX+jTJjVx3z0tJejndqT9W37i5J4t1/CKNssugI1QBUEBhvF34Sj+/kzKN11vcknNKo
OJptZm28qOiOepWowCyRcCnAoTEgR7eNq5WPmVmDeYr0itTaI6WL7FIo4cb1DL6KoFzXkEpxbzJR
rOgEKlvoQnugWTQY3p7Rb6K4cdh0OmXsF04myB1rRQH/sGdVR4SAsAZVYBSHoRqqIFKWnqFewphs
L16p3VOeQNepTN0lcP23uCpcY9ziAF1ACTdDe+HEbGYFTse7RJJlWuMTSs14gWoQ2dBIvJktrqof
5VybrPwESXY/OYxzFi7J9P5cj6W/H1T/sf8z9DUpx4ox9PeqGj7K++VkFmtiNQVgJMoccXAAK5tG
VtGGalA3mB5mKx+9+51GFWqRe7Vylpe6SsS+rgx8hv8dkq0mxtctMULljLzogYp9iWghQx3JqqJM
yit6JuShO3GKWuE9OmGozLbi2S43qmBZm6X3KCeUbuhWjs1mL7thPeANWDrHPAmfZa1X+Ia9iyhj
37ksoYoU2whbZDni9bwYe328BEinXkYtHDEH5atKBlMQbTKRgJdC2dcYl73eultDST4Ryr6FQ1+e
5e/RKOJ0X5ajy/ePqOXyz6zaQeDoBnK99Rpv5gICAQWEgqQ7tjZlsml0kuELOVgP7lvC909AQe1D
PiIo7Oq3HOsSnydCPhalFmlL4Q3RLqG68lSOXXYSifojI9FYNDuTzMdbU3vdoRrQ1JBsWch741qv
TG0ruxhTNItySBsA5E7znCH4n4IdNoFjwDGmMu4OJvHjhMjRQeaxyskf92CsYsRPsASZgQJObBpP
pGDzBaqxxTFxnPIEgfofLbGKrYNJwSoPZ2dMx8fryptYqegFhA7PRUapPG+ti1LTs9xoZE/Avl3e
UVmTdVCDEMpLlD21ThBfCg7VT3Z9wnUCvwV1yn4pCikXw1XTZ0gCXqhN6z5AYfheHnKnM3jU6CYr
R0D+lHUHqmN9twoPPRJ5TnhzegMkgoWbGsD7dtUSwWzzvjaf27LOtkOJHXkQmRg9tL15IJM6K6TQ
7S0o4F0Dr3W+F8Xo+tlIlmFNSQwtVHKy8/8IEltEUUhTjvJ/1KhzwbNjA5OzbRACHAzHV3B/UU3p
XqfwlvVX9Dr0az/D91ARWI6p1R7IYYPl8otkGbhhdxAznOprtvWmndYmqbdQ7ecJ/XGZWFQCqn2L
agzb8zwmv73/NSYnUqNKF6TU+mOF1A+KqxPc9Vxp7E3rle9doXP4oOSeritdjU/ygjoChxbZ1GwP
a486WAGZz0DfvqeV428wV7G2/DrH9zJvz16do1eMPo1E/4Ht+xidKDreBbo5hHwEWYKXrEaGVMsC
KrwNJ0wfpixsqBPY8fA98Z1hTaFTPcZT0l+ofmOjYcWk3JIISIYoKS+qlvYowWaZH+w8AizEgQEO
etgDSlJwPLnVuXHCeiG7Zpt3O0VU1kqfucGAcvm2Pb3bcU71j5lnOislMuB7w1cAxKDZTnqQwMYU
/v2YaeMd2IggPFqF0Ivv0EeU5YNTU+ivsRUB8h7L7vs09Xw9iuqW6ybTOE8CXClPYhEE6TOYSXHs
EOp8MuwaGF8nZsciQOsJFgYQGe3nwAEWFjZ18FBMJNm1OXWtsImsCr33DkZqqwha4Hw5JdpRshhE
Piv1c4o55JYWUoLWjhATJ4r7U83TDW63ToZxiUOEt0HwkQr8V7/sfShzInkuKXEDnBm/G8lsUd32
41PA9rlJOw1/pDzLj4RLhFtoqJnWQncDD+H7QttUepM9m7gjHFKdum9fBtT8cJK+KXa8cP0oQBha
3ZWKbx8Dy+42MYzdWxiE2LMFpv6taDmJzadTQted56XDukrzbDPM5d/MH0H7qN59nVXTVOzaBrFI
uexS5Jwe3cBcDmwYXt59x0mzXRmR3p0CxOCwerd8krdMoBuH8FYQvbVeXWyDLul2XTH4L3C8nlJw
zgJ4/GnEIfQxTjvi6qFdVJQvH9V5KAsscj9es0BGdjJMPk/t3S+FEB7oFbKkEca9crySQ/PFSFN7
GaSzOhou4MdwvnwxH77GpsrCCNBC1UcWlvPmWrmwjO+l58iwdXR85sCfRfENdhkUzBmdlUUKDkeD
vpLQLVsRxmM7p42I0ZE7GC1OC7NsPnj1aF9rAuBuEQAjdRroHVnps8UB8ZQXie4M3LTYWsr0M9NI
4sMvCW+lXunLWpAdk9BZM8h+dyXUU84qTo/iVR+ku6YUGRjzud7ox77YYDD/MGb2OdKFl3NA718z
FxXNwu3yZUad5aL0aLA7c6Xuq9XXyjJMnX/HYmH+EB2xNoKR/TeEAmx08XsKmmPRLEdXpNs7lsRF
/gDLBlZCLA2sA7XIegOEPg0/DdTs7+cl24/cVY1Uv3m2U4Ni2+SHh7gC8dVXR1kAlewS2bqXRy1P
Pee4CFL0PoE52yH1dKR4Kv6xC/M0DE31oWscJaLGAW8/EN8lCTAkZPmecTazttXQDrsWyYQn00/Q
6Sch832IS8c6TMb4oGfusW8j/07NkwCp2IS63NjYLyRWI2XwgjW7X32UFxBe3hpj0l9KRES/MIux
PsZWjx2BE0wJeEmif6r4ymYSiO5bVaede6za14FfWq9NVn3aMcbh90VJlK17atDu2mRBWmzEbPcR
aAD1EILvj8bctZzwABNruCnIoOXmFBwbB11Uu8nEodKj7mRXfQFZPFdvtk1x2suD+HPAsRuTWpKV
teAsMhOOMgxzzEobT/0I6ocI/He3midRaAhXoFvrVSvLeEaLGoJiQgov1I9h7g1k6AmZMAEKsasf
VfNTy/sJTfpm3JX9ELwB9tiMVZJ9m2bKr+GU1bGaJgfBkOJTjgc11maY942Xthx4JHPbWsiJkD2P
EOwwlU3xszFSdBwEFsvRKs442SxUx9xOtR7+9LXmm8438pH5GdiqukteQOAVwFuH8rFThmgTIcqI
JgBgUEpR9oGi4tA5D22CHLoRtvZH6wEmAooRnELHVZ9NH8WAeTx1G3etprG2k91N70BcU4dI7GJb
ddY4/e5x+DAeDdAzq9Eo212TihlU/W+3DiMoZH+6o1s1O+r0gM5nUD/rBCoL11LMIgtZ71qrLrcN
BM1mHh2HdJALS1LwxW5KxndbgJVPNatZ36GfIaJMsa/cKV6+z/GklDSKIMaFA4B3hpj/NKyaIGEt
blT9c5x6HXVGPzwBfyTvTN1u4eRB9S5bmdf+bsGOrd4htPQL2ZKzdhyFgA8WRaS6lyZx89es+fTm
QnjUpuJEDcIidRIGl55KF1YUVv0yTBW6Y0DvhkHRz6DEZ99DurHlYLKVDdAAZ+hdHULB9ZFLPMhZ
4Y83tYzsq3wPDEHvL8pd2yaHUKbrfrQB/8ybbeoUOVK4jXGySs95JlrcKbABPxx8w7ZG4vwuG3vW
sEeCqnvWPTM8y5fLcnI8vzy1vX5lm8AkJflO0vBwHtJ3Wm2hdjX/BFTRY/NW+5q+8weqLDkQLp7A
2F79PSMZemHb426pYTMWpQqwrcSfKQI6FuNOxcpWgENbsLzgdZewgEdJcsgix3wdA80/U8NrF6PT
mq/4Jlk7YG7dSnYT3MPWvWU125DQ+KGx28eECu1WJNCGKN2jn/N332NJu89zDC/wah8GqqJoaPSG
yWEj7bUbEAX11syA8GLC8nnumVXcAI3CdkV25SVJB/TfBh+PmAT1D7szFyPSj29DEPmbvm+abSCm
+AA6M1pOWGZvXEUr15KH2Li9doE5dn9I5TY4TsqLFxB7yqfYMFk9ag6FfCLVPZYj7IE21agZRNXr
bwc3nI9Tf7AeZQjjKsIBi2trC0om0TIdFMRRMLK7b8V6iMUmWz/ijxFWKQVo3wUVJNRwZ8V4a350
2KLLcxHGLed3UHsIUH5Ek6etRRHbO3mbqBYiyK19kBnuUv43qGYvYpaCR/mZm0IxgJ+5Eetb+qBF
/bhTu2I8osvBMy6bf/c5Rb1qOGuYRuptmrK17FUfe8YBuPHRGFvjUqMAmRiDub/T+zP8R5cw1yn7
S8EtEUwU4U2HWlZsXCyP0x/R87T0+zLix1TyfHaAv+/vbPyZ7qfUXBtDYCwgx9VHeUFmoLm3ZFdr
7Po4zZevrgrt/DgWSxf7r1OzCUXQnZS5LQdky0yyFF6vFoz3GQS4ykU4bwVy2m8spv/TxPPquXNT
WHJGPQKm6dz4KC9BEMGOkE2/T5NjjLbXfeZrjEWTAkHufpdDptoiWj0fgKGlPfT54D64+Go8IDI6
bnWYKvwt0ExcY2QFKTHwwi1x7lGPiuYIVaAGMqzU99ZfY3JCnWdNN1+nDvVbSJr+42h9b0WnP8iO
vMRzJhnhKZTmwuDxPqQaLZZzKnqrYxVxVsgcQNkJogRfL9Mqlb9P6nAkS8pq01kTMYQzhsG2d8y3
sY5cHNeS8KylfJd6YUz1SjbbPturRmPuZW9oKyLjXG3X1F7IuWDUNMWiP7aObrZooTroIJDMWs1u
CCsby9uNRAvJi0XYVZQ2+V6W9gOGejhWNp6x4GhoXvm31UNU2Pa6SdN0FeH0sKp9FrIhTeI9hH3f
ep/imkNn3qX+xZyTXmQHsguGvc2Woy4F3rmLiWt2AeykqIuysdRt5Nv46fy5W95TzveoFqlzTv9Y
YGprKnAIGTvRxTEGKvh/WnKM1XA1pCHVvXm8ixBlXYkm+KnjDrQjz496om6PNySW6vWAilpZltOT
Ennjk60AF4ucsQBuSXfyonIvVCR4ZNdyh/FJRwsvo9T0KF+lzf40RaVkW3mHC2XxFBTiQ06mY2mc
UDXchbNZo501vy+iiu3D15gV87srY2IVKFUQBmaugDuzBvzBffIjU9lm9lgevLA5KmJWXvXCg4UH
3U8t0H9EratgUq/YG6eMlX1rhdk1Gvk5tlA3f/A/lXeqYx0uEYSxrnGvdJCzPH/rYDBh5+NrG7uH
qh/C7+QwSsCh8XDRWkMhjBbDss1IsoH/TlZ26Y6YfS6ky9jXpWvQ/DE7QZlsth/TXM/fVfDOIXUi
o1Io4LElcVBNI9QiLbbDNWHXmpqP9uz5UbVPsqZeQi+ismAl5JJS50VOJsiAP7fd/U5/nofH8DAi
iI3dgbuRIFa9aNOLz8l1aNrs1TDzZCH6vv5pRGRfTYNnPSBzphRa+20qXGIOtzGegiz9NCy3PTQp
quuLlFzdRfGifZXY9qGvKhVACUUOMp9oso8OfMvQTh8zKKi3QXH4O2dlsRJl5d3kxdXCjYW44IPs
lWqNdFRZqUvZla+qzeCEnkBxSeb3SEBH7RLbCuYTL2KJsE/WsRPsO801T4bu9lcxX6yS3dzDT2Ad
TWN/lRNu23bHxDDuPTneOflw5SM8EP7pxyglbVXbGMiOvYKWxHxB1RXht/kyxJO38g2CXjkRxL5L
un6+p9MbZDzcKdiDEnzNczN692pKqgVoiQe3i8pdDzx0b1oOzLmSkm9b+qBTRj7+nGiWmeU8S7oz
4N85D/01OnWmva9ad6/woMBMsAUnNZHjgd5aA3g5X8lZ491gV0Pa6dJmeqkjv3jKW+Cxc89qK+8J
4feFnEvDSH1u7ZOcUl0wChQvkSKaXuQlg0/vWsm9M8WPflwmCzJ02aYNYv2AJAsIhLyleupEV9wf
6gPfG4Iw1dSrS9lMprzY1z35rdssCjI4Wo96eIp034y/HMcnEenNroiw2816LxoXvRIc+qzikmo9
GgNhclF0Jwd4jMz+GuRzdUgQoV+44Xgz8ITYeKVZX2s3PIdNkb/gsQ4523BCwnwne/FH7IbCLu03
XSyY1dxwGxphvPbnm7MkPeSdS/lR3PKCeAC4rDODWKmEJmX+oGSa8lBBFH1Qi1KZlQnSFdXXcj3O
3ftYTqLDtX84/ns7DPWzGZEEwa1nWNilQsHEgiRHudZVcxJBtuiOzRB3yMVZ6DbJ40JjK866mnUJ
JElQcgZR0USBuDMUODKVCQdplhb4S1VAjplmdIIS3MG35o6QSHFlG/iX8uTvLds2bhZg6puovb0/
Fd2bYnfKwQc/8X+kXdeS47qS/CJG0BN8lZdaUqvN2BfGuEOC3ruv30ShR9Bo+u49G/vCIAoFVAFE
q0mgKnNJxcwFXKSbtcGWig0IbPBqbM1nKmJ1zU8sRzA+yJQaRMkihzPUs38CDqjClOn1aYhTACh3
pbWavAFxStMWIIjer8qscPg/leVHEC+6q853h3OJzO09voz6DYKTntI4ytZy+x7AE5dhBuEFHfBo
HOj4Pl4M97SVjzxX8Ln1+KNivnaOcGA2fLD7GNlsRvQj8px4QeyUo+f6y8AaEF3c8fgDT5I9sV+y
FHkeQJxqdlQEqmSBDJgvmZEHu9JA3D+A5fjJ7/DbjhOAo44slNcU/BBH1iNjCFQL2pc04jFiOKb5
YgBc6DEKkN+r9UDVtQdwxURhmQMMtfeeq4y/WgJVdyozd2UjUPHAA90+517204HjAkxu2sqXZIZ9
qT0g85/mweDA3LxWU+bE3DQ6dnhKIAbhrfAxBNjemvs9wr0FsKaKjlUVSkYqVDE6+lsLAtAo+sJE
7CCw2YZ8BjBnF3zCt3l70B0WIOoIEJUzYpBWwOnKDlSbRzhL7hP3xfZt5CXU+WcS18z0twMCLdZU
1PDtvSjzITz1k8/OI+hdWwev/fgj/VnBD/CwzdozUJcB2sEbfecCDu+ZOyDNpP+hSArEK5sHVjkT
QKBROEWPQ6CxQxOCQC/oxuZj0Z152j/WOpKLiiz6AJCu6GOMuBccq1rhYcI7ziUOLKRWCQ3ufvVG
XnzHrgfQDHDMhtf6GVsKSZWvrTHiX7wmwdYo/osjDRDBcs2Qv7QDR54zR2q1NxYFfhixEUUqwATd
aUO49Q0tRrhawAANbRiP4JOo93YN1GQEi85PDk5glsMwGN/Bn7pkXEOWujl96xqr/ti1boMEogHv
Lz2SAsoY0FH2ZAWvGSguF4HQBRh6pnUgh6uq5imYApzUgEnqgO0rcRjUfCAst8b18JJgIIFlHPPk
zJAHu2QdNvsRDIFUbgufk90ACg7diQYARrM8X+RABsJGohM/0wXZ85EBZg8qhBpOGBjvf7oIeJT1
930U3/H5ByQiEbAThZFxTIwKkeMZ6MdLwCrSYSGL83RR1OBOBsC08dFtzzJf1J1+BfR14DjArAGT
CBCgBR4JL4DSajrIEaBMFC3XYlnM8C66aPE/Kv4HAF5MwkIh4XqTejjNJGVRcgCevAGWbXMw8T2E
5AUXp+mZH3v2jml69WEq03hZDdbw3OogBQH3yfiAc2F+RLAoUDl9Zj9XftEHm+R7CoaXc9aOwZnu
mPelbkP3dCdu8agWeVl2myoFZvs819HWYB3O2OLEy14RkeEheBPHrGxAxlEZAWneMdxXv01BlYNg
cfrBtHzALdXtZIOfL08ezVn7bjtBuTAMQJX5WlKce6RsnsHAMoBZ6DLVLoiQq8oAGzT+MSDPogZD
i1VUy05U+zjZuHC9NA6Bm3+lEl0iRKFsTaNeRQ12YtXF6/k+RgzQXonobvKdNzVQRU4tzKCshT8m
bN08JK0Nkawg7TeB2SE8qPspS6pDnGwW5sYGV/veyf4XS7IFmQNGGQ5cOv+T6oU8AGiDw/ZtxMAg
3pl4kxJuFTyuQFctBpbkE9AXQOzbrbiFOGDVnO5iNwA4ohob4ofAipyBeh6ESR4DbuAfk2MIE7Uw
djMkmzTxvfGpD/EabnYe8gup98nN3uZMWYjrdG+EOChrzOBHphf1KTWD6uZCsmC0sk3ltwPikn/X
KuXM1qsTvmuCIwcp9J993BWLGCG+YQEUqLsK6pdkLRJQNwCBu7UVX62SHoJ3/SM44YB1COgh1VQ5
d2enNIBH4jVRjIOvmCMMGxd8CRfFIhjdSJYdBMAuW+QoLpVONTRv2iQj5TsZVdzJ3tOT5lTXZK4o
y1tzd31VRQkPqW/l5p2puyalP3/wjMB66MoaNLXjjyF1itfcborX0U6+GulQnMI6LF5tDRAPWhCF
W6pMPERUdkEtznmhi0zn+omD21VrjKhdNm76FCf4BqTKAiRcK7cfmWwK6Ct/N4ODaUm1fe5poCsd
91Qi8wibO3gF9x5lcy6CVmOAClJl3AK4PfYdnFcJy1oRGWfQ01+oRK52QIPW3TJ/In1sviMCcGw9
acBrDL7Fp7a5olpejs0JYUhfqDldZnwoJIBaeJYiA8dndjr6B9JvO8CvgUsL8dLCeolIhKOvgdNv
yDveLnEuj2QrOX+uCRibNuo5XlehmuHLc910I7ZKRHEqu+gB2WS9nEAjt9znkf8IWN3szdhuAafh
5HuXNzOiwKb2BWBmILkxtelnGSKpGFm/3/Ss9Ja2O/LHGJgHh2AA8Fua6MMHRL99qxCr+dOf0j12
POovAzJSVyypahFBg8+5Dj/RPGXmpwJk8Q7v55/A1Xm2Qy361AAqdm2UmoWo4to9mbPVrdLWDL8i
KXxLqkZv/8L7iv9qm6DvReB/fiinYHrUnFjHd9nYfbdmYMCIXhmOnPB5E3vP+oB3btCxeDsctQM0
1S38hfQRgB8imSltBeD1YLJLb0fF3sN/enzF5EcOrFFQSIb+LiuRuskQ5YxYr37aVshqRaARRpK5
+E/XTpqO3dfW/wiWlXoxZNbwTU+7S+eM4z824C0iALYC8DXBx048N//oIX8arLT5FiGpcxG1pfPR
8Frkl3mO/swAfLju+9k/5zXgJACPYjz4Lui2DOwK76I5rE9a6rebkJXeZeagMo657ry2LXa3ED+d
fnHC6XsWeNqPYLK3iT3j7Chf6jiwx16zA2gvXXd/RH3zo0e+2Rc7AvxHXOEUaB6B5D10jnUBUkm/
KVuAGWCjHCA44YGZWJN4qhfCWy4A672psT+NED2gN+OLZo+w6uTVNMBk70fAryP8ZY7juhXHgeCB
T3H22el3EtQZee7IsCrMlYP8ly8AHMcDY9ikY35yY6TvkbJZXo20PrsxMtgBYpREczISzYV/ANpY
9hlvl2QE4D1MGiFXWAJueDJSIkVcjaQSI1FGxEjaAiC2Zl2wEyDoAKdG+NRiJGQEvInKyCBGYiJy
YkVa0X8dCfli4ueAjOALj53USBJhRJvuR0JGvGh+M6JGQs8E8foXmgfmDfEChCP2vnSr/DEXl6wb
EiSB4HyagSbpUfdiYJhVQCfeIyDnkz90zF6Q4hQjOauqrDXpqQ6o6CSbwe7NM2kWyGFBHMaIcOuh
Gx886oPUWtv8lWAh7m70GsfBSU0X9psbxV5HiBVCFkf8KMAr2aMNEJ1NaI4gRhBCupAfAb7dd2UO
ChYhlz6XLJwezMlCDNgfumPummccSiuxjVQs2VmGc14z6LojVcqpGDPjU14aIpYM/ShdfCKC+AdY
tVtyQfpexNjI1mPG10qR2oHJysN3x9gt7yp0/JnvCuyoLu4q+sQ3kNznn+/kHaCCT9izlo/rxtHa
xWf6XLYnkilvuWVf3KQDnYcYgByU3zqAcO4dBJxeZ4fs4KfQWrjDHlQV5o4Dln49z3P8eWDIcfEs
ZhwNURRpBPHnyXbMoxO3AIMRQiSrJ+vR8QzkcKHIpx47DE35bBXYm9B5+wzWjeRz1mXZjjXNIDvG
P3UwxJZtdQpDkE7CMjWuNRBZIZIlXVKj2XPtVYHXPlk7Wd6hZDp/0a3CvSAK4ZN0oHBNZDnkvuwa
ydUdkmcdDXnjdv3RmLj0Ey37h8qxwcgoHAobsdOBX7Q9Dcqe2Ba0NexltjR+GcwcEVEYjY8dxS0y
4qoNTUDK8NYXIIzvrCV8/ICfcXyLQC1gFjv0rAKvjSiaOOpepUEJFkRRBOjR2kegOX5F/RqM8KBM
InmddM7G8yd7Q8UqQCTJGBf1o54N5mtXVNgQgqeNG1cH/OZz8COgNw1xtcBc1JHVJ4rM6peAhxpA
/8vNMyBL8DEt5LbZIYDW4zl46PHQxrH/XiHD4uJyEMyHyLAlLSOtbBCuA22MtPyw75FUP3QPVJsC
q9nsa3w+B214Bh4Ljm/pYY7Av8CfgCk7CYwCWDS5c6mDJgZGmX2g1nNa5fuhAbovFf2gyJYODgKO
ZApjCgEn8ymJjPoEYBhDug20/mHNCgs4qMJtvTOeMzscn4Kqr0BgXCEmRAxOLNNYx94hzYFaplSL
BDWbf2672JLLlHoydAeB/uDwAJgzJhWAXmfTsW6WKWmh/v1lGhugH5uLPTW2G8CS0TIlexPwIxBu
W2YgvIdzQJk4DHhNlMtUm6NP8jFelylZypEBtWjSFMsUJOvvLVNSKzwfz4aDy10OHMvUyyzvBchA
/NJhmZJJHuOMxgm7Sq4ktUyxoyGXqRydWKatWKbkkVqmVNt13dofK+M1Dmeg616X6QRoJLxaYpmS
2uxiS3EWy7S1mVym5JrVNdVBHzoO8EqxLlvuLC3Aex+oNgcMyN0ypd5omdaOl23JpT+XKdLh5Oo1
fNfeAzWslUsJkeD90rou0yRNcEYSVB+1xH5bpmQT5I8Abb8u07ESkElYpiBjjoFaZx3IpFqm5BBP
cVrggBz9SLV/LFPLrJE5J9al1YPttTf7VP7o9fX8DNvjkxN7cpmSVpR55q5iiOUnf4Ah8vZrSsUN
LdOxLoG22gbRtinz8GUK6mmNg1vwESHs+pkuRbFNkMkhCw42ZzY8CBAeJvRJgVv5YmRu/TSUvfYc
xCAJBUsU+FuuXcw2cJnAJwP4DzSyfV5sa+Tf3GjUQ46kBad7pEb4b4Pfw8mfl1SkVlqfPDSIyDyT
CO9QAyKBOFi6r1awKLGtkhkn0h+TLgM4J8J3yC2pljsfUrt0j1QakA6xn7V+WlCRWiV1973nUSg1
MkTsHEwdiXfKCphtcIaqm9kDNZiNoX0AMlJ4ozKAdxR/XHN3oGZlHefHah6+KjPY/cSbd9Fae3JO
w3bradTjV2WGta6Gk9Qm3JOZoXQQNtVMcvSk5llJvTTsqt5REXxfzrny/b2ygqBNwPVNvYmcXzxN
ZiIrF1CGG+qRRBO3ECVbRvHb4y89/eKk+lJNmZek8wqYyMOGGhRJrD/FwXdlBKFafI0fu0AumQBU
888tIHjFk6Zu1Jryamc74BRj5/XgF+6RHvpMF99OwlUVN8EmA4OwlCFeAkfekYEgcqghi9I+/ItW
Uy7g6WrjkTpqOrDhvteqEbaU/aut/9xq6kJEAKT3rTRhizq6s0U9uQbwmf5lq852sOEZ+3zXWrp7
AdhUfSw5O5oBLzV8EiJlsZmzZclqPGUqiUsHtoAFSGHAJCWKLUKyL603hGvbcNlKyXC4V+yTFkF2
1Dvpzf4cPnoeKCyv3dEd4LpP+FpHVnbnwHTGx2Kpid1H2Z3wri4bfYOlMy1JRhcLWWIPjsufdfKY
TOTaqxlY1iMVSGuO9HABJCN3r2TYeB+Rw46AgUZ4QnpOrY07IyqGBemR1xwhEOcCgd+qKTUwQgTd
AkzmJOeqH1MfB1VgIqWeSNl1J76Zh1yTDpPMsiP7YBnN55spdnYJsHMuZE7663LwqFvjQfYlBq+B
MGvVBXgHUbLCrtnW6AZXTiZVsMjKTshF2Uk18WikvPPWTlmxkxpG1BrTogXMyE7NgI89zDVyzVrg
y/+eldwwtb3ZzL+U5Zix4HHyjyShC6nHxfhStzE4oK/rwqyRV97bOABVMtsEhWM64I1XOdN0YXPs
fPNoVO286sdMW/lN9B1hrc1+itPxkS4W68dHnFwfptHUHzxw1vN16uENMoiys9KY9C4BdgJgvPoM
gYm6aN93xfyQ58GB1JATjopyGqp9y8fvdxasXqu2GiIUFjd9ik5G8LoBytOyl1SRUfd9O6SrXMMS
uek6nPFLyuMBezJkSnaUY3NKMwZjd6M5dsMjgqe9A7kpPe6RF4YPsfIkG/PMiR7DYn3TlUguPbZJ
uJUdi3mhuzjC+fVs6x+kbyRjQaFtTT0Ach/N2OT06WbQ3XpJ80k6UjEP9VXmGvqKKqQv8Syw3scy
28yVO0grpN20YIDx6g5UqtcHRHdcaz/4cRSDvEJMv1TuGQiBvO54I4stwL2AUlM1H7uoxGY0iAlE
j1IVoeruAbkHb0Wq6TJH3wluINm5VLQDHZwOoH2QD4cUaRzM0uO1OWqp7FbOIiIHESvPDV0+NaWd
4it4MYasllNLFfRosjD5zlqnFnADGBbLYiT3eq+pVmqgJcYFycV+vlDlxJ/eau5k2Z8VpIeT49+N
qVwXbrR3kZlAbf9jV6pnpae6v/dI6ah273U9u/0PQyv89b1Xquv/2NV9E2XpvSZK1gYmsP7L9Oe/
cVo1u+v+vjGNTnn93mCnHOvN4Mn+33SldFRX73UvZ0Hp3LXTJ94vS2seELeLlfOenhxJWNblMhkt
fRk6Nd4rZt0+0B1d8oDfymKEHeFbvQtTtlb17zUkWWCjR7rTMu+b38TgOKMeNNsOgfjx1/3QIW3o
rX9AjuE+duOMre/coC7/bk1ixAGesEVcbGW97FH2dXsv+/3LBnVBF5qIWz9vW0tLRbWaAbm2u+39
b69kH3fzqoo0NGVROaDGPITMtZAb/HsySQffEhAyJAS28+Fvq6qfu3bKMqkoK6oF3d01Ixm1/RcO
kzIApQBTaIPjQ6yr97qTQ1A9092NUNUom0pGd6riblzv2VPucwTob4EzgETEP9b8/8u4XCAWco1A
nuElm4JHS1D0gbgeNCxLZBHaiP5gbA/IZ2wSA5TypcSpzyIRmAIptm1dR0+krmnljtRFStdfugng
lJnQdWYb0CN/6ta881+aHiiQBGsQo1/S/Rc+iH7xhvx/8+GuX/KXN2DqNaoZZ7kCkV3Mw50PRpP6
+8kcAfUldDvhby9gGMQ8/EcfSjG2P3Xv+qX5/Zc+MLfFV6UJMLL/7gPgmf29fvWXxnb1986H93Sv
8wDGBv1jpSFqCzg6CLlCHk2K/YMiG3zkoejzsjcT4A9nQ3OhmqAJrQff7s5UUvKqtpEbHyU9gI3c
+kIVoGBIdqkfIRxZdKpajGa1mYCPeVLy0mTIR+YINJj50APw2u/ZecKOh1Khu6hyEpzcltFWVcx5
ZgMgr/2QXs1QpRm5n1ttrgHA89v9YszqLU6cA+DdXmXC4RbM71nSI6bmKh9y01jF1hyCPALuUwUH
ODnyOLxVRTNEBoHhg48703SkS6RX9a67R27gD+Ulyf0ifupANP0gR6mP3rwB4Hwrp10pdxwvhe74
qCR+GsSrOvZ06Q3NMpC6LezZM8Cc/R4MNYgQzrmoPAfAi9cKADwFu2awsoV8uKTo1NEDEkjKo9JL
phGEfw1j0iWq+L02yCg1JLFaH8rN2ihv1oeS0/qoxfpQskKsj6YDyKaS0R2yHt9dH/XstSvlKq0R
5GXI5kruhyCWNM0Bm230lCre24fIrD9Q50rPmK3Pnc7qg5Kr9UEytZav60Pp3q0PqrAAD0rrQz5f
ktH66Hnwtj5I1jPu7Zlr/1DekDwr0ydDj6sHtZRpjQCwGeDy14cpbSE1SawRJQ7BILsqQrzhkwJV
XNcIiZRcrRElYwmIcmiN3Clf14mSR571tk7kn8IMzL3LePt3Fdq1dQhCYBMg+A+YrHSdS48fA6e1
45URI64AOT3bgo2QDX4zbug2wiTGK95N/tIqQ7wHWkl8jKbRild0K1Vj4FWBMa9+HEWX0oa8Vd2R
NScHgcQIIDggolTNgrogxdGz6nEj21jOgKi5HoAY5JtUIv2bngOkgqwrE0jIgEDCkO4dp1Z94LqH
qcmQ4qPM3ViiaWiK/qV12rexkws3M3Nj3S8sf5lY3ow8WAxT+k0DFqMkRfJCjoL6nhByvQNtqZwY
OUilKCfXw5wEyPtADtt1Dm6sUpcgfB2B1VchwUQpyeZkDZiBznrIDcCl0bO7H0Dnxt7BLUX4unie
1KYereDQBjHAPgrkyFVBeAaDyrBqZh6uqEgVWmZxHYmqrEMgnXUp9DrWF6o6iPUQNAYDGJNThGOo
WlJhTeshyceMNrJGduZUnbXxwUe4kOWb3mbNPNbwibqdozDR5a1USfxPYYOPb6rNyBb5eOc3KUuD
vTd3+6l2bv2WNVefpQ9qEgzMjvT5ph+6VX5T8dZH4fcAiBSqiPw8N96mEC5b46jvZjG/0mVqh/ip
8Waqbybu6vJN/9JH4TJiA+yH+2kbgPKMaBIWbd512XaqfnHjACl5ZWkpl+8noYLfulUClEEsjhu/
NUC1r/Ihf1sicqjkcozVQT3T5WbtvOc2eTOLmX7XbQNJ0EDlA4sPTcJNZ66G/7PXmaZaZU/e/Xad
SjcTS65XYnUXHKQ5jIOOsx6NCwJaH4OqaT4iQGJAIoWdAkrUaT6CtNU6AHkFNEiiNo+CYsfayAJ2
CIo8R64bq4cBORgoJlENNNgEu2tUTHHyu2yLKX2QbZ0QQbtzHp2pWAHpI/FZjkNWYbb8R3Ny9xVE
eOkr2C0XUipc661CuhY7/XDqey+VleRa0HtvrnGwcN24hpOidNOH1q1rgOO/dQ0BY2+u4fwEwFzC
NRr0X67x3APUjXAtNLVFX2j1R6Sl7vwKmApFqtkXIEDYFwSjB8g8afyV48/2BXT0kDFAump+CvBJ
USS9CPnL4NOSWiShPsqw+YYn1RxIROpIHhzALF0A5U0YkLLADfdglET0kOiRZJpZt488+0d1RuIO
cA9BGScAePrto5cATiBomQ/swN8+4oyq3iEGEOHLVx9NRM6due0Aj/W323RX5NVjOFVAuLw6VOSR
sQw7RMsomZ7UFnAakCmsnNT5oJ9a/FO98zLzBKYVQ3SHMEWuZgiIW2Y2i7ZK5k1tvG0BqyZdogq8
TTtHd8oOVPK1IdIwBncTA/rhRDKyBbhFfwHkeGOrJqL1+bhhHVJ4SY/cbDpklLY4aVEieWfiAIFH
3Vl5jrA9ZJFrbrlTg67cTlsjhj9ENPDvp9X2evaAMORXNQ/SL/AIzsBPe6QSXYBaAjJozQ125CXJ
imrq1kkHBCZZFM+xMLX2kCTuV9WUOgdqLa+LQq4IkhSZi535oTD2pEpe0SLNmultkUrZdZHqXQ7A
Gd82qgtLb5Yxtf9zgZKTZY2UOm3GAlX+Aa8/3CNXCQAc4oHSxQMy7SMD7K0SkWVv9l8jELg9kFyK
ritUPSy1QpVMs8qbFXozvUjbUitUTuXM8Nb25wotemZuw4njs/L6sGiFJtN0s5DJL6scDyEfENhx
HZBaodKCqMjmDKzQPAJE+XUlT0V1s0KV95nl3KxS6X1i+osCQLBy0ZNbQ8EGvDbgaFZN0HWVyocl
PcQKTbv6bYVKEUivFpXOq52aG0C53q5Qcgep3dlDwLtXNQ8kNwAEcLdCGxM55nNQAbL0OhG0QnvT
eVuhVHFdoWpuqPPfK1RNQ14CJhYRzcaeFKii4EDixNkAYg3Ek3H7oV6k3lwdvc5YJIXhfQU7CVt3
RlrscZykf9TBT4AQPvYVSfvRuhxcwd4NMLK+ZCfSd92+APpsbD+YoMd76aruE8lns5pEkmJ8amOn
fnJNDJkqrNAEalg/T+cqHYH2kMzI5vMy7+to+CAGDZz4EmD75pxpPF5y4ZIRTP94bWg/9Y6OdJ8c
MEDUwC8AfI7AxJd5AM5syDR8MAr9aIzAYKbnHzwfKJ0xuHDWJA9ARpWVrQAjr7Vdg3AiOTSkfy6m
ouBfmhJUApZAGs3mXv8avZIZPoYeYAKAiMBM8J8WAJgit+IZyLFgjxMhUbVBM0X6GQfQDM0UUnfd
Vz64cqbA4geaXGSkPCAG6n6m2jYCZq+YqdHW32YKCRtvM4XzKRvQT+BaoWeRlO7bTNU4kzkDDIQv
aYS6bfzTebp1M1MkFzPVhXb7Yjnz20yRq1UWH10vf5upxp4ADS8ehTfYa0PT+CfgWL/NFA1Zw4oa
wYd4M1Oz7+tfgZEr1ohf594mm7t4Z3Wh/hlRDwv8F5g+Gg1CC5H7313w77m92A2392MS/hqAXwko
FFxI3g3zMQ6N6KjkLW7XzEMIEmlQRa6JQ/YZ7DRWY/hI7UF7I8ddW3bdlvToMiMGnMwoC7Lj32Y0
H091wREQvwbSMqJxqVyK7ouYIxdbVFNjS3QPdvFuSz2o7vvfo1BmNeTE0yhke+oeJEQ43xaOUvsb
E5gOJW9Sx1+AlwB4A1fd62SRhQAgTfDp9wikVT39hZcZsMyXWfhYJaN2bsEc94DDFeBF5SGCgIXM
Nz3tPNka0ptZeVthZC5+AsFftSYVulAL1jvtDkG6wN8XbYNk0qyFJ25be2tn4M0jOSO5iQ/qhTZr
4/bGZhT4KQBQsEVDmuQg3UVF3iCbAcBc5JVwnO7Ibtlkz8zoo4PSp0onSYB0xUx9RRUeADv3hmV8
zt1cv7AO0DOj6WU7Dy/NSBbJQ74F5WC+TEU16QSADzx3Bk5GdYbg9hCkm3Rn9OG3GOSvB9IifaAL
Net5RHqTQ90lwG16iJl2Lkajx86HaBtXySF1XeMoLQKZDa8yXhqs38qW8M81IuBp/faAzGUhoB2G
ClHbEJNkCCeBplqZ2wGYV8ECWUiYRz8OFtL6HKTxI3ImF1KbdDLb+SdrewsEKhgM9YWtS0B9Dy1f
F9q+1YLwmDSgcEf0LzjfxYVkJmIUgRIgyuU8If64KEMm+Kd10Hn8VuqRqTwAihs/paojusvi7/hE
0g6Tgdff1Xsa0oDtawg3ypCheGdf+STNU1m2yRGfH2hzu1c60hHlGBnEH5C3TnoXsGY0Ag1Zuitv
BGoZgPWSdtHStQHsFlh3cpDY1H6irZ0pL48mUgjkxfqzSLUk81uklCGSB+gMV+UAWPE3balCWqF2
hrepXO48vJlMEXOIaDVhXioZ4KFcpAA/WEsHyY5UoFspjYPE2OC35pds9PdYyIu2/dVmyFv/Y5A3
Ft0cecPMzZL1e06rUavpQHRostU09uVv95U604C42AoEFIZPLC0w64s55XtwuQNfVYjoEvgNENZK
CwTRVxkATILHwlrOyKjFW5iQc/HWWOI9PUEKzWPWp9OjaaYgJ9P8I8JAJynijW+CTPwMUoPx8U2s
fXIi4L0hgUA/JeBuONHdMKX6qUOMJaK9EnwT/JYrNWDmmw9zMi8jYP0A8OhPlWCoQCxRtj9ITr2Z
STO96RVNAZDOkY03ZkmHugcwFsMnDNBHLNZs5ykMCvCjAo1Qxx/0rgQK3otdmC4SLBE3PHn5C4mC
SgSezxkCK4SGN8/VoQMe8IKK8pKyJ4CAjkBiRKskipKdHWtwQjSgi63ZqxHZ2RcqFVqSgz0qDMAa
iAaF5iIZyrvpMHDMeVVP5rxhQmGOa/sxnbyNbD0iBjNryjNCk/ulOzrjd+CVLNzGBEC5AVaQTLPG
F9Mv6m2Sp8Y+t2Z+Id0I+xDIMgfJpJfixM0Ov7UR6BKCcmX12DICDWSJwz3XqpaFM+I/dGsXYE4E
58OiiVpwL1JZs4sfCLNyDqHNqpOXz9+9YSqWrm8Z383WQZbVmP8CSyJfAH4ebIQgcNgAPip/SH3D
OlleCG6uMm0/I9vrXCJh9lcUuEfkcfufddMRH/reKxgxx2UYDeMBCXRZtohngOYttDG43ltgfEGA
aT4eBtKQerf3f0uoQ7pQQ+rCA7jmKvdTxG8BLtMYpvaL3jP8Y5j89JDGdvJsg757YWqO/r1wsg94
KfRfeVhXu7kbcTjcldVHYCCcrbHwvzlxFyzTyJh2rueMHyawxKwKVoSyCDSOAOHkXrfNzWz6MAig
59Gqgk0pipnruevaRpo11db4J7cJ9FRbU1dW2SARIHmxDUE5H/TxgY8NuJi7ycN7ebui0lzb/TPD
u+Ema+YSyw3FPu1sRLMAYd3Ru+mQWGAQkrc68q+BTyakWonTLnlrkjRorOlAVepCsptqeUv1iP3L
zCXTJhOs5+7R9+bkmNlZOSHqsLGBJJfYx7p1jf0weMOubwD0n8XYPYuSJPhQIZJ+USYa/8kZkCkK
MLos2trce35lfdOH0BH8uMFLGnJ9jSOv4QSYU2cPxohmpznDT11r3Kc+TtccBLMfat8D8wnYSZdl
UldfCiTdADi28E9NPrfY2+dnkhuZUYP0KfO2JneqL3alI4dgjj8CuRfvDmloLm0h9+fMWrBZ4+c+
ytlTHqyztpz7VdEazSkTlzxC9JtRj/soDZtsSxXYYdEWWogti7mrm5OUCWXQ3OALqjeLAKkTFr7i
8H/fPGQxaBVSs9+RotShWyCVTGKrvwOhfZ09kEyaQZw6aB+7wtiQkDyRngWANkDkq4HcmKttDRSI
p4ZjYwt0GrFsEuumvouC7IXahrlwjFr0iYXbESFqs6kdqan0Q1kyhxTwzG74t8PCpIeIwyXwcoE+
I+zKxvJWVJd6kgN1UUcagyhSBWfhbnC8egu8d/48M6d9CBr+DT+B/JkuejiEiNt0p5WSOWUgJies
ABOIVlQR4rgY4dzhhUSJnn8CV9gnvKZjj2NAlBDwyY0zthaMMziXdHPR2gFf4Ist2vlRbZypmu50
I8segMywD6beMG/aNdhfXZa2n62VsifaUjM2HBwDkP9KQmKg80SbHokry7Fp5jNfxq6lP0wRWLfo
Li6rt7v3ZKCOPoXzHGzvdFURNG5zhRAodPpeV+nc6gsTyFwrqXI1PggPyCQgvA8RdhG3zZj2AP6g
6xCCvSxNADAmywErPKCT4hRqaVd+DThrC7qkYNpVBJyNT2MXFid1aerqrejq+Fer2YCJolqqyOoe
R1lUtvpZf3A0BwBwQuYnMTBB3+p9jsCz1nlreasAjE/ZSvWpGU0J9jSyKxqGaXdrkhSDsO3xgw4o
9xHHrQu3tvKfmlcu86QAGZEPGF1gLPJvWYA/47rKspe5KvjGBNDFMc2b6YB9cQPraeovUaqFKzPU
nU/1oH2d23L8JzNXsh9zHF49xwk+x2mmL7MsaJ/0AfsVQ6tXD31gswffz/VNNnipwMUFPlqie1/M
Ir9EY9ueZ9dL13rkaOuaRT2SD6diD9Dpeg/0kfpUdXa0wUtB+WzY7rREbnyIrCrtpz0O08/cRNQ0
EZvqCAgepsr6mXjRz6L2ks9G144CE615nkTf+FF0NqzPXx3dcC4R0CB1rbxQQWehewnj4UeYY2uG
RHSZvAxUqk4xr5WsFVvnSeNPwMJFK6rwB80/6cG4JpEd8wbZ+Dvkipenue6jB6RiWxvXGasXnU9A
6POA5q7zn53goAdU6o8Zv/8fyw6QNapNH5TWpvb96sXqAEBnxOafbUbRphZtMvBwnmx80zwAgfwX
ZwZAuvcF4Fo/d9poHWPdYgAU0/jnqHDytY0k3d0YJfyzk80XzzS8J3Acxc/FXD1So8jSDNBIaPGa
ikbZaYuxzkGsIrrEOU3ohsanduTJqWSBtSCx3Vj9enTHbCe15vLFz4bnEmwSvY2P1iP3kY0eu4jy
6RwgQ3Z4H07zvvgfxq5sOVIc2H4REYAAidfad5eXbs/4hejphX0RILavv0eJp/H4zty4LwqUSqWo
chmkXM7p7wV3soNvVxdfV4qCwcg45UrMPVdXzpLcMG1xta0QyPO6fphk1DQFSGaZfvXoYuNFzir/
IYvLAXmAdRhuK10BO+la2LnPHdmsbYcHW5oSUAlx2YFyOcTrb7PYMcfJ26R+WW2MonJ3KuwRJdV3
Sg0tOvAxOgrX++uTPGGghAUj0pHkY+7ixnuwDt9avFvTOgrntasm3Yo+My+fPgF3jRcJCvvjJzkO
1x0Iv7xuTwPIp9lYra4L0F+A0QCcPE/67n2FtIvqrakijn85/T3YSSf3cYxKqLlfhi52Kr7zde5O
gDW/VD4KHqh0m26yBrFalN1xbKz3E56qp0E3dEUNECTYKddJsf8p+6RCXVKmaUuXZJ/M/5vsk8pi
nnf+oZRAuFxsLnfmdL61HYCCtCqn3kZ1B7fBoOkFKK0ywx3JAMOPATMH9vSEkwPJ5gFUhjyoHpTx
mEladOWN7M0PBCDwtJwa7P7dTW8Z0VaANXSW4X8oOHZ98pM0aGG6Ys4O+CnJfdFERkO56pM6Pi6q
CLbaW7cT+WYA6GOw4krIc9MCzfv3onTlt3yNJLD2ttxf0wP3wc2QyVJyAL71KOFOK3CApjZ2Tany
YW1IB+8yTezYTVHbooCQHQPueZdl/Sz11LrrM7abLZAxX9Pdz/fDZNPewkqsS8OoEbfEnYVjVp9n
7XzE/1PcSHu7fG76gPRR53ugLwFfxrImXelvbHRsfHX0uaMGJxfg04PQgT6JqszmpCzxNq+Lvw7Q
2oeHeZD+fmanrMPcHxMeIsPQCtazMWEk3rnFAX5Z0wHYHQDBOhwFI2v66rOrmw7xee5hU+KeY2m5
57pF8QucNOkR7mSAc2q0cTNE1ZrTpTpTE91Rdz3dXUaXrota6FOT52Jllupg1qB44iV4d8OpPMtY
lOdGN25ZJwAR1Jdj6sbVKm/9vwWkOvfpkhoLnvidPfE/qMdp+mdzs5SM0pDvmd4KPBLpwc2Q6mSZ
7Jnzyngxw2+xU6uvjnCjxyZUV8MM2q9IhdIxViC40aBA9tupBJjLmkZTjt9YUXmAswexa1iLU+2W
+VMqkvABjrJdGvvZE4l6HxR/TmrX60Vm2UG2zhuWHFo9i/SEyTdG4rYPpDaIGgGhaHqZzWpro23j
vW6zehO7cDC8FgGPt/0Q/pVh93Ct3A4oSwDFnRuSURcQMGseReZ5EX1SU9IK16Anq7efBqhLhkHp
yPZNzb/9p5F/roVtWoN93j9vZ1lnudlP9nxHIq4e+J/XAWS/senDPNpUmsbEdup27aFwcK+IV0YZ
QOOplZfvaTj1/BRECFm2L0r9iP9nA2SY8ABn7tMiJzUbgcd2BfAP4HB5w/u0XCCbW1aZAaAXmKIB
UqGuSVMWOyIHbDjOU3IbmcV0EKwPV054Mquw+OGBTAmgkUkC+DaQe5cobjhiO1rcAUMzgOx8YN/6
CTtcwyl+xk3znSNR9IsfK4F9FhBKguqLjyLla12a8RaFy8NrGUTPaeKUP/k0Hlsr9v6MS6AqS2Y4
eOkKeeqd3NgJ27afeZ03K7JcV6c2HPL5bhJUy+/SEUC89hj0jy2AZXdtjUgE+CozeLFrywPxHDi1
aJgaEOZo9MdEbRcZCgmBsaiCbtdmJpgWAHuRr3Nsz/ZIzxweSTGf2gFhIiPARhEyGohxHocPvEBG
SKZjJ0NoPYN51QfQCO6GmpS7x9HNhytNsBreoMZLmuvIDf8andx58TJlP1UNGI9yj71Qk3kKoBPS
uFMvzEWJE2ljnKmL80i1AbmDv6cuklbLvc+EszG1NTC9pIgVR9NsLsS/Oiq3zfPE7FUOv9lzhQLH
B5Vlr8pMw1enTLuTk9TT2qiZ8bVh4EEbFWrEJBBYVz5vkf3VmxIEDxq92ZlGD3yFURCBCPnv/iwk
panj3qxk6au2KKsd6+vX2QSNVjEzogtdzlKaHjrAhACmLWyavufq1zlWApQo4HHrwcOh7w3In9Z9
acqwQq1lg5T23/K6B9eiBUrrzfhbhhO/OlsxfwTzmXWv3cS6D/DLb3wXyIQuStJ34BRvDmAid147
eE9yKcJvXiSKLc6OBVxSrfdS4xXdiRZckhz/vaiAry4uc+KnPPN/kDyVeK/Ubd7fDCNABnbsm6t5
Qoq6Xpbw4A5fQAGG+VLT2WMFEyCEBrdxtg+S5uD71dfMavtLboIorZM5/ly9+13wSOTrMjKKNfzh
9SFwDRugKf14NwFFkAIjCb9ROF+3TtMnW99yoe3V5g40TfUDKfusLI5ZPIBombQjOCkRkLSAvaVt
YYswARZK3KgHDj/2lAmZb+LYAeAzrV6/qlT2oE/B2FgMCQgJx3Bj0FqpmwA0LS+v79OBhxsxAArN
a2VhqmFimT/ft4hq50FmOlsWK1NTFYXcujiYbucZQN3djLICqwdKDrfFCGdFAWfJla5yza1npgOw
65rw8klOGh0wtdclon7vU/V85OffbNQ27bnBmxM1gdujUIwu1WSAgZ4ue8Czz+NF3b5f0QB1PSDd
mGuldZJSYQ6pf5j+4XIe+m2OuqwD9nMjebP6oDhf0vjktt54Vjhege5QNhta+cPyKDVE9LX5EpsI
GlZGUFv7GhjTm96exHrutyG313CNhFveBPImY1PerLoELkWn2dSaaJK7WXOIW6CK2Za3f+/X+ZME
ssyRJnYC0DYbyxY7oI81Z9TySlR6mk69clr49MhJ8aFBQdfGkEa7JtnsAFk8KyQENeXK7brgvEyr
OtYcJy9yDsp1mo1jAty2B651XpvFrx7A8zbQa76zKAOEtOE2zy3wgeAbzPtzYEc42NaJtw2Aav4i
c+B0Ang8+xkhQ03PzlPjexuPDfg+ndfIFOImotK5GJbAK6EALwtHuc8GpdHJKpIsPYxaONn2dO1b
AKfrCVKAVRMMSCDM012aRlcVG/wbqEqQ22wC6fjvMTJRegiz8g7U7p8GDAS2sWm0fi4mAGMhkQZd
tbty+JEBGe9X7vvPcTggCF2DCimTVnsP6io8SGsAiPgUgAN4BBxzbXrdF1MCF7evTfHDj35MZiu3
k5Ob+67LvV1s+AVyOFq32tY5KEE4Sr6NWhQ+3uGq2FYcDlu7yNFnrGAPKgLTcuNU2xIwR6BjGMV2
HkX4Lbn6YIeZuyhqGLaZYjl08nJlO2P+PTeMXQes6hCfGsVcvZX8NNLpexm14R8psKPWLVgJHoGA
0+zMOLIvnWLxCX5odWjw5LuBOjLbtllbvSSJQqFwqdw3HsQPs8n2q+lzeA+cuH40Wr98qzIkvamp
9p7B3dBsI5XLW9VWP0MH/swQ+PfxsFeuZ209hr8DoHqnEfxIvj9sgFKXgNdpQFCPgQor0808koMN
IXZs4PRZpnnN3dK6OoFnr1mamocq7w4RaKu/cgtMe2XI3Z10Pf4n6FtrJrtvQC6v8dyqJd6HFn+W
+fSl0vIE8P7rAoS3N2z17FvtOEiqwWbxG15JXxoAtT+nLjY2OCbVW2/q5Xq04TpG3LE+GcjnzIAY
9aEZ/MG5GUOpkDDvlHtUaoOsxWkL54ad84cZpLfM5TXoxlw7/6MJPLYrc9N8ArYuovUqM76bk7Pt
TRb8WYJ0cCMCuA4By6WucK+qzTBVxpsBOnDE8Y3vSEvDm6wHpgwca90WDzBdDsmafZ81I0gi6x9k
EakMF8dyndeMxQ5+eEl5HpD6+xBrDPmkEtV3n29aMuggGAew7+6kDJBuTBFPnzkrRqC45dMmBhzB
M8kK8WKOQBYmCbwfbDuEE37oWt+x8JL0ivUUxCn+aTAlthC8UoDgAzEsutwGlCZvbOTBQYPmIBBT
gpuhC/ckSwzLeShDhIB+2zB4MK0Z58BZ1zb8umxuLthXF408DjWbRGEACxR2Mz+Mr0PiIOAGfZrU
2niqiASPydhpw3NuGeEZsMRxifPXP/t44ITnQTd0RcMlMMexz9NCaTm5t16GyFIBKut958Nt83te
keA5muJ5bdiJtfKqdDpEriZF7EI8+Klvi0a991vwqIDKzcP4og++DMAD6WaRUZcGQJH3bodOJdQs
tue1aF6GymgQgSKZNe3UAZDyAXDBuXcxemSb2U0YfA3wAAMM8wiflu7mTWZvBqSuHKgrXMQOg0a2
VwbMo69qSnaOG9colSzZc6TiraXFtqzZNeoEYp7aRuPV4jAhDXpDCwLcNduWfh/syQawwkCA1Ir+
Qt3J9I9F2JZPAABHEntir2iSagrz5pTtLyb5L5yx+dkra7AWqP4HoIPUuW2N4SmzGxs8dMN1nHiV
rydAe2zwGhFbJhL0h8Hdcgs8HaScB/CAFDFy62ZtoNgbwMZvnANZNrw0fmw17UmGWrO14YCqtAvq
dGORLTCZvCZ2X164xV59Y0yOKXydcF6jAHePn/GvymmTAMnFWYktYALceXgsgxOidXvE6dyTU1oj
QusJAArhi7zmeLqvgd7R7/GTcl6Q6dOsvRawLNT13F5sp7gzto0+e3BkQR/dsVTwsEG5KMzxmtvs
jXoKZDsgpLVXKqgi1OWDkacGNfojDUrfzcGwM4LwVM9EPCvdhChIO1DXVK6PnUMSbalrpKF5sjzb
Xc3KqZ0/+GJ44JmhNq3gzm6AN/uJg8J6w1PQycaxmTyRrPfrlzH1yguJcJyN78iMQt2h3aXrqJuS
o+VHABD8PWExkgLIMQWjjfo3A8uE/zTSsAAx8KDvz7YZAc3eKfPHhLXBuVJT9th4QfaIXCrEaOIR
4abfsjoDgGLpMHkgGTWItUxr8Pq4u0lIcKYCowN1OEGqtmSGdBKkM2xE8ljlgflATZqna5SsOtdF
NPbhcMF+eA+kV2vWosGyzuWhtpDp9WlgiliEh39fbZYBoeeGhWArNy6r/WIdgPKocHLHP6JBTrfK
/bM2A3UFxC0erSWw4G4SIJ37wHerVRw2g7sPqhQMKohBDd4TKBK8uxkD4wtE5XhY2wqexhp+7iLL
vCdqelRNeUYQ3PPCdZ9U2k37oYzZGpzgmMGC5u4YfnulUReIQ6e8VaC/1dZpfm1UNQAdw/pEKuaY
y6vtgrTm9wpehn1Ib+X2njQck3l31vBVjpzPQ47X6MpMfUQX5XApKuHfGr3BoybT3dLm9zQrstMn
uWPY0RZkU2D+1GqkSyqDhbMJa9VusbFMbfPhzeNBdFz0adCvkVwBBlMELf95Dz42OFcH8VEuwaC9
WmxWPM9WOCZGh8U6zUUCpL0LROLNysuMQO9YFTJl/vkBqQtv8LTKQhUD5u0f3wEKae6i6UKk4Q5g
VQxlvCrjEQz3op8svOEtDvRLR1hn6lOzdGkO0GfwnKvAGHcNPd882Q6eyLz34ZT00pWsSvdr5g7j
MW8FYMZ0t1BgomQZIn+8s9yvyiqRD+Vb6kSjbtb9lY1In6RBJCqBhIO3L7IrsueelTtSMkPuX4GD
975A2lcfFwDixPsCpEwLNEWrTqMde1/1Am4DkGifuT9QCRy1K2s0y4tA2caHxgeK9qbvgAj+aeCT
8tJFRklztga8fGCIxKns6mxj6tTAeSEakiBoWIE8I99+sgxMnQY5QL9vxlPZcIgL//2ughBpUiJ9
mkYnfkxrJwB3ngX8QFB6P1LTmb2/awqnW1N30Hoqq8tjm5TVyvSTZNYb8fWe41bdyVKk2LjPCkRK
wwZekDFTJ+UjfFSHCCEwFqobybkH9+2gqx6hFGh/CV1R4zgS5TKB+/pJTrPNsAR1k4mAPVmkCYtZ
lDhGcH2Yxrw6DQiLg4pcOYgCeTE7TJVI90PshK/GWJ+rMbb+0v/q8JGPEpgE1gSfsQy3cZCwb0N/
JIVKgnk0LFLvIv1p5URusLUj0/5iTQFIsGwf3N9uy76o1H3vEr8FAgoMUHgZ0nK0Mo2WCRjIBhDP
kwi7Qrir9Hya8P+YT+YW6/82d7mVT2tTtwnHNeCT5XEaVXcSPOtOdDXo7iKjgaZiH1VI9klvUfk3
U7bBLoEzxkfQaKTjCtuI8Frm+8iKa/fEeJFdKlSCy7/SvsweVAOakwaZLeskCiR14VBvHpEgXD8K
8A6SiHqRF4JYxShKOFeEEeP8JcubpRvmAXUk6UcECZTdtxuTx9jVp89JB8pBemdLZLeeHVu80faA
RFOQ8m2CKMNm3hbEHCSrfWq4x3kLYPf/Nn/WDfOab2OnZxtw+pa7XLOny10BtIVAU9NRY5uiOEVp
u2XJ0HvwH2IAhCKTpjbMypOdAS2VujTCOI63u98jJPOYA+0PEwEwZ54Q7QQtZ3oo8eG+2oA1PNl5
WmybrBvffDtDCqj8V3mt5UAd/6zPAGUJ8rJIbCvHRIGDXddv2P48WtM4IC7frBu3SqIVdyokoHny
m+DY60+A6HtRdcxRN180CLaVPvDaKwfoS5EAjQQL91HvsnuOtA7UkSb2xmjTdIPoYvdkDSAuwCHY
OlC3CWvvkTl7lqTI8APTorsfZNYBeAwORanG7sl0kHptwwMEvDnIVCXUQwOqVZpOGp3vghfGQkHx
bIXBU1p0SoJADhN6L6mukpkPAHb/qzGREuNUdYxjdd69xDEqZAwDzzbAuakXxDKrJzgr1shw6F56
6WtQqRTnTm6oVZX56oeXvvWmyH8Jzt7GxDa+xnngotBG5rdybCJwkIGsXiHp5BHJmBLA/1H+zYuj
g3JQuhP4Xr0z4mbYYK8uj9lks1c7Le8+z83HwGX5c1dGwOir2Otk4G2WZIKvSQtO+4+TqkTePcmn
R6T8uU/18xiOYuWCDO0wzv9MqRKrCqUQBw//3tGaxqnP9T8WUj2ax2UODrHNIw18kll+ku3tIu1+
0Wjq5CV4lstsVMgeCsfhR5hmIKuXyI81nhGp+j6MVvoA50B7NUCk6uDoYmxIFnbt3uC1caZeGsj0
gRoQ/lW6zAg/Hy1bRlskgBgliDcsw16BLXECi2jvX1SbBpfGM6xuBShH/+LqpkY+89YckQ1HOkCS
AcdPLQ38hrDtyEGycy7VGB8AQoRfBERIX7TkyuUjcsd0n66WZpHlABAXk5teo74DuV7Y3OuiMG6o
MzBf2qhN1g3PxRGI3uYLGJjhFjMaf0ujhSO8ozeBUoqmgkvUv6FG9U6DJELQInLq5MXotGm//8oD
Gd1oyLM5WES8Ij2Sup2m3S6RMRxa+jYsY5xOwkIwi0ZDFAE/VAWcnvo2SANpOCuAK4fPTTSom+Hg
zBGjMicfDX5onCl6ypQRPZX4H0qrPH4gEWiM7Gs0IEnTHXCEKKyJ7wdXoAQyrYp0zXIXvF6mHe4R
HsJ436TI08WOmCaDMlfeQ/ifyPAsSk3vWPlMfpBFyHbaMuzbtrPRIZ+yFTCfS5Cua6NO+cVCGv6d
DLBpjC7DyL5QT+rbrozRgjfRjDbzfCeEr8XkUXl4n1+zw9i1IAvT2kbngq3O7vfUozvDq6Y7MA56
F7jSM/xtkBSyaYyk280GwpK/NlPign0OXxA4Qqor/uCXbhVHbX83nHS8B5M73LsS56CpjsXed0Hv
vYKjOtjHrgd2iniImu3PkPRpLA3x1ZOu6Cro9mmzRcTqhejN89zpjqbJ4QcNOvZlCLr3rtQJB9T1
S+TyEvn50qW5EbKWjm3I/tfcEi6JhwwP5q0EyvJ1GOBbXtFlYeEfZ3TCZjf2JYRuoSOOugGtNyKv
SNhzorFfBxUoOdeefM7tvn6a6f0C0W6cFGxY1C0b5VzLInikHlH8GaP65eRxcIZDpHtmyFk6kDHS
yHKve/bGJzJI6iVj7wZpLJWu/uPJcjW6OGj44/TQ4LCHM0onkhP+jF/g/RyS7Rga8DfDqz7rkGIO
D+SD00fdpvc5mN9RTZRsVa3J6YTf7j8YQ0bwHb86oJ6SMc97VJVt3hYrtevXeEio/azAA8M9VIAw
W839uMnxDx4P43q+OTgxp4du9Kw1uD2d7WKHroJBAJAkq02AEemPQsLUbg+pSrIL3TWJXItxlH41
9rrmfr1xygDuF5V3F6GbSghQS+irf5OJqT34XaqOiy5yQj/Oovkk60O/2jeJ+vM/dXOUd6671Eg2
Bo5i10hYOM0lZr+PzJpNyDJi9rSKxrrcg00E5QxaaUR61jWKtDopSVTaGdbYnkkWz1P0cIwsCewG
YHzM02Ce926xKpG2k4Sb967Wnm9AX405CkIMnwW7eSlahYx7iJDuHe79pN6HUbocqubQIaP/RL1l
TVJGPT624WBJX9NC88KkU+FgddF4VrPsw33oD+qxakKditUigqO/kgqFm6gFdJHzE8r0z3c7WnNZ
ECCxlzKywXL4+3MvN1wJlm9D0YCflUzNZhtuSvx/HejWedX8FXau3NdF0l8kghMo+DLd7qJ008WT
s8ev/WXSf3dDIs6GH53WIXXSoaE+QTS7BQj9bplMo0uX9Ejm4c12cDt+nudLvNjA8I4Ao36kyLIf
rvOV7qJyCiE4sKtuPw3MTxk+4cE4D2ttet4sk+kZ5P5TZRldDH5Y5LcVmvthkQDpzNsPwsVOI8Hq
E8YY/rR8NMZwm8KFtAHGtgJ+xdCeZCPsbEWX1GSNh5CubhbZB0Uapv6i08chis4+KC0zF2uZYMUm
tPrpw1pkQvHkyFMxrqu8keDRacXZ79Oxni8/9KvcQFH9POYgq5kBGu5I40HKxJmuRj4AXfjD/GWI
IUi4QYixXM/DUdoY0WYZN/MfSMwYLzgwdxcfcQcLeI9AUgbPz6qXLlrXUAPSC4CXEvOWX5X2Js/j
IHab55CMRpmevejRXF8hL362Nc/751o0xUtLJJpZTgGPc1g+mdap7wwcUXTHTqv6VLRtDjexHuub
8ikSqtuYkypAZmgVSDDHgAfGT1kkyZV6iHmjttAZjqRPosSOjV3UKf99EW3INutx1SEeAEc4bFDD
wm2Er2Fe3U3G9FT7Dr6Z36uHaVNv/HFo4Pb6+47qJrlJmdbz6k1bGtfGAFHPMITZ2kDi3C7oSzCd
/p4AAvlOB0mmeWX6HNN3nAXC+S4sIwuOTqBdm/pGaSKYiIuNDNmwq+DfdAqruiug4O0GKwCHZe6B
KCcZUMtUVP2lGYrqNSWMgsB9NrxCPlVRdCZxDO5kOEkQOmDCrF7JBlDgjR2NOv/bhnAKhZ9GkX/t
7FVV1/K7iJW7DuNgugGq3z+PxVRsJ6ut/8xSvrPqkX0v6lEh09Qrn9LaBDwztrf7sayRHN32b6KP
nO8s7Z/yaai/GkNk7ka7C44JkBkexwz4UKShDCQpuql4Q0jIREnuEFxGmfVXkMDjAZmGpyDys1XR
+BX8X5b7kqvYWA+IJGsyU+9FNfG4U52PVOpSeS/YUwTHMvUSuOu0cstRGoLw4vAExu0W3seYX8YK
tW5iBE+F5xsPdGWhBGfDwEG6KcxQ5AB9qE4xol2XRQW02s4xlM43oLUHqJHUBvzaKrHL/u4643hE
aWLwnBfeFyvrpm+iKJGbP43xgx3W8U2pqlnTQA/o/B7ZL0DnfkCwSdfIpig8x45YrEiYeAZ7oCtp
Vt26zNN0V5i5DYalKL9brPdPiwpDqfSt0x+STNE01DGMhzDH0+99mml3G6spxbzoMrnJnJ+gcsuO
hrB/ldlgnCO3BRmNqv4MDCsER2xlPYrW3wrdIxHQRszQLF6oYzjVOapVeaee54OTwwy150irsxYR
b+ww7aMhq/BLC6CkrdWKeG8gR+BLhKTlPTjLAdGkR61GukdQuKE4R4+6ouIoNY+ADq9HTYkAgVdY
CJtjMGGifjHUDihRcb/GYX+nDAvsQHpRwFa8obRA4OiKeaXvctS5YSINDjkK8yLLH57giI4uUZp1
j1Ep2S0WBhJTXPVIjWwm69rVATLFIEq0VlAM1sUr0xvOHgIoWklvg5TSeyENshOEHtKKffsv0icR
kJBwrBRJhqPv34YUkD6OHDkCs4wGYg9nHxRB8BVNI5lq+m4vo6halzXDipYJllFU/iBiMrJ4h6pQ
PPKnHncW+PHO65ziwwcYJVdbJSWSsVXF4VZ1sTP1ciQx0AJ0h9iky01eO8Z2/kgVMjLXMm+s3Xyz
LbKLYkT+13ZYxucBKPpz0xXAPVlRv21+ZVZsAE0gGL01iYDCGOxiBLdXtuYY7kwJ0hawtl+Y9qN2
qIhflTIw567i7d9d7YMlZRr9NNfUpj4ok0v2/5y7KP/n3Erf1bLQh3V/3ySoFuS+y1i4cdxkAEws
krKU5cNNVwD+tjd90C35eKuvLNdl17DVCE26K1SZ3PuAd+CMiFHP2/nx3UKUG4ATGGi7H3UUuDfq
kDjO82GX9AgKkWwZsPl4ywemzouJCOGoIwPi5bzKoosS/mqVlP5wWIzUkxFewDlyJpEbqEYgV7HA
jqbAI2XRM/uheyiHPYjDknsZpPgMpWLtVmYcVV/IsZlldBeizncI8qTXZXoDQmCgUPjIHtAGloHQ
St+EJ4zj8umDkrenosy+LiLSh39LrKQzyj0N0FJ+aJlX3nYb0lgm2A4OsYWKUJqj15u/dDn+MYZF
cFum89xXu9aB89Mw63LdotR7Czpxs9qYoRWoVZcFiCmltof4qJZW0mSX+dIPAlBsK2QLmRKygXt8
F8bgH+6S4c0pmwSB4GBFgzSr0FPp6pMMFeXNLgSR9ayswoAh8RM2SXm+D+ovN0NdUuzMCLdJ/RZV
8du8TvJN1mbus+g7axPWrrfrrcF9thE8vBRJBQpE13kmjSEPd14eirNXddnNm5hprurRzW5jp84R
4/JURxkG9OhohbaJZ0/6AyTuAAygGbohFWpYWSGvNEjLnZU2FkzpyaTYjmOwjpBBt1m0Z4OTRB4W
R2rzeqI580xkTGT7DL7d2QZNorsgaw24uVDs0j+TaLao75quplQM516N20V/mR74CskyWXTLmAif
B6P7Ba7R8TyyMnp2A2afHJxoV9SlpoNGbk/jOYJf8pk5QYd8VOSTIorpOxsv7lBQVTK4NVHThqpd
wOZsACKAR6Y5oGK6bNp4YxbC3GT5gDCYAv8ts3G2o64YeHujBj+d9lYY3n4IsvJMg5afqRtdDcjL
vBTwk5DqbJgGmhbvb+zYv9F0Gl3sgrG73NY8GNauEDaYO2P2bHcVtkk9UAezOKnWgeHlO+zwTOSZ
u2H7EDUespm4AnuU7pKiFwECzu0AuBbXtTcPzFNcUH/y3ixOnWnAQWPVmbVL4ateIzaAPigXi7vo
+c4fkRQ160gzMGedxG7kLkf96hq1g+EVccnoyhXgjpHUnjrblBvmioQjEiH6+ZI0u8pPLr7zhjPc
G5I/7bMc6vapAbrCbUDNowVP1BM1qsrKnQC2w2aR/V+TOgCv3I3ylUIwQQOnR1jhm2U6LAMfrHlx
ulGUGxoeurHcD3b3PoyM//GcqGjV5qJ7iI28f3BbvNEsO0wPJKOm1qN9q/5oC9tGXSx6XosnKk3A
8eSMva46J1aGYv7IPnERw5GACC9AgHC1NCTzkX29VZMCk8y/6Ek9TXrZszIre79MpSsZ45UeNF61
XgbgsrSa2RQJCyexjmnR7hIkh11qv3AP3O9v1Oszw7uMuqEuXZGMumKyv+dRVOz/TTfxSz7PygA8
4ZjpKgiHCgw+iNy4UdE9pECdph41dlMXAJVAGmAbWP0TyRphPJcR9gbUC3zchpGxeYxEnQSP7pAj
Z4AmjX5uIns9iQD5PcCFXYmwPONNiktUACMVhbMjyajxsB0S61ZyDphIC7t8nvBzpZt88LxzlMPt
WDV1tFZZ+y7r7LDBWf23DinSMJzsY7Txre5nDHD4HQ0stpYZi8yUE2yRIg1z+wiw89coahTcQXCn
zI12yHzoShTF9Hh9Otq36+lmGSRZ/bcGDc6ixRpdQcPp2vC0zPy81N82SP5pqQYJBJtiiDrbfU2d
+hh5jsI9Rd0pdwMP2M26n9Jl72Z87dpAPYt0Lfk89OFynkBzadaHZtGfTc1Di/TD1A/LzraTBAid
wscxSRc8YXthojRUX1JjN9Wmb8v6FFZ6INcD8yUNJ0aKI4UXHzsXJSxWKFb/rjebRbjP3Hv28IXM
LIvQ1azSt0O2skoLEUYZ3PB4ORgMhGw+yKZuJKLGicNwA3jUcLvI6MoCdcqxCtvnzE1A4o50hkOs
yxqpWaocGZxja6WQ5rrIFr3Yjk9AjjHvVQcwnt6aaiCVhNUrt4G9UsDDKAK3evQ68UDisCnGk2Og
5sEKEK0EFxZOGyqPHmIQbNlTLx6piYYqPrFoRP7Db5k9pfmu7yt4rAohHsETIh7bpG3WbaPGPfYs
Y7IGs/oXw6jEuSkydAu57526nHVrk/nIFUf9F6mycmoOSQJ+zKhS2DbJrFgLH0B4G4mI8gU+2+QQ
hOyZetwunEuEUGZ+mupC/g9h57UcOQ6k6ydiBL25LW9VKnnphtHq6aF3oOfT70eUptUzezbODYJI
AJRURZFE5m+WQTmoK00BmbngP9Y8yXE5M0tce1OR1oXa0Ad307+bxty4ZdqhsexW/bYsy3yh5J22
cbTn1rDiBdvW+jRpIca9mCmuil71EWwqtKem9BHdM7mHBYmmPelpbRybwUeRcx7tuzi5Ttm0yZUi
eGrcDVoHrEmKld4q3lXOyUGUfp1/XlJ0bb6C5wsqWc6dzy9KlHuaRVmlSNPbYt32Ltoa1KO7s1JE
2iH0e1I2PBUWWE9g6Te6lNAT+PMLX7aOPkYnb24Cu2mORY/zszk1aI0k6a9J5VVLpH+ZhULdOTbd
K5zNeNflCQKOWafe43qPJdpodJ8OHvByTRt30SI2J/up0JR6YylmcIx7J7zrIHABMI+D91TLEKLn
/Gk63Deqorz6jumt4sAH4TbF+tFqILHrWWk9Y970qdtT+svulZWd47thtn5E/svssouA6rzzhxD4
ZaOZD/bc5I35t+20JLZ6EKrwh6bTVHrPsicbrZk1RJsRwss8AxG1+FqjyC9Xy/OEXA9rUyEBKGNy
mhMXm2Ew+kueik+jKt/NYXLuW1wVNk3Gntueu6IsHLwdM/ug1NGb7MnGycz+3gSq/3uSDGep8Rgl
lTj+sVi4LayK0N58z51i9Vx0/cn302zpBBVyQPObmZc7MLk8M/w/gtXYiw1kGN7h5unySM6WAzJW
WCmnqPDL7Z3osWi66YiJZPY0GajOukCh14anZk/k+OJTXZXxQo7KGIg3dC2MR9lp0kBwBVb1UXYt
bFw2Q+N2t+VjPbQHjUxt6bfGlrKjeFAGGjLgi7ZAZ0yGRJa0IAIpNgEmEQ8yNpXsrLNucjcy5puJ
eIigJBpan1zkDLt2O5Sth0/Zk001P/V5Esa3RQE+t3d6VW0aYGI9CNM2OxsInZx1hMXONoL+hwDt
Mhn6Y8rtsJyaeOWno7LU5iVASdJ1WY3OsskoofYV5UfUMcZrpMXTNTKwIIzHqtt8x5xeBEs7akMA
GsxrEnO8WkaSLzTXJptllvsQuOJRF7CBi9qiSDVGKGDOjTzyc1PcxQFv7MmEjgnXegO8fx7mUw0X
sWt5275O13kxOkc5OfLr+k4emUF6MID9HGQvSMwec8ZGcaCCZh+KogACrxUVsn+lL1Lo0H/VJKYD
ZWbRoJmbesPwaCpklO0iFAdE5fS7yKmKVakl6uvgGlcblOAG8wcS2Ipquaeqib1TMTfyKLLQezU1
qmi3OTIom1t/pARxLPBZ/+86x5u6hRAWJbjgQnE/vEs08avKQPLLnjeH5JGP5MedHQxiVQCAXN1G
cyVTF3JOE+r5LrLST0/G+JpzVHY7bzzXwRrjUZASaVw8UMFJVkXpVDvg4clz2nTsQoRR8ocb8bMd
F6QuQsx15eiQ9v6+mYp8KUfLJhlPwNbShewmU9tdAMZdZG/wFeMhKqjx6nq4xAup347YgR/UuYGY
YByq3ssUSj4cOviOR1qksmvowVdFvCQEUbwda+PsItp9/G7KSf3qeiNCDYvvEXkkhzv4bodW//ge
k+EiCP5Z8N++ykN6bSvDdC7Uqbxa4lNtNNLXWVFeqzkSkWkEsZvdQjIOwBngM/hO1BPLqwzlfrLL
ukg/y56MjzkPJOSFTjIkz642zqUUzTPp/35rKGnGx+PrT7ysjkc/6dJwqbbFhz7E3kHOlysdr/t7
BAd4GG2XBWGJEJzqGeqeGgn9pOGqrbs22Iye8UE6lnxv2iFjpyDyrIWps9JR5aOcU5sr3QbWYqmV
tkLKVjyMSTcC1VKHh7bryIOji/MwlHoN7K/yIRchOpiJKH0EGZatbM8Rj1EPpcEaq/HRg8myysou
fPDYVgHe5hKD2/fm6UY1Z/sEDimh9+amSz0L2jdniJRDZXFHkeE4xPd6SrwSsUE1fVbyYIOel/s2
2qbYGX1prOXJzCr4aTvGdB8oprg24fT6dVJM2TIF4QY5KzL1XTAM1VOpUHf6/lX0YaxWvGnVv38V
tJeaN7MTX7+KXJ03BhlLBzrswklh76DaQP647Hk5aFweQBWQMAd/2br8q7Qq52cyVNHSgq5+HyPa
eqhaX2wKzTZeoIxe06a2f4ok/6H0if9UOQU17c5N9mMehw+jBgtIzrARFojBg39YVeOhjxL0pwBU
1lkd1JTypB98GuZfcmbAG8oydPJyqeAqNxfQokeb2sq6gAYIRpMMjYyVxaIZeKzLyPcEOTbMmR6K
qwFXzW1CE45/nqGCVNb46qBk6wR/4SWoO3GSDfUgVA+Uci17nZt27CFKICSZPbbsGuZDOZS1YbfV
9Q0UIdTtvD7el3EUvnGzOWltPj7Amu2vWJOtkUAWV0NPyESZKEhmrYP2ot4HjyThwwubjZ3VWCjT
50ZuLosWKwQ5eeqb8WK0P6IEqjKSjVURXqu5cRQ3uPq9utUcczw76vQVAgb+S9XK7CAnyLhqqBmE
CnJRMiaXu3oZrGVzmzefjUqK2DZq+Zfg28CGzb8iEetfzRakveYOwY4aun+VA2Xn38Wl4Z9kCLQG
rir26/eaYEqpZ2l9ftGEfzGCKLgL4II+BtxAt+GUlSvLqetHfxYhjc5yiPfD5tFDkI5k7FSBQ2R6
bANes2L7KgflErInpBKmQV1wG7+gExpvPd8b9jzno6sVCOwCBIKNY/qBBEbzmamFuzQoFN1pAPKO
k1DVdQ3Z6zXIgzOUJeVT82pkYQttPZMgTh5eyadgSqKTxamHjQzKPpRLRE7j5gcPiAJXqHmObFKS
rbvMJAeaZGqw1EeR/SSfv4qmaHp3sgC36FpPjxRVEjzhmDFmU/wG+W24iEFYj00NfEMxKT+ZlmFB
iASMV0xks4JSMR/NwMju2W1s5aBckAyzKgcpz6U7Zt3CCihyNaP6XnUw4IzU7fct5La3TtvKcJha
I9Q73nGtvtXeY5utjVnZj5RnA9TboAwXXaC920GCQCpk6rsaf7mHf5+19aZ+TznGmc86M2w2yAK7
S1FA7PYn0z/abuofZfc7Rt0vh8x4kpEQ/Ur0QX9Pu/VRx+XWUJbjjvzYhtSSf2/O+F1eSLWF0Wb6
QcJ58xKp0Jwq71qOFipSQiMku4UcFaCSgCT7W4n1laHfZ5OAX3k2nIe1Q9MhVV3hOAnUhXdYLr/g
TtXt5hV2iy0i49UCUw8Cxulu3UBwDfgDaXXhdMbr96KhMvtzXQMXXvtq9doIymTkJ63HzgJlFHn+
ZzH3ZKi1yv0UlupF9qows1ff8wuwk0eVVzqQOMNGTJZxNzMJ7oKYxhkRGQrQJJNxA2jTnTySjT6V
NmlnVsV5CTHYHTVz6SI0ubOmstgLbL1WcRuNb93UjAtDs/xzymvscxZkKBx7Iw+E8GsaKB3qtK3b
xUsE5+2tq77YepceQVcncKPEVwOhPDnJGBLOAx/k7+E0epUL5IzB0aiS4SdwYH/WqWlza0wXvLSR
hxU3v+Erhq4qBuugwfcyNoZ6xRP7j0UBQHMA68sy6JOTbFoF9YNgOqpuPCIWb+q0KDPy68jh/PfE
MN+hc0c6v3TE0rSQYm99FTy177jaamqofQedmtz7KKHcyyOe/V3ixJeyU74i+eiDfYKAvPzP1LHu
topHvlTG5QKjAk4XTSmqrvNpizwe2A/16lLpHffsi8E9A0FdwdEHmT6HlBIw5EIOgIMxVpNZ8v0p
BUFRkEg3wgsFe++MRg+XpHKbKad/n1F2255bQUxRFvzpPz/qex54nfRYZtiZg8Mzvc/O7PRnR52t
lLTiZ6W6+rP3Tw+2PviEGKYs151Sj627lIejBUV1899oOs9KPG+JpNNDSGngFKKb/hJq5cOkJsm9
OwzNi+2byxZRicehK+Ln3n0uagNfKj8WwLi5Z9Y1ZMXIQGHC1VIMRbUU1mCmOTxvYZejbNhRBhx6
R0c/JVzNqZr7W4wKB2KKvk2ZjqRdvlbQgJgmbuHyPHJiX7vRqsi7uUbjf0YAXDbFfHnIZpLXjzz0
5UWUguK7DXlF+LNzUTiTIXdovWNtk/0qg71iAbGXvBVb1N0iD4ZgL7tywPAKtLd/x4LI7QGUNqb9
0TTOB6bTyiVu/y5nBSirLuvrP5EbldryO+UStn9LAvZt0hxhhWRjxyoFYwSLF+gwDW92l65b0B/P
IOr9c+gjMy7jpKO9lTFgvVKGxviWd8m69osYqA62G8kU1BfZBFaLBeJsffQ71My5AyciT/o7LkNi
jnvE1Q42sUelFWh6EaxQeNCPTT7pRxN/iFUzOZhEKKV+rOcG+6ZYbOLS6damDbjFD5HZjADk7ZEP
/ZQ9JQ1m01jkeYKW30TGqGaLe7Q41I3vG/XSnVf1btDugSjgsidMe9kGXn+Mo2h86UNSlENUvSNo
lOx8P48xt1fLdzxn7psm9R6GoBN3uQfPS8a7xLN5hZ36Y591t+WR47g73VfStTNMiN8Ip3nP6jYH
Iz+Kk1654iSPZHObgiwSf60oN0oHsVp4k7cr0VtBJaeFTJJ71k89K8gW6tM7jlH8U3YiP+HFkdwV
QRKiXlw3n0bzIGeqRZQte7BJ91qMh1Hth9mmzoL41e4LwP+cK9abn+AJR/gE/LTRF95OzD8NiBiV
4Pm1W+WnBUaivtu4VazHvn9K/HwXizh6VLXkxQ4CNMwrI3zs8lLd46FmLOSgjJVKBje/tm4z+mH4
miEHf8/4PkdchcUq7exXXRPKqiP98a4J/S/Vrsx7JUvq+6FAuEPGyXXDoDFVdx/0afxePsmokZnT
vqwGZZWkyR+LUxXb38Ju4muRDXtsR+xf/zoo9MqRkcmr1VWW8UF5hp5tTQNSmLyI5XUqj0bLy7Zx
xCvE94C8lOWK7wEYTO8liOariRa3bQX+L9vs3vvRQa8gZCsphG+yse2mw9B74TZX2SfmVWYvQu54
P20WlUPv/zLK5t2wC+UFlJTPlcEiZ140zYt8fTQeJr+xF5FaiJ//+ye580+Si4zUc7cuIiQ4hwWW
A1IqqI4um7mjPAq0Fj7Td18GG23wNkZXPv0n/p+1squ0ZXUMO5rbqb77Ja/KbFAp2btVad7Zc5M6
Pq8iZbpVwHEc/xMnr0DJVVDUldO+FzRumiAWmBeLQh+0le+ZvFLM26omtBwEhOROSm6fnNjQVpju
fo0nnpLtAwyyBjSMV/j2OhsJW5isuDylIBkkrkGGeiXY1ZGKYuyMfPjP/HGCCBYb+rgOUm5ntlU/
INnUPNjAHddh6OdrGZNN5o/XIiy9k+xNSVic50Vyvgzxrd6ZtnfPXnnnj6C+JB+zpGeoVrS+vf+1
lrDZQRp1+VqquJuQGsp2qUr+UMlH454ElHFfZeh/424Ivv475ubhNp2N9GRMNmHMU7Qxhn2UGeS+
ZWw+XdF3X6dL6losMxUSiCxVKy5OQTfCIUUL7xibZxnn6UU1G+mfL9ri1FYPk1Kpa08Bb9dVubik
5dis4QOREaNwv4Ld0TxXBgJcep04b6PFJkPXMWUYu+SuVcPhb4dcdVGZOqRuZVcBvA0XejxuRy3V
PnwHHhsP2E/XxjcPat8HovrFOh2j4gjNAm8Z0zZ4TwusT9vzDir3WmCq+IJVuqPsgDdqaPyZP+WE
tDM/G32Gr2I8toub1tnPwtN4icU+bILQ23pgrc9Zmg8b6kLOJRqtaq31ZfjgD00B4wKdCMeqxLJr
hPOi9ua4aEn9zeoEGu4UjwNiUlcqKEvgFuIRWTzxqBVps+xF0u1kbLLK6pSL+FP25CLeWT8mr+hP
MjTUaMlHnrdt4ijfB2rTrny7ql5R4Z5WyNwoO9kdhfIp3FFcSL2Hr80v+KTV60jJuXPKAUWj/vkP
6EM2QyNk/4aUUINgx5vuiwzJQRkXug1OQh7GSuhu8857lT0jSV/KJL8UuYsWW5oqB7KxPpqfdL9j
3105KuepznCws0xp9lGChoDqiOKOf7xs2eBNuJZdLLaLu3AMizvZNcYO/w9XPwXAUJ1FmqrmuvQT
e3nr8917ZOyNjyZpyXtPkzdrRXu4FQ3hOYdRJyd8x3ulmY2SS3sZ7pUg1SxlkQvnb2NQ1aPceWUF
ZuamcJ5StBvv/RE5inlD1lHv2ylhU679yjNezRncHFneH4v0XOfOHXTRUfMcskfl+OEP6YiYkNfv
C78wX/4dryy137tVbH3HW5zh1p68L1PdC6BSUV8xzLg8UFV5kI8YGZJHal2Xh96f/htH3x/lSmd4
aHStpIyTukdHN5KHYDKOyYzh9gMtO5YG5FLZxSsw2nihBTjWrovXKrWQrCkz9SRmhHfZZxjz+D5q
R5yDMu3tHF2oZSBBwxIJUjN/tdwnuQFE9mM6wIiNVnLf5zpOuuxyB5U0CqXzrBTK2aLptI96EuKp
DLoffqilP/HjftP60HpSecnZtsWU7ia4jRSI6h9NlGT//wko2L+VYRbsoJJ6vIAqJDA2QQfgGbMP
/zWrKFTlivWXGXX3XqPpr2h55uvWq8cTsjUG2yumGlrhv7Z9szd7BP5D6KerqBDDOZibIQ+/mq8u
aYk07esV9YN4XMignC0n9iE2O/IMoWSxy5GiNf+qBjOG6z0EkbatKMJcpw6vwTQbSQMKO7POPMFR
xDSmH8ZAjYh3evU0mK16kkeAw7jbykOu6fCQurzGzVNkSDb/6cq1ci7UgI2c8X26Joq0P87ehsMu
8O03SO2VewRQm/2AcXmZnNx61Mageoy9JR7U1qOM+KGBuRtStXvZRWoDeCh09mXNC/ojzkLVYxCt
UC310BJs/WaPL5hYdGVX3DlWox2NCWn4uSdDvpJ8HSH7pqEsZaxMpIsuod7X1EaVjTriaSVDsgHN
hYohyXCEQqLGH5fGLBGiAz0/dsZHSZrsIDvfYXUekzHZ8HK9tEe3f4gEGtRhUHwMMR4Hk69rO9fq
vLfaesicIf9IQqPYJpFfbYu5i6moX2EqWCjBtMttNdlMapx/hCYlC6BhS58s0dLxiumhwBd+L6LE
XsjurbGgQCkp1FZrnpKNWXMJgngjB/18pjD6Qo2tZWLan6MeO+eqdnCJUUJjWUjajAzeDpv2mc8V
UsE8j+qQc5ZHkByc82w0dFsmB8zWBrpt9/iFxHyO0k2rnGyO8vwQNxlGntA6wL3Pofnoe1qbFVlz
Wxa2oOQLZWhW3xN7OSzNu77XyGFK9YhmBOa7jCN3wiPErt5A6A1rSh8pJlUUYhYl20ZkQJa1kruX
W4iN0ayoF8Y43pblfYhkFU5LWD55vTDhUEXg3cnI4pmDSFSOqt98fIsEjXY3ZcListBiJDOCyanW
BTTOpSxUq3o/Aie1u6/grdgt696dTtGgVHC1/65rywF5CjkgT3EreNtaQv5S9K/sA6eV7ZModIqi
fY2p08hsaKC5qFkb/bCRXZE0u8kkM6HBxz0Vg6rfsqGpWZOBcER+UZUuv2Yi+Cnno3n0ddrIJW1o
4nhqjU3/Amt+MYJjOUFgEideOcQpR8B5MefYIOX+MyBHZSNjct53LFP89Vj3EOcH9a7V3emp7Xig
hdQA9g2bt6fByBPUJExtPe/lnkgrZ4fIb/yFHFWTurlMjX2+LZ3Xu+aDnqvdo4yEvKcNUd+dBzvM
N2Gr4KNrds9zmvXaGrW49zvnr7o2nTeHyukapfx2N83VqWay1mzR82cNNMz5VsOa4yLWSAPkjnsw
rWR6U9/UYNSvboSkphbXV63nM7RHkeydykStoHepovy3n9R9toMEOzsXRp8aUrpdU3XvsUBHqU28
bA+0pHtShfUUtk74qfLSuFBrtbgPNb0+mSqlLgWJ98/R+FqJFBtpAHSuRC5OSesVu8Htv466+chS
ujfV72D+zCLZvNpnu8Bs79PaaSjvEJLNdzf/PSBjAedYZSDnl9+Te9c2MAk0Ihx5m8lelBlQR2od
uGs7/fjUD4l/sUPvYBkT8moWKHOPwuyDYhvDk6dAB3HNMjtVIhmfRk0fV9Dcmy2awQiqaxncr/mB
VCb9XQaW43T7MBNluOs8pz+Bk+eznUdH2BlrdrDNQmaKUddDY4EMdr5Ehsxb/yd9XLlNhvRjgixo
azloUOIyjJD0Ue/B8w3G+Nj0UXlRXCVZiNIb3hS/1tZYYRY72Z2Umj8nnh6RB3MPMEv2cW+HS2TN
2s8UiWqEqf1fru89OWFuvXqWCrIzt+o7PQziQwCGf5u71Ab9AQt6H8bQ59CgC2+K6nEAZ7DQfJ2C
K4LUu3rOUHL7T1bO3JUJSzk6Dp2+E9RMn7+7nRl2V1zh4kUhyMuZxYOEdhc5an1VnyTrGNdP7pVf
gxIZjkYeHFjTh4MuC4Zz0017Y4J/J6Hg/9fq71PL1XLuLSb2cfkC2T78yxr5Xag+1091GbubHDuD
Q2gZ4mJMibWcEFn/MSg+ssadfZsLJL88xnweJHjCx1D026xsQWjPvW7IVMC2UPB8TefGoIBPQ3N8
WCWj2ywdkLw9WYaEVpmMACfgNkGhoCfriVrPWcZkM6R7IRLtpCq9sez9Jvx0YCqGFV+U76SIwLm8
VeexFb6MVMlyzQ0/08hDPCK2UMCdlPH875WxhfCnlVoa5Md00UKSfssQDNiGHuRCbkrWx8nAV+YD
9z1/o2J6xbUdUqByy4WMRwpVfNDe8d7NM+9lMhP+gdNVrOISp5VF89QaS8PzXLS4E/epKKZ9HE/9
fVAN7pOWJdkiVdzqJAcrjyKI3rrWTnYVMukbobt8wYaWPyLTt2Cz4G9V/uBV0xvhy6SO9oZkrAEF
jy5CptY6bSbMfOZuPQh3NTShs71Nbt0Q2pS+b/UkXXnAhc5hjZUYwt/qsCBHQt8BahfWYb9BTdTo
mG0Op9lxkLuv80Orjw1mMB91nwab1NSw1WYj8eSm8UtugvP0tLNv2sldYP3TeJgFrpQS9S85EKaQ
lAqD2gv1rLMT42QEeB/ml67lK9mVAzye8fqaR3O1VZd1l/4EfmgsjEZ3r3YYedd+GIERQVZcj2gd
xMupBy4Up7G/u/X1VOC7pRpnOVtDmP++gnouTyAb10hOfolIug11pPfaiw0a1t8iQndfWXpxABTh
3knN5NuRVmKENxUOaiMMoN437YXe3XdU6Ss4SMl4BA5Yfh2qbW+vHFVDv3oe8XwjVpby8DZf7VGz
ijp7sC1Q106+scLeWYoJAFCHL8GTC25q19kVfmAzoq3tkIpMdcTIu8gBn9MJfnW9usjBytN/Wdac
WnMBFRmaFl8cx+pw/0EvdFfBgqF4RhA18d5kp9upJ1J/t4l4ASfKKtMbNr8tag5lkFwMo/PWMbZg
C1UvTbYFTof0aZU/FGQkT9Xc5KKIMXudD81RfSo9HQwHO+C4GexL6nolCQKcRGzdN48yJhuXPPUx
C6ODXrr2JYfBnEXeW4XfNoix7GfkzyYPuJ7f+5kRHU3fHNbFELTvv2cI3BYX+TxDo5h65OzDXBP+
Y4Y8hyr8/B6jTrTOsgIbagfzraAYP6ooPJZNmz0DwBsO3/FYi/6IJ63mrDBbGz/+H3EYvydNF9EF
ekx9TC2BE6dSJI+ymSDgGImFC9McctiRQc7Hbc2BNfZo5rYOpUI9KvYbtGb/70Zx74PGUD50npiL
PHbU57hPABZkvnc/Rta4EdWIYWrJfn6I8wr9pSk8Z37WbnQ8yu4TYy6iY3qOVVL8PilmD8iBd0DD
xTslKSiuo937rvb9tCtqbVrXCH/ClqQkFkOapuJC46bFhPB4iF8hPb4a84yIkjqukK7TV+EUG0to
8QbYQ+S3p9HrF47RVd2iHnv71DcUz4E++ok+xY+dS63IVFVkzpK4rVbsY4qDhrbsWTY2N616fg3g
GSquveYAl/vfoVhVtnKCnDrNq11mZXkHhFsuMhT3dp7bO0XEf35dmfE6MERS8NgowiOQlb/dKjJ4
2Pu+uA9VYp3qMQzANzhacaNvLfYGEQjqi4Kf50argeSiu5dT+5yDaegO26HD+OqPoGcX487ylfDP
YBoG2n6wR8joCatR86wu3hTaB0SH7m6LZQxZ8ehUO9M2yroC5dhJKy+6Fdbnus9RgfyOpVTN3WHz
R0iN1eSsD7goNNssBi2VzI1pBp9kkaIz8Mbqya1tbWUjSEqt1V/5sV7g9iMiHIRrgMF1dM+P/2oQ
OIONA4xrKQe+5ibiYJl+chrDqIIQlShI9HfPGKAgmNvX3mM/N9Y19h39EUiI91jbgQOgB6MpOZQp
bb5La5/H8TwzoQ50dTBPlXNlqCOFv0DaPj0JKyF90+GX+Z0xkAmExLL5rSKUDiLqsFunaU9VUY6H
TqkfTVuhYGg7xQ+YYIcozq8ygQNAmcI/nNTHpHSVXWkpyXZsEudxst7ywUQodsjNDV+N9VCNdffg
UuEqG+tBNrrp1xvk6UfS+HGGZitX36Txzy3nRziY7bm2kTdunuLOAZfdcn2t5CHKg30LvBhpCwtA
6VIGI+Bw9kaPMVeTfTJ6pOxHyHVminhj1UdHI+uCYmXbzoDh4fjVmCY4nb5x97fRsZpGKIs5kKxl
3rfobCC4Mbo4xckjpe/hbwEOpTA/H82jCjIUiE9Njf6MirR+b1vJSfaCdNDvsy48YdQWL9UsdNZe
qvPe4jSIouYaroxZ3toJ2xelrFYwpSA0zHiJb6jEdxceVpmsKKvvhDkX2ed5inApX/laMr3k8KrP
bQafYaYlUMnjtYNHGoCQ2xt6XFI9ItkV2oVDObR5l3CXgf2eh5zvReJeTPROl1Zm1ns5mLqBuSkz
TJ7kqFXFJjpgSLPJUSGm6iEelRuKBiyMfxgjDwEmXkYpvrTmS+uWdzUGvD/rbCgWRiD6B2dUa+jG
GN6G0a8ALzaw/9BbuLGV1Z01Nzx/uzX/B2IpY32jlHdmXZXaQmvgVOHYma2K2aBCjoxiSFewQ9z1
WImGZ7BSPulYh22mQolP5LlwjsjGdBOpvrYPtfaX21rqBfHP6+3rKhPtu9fMPezArnpn81X+q/d7
XVqo7L+iONjLGs+kR/HSHLJmJ7taxw4t0cJsIXca+E0bZFeeJWoi6W4dapX3vovfSmB01hq08bSo
QlRurZz3voWWpwFiOPNhTO52Y/tTie7tzH3s22Cfdsg+2L3Wv6T4rGS2qn3Y1C7WLX/hvksG7zmd
jF0xx/MmDDl9Jg5NEolnA79TL/AKiNllucabkpuWEZvZogb3ts3Gshu2ZQG2zhvyAm3ZedyOAlgB
nTpS89Hr4zA3JmXjo+yaIPdWg4F+HSSTZ97JOvw/PXFFQk5caz14mTS45uYMVfgdau2gO7IL3096
ucmBbB1uTW38c/TvmM6/PtIYM8NuHsjaVjkkc3PrpuO5z3vSMYqpIUgzb76CWv9hVXAQZC+tlAzB
Te48coPVY/sDFB3QQRGOv7TBx0KhKz/LuEDsxlKya9qG5a7KimCfVEZ6r3aNtswhU3+wPd0Oro15
u64CKJi86DNBD+0gm+z3kagt9xBn4mtAdtEW2VuUcdC30+pTNYmvpvh9JGOqQJHd5mZLahJfN7AS
OqBIN524DyeUSpuyeBN4YqzqTJR72Q1Ft5vEaD9CSrUuWjb9CvRPL1TuEImoXxU3NXY1MjJogdOF
wZisarLye9lNo/CpdW3t3hjz/DkEzyvDYWBn57y3ufz6sQaz1mfb0WaHJUdRxgIwA3S3LXa+a1s/
FI2Sn1PidmrmbLzE5LcnBV3Bo5Oo2dYuLOUQyQ+sg2AwXL2+WFSlgRdBFhrvLR4uZTR+RHWAjMyf
YTZo/ys89fxIf/wIO8v/YzZhORum1Z8n+Sf8PVvxFEwXXC958ILqsxoM78F0OvugjArF2M6dfogR
AyJX0d9b2zOg2WPloY1q/hJV2kFOULXUXLKDzc+x0ysXVwTaQg4M1AArpd0ZRS0Oo4chhzo3+JO1
6UIGeX8TB3lUKI2yC51gGcYDnNG0vtPGMdhFEKrE4hZDuXpHquG17srhojTc2UJ3Cj9KUXF/7qPs
PMCfpyhtPsl453naCvB+f7CHsX5B2XAt4+bg1hsnNdIdPiflZlRbMQYotxlPfmn+RPKf9/+WdKBJ
FhBNMYDnPdo/lsjL58xt8nOXZv5Cxmut95dZ5IZHzAOqt9ZZydWCq/DgmNRLQvZlb8hZogYXddFd
CeNvM7WTuQijyF0rthnvdQUieJuWqzRxnffxf9g6r+a2eSgN/yLOsJdb9WLJkmvsG47TWMDeyV+/
D6FsnPV+NxjiAKQdRwKBc94SGWJCVNzuVNDdVOJlY99XlHsf4zmgllS9LdAAfNbpujiZ7gMNrz7y
vj0HcQ4i4Klzig+p9Sg0P91anWHt/aRw7ynpjkvTNPPvSWyzAbDG+yR3+jX0pHhKfwQVL+wExOap
spPqNDZRtmpGM3kL7W7ZqX4NkySE7BQCk9lhe8AZLimo2v1tomBC2a0rxMKtg2Aj7NGi+O/Da5pg
rMmrbL4KHWCr8krGGiDed6YTo3UHVmU19IhtDiLLLtPcQK+0zgJeoezZyZhd2thFoWfM9m6BcUWi
RtYGk7b6imNyfdVzzOn9BqdaKCLVVTbR2OlLOU925eTCK/XlVFuknmWVdkhj5+ypTvFQTDu5Ssq1
EY1YsQZSQa4Lwv3GyEr0C2UZTC2Q0m83yL6YiOmq1941/H2lqWLfj2oJCAxrF3nVzLGpq8qjCZJ8
r81Xcl6tqt2OVDWGEb3+AAL9mOiD8SrQxD3EcRbxcaJrujmEcxyM9rLbCAMwrR4/gD3ExnQCUB8k
z14aWU+j1VpPRZfu6zwYLjJk+VQHhG7aRznYZ0CNtM5QtnI015oAsDuoIyqpj7XrvoGcrQ6yUdCg
Shaffb/kS5yXgqBnsuD5YT4sSGRgbAxWch8q5lYMYdw8JEGoLshAWMusnvFx88d0mAU0UkVFLSOs
LjIEralbhfyHbwMMDx7tvPePVNVfQ+c580Y9O8gDXVNVyd7SbCgt84nOcSsKvb1WbOTopI+XMki/
++4M242t7Cg3MLKriBkmMe9ZrAh4kRzVqsx4duZuOk+Wo3KyCt2BpFO656SanpllAf7k/N+6+8Rp
0+9TULLLatsO39jstzVV8UuY/Zbo5mCgsFqlKpwwCWduAYUroh22smtA1lgYrh7eD4AjZjZDs5gs
uz91djuc5BVyl7xm3UqsZTewxXAy+e0QFYC/HgkyeDpGDgoqtY+IoiYLspPVz9Gw1/Am8ve0E/0q
zDwcaGAXhAvbG8ZHy0jGxzBA3FfR03Qnu7ESo/A7KBHWKUyR87QpuptE4Jxvd5WZvy7tCs/PRlc4
3CfZRvjpXicndbUdayBL4dxxpEImqp/G58hJrsY4TfdyzFaKl04U9lmOBb3yMehFdJZjetKHqGRU
5UkOTg5GGm1F4kKOihwjBQ37l6McLTvbXBiTlx3lKOYmEQeAcjoUejo+N62Ba6obz6BHfiPA2Ei+
5lW1l6N8k6ASKSbWMPMofvDVqjyqQ6luHMsSV9kkjfBWmk3yTMUP9BabsrSEe6N5SzlFDlig07ah
GniLz1jOjnbPlypemDWF3yXZCvL77nB7ym2eMivARPbacx1wPelkLZQGNYxxo4el8UGWRgOZjgD2
kBj2Y5YGr4XpgsvM8foNExaZAGlCqBMp/o2lFfpLL9Zt3G9re2o/1EDvD0X3WhTdm6Ef3awr3nBe
fCCxoj5wsIGUkVdwNOe4LkwY8CNECUTHxWsCGtB2PKhBYRZvgRqBg84VaBeuY78KMr+bBnuRzVC1
9mtk47GU+Q1ESmyjXsz8IsM2KT6sAjlny25r2GSGKZ5v/DrBtfBv41DsvnWbHldWsxPW6jP2ZV5q
AgZW8gy3Ih6Sj1iV1CPM4dgDppdhIkV6WTXPU86pMkvacYXYRnYyBj07ZW7pxNuX0jXTE6SOgIN5
2cIVn0ENgcW6d65DfsMKUPVtqrzLUGtrjQeQvlDq+cmW4h11OBx7z8iUfmHO03H73UyZg+BLrA63
97qtJgxGDa4NDUiqIMXnZH7BC/77tzCNGjRX2S3U2vgEAMu5dk6SXDhq/5a7AkMT3bprWv22pwg1
bSU0liOyWi55K4hg8m5TbaxlWaIqWA3CfR2DE26DwUttjysNcNbWErW7M2ytfTAMlPvwjbZ+KBXw
Mx+Qbu6QuERl3TsatTqc8xxsLjji+IefkqfwzR/K6DTLrmi6+yF14iPmx3BAXC/65pNvvM2oyc0y
o38cSCXsVPYRu0lNhke3DgUfHx4C2PgIeT6kNOmYa/kgPzS7ezbWGPDKGSAFwyr6oVqpsxxGpT/7
Lsu7m2bkVZ2+fFNFuJUznbbA1Sko24cmdN1dyLt0q4ex9gQw+rv8xxnsASgtOy8N6LNNOPPk9Nbr
LqQNkYib//klu8kg1s0PyH54dsAAODV1jugPEOZV0T/1ft2ukh4BhrJV+tdZZ5vjWv829Em6g18q
Nl7q9G+uSE+xDT0IO/ri5OiQ12QcrzdobJlJrMjMR2QemYYSUYM2Nl9avsz1EPTvhUqJFMnflw5Y
yt4Hn7lu8rF7b8OEWmzvP/edl1ClA70s47CuDxYl5+cSIUHy7ph6y3hZJCfVtMZtnhXky8tZOfQm
BhoqvwJfN7f/xmb8Qx5zoklbhY/SLDY6FdivN7U6bdo2juETpeFdOm8kMIhbcjCrn3NseO/bMv5h
JYrxale5slUAxKyduTuZ8YbtoAeIBV+Aq8IhMQjT+GehVubCVPXh2iHRsG/apN5Oad4+FXbwW85Q
hHdAmrJh+6zWax2SwbFAiBTu9RStdHQKPjycJSajOCamF5xkI8YsvF19xnqL3xOw4D/T4r83/Mc0
Syuvt/NnRIlr5wTAFBaFGdsnKnbY0RYlYuuhWk8r6rP2qZ6botefgqa0d3Je24zNtArVVl/afs53
PAL6TyZHPRW2sgotNzsWc0+GPhvFKTGrMr3b1H/uwkIJ+0Oo9rvAMF+/DqDSo54s19/GBR+spASi
lrnpMUqn9Ci7QD1tHO7+9uWVnCNU3fozIuZhOXJrptrk1DXX0dsFRkoAiOam9xBj+X99w7NCOFDJ
okTlCD2Laa+yf1ybjh4ES0ip2oaT87SEsqwoiy5KjL1axMiabEaW4lNaiLfJnng1KnpxUnwaGf/s
ArxvN2qqcHKbp9hT5m1EbGGpaWPsZgEMWmaRn94Xdcmr3lEthJ6sLl38E7So/x2CMEYyZErvP5vM
ATxlaw+fkWJ+EiqkYF0yd0YM9NNmcAb70an5U9RjVv6iBNaT3/il+fxdjUprnwLNyuHGWf0RSEBw
6nO3WGfI4L70ef/hiVb/NTrRslJr/3uRmAF+aKZ/FbwKt1MQGHuhZjGa62G6mvDieitAOcsfoDsT
oE/Ve9OjAC8rMvHIv5TF3jTVaKeoSnU13RFy4ASjPkfTnepkdN9o8Nszyy/QXYmHBUWv4eLM0vny
irJTqmGuqDjw/BZgqREZ4yu7tZOJc2jchcYODhxWf/NtiHghQs6Wdh2JYYKXVZVLN1HiM3oJCJ9a
OiquWpjB3RqiZK4Tios9X2WOc6AGLO5kSDbaXPgIASMvPmPyairHV6sYvFm95Al3CWOTZQZ47rlR
XfYCjmA32vcIgslYANhvn9VZuJCxALrFBTJlfRboWXi2olM/m+8tXVbGTKRn2ZNztXkD1ZoYBlh6
lWzZeDqHgEPiEizNbJiHuXWdzppCILhBSM19pbH7fWTNJaUCtHVjuUGNhhzpw3Fu5BUmf8FOmMAJ
Aivpz7gUwQbU25NItGXuBD9riIIHSMbhQ1i5IUobH1qoGRcZScIsvXMRkgnYVG50zfQ2Mi8tM8+S
vDdghLSx/FEsZGxIol2KQjgmZeSmKQTk40YO3EbnyRpbFZhGM/0v6BvnEDZD+NqjdZtayKsWHO+P
gxEqS5Vl+W3M2Uqjo2BeLMdJ78nmosXD0vuGADEmKkgSnuIuKB4Nv7rKOAoOYj0mhQk4J4Kkq2O3
O8+faqOB/MKbWD5XePoSSWv/DjXaYVc3HiwfNlNL/gKw/OauHVkd6pNZOq4qK0O2Y7Z1xGNT2Qc6
D21mX0fZBFNDAjzxjJ05T3FQRrniyvfPjMzrr3Fk/LDrY03652fIxhjSbaE/FCgBbQel9PeD4wao
u0VU6cHavpldfHSqsftFIumstrX+zUiL334TvbfKIM7dULNeKIhRakVoPhlxFC8SqPW/ArxwOxZL
znAaf58pgjng46HtNVmyA/7ukH5jCU+mLPppxKgs4BXkmkbObjQ4Gnrq/Iw84DBguF8a3dbX7C85
jeZlf0K4WV9huR6+zVPhwR9TZdZ6N+3wkQSSt/QT6mOW0YaP8O31e0XtNkWpRds28c192BnpFtN5
RPlFaX4zoWJhyRt+1IqlrnPX0vYtFtbPMZut3piCDxaUYkWG2TyaQaU9cFh/l/HQakmak4ehKKev
dbVXnk3FOiAHWH/EQ6Uslcic7sa8iq5VpeYLSo3Vh4luEZ8Cz744LJx3UdfxfZkHHMM5xrrlrjBT
jJC5+/+7eqMMf8BOGLefg1929m3ppDujzV4+4xCbQyzHqAoMLL93jcTxzohcuJgNB6xjPXfav42c
IKc6Egb8v9NsOCpU///OyyJ2UUadotttpA9x4/pnDxPoqImzBxkioaMhMZlSf3BNRywDGI9ILKrV
Tg6n8GS3ao+9iajKXwB4xT6fDTKQ6cWDIsR+BOMCFFnmmGxKa2aDahhQzqGmGmpQHjXYHyrfeGkE
HzpKlutMacu9HvAnEAmYiTlOjmnCssFPj4Gad49NqT7LeDJgnFSkWXky6sS9GLWVIanC5wDQu7rQ
zXi6V2ytO3cKih5BkVXPvan0SzftBUVenZ27PyCymuXvvonkke9hltbWWv7e7dC6jd9HGOm7xkdd
sp6jHuJ7Ixx4xC/KEnU8e1zfbtbUnW8G0zNqAcYhyjN1hXtzdmiGslny5Uyf3N/k+f1HeW3Xer5w
OI9iFBZnT4oQgCyThpzp3NX4996FNik72a0K3V/mIBg5WJnNsY+jChiSmN5jX7+oJIgfSQ60R8Vz
qdCX+vg+euYlDAzl0fAoq1FVwhxn9uxskbq+bxE7My0vXqtdPRwSu8d6ZlDtxSiyZVc1lueAjhX2
3lecy5DF7ffJVn9qELDfFGuESBp3xWvJerD0oPY8GejjrPx20B5Ka1JWCWvbRSnNaGMJazxHxlRC
gNeNO4Nk4a5xEurQDckn6DuAxv82CXrE/9m1Jv+1GatgK+d+mSYNB77GWEGqxQC7cav50/PnbWKo
GRBOjlKIMES0LDtsNaq21AG1mrsoLwuOV6ZJbdxT9bNt4eWit2wLWkXRzo2cNw/IbjfZb43V+jt5
vxyUDWi3YW+XYHvmqbeb5tvNwaA8Mqr9uOl9Vblid5qLRfiNg2B7mlynuTWyCzllp6NxdfgS/+zq
QbRrqdO9JioCMLULJzvHqWYPT7zagjuxHwAZauAmhP6zV9a54VCgnLHvvecGGOH6+BqFtX0ALxCc
2eepK913q28cM7E6c5tfTtseVKSa3tIoXKYD5jxffsaIFfR//IwusP/8DKsw/v0ZPhv2VaWWtfwZ
Rly38megj2m81WoNDxdg10mUaEnNBFGhOeeysNxTOxNEgdTDbOvCZCm7ShH3fPSUiCx/pcDLcDMH
ek3WaO9mVR9tMzd/hy7GrnlifMcQ21iUmHk8Yj0VbYQZ42uj55y+a1PZ+DZYT1EAfblxDnCRWyRl
367KVgdQOkM8g6j6t1uPWruqkI/elTPEU47Kblfrf7pf7rX6DnKwHn9kNSZlhoHpbtwj1IOUVvqn
f3NRk323Vspd8jlemd0TgPqV0APnKHIzvn2/k1x/7IRoH7Og/BqHtdY8AhWz1sXkPQNdccg+tvoW
RqJxtX3UXTEcQUBnwjwgH/xfYxw/cj5Pvhlh0q3ENOhnE88DZJKbACeimNL3ekSPY6GlJRCtufGB
GFzysHzF/aU+kMJCbhe7OhNJb7GwzEJssyKMVuZMYZNN4sBUaKeHSYPZxiZLX7nmMKIuxwQNiQ9g
AjbEEHhQy6Hlf2xyAmevNHht22oNQDmpC/Ry+gaVeUe9tEPrnOS97mQ3W7cE/hgi14HeGjAq/LVq
rI8T8BMTHhuZRBlRMPg/fTlOwVrZyIpHnoWXQZjO1swGfV05ofIAM71EoBjEiWHk70LwFeo8f5EI
kYcLb3Z2iSrnBzu7aGGiB/lqlmS84aUZ16CDTaQFJQRO3zX2VkG6KfZK/2RN6PxU22FCck4S86XJ
JOImgMH/xuxKq66dP+Zoj/RIicxdORkgQr7r5DyswpZW19d7K7JTABBj+sNg+xLE+fBi9q2/MdB8
37tqajyMqfd1xjQTHOUMz7D1hy7RTqRI1rYNKVXqYjiI0S+zKhx3nzIZmPsWEBEfpCAGHsferp8E
WCFqNxtyLTkgaTV8BDbyq6gj/Sh77TioB7UAlyKFj2RMaNYvTEi124x6nlEMCmbN8+1ugGyD5QcC
Gcx82kWgdhb5rAT9SaVQrO7PgGRbyAHJwJB3eGMbLT5j8sr7e8d/DXSbTrezsycSLLqdvlY36ATi
sDRTjZwhRehpjIDmzXsVNB8Dd6nX6HcWfq0gD+U5aPwVVb2PNOUiY60wlNNttuw3nbNrlBR6kXyC
1tvKxlX1cm9BEPWU0kD0hn+4pTnOTh1Qv0a7GiS4GKzbqPzDOfOo0+rk8CeQ7hx0lVP0QOEp+M3q
flvw/JLFWtdf88bOKTnaKpmBaNxpfVfuUVSczqYDOnSyx+ZFLSjWalE/HIMO/omGV3uLfrjWBSsr
iduFZ+XGXsflA8GnVHvp1Y5vKsSdzTRN2ktWo6EUAZTZy1GtahA6qfToJEeDHNPFOh6vw4wdwmmo
0McdypTsLMqiPTdzo1h6dkwrZSt7tT61Z9X3ESKH0rDJbPUK8AvLg8rV0L6fL2UzDPedQl17nHe/
VUgh+DZ4m5eFgGdz6EHjrMq1LIY6WgV6Oa74LoJOR34GCf2+aZ67uNrZCI6/j2HvrZDamsh3O/pT
awUg9IjDrStXquZNHKvM4rH3+uckTa13X6VEDw9Jv4tyA/kpZfgp4wpyYEsye6TKhKJe4mpYNPr0
BM2lfXKgOTzq7ZsIA6tZjmXJoq2U59a3mydSK9ZSz7N+J6dObqJtldguV+zAkkU+usOpUQKU11i3
97igxq8asBtlBipEIvsap+Q9vsOF411lPEghaeEX+VFefXbtOHqFvPqtZjND0trVr7Lxe8jpnmpx
mPsbCxP73W/75JgXT36Ks0pTeePWmpO+dVSsmi5pXxLwIse6SsMVhjT9WzaKcuGzLVl1UdEvy1lF
K8/YE5a2kWxkN8yi/uKV0LXmQWd0skfd0qDjOVG8qwtHbFFmRdcSEZVroU6HBKfak+zJpszLxx6g
+zFyVaCC86yuUX76gQ4Wae7JuBn0NQdl6HTWQAbFwFaz/D6gT7dxWdTQp54JCa5scTgPT6Xbvobl
4K/BmFjV2pyL8WLAM2go4r2qIMW2gcSdDlcD1m6+TKt6JE+Wucep0CM+/F2aHnEXqIC81+EJLHOO
pAKfhrQZbpeyL5ug5wWJ+4+y+YxNlZ52K0hdYP1DY1s7R9tX2pXemD16l4722jZi0VtV91YYVrWb
Sl1Zy64+spe3e9gy3Trw3ejNwN2jnPjQdqbDd8pK4e/NcVVFsLc2e+2QBH79TUWYYw7XNseCGQyO
cgpdUWnpokK245SOfryTmeyR1LwdO9CWyr6fsVDOFVEn1qw2f3USMzqitV0vZTdCM34TBl68ld0A
QZ1FJsLpTnbFaKyn3s/2g4LS0hjGyDYPZbXQZw2OqEOSl4JQcmggK735W0fPlW+x0ZeHqA3alTso
1p0JZXSLu429UUl7sBsArj9Fo3vOh+zPldsfVD9Ob2E5FpXYiFazcW2tBh8umYDpZa7IJV3lOgsl
IkWANcd3tSiV+1sst8t66QxASKtK8e9lM87Ddvtc9AYUgTksI62qWluv9EbsoWJc9WK2JIssVPYo
4/vQ3Stnj9Q42wO7ocoZ4/90ZwzZxUIV5Zpqlbi2XTCeBd4MsifjspnuoD4EV/Sx6rXbYYOCa3Fy
dOJey3FAC5PjP315KYOB8PmEx9ajDGEmQKaC4lpylKPAsNLS/1EAPD8F6UQiXk+MYTX1erQqOozh
bn05pOrxT6+qhwWEMYTBx5zlXPW9hdUV48/2pVN8+2eud9aCfU/wwLag3NkhONYwt6yDnTSc9WA3
9DPjoe9B27ZmdJE9p+yGpfBVcye7up3kOwpoDjQabiBZUZE24HQ+I7pU1Wi3Bhps31IHfoHnpY9Z
1YGq5DhOShqtoQjdUoQjEGS15LQWy5JCCx/H3rXu0UECkTRrDYECQc4S2fOtvKsah5OHicuDWqFr
OLhsNDM81x39EU6x8ehCcV2GeQXhf+6GHoYVnpGYC9kFbm48qlnETsFOHuRdWtL/iNVxvLSTJx7J
oVpt4T7E8EoenSKiaNg47lp2e8PvrsjyLfRaq8FuO/kdBdl4LxQMtidENa6kmAB9sh/6joAYXBq7
/ZU0zW+vzoZnlHrctVfa/nFERePOs1mqwkyoL56bvOmJ3f2aOm9V+6bxQXqtXQbZOp+5T2wl1ItA
MnQhMwaRH3KkSzGQhs2lXsICLqxMGSRzdqTxlOT8ecfngLxDw+oRnn/IwcuKLeUBZaHl0GjKS9nP
kA/qQAvZTQJwOwNmgryCo+CVYx040lhxtnIUMQFtAfZpvJOjmpYBoBX9Q11JRuUixStL1Vr7Z9X4
8cKa3Pop8Siqu8kA+dgLayD2FHi9zBw/apieSoBSjaV21ln3up1n6eoPURW/jM5Vv+F/IZa13SdP
OeWYlVs74mJ1vrtBEWq6q8Ma+cCZiQGMbbrzstrbkIkSF1VnrxTqlXiKqGQu5aPmZxaDOf3QQnXn
jCaWX4LqU8RWESsjrSLD6+YTuHF/hBLQUDADqTfeeVAtIQq963NHNqUc/GeKjDaYrTSOMu7+mSMv
5QO1AlvEsjZItPfHNrfijVUNzRLY+XTfadp4L+YrBW4fWzwrX8vY50ASwQNuupLq0Tz5c8COige8
P/vDl3iECw9/iPjOr81DbiIOHlZW8615tRNf++ZobnCcwCcuK78iiRyVwA0mv0LxRfVfBlYCOc0I
yuigwukhE8pdUxxZZLxQhNdR5n+mmrKSt5eCPFxAdn7d1Ia6QiZ9XGdW7uDMO9hXE3rXLk/cbidi
zlaanmE1Dlj1J4ubYB2KfE4hXu3Z15D/tdvMTgvM62jHf2f2Y0MOep4JZjRcJDnUNKNHSVA22t8r
2W0HMzlGffpn9DNWxBkLsOzHRkeqizQKJsnWEdwzWgUBq99R9nMt/XOlqkO0REqiXn3GblNch1vk
pUoVfqGh6LjSlVA5KrNuZTkrWDZm51Qkcf63r2SLOLCQ6Zsjn2EEc9i9G8DkKWLVq9hC2sRD5+xb
RdEnVJHUxIo9vRhJ/SHDjpnXlL7yFJ/5LmIvOOeFeO1BbAElgbQOjHTuNqywPIK2HBBvrOJvaWmq
S3+kh7nilqUT8VYPiQe1fRC1r2J4mXTbLojN5W2sbK1vdqgIPE4YNTyzvYO7Dgqmn9IlAtDe7UH8
4SK8UtrhUKJ0HbTOG59rc2toSbiVe9r/ExZqHWLLEMfPmd1GIaLxwo4OPsywiZIdRzKbw+aRVzLq
l39joP2Ukxw1Cv/ZdAxrJ3syrsljGfroIfqr8bCUQU9o8arHYBIBrDI/FYND7k7rDjWbtpMvYshf
ckD25dU08ernqJJvyjgnYSSDAbnLlStC+A0bt4jNVYml99GYX+BuZpneTvZlk88j8kpNahRWlAQt
lLGvOA0Xqe3tcuNd19T24LMzPHoxgHhnbuTVl9g/3Twwd4o9bP9rmoylk/9j0PCndlofcXzgrCgA
1d0T4n36JQ7G7TD3ZAP8fKNnc0Z4DsVAXJEdoVQru64LVAsRf28N4rp7sv3uo8lDdTt6zQV4rXKN
W92/ppNnbDUTfWrZlQN9a5L8s41uU1ulf5sHqoV9SoIse5ZAXEmdax7V3u1Bg2Lod/NjERPlOTBB
Bcz/QF9oMFp3fd55C61364eyzJuH3qG8y5YSPvYUT8kSgknVVA9ywqQlyRJ0a3tRgj6gqOFNLyNA
tWUGgO5Fxr5c9X9Hv87j0PtgiGKvayM2LbFmzR6SO0lORJxbQM8rxcENIvtZHax/4ikyKRzDtGvj
jc7JmcqPyW2Snexx2nJO8orzPXodaVfssih6/xKXMxC97rYipFqghtNwlg1FxfEMcZadAskcGXJV
NIJvU2IdnlYD6OY2Iid/3uu6Qboochfjptb78zw5Cqd+dpLdfAlHAIG3qtb8Dm3Y4xaYyoNGDfkV
A+S7TG/zByqv8WOaqLs0aPrXVpTxURFjuzTmWRDum7UPBW8rR9OiBvGqCfdMDc1/ofQsnxXiJn22
QCctSicbXrtUqUHc4PqBs8wJy1b7IEIfx5HGPnda5JzllWyKJoUO1Wb1DiUDaqQU7uyz7quYpVk4
6U588JAenG8E7GefM8PYorQ5u5cQakreImrKris0zUUrRPyeJyG6EwluBF5kigdRsoNScrX/7gbK
a20N5VOJ8MLOx6Z4043F9KrV2k5OyBI2E2xQivuebPWdCT18lbdJjxz0RYyBfgf5OVoYbSQwQqxY
KuaruFP/XMmYP0wDe5Yec2/02DLbXJnOqB0/myFG2WZsQZtWXbCdQIJSpWw4ziAqDywXQQZ5VUyB
eufh0JbkmvNe5BFCBjjA3NnZpD7kavwu4/nU1csSGNtJpyZ7KQcAlXIg49i4UNBpuNebUNyXMP1u
A+m8oaydloWiF/1pjIITe+9LP2riXvKQZRO1gJYri5Rb7JfiniU12iRpMsuq28m9rWIDKiqsQl2Y
Avf+3MgB5KjzrRkpI7vx/k/MtKw9Gl7OPRKIpJwDrd1BKY2eAQwYAM5hAzlKGyFo1ljbOFL7lRxt
DTRKPItqquwCu1PuRrsCFjBPDgfUvCrEbeRgNsTbFqfFheT2ZX8JfrKrT/lwZ8/Mv74bmqNfrUuL
TaFZTsmW90GeboHT1if0CNVVYxjjsm0hXw94pT85VXufqrAabd9N7lpE6Ja5FYr30imCBWXziExy
AATRdWE7pFrzXKVijSyHwHtD1+tN60KDKNIG6RG4dNV5CES+S6smOqSJgwdvBmUsczLlJJsyHP9c
tYXRHcMmXX+Gvkxrtep10HV19yUuu5ZqxCtSo3r5vQ4fGpGkN1JiMyA0KrvqDBkffV6JquYkdxIj
LkdlVyLIPydLuPlnN+uc5eRhf1SannvPPjBcsP+IALAj3SZjVAU8eCr50plDn3GrLspNEiOYJwcK
H+2lMvoonZHDghZX38O2WtmTE76N01hvoiqCbZUk+mNeZh9yQqsjAdSkZfxQ4Wpz0EBFrANkb99z
hPvmJ/QcrCBCT9Whg2mLfUy018BxbPS0qD6Wsm2aGoqDGsT71jP85w5ynDmPxlURrMZRG+5U10uu
gk/AQt4Q4QZxo09kZoRqXOwF973T61BRpl5EFycWv+qgbk4Cat8zdQEDrusUH7OkT58HNTeXqeHC
KptHRTsFazZ6gDmDWenIGqwBST7PHEDWl+0pi+1Ni+b0wZYjt/G6Et/CvoINqbbo4Yl2byaewCeK
pvO1U67jsSVDwYAMfjdEZD2GInkydL3bN04hlnIUKf/2moTFSvY0qxdPTZ0gcvcqiS+fHBd+nx6P
PRSYI2+qb+SXYL6SA05tATceh2lzAySSVUFe3FtSsu3vNavy7lPKBPdx47tbg2V3QVLMu69I3zvk
myjgTWNabWVQzs7ZXJwtCgku9joc28981sjv2XF9X81XYB0+w1lWw85hpjXPlONypmzmB/hpdUrY
04dzBoykYLMEbhAcRezmrxiC3E0q7lRKTQm/VBBAmcO949p3alqoMCboiq7JsBGg3I+sLSs1okfD
dVIUe8agWY+Zzr+oUryr7CWZaaJMkYvbYD3NDtEIiqOqHjTXwEqhKHvGJQ7rbAsOPbl1Sz03wYIN
yWnQqp1IRixyhd3uu9r14DDPN8yNwbwlSfJoW0qB0KRd3sh0JXtNtG68JF4XcwKncYfxm21km8ZQ
rSeRtfnZzRPpjvM+BgCkOU2jYJypxnMPIHsP18JeavMiUOXUoTqj/TNqBE22z3v3GHgwrPlyQ2m1
xxOZsuLqoDu6kIS7GsTlstDF9J8D0XxH8R93KLlmrtJI0wEoZgWm7aYFYaJAI2jgFX9wrCFb4XA+
fsPLO1xmrqHd+bzUXgpE9uU0Lc7Lg+7q/05Th1DHf7uyX2yepgUtEDo1IQ0yr6ZjxnYITGG07ANB
2XCOfQ7IK1M1/G0FAupL/LM7URXu01ko5u/tqVV6p6LujfK7i9XFLvGy70EQoEaP7TWmPnAZFkpQ
Yy9UYPRNOQ8HK1R97kBB7al3a/e3mFYKa5vHOZ+WSeuOqvY/nJ1Xk9s41KZ/EasIZt4qZ6mju33D
ssce5pz567+HkMea8s5u7e4NigAO2O62RALnvMGrdzZsI+xbULNWaw0uCn6zsifHe6Bs2z4CRy/H
HhOWD91HZyv4GO9AT6zQl/LXj7FI8d2zT+66h2bhLuREg3rmgszUtH3E2e4QHwZkOB//GjmZgDQH
b2Ij4lGykS9slGgnp4uXf8RNENuLqtMv+AMk+xZQ99S0FZWsCtBcjNTB2lXr6HIfLJswuphhPawj
x0qXDvR1QZ3LCC8B2aC9q4gX2fvXkiRDx8LEPHdeKtffbyX7Q6pcm1Kb9vc7aTnGWWNNjZ38w1th
xs7BEZOyeHSRk1F4Efp/N8aAeI3/DQNuIDg8kNUjuh1fSi+zn7REsZ94cqvg2eySV8sEqG5uWnsa
V2aMUJSZsGlaJoLtg+9Dpb/3p8jcq5EF236OVvpyvPXtt9bMEKWoqe75WmGe6l6JS5Jx8+XksMvy
+c+TXRvFwXLl1pN5ilKV73Qk3os2so5y9h4yTyZyUvaDVLcBBCAId18sB+ecLWoDkWue2iH+MpqA
7B+3uN/60Tctr9qHU32QP1iO2/NPkVdj30S7ZERoPVh0tWcvwRZpqyZs1U3rZd1LUKTFJWnMS9C1
IFPKjPKIXkztEYe6Dic74GK1VRVL2bVQ0n8h4bbQgf0/yaEk6rWV7yuXEtXQhQ/2/oQUm39CGioA
Pfro8+GKVg7ng1Xjk3UK7J5qjwy9x8v5R1+uzLXxSwEDFUo3t5RD9/vK/v0W9wF4LOUhUZDLwsQp
AsVrfnG0IgA96YTP03i5l3q1KgrWjqv6m7Ka2AUNdbtAuZeNM9KEiyaJeTr9Vr8dZzHcu0quQ4ri
9yRFy/wCqRNDcXRelo1SZgeRONmhH6dfzf/nmFcHXsyeeao3EGfeeqvuT3qj9ScLDJ2ARLCXvUcj
5slHV16NYcDeuMBE87FeTviBP9yD5UQT1O9xl5YcsdUYCgWKmskQU5bHGANpBRodw41DM4nvneFR
cplMUz/lRnGSC2SYrloHSyvb8afWqjrcaK05akP8q+kqRUVEQ+BAeb8E8AzqUZj7OsKBaPG/D3/c
A3m6fE2GPj/kCRolom+/mKLRj/CN4mUUei1sVEVZ23mDTug8Oxmk1XVQp2cNSeVl5SZwnUU1HGwI
SAdzbuRVY48JmmKWSFOOFzHt/VqT1/cRuU6N3QEX8TniPieXy6nH/P1uMtQuq8v9bVPND712+hS9
pr3Ug6Hv9aEKNiGKSF+r6K8pVIPvJaLYoIQa8wh7Wrk1Cp/IliPPd9frP+G2ilVheaBJW709Cwfd
8W60i08bV1t05cgRC2uq32qnB1JQlJ/kNlrs6Fr0WOawTLRHqy78V0f3/66yHFQV2+omu1l2xw6n
BVXbBL3yWhiJf8AbK4G+RDeBHDhjxX7I3hhp4ZPdGttMtz20MXARszjrmmO40/VEta6CX+FgjQOy
gmzetEOF+Ii+lKP3y9TJ1h56IcdgqLsLltF4PJjD8FlSMFhOmI0CZ/Xt17RUdggpjZ8IQkKYSDtt
K8PYu8/aDvY75iffQs/+K/ImMrYJtct6aL+GGWXmRZSRr0h6G4uRfoQEM86NHLw38xLLzOLdoHln
OSQjZOy/1spbF+OQHgqF2jZUygOV5OxlsMwPU/Gqb2Pa+kuhW+YltHDpGKzWweoKTUQ5C3TrC1rr
9Utv5ubBzd1piROquJJM7c5ZMmtowyP8DCdMqW30944Nf7AvJtrM83AfmsO+5u20kl1Syejsqfl4
zYAoPHt28CLH8TCoNojXgQOKoxe0qrFOcSmzAIMwjqD53VWoC+9bjlyZX4rvnmbXq6ZECRC7u/gK
zAaAxTwRuvUGAGz30SVYwkQxFeaQf8IiZCMJXDH8jpwZHrxG3p1EVye3Vte1RdaTnaNM/r3DQ/Az
wbtlPmPrCf9ZDYhKToztc2L6wboiZ/yh8KOC3PpISDUcNFfD5kcDIazFPKyNUJsOGE2r96vB9ub0
J00nr7xO7I3gq4z61/AfUXNXhsQNChgLGfhYIu8+6ZmBOFaz97ssOladF5IJ6iPQOv905RViyh7I
Qq+ECBwpRp0vKMlm1ELN6x+RXisXduzU5Y30SNSrqU1KmH58JsEV86WdDx/CMByMI1NsQvukWrZZ
+DOaWram8yRuZNTevYyX5+wAJmP1EpjkPCmH+n/iDVP/FY9R7Jtbjz65+kQPqNEEGdJdNApIppvS
/xUGmXdBJAYEoZqg8TyONmyFUUtv98HY/yFDlG7Co1CGIH5ECH4C1wTMhpQlo66+MHnVH23MhhH/
s1PrNLSqWIVIcixlt4X37W661nkpvbA+9NVHa/j1tUmV4dYG6nAzSydeegPgxcdYn2Oq0E4pIOA5
xFfK3FuwVGFXkiD0Z1J4tJyF0pEm3DYuJF4PJP5dGIm0QrSZelJMZjS6VHMDwclkNh2CipOCLpub
snGyS9Kj8tb6Il3/MfGYTSyLfM0cLBx1k1VudpK67pyoxr3IvA/Ze4i+G3o88s207+MPw5z/GC/1
aTOGkXtIMr0/oywyrL0KzT7ZRe1gQLVl1iyXlwGVxLUzT7f8ziMlf8TOZeRjtVkHCiJaYzze7yFn
qthD9w9l3oVRtN6Cz5z5Lq9EUVr3q+n31WP2cfV/jmvcaSJRKWvTcRtycvJqhLGe8CyNXqreTV9T
+AgA1Qa0ftwie218B8l3SPRrOWtoBcdB3/9ZiAkpRgBsSWWNh2yMWvWWqXV5Rk+rmtYY1uLjoWbn
pokKUKelMI9RavIBGSfv9yXuWgnlGTmrzuO5qyHEEuUv3vyx9+cvQDpNr4Eb6wfZS+Bj31IMAXZW
JL0hicgUv0C9jM1kr3I+DHvzegezNgCvyBXrV6nCMQhOKwpiFCCuCjDIQ95bGwSe7vI4ekNyNtK2
lWUqnwpAYoxnv5oiirbU09nr5Bk+fgXEiiAHB+raIDNz3zLXI35371aK38Bcii/MghKxbR7vmarW
iXYRvt4b/roFkqT8WD1zgg1v9GIjBarqCbT1H7NQ8ouNVKySa2EzYoowcdjJC+jNQ1aW7FdMNIDG
YZfcz/FDpCHtJ/KbMkTwzXo8gRYmrwYyjhWXQelyOfctG+adjwrpvh3Ud8GzDWeiot0WDcIh1WSo
Ty6lPU43TfQDt8MFKnnaN/jV8Uo36/iCfgqOgUmI96w19h9h3R6c2gt/ADT+O1JRwUhd473UtPlR
FXiXwG42hcHBQfYSSpz38bHBO1kFebf+Y8Iq8Alw8vDLI5adRXb07jB2RUMwRg+Dl3ok1YM3T7cU
owAHWoz9IekEbISZAoUMNS56if6/zCI1Xe1R1slXIFg/6jorb00/qK9hpa6C1tC/BK7aHVtU6ef3
hf6F0lu6rhBr28nZ3GvRhTo5w6S/I7HVr4u807eG7RdfGoDJi7jMMDPoJ3JZOqCfLIzeSh9LpNZW
bkHWFl90K2gOJXnlJWgQ6wxvBQ9cJa9XUL6Gg6c0wUc1QWJjw1cMugLYZWjWGBoVn1FWf2iccZ+S
Ih+ubR7k7IYYh2oMeiRCJAF6O6JIhrrJ60a9+BCP7lfBPBZ5oXrJR1RRMAhUL/8VJ2f93pj+Ow4V
XTAtpEGyqU+NxYjo+oqnoYcVAQaolSKCq7wanKjYKSka0H9OCDe9dNNZDk92h1JjkNvvXWX3e7lc
ROSG/jGawJRnXU2I54U8z1CYRjzAm30V76rYnZo3p8ZrESOZrROl2eIQ1sd+Fv5slMy91Q5S8GwQ
is8qcG+WZeh/uy2l2KBMIdmhCWS4lfuaZFOL3FLQnIHdFIdJDPi2GpGzNFVsh3MBUCLE33WvKIl+
HdNCWVrC6D79GOfN2W9qROEfWLL6VYhyArAVTDcX+YAo6COkww10uYOqiNbw79lRyL7RZAYQ4x/u
mPbntDNdHNAgpKCLABAUBcgb5LJ8R4U520f8KBL7fchvqaafbZ5dpCp31oU7A9LfR4LhU175P6T6
SzimztYIwIRIK5WWz9KyjqP4JGcLzDZhfvRvRWUM13kR35tkCfbS2o2BPtw4ArQYoatILc7dKQ3H
W47X+KXs9PvQMA/J8bSj8lj7+HzJ2FLF4Mj1MYaZ7+HM95CxcpLNwv0empP59VqvAL1AX/i1NAa0
fh2nn0nuw7UL/ICtrFdPLee62Xh0GKhSxyN+BZWunky3qNfDkCE70Oni+Gja2clOBy1d3mdkX06L
YO+6XXSPfQyXfYoVekImLK/y+NnBqwRyUBJt+FuRRXNN+wue1fZRYFL5LMJiuilJvJA9uUBpjW6f
TG53H6vZwWyDoB+XXmjDScANZ2c6k77QkgzhiDrL2nsf8BUKsAO6e/hBU6QNOMC6XfOjx29Lr/Pi
u04Of5lTY4RkPh8z2iLf1I4ZvRu+956Ryv7hYe5sVq37hcxzs0a7wVz6GDdtJhe4mppY7mdkVvrC
G8r+EqV+95SG9ndQb+4n8H4ee74WH10FoUynYAsc1O6nFesfkLNCqknIL8vQHpF73KU+gX+Y/MsN
C/EaeQcSUYNpvtrIyh3bKJk9HbhD6RfYr4pY3HSnyq9RAE9ITmj6WC7t2afWA/r0osX6k1pT8rUz
DQAFr7DDSGkUXDlXj+b/Yiz0c0xYzTBbPILDbOzgXgxR/0/7uKXAIyDXyQOBvwvXU6GJlciQNJy6
uLuKual1s70aYepCawZNaiqRYy7kYMBuaakXVbm5D3J4wI0nNk+dPpAQn3r1zGs0ftfN4nX0o/GK
PHH0jsTmPkJh/Emde/UUL0v+dC9mi5zTUo5p1G9ekJJbyjFHlOUuw9oH5hMW6fMNbTUcruDFX+UN
FfTxgD7gaiNX53phHz0F87z7ck9LD2WN4opcWo+ewKsVaXXTT/fDDNTKO6GzGR+DlMQBlhmLMDG8
A5pmXVXV9Zurim4tPCMGMkpIPN4ov5RLYfvDqsqc/lzl8I3vV7I7N7qO5akMgan971lj7sqxrPJx
RU2wQ5ZrTRAI28608bJucTdATCDf+ZPqP8lmGk0AYGUp1oWr/BqzNZOXVjmqJHwYkxMiTIZl2Zn9
BdrsX2Y6+UdNiZ0ndW7CSCwqwwludmXaWGw7KBJYw07O3aOqpt2PfdguHouKwTHx067FKoKEe8t1
8FMg4auPbLJhWaN3pNS+uAlMIeVwnAll44pAwyKTfC58aGXjj9T6gm46hp3TXgsIZK+ZbThLCo7J
Tk6WmYLwoM6OW85SeFZvZYJ0f4Ml1dKx9Jui8UvJ2LBQMKRP034rY9EE1PejroDAmX+MGVVigQJL
heVRzbZZD82jQLhv0yXKN9njfQ1w7s9L2S8sTUeZ1hFLr+MU9mhsNxCoO/weRKEGfriWwFaYx/6c
loOuVbizNJT6a6FQyuSQj82/7q3MITJuHh9S0Z28NNEuVFvqM8Zqi8CwxEUO3cfnSd723apv7Wr1
58Q8yx9nAbQ2PculruhYMI9rpRpsbCSzlrL7mJBxmohPlEIpDc6xj58KwhlsdEB+XBMAQCj7X6tS
K2fKhbcoU68gvQcBr56T52qZRgs567fQ7tLMfFXN8W8RILYzFjl1Q+hFlAfC0T3Jft/WxWmEAP17
RA7Lpgq/qG7uPY8IXbwi3j+86mjSUQek6BLr4yvwuGlpTpOzk5NULuyNEWY+pw4WZIreHJVqQtVo
7gJSKZ6ycT6S0JNNx4bPqbCGCWPYOGlyM8pULAczV74WtrnRG7P/6WNukaFO8qVCzAm1hZpzagnx
U7RYuKDuW76qKUIwY2enSwtxuu0Ul1jnWoVlncaOzB6EU7ZPAieXIojtk5x4NNhzf0/Kqtim1Nbc
Deigcds49aeM8PEi32IO+ENFVb5DdnG+8/1azrdFcIriKd4/7tfM2uvyByFlT7Igss8WamNLxWbH
qPpBezVzrbk3ZTgkSwyb680fE2ljAbHFNnHbDA5bdblk0IpugQS92P4RPdhuMlM0qp3Q2HvFQQ00
PUC4j9d/84OtNfWG3z9TXtVF+MWA8ncfv8caunZzymQ63LvyZzRlhxyBUx9zdG5XAa9bqPD86+Vk
0OZb30bC/3FzOd57WKugjnj+Y7zm3SA0k43F73+MjAc8BVagJI/C2z3pLo56nCwru4ZJ/6uZ4OVf
w9hfFakJaWUetzVUFILJLtZse8KV4hr5vNp+VR173MSNU62H0bBe1QrTrbiv06Wc1cLAOmP7+Ckn
0Zgenqu0RJeL0Jks+4oC7yrvKNsH5kAvVf/KHb04y7neRb/Nb9Cz1bOyWMTImXdoXoY+R1dTOSJe
SC23VRGdnMZ+K8dkI0NqBDr5qoCKKbzJx8ejaXBNDGAyo/8khx4NQm/8mj0iywr5s6ays2vsILVn
B91LmlodzNuhWSS+ph7kmOt4He/k2sV8nJAgaLuXuBhXJdifm1wQFwZpp4QagJzs634dA/tcGk0q
vo4aRZ+h+eYNronmIULYplbjhmJaV3gh7bfAgAU2OZp6NlAQuQKopbowL/CT6SfF2PJZoHi7dNTx
peIVf6xE0x7lldXHv66M+erRDVVUoNOx3MrxGVe5aTTzh1uaHggRowy2HEVfZbyMkHcTVmQUC6oC
tO5QGdtpZlRlaGG/pFAAFmAxrB9A2fB87szvOs7YyOUhAuu6NZa/wIQoJBDbaHG9kNmQ2I0RGsEz
VMaizY+eqoiHPeJpv2LlfX/H/nHfP2Jj/UTF5JLmVXeaRPCrGbLMbRZlqKLHJKeqvvvIY63e/mvs
ER4iCHyScQPA6H3Y6Jz6/rnX49aa0nlbUaCu38Uo3sUjenAavDskbRQ0r+pKPyNA3X3xO0gqDMcY
kKKqUYDTmxUOpx7fmr7p223navYXnpI/Y292neRt/YZM1FJGKYPKV3FQiyUS3fYXe6SECXqBnVtQ
4qQZKHzoqqxcxxlK41jNZW/hgCyyZlfNWpu7Uz/V7Ccwl5EhdZgVyw5GFKdb6C3HQV4icbQxfCr4
cswPEbxZ1J6CXGOJ/uE27Lzh0ugpwpO1hfqEV/kfw0a3pvjD98LxFBhwHussjT8qRJLXpAPtnZx1
2QLj0iqeUzQJntL52zwv0toUgzYQSxpIrLmpys7YG1D/5FDkgdDKcAQ/Q6lQ11WZ+OwUeGjBVu35
svvTIkBQh1pSF1zkhCNno2nkI5+s5XgzQdpR1FrZ4u6rkHygYui1wtxoTe6BZ5kHsw3gT2MVp55+
NJqhu2pYergTukzQ9zq+eJMLgEk9ZgFZIzkko3TLai+19iLkvBxqGtviu626NzexFqYHcEmoofvi
c1dw8IbYlV7rvmStA/DE0IKlwS+5jiB07rwKnn05NdE6Dzv/FZqTdfaq/jVobP9VDvmVR7kO8cYq
aV+DHrxqghzV1YPzpCSpcoCKF15To0MQr0S/bhmldr2592Vgp7vRpsiDDKVg1sFBDK9yjZ9QmGlq
49JFcEl2QzNTmUPzbPEHIWlj2f4C59weDQWWyRXyqjWyZlVrKZosPabgC6EnESd0kewA01DBTuNk
E/SxeXZrCo5x9GbX4fDmDj85/iovYdYNb1Xg4IkeuM/WKPq3vDapQPX2k5wzqeokemnf5LIUcW3f
drw9r2LqHvH4AWdNPYZK7D3pU+89VfqyczoIpXPHQ//sFFfVi2K/WUHB39nzBygSnX7sOwdF+aCG
mT3yu4CLGS5KzQ7/DomdMbDyyvUs/sCNdXWH1jTus3of+HwAvt0DHuOhE60bDfAvh49p/6sqMfop
GWM4sPa2nzjE6gqKK3/Q5f9rIiyy6aKKfuX2DnKEmFnV90vZ93sbK2ncBbAaG/nmq7kVAyeEdNxu
oXrg79V1SEHbin5Gste8+KoCqWQ23OuH9NQnef6Oq3q8ixDGARfjjKjWt1RnAFY3vD9WQldA+ocC
PSDLPcseDLP85EzZ+31uqJpnuxjxkTMtey3HoNG91cK9/QGbKNLnTCnLs4RPyDmJmrhfpXhRq+X5
jq9Q0woNKnAHDx1FKcE4NMmP2Mgw/pxfw3JSjreN99zDW+C/NEbJYMYc+rBCdrWACojRXI+dbP0D
QOVGA7z15vVd9pwm8b96OT19hhfJuTmyTaJvSY8qTQ5UB6OUrFpYHvSjP/u+luXVwm2zJSy1+CCn
GzuzwQZp0TbtI5hk8ZDWT+6c4VGLbtzfPwq2m66wuBye/TQtnmEJntNZ/zJwO3PvZ2m+GkVtfClt
pFtq6LmAkdC9rCz9WNS2v8UIqYcNndYgJoL81cAJYINvhn7EaWs8CUfAKubk8ZYmVbRo6sL7iXSz
XozVlylvqNKAsHuWQhPx+2QN6V2VgoSZs6sc3V7IKRk0DDxnySZNO9PyARi0ZrCruqG7sbFbjp5q
P2eu7yA74vprdcRvzbNr5z6GB1xXFdm9A+qYZHJpNSsZL5sKmpSn9/F2giR6UHhYZnWKPGtKRjXx
AuUKDbl5jYvZgc4w1X0W4HDre4O59Syq5aY5VM+I3HZrRHrQ5wnTFs96Mzxpba/z0kq7fZ2O9WlK
mnTbwOPYjamaeaRnFXVnjU8Z30EHoFqAGnTSlAg0e+Y61yr4DQ1iEou+dcOjaZUHM9Wsi4yTTSpD
0HhfNGZlbmW3tepgk+mOWExtZxx1n2O1vJKNqhuMVSXMsvv8Y5RkMuaEHFl3ZVjpW6XJVRjOKbVI
zy5gb9tDuQtyoVzZ2ylXtPGVs07RqnIsfx92SXAwi/69Qlr4AHLVvsrG19r6rMJ6fgypse9cseAg
o+dNX2aeZ27E5iwH9i3WeCktGhd6FXLOPgn65GS7avCXm1s/IsNKP8NcmEj/BeKtUgsP2yVRz/aK
9drlz3vlYxdtDSV6AqLRnrEAosCf5OXX2Jrfw3niL8oSodIepSTdJ9GWmkbw3lWjsaqK1r0IzCh2
hjeDWsEcXJCwDdaarjZviluXi3TU3b+qwCQ7ZcQ+D4QSxzHn3Ilx2xcd9MOoctnWGs574OYXxP3y
p2QgBaY5WyD/7ntSKO61yOP3e0wAOMk30nopuyn0dLTDs2Qju3bvW8sUtslBdv1J/FWWjcsjnts7
oPGS2HNeXRQJnrWh3FtN5byb2mCdLCWGyT1HiUlXlqUX5xtMkV1tlY4RQCEUn5WoTS/oXmYX+J7p
vWmpz1HJdvD6/GfcGspk0w0e4BiNvL4RNcBIAyfcaxBhdxW2d08qzjgAbzvjrxYeTNsVP9HlyTEY
gII7aa7YOKhtHnp2dBegaC3oCsyRpwLDU0fJf3ZOeCUXWH+4OEmuwjY3z2WhxFjw6djFYOb+arVY
achYM4A/mTTBX5lJ3Z6vckGxF64oUF6KErPIe9ZRMIl4u5LL68bvwUx8Lvv8J9LQ/F/pbfo2KRgy
e1FrbtGtW5tGmx3tuQFM4lKqB/J8LPXk16C8MlLM2Rfykrf8ObedaSt7j7jHbSyHPJOf8/mVs/J+
ItK49aP/WHy/tfz5IYk3jpO1+Ne/4b7wcXNR+vvWw0qULc/3kXLKEzTT4NbUXbSoJ7X45BSkrqA6
QEkbC/FhpnAZ0I2m0Fxx0AySdV8P7jMGVICr/O8a4JKn3A9xoGvqf9+hgkty0Cxb/RDjWt64HDuq
jVXCGz2KrnEoIFEbnfamWSRhZFdWhGU3ABG4L2chrUf3MSuDg7G1blrYHv/f16eF1eOiED8rEPOP
Nv42xyQf4ngj+yFuatgn8tBCbGi+lKO+DwqjVtVizaOBE7kZHqw5RMbJCG/SeH7PBp5TaRVnDqnG
bkIPxIxL78Jx1rtMRWKiX0hBTSX7fZJjclY2gYeV0hgY5tqagx8Tw5ghkhIgGt6F8XOjaeg5FRPo
8bSNnwvXjJ+RgxFLjpL5Vo7JpsupAlnUVOqsOZetVRyaxum3Xu52TxVaJcvO8rSv6NwdALc3f+N6
AfesKr8ZNfQAy628p7rRs23TKxz7u7A8x7wO1gOJhLcEYfuFSPvxp+NAiGG1ESnf8XCzeGgrBqpw
bn3xdXCABY8fHIsb/Ua2g39iZxifZqid9S5s/rYsnJ9zv/geGg6ywO6qiUAmpWaocsbjK7bmLf1u
gp0/oBLtoSVaRtkVhTY3oglLjApdsDe7KhL5kV19DbfNgfOaoaAVOz1y+oGjXwHtJ+sxs5xnizMn
f7O4encLa1zkXR5+Ldr8kwd0/CPKmp3rKceR0vMByJB36rQWmS+1+vTS2D2iKOGdShAGnp2iQmj1
WGbadfOJvMNPPU2Mm6oGIMfKJFqEttV82orTwYxzyLqwWf+iqB8yvKoQxG6rYWv4gb6WQzhUP6dw
057dcWwvceyr1Eq5c4ekOdXQRtnz+F0Hlcq/q0JPtMEHaANJPX6xXHvG0/jxtxiYF54TvOeGToWN
Ufo/khBxpppU/xuFKQ8R8Hi8jAAL9yEYyX3vFR0eW4q5Jjth3bAmtm7tbOKKYBl4UoZkAyd7XCDk
h5vYHJF63rTPJcFAt6tv/6Ug/hgr407wCkLlOleoTJnBdMgt4P21gynuH1c+eOA/x3p/a/PGGSb3
ExTtMcSV+KcNAotXa/rV9pEyS2Irv8FpEjt8EaxdZrnBLUw0i0/2kO9wZp6WKVnpUzDF4Ulporxe
PPozP5IdoRtuvMRGpv13YJxrBDoJjlcUmrstNDT1oPTwFt0iFK9uk5pXNgcnLzRUtE3rj6AjNw4e
VWAOXX0tYw2hkDmSl4zAzkuxsZEsxT4cqx/1/ERTqsY9d3b+Qz7fjDRyzzFzCjZVgGVqhPwDvdmQ
RUg2wFmSd9eb4nVYeeNWdju0CVeaXaR7/Llijm7oTSpOKlBRSCgVy0tAbhzUNK3YIeTy5GWuCkhp
tFG9t98MgWPXZBsvfqyaL/CLUn4xrz3KsQZzzW3atelKzqqT69zmBVnc2ItStJgupZWgllTny45f
9y/XffWtDD0FOFSLrI6956hEjQgKXAbthFCok6As4TP/Dk20DGpJbbjPhprr234ODXufb64ID45X
RUfZgPX/dSW7iRJGx9SbQC0+YoS6HkJDHDg6MS5DhKf+WnYPloOPFfKufPqlJWm5DHPFA40WwHdW
gzelVvWzbLLBx7jctDJ/o3WqAV7U08+s+jUtY+SYE1H/oE5abh+LDTcpz337EfWzCcCE8bReuP3e
bGxj2cxd/JX5nyGrupKzWiKSLeaEzVrONkKwu4DUsZl1C95Bx6b48drN9t4tx2qlYDSFaCwsgEjH
hAUZOHPj5K3YNioK6JXxLbHnYh37mj2HHuwQ5mHTMC66l1gY/ijDydbjYan2qfuppgKkAAYbvaJ1
x15po9OAOvdOr/SL7AWR09aLrDGik+wX8xW27yFqu/iD5vg1UPtUVBRpgoPsdV7EzlJeenmPKYrW
pPZmxPd4kRqkDFZySjYKSMdzjZvtShlRFveRBcLwex6U05Pdhver0W6dhZu1DacZfmCUFSoPWISF
06rFcxn093iUTYfVbrGZEB065nYO+ssVO8QViJFjMkatw3ITRaUHWYfkJQ9jPpKzfIWVpNa6S4W5
DWaVC6tV31vo3bcE0/kXO9DQPmUY4bpiLxBoXclFhWPly96mBC1nB/dlgtD3nplde7LtYqHGJiWS
ztLehsGZoKugvPHoyllJZ5WzhSuYNf3vnWN2vNyaZgml2VslFhtHw1T6c/b7SnZVLW94DjXe6jEh
VBuUpWFNMLALAF3j8yMtIVMV2CBraCzi0j2TPGS6QjZyMkHoVk7Knggp1935hhWqG5mWJccGXuCr
OtbtWggHBQ5Qf694enh7azZEk7OIq/m3QCsOclI2QOdXtrCHpyJCsycOQz4YwouPBUUTJImdp9JH
PcpwUx1qTWu+R9o4J4T1p9ALvTdz2stR1DnR4qUAGWqB+a7P0jaKYfpoMrEkyBJ1CwO3Wk9z10k7
RGprXI/lLD613zGiHY7RqFcn2cQ5NhCrHCrkSfizp1OVbMu5Z02JshUNjlq5198aY7Svkqo491oB
cVwyFbsal+DBWqkZQri21SsrRL9QvMeO6dRBHuez1Jc4a1XPUnbG87TzQHl31Wd+PIBrnlNbOMRj
Vjwr9LVpfaDOVb857rxzAOO8UodXAzd2pMVI6ZVl+hF2QGGRtzLxhzqqNshBjFhJFU5mt7S1MV1B
tDXhxxd78tnuT3aV9wu/z/+4wBuQt/lX3+xnZ8CizzAbJC8TWwqiOXMXbWD7kEEV2Gt5/47La7p1
3NZ/kg24j2wNXcJYgdnBMdnqfXMbWoB0vd8xld66h0ZNP0xy709JbvlPHroulypUlvImj9ABazA0
4ZPrI1QrxGtke+Xx8UNLVRgLdUzjnRyTsV4/7+YpGq3l3ZRkymEWd/7GDslGJaVRgQlvOgj1U4BO
vGMfMwoAm8my8a3jWbIcqtlRZ9K+dc5o/VS9b25eAThuAYkqfpl/q8sJ6z22/a+mil5TmbUwA1E5
2tcjvNTamSVa3RKXWNt0XyDN2Is8RTbOtYOzGtkqyYfy1U7b6G/VaL76LrWTAe2RlYSGCwW6PIKe
VPJmpHiaAiF0jG5ckcDSru04LpNIwZVlKLLwYLsRGylfwWyMJxcI9P/h7MyW21a2NP0qJ851Ixrz
UNFVFwRnUhIlyrKtG4RHzPOYePr+kNzb9HFVdXd0OCIDKzMBypQAZK71D6yfsRFMfFHGuyippkdz
yQy3Tsv+HrsPGSVL+rgfpv5QLxzAoXTRS1n6hBY1G+9d478HidQw1hOSAO8kSXhJ5do3dj688sM6
uOQAMo6DFY9br2+1N5RKLtlgFE8hche+0HiY8R4ozlripB8GFwpd0VXOYRrVDFiVNa0jYZj8ZRSE
E1Y9euYGGzlquwANGuTBgOXHwQbT+HmLBkFwVAvMNKqyUl+apamSuITByL4H5edw7SxSQjA/eArY
qq9Tfnkx5hz5iQQJHLxlWZovoRwI0ffUyyB4sAehvkz6bB+rDDslOaM2/AS600vBG9ufh6Hdy27U
26ng6D/lKfIqObf/doRafbuytlw+stxLoA/5g5xRuv106h372/2ksITPYziI/UUOPOcwzvMjcPbB
JzEYcdNnwXOpZd9qpOzfxwmFu6BKlXPX2hE/Z/kVpM/0Hrs4b5npAI4gcTK056Yvcn6KJw5rS2Fv
BGLlceY4p2kRRaduOywq5r8Oh8ptj8jyrJKpRcZczrxPNzRt3k2V8yp0gAOJg6URtjThGtBVt87M
sUMfSTobtQ2Oi8pA3oV5umKAMujrzxnA032Y5Y5AV5E/Rhx+UbFEL1WwQgmNB+qO+oNnlVBMejWg
Uld/z1MHeIDHV7BC924/jF9KvC5+8N5cQYEww5UXkuB0s/QroIRpNSMp/IGKkbc22i58CqIaY5+g
j4/WaDnnkuzodhLxtuZdfDQXNY2pz8RZHrnR5BxdC5WBf+2furJkmYzK98qdTH1TWUBPBQJJvq3r
zrq3xvGhXRqPG0TAUeNQjxCETHScLL0y2ZhurH8gwWRtPavBMHNJYpglOqHkq6fb6FCaLoWhZLyF
2hQFWyXtGtSxMxSQa3bkwh1foIi8TakXvs8evuOqzU5Dd/L8DTelran04XuIuTNJZorp9VDsh2Wq
dhw6w/7MrhsYJZvOrbzAUpZ19NL5oLfCxRE969fyAqCvP40a9Ebqi9fAyy0cRl3z1gyjfXAstTre
u+SREU3WQ9WV+d5uuvf74B+nz8kwr0aNhdQfA/J8kOPGORhI7v/9cXIW1QdlN5YsmsmpagdV4CBG
NQFBVmEXz0md4cGi1O88v4tn2cxVnpxVW1zuXTlL5QdhpAdKoSDAkH+wYGojMbFcQk6L+B1fkvJ2
zm1WbW5ayzuqnVA+Rmlk++qinuKqoXYVqXHxcFx8x77ExK4Mya60FuFbPcRoYNGfQTLceELFeEeZ
x0+59SNA1gXMvD+ZpfsZbcFuAy6hPjRmrH3q+0vs6u7nysLDMIQXsEV7wPlctN3W0pASQ2wjPjkx
6eMMYaBFcCF5nXxzkbKUzWxMGW/i3j3JEMVEdaPgUmNWGYqr/AblF5mwSJt51RIDot7MgA9Pv/XJ
iWGLI984hIOfzVF5tuOGItfSWLkXdisZyxHZCU0cOS2UbWHZMEcOyCZwzY0RYiV0nyuP7teDknQY
9By/zOVM2X/7CDlP97rxNLSPty5y72xnTcVAo1znv6QJ9fcPk1cA5xfhlRPXmEvwS5NXkfPKYcjX
0ZiNG21KYEDV9hfD6owPorRyGclamIzgvn/h6WF8oLJUHCq79imoxKdYC6JTD7/qJEPZOG0ik80M
F6UzrBdUwEkd9Y+DW+NuWEFba4Kp2EZeDv9h4a2pwtJPWMV8lMC2G8btN7ibamb9ti8X5T0Jf7tD
3IYQysrUzPuknKczDxeMsoRaTefajtUVNWbsJ5cR2Wc77nSWYSG8rMcDkDjPZmuLdc9POSAbea17
OMdBcxwx2v5QiuytAIb/rR4c5Hmj6Ueiq7s0Fvgz9cPox4J/q7DDotZBhVNJdgKMIc6ZKIpzZ1BK
cZJgOxu5+WyUCuUSNtfP6VwlzzEvfWFal3tPUeW7SmvMByADXei7jvax5PkkTVd8LfdIabtQB1H2
1J8MxW32jeKqhyjpwkey6Pkmjsvyg0oNYlUVmN6lJr4NSrCOI6h33KsJ9jIYGcWd0r+Fk8IzLiNP
OY3t8GYX8FuGoHXWcjQNE3sT4KW+leEYzoHPhtZdaZFV8IZ3cXGY5+ykqhmWMMvRf9snB6zlDHmE
G4dfsus5/LenymmlVifrkO9+nxRqtoZipe0kuiFvk+yIzgS6TAviwbK68po7VEDs9JhoaHhryqnz
TO7AKbaPgJ7jb3baUGpCGe+TpWmJr88mAESBBqaYJigJYHVWutq8hPx6fOqjIxLNi09ZUJNpSzB9
3A8dqOtpabTWiymNNRmSZ2qH6SXb2pwczdl0PfHMsnxmmVhssGgxH8d6qHexouh+GMwWYXsmGTJf
R9URV7dHckWdHPskwwD1zp0dBtgYLKOBEuxQte7RWjCSx6TSgEp0HgK2NPXoJAdB0XJluB3/HTOp
602Wo3XnRrH3LCfqi4ZtbjTOXp4iB+K0PFatZz7ICGcEyg2IMMgInfn8QbMqkHNZc5yTLjuhnNxQ
eQzHh3FyBXiLKsYNtI83bODclwxxFCRQ6+BDOoWIsxlp+dkdux8KuZGvQ6M+kMoVPynTgO90rZjc
z8ZMQnRbnRlOSOYlPyZlvIoKRJqVZgibRY3ycVp+O/MkRl/XTeXQY2l8hhH7aA3oC8hmHsE85N6w
Vp06u3W5Lfr/HtiBvzvkxLY08J3tXCQZ6CcPl4L10M6JgaS9nCD7E8/8gogYCwa9Q0IQRtwCRvKd
0ZnfQ0g+m8Yol++6az+O0wjBi347bnENjZvqgLZx/NHIqw1YxeGh79X+RNp98agJf7qIAmGJVn0x
Da3xLUT+uPkdbxeMpXro9J4fLJ/a9RjG5Sd27i9VMYY/h8ld6xA0DmUpxG4oIM25lPFOQzdTL7DM
wm/sKmXpQqgXJjo/7RwdZJiyc8XMTw33KlnYD7lBTQ3H03gnw2HSyk3B7uNF9+xobWO8tJuy3HyZ
+BoASPgymJee2UvmbTV/D9yUx+YUYO66IJCpprmkq8hUtYFXUYsiq7vifzsPKzkpWWaCbQPHaSNg
KPtMz0ubte66I7qkLX7CNnIqcVDw9S23krxjCnC7vh3bze52P5VgE1bkmovDX/eX43zKU74DeYq8
D91UP3QxzAUeYNyluLPgh+pkF3k9fa6qi9N8vd+OtWmpa3vIWKAVxpMiPMydiuFganA4U8XVn2R/
I+x4F6qw47tl2q1vOar6ZvaNLPA2f5zB5gvVauyogo0HvfrsqHgXuyFsq18NllKr2Q7jJ1kHkP12
yu7TQW/pwKauVHhZlcEaGGWwlsOyhgAmBA90RcMSUM4BHhI+OdxlowIeeSxGxdctLEkXVAo2k2hB
E4GyMD4UYfFb9GvMtmeW4F/7PMesJJpCWApw+TaGAtc99ZzqKQkG5YjjgesP2Sg+2a7TsP/k/b3o
JnxEgi/Gp/qTnNUss6Z/nTVqhf1RrXfyZN1kx6t/F0GsnPt2CM4FVoVr4KG6L0M54FGKAmuSWcEZ
f3Xm1GOzNXGvwSFSsI2RM2N5eBs3Y29vjtg3LFeU59Vxhh9AlZkbGI8Y4TZJv83MJHvvevzscRp/
QxmFhwgU0o3sz6ISrqCZvNqtFpx6Pfb8PJiy99CpvpdBNqAE5yWPfZGSFZD9zcTOLQM/MmnGcEmK
OltlenaGxTseMU6eINPTzOWAqDsKULFViL+6zBpdfxCJGzkDoZltuSjl5BVOnkVrC1AaqM8nsVc8
AlNrr0rVhrs0QG9ThpNjxldQF1hGMNVSRMKCGkSMHOwc9oNBbD3LKI6V9qoOWYZ0JZrBsi/HRYFl
JhjLTH5WbrLw7pEhznuI2q6Oe2SoJ+CG3EqsZtQgSt/y8s+l13XnfiiRbJmKN8mMFgXkn9hJHyVF
Givu/CKSNthkjmf5vaogHCDnWT0+css8GcnJ93myT3Kv26iyHhFTxBSNQpmTXhPUAV6DAWOzDvzl
qQUX8IpYSbMtqPRvZDi5tbpwAn7I6HZCx05jSK/uWBS3s8Oh/uvsNlcblixmifAr13YLTNqXszW3
h1rO52ZFkV2FMljrKRrh59Retk+NmF2ACUEpsJQiAJHiT8AtLrLLm7Ey5dcFHbYK1J0MM37mS+vh
y1M687A1K9Ge5s5pT1avICovY8SEBUzMpVfGmLqAt2L/u7n3wTIy14mhv2hpXWJySlO3SX9osvrF
Ta1E3f0K5aCcpg+A0Eo3HNfpolNiVV5wmhYBEyuchnUdYvf8x4AM/+hrajygFbbGa1hX1gbr2uii
DOlfR7JPScroIo+oAlIVhCD+/zyPArZXX+JSd7ZeFMBYdNtG9avEc7bWwliUjexzk0zARtXNJzUq
x2ehqsiw8yzzJneQkdybyMgLdXDMPPV+zXRbz32MPNxk9Eovr+OoNVvHNOy1k9flNWtBjFLwkGPq
MgE51XFtKZa5lRMwemueVBLbNqzop3yMXwz8BnZUO+wrFbZyNQS5/X12AOnXev7Va8rZrwqwnnHa
Owc5N7Iq5wreHd07J3O+95m3cpe5oU3lVM6lppT6Wl0mKzN22o9qVG+dZjSu1RyEL8FonrOh7D5S
59JRL1NmUMf5xdaV8ZD2PbJKFtalUZBtZCQbBXrvc7u3LCt9vvfm2NH2RjvjS8tpsskt8dTFXXa+
T80oqK4QNFFuV4+XuaWK6+AcATK4n9rlaeA3GLhu731OHJgrnFMhxrTmk2OYVEqDpUhqyUNvqZDK
xhmLYV+p0ZNGLa7dkimcOhQF+0GYRyHSYFtWbvBixKW5KpDC/UbK+YZEdOrgHcsE4y2vRbTJgVzu
i9Hcq7XbnAe8xbrVZPSLmNqSNbDE352dHEo7M95oixVoEFjJvh/wh9VUHNObZt6x9kElCV6+nxSJ
9TDHoflI5QVrpGUA4+hzZpXV25zijamxyMfLuXO3OPaJd3v0c9uIvtTwabYGRLc9LmTIrOUpj6k8
/mJrKCMVAOGOw6yQuw7Ta2118Jdaq1urWS+atwxKKfKsFEKnwVY2TdOY21mH7N+QFXnX52KbQWJ5
M5x6Psj+ZC4wyajnt7GzF61oYHGRJY5A2jSQY1r6rqlUfr0mRxkGV6Sg7CY/WV5+XmBAr5jsiQed
UB5HQ8EHajlhzlBPoU7LFrDlNhsj5ZvsbztwezYSQ6c8LovX2DYe6spzT6jZYT03te/Uw+wv498H
5PJvPb8O/v/n8GNVoPVn/I2qmJr/1OMiwZ1fo5bRmflv0X1smSnH5HPg/3Rew8zGdCik2UA68HZp
1qNTeR9sK4bcppjl17IqAXDOeQSl8SwsI/jZiOY68zO8B2FOEjZsugeNPbDfTOOWPYg4d8mMpGJa
9slTbKyNchRP+ZD91eC2BsoW78jbLDmQedjvde2bC1DKY3kGC6Z2qlNPWenUBxVUTiyV65Ol9wai
tsuQHMebN4c2swyJRh/2bZzub9Pvp99ny6vJASWfrWMM+B0V1EVAYQB+yXJKhmXcw8FaBlKhuQcj
dF9Bn+agY//uVwxTI5unwO1i1r1fhgASHLRKHmVwbyy0btSYGuO9Sx6VQfh9rLoA0AvXujcev28s
/GCLxpbyfO+Xn2ZkCCLCiLRuP8HtQsuPN2Cjum3VsvJl39zUHsvhJCz3mONmt//ffbamjOdARU/Y
5KX7EKeBckShgm2NEXnXQSjQjtpy/mGE5vyjLNwWg3nNvaIVrW69RDW2mbAzUscuPphsC+9aPPII
xsT0IPV41BIdxF77a4YcVDpr3sYlWhC9lOhhvXK7SOEgyotBKyo/v84NhPf3uVLk53755crufVSe
1SfeLlxsyEUOQ8w1onJvquq8qtrMplxIjgydbgzklFq/qMsU2XS2+TEiuXe8d6XVNK97FE42sk+e
IJIxpsKGlL2VkjxabC22pTYN3aOqqNaaTRAun0YYkIwG37CSh6LTu90YIzlOLQgrk3pQ91MYo9Fk
DdWLWwKPHFWz8rPYDHZyihxARgCIKBrfsisaJuSURf9j7MfBpz6DApQBXqSHVEB+MbiEdhdcxhm4
oDlb4oD2iYnhesgeqENgD6/CJe680tj2IJZ8Ob1c/NgT7AaOYe5+vV8mp/782GVQ0ClFHAJjcdhE
w1OB66os7Ke/PrIcvemcBOWhSlz9nCP6Amgt5R0lD2VninQcVSPHXKXLsBxAyWes1vc5DgQ+7E/d
FnFa9EgUMrv3C95Pu/fFTngSepMf7teQR/e5MgzI65zyBQG9fPT99Pu0e59NlmlXp873+1w3gjqU
pawS7bweHlQk6A9lQ5VniWIdlO5aHiLr554KXod/DshYBPuab/Ocw2CcblNuh61Xb0eceG/X03J1
eLB6E0lMeZpljJCHs7WZ480IOmx4kN2ykXNlXz51Cd7ReI79MXAPgwhKZ9CV2uZ+ld8+LFIdjK3S
BAOD5Se4z7E6WAIral7xRumdfTLFaHp6VfVialr1kjtl4nvoJuwTR6QZe6Wan3tWL3KKu0BXDDcg
2ZsF5e0M0Mo5mzkl3mPLmLzIBul3y3P1Zxm0wByOuRL9nADC38Y76lCbyh2B/pQX1XCoC/9SprvL
0Q0OdVGWjOje3eTq5OG9+a3zt6nTcqU/LvdfXuOmmyc/Qx6Gdfb3x0khPMMuPlMa5V4V6uU2KOel
pNsoii8/1u26Mr5/Yqhmyb4JqmczpqCjJvAtoBD1bzMLmXZZ7fzRj8HENlt0sf7ojwvrz/4oNYdd
1pUOX3gHAgh5vF3VKJ/CNiH61URIivarcSgjkFY8MhmczcUFFFzsWC4irpU8fRmQF7qdICcixe5j
2djtJrN6nbVn14FJ7yG9+ZrAvEANX4mPyhJ6gz7vsgmkSNyH8as56zAxs/YkB425/9Go8XDGpOWx
KGBXyW4dztqayi62BMs5Nllw2HTU/+ToMAv1Okd+BfK99aEftihmgRKSgzXrMraZIYyA5dO1flbh
dY1vsFhEtx5CLXtoG/Q6Gz3q1mbaELpB9uDUerrl/zBvGh2c1TDYJoIcepv4Rm2PIOHb4nCLMwUF
A8S5oDWjiGxRrbkI8+U2ZiapfarM8i3VUW7WHfYOFtpYTawtrOrUe23KqHrs5v7tFolUe3GD1Fed
0XuNZyTrg74uceNBnCQHZecXURRjFIF2yTgI49gK+K94bqB6CFwXteDRfkbf1LqiHmP5wFDjvTxX
Tg77nPSQnDyhVCIny0vdJ5ONe+gxI3r0ekTPTDeBZBEK88lCw9JP2BJ80/y2UeLv7AIahNs070nv
zO6oo9Ky9fAG3zpBqK37WHFOSlu6iHdxBKgk4nYcGUVqOboNB1EAtGBqgaw7WB70sKI3kVksebSw
fJKNHKgWTl9gkW6PRHEwQxejxhR64iS0XaYKNImSsHMPaZZ/y3t3hMtkik/TrE671DaAYlQgGIw6
0OtdY3fag+ao7QqXXG3bOSgqrZuytnH7UrkNFjwqpaAG7U0vuuFRZ/KLO5PfqS9HBTyv58qcFqK1
fS7ZAK169ifrEVuAEwzW6hoDLEPUXLxTI1xRSlfQTxuGeCsUpVwHVRNdB+kN3iXr2p2Hi+zCd95c
Vx2GqYM7Bk95iJ6uLpr8W6X163RK7M+WHnYUYT0AM0X9Sfoqu23UPHaat5GRgr3ZMHxwOryew0Xc
cFrWWqhQZWIlD/OiRotKEd9b/DoQxmXL1KpinbV4oaS9Z1Ir0vKDFUA/TuocBhdIng+jHmdwlBrv
u+C/Ghqs8wvqCZolOurJg/A1N22fiygud5itBCD5Z2iBRZlss05Jd5U6fWZzjODT0ljA5vGtWQ4R
qU1OddL3SxwEIIPi24AmZ2cWYgd5RQ0wWZa8k1fqW9ZOjS8MHAhvnaLaD6FJHhp9d2+lzonnj7rK
fsjCsGKaCwV9P+QT0/ES9VN6zT3EE3lkkzlNtfCkJ1P+mng96TIE3zadVFpMEvU8hs0POViG3luX
RNUZ0sQ73CFxk5+iYhxchHiTwlPaIkhlAoE7jBl/VTKUA7We6OsAAM4i14BmlWxKsUUNSEFhgnzK
CuiLeHTgl8MxN3ofrrtYuPQCTb+y1ldplr6Lsrf3am9n9rqY1Ow823Cflimmqn9HZbHby8ixSYjC
uvtPV5Kj8nMUNXp3QKb/dTU9brLzaBm3q8lpQzEg9lAV2a4ah2w7VkmCfkrQX3v8rS6lp/gymvoa
TYYugIOOv/pBn/Xh2oeOdUyVrlnlw7wom4fOcar78ElOTnRAcJUR4rbrJRjOjsZrHaj4yLcoKp8Q
5sOxQ8pyLaEVOK+3nJcc/WPyEqLam+3rea5WoNSXpMaSyvgtn4FE5VojV3yEC9OcZfYjxK0S31yx
cAdtCodD3r1kaMny8MzajZ0Z3heU6xZeL5aeJTgLap+qJvIXr4OTlGLn+rmPMTMN3PfOso230FOj
TR0EAs0K3TyanuVtVayi4K8FxqrB+PQbdaSVVKTzBuW9tEBG2vJRYKjjCL8+8M4Z9NWVpB/JEAY+
6ikLOl+Gwa/QTNWn27llCmh8StLBb5XY3PW5gzUYNnSrKaq8izQHU0cFQG2kQzpE2lX3kSVMntCV
ii7Cq3/A26A+kSgJuRlw7zLM45pHfZrslKI30d6MexzaKef7bqKqN28A4CF/hQai0a8Ifp9IsXoQ
Tx77xW18XBp5FBYmuHMM0yz3Q6SrYX+ILV7MlW5lyAzZ/VHiV9URpTsZ6ogofZBhjHjDUf3XsPDQ
GLAh0qykpUitdKkf1lV5UHCdI22IalRlQcGXo8ai3NvuA81U+XvsVZ4Z7uBLPPIdt8yGR8NZPHwF
YYPIaz9H4MIoZY15dO3Vxjm5lIueZXoVjC9vcBVNr6VL9ruBe+uSE7KFfbzMkife/mYNCGioL6jv
whCOb7tl8hg1FQZNc4eajGk2X+16ZyDNt2lUD4aTDzA4W0c2mAXX1nzpDyMNYOQRHGPYxzOiBn8M
gMX/qaK2c7j3gycN10OS4cTkIG3E1oOCRWiicslRGLX7CZ+Dh3t/6VWZHzk5OnnLjFsztShrBD2V
oXRxjYrMMjgvl6tas90EbfK1w3aIurfyKH9xFhjjexTOdnqJ8ACSqGQ59iv61/Nmr0kPAU/yVeGN
md+CV17z3sbb+s49v1PUO0s8szKzdlNjLpvOUPVGkprdUerWTg2uW8NQwK4x1ZeUXNOG3VGFzZmL
XSOqK7sSROuTHNUVGwGg2RwBIS6jAqNVNBgKtpfLyZqNKEWlKpvbZKNlldA2zU5aIvaLg6LbIJs0
CfGzXSLZf2/ufXreXAsgaHs5eO8P2kasLEcTVJ2jTREK44W6h/2hx402y+f2KiMXuH5Qsk6VkTGT
reiMW4AitN1TvhbDPH1A4k/OKK1OPMWKebRQQ4XFiKignWqgx5em04O/jv6rvnhCYMlsGkjt//fJ
cspg6Z90tni72wmWYx8TvIxNU9HgKrFyQU66OQBFxkShjPIX18mxQ+1F9t0AlWXlVKIow1BPRSlf
G0nkuhqaPrGDt3yZmh1+Hl78GV/Rc9Hq9Q/D1B/toZg+pZgJrD1nCB703FKOqZGRUoxNKv/x9zwr
VPYWnf5mt4i2dWFfvnpIR63xn1eeowzyCYsYmzKyM22tKLbxFrLcXR5Qxxz5JR9iJS+PaeWFJ3TU
tT1LXvs8aAFeob25yrVefebP9DzGXvUo12p5WXZ7pFywNElPdlG/tYldfJxFHW4UlkSkqJz0pEf5
uMWrKnlFBLFZNfk4/4jeI6Q2fuS8VFdzFas7mMO5Pw71/AQ05LOJCujHstGLY0HC1cfxXHkTMyKY
GZ+9laNRW3wGxb9dHLpecZAAPTzo4WsVtfh9ZG1ybVIxrHlDFi+N1bOEG8vmuXeRrKm7BNJAHVDw
VWvtKZxamG1a4DwOaWBstUiJH0EFlDtd6DWCU6W988psPg8Ag/waSwOvCKpPTlRuYpI5r12jGY+h
WZfQYeivss7bYPYG+p4NKSvY5imBrnQiT/hZq1rMDmCtFhsAVShkohT8IpuqLD8GthKevZSEgIEm
4dOCm7ItFyoLXLtNX1JT3rWFpe9HR3tu56l4SEiPPOQOlg2rxCs0/5//+J//8b++Tf8W/igvZQa9
sPhHQQmoRFu1/fd/aqah/vMf1W3g8P3f/2mZtuuZpsreyEIH3qb4wvi3Ly9ouC3z/0efOjWbjjHx
W7SGDyLZ4+QCZTaXUslLA48VD4QGX6B7nzyKNM+iOEPeCuXQv0+xAP+zWvttbrWIMaNGv5QzSPDN
lflTxKq1d1CliTaGif6BxqJ7H/YhX6O+0DtYJYyrrs4nxEfoVMmwIvoWqCu15Fnc2Sl6Q8Ca1zJU
7EZ5lEc4RxuHKbFeYe65BjYwfw+0urNpwCSi2LsMmL3nrckK6utIb/ZmC2gqGC3rmXyTfqkqHKgb
MjulleZYzRRXORalmf0MOqjfFw0WM27l5bhVNGa/6erx1bZLOEdmPmasxsMnyIioDXWT/WRAVHqK
PFM9a3rKCqZwbl1y0BwTRJ3iGDVGba6xPF7OiIrPQ9MfodTOr8BuKe9WTgoSvkXGS31Aq936YnpD
DvQIfdbc7PWXOYx+xMVsfWmysVsVKNnu1QLhqJz/BYuraj2pRf1iK9glWlN3RcyTvOZivNi3KPch
Omif5GCs1bDC7QSU7zKK6RLbBLPhD3wJR8crd5odeWsZ2lOoHcbZwtdThYVFPigB/kAiYLL53RVJ
Mu51XAmUVbhQXmMQMZBYNe8NYB10iyxDXi0cKmoZZY5ugjy89c6akx90u/oZ2PNwLsp6OHexQFuL
WgqQeytQj1mZiGtVFgJujBqtZdhNvNEKB+wmY1Q3xTUy03fTdQ1SxCsUSzCOMfHbRNXFqldO4Hwt
p8Tc6qCuzloclL81si/Kv7hu6r46SoJmR+9811oUcAV5xkPUmB4Mgdl7y0WsbAwoTjsZ1rGRo6E8
FicZIr+2U4eXXGvSZ9lEdZYdhTr+5J7blLODNhEyHVsMSuwdG1j3syI+ovTZfZqaBCUnaFIbAzGd
z9OIx2XTj1dbPQglAWKSqJAFFVQAkwaNbypvOrZDWcf6b6kv4RGqrsjMm1D2VB7FNioKw1SgqYrL
iNp5NhSDyr02OcWMuWD3P3XTvG9YtH+e0w+jW6SfMKYpjpVh4/y9dNt2/ZM9onahcpBeOg27927p
zxSs4/VMJx1kVv1H0XcrzW6HIztuDOcNPTiSKP/ZzV7xojpT8WKXqbtuNMFTuRLGA3mFM9Rt6pJw
AfCa9S6YDeTXmUfodhxMxMiWUBk81GG2C+MwFSje4km94RUx/hBhfHXmqfzihgyajVF/bC0bRr8T
9OewMauNhzBD5OEw5hho8stmXhjNqPy/xjC5njpLq5+GMbKBcSgpOQ+3FDDPbXWLFcT7qOfh2QzK
JFnDxaHqq2bbGrClBbXoZYQx+aLXNd8wXg0HGcqBxO59rXB0v80Wq2FXK7rV6KnVuQyK+uy0hd9b
7Xy0uqA6h71Rbdg2x7sOAwUf8dDqI8jCaOWZT4kdo7MSGocmnKpPMPXNjRrHIeoJpv3U437nBxRs
v43JNzFU9gb+R3bypuQyBrZ6GXR9euvs74aFEaYLV4I1mFI9gu1FnkykxdY0KtYgiVahUsOAbIwe
mIedTPgDII6uquN5QEMbXdApo4agdWtHddv3wWpehi6brhPWz2dbHwMklukHcv0ZbtW4aWsEUARP
nxeWcs52sCOKopobv8g+PEEiCNei3mdAZCg/J/3OLbTiAn7ZOHij801GQgvOQh+i53aMLr01eT/w
UIBy5RZfxg0Py1SMV3hIxfhY60VOPgXojtM/zaOzNtyxemmaOt2FrKhIwSYttgto/SdzieMzEig4
cznlT3j7kZf9nEd2MU7Sqx8Kne0xENfyoVEb+6gjSOZX+JBvzXTcB0XPn8qU1E/yyDOgxLWKCNcs
otoXUoTAgROnwb/W9FZpihGjkaFNULdGiKKJfXGFUuJfwwpI5F/n3HZ/lGb7XdRq9sbjrd5UZCAe
VH1EWaFmDRIO0RHWknWMZqq08oh1vkXV7F87KR/viipI9yTjvngN5ElhxOErAuXKxejRDlki2WVh
pMA6wznLSCi5tXiyGJuo05Wrxzb5TIX5fSbx9jKTAH4yrOxLGuvhu9OIcg3SOT9VWth9QEkDff00
eh+bHFsXcv971CnjMm3f+BbPntFXX3GBCv069vqnAY+6M/QPLNrzqfzaYj+s8fg92F1IerlO9MfY
8c6hZ2DjukTJZDY71Uo6vwNevEGgRtknZmp+UnJj3YJM+xDVSf2QqTgejbFZf0REYV2FM9CdVLvK
JmmyN5e/7wcZsS2et5gdWOu4rq9iEuoegFJ5TtS+OIvELG5HMVQwkuhOdx7Z2O1Q4/LdPiq3VYyT
QKgW2VnLgvTWyLDgrU4GbOm8D5vlaKy9olL+HJDzjHwc8LEYNIUkrVL7Y8YN4LpWs4OfjkB+T+rl
afLEV4X60uEWNS1dVqevsqaa1h7bA/I5NljO/83XmS3XiWxb9IuIoE3gdffanXrJ1gshyzZ9D0nz
9XeQcpXq1D1xXigyQS5b2oLMteYcc4YY5C5DZWSuG1ec2Q+wmFqKCti9/gyV61kNBxie/745pqW5
sUkY2GeoWoiht7+HZuhvh16fWYS61ne8jnzgeJ94Xr1Kl0J7hqDnhp0BUinRpA114kOKtvbRXUr2
WE/JoZbL+m4ZTvhUj0RLU72u56RZj/NdlbfiUA0zmb5kRWFkDOAWLO9IwkhffRkUu6BLoOdhkr1q
ohuviAO3LZjCk+8TAkwfb7k6srVNzOxe1ml8yMgMJC59bF6xsD2ZVod72JynZ6JGqDomzWvmVsbF
1mFLxxB5b323uxVk2DQ4HmVwav4+BLPNJskIb4W17S1Hv0UBbdwnWfg69m76HUKevbVNIFtquGQ9
8M+SL+A+1sjGOlYm/vJAkBnJXZq8fg4jE0BgBsbphBq2oHgVVzsHrvHFWg7qzDe9FSyq4aRGujaZ
w0qdUjOxdq4F/heWXn6oI+fJqWwSN8bFpV+Aw2GxFU7drou8BVjL8oyUTbH5/KnbmAPTFHfa52di
GfrgDo/qE4Pr4c/w62rvE9qgy9Ym7rXrn5LelCAI3QI/FcPCsJNjBfSDdASG6Ri3aCBZaDrDGpCa
uG+WdlDvxcNN26ObKQd8DUsQ01V36CC3Ns+MuAvuZy+xwpW2BFsBgYw07Y5HePkGqD1cF3U6PZpF
P21L7EQXcvzEviNFAmFA9ABLIdkPtLxOAZZ11DDu7O5a2+wPQe/duB2EPrah7Z2oNTBBLNBKjYeD
YNmwhT2m3arDmIfhXTCma7aO0TWNE3AhGaC1Q1vRLDIyWnXw4XEd1YakqdjmC9Am2ZGB696m0jK3
Q6kNdzNGpa0XuCEV7oh4Qr/s7uo5hoTSpvFODdWBlRpqF0O//ZrSemBOWDQPmgiTc7FgUEYPJsjg
pdp26qz4PCwHdaYONlbubYc5lBV2OB+11pqOtt5P5Bb+NVRz6vA1p275nEu+ubhxunn2MfWGLoV9
YAL+kJ8lHL433I79Nm+G9mZw7ORbDzump2/zJvC47FOe73uXIK4HI3fJuowxzodJcJj6gkYDHGSW
pnSaXDmGazWnDsIy6jvrHrh1fa7wpuygDuxTyd6oCu0YJZ9HtZxK45HV/0ZYuXYzpB0lZ+St9XHk
w21s1ennOHYaPIvLJWQH5kb6OFlOXplONLv5n6BUvosHW7xkDx5tiRfs81jtQuhHugzWvSim19TS
8D5oOe0JF5Ue+rZNUurdK7vRFANF7G7t0pKvkShWAa5heCiUnuM0IjEskTk1Uea+Dv97zhyG57GR
CMxRC/IUjUA7BCDqKEm6LIrL4Zh6Nb4GesQDAfBQ+gBG1fzCQwK/VpNwz0NvUGn3g20RleHeSaqO
VhIHkI1/zkzaeZTNCrY1vmdre5n4J92WyXbU2rW1GMfbSadFaCTDvSjbeYWUuP2otX5v9rH45oeO
sTWTITxpTiluwBbOm7yw+0eZj97BNQ1o2oR0PDZxyxxW8MhNH0xDVpc4scSzVfJDKEf3QY186h0N
iIdHAAvuczvCeU3N4qnm13nfORiaA7ax21LWw9HVNOehTrNfDWHt77lhVSvpGC2RCfF8SuvU3hAy
mEG5Y4dFcAuUOh36CKXCcMvimVbzMtdHMeGbs5EcJtWdhsL6VDkSz6pbElEZeAEtZPD9RkGkYw9A
K9Hdowlhf9NOLX+unVvbEc3HtS6MjZ6UQDtYgYxzFpwJRBvXVl7JzdecuiCXq+pMXRAplP+pw9yv
5vhWBFuLVcWhQtOEwCyM39PMdaAdkaTSNtK99njvVs5ygW7Fb2mRaa2NvbeOcW7gWVzWeOow9R5n
ZcqkOo3qcdt5ITHYBGGsfZzYm4yW79kEpHq2l4MaGlByj7pXJ6vJeXNwtr16mUs51CXWUw1pJo5b
B9LsQQ1Ht3orQbjfDcTbPHlAN9W0Dmz0ZBcm4RZ67L56UzfRPSwOAC4smj3wa3pit1+jEQGY7PXq
Y2j5gI+5SYTCsO011JBIcarLOKfee+lqzUpDnHsDQJW8h7Dqjjodic8D0KY/Z93EvmqVoOjKZs0+
RIbVft6izhp19R+nsuribYl+axWwRAuSinh0A5ahL3p2suXgwOTUjTt7OYSele9INaL/K1zs3iNJ
MnDKn6pcd85dEzkP0QgNhbzEaEWr3H5A22c/IO7EughL/YY1uf0gKrO5DW1npy7yd7VvwVFaN55t
l7clkKvbopHmZUj6VZLae2ka2a0V5fIuJ4zyjh8ElNOk9uSdOhOOEa1jaoH7rzk+4GArWfYDwfqP
m8252eYw3lkqgFns6VjdePP43lZe9iB0T5x7SuPrsq+mt2UenEr+AAZWnGNE1uDp3FHNV9jYtzk7
OCAMOPWIUuChV7XVDYVl59g43UPq/pjLOCAcw2vvCQTQrwoYU7d0/gE6+Gje4c2AkSDiLsisTTKV
+RNBlgNN8xu376sNz6fulTypadNNSXxjGqJ7terkO9lEwe3keQENsu/qJmmSWJN4I6vt5WvayGr3
ljm6W/U1nahwmGR2d/r8E+3mQOJw8khNvVx7ef8rEnZ//Dogz//ncBgi+mrJ8P/m8uRoafl0T5wX
ETuhlfPKgk/hLIeqZ69iFA/mQpkwKsPcZzMaioSsrXXdUAQx4wlJPbCFlUZS91Ak4lddF69CeP33
lCfqOigb8TgPab71B9u/ok6J2LV0NgkAngZIqO13ljVtqCWYPLvgWJEUljx9DkehF4tHjdApduvI
fVzCqxeeRLxAJtQhCgdj3woTBrNoF71Lyi+MXbjvZibTBYvv3cvBwdFDh2QD3TN+HdMW0S6S1SHa
DpTB6J4jvesa6d/3BlEBnh3Lb4lFt2e2NWiuLA8iVsl3Xe1dJTW5Q9WQXzATwIARYzlNI9a3w5QA
XYlmEs+skE6guZjdC3ISl5GwYd7n0G7XamiZrfYQxd2BAtmFrZ/Ben0Cn5dUyQ/dcfrjYAeINZeD
Z7I1sIjM2bcwR/Yx9ZftLKZ4HcE/e+laFgys/OJvmWGgWfXn/PtYgw1NWJ295Xr+q6VynTb1Qxu5
9bFeDurM7QbWDeoUPzyn6hK8vwPxzWLvjq6Wrbwm5b2kTn3dlSAmCRaDy0n2RVRbJ8Ifr6NH7bYb
ASSwmjbdY+gX3pHQNPf4OYS9eKgcQagkdSTlJUzaabp3B6+6tHVxUiM1T780PXl9+Rb4i2d4Fkl2
Mzo0pczFEKxumQfZ7kt6rfhBMIBZchZPQfKcayWeEB/zqhNSHuo1b0vVyf6V8G7Rk8r7QRHkxyD9
9C2YKoz8miM2nmzCS9geyrYS302ykfdd5WZACIXxxn6jNnETQOLcT/j79q09ad9RfAGhiZFCt/cO
YSB7q7feVCvwq7X3NVRzo968DoaXfDb/1JS646sNKBwSV/iOf3z9GeS5lCt4Gs1B9jgy3Yk8z64q
No3lze/AMc21mxrGrV35gmi+HLiJtHeqF9B9o5OQ3apzDKM8mJcOQWs8aZGksf/3jJqWEAXHAVWQ
GqlD0+NM5Rnn+L73xFqm2/bDMO70sfafHEC+hzJoik1Yj5R+5dyeAt8fVuoqgbH1bWPRS1ouSmI0
HwXaFVeDodaWGHgRCNx/XpvxEFSpYD2x/F8yYsPXaR92N2UG/yNMnGkLiaVGPsWB/I36RAP/z5D8
Y3Mfeu1FzdeITauVus8IrG/g0oaDpEuOvFqQ9LE0ONRhoIRzLc1c2ztyzj87H2ru6xZysyNjnK//
moYmS3Oui/r9vy40djzu8pQ8XHWhTpBeT4NenwicLjcNgVpPc14STGYl8rVKA17144wR2k+wKBvB
h1loN7QhwR60gmBKqFJADmo68pTsV6457fRd4zruDx4JPTZhg6RKPgZbUyv0a2rCcragct0Eg+lf
fJBsW9FO+WMTDvkhBRF/KVq8ICu5wHGgH2o7YdGBcTspIDtyWV1QZ2pusAAd1Lp9UPMzZpd1HTWw
1kXYXtVB1tOudQx50uf8+r+bbI777xab7+qm8IRHj81yTMv7zxYbxH5A1mx71qCB1qll5qu+G4rj
tGh8M9mkDz15wlrJg9r3UuxbJnaRoPrRBQIHVQ/k1ElgaXvaOBK/zYUov8+QJr/zX2cgxr2VWnM2
WtFdrJqXDEbk8M3Shp1ZCCCXcZKSOp1mW9bj+U43LL2ASj9CSW1c0m/15EarOnGXSm2TemZ/xqhJ
ZR4I7UTvphAb2u3zOk50Wk5xmO79wG0PsTugRuUX8zTVctrbPKputVhLt0TeTwe+9CVeSmzpcqDN
UnweGiHlviuCZ400geP//iZ7/+5jujpERSAvjiNY9rr+cv0ffcywSWatAV+xamXGz/+ricleZx/k
gwUP5e/GJiUSjF8jKRdaB3CWgllpzPq2D0JaQsuQjRWgS+K9d02V2kdqDN6aQA5gSZPXPoXwOXhq
9tNN7Fb2XVA0AMG0sP2Zvze+Fv00bLNct6ZRoQ9J/RvdDoNdaAL9rsrmp6532oPT8mbbaaH5Sm/T
OKvDnHn62eJbc849MaKmh17gCqd9GA1wsM4AIUQN1aEMHXMVXQFSZmcJZ+qliTDO60P4PZx969AY
qMatpo2+U+v5IBbFQBSYxax+wAstd7FzM+HFQ8kvYIau6bXOhyLOx3t9yINVHLbDz+a9D0dvZ4hs
2ikhAB0SmPKxvFcj02xIANYADOJlCB8DA0zd//6ZWq7r/OtXx7UNOCg+L08Ufpbh/qs7LYMgCqex
tqhdXPsoKj4QrsCF97vxVkaJeQrLLtvikG/f2pYY9OUOPUo+dNLls9rDYBHrwTbu/fZSF+5BRTqY
0DBvTNt4K8oI+Ebvj6g71+DhzHvIzsmDO/m0rUL3V+x3pH9Y4tVUVlttIvwk8qN/tMaBedtUQwZn
B8RwvDjkk8AwbKwN8ak7p7bkyRmzYFEnAYxdyZB/IM8o6FaC9r6zRBTWOGYvI+nNw4aFGMvLMZ6o
jxfTCphx5Lv+uZq75pJTxLxI+nUj6UjgDjIH87gtTmFa16eBbnm01Sxk1xGubifcxGbaUg6g3Tl5
WXQAvXlxh9k4IYd/cmarOwOUM5480T8g0TKu01QaT+z3s3U95Sc36eKN9NLp9HWw4346Be8F79pn
ozSoVfUpQXMpIGA9nKDNuplzS43dvq2ldU3KgfS2ZTR4UM1cRyNjYOzQf2e2eZ+ymD2YPNIPfieW
Lb0rVihZxE9CieBFb0LN89mWs4Kv9SSmhrOcwvR1WModS4R/XmB4t+ju/Vt1BnC53TTCzjetnhwp
pAVnUYPlivHZr6I8B7Yx9OJ5EN3PehzDqxIRdWPwva9Q/ragBYDLRLSjdbN9II+3ZAPD64n1XrMB
iY+7DEDTxSua6CJAgEeVWZ8Q5ZhnY77TM5STUL/i58ZBhgmtAoLXMqRMFu16y9W26ipSpQIdXpdv
8tzbEQI9vIy8KOeqtHdiEMkOqWp4O7BfwnRQlrsijMLbpPSQgE992uwN6v6rz7G6BE2IFBkUo3sb
vJFYjzxT9vYsj3B1dQp0LKPRX5rUOAk+rGsk9uz1jQeMjNamFDihlORLHXreSyNg8Ts1YmFuHoI6
n1aCnRbAESgiU/+7x59+iqS0H9K6mM5+mLw0Jr4nq/TnTW3Kp4q8KdS02bR2ukK7LenRPNdpsBV8
2t/RgBLXkQ/eyWhq654mZ8pKNhjeDeiGRN8h165h4mDlO5vWG6GxsKc93+lWakos89Kqel4ndr1G
WEwio20SKp5B0dV4I9B8XoYe2CmyJBdS9XSMHXc6Cv7gfKXGOjK/1TD1P9WjFm00cb9W6lzGQHxM
C7c0jnmId5Xd8DvDMHP1J9vAeKanRwtK31n9CmaWU19yn+Z2UhbORs2pQyLJeIfUsu8sPGJUp2IY
Wu48k+2xnBKzkh+hBymVHyLEbBcL/n1qqPjdjYGmBTGTscVW0V1g40OFd40n2TjZY138mpycX2Yd
KlQ3/myIxYpWc9nu+rbVPoKi+t1NknwKSGzXIGjBw1Hf2Sr8QROP05mU1D9Mg1nD1nswWreGPNLi
tJ+mBzXCnNrcAziJAPPJIdghBByAO8Gzxh68xzoYHBscPjSfltOvQw5baT3TndkJh4BQ8te8rUk1
7r0/sW0y3sP0KRJp/5g6ecxvdTU+YGCIt0s/YZfwsdtmmmafmyrg5YZlHHJla58XRuiZ1hTg1TJx
+hs38Q7C8iUxoFaonybCZfetwet7GQFX10/qTB2SyIyJcqhxReSkieL2m7Nj5GnnvHYBJtRevpnp
9W3o12SX0nbjfQ8/GxpzmF/crs0u6oI6U3NqmInGXAEOtfm38WWo2f/cRw3QW4etrNETFeYF8Hu4
72mv86lmv48nt7FxI8SpSRTnIyja8DBqyV0eDinNNg5Uwe5kWAk+0cG4YSU7fZMapuEun6vL5Pjh
SzHXrFWZ73PLuRGUegCFp/a5jahZpQS2XFJ2IDiazpJgzksxkLTwOd+AYxxWeQTSK0BFvFY3Axgq
1lHeNVtnKvn2DAO77twf7iga34eBjx9k6fEVZvMw5XpwUVNFk/8KPdfb17b7vfbZGrN+TYuNPvT9
OVoC7dBnI7mwwmyXoPBPVrwoi3VYgIM3/PxRKWSX0Qhq5fFzgdVNn9eUQrr4a8SWa9zqHqALL5Ig
p+2PSPjwhZsiiy8NxgjrVzJk7vd4hPDF7ohor2VoTiA8Rr95GSwP0VieVOnOJury0ojS3PKLGW7b
vraPBrjfTeSIo5Cl/55oCEgbLC3XcabilQ5DsVYXwFUdsc9seq0ujiIfSBH8xynKch7rTv4qh8Y/
urXvH9WZ3uk+tEMOLB7/nKkLSS6xBrXAI+uO51Sr+9EaTJaxwWuVe3CYk4+WhrHu+3t3Cshsj1vM
q8hZnpCKx95+0qi2JsRcI+Q5NBBzrw1Ilc9Djd4GQIvz225KcSWwncAhdTUjeY1OTnv8uleoW4aP
THuLZGLtDUN8REbcOEetZyg0C97PhE4ctVm2D42UmBeWAerlr84AdIwnPc5eurApT0095o9VSl6B
6Mz4qIaDSyJsMevEceMSKdl9Zx+xMdPNAoDyGKDmulmYTX3ZFBDESuuie+iA1FlhN7d5bbZUOCvz
ZNAT2ldONjqrJqOVanhXQYmNjGs3OLWRcy8tHtAL6stUh7iyaZl0vA+Z0hI9va/6uYQpcv2aUWcj
6FQkBt3t5xezWtvHpg1LZw6rx6mUPwie9F5BFq5R82lHdUiXs4m0RS9KxlsX5fZN3bvE/bh19VYF
78kIwjifE1wrSBfx62fjvZhkuSrdLHifm+53WpGqjBnooZSzt2KNEr7S2f1z5i5n1BnCV3WmrqZp
UkMxp639X+5Vc19/Ehu7I9Ky6gYiwTa3E+NSLb6vzHT0ixomBaamuM9epyVmQx0CNnifZ1mWW3uq
JN8NPdfO1nJQd1Dwa0+9527LBrh7naTGGWBQQ/Nqig6ODi1kmrBTAbAOXwi5hjg7NtOHg9U5m2Zr
73m6PNp2cegJbvnh2qG1mgmYfMLuPaOtTzH20da+d5zq0sTCe8WJPm6zcTRPqWira+ElJRwUzydo
aSjlKgxhy1Ho7vboG4cLGp6OFvvo7lJj/Ji1qrn4KTiUtDOb99KPbmGkh88yzgzqa6aztYiQpueW
PEWVxiJMT+eDIsWAxs+pqyN2UIgIddXpaGqIJtd2vevpKFAyuU59PIyxE8BijlmpRpZO4FRjvhgE
fdh5Mz425dgfmpSuBPlNxslbltsDMWOa1qZHNVLzFDn/XFRnnYjJhZfioO5QU19f/nVvp7+HwteP
Yuo8/Js0ZXw65yd1cJezEvCgWKtTpLUYD+EsxHYXnnJDC0+zaYYE6zBUZ/QTQjrAYbiZ2eutl9Sk
1KMwNEkZYZAG0JjzMJzD9jYwf45aF26VG0T5QpycLHoEsas8L+uHhK3WklT+IyjB7We9taUjn+30
BWMU5tWfgxqyEMMHhAmDd4hOLyK0f89gmPLStt/aAC1bY+fpA5ttdsVRUsAC1Sli+jmGPkhciQ1X
JbH8fMvrMFlFSU9kj2eH1DSs6S11xU0VxtOzk1cH3hT9pqwM6zHir7BSDHjScFYtMTqvbsKuHmr+
MRe0Tx1hYChi2QxszPPbvQqqqxx6iBklWbrF9WaepVxj7JngklvQQ7tu/DxTc2rYl4DRmjB/Dxx9
W5WW+Gnbye8mTaPnNBTDrquFcbTkznfd8dmVd7YdV6908wD1yPgJvsqhy4V2XzusUdySFpsyPodm
9MF2Vbuf2iG8fM03kfbj6/4OIP8KZSV9x8Z5jOoKEULY7Oa0yumN1XW8Gszqm10DZesWXBbeR2vr
0tamTQEOa3Z9VpWDvtS13fzJysdxFRYTSu087tfx6OQf3bA4i73oudOcjypqXqPFU5X5E1YGnlh7
B5bkY6jr5gMKvHQ/1gMyf8+D0NKuYZ9Nb2ramy19X/n4AqzEvvg9ZIVSJP3RNnTMWIzC0HevXhFL
ixW9dVdRY8hNEyGyxmdSD/VXNSy0jJhOGXnBlSSI9Hedtsd4rqKfqExfgt6I31lG000lT+ZbuMjw
Wixjz+ncOGunJb6HIpbYpBA37jywkKu8az8osEYPqVVZay+N+1dReGwazWn6sMdwP5YEdVEM+V1I
Epfw0Dz5eaux2uCPHiwycUmX7ODKakRaltGttVgsUb7ZKzER9uT32oUFZX9Mex2Mfx6CnigimL6L
Twkl9XkYAxhqiMjvJDSKDQX33449E6u9HHxZZJdqyL7beuju1VSjkeXqaAfbNv2HjNXpUabGsBqp
6RXrQiuoTrUefTM7Dh4c4kVOQPF/q5u9aozJ4CX9GQf9So/16EeyvPTQQlao/ub2jt6YTi8evNGY
z8+YsZunQhfAJQu2GWz0u005L/lAIa7TFszmPY5fdylgBaciBAgR8UzcE5jt3rKQhV1iJ/7zlMUN
OYVu8MMoqz2iANQ+sFzXpVWSBJ20v6fZ/kV5brpouqlfw9Y6hFLE+doTjrm1sRRtZWAMZDNy0Nru
GnnlcFFTwq/tHesw0jT9/GBg572Ni+TPoTChYLLUizZt6jUrStfeCvkue1mzT4kohGd3ipfNrBlo
4lyX6ZPrGRSlozYj/CKhAZzQaaslADc1tNFI39faTzUofGtb5mV7wUgFqZCyyROP+GBVZVnwrcLu
4gdl8WFErDFdLQwRR0HIoFcV2/l7K2N34/t+fp7zii5hhWPP8dP8VbBwbszMGjchAIlLvBygCoK+
S8VjMVvBY+gbT3k6WJc+1OSlLOGYeN6ZysT4qrE8PwsCaUkMbPSXMI3XIZIwwmBG+9vXWYKAl/54
Uz2EFO6AB3nnZp4hdmbWNbMEbXOTvLiVuoD/mTZJf+pol2zLTgtOMdrYU2jjEiIbwbnw8e3Wcap3
D1Vddg+6RpZQM9BDcLe13xXoVWvjqXNomxbExuzU0NIcbVNk8gEQHdYLVG7YurHwx/YwXSoZG892
FGOMQzkrWTKvtdy9jDRnHNZGSbbte+pSpOCaB2pBBo8JzXmKcdCHbVt864IiOrZGVCEFFcU3v3C6
NTKJ+eR3IeE2VRyc6pBfbUcX7JXoLT1ZtpltNCcn0qzvJB80ZCNg6ssVecbafYIc6oiSwdgGU9S/
OcCXzWaQP4YyTngDux42596iaebOq9oPEszgeXSrtXlqs+P0560T3YYNGtiKdgmYBA6a3gTgtfzB
OqQjmuypufauVj6qA2YrXup+B6/VnstHTJ3B0S/hxKmrwVT3dwsSDziKtoHkjS98ZGm+qlzR3LBa
/0Ch67NnF93BNNzxZTRA+kt6aXpsb/Kmmtk4Jt6xQVx0nLSRoBELK5TVy2zvewM7eEdSEyVcahik
c/U1A52BMdh7wF/TvUAftp4SgaIjkFsxWxtzIAGdgNnoGsUZ6ZxLVLYcSCag5vSu5unI5ifh+zuy
JawrUrroEM9wWj73NxiGm4PGCl7sLZkQ80XM1rad6m7VAx3FjObm53E5qOF/m2uDAxVjMAQ40Laa
gjEu5EUEluEpceqnfGEuwlEe73zZllsIRZ59c/9Z8rDmptpYZqNtu8Bv7nWn7S+oqY5K7NHmfXTf
N9SeFiWI0oQo1YjhaBHVrL8kIh6GlsC051v1RZ6buIdgJJLl86vy2doh22g2Xdb8qDp4r4aNV0Ha
bXUsyhSzMn/3x8KAPRqNETnEaDfLZY9vJVZ+rOOk3lhWVJyzwfmtWoOqGWhZS49LjcsU52GT18cg
AsxMe5q6goPvxluGas6PI3CMI81A8h+tQxRZ0d3nXEXWDy+4vbqNHlTLWyYJjiXd+bXbhPIHbSmE
4ab4hu22hRnRgIeIqL46SxEYkeI/D62JzMXQrPPc6h8ZJrZfevIxxOMDixj/2DfppqpHynkGqwZA
USuXZC83p5Oh+OxRPBEcaPSGXH2N8wwxjGeIk5oyRNqd6rjaOJbvbhIDFBMP6+L7uOLX0d/b1jxD
pzeoskRaZC6Z7qSOWmHN5oBhlqKdCZHZnrFyQDmfwhO6KCwUYkD3pcZ/Tiu11bJJLarY2iYJbyFU
Z8FLmvkRcnQCiTWPHFj0XLQORWrfqKtBpf3CQm9cleFHSopOjJ5Gsjkeal8cwjFpcXTWwTb1113r
eg98b5rHuqkniofAw7rcbx7DScKlzILjeNYTT7zWjUkRNjNyPC/06GcPwIURZd/U/LKO26Vz7D3n
Qtx49UtX69aPGNk+5u82u214JR0Hv0/Ysk36i+bg+GqL8qeAG60Zpf0iRyPCTDos2j8n2fJN8NbC
8P11wyvsXYcqHfb4naYhwYUiSHLtasvYzRO2HmOISXhf7rVTMqZpa6ERJwWu8s1rYaAQX/kWUZJ+
2/IctwTjhnfNgazS+8zLPiLPT34Gmc7HL9VeYwRzW3tEjpQSfnKIMt4oDlSKH9DIaVn49WvaBe2e
NUJ+yBEQPYdaeY2rtviR52TxhG4yY7Qrxdlvs2xjpeCT06Ybdm7EO622gnPjt+M9BbqReoC2QTdB
3WSZMmXd3tnyUnn3ONOnn/CjxpUx1OZjUYfjzquHggc7dtguQWKH1fOcuD7o6o5EoLWcB7FRk+py
aDjeuSSai/e81W9V0lmSOEUJ7xttR+T621kSi2ZPfQJAuA7W9AeNozp4gY7qV88d/WiMOU0Vdaou
uX/fpIbhaPATaHuYOrTQC1sn4XzMAVU37bRuhrohNrijrpEnaI/V5ZZsDLQnjn9cTBRmn0Rykw5s
NJtRe1aam6nRxxutcGjpxbX2R4djjT3FzWBfLVNC7+MVkPAKlB8l+GEpwauzvPs+TyhRE1WkLz2v
PxP5C7Bkqth70kC8KfH9rENTWM+ZUZDaRG1uXY3aT0eWwT6OKxROFjHMhSOik+ab+fnrYCX0O7jj
p0y8/C7M8RNpwkg3IZH3iFaWSYcsaLPt8PJaeohbwJMk3URWf4upAPmZ5wY7hQByyjY9N6X7u9bH
/sZHbrviHZfcqsNsxR81CNEDuJA/U8Zy5hieWGfVh0c43jpaLIplG9YnKUKUGGoszLUflemr5o43
Zggke6pIrXHaUN4PZkSuQCqLnUe8srpDtItNLzU/RIQIsoY2x6sBkoLKcf+aU8NRG9v7pCXzQN2X
dlW+o5MyHafit+ptpqkOurPlHW1Lvz5DKLQRYNGAq/rJ3xsdVaYi9pEDh/QpR12XGL4onoXLwUBu
sS49nr0j4Iu14QC11HAwJEvSMkVO/g99/TyTN8EmIxpIeJv6i4bnDIM9/Am5CfouP6uD//eP7L8N
B1+b9rXpPGdUfS7Ffx6k3oD9KJpu01pPjeWLkOqhd2TLlX9AzfvVgwr5hqMZ/Kg3hM8UjKuNL4d0
XZaI5oTLxlxo3nTUrWh+TIskQh8U5eso6OZHNScrBDfZvPYzrb5xLLdH4lr+cCoC28x0bHa6bvV7
9bKdQ3mHY6F+8Oahv9PacT9aLarelo3C4FfBasyb4KDe+fxc5e1y1XOz8GS1vMJ93TIeiS6hi0mI
od/W5k0yyn5Dmdk8IkJGN8kTdJt7mdyr+rebkUiuhp8FcIHo9msYyL9uVlfV1zqSSImht161xZbi
Lwd1Jj1SHbPETM8Ux1/oTs/3rQuMonYWW4UMwu9aERXbInPOAcydS7H4NdvUcL/7+CbWg66Zpw5I
5rPe5RC9AuNYoRzeV+JN1WU8fXwyCw93ujawynHj/ioFuQRJ28Q/DNkvTDPzRcdvv9dQvpD950Ff
NMixqErnhXi9twnQwq0rDedlrsdVEPAXyQtUofdlq9s7pwKAjSP3T3lIDWGlJUDknW/JxAaVSl1z
3y4HT/OLg5pTQ7OgQPB/hJ3HcuRIlkW/CGYQDrUNrRkMam5gZDITWjg08PVzAGZ3VlXP9GxggCNY
xWRAuL9377lOllUbnZanXAk8qUu/DPNVGvtkBJYjLReeAf7kOgGSMMpTmNEikh4XlGkXPemOiDiy
ooxPWR0e86LWd1abegde53+p3NVa8lImmrv5U42bK3R/CnnZWKsAnPCY9qJRcXWGNBQduztq3RDs
dXcMeBkMcumbFb9yk/K0UrLksaN1tK8NA0H4NFQkVrdLdf+nwUxog+e7X/DnGC7gPgAmkaJBrQuB
zdFMxuGOevZtrlLOR0Gf3ljeVnciby719FiUICE3JEIay2JUefc2YZ9ejZoEZqY8l5SvdYtCDDmn
LYw1b6thG4xF+xK7MKq0UA0v82EUbuxmsK52GJC3OaWdSLzVJ+Jw+kPl6yubLInTPARGWLDu9HPk
XCH5ysSg3HXkOYCPY2Ye6B2QOypDJ49kkZXohwTUsj1BjmsCgt1m0mTTX/WKRyUfMn6NqjqpMfOu
siuMNaslfRup0KtGmG7nodbyFyNplvlgZ9QHepbrsh33tKuLPfRQvIuh221kV3hXG38g1OdRvYlO
pwSk609h7GdMtbVxh53PeBoUjUyj6TAOKzpFflet5msitYP49N2l0QME6UWP9beoW+8gCevR/NI5
EcvkYItlYrPSc6YamN4BzqbqjjL1SlLNJko8eUiK0NoYse0esrKrz8JFfxUiNXi2g+Gzrgrv5xiS
aV7W8WdvonWzdHPz57LAHmBfknIEBux7H/P4PFTgd+KqUJ1lkmSEXVuDtjMxFT6XWU8qrJqqxzme
B23ye9D1wd18Mse95ESRd6vzTH9qjO8fiTVCDPwO24Vqts+VnQE6dVCWWijdD/MGiQVFjL8fMo2n
/uS4yz/jLs6djWtY4YpuU37EFhldKos+m2WHzltoRbtggrq1ecaaDZFNZdAoddq8fEDB02+LGDpr
QqTjg9ZI4zJVvfzWbqwN0gXaRrnKA79CHkN6m7dUMb3fmAwiuO6CZjcfzhvgctWIRqFMqnqvtWO4
1nOVeBy9VC923VvWKkHD3HRMiKQS06YPRn+BO5kHkU2bozLReUgnMxGF4Uff2IR7rHI9pgrchePF
FMFRHYDgLs0ibZZKoabEPAf4osIR4I6poJ2iYoZSvoEGFhrBJK4lScspVFT+ubVsDBLJG1zYqwHO
/34+zAJ/DxCifhiCwLnaufWUmeQG+Cr02tRojY1MqUo20xLV11OSjZoUxZcQgQ1HMf8KcF3tzajD
Jz6k2brPc/qJqtJuZBb32zHMAszYyV43K/nYuok4S7faUxQ8VW7QjMzZKxsGUxovO4s/J6JFeXAt
T0HZCXZTrVEtOX6xy2Kq6bpfPKmDoz+YI1q4nPLfSuJY+ABMtCoUzXuJseTsQFiooFPKT29i/tl1
ZkAlbnA+cfStECuiDpkc704WJmsWDeUJgXp5op7R7CS10jYbP0x6WVleEMGkkwRTOUb2BUMmxf1V
Rc8RbvtVVBvFnQMCDuJV0u4dcwphINLLCbor8yye+3YnDCrauD6ykvtKBZxoUc2OwmMo+dNRi4NU
aEIsOMJevuWIxZ5i7sld0BTN1vBU8ezp5doOGvHstkF4UAdKpaHrEmqS+97iPk3Fr1i4PnWd8a8b
Eko/eohgxOIF9TmLgHSPUSo/O1tZtqpI3uBeIZkzhwaQVWE80OZ+d2xFbHvb6KEzIfn/s0mYFn0f
ArUnwdxNt5ov1aPa4lY3Fa94yFEAsFBS2x2V1fEmPL2mVF9HX/0gVpnld+9uTuC1QaDEDgvvPqPd
Q62lF91yrEm4i6syuCt5xN+xwAuWWluhdUp41s2b0YmpkPS26A9mskb/iBUebs22KpL0LZYwVtAp
1SqNd68NlXtwz5s5VcYzze8jATQTNpXa9O9xhk6MiuyFoLCTmkI+Q8/WXObNPE4VpT6X9tM8Iqd3
YYCXfqf3POd9XU2PWZJYt7wyuVq06HU+mjeWgpzBUbR6hwpMO/E1oolituqKfW+E6I5Fbd8nPdkD
tjNWe7M07fs+Du17pxT7NtCsc61lP0sWsDxqe2KZ9fReb9xh/y0ekSroFZBSgDU1PBq2CURj2hMm
kI95j0n17z1Nh8SRxVBl/Fr+kl0SPc4bpQa+3OCfnI9sn5mILklrnQ9LkeJ3wMyw6nLVW4EnB2cn
kXZqUC5ubhyMO2WMkt2YldqtzArQcMJuv5ha0EsgsrMxa3MZR4q/6jwEkH6hJRuXN+ldZDe/9/ze
rdaRD3JS8PZNbSW7yEbNL2guMVlmGh44MSFRiO69DkExXEwjchYdaWrvf04QPPn7BDW0cSNcqznk
wwuFb8Qe7CR45XmfKX9GfPBKtywX3hKHa7xVotE5D2gKtl1Jb6npdZd/wfhZugbC+yKDx4e6kd6I
E96PXgjidLqS9Rh/R1V/ErGDXleV6bIy0TcOdFsebGy9m9SJaEH3Pd4giVhOj1N/lejSZ76ie1xR
EtvOv6hw8DUJ1zIRZArhAgQywFL4il5e503iR9EVBxmp0r9H5uG2e8iRf3gUWn/FLn0+u/mp4R5a
1FqQP/mO05JUZUQ4DJhjx356ndO90yp2mX/F0Ua1y/ySB92iqvU1uW060RF2fAjxQuyKTCgX0Vne
yjQr+xGL4QgsOhcfne8dOmtaG6Go1x1wx4OuPA9e9Or2LI8Gndk4+Br9FoMgW5d9BDlm9FdRePBF
Zl5rKrpXv+jFtVT916aTBdOXoLkoHh6uAJOxPyWq942ZHTCzRSvVHS9jmvyiZ37ovDr4BGyKH6c2
q4vPFO3S9kTozifiONw7uvqci6G/gnCJw/tkwPwl0xqgJ2LTM1ROcc/U5Wu+gPJ/j3ct5eRWAny3
cDcAsI1SVLr0FSLCulutI5gR20qm9uHroHH9e0QQnfly2xcwMHFhiAO/BLq03Lfab0ShN74YtBzg
CjevEVyUJT2D/EFYU9QxdMW1CPQXyigIbsKSZpt6rKfOgjnSmWtzbBR1zZJnYlPNMKvGpIlepBcy
X2oMUxXP4+mbM4A4LpixuJsupB/Zt/pHQELTUpeRcozTkVaDRhu90l40sxb0bz1WbEggn204lRvH
8NKNhl38Rdq+C3SkkSe1N6xb5KX3ETfsdagkSJhJlaSgUVspMnEoFfbmgbBlaAmhZz7znAu3pU0s
U0Gz+KwV43sShOKcVL6/ZZ2aL0LPoC8UV4xNJ6yy/QlD3Tukfbhs1Nh/wWJcXtysDRca0TlXQ4XE
aJVdykKIxw8iVvCrteEMF13ByaQqp9EsDCS7xhaJpUaHyAyWSpu1d6Ln9Qky1TuTlVG8uI1PgWhc
V6rDpDrpbUAQwl5Vg10sv0VYluv1a8/BNNfb4BTcbMgvhe0ny8ES0QcSufeIKuStZFqMCgFUTeeM
zl2k1M1dUKtQ89Um37tlBVkGXTQr7XvLj8+hwKW0cKAfIGuYdnsz5lvz3WFndKDerah2XsPBwPvf
9qizCrN7hdNTeJbzmiOoPoC+LFb2XsQrmeXPJGBVd6S902kSadaAGuvLRxp2JMCmIv9pKLeBbM+l
aPv8zqzjGj6Z4twUT+JA1uqBBaSW3EKL8BTfy4tnw8sf7ZhwY+HKd9sJCNqMLRUZrg+knMgSQj3Q
cSd61PwwI4IyUXU8Z7byxVuLZ3ySgCicjBtely4pPY0fgmCZVRDY3UVHMrGOyATae1WSn6ldROvW
R8NAWSQ/y26kahJlLYqAzHwgXWKfVG1/hxrKfLAs214lI7kWlNfhuYmuP5JwT9OsCzEXJ7326Ft1
eMfS7QrxRKxtKGgHQ+TVigVUua2YpT4KpcCxbtIpbqZDJ7fpjzkuIbngq851wopJRXO7STK1vnpK
DlzM8W8DWuhb4ncBEPDg99h8QgtzyB5hHa8LHPUbpCqm2OkuYR1NpQaXooEFolfM5Qza/tzpVCGW
QAvkpeIVtVQMmX9SKacbFXg/eSM8qlrgPXfC5g2r6h3/Uq8MNp5utycEHTFOK7yM6KruLUwzi76w
NNRnTfdkNOUqEyC0ZefsunJ0LkZpOtsso8o0BPSym1h7bpMKXksRmQe/MGiyus0PI5XiEtXkYY1m
km/kiNG5k+mPbkQ+HWlWcy+QyR9Gp8w2KUS2lWnBy4m7yluNfDncp6481KaunXxzHJbN9MalHfZJ
0E10Qw3inEZ0B2jrR2rwvnzMc3X9/VZILVTXEUzyYgS7JmTLt1IxtzMzJz7EXRys9DQ2XsqGGBvQ
GuMeR7fxEpYZfhF5kaMhr4NbldtkiKN9GmThjd4k3aOqtn5kXsPUFyBy2I31KdLlesb6llK/Far9
6FPUIDQ5+YITHn/UWfTV9XITd1r3pljpAWiKeIkGSWqVW8GroNawSMbwzcLdcEgc2k3w9LNymUR2
sO0ayNKN5aUnwyv1a464b5OEubNL0Ys8x0q1tQM//qDuq65Irs2OTtplDzSIX1oliEFYA2T37M6+
Gsjn124L6m4+nDfwPsTesmgDN9cC2OIiwJrxzJKKPx39/LtGauVOj+pjY/L9z4RdGrmEgAzcxzNh
dx7z259QBdZMaqvnYoRhKcdUQVEqwtcUqMMCCrd1BHLNNWfkVN8NrWNSXWE8LIF/b/zCRhcyjfWj
ijEhU6NzS8rWzSk7i6axcbSSiIKoH9G0BWG3VZ0sX8+HtVHn6zTv+V9OZ2WdmhOlSjzlmCRRqnvF
YVaqD6r7w+8ai7kr07g07CkLuuS1CJCNm9naYTvkZ5Appi1JSy3XlVvFa73XxF2BW2PvxNm7jNrI
Xmgt91pZO1AkmmbKeerGF/6RX7oWNdxgKXnxo0p+psPCaXSaj7JB6qIoxnVMMgXUOxf/QnOSgTXf
tOsZlYNtL/nlirpfR3lerDtTaDfVD7RbHbbwQFgjVvw1K9lfbaQM33vuvKcExrlvo+XsyQmkyDaG
l9UrvsT4No9hIJjosn2x/zOmUUBTh5uL9H3/D+1qrKvZWhhMEr2pcV0VFML9omNSNh3apuSp5ky7
hXT1ZRwE27410lXZ5Ma9MijGPe3IdNUrWrGxfJMlc82MfWGlo7tLo6C+Yx77nW82h5pVwZghHpPl
xrKgBwiH9uNgB+5rVVnBWre0fN9Nh6rBw465/bMy9OUKUHC1FVVR3QdOoB11pmuOC9taYFrYiuRX
JcvqjkcbIiiV+tGFIROV5h0Nz/jgmToFsND1LxT0sqVC9fljcPJ3XuXixl9YO9qszlfzOBr8Q663
4gmD9bBv8v44muQmt2Zj3sgII8skznl3CeOC8U/loQ7AODdwKmrgoKp0lPXSHYubkRri5MOF2Voe
/rcl2pgvtY/qQ+rH9apzNdb1EAipi1tfHdVFpkZCe0DTgbe6BUOYeSzMwI4cldxKf047WWVidqDl
21lFNo/8/ZTSld+fmT/spfII8ZcHGSqOuNF/VupIkHs22o+OYP5VRtKi+OuQ4htX3dprSv95COTX
/FlSyhZGUTY/kAVpxf33G3V+rU6b+Y0a2eu0AfKF1rE9gctoT/Ne9c2j1LQUNyNe7n8bEKJQ9/b0
/Xaaodc7xZkm2Dp9GhOZ4yZSreBetHG06hP9K8r09GCR4n5pp3WnEb6nlhtTPGRED1/wM6EUGors
TUTeNU0QORVj5BBnEKUnEtuSk0+WzMkxU2ufAup8aBXYPhX89jsz89U9tF5tSwR4cevpmiUaskvk
tVaplfe5HyQHow+SdaomSPqQHSS2Bh3Xg7caZm57IBvB4gUW0rpGiJDaqYFimrrW0IJK56pJmcl6
IL9bPOjo/+hWgZjcQkPztoEePJiyMGGZ6Z52V0viOTtC50lzVfW7RsMZwWqQEprK8pQ3JqHibhDe
8RAVy8Ye5adSxotQ68svIwu1xZDfOTJMn/qUa1Jp0/hZpUtNZ8WMvveCjrF2OqsWTX9nVFnPXQQI
chjbVTR2w7tb69Y6QQKwb4qkfGkRp/kar+Con8hmLDIvddeC0mmYwydxGWJmdfJN4CvqS9FqOu/U
kUDj6aztvbD8Si+wL+ITkbQqzK+aMowy2KuOcusV1lmxobU1Fds9d5vENm6uZtFWKJWUYOPXIcwM
pbQeTVu7InQJ7+ZTLCwoy8QN2SbTSYcKH796lW7ns5ZTvjkgGw5MlOOr4UXxdWTKkegQuecjy2vi
a+/G2Zb3J2+h6RM8tQfSVsFS6ghEESkDrtOi6j4mS/jie14WAwzjwtJwbT6AKVpG+PR0Tx9PJRWM
i2WZ7YWne8s/xB5h7eKXgR1MI9EU74AUqqVg0bnIEjs98lhAPqpFZJyYdvNAM7pbtlYHtcPL2oe8
YoFMDRKfBb23uXs7b+aGhWOwDgEoOmyy5qPwSkIhuqAls6yona+C3KCJXyEjlBpBGHQAhZQWv4oV
7DPEvKeOC49Um/4wH82byoOkLaeNVgeXMDXsPVwRJh6+a626prXf47Gi4RukzyW1pX3gtRp3eEiJ
D2HZogqbSeuCmOeYUjI+hnHcLdW6I/p3OsRFUpH4MOg/zMyljhcl4xEoBNla3LSEq1jVm4LpAFMm
cOqQZpcTdWTPZnThwkxZCm/l0x5ZjLrf3rKwaG6tCzrAp26xrRy1uclpQxYS09Y9FLHHWT6rOxEM
3ZFpW9IELSBMGNRzida2s98nhqzI9mos7ycq27bEXrkdvVx7G9qrPlrOe0TZlonjPfAP40xYjYfS
jA7boivjYDMPKgEAwEHxIoru8pmUqvBT4qdeqG6SbXo10JadjK5OGMgns9TETlEw3phN6rxihFyO
o+9/ZhbpRqrgfumYagbVQkfo8RYrjr3LdcwUMD3irZc0Yly3aGql4C9RpylFvaRXNgG+wEM1BUzw
tiSBOTLG57H0PnShKD8rfLGVTf/WrKIfuoVnLc+I5y1rcIG5DSRWxmCOHYpWXsD0HKHnyayH2MH1
XmbbtEa+39tV+6jXpXeqjOJrPoqa6iupqaoJsh+wIKNNjTxlUzAv+GGZylOU6vsOtcexk0H2iLzc
3wyZPa4NV00fxZBGJ5Ez+eY5Zj7ofjhWl9iMye1MR20XKr2zdYpuePAaXkimqI0rmMpwXVS0SUTc
lh9hBpq/q8Sq8SqxzfkKt0PnUwAjHfuqDsBBWs2SX4jjzDJTVwMV/APxk4ekr9M7d3TGB7zb/brR
NLFGfpdeBn3cV7ahH1WKoMcyuoZNgU/CnojPvn9nZEb/ZkG1npVwWDAUBSsLecY21mBc4AEcw4+k
Sa5KUtuPit+re4BB9noez+i3pEJ5l4Gbb5q2mea6I61xLGNpnHgPSdN7D6TVnPpcj+7mIVJ5xpXb
Q2aQwvUeDJrw+9BrUVyGcpGHrf84b5A5wg5PHuYDG6cG+nMN1Ies98CUpYFFqtU2fqwPTIImvxrC
fmLSQ6hgSmHTY2EhhtFCF8QaTXMsw6k/GxoEr7oLuHrezIdD130qdpryjNazB8ewDnWYyFeSV8Uu
jJnhBYKfA9MNn1Q9SRVS5qAMzWau8DetBlDeUIyFNcUnU6bz8CCSoZwV41E0o30XEFKQULn7BS1X
MVxtQyh2vJmZiE6PGcowyuogkqaGoQ/LTHHV5FKSYjClwJmKapzzXh7nI4T34aaiwECtpuYVcd9Z
4i1V9Pc58yiAV3GfKKiIIz+Rl4Kp3RYqVLicO+YJLhYrgZJBPns1qsUbkeFi46XupUGxTrJ1RMHC
cap9pily5RpBsdeidU6vv1qiEeAuUwmWmG2jPrHla5beISqy8NGSjX6CyZHdwoCpZ93J66im+c2U
bnYMUufHfM4hQm9ZEucEtdu9jJVHnbAxnM0YNCZJbFNlvlDzdy0Oy3smXp8FSWRvmmi1lUla6SFz
7eHFGpjtgr97G0LkBbmnthu9TONXxJBRRUabosiU6uG064g+OHnThnKFszWS6rklxWNX2xEZny5l
oXUoi7dK67YYvfXd7ICG3WidrSA9z27nTNgD1yfZWj0k62uq6t6mVOOYyHoOx2mDMOYJhL52ZMke
PHrB5ts6z6e2WdgZIA8TAPhGHZr06zzMatzxHkjyhetZxU4RmN1qKwirtT6eQS7pdyPavyulMmVF
+BJO4SzqTiyjKYCqZntqeKN97+XlEScl63qCSxd5/+ya5MTpdASoPunwNWgkrlRWi7TcnXHnIjml
+TZlDrGUthdFFA9Tv0Z5qnEaLsCPxK8DqeALRzPL97HLPuXQ6J9uUl0HBLIbrLYg8Xl/FFDohxJ4
PZu2s3/v2Z7+QGls3OYUmswziOTq5ObTctMNQSrWLblERdc+KzKMz3Vj9msjLjGlYf9+bLL+XiiQ
x4dgwDcNpHMR6b55ErqZr4jCkxtjJEKndDNk10QfZrZHIjdLUaBcBQwovRBT1SDp4kU7ada44Tyq
7Ll3JWXPX+lOHaEvbwjmrGsud1WT/XI+nU2fyaRaHUigeEXmuNIbBZsOPIGVrCoVObvb3XRpf87j
tkpxOq9j52L60d1gAQJCHAke5b/LoU2f4pMo8Nbz1IlChE2ln/zWUPeyEFtfZ0aEPRF8nzBSdE8E
Y6/A7FcEeRXmoQiSeimhJcHJMX3gTAEV6WmTTOELoW2W2xiJCfOOf43NezHooSGRh//Nb1ollr+H
0rD640Mdqnqip/XJiknaZ2G6Cf2WVDu5dcISzJvCuEXLanGFYOr7dGfrzp6pKO2NAUyWq2tgsRpc
eId58338H+faCW/5z0+1hcGiYvrRFNHkokv4mrLJjS08jC4inEkcBkrhacgaFio4Gxm2w6maNm2T
TBuT4F051HuW13jgYp3ifWWbj9RCaPhBMF51LF4fR6H89BVuvzi18pdQzR6TseiveootUx9pCLq6
rVzmjYx79lQfU4SGfOU/TsBI7zOXhM/pJ6hyPCoh+A41QKW5gr+X8Co1gNoWseMdMdkslJC71Ken
sbERQyH9bPSbFVq0rqdeR1RLCDn/xycg95vPWla+qiUozDH90WMmXzpJ3VzUbARZyMWSIR26EokQ
8Rw3jnJQius8RB5icY1tbkDeEtVuHlMjBBNEjk9WfM1bVm1ebYNJcq5ExEtC920wfYGx68z9nM0X
2MZwwqb2kvvSJ5eBwKiwDH/RIZEvtusgs88H/RqYFS6eIMox54Fe8YhTIa0py3khecuWCc16yDSc
D1QGn3KXB6IXTvOMhqein6XNqU67KSPK1Q7B1H8y9GwlJdynNOAO5B+LTsRWawAD+pVFX0Jru8Gx
Ao6g3lsKAh/q6Q/SJlpd05zvI01Flw1Jtl/PJ+MgBPXlBs+IRErmXI8ySPVLERpvqaYrT2Oh1udI
Mmkb9YIJnu9lpy4KO+ITv8oRmemYmMcst8wHaPM8Ijy5CCd0s+EJ40iWhfjem8cyk9bHGABymM/O
m1GBNaFjUkaVK8imiuILAPkfgTfijW1wANqiaX+DAWZagEV47HneVK4K+SMCk1ripcr8KIe1Qs7J
IqveSaMcHmsnfTX46KGIZLox4BEu+r71txZLHox+aXkd6768Ni2r7P8O4dGN/0DwwM/RbUMVtqbZ
zhwg8xewUhz1ruIy11xUnWaxcokx8IkxXHlWmuO+Lwi2q+3i93GZV9W9ov6oWCNKGbSbHhPILYkI
nY61THwMqbnluSx+aTiDNS/FoeIm/tIsKTwNCiA2fUQ989//BUKbAFt/Mm4s11Rt1bUtRwONZBim
9g82lF25g5sTLcrDz5Eb1UvCVdHYxsqatXZ/2l9KiOWwbPxj4WTDZT7bh46ypHtvEb+rxwtFJARx
/RvcRfPNLUHSziNK3vDdBd6vpKVSNg9R9K3JUG3j9Z+f+cd/x7dQlNb+8Bro/UOgE/L9pyo0SxLm
+lBd1d8nv4+mktH8Md4bDUKr3EJSTjxdQZVtHStI5Iid8peGrMMD7gz7LAD244vgZUKinU2XlrFO
mgiBuhqd+pAEN6xx8Lb/cbblifH9c7yn+PSfDw3TzyHuvs0/8j0uUZVIqCdUBKj8xCwRFSfaA9yp
johQqqM2xsgER7H7HnKsSWAC7QJAQ4lIqQ+3gcXXohDR8ZgqsU0oC7ys6eS8AXyJjeCxxO39CGnW
XwDNH07zqa7KCKZpQgfzMR/v0sjY0277bgalGROfoTMGgAh4wVMNHX8Q1cNl3swnBi3krG1+pd5Q
7eZxnWChfRCm+cKhBrcLyljfMDPw36IQ3UAzhSfWMlmFXmeclIaZiKGawQ652Dph6bXXW0QdiW6C
9FJhfs4Ij9EFEkR1M9kmhYpQa2I/6ekwRQP/nHFQYzuOu5YM4EWBPdEPRPkDosD3jlPqf3aSKKt+
/Hvkb59BQ/NDj2NrUxoqdaopn6BvUMfgveVYfCMoeMJtqEB+hClzrA3pUh+WLlhLhDKgtatoCzNR
jJcmQIBOMHm6TecGUiWShZJLlCBmYzwHgFq0SrzUVBTPNXIEvIOus20JTV7N1qvCO5quYty5s0Sr
gEZJ+TDmVWTGA96kk4RQgp+RazlpCBw2Y5JEZE2Fyp6qoOa0mfd8J9ZXsii95fcacB6cPzifaXze
cUW67ZIzTWrtDVgLE0gw+wcvkcpL5P+ch21Bv7ahlrUJOj5F2PlBgSH4GMHXckJ+sbPTIJ3vw7Ja
1FACDjw0jFvKY/Gstv0Z2EGA1ChqmUJpsTtJTcXNGcb+5jwYhuNnS+DJ2iZV0nIV++oSmu46yI3X
WOThW2YhUPHKNH0YIPQBOaxi+AFw2sYgcYHIuSTHZ+Dm5dh09xFP4WVSE1/y3RF1EiYDVVMUL4b9
Y8x042liJVxNWT3Oo7ET+oc8sL2lllfDZjRdsU49VjZ9IiEfBKr+NB92SmSuuW+Mp3g6a47+B/5F
9PciRwqYtNzetTvwXPB8a2P1TJbmQzWwx4NXRo9VEmYrRNHttRdWsR2NtjxafUsHLS7ybdb7w9U3
o3Rl6bXxDFUT1UwN56wso5IVvzVSmPc0GgL/0nZHpGIvNJPg0G9px4hCgGahmWNA5FkWtyOBxqV1
tYwv2xtexhrEhxjpiVSAW2iXttk3ldgZawh/LaHR89k+H5KzO+SfqVHueglFZq44AuXJEPkTLEQJ
7exGcGKAfaXo/ZAtVx6WTb21uUCptd7PedJdTtsEk/d5PurLkT6vy909W0tGgE4X6QzXOU16HoLW
elcjPYwhUDrtgqVueZ43Co31HvbUUJ5zqk5HE6tWMx3NZ5EscXY+HtT0h2dQSg/6MDrPG5u8LNgk
8jMdSuXolFV09qZNqhq0V+djQivR/cB2Bly89kyBdBLG8TrSTPmjrbiYS5mgpxtJcUtaNT7OG7xz
MdmzZNN9D87Hf07/+YztnciYAMDW4bu14nz3f34y6KAyYTl5c336WSJrSaOMkscircWDj4xApkJ7
RhLlXIShfc5HuNuMg+bh6bBRoJgUMk9eED/y6+tbhaZFvaDzWZzmE4aZa9i8MqvZdmFlH03BOt1J
rX49mNiTuFJMDytsi2nSoGBmu8Hr/zON+DthklmELnTDol+HXAW1xDzL+MtEyI7Rz0lbddayKNxV
3kWGugStQJIA0c7cIL9j5U3DHE6+VV69vML7NgXHz0PzZg6T/3M4n61Hiiousz/oEWJfSv9aIWkJ
AiV86AZhPWZF9ZygurjUU3sgT/F3504ZHebDCMEH0UGusZk/i6E63jV6lazms4pqW8cuIpCRCpAF
70HZ//c/yn/MrPibCEdVJ0ojTzlrQp/+5W+SRrIa9FaHJ2GHNUKoGo1HU5/KcCIrB6fSc8yDzJij
/vf/rab+fVb6/WX89X/8D6bqn/9xpSW+Ze9jUTzGQVysdDImtyhHWlpiSXumRPKQm/RDlkXufxV1
g/ceW8EDGRHxjlghddlPh/NYN+7xQBGoN41ksP9WTpPaPIr9Ly0U+QeeL0BA4o2MknBb9cCCbbXB
rtk6K0F3+KM3SmcVkRCJBiOrHpgKvMzjGezCpUt60yUE2HZXIs9bwHuuN1qr1CuzHIyr456LTqPa
QYNfO4t03FM7Ve/nTSQ998AM/JMcMu33UINvxIWctqCtQ7RKV4/NJh5owsw/kVUDXkS830uwHtYU
ctSfKKx5wdBHD25TWATbm+EqdQc9O5Sjb2+DXH9qlabE3+U+0oPRkF5Q45mH/myGTiDALYqGVdq0
O31YFbm2/cdH5kNDQLhj6WnhNeGOoMlcNYt5l64K4uL8NN8z88h8H9AMDvcKgSSgUuRASA+bIEMn
gmaVfiJOpjtZya//50rSrH8uDnTuaAejkoqB2mWp8/dLWGvM2LIb2a1RuNdHzae5RXX/oLlMeOnD
9Ihv1fpdk3R0yxQ5zCyeNMhXWug5rUEAC84LKEoAtK/S7zC3ptSRZlNYPDVZq0p5p+aaLL8xnQTd
35kCiwXV6/pQD4pDw5ipaIlu6txR9Z2PxmmyOu/NG/E/lJ1pc9vGtkV/EaowD185DyJFipIt+Qsq
thPM84xf/1Y3fS1bNzepl6qgiAZIUxIJdJ+z99qGl2yqWqHhI86NRx0J+Bhqm0lO7BrkM0ibAXnL
3cDLnS0p9Z9mXwtQ/ACBkRiVgFvDWUHtPbe2ufOJmfHonsn74r0npxvzrhomlHVhHe1DPe2O6Wya
Iqr5VQpJwlSdb0F3kTty40bZKS2LCZEZTAVMjJi3ErrG4RTpW1psycIc9XarF4Y3o78Dg0CqFVL/
wkg28M7ImzWjH3wEeQC6l7/J6YYs5Ce3y33uXVlIqhmXCOCI4uNs2lQhESvlyTLPvXbpi6QoB5XO
Lmqsbx5uXiwfbJjmMSctc8hI6gg3QQ7Kk+/PkOeU0ynJrfIgh96fG1vGdKxcY/N+vl26vNzIzH/t
el1KSW/9zx9F83fYrc0K1fR0Zme6h78HVd+HT6Lp1H1oOE64MULccJ0SvcVazoJ1bkL9OMcU7fdz
r+WrkvgCHFvZV1kpTzIk3DWYFkTiBsEgjaKfTbFRFRTrfAJGT9XPclg+slM0QEbVzMv3U+UBuRnA
IJcxCW9uY53doSB4ygzCo1Rce6FaQIeinyGLSVh+bnnmsyge+NIEej68yEfRz0e5a/f3sYD1xz//
tiT699dFvUPlQHcdXXUJ7jJU+8Nvq9USIgKsrtzowrzSrtrsLRWmjPeNJGsmXN92Sd5+kuPlQE/3
zt20dJFhEi2ApRYnuRnLWFv6ZTas3sdcoax8300HjHVjkX9xatSlpaAu6f1QXb3BFB1u6xaUiin6
YQSbkeJylGNDoxvboSMZTO5SmeJiU5EtIZtX75tfOlqg/TViSaLmEGhAWVRjbE5jqwzXaRz/Kkhd
6BZK9x9vMirR6pgEMwZl+fBv9+3i1BvkocmwEJhd3A5cgjdYds6LWnHqXU0YASFkArgE0rTZgddK
WTUL/kpdhfHqn/987scbuOPomu5RqjNdJI7Ox9xhE86WgKKDiPWGq6ua3z0rSu73ZtUviDrrZpJN
5J3bbh7KOCbhT9zVtWri8mKVyVbepp1AH09GjgxDnqp52nc/x/YtzyV/LNvFbvefFyrj+wvJZ87i
hXxQaaxkiFbLQA1usY7r+86FR6EJp5ncjBiBUNYo1hZVYHsfK5TvMIOBoUZBDuGI1reEcoPJbZ8i
zNplT86DHIqnIH8Mpngjjw30N9LKUKejokTBHi3ScEzd8UWaW3Orqa8hLp2/G8o5Sy6d5FlmhDN5
mL4HAsYF1+YUmCpQ8awj9rsrKOGqwHXwrZA1QniCP83qg5SlyUe+LPyLkj96fJyzvjUtB9wr/zI1
pPH64c7qgux2mBpa/I9V5OOEuSro5PQpPTVH+cI1aBf3nnF539TIUxytCk6/DNXQvYdJjbeVXpiX
EWs7BbbGXQFwD6/1oN9kxUF3VXdXu+TcDaIA4Ue1aOHbzLsyF8BkS6a9jCvJQu6xLuHefLo73UgX
MslkTPnZl8wE+40lMey2ZU17vN7dQRW8KNvowpvcBHP4fYbifJR7hqp1B9uFkZf41/stVRpfi14Z
ftxi5X6pgF29g4uGlNWMD36nyz1B1ocsMOMUv9/k5a1dRfWxdlu1Wiamgec3Aja1uC8j8Zpr+9AY
qZeXtXVXM2WFfeyjMXyR466Z/hh3XOeIC+EGkCSaMZsoymnoIu+Yj7WN9Tu6zGUWPMoNtV7l3GCu
f3RMfY0xsXiQQ/KgHB9d4sBxEojM3Twg3lucbKBawPzFxUieqPW41xb9OLqneHqVQ6UazScYGT8u
Gr1DR3ECsHW/pohduyydB9XSlV2Q9J/DSrOOcpOgcagX7/u9b2tbkCaIJoA0DS7MQckvN8fEwKkk
2Iq/7GND6Y4ajj+BGvIshwAupYzJuVLQ0OVK3DKVqf7l7mN9XAx6BmtBcQGzPGRKVCZ+nzV2flgH
JKS5WEyr6iI/rYCVPhFD5h3eP88t0Ai624ABfxkb3AqgQnpojYZ1au2Zf9jGjZ569s11micwjMqC
WwThqD8vQfxDD0XDTExegQi9Jbgx89JDg2zguc//dFKBg/Ht+lYA0h3i3n0hxKZ9ygldl8egwAzX
mphcuRepxnzpVtpsmQe7CoPzlHsBWlbx0DfNdolEKVuPKiFp90Gz/pf1m/fx6s+vz9R0zeTWzS2A
B7//+iD612HV4COuBm/vZMG8ddIMbaAAVUhkhYRXSKAFKc8Gir88Xqe+iPOuyRWucbvu5SmTPT75
9Uy117S1s6N1Ogx0YAlZqp8dsZHjcuNlpDLEc2pDjeTcH2OckiOmPjXWMbVNcGRyXD4182jl2xHC
Svly7wfkbg7phl5zgImVV+Oe8ePfqsDQb3X61QvXb96qqHaXHpWAveKH6m1ymq/lGPZfVWZ0brV1
awxqChHkTmQ+sNDHbt+lig2fCkIm+hU3FE5dRnlDKVkM4jTaWNh1yBFYf3NwlD0i+NMfw9LSHh1C
T1cpDiwgh12WYBXRuH4OUYXPXeyjKluPswPjO2pFBuPcExwIOQDKKuBMPiSLX8gBOsBEeuvYZ8Qp
chOwXkH46y9nyG9IQ+rk9i+zgt+jUliD2bqGgsoyya8zXdP68LnwXRV2xNgSO+4RyrrhTlAg8YGC
L1Iy7tR2+XBM9H7Hvb9bzmO+xjVWvSnBbGypVXYbuRvY/YkApunWQuw5KThBqhJe4HrUva0H++Ro
WC2V0MlFVS92ZWHUqwN7IY/aJr3yJBz4Gw8ETbLwatbgBMLjfbcWtXtTJDgMbfp4hw3qjms+wrh9
lnpngw9UOKnWK2EV1mpGhUvzPz2MBFHd5ip8Lqk4r9TWQEciGv2yqU9u7KGLi/go95pERY8fWMz4
00Anc612BuochXqJC9ZZBbrRc4vV/eKRznkXBTatwQJMHPD7Irpoc9kwxx0AdafBSddn1g11gW+d
lN3+fr007ax/mFt1Q4gVnNUS1C4KpOl1NK1oPQxGsB/TYXqlz0vEDjrWVgWpnDg44wu7Vf5lUqir
vy+BxN/fdVj8aC7kUf76zoeyTuuTuWmmzKcQXF7Q9mtbXaVGUjqdBtYlCR+aWM8XEo0Po3S44k9c
y4OoTfXnfgBCYkzT1ZjRU9zpwXYwkhbdYC6swyiAEulnT62rPssPSeJoxtrzgnlH2Yasl8ZJ1lgJ
6WuHRb2sVMiHi6qLzYcwrQ8aFAniy+Qkphq3NM+mYzaQeaMF6ivu9z0aJ/sbZNEMcsyEDCu06p0X
YNJOoIthnscqm82O/S2LyiMt3Og14s+6pt8gVLSUCkQL0z5MMN4X85SiG81yf5VHbbXPBox+CxRM
dO0NEWRGgMi5mrjTE9RevTENVJbApMrjOMMs6wGGwYOuXkHByjWQXPqYeW1An5rKlRzLWVmurLx0
ttiuxjUL05FahhuQ3+3BfJzU8qVuoQi1sC3+bMM/lLJ0v2U6zfx+Vrnm4jfeduR6H5QeHJEX++VK
U0DPDKN9Ggpj/pNQl4N8fTSPxrrM+JAblCWFhSGXXO//DKH/k2sMDnQmfkzOkvRhucHF2Tx6qsDp
uLRDX9RqPKhKigqKmv1BTqpDTW8fJ6Ndywl3FXbNExrYZWh2Gbq4MCRMogo/sdjAppQ6iOkCdeO2
tb2Vu7n+ZkIZekWzNu5LY8rXkTjLc5PrXHXFrZkRCydZsWN6gRgJIclbw9Rq2cV5dQI0a9y4bJ+M
LBug6yD6AyhLBgjYqrdaJDKTk/V5UsfxAEqNW644rUQQtuj4zl6E+unSR1m0SEK/2kL9nHE0R+aW
VNgAzL9q3ea6r6/MrUkfcswbJCnQTKfcLkeqMhY0+L76ArY4PYYDpGGAsku+lgFK8ElNlzFiJDIE
zMdKMDp1rdpwibJeGtXGE4tN4GINgYU+wrMWKBnaL3jg4dMvPXuAYCNYtrk1K9u48IIVIujsOcpL
5Zwk1bnQIv1sD945TqP0iowZ3oURMvkE9aC29rSqhmTcyDGjJdnbgVyhWORr/PPdgnvCbysMLhdC
lsD03NAskJj2x2kE/6DSUvpQV9xU8l1bdbYDKMTYe5GfHPWpM8+IJ7ZRY9IXFp7IcR6Ro1cjAedN
YN9UDQ8gDfjnyAoBJs/1QKRE156lY1Ke27rNoiCJemf6JL1AFVL3ZWyjMtYGdU8MpHVI0cEQgT6F
40vkRyibPZblqdWvJ0Qa4XGsWvrwlBiXfYpAV3z6pWXHEJ/rFioLZSm1WMkxeVQeyIzCX3WquicI
MFp5qTb/oSGAqhs+VsEUOJu0nIcd0dUtRmNl75ux+kfrdfZyNtv45HrFJ1cH6c1MYmNkiXaRomWD
d0aTMsn2dw1zPDhbJPb4UV6DxMACJMpMlMS1XzYfxtAXZJhN7ZiWVH7QQU89CA4KCMgmB8vmp9ui
o0qp9OJ+JwcLOyUyHN+z0nrllltYsB5NSieWracXD58hP0UI84Cq0hngWLSuiBB4aaoKH083pAt7
iJTt/6QwvUOZBqev1wGmxkUJbNh6CX7ix133hGjL6p/GzLsmLWp7V+mhBIiYi5GC7tXodGr8Qsat
4vxqK0XbptasLbNmbrfymiI3EzAu8tHaC+V4Cy1PyLUaLwskk1nr1po6+tTt6LW+7zZTyUwM5cVa
ThfkJiHka4XrXF3Ocl4hB20xkYBQ/UxTIlqWkZsdpllTHxA0NRuj1MIn4ZLAUj32r/qYfwHA7v1p
jt8dQYBfTKG5RmKXPMmqnGXV5bLFnreTNTufajB+VuNBHgwq3VtPXthu+/4k/QXU+uxNaMYKkL+4
f6OHThTEvAKJ1O9Cyq3PnXMNqG3fGsEPb6hwLyYoUgd5zCBXBu07cB/MQhQd+CR0xMeB6ZuK57gw
lfXseyFFsI7PemfVe69xznYW/QWcs3tGoQtYI/eyveoOI74kHKxu40ffVXLYFW2w/9CGIVpB+9PW
9w7xP18+NFvMJt9LiJQmmG6YpmYLZKWjWra4vPzSvZowitUhao2lmva6863QWCcOTqnATC26z0DM
VjFJAV/aCPN9DtNh7zlIfIZK/SMZfbT6rc5nXbir75uC0kE03OLUSpZW6QpXSW6sIZOhB2chHZP/
CDEnEBruSGxmE4I0CDKFu68XrWKZnELMoUEquu2uQsciyjbpyxdaewfF9acvctwfo+HQaFrxYurO
oa4tls7EFS1yPAqXOMqdpTtl5LT0Kmq20f+zt+JDaQTx0UYxutZj8txdMs7ufDA5r5c9gMnZpylv
D3PFg5ZVObF2Wn5pNcXaFDaGQnhvyQZdIhIQwdt1vGiXq0F0Uu4AHj3NVhhkaUFL6m42v3U+AIGJ
QG+SFbFurWJ/6DDRQ4Bre3jKTmWSPxQ2biLSLNXtfR+YPqlVmvcJn1fBJZCCmvz2kashqrXqRe55
ZYjkgQjY2jE2Kja9D5RB0kbDE1pHKj5eERJik2J3mVrvnOaF85g6ZF5KPoXWC/6lWvKZ5lwcEfZb
roqfUDwafh+LVIJOshbfR+WFN+qXwS6gCiNwjO7KGhNlC6HK2LZ6BaWdNNq3POlPht2MOMQC54Qx
015MFJyObRVQwUzhdStZWOyl3r7xSgvUaZSu5PcMsBfCxc597AN3WsW9ou8bmAashyp9lytB/eIn
1aURuPZqVKHORpXFz+b71ivpzPbjhANlSQtj3qqiiCA3NtpKO8Nnnap5BVgk8HYVQPLtaJv9jqaV
9hKY5lmaf+qSwPGqwH0Xj/9SOOFW8vFLx9xUc1XNQ1DkWpr+4UtHxvKIqz7jFwfdbW0L4JBhliRL
yYdy08YmGVOeYVEKEw/fj6juZxinB520V4yOKgu41n4CCmuvR0v1ycXLpwv4GJaFmqptUmQ3hBmq
cbmfO4KSzdns91NG1YYgEMh8QKawtBNcGbzldBspMk36NWfiuukUXz+CFW6PuqaCvhwt1OCGVl3l
VFpufplZO36zcHK7uOoDkWTQNPythvxzXcRm+5Ap5C6Lv9Q4Gt1KIbr5IR/68VLUQItJ/rafvXk4
ZW7dctkuQeCLDgIAQrT/mW8uTBqkpGfFEZ1tLk/KaM77dPRBHEjIg7j6jLCKtba9VTVfkkRpyjVu
KP+5xvTd2/qLXTpnOp8my96Okj5Y+OIA0Lw4NH3AJhE8qGaED+vFJfERQ7cBWN9j8RvA8MjBKW/x
wXXZWbXa4kJMEqrXxDvoeageTMEKqPss+py7xmNP6uK3bABa50zus+2iGE6cNGeq5NtXqJvzQgcC
pim8vmHPiHrVMj6P0ewsjanOvhXoA4vY2ICIndYi5+EykkWz9j2XNUGdKxe56ehR7DqsU0UyP5Ql
ElkdG6PcJKXzubZog9kgHFbQ0QB+AoTlqt42J7fR05eqCTYeMsPXjv92usHNRe5Gk/89Sa36MlKc
uvZD/aK6eAhr97HWsv6XzZirX53UKvYfxnO/vACJ0A8DKWxMFPmip+ZwcTBV7ShRfvWqbgmBpjri
bKVNn7d77tKee2fM/vLQwAizdubcWuDxSI4YVjO+t1V1kxtgZTfED+0pmIMOgRmoREOL4agj7lrK
M8pKr25jHonCj3VtiYg4Tc54C3qfG8NQe7thnGvE0HjP0rCYmetk9UuoE/2cT8TNg9xhIa0SmeEj
9bqmhGlsNITUD1mfqvxsocdftJwfmU1BZfDz6YXyCRr6Qd1M2JygshXVuCMxuVjp4tOnGUgVgCYu
sr5Zhk7FHVYg7dzJtTdKyR++McjQYeU+bCe4Dy9ubVF7BMJ339XGiMRxCq0b5L3qiy3uqF2pKivb
CK1tonzrxiA4akUVP4C/jB8qff7xqJ3z8hAY03L+efD9tFhPP9OfQ7YW2w1JgnJ7fyxPks+Rjwz+
VEtL6ePVFOg71mnRJdZd5TnPmZ2ygOhhZLDbW1PP7DtuSDln13T6cu1ENbZveXKTUOEs3Hl1P1oN
zWFG/YETRrzUrKgnRzf+SKm7Y5MiIINMnUiz3nKj1m42xrR9WmusXy2CTrX+Dzerhm1iOOUuqAa6
ikFlkjTilSetdxDVq1haxr+k7UAe95JAX7lFR0Ri7rDUHhwigFVk2MtarEeMSi8fYso9moj2k5sU
ncv9UcNN7X+PCSjj4cMpqtIQu6kS9x4+miVcT8TPyC5OCfALgFTufAkzIIrM+PWNHFO7cb70RqTt
KIazyBGnYOgYILbu9S7z1qXudGu/sLNPovLdi3pUbFrenjnYd1hJXJnVYGyXY9taB781DWhL9dZr
FO1mmVN6TSznSU/sYpcqeb0erL7MVvLu31K3Q7EPM2IkZnnXJGWJ6LO3N47W9s9zDKHTFsGkLcnk
pVL1f1SJzjouc4vH93MBkdxXf6yxlZVUDt/lw2Y8Ln2A/BiM8UxtdcKL0D8ED2Gmpeu6cKcNmoVy
65EmsWtds7zNOOMQ2dMHcOgDIPbxXny/L7eZifB0LjyNZb397GRVcZMbVxvLRQNe8iB367psCIRx
OlLHQJT8y1xZ9/7rtu0xW6Y8a3k6FoyP7XYIE9w3zZJ7RZdf0NkNn5imj1utqKu13I1IXeVRpm7l
rjJTnJ0SFGHeEJbPsWqsyMPaF3QvyC30Sd02vL8c/POtEyRf+hqACqlC8bNf6sla8ZmrZVXN6rAs
cXiPeYDjfTaX7iUW1Ul7NKujmScIKZUyfe61mt4S1kzpyqTsoW8mJfv6wa0pfZtZ/LWwjFp/vEvD
Zzcj/9pCHtY2QEPf12lTDGmySf3hJQrTeA0UvX7oYiQDMZzvZ2HuuBkugoPO57ad2Fek6CQUD16O
6JiwtUQoEd7xkHIXBmMPTGjGnvaTGwkBIzjhr2p3TTv+Ka0z84RE3W7Dgxf6TJBr8GVtda2T4TSb
zBHgY8NwEGmdaqQ81D1sZUkM+TlE4q31IPfkeFl7D3Ko5VoVLn8+6f11MJWe3p/0++vIhIzQjfBv
pt2DrFJYQN12SoIZ4k4iccasXrD+hN2U9iJ3FgLk8X3j1b27GTLrVcUiRHNVHM30/q/YdhHwY34m
TF5v1Qe5MZqiWMyVnW88s/h/9qNZ7iHOdGzb0FQdoY0tI8R/We5peKDJEaNX3HB/Wfi6q4FRH61D
D/RrY9HleMl6/3tRwJTq3ZAgzzb0nQueSwcpExqCSCPaedbzk905zR+Zli/GeMTQFiDIFLRazJXj
EnMLZPvENvbD2MUrXVAofaNVrr5Os90K1RosHLtKBDWz1srvRkEOmtNGwmqWnKiQ1PvJ1fyniHrk
UNfRNxRZoAU1Tf8MFX5YVkrqPak++d4BZJPzQJLbLiJf5Og2SXI0A8fbDsB5qOIeUlvHxV+NOim7
kcOXwjTMk9xE4GPmRQz+8SE2v8Raa56yXBcZa1qBd7O89LU+vxHMra6VRHV2P3YXU9AOtxTE1GrO
k5oISMNe1lEMTq5qSc5NnOooD8hHcswrPKrUPn6ujhrhqixyddMJryex8sq16IsvmRt0x/eh6Rui
QePalsQvJ4B13Lp0jlFgfXL4OsZLvbC8jRmZQHXFqwDhp75OJvYynsJXJ5ndz3nABd4GkvMI6Bww
aBGh4dRZ5GmJenEH3X5RkCts+7qNdnNfVC9OlTG56vWvqdoRExj57jUZYHNlg0b6oe7Pb1FARoY4
w6ppsGqDUp9bn5vYPAHrTbHU093piydTIVsklrt0B7Od2dX082RFZPKD+vjP1+QPEhrxeTZUekoq
xhJ6Uq7+QQE1qL4fjGNjLY3Rmg82mOqz3KDhSxeEloaAGiz/rDq9RR8paIjizqrxKkouS1Xry11c
p9MTF2r7Gin3nfvIBPAtdYkFYpk2Pd3HLEA5tlJu6gBBoeK78ydfm0nyNGfnQe4yU2Paq0dXuTcU
m6aMlZcqzosnDZL1fZQv1AnVApox8QrBMClbJgjNRYu8fNGVmrsPK9e6RsZgXcPM2aU2YODMy+0r
axDrEugXA74CJo41iKvombKtuVXVytjpitI/DT2GQer73rd48taG2Tpvtlt5gDGV8cFNZ/1UlZRc
MBR7cHAJ0DCKqDsNKg0QiAY8NKKtYpDo0ec6O3Lk5wYNe3dSdC7XxCDt3w/KcbnbKelf//wn5i/6
8baLMsrjtqvbFpMk1/2wWs5aiAomMqOV65vE/ShcgSK0+I86ILOtDjvtaNDfPWqhNWwzcBhEoqTa
Kh+A5qQTngtzwHmN2narms/iC3iTG8MisaLWbWUf13F0A8rcPDTT9PZ+hlr4I2owTNxyTFf67EB5
ezkCQeeyN1Vvrs9cszC5fnZ6oH0urT+TNKne/EQ3dzWal3UvztIc2ifa5F87w8gfdWJdfnn2PFNA
r5TmAEzSuCgVtzJhFKciTJhlnirMlVztMhcF3l9xQLPRCGSjm1+dqYXqBztoJQ90Du8us5rNHCfG
OghyF8Ui7Lwh6MI3t8Qp4GE+fSicrnuxSnU9iXGflcYO8Je3tpIgxCMavlZj1V3dQ1KoxXWotZkG
7TCvZTZH6I3VObSrB4o++i2e6nAlH6H//aw0rvlSa226nL2YtisBDQdzLEkJ1n3jc6u7WM017Vs+
E3yeB1Z7sx272jmhoWxR0Si3xDb/audM+za3w7lW0Jn7PhCiPrGqQ4FiGGYS7SHTm+eN64/ctX4+
orOlbkr8TOdctf/raCnG1Ixc80oxDzW92wdYjNYaupj5UunD99Zw2j9H4r2QEE9fWevnWOe77KqY
AQLA2bV3HpDGI77lIzIFZUPjztqNpsrsWHc+xQA7v46sdBaVkvENjSr1MHYKGLfB1L+41nd5QgTz
CaFkuwJLPFBoAkyIX+NzG03dJYYb/FxNEF5pku+IEMNVzeTz1BRtvnPG5q3oA/0kN8ZY/Xgkd3VP
hejvNfFKPuH9vIFiKe16bfgjr0JSx4xo+pcutaZ97FIbGr49SAlEdqLXVT+2neqIQNEwiUxugpTP
D5HT33yvIxFTzYIjCcU0nB0tI8o9bT+NRvqt44b/FBtYl7nfcYXBrPPe67lPqtICtLZOKGng3vAR
kLUb9Vxe7SYiVyKMaiJFBP628iNjQXVPeYFMsFDEYkdJXbEG1dz7bmQ2+sLRvK2sIymzykpRR8sg
60gwTZULYJ67EFWqUTMfwRn3hfauVYUBOWzbsQWsYCxCkeEgcx3kphsoHGqtpYD54oCqx1ffGKBZ
NCMYhqx7cSbbOAUhNi4k8/06d3uFlLQyXik9MSRp4xG0ZhHWlE/mN9s22819PapmPqYem4twK9aj
clEqm7/ywFizQGsCStFer+xVAQ4n56QjLlJvz3VLXIjvlfUG4apiruQRJUpPlquWB7knN4Z4RknB
/xRM96dj3xDBREaw4wrMb9qS24a0KNUtih1XD2gI90FXQhJ+HpL6ycbNrd1E62VZDsTHrGSuBERe
1MWDH86HesRHkMPaqD2We4FfCznv7p/vDvoHxTimZpCwuBdM00A9Dhb5w91BbwuAFUNHd7lJw2Uz
DTaXcTZGaduEacQd/DbxsHDPSKDDh6J0kc7LIXmeY/RVv2CCVa+8kALo+yvcj0x0kw6mUz6Favua
RpH3Z61VyymYlK+UcPF0l0391PRGtZ3bmqoicTr49qg2jGqhf1bT8kU+yY6pLvpwoj2TYov8JOa2
dWnGJDvLj+mUwoUqdYyL8uBIptRpirUneVB+TF3L+eX8NJ7mNexvay0PyvMHzpd7cqPaxoV8kews
9/7X+SAu03opzpXvRf7jdGZ4LxTU1/JfN4loO9UBfH1RiJVDP9/7353/872/n6//9l7k65O59eO9
D/HknpzMeDLle/mbc+XPKV/t57nybRhFYW80uOKr3NEuSWz9+GW+/7B/86Sfv5z38zU/ndddAVRO
HpT/iMUbuu8RnLSn2Q3+TxmcT97YnOMmya+V25WfbI32JqO+5+U0c8NnuRdBhITrTZKLYsTOJ/5P
t03VWhjTOVfLgnTl1Gazl7shPnHUXQTUyJOVNlqP7qTeDDPW0RIo938g7e3w7BTcPu9PyiyYEMmY
rOSTesTZ6yzM5k087++XFJzuyQPu/q28osiLSTh7kAP7cFxlM7mxaqKX51JvtRffqJcKyNbXKp/n
Qxehb5O7gJmNpW+wOpO7RtQu0josPuWzZp8ME9GvCd/7NYBdva7CNtuhVM5fh1jKQcOnjD/oFT/s
DWR5/qoDy9uWaeSs5Ysl4i3Mdl2e3dHWXuaBq4V4seb3t9CLt0Bp1mKR4fuQEXQbCZ8phVxS7uok
8Uvgd+jChPi1NXxFX3RVEew8pMeL+z6TAPNcm+awId6UZAHk3lFsJvVyiDAG2skUwd8UPYdCKOBF
HAsyU7oKYdNexcl3Nq4Ykk8YybY5FmK3c2la1aH26xNaGjtTIuKnYalSFxAnG+KbE0ZGu/3n698H
CwjWDzBOtuF6KlYhNIrGB7UYWmw3SjVWx2hbvOUgJB1W1V+YOeZ3DccQmNPaoGu6JlntEcp4Ac3Y
6DY5xam3bAYASXP9K2vralVCwXpAKVRT8//iYALZKmUSrFXhl5a7yWnuNG8ldYJBrPT341JFKHcz
pQzWNiDEU2sSiJAbw2nIMbjLR6ogxIReqKwnMfZ+4P28MtJ0avadspZjbZuqyxS/+VbrQusMBGtB
hIhHxKJb5af7xKMfTcJt1aMZkweKbsJgHRWbF0eH1auGZUGHOkLBplQ4fjT+Mit5ztRUhyDqMVMH
SnAvOEbUFOmVmS9NYtTbnNfd1U3V3eQZUO+Sf5lC4Wj6fV2DlMIV5UTLsQ00wP9l/xi4p6apio1l
sLPxCj0wXriqWUKCLvpnzcppTqR1ssXGOzyPNnGv/EUonFVvlTL7X3UiX4qwQ/wwWjGls1z/WlGW
EoZz9aX0EnVVer0LoF/bmE2fXevGxcqHc/7nnoh0ph2e7uiGRsduHiJCSv3wKHffx/5uV56nZiNf
RiI7GmeyTljNsLuBPWblqLA+jbTiGDqU7TV/iA+zTrMsCJNgn9pxQmSWLlRVRnOa7SLcmuEULMOU
2RCUmupQs2zV1gb15kOQ6g18SjEK6I1R+dASh+JutNfwEzyKcArU6CTtNzNrrTez9s+xnyQ3KtQt
ATwjKHJHSd9KqJerxnOOnuZTQx/HXWyYjrrKDKwCHm4GATm4aoUKTKnYh8hUQfXF/Um32v5UjkY+
rEAkosGO/GJJIczlxxeH6Aj2QCzsTVu4zwbRBQe3UcfDYCGOJeORfbnpclbbTZa+oZ9z+kWokM8p
N3ObHsEXNvv3IfkoMUPlIVMLG/NTa6/n0qQGSjDYSzRgliZN5DbnYBGqYiZvZWh2Whg4XwKPEhaR
QfbFCOZhA/vTYOkzLO0It2k6hz82chfcLeoEZcQhqLlknqpN/Th6IVHrXesdoPZNx8INqy1ZXerR
1zGKRZn6co8a6Uwmx3HTTnupsTFIVnlQ/enaxvsJwcQnAyXasR0AzMpda0oDLqyCICmO1kliLVWH
KioBwpDau+KFWgs8IjBRVKG/Q33wbnYLPHmMVHWb+/aHEwI0EAvXDq0HFojZclDH4NP7I6QgrwUc
P1dNVr1SGd/1OfkOeCB57aZ2XHqthrGJGMONmXbdye/tYg/yuyazjjaHyVz6wMs3T4kNurFslLPc
6wcWLrAndHtLuYaIN7NTDgAZ6XAIipgwE0VRkW/HjP5cpGh/tiJsIwRVuPEKajTJOCyLPtPWaTvS
63LgRxTChWOgV914QsjahFb6xXGsYFmkuneq7Ea9ksnyTY7POmgQ9D3lKnPNfE/PerrSFJgAlRNH
HWrxfJVjTGcJBXQxiVhh8L0ae4KuK8/dBCKfIOzH8IRPskxIqLW6T1yDjjK/c4RTRyxJ7F211rD2
nVquA37rN9SSzwWiQwKuW4TTFMNORYAbbkiLR4ScxaOpcmlejPkDi5r+fN/rR8q8iReIePT0oPLF
aZZ+qJ0iNQweA3eMnxOv/j/Czqs5UqTttr+ICBKXcFvequTV6huizTTee379WaTmm57Re2LmhiAB
uVIVZD7P3mvnG6eblz9mHp4hQbAcdAgdF1ZoHwpLx46NRPNJD2uyqtrAfoNacgfgmXgB7vNKIMLb
dQaYXImDko/MUKYPEhdbJ3yKz8tc4GOSYFclGkgoWtUyt057SvWZ7VPLXhoItjnkR0HbaIWAkN7A
XOTiP2709idBP+oI0+DRLDwU3TqlrEWC9beaOyE2mB/K/mc2d+EundxHmwnll7Qasn3gkCSkhkZR
vNd56t7bXe2SKOM+thS9n1o7e6WEPa2SBSDehNcaM8kPzR7hk3eJdR6JTR48yz0iFiu3yUJ7rix9
3xph9qqOV0P8LRYIGmk9MjGKqWltEUx3iA2QhiaAfq9D9KI+w2kcX5Kxbe7UiLXlN9fwWla7vCHU
W0O9SdTbZeJ9U44IxBAQkFqxXJHCINiisQK/GOTBART7L38uK/vU2EW/97T5l7lI/MIukv+hp0E2
8+lJCuSMYocjPeA6YGr/x0hJOirNQbj8xTTbXxpRfhvmNH7Cq2+cag3Fl5KPztbPlsL2O+pAsSu1
1jw0fhwfWWF/N6lp39d+AHjZ17ilZdF0rzb0UNpdNOrzWg1TFzl4XIv0FIIhX1toSF41bsXr0hLF
awAtee3yn/zYy5djonHXSB8wnWaG971D+SG1QPtDa/I3WWfNW9oUNsUAApDQa1nrxjLXGeb4741G
n9fIteLRccJ6T8BFcYIdlV6El6LpBo8qcW7O+SWowy1gFvPOSaHaedAWdr3XltBMCZw3c5t6UpnQ
KPPrBybAxQH67RK0NpYHhBAYP2pRYyFAipdGY7qN2zC5BRg7CbVB9lenHcG6MtOvBVKoh2qSzyPk
mQ2MiGidg1++VuGkEXDLntqg8i8vhsCB8c/j6mQQ9CO0Tz0hq7YIVzYz2ufOEdp93Tp7NUIz4T33
ZEONAZXt5XyKhnfWmuGmRh7FshV3nAmqEifnMErgTGNipEB/kK1vPjojSwThWyAcwxgnAr2axAi7
owtaYTcks/GltRp4ZFyAZ3VcjyHBYaFjVIjYfP3RRwq09wsd9GA/6Y/qGKue99AGqawOYWIeQCjz
sFquL1uem2l90EQsDrTu0hO+Z6D0Vrs8Oqr2XgunflPXXfmSJYlYDRnPaIhiDx38P3DLxaM2TiS8
JVW7jWcL3yq2uI1ujEvyuCR7wUqtO48271rHG7zHhddtAsS3Ty1lh/tmnnagtOynLPW/uVQBb5rU
7qMwyZf8h/G+ycS3mWXatkLMuw1YLl5n28G1M0Sn2UrDU+/zczSNmharcdZAfdIcNcy0pAS69RHy
TLo3cfEw72emAHYFVFCevThAqy6a7FjgEHP0PrrkHnh1Ul7rGbUsn64TTcEj4THkZi2tWlMM//GR
tz7XH7FICSxSDqGahIk6TNP+eVNNnHYUjUfdtXgdEC1gDCEmPkpJRbdHs72z4q65/33CAEW1QvTb
3SECbe7rmkBquwLRb8iqPnX5HNy51fyjWmZXWlACDAiMH4T6BqexqiiM2RrytMVxUJnm95AS/A7e
GA8S7C4gfTNCjgarH8KtsGgLRtCotiU6oqgex5WV1uXZNhvvtVhmncsL5iJPOsywcrdLqDKNdV7Y
tA0JahuIS1NrTQK02+scxq/daP+QWaa1x6TVn5wyxTBct/XaMuL8WfMa7lNWvFejaW6bExEwKQSp
fomMymE6NyCtHD11r109SibpUkII4xIXSMz+Y6iuQQkvr0Yo7K0zh88IJS8IXuur3cagmdTu741b
G+dalvpRH4GDrBIz0Uhdc4AARcMlcurhovbKKST2V/cqIvb+cSJvCTv7uIQczRqlFY4fzG2V50R7
R7N+qFGTWdnaaTq5tpsmWwVY394Dl8xXxI3tyRQy/zINV/pn5W0KMqdh+u2Vd5Qs+91ER2OtWhbO
WGkrd6i6o8jCs4M0+AccoY7H6eQ8hKT8HQMRdLt2LIK7dCyS9bT1IEi+qHcCGnDibl7UqonA8+V4
nMkda63g0avst7EJLZqgvfmi+8bHqFqydf8aqXN/XVlUQl7GOU9XnWP9UVNWvwSdKZ4r+KBrc0ib
w+hW4nnwGnKB9NTb+C1nc5oHWH1HegfW62/hNEAd59CA3sInhUEy7a3nTrOnczrqqEhKW3/thzE5
uOZA728Z4gdutm7ojPuqy8RrU9vFOscme2r5zEbIqvY04E2S/vI9XULzzRws59Q74CDGySxX1M+7
M/Vq9wYPCLehh3Qqm4tgo1sJpc8R1WZs585KeSF6DxUA3xPOnLJG4MffeH7cXILyXc8wEa3+vuN2
efuAJxDTciKaSzXXkJWd2Nh2DdBfQjSaizqhNi7/hRXskfqqOZT7sfdGqzkx8IXAZlsVS/JXD7gV
gXax0ugIokiwoxXPXXQrhf1zAmULu8N85/ZFWqMbv3TQUWDYo6oeCm6/Dtw6c7rFdak/Ky0KAzpw
+rNS8jEgjw5zW5CQ+xyZwaOVJedhWdLolkwvHT1M/hmF9uo78bTXJ33YygW3SigNUbl5u5BlTOD0
Q6+x2xtiX+aOftA1rTm7yBqIawro4WEQn179sjuOzuwjvjfLtShhtBtE4u2JhBhOc+m0V1e3q21n
6cNLUCeQKgAdbmwXUYlnh+ES6FEWZ4qUf9+oY0bdo/bRU0nIT1m5a3JwwG3RUuOLMKqQxJcG4Tac
wuIOPxaPS8BFa8Iez44eYLisg24+yf5BJnl3jBT+NJXOc9PlcoXqwdowX4sfSZ9MH4z+rqgLQnOW
I2MhvSPgcvqfI5GGpJtMFHq69jEDJ7/Oy3HRmxAMlVCSuhg4HZPS6M8shb6BSWp2YdL254SYtDNM
WQ882DJ27KI4De24lyCLPjRtk10/IjPTn7Q0F2dtMl7MftbOXWqyjEkj665r7PKw5FdjUsyzu2bs
2lO0sIEpHQ4nU/IPXoxSNSWU5eNsW6P1+Neokqn1WMvRRVTSLcFUesTcpXi3kz65GCmCVdal1bzN
kRNeWs+Nl95M89z3mkT0L/ITaAV+GkHR73OMWa0vivklcoovDWGxP6M+vkdBkLzBQ6d3Gg2IKcBo
Hvmp5jpsU9yrH3+HkaZbIKH2mnLpQO6kWW11DJRrw6L7Cy0qvxNJVdypPaZiaC0nHPbLilSGOW4P
a3YIV4IQNzprhcrQeE9DthnsdbhUNoZqhl1GdXRb+K5xKvW0fkz47xA8oCPMLKxn7NgrY1Esey1T
BSMMv+R1cZ8hn1sz+agJL5hLLL4+pUMKjI605lVv6zWF/uVpFhli6wb6j7yI9YMz+bbcZLx/Dul/
UVY+ywdQ6zFH0B3bQMaIB+5zgwiLaBCGwgnWFDP3AfWcnGBJ7qSDuesxSR7HaqoRR8py1c1O9uP3
FZQx4RRWt8AilVWT1rgd0yxcRUMVrcY6Bog8jiMyqXb+VgoMugP06lb3230cxu5+nsm81Jt2py7A
bVKx+gfBBqf6Mo2CCBvHN3hFUMUL6T0hbtOfizRIjvD8GnjVFhqT2Jie+Xx2KwONAUk5EbTufDY/
jBvqRGXKfv+h49P7gHhWq970CmAjasNhEc5Yb4gN7/MYhyu+pft0MaoNjTj2qdlelGNJbsRI66TT
WeMrUOisx9U6A1AOWrYMnhHXAk+z9XfHSXlXVhij1NDk4xUUd/9e0rY/ySyXfxhOUIN1sSUlK7tP
mh5BVhrYqSEgFnIcmBMtepm6BW05uuW3QqM/X4r4J54bYJ0xNQPwxN6BBoC+R1uhPSFgiFbqEmdK
YZpI90uHZ2+LFCS7eHrhXvnIFRsaypX6bppFjNFcJPEZ6XZu/uIJszc67yy08WCJvP0ZTOkrWX0w
zMCTrEK/NN+SIk/XOJ2MZ18j5WwYPfeh0PhtBS8aamI/2Eu/8y6lH1qQl/Au6YEjTg4z2kM8tABB
tHiZtY0EmVQ69Xmq/A/SD3FbEeu3zqRRHnDkS6A2wXyaB/1jNCDamjduKbX/mk9/rkULmsFCWo60
bbgD2MH+OZ2WVWMRipNQAFHt/HhAz5Z25Aw3lpNvoilLp5VW4A2MWnc4erl9TEyjebf0ctpYpW9R
2/Gms643d1bogfCPJ6fEGstKj//VeQwyeqxpci2mJkUTCgNNbbD4/HBNNzyokabXpP+q3VqMwEhD
m4X1crFIEjy5SubstF2yKfj2/DDvDZJMn6yNhmnzUpui5G3Hjx8bGwBpIIroP6o5H+WavznmDEM3
FssOSxIE1p71GQbOGrzzkaPBTDfR4HuF+OnKiA88dVokZTYJuCT7yE3ZRhUqS5NUQEQxgUXOK9UC
uWp8FItzKOP7MpA1ekn5q8vM+lgvUFjidNxDzDoNWX3cPEzLRh1rqmJchdzJzgiZTHzbeUowIFlc
B+j4/c3xWH5yD4a5bwYsGAGsbYQXz69l0vwq7LeShGmjzs0X/K/tdRDil1+Ow7mH7HWnEdNxtBrH
W0MTSVYzT+ADi1AC9kwAthetb7dBzVTBjnptM7rOdMdn7e+b0ia9pydGcgyz6U4jAn4TRfbM7DR5
TYXIX+rYFvt6zKDTxbNPKmv9s2opXwdu8gKHxdvUsOm3Heq5HJ/wrxnw74MVWtajU02C2NVarAFE
WI/GcizJq+dkmJ2Ltxish66ddzm2wKnX3Gd70Lo9SzAPMGQzPdo4r1eWmxg/QGIcMqgFX6IyJ5jD
9JrziDHn1kyixyW/lNRw8ADKeUD5LVYV2JO1QfHkNsBbOWo8VPdl1HlPXQ96odd85+eSB9yPcfp9
0ct6Qf6SYSsgJh5kdGC1+yxqxVOW03dpTOdRHaaeHhwd5h/YObkKa4qxdmKSHCLH+oo/3jiAvKAS
oHftFTDE2gtG2Ed1P6+KobSITmdDmC0JglPRnexWWI9ZUE1Xs89u6qSCNZMFyIfWlPG+5eZ4RI5Z
JFu6td6+JN58lcz+dNU0gy5hGl/mBRoSSmqQUUUiXclChKbygKozKUSzG5bFaq7511Tz2qcikx6G
wohqr+elB1of0ZqGn3ZSm9pBRYPwkHEJt/WEkJ1FYTOnp5pGVeqUj11vxT98mb2I1Oy/20n9xWgd
91vpdd8mk5JdkYR/xHNpfG0n4ACTg261b8dgTcEzvsXzzF+akKkV1vFtmJOepPNl149RZ6RzdVYj
da3a61kbYVuvvR3ibKP6XpTN97jUhl1d5u0qMWRtn4a4eKvjySAW3nNvaqP1VFlkOnmr38fUXhCD
z+h0iKm/TxBFnOKKOoFp827MUM+BnZFYGyf7LGiCu06pzf8aKs9PN3fOPioDAeop3amFltEt/WEI
yOsp5tFiJVCitOKEnoBGuXKRg9MhrYfVVAt/pNi6esHdMHXGXRdj3PIqcmDlAl2WuNLmiltlnhWk
r5pGahyxosYrT5/DB8LNwod2jK7OVMXnmo/Qg8yEvp8wJK3VcDSSVwjFwzF0m+K7HRY+UmP9xRim
8BotYSIVcfGO1PrnYqY14ZKLXveFfHGMp2q58Q46glonQAsuQDRwX04s8KvZGO/JcZ1vkuLRygvr
iylDA1qoKW44isUNpySNlbIhQ2g5gSG5PFq+1He5KyyM/Vm3KyzLenML49gGbfhDw6m50kk0f8Br
MZ/CjioCa7GVytQQwvseZYF28+j8PusVQP0lakPYmn/UJZwBzWGoebSWQ6md27YJz/NSfZiwpV/Q
cun4xAubiFS0A5HcB5WZPWcJfS0KQzVZdQyhxI73Wp4RVEotoddGc0cn0SMIS+55JaIjfQ+fEDw2
Wlqb9UqQwb1pDAx7VjJ2t7ghUNQHjk3LoLupQxGGriP1NpJIwyNlSvMtL9vuFKUui7RlCCxj3IxS
vHc9DZeaXptDVKAWnrtlk5YBtgE1FkERndWe2tix3q5lVHjYO3Jth3vR2A1aUX8Z/PIHDj9Lh+ER
hzoA7jqh5pTzFtbQpy+DZtn4UIP3NvX1VdW72h2TgldjMfmrEU++v42Wc2JRC7il9d5FtbbH9YYc
OXEggIgg2s+CIOh4yqc3Pyaiifzw7qLOYttbS7eIXsbRb8ALmK/qcI7i8uCD2tioYeLGAc+WJj5Z
AM9ORWH2lMKrcAXSwfswodEMLdexTahvEw7aM2LhEA442X7KZuYJo9wbFUHUH8OcRG4DgsHacrP+
0SoxhySddxtp0K57nli7kOnQjZ/l3dQJy6HfijD1FNgkWHtJdW6CrjoDvKAE+Xus9rrljDoNdGfT
mkF7tkaPxVaY36uNT3jK/WhrBo+aKqIztGjo4cv6e6ruRy3mlXPqoP9ezNkzvV//OYUqetDbtNin
mkzeQgBq6gIZD+HayXl/xIPeaU8Cq90hl8mXhl7DZRGePvLypZSq6lMbDs4h6AEmqybarEG8BM/v
n9UQlbW5pfgH/WYOjF3f+ySEMMtAStIdZ1X0mTHhr0XDb8mqYHoI5HOH3zvbdIHzzdbcYF9ohjw4
dnwBe1ghY51U0ju7aqwDbC5dz2RZ/3+H1B597voaEgnx74sJY9G//HO2RoKMi9ZCCLl0hz5NbCs7
NWsmVegiAv9KfHG0HuveOInFl+k1dDF0Hg80iSyJ9M8pF0HQyrRccVZcjX+nbpgVqTtB8xUmae5q
/lYbDPOm9gYqgx9707KnxagU/v0PM5df/B9/GG1FDwkJvgdsYgRo/HPGjvnFmnQfhmls8fAcA/Fc
WMhCCJQjMBnEduz7KTEPZD3ENssMtVd0bnaLl2PhcqwI2nI3j/P7R9IXMwXnaeGizGtb6vXTx7JS
66LxNRlqDGAQe8+9O7U3ZngEEOS7wIL4MS5PLc1tqahLmrSeHLI3A+erhq5UH7Fy5moySUvn8u8v
gfu5sWoYrBXp+gmBiMaSn1f23WBOlfSlvxJ42MJNIWJvRTGnuWVezAPUYbWWoeh5whBJl14E5rsf
FC9mNfW/yujdQ79Kq6iZD9KN5ffWNAvKPrciG6aLgicooEIfmfJALo0Vb5tHJ5jyJz237LNGaMMq
apL+qTLc/klk2LQrHxDkOPRPpVUY2w+lgJyQXPXmGxdtRdKUzwQpzfcALl71Ahi6sIcvdMyYDmiO
P65z8xb9nJpCf4pSHbTEGH3xnFAcHdNBXrsMqwlLIWFExEQvQ6gVqyKmt0MYQo5+F2qnLldW4opH
w60nblFj+f5RHffiVr+SUmE/65JLzEF77Zqiu6v0IUSR72uvbahXx9yIi02aTd8nr0/3pMbxuyXm
Ue+Jm/1t/A8G0K3QWr4rgIrdHyPYA+9ZSt9+iBJ/RxPgP9ZdzifBOf9rC6YpgJKFDo2O61MXneJQ
C41C81ZdE95bEkGILoUJlEjKnRgD/QuFkQ135Oh7trT0HPJULrPezbfWyaBDdDL8Xmj6/WKJfimS
7M+vlB1d+AiRxNaNEY2nZgxKSIb9U+u3ySlJY32lBV3/FIZsgAPs07gl63IZRYkQWzGjfFRDx52i
+4QAk4wk6Cf1Pf5/31JYhKzrHgzTKjPwaC3t17AYvItXlReVbfmRcrkcKkSOiZ8LqiVSSseodxj7
dpeSB/pRebOxPyczz3LsPOEutormNIB3fvh0xX/EYX1mxhiW6eISRHNoL15C9zOhsG1LOgoiatc1
tae5zc69RLumTDJu0k/HjyWqK1G5ep2xVZ4YVAk6Rt9x5H6BJyb0xWUuuv5WFjLdqaS6OG8JmS60
BxOQz3Mz2Bt1mIIywRlOyhyHNcXB6nVtF01D80WQFqEvxcgw6H8IK9LOCg4s/DG9xrl7YhmOd3Rw
ZHqlPHiiNDvCOliamR+3i0b0w44VVHeUWT7u4ykqnvhZ7Uq2Q4mjz2rvSkx4wVTO9JHFg1WZOX1e
XxA8GopLuGxYi+sYTSNvX5ABI+dmhd8k+yMzti2iqT8MULSrSg/bF07/+83vw2389wcARQSDIC/X
MqgP/q/1jaKLFVTCRPxkWmKlul1Gpg+rzcdMZar3ZMHxey4zGLUZBjc+YQzGHWjOd0ZQnRxZPzn0
6yj7NJlzDsvw8HGz0PSXuiP7WkVhf+xZVQieJ2I+sKRgQyTr79SeOhtFziv5tTFVDLKzrcH8RutZ
3GQgN5Mo/D+00X7KrTT4khqIj82++TpSOL9ldRcj7/HKCyRiLMVpv1i73ARzheyfE3/wDk4vEWyZ
/lZAXjvZNPwHOCNueeIzcVRvObWpKLzti6lKtwUUmlCbGty1/FecqP0VDEtxRppfg6i4sk5Yqzpv
T/TkegCUfUvB0pynyom2LJ4n0tJJc5tzEhllUdx6J+jPauk2B7l2IK4S6R6qwHBtpvgvEf6gWUTS
UqYUoTBIAsNycBptPsbhOHfrrnCavaXpMdGwgfwj6mbq6X0NftWMjn5N3ZJ5idi3CQUtVpmQS6go
57AKNnR1gktkLCJkjTv92FJbL5lrnpDhJvtunPQdZODpC1jXL2kp/Xu0T9QR7eZJEOt0iy1gOrZL
mSFKrDfUKfY54h8NgJn1hDXS+OmmsNu34Fnu+2Uz2kbD3SxYSPLLsWLIT4izI+wRJMf1VWazEGiN
FzWsjPbPIXW7fUTQE0D+qDhBOJ6+JISf6FFrvjZOa11GOH1rdRzKVrEZteF+hne16TGL6PsUTTtN
De9SuxPxxpXFwjejS7apaphBVtc9aHLWUT2+VlUZvA3xmNxse2SB6mqvQ9N7e5y9a1hbctMtL12U
eqvZ0JN36O1oS5kGHNxeWq+TtA5EUFdfwwqIBpN+YtoGcnkm8ulwW90VqTYc6jRLTkMkukvqNySa
z0VGTcjFfGiTfKvXqdjFYWQcnJzpwu+5fG3Ke9cAbuNm40iEihgvdud5uwAw6T16WPIyAdg884ZH
yRE785c4mP8wen38MQ7moag7LVz9cqtOx3DUVod4gTdl0sKV/temFJN+gKZ6rw55emiAMYkIwrZY
ZS6bUiu5zeG8ViN1HLxWsU/crl31fvO9q+bgBtHDfgVbu/aHsnv20jF5cupmpw7PWeHB2CfPwM2r
5s7MonBlZW511Hp7IbAySZiE327bthNQaurgDV2MRXbqAAQvT5EWRjSkiV7ZaDGWZrUX1bx6ai/4
a+/32WnUnbugQ3AfO1G2omftUvVEjo9JOd6qXhNGSPzo7X8sDLzPCwNunwSduJiHLYmH6bOBraRJ
jAxhouJoOi1dHPooSaiVT4LiB390XbwXbnAX2KL+Eg8u1d5lL1z2iqzamrX09yo1jESgdl7hCyJh
MKdzE4V+stV1/7lDh0LDG1dBl7s/Kgf6ubKTiHg9utZ76M0YyyAb3+JlT2NBfyBIL8LmPvxZ1Rl6
F4yCmKpjojB0JLTt+4hQWzVMFtyCLebTaH8lw6x884Xhnhy/hFu0DImwlwR6IR7T6AXdN7LNVpPM
aPsL0ebfNKgKuBIHHZzCokAqbZwewG//CIzy3QnQUSNBwWs+GvKpndx4Gwo3uTmdjUFi2Qzaoncd
3ONQusNJ7WlBOiKr5xhL2eFjTx1TZwNN89Y1pB5ClrscP9ySQEckJV1wlvzQb8J7ZpF0sUch3tvY
CTculbxzVILqNHGUX/S6e+dRO1x7SZR9LMxo08IhO4zLUGcdsMf3mKCTmL/8+7NW/M9iC6ERPRFK
v7awDJDTnxZbiAsGvHlGy5002GUlxhoVKmgKxz00nXdkGpBc1HH8mL9GePenkZbaU8/iJJxG40GN
THyhSeFc/IRssKh/YfmZPTqpefRF4ry6SH2v2BRaQnX4iNIGcw9Cb8m2dIPgyW7llU7szyDM4p+N
P551B6dNIHMYCKVmnnUYMHcCltMmo258Ko0ZkE4QpvM+sGGqFGAUvhZUw1YFsvKrYzZvg5tM598b
O+r+HMpyErsxS97Vyb6r4lVjeDtXhPQEbNYZuBPt6AAd2tlGOcGORoRwsh+8/j6aBLLEMsmvrFuj
i8zzfIs/dZKdf/Vls/8oiRap+0PHRH/zGj/fop/0aa+O0avHPMoOK21HXl64U/3rAG3VNWsfwmQE
wPqglhvcrjxSCL3sgvDef6yM7pVbbbES+iRPCvjhlAluvjzwtqTx8ahW49RuPKgqGe0rndxds+xb
Kmb60eoL59eHkyINZ3SAtTQedbKed0CkNx/dapDW1WHCvErw+C8zmR6zph++OrFpgiYxtWdY0vNm
Qtx/3y2hhV3WaucIkvZxYroS1P540OBIX3BsW1dbevXFzn3eSGNAAMpSD9L7KrwrqQqqUlOUhnxh
wXpgmbt9TOcq0Z3CwnkOCmf6j3X0/3iIeHdLhHQUFEwHIe1nkH8SsQQswWmsNdEeKUTrR60uqKJp
ufMsGmFdl5T6opH2cxnp5qOWufi2TNLtmjbYhZQ1H+KfmY3sa15KqCWidoqic0fFM5PhWom51Bmz
78UF8Uq+s5wx2JFyHqxsQUE4Wm5v5kT2b9mN6a5dOJs2k/z1VHit9tSNLBSKaP6awyS7q6huY7+I
/VPOYnpV0bV9iszC20W9sHFqptOVWw1C3sRqdgmfpe1QRNxWdRsgK4HNwT2GMjdJ/Gd028kdZLwB
wLWR3XCk/zCTWJz6pcuSEmj5hKEw3xahlexS7Ved9tNXDPPjTmu18mDSC7/5OXWAov+l3phNEow7
J8p5fhNSgQPh40uarh355br3f78rWZ8oggYVD/qQrP1tbGDC+SyBNHXTzefIydaRoQfdcRCQ5upO
RNX9NJjlXopIbMahm6/cucyzxRoRMKU7vpIG88rKxvmpWUA0hzF9V5dmfcKlHgEdXQs1wfaSN4qD
7SsqKmfbGbV+FkZoXjUm1xsrEOW7MIKTEJ3zMynztzDhUt+ZuDQzl57l9DD18wur+fDWZIbx8tcI
VoqpRogvuv/AIdNn/VQWsyBEILXybJMXx4Cy+M+yWFPIkexxi7ZR7cU66PcYyYyMcyI2Uw1ci6f/
GoU/aUcResahC4c7UzO5tcq53zgxFos+SOx5k8WpeaDNYDikQxqwtmlt0N9eNrHLPJJ5xV6NAPmW
IAnFNAGwSd9pQOG3+n3sY1ddafT5fMBFc5yX3Lh6iA+WCQFPtH1PyGNEnmrkzX+0NdGcVICKq9rT
Y+K97QHN2+8TtWZE8F4sC92yeabCzgLAKqMDDz5nq4Yh88eVHJPpZgd6+ZRmuyZ4Gz1JPZl4rZW2
iKDUJsvLee1xc12x3sheioJU0dQY7FMLL+9L2l4SH7ZDP2jJxTdyROU66JqK8tJ+kPSViJRDvE3V
5zrldboG8eRSKV4ID3ZTPyQdbbkeLZMaNUt/24bEAOy/PYxlFJFbQPuRdka19pN5JoIlil4G2e21
yp1eyy5bUXaEYyNIQXBEph+Zy40HHBPoHYkHTka//B7zTIXX4Li3pA6iYxd16VYtCGudatHeQuO2
EY18dI66kgpohRxOmskj7aNFNSEy3RbZgj8lK9SH6W/VhKRyk/IXE0Z5RR2y3LL8Bx6o/gPN9ezQ
OmO4Vsc0vIZrq+2MY9LlXYHg96vWk9O1J0Z12qjo2I/pYb2Eypo8Ik8ZElfX0uo1bQucRN3UmWfA
zVWN8Gb5SjGV338jnSOjf5jrFH6BLmkixIMZ732IJ8VtSuNohal8XoOlkhdLxOkj4QzfFNWtHucV
MMlofvWw4ay00rCgXqyGhKQhBd7q0iXFQrUOR4v4TqWyUBvHkSA/qJB8KC9+n1DZdHCE5pMdh8fZ
tc923J2GYvKAjPqZRZ8V0vymqa1xD+YavRuaiCZvLnpQm9+sWO46/p3fus6v14sM5KE0qA/FMfNZ
COHRY5Bo/qEyyOr5HfpSLbguSY3uUFv63VzE7UkVCqK8eOji1rhTo9ind6o5hX/4OOl01cpx21+J
Ezc3rInWRbQzosqhakKgwUQOy6FLd3nyhsDUvvjthGA/zVaKfFZl8a+oGYyjmpqrSXqOziABe3uh
qt9uG7OR2z5x5b09Js7G1nXWKXMq7305yPsEacoBi8MAXfb/jo2dMV27iUYkbaiPsrBWXDQt3Awa
dS309+EmNyr2Ijf6c285FuSL7LmZ9SNxrKwxlCBIF22yLrRh2Kqh64qDA2z10NQmvTEVCaQ2+tLD
iNvuTIBFekSJcxcNBoSj/8/CUh2bkpnERCt4Kbg9scCD6TWMbWZfnCaLjnEvd07YhuPKX6LiatP6
WgHN3auRREVyNWndnz8mS5qmBYc8KhYIum6+asHw5546lnfErlSDdZaLY07Z5tSGKhpk1DoJwfTQ
eJT1zVfN7xqJw0fZ7t8fn+5SMP5H/WzpC9E6WcrEPCvFJweBQ1Mhij1RriVNoo2+qGNcY6aBnSHm
U2IZNUQTz0THdDL6arG/yMDn8tqNGXfaKfuRuaO2wmac38dZiYLMRyUo9Lo4T8LxVpQt+pXTt8Nz
CNoGxLUTXVOHljXV0w4vRdaejLb8gxrfuG6DyXoH9HHHqtL6BaGWjoVSrvAtMi2CI+kOh7CZ/Qfe
6jTTPPeCZ1t7wJ/sP5T5lB0G/JBrNXSNNmPeqDenP4MlfJLnh746/zmsQIzoTvlxzNSm4dwFhHCa
WfX/GDuzJLmRLMtuJSX+kYUZipLK+oDNs/lAd5I/EAbpxDwpFONuehO1gdpYH1hkd0VEtmS2hAiE
Fu50NwIwxdP37j3XWtuNh31xwHHiLenjZiU+4mIcnmd1jr1K/5n75lsP6+kLswEJtpogDEzl6Taj
W3DxZ/UmU81aVXFifDHjDWHx8RdNOe1BDENFKcX/1oh+od8yPRNmMh4bGn7MsBw6P3HKUxpHWj6/
Pa71v30f/z36qO6/XdX2P/+D19+rmoUtitWfXv7nJfkuq7b6qf5j+Wv/99v++Jf+c/dRXb8VH+2f
v+kPf4cf/fdfvf6mvv3hxaZEHjU9dR9yev5ou1w9fj5vcvnO/98v/uXj8VNep/rjb798r5hsLD+N
7mT5y9+/dPjxt1+Wjsa//f7H//1ry/v/2y+7//4v+d//hamznf/7f0V//nsf31r1t19M/69ILIXv
u6ZHG5+smV/+MnwsXzH8v1oUlUwVHQRowjPItSsrqeK//WIbf/WYtsH+QSgInNfmc8WcaPmSZf+V
wovZoOUtPANmc7/8n/f3h2v0P9fsL2VX3KukVC3v5o/ZeRS3gjfluSaWSQtx4mMi9DvfpG31RmFH
LomvzRTkpKevsblJnnJk4fmAq0s1ZhucZOz8JsoK0ZNC0U7lq3RI2iSIxEdmniNes8h7NdxxjRMw
XuUlzre4Ntd6/e7Nk/cvxKvG0gn4/aqyvGlOJjGmtMCXE/HH+rPM9RbWVx2tCsuqN6oYbhYR6yvW
isCOPtB4kwMTOdbaEsM9EnABqxEsqx13+99d7b+fzd+fveUK/cMbAZbm68xnfMt0/tSysPSG2AMH
y1Gazck6iybqJOTX2xkE1gqH4d5r3J/+AMtPw6m7KctRXzv+/POfv40/T6mX08F2GvU1Ch0GFku5
/rtrGMbh0EZhEq3yempoHNSbIdQu0iFQzCbe61+U/yhW//SvRp1JOI9FJh0GarKV/nT60StE0Nea
aNUaFrQjtYn70P6m9fJGTAo5RUiSVri9XGCsWRV00fSrqafheW6ZYk0G593VYR4O7zG95JgUqjA2
L4NtyMDL8de67Dc2Zk4fNhvqKWjS9sfCiKtbwzgYmkNXuJjDDbdVIMfkudeb/ICCBmFk7b/p3agd
y6YhiTXNxApxXvKiN7S2TCYvCY5URPrXKA+3rNPdllihBLCN8M5ldpHYxk+VLFZwr4t5eh0U+bul
JTatiEOM1/6b6gZoEUZxd+jpWUXur3Bc6UGYEJ0Su26LwjJyNm3Y/4SMMh7N9pl9xXBvBrUbYnh+
+GCJmSrhT4+gnvXEQIHuxS9qGfJP2uxg/gizIzEeMIuHS2qbzkVO/SHMTXUYHLobGmnAg1cM+zy3
mtUg250bTvO1wI6KtzHzd7kOm2UYhy2PPnCDjEnsoNPG+NTKcDWWQCIN4ni2KDm89ehGr1lfveb2
bhB2vHPs5usszQLqtvMemlih8jb/WvcjzM3BxVoUlSVoakgefsS8sYw0SBCNaIhPabKDboKGRt5x
UgTkgNmL5rXXpuXNGeu7Jopkpyob31wNa0Cwi2u0cj7AhPs0uhoherAkwkqjGzUp/SgdYCNWj1Te
XVDmGeL1Y/tu1BMb6k4EXWxOW6v2J4C+SAviZU4b+1JsiFp6BS6kX8e+Nk8IZE6enNIdCjgq+9bH
108W0hY5cbR3PIeZRRoVdNVQK/ZlLXZaFH2GFzvx+52foV/0x2XjFaCX6vdDR+sNSfH64bR8sGrt
QftsGx2tetHgvkcPZWiMwGFg1huNjkrwzz/if8YiM5lHhuKbODJpjDpkGv7xM05YBtEJdRqtbKIv
7Dw9dCbGHNsOsRn3O3xq9oleSrOV3leQ+1qgF1V4JRSVANFlFlcMr0PSUWL6yT2kw2SKzaQHbKD0
oJJ6f8KEUmyaV71tO1ZNje2rP+v7iCpMlAwKOvEvJgPGskb8fgmnbaBjJrdc12Wsivrwj/8eXZ/s
eKCXs2JXBg4iLv2L9uxN4OQ7RsrI6HpvbSbOQRv6AL7befBmiHZ+GG6qOjv+85Nr/+OboYlBieow
bOe/xyz+dwso9vCcmQomRt3JSWfwsLWNShSHqYvwPRaWvrIzw8YtxSG2xQR2Vzc2SnMos6Nqm+nA
2cxl+1wfRSnjS51SldGyLJkcnuO0M77XVo8+naTUe+TzMBhNJkOEvYDpq5YsYpIIpH1CWD1d+sat
X+TQaGdVpOyXlkZOm43zVjP0n56FfqIjS/Wd5Ex7o5Wxu8vrMETH2MIZqiRAc07hPz89+Hf+4WJx
uZAAedCDQOz8+WJxP49iRnAcpMbcblMdxauXt0QtaTryf68JVGiTAFqjY5XC+Z6MIvvwU2ddiWrg
uaDIOFKOdwubZkLgBga/IA+kbsr8ZqNoXhupMF+TyXunw1OC2tPG51qUBeEP80s06+jSXWdfK4xv
ujeWz03IbxSOEjuE79ML4Q3dtFHTB2ho98amzXuSeUnLKfa3j1dZqL45fjFdcMAbpBi5rD/LWXWT
0AgQLN3KOO2ZJAJpNy2lA3nvzfUgII6sm9h9yYexQIk1bWCDpNyLUnyz4vqpRGP0EclohdSLSaiX
PI1DcSNl1UWQNZS72vQm+gED+zqdlLhGCnvfuF3NR22y4RaCzNMHx10Zo1ZfCt3gINpkw9Ksb/We
zUmKCV9onh9wTcptkrVsi4jEIDZxzoMEk/5TmC1aX1x6vxraPsZgdyfLJrxHNUCY2Z9wkLTy4jKE
u2g8H+nKG/iV7eZisjiuW4OYPtuFmNugRFVNEVQ1ERgk73XbhyPPGGOf4aDdbR+tRdXZT1ppuy/+
nEL7o/uMpXaVNZ3DTY6jlmwiMh3zQnOeq0y6z54qyQQVRFw7qmuZTabPQNfkSzjMYt+LBay0sEFc
YU1XAr02CVPOQDdreTFtIZ4QKhFWGBmf4uSke2Z78hZHJ/az9pQMrfcvmN2P2dIflyObMRL1L9wL
HdTKnzqauTu0U6NBGkwd5zVu4n1LB/wcZ369r6ImA8Fq38esJOyxdsjTIY9oY/qtf5l982PQ7XrD
BqPfqtQ5p5I9uhvDuAFmQQXsOrVFolAmj9KOXmb22++W6J6rbtKfHArvpyJp70sK3mc6U+VeB+Pi
DuHMsE/lWw/oYmD3IQZuJ3E3sBSm58cBzsFWgLa4eXmzGttanbDiiHPelZgumQojHl2xoM0/rGkk
STHJy2cUze26LJgmtNOXll4zxvo+3o3UINtHQ6ut+pWXAduYUn0OhrpYwcYThwYlwYnh5nDyU/Hm
pTxc3NxvDwjHiwtE2WJrDwU3oygcek4ERecTiD80evkhikJ700xd97UXJvPawnoLgaMfMKrK3/6/
07X7BHs/OWpufYxV/6+a1cafi2MkbcJatje+ZXsGPPY/PmiyHiu1yWUPzNbaDgk4FbdzL+GIzSGf
i3gTwtTC4+GVQUvO611OkDOqIbQP+IZsQq92BGXj+JwASdS+ab7887WV/d9ya/3h1rNsHbCK5zm6
+/9YXC3aEdCqWVxxT2+YXYlzqZn5scz0raRMomabjQH9UREir87QQ9rRu8LYz/I7f2q8dh+VlXV8
HEBGWEcwatUav9stw/B7IggmpJsOMiWsnh1swZuxDONPnskKnIBMYpwUFRc3z4HKkoUnkEds8S9l
n0iyGHdF4VFh3aauqE8JwsCgiMwGjUfJSA2QbDpZktaej3HHT5ytXUK6ezR1mvQQhYDaQ7MCzqcG
Hm5mIddp3NqHx6vHQTpRsXU6CriQ1XRVRfTZ0jrXX8OYEp2EwHBd+Zm3bWZcXkkzFqSHuMW5Cz21
ZpZUPJMyso7MsTsaiEEJGWVV69zyXcsa/C2L53ZAxtMZmEFjvR22I4r1Jzy9rHuIft/LUXxPvGT8
kdDSYc5kvceWM57qjHZVbo7WuzsrJIuqpcYy2yfpEPfuD9BLB8ABn0rvVwQbe69sN4qcmucm5V7P
fD88uF3onlzNTI/g7n44eMp3WhUaezsJ0XfEOSQwsNXPHeqtnZFQRrtF3WziJrLXemOs4HSO6zBV
zo1Yv13iWjrgstg4Pf6kV+963MlTXbvJthKNvbNN3G+d2Yk9/QOc5VYbMsaIzFXvyAr7JGrV0IWH
y+YpKuHJkCx2wDnTH3zR9ms9t8yVFicJQ3EiFzNPGTxJip89QWwGonaq/dA8apU5E3viZSd9subt
gLZpDxES4Xk9YNZcqBY5WOsTRs6T3ejjjYcnooox/dZWpLRw2/fvWW1/18IOB2f9FgNVZ4Ql5SFU
IQ6LlDaqkjlJWMufaqxGwVzo6h0nbjhGNy7BsIGYwmVQ7Xucjs55omBBd9yYz9hbt2M1YiCoEqxm
qjylUB0mghJOLcaEESLJqC5WUQFaLOXHLDy8eW1HnExZA8y1xVwGQ/Q9LrFtATFLkC5FJ0tF/W7q
RhkM/mhfK8YIu0QrmF7Vc77iaawLhFwiY3dHMxASOB2bF+r/8kYVsbZKkoHbqfrVCysT28Qs73Wq
x7T22nn9+ILpoq6ttiOzpSdDQnvUFFiMOKntTVREai/Bi8KUGKGD3LQq8mn+K4iMfWbQsEySY14m
I1MAyDS0Vb19JGc8GlpovIAWTIBwzdbGsPpw04iZmJSiKraaNoScgFxAQZUlyZMM7bc9tjGAzdjR
bTlFN1rKgWKE+DFH+arRh/A17HX9NJs5wrKOTGu3YnrsI8+5KetKO8m4Pl4QaoitqEzqVewY3hV3
l3MYYpxvGVOegSL5mo0gxkzpk8KEoBLNSQGO4THs07zpyCg0aPXK3RcI/fH+jv2xl3GES3Iy8AW6
Feg5Ue3ruO0pnaP8OgLHXIchdyYjD5eaRT0ht8z2uGIDluxur9eNt5I0Gtinl822rojYGVwj/znt
2eEIQtx8+1AXkOPGzLuwK0KjgP8mKdodqobmy5Z/bnbOSvNTrwrrRI/+74d8oJtEREm71vX8ltD8
ebbQ1N6YMr5Foi++ETdKrB/u1QDBTLzGwY4/RfCR8wX8Q8epXnASAAVBskp8X+2AdA1Nn/6C8s9Z
5X3V0R9ROE/TVmWqOiSec5szo1w1UV8ubW2EIBYjZNeM+A0uheUsWudUxzzlTYfCxOuOI+EYcWMl
e5F5Px/XoHboTvhc43Uti+ipC4t9xrZlxLWt1xqBn7KJNuNg/hREkGOnidZaSwOavuVxXA4qX1yN
OTpSfSDOLyknZ9eMMfCPwbOveVb8mHLXuwqRLQYuYWxqrsLBrruBXbY3PgvSfkurHN8Gf3LWIMub
wwBb6bPPIzmBwoYaZMH1Y3EQZfWStx3rgg0dJeUyW8B5DxmDmogxXG8O+huO+SsNsenWOl5CxT3e
VUtieGShJKsnMr5ao/nEUOlIqj3d8Jb8J+xu1dVYDk42oq2p3/WwN9/DWV7Y9mw0zZhPRW4DC1xI
9vgev9uQ4b/pVXfzeCLjUIWwZKfWYmzzVwaE8HOSp81G6yp3A0ViOFswy0wSAJ54FjQBmqVVa4YA
M/yCsCakU5VLxHsGwuDgJS69pBarQmXIF4b8l1TLwifXkhgy6ZqRClUDM1oOY94629knoywmKnly
HP+ObfOSGSJezw3T3GLWkJaxjd/JOv8o2xj7QDVvQKNb6zBvkEsP2bupMYoI3BEvKinFyUGN6rOb
zN+tpMerS2Cm4XfV1pF6uSobJ34KozqkLKpDgolgdE1tytBvCZm2zCjao20zLmrqSPzt3DpI6N8R
EwYc00fHaJRefgHNdKTqGg5e6bFA1WHBPiD5FjoTkxjhls9lqm66TL2rqffFph8nhMc5mnsFVPfg
12/oYOuvidY8YapS+3IxuXpKE1A8sBW3WnfyxwEkj/LdHQnR1lNOvkTeTjR9JWNuMp3oWjcNZDoe
066jndLxHWqn+JZZ6pOZNDX7w5auFp+X3PHa09RJgrWB4tKtJEIU8/3Wl1I/02ccgrj19KsdCrpb
EswwnNP7bAOVcppoXeal2JIgXB5VYTgrVWFAqvAp3BUMFgbgNTgwHhydtOWbVX9LRGq9tH230Kd8
F1qczwiVxLEOocvKsDOwTnIW19jxyRjjc/nrApABGsdSOcwD/YSSpk2Zxp/c0Lgrr8d8SpAblrYk
5YzUIwZgYrSnsbHPIlSvSTKxpLAHIavRqSYm9Nm8Jub5yKCOhoStgeN32mB02+GoxwOxre3E+Lgl
eaJJo3svbe3W2k/cg+ZnmjX1OveoJ0Jfu/vWpDEqe/as8rgIkXauOQde35Uoi4q1OevAbsq4+Mrm
EOVF0q/NKXS38Gzqoz9GP3Jrjk9WOxZ72bHj0ucpvVWp7wQ268AlNqLxxRPDpSGtZKNXdb5m55Ke
dOmEGAaqfEuHBNyWUIIgZ66Qbop0Py6046L8sSTSVOiqm8Du9HTFjN0NlAEnrpdecuznarwpLbNW
qd36gdMiYwpH9qnku+RX2gzju/ulmb36nYyj8Tpn7kaEzN8frA+ttfpdO+LhhKzx4dZGdc0rn9tB
Pkd+Z5z+5+C1SbhHmHBLxYLsNuik1Xr3KYrd8lzZUlthfwKmYZQ/MmPE+F2U+TkTzdeinxdpq9Zf
LdV/cR26wY2t5dxYebEbsOvcHwehiSOic8F+LDNvzfhVTpp5fcjY0i7+PprGvPUgeFI7GnsVO/bR
4r4C6NFdNaNsg4KP8RNaB4aRYferVsh277Taz3BJ2w2L7Idhl9qaaajE+ynlvisXNxTCj8Cf6uJV
lxL+m6/356Z27SAf8VoXjWC6n0T2RTMYX8ejP1+Vo01BxbzoojS87mY6rXz0ASUw+TOpk+lToZvr
VH78pnik7VDwsIuiOx3+CtWPS2BPiaIq7YlQEn35NTbYhmu0vpb+RrOmDRPuo0kQq2BnED2G7D5p
kvdjZt3Fm5V67g3MY8vJHIbYPTqIaAwlohvPszSw0G0q3ym+x4Dn0mSuNmOBHb0SUt6xHTunWLqX
yaKUQtT8WYyG2ozK6I+oda1takaAKTT0c1uQB0TcM364j1Vq0gDXV1BTsNEn29JvSUHvbAQ2qqiO
ej3HX7qTjNL5GjchQXtj1dOH4jR4P02wqTfIUBVIgBlRuyfGs1WVgeFO1d61lPtc0dvam/0PZc/O
1WiLbUpO3ipd0KHsfnmWeLH7Le0pdqHAMiT6klQGsUP1YKzb3IgD2PDy/jgsw5fQQGhht5UP2ck6
P9x8CNfwYRw0UYWoDZFTN/X85syHKTcfuXvxunEiLJ2aZQAb5U8tlLxAl964madi16V5c69jt/7t
EGN+TxWhWk0vBVPAtNtIA9Dv3Bdqk/f3enSzOGhhb1mj+y1psdH6wxvmD7iSwKa2kUsLARtBvRnB
1R+jTIIE8PmFnUtrPXHD8odl36ykiT7Jpp/WZkmeTpKWZlChQFojFPU3nkGnIVXCXTejkbM3KfNt
2+jFdmyNl2zpwcw6CvEKn6WyRbL1VBxf/LLjXuXp0KSjdW6aVG1InurfKMS/ajabwbWcS/e9mFpA
AaOe7R4vB4d4Ls8JnavqG0EAR/QKdoQnAmyUVYd2lreMcrPK828+ms/WJQm1zmCL4Huyg6lWcvsb
DMTMyvaIsf45XYJPfM/NbxNG6UycktzzTlNcfHhph+RHa74XefKzjUP2KVkWn3rfIwaRwn+NV3I1
jtVwgZ3vu5jYqQ9ROxz5VJsUMrp1823SUVO8TRv2b/46S2LreaAXsp7r0nkFE/INpDooH1GuCMbO
d/Akog2osHr9KKGEin+YcUpwTpFin5nscuvMhf9C2OhqmGv51oTpeOfC3jzDlG8Fc6dLM7IhfHyR
4Y7vpdY6wsz4bk/NS44p6L1II7L+UnFMQ12QFUyI5TCNWfBwPzlExS6OxO99m+nXgZz2VZoWdCx8
8yxnzbgxQYuPaa/U+pHaaBlsguZkUdjVQFODdJ52BZBkfqU81+ncv8oS4YgjfWv3CJxBktxChOmK
VUhr+pRYU7SBwp19Vu0U+Hb8rFLa3TS/472P9PFHg6gFkbkzbZMufbWhI176uUy2Lb7kVVo43r23
eijDVZni1OH7NcgpQV/K5mZXEOlwyqz6OAoPHvfVRWt+pml4it3U3HrkEz2FS2x5hZUJdlZmHR+H
Fszh3hPxYahE+DQ35Ymo41PMUP/IFf6M5KPdz+PiD+71dAqIOl1h7hgDYnYbRvHYkHoHnPRAu/Ax
xKLNUge1BBNvdiGrPfJwWiDFek7p22V1m6z8xaEZLSZMCcI1z7oD5rL0zZSdtZIysuBPAL/KO1TF
jeaufUe273UadudGFzrInQ06YueDdGqRdckH3eQ+AOXhvmi4ObdlRPhmpHoeJOoEUt/YT1nxNGLn
80Kh3XrbKZ6niMYlQmAjq9n7dsgIXFs9seTXGGa4X58UZIF12fGDJzRQiJHpUYKFHE4CwgQRHL4L
UnkktQHvw+cyIjLbFl8ZKsQ3mDLprm3metPCiFv1nSePgzaPW9EQLKfnxvNAPsd7gTZrO+PyguBV
UdTA+NxJB+6vG0r31hIXzJyoiPepNn0yZknWH2NBzAFWwhOkc+yT7/RAfrVoosrxYU2WQEvzpcaO
e0WQdHixprI+O8thROBLKZjbn4zGmz4LPng0OGbgBSUbit/Iq2n6w6kx0/AjAt9K8LrEmrzkSXl+
pOk+UnIbvfqpG7LaWTApB1ltbdTyF+XMGxp8/apuYwNsFuGYyP5S8memH2iM6gXHOzyFGuG8VV4f
zJT0I6Qh3dX1tO5KY2JeO4OdX0ZM36syUuPr5IPV7e1XCQD6jrOje21R6pmFNr+TC+jsKlmvZuAe
v8Ul44tmD0L8ZR+P16Tt9VMR80SmHvs6aL13djSv2CRC/8IZMF78Iog7PCjwWhPU5EN8i2svvnVA
T5oSTEvjQyBnkv5mD/KEdq37mS0N+VgIhH4meIsfdDp/9bQRqac2Y652FpXVQ2pFz55z5bPdojEG
TI7Pq04KYeo12TY1DHOnO5paZ6wAxya2ps91Yge98sPXeLr20VhdgSD3lwjvJViU7+EEcE/pc3LX
jacHJBgdUI5lzT2QmYn4rI921jK5luhiArNj2jIUpXdrI9+7KbNPj4Lt8XJDSz7+n5VDtkwbtmyT
nPwq3YF5YpN9e2CqmsjttkWoZ3wevqqucj7BEtzGjYFP3qN3xIndPJhHKERe6xyZZIreB8km58Rb
4sCRPfQBDTa1AZI/YyrBWZKnuXOoJ5M+ayToSDY83iq0YMurasi/Iy1t14umaTM5JF7GfGvgaqOk
vrQb2JCVCrRWMy4+1pJ3flSGB0DoswzCJoQlmdB9shf7aUauwZq+grHj7EJ9LM3yJEsJDbDrFmWR
DSdGAzwfukN6xq/CrWOA9SVl0Vngh26vaSsDJMDFLvLPMQkCe+xcHbvPBnztJGmogBvpLiYG1wva
teqIz2aPGwDGYjyrVQXeajMw0YWSUlmb3HKiw3L2agIfaZVwCjFffdO0MXvVhlK9h579pKqULu7j
g7IcEKTxKIgG90gNs8rGqvowhYoCS1bFJ1NgqIjt+DsIdGNfmnO1Hwfy6Q2oKUPcic+C9ORAaFp2
9JC2wq5Mrg7czGtppBJdHhnsRGmw+pOz8h43LfBVHg8Xch7H94WYwBN3I6OvDyRYix4nQBBjn3R+
oUiH4eostNjQJFprCfKNsDIdC59sMkEUT+5N1IsJe+P+3TMYAzJMUqfHn9KxTE9dsTFYzbmBLDMY
sSfcyb7WnoY6zC4E5pGW5FHhjlK71TYxTGzwmwsIMXmmvbEtSsN6U4V8FXjEn90xcS8MoUMkP0kB
4lh4u8KkgjV1rr5hxO6rxdiF0ep8153JeSWyniKfeHOSG6IXLuCb0dv6Wx9SGyZZEPmwZEuZ2VTY
sXWdc/84ZWS4T5Go3qyRgYyK8m55wLYrrcnCU9Xrqw77FiWd9uqgQtpGoi2PVVqyenklHQvTKkjr
KGPuCA+hB5SgbAlGxy044Q1Fzk6xXxRiK138rP7gtO/6/Fn5bJBVn18sXJtPjR6peyKhl3qZ9uRH
0a9mEcdHN57CG7Lbt8IeqPZT+mFBPSEVaFP/opdGRJkQayvLx0GnQJC9+nA0bJyrhAv2w2EituDV
H/p3DaNVn6TwkWjPgAwm9Xvs5apmBf4sUfNewzDRX/Mcv57fNePp8dIAHLWWRPfsEq98is1Evzha
Z5KhGk87ls9VsvRlH4fcDvcwdd0NF4ZEYexUNqF3SbzJuRuIYrQnClb5Nadjhvk0j0h9ovPTWRCx
sqbZOZWDodJfes5+6wWdgJzmRlV/H4q2PDOAo0DWBZ66lGDWUPj7NnWm58GM96hmkDzPON7mvmcG
NxnrsLfBPyT9sIvTPFnljS2A9ujOoR9pSKU20da8j13LpjRo8Qg/D55frzJN9/e5ognFYGcT9XVz
UtQoIfhjM0+rc2tTfgwZjRcGsNO9pScamMb0mkUZeZpDvnEoRdFfy3MuJxw8GVP9ydbS5yYX6tyy
8FvDfHC9VLsWSZed8Wt/LjB2nrMBge80fH288JvhfR77/dzD53wcNFshHmv05sho6lKRGPUFvt5b
mJX3DkZVrVXdkzHSBB2nTZ0K8Sks4jaYhtjidpNAgV3b7Pf4VFXAI4MJLlbOYz61yT6khqlKt3iL
BouYrrqLgoEa4TK42ucy1G9JZSV4FufbNLZfHSu2YDc6PyuaEmd2SuQVEH7yZomfYtK4bbSxS0Ae
L1iWPJE7zJjuM3Ing9GROR7dESmTwsR8IGwmBL8rnRf2Qu667aeBjJVPvqjyZ33W5cssHUH5NTfb
rBXNi57ZOlKYymPsBrp9GHpClvL2lphsZaLlgOB5GwG+34WLFKF1m2g3jGkWOItEQVQ0VV2PPBgM
BVPUV8yv+X7wU9BIUgFZHkjqXqnQOY6TnE+xVfo0UnxMO5x4ChkUHR4EUxKP2mM804g2PR48qaje
5znzN+Cdm1OXJMZZKZsYcN1z9mXdoI9QgaKeoAyWxxD2Kk6qPL9azdc+hWXqdt7Xxnbjlwf3RbqC
krUzs6MDAHFd1PQQGxG5x8fBUVm+Vk0o14+/0YfcjJVaDaO5RsDjESdcRecWt+WaB8/nBs/xTo05
W7zcd45dtFTbGYFeIr96OYIftopOkCx86K7yzAto40cbO/eNPZYG6/JI+zZ1veFuSN1DwawtXRUE
qbH/r1eUGfVTklkHxkLzr1qZsQ/ybPdWWiCTo5k4o4ZBfcAmfaQ1Z+vPyOkq2iq+tfW6D7r20zF9
UKezeto5ZXnoOii3cPAvhualJwxqd6s1CPTrdHevFaL70umXsB0SKhwMsokEXwjFh/BvJDx3pv7z
uSHiwoLTtStCJMNtaHT3WBT7xwS6H5P0aHh0zBvvxSp6fScLLCMz++KzFhksYyYCUbuqWAGVoQfZ
RBkEPwQajflaaIb3zXe9U/jADdXdmuqs+VJAp1Eln0qMDuqo0Ovn5G0aajUXOGxcj+xmnajRVSuG
iD6/pM4lv9mlAbmt2Hkc675umS00GWnEtdqRYECk+yLrVxn7PIxuYt12xh0VaLLVdBXuCdL95D0G
yX5DO3lqxJFz9KHIybNGwybzo95j6/5sp0tCbYWElU8Cy6Y+1asQeysP8aq6uiFxV2nVBcXkAULi
0SHYe6/iyFnjDu+OFvFI9JAmBrdh6e/hW8frghbsdbKNVyNSHXRjXoXSfMfvb52jgaBawt+zz7/9
aXJfjVGad1+gVZyUynZz5IXPYmh2fezDmLHq+EeXQRgXajwylSnXTGzKO2t2tyJb4VeCZctdt8yo
4vI8kAaGVI1r1SVhj32sO3fMzd8Mw4rPfmbB9vEYPTaFxTTfQ15oKyZ9fspnAuAsTp/M2Ax08GlF
1b9Kcj+OTmhX98Y4PtqbgMKrc6xsJt6V8xb61ltmWM6+NdEALfmDhLN4g+9e+7HSIR2yGgJ/dk+5
kxy9lE9ip0odqA0Mb5np+VvuNITGpkn4xRwSlJLJRDU8tzvUEfpu5J+59d15vpV2VwZpbzyXg23e
80aGn9L6mZrI2dR1jBDDSpMrJb3aLdbO4PGyihA2KV3YO2OajReWp59jiUjPN+IZZgYBIbAc+y8h
V2siCfPXZnZnWCVZebXaxl7ZIdCQ2TS0Q0dK9D7tnPIe8nRYJ40ZX9tI3R4QmCFtmKC56u5507gz
VVKvs8qMNnI0Q8jsoXV+HByz/N9EnddypEi7RZ+ICBLPLRTlS6bkdUNIaglvEpfA059V81+ciBnN
aLpHLVVB8pm918aNhitsVy/yCxxijBsQFotDx7SbZpG/2QksyDFjEPjfp5IcA5+IklybnoasqH5A
Gb8pX1dhkUBt827leCbX4VO1NYVWVxwAvlUPbjx/sHyPj5Vs8KMjU3DWnoCyW3CWxSC2dSjcfb+/
m0ukGGXpVrsSydKGQxIGEIF/Z//2IasqPYo7bUDrscaXob04OWteYrUP2Kr57L8PbUfl2wHN7gdX
PviMZ0q9yLDBTArmvBtZwlU7byF30cBoGA1SGNelXEEuuPSKTe1PwVrr4lMHUCZXf7wXRvzj3AKT
cvQeG0LpAqMc22fooOdYH+T9f5+RXYCYQstJqbe8hZA9J3AHY2QlbpkI8dC5ba11cY7/fSiT4b1L
AB5OKkPwZiygAdwUPavd92hwqnHC+DvPoHKM7Ap0M7/Gw3pSJrYuVb0M9cS8lhn6/ZSxeQOtH29N
tphHpdMiED2jOrqdQPbt8lT7q/e0shyFo0HnhIzBe2KzZ+6zYR65rtp9nnrmWazG9GRC3iYl2Pld
h0nsJ2Kd2S6XnFyFwJbYDeWrVuodUkI5frNlOjQDSV71XP4PRlYQJXn5fyxZE6/JhU7lZcITQVL3
tL3Bzfh6CY9b/UpODTOPOml2Q54mvyMRgeZIieFBj+K4u23v8nY61QhHcnzV3OV89t9/L8GRbppi
8uBf5/U1pcfca5104bfXl8TIWeFrtX6dF5dFwGi3z6WbKXAa1rgjos9nrOiqK+brp6wyxDlJlbpO
3H7OWlxqWWvQ8CeeMBN7rKn9dcn90XONqMqlh8W5TIj09MR6LMiC2K8eg4B1YPk9qjtIPWo3mXII
1rZKsMgj7ev7dULz7p3B+OYXw3GyYz+sCfvbRTvX6C63LWy0MIlbfMsVS4stS7F/MVA8cJyguEtR
SuJKgf5gvW8YzeVwZkFiBehLxrN1+9Anhh6ZM/LJuLO21dRkB6cBsag0ZluiqwYRrGbTcTJYGIut
0t56fSzvShE/o0No703FSWd1TFFUOr93gzcd/7uy2M8fqpRveEm5zWrHLJHI3P6Vdq2DrOX6wEN7
AE4IR98dLtb9UhUxiBzN2NUN7/F/X4Vh+bizn+SpsXAUDoJhUmg2M5Sd2+erz0ZcWWzala5x7lnt
8loMFsxEYR+TaWGltQzFBRAS/dGEGFpSHVS1s0tbz4YWSL4IBpDQFYEDY0zZ/l6y/C/GJJrQ1gTg
oa4+T0TEwKE27FhCMEIoDkWdXguIiwmGCy9hMztw3/pxUKFUuzGu4QoT3ubeFbgZmgV/affWzwwS
SMAQD7OufVeoK/JKp7Wb7LPo36G+hctSs88aDkg4QFsfnYmgALQqsGjI7GoWUiCmd7Q5xw6kVJne
C/Dd4/JpMeCtW/LaLI2Mq5PnRcp5B6kKpFb/80DaFcWxHf27YR33SpS878MvP+Ims6w7D6jtekiH
90Z8moPxwAqQAyeNBPPLpU5OfvNBVBUGJ2YmPpOWVG6wW1eZOo55wWTiO76s3b5o163AVDmWPW06
+iyGwl38aqOmZRO58EqkIpLJU7O7ZUbcMknkQgogMhLgX+HE/B9j6FMvv3tYJBg0GAt4Qe2Pu376
sbvl6B7wFO88wfFbJeQho+Gbb8y9dKMZ/oP3T9keSF2mZC9r9qKLD9wL+748Cv8Q63GoV9oOmVyY
qUd6dpekE8/6qb+qxULefxmrelOoisCNozd8FuZAUs0Q9rz9PKYjGNCATc46WgCH/JNx41rDJhuH
jd8+rcaySW/0ZkSqJuvqwW7hVFTQMdfdoDQqVmLdqBpmZzy6BKj54MRmNGKrvoTpwGa7ZAQ8onrT
2yaCe7lfhdzy4LgFGYdDUZxseOKFCFyC4Mu0Dof4BgRiE4R6s6eJP6U55x4/utkkIcFph9JfSaro
w66qWNQx1oyLPMrtW1zQcybgSlY1OYp5fGCT6wmSWpkzw/2oILY1eZinTD4dtHYgi1Ewab7zyab6
bOKYMCeDHJ2JVc3kRXK1aEPijU/4oJM7oUOfEmiZfa4z8zeJKzJYMCfN5GmloWbunZGC0J68F2Nu
oAgVD5VmRF6e4fPjDlM88ovfgpsFKRRxkNrWyIxbTGfQ2cSemocRbmWGdNFP7tc6uQjZfyk935E7
+rLobFqSS7IOOyDLBhFBsV3sq5KAI0lfmUykcY8ozgH8JLyizZJ/ODzT5vUXldiz7sEfHM1rN84b
9D1fkEjYXM7PsOOMO96NaDW+UxWwRuEHcsn1UCMp8NYmm60Hb8BcDis0sqGDcM+OhXbH86HZAuwV
JPwd2k6LmgWRKrIAHP4bWRdbpCwKS1T56E3xMXVxZ8WM4/zbSBeT0JIe20aQqZRFuUeDNvThEjdP
s9MeMtUEFXodEnABdzZBkZDRl4YSbZtDtIRT5sd+zsNpwpHoN/4RdWE1c2IhEid2D6oFCwgmnutr
wi6d9cqpqtM1oAL/y27Jn7lvfkLi4/2YL1mWnHNtPfapv3d1RtP2+kio9tF1FFc9R2RNFASbTIKL
00PDA8ZSe7Z6R3wmW0DQCLCWV5bGmAMHe++0HuEXR/7SnK+2fJ58taul8SA2VAdBFlfhnMRhnwBK
sNO/po+RXdkPc+UioSt5yUZOavuCxrALEDo+Ma9ItDLqMmp7MTNvGvptYrvH0gSmvCL5SJGNcmuh
FwYMgktUkoSX8FWpx96yxCEMBjE5NMjF0PDyc3GVFisYBpw9/slVL5/iUrwDsNtlrLJ0rWWNMp3M
xf1XkgrhzR+z/dV09TdBlAe/4rY0iDhCO/BHzMZ2qtQGsvWJW/CeFWeYtb8Mi1CliR0YUGx7b8uq
WbDSJzjczU9hfhZTFhiTxTqovc8IPKHQ8k8oULeWkXwy3QgTk5yOAiASkU79dsplsxnGmGUX8zrJ
Scxlm9Vb4TP6nvyNa3RRW3ffPkPa/bR2Z4VUwh3rsGwMprwsX3o0OHIhO+0/ImB9wfF9NDUvcuNu
X9t1pHpjYxrVt+IEQvu96xPyEEz8tZa2TZnicBYXQr4vMZ0bnYLV5iQGdnufNbXWrg9JI88iJxqi
nh4qpHbc/udM2A9mqm86o9lqs9is9cxMyyXDSP8tLXdX5E/JRO0cp4xrjGCNi9CO/RPE0f1oGq9F
0e0cF0H0fI8K0ZPen9L9nTuzPu29HQjCnZjIZMfnGowNW6ViJtXMFg8WN5EU7YHo17+O7xi5P/yS
5Cmp1F87WxGnEN7dMf/GrdxsMOowVqyNo5n411UgXE2zin3tJiaBiUd3AInv0DECNAjEa0wTkd/A
Nlr7GN2SU5H1wGhTCOdJ4HXTcflNKnBu87d8zOPy1ckyyinOL5HthDkc47aiEmUAUBV+UKVIpB3O
aQ3tltscZJv9WKl5XmUfpuldlTihlxJw75XPvulu7LE41IXc5bp2boyYtXTHUBU2b9NxPpmFc+Tw
fXR9sC20eIlRREy2fukFj4vQiUf1Xie9+0IrWDTsLeKtHmt/t3i2tu0i20229uIQ2pZv7HXel+a8
1S07WtL2rvc0phiefvQHGdbLP9sYiFT+Wwgk9iAKZ5V/KbJhlw32Vrny3kn9pzZvtg16ycFmzh9X
G827itbYx6h7g3KqUC50mAaNQEr3RV8wcZNr5TD0IIDRXXNu3/xsYCBR4KRwdF9nLUHaN0ejz03j
wwRhIbA8qVV8KMvy8PZY9zIDCz/6KZVEHOVVfSgbwIxea4CIZcezE2Q5jK0TTRkFbcWmbSOSu5QJ
Za+tfLvkEvoLnDO1awrWG/kNuZwhw0F6234P6CGZpEW2SYpgdjDsddvagxHEndza8MZsO741dUWI
TfyS5G5olN8O3ftYxJu29UG3vWSmCmJMp+QRRbJy31Lqz5o7qOOJ0o6vN+Zak+gHAsO2iUy3EL22
fd/hYyhZS0/3DvmEMwqa0W32heY+IhhGJJ2h5O23NlngQPhOIKMCmKKfA9llgaHlf50V86D196rF
K1VcdLsDFcdEK22Ow3QtvezauyOZBmh/Eh54eOuRWKX4Iachu+hj8gReyhU8z8d+sLDheL9lThki
mJIFlV8wxUSzYeXgl9z2JVntLBq7djn0yFU2a6e+1MS7vLL/Yr/moisbcVlcM68+LkBWN30NzI4K
KR7acjck4Ho0G0wNt15hmxShKStpvBcBy8X04rrNqVrlXRVL2FTAfJ25uS+07JHIYhJvS/MV8Hkw
1rIIpIHcCjRLXIs4KPohCT2dflnxLyh7/hEE/1Sh2g4UG71k1g5eOreRKVvaEdhSKSl0y1LSS2Ss
vS23vzm6/5zOu3NH/Q/tFaFVqQBeQI5qgcos1o2TGBAxNPr76CcvcVe/67P3VEIeFxPCLa6XWeOA
GrDjb+YFmVZj3+elOwbAb2Y82WSaI1sMm1ZmqOOZ08OwS7riH1ryJHztGX/dNF//hFO44ZwdfSqh
TSZw6kAVR72zMP/tTKD3diVRedN4pkZKRtMd+ezADT2NhV6Pdad0dzVGI7b80L+XRYuQSFuBEAqv
UtVFDnpTozEVni3C/GTHf+26b7dC40581cYABrPRKxrKWyY0IUqHxBn+AA9RMnUUQNac5EdWcbOh
tq2ICRoSE4Wu6t6d8sWdNFRSC6pukN8kXLSkVyjdDLWJHNbFe/OTQkMw2C2B6M5LC04yM80+HKi+
kHAUHD0xezidfVa+zBEezjyIpG7s/LqinF98J0xZdWyKGA5xWbzeVsnmqgvywNaPmSn4DnH8e8kf
1t6+ByNZH2xFp2yr/DdLk5sVYxp3JPuVWI76Ov8kNMiCSHyYXSpd4qe/9KU7mHp3/98iLkNk1662
QIzMDj/7JDi43iBlpoNQ4nXplkvVOYgB4RQTeZOnANsIRIXVZNS2Ga7a8N2gzY+tf8588obsBR4X
1GT+DzbGZTBrJyupjo1TfY2JusplOTdQwMOFUV2WeJxd2k3qINDsZJ33rsXdtmdQHzBNuJe6/deO
xQfHHFTc+YBwgxIrtk/4XFxmstOuM9X7TNw3M1vx7GL24ZcXj4WV9TLOLhIyozSDVFiUbpqzbxqI
NRRJIZhyEeqF+KmN5Pk2rwscIaxtxrJ2vCU/KbsNZgTghxLFVGabJ08sj0b9rM8wjvRMRn0DHjKm
1y39B0PT30oSfIIO20WoMWCbhurojlh3cMtXgWAt6qAxUDoQNeK17pcJq/s0XuXUQiTw7TLE48eO
9ZKPWCGzjhu7ZV4imfMOeXWwmpjSYHnTauWG5WzMbFqJ/YubWyVSbmJBUjoAkaDS699piXua8Pmv
cb5bQxDEZJPG3JnDP9faOszeWtYfUKBfSnDLW5Y6nwViZ5QCiHp1U0NElvIUcM3vpXSZyw53+Y1L
6GtVcizvXYel5ljm3GlwzYvkmDUIQBCI+EFprXgsEGfpU3HXmPUjyycZZDCYEsI75rZ3wmlmsWhr
pEahmZ8KCuWYA6Bijh8SStFFphq/8uZXL2Ed8gTG4HqLQZV471if4K5fjk1ly9PCwsIzNRVqogep
lTTQuwVG5PHVZX+wUdxiE+dA0ZrllqkLjbjNY72Ggpkb8q31Kd7MeMC8Hze7uFy+Ktt+YW+Oe2j6
oQ6Zw/W7YxdM1yO7EF/9t67/6unE1ayv5jbW7CrQpbdXZbrwjWG9kRatumy+vNp5HfAuw+6Y9uZC
ZSGRCAXWat6PFmqt6tnt+qh8zGzsdwCkUeaksLO6Z5JtPqZsfPWtx6nnielU70WRoA+ZJizAdk45
VVcQPnoESYRbsp5+cDWbmUgvd9Wav8lBHLWMOTtzZTzjrOc7Vz8P0nCZI5r37e3vySTqaK5ssFba
eUzZCOv1l+3Qv+dm2kd+zpm8gNhjsoXkMm0exti++afuBQPdIqejaa3iEddyCo1Qee5GDuWJWI7D
gghAs+dPcpkC5Y+XIfWOMRkNtoeqwLUe7CGJRFLuM61+83XZINlXBzHj+ABIkKsvY8ALMzU3z/Yl
HW/mEsfmtoWsvQoPRrYOwqTCbGvL8TOD3lQbLEO66ZNTUkXVWFzr2EHnCF3e9mlhpxhosWswIMPE
O7jE6vpGHrSpB4HMeiDlkBtcs947zr5h+VGe9mGPy0FNj22lXQD+HYD6PqWV9l2gKdPsl8lgAGGK
nxiTgHKmrRuzjo9RX88zE0/ZsZnt8DdQQ5jzSyb059xbz0a8XvFTnVOMicGsc414OW91uw773jcJ
yUBRrOU0qnVr7ZUL2Fjjdu95qM+03QrOiMJDNC6tztOYqbqTWVdcLd9FaZM7i8IWO74KVFce6pIQ
vQzFYiizHydjM5+so9q08/DqNPCz/AZBEbmtolnfpvQyVM61okrEd6GZXCtuNXMfLFdZm3j0s+Sf
JWBqNanARqacHUAgLEsCqFjJAhlADCPT/p22B1WZadoUHEQrx+VhaLIRBRWAN14MvRIvWT++3/5J
hfuqyZGZEtMz23ly/GY7juIVu1YU2+n3bE6fJBsjqzOLrQtPLlBK25AaHkyNOvtV+afx3O8qcgW7
eNzMNS3Gfz9DUmHVbIbHBDFlSeCaNV8UFPyAqHhoAk39lHTawRqme0/pl8HMD0sy03lU3x0Fgz6b
D7GB9nUYoi6lUimEShhzemuAZn5jSp6dDMmaTD1rVfNj8s7irbfjeGWGhaGch9aTlQ33pgnvHoYR
9YhNWrlTj8dBr9kPNFZoGzQ4pr735GM2AKw0K/2XBcTR78hnQHrjJfnVyaA5riljpPXvdpP3FF6l
/m52FEjLhGu6zuiuym81JRfliZ8pz4iVHCT6qZE+EaGA7HczLReFk4qg0DCwrob7lustk/W3GCm5
4vIRTsx2HBhmifXcxD6TjOZEHEe2ipF0bA2dTZ4+S4uLsLd+bt+jXhv//Cz+quP8AFHoh4gH7E80
I7PRwaytwKeXILErc9yIFD4/MOdgalPEr9SuHMQFYZNRZsOE4O2y4vm9v6V0N+oO1+3BnJI6zMaY
0krNW3CSG27xHYru47oC9EhuYzmrF0Fbm9uVOZelF7zxJE6hirI+e2sITbjR8LhHMv5c/2LfLmnX
L6jUDRTixWX2PNbM5GpWQ72rNUwIpiIQcbBtejf7fi66P4GbDFet8W7M7M5giO0619z2WsvqxDLn
EGLEO+oFBoH1+G665d9sY3oQ+IPDoZs2mLyXLXKqOaTWO02IZ9nRnQ1nPht5jJ/XtB/NG5Bv0pWD
noH3h/QoEOIOoUTM2CfcNe2I9k2rIZzImFe+BUmsF2BcOVWApbTeOZ7A5RQgGkWrsDnceNsNEh9X
9wNf8i7UClRWN6JDNFp6l3nRNsstH3tW8XdnQf5jFpAJBzBwDbdvtis7Wn02H5ZcCZbH5xKCxndD
kXQ9VnQ3ORQHGhw/8ltfbc3mBA4VRIdxSfriwU67LyOZoK6i4tskn7jI4elbBLxpNgIChe5Bwa/t
Kx3cCiWK55bfSaU9NiNHUc2UGUlb1Q4WY+t7N2unzdBbdditwJt5jfHi3lVe/qBGyE25LRl1Wc8F
kObdmClv2+vrDa1Be7XM08voWkagGiEjlxXzyby5IGzNOTRNFR/HSvd2STXdpWtr71LJw8QVsAek
FW9b5n2hXx2wNtAglTpDf9aByA+HbGcjJNb1sTn18nMpbs6EifrAb/mTtEo7zH12SuYxp7JLQGZa
n2ujf0++NfEk4feIZQ8uxYjkQFFnpe6jJ2KS81ajDuE048aegTYsuJ7mCXU5w84ZwmJYOclvzoI1
8Boc1wlzPd2f72yfZbbJlsPn9xZO/0VODCMuhLaUWFXs/grvnRU/39wrfBgt1PUpC7XK2lVmTSA6
9tbAtapPp49f0eFi4U3WXUaDvltKdRsleKjcyAds+vTe9NEfjAOdVeuhmWB7116ZXN0C7ZffoQYY
lrJ7BhzK/a2X4QTZMSiFPNtSm/nW8j+0bkdZ1/uskGZQ4tkIaoLnhn6OllmhoAcUEhht9gdNl4Oq
fjEX+0i1TS9uyQbI8x2gSm03aMsRkjDCrWJ5TaCuBHNxnEYKnzql6dL69oquFFkbLjPJhQhiSL10
OKF4QkyULTfAAnU13kbyZo3ikBg0Xprt83LTitZ4ckixDVNWqYjDKanqWo9GYktwE8R7QpxQ4Zdv
CsF+YBTizWF/bME38JNM25gLoJkGdgDrQVQu1kyXYo0qMGKaol6RkEoc4Owc6jY+MxW6iCQ/t6ub
hA+EN/Y8p4qvIV6Ohp6eHDPdVjr7fJOoXDxtsemd5c36wx8uptsUgbmbPd7krs6Q8jhhqKR3w9bh
iWgWHJVyPhI6oE336dT3gV0ALESBxprkOCu3QwuGrSctSP0Rzju2+m+PSBnKww8/y7/xE4Q2JsUs
Y22RsR6bloIfX//n8rOFcVIexxGxX722mOsZtekGHqMK1aI7QrWxMX0q5B+QAR4kqlNiZ8Kb4Gzz
369mpNIyVJMBxstkYAPWJSzYKyCNqCKdjQNba9XV0Uky3FgIMtfbw6l2E44l8YJ29FtvjHyTZObB
6fIvstbhNU8fZdnthazP5FZHutY9IyjbWdSJ09xfpGlu1mJ9y4vxzerkJqN7xMtKb067jY55fupK
7L31nAOEy48VQ0RuA/XpJukuxjVgWAyVRoXtFmQ6ESIz13ZFQl2GzyigbfATzLrOU1VnDllxGzyh
etCT4EA3kkKF6Z6MVeGjWoETeXbN1EQ99P0O0CTsW7c8NFPxVNTVi2UgTtRuL6CCwU5TacMoqDl6
s69yFWyB0XTitMwf17p8HAbjNbbWvWfLh1W0WjAa57bQuYCNHmNUgw+C7b2j+JJCH14X58eYRj/o
Bve5b1MEOSX7FsvXoFSYp5h7LgYuGDNTHfvxPNUZAVYzj9VkuQzzRu/LJ8h9KT9aee3VeJRDfGJY
hHIBEnNKeYDXxs7cV1t9tmt2bzrNSbPkc1vXZyPBwt2OW02tvBgKepPrTl+WOX7C9qH3yxnFdJof
LR7TIs3LVraNw0OvzyzKKWrheri3bRrs7AeqCO7xIcXHW27SSd6vFtEVSa7DZt17vi02WNwGSCNU
x1lMETtfVmrfQPu0Sgq9Bm8JI/KgTOdHmXBnO61NHTbHH7kHsFA8mqrkkbv6JBIBKgi8j9piFp9n
ULCSibstW5iDc3HfVmwkTpAdWrHbYzrXx9e84Ziu57OElXGUvvuIVedPyPYyeMsPOBp83u5z3rOe
Y52DOnaE1pyis7aWPMOk4n5B2HrJp4nj8PZu2oLc104WrwDb2KlwAAQeJxxDboWLx22fcWd/jmMy
HNoMJU4MpQ+w3BrlcXQjyUdEWsQBjKB93+YXmxJ8KzzSopb0ZJhMlNaBHqlCpSrPJbd/DqIqAII3
b8BRMAPZekl8N2vaUbnE7qyueO8aPNAGq8n0syCEkTK4CBCUcTFn3tFQrPB4cvNodHaGXb04ObpA
lT8AldkgjHh4q4kKondt8ca1PtoJlz4swaHoD9N7oVtdZAxmEeSdrLbJsn6ieH6uyNBlkW+AImaF
CBKVd13wwijSe0sPFHkLrElZadTE3SsgGHRtuPZOQNhL1Ltw8PsOKDVAdCfJiQni0YUJjPnwOgdE
D/xgU40sxl7Cr/c+lqPG1JEGLF+SXNrBqfNgulloB7N9MLN1IwsHTUJqvBA9RdlSJO8Mq764YXfa
bMkIr+/E0OrQmK48WGJ6G508388psbqOIzeobE6J8kieHxDpD8R0miK/YcsZJ2JZD5bCxMddGx9r
7L1J6+ykbKTFWDL1kNqTN5YY7XLKh/bYL8uD10LUJhdkp02EH0PIYoIcP6/d1l/Fn90qHBc271q1
kpqgdSd39N6M+j7puYRUw/Sp07k3ULocm8m7lGRHVFNtgjREZ1JJjgiNJDCIdix9zfICTX+7NHW0
Qkqid+0f3QXbtc1jiAQ0BO+Bbro75b2USQFD00NWMbT6l4GgKStaKotE/cnR3Xg3jFKiK0jU40Wp
PnQn/hTbT8pAuISzG86ZU5WxV2cClvbwuHRCvuM8oe43psepckLgik1EbOPbPJZX38hOiLFOa07V
lY5FIIwavytULtJ2uYd6yZAxuSytQROZM0KpjPJnmkxs0HgAWG07CVpMYADGsDy5q+OGvrzr2vRR
eRWuwP5V4vUKMU1xXTdkxyOGwOc7fMKu+dSWSCJ/DvBSOarjFYDtvRlcHd+fi977NRfEAzr+mSr8
nOTFfh3SJuxK/CwlYClDY1KOvyg+gszliR1TV/z3ZUT5thTiGVcCNbvTXMip/RvZWYTpUn0y2wDE
pO6Wzhwp7/HYZEq+xp55QpXn1Lh0jVnwKlTi6iYC0SsDD1Wc4MPBjGOYTcUJ5pqBYJBZCfzE7Oja
ywkfeRZOBaaCUmjI83KoPslb2vReMFVHVSr8TvKNheD90mnfaN7oSlAl+W8TzvTU96/IrL5U7/60
6IlW3/qXfGQGzbS2MHeTOu5T04CYN++cqXgXaE/BMXIduASDAlD7znjAIxjPTk6pvAideBzCazL2
ldbkVFLIVkgGyN+A++dBZvjPidNSUg07G3R80BqsnoQ1/ptq71U6JgVPZujUks62nNCDFtgzxr7/
9lnTa+RT95Z8HKf5l4XIRQcQA8iH0MOWFQeRIr6Ue9uYr3nR1TxpaAKsxT3pkgJyBDeMl22+slDT
6MJwiaHZkQhcSrsoQ6f5qKn+Z1/ybF1wg2u7OsWp4oGXZ14jechohGvOdMwpcyRr8C59qe8w2+YB
4EJi/cSYHTuW2YqOaq8n7ZMjS5O6vKyQBMGnUhlPa2/JN8Zk9AGhi3SVKMn53q913VwKrFhXs2zu
yAFmjQxoB6Z9E8SltmEM229EUXdh/O27KLPyFiAyYNKUIri5tIUPnCIhAM2cnLum4FThKm4pwmo8
pkuXbtfmbPvt59wqLIU61foqmgPzUfa1HjRcn81w1XdGBGOf+n5I/jkj+uwYNl/gVw+jdOg3E7SF
eO9ZS9seprieMr4srjq5upgNzJtVXgvmK9cYh4VBB8N9R4RzOXxO0/9CnbhHLcrZZjAb1kPut3St
S+bYd53kx0w0R+6MSf/BOH07ZaaCahICCbDdeiZGa2KiCNiMAlFYRz3LXm2wj2yVDX7MkutNQ48d
xKYT0sPuK139cvJD1EgehfBBDVXsLGgXk7UsjonGTjth4oWLJl9pvtTKzQ+ACA3wKMgJWPYcEg3G
j8BM2F6js2kphWN5P9e9tr0ljwU35uBW753+MsAODkakVFuRj7smI4hvHsZiU80QzBJ5pyr/fchE
ukET3me2Hwm7GWAGeuumAx5XYhk89GZYdTkyEJE+Z75VRHmtb2qbVz3WdFQ4hURp7QmfUfkcoz5Y
+6hhiObXsBcotjQIHi7zRKZeqH6655KO/8TDZZva5ZMGAXkn9JttZx21x96OYdeJjGkTVi2rfTYZ
aJ0yqWP6ro0yKoigoBBz1J6wUA4ntyEKSlrfxaSmyDOtlmawSCMrZTWtx/mZxV/jqUcKeD8yE/tf
V691VE8J/pBUXI3UWvZDz22AMQWq8UismrBaFHblSn/jJRDluvtatGyHFdOFmOKO1dyx9Srtjod7
Gy7+AjPt1tvFy71Vs17OWeocqQfayB7ACxuI0Nwqe54sBhjI4Mkx7FKxSYbEDSoxsVoVoMoMQnPj
MZih8ARuP9RvSBVHRqtQoqbUQvhHpKY+LWuk0o8ZqfmxEAB/qbfD3G2TKPbX9YT+milGUd5y1M2v
1GxEaFvLR1Y2VcDcaY5SfcHasjQnR9sMt0T3uhy5hElij0D05XCx0vIFhxwbDrNIdijix/PsgahA
mhjn0dDCUCLCjD5iwNjDgrZ7cCp7DVphmDuJxfmg9RBfJcvCF0+u28k17rS1rP44mbZwdayvfCbk
JiG84hLXxU/WEatopPxuwyCrSzNmdj1+Yv7vU+Q+xO0NEAaBU10q8juvpXywkm55T6T37psf/fwn
gZCe/0c0LeQ7fn0Nn++zJXS04jyNz6SCVQe4r4yUi8aLWnfIThbjViQHGTTsuJGvhls9Jukkwo6v
FYpWavf/fUBHXx7SAvoY9tsAebjzwuqojeBjdRfW3wzppM2l0KzHGl7veVot+8HAhwxsqnjX8/VT
61fn7OYlcsJSzCGOX/P834c1d3Okss2W/K0nklxCF/oKOjO5vvUrfaKq3fpZY9zgSG/88h8wy3U/
/a1gtOMB26+3LoChCjBdKv5VrriP8U38H2dnths3sm3bLyIQZDDYvCr7Vpnq5RdCdrnY9z2//g5m
3XtOWS5YwEVhJ5TehVKaSUasWGvOMa9t7+5A647nygN7ldVvFGQI9Oecdq2yve3tbSyNcgO6l/Ww
ncyd0NlkDAmgnUq9sdeRqolpsxKd9qg6iTEud7lVDKfOS6JF1rTFMRt78Gymu0M1hG4Ve8t7Ex9c
mI72fCxgVh3dKVM4x9wB/2mzHdAypArvdcJ/I5g6d6qU3QHtsWJ1y97rEnQNQJL2rE/m1TWVdvIz
THD5MMQnve5nGKOvM3NwxMnNPfAI0nsLPCgocZyIZRF1xZKUTYS7geM/Fd7wWE519jEKhPKdgynJ
qPLpLKBR7+madsy/AueAWwLBa2RSKmLs+JCafTGjtLwmxfSkWxbUgpbdGg+DzsZVDdFKQeZc5way
m4E0r601wA7JDdoQrUyo98jmQVSV30du1G1cLYJ85tAid8vUvW9nfiEjE+yrOcomt7HdDQixh9xs
avRyDorMYiiXtyBkZAPdCudAzkB8iCH8++aPVsvTszS85Nz/z09+Wrs7io5//lzKZNplFkuknQ/J
IUmxdEuR1K89Pc1Yb6K/XKbDXbNAVuAcYpAwK5b1GS5TtdvJQl4CBjd5yBE/rPqygc3tTSHwjcDc
uFa7Ga2KZiFYmjEKhh1HH55GGgPs/IjYZt5oD0znWQ/Y1gbG5GlgvDoegtKQ6TWnz3BR1WlzwbRS
7HjqBWKYp9Jr8otZFzScZk6wHz0Nvm3zm0iDmnL+MoWbX2+BMqYiDJbVgX+nRhcBknalcYoi0ZAu
rTvQazVJgdnjQtonszFqCM9RXPP/5wGw+DZMFt4wjGu75kzZg5DxtWgfsdEclPtRBgOA7kaFTx5d
QhMJCtOqPlt6LeFPeN6VnrOmW4O3dqEt0S/Ss3sI4KugEu16IBjrhAc4XEh9wucWp7BdYUCUNID4
Mbasn4GfHHAgjltbpv2LM0ClKkZzBHk89S9KaWR4z4y7sSN2q6qrpcN54HnMx5kw17y6va6tSkTN
Gyf20lcElFZsImcUg7mQqlJ3ZQSbhcQwHCaGuy1ceVWz3cVI8mzjd5w+arcbSRg3WiwJI4yM3l9F
/NGhq0EcRiP8xqjTxqPtMcUh0W3JTMjfGyXj9T5pdg0ZX+vb1xMPP1I5BBcjTC917tVnI9GIN/At
8ShZNJZaFeeXoD/5NpI0EGglvg94TiNF6ZbJvT8dR7PINr1mIBUfXlyMT49ZyxjFx5u8HUw6KbZG
PCUNfEyDvXdfD3G39jLNRX/ngG7ok3rV+grdVaulV6PqDwOKZ44jGTNBzz6ZbEdD+OzDj3sY0SqB
VTY+qIu0Zz3k89l6tYuE0DaDmTh8PRxnSKkuiyWYzDkt+f8ZQIXFbaYc51AHszezMB6FjZxlqust
gCe8o61lbQaa9DvpojxEO6aPXo/vF72RC0R6O/rTs4vnfCOswT7QN+jWVUz9XWDLSBzpLhS5E5NZ
hyfLzN68LpaPaoyxmGk4XT3XSI+lU2RHIt6nIlipDgBvc288cyysk+NkyWHja527zxzTxYWeNZAY
+uGivAJPhWXB6uOIjChyWXk1a8t8jK0QZF17zBvIP8aMCVW2JLYcASlSoGBgX1OusVKCVoPHlBpJ
zZif49J4RF8fb26mpyJDrWO69Kxmv2/X2PV9AIorNwyaaZiZAmLSNh3BGBht9dlVyiizmWyU+CTJ
jgSV0mz3i43Cz8xU1brMZM+1pXdc3IYegOvSg9Ik8UeRKvaGNakjXBWbwzVJSrekNauN77M8srfD
SEd8aik/zaTaQeGrgJBWNDBQIoutbc3dNMLoaB50ipl2nK/6mbFgcBhbWLbu7m9vUTHtKniTV6WK
4WinZXfKRB4caUAuEHl6vmhex04RgVmU81XzxBF7TrIujRz1g9OHS6NBAqNlDG/MMehxFPMN4/Tt
iOFuuwMuiRVQn+CFKMAGpDLMnDaU/osxaH9zI/JBZ5mE7yf9ESyXWI/09q4ekkfwRqP+QlDQrhzF
xhtQcFeJHT+SUN2LHOR3Mqd90sUsj6nVZRtIoJwaajBwIPYheIJFfNC9xD8xu36sfW4rIx7GIz2V
fpdQ6CBWlPQxZt4UB561oyQrUQ/mdTKlv3bbJF40KHnBNbfpi2gVMui+WctK0VbSq2GPNVxbM7G+
J+O4O9Cqk2vGpX/fGEttWW8rGlFCBfGrQ6qDNkzjyc6Xra75+EKGYM3idiSJGOx0OfD5OCXlrfcM
Zt5+gFesCt997AVbWGoUxkNnjfcFMDq2KLrZbQ6VjJh4QerIshPYLsuaeyLKAedVzYdR2fm9Jpvt
FHC5uum7L0AKWg6+/G6U1i5s/U01P+TBSDpcSRdia0IMvqTODuDrYWROdS7h5nIU1UxSh5OHpKAe
0nqOlqqjHZ7ETf+UuRJ0Uvgx1aJ+RVCJzrMFwJbaOH1yC6VYOBxybMcIXpJm0zW0FMxhzd9Lnm5s
GnzEHtsuSvxsDiSP5xi520+hyZdHm8OKivC5McPsIGiGLJGUpN+o/19pKB1HJn3NaMLhUyWCt45O
LUutH0M2uHO0Kd4PUDwe26y2udMTmrLorZsMeiuNm3OZVBXbw+jCuoH87A9mc24LxzgPJkhvz52N
auQUPAYs6lNbMYFQ4KgamrR3FpEiD1Y94ljJWhBCddrCFNcxQkRe+kGGxTH1Pno63aTMjmcY6xkp
PrM6JgxQ4vaHSFP8Ak65zvyC9DeBEtFZGEB4C1aEOJVpMjeoX6CAJvnHP+vpvKg2fj7sMlbkuzKE
96ZwR65a27EecW9AiZDhS6o0xXBCbk2GeEtrNP396EYR8EPn3Mo4P+Z5g9gEIQpd2hKwzixlcfOf
XuyqjZw6Z+l0NRBVnRiZMC2fSF8fIP1LSl+oBsiD+/h4e9FND/P26DBItrLuWHgjrTKGnu9Twcyq
anV51gvkUbhq3sdWifcRGd3CRsObVAVc3+i2IUYEfiPsuySBTbaQ09dv4AVfwjGKPkwn2FhVvJkV
Tw8OPAOSc5CFQ319vL2bZnfkEOZPt3cwqIHG189FVfV3VVWXHKWzlDllwbQxyMqnNspYjG38YgE9
mavdWAwJS2P8prlzzeQn+ik1g3BNBRWjpksdtFnFoTM747miu2zSOT26gTWd+igWp5Jo0AVqimZJ
WylmmJ/ETyoQlzZ0zJ8E/Cw5yGL+vLqWNn5ELe1V2jprRDf4ccvBYy5bVVyE+SVDEnEYEO5jqaqQ
hxvV4fYTuEuKhHAAXsufEweSy/dbhh/KPY24aMw7PxiAehe2LW/vBY53yvTmFYCemElR3mnoiZUc
kSavwKJF98AM7N3U10/j/M5BCHDnmnW3EXpUX0U8/UUbMH9Rxjg7JQJrG9lh/JoUoIwAnZRnswme
gVxy+NQgtg+aab85Y/xMWY2dC1lKaArtOuqCoUGEZjF1TT4G8wAPwlqq1d7BCZL2Iei772oWNYdm
pdAyxuJwe4nnnzRzlgghnV5Jt4G5PDGqsI1abVUm5HOVaOFynITa3nj7WlREyxSB+zaJiGUah3Ln
QdxkcujyAKWp2uIT0Y+3A4TeMF+KizKH/z9VFtu0ndw1o4iOslPDwwg+RDQ4GusULJUImyuhw/E2
cqJoIzwdyeGQf2QKkegIsePqhOq1Zxh4RxK7+T6MyTJuQqgnXq7vS0N2SzKN1PugZwjS+vaqj7o6
d9wHjDScbm64tWvMHD4p5aN/iqxuIZgF3t9eUofzvxW5tDw77Wdsu8SCkWp/hVpXLhtHv+cOPFKo
jmdRxnT3SJD5Lhh0i4QBUhxDf7yVplljA38gckWbYFlpwtijI0ln+j+d/nR8t9vqizQRRaTfL5EO
iMdsS+gkOijFq/0pIM3qsy5p44qa1dOb7Vik3cWdb4N2aB46kTQPWuuRwBs6Oz8xvsFn39p10u3C
LIsPjNOvSSXFkfxFnYEYX9v/viWyuOMAX/yVFXu7dM2Poi/dpSIR+mBWsXufOsw+4Rar3ZAx3W/c
IsYI4sen20+idSm+Q8UjKstur00Rx4ssOrqc/R4oMH9UbKqbMCdUHMIFEEO9ffLQ1wO/ypx/olcD
KIuLVHuO0VOmrN5aVhPn7JiHpgnlc4cGbWUwzdNZIU5ZVMhlMkTO8s+ZGZ8TPUxpSt3WTapNE+qH
mEP5/pXW1FeTF0QKmAG0QWerzHbvuvrfNAQ0bB84Gv/824zP4VD8OlsKogapjy2H3Otff12LdZgD
BDFoGX6SH/Dr75QTNz/yEgtTCPn+YezdYBOYzbeiQYCsJMzLsVtVZeG/MpXwnQt54N6+KHW5C83k
RxEnaBT8xN1FioQdwy3VtZiGeK40vgi2sj7nE5rSth1lW1BgDGkL61PKVh+lvc1ooFu4jX7suTh7
Ts4BUWwXimLAOwk5vRODGNKA11w7CdW1eB3zvD2NzPCmiE0uHcxqkUIuwFFQaYTKK33FqdxD5HIZ
E6HePasslwWBRivSdXHBmV28M0Hy+cEQbuyg/FvUzEIUIuFF32jGIvU0Oqg1e09umRONBBLJorI+
aFPhEm9Xuyiy5NE0bO/FktUqya11mNL7lTRoVlSRa7f3ehqu+Czbcq6TCyjOBZZXzghCrdNaeIxN
opOpq7URBOIUGmOx7knnXVY5fk3hJoQllB3GfB3r/J/vFpTZvz37tJCZiDvKlELonwM1Yx3UkS4x
ekhLP0teaD35Lq2SNlwPuPRwplKitrDw7g0gcVvRjNQnWJPSzKlRAmZLOk/lg02a1sYrSmaNCaPB
ruRMWpcsfMUwdpcGtDlqEASXfjK9VnY03WXECCzbjAEL2FxrT2nbnOi0OU++HtFhRk1qARzGPJ3f
t02T7VRVhRuUhe5zXReP4KraHwn6SYPmWHyup0h/QwUdYrgsk+8GIjoDtEqn5i6CV2uncaTN4ATG
oe5SZtVzQJ6L02ylwx2+YAG8Nxpf3tF24Vhde+Ih0pV+T6K3XlTLwKlhDebiAHgZkqvha3tnKrR9
J0cfKg7txL53GH1pjru3tFbs0j7scROk84CMvK5VWMuJCGe3esB7Vy0nDBLSEzoo87Q5J42BCibU
UTVgak3yiyHqY+CExbPeevpDU1kL2n3OrpPohTBd3DOzC59lqZU7wwgSOnh7+jnDhswc6p9A9ltI
Ieaq9xlPuJoo2PcxAfqsGY+hHJBSiMAke4CfkCe19+zEzh2HiK3mONkBnFpz+PMdZs6BRXky+nk2
B9LahmlJaeq6xcInXGXekgL/tfwVUuotgnMI0ql4gk2s3w58qxquFwcMHLttX20lIFyMgQQexiBt
7xqOaKuoLb1FK337nGvqFMKsC8f0zZ8QgjvTByiNcc4KCu10O2BfP46NtoSZwxyCYJisEd79QDJJ
Ksz2qIWvUvfcCw572ZYuF0zMVnlIWoEZGt/qCGCFvYeK86YpaN6d49J8gRTP+NgPVn++Hmpewz5d
jzkkl4hDAXjdEZ/STwV5PdCHUSu6JRBQ33THvdZ3eJRMW1v0fv/m6shUvKDtsayCt5NoCc9IZQ8W
7OajzaXelnrb0zfvXoPEH9HYCfOMhDdaCgKswBAaPxv8A5AoAWMMSxXwNat6LJ46ay+k9YKhQ8My
z84TCv05WtLK1NdgwDRQrxdvAqsUJcU1Ejzsmo5brQzs5AOTIlSpmHiFMrYf/PAdo5y181w3xJKr
R+fYDPaDMLO/I711lhojry9CdG9r/+frJqXBWiVcm8v2qUjhoBrpnhfnWFCYybM+1TiY/fxbWc8J
WPMRQPWpt0t0cTBY508ctPb5Rw/gPUY9EzkLC2oJfUgne+aB/ZlH7xFFrBGoF+QUxqLv1lmbQVFo
dOeOnimeWNtzF4XtGEuC4PW91eOkqcU4ccGUh3gEW7PbvquqRoedk9s0dmSZ6XxACulvoTVHUWAc
S0KOElXDMgfyaDXqHTb+DjCVR+eA6ZxMN27oGhtPd+YhlPU9j2R71I1kKU0mgkJY2QtHjosW68XF
kzpsteyIcah+aLvwXHB0X/z5/tQ/53tRp7DMG7orUFYBOJmLxX89rzFCR2H2frEwRdgdh84Od1WM
X7qJ3UNWhtjnzCBldg1aFBDvIffH/tg29keSR7DcQ7u66kkVLrw8Zt6IXQJyd29tUQ9/mfP4X5+U
gLS5YAUSS3H16ydlRsC4A6soLoFgAH4T0JYKFqkb6U+eXXz0zEaObRnZK3obcoUbd1cRQ3PvTuLR
yqx2lfddQjsn+obxlGlOmzIpLj35Rfn3W3HN9XQMg/XPkUqY1hxW+a/r6aVY1bymzhfhBFJJKEKB
YnKul35NlmaAE2JRpPi4vvgWP2ce8y2aQhkO9Sb/041Pq0yRNWY1wsvgd5Ubb8oDzqU0PyChtCbh
OTBkzbXRJQUsFkBw2TQaO3NQ79CswL3WmkHvAtPmFx/q96XPhGnluopPZArywn+9FF2UV5UxAtaI
rGbX2mV7ioHm73yaQ6uRWJFtoLfDrkiiBvmruevH9vmLT/BbcWyxHbmWrpQhHYdI118/QdMIGJn0
JxdJhOXRhXyNrY3I+oFfZSKp2uSmovUZdzsaKGybwfDKeXPbWcS9kC4mv3jY1Pw1/LqoEd3mSOFY
tu3qjv3pYXNaFDFGEpKnErSnwOrKTRa3ET6txH5PKsD4SGF2IgvTE23QJ9iF+isYWOjlkalOsTbZ
e0Cur1baJTvOMDqtiDhYW6TKWAzLD7AZAuZ5LgRgVevtqtFD7zJ0L7oK+piztpQ7Cj5YdwxClffQ
qEz72ylP2AWCF+Lb3iZjAF8xJ9hwANNgKkfJcejbt2Jucd5eXBvsS2opUq7hGT5UTu2uoim4JHQO
zpIYrbtMDOHbJJE8anXbH24t99uLFjY/TSf1tr2s/eMX3/PvD52lU9Kwz3Ic4hT06fZXsQxxNiFU
8LM+m7MmV3KQ9YuDKGgH0H1a4sDu7oyycI85aefeOKSPxjxWdoKMJskbZ4jA9EpAbo5+ctr4+58/
n/z98bR0yzEcmFvSsdnWfr0PtayAZDVxJChxF5wcO79Oom5XwVDCjx1aBhJN5i+r0PmLrlW7duZg
776ukIjMwUNDobqV1VKbOGnn3ef+bLqnfL+9QKNG8TuKfHt72+QvIchEaSDfJ7rbf/Cd9yqV7EcD
9DnYa+4uLOjUpeYUnm1hHyhOnDPdwy9udf23Y7BlSUMn+l3qHPOcz3WgxXFJ0IcIGWalexaI6N7y
SvfUQ3KOLiO+rK3n5ySb194ZGtaOGKX6IOd/bdCnDwy8b1haONMOyfWL7+L3AtVip7MtC7WkiZP/
U5YqCAaoBbjPFy3ThJOm1S7QdHTIknQbnk5jpQXmcOSRnHYuQKtlScuzyd5FCiuI8JLiGEzjdGx7
Ic+oaTKgmKG5qCzHPIEyUqd5bE8nzPbWGZV+mnVAjabhW9R208rCAkobJVQPQ21jXQVKvAQHAjvG
JvurYeL257/rf2zullKSCkoqSWbc53TRsjLNmilLuLANa0EEHo3qxkCXZtjaPTLv9dBW7kNQQvtE
53gYAi0AKPMWp3LZhkV9JGZNnvuhwRuRInRBwEI6qx4693/+mMbvX4lNgLigGLP5tFR7vz4eaYBg
ibtyjo/HSELtQD1ejc3L5DGnSsnT8MfcuDJg0a9JlHLwz+OlzaJ0V8XeI8URPaI8j46ciRQ9LRg3
5jjtWki0oI15URzIaOKaqDdc4lf+/OFv0ea/ruk80Jx2JOs6px/z09qjhRpB4PWI+J2uNahZJOFt
Ozw1rm0eMTj9heEIvAuCxqQiOo8Tv37KwpKQ7ghX558/i/z9oeNAwHyX3c4U7OmfL2Rsxq5uNsCb
qlOKVPouT9zxpffRP7hK9UC+sThqebKvHT2573zHPsBtfRGeS481Co1jXDrq6rY6EBHb/wtgjraz
smrOmw6mlaEnwOTK9njLmxMTz1BuWO8wbI9px4EusLvwLWkFGXcSikhcquGYptY7EFn71BYVzFl0
gmtBDuLaT2pGRP8ff312Vu55Z7YwiE+1F76zOCmrNFlUhvNzmpR9IqrY23Jg1qG7mBo8RLdYVwAg
rm5umCSLDt2rbjFV8VoVbvIiYKJfFXMSeDhbk5xHTY0M5NU7cU7JKaY1sqi1EKTU/LYPc3sfxrJ9
sHTkjZNI7WPqqGpbJagh/doo7BXs9RVH+8DUP2wyL/pRHE205DliXfOLTqD9e31MaczaZtzKecqe
X5+ikY8TwITPFl4LOHIq7uPS9t+wUSVHmYLQd9jdNp6ClMVXNyyMIn8Dw9ScxJSjMakTEq4C8hSa
IQrf3K5GD6SSUzC3y5LRxUMAqltp2BRjgiCxgoRb/rLDwWy8CSZi2D73OWKxuiDizFiwyK5IIQHg
70kDdaxPtFaqu9cMJ8JS2YV9rjW/2BOe4YONasWjmeLKBd46rP1eseg2Tnb2zYYeB6gAQfqGVvvy
BX/TO1HjT530SIzBp3ZX5nWNNlKvrqFdFFsHtV3f1rP7rX6SIrZ3MWSztdHGaj9CTLDzQL4X0rM2
VtyS3TKmKWexgGEkk8FVFMT1TqUzBndFZP204gIGYD7cDhdLb724odNBf9CnR10rzCVefmvz51v4
v5ZCC841JbwuabqbcyXxr+NDO8YEMBoC1i4RlarwrGvWVX+JDENfhuBmE6tLOhnFpo6GGFsoEQbm
YFwhqclnhwFdm1V7LKvewwA7H0Kze0kIKjrkDnK9HgfW7R0Nx+nuz5/7PyocG2+o6+CQlYb9W2UL
VhMzfgsVUQI+rvAhyKFctGPtr2JRgGXkq9hmgCt3eq52QQDloa6Z5tTAaBdCs9zD/Naev8e48356
To+UoxlJ9KoMMs4x+y2isUXQZJDH0InG3ngSnxijDGo+7vYGM+tB9534wgy4nyNmB+wBxjcZJhNT
ilrtKxPnyp//0uq3ZupcxgtTsLsaHPlu/e1/fVmMjsbUDMF8uoJw7B52wyEkEfiuG/12VRMVuGN8
Fp0cj9aJ0wfXoTOx6Fb2A5MdsbxFzBRz4imknhB2PDx14lKjhdOT2hxyZjtkLhqFvMHWvAD3HK4s
kcenSWHhbPAp2isjrqJdP+jfzcCo6R/5NRFKCygA5L0H23pIGYGAw9tzL5e7sutKlKZ2vRlHj7yF
ShhUJBB03ICK0hIBUV1Od3XVoiAV8U12W2Qy4lWjl0S3Df8Wos72i/v9tjt+2j0dA5alYyqD+lh+
OhGproZY42TZwopCyQ5CsoLQU7i5QR1cwoymYU8rAGh7D39Hi9tHRD8ROfBd9jC1k3E3+sW4dbUu
vPYGtiUddTBnkxjrXBXZNIHIX1iP5C6vzbzPD4YRIxXouujZqapoLRx3OnQdUBK31HMdfpkerHOf
4fPtGIOR0131XmbACnadpe5h8L61l6vSzLeoJT9u7/rIcAk49cpFas+ZG5XQtwQ84N+aG0c+VK6v
Hrb/qJdcm/6q6VoSKK3xaZGIXHSOzMQhGNTXEk3uc5s3ODMMxAm3t1lebFXot5fS7VnVNUetNPC5
O6tIrZVFK36bdeDaEjj737Apm5XAm50D/0h2id1bZ1/F/b0/HegYQyZgAk8vN7/04ejjJalWeQQo
DYH/sPMnclsiYSPxkV/8JfXfz+4U54bDdEjZpmN+PtN1nmVlRSzRdxTmtAnipN9ZofU2qvydm+Of
58M2x4cw74alCSzo4FvesPdsCDT4uacvaunfB20WDGgXMwOVKrbAzw3JQcvLkPWJM4CWbKim8kc9
CsJ7c8IeXwcIrSJZbc1hFIcgLd8LJU8dq8Kb1g5Hb2rf2nY8VtZgsiu75lJ1JZGthonggcYhY8uR
/FwCz+v+J0Qh59sXC9V8Q/z6lDm6RWHAhVQWx55PNapFkB2eyRGPfQuzG2WWswYM/zCWPWDcIAnO
I8nJ54zE5n9elF/1YE+LcjGAhcKZQLRpAFLBvjekrF75m3b7ElEYTCPehlJhNpxcQJGHxjeB7xPT
vbaizH6awMMWwPEeRULKzeBp5dnS9PfKa9RDQ6DMXelWyb17VUiRX6nk87VlGDoOlqlZ1g2PO6Jm
0lr9FC+L+0QGQX8O82zcJNprmXT5zofyvohlbVFbFe2iyJwGpKhmXWNSdf2wIZyecfsXi5b1e5nN
EM2eryb3g40b9NdNelBWVQzIxtAFgxwGwTGjTbU9/Q/tYoKxWInANhdRZgJlr3BIsazVh1tWSQ0p
dOONeHJb28QJKspgO0ag3udmhDY14UVOl0QDJ63pXchaZP3fXMwwsdJjqroDmVj1P1GZyIYptTSS
BnNq6cP/vowy64kBvbaMAu5kmvbvTcSkrrTxpDR96Dw3EWdRLDzvdgiliYy5D0Yt9B9klzyUPZhp
8jcwtiMaikDyHWCKl4sEGdJGky5ArM536QM7pwHdfhTbzUpUrVzFhoPlugiyNcdI4wTpm1WB6q0O
mSqO5eMEfpbIW2AOX6wU8j9WCgbJhoV4StLp+zxicbTMQ8vBcujMpspRRjjUWqM7y3DoVp09Gle0
R5AIVq2Faw4UTNH25UErCHnQ+LpANenT1htxm0wxcOSmJzrN1leGOYDiJF8Wz7ErjvzedBlURb3O
RyO42lBCVDVF97XBUoiy2X8k6AGKJKroOrdhRkxQUcGkftXr+r2HOPeQFP84igXyc4UYN4Qhpvga
UBy7ydVy6u9R6tjv5awfCWLX3qdFOLs94x23GWRLpN77ymnrvS3vhrpFYy3bgHSc1l79eZWxft+W
2MVdPhy7EtRU9ekAQt8ejhG5U4uyjzZBh9OrbrThQRGhfNA6GHuQ/x5uf+TbBVTR0CLfKKmpLEL/
pBWWTrZ3Iu+Fb9wP4BCIWQkvumP+XSCtgn2cWOuYAd6dzmz7rmLz2peFDYk28k5l3Oh3ctLc+07o
+WnAqL8IpnT6oKm6J7EueTF6TWwbAv3uPCf9IKx3uMr5xY6tb9A+AyI2+pdYBD/QpGb3ijQAIg8Z
DSXekgQvUpGKGi1l5jxXpDjsyT+oVoGl59us7yo0pY5/ysPGu0tqsUmKfD4/t+03JqHhGcrYrogs
JGz+vab7Xxz5aTP8tra7umUrkyuBqMf6fPfzEPbs0YB76rHqtjigOI9VwaidKnhSfmicnNjNjilG
AIcQkpU5aePOHnKw6mbYqzvBYdYwL23XA3QuS7kdpiUmMah0WWetdaL8/pKl/sGCPVDFYw6ZCh+N
plMZMJLa4rGPl+4EZmgQrXzOLBxPQeuKv2RPdjeQ/4XbChoGFiInnQnAwpqNBClItY3TmOkqMXAH
FF2pb+oyxXo+DMVDzeWjH4i7yYcjQv7GVp88xsXxRERjZkKIaqDLHxm7z7kx/bVG5or/wca5Ibx6
KVv3R+lSzUVFZV57j5lwKY/CB+N313bzExFCFIoDoChTKEZOo8ievC73TjlZQwhnv1tpbIG8VurB
xaLI5HiC9T1uc9UKOq9EEDPGhVfToi85JbOfA3CgfUe2N63dNnI3OXNaRJ9qNs0Yi9CJTGy0Ap4X
bClchlW4quE8XhgD9euUmKl9DEM3RS0HsZQXKxCgfwXzaL1umFFhcX9x2uxtbDz9hGE3ZHhZt5uU
VXxh0Ue8J+8VjWZu8B+rjL2Cpc/i1UTAyqNktikhbwHUA8dxipdhomf7doqhZdaiXHfFqDYDFoiN
merh2cjKLTebe5TzSzhHtA8mt4JMsnEfVqp7yrStJfAVDCAyn5iQfLdbel5mu21bKp7+f15qob/9
eXn5jwLMNfhHzbuuQNX/qeoVcWVEdWdxrEzlifRxWCFNYhPDMpCcWhOGpaJ2eEFs90SWLNDkEQ2P
VpZ/59RZV5OgmeVUQ9lSKnsOfblHlFF8B+BCFC8WWuW9NAb89vnUZRbmFxXDbf72awHGPIRhIM05
k/Ox/emzR94w2wSKepEyg107GjdNUc0iGSqFZRuxdOuUEnNQcfcQdcNI0V4H2NoyFz2UhZOEDagl
/3CZEcjCzN9OMDwiuw/nnzS/11h59GRrFEZyKrMBlnlnI3MaRkbY6cOfvwj9P0pz16alTGnO8ff3
sRqqW6XTjeWbCMLx5MhR33kBQ2C8BcFicJ1sV2VmdaXZIqCBwCHEHLvrUKyc01Hft25sX2VXRueB
ueGCmJCJWVMcONQqBK/OrKDK/Wjj5iEIuumMJnx6shKOV45FHDT/5XsRBfJA9oo8xDCg7hpEflh4
eGt5xU+wJtnBSktrFWhhu5mC/G8bC/alEudKQFwsiwxz1OAfvdFIL9FUscIjikIKiynA0Y3vHJjX
k6ZZ72p46dts2KqydtZSsyLIEN0mE1G9DY2YJL++XjUmIBymmuk9cZAS05sNTRQ3HhyqnhYr9KZy
C+SmXRlOjRIc4eKuDgw8iGgPcuSgJESF3SWbHAnb3teoHPV0KUtXf7SXou3GR33+ueyyBgVIfizS
KWGXRAZCQGe8J/okexxK4ADEXaEn09I5wMJcEU/SvWazoYkBxCFGR75yKyhAuWZyls3/ChhEnwnZ
Go8Jnv1FGmYzoNytVhOxfEtai8aBxt9lwoO+QUY0YITQSUWS0/ABLf6u6xXigDHQyMDomWhoQQsm
0I6ezRqo55/vtv9D2Jk2uWltXfgXUcV84KskBJol9+C2v1CJc808z/z69wH73jd2p9JVO5RadpKW
kOCcvdd61nu1qkCbwB5QyCpbXsv6/asTVUVaqdChdLXuD0MOn2LUPlcw0XdpkgeViz1xcCe7Sj1F
JBPjmz59UxbUVatinixGOsAJiIRNYQCIHvIh+yNB+yijXvoW1MYpRXj4XbIg98Ql6CvcUlwUT00Z
TIQAj8hiuc7uAAt0XlNELwYG9i+Iu8YNoznj2kWsLo2kvIvsCl9kPsqMjlGCLA/Dqp2PeuqbcF1k
WlRGTHJXQ1Pepv/qgoIq3TwzCd42q5ErbyrfmqqZCenx7a+asTgzZwPEPVkgMx/6ozX42rHAxpVv
ZNKaPli82e96WbzNNBWY2iEyWQapv+5pQvBncSe4YRdd8UK/ONtLom8cg64XTZZ8OCstCYhF0b91
ct0zqR7n83oIixBLVvjo1fuo3pt6OXb1vQ/usnKjbIKqlNtwrfRjE9yEcrWVa4Dp8t6YMCO4iIUQ
CQw4atWCDzjarhn+IYUS/CYgOI7R1vV3DIYnP7Ox8YSJSXtd0u/87T/6qkM6nZfDLq6YYi1lKp+0
8Elvl1LXEsZTkj1T/fQcZc+B9LPm+sX3nxv9ZaxfKv0lT1+pQn/JplcqTl9rCW8DJLLPufRKQdTY
SHXWD0QkwTC0IT087LBwibKyv2YZ6kaMbW+mnoZ7rDntc/dh20eV3+07BZsMBLOoZVUVXcVvzTLF
UGlCJGjbFROB5JFUcLx0ECWH7DTaR403ST9xbEFTR2cfcxk5U825kc6kcxkn4gbr8tLMS432xcyv
9Ngp3br6+bXPkRreLAsj0Y2aMYrat9K+VcW9Zlk938e15vlu+UuV1cP3OQ3w+B4tj5VHwFzCSXlP
nk04LlDdsuemzfSDmgRnCW8V5GWzOgSlCG9BkaCBNxS3UA8SDbmjvMDujlJ/FKTO+7AS+cwvFRJO
Yh/99ERZ6SlByU1IhH4yK8LFz4F/LuWlNMIp8ouSX0BhTZCsMFSmVwqYrppeO/PauIN2spNbZV6n
/iaSW2nehv6WEzhp3pL0TkXpPR7uhVgqHO6ZuCfi3mYPyhwfdfbQx6XIt2tVRx0fqf2Qx4dZfIrt
R6v06skmriPpNHqsiwSVqw3heBbY/USKe2KRDC5IQg5ciC7JQ5VQZARdPbg4LMgr/WTkn7S1lPwT
5QvIZZ8s8eBThtIPM6kuHnrySIel5ORn5cb9R6XG3Y5ImbmL9Ri2Ny26S81N10gEu+F4zKJb0l6T
6Ba1Vypo2R1fO/3SdheOZXdpkqUw5CCgMoezvlYKk8w+0R6kkvoU1acwOjEkzofjkB/T4WgTDRR/
IAt/r5JBD4VqQKH5x1bS/t2fkAWww+pQR9aphsVTWCSW07fy4IyYOJ6mqauvfmPzclLjiQk6MWSL
5q8euo7gCZ1geHoqCoqL0/rUeiAASLvo2imaDJsUeIFcHOoFCXb9/Ahtq7lKXbevFETa4QQbMYUc
A0CkmL6GTb01lcT6HNcMMPhmRvvViLQ8LzJQ9FNrmR6b3ujH35dZWIdmcwxQXu4TwMUbXZT9bT3k
2PRuUa8Hbqs25mYq3mZWmtdaq9I7BjA8MMk3U6/Sz93Y1Icm+0D48H79vAzZ0YiZGmpmjTnNb1f4
hsxfxN7F1piN5ziJbQRD815fcGjRwNZVnsDCzHWF/ym/hnnfsIcn52QihWvMxifVNF4sw0ge2N0i
gw2ulnSOXnYGrGO4XiOA4hu6PFKLiw/uTcpyXftl9cxvjhhcQUXCwOPdFteiE1x02Qjlpws7t51r
7pK1+pJiX3F0HRtHkpXmnYwW4Ml28GqgRgfDQW9T9FlLo6cn8HeJ1RYqPq42qY/VkiTw7+sU9f0N
lBEQbRkAD7gMrN+HQbGYJ3YUwI7aCYRwYWJwMQIr8DoZbg5cGnGdOrpwrJGdQc5j0CXFtE0WtjRs
Eomkwjejymp3UDod2kxP3sKQnWMbdbo6+V8A19zaYv5o/vJepsNbS+MM3SCTBHTQvykGmC0Fc1Nr
2TaWax8vGvhAyyAXodFS4vfgbW4ZvA4Hoz3lDTQ3s5pco9LRgWZiOueW5NWI+LHcdMQsD9wX//1N
fS9g4ddjYaIjoUZB/W4IMGOHJmASblvY+eUL8G+itYY6pmXgD47eaMiR2fpdfJNIQ0xiV7Vnshg3
KuNFa/oqRx2wR5+eXqGbjHdBZXi2YdHtHNUPdnjvm5D8pvaiuuC2vYowf/t2ZaRejTV8z3BaLrEV
CmS7QZknEqPGmabX6cYSc7avlVZFjkaAFJ4qPPw9LNJZXa7fyBSW4ZOya8se31tIJGttT+Ki6Ooy
hrFAiHQ9CoUwU2QnQ5ZzDTICtxPZmKDvSBs2WdYrLRxG1IqvPJl6rO36iTGXKkU2URhGvhchW5QP
TtE/fO41JP/IDRlY6+wKf33hclbSOUVHt6WP3Z+6IraIumxpvMqbLNK+xYiF99iS8ff0juHzaq0U
fNa//xLmP1whNC5qrIBQEb0XOqXIuKxUyRagRriXVUJrINR7rVEvqSllcITtSUuaLSZ9Q7L9sITu
UdLEL2RBfAuJG/4L0sSxIX7k3MhwJwd2uHSEoZ6qrf5nQebKA1FfdVsaJxu+SPJpDJArTXU2PIHV
RuHd7rh+lk6p0/YKm+mMm7m82kFHkGKGt31a2iVt2ZEpASU5SXE+hBW+DXjNB8tq5buWavazVJXx
RkP4jks69p+FYPDSaHZxWP9Ul9vY6fxN3OaItoRPeiLGcI9rY+wF5Ins/FETtzmUzoFcVq8Cu4yS
hfKSMEOPLlI+oY25DDKkxUnOKg8hif3JrMwJeS6Jdf9+QjB8vL9mG8xqYELQ+RD6721qaLRdR8Op
BH2GGGUO7Iulo/9bH5V69zA1lq1LpT3ywAMZg9TYLtWlh7k99LY32h6fnXavEineLjVoru27k7YU
ayeYqeQ1sG3BTlOStqeg4oC7oDwmGs5kvX0Zy9OPkoOTph2NtRJC7vojqkQq8g+aspShHAjlmVps
bt6irlU8ym+9oPMsn+YwofDuqLmzRgiTazau3riENhbCJUFxRgrDRj7y8Lsaoxd9y3uAj6QoHag2
PPjGYR4PdXS0DBCkR7M66tWxn49sDzNrqYTqTmF6ikhX6k5DcE61E4VQ9kdV81krlyrmczafBXQW
ckGhkmQXCjxJDA3vg1O4rgd+u+taKDS583JhW+aHv36x8yYuywkKLYrNZrzZwF+ulXIMUZ1hDcNR
FTNKedApx7xWWN+bXtsnHbjz0I+SM77T4hibKTldQRs9xf5felhlF/qp2WV9JKXpdApUwY3cT45m
EX2R8O48meSA7ULRyp/mydB2FZksXsWK4lGecS/mG+SLn/HKVfeiENV9auzKCyM6wiIdqnsQ6A95
AuWt20tiqNWZBLc13+K4nG9tJMl3BBDhRtil/gUjW7or8xS1UMZ+ao7m0drR+9A3LS8W1BaEwkT3
RN6+qGBrL/iwxSUWrQARo5v7rLbhOCBAhLdn/BGbmExVLAY7jTTyzarcULD1btiytw8iyb8TqG3f
46xGsbg0qwssd1hPcwORObDopldzT3+kMnnXWC9zySUqt9mabSJgEtoNiAZ4C02kantMkHDLery7
idYXdyWTXtvZzL5FVvkNtS/0MNXnLflo6Si/GzLgMWXsza3GsLA1rCLIvyldAGhJepYpRO+QwSe7
QUx8nadwEak8BBdNdGhJEAICFB2saSl/OpTigIndio9YrcfmODfH3D82yhEge5Wf+uHU5Oxa8ULu
0vg8DyecvlRJwll87tWz1SxVBZdZPVNldemCpWoE62v1FRezpaa1tAUyfxH+RV2Ptk9k0iUrr0C3
JHujgD8pr7F0oZryGinoEa9DeS2lC1Wv1UoXqmfrZhIs5DT8nbUG5UJNxPmFF8Sbengxw4tWL8dU
P/vrkRkHZStwZerSfAhyur9MIpa3ld0Uj4zgL8Knp/iJiE91A4hPvc9G+bnU4HidcnqZ5bkLznZ5
FjyYzwYiY/vMl16yzvZaanaR1xqH5RvfD0u1A/u1pRrzMiZXvl9LOJB5ycxLm1zjAWwlacKXPLlG
5iUwwaos9UC6aBkXcy0pvi55l8NW6S+qcZn7y7jWZFw0wS370qU/axRnqkov5DC04oxEWkUlXSwV
FufJP1GDf0qVpfz6ZNUnERFICw3hqLFpZK+4VlYcZ6D/0iHBb6wdjO5A4FH0GZ0KtS5BvZlrLi6/
zishhHK31lxdc5EtfXSLWjY8v17gNFnhNidwPbBm/12iPspzb8Rqx07OFNIO2/aBxqZ8jomlWiuE
a0BQG0atxYO3FAkzQbbU6LuzTyyAW2huOCyFyVrCZx25CSQ1eSmz3df5fqr2Gsm3O1Pb69oeEteP
alKQQ2Q+wydzSWEXpltFnoFsp/SIIs6BOxrot7woRJS5VFj+LCR0FDry1jiY4REfXq7H9n6YJSCy
agWbIlcOVKkcIF4n7SFqD4HthUT08nJQ5YJ9ab1S8SbuqKk3+C41+W7KnU1zA15IsZQfuiDhqEbe
G+2ejBMoeBHB0HvK4IXwsrQ9trkf1TUuNXMv5BXNCjMJa7CfYVCH1od7FhZ0/3DiWGsaOrstgUry
N/1FpZi9LhFARwwMHejtBKuELG2woMEOwgOlVbsATaeyiwaGmTtiBwIupQH8TKfLnAGwdONMmUN/
k1J0Z2wcTV/KWEuwMNOdRHKytQqieQGZrUXqVce1QXIERG0JPpNDMh5VG05rsAx3emOpkR9b8gdo
XDgD4w3E04Ch2a3mToiMD+wcSbckGms7inU6NTY/q492FBQ3W9+q9raSmeEAgd4qsKPWCiC6B0sx
D5LKnZXsWnmpeq1SIhVw5ydOTgZtgsVtqblyBhoobNNJoBgc8mxoYlGT5QClLXkSqrDlNGspzD8i
BCTOon+wHIoODBWtFVgOHntKW4u0cNSDLcQpB34pyYiUGjs9IpjYmWLHJmnW3hVInqZdpu+gsGgT
0p5dWuwicvviXeyzZCCHd5tB2llSXbaA6tMJe/AWm7XvWYRIEGTIeQ12c7rTqx2YcBS7Max3ZQfA
CMisChdO7PTAIZmFmtdiOjM1Tv6aoDtv6BM4xNgyd9Mmhw1TyhmceIucwCBLZyk87ovNnVPG6TaW
qtbKZ6cxwJY7neE07VLtTGaoA4VVWWti2oazN3JaaxdFDlieQFtKIV1w3A0NI6tdm+/6HFPFDlEI
lFlLR5m4reXluOi/puWYC3QQJBrvbJbrCdGiu7hfqpF3FaFqxlKFxB/xsdyJxKEmTuiwHAdKderB
6dbjyHlU+U0gPPJbLVWvRfsq4qTTxLIcIEtUzN8EpUXYerQ3FUdXHFs4Su8IMG+9IyusoHCxOkO5
VLfWHDuWvQMpiQQ613epvtOnHcnmbburCYBm/cZ55ez6uMy2yoHuB2biTt7a/QfdgVUC+NsFXLeR
/pgG3mo6WuqvK9RyKtMMfC4qNV/FxavL4RPe8PDJrzWnH4bMI+MgRHBmyQ7GE5YnjaK9SeIRIMPw
fVZfqTY/GA4WriWnhwHpnJv0ActUSGJI08Pb/x9S/BBbId5s8ZZ0b1nHf+ZtDt6q7k0J3rS1yAAD
f7oSUD9L6WdTf+3mz1r9aulL+fqr4LH/QoXTi31Mw0c8vTTpSzq9ALEV+jPVNAwOnsPgOQ6erfkJ
E6CRP4m1LPEpHJaKh0+a/miST4b+KDTScQAdl0VG5nJkWk/JJBGVUfj/ic0ofyH30KvR792RqCCN
6tp4m+Jj/vTvt9J/6NgivGKMbmN+1el9/dZFkvsGsKa/dLxycdNLrFzrYUrJmylSpD7FgMB5nNRX
uTRJ1GwN5VRV8Zfa5gJNyIu2G1ghyQpoyYbUJpJlkvhtAvyys0goO6QROhVo5rWqKXvDh3EeF0t6
YJHJjy6dWYrZySkzRvmxPtXw40bAnCTVNbQZJljkmkgouoQVWU/TOBqbll1w6sevJKwbJ0LD/n6I
lF2+hLnPlbLp1YF1KAm3GCWCY91K1rPVkZua9jXXEKhpO7CyntGU2UuNuvuDD7h439ZgZoKblxE8
qgHGcr9+wEdT9RO5nvmAVxb3uUWkWYhmOhD4SY32IVMOs836ZCnWLT8qgPpr43VaiqULxbrFT5cj
6xZKt3bdlcWL1P9cuaACjMSelQulk4uzrlxYvMTJsn5h3RKOP9ctvb9n3dKu9WPdwtKlYAMced3o
aeWyaKFSw4up8hCsSxc/+LloWfxvEFijfNrDGoTWJMLzeigkBLC+U3XI66xJunWAwC7//ikV71sS
Gr3ERSSIQcrGJvPru5kQrd2ChizJxAJBktJSPTdId8+Tde9RBIK6K6e3qJ4R7oreDQhjgdxszaf1
0NUpY5A4GbYVfDavtqIBnxA6syZV9T9aVdmWQD93+lx0rmDEw9ATMyPfh7/CdMFi/e+p9fm6rv1t
ATjZWf+AoMLvozoRJhJH+8bOYe535HtYBFafck4b3uQJpf6bDZB5m8Xjqx3E34rGiJ05nvynblBJ
0Ihmpg3GYB0DKC+MoM17ryKBSWI5f1FzST91/ZLHW+f5i4wU9GJ9Mxv6Y0VlJ1/JLP7D76bs29j6
554+/EuNsmAlbpQ5mi7JnoVnRyoy31Z9URq1ethNXn835EreJDoKgcSAVY7ArnHKNiuf//3UQU96
v+RDcoLmVuYMsgX97dzJNBklwuzL7aCoJe1onUaZUIsbpoiucGZGAPauMln7OSzla5Lt18pGslQd
TMpUzVj+ElW4B/fzsB+RXmlL9cPetvdWgiHIFfaeRC89QaHrarVrTUulphuvNYRet5ZksEL2KAZN
xGsPg2cUnrZWM3iIAjFUzoVXDN5YeD3528NyjAavLbxg8PTAKxEOFpguvbTgq+IClhnWCg1XHV2l
nGBYQnOCk47OvUlvBr9e7WoATWvXnly1djPTNSY3Md1orT702rXq0LOKpcrQ6wcPF0g70A/Ak6cW
HobicvCmYikaKyn+4mKpmL/Ciwg8qfe0wLN7Twk8sF8j4rfA64PlQWC4lK8vNSMFrFwoNAbQ+F2B
iz1209gFd08lFoHOS00EGeX7odsP4b4L2Ut8MBZ6jwihrWhy75dNWyiq/TtpK01FmveVCqi5RYYt
ZwkhAnHWPinMr3KotB7pANaTKWIJ4c0cPTFjIEliiDLPQFp6jCvkN4lKdE1N//YrhMBTYwIyCVtS
zyYxK7cw+GKTKQQWcrqWU9+eae8El3DmdlQWdvgmDwMnKCSUsmqVdusrYO56GeID1EvzZiG9PlZN
S1/M7pOXwEq/Lf/0dNK2TJHEDbExcU85O+ZOtkHF9vpRNUqic2kslZncnGTzD2UBXqetRUxGwIVg
DidiY6ZA+xIY0l+YDdo/mZTeh0z6FsbG/KlI+Hf1rkzugFelj3y671v9cBRsbkfMZ5HkrDOQv3WB
BPEoqdXJvJ2J2XudMYXHFp0VKMDoyYA+K4fTvqrt+XMRRCVdHsAORCn3SMOjhPwipEWVZmoeKqHp
tQgbGLwGhKze8FnJh/3FSCTS5VrN/6B99d6iCzpXg7ygs9+Hcr/q2f72e4eczBKHCAI1XYDWmwJ9
O2ZMOyWtqo5gAmG7jPEhjsz+E1Iu21WKF/qB+oMUSOkDrs17gx+ybRvxtoqZiNv67wAuJRlnPRkS
CcYhfow0LIuLWUbf0ANYeyPVckKyodRGdlt5cUqSKQDwzI0m/BgpAOplJh1rS5Z3lxC4IuYNxFYV
JlpjHmLTiNh6zfaXNtUfVm2XH1hgWM69uwpDmOMqLOvAcdV3LeE2yNMmH7VgO8y+XG0D+JoIR6Vp
Z8mVgk+zA75ZLFKIQVdp+XDoNPadoUnc8voHhYFyL8rASRAtuFd6YR7nXqvAaRX2Ls6zHHJrQINh
sbNpywFBWXProvkvckyMfdWI9qQNNMvXR50yvBVD07pmS+ZTYcafkchOh64gcLwsEabCbjxVRe+f
Wr0HAOLHw94kd5pWf2qDdqVft1kf5nLWHGWxRzKdWU9FYY+FG5SS7DDDMMhAKo0zgcU5o9GEXkgD
4nl9bpricoddKNzNC4Z4LExcFszCHCuslWts+YBZJ5O0o1AL7xXI7W1Q9yRxoK6+r891amHfsOdK
zX+fiOkZIEEQBGJYLTmy7HV9iyutwuvcdbTrIcNyMMtkw5KWVJd5dOJYlA85I5FZlglQjIuGO1vX
XGsc3adQU6o73HKi70aCzFNb2ret0nm6X7TPikYaYF9YuGuM/0Q5vZR0BvleR8noDbYsNjg4tV0+
9bSwDKWH/wlDX9MWBG/rBlpbkP0AP16kJJxyETuOiHWMYNafMl9jPx4z5kpNRPyJRNTfQo0k7Y6k
vE5VYWvarE3MJn4zh0HsRpUmcsdUH2wot8lEyM+NVQf3XJPUV93+QzfM7CWDRx1EvuYlehMeB5BX
x/URnfifj8qssrn69tUPT4zIgDpUbWkdynIenLzBItiqbX+Cv9CdOsAvpwwoOdkws+0SJbKB+xd/
TfGS7Hu7nQ5zwuoKAtxn3HaXLIzx1Pq9xiSx8cEM6VNyJCVEhrYM/Zgw5vpP2Wbw2UzWdYpiRDpZ
3l4tFiTrT9WUzTurAitlplLLkE7R8Z4YrYKiUe83YY2QW4JL0gbTs5BRUuAvu7c2TlbTnAkEMpuC
qTbbp4LtZ68VwxFM33Bkx/vzkdqNwzG3+RCzd+WGy6t99G05P6xO+SbpjX5EWj09fjyfNpjjC/u8
/rQ+P9FvsqKWGBN9RofFfre10+keYYc5Kir38cnECMGd7WELAfJcYegeaJV/TIKeqMZZnkkwSCH0
bqLl2Wh9NiSoJ1VQbK2ObkEqgjuhe2UKA2nlx6Hp530uBSDMCqNBmMUQDrsaqlpN8kEV0TCWubQx
Fx2Jgi57MbpQ8m5VnzUXW2YbVAyyZ7cDr0f9PPs6b5yptgsmXByr6rD+0MnfgVcYB3nqdMUL9GX5
PyhEj6fTl2oKsxcpD/bcyK23GltcVUbDIZOYWbOjjIPKPmGKivvN+tQMOOC8HrroazVYEJorvQ93
K0V8WODyDTPAfEnyGgiqsbvy58FafrRsEm6qRB/cbpyrU1sVf3ULcZVPZu40hFI65uLOGWqLOJqs
utU61G/mOqrbR5WOtISs7UCCWm0iv960ZqmgxQGqboVacGgRGGyYQ5V3mcjoKK37Kyvp/wjggZ8q
jXhxIJfNOSET7Ajh4IkhRQPYS2CGzUF2xY0EkFdjY5yFZu7a/A+9WSV3TSfN7WLncURjTlk+57I2
bZBmBQyuFLqUWoDlsermU0LQ2HEm/Q8YyYT+MGaSsTxaD0isWdVO2kynTHy2pCj3CBI1LpZUGxc9
V7VjXvQvltLOJ8kQGG3ZxG3xGc0nsQZQWnNBhripvpZZ9rkyEZ+HrZrQPvXZgpU6ctIxPGlFUx/l
ti+2OoCbHQw5Qkhbn55Xa5GcQjoEa5dCBgUVyTkOFK1CmlVVTtempKh3WLpKI8DUAWyuBYiP3huG
Ed0KsSvG6ahlhLX5xPBc+7IvrpKeBFfBwFnZEnLezVLphHSd9r7dIDUd+vIQC+ahuGeEFwKT3PS6
YhO6Wv88dOR8bZBrALg35u1oBfVypwhbr8iyb/ryXYgJot+0RZl7JAI3t8DIyJVmZcEEJUTfEcR/
ilH/Dz4O/Uuvmx0pDVP4WkUHv+RsTJaYGKql84+DlPm1tDUyayv4DhyCoIyJlS2X9OcEHt5c1CdI
lf5spFd04Z2x07WcD8XW2MTJ+IcdhSERlU14D2ig25FkHEtj8D8hyDgrDVhdReqNPaSl8TouIPpp
msed1ZG5bM3ywRcVnHVrHLZSoud7MFPVbhLFRA/X1y5JnB2UrJtobvb/sSU2Y3oZg89dFBaIRz4p
WsDcMdb9YxFgRgK644wx/p6kIwhN0YPoCeY7w6TF7ZCHjf+E7OZPOYnFn0aQAw0OiC7ubXL9llQT
3eqtswr5c1eNxK2Nofy1bO3ir6bWSW8X4Vvq953jmzglU0Pbqig8OMEEX2SZhCnof4eSDLpTXBoy
jfrYdIxA+zabevmkj7p2UDRSuApCRVwcrdapiyTBh1r9NCrIYYtIoLDF2eOx3gw2SRNP3ge75ffT
WgJIZQGGQWW//E57QQqVabUdqUwhUq1rWKseb6m8k2FPWlHBYKQ7aZD7tvy7JKfa2AeA8uTEuQIy
UKZLFcdfCUXttlVvPxWN+lXGD/7BOnhVD/zau7VZCMPJMzWNnszvcrkZcIovkJ9tWSXT4JfSq2nk
fNh8hNns3V5GPQ5PAywuz+RT359UlRhIRDS2MTY3IHjORLtgq/Xs5WcMuE5IL3eXpCTnRaQHAXIM
s12pfApGl8gUGRY9i/4sK4g/ikadb0r8Fww02ArasAEmGTlyq/9l2T6Y1n7p41cxYwxVReg9wP1I
zXOYKBhybLzblQhp1JfTFuX37M04IGgyRIUL1yZ2LROP19SoLkaDyVFKV40YgIkwfwvtlNmxwScQ
6DbcLMdsqhfFH7+l5SR7SAW0o+7DNB+mHIrtAOQAo9rTv38y1PcLeH5DkwuuZiKqYw3/awusUObW
4q6RsS+DAueL9CtU2whnYLDLGREYWo2KX6s+d31ecmGYmyvfOdsNtZwpUZoGb9loK5u9U5sx+mi4
tYfQDIUrA4O8Z/b0ouiYZI1AIasef1l47dIqvJZpJT4Qp5jvZrcWjSDM17jZTVqk+m8jQCVP4bsn
It+Wo6I/k745a98j28ieYo3YKpFHyaWMpHtXfGPZmZzXg6qwjSZOXPHMwervVfs9GXNcSI1xGUeF
/CQ8oT6t+noy0oM9qDux5CWB+cH6hl9BFJG8S7WWqKQZZDNI19VBFKjKF2LU5Gf6zGwnsBr/OXX3
0OIyoqRkIs3Q5Z/ijEQXOn8oI9L2O06QYd/0peKUU6hes4b4HU3+wZbQKosF9cDdPRNR9Azp1C2K
6anJknMr9cUxVKPxleBvB9eLeMmG5ItkSPeoCfrn1ZPX+9/Jumw+6LUoivH71s+SMR0IoQO1ROf8
btZiBXogEYW4VWoH7rXQlrLXimBxMxeul8rq/aTve2kv6/tR2k+ZO0t7jSDSlkzEpQQbh8TLIPWj
aHBmy00SD2ZSlnh4eSkViWbt0W0ksDtssPR4mvCsGe21Z8YHIbyA1Z7w/PggCY8KLS9KDrHlcUMf
d6nFqsLLLa8kzlmmS+t1ssf6kG8YJRoIq57deHiFpMYTttulnm270lqq6oa+2/dL4Xvq1upDl7Ln
vWruUUtTTbsHYjUF+5ZBLuA3p68m8kJH2YaE2r6EQZKd56bcFb1brZUXLgUvu+K/Ze6b9WhCS533
ZdKNmzAyiJa19OavyRNExn3wlTfe3Q1QZkKsMLkl0PlW9N+oWIUWTFIw2UAnq4suXzQwh/JSorog
jrGriy8vshiQYYFyQRmTrFX2m6bZZ8DKanLPL2V9qRDBpEdEbeGlrS99fZnQw4SXsV6EMRJM9PAS
6ueuO8eIPfH8dueJx+lSKSBJFiNEQE0nmGNT+bPkEmjPCSkgFfeLFJCasuMPNSDLFJP5xioIHJjP
pQeEgAop6YsgsMmW6jIPQaDkL2rAdoDg5ZaC0Fs3F1x4PTny0sqzRs8cvdlYaggPY8lI8qCOB3kt
uzoK4yA4VkejOpYW7liUoMcENd5acXeiGFyk6AvOUnvqg3MbnM1yqTo4QwQs53O+lmWd4Q2ZyzJj
qTG7qNa5R5eTXdrsUmeXClFOdimGS55dksGJSIIZLtFwSTPSJS4hWj6CJfuL1V+k9GKzOgYWzJch
0s8Ny5FzkQ7PlnZWQhwb57o7B/pybEmh53G6lCL4tc+aOA3TyeCdnk64sxCN9v9VQiKDpNBDIoZE
Bkl4MXrIwD+ghPwhhhzYfpGd9l8x5PxfJeTfxZD/U0I2g6ulP8WQKCEzeFSrEjKhs1r9Twn5QwyJ
ElIhCq/8KYY0/0kMWc9HPMsoISmJRBJt0UOihEQdFa96SKRRVfCLGHJGNWWdjbWiGcTbRbHOVMfb
Prnynw3vOm85hKVsNY+rIW7Of/+OrZSiXxYzfMUEnUWbPiOC19/Bc2DOsxYmXLmtsjAhSkioT3lm
h5twLMWJCJf4ivq6cpokLLn2jCQsqpiWuyXkHfiVfkMKrhEQWRJkpNHLIz9thPU0prfcRkgA6STY
0yE1+MQV6b4xTPs2heRhtUVQY3fhihzY5FvjetZPQhoRVJBxebHpuJeJjxBuDvq9LAEFkvui2JmZ
FL7OwoZIiBf0g3UdE7V3NwpSBRZ+GaHgGHis5c//1mxFoFhXcdsQdNLvftTEXMbc5YEzs0V5C9g/
1I4/OlLtNFjpJzTNS4lkb69FE3mAZT6xD9j7+p5RoZD2tK0oHyYA0YA5vRo3yt28c2GLUZPi1kwA
FFddK7bdsXNTrISKm9uuxc1mrdp2jc4N2EzbLiirRHUz1WWvu+jnHSvH7+ICOKCCwg1DlzXd/5F2
Hct17Ej2VzrevrrLm4npXpS9jp6i21RIFFXe+/qbWc53zI/NwX2GRbCmMC1FINitR+nmTSCRSCQy
z4lDD+3XaehVqjvD9wMRYXajlgzU8gvnUQUubgAB76RoOcZ7AO8U6O09Dx/vwzrQEMnIQE/YkIE7
AwY4txUOWTDcnMhPAG1jgNYVozAcYFMDe6qP3RYDSUuwz5ZuGbv3gAwA+5yES5LoCoY7JQDt8obE
6xJvrL3+PNoaGRKvrr1hIqObvOb8E70bguLFtTcrXjZ5o+IlE/k/0Z8jmNDcAeI2T6rIECpvir25
8gDngQGg4l53MVodZGvuJLgDXuM7tyhcqXOlkAzgZ1WagxELTohROn7ncAUZ8SMYYlsDhXBk1OAi
bm0QagOxoalsobfx7I4xq2QAcRzDr50YwH+g/Z0cUKZh9L4znkdbA0HSBfTGWLuG7IINhJPdUCED
vTRBgNdbL8y9KPBiGMt5VJ2X5x6AE7rzqHMP/YcDYnPBmzrPELwx9zjBm2EGoid3HnhD9fOYRDya
mlruYRjnwYGjGyJgIeeRqyi/c0sVTHguys4v48AdECFkbty6yCuVQLtUnUh1ElhJR0Z0HmgE0nQb
Pzk8x6MEDNfhCdTDZIy9LfNkpKAXV+0aiJPnAX6vqHYiyeEGB0wTqeF0sYvRxHi8JqMaXE4E56Vr
iK5ouJro8oY7wkgMt4edwCRqr4NtwFrAsQb34AEkH+xD8JRF7cmKV09/jHLyMAC1NCheCvOB4Uxk
hOfB4VpVecboieAUrzwer4GxN1VeDxuJ0WLudToIOFx4Wh2Ndbqrdmg0c/MCSIxgPSGDD13gY2Jw
nYNyi6B0DNy7YSYxGaBZQfk3BteQgVQBw2N/KiFEQTsa4WQNTkrCFYKqrIinbOTqCV18gIQ9aAAZ
OZVhAJ51fgRZgmqrbZWczv85wvP47/8PpaRjY6Lf5XYWi87SG0T0yhA8VE3lX/Qi+CNTsMo+yaQJ
vVUjPCUonGyFnIbiEj2v9yOWepI0IIym021cy8d5DMLLM6uVEnYBsht2DiymQxOESC43rW4qKves
J2J33RlxfielBM19Zj2tfwaQ0QWNgGfjYQ8vO4gSPzpso/aDNOY08HiLYQQAeQFHrOQPnqqoXyLy
p/N/EoF1CZQpjEQ+hOGx7w+FfNAzMkBfG4n7nlAD77V2r6ZkaMYu73aBuMNDTAKMPoUMDczD4V7D
C365L9W9KyESi8A2T4Y+H9T5MOsHpJ+H9IjRpce+O/ISGUZwqqqTFpyKiozOOGXVqTHISPOLaLyI
84sGSMqlG4wX/nDBqWQk6WV0HgHSWv2ln1zqSR2C3FzjgD02ioCERXLHBtYdVx794BiEZKTyoesP
Q3/QsoOR4cq179CTDHzSyJbSvd7ucT9UDdBlkFEA+6QiA3kcXSFDhXrhnhvJKNS9EB0ydZ/hheI8
xvQI0u0eCuqHoTsKCG46pN7IKNE7XCG1e5LnE18dYoD1nLIcQD4njHC8wIjyC47w1DJuCSsFFjpw
zICchBMbL1afYLGFKR/8MgX7PHJcqELsuQRBSiZfhf7A2X1RSndjwxVobgW6AkKgBxV107Mezdc+
IDlvC1CISAGIzVOxbDxkDltAUAKXcwDSvjOis/SqC8RDrmjNPfKX7X3DwXVJTXupzjk8VoSCYrSS
7gptLh71KnXjTn5r6+ihUI3gHtiMNbhHSK7Ib5E2id6KrO+/5ahXnFQgd4xokSLgDMjtBpXwLUmb
vSLDqbWDWF2XAOGz5r7m0MdTZWbEjbmdKHJ9j22qIu4eHgqt/QICCTyvicgRI/WJPsewUgHOJrWX
s5KXVpTPylfdLy5D6QHQGQZh9OwOVRrciPqgeZqIO2GXS8r1lHGDXQvRY5LX2gV6KFF6XaPDt+RQ
b6EVxwnoDWhuGPiHOhQPgP5WwQ+YAZRpKtDYV4bqi8ihWyiYpKuJ74VjF/Lj9flHXIGosESmy9Fl
H4QWCaAHuzo/htPE3zWV8Ij5GQ5Tn+HBM1JQS98IJ1RP3I3qxAM1ogFsrKrLpgDXhXK6mpTSdtlB
GgBkEXRRfVf/6CeA/+qAAbo+/+CmwD9IVjxUs9X58nxEgkx+LNUjImD5qWj98jApo47CziB6wZPO
I19m6WUbjleA5CzhUgfeEZESAQs8UCT4vr7RkXK8CXxk0PykAiBJ6HehhVNSBOeTOBT5ZearBTo4
0MpYyoX6hPzVm8BJ+etYTAeQ9gSAaVYuDB1dFduHwcoNGakXguHKAz5ORPvgRw/Yaj2nZkoD2oRg
Em+iFnUy/ozGch0Ank85L7zOM3C9Si5W0GjE8XcxgscUMMgOyC049EcYXqSHAQDLbjCEDFWZIEHv
kUg5vv9oyR/RJI1Xe3S+e5If3aWFoL0ICZqCCw4s1u3QGTd4DnkbSv0iUL4Y6YM/PWjpQxw8hudR
tY+SCsBqMpoB1NleVjwlxRMfP0/xsyQ89eNzex71+IzTLIWTHJriUuuL+q5RjOvteQPI+adYH2E+
Sj7R8wxARKBuf5y4oQJdrjKh7bLnuataDXt34mfV6xVheNaB3QpObOArJ70AjNExBUCDhhyo0B+6
+LoudeDx1KAQF+TCAZIyUMlaAXhBE0Dcwyj8JulNcF3GgWgFKDK7ajoNLI45MJ5rHhiKiqKdVFEa
n5VBUoG6I5plhfkINdSKgzyyvQ007sUAdAwiDtxcYzFrQa6qvPnokrVmFdimHMiTEqG5lNUWx5RU
Iq4sammn+JlwW2f+3dzG0mMnTruMy/lXQf+m8xpgivV5Asc1frRFNZ2yVNXArS5m+1gAX9eURF9Q
Txx+MYKbNspS3LDA4y0msaWOdX5ldCiGzkGwavVqB5gKRR0u+GjMTnhlt2QxewO153jfZFHlKQmO
RrwXFTtZ54JrAfvQBMoi6sJktGgDXvYodeX8WsjFS98CcRJp/RZRXohMW9c0Xk16i+2wL62OQ72q
Fac56N2AB9+V04saDQWaF5BIG1HVjULacwxy/qEKYmwmA2okWaZCWwpgHNA8hl4bvEuAfZKkFxe3
Qnx4Vw5G3VmyOla7yece5H74Ec4AwQSpfXeBiogCFHteYqiDVXYozNj+Ap/RD/AkglgPXwHGirOO
upYG4JlsBMA8WFLkozchUA6tVqFxsG18AHGg5SBXkMyPS4SlFTyXrg121OGODESkyh7EwO5Bpo0a
E93Ru+esRZ9jimoTGWH2ELwCFzMDLuZU3nZzttv+5p/Sd/jScEkawjNUXGl0lVuIisxeQOe/hSAV
pWoqQISizDc7nVdwxZa+o1phuuA6NFaf5f7jdfyP4K24/j190fzrP/Hn16Kc6igIW+qP/7ov0IyY
/Sf5N3/9nY//4l8X0WtdNMWPdvNveW/F5dfsraH/0odPhvQ/vp39tf364Q9O3kbtdNO9ASHyrenS
9vwtoAf5m//fX/7t7fwp91P59s/fXgGB3ZJPCwAY+9sfvyIUdiJBdvjH8vP/+CVR4J+/3fX/89/f
i7qZ/+e/gk//7O1r0+IT5L8LQIIAww+yQqqhSPjA4Y38RuD/DnwB1Cvi9UIC5B9Bls2Lug3/+Ztq
/B2gduiVRl0YqBtUAiHXFB35laL8XcJ7DYaCuIwQefz259f7sIzvy/o3MJxfF0DtavCvP+5EwvwI
9iwe9RUkl4/qyY87Ue4rRBw+PwGfH+CCin9Rwi+AHZGREyPdwYuU2Ccx1H4be6B2ar46OZV/kpKD
P98uZv0PtZZqsD5fpNSYFSDMV/EExLRdmlyAVonhMVjzRF6gFh4LAUlV9wUe8aIQdOBZZgFnc19X
X39NDaLmQkorN9ooAT8A7aYJGnDwLO0z+hxZE0V53iTymzrWx8nR6jYzuxhAAYGRGD81WwjJNIKH
rNNljQMHAM5Rw3KAFddEJYlw5Hk/vqnliPX0t67PuyTyxLmYsawXe7GNZqSEktEEKgb6jlVGoePq
0gNMAnWaqHfU6MMKZYipXo+YMgWFZAIyN+KARr2uYXh2ui719z2ykEOpMhQVStqTHIuvjsEBdYU4
mLJe2gP6PNrnCuBnOS1+jXtJcZO0mx29EgcTdPeqw08FA1eYpTNpRVlM6zT0KIJpsglZt5d6iEES
esDNmGElq2u3UJiKF1Hamai1homNATzE7X2OsXCsz6cC+VHUOq7VsGdl0Rubky/tt3crY5IEyncO
kdanoQLbA2kr+iN546IpGEbBUOFM4LtYB79Req1AdYEDOJ0dwDNtLWjvt7WgYyHa7uhufg3FzZnf
dpMzupJr3A14xxR24gOgvW3pEslYi7e1g3yF2MZELetlaQF/h5FwYKlJeVeA9fggocFXqKfaLIpb
IWJFfCwJ5PeLiUTdfCJVETwr+JQH+boRv2zPItmcnw64d1s+P5gvPp/XOa5tSny+DE4lsBebQfCW
xeQwYjypUE1gn1aL8hJjxDdFKmCqDMHXzYILAbPeKrZSyrsSGXO5C39RM8oVJCMXSTIoCZxcHCHv
h8A/9/6uFZkII4wZpLwBnwIfh59bnExV6MxJC9Lf6UuUcaYcGJdS2hzStraB+mlvL9yqYeDqhMs+
MD51+rEOF7VGR901Xtj8Hyiq7rv77c9fdRLvn087iVhE3XUmYPrwFP8sI21k5u14ncZ8y7hUrQvC
zRvlL/ihUyGQIqqospvhsmNkfcY83NdD4YlK8zNOj1zw/xBDbdVKK4xi6OTJKQTla5uhRyg30Oo5
BlzFcApn5/ZpT8l4NURoCuAZmqeiwMUPBFVozwZojle6oZvvlAMYU63AjhmTt24F76KoXdVMgiYl
ISaPn66K4gtK47atYHXXLlShNlFVA6S8VVSEKUjv+T8qGeW30UuAir9Kl9xtWSxdqI1UJ2Wq9xlk
CaJZZZkJOj3GwU0Dsf3uhJAcwyMH4ROkW2hQ1iWguBMvG6PbPeBJ2qt3SmL2AGxVbdkc7HAXHgDg
Phy7w08dugvRRPuFo1VH1MArhYCZnCfgXJcNfxsAHMjJsz78GVNXADRnyDzYEnVq0cBOVgP+HEYR
oBsnKPF810jgDWYy464u2EIOtWCdgKSUOGBLlU+tnV12Xmj35niYL0drdlIncCtGVLHqKhYCqcAo
kMGTLQfaBDAKTygf58DljLdtI1w9D99FGFRsJHDziEwb0BXqMEKHfeMkgC7stOgyDmdGrMoSRd0t
+TH2ATUFUaoO1lv9hSvRDIUmwaewyQWG5bNkUU5WrYZCijnIEpErnJL4AZHKU423umIWGdHr+iIZ
PLiFULoLI/xo6IDXxn0TXS2Okl9MBUqD5otIu9lepfU7h/KXEIVaplRX44mrIGSwgKBoNdZ8xAvw
AawFLrevGBoxpVErxXFoTgglHUGSp6B5w0WfuQWYrB+gCXdyi+XTV33uQjdqreKmmfVRgLSWSztc
X86Pyo1gl0kAUt0pLR/RLf1TW0tVgMYsga8PjvLjqnFR3YSNhL08iGNopWJBigzCtwkNaAxTXPUa
C0nEVBeOEJXiEtpbsHR6J/vIAU8XeGWJHYaBrFrhQgrlA1UpbBVQd8Ldgj7tkNsgl75GjaAtedH9
cKqtAijddso4jdcNZSGV8ohocCU527NZauZsNyZA2Xbg5z7Fu2kn/0xEvRBGbTQl6MoAFb/Y0+NV
n1iAD8aDP0ixC87UEhaGKWM+ab+INhZtaAW4XjyBAYfKVJvHOvqpffau0RndfWEaPh4VQmOEENQl
uaiDdwIn8rQLsqvB2uQyTIREfJ/CtIU0ap+1apKKwgRpSmvpnmQDF+pCQDvBM15aLdXld8Fsb4tk
mD6NXcxHk5xEMiRykcmVaPh4/rXPJ/IX8xcONfwuIGMBx2DP7RsnsY6RcxXF5zkzgFMDJD0RfD0f
JbSKj4azGbke5a63Acx1GF3f07/GeNS0x5vJ5W30eaN9yw4d0Eu4GmMCV48x5JD/FE95qVGRspkr
4KWy4WsWH/TkOE45SswZLeLrxv4uhnJRqFH15SYGNkrSlXYgAjLH776rPJD9t9eLpQ7lpPJOGwGn
DXXG6RpYI0Ywu+NLhor0bTHrZveuDuWVYvDYKREa1wBqtZM48Norv6gH5YmEup2iJoMejY4sS/I0
Fffc8KUOWWyKjPmiy52mrkkMPjbgH9L2KU4VGwixd3wWHkeJ97bnjGECdGNPCeTrNiLOAaGYEaNF
tD1Gus4wZ8bCnKnIFvtVAM5IEgTQR08TswMdJEojGBc4lgjq2pu3rVL0IUSMee5w6PMDIvrPROXv
m5JGWFXmqO9DDVMVxfEJuQp0RgPnDWy4rEwBSxdq9wsd+vQ0H+4tTtK3EoU0tSq+bi/7+gkOjCJV
AW2lgY7hjw4OKMdzVHEj7k4P/ku9z93MI0VcFudlLgDgGCfeqkbv0uhTdejBPFNoOMJbPKlrLUgH
w5Jxy6AhjH+/82qEaRX3XsA2UE5mjvI07xIkivwLBLBO4amnFFdcvJZdjE5rRS4AHLrAjE8/ZRcL
wZTbSdTCb8MZbicHqJsS+De8ARoCkWcouLpTF2KoFQv8uY/Qc4nINb9MGwBY3wB2btsqVv3Ouwja
78xoItWAXTE5Xe22vYunRzMcnCF+2hZzTj98Ol11Ce+tgoG3U/J4ujy/gdISlHUN4+NvWnK6OsAH
GkoThEaWaKPl57vICCFX7W8hkDrotFrvDVBxkagOz6cyN+GhswIK5bZeqyuExzRNEtCvp9BhT92I
aqe0mL4Z1GFjLliyjypaX7jfFkMTLPxu6Qs5RNuFO9WRZAVXBfIeKFjbgcc4AcWemTi+zUvmXJvA
9rPKL/NbCg7mZ/F2WzhLR2rpcq5K8hlYMs4U8l/HAFi0stFU5qSCAGRb0rqLWqhJLZpf1ko4lLjL
55MBGJ0CsPhB0damrEbPqdqDNMLX0UUoDLtaS9BOFkfCLuJFwUpjIExtf5nVnWGg0tIQwAhn0Mfk
UETgfE1DBGTFbEltsA9HS1cw65G7LWh1fheCqGAdRPUG0HjI2nIHPMu25WXbM86x9YldyKDOylHu
cvC6YzegGNMWkVQIHBCKWcW+cEFgxwgwiFv6tNcXwihjDcc+KgP046P7MDKz5oGTryrxhw+I3fBq
Ku/7n/JhC3m0geqcrwPMABMojG9cAyI2pThGkfIwZHPEiAeZM0mZaDM2mZKBaNxRLzpHcYEyb4n7
ZI9+ETuyWZcCMlNbM0kdcB3wIEeUgcIGtUtAN+Tq9a+ZHnWOyf2k83wOs0BOJMjRmmUJEcMYWCpQ
Zxja42KgJEJEKL/19bd2+rXPp/lRRAVokYmmI7Wu7+f4Jk4YU0SmeGMJzt1UC88boJhCnnik7isV
OEl8ZYpScWuI4nOfzJdzKt390opolDOYGrkXgYuPiFME3tGDGNpjxDgZGf6GZm8KgFfRAtcJEVNl
Jf1NI5i6wQj+1o/79y1J02kq9cCXnYpVaRzyeB05wK27TU3VlF1xp+1nxiKtR4ILeZQLAFZTUQKs
CtcNnIw22HEupZ2PXi7T+MK9wH07pRdbtZ3wDHfAmkvKG4wg5tDKksylavoAYXlrVUYMyLI/8vuF
/VU53jzOqyUqbtoBohBUWr1v2Hp8pwWsWyjDc2uUPxC6ITfApowsTn8X1BYaXVAqtAeIQh++GuJ9
UDnb1i6seweQ06AhESgdNMK7NvVA1RP10UEB+UOyi8zA6REUgvvN5u3Y4WzW2bS+YH8JlKjsehyq
WpFMuJaAtSTs0c0pHjTk/LbVWheigpODR6sp3jU+rtmMuAVXLRyAVXXU4icAEmjly7aI9Yl7F0Gv
VNIqraF3CDy5Qyvty5lxuWapQLtt1QD/a4VILBGk71o0oxFfdqWU/7Gtxrp1/6mGRtc61noLOOEU
6RXQcomonZIENKT5wBJGIwg/eNvC1s5ujRA5o8hZEIC9Qj12hGiK6GQVx2n7mu7rvbQDzn5mjpbo
9h7eVhhB18oUfpBGufJkqo02ryANlLql8AVkIgbLldOgD+Re8EEGFdfxeCXPJMAeORLQ/w/aLjq0
R/1U7Dvb3xV70UxcoNg629O4YnqQCY5ZScSVm6fzCDHYw0GlhJdmowMz2gmsFNufv2ITy8+nMweS
Fg0NYHlR/oHr+1yXtqaauhRZivSay4/bsoh/pk73D7Ioixh9cJlzwHdx+k66KkF0UaTR44TJ5OJu
vy1q3Rz+mjYan6NVqiRVQZWDegZn7OFY0aAkfNmWsa6OhvYukAKhOoNM7eKwaKsGAIDoLADhQWBJ
aDeNwR4PyhN+drcF/R+G9y6J8j+jWAlT2ETkgJdc1Yrd/pufW+TtsDRFE21wdvdNnxl+dd0y3oVS
Tgmsx700EafHqQMaZ4MosSL8RxcEnrmTl13rCD6Y8rZVZcwpnSEpxqQD7a4yOn2goOqSB16JUalA
KROv/bFPvW1p65vrLxU/3TpRkl5yeoNwFh3maS7v2yh92haxbojvIii/pAzA29fAAgkEdSsDxiMa
SKOCVY/CWKozPNDCEqU5HCJJgRBFjJ8Kf0SLG6BbDB5UCuKujxkuYy2OwD5+14lM60KcEYBHLwBS
otO7wa44VC+FRe5l6JczJQt5g+6bwNjOayEuWgF4lPuLoNdD38pHkaJWF4nMi+jQsZJLwSa1mfI+
3wGQ6tB6hh09bq/aqhkuxJHfLzScp1YJYz9E+W/+HbNrFj24LaJdxBWMTcYSRFZ2IUidpwbYezhS
kkxILLUDO8fsB7Ml8Gpmq0BUY8hbtfiFYpQnSWoA/5U5FIsHoHuDLiSSZ8YWXjXGhQjKb1S+z2l+
VsHie+VZiudrIEu/JCFoYlL5ZSgSb3upyMd9OlTexdExZlH0RmD0eEnk+kcRcCNJcKH2oGVyJ/Ao
a96k5YwpXLv+LG2R9LMs1yyO2nRoAcHuAG3U5szG6x+n5+n7aAlW7kzH/jm3Umu42VaTtQNorLKE
ByybwkNP6Srfi46wAyJRbiWnwQbQrRlcIe/KkEj0+DyzIIQCiSfCNzrdyo2SOuYGbDM+ET0FM7a1
y8GV3dbTGPt71UvK76IojyKLQ6hJgGlxjPkS7c0mgChiBKjbCq3b/rsQyoeg4VWValDMObOalqZU
lV9jAHj9hAxcr1AWqODRh75icc0kgnMO4VrdAFrJ64Ofmaj3z6etvSkBhzuTR5g6mm+QiAP8KaiK
tMDZVmM9eEc1MLiRAW0OWPmPNl71tax0egdYml1rC25uBwf9OxDK96mTf2El3lY9xkIY5W25aCqN
tIRzn8PbKrmO27c5/66nN6jpZpjA+t4Fc66ONhZelOn2QSMTJ1GMMH+aKvimJoE4akxOFQeKlFho
bwK0twMCH5gieg6+pacR6TqLmxqQgu5bTd+JwETPxJbxrVatf/GlRGqyG2maZ6RTnVkDAVdQ5IYV
9yCFavnesLcXdnUPoGtOBGK9zKMd76OoUG6iBnDroyO3p6G8ATrJ9uev1SxrYEZEq5CBJk28QH0U
ECe5JtcaGvP50Gr3wq4+Bvts3+xJwtZnWOmqMppCGG6JRLoxKUoVX4kC3F3a4JorANTKSKyxPp+y
yxLwplkSIsCf0a0OtEtp3E9pYbjbU7YuRVfB2CQrik5nCFE5pAQAqARsZuj02rMiPf7a5xP5ixBj
GgHsPlbIofe1MwB9289Y95PVIEbXDQmdbsBCPPP2LCSkbQ82UkDWOvHYHTolewR0SK4PwDJJGSvO
kkSFL1JcGMNk4HWxLpUZvQpA+tKutQkkXSpnsBoyVt0SiHEAZSaDH54uv1eEKheqAeaVxI9zqpsh
IIKNweWrezBWMlzAqmILWeT3iynsxE4HWC+msAMVO3gOhKy1+uIIwshtY1iP3ReCqP05B0EOwmRc
sDQf3CS2BmAe1CXVMZAmAytVjjqgmvh79CrqFbjProqKYY2rvm4hn1rBMA9D1KWK5AXBVGsQ2IDy
pWUlilmzSXk58GuUw4CaPEftUaFZa1aSJvd+x9lcpTLy+6u7910fuoCYB3xsLuQQVRDIIIV71NLm
y/aardshGB7BTA8yMbpXP0uLwY8yCSka6QmmwQ+dLfhPWWQ3EqsZaH113kVRJ5FmVLxYk+YCRcxD
dwwUzYTnnS8qHgBt21qtTRxiC+Bwom5Fluny7njmlTxH1a6jVGgbdEvJ2/78NVUEoO6hBAflAgA7
+LijZnCGS7E4gQ8CgFntc5vspeLfTwtrCxGfcmfAfh+aHodpHpwUzilZD8lrZowTlAdSBI9lp4NJ
CY1FndJh4av5YkLxoIBaYIBSg3njJ6YKLR6aLoOuGYfpx6lK8yxLuhB6zENvK6hOnMPYBHQ4IzY+
t3rRFwphIYfa+xHS9BNhLIAhG9+qIEIb77A3wjetCNEUpB4jMLMiFsSlO/+ZlVpIpoyh7I1mGEqE
fY2GzmWQUDAS+Gtb9F2zTygCfjDmaaIhXB7jL+hgBsToS6dcGa1XMbtlVu36L1VAPv1xsWa/lgsA
iY/IR3xJK6cHzAQrJ8wSQXmBMMujviqwTopxFev3uXjTTLfbJrdq2gstpI9agLAl7WQepj3GOQgQ
C1MB5wfINqQg+SXjRqD2UVKoAOaoTxogRYE+LC2SQ2oAmt/vdtsKrbqzhUJkThcHeNTg+tpMEBNL
QA6cdWtqtF+cMypGmFS/AuEQlmUCOI+8L6P73ADU7S8qQjmDqJf8YhhlZNqMARBb8k4GzOf2XK0G
IYKiqWBPR4sIYFw+Thbg3PMC7aCjI91Nlu91nhKYYWF3Lu+iz8eO36pj/rotc9WmVTwR4mauIUql
1qeIAUgmxRCpi4eG+67Nu0TJGKa2ersUFkKoFYrSEm68x5kDeuld5HC3hiVd8Nehq9uNzbupE950
aKxgJTbWHetCLjWf0lByNd7aEKmapJpewFOb4skuCtudn5lFDZgKKGzFuy7lfJo0HAAKNiItMIE5
Hujm8tTfTpnBcKeryS60Fv4lR/xoIPJcyVoTQyHwUePBo/JmFBiALNwaTq3XHY37X1OL8kZ5rBcA
psTDOFjywKBhCfJdK95ty1hNqQi6AqxBdI0qIh3G6eAsHdQJp6yoWe2TfAAr8iF9JAHqvr0FvSJj
qdaNYiGPmsMgbwbwywS4K6mgvFIAYlEWt5JWPwHb0Oz7+hKcLE7R9Psk/ffbHgB78q4pNZ2jkMRp
OOI0lEN5pwfTwQB3SRKxagbXrWQhh3LtvVJHPcDqcBReIWVe7xsvdFszvESJwWSTKhTdYqzhqpdf
SKS8CGAy46hJoVnwEF2SerTMas35UKKwFnzeNoio7W2Ja40yH+aSciljFs2hPiBhPx3A8YInZ/Ug
O7Fb72rcBNxwV1sATN5NJueJO99h1XuRT/8UsQEHUxcFvL186sFUuL4GcQaP57ias/nG7FLQOPQp
3ii+b+u5GkC9C6KvUSBRRk1Rp4xOl32fRjuqQZuF6mhAu0fAiN2WRYK9T0oZIi/ogHfF/1DeUg/k
KmhUHNVNfg3+NbEo9knmhsUJwNqRkZsxt98WuG6oC4lU4NuEWqzyU0/cGS6Kt8IutF+jyJwt2a29
5igwCrRWV428SMt4wORRtvDRe2ZCowCwAgpGyp1SAKdN3nPpEXxYDOMkn/N5It/lULZZcTmhlYaX
HqNTn5tlcxkM7vbUrauC3BK6xICfrlCuJGmEiODOIeYxHis0F4D4MTbslNXwtq7Juxiy7xfRG+A7
NXDW4AAYfeDbOgGqPxNnW5M1EeCIJGhngMT/VLwu9R1sYERs0E+X8viUzpD1E6EbWHgMgF8gV/Cp
vktOwMcY8FgPSbjWxqtwZLxBETOl1xvPryJuiLi2yzThKaBCwrhoEUOB7FlMv+XiToy/cE1v6mAm
rxjn5ep8LYRRS0JepAZ0peLym4cg1wWkbc7tAk5khBprBrbUiXyNxcqP0HSeSPa16L7OJTAiH8BQ
p3eMHclSht4pBSiPjAD2NdThbTKOr03VHcpWe9y2sdXAeqkN5dqUrOabwYe/TveNajbmt3En70cr
uI6uey+x0XjEMDmWYpRnS8TZz4sOilVATkf5riUDmTPUwp/wNJIKDBQR2Nw62Fs+rlIBsF0wZ5LK
q746CuoD2OXvfENjHe9rL55LMdT0CZ1utKDLmx3tSrRUq/Gii+yEji0bqb3b7aUi5kvvJaR2UIwH
Q0bR4ydRIAbl/RQagRooQ3sF7zPVYcmgFmcElGGO4IH0sbR74NNf8jEgj1GCh1uqWVvdUfnOM9GD
GXpRmZZKF4ByHOL1P1U51R7DrLT5PB1NLqxT95emkK4VimQx98FkjHJg6SDEd1n4vP35a7a9WCK6
qkbT0zof+GhGjgXAsf19DjqyWqkY0ciaA1pKofycOAP3ONDD2RFAxw1iOlcExTVXpvdq/hNAfoQy
/k+box91Q1mvsliLZ6cAnouYPHYBsGp4gbFXWQpRe1WtgbSJLoHZibLsKvCzZyDLPPYJf52B9m17
hVZfGyVNQ5SjonEU5/dHv5CSVhuwuKFOZzTB5+qErnILOsETb9ce62lzXa+/ZNHZ3p73i6KIsGNV
wtNXzzXABCrle8upvdlVGeOsXd+779Kom7bKG4agF/B4Kbi/gAZcMhw3SxvqdggGX5DhkJbhdHYT
P7RD/VoHt1rKUIO4sc9u7l0NKn5rfFA55ARJwBj0fQQqSjCy1t/Cybid4tnyI/lh2yKoPYveMcBU
oomM5CeAOntm/Fsc55FiJFMzjKVdFaDmEsRHf4iv2zZheG+WGMp7F3MW16ral/bUvFXJbMbZteJX
jOOIJYRy30mLirdyBASDpH8tSvA6fMcFfnu6yP5YLM+n6aL2zwgUpCJIoUe8V9zcTbza4TxwojCM
jaEJXbWSwcD0useqlCB442LBVGpwH7XM6g5q09Dq0JVZYT70vU6gx5OH6BZM3S4uP5zTHsAr5aqg
fMEFnQWyQ+f8PsmkNlIajWB2CCFTuotScwJITHJEvYit7w0r1C2wVJMZBcNAbG6vHUtZamslbSuk
CCVLu0uvIxD3GIytxPp88vvFVorHiieoUqUt9zJCu8uYCxgasMyC/H4hQQ98HvChhJkYfDzxAZWj
Y8gIvFlKEDe4EBHEWgD26AEG7oNxuH8wmFyQLAmUK/CFtuc6H8ugNI9Dcmri++1lJrt8Y4ue+WqW
GowRkKNlsgy8xye1qYNcPRW8Zjz0/alN/80e60/mTHmEAKmgUJSDyu6GzpwkyWqLGA80KmPpGbMm
U51BUx41XN1Aq6r+HnG3MdIH29NGp1tpRehUNajVJy7Fo58tXQ2OYEs7ZOHvjQuCv5B7xSNDGksf
8aOdaTPPyVGPC2SQmpkpuRnwEe79Z81RXroT8v4v0vO2ROr8/qQetftDXR5AVMKX9hDv1fG+ll/m
+lUBD/i2GLoX/pMcovjC/GZcJudKw0INFm/Np8gB0R6qAny3s5PveCV2AhvMRhe+kzCmdPVoQr4E
uXLDkHBH+ig45NG/MRELifGWIuAam+0JdoHqMBQkE/Vpfy3kUKdsLQp9yw0q9u/VZPEOoDNsw+Lv
gJSAOlfD/jeREn6fz4U4en+FqDcqapy4ybhThhPPBGpfNYx3AeeE8mLBRElNRH4SZ7trIivWD1Jb
oBv4KKRfGRNHTHpj4uj+rkxqq9aIQNImozdbQvTQH+V9/EM6ALQJrF2M/cxSi9pg6GkEJtnATfYM
esBAdUE2DG69V7n5sa0WSw61r9o6hzEMM94POLxZqHdIgZujcNQ51vSRAH5r+qiNpcWi+r+kfVlv
3DjT9S8SIGrXrdbutru9JnZyI0ziRPu+69e/h873xDKtEb9JLgYIxkCXSBZrY9U5sZJD7xQ/PACh
7C61zX/yI322KEbOLeYtinG0WWlUWRfiqNTmZGLkU9ftpb/WEZvsb9620V0pH/2QlfIFDUAbVbw6
OQ2ahtMripmRfJtONAIybyWeTnDFMTair4dYKRXq3a8NP7xarvDeegfGW7who7HX31/cpiNerY0x
FIOZGSNAmntHEsfGrgzJGlXghsmtm+f94qhKGlooT3GkbsZIK6mMvUgzHSU2auf10G+jFxBt5Sqn
OWbT0sro8RbRgU9pad4fWt4M4GySsItUE1s/9WW8HeNd4rC/f+wryC/Tt5LDKEcbzHnd5+jb1L72
7nINFgynOYBi0k5vAaji885rc+dW4hjlUHpdk1UIdar2BJ7rBPHM0HFeOtlH1g9rYpQimrtACxVE
fwLQN6b0ppof6uLaCO1kWayiuFdJaZXjy/5Obl7n1coYncDolbzMNORMyzmzDK120MV/lOvpVp16
TsPoZmDzJotN3ZQhbmdNgCwyiqeA9NdGO7j7y+GJoJZyZTSKxTTzJZWwh4s3gCBRedj/fY5+s5Mz
rdKnbUH1WzzRSCL2VZ+4qcebYeEtg/EcpFBBfGdC3+SmBgy9dK3V/xVqklU3mX7DaqtMc+p08H1V
jvmwOBGyzNRwq2/yuartV1zwB5n7drm5LAVzd5KMRzh0t7wXCfatCgMDXeVAre0JA3+tHzjFQbkF
o9+RYpmZL/vHtXlvVwIZT1/Oi141oIp2wO209JdK+pINX/ZF0KvP+l4TTd14H1UN1WRDl1osZK3T
JhAyRpJlmscmuEKTG3Be7UbgPV1s7R/lwCZo4qRVKcYMSVLVhIqZzc4QnEsDrAW8aczNxawEMCZo
rutCT9u2coxPqOI8615+mg6j4iD38BFNYLjaym//f3oT2Orrqzaul8bYob7Mg1YUy8rpHJpixa6W
WLo94VUbE2LccTR67h8O7W2dbLlfkFQ5jVHWQyYCPmA7AqqScdRt3S/c2PuPbd3s0lit781xkau2
rpwA/Kw1MLFEhROTcfTiA2ajOWLxC6h8G8UE9zbeUsOG450+itBwYwFmiDY7FNnZen8+T7E0x8vk
lHGeuEEeprYgBLwXn40K2HsxjF/vMa07CRiWxcGA2RDwM2N4EhDMtqBOoeGs/lK2YLa0eKnbR8Wn
chUTMNOSTPDs+d4yxRW65bUurZysfdbVO6E7dmVqydEPEn3ftxcbgeZ7UXSnV3ZXNMH/AVoB1Nqi
1z6j0jac8llDm1FywAIdjjj65e9V/b04NiIzgREI8tTBCWfLAKIwut8eU8XS3bG0KPYVyLoLjjp+
tLrvRTKHGA0hqGylfqJEKujLNm6MEFzT5fS4v7RtlXw7M9YajkXWZUkA0PPgVMiHntsT9jE2ouuA
bUe/iGZqbHt0kGhSa4IzyBk84lFmhnG00h+mW1zlR1DrIDUdRkzLkpf9df2LhrzJZbxWG0tKZ0zI
DiiQPB1QT2tLcSjaSe6FN7x602tM/lFD3sQxuh/IhSy1CxTyfxBzMSafP5Wn8ocCVkxveAKGjBMA
HEK8yhcHLLz4Z+wYF1LYHa8Qva06b99Cz3x1OTRjLAqjxbdE7TNRvobGsRHu97d3+6q/iWAuRDzF
cr8Ycu9kgZQclnRRbGD6F16VindRmoPceFL+Y+M4jMp7TWJuRDCAQ8bo8X4dVLeNHPld5+lD7u0v
bKO+BimIrBBYAUjkA/1OSBDN1ypwV5KjBJ+WOdOhP0cekFWll+hnedTAQ9AmYNuzB965bV6VN9Gv
uc3q3Ba9E0PcesTFgnzUAOloJuRCmtDL8oITcPFEMUGksRTxpE9wp3GWWKX0pNXnSW/QmPbA2c5N
+7JaE3MNpTQPgwJvmw5tHE6+x6fUV6z8WN6CERd2OuQ2aG5kte8O8PXvq12sjVQFuS7qlMsNxrMO
6Sm3lRdyhxktN3ExMch7cNq8beBsBRUfWDHQfPf+toEyLgzrOKycsr4H9juY1ouAW1jZvG8rIYzu
l2GSKiSHS6fD36I/29215CLH+Bq8FAfSAOZDuo7c4CJyW+hptPrBsK0kMw4Cw1BRiov3q6oourkb
ImULnPIsILDsdECMYFrRDj31Nvy2rzubqrOSzMTRRSwX4pBAR43+OukuAeH8/raLWAlgwuWumJuu
0wmyDsRJLeg/Egcc22AlQEHzhlf94KyGbaiNpF5PVL3AA4vmEfWkGXf7u7WphipgqTBiBwh/tjwP
Yu6irnq9d9riCjTW+XSl8Epfm0ugZSnA9Ivah95PuZOHJkiF3hnAcT4YgT0lnNdBtl/ul41fiaCf
sLq8ggz+xaiE9aWJbepOV4GPBwAvuM4+t8fhbCQ2j76Jtyjm+hrDILZNCE9WqjV6v2jnuunvH81G
XgaTtFoVc3srED73lVjRvGxwaCxCwwFKflH4Mm8HNy37ShZzXwloz3Q5h5dUbxZP9xaUVxKMu4CO
/W6ECYxOid/b//0R5f0CmasKXs4UzcdQ7mZ6ksVvmsEJN3iHxNxU5FSG1GX4/by6aKQG6DPveXLz
+rxtG5vMao0o9U0WY2ggiWxlya4bNXTGfj7uq8KmHV+JYfyuGbaxhoGFyVEw1dnKFPE4aUEhXzvD
/LwvirNnbD5baGluAIoYPR5NhwGaZ0GT3H0JvD1jYt6w0tOynEOoNELq8DSlpy7+/nciGHsgiqM8
Gq05OZpxkYmtTjcVby6Hc2HYpHyaGkwagfDeqbo7E7MNUvAPMG6HkAcqsu1udAzXAVMCBQC2Ny5S
o7aKaVoef6Y3k4A/SL2jCF2JG/PbYKgmffDbb9LY7rjJbNIgA6M8Ai/RJqBJCm6nVxotPuGORIO4
PVmMVkfRPEijlE94eTbOhk8cgCERu74UnnBJ7RFTMcNpstG6gHeg4sf0w3Ty/1wVhwFarZZ+4cpv
hCr6zLoYVs9U6iNoE62hVpx9VdwMhFYiGG3vWlSTiwg1gCk/m31rdR0yOONmHJ5DQ3No1/2+vG2v
sRLI6H40L3OtE5RTKKob4q7TlFuVO3u0hFPxXiQ37/JKGP37agPJHAdiZUA5JbF227Gy52BwMnmw
9xfF20TGExK8ASF1i7GJUmtl4q04funIpzTMrTb6HArC3+4h4w2TJSnlSYJe/MrmKFFYZ+m+eD0f
/mPn/a/QZbWDjA/UQi0om4WK6jBDawoOAQqlnkocNeSqBeMLJxl9e5GMig0NJihDHoKkg+gBAtLn
Ybhuy6JMtCra/NUPAyzG0miIwGHhCyCORagk5nZx0H3JmQ9/FB+/iWLftZIoiBZljgZHnGM3NFQ/
ynlYK5s6DrYkk6DFX/4ATEwEFGXFUYSlny+1bpvj14pHq8oTwSgB+g6XVkxJ74jGBaN5FbkzeHXq
zRBitQrm/PMZ5Gbt0IzOktsCAEe6QLXG5KsQY6wk69w/uK+/heksQjH6kaO6DKFsYnKclXOwfI0K
f5Bvsuol+iNHvJLFeJFlkNuedPQ9H9h6PeyrUF+aVJWPSTWGX8JCKjhOYzPbIHhu0vGYpgD5hNlK
GVRDbTBqJR7ak1vRjd36U27LXyc8gKNQZyU/eD1U1GSzjhKt0AApQZZGRPbtSetnQe9TuXSW5i6Z
CqspePk6TwKjgKgUSSr4lqmEx7GsrDn8sq8RWxq+XgKzZ52ulMGslaOTl5cpflRmz8iPfyWCjcVV
YKygoFhOTj59CoMf4uAnvAdHzirY5yQBGEGKNlajo6V+H1/FmV3yEDV4IpiQRJFIoWeJNDiVJFmd
YQXTZKm8eWCeECYoqcI+nybgyDumcUzlpw5TK8Pj/mlsFtSIphEFeDaAdmPbUWrDbLRoQOCjnKUI
6BCgSQW8bPldsYzvi0sJDfYFbq/pTR4TI9TGUhtVBU/Qa2iyDwrsWnSJAMj/B2JwyiKGIRRUKOln
rCIeUejzzDQAsCMRxZLnh25UgUzNeQzevI547sPsPeYgMBnzXkiTGUqSTVLpGMHnDsyrPDTjTQ8N
4nMT46Ui7Bg7Wqx0jSxMCRwOeVBO/V1wSy7ynenDfB3kP6lPr2UxBwM2wLGY4gR9SWpuG0jDa3SQ
jZ07/Ed4/9dQai2I2TV9KQIz0KEBLTmP8XUScWZMN09ltWmMkZTlWa+jOUcUikRMvunUp33V4v0+
YyMB8zgZc5+NjpKVoE7sLLNVOEtgIcjZPWLzO1EvBxh7+C7tq3LSPtd2eTZtxRo+o5nmtfdEOPKe
Qbcy5dWxsCyu0QDWBWHB+UfZYCfJY9m2dpcBJPTz/vZtW5y382HB4stqiKM4RiTQAqPYai/LIbdr
Jz6Gj9EBpQaP18ZDz+ODW17JY6yooYVNo8cxWtORlfTLTS1WFnCQ7DgInGogXmn6hcljMt40cyuh
VIlW9idHNT8VqgFsLe19rTpzfqOOh/2N5OihyZq4SQ1DVe5QPck6J8vyFh2SQsbLsagj29s91iyo
7RQ2Bq000Lf43p8OqZ387FyMcDvFmaeEm90Nay1kjEM9ZKlaTFLvhJ8LDElRyA+pssLRzn4WFrEp
o7DhNt+LxNnfTJ72M0YjUKrZADJl72jkkUTfyjFyJMnWeaNZXOVnjAdJ46Ca87lHzjW63bECUWVn
xcf4liIxhVzm3e0g+LceoozyXg/HvMkB+4fLppyBvrs8L07hUAdv/jMTZ3Alp/J5OLGcNX5oCojw
jBY2FbxWcpS9EWBCgq27E8bCaJ9rfyXd7x/d/lXTRCYUS3sihUCMBzJ3912Tnya5tOaOV0HhbiRj
RZK5y0ItRMdG6w7XOUZfjesxvhps6o1TJ/qRKE42ci7f/g3XWDC1tk3iWQIpBILMH2P9PP5JWfzt
smkfgqQxkRGLZwOdjtDC76Lkij2PVG7zdND3J4O2Q4RfY/I+ooR9MDR4IpbSQwmqhNBPSg6N1PbZ
rGQwGqCkzSQ3Mjxy8KlzwgOlxypKpwsxe//LW5q31R8Z+JVMRh9U2WylIsRFDvp/8uioxK2thy9/
oNkrGVQ/Vk6kzFOlMpFTOkkbubmGCQzFTsqHvxPCuJHaKGuMDYuDE1efa+XJmB7kiRPO8HSA8SGT
SBoNOOoILQECL2NgK/TMSrX317F5WVabxXgOWUswFJYhIwPRuZ3nYAgKJY7H3Szyk5UMxktEwBSL
Yoy9omjbHVs7/kohHu4GV6aP5A/csi1vSYyzyA2lMWKM1TldS6xJ7a2EBwvLORm2LjdprZkLtYJi
cO4t8U0taBZpRnf/ZHj3kx0UNsKCBGKfoy8qs8N/DB+QWg+CDYpcE/x1gdU/8Jv6eAtjTEIGiGdJ
E1SYtqry0HdsD2PpBxpvfnMzbFhlz4zSGR18TwuGFkcNRVfV4N7E9FoH6kcb82C/t5VvJYtRPnOp
hCQLIuqBRJuWhoNjBUoWyaNBEa/evZ16rqQxuqeoiSJI4jA40ZH2RIangJaGgWMSOj3Hzf3Lykw4
CSTSus5SX5A2TyZAjJevrRqgAsRQoPHYg/oC6QC34Z0eyYeAVnsTxhjVqs/SQSG4wyKwv4G8m6ff
TPM2mD1T8Dl6T5VsTxRV0rX9pj10shxB759nOzwUXuBkT9B5l65Lud+XRo9/TxhjZJdSnOqsDOEE
z1N0vzRXUocqrmQrOaivZYVjCnnSGMUH5ohShppZOoDwatJzB8SbvD10cg0O4cAK5+/7i+OqCKP8
8HxhYiodjWPNG9nrMRXRglLPp4REgiNz+iw2rcdKRxjlF9AhY5gEq9PJNRkumvKd/FeGmV8pvq6B
hOAV7Z6Fmy6nNg3iqgeCKNr5FTt1I6dP8H4FpDpKXTweFN3jbOKmtXoTyVp7kmBi0AgQT2SlJQHg
sP6pnQpvQv4dDLZ+lp67+8rvn3hI1JtubCWWCQHDyczltkVRuZ4Dr0QzjtKmnGL/5oGtRDDmXlFj
HdAnNFIeIrdU0UFXx4clmHg7SKO6D5dsJYf+fXWjlzhUdLlBXUbykWVgfPkYeYtfH1/Hgf7smR/4
uf/TEXYAKcqIblQjuhfoVHZ7Tn3hjGSYEhA5NWcHqUrvrYyxVbWmJ4ZgUt0AelV8omNbmldxxxJ5
Kkj/vtrAopFrvV0QbVaJehzT5LORm9eGER1TvQk4foUni7FR4qykQIFNJqDT+EViWgpUcDbudIGX
1fMEMcbJaNNYjUp0wVfmeTbQbP/cSL7Ciz63dRx4hmAj04GwzywHPddB21DHlQERQFJBBqzbopG7
+0biNSH7qAhvYpjFTGIXGGOOV6zR1k1LRSdLClx1q/g2j1Zsw71YxkG8SmzpXPmh9xNAK5Wz/wmb
9gI41RLaTwnBENd7HRnBQJ51STs4QnjfguFxHn/sC9g8r5UARgmD2SiNbIhHRxpCZ0hLSzZiT85j
q+85fBX0TD5s5koSc2aCqURhIQrQO4yIpeMhKQR7yP049dqYRza3qR8rWczB1VK0dEOFAECJn+Lo
NPWfJOW4v3G8k2H8YqwDTEEBAbYzNKhGfMIQ6f7vc5bAEp4XeRVXjYEHlXb5Ghe9Rci5BZHx3wlh
3JE6l4sAXpTRESrNjXv5lESP1RL9wTQYAUEPiIbo0BQ7LtVEylCVeF93RHKMh3OS8SIi+pkfVetN
AD2rlSUdJHUp0iSpkQ4QD33+GLU9R/+0j/lN/43XBb8dfq1Ww1zJQlHyMaoUOrQORGTkHqWt3udH
4pY3YO6y/+SA3lbGXM+5KEGa1cW1s+CJO9BvE1I4RfSyL2TT361WxNzM1kTBCCWJ2pnVQrH1wYgd
cxiWQ1kL+qGOc81aDC21ND0srhW5Gz7ti99+4QF4GuDTgPSss8/gGPSl2q7T/q/eBW7INToGXfFL
7eg+xqbcNoKP5/VgbCZ1kgguNg1OREaLwnudicu6m6cFOtMgesms8RLetQke+ujIqjc/lZyYYus6
r8UxB6kEZV53QoCuePFrRe67VLOa5DNnI7dCsrUQ5iDDITJVscuxJmdyFrRfd62d4q3MsJpLiYFp
bqsnb1WMndWHhrSiiZtdgUel+kTKKz3n5HJbdna9JsbOAmRjqWcDGwcpC/mnkHmVZc4a2GGkDtwv
WtHUgDKoQruLl89kJje5APQVzulIG1ZqtZJXjVxZKSFbEg1dK3RCaHLk619Fi8al7fFhZPEUnCoU
axPX0ujXrKR1Wl8CeUUAfMcC3Ivop6l31wEmECOt8PcXRrVqTxKTCAxSGIAPLxGdYDLuJqKAsbm9
Fca0tSLAsVqFbPyR630ziozWVbNZBTqQs53YcOrupgsf9he0/WqzMoiMzuVtoYyA16AnFfgAO/CM
o3ym10jz5kNmy4/78rY0kGAQD4EmHa5iJ0dNY560ZZQB4SVcpOGsKPfVwAXI2bINayGMPqSZHAVi
ndYOmHsc8Hnb+Slxwk8xSCCQwnUWD7R0SyvW8hitaMK2MwIgpDqN+k2WP6vlEf0btqFGlpzyBibJ
pgdb7SATAGhxEWZGCOip5Xt1pO2bxu0Milo/tTs3sBoLpVy0CohWdsY0+MJxn1s3bb1Seryrm1bN
5VRVQyM6hlg4aln5mrmUVpeBb1sM/8TEr4XRj1kJa+RwUpeuqJGSABXNwSt+bQk2bfUt3OxuPPAK
FtvhDvwyBvkBIoFmUkYg/peeaQXKuje0+Fn71UH2KfUvxbTkSdu+Cb+FsUGvrCpjogni4sSqageS
7kmz7Oiy4P7JhfsdcLAsQJPULckUwIAUhvk4KMajOqDT1wDF3b6cbc14k8MYKkOdpKRp4LjKGVxT
8Fx67oxIIPORl99vm6y3GEpmjilLJq0oa9iQ5BhdY3z/9eVPvo+P2T0eZT3e7d7yyuRNHIuiSCKg
OfRqKjr1eLO0t2gA5WwdTwCTmSyZPuZqAgGlKbiNLvspXhb3T4cngrGIclqEeR5jIknABEClSVed
KR72RWwOWa/3ibGCgT5Kc4L2Pke4Gm3zu+pVHqKyb6YNuxtboyPb/UOM4WBeuLn9zrQ6ILr4lZ1A
b3kiyNOrC/vFYzROPvg4bDQ4O+iuKCzMNnJuFW8/GTu4YBIn6CYRzUXibTzeGeR+fzO3jcPv26Qw
pq8O5mqMVNzavuocdVxsw3gpQx73Kk8KE0O3GNFQOg1xkxHCbyi4s53mGMXi7C9mM/9YawZjGxaA
WwERDbv1PxyF6CEACxmmG85/MnGwFsXYBqMkSV5S11/22mVSZbcMVV4lgWPq2KnfOJEImQ3cV0k8
C7GvCfeT9KUOOLvGUTGVsQpgCmr0SYNWD/JnvbugXZZzKpzTVxmbEDcCyDIURMxtY6FlcrAyJ3R1
t3XyR+KGtypiCOEPH/3eLivLNTPQsHCgmUGHBJh2eskBXLpxQ5uE9FsufvN2aPb7Iql0l1e2QciF
ZVF1YCWGbW9T4mTlMii6HZUPpfFlf0N5+0n/vhKVykrRjQu1sQDt6gI7Tr4MXW7vC+HpHmMY4jyY
RCNE1KBK6sNQj7YsFQeUFIBSFz/vi+IpIGMdQHJTBrkxL84snWbhIEw8h0EVjE2mVndVZcyCYJAK
fD2ohdBSVuEknla8TiIRF4NcnTVxXvd462FMQxYieC0KWLuq0K9oY6gSdLw7tSVjnYky6kaGahRK
DVEQakitKzyjpmTHn5ocLUnLT8HPTqEj8iIvnkxG76q8NsC5iHDIKK/i6VRlnEWx7GivT5brRTE6
h/GBOkoNQOSPdu/W1lmzLZzVMblRQb844o3gJ3XutScewsDp/yQ6koBOoEiGoWBegQkrhKKSokzC
tQJchkWSMyCLOXdqs/t0LYI5tVwG4KiYoPJoEit5TEorvSg2sSj+VP68RLZ0A5a969Tj1S22LMZa
LnNyYTioxWzCxBfBadBPwnTDfYngiWDOrjXqISIKlENUkDwVL6Lqm2pj7VuKzcRpvRDGVFAItFBU
sBDRB7rkcblKbeLr/i8QEW5Vmrcmxm6Ukgbkrun/lf5oVTr9qiSO2nvDSfRkgE6q5Ep3Jh423vY9
e1NExn5IUQVWjaJH7juUNiAtTmrFw/vYLA+vNtJg+nZrMglTJ0ITxcaijdCZ13ybvuX2fNP9BByM
VaQYYOPNTW35yLVQJtIADzUBwyOqgphuAnprYKXz3aJ7fXJfzdxmhC2jvxbGRB0iiTNBJ1DI/8EZ
6rrVoWjRHsub8Wrh2HzuhjLWw5j6NClziGs88wG4a158rwD/yfhi2ul180+E6Wsusty/GMzfmmIw
9qQqDXnqMGMLg0m85VF9Nj4Dcuoq6SzhTOwGOWp/IDbYofDQcBVz0ZK2YoT1FjNmRSkR82DsG+ep
XsnSvTZ7Sn8Xzy3v1nMuBMsXlqP7IixVeutPi0MsoBEIFpABejg7CiCUuK2IYUiOsaaXmw0a1otj
TI2hhtE41ciMhOrL0DxhqtGOx6sWzyfl4ojVw75l4y2RMTWkz2eww0B9EhRnunk4TqDj3RexgW6M
5vU3B8cOrOa1UBkzvRGK3x2zm+5AiVQoqAsPFYdjN9npoqxZsnpSoRdJ7yuJv5BTlXCefjj7xU4T
LZqm912E0xn08WyWgVWRgNNVvG2tMHYHIlMd+LKMtdJmhG8J5c4ws8I1asXCy509aI9NfU3HS/cP
Z3vL3oQx1koP0qLXFtjjSSIXJQLLdFpdTJk3hrKt1G9iGCulBgUhXWUC/zm5HrMrCQ8MunITGjck
/NkIgf93i6KHuEpU4rrvFICVipjtOYrCMeyOJnfaa1MRQGeLOQMZOD4i4yyTCbSSMrW78x3tzUe7
2Tf1QqlBhn8on0XgagvHHG0e1ZtE9m0Lk4W6kcR42e3nG33whPJ7xgNI5CyKfdWaasyclj0yZgFw
+G6pFbM1i3LJUfBNZVgthNE5eYlNbRqQsmr5j0I7G21gm929mTtZ9KIEz/u6sG19VtIY1WuFslsy
Eb5q8CrMJU2H1utB/13YvLCNdz6M1qUjXs7kEBphJI2/hOiDMXv5KEx94ewviSeI/n2l3qDqBcRF
jCsU5k99f5amB5OL3bdphFa7xoTVVUCyLKLXtE+ShxlFIDMUbPzbiZXJVdX6L5fEOD0FKLVjryN1
FZaXVHlq2tySkru/2zbG1SmApS2nGo8fpE5NO1eSzpXGOjjUQcNjY9w+IQydiwa4k9H6/f6EOlUF
+OAEEw7KsosckUs7iCcE17zZ5u1TepPDLKlqq6EeBCSuotHaRPNV+QwYCrBz+p3MSZK3UyDyJosx
eFrbzJIaIxhqZwtDIr5+IV97T7OiQ3oDjpOn/cPatkS/pbF5Qrso+SSJkKZkhtcpgL7pePOznEMy
GD+b1k04djUKdWN2EZTcmsl9EvzcX8a/WJ+3dTC2rlUlYgCUDVD+YMVQwdg9WOlRdBQu/gDd/g9h
49vxGIyZy+NKBY4iVGEJpeu4Ti9ErlG70GurHRKvG4GCkwGcvhd4E4S8bWTMXk3UJqsMSnq8eEtR
24J5DTu+v408GfTvK4s3zGUlpwLatESxsDrJ7ZbJbmSOyvGEMCZvIY2cdglCO715rMfHUb/vlT9o
ngMww//sgsHYBSEsW4zA45Di8UsNYGyFkw3ylICxB6o6A868LoChLmSaF6lh4Quymh8nc5ZAGq2V
102S6FajN7GlFZHIGVjchFRbr4+xEUHeK2EsgMWwea19F15xTUOj8KtwAV+Qi8EXRziqLgmtzhUd
7QkI2rwiBucU2RygaGaB1D1ygKF7jsMfde9LhNeiQDVh566xSUCBZtE6luDpxyXxjUq11PRLqYG1
rwwPf6X4LKbA3FVJqOewUVJ6StR/VEW08KrPCSx5y2FMR4Qp+C7U09nR0UJu5XTIuJnSzlK1REaD
R8dr6OXYdpOxGFXZxnpLX+UIPGMzxo5aEE6IyRPBGIxWTzsDc14wSqHfS1dL/pfnwtoK5ASdGME9
lelxUr+W9U2dckBYthwuSsKAXQSet4RuceYyD2K+NCKaxjG5oHqpm38KHmuH9qaKB3grHhYhoT/H
KPU7cczdVQKplIikYygTYM3zaXKCUwwChumkPCpH1ceFcilFRnSeeBWPrXLSWvSHntEhLLROh2jq
JEc/esD4aXin3ssYQUXHjy1+y+zRjh9CR7YUn8cUs/V6+048EwjUKahJ5VpBl+VoOnV1naKPb/6q
o6tPP+RpYiH8sIhUW7PAS+m2woN3opnwQJ4zQ21GrLzPfgrViYx+N/oTmmTryCfD1Vg9Rn/QKQGR
pgyyeF0jIguMJLV1N0iTDDBXUF33BxPtivs2a6td4Z0E9nKgM3JJEuxndGyO+mGxAkcBlC8dic3A
JBM6vEhu47a/E8i41TCM41gegRhSZkednLTiyFkR/YGPd+Ntz5irqGXR3FRlTDG3RVsnFrnRTurV
dOgOyosSusTujx2GRgRU5fcl81bGXMpSNOulTHBYw+CT+X6JX/Z/n3dW7OjcPAHqXplErOwueqSN
Rjn67NJjB+RTyjlR2C2ngLbhn9dnxc5MB8MMLwl0KSeWVRcUDP7SEncpRG9/YdvW7PeJyczF6vUs
KpNaxTBEYVhEGdEDgMmRL5LgxpUbjRxbzVsU40GVyZyKhZiAlwNCbv1kFm4Fft39Ff2LgX5bEtWV
VRAsGpFYLSKEUJbt6iE4NofuyXRpLTo4DO7kzwfzpf2J+8zTwq2WzHeHxrjTopZ7AVDh2EW3uya5
3fqGAzDr3AarpT0BJqD0dL8/Jq7ybTzwNIZz+WTGnJiYq24xcAScXvl+yUWg0hVWlj6EWmx1wo/9
TX7Vi52bznYTZiRLho6u1DwgnXHAzIh6keJmjpbgFSA8ZAC2ASG4HfvlOQWXQHut2p0/foObAKGO
HdjSEyIn6cClPeRYApbAOW00Efxz+DD65DI9VpGfu9OhduTTIJ8oIY3p8KaW/sUxvmkcY31q+Cap
pcahc6qjBKTJIcEAAk358RLe2vtbz1kg24VYZSPQzRSMlC3mUYr9euAVMDiXlK2rT3hXz+saRjxI
QbAuzRbFtDdGq8ekyLNwBq2pnU1W6PEG2HkLY0wR0PoMgqIqxgTKwBbJcC8SXicxvQI7Wqsw9qfN
i2FWQDjrjPlDltcW+j/y8aUKOUaVt4OMBcpEoS2mzgAi/3Rl9OjAXlzMIvPsHP3YvcUwxkYXRrlN
Ftg54dC7lEo5nKzmKr5Gd4kbF1Z/4BVutxo71+aNbUYU+nhU5xzbR4hVHWUnuaH8zfoC4OrymLkz
Ws1BLYrAhSeZt6FM4GLIWl62EzY0LltrBmjDopXW2Dz83c1iopewmpSpKKGAGrmbGl/OnvZ//18y
ld92QmHsRDpW0D+J7t9N706gZBXs7Er20e/rxR6vrZxzndjmRB3IX51kSLhOSnelh407gxeOsyD6
wTsqyLYmRsuIhmURCxKRB2GKDs+jnmljsMyR/cpKDqDBA9YFNNGqbN7Q9daL/lob2bbFVAziLiMQ
/gsDXzuNfuJMVnFVOwWo4vqb/IbbYcy5c2zT4lyQstAbGN+qRKukieHoyKsOSYaHWtWOANItPO5v
8dY49rtVMrZkDvIUpANYZXiZgPvptq78bHr1uTqQE2V+BHvwY3o0/eQKm22DGIRTKuNcPZWxMkOR
pOOiJwh8+9gzM+WLHi62MuX+/jq3Wq/erZOJXvB+W054V6NR2xJb1W3mRE5qzz10CRUwC4QDIHbr
LR6OL+9OsqDNolCTQJmRE6kWwGJfOcEiJ/RnD3XBEy864d1JxsLMQ2jECl7EnTE8SwMwqCfuyBPH
xamMjWnqthYEAdceGB8B+nnRj0HBliq3faZwf6lHQNQQc4EGOWrCliZGWVG6uk2RywKCUtAA6xve
BSYnJ+JlYSywc6jXNfAoJRDe2IvXf1YQ2aV29VO35ZMKTmvjYh44asm58B94VtI5kmYT20l6q3fj
g/o0HMRb+Q7U8TaIpP4+h9DoF63Sl2EZllrrXtMX4hk/QLdhxXfD1Qwb6hqWeWrs6NSg2DMfmk8I
oTnr5WioxpibpqmgkwnyQTQ//mJWDE9Vh8YsxUoujVWdxIP5uC+T40RYuId0Uoapj6E6RYawef6k
F59l+VEuXjI8XuhHUeMkoTzHoTGmJm9jOVoK3MLBiy8ASEIbGKpoFxXMB6lD/wN1I8dTcnIzjQlg
xqDuzTqBGo0LWqPSSwTkW7ywiqk3I0vb309OSq8xRgZsV7nZ0/hdLx+N7JS2tzTUFbMbymTdGdye
T548xuIYYRV2KgHRWl/ZyQAXRRFGQbUGEDQgNJ0nlLMwIXFI/MoufJ2jPP9SE/0dU7HTc8XcdY2u
QmHFU4NyLKbaFbu2yVVZW+jsO05ue1sdFruyag/dJve8KOtfKpNv8pmiaCo1o6G3qDzJMdLfQXHN
Dr34RedgCs6bqlOwiCe9Tg99yUNS51xVncmX0jnrMcmFc67iTz1Qo0yBNxbEk8CYoqVpuphE1Cdj
0r1GSjHxijUcb6XTL/g/0r5suW6c5/aJVKV5uNW8Z4+xkxuV43Q0z7Oe/iy6/6+tZtRin/SFr1wl
bJIgAAILCytj15RZmhYaOO2a6IHrfDF/CAE2nf7/EQ3r2EKjYhj0tihiHOD2ccElBKRbPOustwPD
iGmUTcHwID3pidXmjwSsm3qNE/mNx2pBZD3BaMREJSEeGyoEoK2Tvwkg81W/9peOx7Di8jwht7WU
mNZonA3mE4ylC5RV4RspjsO5mGxx+Saik4FFEsn6PmVFsjZUS9RgUduo7wzjxGvf9q0i44BooAQf
DIaoosES7EmJOWio6473SnZogJroNAyUckMWfIsREtG4iRabNYsNMrg1j4m5yiGQE4c3mEOQWAuj
zABGLRnCEGDjSM59fkMa4B4E5+3X8lk9NI7+Ssb5hC+jX55y0LYwIjKGX6PRFBUCzVnQoY6BnIN0
1W/kC26B2Rv+XD/uHyBDQWgsNSeRsJaDm+FrpFPCDiWn9LAvgpU6puctiK3cCrnx8aRUMS/33F8L
tMLFHv+oXMG+7zTXBJhtMoxJY9Xjt5qZ10aKBlHHZa4mUQrZ6oVwFVRucEi+DyDcwhztGygOGWtl
PSxpjEWbgkAgR7vsx8MHqb7Fzb905woJndyKIlCEo7JRIuYkiHxCTT57zJ/AOlLKpgzVVHFRhiVz
p9mq38BN7mKOnQuG02vugLPtBRygr6Ca/5LbzQVZBP8jNHP2D511Tcn9WrkgtS/SpspI2jGf740I
w1vDwdKNgqG+rAcuDbgI426UIgNl6smV3PkSO80pO4WIUhxyyLydHbM/Zs2MX/aXx3rg0iCMPkiB
D8v+bw4uiY1CR76rnBHYztDlGcljxmbSOAxMMZHCTIVSRd146EjnQSs7RcF6ljEUhyaM7Y25DaoG
ihNH95l066c/9jdtC6Czvow09KLMJqENjZZw7UZ3sV/Y7WU4IdmDlxCqOMpF8xoTM66fEys6E0rc
+jurVss8N7LVK73klASs9im2EgkRV7TAeHqIz4RtnpDHshKsjDjMoMIXJUb+ZQ4QS/bVj664F1DJ
N+prwL0y9pVEjDsJQ5rDEGOMJS0I4C9SDRatdirUvUsPwcsRRRN/sEjblmAFfnlubSAskEyeX5hV
OtI7tfcjKLMjN5MY5iEONznUVwnFacnjvO5SWCxiY9ZtoExL2BdK3A942fLZ6AVCdBKG0NEr1sCb
fScs0DMe0AiRlkGP8DYwyqdBRHsih6yg3t6ydrJUHX2L+6fICEIFmrsHSKvAmIibJK1bEfruRPyB
f4a0jYNsoXuTMPN09FlY1+0rQQa6CZpsYJYc0a7VlUiGStBAtUlCHel9wcjCxG1e+IPmSY74krDS
BJtqspJGjNBKmlQa0xJFqKdqt+YDEN9hwupy4ZiXb1NNVoKomw6mzzKWY5IcqN675WHW3/rxC+PI
iKr9ovMrGdQF72ddAtsmtq7mL4XcmHz0MgI/JL6UyCHpkyuEBw5hqjhdRu29UBo71L10vDb1odR9
/DorizhG7Mg8Tiop0ghRtCjDhxot7niNHeOq2hioAEL42GXx27I2mbr0QaNUqJWhL0itYwthlikl
nV0yIY/kM3v7TF15TAPjF1UkyZd2esGEuDMfT89GX537uHOWGW2H3eTsn+3m9f/raGX6+geDkqXt
AgffZSC3ChR7mqWjkEewOgnoVoCV+m/yqIyHMBRxx/eQp8q6yS3PnXgslbs5cXMmtG/TLa2WRr1t
hJHQUrR4tOVftAN3ip6IoVlO+p36NBzlV8kacB1/y2qvhFJWRjGMsAcmEu+2YTElsBbVSWHWLIaA
zRBmJYWyLoKURV0+wr1L7WuL2S6s27Ud368EUFZF4vNuCkLcLvmbdgt90IN+MV5zJ77nLIymRtER
jI+HOjEVbz4Dbvx7haOVfMriFEYhqV2Ps+O564IEZNe+yQHLhOybNZmnTEgvzgJXNthFwhyhYii1
BLbi5BbYy7UFx7lLeLkxKu1u+hoyC6z7FkXmKYuix+PIiRpkZ9V9MbpplJoaE3e2fbnBQga4MmCI
NEt8omuZNgkovy23yeWd3BEd6VQSQmYVs8VBb4QxXJWVXQwGRH271GL8JZgGvGVhCWZmkvtrAHNd
DoQSRjxEduX0Z5QBLM4GwmjfrmzdCIlXZQMTGxVRp+sAlZ4GJddjqZ1+0IpDwOp23FzSWgClkX1d
Cpm0hPCzFmEKjazam045kDoLxgRNXsUs3m4d3logpZ1xibG2PckND0rzpKjIikeRPw+CU8jVGaV5
hiMQt8zlWh6lkf3Al1kZ48qhonnMEpTEOME0Ft1qi9gK9QBcSLEtNJFpRMIRrvegtiDkzMarMPGg
ggPbd1SbDdc/tEFpaQnyR2VqjqLu8lXukyKCGI4PctAchbhlANG3LvL6p1N+UxDHQQP1M/Bkyvep
9UQAmouvreSp2k0Zblr8ZV/Xtu7uShxdNZCGYBaUEtnMROOsvLo0VWwOOusOEU9IBwNrKZSnjIxe
7ucFQdd8DDztlLhjYoq33pYATW9Y/UWbUflaGuUsw2TKY504S2W5AiVmcuFVzd+k9K6NvUw9BM0t
yX2+cUOUvMKHorKiQLL17Nz9Ru+3vP4hlAPlekEBu/mMAKG6U4vnavy6f3ibgeNaAOU7a54zBImg
fbPYlEAYFIxWdSKok8AcvhVe+bIvj2GY6PKBIqRBx1cwhUXkDeN5GZ/2v8/Qfbp2gIpvxmUxvk+m
PKTHxs8PIiigWfUipoJQ5qjOuzbuMzxoCNRhxsNNeOlOqh08lmfBKhyw01voGmB23LG2j7JKSy5o
WoV5zHa4fJWT8xKyeI82U2trfaCMBwdqjzY3cM90zH/jf5IXadzb3Ft8ALHHCfkZ1/CTZ1acuFlH
XomlSwrobF8qjAbG835y/nwJd5EZ3TBc8Xl8Hb7gnluiz4I9bRY811IpoxJXYlVzGZR/vE+/CG7o
q15zUC0CuDUWU3EwLBgIj/JQ/2iswuIYNo3hYnTKyKR4g0sqGUJVqK25xF+n8lppjzyL64l1xenC
glIbUVSBWdGuXtFlhbmjAOVcjG+i25Eisr1/ARnegC4tgJ9dFgMe+N12uSi6r7ZoBmWNTtgECa/P
jfyIVToBnSbNMs1Q0iW/GYNXxLeuekoUn5e9cvGKZjnJ2s9arQ77a2MdGPn/Smyo9bWuE+MVZ6GZ
Ct+kQLe1IHenTvL3JW1WT9YrpOwLr4qzGgwYkSlCI+Wj+La4ZEROZKsAcMVPHNBIR8zcsGOXiVth
2BidsjHgvpO4ksfmdvJZSZ4WlMP3F7ctAEknQRUMQZQonzbncZ90Ieq7LRq7ai9gHRPZm19Dhc/v
E/mrY6rBi1kMvYqzMcKvQ95dO1myBEE3tfYHWuis/dVsK/ynNEoXRwx9z8FPh/CnvGWiU4rnKmJo
wz8Eo58yKMXTuIGbDEWDNgBX53WxyZlI2KG4NN8koCYxVuZCmFkVjE6cARBt39F/AkgVYVhmZbdZ
h0cp5ggHziU1oj1leY95d2a95f/BWn2ulVK/bF76cCorvCpCdADkTmI3L4GbfWnPvM37LHP10Xq2
pyyUvxMKDJZrBhxfZZilamq3aTD1e2BDMVlRtDiMAsEE97P+uFiEjU/5ySNMms38ifBX679R8ZH4
v5ZOtyO02pzlUqwg+SxL6EeYDsMynvOetcXbMdKnGMrrZTI6D3kd2jS4GJaBR77k/Rt8xaamCBLo
vRVDNH4ZXVxHepXxA1aTqd8EEU3hv4GmlVbfp9ynImJW7aDg5OYkMnPjy8Lf4nhm3O5tQ7ySQhmr
KlJjqdU+NmtxgTc7hY76VXFrj+BACWm6apIWQ/G7wqpib3qblWTKjPVpKIGzWkUdia/9eM48rh7s
SQhtMGL83Ldh2+HsShZlxKYp5aNexq0mAwukV3l2gqPgcw76cPEUQNdTlduym2IECAv1sGk+V5Ip
09Zy2sg3xLTJncsXbyn4/RPmmJHtdMVKCmW11GbKlKjXEV5+sKpxt9mRfOOBe55jwNsJDJRJkrsd
0q5kUoYs5zNF50hIS8Z1RJWpWkntEKr9wkxzWBOAUL1ycFkGmrWhlEGTpKqouwT2s+XOKTq1mu+9
wHDgDBEfOL6Vgw2R1k0x8AmrQr/26NTzXfhbKdfV7aZpoTAfXE1ycu94DFeUztIJlMpweZwV/QSP
A5KR6POwM5RweYws6JlzkxjG68NLrZZoDLweF+Ty5dqrVn8vs3vGjWPc7g8Iy0pA0XBaJUo5CfB6
Z7ElW/qewtelVtMg10oGcZan4p71bmWdHGVT2krA9M8AOllzd8vUmoaGTe1ZQM5NByOoOi8p4KYz
6JEPwChEcV4gwKsjVMcAo1siLxYfgTUSkqcxxjSh5Y2xncRn/eLGP0XSSSi5LOUsFlEMl73pnB87
PzMxG9MVfcPOGC5hew//Wp1Guc84RWZ1DiGqDO6W+V3pH5rBYSxnW/0+ZVC+LU6MTNRJ3+1yUz0S
7KFJpbT5O5Jf5Y7REUH/zHz6s4RSrm4ZuinhAzhs0RPc0ROd1Ol84621JwfDiv8w7Pxlf5msnaS0
sS8F8CxjurAtJ49V48Tq93B0/5sI8hNW14xLxnbRAwAH5eCRV++a6osoZb9lDj8Pi3JhOkBBCFih
EI3wbigYgfdaVixkOOtsKAdWNYHY6Akc2GJ4c/AzYC6CJYDyVqjPKfFQY6OUsHcypXIHrWGEt5uw
PDz6/mcXNMo1LW0WaHKBRQiPpD9ItQQ/+CpdyMz35flfjGgjt2THKNBJJRDiTyOnwoe0AMcQ/1Fe
YjyUCDCm+oMJJ2ZoM41RzauANPDBomfn4sDj8kS3wQwPsi2bGiYrFx6YYVi4CoalpVNIiZxli1xA
JqjRs0PoY8oob6V+dhv88JkwAA9vcW6NZ/JaYSOdWCumDEYScGWWhYgaB/5OXSpz6R4WaWTcru0H
4afW0Bml2YhBAxDCFXeu4IoOBgi9iE8krVt5mRUwCXg3FyUCXGeA2QizJqmbFqDhg595iEvOGM/o
1FbuaeBQ08AMs1jzuX4Mb8xYcTMYWMmkLt+oJnw8VjjGStYdEUndZGxcWbST4mHfHG6yKkgrSdQV
FMs2M8D0i9SRF92pSPEmT6Rnp/Sm3OxDMKa0B9UHYO0wezEzNN0OiSVNBrs9b+jIVf/dGrcpL3bG
QjAImRk+kEJ6bokg5yKUO50124ABMhOS2/qzEkptrpInJRe18KXSDV0LZvOoH8hYr8hvAQVmJrI3
bc5KGrXBM3j9+SiBtAkJO9UqSSKZ0GXA5HjRZWSEkSK5Yr+YuE9xtImT9b7BUHrU+jp7AQ13dq5w
cr0zvpH8EOcs3vyOLvZvMrgySDdWDxaFwGHoFOs3UAGRHkiVksvA6YzWn9PXU9UyrBa5c8UqC9Ow
WY1Km1d0tWhyBiunzmO4KB+owAJOzX2fvhNWDn74Y39Vm1dyJYOybX2lVgpfI4kY8pNVLUgsK819
hZYozhDf90WxNJS2cFy5BDVuC2EfiB80t/SyF9U0Ppj+Abiw96VtOvrVwsjmrjZPnvpc4kgTsoYZ
PqUwWDkw2v9NBBUQtWIWS5NCaufFlUsx0tHf//52Uma1BsqO1JGRqSERIHvDewIOoRZE6fpd9Ri5
HeL+6jq6nAcaSjYN/LYBXYmmrIkcz5EUgpAWMUX0hLDyjYDA568V3hsFMkJfi4+Z8rFdYEy6U3/f
XzhLKSnjUrZlqvYLgjRNiswM/CjqWUyfu5SRWWPZ6V/w9VPSNkkNq0LSQbm/wEzXnJnh8dEekmMC
5tXZVxlmhHGpaWy9VMcYF4LCu63M11A69dFD37EgTkQvdqwlDanXm4zXEjLFfnKL1wK2Mkc4kV74
Q4b5h4SOBYw6LjtnvhmlfeoMjbUdkMpTEgnqmhy6A8Bj3uhiyCm6OPe1g2VHaKR93AeF3gmwi0Pn
cIGvFw9ieUqk2GrCczn4QW+1A96Rf0hiyAjtGUbFoIxKOGBSXMNjY/kF1bHqlnG/wdYsIxj7X+hA
o+pTRW3jTMNbcdJTsykP0fDcaqxwmnG/DMqugKs5A4MdNlC/kF5mWcDwAMEH3xVIATEBWQQoIrTQ
0czYPebBUUalkmUQMnZQENJ3Vj4U7uBrF6RJzOoezyKGdWZdNMqIqCMIjwRd1u04rE5xIntc2r/I
RcIw0vsqgVFHf/czmlrWQ0sgaHXR3vdx7hqNzAA6bad1/1IKkQbPp1LQpiKxU8BavMoWxl0h5hm/
kixJiCdlcfkdXqVPLUQc/fdFFXzYTO0HL5gxOInYO8XIGkbGUAYMsfi7jEhsAileUGVuGl/3DPSu
RRX6mnQTDQnXBsQM+1ZjXx1EnpzjKh4Ie65LW72f7HB25NQrx5MRMs5p/1qJ9Kj0UhvRJ8LBZ47p
47KktiLcC9mBj1hPRXJN/tm8oxXr70tR8lQdDBQU7EL4MiXuNB8MoKo5dIxGl0xgzZdgrYoyFq3c
632FObB2paW2kRimqB0Gyc0i1vZtw1RWak6Zh4zrpWLm8WiL4LIE9Heb9SU4SA/D99hSzfKAqYK+
ckiueD5ZRW0OrN71bbzF6gdQJkMRuxFkS7hnBO2EtL+VHuUDoXVBMMByYpuZ3E9ZdHGhAOa/qWby
onHlY4VgmD+UB4ygRf6C9VhjqD5dY8DE4lniO2Lux8ANugK6giSKzqIwYyjKx4Vf3TClDpNgIEye
cvrYC34bgnOr+VKzuD82VwN0DfB6Cnp66IpCX3P8LE/QR6G5V0c0EmXnOWWVfrYrhSsplLko1TwR
xAp3rLF5q35okV/CjMvA1pBWi0IUxvM7EbNIDKbb2vQnK8Fk+atdHAJRz7ocRkTT8ntuyk6VLjE8
4/a7YiWDNiB8EPAAiRPdU17JnPPkh4rwvvMLf3T5w+BkD5mTfWP7ZNbiKFuiNtESjRGAaOl8641z
rv7YN/LbTmW1MsqEJFmeZAA0E1rFocHELhKFTpgk7AhO4iicySoBbb+TVgIpkxG1QhZwAbxYgL5D
B+wKB8ONvw2YsfFI6DsJKDN9Itw7o2/46gNjuWS/fvEEn9I/LOpKWTouHZuY4CSX24ykhAB+OPmQ
HkHv4E+zeQ1/AM+NQA5TYPYFM87xo5FkJbcBK4JQ6jBevRYCFZ6dZLWx90VsBz2rtVExiIohC1w8
DiTdYty499Ea7P5KMmn8D67BjKvUjZnkdOSbe/tJxSTC1GtlSnpDkrMAqrbFz04qCufKv0orb9cJ
Visku7zaRUksBRTYgEBrnRG1UVL3Na6yTZhnquPss3rnWYdGWZaiMvRBJpYFWdh7IbqCL/ML48w2
ndpqRZRhyacKEEyyIukWeN3j5PdudCX5TmQoGI93lupTpqQIE2TGCMld3RZ+OP7UhsxJ0t5M1Ok5
0fvX/ZVthlyrhVF2ZcnaTkBVGXZlwZuT/7EInBOm87OsiodqnJ+khan/RNf2dJGyLOmgGD1XQheN
x/oNcyqd8jkHqkICLaItOI0nsOaSi4xF0v07bSGjLZC4heSg/2zhEIj9VFwFWKDwubyEz7FF4GHD
JXalQ+SXoLDWvlYgs84wjJuVv2OZcprNuqgXQxMJxL11krv4lDrBV/HHZBmgKuVkmzVOlWXIaVbr
ORTzZUjI4s8DHEfqTGCmz83gQMpLZPDi9Ez631o/NQEYZxWlyWHuHDaNFRW1hi/KEfqFrT+mxz9T
J4QAa1+NGSZAoi2OMQvJTGjMuMEbm9dWeN7//iYJAnj7/hecSZSNGfOkzvX0/yJoztTcJ8ww9lK/
uGHs6R0hIwCe5dZ+1y3VbdAR9luP/pV8ygAVQdIKQTkibQmqtFYYbyXfHfmwtPfXyQoP6epZ1Siz
wBNa2w4eX7BxOS1SBAU5q4s4ykRW41VCd4Qh/VfBlCHikqZsA3IrSBGiw/71zuwQTyWO5nzX2+1B
90GnyyYZJCe3p6GUOUoAOtG1GO/nRn2WQg8kX2bLeoAx1JMGhs6V0YTViBfEIp8H4ZhVv9OJIGsa
WiyBuRLp0vXc8HmxLA1yAMAWL9NZKjJrikCDxrMezZveSZGBEBM1g+c/9Gfl2oswLOo0Q3msXC7V
/CK0XtQ8cv1zVjDpFzd97koUpRHiqBRjssCtk6JY7w0nxanxVCZxHwtzt22TV7IoJTDEbG6TCS/0
BmU4guYKnfRZc6Sj5KCV9fdsskJwFCK6OyWaWwkjxCJNID4e0bwtnPMr2nWt4VRfOPB9DJh5lPni
ScFCQyaz+Ka6r0RThmSojb7RU8AL1fo9ThLMG3zrA9bDnHzklzu1EkLFMGCjmWM1gjlWpwMnHhLD
ihu3YU1Q2HTrKymUgkxTtGRdiEAim5FpLV/TGi9a4ybqxyp14o6FLGAtitKRXBJqpepwaOp0k6vc
NMofHUJ35XeSbSpmugsY4APsNRWqGyMvBj0HW5FU46HulNOs5dekVE6RMfn71n7TOUPRNAMTSQWd
5vsVuVzkln5GA1NRmXF95eYZbOKnWEUB50uV3/Es5Pqm8q0EUifWJLGay/qC+o3UgAaucjtxMXtN
ZTiTTSO1EkOdlNiBBCZTsa6Uewn1Oz3wOeMxG29jwdjA7ZfOpySa6hdgTKMeRiwIyVfCTBRZTWoh
hU2QGCr4TE3OZj1Rt2UawLeA90VAkpQKRcSqV9WqJcb+rRtM0UH3iNdK5vhen0Ub+eXQDFnt6Jvn
thJJGY2Yn/EkKTjS3ffcDoe5w2Cxl31dZImgTEZh5NPchAa6AYzlmvGLJ6T5YeFZcHWiYb9YptVK
KA2sQXUEbDDpTgkufORKsmop8X2yNO6QXfXh/b8tilLEJjHEudYD5Lzqe0H6lsa2ETPS/5t3+HNB
NHBWRFZtnjBLBgH2cKi9zlc8FbVJpssi5Z6djaNRs7KQhHKWYCmS7o0xuqlPgnIJy1NWgUJ7fgyD
eymKrf+0fb+wunZqYZQ11E6tv4jcz3Z5UarnfRGbkdlq+yhrO2daFsgCRExS8tC1qdO0rFnmm9Zo
JYL8hFXIVCKrK+lNONuD+FMYIlPtnFkG1tRTxbf9xbB0gbIM+piNYyl+6AIgFR4hXm0P/4J4ddMT
rlZEmQMtbcdmjmCBBu5jPnLoGOjznfw/QUPqI3kMhY81y9iylkeZiFYvMJ0pIVboHvcXg1jCe0zb
ccrL/41ZcBYntAYP2A2LxZi0bTbAiqoamJSs04XKGs5TGMgt41Xe0rWzpBTmkNwa3Y/0xFLEwd0/
yW21/JRH5QjrRVa4XgSIsdRRoxT4cyowh/exZFCqX065KAdlDdV/173W5C/hkYxmmt3oAXyfaGBg
eq7NLCReDv/bReom6BOvLgMPiZ27uIJNYnpw0wDmX7r6AwuPsn3tPoVRl6ErOz4oNByZgARaVRRW
1j+EpV8I93P3sn9a277rUxR1H+Q+HIUwxWnJdWbN+fdweomah/8mg1J+KRY6ZY6AvZ5i2ez1L3L1
1EoMY7j9+l8dEOUdCw1T1uQGBzRaule3ZvmWO4sfW1Jmi++gP0O7MiC7b7+Zv1kJphxlGdac2HZA
eufZsZBf8/T+P+0eXZSsWzUJR1HV7TkQWjscM2Qc5WawSKOGsy9qM+EGzg/B4DVekoWP+G1l7xMl
0+W2imc7/MJbywdUFvNsI7v43hrmcuXfS2zk7M+5OR7ZWKXNp6xMhoiriqzKEl3CSOM00YURjpok
38m4KjkxY69zKmAPQjf+zljt1p2WFU3VdNmQBZ5+Q6Q9rzeSRgKqHnOQSLtvai0Pvcu7JQZssJKn
WzZrLY1S0GpplkRrcQtm1R3bm1EyPOjWTV5/n9LDmWtbrslwARQu9Kci9YwcTOwKK7DZBOit5NDv
BjVo9dggrkx7VO95QJVGr77odoF2K1e7V46FM/sy6wHLWBw9MSQKqyJViZkS2sECqNoyZs7Mu4Dh
p7eig/XaiMas9L8eZDFLSJfIHMnWgLZaYXyX5Xcl7RnhIUMZ6OkguVFGXBViE8s4u+Nn9cob3eO+
erNEUB5rwoTbdiqxlrH9PhVfAsXb/z5rr8iRrfZqCRQFA41g99CDZMaZbHHxU2e88ILK2Kt/MAt/
3VN60IfS5HpYJnCH6r3g5v7kK+h+BleLxeONysynbeXu1jpAeSstk0u5r3GP+iOBlAsm2FCvkpf4
IvNlsqnVqiAIsoxeRcxJ//sW8jwXtOoILcg1W1O/JfW1Ehi4063oT16JoPx7kXFoxq8RwUeYOx1n
pqH+ES1OYvQ2X/khy1dtH9VKHLV5JQwDugdxVP0xfCDve80JDyiF47DYPR2bGrgSRlnUJS9To8sh
LE+OXfM0h7qpylbMqtFuVr3Xe0hZ1rErujTnoBHJQb2MoGYgVWHk9nvX8AKzfWQr4dZzgaiErsqC
ooKr5O+KUYWl0aYN7m6Cxqr0aDgjULvs19AmueRaDmXvinmu4khD26V8IXzt6AT2xefENgczaUyz
tUXiCZ8Kxzioz5wdMSzIpoVarZKK4lOpGhKF3DRJyH5Uo3gLSp4hYpNTSkFHFc5PkQxdpnZSj7pK
6GZkxwfQtaMN3pWuOVLVra0gP45cg5WcC0s57JvGrYUp4FVEF5emILag7nWtd4lYlgB31XXujb3h
dnHu7IvY0v21COpej1JnwHTIuh0pP4P4zlBO2gKuQEaGhrUQ6job+bwIfQ5c14gBQNxdzmxF3xQg
gqJDMAyN5+lRilWAlhYQzSEEwyjFJrNEtL2ViCaEyVEuHN7ixUVggBS2jK7yKVKhwMG5pEtZX6A2
w6NDvEnB3B++FgpDyObxrIRQaifg/iolIdDXImADcr/uvwKb4+gCqyN8ewMNXUJOFTeZLscUQlEp
Cw8v3Aia3ba1Hess1MP2hn2KoFQtFo2w6GsYibw0blGWOP2YvYvIne1r9KYYSRJVpIaRkqCLBwo/
lvy0IMTLwpMuvWSKC24cc1/Gll1VVjLIbq5iFknJ2jILsVuy92eW6d/Z1c1DWYkhS12JSXtRGQDc
wFLUb2Hglcn9/jLItaMTmutlUCcyV8MY9+RBbUSF2dboICnB/l0/xbGXTKyAiLVnlA3QukyOKwN7
Rpp8ScKe7Nm/mPhMrP3eoihvrimtFtcj5OA1ll5bs7UiNISbKnqYhy+KJZ5YwAvWLpKFr04pq7Ii
akm37SQIkaVpnYMRQujhKmUnXoyHSmDxYDPUgn45RfwQGGpRwpoutzg6jiHD6GyWV1Z6QYcNQyGI
6NXHFnbvshd4vTeZ4GI/q+bkRKfUZW0gaz1U9DAsy5LPOjZw7B/y+C6Zn/bVfNOIfl4j+pG0FP2g
8ymJggLAN9rG5KrGmgp7KXKGXdjMHq13jix1pQtKzXeqmOQkvYdZ2T95R/kepibnCJ4I0MjsA35O
8IY3meFgWUukLEXHJWWsEioWjnN5+doMszlhwl2jMxbIOirKYnS8Is6KCM3gy59FBpiI9LZ/Vpuh
5HoHKTMhG+gE7giZUnYGjyVmHxEDO/ho7I7szNXt1sW8WdiN/kU6JECr/U56ZS2fNh9SG/MtB5tb
ZLypCrEZ/NbAybUIymDoSxX1vYT7G3yb7NhvrezWeqWVWgNQxenrn9MR97eV4RTpEllWFAEXpwHa
BFC4xzy4LjPb30nYr5ZFl8cSdebqUkYomaqaEyzcnRSKjO42hprT1bCsNBSlJX437R6a/HkO3pII
Y01YIzNZu0U9KLpRzseclB7y9lk2fiSZrQwsd7g5KVIBsxyv6KgjKXSSUhjUMFpIcB/HoDQdrlyW
Wm3mjt1diVkbyi2cXalkGajtlX0KpUxtuQw1RlYT4h9wlgxgLMi8Ma8ZEdimQ5R5QRZ0VRV0ndLv
vs+1JheIERQ7axGsEPOT4wQXKTa1/Pu+Ym9mCvA++p8wus8XraF8J8RAY3UgpldcydceuuNkAcJ6
632NATLb3L6VMCocL9Sqb4YIK0uj0aojP9RhZzNGqoUlhDqjOIjEJR0hhM//EDpw35dW0n7b3zaW
DErDy7ysoi7CrvHaXZM8yjx8Y8TwFcyjoZxhq6GVd+Cg4SKCiMIWTpylOPy7gPdyYLEmd296ptXR
kBWvPG/QIgkAGCOgSdljoV91Vpryo5Pql7hyJYByfX3aoeAxQUB0Hh0OY2UTW78TvPSu81gUZ9sB
2EoW5QS1Qc/aWftwggVYfzDEcTLHr3/SURSIJ2xW4xXjyhqU10uDvFKCCAI7+UcZPSn5j2b5Nld+
x2LaZx0TbRtAnR7MCkzrPGEIbkGo23L3v+g2EJp/1wQxUjLe0MAwMEgyRu5yVjmNBy1gvTM3fdFf
Z2TQ9fCOz5uyI4Q3vAiCycrVlMBKa1sxHvaXs1ko+bRwBt2wK4plmJQYVvTRriYDX8XdNJB3ag/F
iXCK5yg6eb+VeVotjrIPatGqWb1gcUo7n+VBf8h15qRScg7/fKEMumtXjDnMkyD8hEt35MT3VHSb
4utSxvYEkjj9Es4v6cDC4u/bPYNu4zWKVq7HjFD/9rU5p9dleBZURiy+r+IG3cKrYl0gDiQ4+eBr
AYKnydtXCNb3KeOwVJ2caT1HEFWOPpxGFtCfYbcNepKNViE4rTrkOslgFBKfhscCZITKcfJGn4XB
2GwrWKs3ZREkaOE8E8YH/jicObP+FrmFm1uN36EQCADhXfBIWHhIxK/YxfmLxEKmM3SCLoyP6pQv
Won7pQqevLwu0pGfGHEDMZ87qv7hW1bOCba81sUFR7ZUl6R85Xtfye8n/hg2gzlgXPO+grAWRAUQ
iaY2vd7gYgX8fOoX8SXv9QtIgBko3W09RKMu6t48L9Jl7y4JNAPMhyQYOtSt3w2H/WVsR8jypwDK
KUFmuvAznBIhee6B5RIwmFH02U3U/6Dxn5IoHUzFqtJEMv+FdF6QifWT35wG9COBmN+qX/bXtX08
fwmj0zeghdVbrsPxVEqJMfGjqwiLWUos2sjtksXn9tFZnHgYQigAzmfqTeNcOwAQflScyDQs/o77
Q/MU9HuxYhfW6ijlWxQAIToVxbSOa3zBUICgno5KhWkD+7vI0D46qdOilx9UOHinR2lryTJo0OSG
8Y5hiSD/X91aRYiMVCRR2BCKbqzxTpO0LB3ftgyfykC2cyWDr7gBI3KxjMmN7iQ7BrsyfxjRaETy
lahDurMfedlhfGEi0YgL/9UmfUqm4llDLqK4X7C60SrOiDHJZOvnyie0+xj+8p2VV/mHMOZTHuW2
gkzmatnA0zNE9fhGCGHjb6kVW8oxPS8WD2a3Ec+CfSVhCqVMSKplkZE00MYWrVRoafEzN7Cj7zLm
SpJC6Ohzlcl82RMV39tZyposYEUegx4XnMxKM9zailzl2ruEEhnIdJY4hpbSqZ1R65JuiSFtqozj
gNa4gSuc/W3cDnX/Ojo6syNyda7phNRfE89p05tFedRS0ZQLVkzNMvl0gifJkzkOyeQEBU3Glctd
CdU4UMnMJxbRtp0z0qgAl5Oatp1iKMb/I+26diPXle0XCVCgKOlVqZNDO4wnvAgTlXPW199F73On
ZVq7iT0D+K3hriZZrCpWWKsM5RsTtDU0ne+iMHaHaNwRkLBc38H34hidKobFKIjsCMpSb6/5kvfK
2MtoF0biKlYrW+9UZ1J3RnJnmT+vi3pvgN+K4gxwWyp60wQIP+vizjDtuZXtoBdZ3/ca8VYIt31G
lHQm1VSws7bDE+mjHxRN3eSD2n68vhjRvnEmmCA5VS4gjgRZ1F6Lv4alb022qj8uuiBoF+0a+3xl
h8ORGB0xls6lrR+H+0LelyJ2SpEIzuBmhZ4usVnobjjcpN19SR+H9Nv17doWoTG+RNAhqzxmBJnr
QoqztHdpcpzno1Z9V4kgBbt9IhcRnCYreanXCYP1HnLTievaW6L4S1KodqfqhzARuY1tRbuI47S5
r+UWZOQxbGlNQ7sounzXI+F7nMwISLppt4hyvxuxIFPti0ROtfM2y8y8mvG0BlDQ/+hTdp09+v2B
QRRdP7D3xvutME6/W7OMgEBs9K5aPrWdZSu6kP2D/d63lu6tCE6zB1MvzdFKegDC5XfyLcCAHcMZ
P0WPrJUqc0TTRSIV5LS8q3sakgCZg6WunaYF6tH4KRln7/q+bWTj3q6KqenqvpakauNSxaqWMHd0
zIz27M6G0t4Mny0SOKa52G35Pcv3AsGi7eQiirJYMqlSTdCa+zJQYUAt90AOMZ4KNVAXGWfedXmi
7eRiCRldpDLGczAN3sUO6Utb6T9Q4bDqRt3yzXby8BAGafqlNQMo/X38tTrQh+bQ7gCDQVy0ip9r
EHYhje+U95ouWJ/gAvBIEKBNSeN2RIMLykcPi1Tvg1DUuyUwITz6g7YklZo3MIoV7U5BUOzCqP06
1DlInEVPVtFqmPKstJJmoYRyDyp7rQ5YQoA8ZoLS/Pvnwttz4uyFLiFxT2Lau4YcTEci9X3mpLPW
mnandfozwj8UWsylnO+QwWmpfV0Zt5dHMf1jKpqi8+CcWVr2hWWNvWv1uzDc1/V/ziiw1V2+nzNV
eptJVItxUpMW2kv2s0kFXn5bFS4COOMUTQq6jc0WHcBT7Mzqr0k9jfo3qxI5EdFGcdapaYdqksYO
4R55QqOBnAvcxrYTvqyDM0K9JTUgr49wEIAuCyr9MQIxyZBBUowx8CASWNttI3QRxxmhZmxrKdex
bQwHzlY6MGoX6qHL/yAl/Fa9OQXo4jYAMJvUoWI03CALuFt29YHsC0dkVrc38LeT1zhF6JtEscYA
9yhQj7m0y6vepvq3dk7sUjUEt2ajmvN2VZw2oOm8GPsFVmHwh5vIAcQz+L7Q9Wt+aoAJaLmhCOtq
+7wuq3unHmXeLgZ8VC9Xj0O2/EqqMncNs338E3twkcPpRUmtqJ4q6IWl35vWbhR1TLP/vxK68Jgh
JchFy5jpXd0aqCI/GOpBmcAa82Owzmn6JSIfr69no0P7zUnxXb5tiu7BwILA5YnudD8/gqPb6ez0
pjwwii1x67lADwkX3rbh0LTmgovMVhgtv5bW1+dH2s1OKwsOa2Mo6+3iOOfUJXIE9Jx4eEXcIA5w
o50cc3QAeUOG/ycDnK0ADWx+xIT25856EQHabdve38pCONdVUIkUJMVTbmy/k3RyxvozaX9SEe2o
QPf5numyCcI2jST4EPOgtKdm9nL9/rqabFv3y0o447GoqFoFkY6AwhwQl2FyNBTZJ5EIzmT0oU7V
ZkC+IOuqXTOWu2pSBTUJ0XlwRkLT8jyo8gjwHSVChuLrrJ01vKZ6Q2jVmRK/v8a/3QffWxxbfRvO
UwYAIw+IDfvKDx9Ydh0zgH5V2yIuh+11XaRxpzMDgD2fCbO2zV4NP5pd4EQxett1+0+04CKHO6Io
qOKuzKHPQXqYyO0Yf77+/f8Sk18EcAckoS4WZz2MUX9cwOsMMh4glAbAhwbzHtgBGI53Amxt47/X
w5iduMjlrLpcggLIHKF7i7FPw1+lcp6Nh+trE5wR37RjhO1gacyw58thqT/rEag/0t2g1n93Rjwg
f2CNRNVkOMKq+yi3B+HcwfY1/b1VPBh/Ng+LJM0R2i7b8STl4NM0FYEaiERwVjugyiwv0YLn+5Ic
0gYlm1iEKnD9NCjfMLHM6Fe2RkRdkZRlblMtuW1URuVpi5F7DSl69/rpb5vo/981yndOjKVGsjRG
dNxWPybjs6E8LMHP6yI2Ev9rJaZ808SYa1pc1nhKJIfmOXKsb5FrOdKH5SjtuttxP+/bk/6Xy+JO
qrEKE2VkKPUEeJDh1kqPmQhGW7RzTFlW78s8akg4ZyCzlzvNbuTMMfJjsny6vnfXNY7yPRJGNafI
4SAnpef+Mh800UzLRpL/7dlwFhq8gHQGADSImw7xns1Fsrk0htgiaizfjueorKnEMDEPws+ClHPW
KU2KI2FTW/Ux8YdTdcpvgOgLribps+VOgtBg84BWArkDmkxlmWoNrRM5rRyrG/d1ENi1JZra2t7C
lRz2O1aKMMIYZEM+6G4N9ktNWU6UHEP5a0cUPwZfUZcHtzMJvwKp47pubMarFPO4Mv7Md5P1I5AR
pWJBEW+mZ4gMBtOWU91pQ93uLcF92tTDlSwWVqzWKPVdGhcx/JAiB3ZRn6txELiHbSuxEsFd2SgP
0KCrYXLQuCe/RjSXg+xqPjdAn1P3aWCrN40jn0Q5323HvpLKKUkNbPiiLVuEqICOoU51X5zbHT2A
o+mlvynPDN2PPIKiQ3B22+/QlVxOaRQwvE/ZwjoYD8HuFfM88gFsoQN+n+Gd66MQQnv7OlzUhbvp
s9lnsxKosPQUIAySZZvAFChkUcSyrSmGYuGwCKV8wzHVk6yTJMT8Rdkcm1E+dJEpUMZ/2bzfMviQ
xSqTrO4qBLG1F96NgM9td/FOVezZl4E49ietxjCS9CKPq7PMKhKyGWjdXVJ/zavnUj/08fP1yyzY
Nj566eq8m9QelQ5L+hLFYHcu/nOX8ds1cNcrD81qbCVklech9oYpfEnMj+0owkDcVrLLTrFlruzE
mIelPlcyctfacl8Hli8P5k1dCeG/tm3fRQ53fYrYaNW4hPNt3Bkd2fBd2T1MBuZRxtjWbsMdgx2j
35Kfwi4G0UHx10heqplmJXtAkSNqDmAKS2/128VpbNVOjmIs/+0i2Er7uMeNJiW9AaRH1hyi+LKX
uUZuV+CJZz0Moav+UTl5JY576oDPsZFaJR3cmMrI76R2YqF2jQm+v9R47mnTTDTQcYi9mynnpjgX
vcD9b0bSBig3VUM29XdIMFMh9ZGkoI8sBBdlUyqOkdzO+j4wRLgf7Ie+e1KvBHEbpqoGXQILjosN
oCr7bs/IIFMgWF+3ENsBlAESUZOaGH7nkSUM0xr0TEEYbWISq3kGi6gffjCfCaj9Sr8EgdsHkbJv
3uaVRE7X0zpborLJoevW09Q8Nej+FFVptm35Sgan3aqkNnNf4VnYuKyVn/FM5oC6lR4YmUPsi55w
oiVxh1Wpw1DIeMq7NI/sYD4m5lMeCF7UIhmcZkvGPEuYWkKqNOswlffS9fuIPAm0gdnr91r3Wxv4
KqE0JMghxii60geGq5Qfc2fWkR9lE3lopvq4jIIATbAqvjoISrGqNKtWR54gipxBW0I7DobQbYda
NK0iEsVFm51aKVE3hAgFw0cdelf8oMKumU07ftE7Hgl+Qi2XZiM8ldI+07a2Q1OEOrxtuFciOGcI
IMc66RUc0eC3XytUUGLU+ssDXjsoNEi+QCGY5l5TCLapK9ebwS2Fpl5jSHO2Z1TDhw7GiI52Z0cZ
osrOqb7IkW3dBjZQnYTNE9vW9qKOnKmYhrifgxohkmydK9nt5tQesmNpCpyGSDM4axHGaA6OTLx5
tOnHaN5jmCQdv1/fyG0Rho6IDzAtBs+uiDbngoYdXgTdQnxtuEvSbt+aAhOxrX0XIZxqtFQd2wnv
U7Cmfm+G71EoMA+i7+eUIcrmDnRiyFRN7S0xP5Ttf56LQzRpXH4/d9ym2ikGwWS9qzWu1Kl2Qx/C
SNTquOlYTRnkzlRj7Xpc2J3qhBRFhEhES4szOC89lYC+qyKnRJn9QNOPvZZ/GItcUNffdrQruZz5
iXQ1DUxEXa8zFwzYM06BIkfs8Kw7jdN/K3aikfFNnVtJZMZ+dXdJrYekNJDcm9XntPLlrLQlWXBk
G2xUOLOVEE7npCidy7qtmDmSH0eHAJYlPCp38S0rNxkei1rUk+XKuz8qoJgET09kSUxd5fwhQI6R
NA2HwbWUXwkw5bT/DmnDVvZbAO8Li6xLUzCGIk4ZNFtvAD5NBa+nTfO2ksCpolks/VIHiIQUKTkh
a2urSvpEOs0xdc27bn827fhKFKd9ZAp6pcuhfd2S+J2cusD928dZ4DZmeejNZJ9LIpHbQZhpmAom
Rwy82TmzilfbaCykZlmQ0WtuNHfZp478pBwDG7D/vvCNse0aVwK5MKwN0yg3ItiP0Vl8Nke3nMgB
SJSFJx1Etmrz7ABNjlZfQNAAwent5apSada7Fg+NXkURGVaqM351UXNPYH6vH93mNV5J4qyioc6G
Zka4xjItT7FOd0RVvnVz5fydGO60RktLSD6j9QdVtRnI5MG5iQTdP9srIdRE+yoG4/noSJNImScp
Hk9Neh9p913j5EomCCi3z+Uig7NHixxkqqEgp9hJ93mvO5NSuHFe230qGoJ/7bV9FxtZF1GcCvSV
NI+pjEZIUAoB3bJ1JMUjB0xZh7vJYd10uV98MJ3Wk/agHEo+iCygaDs5xYiIHjRjjtx33PXOOD9M
XW6b9Ot1tdhORK9WyemFRDCYPyYJ+vc63aVpep6s2EF+049MsInWB1W7M+bYmbRKYB1Fy+Nuc5pN
s2zOOEm9/iSZ+1r6Uotw5bad8mpxnBMZk5JkUY7ujORmQgEh9wDh6AWHav/P+3f+GAmaqwXqyTe8
FAs1pzmbejdUQzcHPE1gHYn1rVlEGdPNMOeyMr7RRe66SA5M5A+WKZqBXhaVHrDVDDsYu8SLavV7
ZTSll80SpqczJfx1XWtE0jl3Uw6xbiwN3kHAy0H/OF7fZnzQu96W4gNjYlEsQLbNk3dd6qaTW62Z
C3i0PtZGqS8xIKPXR7kedDQJK+TUIsPxa1Dqzp2CbpdFUyI4VIGm8o0vaZPXspTCj8/1S5HdxtIx
F/X2iESwz1ex3DDU49J2uOuA87On2M1V1Q46wf6xq3zFoBHOoEyNUQb6SHo3Vp7zaK/hebzQz0qx
K6dU4NSYGb4mirMqRg9moLqEVclNV62/6JJAAUX7xRkPuR0MVGCQUB3Mb0V/NykP4/L9uraJRPC2
Q+/B9irh1MeyeJJVwzd7+SWyIkGEvX0oCKKAeWiBoZwLEotEbczAQoo9aG6U+alK70n/bLWYnTYW
ge/cjtisiyz+2uZGGlQgKUHaLNgB5trXZrSHowKI2b0gtHtbWMVn3/heDy4SuSvbB21HUza7wEib
2fQqOnUlACUZO81DmVOU7txWu4s4LjroaZxaNUG2M7c8En23WiLYQm3bBl0kcBe1IlkRqsjQuOFL
/aLfN4fUNp7GY5vZ0onNHquejpQuMhpecx/hARi9qJgGBZC4b9o9YtXgSdoFfnlo/fkTQy4udqL8
6+Yp67Ki65QYmqxRTnGlGK1mEXtmy7vZGW4An+6nmAudQctafSkcobwtDV7J4+cXU2IlYT/Lndt9
Gl+Kmxm4uMtBOTX7GvQIYMPMD6zKIX+LRexqW6e9FsxdnRLxbJDmJgSHXlI+lPTndQuwvTB2LYGo
aRo8j2CQx5VRTxhd6pOn1HIzcijSTyR5tPLH64I2Jr2BIvVqAP6RxJmztkxLjTYw/+oOxHcu2hxQ
q6ls5c7YNXbtyx+Ng/YsG7ZyuC54y8at5XKq0oVF2CYl/LgaJC6wUo/BaPmBLmzL3d5Jk6j4kw0g
7L91b1QKZBhrZOAAeLHLfrB8veQAVOpH76Pq5zAKWjT5eZ2oc/EVg4u3P2h2+y2Yc3lqHA0ROj07
15h8Rd8l4Y82nuxCy4D6JNtp85OEBp7loWPJH1V0r7USyj4Yuizn0Q7HxTHrzx065rsQQQfRbSMU
oehv6/DlB7KdWzn+WidLZRooLUidqaGCvzReEWeCUFskhFOvCEMFfTej0zGPfpata4gwgf7F5FxW
welRjUlcIxkRZ7fgK2edyUnqsPl3VmQC96B4Lpyd25VzfX3VrLYNeGFVn4+ACFIxqrHXo1i7mVUt
PNS0GIBBj7tz/aIIdpDH/wC+hD6TAvImPbeVdEcjQeFxM7mx0tTXz1cryjpazwsLMnsQ1/wPMzF1
dB0M1+DUFVPqbnnmtTzOMxOpMeOWoGeQea3+MfbMM3Gzr+iZsePIlgVzO5vjfmtxbINXyxuSKaI6
m58egX4U7rU9PQ94RNdnMZi5cCs5a6Mb2lKaTN3Vh9e+26PpTg/6DqzkbrETdRVsmlCAFMvwtGDB
5B9iitFNcxvCCZkG5nWL/Ea3vCAR9cFu6vtKCjvN1fa1ZQhY5hShu5ztw+wbqtLZNGB+X5DB2b7I
KzmcVtRhkSeUXeTogCoa5icmYL41AFwFsXPs9x9F08Gi3ePUoutTKTMHtMEZys92PDSabAvbIUV7
x6mDVlRLHAD5DXBL2dHKl/3SjneIS925UNzrZmJbFEIFilI7prc5O6ioiVyPbAozUUFudLLa+rjM
licpT9flbF8n5bcg3v5VyqhIhoVpd/lYnP9B1qkPKNLBiQq73VgY9c7WqqpiqJqCZlKDc1FlUZaT
GWBaglkK4hSumaCVhJn2EVTRgoVtmqWVMM5VjRVIsPMiGJBUdruDYifuwfJSEJqLq49boTximt/r
4g7LyLI8joIQpBQDGqYbWjvzrDljFZwUudnJdD7HTSeyg5sachFqcth2varUVbxgbm10ZOeVa7Ow
A5dxt8fn/KA54DlyQ1f0Dtu8ZiupXKQcdYHW0azHte6BqGdG9tyR2yZMveunt+klV2I4K1UmStYr
gIx0CYluiURuUAa1/04EZ6AQRiZZmE3om0mOtLwpu/317992Hqs1cBZJpV1dVAQhcfrCAEyi+9iB
GPRXoh34IKz2s5975W7xkzUAoe8XUiaoVt53LPC/t7zuGH0EHqGrweDWIm50kSIw9Vz5Eaotmlb2
TBGWu37eheV9SgQ7KBLBmYumR4fx0qCuZhkfCPIKzTGpdtcPid3Ma7vGGQmAP2D+RdJwRlL6URnz
XbUUpyEF4txCd2NYe+AldurMSAXKJ7q8nMUIjFFBjo4OLrVAKI++2wwdVH14k8jDX9pBvluVGmFk
lgvwWfR7RlfS/mQzQ+o9tZklnEVqIVgYP2bThaXSNBJrAwlvCVB7agqIoF1EFMEGsrO/cnB8w2of
gfxykKXBnWU59iNLQYRrVYadVlZtD3Wq3Q1aE/nXtWWzSRw8cqpKwCtvIbp5q/TqBDS9PhnYKIns
yF7qGQken5PTHoJT7GY7hhMiqh9ulh5A+YLqtSKDAfv1Zbq6aVlFI3VIM9jC3egtaEzXvgVuZ2eZ
zcAQsy+B9yejC2uJnPWV26Cpghb1SXX4KoG/R8rs/E+GM9cyuK3MMPdVByoZ3KjdF+1JWvayaGZ4
OwZd7RxngZNcWdKhYmOu32eHkRekt0NoSx8Ap+1Fx8AJvwn0Y9NtrQQyi7Y6qkQjpiar8Mn6U/FK
bYHcBHGJO3ia14GKFRgrotqeIPbg+4WiAOQzKQZE3Xzs7WHYLRRJwu5Eho8LJuarSXDvtuPFi1d7
B/xAKmtsmN0vbrJnfT+cOrvz8jPzav3f2X+L282IxBEoCOFAJaXfT0BFpBp4sdBof/3UBG7G4jxZ
VQX5MlmY3y0Aetff1T28Z5u5fyeE82WSNqOwZeASy8GdhFNJssMQi7zKZgl2FYjy2M2xJSUVyfvB
Dbrw0CyDP+NSWYXqpxRQlkp7HBv9Vi/MIx1GQfVBZPg5jxYBzTm01AVJuOo2NnyJnGLlLBUCC3xd
29/NJzYlmcKIbSN6suzIug+J6Rjhp5ye4+5YBpVAnCCGezefSIFSaOkGoir2YmH0odKj5TUee8RK
Z1EOddN6/L5a7wYVCy0fiz6Fvi/xY5c+SPrTdR3cnDa6qAe6od6ap77sxrikCAUYmYbqNOfxNnEJ
IOgeFGROgT+BNk35JIbY2HZhq5Vxhniem3S2VBiNKWOVDUdz6w8wjTfKQ3KHbs1bMHoIKq1CkZzx
UKqmGGCJ0RQAnzx/JahRyZ8pcmDT4/w6YUhEQ2rbdkTHMBzoCM13FG1dQoCMO0ajW1XPUbWfpntT
xBciEsGZqrYzAXumK0CsTD+2AGzVc6csG4E93L7Jl3VwpqqTG6PQevSPa2Znq17Y3efqyyR6vm4r
+0UKF3mrEdAJLXazBp8eWVRTfpA8+cCQTkOHnKIHEUmbSCBnoHo0iahNhVBfGtUDzZIzMWQBjoLg
eHgeuEBerGok6DRc5HOr3VndjUQFIgSHw6NHWslsSTHTgFRufKMbT6EJ2CdEuno9uwJzwczB+xj7
9xHp6ltzQYu4bzTFRCL5SI/JJ4Y2MDj6jlVZZpfsRSXXzQ5R9Hv9/wXio+sgjgM6WVCJcnbkI+B8
MTZr57f6HdqVRl9xkn3qSi5DX4mOwtyU6Ow4EwX4fqNGRQdafz97AKT1JMNuvo2SveyMHZvrkyZ0
pio/ru+xSCr7fBUwhlOPqdMMeY55/JqBqSkMXU3MvrGtNIDVJypmPrXXOHklJa1pTZMa7S4UTTUv
i2VrwFUPj4Hfg5fs3H8ffQM57Wonwt/4l3jkIpjb1Jb0VNcjQKvqARj4cqSBE2Mfd1lqV5gADUYV
dJbFTRgBY1tMXcbU8736XoRzeysFnaaG7YjoPwT3NwNbKh0LXK5gVhruqt0fJaDVizjONmPacJmn
AfnGhlS7RDIcRa6Oph761zVms5kQTcy/D5Mzz4qMUeWo1Ac4tuiZkcfGoU0APhh6xSnYz2dqGzt0
FLrl0wROLOEl3c6YXMS/s9th0sOZo5SdueYObtVNb9vbyFXu+sqenBo9tJUT+tQLQXgumuJn+nLt
SDkbHktDZ0G9Ef4Vn4fKLXXBdRR8/+very6KlFt5pmCsCFCSZuBpKHd+mII6FsQmm1JWr0ROU5Dq
KcNJBjxztIzZqV1CcMOhQ1jgxv8l2vt9UnzeQB9MKVNqhJPhi3zsX1ipvNuzAU7pTsWEOUrTz7Jp
i4GsBNZG5dxGEEy9IaewpEVnuE1U2YNm2mQ+URF0zL9E55cVcvEsNcZE0SXzH3Tt4MhgKq2vbPRW
PmXO9Pn6xds21Rdh7FRXujGMqhbpI4u9QIA4H2v1xZAer4vYVIzL1eZHLGlV04AayFeMI8iSx74p
wPsla+7fSeHUb2mWMWwK9oYaf1SGIwsL0NtlnstOcRYKMGZ9NhRo55ePrFEL2GI7A/Tqpo80tODV
KToUzhqVcmG1UomEXEHAL9ahGFfbhho613dMJIUzO8syjLIBzAl3MvaL+Vz3u0x09IJLw8+QBMoy
LsEyIRDA3GEfyV5XNHuguXsJmfZ/tRqNK+EsPYg0pLkBfIEs7WaauHVY7SsiSjyzU75iq3ms1V6a
zSFjuOBS3rqSZnyLS/O2GUCqkUT7qAz866sS+cV3MwNxkMtxCQiD0QkeWD2supcec1DWBID7iQck
S9kTdzzV++YLKCIE1lYonjMPSWMoU1kYg6vcx9TWFZvsqkO/Q74Ao1uKMxzHT82L8WBioqXCBKYo
DSgKtTQu2inCcFETgnwq2WXnwh/236ld3YnR8gU2iofLrPN8yhqWAo/hPPKp8azBEPUOiGRwBqRG
f5dEGuSSWg8gNkjqHxuQDgFJ59zdym7uFrei4G07VQxwIBPE7gYQz7hL0YRKldMBIqObGTgHubeg
ryTe1a61K7zip0je5nVfieN8ZJUmYz106O4f++4miJrjMKJ7LPmaJ8LB3M1X3EoU5ySTJJSBLW6x
FJbssId27ViBA1AC8r27y1Ei1uPd9au4aS5XErmrULWVMsUjajNBR1xlAe+yVBzVjgpu/PZ7cSWH
U/lci/Gs6RHgJAfG9T7kDkWME7gVmFPU+wXEj6qvv86ji6Lg7RXqlkJVRQEFBOcQSF0UjRnmAExU
b2uzcLLsu5F8u76L2xks7bcQPpsAkBQlLXLctKa0WbtE5i4nQO161C0PyQnUwX4p8Azbyf2VSO4W
gLu6tDCYztAQ0KD2zKiPOgxv03308JdbyCcX4lbJkXefGfufmw2RrVM/K75e30LBMfEJhTqmNCcT
0o5aty+1JzociYiAezsGXW0Zp+xJkufENDrc5CPdMTK+wa72+QEZA2A3icyGaEGcxtOwTCI9RQxa
R4Vv6vI+T5oPVtl+uL5v213Eq0Ux87WKdQtzkEOtxxuzcy3MbmFmDcw1AIHEND+1wwD+LLGREXEr
EcrDdoV1JZkz/aUy6tKsJtStPmWAptL3oKMvQYrrKU5jk5P6yg00CEL7TX8DlgzUVjEfTF5fUqvl
znoxLiRCX5c658esnw96pQrig82TI6qBOSLdkgGW8nZHJaNv5MVE2x2d7uXSIfl9IwId3PQpFxF8
ob8HXbbey3gc95ghiPR9ryV2G3ygqqjBlAXVXGRH0QdNFUUjiq7wvrJrDQW5laZzpRMgT3fUiUzb
uAvQqS8hQVj8yg+qK+/l3G4VR2iiNs6KgskMhVRk2ZV3tI2BFdKELmBBaHHf2rvMj4Eb+xzfANgT
FFkMBTWU//vZvRHJ3Qa0/GEYpAGSX68cYnW0axO0gN8FV27DTb8Rwil+G9AwqMgrzJJhy863L/Ex
vmWVCgfZpP/uoN/I4l5N6RIpSVB0HfoWd3N5Q9GaGf/3h9kbEZy+L5kWL0OEPv28r3zw05ygmUdM
3T0Jto0FSu908aIOfPviLJXQBpS5EXZXN4DhAqdX6ze/WJRoiWHzBMr36j9XhkIKYENMqmI+8FNz
QEIFs+MMtHIAgnt8Tj+JKei3goD1Pr66n5XEMlbaRrOwvsKyqwPxIl8JbcPpPAIijn8guMjj9T3d
MFUUmWJN11U0IlO+D1mfUJlMmdcM8+aLnlWqE07tYquz/OO6oC0Y8jeS2OGuFje3et41A7ZzBKyx
gkAU+Eu1Iz1KTos0v/RT2y1ehuhbPgWeJFDQrQfbG+FcXBxlYY+JjhwzP25zQx+AbXbMzv/Mk4yf
NSC4TV7tLo7q5776UUQMu32uq01mmrZauoQ6r6EX6GJPYpseW/sVVq2zGy8u7fi5dKVDvQcvyfUN
3/AQb5bMhQ9mUg5zuGDUd4ju0uxb2h7V6TyZoh4RkQJx9hLhPx1SRvredKCequwg99v04fpStt67
b9bC2ctZSrsgV4Dtrf9TrznKZzaX1tz+QaD6RhBnLMOmTapIw3UAG4UD0i5viGN7nGbB2WxFPm/k
cBYzSs0SUGRwAMiSHAo/OHTg3QncXrPzm6JFQ3bl5MDzEunEpkm7KCL/ypjQIZ0XPXSi6zyNPhjW
y/WDEijDu4JlpkwDkDawLL22p6Rw0EHnZIkIzWHrAY/t0w3gXyiyIfMN80WXLMvI1sHq/YYPkMlv
sJTlp/ygo5XdzG1ZxAm6vbLfEnnXY4LHN8zZpHVvPiFJoTU3najYs/W6WK+KdzimFJuJIcFCGvcm
eoinvfaF2gwVBWTSwthqWxUuC+LMsZG3SThIaJlQ6V2NYStpEE14iraMs7lB1QZTUEIZunYfyH6k
7iTqXdc30SI4w2qlZR4SBhUc1L/InDqVcHJXpGqvN3lluwkmxSQTTVyIOfTv/8QcwY22IxjODR3x
FJJo0zhzqlTmLGcs/Czkm75vHbW4zSwRRolo2zhzWldRa8Qt1jREp8q604vH68ciWgRnRQtaZLEk
A9FlMXca5iKWQy9i1haeC2dBQWOR5UOKNXT+4qte5keufKCfOxREcTanQGQABHvGVwsHIPgFVELG
OUALrvEw54I64ba7/n0f+QJeuMhdnGU4ePRT21X6UGovwfTTrAUxtGgZ3LWX5aCcS6JhppM+xcpd
JXptiIyYyt36YiQhCBFwJWU6nsFwbIMr43GRiJOa+V2aVHeRI4eVG5jfZqAi2DoI4K8rn2iF7PPV
hdXkyYq6GisMtfl5MOqdEi0CEUy33r1DLu6HL90FygAO6jZlQPbdAU+33exD5/aiGUF2Da+J4WzB
JCPuyUpsZSqN9tLuZxM4pUlga9ZN1H++vmv/Ep5f9I+zCUGbGE2T9SxCZihZhS+V8K3AFT1Oe7Bg
fs+fzZO1U93Ii76IlEZgL1TeXuRjEpEKma5Yrp6DuXVSlZ6rRfS0F2kGZzKqHkUqTYVmJP1p6W4M
UbuWYBl8WQ+8YtY8dggeqTzvjFRzgAQMKnTJu35UbDeuqAVf0mvShLRRC78aV6UzUl8JTiS5SRo0
Fzwt0+7vhHH2ImkJ8EvaFkoRBB8jxXwMtPCzUUvelALRqmifl2IWiBSZdr64FxlVJ6vsmS8fq+fC
Le5z57uiAzhQ8WTwdywC1RcdG2cwErNp0qpEMAnnewufctfp4XEAmcf1ndzKs67DO75ot9TWAo5e
hJAkc/vZaw7zLaN71yqH2pqzHMPSnrzSbW5FQEQC18JX8QyLpo2E1LirL2GJJqzeruRmts3WutOy
YX99mSJhnB1JFW0K2gxBbAQUQ6cmZPHUFPzacWk9DmUnGkES3OlX4JW1tZ/VqE/YSyCRzC/RpB3U
fBTcN+HBcXZDTkrahmPFTGOws/wY8MfgZD1UHqs6sUkPgFDciHoU2T5dueU8JFigSN08RSgIJUPz
kdRxeZjM1B9jqgN7WfuFOsD36wcn2Ek+E5TlNDZKRjsVKMel3mmiCp7gmvGUd/U40zaIoIWV3D21
lgRY3ewx+xPOyvUtI1z8kaMCKufMeFjzxzY8yinwOmJR5UK0Fs5kdEOZteOMvVLqzKP5S5R2njKK
2ES3KnRYiwVUd8XEdCI/Qp3oWh9VEix96wW7wsdonWzrtwaK1NKh+QNG3jfCOCdcKwx1SUJRHDFH
dqolebgrltKyr2vZv1ymy5q4y5QXVP+HBOof2KPoh+ZOpwhzRUeGa0Q/lX7sRh9Erbf/Epb+FssP
UE8BiOtLxj2F/ONreXU6mUBTYrMdibDgL5TGlVaNoiziqURCnDHfsUmS4GB4E8iiSz/bidqituOB
y9I4F52qhgU0I7hoaZnsPD7PCVq2s4PenAoL4x5EpJbbyn+Rx92wMYibsWB58aJWfQupakxX+0jy
OAJNYb/7vQW8yOEvWZqj52/pOjc7qJkNNdlbjnWrH/+PtOvqrRtnor9IgESJovSqcot9XWPHSV6E
VPXe9eu/wyywlmmt+G0WCPJiQHNJDmeGU87p3O7m/+ip2XZcr+L4sleepBvDVM9GBPXpxwa9PMPL
kDuo/3TMocCiom7q9S81Mj+jG3+TrJSrw95KhUA/i6KxDxDke7qtHAYUnkrNcMy4d61cdcA56dXd
4nV9FzohI9dDWMvaR2VHKjjtAkzSYZHidhRhDwj32mXBbSoFkpNJESxMG5psiXMoqtX37pJ8nQDb
YRqyiZZtP/Z6joKBAXNsiLVAPfOmVByryR/UuJfBdnMd3zkxsfw6VXFUJDTjxQwO2oYGe5/dZteT
C07hg5k70o4vyd6Jo9aLScFAo5cd0lDKnfWr/Q2F9Z18H9Daaxw6DEnI+vn5Pu0tUTArdm7rvRpN
nTek5fwQTnXogSrhJWmW6EqbGpReO1K4uTkTh7Vzedi/E7L1CkamLjAnkC/cjWcAxo+RRTg04Y99
GbIVCgamnbKxzO2488pUewg7w12m6WKn1qFO4ZyU/grQJpfCLJ/2xUoUVJx0NYeisK0cIWsdmoeR
AlZjSpkM+Ydsx49/XwNx0FUZGjLFBi7b/ND7IMP1iyfDLa9qdEgO6JeMffYYn4MDkAEeQxfwOQ8d
8mYJGvnbky0ZY5KdpWBdNH1MASsLFKykutPMxcnT58mW1aFkuyoYF10rssxWYb47WzuiwxZ9bz/2
z21zR4HpbeoatXQmMgyr5VIw4F8hHdPqvqa4dfSdtBhsWV7ImDj7sja3bCVL8AhLPiOHasIgB+1l
SW+K4tjIHmrbz+yVDOFYVKW37CJAEIvI4Y74gPICDzRaKziWV/KQSd3cZpyykieckKWN+hjzB0AT
j3cDOMSdqohPdlR9s/A+VHTVrRXz0/4+ys5McAbWlCdEzXimrqkPBSnBFKKwAhh9+WOko8JXK5Iu
NNmuiiW2MlUGYMDbI3bVuEK9wAsf4mN+zh6BZemEnibzRBJNEUtu7UQWgP9CU5RT/5udzkCzwBOe
I26HfEmDadv0G5HMc8pkCq5hMRWLLbaON74RufmQuJVROk0vw56XKIzY0WepfQmyACwtbjInDh+S
SnOrKnaG4io3XGNoJZdu04S8Kijlf19FgFHeWd1MYJiNKjmH9vLQGOpxXx+3XwYrGXxrVzIAMTgA
jw0ypkNwZNdgXTgVJ3KHnOFhPk2yN53soAQzMhWtQmueKrT00aHx2Ryccggk27bd3rBak2BIKAg3
9DaCYWwxerdcClBVW/fNaQA6VeD0H8IPisShSC+ZaErCYKRdh10kx9+9JKe0uvB2NJTNHmfLKX7G
muQ1IttJwZDkUxcMWo90TE/Cq6jETKWqOEovi/MkKmgKOF9hls9wPNhKupRfFiW+mKYpWQk/83dx
HeZubRuwNuhoFiKrpWdMqzrEx8GU+jO9HVX0wbT3+SS7Tttb9ipIvE5JbgSlAdrRFtli9VsdxI5q
S/k5ty38qxThQsV6XpQLCC09OlxznAMbd8r2h6sydmjrVNcNsnSzVx7kRDqyjRQu19j2cajGsIJL
f1UDBzvqwU00nao/S2mtTky4X2Bfa+MmhrZb6b0VPUfRaeklHTbbeve6i8KFass4IpmJ6maUwiRZ
iZvU0vw39wp7iidcoYnWHWE83uBovpqHFCP6NHiL+yE92EiDS8ySRP3Egq2SELxgVIiz7A+Jcl1V
t8V4+iNr/ve2iUXbxWRGCJCGv3imc/TrJckTHyEvvegqQ9u+zDzI1sS3eOU94ojpNMigCRhTzfOv
lnXWmez9/A/G9XVRgoGoB6POF2DzormGXGmHyC2/GJztj3zXfHKaBv+/rkowFGpt6+YwcV7k+mxj
UrV/SmRcsf/gd18XJZiJIDdoFxnDX7i1zQ+MKbrqPZLrj7o/n2QVJekWCqYhU80QbfV4vRafZrdC
g1fok8/AhnKyW90vpBnAzYfsq4H4/RZcqcXQqIqlJzgxzgraHtPjiHq0vDdFYiTEMi0gV8EVBS45
ZASoQ9knTap7MgmCiRj7vDR1ij6/rOyuWWy7Sps8S+4sV98dMyRWaRPdDgCihVVwilsDD+HQBFLA
BCBNToadud0ocbjbpfXX43lXsC0B1FBzp44nz286g8f6BhCRBxtFv+RxCDFJj975Q3ZDrgN3ftxf
r2RLxcnMBfkwFQhXSBzNt9H8OEUSGyj7vmAtLGAp0qrCdobz5IZqeWhSJrHkssur89+w0u8+t8Ol
5e2ffESQE1AwG5h4gx9y3NM7XOr9LZNcJ7FQW2kUZl2vDfQoZx+Qxv9gd+GpnBBDtMm3rFkuU60e
slIGgyqJJ8QyLVgDstpOYDS0/hiR58FJUahNJU83qTIKwUTLsigAMy0vZqou72vPvAg2Hv9jS/Vj
+7uDUvf5W1WWB+JBxN7NE4KMJIyUWjWBPoyw8ENfWB/ZWB/YrH3qiAmaC/pTKbrD/lFKHKYuGJTB
rmsyTwh2B0Lumi45diR4mtpBpqGSpYnV2rHKkA9eoKGQBCT71s3u2G1+rH8CbRszdfaDBgxC5an9
NsgyRTJfI9Ztx4mBxq+GdQEC/F9Vwnn8jVNpoaug/lCrjqyxU3LlxUqu1VHwQwUIFlvV19Mrq5CY
lH94UP7trMUabtBiJjidE/TqexpQTJ8WR/G1W/3YOF+bo3nbSJRE8oQQiZrikQ663UHcMn2wi0+l
cTtamUOzW1taZJXoo5hDTNKBTuUE0wKK0Wt1cfRIuekGKhl3kFgSg/99ZS9V06R620IbQ+u2CG+Z
gqyu6S9SNjGp7gnGxG5Ug/W8OVZ9mF0eelgYo+4P82Hx80PoyQYpZLsnGBC9tue2tsHYVYwZhg2+
FlblMpod922GTL0Fm9E1S1BHNjwaiWJHB+MOkeQIJcsQU4QZbYpRG8GpWDVP5fJpGp8TJZRYJIlO
U15yXKlAVXdmt+joWdFKAiYNAyn3aL4JavCw5uPoWH3++T/tmjjiq9mdlRqahlwy7BCtkNxNPv43
CUKkEdZJCtIZPH6q4A6exIkCSai0PZXxGqiJCcBCCYZoNOEbrczTP80UQ1iINjzwQKhHrXGKWw58
GtxKK92SkJRyhVkdFohym3oKYML1qvHnoTxaanpsMs3p9P6S0/STHg6PWfO4WPlhLMevDCwEIwAg
JDoju85UsBt5k3BaCp5LwQw6R3NJPPuWezByKPzsWTbDKtNRwXosxahaYYjtbpXZ1+yvTXRnmM9z
Q530D2BwTGN1soLlQCHRbIwRU0rLeDsYuRuFvSzKlxhdKpiNpCq7Qk1xiK1v3+GN9BT7k2PhzWdh
hqP6BS4vrzrqP/bvhCw0fpcwTPsq7JWmA8onKGD9+ob5LQDeeLtCLGV/kRgukSR77IcZbWK4gSpa
ue0fGNxeMhnbnMT6muTtXRiroTS6GTIy9TDH12UgsVOSYzIFK7LkWhAUPd5DSl4Wh6ZCj/g4Pqa5
himsrvkDuOG13pl8taubHdGqsSsTpU+1BjKGFVzDSDq6LkVh4sq1E1qLvMMFHs3zlMHjD9/1s3ZX
nG2kHJrr8Mo8x2g7wmzlEfOjbnUD0+9LVFBivUzBahRLYYPzDP4SfvmseamfP2MYC4bMC13yjdef
JAK579pbrGA3mpnSNuNZMMaA9HCutc9D96CNlyk7LcGniTxZlTcZkkKbTC8FC4IR+CExuF62hn5M
CL0PqH2ULEx2vwQTUk6ETN2Ancwj8AOHp+JAD9hOEB8OMzIU0am+Q7Ppn5wf1RgYUk1TI0xsoW1p
Vow2GsphuDiYEfpbB+RlM/RbV7c4wWtZt/9mCyCQFyzNAvqnDbbBt5eiAA9iWsTou4iUQ3E23G+g
dfOZiixMfyg+9mefjz+y8/7mkq0DXEsVrmKbm2OJEBiQbsBMilz9Bdnag3XO3f4m+RB54U3raa7f
P2VXINWmI7DyAl/mJLYOeP0b+N9X5gA8E4guKdi6rOJHmgEzITxmvWSQaPP1RE1iaoaO8g4V001j
hVHnKjGBw3UyjqUffEGaC6lp80w6IDYG13I0TK774oVcSxRs9qRkcdZ1wDILLO0uVBqnZ4PfVwvY
cbqD1iK7VlUyXIotq7OWKShRP0xUU7jFmw6zryOHEf5ME7S2oATIM7rUHf9keHYtUVSghFrUnLnn
aCnQLiI3pRIDsKkeq5MT1KOqgO3bcFJtxc6cwnqo9R+NLAEkkyFYayNcEitU7A7NXC99bThLh2xa
5O1fts2wZL1XgokGI1RFgHfZefFH5Y5PTeZudep+zd5wjA8y9qctl74WJphmqw6WZOxi1NAzBYgu
51q/LuLoPCqyTO723oHMSiW2YVsirkvUKlO6aDFik2j2CxPFRbX8WJoobO5v35YcQDHgH9Ns3baE
MyLgvKNmEqKFUX+i80UvP0Z4iu7L2LTCayHCEZXGEM+zFXHctdm/4x1haMS555RS7ZmcjNuH9kWG
m7cF4mWahkU13TSZysR6WVunYRAFdgsccPDExU7r6NfaBfDLKC8NPrupz9apPZdAdome95e7Zf1N
YLUz3VCpYajCloZ1EeeaHrReuvja9KgmT/vf3wrA1t8XdjPX7DhKUxxZcqaH9tidOHFg8ye0geZa
jKDq3ZQFqZojVZX2z2UZOhlV3Tw5/Le1CGFIhIEhI85QuB8OFnBWU4SP/085aevamkDwtdCHYNpU
HOJnqZGCJA4RlR5cBdm9NmiHIT0bxXLaX87m0b/KEUf3F0sd1Z6gvFhmH2v6OMhY0vjRit5vtQ5x
bD/pjXzpE5zJhHXMRzRdOF3rtXp/NGIqubVblgF4ByrVCQM1kZjsbakRdVMKtFXKzkw/jc2Zyjpv
t45lLUJw5pVm1K1qodM4SOjVQpdzgUSIDYT71kolfTxbO7cWJfhwpTSaKRp5U7Nh+bX2oMV+UNro
KiudfJQo9ZYWMILUp61pjA+6vA29pjadzTzCBU31/A7UjtdWIHu6bnq9lQwxsWcurV7NyO96c4Wq
b4UnWPjTVA9wsi4HycpkkfSmNryuSUzyZYMOfI0eOTetPc9F7pSxn6OcuH99NuPJ9aoEhQD3vIWh
KpzSXzD92WFMfcUHAdF4APHgdZGiwBBr/r5UyXGJvX+L0fbVQEFwHKTXafwxGizJsmR7x3/AKhTX
kBRnbQ9EoKrRgF3Tu8NYuRkGkfbXIRPD/74SU7LOtvsAfmfsL1r1MmcHa5ExAW3LYNQAZRjCfZEN
EFzUMykLLIX1kdcAe3vUvbL39xeyeVfJqxBuNlYL6aLK0BSUSbyxvDXmK1Ux3dEAo+dybOxaclf/
4SK9ChO8aTSHUVXwQHj4NPscLym4J2eOj1bejY4MZ3Ez7clWSxOcatuUMdFzPJhaH6hbbupHHn00
wHRlAA4KLbuf93dyK1RYixMsUWWygqB8hv7gY3dOgR4Arit0a8igjDbtOAUAIbEssJWKybqqbeMg
qxAVB7XulIV90xmMuWXUfAWKpcz0yYQJNsIeg44m6WR4RXIxbBQiEzD9NN+iqv0Tl7FaleAy8iIC
ggWDyZvT+XpRmwF1utSf5uoU1JVf5bFE3mZNgK0ECnYCk6S5whR4XPOhQTWgxIjds34L4C6ujtUN
sIbIY3UTHfd1ZNP8raQKZkMJyQx8cKRIiHoC56qZPu1/f1vnVwKE66wQVoRTgn3EO4mTSnDIz+xb
51vO+JQegsc/6fFab6N4owtASZMRCxrpQc2+ldTXl0/7a5LtmXCNgfUcoLcaHp5FjyV67kNv//sy
HRfubatpxTy1iFcX81TXj8FybbQnM5JYh82h39VOMaEF2FAyI14yFS+JMD7XIXWmkTzYBdIN4XAE
uIrhMeCs903sx6p93c6BKXFZfJ/EeHb9A4TSoTKOGM6osM5wGC+DEaPaah9SldwmVXZKkTIw5kVS
sJapIxPsh6VnXbEEODs+MMtNcHkELuABj9Nzyk3wHyRzmUVtNK0T/hwUloh2IqDtlzrYu9qjGVyF
mSQHt7mFq+8Ly1ETqiisxdsanEoHa1R/9tX0XR2nGyONTkW43FZKILEYW0GApYIPBYlVmxERp9Uo
QsvMeRIERUwPqGmn1Mi/gnQnkWjHJhYfnmx4Q6OcS3Qx2qjbqJ6rmrUezfTwUaVl5XUWA+S+HqEB
jPYvVtmWNyyx/GzSFt+ypDHV1kVf/wLBdvV1U6plprVeNrKHodUv9izrAdiMQNYyBHsF/rB4rnHd
f8cEi1d4y8l6okcMW16QXZSo41ZEwCfKMK1HLNUWXXXGSBK22TQC+C08Af/+muLBLU+8b6qIoSIg
ICrySkQwYLpuD0tIuJj2KqXgYn2cmMRdbh7NqwixuTJmYWqbwTh60fhBM+5aVdK+xrddtE3W6vvC
xdUC0xhYpraeaagOWY5ZwxwToQY7d9lp39xvHspKlHCHcRzUaJUBuSqzdSLgZlqWD7fsTqismszL
jVOTqn/gYtbLE6KbejKUKEaPPF499nxe+rZw7Z6gSy+2LIBDSscMN53NWiA/z1VU32h9luoFysec
L4BPq6EQAjQrzt4ii0c3bfxalhjTZI1umCpSI5Dmp6fUt+6Ne44x/ntmOnFlbWrbd3h1goKdyDpL
DTMNJ8hbHQnAe+MrPiSkHog3ywntuD7sqaZgMQyw9RVaDNXU75qz+swJ9AwHPe1fu6OcZFN2z4RY
Z2RgH5kaXOV8uSmrQx38SXllfViCrWiiGYirBIeVGX66uOVtfwRfuh8fde2KV5LzD7Jkhia52+96
KKM5waAf1sS7fMNbNGjf8qh0gIaY38dPk8+BMANXhg0ssYpiLKC3edsMuoLnGEgJzKuxvjGHH/um
ZPMRsdpNsWMyghslSwhNDL60HzGjdMgOzTdVc+jjiFY5cmJ4z6D3e1+qREfELsq4GDLSNuroaekX
U7uoneT7W/HwelGC7bCLasA0NzeQSeHo2Y1t3c7GJTRkqrh5sZiFYXtbAxW7iIKjZlat5PmIzQOR
Le8vMO+nh+k31Ud/XUoi0U1tWAkTLtYyz2oPNpPWi9MzAXBtUbma9XH/YGQyhLsVDF0Yo5Soewy8
TKDKPZd6546kl4jZrLZYr2sRMW+00rRqNcXGodoC054D5NWNXtIjH8wMMR4MKhOU9/n/UvDpbduL
vANFmYzZ74blW8aGODJxmTlCLyeima5NVGc5Ak54kHG/v9d0izK879BtSphqqEJUUJPcSOIMb/Ro
uV4U6iRUBlv0/sjeShCCgSKIFaVRwF4SNBcMgFrtVdJ7+1qxYSTeyhCcf4D2dIBNELx/MF1z0E+h
n7wEFdDmOUlueB+ipSt5HnRnX+zm3hFi4x2EVDx6rt9GAHgzk3TW8VRZzLtMvSmaL/vf39y51++L
1Reat/OsGcCCnfXPvQmG4bZzDRmqqUyIoAB9EafjwEAO1BvVoz01OcbFwd869h/2F7MRw+CMVqsR
9EAphlCdYmT4yReOkpn6oHU37qtfmOv63XGn//spxrcCBaXQJ4NmBn+M29S32ZOSnsLl2/6i3vtd
LsJmNkEXEOqjfHNXMWA3TYUOGj342wYgE2gBHdwgrD43mqqd65kCtgrsDv6+zC2tszRCKEUVHY1A
wrLSsA+NouBFJvNayc+GDD1vWyFe1ySEfkNEUkoLdFJZoXZvw72OSI2jz0nyzn/vAt9unRDzTdhN
ZeRgc0vzCcUrJakdMtROCsCa/f3asOVvJQl+yZjIUKoJDgkFrNvuXLvLKX5Graf8rj8Q1GE4AVHg
py+D5kjZ1flhvI1s38oWTMRs501sRQuXzbHT+mPXOambOWrsAJDWzY6dNMkg0Umxkqa0elSj+ZlP
KY3+dM680rUAK1BisGVAf0L1oHj1qQBH8/42y8QKdmTOiRXZsYawmllu1jOvZMkDyWY3DoLTZDNp
bU2ip2LXfJkkZmFaWCd1Yhxr8cE8I6MNCuoJw22NG3r/HrrjzVmKdbUcyCczuKfR4q5ccnYbKfem
JWP040ZwR1/ENvomSPO4rEPENleqq4KtuDyCMejEfX//TVq92TIlK/MlNs9XwB5J+xSmxKjc5F4/
RV7xUpxMMAiOT9EVcGz2VUR2YoJloXpRmnYB3PxFuZr6e1re91TiMmUrEqyKHhpIDzaYD5kay0V5
41xYf4BD8lYPBHtSzH2RVxToXuyONSf90IN9AgOP+RE8wShVyx7/sl0TTEhs511JQxT0JjRgqiE9
lACHDej8798Kb5YltsMDDKeosxKqN6ArMHLHG+UxuLTgdSwPDGBw/r4ubES5b8UJ9qJY2JgPHSAg
pkN0zxkbOse+AUo2uEdtT0Z2IJUmBB80AQgtUHY46gkn4y6P5sV0NITykf9/0B9JbrHYKK8CmrXW
Eij6cBgu4zE5gG38aXLbS4nsSfbvW+ve7iS/E6sgBEFo3dkRWuuMDiTVVf4ra8ij3SQv+ycmcdhi
n3yHFmDKCuhhYSxHpUu8xajuR2s5tEV42he1kSh/uyTBUtRWNahtA35Fnn6KT8s19eeD7ldHWbFw
Myq10BNk6bZBtHfljLaLg6nTEO3wLF5yb2KaNz0W1wDMdpeb+SSTt2Wf1uIEPZxBihXXPYZqm350
2vk+tWUeRCZBCA8bPdcrhpcCUkHdBeO0x+hDcLBvMVnoEQcNJ7YnI/zefH2tFyUoYMXqdG45Q9To
Wkfi6p6NtnTLo359CZzEAUOKIbWK3OqJjnItk1vNldJbkZa1mGxHcD+/GHkF1NZfuX6FOWK3yK6i
9EeoyV57W3Z4LVHQyaYbLRBnIN4oMaGnodCg3FPZnB53HXurEt2XyaaZMhOxm3ox89yp2I3dfl3m
p6h8sg1Z869sRYIjm0tlHjM+RNZll0DV3bb41EHo/l2W6aPgvtp5XMo5xTMizFAObezrXJ0kTl+y
DjHizUyji9IaBflAK+D47/Ao99RIUp6RCRH8VdnUxtJ0iJWY/XWiX4blRPTn/a3aKClYdKViYkhb
JH1i6SFk8IvUnTWndKtr/WiioCWLKjaP5fUVKWYG54ZltMpwf8wReLlDcY6Kf98uj9WsRAjqNURJ
lGYJRiJb/XNgoxyjfWll6eHNU1nJELQrTQd1aSIMiYVx5JTKTxMNin193D+XLc+3WoiYDGzmJhgw
KAhbY3xVa0A/ZP6SZk4IEKZ9Qfx6v7v+r6sRC9G6AlrhMkdJyS7oMSQf7PRuae4rmrs6YB73ZUkU
wBI8kVa0vLkO8ZelZF8qdXoOBlmm4t3h6OidQqJC1dCxDr4xQYSOGDxnGkaCOu2nQWfX7i6FjDbt
fWQnCBH8XV6TKVgiYwTUNT1oINbwLc908nN06gFW6ckGb2Vr4tu68jtqWkR50E2l1wF+Zk49Ewn8
JSaSw5Guiv+MlZgBTBN9Q8sBXnz0EZQcGJqlUPHjYIfqCabuXyqDsImCb0trcLfSRCs9zT4N2kMl
Y7V6p2zC9wW/1jdAPm8xfu2x+Lk3n4PivP/7pfsl2Bor7WuGPqnBq/nkue6FGP0jP+IzL1jyabR9
cTIlEKxOEGeKZcwhCKfMZ5peDEDZKqXE38iWJPYD2KNVlNWkDUDyiO7Jb9zh3MX4BeLg+UWWCpAc
kDj41qmlYZgtDkhLL0ryQdrc8M6E/lYAauu8f5yhzeatPtv2aLJh0kuvL+6H8UBJdRhsPwlknCbv
k31vBYno4n2ms6JVcT+1D4gHjii9upbuFNc8AdYBLcr+xYEI6D27SJE1JWsUccaTqO6nMloGtDui
1IDpTKAtmffZN/JkPg0gqgHr8lVUO7IOmO2j+3trbcHKtmM3YHCow8iJfTSLSz5I+kZk3xcMbDZP
caO1PXJC5vU4gRUhkqUst68TdEM30YGNl99b5cCY9xIFLTpfUnK1dLdthjZHSbZZJkKwDzRLCpsF
MwxQ9VRGsdvCRKjf9q3C9ka9LkPQ8dIYMV2NMofXKGAUrwPwD7T/nojrt37/LUTM0tTKkKRBoZbI
/s8vy5z+Io2Mgn1zHTomZDApZxIo1tvjMDM2DKY6jF6QYx6rK58qDBM4+3u1eR4rGfw3rPxbVZpq
OS8J7sp8R8ITSLgKWYZJJoL/fSXCnKc0TLQRJVT9Bxk+L8W9nn7fX8XmThk6pmIwlve+K8wioxI2
CUpaVY6qN4u+kUx//E8iRC8wADJi0Cv0JTbWj2QA6kLUyjIGmxv1ugrR9kcVHVpqxwOSLcx2NE4u
3R5DlGPO4Zl8mr36R+IXz/Rpf2H8NryJdbkir6QKZgv9fLTvNRB3JCE5k/nzXGG20ez0g7mANzjT
6qPBsltw4sqmV95PbwqSBf2mfQhO9ylCdo4hRTeXIAoxtbF1cmqyq1GhiZv3k+J3uhbeGpmmuj3K
sI7JqtwFAMZTtljsElhR4XWjVnnokiX+/ta8T0rxX8hQUaaoy5tELPE1NVHnVk/5FKF2UJz6ITgX
13+lYrNn+RDwu2eHIE64jKZRxmbSwGey5lOSPU3sVFPNGdLIHf51o7kgSriUSV+ogdK2qBKpZ7X6
0hkv+1u3qcurnRMCWRKqOhkYw2ugaY9qRz1ihI6RPPw3KYLDSlGiiQaK89FIeiRDemNUzRWYvI/7
YjYDCsabhQmzDAwcCxYs1pJutGO0Whvfl9gfVeJYiqemEt/4D+r2Kke4inoXUWD99yUeGxwzDijG
1/Zt8XsMF2+Nwv2xv6xNq7lalnD/VJWo4W8dIB1anu6TVNISzH35O8uy+r6ozuOYDOEIHevjxVdo
/thH7XOhxhe2pMeubB2rzA77S9reQqobhBo6muJF3kVa0XpmrY33R3JSPvCmneWEltOMOeDr4exc
sad/lsjc3EcT8/TAHYEPMoV4I+qnhgSBOnjx7OS3CKhPzCXxsfbUQ42hqNCLbohsWGnzfr3KFCcs
QJcwdxGjIO4pjsP4PUBTaCsrRPHzf3d+KxmC2qeksuMmgD+qIxcOqYt+TzVEh9idylvezEOkdLGy
ZQk3IAmZEYW0hgusnwxWuHQElpisEUEmRND7iVlFNDCz9DBD5rdW7dlj7KeVjGF3U/1X2yeqf9wq
tV7h3Vh0V6CoDMJfyrC4pvoYdpwux9nXwm0lROiu6xST6LpgCtWgSi3g+4zeHKn3FMD+BBHdvojt
l7D5KkMI3u00IcrcRoAn+cTfdLkfnMsR0Go2GOjma1lHnFSccK90a84LMDUNnh5qzDVY6cRN4s9N
/0JUQBrmptMQ8zK38bMdq+jNCu4VTHPsr3lbV/5estjQq4dqxBqblJ4ZNQdMvXy2MC3KKllNj5/O
+6v2Kka4aharYNBK5H2KaL4QrXWDgD3E/QMrdL8Zs/94kGIvrxn12UwqZBna2c2eqgPAgwBe0WDG
e/FBXnioX/Z3UaKcYhtvW0V2CAzn0ZtytNlGmkeN6rQvQraDwm2rWz0OB0bxOl7iH8DpdzsLnUZV
mVwA7uyTsPi0L+99sY1HUK+XQWw5U42xx8hQOECGEx3JQ/21vkpvKuYgah69xuluCj/yZY+p7Z1k
cDK6rjJb5fq6ekwRvUiGASUwlFfSq6ptPDZF/7Z9+G1oKEJbDUZII0vrBs9uzw25S8FlOUjits03
x2t0yITDstIawIlpwHGsunN/052Wq/5cHS1JxmT7hbGSI+yWNuZpMmrwzEnsmKAC+KV7GDl8tl2U
826m2eGNB+VdeGglW7gdhqwEC+GvrQJ9N60RyXMUSsUxXb1D43KHC6Yc+w/zSdYSJV2pYP7LJEz0
OVB6L/9YfCJXkxe5/c/IY253pX5H4PqI5rrDv+5QFDRF8Adm0KpJrCuD1+fVITMaMHeWhyiTsjls
Kv1qNwVHoLCeKGGNzBdXFwzSe+lD8GO856jUoTsc0bHYFO7+9ZaIFEtNrCp1kozQUOAoHaPaAvRs
KjGK2/7tdVlilWlUY6CkhBN/76MVCwyrkdedKr8+Z/54knrTzWhuJU0IreJyoHFEEY0bx4mAilT7
Fnlzwq0+n12Ka9AGlP7+Jm46z9UDQLh+egPuvrrH8yyc7iwT4f6XgcgCfpkM4aYxowF0OMGyJtvJ
bDTqG279ACZLYA2S3pkilwC0tDjKGpk23c1qacJ9s3qGAdIZlqWkg5OjD0f/QsIW7/SjCeTG/W2U
yRKu2diWvbpwWVqnexXFU2ZMTmZngVfSegkb+n1f3Lbqv75ChdvGFOynbkFcBQS3cvqEeuu+gPdo
LL/txt8SxD6BKixoqCmII/HQ7T/qAM/KYRsL58J+hf8HbCJXgXfBFWZSOVeU+X74RrEatQ0JPLVa
pU4NPuEmvwk11CbVn/sL29y5lSDhoMxEIWpSzaUXjkPlBYoJUiBNSyTbt6kOKynC+ViVYU5VkiHG
MPJHYzQOhvYdo8RXKuscaxlLycNi84K9ihMtoa0nk53yLHS73KX1c1uUThVLHPX2xjGMs2t4Q7/n
80LFpiUxwt+y+Jk03/JUYs23/bH1KoD/gFXYpGTIFVQKTC1P5Jlujcl8cl97+hXHNLL8SZL52Dwi
XmjXNAPJVdGyz2lXjSNFBSqwihtNtY+MFk6a3I1K6Q9V+7yvdtuOZCVOMO1kbtI0B+a2R++Aee1n
h6Jz2HPnA9rIiR46RaIRUnnc1ax2M0zjOal6NDpy/nNODR55wVMPIvLmmN1o5/3VbeofgF0p09AX
aImgVx0KykrfLcjB6h9r5XvQ+pZsemRT/V5FiPZostrFjGvsn8k+tWkJP/LxP61BBLky0XwVZWWC
OEwjTg9M0aJxWhl6wrZZXS1DUAMQ5Gh1s6C2Fs5Ocv6N+36gt1F+5tw8fPTKuu1tiTGSnI7Yi5+m
fbaApheng+GUoTtHGtIB09f97ZOdj3B7LS1oi0jB89Fi87c4SZ578kftJKu94+tcqXQ2jiMzOlgg
IwfSUG59bwPysETmIrFEsv0SwpWkjlhhZ7g6sOIOYRezrZ1SkyWDNj3eajVCdIIUMoq7wAz0OuAx
O3Zhfu2QxmvT9GZOk9P+4chWJDi9JNGzsu+h2xnqN31gfBnmr0slA/uRrUhweqOWYXpWQ7m11K37
BbB34TCpTh311/EU/tpf0Za6MVWjxFaBtEctYfdUvLqLRmGptwAgt66oay6SEGvTgq5FCJumYxpp
hGOFD/8+u92FTy7Ex2R2JqRfwK0mOaKtzcNMqW1S1SA2koNvlVvBdZkUQMR7BTu3hUdSXKJLj+B/
f99kYoRrihe90tYUmhCm56HQXH25YVXvFPbjvpzt83ldjnBXJxTMk84oRo+0uhOZD7oqyY9tqTRT
MReO8UDTAgL12/3SzT5tYQ1AdmAFThbkvhGiBVhKtyATI9jrbrYI/R9p17UjN490n0iAROVbpU6T
x+OxfSM4fco56+n/wzH2GzWb21zPjwV2sTDQNaSKFU+dMlW0lXqwc+jNybSfu7+fPEesvT0L8+2j
JmvRisNZwLAYUDzWArx7MPoqljkZd6LAh68C7zfHqECiIjCNUHPxCEoRYA5V5MVL7ee5FzWPRXfH
6IA9G4MiAwYMgqfvwLd6FWazq+YDxnp7d/S0G6cwqrFaZCs+UNsfk+oljoI2FDxNXqRoKhgeNWxY
G4PFYxl5AZrISMa+4ehUYq98HD0Oyb3Z+bJQE7jP5l0Ui8gqY2yGGWF3vBmcnk+S04GYonDHFkB9
R3qkgXDqrs/Xnyo38N6cj8VixYVs5p0Bv/qHvwRzdBZwofE/xUEBxfmoeYrIClFPwGZ7W4nMq5qm
KrK1FPlKfoj2yj7ZUQ5EnG13/WSi22TeVWukyMJjaHpFhpNN+sdOTUWbN/huYvPJmOe0LkOX6ypF
AN2GO3U/7jXnFf/H6XfD3rt+HqEs5kXVILbRGg3qQZGuqpeiJOTID9kBDIG7+Ldovajo+pinFc1m
MSfU9mW2H+o3c/jP9eNw7cPm5hgfDh62aKreHKx1IOE+XIJMRO96OSVATetGBuPEm26Y7XJaJiCO
PLrootjFr+jI6ju6j7UUpf1cROVWHBMCaZkl9ZjshXv9jJYYyBtdDA2A8jz05ieiONb9Tvncg1zG
Pqifrl/mdSMFioVzO2iiyFYrJeIHGDFfIWACTsqvS6mdlMZ0m2kRriLkagdY4HRAblQYRebrmfYa
GaGJo673gz/edE6KFJM8kHtKmfK/bGXjdnPMjUTmW/Zq0wOtoGeojlrH0sP6qk+W6o2ADNDEaXgd
S3cMRMsk+dZxI5X5pHmoZ5Wma5lHHsNHyrlO62DafXPzZxheBC7mv3HNUGwD08YyfM75hySNOjWk
RaKL8M9P9g0F5d5kB9QJfOkgGkTnv493aSxGoRjU3pI6SJvcxV3RkVhP9d7cEeyQ+uspGvoUERGC
UlymBPmMwmh1H0UYoEYaWn1Nh+9CQnFubm0aKmDTYIMhhKUYMbrRipuuwFtfHFquHw+UTCq6se7z
z7Of+1HwkYx0I5ElHenbxdIGFRKtNuiGe5M8WroAcch9Zu+HevuAm/hG0ppYBbJ9Alg/SKOvlS2w
G6LfZ1yxHhrKUEnNhAb+U1J9jwxB8MT5fYuAHM00wDeoA7R8rs72HDea1OKKUPlw5LZxEsm7bvkI
deNMNAERGEcltgpQBcs32BUFASIFePk+oK08E0Pm2Yt+VxxGV/uqnCQf5aIK2x7ql/nBftAPlovt
qaKQ5i3huPJXXIBP62qIUhtMS2/Lsd3smxmgo0l7HURz5tMIgp3F693qsHzRArNxFqy9212/CY5D
3V4EC05trUqd4x5F9EYHJZyWH/X+x7KuAo0USWE0Ru3bqTQrdAaWCvDXvHQ7ay+nk/P/OwsTu0VW
ESZyYVfebB7jenaaabe2ogyF15I9uzGqvZvXNWrS3GcNsEyTa+xQdkaSf7AxUg/SKkdxS+xQD1tX
P9QfOx2AipYNnky8jnO51bjoWaJAbtJ8HqzPaY2tB58+coHvIhhvWUeZ1UsxWhAmkHa5Upym0fbW
3hLoHM9f4Qrf5TD+amonxZLLETEV3h7tkFaufVf7FG9U3oo6pFzd00G/JYO4zELgcX5vmdaC+tOG
hpvoYueYWJOzoOgER6J/8cVL3ghhlCLXLKNciI1QCr27xHRCKQJ0eQmBuelGsGUkmnSU2iTe53kt
f6D4iJLC+wnpDWw0sg6lOosWC/jS6rPdgAVcvosWwbiU6BaZwL4h9joU8QL0CDGOqUKO06p6uiSi
16c/c+0eGSVP5D5EQo2PNTWZY4EAfDH8QfaG9a+XH2AZwfbOGFVv6npuwxUpWKGWngQqawkV7lEX
jYDzVX3zbRhVN0pbCbMynDx733sqNsSHh+nrCLhI7kueJui3CT4Si2rTqxxhp4lqakMQ5r7a9V0o
WoAt+EAsZpoAyx7NoYaeymgcsNBKsjMfJ9zLjYjDkT6ZS1WwFDxaQKJAC3yu1UvYJqEGBh26bXPA
+ppQAOYR/T7jk+a5CLUCHFlgOPjHJkez+PEBY4r4BZzGMh31Yb58kaHYGGo5+u0rEHhYtN7nTicK
ZOh7uLikdyFsLL4qRm9GpKs8u1GcVnNLMEFn/zR5sIrok7kffiOJ+RyWMUXqYuO6xjr2I6t1UvJY
ml8TUxAq8PJhC/38/9zbBd/6UkVNYiBWALkLzOnbtEzsWYdwn35/o7sAowxxUvy3iDyE+3w2kllP
Ycthu9gUrTk0h7LWDktauCWm2f5finGBkiP2YrUVZo/DrPtZYrLanL9jpkIErxKdhv77xiukw9IX
/YIxHLkPMuNHhhGb5PH6SXiJ7tm3YryCorZNWsqIScKXJXbpEorxh/RZc0rDUd1+l7uiuTZewnYm
kXEQi2HpWplT2AJmKYq97EPkvkkdrJQE3Kn7ER9FoD+unUCLBfmnCRYbNgedAK/CrlyMHSZgclAM
OQVOxxadi/+63oUw7qjuqyKdCVV6fditYCIpVntvkfYRK3oOgo9GDdulzaADL6ZOwEzKKEauNyZW
DSOpzmmuQcsTkquvzvLFcmi1WBi48n0g1gXKMOOGbLDIU5W0+jzXCPfU+zUgfrMbuvsONHKoIOzV
r0YtiMW4ir8Rx8RicZQacR4CrjM3de524P3fjzIaFnNuZgJRvFqIRTaymLvMNF22CB0XjbAn3Jgt
p2jHk7V0kZMt6a2amDuprXZ9PB5anfirZX/oY27+AOYFpugByaaGuKz3KOsnEOaHej+jvlX+D2BD
/s3qqN2hImhjburcpGASWs2sCFFu2h+t4mlpD5oq6NFxX5v5LoLxykYIeOY0AKAZm0/LcteJ3Av1
uhfKD+JhaCLKSSgynB9BJ2GZlTYQvH/aCNkuQ8dCvOHokmGLxpfvctgyT1KahTZL6COkOfHNLDmY
lnWk0PXW7h8wj/ZPZFenRdG9KBYpJdeWbEQzX8lW+5lgpRxqG/b3KSbuUoAtqtqPtvERR0arZhY1
JSbLcaMPa1mWKQY5rPw5Sx/q8rc2xI7AWlGne/HBNkIYy1hIbZtEPcLAFgzl7UHdzyD41G+Vo+Lm
fuIJa6n0dq7JYxQE2wWnKG4QsA+keqm72jF6uXSKrjlJmvIwWc3n1Jo+x2v0dW2VEzabeNcPzC8K
IVUFIQSAUQo7gFAkUCxADKmHA3z4pgOGoDyBIRZ7an9SghLFbR15r7sZ1iCkO9HYsMJ9IBvxjEEh
zaJGhY02b+v9qe42buFitdT6CsaPh/44u7QkJb9iB0jlqr+uH57v3jfSGfeeraaGihjM2XA0dskp
D9AFiZzoJQfTPpJnTF60wgYMX8NsGcxQ2LqDSfNzk6BEeCD2Cqgxhb1pIKgDhyylsqDc1v1tFIhA
/VwThyLOf+TRf98EZrJt9cMSA1uVAL+sPNeiLJBveyhlsoGsQ7ZYmCKop4ohMWHjSBv5+ro4OtbC
R4dqftWUoJtKd9Duk0E0fsc91kYqY7mJWeiYE4DUSg9G8iIXHwo2NwKY77SUqb7OKQTIj/oXcBHt
6YoOEPZ8Ud3Ck4RMRHxdtN90AvAawiIUV7XXaGsOOA4Q/RK3c5pd8lvFHPsNXeQtHYofWvcha/cu
k4UstnkBBLBpUV6iuXJkP/OxgN7VO4dSC8+3kkdEnFiiY7IgxqXNI3lSYWDJLZpHT7FLqVzAu3rb
+28v/SQqOXP9k22rFmDBBpb/MW9ciZPCzjIqUAX5pPRaKZMjxcQx++C6NREJYlxHX6dRXploVM06
ZRScHcm6M/IbVCYFn00kiPEZ9rqqZmTA2bf9QS9vEmUHHIsjLaIXQJ/QhW96vznCNGylQY8krPyb
PHk9hDvgnd3KzWVnUjz7H91NSkf0qeinuCaQCSV6PSyHVkN4a5uLM66n0SBubdROaJhOJeKaE9wi
S2c2KLo0xyHeW2jWztzGbq1bjqLf6crrdb3gpq0qEjp0gAD6s9k9YTOREoBPwWYlY/4U3vSNB7rd
L5EHIgC/dRfH+EBlbiuRnn1j8/PCSLOlR2Vd1f1q/NS0XzDY6F4/Fu9jbWUw7ypp8jhPK1q5JzdD
H4TpT0t9qMPnUVUFkrgeZiuKeVmD2mW5YmKWJL95W8ONsTtpJ4P4SUjwzgvHtpKYpyWlq5rFqYE3
PCdHM7utQmxzS1yTVI4Rg68rLPad0QUxFlxfv02eO9sIZmFVmR5HGVJJNOOML4PyuV1213+fl0up
soGEGIk4JTU41wh9tqQlzzC6kIR3arF6afuztD/QbEbx9F0Ik57KOdZ2DTlqQEURO4vmyFrqpHVw
/ST/5Tm9S2GUG2qNxqGCIuQY0AAq8/vX9kS3Z72BOp5FGxK59YTtqRhFVxGha7WJ5zsH7WG5rdzM
VXczxiLIPhfy7v8XXX8/HaPrVb9qRqqtSPHL3M3qz8oUlNWpbHagr0nUxinyyulV0XINnjHcnpHR
+2iysOlSQxKnJ4VjlSUAdrXbRMpxBa/b9e9HD8Aa+Y0olvKqxFx6YeYWelfdr2S5m/LVqcNX7C4c
x1ts2BZI4+q98rYMEoMfAF2f632BxRSrRCJwu4S37fBrXX2jE4zp8BWE0D2QoE0ALIaJFCura4FQ
pDnccfCxkWIXvczu6MsenZYV4WG4B9oIYx5yubRqN5iogQ7hCJeFNbxf4lVUHxQJof++8R8kTPsF
WQP4/dBrScLGS83hYEmikUS+GMMCQAVVI3RezsXodo9pOwViQlI6GD721vl7g40M1xVOJIXRbeyV
mDRSqKOXyY9Y95zaD+0HeFQA8P73IGxfBJV88FViA5inVVXrdnnVBVZLAFWqiOjO+OZvI4sJkiZJ
jru4hG+XYkeKvPpQB5QeE0XptcXwVBGgX/GRcGIjksm11GmYQS2NUKm0Ay36SUB/aIsGBHnYubM7
ZF7RkNlhWGnIt2iXHvkPEgMpddWn5qd2aH1avl32uiHoM/NvU8W2WOwbBTqHReZUagSaZn1CyPlc
H/RT86IUTnRTflZ8rJue/of3yzV/7wJZEI625KWcF0j/y0xGDvKlBdAzee3V3Zg919P+uupzo4qN
MEZXxqjNM4N6/V4xv0lp7GTS/HhdBH09F+YciDYN/W0dN8i84TWNsiYMcYF0qj45Zju6sfUDazNQ
4IR1/VcM84hBgl+qoOEAltMovHHqj1gG5YZ2cbh+Gq6t0OliWIWAzY7tvgxTQkplRr/Hml6s4TZs
PuWp4DHx3cVGBnNjRWtjAzi2gCB++bOhYEl9yumggeXJwFZHQbwkOhJzc2aejOssIaAA46FDSnWX
zfNrUpUiwBBXEd6PxaIBwCpph/MyowSNZFHdZ7vWp9ZoEKg0N1IBLRfW2mJdls62k7qmwIaMGscx
2htNfbSMedcg1+7kXJBl8+/tXdBFmLnYWa2CRi0fjvn6ozdPofTlI9r2LoKJLMtRq/KihFJbde80
Reesaeeo+N/rYvhGjo7qoSWm2AC2nvtZYLzydElBP/QH+Bc91q81hgAUl1o5/Wv2el0eVeALk7AR
x4QoRO7bdu2BuzZiw6nsV7v/EtWprw4v+YrK4D/XpXFt3EYa/Y6bWKXMk3RpOzxZ0w6K/mvUf4BA
1VI3AhhF6FZsw1iWBciN9KaIjosIzCX8PIwaRC3mu5sIatDpDhjS1CDzIz/8pDxGo6Me376RwMy9
lW6ufSLGBoXT0GH8Gs5WvadLKQmGNRSvRCAhP6Bu5dbAQeyBeTjIXupHnggjx/1kBlamIxvVURZh
3FLSlVo407GrXrJ8fW53cSHKd/lWdiODiVnsSbbnwcAJh+Ma0PKt/jS7KIigeCtu43CN0kYY88A6
5NbKmEAHW/NHHn/NZDRkw10aiyp/XJtkaMDdY225cbGiMm21WB8o73Fc3+bjQ2zaPmln//qD4qeg
71Le/n3zolazWTCyTCmiXUQOh25nIACL92QvsuV8Pfj3OCxyfEkw59lRxdfCh1L9NoloooUnYZRA
0lQTBAOIlYlVHGWSAEa47Oah+JSkUAu9ccYw/xIPutunqMZdv0b+t7IU8GvZqmaz7cpRkoo86pAT
zOR3a9ReqXu5HYlMO/cKTQUOEdMY6sXKyo7EZpOMUHPw8dxg3gqzeGGQ/8gRT7wZjodVBCMXSWTM
IZlSrbMoJEbO9rP6zYq+Xr830e8z1hCEayQBgUPmZfN3zP7KjaDSxv0umxtjTF9rq2PfKPj79dJy
43LdZ+qw08dBgPfjW/WNHCbuGgurNwxaX/4DQ1H2o7M8dB5qzH4WRFja+JFrszQg2RAVyWwXDto2
JnPbVJ5kfa+KxUNTVaRr9LVcOA0L01Qm9loZFttJqadG1ZcIIuIDYGSIJmmOZvt162AwTvZAUyMq
S3EBL+jcYOM1Zlt10MmfO/eJtLk9GHXlgb04udP8dS+5he2Y2AtZBKL2A99n2G+rmhVZ1dkFiuBp
zsvIwAHLGxkbGgAU3/V7A9IUPz0KFwxQp3BxncC1YOgIa4IwSXV+tqbKZb0Yi9Jrv1C+lTQwU9f0
pUfMVPumV9+KsAZcxd/IY7yuGc3DMMhl6ZXTKbFOdvPDFG2B5Sv9RgZjcKO6brO0LRE0/xks6XbJ
bfgQYWz3JwkAt98BHXVd70WnYlzvWpSGpKx56dVt+jRgs3fXz7eNGFXG+1qo8BEDdT4NYTTztbKi
mey470tPfStPYNTaWxqn32tecxjBQywcleHZQc2QsTMcD47STp2rhx1mujYswKZH630xHMzM//uL
g+sF1z2qiaAXYuwTGa2+wJMG91ixW8hp6Xdl/AFTq2EGAuTngOtYbKm3b9XIMOkR2kHftxjzmbDG
M7VFqGTeTQFnjtYDGmwWyDbObypB3420FgbEZvOQZKe6EBxD9PuMUhut1RohHRBLDK9NXqvh9/Uv
wcXgUEATFrfbJlw5cwBsn5mMIUF+Rpf8KSCXNO9av8Fg/du6ePBAp98VxK3LD+OO7Ip7kd2jX5o1
RIaFfYmwQ6CZUun5N/He3M2mVqxQ7QYYmzkDi+uptp718VvVP4Tq49jp7vUD894s2glAv+hv0RHj
4pN1zZaozmD5xjno9XxPpnCXT7l3XcxlVK5p8IZ4RCq8os4SllS5VU1zNBa+Hip32drsrLg9jmvt
YfPCj+uiLk8E6KUN2m7gNpAHsN4X89tSMatW6Vd2jg3b9lOBVclaJwrN6cWcfylNB6+ZSQeacTCW
5wFO3iqSui38Gdj74msROat+1IvftgjUc6nyZ4JY31QtUVwnxpr7anvAjhe3yBaBDnBcxbkIRumz
vhiGUdNyn0KrM0wRJ7+Hr1NgBNo+9kPX+vsaPeQRE3NLtHuCr3Su5R0wyFhxqhR+2fut3DuF5upC
FDz33jZCGFOhAcEg9eVQ+DYChzBzK+wGva5pNDy9UIGNBMYtFCaos8s+LP22/WJln3uMzdUTZsuL
b5Iio1ejCtwE5xGBTo9gIYplI11i8YFzs+RpnA+lH0bjPxV2WdaJZGMJU4jwrx9ElFOcwgS+koWX
hHFcRGBswFdkqtYl1QSynF36QNlFUq89AYfpYZCJwu61CjC52o0C81ePbb/V6/Xb5Z7Wtg1iAtkv
XxCpjAlccWuVhd+NYQA2vFNOoiBLigCr73bXRfFMBsGFEjxlk1wMmxOsFqqKusn9Wu0PtTzfzFV3
0OpCsA6Cpy/UAYKvCVqvsbU/W4nBEBtD7a1lb2l3VX40pF8o1no2+AIW0Y4L7qE20uj72LiSKAHd
uj1UpW906MiHhhtlQWaVzvWr472y7ZnoX7GRAp4wtSuXuvCH3ActZ1CDGP+6BJ4eANEIwBh6Qtj5
wgRHa0/yKdbxcaT4xkoPWqw6xHrpyPfrYjgZB/WC/8pho0o7s+wWc5w4ybE8KF77HKKEhDlsSoKo
Tm4oMrrUyLHWYyuPMYIq1oKvUwZ5rZR5kj3t7S725nh0iVUdUXXykqx0tVret2Q4RJH2+fp5ef5r
K54xj4UsrdakNxgWqCpXS+RHIP9b1FXJJ9lY78y1/ustv6iIEGRXKgCVSLFY67WC9baMeoQAOVho
Q8ut4oex/vv+P4QggFbA4mLaSIzP1VGZYTztDEJaUDpQQMq4j3bg5QuqIAoqgWZyXxhiaYROCALA
V3AuTEL2b495VvoRNVKeFn+e5S/XvxJnJg4H2shgXjFWIA2D2uBA6U24HrrvFJFKCTqtQ/NlBJWJ
9C0ud/YxR4H473k6z0UzT9tAFdVudThQSfmn8GXz+9T410/Hu0Dogoo9poC7g53t/AIrWcmMsMLS
1yR5Xqdf1vJ5bL9dF8F91pqMnoGhgAAQxBLnMuaimmowjRe+em/taPE5/0HbLcOBIkJEc4Q8W4Vm
GKGTEdBBtmeZSFbT1gu+VpGvfjPYN7IBa2Jjxrjqv3/kYAp8CZA4AHqxlXsrSpTaaCGr/4IBJFeR
HQ0cFm9sLC+pbx4E4qgys+ZKIwSUg7aFAQXWDKtKNlZzO0PTfbooJA4kd6oRBVAi0tqdTrmoicm9
S7xllNfRmLgo2obtLKFkDPVT2tjPU+kQkuk+rlQnbB+vn43nw7BYCI6fYkJNNr2XyiIvu6bChDZK
W+XQL6ByNUOBo+TZ260Q5iFP2Cg0mQWOkxt5kOXJj1RefCvFPjjrJ0lbwTAV92VtjsS83bgFG8Bg
Qpq+tEiEbjCz7WaGQAVFQugX3Pj+bpxzo16LwidZBhpp425q+oPdiFJUbnqyvTp6tRs5qak3ra2v
f1SPEmRN/X3iDh6YCP3hRzo7Ve1f1whOsRMsTZv7o6HcRqQ6hprRhbi/8saCtq/7/lgdiANH7f09
wIuKonuc4bEsDA2ei0qnap7giuGy2r2m3aHm7jV5F1w/EFfFQRYKxhtUmS7y70iaQQ7QwVhMIdhR
1snBinJBEM0Tgba2TVSYI3hExtDmXRbVSZgg3jRUF69sX5D10/VT8BRuI4JNhZdwrTQS4aukqbNY
szMvxykVeVxaPWQN3VYI45TyrkjAqZFjzqN6BKjPVr8XWWDpwZDuYvm2rTKQ5UyCu+MfzDRtgCg0
Sk9xrgNTWq9qaMa5rySjo8WoYJbh4xpJgvvjqrVF0JnA50EIeVFeUkmyoDhLX5K1o5SATRWM7p/+
1Kx8QOe2wphD6YmaJVkMslUFs79lYImISbh2YSuAsT9TWVZ2s3SI2AE/P1g7OmCsot1r+uqOBP0u
NoRRO/dDbS6QMUVdCS0HhyMcfLpPSi/BoJqoVMZ9R4BYacAwKvJFUNQtetJ2aQbTnX2Ts8959/fj
Wuj0bwSwBmcp4smuDaShhryzi3Af9dmv6w+VG3VBxRQA3uBV8Z9zhbbsWF0aGa5hctv5uT1QLkXd
b9D4B3hQvGfzcpQJUHrU51E1BbEXelPMd8mXQiI12IW85DPdlJN7ze9+T8eYlkALMq90bcEJLxSB
Ecg4iLZE7WWdZOLNv4pERiaT+OOciT7VJRKTEcMYVUvSFvCK1+iQ3isY8sb+5lvaVx6+ls7iKd9B
9boTdpUFR2NbBYpkqkMmo4av9JMz5LmTp4ZjR6LmtUgMY2dTrD6Wk1pFzjm/kuHbTPZjKOJb5clA
0RnLtdCS1y7WUJR9S6wuBsJzME7G/Bjnz3Ih8BdcEWgXoGSPur3BLglXSyNvNXPAjHIROmX6yWhr
h6j76++JatOZT4IaYKrmXyHscwKGSx9KjXiK8nuq/Hl4UMk9lii5S3eyhIOBoiNRC7UJfuplNZYk
m1ovN37m/as5r44hurZLPAhzJPpHbISgNtxrIb03bRcewcG3UwFW1falK0LpX9hTKsjCwD+GYlGC
YFG+hd0XibbKrZdK8g0mw5wmEtUPuSJsDQmEIaPvYDCOSDEno42qlXi9/oTVsp6hiIi+qP26UICN
BMa+dcQGrV2XtF4FHB/pnAQLpKWDvCreuEbudWXjnAaj0CAqlzUwmV7QzS1dqqRam+LLhA9Tc2OF
osoyV4At09VVSJEvhvCMWEvjoWswZq7cS9kzWZ+uH4Cjv+COBF+LgS8OODljWSitZ6vYeevFtv25
zwFVKOzGsWwh/l8kiPGkerdmsVbgpiZXule8zJfcw/wENjHfAIA4dEVk7LyL2x6MMQNVlUVZp9Yt
lkrWiVOYxW0/TYKojedyKC8mUNcovV82tpSsVyYlLVp0QMPHtyXZSLB2mWs8Z5+AQTzqh/5W1Pbk
XSQMnAbsBar6aKmcG4O4k9JklCAzMTUnX36COM2ZDNHAM1cKCsgKHelCe5XRizzvbdArxK3XzsNe
QjvISur9GIu6+dwbpK0TDQuXddVmB/xaCQVxdYZajIGBlYTEoWCZDBNCThG/kTjAbb8okvPXM3/Y
qfNGHWFiUwhKGYyRSGaLJLNsNMAdlY5e+cR6nOrn62+LF2mdCWECn6iY21UdIWQCW3WyB//7rfmU
OztK4Zjdu+rX6/Ko6WQM35k4JgBqmqQc8orGWeb33MzdtMEmJBCB2KKeJMfF6tgZhSohQmM02BhQ
SZp3pZ5KS+P1yk0WBdjG7IyjGya+LN0mnQjIfMklqgEzSsD1Af5hA9VPRpxcocw2lNCR3mtviIuq
xlMdVLt6P3wBRNIbbnrQfAC7ev02L1MmiFUIXYSC6BwRM/MEDJiPCXsyGi9X3fJgBgoGXwpH+r6C
24PEGOOdXkP/ukzOF8SONh3nsXCxF7gxc0F3UdFsDK51litjkxH8tJsXD6pwvTVXEmq8qPVCFiYA
z62I0Ve2lLdKAwITun4Rqrl7MiTH9I1nBNDuEesJwHDw96HZW3yJ/qgOq8n6/rFKEz2pgS0FjsIj
9smeIidRf8YThpe0m0nEXcixYeBNQJ8SkQxCDfaM0aCWhZKTxksqvxkftdhTG0HJnONl0EHBIlwD
2CoTXEbn12iBfxEcZF3jme0ayDU4xXXjy9/rhGZjaISgJHU5pom900YVVwA8yeAQKmRfS07WFHu2
JrJWPJVA+okvBEZpNBCZs6yGXcrYK11jrMNdg9XTb5IjNqsDfa671nMBUH2/kzxRyMn7SFupjI1M
5yEx7NoEDyymaad9Zr2UtWhaTnQyxjAqlbTCtMj1GzIcZQgvvldObecqdzTtJU5hOTNo2k+is9Hf
ZQwyQqv/3CiaD+faUVqYYNLAO4u4Hatbg2w3IcNudx+ICABLAgQKfhqdIVbPBzubdcDZVizcWzJM
rkjf6rLFHHSRi3imLhnBYRPR00BVB4vWERgwNlE1kxarCdTai28Wl/yDKpKLKU6gYOgKiOh3forB
PkmbHMl9+Uh3uUag23CvPwiuxlBuMpwU0DkWAdiEaWZUGKvzMgyP2vmjnr72iuDRcWTQFBLsQ0BT
0AnL8y+X2n0Uzx0wVyaBiapvDO1XRfzr57gs/ADHuBHCZlt1pTRGVk9ULWdv8UtvfjV9ulB+3EXP
onYbLxg5k8Z8uhAZjNFVSw0vSo4LGAianf2UuTn2dS8Hso8CUdee8+ogENOVGJehfWbGnhhDnJNU
UVavhLds4t9GDkbfZWeJwC//5R4t0FIhbwWHNP2Y2/Q4REeAxHPtKc9F7tACWhxE2FMPfj8KthEB
ki/7zG/f7V0ePfhG3pSra11PGp71t/wwHsr70NMeoiMdYQAVfVA7OvYyx0fbS0R8zNQYMgYFgFEs
M0NYjofOwowkOSnlKMJJjSgGUW421OXXEBS9tSNl4fqzivv4WBtrsreSyP55XV3p57qUDUSCib6f
BfLB81OD1LZNOiVZvHo5rUmMOYRjmuSujL0kIsq8y9o7vWFkvVjXBlLgC8CgLXdTsyRD7UV3/UHZ
Y+e1qz92B1qcFPFkcI/1LoqNZZd87RddrRdPtu6i/DRKWGmAWLKebkmhCCwX/w2iNIEQD3wLF6XX
rspCtZXw4seguFO9/D67NVTQqK1u9tAEiZe/dH89e4WrxCY3zPPQO9XZ6jIAGZYeRtbgVdVDoz8k
w06KBEBj3kPfimAyUnTB49xqsPTXlo7lcLBR0VHN0SHTr+sayH3oCOiQbNsKImG2WLESbGc2qhqr
axWnpjtIXubCwcb1JQid1pUeVtEidF7qYYJlX1GpWQEJLGPD5NDKcnVCdNL5xpG2UyW3PNFdVORB
3dE9NfnsJLIjWrDNCSvPxDJBkT2vdtEaCFgqLOjt73Xz4fpNcr/Y5liMexsrfJ+lWVYvyiNnTjwl
rv1EeZAk0e5h3uva3B9bH5f1aZZXWYGvjqdjHKII24KOBpjtMTIc3S7218/Fy9m2F8eiZZuI5jUL
vld6UALlBlxc2AUs31MnR4kYNFnwoi+Bn/R5vd+kwZS1IvQbCsvKZE/eocEKuJGFVUbDrnJDrz/2
p3U3+slX4khoiNeuEGhCf521yVvpjE1Gc7mWByy394wXNI9ALD3vrQEhBPoRfr2zRKflVWtwWtQ7
AeICkJvtveohSfQ4RuhFwc/aEa7da16wbzlzRzCNtk5zb6eeyN/+lzt+l8r421xNohq5F4LOytEe
Z0+BW7B2K2qIsdefpofpS5PABlAevvSbJ8rJ+W/xXTpjApYmK61p7pD92Ifa/DrHouYO36yhlodQ
E5GmyZrosElAbTUgTaCDq7KfY0anPTWevasCyRPNb3GfPliJUYFH6q+wL2RUBtLMNrK8vAwUc/ZK
9fuEceahfb3+FHmhCsis/5XDPIxk6Wa9MHvk+lV+l3UKyOpKePF53mmg43fr0NhHoybI9Hhh+1Yo
8x7IUA9dGMLcVPkeZEBObJ2iSZQE8Y0M3DeiIBB1o0B0Hgk1UlljozCMzNtW0RuoYSAfzFvKhFrc
R55oRQL/i/0rjk0TgDuNOmtaV8+OnuqmdeLivtK7wLALUULCvz4TJSYTqOuLzXMSGXvQXI6rV/kL
WF7RGw4kE4+7Lt7oPGmEEnmRiOuKdz4CigcM1cCsEDZ8z2wgygpZh1GRMdCsOM18p+n3qyl05vTr
s9ZyK4ixI9IyZlmTwY5oO716w+hbh96pbhSXeBivD4TmmXefW4GM6WiMsWzsNm4wmAlTeSAYzmzc
8Y30rUN8BIhU7oqsJc9cEdk0CC7SAHMG/Zs2yUnRdrMqU84rTGgW3X2uCd4111oRxJMYugJtzsUa
PTkaYlkdcIuTK2OxHdg/ftDFfXJAvPblr1fbwb1uhLEMVQ1Rk3bQEAiF88Ek9xMRZVT0E1zoxPtp
TCYrrlI5LjMTyqe0eyW60QvDXdun1ngG/si7bhE51aCzszAWMZuWWNMwiAz1i/YqdrNOgeJjG4Mg
BuIqABDCqAhhyeHFgEbcYtQwkWADJeuohb9DvRXEPFyt3ghggtN6NvW5XhA8GsOL1Phpgz3UkrD6
LjoGY2STDsTwCeUhW+97L9wh2P+tPI17w8sOlDDRnBzt6fr3uST1flO2f2+OpQIykrgpOwXKRj/Q
cpcH46F5ib2fyjEOEvT0lKPqpk79MkZ7EbBRcFq23UYaKQJLFERb8+2gPte27Vw/HNfIvn80jVG+
uMEOU3OmA/aj5k0ThEyuqdxifOK6HG6KC3yHTZMlwCfZZs1g96PcR/huKDMtTvy1f16xxM6R7w1H
ccPTGKE0aPnXhXIPh1kv9LDRjb8YFhrGKMnsAnZ2XcBTa34h2kOJIUPVEqRN3LoEgCX/CqKfcWNc
+/8j7bp2I8e14BcJUA6vklrq4Hac8dj7IkxUzlT8+lv0YNcym2hi5gKL3QUM+JjUSTyhimS9HHf4
TNkh3WPPvgXojPxkhJQmuNP966fi2pmGXR4dAx6oFTDRg4y5mg02iiCgRTsVVbNLEvWYraXAnLmq
h1oECsiqjEYJkzMtTkpGdcTrvVaPRn87iLgkeNMrFAjhPwHMpWVtrTS5g6KVfKT44P3nNKTQBN1Z
FG+5JwFZC8UmMDAgzJTb06rWGkeyQBSZageZ2J6zNn/jXDcimHChjUnaTykKOGn3E9XxT5qdCzpK
vK+uIQVGvxMldtBuflSx1bFStZOX2Sdm6maa7Q4YSp8Fro53U1shzCeZ21xal5QgRpQvch8aVXBd
dUW/nx5yYydyZTflmEWzL6H0u8i/5FEgQHRL1CNsBAx6WtpRXWFmUXnJ0eOeypum7wWWwXMr21ti
DNCslHjssfENiK5zhValmWOzE1POTra7fl3cF8VWEhNSo4ZI42rVeOG+IZYXd+jveekNXcYiIVql
fxVdtwKZ6IrHWZTZtJhruGaoBUoCkmnb73bgOyjv37Z9zrXokAKlYGtBjRlLJl5NtHiw1oAL0xK3
/intZsxUJ9ip99RvsXBhQPAJ2deuMRUN1oD7xm9b4JM1jxlYSlIA6JTOHy93InnY3ChbCEoRwat5
rXGjid+ZD1Xz+bqO8LLH7e9n/AKZx3XRKomi2ERhfRz3QzDc6HtR9ii6MMYzmLbkxFqBPMGab6V6
3zeOr9Se1YqiDteA0ZWUsRCo2xfgw+2YTBnoYhp/UPa1fl+U+1REksQt3mobGcxZ0ChEoYNymq5P
juIuv+I9fapHn6yzExoGiu6yj0alsF7F1fONWHr0jW8ido4a5Fih5okaZzambqM9XNcF3qNFwwsP
i4B03ZHVaqUsHbvuSlxevs+lFzKc+jL2BnuvpALUT+5nggTwixvAiGBLHVYpW4lUxIs/Onek3UnZ
MXKC64fhPiiBkvSvDLa+MeaJNClUFfTQeXFO7U9r8W0Fg4EayOedzO1EW9LcD4S5LyRylF5XZvRi
jWHIJMkpaP1yNKcGdLM//uZMGxGMDmTphK8Ww9e9tXa/Uvo9QGXeOOH8WTxCwXUNdEkFO98g6maf
/GuBAfQ+QTSvbuhDaTx1u+qWhKL0iv+hgHGAkhfAXtCB/6jYUOkK/iEBR9z35mB6CfGcHQER0E4P
1jP2DmuRZnA/1EYgExZbCezjvZ4B68fB4LY2Vw+5jl68ZbhxnvljOt0BVDD3F0v12qk6NU30WLb2
TupXD5tivuCbUg/Llgrw6sfoJbaOsLvFxMw+bdXCyDIMZx1o2aMILPROLFe9kwMNEFGm45d/DMaG
oII5T5Af0MIwnjcfb3xtlUZfdbzl5yAK5c/pLv9sNy4dW9EDdV+OgbCXThNY9pBbiTQ+bJzXVI0O
aWOUj+Rw2jX3+c5+LX5Job6PYldE+8v7vMDCRaKOMYHLDWC1Ji2ZUsytVPVd7CSuKsLk42osWNEw
xwfrQLmWCZrAKpOMTscYx7+1qgKAHBgNCM39chK9Qt+A5C7ubiONnndzd1qtS8T4LW0NtLvFy+7r
Y302f2BOhaIKA/XBQp+yEWJu8YL29piMmiBLRa+0wjH18jlaX0zle6/47fz9ugFwPxemgdGhwBTQ
xRK1NJFakm1IUdddVR/VQhDVuL9fw9Y0hWy5XGJWl8UyOgICzFGTQGRifep09XD9CDxPiRLzfyIY
h+KkZb+MEkpwhnM3l3c6WgSR4WlZ6ylKuCYF+tbP1yXyVXAjkvEaLaA0HaVAywwDZhjzSTxlT/Yo
KaFaGrZ/5S8oxjSKszaiG6MIUmGvzpKgENLn3UtH0GtJjV2ZYm5Q6u7B0LFLFPWfqiePpoWe4ZB8
Xu3+aGu94Jr5XxJzYpjrhuWxJYUy7mUtwt4c8pMnQOTKqeD5eok8Rv0ioH3+FcBYWmpY2ZQ38FLg
Pt9luNj6Od6bAN2JfKz1d+68b8/GYzuAzqKCa+5PnXDRmhbMLox98ycwV13JFhj4nLc6lw2SqXWv
v66A6sXow645j6LehehGGbfcm2SZTJLKfr+a/ijXXo0KgUBTuTIovATFMEJOzoR3e0Yakf9u7vbP
5FPlJ4F+3yxoJndu6Wf/DKcu+D9FMva4SJLWt7RfNwayhzehv54SYDOgmUBRYLFR5xo/roukn+Xi
s20OyZhjqUa6lTcyplvzGz19LvtzTv4iZwYK07/3+NbO3oSBxIlLuY5pe7AnBxDBgxbTuI37xLt+
Et4jYCuGKUUlqTyvFmll3yo7ez9q67OTLOkJpRcVAXUw3RLjHKICqEgoU0ZOs9zR2+GthxEdDUCD
hLrkmje9T6c+yefC02/HML+zH0XY29yhu+1xmVDeAFtuqYe8RRXRCKzT0LoR8eOz85kO/5R+kruF
10hujR5l/+1vyvNb4dR0Np9U1ZusIBrML18qFLTa8rYX4lfzzQ/vVWyToQXLzvYlo5roy4z0EgR2
bkKm/ZzPAr9MzelS+d9FMF5kMMa6wLsRD+K+deX5YdHvV/Uoz0dDfi2TxL+uoNxWAMYa6NYGRTlQ
GetuZuwZrrS31jmuHeq7FNBdkqudB384SEfVTf3hG1gNr0vlGvhGKGPgWCJRtXKB0LZO3Wn4buSR
a5I/po2nAehdCvtmJfo4AlEGUxSZToCWh5qP0mRfzap5vX4abmUQKzbYjQLcGsDTmeNoSZaZADr4
3ZMqfEx0r0NAB3wiV3bzO6PyJtHEIHfKZyOTbbqaOoBKLIJJ4f44B/JOPs/fzHv9oL3tLSXH7KwK
y06ic7J9WKyLTLUpI7lcjpjsu0We7s8Ps4eGGwD9JSGUP722C0t4v1aL8WNyoq+l0eFaiwNFis/D
9NAfAOgvQLHjZn8OppIBDYgpTBDBfHQcc9HHpVmiYTQWnnmsgvlk3aJf2vvOEbj0X9RHgbrQv5s9
11YeY3LlWCRdrUbI0R/IDcCFKzSopNWlxIPqXsqQK10XyHNaW3mMehojZmd7kK75E7kh+p1eiS6Q
uqQrB2J7stLSrNHYo+FC/PSWro1iDib96Xj5zYKJvuofAyX5UxyIHD7XBjYHYxuyGtxxNYFiEzPl
WHTAnAOWRhJM6i5BH1B0G2B93oqE8lwXVhGxc0anbzAM81FZjNh0phyB3DfXfleDLqGOag9oygK/
zP9m72KYbzabc28NuoXhT/XcjT9MR3QOnnFtzsG2gFtStGYl45vRUE2fOyXY4ykR93Xd418XaLDp
FiJ8MWNbuZyna5RVgGkubpTmizqfskq0BsutIWMB8D8hzDcZsyJy5qVEpfilOtAqzBAmmPZvdtVe
vftNFLScRDM8fKV/F8p8oa7ojdpqoAh58jOxHiXlcyLJwKRsBdbLy+Y2h7OZhqlaDBoosDE+alWj
u66PsXTI28bVTBCi/vi/Pha7OFRWzloiqcGAQ3EyjZsldRWtFYR+wbWx6FB9KhW93NPJJPJoS62X
kccBgpxSMGXIDVYOnkkYcpB1bGIz36eQtRgE8LAgyoVOEQbRrttZ3uzRdt2wF61NchOpjTy2sa0m
9UrMhTrB79XBCZCCNnZQA9cpoLww1c+o81CeE+3vcM0Y614YPqC4NGy9c8ratdImSKXDDsre2VGK
tEa4vSYQw6ZSMmp0SWVgQcFOl4MSFzs0BI544PsgTvNbPQ1VrToqJBKOcXJj5fv5WPjyKp+AFkjd
7WJgaQgDRmcM9yf4ism+C/svIkIzrtu1AFJk2zoFTWfea9KKJSmAh2NSPCJBUebhMCgCz85XzI0M
euTNOyXHNllSGuifLMconA/pbkbIMl3zBQVILxbubr6tt15E54085lEGZHY5WWuciUJtmoASGtsw
ezK+xcf4XJ3SGygo3vHArESTTQ3N2/hJulFvGq/AGk8r8tXceIC1QBt7Q9hOZ9cgi8G2kmzOZN+o
UY8pFrdrvjaA5rnuyLgzQI5DYR1NkA0Bx+TjHZdxNWmFiZqFHiqBBq6NGqNorkLrPqGQv4E7++5g
3wq0SRpgrtg8ZDCJ5Oi0QqKG+a0VvGUhkf8dBCa3ltfeUMDdaLc84OkNwitRIOfe6EY4q05Nk2bO
ivigrPfoPNvmwVgE82Jcq9iIYG4zzs1umiSUCqF2UxhncX3Q4jUTpJEiKfTnG7voymwEjxyKBznJ
3RIMlp2oPc83vc1B6F1uRBjgAihNGaXXMdACULJjkLT0aCWr2snf0EIXt/1EX4d5za/KkHVmnLb+
7BRBa9wCpsyTp5fr6k7zG8bCsQML5AXA5SPRYpOsNC+lqZotvOHtcGkf6+5TFD3L+r0KWudSlI9w
PhNAHQFzQ3FToe6MMlSYNl6zCA9PE71mR5X9YTSD6+fhXNoHEYwmlNWCvmaLB4tcP9vTrlUVl7R/
YTcfhDC6oAKsyYgKGG0j46ucl+jzLAmSX07U/CCC+fiyUto6dBpXpairW6jN90QDc7OW3VhTvMsl
3R0G9Ghk5+nP7w940YDFBCGBZbAreKMT2cSgu35xH0Tpfa76hYjEgWdKWIShjFAAIsAgBZNegTdJ
t6cKj2Ydo0nAYj/a97o/e/G96jehfivqsvJUAtwXuonGCWIwu9SUzWZhLcU4+/UAGHNJC9pi3tfy
+ueeDqd6F8N8sTHpmsGglZwy/+LMz1YnAsATnYN5Dy0xZSAr8R7qO80dm72BkKCICl+8h7GNzS+s
GACux1RkJiYA7LWx1wpTqf3u1BwwMhqkx+b0qIXtDfSPgiiE1zWOrw7ARDEUHYR0BlsCi7HxOeUS
xhuWdLqdOgLYuNSTKkAFxUD4K9sHDEbs614/xlka6sXgLooTmKMIopN+H9YTQu3//TPYqthc5ElW
yfgz7ALDmRpqDqp2JFPplbYpOjJ9eF2TxeSKVTKMUdOj3pxhv7w/0/0K8C3vZOHl8tyIgl4hJrWR
0wDp4GPUUsveMZoF289L/V1uMldZbjTntK77Ur9NbYA7q7Un+JxcNd2IZBSotNZkIXQHmvbkFzyf
FsAt666audotDukRT0VfYfVn0Z6dSDATXQgpnCzJMTOq1MUuUlDOKdfET6NMdwVHpL/p4vNtjsgE
GWN1dCVXjeU3nZgR9CG2Qd2ue2M3BD+pXwsav6Kj0Z9vkg+zbs3G6GCUirFvhmC0/cF6uH4oXmze
agrjvmrFqPPeQCFEsdGhV4AnLZqf4EpAnVQHkpqFxUSm1GIOhlXP1EHOMPPhHAthq3i3hEF0TM3h
iYCHGBNXMNYgzQnBMJsGENL8pVEfTPLr+i3x7IkOYdHdfky2vHnPzYfA2N9ojh0ymOxAd3zIPj1I
IcWBuy6GexJwNuBBgBrEBfVVqY6mXekdshjloFZflfY0iaYnuSfBQTBMjwcrOCg+qtTqTOo4yPaM
Il66z48dEGLNIDuKvDvvo79B7GJKQIVzZYyyyWy01gAj77fDDXBdvAG16z+8K7wFATbpaKYmg02L
leDMNhDztbzAhlcEBC+pXHf1QLQAKagsMPyLEMGIYu7M6FIjRw+98Ofqrm5WV4snt1oOSaqKnOjF
tUESytM2zkQBCNkeM2kTdVmdMfXNf1Q89VG88OgO9vpIduuOhI6viTq/Fz6NkchEis7Ml1QdgKGV
AT16CjNwGlR77QGEmnj3Dm785c+/mgOFgK0CteJiJ3psLWdM7C7zk+jYoGbSnEn+54qBlVPs8mCi
z0CBl8mXcj0ftBzn8gvpaGdIZIvnchRVmS7MCAAmQAbFKbA2D3Aa5tqqdramZM7Q+axS37aW82JM
pzhNg8HM75Yx2pVz4nWxI3jw0r/9QwSiYjHd6hgW9UJsMzmzl2RIbDRc7XTfjV4dL9gXvuuaR3kt
/kIXP8hiIoMGWPHMpsQ8wzFHi8Y4tZ70mH1Tn0boorrX0JT/dl05LguizPGYT2csqt4NUp/jsT3t
9K9K7pWtm4aDDyaRIB/cKncnIZrX5QgCI5UJUPUcz7kqJQVSX2y2uOtLfjv8+t0+XB+sByCfPETf
M2z1GiLjoznRxecEEA4Yl1CTvLAGqUmcFog4+dscaO9RxCHHo/0HILI1fw6wRc9pvRnfm9tkfLLR
VZHWymkKum6XyEEm3+lC0giOO8FxEFuAJ6EYF+RDehlHitxaqBjiC9K+nv2qH3qfAleQEB1mwUwO
x19C3NuZMCWN//sYzSqlTpNsXErMFeqZm6jJGY+Y8C+0EoPRsqzJKmIa+26t9a4YTOx8++hHBdoN
lud3NciwEDnpy6j6qb3Or9dFco/1LpFtDPSovrZOBQZKOZVu40R7clZH1Ozg6d7mVA7jwYwpGRwz
qUucag2sYN1XmC+njPSUDlqUA3IiKAg+/rtCFiFcVqQ4jyld7Wh9HYjlzjpGq4t9aX/6/y6OUXGC
3eJ0IUnpj7ClYXTlVPBleA4YvIPA0kb/BEUFxim2a91NRddhr6k/1nEwK99UUF4BiVhHLfD6Wfh3
9i6K0e1uGvU4TkmJfRPVtaswa/E0Xm5t0QgWX9ne5TDuD1sgWpFMfeEba3vWu/lTqhlP149yuYIN
17O9NhpON/lzZURR1hcyIFAO7e0aKD6w3DDllR/T83I3e7TcDWLDoAiT2RXpnio4INuJwoNBnrUM
wpej+kv3QNwE6sZzflZO9j0izGHd4Y7vsGXsRa5KecN9pcXUmfk3vupdddi+FG4Wo30RqA6ztD2k
aXfoh1aUllwOptCLxu4VwNUonZjJfkwMAJtKXpabFibZx3islJT8TfA8vVwBZqQxn1XWGilyJph1
huW1IbQPU7CCC0sMfkB/ERsoN8diizQDYK2qopupIAocR/brEZvGoej9xdWU99tjp5UqTLxUhSrj
9shNkz/Io0AFuAkOqt14ueBBDFx2xj8lRRdFuqSXvnRynqTvOpDHylA72zGUj47GFt7yeN30eEei
QxuU+0GXscv40fJycF5LtYRE1Y6x6Rr9ALWF//9JoH/Bxrb7Xm9UIPCDbwRYHtYrVlDd6wJ4Phdr
OaoCXiXs57DAoDLAVpsBlIZ+MdRAKcxdJQ4kcydh00tTRcsrAmEGMzshl2sdT3WV++ZyBwLlRNXc
aj0bdWg2oknfi9c+rAcYw+Dlw/wfzsdYD4nNNTJMI/UdZQ4zqwibYXEBjLq/fn0cMegvWiAbBusV
Orf055vvM62zVtRSDvpuLG3LGNNQfumDyBNwhWi6hoeXjdoFu6HQGFqr6aoUUywv6SkKmwCYHjdj
A4oyN9lTxRZNfHPCo4mQYqEhDFCAi2UE0yIr3goArIynz5p+APGqa4EBKRVNn/Bs9oMgRr+XeQaV
J4A5/eisBMNjeuxOae0Wz5RAMQdwkn5riNw4/zbfz8Z8sqzJh16ZMLk7GafGOk76YyoJvhhXBB4e
cETAZrpA/F1ny9QXmYrAPG3p/FLVX/PcCCyXF47g7N6l0CR0q3ulvraqOcd4DmAUqQnihxwakfS/
WZOFje3LngJFo9jIY7xdjC0/q6goCnnY3FD2U2XffQPv9Q0iu6t/Ea1OcpzrB3GMagCSyeh1AkYD
WXvo+6MiRLim98PEPRQDgagO8wUqMtvDwshzaqJXHyNeACQfCLiRrz3qdzRjwWbi7rqj4J5mI4zJ
bc22ndNkjGLf6uXXIkkeZ+3lugS+PmxEMDntsBj9TGKchzYJol/US3yfvfGreaqEPGV8wwU0E95t
mLEGE8VH5VOHfIytrkl8dd5NO6AhYEsLqNYeid2631E+3L+o2FMFtPESBXAqYLtZcGRrNKahceAs
zHpx1eamNb855pfrt8j9TrYDnh46PXKJf5878ElYVvAX3fSNsnzE3pTIA/FSOxzkXQij2ktWGbqE
mIeMC14vnPdK2B5IKOYm4uvERhLj7JrKAXOZ0SYov7wNGwXGo7GDk8C0VuTJj9fvTiiNUfJlTOtI
l/GB5js9fBsPC5PMA5UHGCfk/SrygDw3i+iEdBy0kOjDMQq/lJnT1kkKA9bMu8Iaz7Fl7okkSly5
x9rKYfL+rmkIpv1i2O6TfUSa/ETJpOpPdNVePGXPtaytNCZzWXK9lWcT0rLUJTcgjT1oAHMGktHX
4WYMpUPhtYIkRnRAtjIOKKiStFoS+9HnBZCoPTQSwCaLC1cIMxa5Qq76A8UCQHj4B7UsRilb0JJE
RMd309VyZ82JW9S266h7rLh6aKy6HYAvSxmDR7mAtZYbwraSGQWtB2VJLQsHpQwe5IdauGAGO4OJ
ZTdEbv4iCXEtOG8rYOG/H5VR0QGQ+HWv4mPW8Qsp7yr5xlI+ZfphLsMmeSDj63UL5HmvrThGUzOp
sQFEDnEYDDukphT0mehFwtfPzZEY/ayqeI31Lod+vuF5lWHr1Z58rwKsjNr5si9r//qpRCLZkl2r
NfOaqVnsLw/6EcsLXv1ZPbS+eTcBvjYHCL+o9Hk5sIhQs7lItoDX9lgVRAXvdyylyAX12dhR7utl
LyQZ4Lqx9wtl63e6Q5KkynCh3XczVD0FuUiCtdw8lD5bibfusl0ciExeJJPJ5QZpMNtOgaIkzas6
l566Yt2s+JuMBEb7BiPgYJ2NUZVR78cWUGaxr4FdkpZBc1R2y0MMxwnkUIGW8N4sG2EsVJJcTGPe
pGbhS830vS7Xp2wy7uxVeRKSJ/CMGo1EAwQzKh79LPZwlldNNnZIvCVrccv5q905fq9OcGFh3B5l
+VMppKK9+F7g28LYNRpuwKfGsguTbimrXBqNQTSPtlGAEUgniLq95aVLMINaqdhh9XFwRVW1y8DA
iGXq2CBVyMoYGw+gv6Xdm8rHJwx1jGQsWPwStbWpL/yQjzPCmPeM3Tijoia95i32LUbcPNOoj2uO
0qy2r3oR9BT1hNeEMQbQt6O0VsCA8No5+jolhtsUmp/oYMqylF3by89G0x0Eboze1oVMPP1A/oVe
0QUv4QjeDxLZuE0SVAfK2VacyoMBbAvJF1VaLoyB3uVGFBPoiqVP7XKCvrRm0jyXZUNeFw1Aj5a2
yrtR0h3B2UTymDgnF51ZE1SCkf/bboRYZzk73QmbReRS6He5dodMhGsGqVLGGILkhwLjIj02i4ir
P1F+MRT+/D/e52DukfFgeO2qWWvik8lHytZjY6Ez2at7keq/ZVhXjsVGuFxtu6gadc2jrEcGcbEe
MJ2bAyi0wcYr/yiQoWBz72H5VhKPtMBTFRXyLzKHjwdlA57UO5KigL3Nc6b7yLmT2y/XlZ9rb+8K
yQa5phv7pHM6zdPi4VyW1r4YrJtCMUMZEIRdWe8wIxlcF8k9kq1pGLgEsADeqlClTX3E7pt0SR18
u1o72oriAj3Nuy6B7x9tE1NFDkY70ev4KMKZKg2pEG6NQlbRfcf1m+1jUTWcQ+le2BHg6r4jq1gr
ApuNzhJrLKNuA9ccRj0dKXwG7hEDLOCENt+qgHjPiSrqXKveCGSMrQUUYKYNOB4F91UXT8NjVdpN
ry3y2RcLc4eI45U7Asv4T0cxqDZuBDNm15Co7jIHghPrm1yD+rq+6+N9pmFFx3m4/g25UQeDTlg3
BgoqlsY/fsLGWEonL1so/nwfd89GcV4AqxQ1MQD8REOO3Ci+kcV4ZRDf9gZ4xzTPxEBQdr8sQTEL
jsNV+o0IxhGTyCFWM4/QES0PUMj4mjbjp+s3xteK9xtjtAK4+pPdYofZK4raNUbTjTp4pDp2l/mP
x43e9OBdFKMHa7/O6VrDhEEe5ebzQ6pIXj3rAjPmfxZkVojMmKpg8znDntc0TiBFJ+ZhGlJfH9Tb
Zej96/cmEkM/3cYfqR2QzEF9rnnzEkzFN6t+Xp3Z/f9kMNqcx9JoVClchKH8cKRTnP0jpG/mf/73
22KUeAGcrzGXOIakSp7TPhnYGpukcykCIrsELHr7+O+CGFWWiVI1DY296kNyH3/V0MEmASVsiXeO
R+dDxn20n75PL7TaiELM/f93lYya24W5DhM6JF4VVa5FejeJOy9Tn65LudwNwClBY2JgxxGE1Rip
+6gVed9EnaNPOGU4UIIYrwoADB8F8cF6kB4oEpP5WRUU6niaiOVvHasVYKa5YK3Mm0QmMqBRvaw6
m5HqjtNeVlOBVVHbZFMaioCJRXA6cMl2rQYNA+tgmPsdPPqQ7CmRY3YUJS48dUTwBaoVFkTppNfH
+9MnUqhzj1Chgp8vT73WnjwDZGRRdbj+pfiCbGByo9cH3j/GF/WRA17x3tK8qFxcUz1K/SmtXjVZ
gGXNFQMeW4y/YAfjApfdBIDjZMYyspYK25hWf6gqcktM6aSWyyjwFrxgAeC4/2QxHskkTT62NWSp
zXOh7tbiL5I+h06koloP7Bd2ETOJ86k3ihqv1jH1oqxwdeSuEjKlJtDXc28KtoW46dhWHvOCrCXL
BtEggh99GtD0aHSNh+Y3tyZaidf1gWNEFJ3E1vAvtAvYekOez1mhDwqCeVd/67N8h1XG8yQnwXUx
HDOCGAt4jBoqABebVkOP9rLUGUickTyPoHqR0M/JXsw4bOdnNf0iZ4IiKSch+iCQKugmTE0Z+HKi
3sS5xi4Ypq95P7rZekglUFbFgpB4CRVhOgi7cIAqVpDB2EtT3o0wDGj29iKp1PtRGqfeW7+Y99Wd
/ba6Zu9lkIBJ2p8PazJSGb0vRntW7YW+tqzIq4r2XJTkZqx0QQS5LDczcpho3JsZeKl7RDBDeaPY
dGJXf1WfCpd8pXyv0S0A0q9rC88EcKEYYMa6GToi7NyD1Uvz6HQwabpdbgWU7qv60gfNbYkQKVwP
4urKuzR2+qtZ14ZUAC70Ei2xvKhAHQVTBaZvNiPKUkDf8+wFNUzBGemrioks2zOyw14KOqkg6YbL
71TQnNTRXk3Nn8kc/8IE/DMW2ff2igf7mH5JmioWCBedmHExo9ygKVhA9gowynVy6/xQDWCPX3ex
IXgEcSIBGIMwk4Kqn4EdSFZ7xraZZ1qiUvUYC3qk0L0xIfuRJOdFiwTCuN4M0zK2Cgw+E6/mj4a4
pMkyt1jx8JTpS5dObqYcFhHIH98e3qBn0HFHZsDEahU7iVo+wJeRAMzfO6qc+oGuqbYHOkInGsPl
hDdUS5HQgyhLQVpPv+XGuQCEZgQqELSzWUmGol4KVq68WcPr6siVgtEfE+cBmzQ7BFanZGmzBIcq
V/I6Zf2nbikEIrgxAPET6CmgkpXZOLqQMS2XBgehG1L/plLiAixPB7C8hLY3ttcB08JkOE09to4R
IxWtpdHLy3vS29gfff3z66KzTCiaWIBbtRlFy1N5sMFpAJ+Y7Dr1ThG9TnmfA3NfqJEjKQSfF/PR
m0wCMSetWchlf8Iu9smcR//Pj7AVwbwMTAcb8HWOtKYcv+YFanPl83UBXEMBdgVdsIEXl98wRDaa
a3cjtmox9ItyvxIkXr5DO+jc7FYM89ZBFf7Fe0DZimMOhCVIQpf/8E108KfYkuuQR10W0Ybx/NlW
CqNe7eo4rYyZP89aY2O36ClQAFPpYSHGARhsgivk6TIm8wADAtQY8MkzalbojVIUwJ/0rPEYyaei
vI2sQPCVqK9n45BJZ69BGQaqIZOR0eQtlrBGWP50xJA6tUxA6br2ADZyVPVDUYOLq9kGxjQNUwXY
GTv+MjdmR5wGljNEL3L7aZZfrp+H//vBEkzXn+hI1Ed3iWeuo2s5Er9mPtlD7arAgbougdrexYVh
P+1fCfQv2Kg1lCOfWwnBuauqU+ykx8GSwmmQMnTRpBv0WwWpLFcJNvLozzfy5Ck2cqXGB6pIFPZI
wqxK2VXa3+QEaG7+dyyq+Bsx6zRoTlTQYzXaP42VubVd3GhtdEDQOJiZLYgGXDvaiGM8XFLFeTHk
OFXafFer3Tj8mLCMp+2vfytuao4HB7JyA2/rCxTNSNLjeqEP0cjZIR4UByugnf6EuI3h1pKbFCg8
60GHxUlh+52X4W1ksyPpSrmuOpI4JOh6MHXrzlEeHRUASPlTnfwTR681Mq/W+YvIhJ4ZZoZ18MRj
2PbjZ9TXeRzaFv7JLJIQfOSemi2CyEFd3IUBbEQwBpDbSWcW4Bt/K6hXGNCbArqeMQi+HdfOEF8x
K6zQTQUmz6pasBxWtNlS6iVOs1/S29aMXEneL51g1JUfqjaymISYzDmZYRy0BdIW7rKj5bk0VB7j
gwPw/qp1/8oNbgQynynLGjlfMc3u6bMZ2liutx3Rph3Xb2xEMJ+p0ssI60EoXY3tqO0WxXy2JLnw
ukwTeUS+lW1EMS5KixKrB/6W5sXPc+3mj7rXe9mdA0S1RQWBrO0CP9kXz2/yGo5AWNXQ8sA6oYPp
E0bZ29Rph4paN9qMxWHZYfz1oIJHeQbpCtmln1BEwVBBfagwfSIaeXnLXy7s4F06i3apgBVMBi4C
8pvEA9mPkqKP4Mq/VOQ5ZbiGFCHM2o2/lF19F91RmOzcz8A4gwEjgGL61WdRm5d+0Gt/D2MwZZ9N
jdyjlpOoz9n4M9FFVsK1yM2BGSvpwQ9FgGOHfvwOWDNH4kvfKTBZGeqf6PyGcsweYw+89bvrTpyr
yBuxjK04oMke1xHnwvii2zgPdX2XCJNVbjzaCGGsJe9yeRiB7+hVN86LBgWqbghg9JKAHKVzjEXq
IH3CrIwg++K60o1UxnDyIi6nTsLRlFJBYdEAP4XheJja8EHE43VdFvYrOYNXSlhiEZ2X/nwT7lMp
VqMiheT5znyg2xiRb93mk5sEgBPwslu63N+fgKv+/31LJuwXpmQu84AsQxvm0F6N82xqB6kXOXSR
yjBvAcDXVUbaIHG2pcnVlu/L2rmDiLaE1/XYup+3ncbNHcpdvzbgEcYdBiR16TJBefyNYE2xF9PI
1XIKFywwh8vJUxTk6IS8aWAqAOUx5g4TrSR9R6tDaZn7ta37faL+Ak3cfWtkDxIxExcNtMMa1ed+
SAXVQF4/S7FsAINitRWbVuzLV2mIYUgEN5vVbv013bchZol9yVPCEYiTIMHwnHN5aA+IOPsMBVHR
LurbPDTr5cB9BvATxH8Z5YSPijvbIGBf4gHPPBdwNAfLXX3rlD053uC46zG9p4xMxr16VgQnFwlm
p9eGJZ/ljrZxh87FsoDf/iTgvwYIH1xfh91/Cku9AB9dxB7N0+XNgQ3GreNpPUgF7SCm/U2fq+5a
HddKtEHHD+EbpWItxsljWyWoOBDfDqM20I8Y23kyG0Doe3EKOkos1n3GDq4vQmkRSmY+aAX2g6Ga
aSoUlrfxLTlQqibrMfWmoD3097KbomcqipWXs7EfjYhFQO5sNV4aaJiXP3eYTa8BAQuY++N8ToVg
qfTqWI3d2CuLBNJp3QRuaYhyqru2/dpHe4eOT79W1mdL+4t+DiYsHQvdHNrRYZRFqm15aGcoSw3C
ACW5qZrveiEABuCFDotWcx1FpXwxzAcrlToxixXxSV66gCzy2Vm/YhPeI7qo9sm7uY0kdjKpbbtC
GWipFc58P4O0VHW6ezDC7YysAodf4tqRqOHLS6K2IpkLrNI8I05Mk6j5yzjcp7HAjXCt+f3y2BGy
DAmjHQHcwCvkzu3r1bUN1V3GX9fDLPfiwHvmoOBlYVqeSZkkrHOOpIdNZXPtq6UOj1U4X/FufEqs
aUdkoOvMiYhpnHt12Fima2gUwJG5uiyqx3JJUXqZltzaW8Ok7touEZyMe38bIUwOOpSquqa0qIh9
yzAxh8BQrR2Jp+D6BfLPQtFPHUBH4UQfo0wvO6QZOhs55/xUxz9S6fX677/EO4D/AdvkfwKYy+qX
yWgrvGu80XGLT+ONE2AhEZh/CpZWej++VzzTHeKQ4of8BYAsFY5j2YjfNv7LZBCzMaX9EMFLaNY3
Jzq17SdHBFN6ue7wJgOtGGyOqgATox9ykxy18UyykWZ63QvBgt0ZeCjIMqXHcgKGuZc8yj7G4QQv
FK5yAH/lX5nUc21kVolFUJmDzAErq9n/SLuu5biNJfpFqEIOr0gbuMtlEIP4gpIoGTmnAb7+nqGu
teAQ3rFoP9i3LqvY7JlO6Ok+Z/rZNK8Grye7ahkLGczZZUEYVJGGsRM8MJ2MRPV7SbjlGAdPBpOM
rTiJpbaBHrN0iG5mbCUCWclRf7TGbnr+1a3ijUnSoM0mKYT030fHBPWwnUQlphGDTklSXhQ66MJ/
nVkNTGcx7DdzjZeZcEyRC5P5JqxRV+S6a/dmYI+m5CTC3eWDXD1H0OWCYtbEfwzGBts0bijlJZ1u
EK7lLN5EFW9LerV8MRYyGJtrW0PLM3pXLRZIdad9SDHkpWzNnWqnuzoCElbuhn4zOpdVU1ZPciGX
scMeIzGZSieTGtc6TR74ehzZa71jac+H3qEvk5mLjVa/+4I9HL8Ba/TsVDat0+mamPIYY83awi6Q
tenwit9f8aCQqd4fDGrx9zE2rCnYThcFnP2Q+WmJ96X6dagfunB7+RzW4wxGzvCmiMGpDzjpUWuI
qVLjHGTNlq9HJ722fEppbha2ea/s/40RK+u6nWUySQho39YoWXhjVF+MV9ErX7L73Gm2shM52mn0
sGrlhHeKq20T/P8yxu2B53qnOeRneIP7ciaMGusAsymux3+xgbJa2lLqrb9PhEn+hjiWYws6Gbgy
MNIwYd1tM3yZjTv+yP9q43Qpi3rgIuIGLVJ9VuD0pVNwW9xg9MUWPGmTDjYlqPgExTbNKgvdGI8m
oSgTMYG8tH7sjH0hcQbXVjMINST65I4eOvP7606y6qzF2YF7wtWtuxZviVHHEbJ+aouPaCb5T2ZT
jXUOKZ3fYWCIfkGDRsRrvLduM/ebeVWphTjGXLVx6kWM8CDoKgct/Frl96LOSVnrIn5/lWuMiLGf
LAzsoC0Qx3jowDg1LmkbtIN32dtXO77Lj2HGthUjGrQ4RuXSYBl8jsEkl6HJ0Mm2jEEM4bqzw11+
KF9HP/xBNtVR4pVtVI8PUe3cfdAYewePLFhhQshPDs2hv473mlc8mrYGY+eXaasNpqW2jDXGgDsU
iwCnWjz3iCqVXx6lreDEjn4qd7mb3/M/VnkXyaQzMmtdWzRQsAwbW6y+JeCckXnrCtxrZJJXkhKA
AGmQEhxxib2jb7KDue8xXxs9hrc6EDmBqePofnUMnOgQYjn2sh2tFgbgFzdFYDmh7GEOtlLFnmCs
kw6JmDdSCcwMOXD/mwjmIMcxV4uY+nhZ/Qjjh5m3VUCP6IMlLlRgjrDqplQesgZfKG1IPNnAPfVK
IRyMIa78GsW3nwByYPfflGKSupgSKZBNnNusJXaQ6rbUK/5lEau5daEXU4jKvdIYOr2aep42Mql8
DEY/TIXwJGUyZ1xs3QoAA0t57QFBzFxRKhU5ChRYYdVUdjlddzmvOFkNF8Dg+FsCc0kT6FiHWoUy
lNwQ4Db7ypt8tDHsCZGLt8i16roLYczlNDEZhcmi0SKx0biT5R9By0P94B0ZczuRLBAppNufMXCO
gNdJvMu3v9plBRKGiBuhVCDsJlNujcOs5Oi/yLf6vgU6j+LSsgqQmuBUmR3zOdkGT/xQu6IXhhFk
izLKSfhiZS6qoaQXFR3qMMXSC+NhW4Qhx3dWDPudCOZ6Sr2WQ7OGZlZ9q0x3KrK+IdoisGYuH+GK
GYDrFIWwjBVdBY2Y9yVZjHHgQSxwRVYMcBlXK66jmuOjHBHsZIMijZkeEajSaelJN1D9ppMXGxNn
8mXNGJaqsGh7TRVbSkGfccgr5ZtI95HbbDXUSegGousu28mt5WruH/MLonkF/D10RzDyL31oj+DR
PJatAJ8uUTM50gS6AEN1opxLt0qLFSaEY48aGxIwOMn8QCglj2Ijx3S8q3hOdnQnKPIzEVszb43v
U3bkvTaupd13AqkXLKp1HSTApAwQjooMmRdv1urtiwXybfroRybAeqc7bSPtkU7syvkXQD6rdrNQ
mP58Id8qO2XOepimvIm+9I9vju2WTrxp/RC0tm73L7rvK3kSKEsAOkAPQANxF1Nrh2ExSGmNQ1aE
r3V104gPRXqTCde18ecl8DtBTAnc1ED/bycIqoqvcoZJvYdc5HTeaYj4YDALXZjqtxvyPE3BPuJY
zXNmvirJvhkfs6B3q3JTJSnHyz/CXlM/WIhjzCVXlCIBqA561QcT4z21p+/pYMxg9z5oiN3sSbod
PPpQbLafiWELyYyhpBNG4+eBeoZ4XzRXRbafNB5rHFc9Jv1LrVAIjYwKKjkkA4Z+ojdakhaIm+kx
xACHeWq/lD7ZpD5vU36tsH93sky6GaNwjNCaxfohSMUjh9YGZKsDSBII8bb6CgfBq9fndkbeyWVy
kN5qkx72Neo3kdhl9jib12LJ+7qlHnXJSpkEpCtxJLYJrDTp33q++Sbw9d6WHPlfAKasfUsvVWKf
ZfFFRhIAiqPnuwceBRql+TFFl8va0Hkbi1tkrXVX3slj4kleWYVe6RXtrvTfKj/fdCB1nh8HPI1+
oqCDKEVDIwfV6YdRdj2wUOUr8IJw+GZ2hY1HCfD0tH/+LbSUwrZktanF0lCloIWjYxU67RPfCj+x
0P1OBntoYo6RwQqu1nexIwYv+iegO94JYIJvN2eamFMBQXATFzulreyii32dhwa0UsS9k8NEYDEb
lKpoIUcJqtum7X+mcopP1eC+MTROsOeJYqKvlupBR0KsasbWUxz6hhQ7TbZpc05Z+g8O9NvK3mLV
IimnWhKOcwo5FJVn2AEe5yqFUU++iAKr+cmNfatVz9mq3xrqC3mBqiRWkuIIieSixAdMm7gLD9ZR
P9FebbbhsbytlPa4MiznAd4O/7DjMlpvxUKDaOsoSu1oA8bam/ZTV3UWwYTVZhoyLZhxhIbaN14v
p/1WBXCvHSQzZmDEuXA/UeIvVGIirEY6MZzw6e0MCj4lxy3omyPt62UZnGNjBySETsyCSUenNcub
fWUGR4xr8wqM1XrwrAc7rZAKeR52vUbrwfK6K+32kdKGm7sAgOR4/KR414FDOC/w60XU78tiyaKF
pA/nEk+WjgnqRAsM7/JxwrxScqM2vsLjjuOdIhsvsCBdIbIj0RenJvki8bgF/yEdnbWhf8DCm7pY
H2SFbtaKm9mPt/NWuabYZPTVmNc0W6+kz6KYoizSzdacZWRaU4mOooAlkUgA3GHqNWHrNzNPHM84
mPIsQdskGlOIG+vr0vqhi24sfbts4zwRbBlWRfoYDghF+mx4Jhj9xN4bh8j7b1KY6FA0w4gXSijS
RKotqKe2wFQpRjAuS+FaAhMUJkGIJCFBnDOzUbIVrXNDUjuVHB7CFnQGSvrSRPlV2H9Bir/KSp0j
fz1d/bYOdlZHyaQB+RDflllAPGX+nsm5HWK4oZQVzscBx6dYlKdYGE0hHRFtx6LLIE57GbSBM0nA
k8HUE+HYi3Ko4c7SOtklvW6TvNtyLoz+jo918vnEmNiQE0UURtrqmjb6xkDgo4+0lF/l34x80Nu/
JIwqvIgTAea4tJAO55RJe2WGjV+AYD2pAWzbK/u0DsH30zjGOHwCzWCZfS0maMR4da9aCWYhbihc
XLjXXdUud42NV3FuwcyzQSZkRKM1NBoNhmq867RNnYpupGwAu8mx9bVH/3daMYFDNasm7mgbdHTy
6+IwehTKsB/t9KBdC8fuEYgnR21X8jpGPP2YSJIEkhTHAfQrBmUfzADIjpMHNDj8Utc4WXK9V3TO
zRYTTqxaSFSpQ+ZKDqJDAV2GK8mtN/KN7sbx26CvCAS3APOimtt/5336/ENV+rdzfIDmttRWnwpa
UmX4aEBhSgBtXjrV06zZoHH8Jm55GzlrE1k60N8B167R5Sb2TahtdEEqqMLgCIDSuodJ2H3mz7va
CdxwY9yJPSY6ADp923ZcMIdVfZfSGdMFni8xiIZya77HNPlOuRquZJTFk0/hi7F48IUTfNaqoKU8
xoITY8oDjA8iHmA85Ebbml8bADTrX8ab3o8dyjmbnxIH8+u1zcP3XTWtpWzGjPuhUaOxRywStuom
2iQHGhliPN9WT8Zs98/ZdboLbEAFbqSddF9zQvvaxMi7i2Ysu8DjU2NIeJmjEPN0ViODZZm72KH0
PuQINCFOAbDa7gF4EFDfYVxY6GaCoFjoWgi4YdQZRxoqpG14rBObvmfgiXMjfOENc61lr6U8xpiE
rjT6TMQB6wTosVp5EMSRFwLXEspSBmNAoAxJKq1CYBfQmNjT5YfeCzaqg+ltt7iiyFZ9hQmc8dBt
+iuNY770wNhsthTOWBDmZo2C1BBeTsRR1NkuwJfM41agGlwSwtgJpkxQC8ZwkdC6V9GXy9LnZjqN
86sqfqIOXajDTpummhUalY6Zwik89sLPZj71MkfEGqYKFkZ+2yCLN6ImwhDUOWwwOvQeHfHTd61P
SUNBFOFwgynHAhWmfhIsrdQyZCk8bTQH8iPzI99ywp343B5KNz+FLg8Lei01LtVjiikSV9iWKmAR
hrmp65dRE9wmvZo67vbNWvtiKYhqviikTLGKa6NFDpZvhRNleDZdcSc8TG/jksaO171YfQNbymNi
B/CLBnWqUInKL8ZJ39OOo/rDukpcAnQwm/KWNLb+1LYOd9NmrT7FjDBAoQBBAKhfRrKlTCWR6Pfe
Gxf5A8F+D0UFNX3RDl2enusefRbGhKyinPO+zuECo/ysi6BiiTZFy/ukXLfKsxAmZkndKGRyDY8W
lcZHe/Ua4F63nMS6HjXOMpjQZBVCpsbgOnL0W+LqTvSFQobjeeFUXI2+adO8au0m9DUuy+WJZYJV
GQ9anuJ9DS2o0SnzbSp9lQDMZHSx13V/TKiOhyEQVoC9UwHiH0bk3/sAXmbCpKbvv2X+V5k+JgDa
mDkttbUtN10DvA4QOyjuLQscVHdilA/YP3Eo4nM93WU9UNdy3xQj9Kj3qjG4MpbBG86T82oYWUhl
zHDMZS0Na4zlF3Jot9k1aTA6CV68nlNer35BLNVjTHGupiTN6BEGL8Vu2rcZoDcKP900WHHF0rCw
Ubf/Bn5jvc5cKMiYp1YPxIpB84pu7y9uEy21DYwC03pr3Ope8POyXa7nnYVAxlYAXKFPc6egim+w
sKf5xQl0vc8UBAZzxxseZPhqGEGJpaLdC/tUmOhsBcM4zSbcoCL9NpJLx4jw/JRxyRzW7cQ0Mfmt
y/g6kd57wFiNszbT5XryKpW29aVF7WOggJ4NXF/1V1E7gIn0Rm7h8w/HeRbMJNYsySewLuM4ZfT7
FL/A8zlGjL+IfuEJN7zN69V4iWn9v7VkkqogxVOm0FynKCgh99knRmLg4+ffz9yWqOSAicTEl2Op
rzGwZtCC0LoUKGG89+R/iCZnSUwuCw0BD8gzJA3+cOg3w1b5l2RF1Jw/FI0LlZgAEsVWOo8DBAU5
Qf/rNhw26fRc6j8qsu/nrdDzAj9XNSaSZJ0alWGAQCnuZad16o26oxwfWN/efsqVz4fIxI5m6Meo
oSG5s96iFUYAvs93rav65hUeqL5cFrfuymdpTOBo4mquzAwRskmAsf6dFD+nnjcrtf4per4u9vEz
ajHwOhcoO4g/Yac38g1P2+BT9E6+AeuYRwEOi+Oc2ApWfosNz784Kr61dBe1pFHKeiBQwHwl2Nfx
TTJ7grC5fIq8gPH284UMc8jnqRVxjML96FmoRWAeKdbTwxsKy5vwFvy58piYoQrYVw4mRXvbz55d
yf7VPil3dDuah8FBLe6Ct7196i+Ua+Q2L7QMASqJpGOsNddNatzJoeiXEpqoFN2wsu4uH+iqSCCy
4UsKkPwGuzs36lIfYsgd+aw17EDc6n2C1fPTpJyaOrXnmsfxsZppFvIYp5MCfa70AU43q4M3ZEBo
6EGJnOdOMI8cW1lb7sduxVk3xuWKaRRIp9DPao+8po/60dyoXvmgovdm7oiDrY72OfDLA9b8sd5P
vlocl183Hqx4AGUXvFoAjnyfVi090Dqhodnttju0duaaNzFQZLK7Ej0wXo9xNbsthDGh2mhNKYfK
8D45dQnWSEkmcdrf65d31oeJzUGoJnps0KrcarahWL0YU+qFheI1vcoRtRpLFtowdlIMZRAJCfxc
iQefJMAllKJjP/wxoSUt/RdiWBMxB2WKS4QsOb0hmj/yvp84arABeQrHIRADXEqXvKC302nPM+F8
KnHunY26qjlZmSRBRKG9ph0GLsXvl0METwemRhsCpWxrld56C3dFS7MEwURmNfZ/E8NEWtNIjRRj
Q/DW8gp4P0O5KTrO5xDvqOjPF/E1wGM5YN9hVATkrGTEBmFicG5j/YvkbFHs/ElchIqlVaiY1GOP
5ijFH6TTd70rghHKcnkpg3c5jNcLYUeKiaIX4Atsi73BbZC1m7aNdpcvh6sW4/pdmSdYvEfcpjgl
+j5yWqfEJh7ma735gd9x46nFuH8tqni6QPB2lCq9Kk3hCRiiQMIMOSsT69+ti9ti/D8extbSK1hE
dDBf6JZpuTfw9iV+lTZx7mTXlHTd9HhYehzt3sq4hR3iE8wItASXNs/EltqnQiKAe/c4V7ae2n9H
67f0uJBSaEY2YVGOvlXilcmTwCRZHIDBjm3o2hUeBcMBnOxGcK0tL6qu6kchdTCnDFJnFrXPICgE
SYmQhNEyWx5O41S6UsLBBllvJS6kMN7c1eMAKLUBpQt9UrshPt63XAmEP2Dm3Jon4Zhda2Ai5FW5
q0lwIZYqvzhWqy5IZZYwmbaWNk0g+lWITvdcbSS5euZcIY15HwrChSzGu3szHoOUbkWpL5MT3dDF
eboz0GNL0H+7Ol6bisbySwIZN5/LOFXBiEGh7wDjvZe26TE4iK9Y+PWMr7yKZc1AKTuEaFiqCURE
Rlg3iFnd0ZhiSHljd2a9H/Wstps6fs4xapGH3+U+13gBei0JYG1AliQN/0Lyf39/PeYqKw2zdU6Q
2unj2x4TVvSkTYSnbkqWyWdB5Ej8sF8yFiMB9jI+/eT4mISz1wnC02VLWfO4hVIfVktGUk5zX2tO
hElo0t3Him4LGkcIowewNeDKwInVKe2hAl7H9yeX1ui1dZoJXML0qwpZedlvLqvBVsy/RAD5EHtf
2JYCXvR7EeZsDmOOnpAnnYqd5UdoM9NbKd3IyxzuQybjXh+kMVlGHTF7o43z5Flb7UQblpEbHoVH
gm4efaUuP3N+C+UYyxvFdLSiFpwowvhkdD9njRMRmcjEqqMzKC+VGfeqNI/48jdPUQ0WisGZfw4N
t0XDBIkPcphuYZ9iOEubhcn7+8U52AHFHdve+Kzxy+1lk1g1uvOh6Uz1CYJ2rCqh3+UNc1w7qTzV
TmsKEicqMP7zQSVqKYugbhq9EiciXHMou10kjcew1baGkHIe65mI90EM40GWmQaNJkMZAu6s0nCi
al8ajw12k5P2JUyfLx/dP3iTCk8CaDnA8JlUVatRlHaJRbzmWQKYRw02eCm0wy/Cnu5DSbxHAHrv
i+Txf+3O4phslcrdADJ4k3i5CJaSGaTVJN7NZXMn55VfmNWjBCglux+bfTEOzlBZnGpu3f7P8png
YTVJFM6WNnmh4EXjj2gG5x8Bjl+V+5cPdt1azoKYuIFhorzWLH3yDPOukxSw9J5ChTcdtS4E+/IA
vBLxKMWYZAK0sKCsCDYRlU0/DU7dHpXuD7cl/n9lZyGMQVZamHaARSTeYPwlYfkDyCafOaqzAMYE
4yxPtDnAPmUTACo2fBKLxI3Hn5eFvL2/f7S8sxTG8pS47Ockh6Grm8nTnXlr/hjwhSJtjWvy1CZe
ugcCH2CPPdHHyxCwT60f0k1+HwD6NUDrpy/dGnNJ4xWv6Ust7tLfxVhkFkrlaBjW5HXKIY5zTw6B
ZVNdFVrrNmbBiWHr5n8+BMYqwQpcj4IGYW2m2x35KXV/DXPvTAUvWPIEMXksU600CCQIGtAQMICy
SrB7CRBAYRi9yxd7URIoQ5iMlqlZFqYWKo5ZFZxASVxM0f0E3shmHvr7y6JWrwoL06KqYVsWUKTv
MwAmjNIyVwaAZadPdX4aw10zfCvJ3TBtLgta1WkhiEloaYV+ayeUkycnu2r8YaENoSqNY/Y/Lsvh
KcTEj6wVsBmXIaUlRpg5ZVP1d6lidU6DQd3bWi41p5OjhqPcarZeKMfEkz6KBc0cI4CmCAAAricn
QMS/rNdqXAQJmypimgOL7Iz1EawRzVlYUJ8idhuWV1b8V5/xGGTWb+m3FHaGKQLQVm+OQH/JYmzA
aLZYAvr2aQZtxWe0wYY+Zvjw8soSSKRprgpWn0xeFRJHIoXfqoqLzWL/v4lhYkOlTmPUpbButRbs
tG0dIm9qRd3+NynM1UjyYACHtJ+8THo05G/JVIAg9A+nNX6lLOvvE8OjxXtHHZNJBcsHTEwYiW7n
Deik1ELKPVEQLPe/6COxz+IVCYKC7tcA+PF7JJt+pN63Ii9DrlvaWR8mHohin2faGExeYlUb9BGi
q3ws+n0lVE8DoOg/4T2g+bHwrqljHJltzQAlcW6aBt8INUY3SzBYD6EdtTknFa356FIKEwbytgAP
nwarJulhUGI3jb/mw4/Ll0N/B5tblzLo37Ao2XMtI5EcGcQL062hnOTPGPPy99N7W/z+IOumQS/y
yeurxxr3EOe+xcOfpg5xSQcawxcypsGsA5HAYQYMSVOYQgX91NznPXWvmdhSFcb7pcoIRAET6J7a
HoLgMSoTwEk66vh6+UbYbuqbay7lMP4vTKIxg3wYxZ6vb+hgsJFT6BbsB23NQ76jXaREtbvR4SHr
cmyB3e6bc/Dz9I2KD/n8tkGh15Devawbx6I/7PZ1SjOYDb4trKjZDprpBnPntgmvz85ThAkGlhoF
IrYU8QkP+smnekrQgI6IxsnSbDf/10VRGnaQFgF5nEWRMAYryaIMUYAyEtKWKbGr7xTlXfVRBm95
D6Grh7cQx2iFXYA+qIhOvFg4yJYj1jkG0kZOZFs9uoUQpt4xJlMKBAExp+mTo9GNh2r8+gkbWEig
f8HCW41Sn1CO4ltGKL4K6gvmBHuNgzawVrRRpr+/L4YJah3prVotoUTQ+mVwk1Z3TZ/brXiI/hBM
9IMJMOEtSUBIo9LCY9A39fQcqry9Nt6lM7EtV6WIZATBICiEKynC84MR2mNe3l++FHb/4YMiTHAr
jTFPzBKeKd7SBzdtS7aWFz0Rx7TRad0EdwKnSb4atBd3xES5MZPAXwhb8MQ9OuRX4YY+golXvM1y
dnyBVewDFMTcS0UY0ai9qa91oJ7Ca7aJXz2BkMWZ7zQQmiVe4ZTfKY1oC3hCjkOtto8Wxqgxn0Rp
m3dxSBXVj3SJp96ED6pd2PWuc/6cB+KDukyQaGOzAIQuPdZEdsYqdgui5nalRU6pyTdhk+0qA4t9
udTaeVVxXHvVit4ov2U6B4PniPe+HcVpJ2gFfDsC9fYrRYaJ/HG0xZPs19hiBHD1hnfBaw6yFMn4
uiB32VQZKDD08ZglW4E4Abm77Bw8EYyT96KhS0UPEWpyr3RXQvmapJym86o3WCISCR1R/YBHIGcD
XvtafM7+XcL8O6Rldh/4l3ks5DBuPiW1lsu0HKPbOaBfvI2w2DX5ut898MqlVWMABfxvnRgPJ7Wp
pHWNkFIcckzKqd683YDefg+AQAdPim75/fI1rdZnZ3ls+aJmqTHpJsqXqo43QtIG9lTKuwZsnJUi
/HVZ1nrut96qf2SZD5iw4FSIRDVFMgZH4zYZMdapgG1KzLwZ03NRHe9nS7qas/klmobKBiECYBlU
vPCbEqdd+w/HfP5LGOuU8foSjDVS0LQ3wS81b+PEDR8GZ3RDAJBO2ym3G16VsH7UZ5lMVhpbYZgC
cUBVjzf3qg1qO8YIviq9GBrhdSrW6+HFUTM2CxzFGN0etCV/LcrVKPCDQ41VpXnTHigcBDRMjn8I
Vf1/TzmryFiv3slylIRQMTR67A2L1yIw36IuP4RlwZnSWq25zgqyKWpW67YFZNHkaeNVW7306p8N
7LCqfMhAoOeJa6Ayez24LwXdsYxHjjdw7IFF+jUngJoMAryh3cvAl57ddI/qwc98ylsQAMMFsM8n
bXdZKk8oU6rGIBwyBx2f/JhQtCVtBPsQ1pFUAGtz4RN57s5C/HZhXQ6CYaBovZqcZqc75IqA8hx5
PLCHDWC5ONURTzcmqxWCVFV9JiB2VhM4lcoksvWiObQmGmhj3XEMcC3B4S2atjJoMGMxT1WtT/Qh
gHZp17jzMO4TktlConA+mHh2zkQNJZjaQp3R8c4H0wBnI3h4W7XjTfLxjo4JF7MoGVJRvr0WCE5T
605uqodOBvZTWXIskHduTIzoKhVjLB0scFZGByTmtfa9Nj6V1X7fDfscDThfq8pnyGgaeSOmW3AG
2ZUeOIhGl91p/XYM8IrL+HCS3lxg8V0WgAyykgINOI/ZvVXs5uj28u9fP6zz72dqw9xICQapYjz3
Gbkb5c9zOnsTnjwuS1kvt62zGMZzsNCaSzPB9dMRu7fdB2zqa56xoZPtvLlBdnrq/6H1LI0a4+LQ
8mY2U73E7dRe71mgWQBtlPotuafAtMA7B3eyY3wLX/l7F9SK2Z7XsuxlviqUcAqDktCcYZp+Icp+
qof7vmqOaVVtZSG/ntLi+fLRrl3gUqT8Xtc5isehEvHKOZYzEEISp9BzJyY8DOvVGnUph4nrqTrH
gGnD08TgNxgyp7SZ9a7B0kXm8GanVq1lKYsJSUHckW5IIEs70T00aYuXfQIAS9UXt8Cqqdz/doRM
bIq0RJKFDLc2CHtdulcKj+iczLF+SwqloAdY5AcqvE6oMp3yG3u9Jjqx8qWMBr/45B39lsKWLOaY
BklW4dwEILXHqW9kR9H4FmPKVHINMPp0uTOC13TgMZNztGNLmTjB5hhWLZDz2++V/E3IY7sYBk4M
WYuEhnhWjjF0YaqnoRuAWKTJ8jYVZz8FP9FlQ1hLUksRjI2r2AfT01wmXhVPDk5JlP9Spo0hSJ8y
uLMqTNAVSvA1WvTpV0oFT67VvYmzi4t5e1kd3okxQTexgjhrdYhRpdzp6tRrRd4u+Op3zvLImFCr
V0KqdQFkjLfyLR04LEF/ZH5RbeP216AZ7wtg1daA+61hll2CXTFKKUFo1DH97A8qsJDLaGIY/cFK
/nAd5C2FIIH8FsPohRPDYviMsGoEna1kz4N4a1XXnfJ0+YpWS1iQ2AGzHJOissIOMicZ/oJCgFW3
jU1R4ao3RpzaTXL0ZXIfExyccm/1/N4GRPHGDOoUpjoqKuBxqRM+TPPJHUPDNmU3s2rnslqrlncW
wiKMpY01amTEx2FQP1StP5lfLv/+VUdd/H4mz451Ws5xid8/TlrjFAoopCfzxjDVH7LccHThHBhL
A5jGeia2EyyhGclxJuaNLDxkEm8bel0jEzyp+MdQZcbemjoatbBocWL5tDUm+SosNHccUR4NvMnr
1cuxFDDzYeME7yNMdu01Q7BITYhniTdNBxydIOUc2aoyCwlMQq3U1phHCx+eEzmVoR+2p1TYK1w+
Kfoa/qHaWohhTHnOYgWAqCPxSnAN2iIwxWDNURLbTZp3viVosTPI0ZexUeKdJKiap5aixHEnjqrs
ugP4PWstiiMayv1ZuNKjlyLaRi2nV8DCEv0KR2dV2TChZZOEjhWMcL43TtWu30S+uqO98hTkg5Ij
/EVXOS772Jrdg95BwmS0RkMtkwy7ui7VMcEbNFYB9GGXJDuTfKIqWoqglrqo07HPK0QEPBWeOj8X
guzW891sZhw9qDmzVrIUQvVcCNGmEdFOwdGRrr7t6/KOtMnXqKt39ThvhGl8uHxsa961FMc48lQN
qV4EOLam26jSFeEByq5+3CwFMO4rgQm3iU1ECgX8ZYKNl/VjgbUQy4ky2zzRefJpmz6BlvzusmKr
qR4BCl+hgMWSNNYGg2mewHSN25JO2WBjAnYTYRkFLU0Anyl7bAAAeP6yyPWzPEtkSr5g1HMwjCCO
5PH0tZuEqy7izfvxRDBW3ghJbYEYjXhCpR6RTbZlVXNmh9cd6awFY+UEmN1TVvUoJcYhdfqEtAdT
I7IdNrXoXz6w1XJieUeMsUsFwMfNBMbevVLUEMoVjzfpE9nLtNnH3Rda962zaoyxC2XSy23VIQJX
4DCe4reZNbSq3LY+jTkvIq3F2qVyjOUHhkxKy1KJl2ZuFn4tYqD1CKHdmCOng8QCDL6FW5DLANEd
owjmh1WNVBQiqwngY3TmluB1MHeka9MtsfCoup1HCfMmIAtuBPBd80jEV7VcyGaS5xgqgynpMPoy
3snql5q0jml978aS87GzavkLOUz2RHUrq2FRwfKDZtvM5CZp1OfL5rhq+WcRbJfMNIx0JhpUaaxT
It+l6UtnfMa5FiKYSnCeZTORCvivFnxT0mMZfJsDTuDjacFEoUQPhiFPYHYKwUu13G37NHGksPYu
H9aqLy00YSJREYqN0CfwpUHq/UwYTq0RPw6kue/GAPPB5BONv4WJ60xUMgkpsK2Bg1Oih7lyJfXK
FN1PaATGHBFsTSrmPpi7GVsgGus6iKeGUlCOs6BneNGvtHhD5EE81FZMBHsqyBhxys/VC1vIZS5M
jUwMnjUT7RQE96RKSkdu0oMK2JrL+lEP+VBZLOQwNyaKWWFKNb5C5i7x+rR0rDx0NBMQh1PgV8Q4
yCqISvo55HjuaoRYyGWuDgBcTZKo9OsnGO1McIvxtYzvBB4gOu8Y6c8XhZM1F1ltBPDe0XTD8jCR
q6p8uHyCqyIUSRItbCuaKoscJgvpFIU60pVo3qtAgOofTN4WyKpbLUQwKUpvQf8wAB3fG7BxnZHB
r4ov82D2jhIBoE8Wf1zWaCUD62ABkTRJUnX8L7Y/YU14TGm7EB/03uDiyc2jqE+BTxyL7t35POg/
etfvbRBCFE3WAM4lWcDDfX9JYlfI9SDOCLGS5GtKexupFmdua10loKHqigwUOY3147SRhCKwIEPD
wADZJb4KkPLajXeUA3XcBpYjVRwTX1ULxHLQDHcns6PjjT6KWCLBs0eRJJ7Sl8e5I6+Xb2pVBPj+
DJDJUeoyJv/JZjNMYWaOXl4Px1Yd7jpMRnDU+GjfuB3AcMAcwBwgsQg0QaFb2HWqEWSVZFtNmNma
BFtFR+SyKjwxTMnQzYPSpkBL8OTyRzxv5hQTvRhPvSxk9bwwGqZhXwvsXCJzXnOhaf2UoYzFVJqn
dNZVrg3uZRH07/xgzGcRLKLIrBUFenIDvXVfDFqnAoFqrdpAzh4lTKaonPj9MY7iduijFOj3cD/s
3GuQRmaoZrTdm/ZuiiwLql+nqo1dK1mcVYgVzShTMbY6MJGKfXDm8IgazbkZI9ABUdmJ6nuhfZrk
p2wevbjfS9Hj5XNc89ilOPYhQAGpYB1GIz45siDIXdLFqJNJMaq+IRfJyTJCbbaTuesNOzWE+GBM
mbyFm2WnPjWzY53Wsmxj5TafOKl55WkHpqMCZJASeRqYQmLilZXqVjGjsm73k0NZ2BPfuCO3NJII
bv10+RxWLvidMOo3iww2kyEIorChX15Pbe92fepKppdEBsc1eHLoz5dyikYNGwVKmeVjU5/q/5H2
Zc1x4zzXv0hVErXfaundS2wnTnKjipOM9l2ill//HTrvk1azNc0vmamauRhXNQQSAEEQOEcD6Jr2
VogOZOHiccGexnWW64k++A2eEmtUPsfmS5pnL8EoNUD5GVrwfPSu0pfHsIsfAQv/KR1FcyPCj+CD
TWBZ9WhAWUDLMRxpVotS7mPi4P+4xVaET3ydZMFgEHN0WQPCqMnjTM1WnUZmnKGWOOeHUqFboCcd
e4qembYB5Iymf6CD9LWWqrfbtrPusXij0fBgB4Zxbq0N3AErCsQBv092NjgXW8XR0vuiGlzSfSDp
H2fj0BJ1X0ZoiuIKnzUEA2iJ0ESOJSwTf+qb+1HuwSFliAIDuY6wBkApkGphllJF0nBpqW3cBqPK
GuTmHhWc3LefrBf74+hGuxSgAOaP22u4cmQAABhgFJopQx6fnKD9aKoAd4v0jn6slcipzD8uIGLZ
CObVkGpBGX6OWDKCwJJTZPo96IeKyYvtA+LZ33j3QggXsgKSBjnAPJBiybNnDtlmyuutEuSbSQsF
+7O+YGd9uIClmLNcgPgP+jRA2bwr4t3tDVkNVCArRBZnmihvcEZdkxlsGAQBMUsAhRcWG1UbvBiw
Gnn+NzuzkMRFCWPoYMHon0V37s5An6U81E6k14KtWXXShRTuWDUxFwfOaUgJxocaqOVB45j10aSz
oyQd0IAFKeNKnoXzBK91jIscJzm3PVGSt1HV2YNP8n7TBeRgWeqBqCKmqHUx5zOSc9K07YOizSRk
WdilYExcRDhgCYrQYlbFLCIrd2qR1gh74O7CO+WXzrwz4KBWJohrqwa9kMEZnK6Uc51HKDKpmq/a
X7Lp5bZBr+qA1igEM1u1gfF4Gc8afVDsaCzw+9OzVVtOCGbaqBNY2eoRtBDCBYBGQkNKOlYYKlTC
hyn5kVjRnphfm6T3oyx5K6Rim1mzoPd8pdyO2LaQyhnbQAt0S9cBavzHzmPV9uYNHZRV5vXexODW
GGcNVQSqitaTs4m2STWjJBFSYhXF3P5hDh612P9ve8bZRGAOljHUsLuueMkC38yfy/DLbRGrcc4A
BhKa5gDSxc+AJU2lUkmFWZDpQRvv8gjRrj+WvWiMZM28cXMAIzQa9HBP5SpchaHmSc5qqICvzm2U
ontZsCHrEhBw2Eg4aJH5xaJomwMlIu7d86ekCPbUHgRvi2tbjgoM2IMxMmsAl+jShSLJAKmphO3I
k/0gH/PIj4SJ66oWCxmcWSWynMrxhJyx9KvSCbbVhu4As49O043iAhXxObvTnm6bgEgkt3Cp1FpD
ksEExsHa2cF00CXRM/e6CBXzxjABDWWYy5WbYwCYqyZWLs2GTSlZn2e5F9wb1zfnLIJ9wuJmoXYx
ySlLtjPpoOgHPfdbQ9BmLNKC2/9OSacp6XK0A2Qbw3xoRantmi8qrLsFSGhAT+AxDZK8lxMjRxWY
9LMzyOhTPOHVyB0igc+vLtVZDo9qQPKZYAICoasrkrvGjvajXj7ojZx5tw1rLedY6MOzswBmU5+b
NEWRwvpY5bpnW68y8cr5Sa3+CfW/qLoYCvzSsC3bsHBrvjQAwFzUsyoh5Rhs2W1laW+iXey2QqsG
gIxQA5avpqFafymCzm0RjjJE2FbyOQmL50b78wZBFNrAS2K+9z+i1ftSRGppcRwBPMOPA+XQy/JO
qjAsYlqCrWE+zdWPLsSQSzFZ3VtaU+N+TNVTTb+gh6oa0RTb7TQqDGnMua9kAWoPIVm1LWKyVV14
poLhF0OVoVIY+ORAQIqVbufGHXqn96RtA47p9PX2Pq0Zngq+BIYmiGoif3czQqUNcxklo3pIDrYC
TrlBHbzG+KTNeFeum8AGycafw0EZBs4dzUYpG81ivPdK4ZDrKUt50+khSx90+SWpvt3Wa81xNRNF
WDy1YjrxysTDigIzRh4A5vJEI+mEG78b59nmv0nhjqAyjzHZMBhQxNjEAfrEvNn++RcibF1VbGCd
qFdZh5LaRUVkgkkbXb1Li/FQy7M/t3+IsIrHadx2TZlhbhPFRFZwaXlTMgIZtAUeUSrvu+Cl6De6
sP6+tifvDzLM2JDhcBcrrUHbW15OGKBvdafKOx+tmJtAGQSbsuawCzF8wTeO06xv9WEAo+vsqOYX
s9xHzTEa3iTR3qwFuaUkLgKNba/WBbp9/FHvfFJZW6yvf3v7uWsCkOh0zbaBCisjJLCGzst9kUmP
fpVIQu9mehrVvZUCZekIxGI0p7qz+tJ0IgQpvsx7JZFTqu+CIRiLoPbGjfwPm+RM3cafPk8esDJ9
YDzubisolMfF11EFgENl2rU3uMpGc2M/kBzGQFhhoMJ4tT0Rdxy3aVf6cQnWMAX1PBQgH0/bKdoN
UYjBtUD6s/z3SggXyE1a53I9RY0nW5XTNAdg/LiBKMnixyeupDCHWxwXTZd2VTTBOLI9cTHi+xUd
2Y4Jhq7qo2j2WrhNXKjDQ15Uo+e49jqPguyvdRNPck2A8///oVi+96YujsIr3biABIQiK0Kfee0Z
Hxj/aPOQ/8x3wN3YtYNTfkg8eqz8ATZZPiSH4j7EkHH7Fr+VD7EnBFBatxjQdIP0ykR3OPcp1JKk
NBig+pAdWuVIM8GtXPT77IxebKMEyM55zrGNg7IdlGM1ClyMi7v/t5Tn77+Ku0E+6DK+v1R7wAFU
n1uj8FVl/rOuGV4M359d6nEehbJae3NvFscqmeg9bHNy9aYsRLNfgiXjOaDtNLWDpoVKahVvAZB5
b+Ct6XZgEong4lKgV5WhAUHBM3W/NE6xCOPlXzzq97bwN72xpIlkGAi04T/RXgOzH+a576I36naf
GH2PLtge/o3lan+Ywgszy7WoJ1MKM4v21Z4+1pipKD+DR9jp3Hhj//hvq8eHphqZbDbAfdO6d+rs
RKPvfyMAlwuChAUMAVwYb+IeLL65UXt6+C2rDnH28fbvrx+859/nVmugrd71mNf2kn28Y9zcnW9s
GuFY4bqVncVw66RmualJI9RIBwKky3SfziKM6HX3P4vgIncCblGJWhDRNS9xojpJ/6bEotdKkR5c
jNSyugL2W9x43Wx6cUjwcqj5t3fkXxzmrAgXJzGV2NiljC0Z3MklOBSqwom8zskcxZ32yVch1yeX
STKPgXsi99Y0oFtcjbXgpbnC/QUeA5753mdHrPlmDW4RgSp48nJP8qKnEJgyyV0guL4IJPOx1I5B
30sihXihbVNHUnrlzujm/rUrkEj081i6gRaIygJrC7zUl4+qcVPkhjIiFWt9ZRO5+SH0m2OMYQAG
ng+S761gQ1kI5c74C3lciFXQvTejWZbJC7YAE98oZKfhyZc4qWdh5r4UWNB7tnwt0DLx7qsRGyn1
ZQi0o1iJALTHBIKS43OGWQfbjw+B96j7BrALum22nY76vriLRNgd3NX+/2zpLJoz3gh+QYoKttT6
mOvw1KOVOOaTicVlF3sp8YWo4yKJ3LFfhZ3eaxJy0MG1tvRlTN0A5O3pvt4bG3TEiekC1+0HBWsG
kGZg3ogLZvEEWKksxn5qW9aFMfyMU0cNnR71WDZ3hpdOTdS2KJTJRTda6rVFMb4HmfFuqp3AS12t
Q14aOARDC2oBJiHntt2uHA0YFDyryVlRAiC4ztIR6+y83eYp8SQ1VB1Jsw/y0J1CVQ6dSZMHdwiE
Q+jMSq4MeCGasyJaTjoB5EyDy1kcu+0noGE4sT/ijqZss2NiuYxfOd7QxEmfRV2B7xfnW8I5gwLx
SxNg29GkZ7yW4IMIpw9x8I2Uh0DaRNE//Wi7RefdXuu1rGW52HwFtk00QpIEMYlu9N5lZLoYSpkc
7Tt555Eev/xHedz112R8AI2C07JXym2YdWAHa3C7aEcPWN9uMlhOZhVON5OTUVrg9VLcmGju7Y9Y
ObEvdObioopHSTwM4BvG4CEIv9fUnZSPt0WQ1dgLNg+8ZrFAyGefVlyAFWB4D4XMjNoPpWuBrzjz
Yj8HdpP+laHBlQBKi7Zt4dietBcFqJWUAVqev4D9fZGPjlUDFuUIWrbqnWztm0EUctlWXdvrWQAX
jsauiIOwg4oMtJFREYYH61TuGTpELXhS4R9Wf4X3hTJcGBqSuQIaNsKQrjjpPeOdQa9kuB0Q+nRX
cUEkKYRDE8rk4lDRRRNIMiHTBM+IV0+2C3q5MAA8bYyOULtS+w8jaueJo9NYvldqEG05VaUYQAVP
Cf1sTJP5ze5QI8XPhC+37etf4vL/Fh8TNpe7K09F3U4ZdncqgD6uZh/DutlLxXgyZs3F9IMnmfE2
UAtvtkJvpooX9wbmLURJ420jQyn48jPacez6moaYXOtaAHYVrkZNgZ2tHwdnTTkzCxRa2zVFTNa2
wYFh0uanaCfvRBhI60HhLIazsLSfWimfcZx33eS2aeagWuxk2qtg39jPXDkNIRobrsCQEl+bN4C/
j7kyGBXOLx8Pa1vlGL1jnBTIsjP/V9oriVqzbytn2ty5BpAx2e5Z5lC0gHG765u7aBS8SDFvuFJs
4aHc6dVXcqGSEts0Y9CwlH2CcWhAWhDjnzj/fHsRb2uDucpLo6uI3UpAR6y9HOBKFm4pgJIfbPJX
p8TZILiTKre7VMO6EW+owagxulokO1IkWDWR/3BHURLNvU1NqBIMpYvOVzftiSCdWhVxtjj+hLfj
FNiqzOKs+FCqpy4RxOb138d5aeBdDe/qnH9qtNKajN1qxnHYj8q0bQDpfnvDeeC6X+GfnGVwzjlN
aNuLgwm1r+/Umz6x6mi6ZVzC4b4+MdjRfjfsRJA2IsW4+A8U9KzvVShWzcda87VcENhWQwHGM2T0
b9iopnAhPKGFXikh9r5sLEaQuqdhfkftYhfmxofbC7jqMQtRTNVFLtDLYPINWnZUT/9I3aOh+TbI
K27LWF2uhQzODqKmBQFeDXUkiq5RoDSS578RwLqrCAbT0L5xqURhx5bW9lBCV7/pg2fG32///voi
nX+f90WqpNF7/p1kpzYADP1wilRBLXr93Mbw7f+U4DadmpnVWezc1tGIPXutM++6Xefk+8ABMNO2
FDinSCdu42mJV8cygTi72Y/jKSNbUuxuL9u6GZ814va9aEujSQi2JZnxemDP+yr8lOvjpgllUYmV
Lc7VGbNYPC4MVHGJ6RwJHqltw13zoL7GhlsdG19xO5c1ElpO/nZbufX70UIkFwRoGDdjbUC7wY1e
GIhWtDFeCFB4u211pwgUXHeh81JyxzTY6/OoZEVRnbxZ0l0+Pwm0WT2kF9pwhzSxjUnKVPjorwpC
fKCnCLGUfKFO9C1+CZzE6X5mbiMM4ALN+EfjgNh6VCjQrPWzlxkA7/GHwJufMqc94aLpxc+pYONE
ArlgQYuE1hOLeE2HpqKDKgtyEJFhvP99EVLjiJAe8L8oglSo/2g+A/aISoB0Ympxi+ghOo0Envwe
WBby5rwM1IhdKEN5W0RfTHpS/3Cy89cpe7aO9wvRQoQ2KbnV9TKSEZB/GD1wxzYjEbV/izaGCxdy
NuMln0XxfPyiof3SrifvtpWLJHBRQrMGeYhLNIvYknXfRFUPcuhB5EkiIVxciJGDdj17WACVrVs+
DR+zyOmO5sfp++xGx+RrN7jC2gmz2RvhT+HCQ1/0dJwteC9+20N3uTu+6ozl0AufRRM8IvW4QAHE
oyxpMogi0qdEO2h/OMbHmxrfd6EOQZnjCQtWkH3qZicdDlHltpMgCIhOW77XF+w1SmpRqBGP495q
Q7+VCHoANXfWjQc0sTxZxbcmKf1C0zdxQh+sqPs6JEJeT3J7496LRQvHigs9KLMBn9F4AHZzs01a
O92OwYVrG7KjokxMEOUJl2MQq5i1hOUYWuGDWtZppo8xpprzwyQiuluvkZxDBmF2tNAMre4myWJo
1vrdCezibgjIQlSHBy/90SCjiQxXE6RQzMqvvAATROh9xjsDZmIuRQ6jqrfBoMDzqPQwEsYoN7cn
OufPWq/d1zn4lgcRrO96tF8I5VxP70qQYuYzLh8H6sl+6tOdcs+aM7ptKIQsXnU+dPChR5ngHUXj
QqRVxYEaDghgeaFhMhAd2N28uR0j/0WhswwuSCrAzhz7DDcqzMYdur3ilK72mDmzKx1kIf82+7Hr
LTsL47YMk6yxnEw4WAz1Q5h+t8In1fLiWHduK7V6RC7Wjduk1AhiK5Jyxau6YGdTDPBrR3T9ikL/
qjcbpoLZfdB+YUL80gCbOZOkUhv/V/fMvOh53mZ4xGN0s6ogJVxrQkLzCArS6MRV0E7MJTLVaFe2
ksDc1Yd5Y27qrfYIuiR9a2yq7SyibFz1rYUwpvrCnWfZ1MspIBA23hv1vQksu8Q+jNW2sfu9pn+7
vV/rRrgQx61kAkpAY6qhW/1PuMNYMVIo0H+ZW9kjzrQzBBu3aoWg6UN9X9NRquTOtDZGU0OcoiGk
Vw6mEaFtovVT87uRieK9QBA/yR1KRaL3KYJikB6m6kmhP1ryqFHRIMuquYOJmE3aqhrmTC43ixi1
kepWASKbpPieDfXJsiQ3nczQvb1NIjlcqDCaCj2SYAv0hi613KAI+z3G86mTqf0f0gL+SgsWKnGB
gsRaHNIU5eSAftOAxFw+dPHfVNwsTUXnPCjOryDyyqQagdlYKp7e7up+j5LL7dVar1UtBHBHooJH
mRYP/SyyVrHDEjWUqzaY5ZdcdFI0zgS0N+BfbonorXb12FgI5uxBlcs+rVnTVjo/gNfZ0VPRy+z6
cb8QwZlCqhALs8g4NdiTj+b22/ansad4ZA/dYd9ti+385fZqrtveebc4gxiHSgPEFaFenhqOLr2p
811qifDk1uPQQi3u4KAFenIVipXrPNaYkWHSiTx+N5xo12x1EQ/VelIKHC0MVmiYs+bTs6E2Z9TI
cRqyBw17Ex4k0AuBAcFyGAVHcqeKJK5GdSCmKKqlaJhJ4cJsMMZqag2wyGw6Fskxy8CSK/ldeww6
PwlF6PcsjF4d9gtpnP2rzTzZBXvhzZJTZoAyBTejBMjZ9VM97WbqBr1I4vr+2ZqB4WjLwqsKF9nD
oGvKoHnfv8FHo67fvJn+6EpbsqvfRFhv6/t3lsYjpGHyph1mCTdYVkQpNuU2vgu3ypb6rK0Q7Fd/
U8JbiOMSAGBoZ5M+QrneOBbdMSSqO3TUv+1nq7FjIYQ7+JMo0pSpQftMZu1JdaoaURrDbOzaKn5v
kcHZYJ11zZgVsIrWH714l/qhX71VvuWobndnfxF2cqzLswAGjflIPE1wgSOwG2MGgRCLwrKLOqtb
PKNYaHkTWnT3xJN3QyDYp/UlPEvkgohNCZsxgMQ5fFKqxpFE6G/rDSL2WQJn5tMcSznG8KhXnEDN
hCD1C84frdm729awGnXPgvgno8xEmTWkqLPS1i/TT1azJ6JS5JoIENiyaRjgGV+xyU9trExDhuQl
tSQ/nMNntB86AMUS2N3apizFcMEIrdK5rU7IMKc6fptJXTttmlYC51nL95ZCmK7LrNnI5Qo8LLje
h0/oV3JoB5au5KM6CVKXtcgKHBBMzYN8S7limi5IYoJDe0ZRpkgcS39uGZBmhZJtftTy2gnfJBEb
NPMS3msXEnlDSJBOdHmIo8r6aqNHEzUUc99XO1H33rox/FaMH89swTcMXuaJekCNcbrmeQrBQxX+
/HOjXurChbiwCgMT763UC41jbp1ac9+UghvGqocuZXBRzpazPLET7BDVn0p/d4cLRnSggR9Enl5t
buuzeuothXG2HTSpOeQ4HhBSg23uszxCeWKEvQ3aLPUft6WJtoiz8SAO6qY34UjUfCrIx1H9oFHB
Bq376tkKuOQSgNz9aDUzTlFsEq7Y26RKX/6bFtypYDflCHREGNo4FG7Ypy9aL6EHePrz8SRgCQJh
wAaeAQbxODFGZww9INGo1w/fZLSS5PL9DF+9rctq1FkI4c6bpqGzFQewtTbe16bb2YUztJ+HZBDI
WU36l9pwx04RNZ2tRBDUfZ9c6wCiIcVjfGSx2wNXx2PjDSJk/VVrw+FgAL8QE858T0EiT1Iv9xhv
kILDmLzE3T4pRe6zliGw9Pt/MjhzK0GamsgKLFrbFi/EB53pXfjRTp3O7/fJoZUdUdP5avhWLFMG
3LfOeEwvj4mmk1MQUMFf2esla2RizJRicu31tTuL4cJCUxdWBQwF4jWoQji9Vm4q/OPoWvQXWQJg
HmHfOkFpSuMWkOayEqdS3niRfA8weKk7KfTLbRtfj3ELGZwn2WVcDXOVsCZrEGkhjQu+GHvNKfd0
O73WAoVWAxCwEnFLAoIYqgOXG0TM0K7SCgrlcfKgWpKTJCKCwtXNWYjgNqeiUqDhNQDFa9VwzNI+
hqPiSBhtvb1uq5qgowQwIADZAl7mpSa2hW5FpUQCVwTzQbdbv0hb/7aINU2IqaoEGG+wZf5SKTeY
Ma9VdmY3xb0BNtxJN3xDCgTllDVN8L4ALbAlMlA5LzVJi66vUhn3BqkayzfAmn6ZRiq/3NblfT34
PAcNTJgfNoliX+FdpCm6mBJUGjz7efgUfJLeElDEZw/WvjgCgnB2jU353PWe7YkMfF2934L5BMuQ
ABqdRwhCCIJfc7M7zpEluJesbdRCNz65Aq+GlAwE4VsfNrH0Q6NuHor6C5k93Vg/lcutQKwnAwkP
oS3Pmm1H7IOhT66pF46qxw+D/DcN3EuVOEedYrMaU/aegBo/wey0uS+7wb1tE2vRGv6D0Ib/4F/O
haKoiDCXSqmnVLPupHjl72TrGCj2oZu7e4mY94Bb2hZjLXDd1e0COrBpo6SKeyunG9GzupFYV9is
dfK2y63AySo989usTwUuzEPmv5db4bm/ZTHrXFxcYmWwuqSjv4bw8G72GPvaY+coOzBc7dkTQ3Qo
X0GS6KKfQVSNXy2jLIWzhVgITwo8iQYByij6s3ZApyhrjMeT6Hd5o7vts+SJnrRXbXShLHdcgQZv
VKnRUK8Zn0FxlMdIm4H7nRaP1P5023bWRGlg7daBJ83YgfiMKS7IEBoNTnr1ZQh/xvNG0l6jed+W
ghvh6uvQQhLfV2P3lTlISUG97MSIRTIPjMV3wwajMkL+d4FS75+y2K8mLrvYwjODF/WZb9iVkxqP
uZ05Uzc4tSxYwbW4uNSLCyhyWU+6BKZYr7DMbW3bbjrm3u1NWrX+pQzO0wJpDO1yrHHXeFY2uV/f
KWDp0TDtUydgnFTcwg8fgG2xY29RImNcTWyWwnnXm7ugoSk2rvisA9Wz2kRevFW/oq8MXYBCafJK
fF5K43yN0qSbEhWz4yz17J5DP3XLk3ToxHN4oo3jvKzXWnBzWB27lLJFHU/podvN0YZiphMp6XYM
d3/I8PsexZbKMcNdGGYRAUAXI5vUG8zPofTDqo6m+VlLRfcgkWbcfcvselIFwAxHD715FxUpzoRm
e9skRSK4uFHPYKnoa5xrWZ27Vt7cxb3oQUUggm+8AdNMM5AYdqeqnyT71RQSfDHP5FOBxW7wLTdV
jMeceAbUPKOvZhBLgUd+DBsGVms92YKMXRCT+MaaVo7nvrCx9SR97toWU94lBl9kp51SR5YEGYFI
GBcvrCxIqqnCrT7JqdPFfqw+k/pz0B0AVy+4czNbul5EAI+b7OlL5XtclKZtOxxX6Fuausix2/je
7udtZd4bZuHao1w6ldKJkjiRUM7ApYkqhg5UY8yXb4jROHX4Uw8bJ1I/DHrgInEWKLmW6eA1/reS
vLU3YzsPgyED8OteazeBPjm5CMNl3dx/y7BYYFzEhq5KjISWzKOC0evj5mDMIqd9b7u73ixTBTA6
Q8zj23WkedC6nAFz6E5GwLaguWR05NQzJKfC9WH2yS4s3MSJvWmPWb/y7W+Cxlk8F3FHGlaqlMIs
7eZOC3aa/eH2769v0/n3ufA6aY1ZUAuJcJWoj8D6QhMP/dgUgaCta1WMoimAmsCNVeP7XBIaRfKc
9+DfCAM3QWgtEuAQAP39tjaraae2kMPi18IiUJopzEDpcOrvAJvSgWU68IJTsBvd2c8wVyaawl+1
wIU8PmqgeNbPLSww7LI7qQ79PsgEgWldBCZIGFIjmAo4RwpjJGYtxQ1PQy6rfMsrQZQV/D7fz5IZ
QxaqrJ8lUbX9YBYf0bMjeqNmVnrlRMpvHXTuni+1mjwZGqyMRK9T9dOyD7q+bSwRNCtPyvgrWVjI
4bbfjoEuCUNjrZjlt+BO9gsv306Fa+0rjBEEn+kWD+KDqFYrWkHOCDqlIYWeobIkFXeWdMi1vcCq
VwUwQFtTRX8THtUurVqSYgtzA2jcCmnoj023mVrVn8f4yc6UNwpsBDdu6Y/O7H5SK9/UYfaWFK+g
cPHaRkRssu5hi2/hzhF0Kg2ZaZayZ8+bjPpSuw/Bnjd9m6yfEq28vPGDzG/MRznwCxG82moUWcjm
XEHNLaPpkgILPSOdbupDIhse2IafBOvNzPHKXIkGMlZimqBBYt+xiCJz2ulBrCGK6PWedf+zGc64
PXSgO8838V81qGgEU+Q20WVQuXD2gyJRiZnH96ee0ZtPqS89zU+tx4RZpnDUYP1WyahvQMsNKgU+
hxubmpIArf9e0qtpC4A1kJIbqjFE/oTjdNynHZVSh7aArnTtadQw0GENQ+QY0WB+afU2tH3BejMF
r9YbqBcWwGIM9YpqtyODbugDssrWV9Gh096BuSt1Ww9DP27wOrwKe+1ZHLglkHOoPpNKO2nqBnEC
mO5sYOVjsNFZZ+Iuc0UooavBT9exw0CqBw4OJywapnYYjRyZZfQ0ZJ+q/seknpRCOIWzuooLOZxn
Aic/VjMJcqrPvR/uMMzkUUf/OgJtJ/PFrzjrdrSQx3kjTSO5sSnSc+OD7aDv3QOuzknHCyU5iloW
2BJd7ddvUXiUuHTI2gIpN2UGMo9HouK2WRTuUGys6bWJpb+oqOJNCgPgNui1rgYRZSXshimD80cz
CMCN3pnlO5J9Fpg824wrjRZOyJ1UgMeyZSlGcQ5gnqduX+xbB9P8mBoALR7w5FmPve6mmxqclu5t
0atBdCGZizayXiaW0kG/TvknqE41/ivqklw9rxYi2N8X8TNSWlsC1wm2C16VPqu5IECvq4AsUlGA
gXsFLdXZY2YnBe4yxL4n5YZmz0a0ub1K6yr8FsFjSIWmSlMlR6XDlFMHtxihDqsPrxoGRQG0ayLu
83BKqtJF5Vjgrs4azewjYzTNnDgGWLHqyk70IXEnwbKtn90LkVyEMM2Z4LEXHstglOon9krZfgGS
rAvMqIfCnYUdpesbddaRCxG9VNVSU0HHxqOlI7uKVwCDJnWz5h13DLhGaDt2hAWx1fB+1pPv4SOj
KZmFhkjIzpPcjzZT4tDcab3BY/glvchY1kPhQiCX30ZRZ6gTcOHfO2eBA7ORMCGNmpixSR9GURv/
qmkuTku26AvvUqJOrsMga/CqNALeLFVrQLcHonrB+3DPZYRCdRv9W6hwA8Md4xCXYhL0iMlGYVQg
6XLGzeTnfvkNVIOYIqUO8bMN3hO2Q+aS78x8ptfu02giZSF4T1C/3PbFFVfBp7CPADkcUP35fAxY
N42eTOxTcFzTDZZ5r+wYXKuWARsr8cONqMlfKJK7dwcp4PK6hMxe6dvP4S523qT74nX+QDaN+zGp
hVF5xTeZjmDUYmMgYFnkwnISAyi/D9UJrqJs6CPaai2g87FKdfsjAreIsr+9qNdZyaU8LkZT0kt5
TCHPVH/M/X2cf5kBvzWL+BaFenHWaieTYpYUN4PsRCZHZUNkvqGiIZr65ZfxLvRE59u1e1wqxu0c
KG7jUZaHypPyz4XlFYUoil5Hl0sBXD43VXKgWWFfvYNbwtXxLhMBN026Mzbaa/vH2cilMC5kT2qW
9IqWT15YbEerd6Z5M5Fvt03hOkpfyuA8fdJzhUQNUwihJKAvIcZnAvFhcH2ruhDDR+XK6nQMauqY
Vexk5aNuh7bmRakBiKV+ppPsl0qKBsFRiosjTaw6OMZZods7cK+hp1xKmvIvOssvv4gL2209DYpc
wDZ1B7kEECrrO8v7zjCgp50ohRUsssGsahG1h6guSMj8wGw+y9ZpVD6YIriZlWenS324GDIlegei
S8hgcbLbgwfQM/bygwSeWzNxRBBk6xqhqAMaEUJQIb7UyCJ5Y7TzCM+Ot3p7X3Sbmn66bZnrvnwW
wS1ajHbouFNxAy3L+7Q8pfLm9u//y4qdBXArZtZjZEijOnvDO/ll4QV79R54Ghi7Lu5EHUj/cqic
pXExN216Gs8T9se6Y5NDivPyYj6Zd4GDe64snIgT7Q/7+8LiaJdFltVif2glOxZ5HaXnRBO9m62U
3JjNnXXiwq2VBBZASCCl8YwDa/0vXf3eemTYnAy9Lfnav0mCXRNZBR+AtYZWto5lzBQ09JXbSn0V
mIVIAhd1SdwHkjoVMhJI4yB/M0p3BHJi58eP9qf2JfUKVxbhx4pEckF4qBOw5hldBVLdD/F41Ie/
Ou9/7xPfi6QMHSa5swZMBDTyiPx5jqBQ/QQ+SOf24gnMju9IonXVmSlGu7woSJ0q/Seb9vMg6IxY
laEqYJezMagrW/xilVNmtwEWayCVGysPtaQ6Zff5tiJsk68S4LMQ/gpYZ1Zv1wHMLDaNl6hH4kvy
XV41hzkt3BSMk2U//fmrGbxpIZOLqUY2GuiMtUcoFj/EgObuU6V1InMSvMes9MRdCuIi60RiIhEF
Zz67fZrP0UsHPrtuZ5zyEmPiDKiObHA524nmnVbNfKEgF3CbQZ3kKcSi6sEHXX2JSgHL5Xq+uRDA
PmAR9ZSQqnGvM9P4P0aMcac/sUSaIQUboSMaGBOYos1F2UiJcznL0slLyUs2/sCIkBPFovcT0apx
QTZKOxDooR0IEMB3g3myR0FwEP0+F1EjgE32/aDMXiIdJhDBqf5tVxLuChdQq3CIRnPCrnResGUU
0/GdgnOWTdUBZvhRfvqP8rgAoc8DlZsGQYi1xGAc7YP2pXibMcWn+tVWAYG9YAHZBvx7rAA9z6XV
hU2Fgachox5oj0+FXXlBWKGwYaLdqIkFTbOCxcRs0qUwGQOtRdNjMbVt8ohufS/wslfTZSxX2tF+
FLEbCeVxsSJLzTQ2VVgfKxuxzbPv5S/sAqf40UF//Ivq/DI2KTz6aan0JM/p++Z1+zx1Es/yqDts
+thRUb7pRAWV9Rzmd8wAK+LlgoYI8i0uw8w62YRwsYHIdFv5hhM47ng37IS8PcyhbtkLFzV00srm
lEAia6QatvNu3sSYGuh2LahER4xal3sZY4yiS4hILBdHaBXgiidnk6cOwz4e8+9yjQnNVDmizW9T
N4Pg8rrSPHG5k1xckcLWGulg48qHyXjAGml++1P+pAHgFw1xAJIhkaf884saSeSRIlW5iEMkq4hb
FjLnEXwtSbGPcmXbgKF1tidHaXtRhGNOcGtHuYhDR2WUBxbhxk30mO7iQ+rSymXTqNNOrxxR+Wb9
LnG2Wb43VFErOYn/H2nXsR23kiy/COfAmy1sG7LpRFLSBkfmCt57fP2Lot6omyWoc0Z3cWfDOcqu
QlZkVlZmBAvgzGchOg/5IsPRHtjIrbnDsfxE3l6IFfItosO8lBaGTmo3+jK72W7dMSqg9UfktA5d
xWEH4Mp2vl3cLsI4xn7nSmTLq/KnxXxpNT+jlJApE1wqApKvVk10iWXEpidFrbfKA4asEiLVuh5b
pbcPebGSOYwSUIbgqA/JIRn3Y0JV2QlPf0O3CwPgvLCWYYXnLeInRf+udrWjW9/68r60flwPq0SU
eyPHuLAUqUU+pCmAuWu+K8qXFeq9mRHZfUjpuG7fyy+8mwOOHGMnMfJvVmNrTtVBek2CjCWmui8f
IYNASdNup/p48LdMk5WYOXNmac2KyCLO0NyrdWCmL6vpSog3UXhnlr1zfRu3PeJsjYOmKJUSs8yw
uDJx9Sizk2a2r1t4q738fnzOJjg0kqA3VskVnE4NNF/UnRjl5BvFz7xwH97UYDXQXeF2wWuI/hW8
mlnmFJJDpfp/yBt+/Qi+4DeHva7VBtbJUvHhkYG+vF+d9ASNNScPLCr133bPsz0uL7LmMFcS4y0v
qk5ia0u+5A7PncOeVYdvWWhrL+Uh8inKsm0cOZvl0qO+a0t9nVLRVavplCiyE0qr38krkWJSZji4
UkujCzEhXruWfCP1kb3OoE15uO435CfjMiFzTgxrNHPRlZ56l72dRZ7lmDfZTbNPPcGlgjS1Jvb3
C0Bp8zQ2RfbFRhOHLgDJvfy/T9ywFOT8dbiUJ+6KJuxTCcWi+sOofBGjL2v9TOzadmQ82+DgAxNe
/49W8kO913zpiCnqIzDEYdPaEpWuEvChc/ChNXoXlkq6uKlouY08HyuB6oCivgsHH0ncFs0q49VB
ij1VerIau1KpWwxxWg3uypQ0CervITC3+ZGdLPBd5m7/NcMtJrRFtwdXvmxD+Jyyuh0sf30qXve4
UdEgrzfwOP32J+Fadov+QM1b/AjPmIIbIptJXNOjGj6Ij2ZwIGHmmSBWEVZbKNYui5ddqFAc/ZQJ
DiDEVk9rmcXMMb7JpS+jQDke4RW8wPJY9kk6ZAgqcX0nFR8l4UmmnruYY12JWwYHCGXetp1Zw0R4
y6aozb0SWIeWVP/Y9j28W2gm01KWOTMmCvFKmC+oQtWxF9b9vaCGrtoPp7zJ/OvgsLlp6PI3JVNh
r+jcV+lacwlbhdXHtcLV1yhY0ynAm3tw3cwGOQVwDurXUB82ITzBS0+s5tzqRcc+Dh7xlCF/1qLY
lwv9ZclBnC02j5Ni+XUVOYWofb1ue/OjaW+tbRqoofgGtzxe+2KpzP88iPY7CLcA+Khe6+0rz4Ud
DviSKcrXJDTYlWfywsap/QK6TebT6gw3BQSN4sammq/f6Lp+c8gLmxwSVnoziaWwwlMkvBFK7nKK
BxszKJWTBK2ngYcK3XW7AoNkKES7hWgvN4wygbq4b3rRr58B93gfKLNUBeNro6E2kD3XJdS4s8e8
Guzr35HYYIUvLLFxc0WP4as/ZdZyP+6PEPh1mQTPCgoaXC4n8hlxO9e/WBsHjVqTpaU5ABqZaAor
Zwmpo+87t9s3d1pqUwNlmxHgwhx3IDUtWhR5EHFQhAFaY7KwOFBerRwxlGMHhYHVGTWBeK8g18jl
VYMkDpre4oiMfruHXA/mpqbUVgIVqpgQ66PqS5S7cPimpkYeDb2GaNM/ttU+Cw9RSURSygSXV+Vt
V1jI3uAroSc0hwb63ZRoD7lrXF41pNpaQ7+9drMfy4/8vrsVPDOGetniNn5yR7aNUZ7B4YuwtKXZ
tDjrrZuy9xBUOscjBPHsyWVsxytOAUsOqCR4MxhdOCQHMYkxjWa/5qsbVUdhTuxqQPtf0tqlQfap
Md/+M5rhfv0eRlRFSPB/R9xr3RqEG6UvQfXGqT3WA9geMBsRPxOQwg7vNYvcnazH8NRPN5mc1Y92
DLL7Q7OX7TaIXBLAqPVxUNL3oG3vUYJ3e3/1sT405oSu5rXgUWct0JT+xmbGdf5yb7epi+tLvwgz
hCKBXJX4cS7daiZutNcDK5rj33+udulCTVzh/+k+2g3o1pSCbi+TVWHiKPMFpB5UbW2dYxlZflLE
3K6LXSpR9M0bPZJIUC42iwOMMtKmXFVYznUXBtpxhLJHBV0UluX/y2jJz8uYxVR0oQlTopz4Olgp
i6j3y2J2rjs3tW8cXixgb9AXEfmIuDyPmX5cIz1QURO7bmWDcvb9xnH4EEaqWMkRkFZ6mn2MNL1F
kOwBJZ3+FSJ5lY3nRrQk3K7kRAGxQH6cWJu0LsP4AovMhj3uB0xlHJi+4byA57YAuR/yLeFI3QEI
GOb7ioYpaho9YmMn+ee2KJ1Zve1B+ZlnttSIf/UJwcWBfn/wefFUVPkiojlmhS2jU71hjO61yAqM
viWC5TZQnM1wvj+Xa66NKsPd6Jjmt6Pwct1HtrfMZFxAUFpGveM9UBQWyhzDKKNLsIhtMTyVUep1
Y2PP0Wtofrhua9spzrY4UFpDKeuGDr3OC4ipo9TA3JkWKNBsJfyessP+fgGulSCOQzmGiPXprkOH
fHGv/tULAMa7/rNt3GcRzarVlhHdX62JXmLQkwiy3YX+9f36Q1Z9tsJlMeuwQrag0YHiic3eTxNv
RNT1WE/C4lovhY+hbyJwbPvb2SSHTEUhawUITHBwrSel2knzM7Em6uNwmDSPqhCtCWpQ8T46iVAT
L130w6COIqHsiravDGxK1AMUYVPlkheUdsVCNhMwbKsflOEfo/mmaNRo/nbE/bVxKpeurNFo6ImM
UJiHi+6VmgrqDrGEPGBRpK/mmquHXivx4B6KeGwzI8r8H4Lk2T6XwCzxIONagoPcuwxx2ase2ggC
jC6TMEstlcMMJZOTEDOQWCqSCzYKku3/q1s727LfM8Dzkji8GBMoeUTsepfuk51xZOwkbLJv2beB
sSfcctPvdQ3qm/gfFbxO7zGjj4pJLRPg7NDaZlB+wlFD3956GKo3r0zRR09dUrZNmqZuQSGRzTy9
N5mFvSyUrMtSq+7McddS4rhb0K6KOkITCAg0yeI8ApMeZZok4LGZcf1Ge06Fx7ZRDIb0RlWIU721
lEtTnEek0hpm0LlFoqE6mTXbjZYQ4XbL51ALQ41KBg8fdA3eb1arGUkRiilYhoR8N65zY6t6scej
oisJY+8YUnuskwhk6Yb4nXANtk+8G16aZuhyEU7qpdFU3QAKL4cwiL81SGNCzIJXaClZdssjJS23
+dkuVsqFltQwBzQv49lBmFvbWL4vkWLn47MlPqcDle5uvtpcro3zwTWdlXI1MtEdDmYACaSnOXSk
0+Trvr5DMftEK75tYTHj7cOOgVjP4L0+nRZRXWP21HbLOrpKPwXBUS/aPfTq4461M9vWXqdSYcoq
F9Z0c1gwDYHuyL6ZA3PEeHBeBqJMyaZTZjgUYWxDtb7Ws1uqu9K614TdSPVUbbnHxf7xsQy+0Unt
MM+u0ScFLo4j3tpwT7ZnJVntdSmShwQymcQZ2Drfl0a54BatwjokaovzDSkRrW4Oa58RzQ6bJZtL
GxxcoQdGaOUKjxC9C7IPlylgZgFTwIRYVUDdFKgFcYBlKaD6mMwOMxVKczSV8B7qCN513CB8QWU/
4QI2rBGXBj2EiV7+kbeeIKm2Otxft7GZIV5uGvsRF0amBHWnJtEHVwwkqACBrDY6iE9MKSfzp9fq
WH0FC9t1m9S6OHwCLS8aiMC+6Q7xrZZLaKL+mo4frtvYxKXLdXG4FBmRPuYFQr/4sPrl9/Ypvotu
0WRjfmt80Z5eE+rOwH41D/KXBjmAkC2rVoVwwcu48inSUKqXndnysoSSOaR2j0MIda0zoWTwFw7F
zSiaL2uo7HOFZDEmYILnZokZpcCUwfv+owkImIXmmmJLJzREukzpoBLtEbM9j1Rti/p4PGfLBF7/
RTaAFmihRQu6AyqdPXghwic2Ahl75kn69O/cReOwoy5nMYbJ2dUz2/xc741d5RTBoDmiBN5mJgsf
re51m8SH5KcuhRAeE9Y4BmF0mwpHLX+ySuIutlm/uXBKjYOQLARN78I60qGOOtorHpHYDCQGdpdv
8Wn2FKc8JH58KxJQTPkOByqt3sxyHsN3BvFWbZ7NVAnk6laZRNvox+D6NhLnTuPQRGkUqamZLam4
a2tbbic3UbzMLP8davF9WsmgmomxIAFQMl9NDnPxY+0JdnfS7zkMEaK5kQvWXT3FzngjYbqzAK/F
GGOgCY98qFqvBPxTPsiBSa1pvVTLI8sFahuTVLWjtvMpXq1/rn8kKszw/VjSoKRVI2Nl8T6+r16S
XYNbn3rX3Aw3rJwnuBTRO5UN8PzOSZMpch9jOGLEADnrHA8V9KEtSEzrAByjlMLy5lTLxVHjhyzl
Qp1jZE9sDt+6Ez0M5qJRwS5uMyfaq3fpqfGFPYhXrD05cECcAJ1LRcQoK8SMpSLm7eKwRrvIK19B
jGmjydnH2wPGnJM7agKT8lWdg5ZmzJuqYBgNHZzFRo+sJ3hGZ4vfoDduV0+hp1AhnWHwlQjLF0wV
a1LHZWxmFyt9SHYYf3bkfbYHiP03FDOUNQ5XOnDElh2Lf/FND10hNIS4UVDdKG/vcNT7H9usa0vj
shVVAgHNmouLOy2YzRxXezEJ+GIn+ZoFDlqMsWmtqccBZO852aHd9R4YIvy/apS4PAYcokhjN4ZC
jm2LvsiozWUP1uO38CnEtax2rD18kYB/6pzzvVxQ5jQtgTW5yEG777+z5208uqCfKpDtxKdHyQm/
4Lu4TEGQslnDAlnLgOpMwbxrjyMEWyt/+kr5BYHPfOsWem7CSGftulmxW9DVVz4NzdN1aKZMcOgh
JRK6dyI4hrqCgVYQbFCpHWpL3l83sx0B0D0iKrpiWZLIfsfFRSPVWlWvLewb5jGqHyX4kBNPcMzE
NT6vDutFiNzilbDJjs1vTn9hkzvDcihKc2MCo2Zf8ks39RvVZfA4G3ZYOuWx2DOio2L0DQ23EI+w
vonLF9a5Q72oaWgtE6wzGZ0OtXfQwbjJre6qNqtTxwd1Bz5UIvXaxuULq9xBF+VsynERxkG/YVRc
uW8UtgRKN2ayxyaT08OkRe7IN9ood32IgvyIXVZc6K+9KpAw/qk62O2Sr8S+Mo+88lX5TgK9VqOy
xqjBG3VCtkvdWbT1T+L+Z55upR51HyHciJ8+ybJYNUshWtwOxJ7S+KMV0mBNIASsO6L16V+ujuHP
xTkx9arskgqksia6RLU3Wd71cT383M040Iiounn8z+7y9nEvzIXjIremjunBNv4i1s9qczt1BMJs
p0YXNrhUAVRMbaKwxtf2W77HJJYjoT8ek1gP0YO8H/wGjb43qTcd/+YpSr+wy0FOE4pDlqczupXD
oC13a0Zkz5tPJpcGOHxJU8vs0hSeiGXdKKg2ZTeMN7ANpt3fUMtcmuLARFxUIdNrZAgK1FDV3dDv
rvsd5QccbMhQBZ8r9o3AO1nh8IqxLUtf/p0NDigqWSzlXk5QnDOfy8YzwfFPUuQQ6+D7BqaqF5qM
lUfSSTykaXGaEySoWkeFMwKE+E4BRJbFFBpE5tFXfDysHiLQ0asgz2OMJ2FhU28xFMryjORlg85B
kFGxaMJ0JzPICZh7PB0j0dGPkU+dHSJ48VqySWY2oI7Di6cm22WxBsLqxMVqjzVVDSTA9Y0L7AKA
mrzKIjWMF7ceem82my+4un/JGoxcDXPlRZNIhA/KQThQaKdxquoSDiKUa3zMwgIddmsTH1N5pPSt
KXyQOXyQViGTNYHhw3yfzq+V9gFvM3j4+YCHtCiZQFGRuU3xYZq+XT9o20nxGflkDi2iSVfqlGX7
00E9sFI4ZNXuB187SLdszuC6NWpHOehIdHlKcx2rXLqbybpp2o99+PLvTPDIYamdNLRYjyjeduPt
JBzWiOqTJRyRZynpmjRU2gLLYHP7uQ/dy/pNPcN05acJ0tqzpx+TO7WwqfRi8/J3/lg8a0lSxXOk
THiQmfLYsZL5R7K0rX19AylX5IWUyj7NTJndy6ynBdTUzW39mjjxI7s6Y6jxurHNzvWLYMX3BLXp
orQY2Fgw6aIfaj/6bHnCPyHrasU4vepG++T+xNpad+Wt4UZf9UeFYoKh9pRLOaokFNZwwXLDyfym
Wqhh6wKRqVEmOCCZodA0px18slkPSniT5VSln7oyKRx8qIJhydWEGMOogGSnYDcmz3AYR1QJQW9r
TyUZxEnmn1b7GnTfEaskNdlhrg+qfFNowXXf2N41RVWguKYYqsHi6gXcl5YWoXcCNABN19tT2Lvz
SsIuZYP7+IlqdJpQ96imONkXRsQeeaZiW96I4Jx7cm/nAVVu3A6X52VxzgBCBWjojhVqmc0XJUSn
Tu5qFjqScvf69m3yRUB/79f+cT4RRrHSahI+UfRFPRg+y6ZZSR90doYr+kwoPH2m7pTbbnG2yUcT
TGY0hoZvFqqoR9d+nVgOJmII1PhD0Dqb4eJInDRgRI5x81HuhG8Gbj6s/z3WwSqQoUBM+TrlJFxI
yY01LscFl7pB/dAYma0NBD5sP76cPxUvETIUwixG7M270+wek89I2D6kvT0fa4zuNKhbiqC+tdye
6p1l+/T7/fjXPvKCF0mVjGJflGjwq01HEx667GSEmq10aK/G2If+cN0lCe8w5fcnetLFDGK3MGeY
4DIQZEePhb1VKARw/CEBPi+LQw6903P0XuCDjVCLZZRRsVsfq4+DK3mFj2bgD9eX9Qf0PdvjUESW
Gysb5reEu90DQw6q5qi1zZiDWJPhgOa42m4pRoU/XJbPZjkkkVbUUySjZKCvKeAtiVnjs2pnznoa
QNAyPRX3jOh22lHvCJTbcMhSzkJqiArWm3eQXH3Np3+y4cNaHcNcs83l6/XdpZyGg5RKi5SoC3G9
SNPHSnmq+0dLoeInccJNDk8ES147JW6wk5PiC9X4dRryf64vg8Isng1ODEt1luWafS3IAD2mrvBo
YLZAecHwGPnSQyyIZ4VbRNmcKhlPkFl0286PqrIjVrMdxXTT0DT8Byn490cZYqtpPY7L+jMFbr3u
1vxkfs+Pqs0ekhYb5MPF5AuuRZ01dnZ/h6yzYQ5D5kRLQNsO31OVyLHi5VREiivnhbugJ77ROjcK
M3cVB0dJJbfqG38Q9IMlzMQGUOvnIKbvjGE2K9xFtaVxct1wavnQLh9Ny7++0dvef14uBy1Nkxti
VAEyhTGY4w9G5Bfz43UT7ABd21EORuqmq1QtQ0KSCffW+mJpwSx8DEvNjse/GDCARscvp+FwwxDl
oTRnZFuy5eXVyeyJKhu1WRxUNKKASReZ3VyWUxPvkul1kZ+vbxZlgkOK2Qrj2RphYhrToFJSV110
pw2pFmvKDJdyRL06T3oLL0+iGAmU6E/gwxR0KsX+Q6T89UX41p3MGGszX7EcNUgeDR9P0XgMXh+L
G7yJ7az76vX67v0h0Tnb42BjVEEeqmdvkRJ8UGzSAAUHMCqg9w4TQvcKXh4SPzz9zaTphePxPTti
ag2CIrEMbr6zomNRP9T5/vrSiC/G9+gU4ZRFWYWd1LubEBKa9Ted4j2hTHBYkNR1FaIL7z9YgNb/
3CKwgHQI9hsuLl31oipy12KnpLv+jcBeQI9uuGNd9yJUZ+Z/d2L5lpy27JQp7IA9sfRai4ZnIY0P
53+HoXw/Tq+ZUzGP6Lcb89Qpyud6/ZxSNaHtgHt2bA4XmnAuI0xPgTB5epqzj0JGkNRtfnsoFUoS
5oDAv88BwmgKuSSzlKsxT/IaxNKnRA+ue/D24Tzb4F/LIFelFRkrBTK6v/hbdLBO7AUyfmwxuRf5
oBsJaF3Y7YWx+z1E9zDgxmG2Ui1Lq2R4lDdXITBE8Vs3Vh8TYaAo/jc/kHq2w30gS1vLsC6nGc2Q
SeTWlrDehFHbfCD2cDM9uTDDfadOVDK1Zu88eEpwEhDsmZ8kEU1Zkxuxm8DXrHIJi8QG8nfHrJRU
MxeQu/au9lFGl0HitV8tT8VATukJ980TdB8dwqa4lTKcV8nfG4UxGmZ5Rbkp3bPrVRF8Y0rdbUDN
DFBr45K9Lg+npZyQZaVFdpT0EQz75WsU1gQKbZc8L9bDZXOpOKWqJMDz2dQvhqnupCB9ZHcneu+o
JTE/vQDYAvSr89inUG1LntvwQweex1Qj1kP4Oq9EUkh9IUPbGZ/HCLTlLia7DzcNaJj00VQ2XMF/
fz0ZZS0b8TzHprJAwHEnTnaWugu0qpH87woMdgj2XwgD6SImpn5Z5bwBCh1ibaawWldgOalOkt04
Akp1uoURRXAe+KSfb57mC4ucX0xpkwiZVbDTzJ6hNXQQ9EcDZ4tN6lsTrQlEbSznHYMOxbtIFGbU
7IQ76NegHpk5ym0GxQmQECe+/kjR1DN8/S37v1gi89cLf8wES5oSTPO5la45YX6MpB9Fr9mr+WLU
RBzePmYXtrj8X5SryCqzcsYxY42WYG37eQX2hE9UO9R2InNhi4sruQ5+3i5BcQT0wx80nzV7Dak9
HxhLTPpgkRdTah+5+JIwCUKtwfV+kINm+RgX/zRtUFQvlkK07WwCyMXCuAhjGDlTgxAHN5bNz5Ux
3GK06ClMJPs6xhNm+AqCVFUgbptw2KrsYE47q/26JFQTM8v2r/iexd0GlNIUa1kGvOcQlytYqFyQ
b+D5+Cjuyjm4vqDtevh54/gZxTIT1yg2kdqGb7oWEF29/YkgtVcltuqnBx2cncTXYi59bYkcgrC6
sWCKqF4V1bd+PmZCYafVSQh31xdHfS0ON1rkVqERyoNbyjd6d1c0t1H4NxnoxfZxQJGjDDFmAsZ/
ykh0unKF/LjqWELjXF8J+Zk4kGgWba7SAY4nHvp9htFY8Tk5KKd4wSS6dpDd/jn/Z1pcwur2dzJU
S1IVEQLMnCtqsz6MhYTjy5B+OaWuBb6jIO+c1suP8kdWxgXxTCPaJTXHR1nmolordrFVtVjv0qRf
20y91fvwUJbWQz9NCXGot8PLeZWcN0ZCoseSCVuasdh1JNuYGry+kduOeLbAOSKyUUwIs9Wg7c4e
wh+hdRdS2pfUKjhPbDAi0NYmMt4ZyhbRbBzCaiSgiTLBOWEaz2U/JNnkKrmvhEdBJg7TdjVYO+8T
F57SJBcFo84gt7qXQGBaIU9z1xMbQISClvBfPBawT/s7EJ0NcvEJ0rUD6GYQ58fIVT4CbmFT3FvP
Vo3W/8qPfIoIYTsgng1ycUqAn639ghOVNgd1Ps1QN1wEPFFIvdulOoEaxPfih0Z0ZdaKGGkpXtiT
o54MJyGmGDIoExxC9Oh+DAsNuaCUfc4KzGvM/1w/OgQQ8GMhvbVYUlyhFiJY651YZqdGXCB0prjQ
tSI6WKi1cDgQL/0wJypCYTM/C8lrNxBRj0ABfuLDsowJJPZI9KzyIVFOmu5bWU5g2Xag0EVLNlRR
VdW357GLzDVOI0soB8Q8q7TTzotDTK11TrhPX/vQqxuHKT6yGxzF37Xp2Bd2uZMkTtWkqSE2z0LD
25ziDjKpPsJWoCiDXcaNd90tNvfywhx3juQ4xPwM/mm3wPj1qLauXCeBKOV/A9xnM3w3ZFhCSdYI
Q+R7OogN188qyGbwzEJ9NBbNfoOhCzPcKYoHUZ8j9tFSxWFNU/NXZOVl7Cy+eJOgyNSRdzhi//hu
yCGL0UMC0nxcBPo9mrWC6RZvb44OumjG1F4+xF5BFmXYMq4tkztgWYMAqwnYTcbjAN6Bp9Atj+ET
mw6dyBVSe8pO+8VBGPBQkFmQPnEXw2HTEo1TOBCSNT6zLo/MJ69W1OLYjl/YE7J8Br1zzq5W7NF5
3YXQAM32uh8fKNZB6pDzfZGdLGRmbAB1zdwr97KX+qXklK/hTt//nKQp0B9J9ilu3x4v3JQLz9Ka
j2YrY4maPWE0gi1S8BJHObCZQLple7v0emGPwxRZBmtxJ6CxT3/GXQgdIJGngfbzU/Vt8FdHAZJF
T/ojOR9BeQ6HLZEaGSb07pEUvM1jVAFqlYxIkgnYzHiXprIetowrx4JvnJQkOTWnsUB548fkYAYr
sUV4KyTgo2fxm3J7E0D+6oH22M1wd95dvm2yiQ05nyNkB9Y438qVcchihUhANoP3hQm20xdnYkUH
iG7qeGPAjtoCLuhO2Sv7Tl1vliEkklPKFgcu6ZBr6LwbZnfR77PetDULxEG5V4Xp/l+FHp4Ip0Qp
vqnQFe/2GAmPlkMBYuaQmiqjVsOhSWYJlVT1KVhg57s0DmQDBzoOOuPT9bVQZtjfLz9QaGTsEaWG
qNCxiH+swket87OSYh8nkgO+L7KZ0lIuMqNyl0k/Qbj4Lu9Nty0kd1S122w0evv6sih7HHDofRRX
TEHIVcSb3voSDyetAJ3JeFOQVPjUKeLAoqkUtTdnmMpvMt1WX9h4HJO8KvZD7EJD0+teqdBGxG6e
gEYK8R6WxgJqAYib4XfR3PXxt+sbSJngEpKhz6AZ1mrIIov0Q5yCKU6UbkozJzJuKqKoHECEiqwn
BmNPYY9rKpTJBSghRXtsJN5NLHJcn/hYKocR2bqUtRWj/FlHoi1XeVCoKQFD5JK4vEOQZqGwOmRW
bEn1fXYA6O26j0xxTdwZ91T9n1oSBxQQie0iY63Q2W8cFZBiRyp1mAiMUDmMUJRGXsYSvgBasGMX
PiXTrtUn19A777rTUUvh0ot5kYduEmFIkpPHrjYeimF4uW6CncYroVblgMGA+l6tLTit6V7xS3/c
Db4Q9H/3QneOeyoHCksmW0JcYCVz9NhOfo+yd00cHWKz+B6VVRmXqc+QAupp6JWW7CSj5F7fLMoE
BwKC0rflEsFEK7pzfKeEP67/+9RR4RtQqmJVMyuVBpQXJw+aV26Hyd5H9o4keZmbzrZChDsqo+T7
UXJdWcdqwkuSEEPUTj0I9hQ0DvA6sudH4ZallNnTZItUbza1lezvF3E2rjWl7xU4xNDFQbZWrqYL
xOnZLp6dnU7jkGCSpVCfEyABo+9iXe1CZDMOCxGFrIVUqN5ekYphdCbCAd2K9yuq40rMshCtHXq1
OoYFgu5YJVa0fVjPJjjg0YXISvtUZXfUnyyXk8/CAsmAwFD/d1A42+FwJ0liuewsZCeM5TL3x9fw
g3K7+ODhcJavCy4cwV/5/dkgh0KDoE1jnuOxSv28IOFHJ7Yf3sg9BlNmr/SmXa051y2+1SmuLZED
pNqANJScwzfYtGXprrtp3CdQ7REcAa1mjCT/IO6kvfKUoFXHXlKHIsr5g3f+WjP/cmbNarLKEzJN
a9e7i6e481f9fg2YWnsMyijCdUhzHHaZUiG14RwObuOpmKCqGPO1U+0ZiwYteLjd6q6fF8elMeNk
tHOS4HgbErhLLZgDfb1vOJJmCw+yGz/ktELbdr3hbJPLZQxRGlXJeqs3sAqOcNJWG+ItIHMpg4wa
USROu8Xhlz6NYdn18J96POXZbYyHruseSm4hhyepCBH1aIlxGy3ttkILpOUrr4LTHvsWvGXlYx8k
PjUTzADkyqmweIDRIkyvrsAwNQ4hymaEidcM6pPRCZoHFtCJSg2ZG1yzxwGNnOlpZrAzoN+yEeTO
qRz9XgU/GusrpeSy2D/GGbPA86YqKibFtN/4QkZ5AmFkkYJPT3yAKIqUTvaIN5QEDVD15+sfb8M7
3pni9rEZVUMFcy9iwTQZrpkKnR+DophwEcoKt3uTnpuSksDKKtyZzYNZE5jBPOy3DUMvnSaa4NcG
HTD+fhGjMX2mqU1cG26se0nxmICJg7rVbyk9WfqFDe4crZoa9Yvaz3jGBYUXk2P2tCDdtQFFbbyV
W72zxJ2nsNOqUGtzw50e/sPyCgh8zDGJwESOSMDdgCPLgiSXIaMdyZR5Wa6lhy5Pb4zIPFiwdvKn
fmc42V71C58WN9g0psuSaGommp94Ya4Mz6lrgXlBd9Ds9m3IGLVdDd1AvVMHFPZtoIRl6WjqUtl/
OEzv/cLCDbVWRHV0kwK5gOVE0gQtpedq+n79FG2kO+/scEFk6mZTFPNydLMVhDflY14sdhW+gLYo
w4RxBTWFmmr/3Cokw6ZpmaIGBmzIKLxfW9/JUT6l2og5d+TEduY1jR27gwBaBEaZt95mqCKP1OP+
1km+sMoXPAc8W4U10N411N4bwnVvxo1/fTO3DvOlCe6j6YMuj4sCE1m+bxXFTi03JYPWtmf82j1+
JjxutHgNDXQtDuOzgZFzsyrtJjp2S+ZeX83mab5cDodNVmopOfpyUXOEYvR4h9c1w1ZOSYyRVZYw
CoqrEN2S1AZySJX2lVrOFbspVZ+64ksUHbP0w/VVUW7AQVQutmuldy0Y/6q7qnqWNSreUga4uCSk
SqXLqjhiILa9YS2Z4057ZKUYNsZcO39HsXd5nvhCp5VNUyuN0YjiT/cCPTS/fc2P8QkF/MC6/5uc
+p017h4R9ag86mOF04v7s+ixtqD6ODsGiLEg0bu7/rUoZ+egQhyzHEXVCUJ6DcRk8UzRBHO+2FlI
ghLx2fj6Zma2VQblQ7jebhwc+UXZJc/KSXpQYvCcZX731br/i5Lq5U7yg3tSBRK8YsZbyKQfl9Fb
y6NY7q/vH7UqDt5naBipqTKMrjmhGcMo78fJ8q6boOCcr2+2U64s1YpQhV5gqJEVj9DsAu0v+N1B
fY16pDPdZW6s2tT2UWtjf79InWZxlsN57hG6qn9M4cGKCd/bur+++z4cVCzRVApJraOTBe+d2ocZ
lKSK2+6HoH41PHZ/nT7OXu690SQG1NMutToORqpCHkDs1GF1eQ8hGCMIs39rgsttSzQZiNYKpBrX
4qUQ4oNVTkQNgDi/fOlT0S0o5SxIL2ILkj9Qgaoeui4A9S9hh4pVfPEznjrcvvH7XflhBmEyG7xo
wOKa26b1JtgwUq9LRKjiS6HZUlaq0ML7BOUGeZOiH4X86/WTRZng0olWXrUad4/JNeUPYlFCpndf
0hqeGwMkl17O10PDuQ91MwVEpNDObJMvpv40oqTfVt+T8aTJp7ltHYWiBvrdu3EfgfYUppV1WVT5
qQV1WCdRTYAZVvVJEx9m6uxu3HneG+CAzzCbQklyvPH8HP6RdvLeCBjRRhxc/0jUSrgkaezjOhRY
u9tgLq/NFO/khJLq/d0P3q+FAzpBCNOwknGICjRHr0XjgCLHztT/+T793gqHdlI3xVEzoQGhWq2v
bN417kOK2fz3K9R7GxyoaaMBWaSwYxnl6jPyPf2eSZp2d3TfyO8Xm/emOHBL1M5qhnxljy5sLqr9
LzWGfwe492a4bEiUwHemjTBTLEsg1HdxuQ8j6DJk/zuT+XtDXCYkQBO6W2LEg3oUD/M42/0SHUxt
pYCU8Ge+ZLrWqhJO3Qo4wKALxk7b2C6ek6Bz+5fQbnx5Fz1RcWijbvpubfzwQR5aSmGZM7K83Bm8
5gTlAFfeYwy5/8Lu1lQFbnOJMi6f4v+Rdh3LcSNB9osQART8FbbR9KQoinNBjBy89/j6fUXNqsES
hNqVTjooopNVyEqf74FvxzBYX5ELcglSali8JUazIj8Py5djm7B/oIsE1jmg6CxMkYBmeRws31Wv
8xNfeMaayImSivKqILvmYSOMcRPzqgtNUyOjSSJP7u/DwhNbzrQQ58ZYH9FoqjGqAOZ0pua+x9ge
r3C0fwTZxEKtaOqEnR810rgdxIgu0rTBkrtdeM5a9/ibvI2nva+0QcnIRQbzUsc8QbF3wIYLzVtU
TzvPwWIvD5NLYRkr2zSx7zIBlqb3a+y90BS3vs2cBNjXvD2v36jH5U9h3rJOllWaw4k6J+Qa0Uk6
JT7FxAHNrZOeea2m/Y/3Uxo7TpqpcSPG84w+QfNBne/WiRMnS/TmDm6WRdWU5yJPcxmhEIVMXgPt
rJ7Qi/g8fh7R5TH98bZ6ikrQgC9XPMvB0Rt2oFRpFRkqRWankc9C9DqK/5aR5hwrDk8G4+ALfei6
VQSAfS9HlqYvdhlhJbuZOPq5s5H3Tj9ZSM1qNJuCpBEm/u6QbXgSsuryo2zTuikvc+IpIFs3BSVn
0zRAjXHIzfiJrtnOp+RG/od4dN2L95F4+sc6fYCVS22DIm1VPBXClxzLO8dfiLryI/1jXD0pVRlT
t8PgtK9RHBCsC7WqZwqPXEIMnqIzJmQxECqnqYxrG7vbVansVYsDc+i+11K8WrKi3Bu1zgFq2Q0w
LmaLLZYCbinRMbCGoSjycZYykHx3dhO+jvOn40vkyGHLo9NikiFMUlhAJbViAJ13k22W30wMNR4L
2knV3ik6OwIqpZqcagNmJn+MDORO6ui3GRbz0STwyxse4AhXHpMKTKuQDqmCjj6drK1fO39EMpBd
Z0F8Gp+1yJI4NReOwWBxNA21qkdlxONayWNIGqtt76WYR4z4ZtoOlJ4dCNXCJAsBk09PtbjZaT1p
wDXDGKCn01mWBwrUKdwbdvbRWa40LIJzbchuLH9RTJlew6b8Uk9pIo0x8oXZUz9RCyLfqL4EexW7
zcuxynAsCAupCe9VYX4TTTi5D+rmy6hwys67ui+LBkFHQoejZEx8p0atKBh41zIQpHRsJw8BMCqs
bOTI2be7skI0Cu1BZNZTZgIBrRMd0VrOdPJwPmX25Jl+Sum4udAQu7e2Ecbofd5Naxcn0HuTOq7q
ZlFPx59lV9E3AphrE8EgjeoRNAAjoZXkRZHf8+AN9s+gw2DQFil6Ru+VTCBED/t1GTHwc5tFT03L
q9bTS/jlGck/BbDpDkm1RTYKXJLo0x0YLP+5/Y+K3v8BcGLfFG2kMaG6KQ5xkeioSsh3GKR1Oz/6
R7C/LF8UWD6htnjrUbv+aiOO0QAlBLmiqaFVNKFwsNTXcRHI+SkDOknlG4RzlW9Bw9FVMuogqI0q
TRmUe/SifyXAq8fX6LIE2Xm80gJg1zij9ZIETdA41NQXTnmbo4vERSR9e0RHfwfVqY1hMkOxWHQD
FRkV0BRx0F7/4NDWUoDJAiMfYT7u36b0VRpIBZcTD4R9Z6oE+rq5dsYy6ppgRmmFFFq60x4MRMOF
r9xLj8udZnVBdZc/r6/HD/E3duWixUyINbZpG621CEawp8mlIKwAxrhbgeDV2hE3etypi78/HxNv
rW1IJjXE+T5pN2WM3iCxh5vCVu5HW30gHuqV9I4T1F2Ba2uPnMPuW53LWZkgrKsFuUtN4CnW4J5Z
fbF8Xnj5+25AufmAjNWRW0nvot6A9mqSG4mLL7frqVCj0zwYD3HTe3/1+XC57zV2ysVQ64CSgQSq
+hfwwCfDAeP1px9zYzyjcHw4TGy9FzZGWW1ibRs+qLFHQtyk/B6VptcL18nEOdjxpwKm4HtRiA/S
BiEz/KoZRGluJeVNzPPdux5CkVDJMXXDhP9+L6MqVLDvId5yFhHRY2J4Q83baN4NDzCIoUtYI9UV
Nltaqn6tJwUFlqaIrURz8vZqHp/LgWNAd29rI4Z5xHVet52e0Q0L9WEUn8v2ax/xxup5MtjbUsW2
SXS0SdRMgEYLJ22YPQzT/klksDkK80aLTIHnXvCA1J74WBt5XeUJJN3J8HD8cvY/PiZUgKmuqTo7
kqMuYytXNeQ0+dMkAJ4Ho5DHEnZdqHKRwDgTkiiJGi0ScHJGK+7umvwEJBarrJ/KGmkmds+Pxe1/
n4s4+v8b36XndT+rZYwiAPlO1/Tb9AV0oBwh1Hz94iA3Z2IULSsXMRErUGiYOmxAoT2FuXHKy9Iq
zVG3Y3O+ElH+B1Y4Ryt4X4tRvrCY9dig+z0dYFdUXxgejy9vB4UZtnNzMEbtYinPm2XCtICAGMMP
Y7s45Y6B7dTJozjMq5t/nN3lQ+bxmkC8z8Y4DK3tpaIIcbKsWr/G62Rjia4CfGLjcE74a7Nue0Lo
yXv9KLK6EVUBlXJxRqFQmx86UXTGAdkzHoFcqE6XtOe4WfyoLL5zZO8mfD9v12Adh6x3IFcsYAa7
xpS8MJ2J3cvCYGFCT/DTJXrU52HyhnzMrUXLOrsWRIDASyVvEfn4sg3Wq5hjI47tgr+j1U6RaqXl
fU6847PyRDChbNE2KsYm0GxBCG0L6j8SEMPNkgubcPwgMAD6/muKRWaA4QNbW9lHGepiVw/R+cts
5yuA5mkeDaZtngLRv/z3bx/57nuRU5KWapoArn9IX6r5oWieDOGbBl7tRkydvPJT/COkQdXfD6Y9
8jraO6sw7/WXMT1xBli1yUBEMHvC3eyUzmxYKKMZgLpF9T2hNFx211tdZkOBjr/pzpzKe9mM+dEB
QiY0PZKv3hHuMC5qdTfVw/jZBODBdD08YYxuOvHGOPczvs2jYUxSK2W00or8cmqRjdCyruCWJ2VA
DvIDxjV5OT7mscMyWHTSRZsS7CSvs5MY3bUoG66ZSF5V6/YyNV/aJAomDClyrpajxyxaaTqYa1hQ
MLlSKxxZjrw4bjmKu/siVcXQTYNGYGwZtJRVDFRq6LPGXTDM55j468hxTxwRbAVUUnMwWo2oAknh
YuXFTR9NtqboHOe7X7i7nIQtf46C1KdNqA9v6emKJyBVFmUkjTCykk1vezH0FQhgJaO0dJRFY/r/
T53jKWz+BvLeCvRlXomkxIq8DmioRPjY17m9CjPvqLseYyOGMaNJnbWhGFGH74YP2nm6BYWRLdzq
buyZdvUpfOpg5hJPD8hJD7BAwnkKvA/KmNcpi4F5JKmYb0oGS5SJlxaY7Wv84wfHk0L/fxOylWtp
JnKKpR9TLW6KbrGUuvi49LwJJ2oZfzHcm7tkLGek9YLShYgMw1wBMWorTzfgKTWtbJUyN27SivPx
dt/0Rh5jLbEHl+kRxaNYqtsOK7gix8XyzsMYxrWVejKuuLYYSAZGK9q5Gdk4ysrfQ9v1eZujMNFZ
Ji6pHOtvatgGsgNcDdu8SkDrGn7IP0q3tN7X2+IV9bihK2Anhs9bs+/4Ln8DO166tKsY1RKhIGNt
UJ3zJ712dQxW+aJTeEKJnb/ej13d6V+PtZMrmEn3aRVaqRa01t82wz2MB4PjXAuGT4ZFILrEQNR0
4o0k7JfANsdlDAxpyzwl9LiKT2uAAFEBx6LbOBRApXvCcEyJyhDnpByNZedQZ3HSpUmNaRuaVh+z
c4iZa7tzKAsGNkIcIZh44EL0ERw8SoWxMGJliGMpIJxZMV+0+BMQwzBebs8iRgjqvzQ0CmNokEJL
9YCU1xm7k5l8aGJ/LDkDWrwrZIxM3FehJrYoGEu1ig3JyW9zHiPQbvK50QzWrtSDOGoNvOzoGefO
z/z2bRGNN/TAscrs4Gk4kVkgNcQo2YsaVtYqBXn1fKxx+ybMkCWQrhiiYTJHEUR91ldJx7ypcSeQ
+6gB8kbZWUssO8eCfvOIL5IYY2loidyGKiyYeC4e4UT9yQ+D5XVEhNAEo99+S/GIeYjfu5GkehHK
mE05nSpTbRFyZQmxOtMWUSnKn4zKw31YycgZMTq+TJPNbPM5Hft8wOsVpdd4vh8bYk3ik4o13eO7
PD6VyWaxAJWIQuARY9hGfEX5eOjvovIuGyurXl9BZsORxjsVYwdzXckqQhHjxN646rPc61OggYWG
3+VZcHyw/SbAz+9liky0VWpNjF1nDKrQMRyqJIK93P/YXh+4vFP7z/h/lcNkU1dpSgUgVsFSEGAT
28Y4uQVqSao2el0HY5uKrUVQYYqN7gPnmPs26iKZMYOkkEcSrngLraNfT2/IdbEHKHqMKMrnChO+
vHFB3jek/78J8NLekHOFojyn1XKdRoLTye0L6WdriXhDavtW63I2xqL0GCUu9AjZubKec1DNdsKH
0fzGucD9qPwihDEmVR5l2VBg0EgSs7tw1c9R2nmaYPhRB7+la9E5acn1pH+fNeNfySw5xoz3/Riz
koowZN2EByjHGPR7bNqX4/Nx7pBNRtepA9pljyLgXIx2k8lWGIt2Jj8fS+Eoxds010YphCSNsnxs
ZzBWE0ufvsTZ2Yy+I9fhRDW80zAGBC0JNNpCFPwKPVZrSwuzGfSeZXUtjRXPWP0mavupGW/FjM2h
dJTZRZS5ELE57bXoLxhNpIR9a2TRKe35FnxA7vE18o5HlWUjsU4hLkVBwjG0q3x5TCNPTTiOhaNv
b2WhjYihSBa6KI4B/bW7jSctqPSc85F4pvfNf29kmEM/NUUBM085X+mO/fxZvqEjpNFdxp335R2I
MRJJOxYrqIcxT6drJyVcH8z2z0ohF0VgTESqK8UU0vB91iSnEzCUFeUBsLo52LScuMaUGFuAr1Lj
IaE6Fgf1Nc3LVlCkgmZBscRPNGRHQe4zPxnjKB07EDt0Rj4Bsw+n62ZvNImlKNk13CfH93O+Ezvs
E+YZlpIUmkFj7tG86SfOZCBP69jp18ksygIg4hBgT9+JK53CD9NrjqsjjnhquKVMqle/Jjs/lYIw
8YUStkWs5NA75aEM8vvCNQtLfRRATDTbdNYA+58P5U33mZvYcRzWL5Ox+TTXyQRbSwc6jDNY2M71
VfQhPS0n3gLy/mzDJYhie73yOMdzQlAzmuycgAA2OYFOMeit8awBTgXktp1HyXyW03o/e+Uzj6OA
p5pMrDHL6K8MIlRzkhc/XIYbzH/ancirpr5d2dG3ZGwIwmI44QGqoz8RgILkXnhvYmxEsEOvd1OM
6WACHni18Sk+G67wBEbaQAh4Ccbb8z76KxgzU2lAlAV1NSryXh2096hMODPAo4LEHT+nn2cbVA2y
lXnqa/WKKqHzV67nl4pyH+qdMizYd5rH0hIEo7SnbAxdVKb+zsmxheXWEEiuS4hYozTQiRtOT4rh
/dVh2KJyLlSG1tR4mxmJAM6GUYtctFrUlf5ODBONjI0BKDP6OlY1DoZFuTNWFHBDyT8WwwtE2BFa
cBNnKvh3fpRy1GswxgRzBWTj3o0pbMlrrHGnJTkv75d5WlFQY1UG7G+jeEJ9qrNPasQDZNs/lybp
qmQQiY4svA93zHZIVIMAIKJ3Jpdu6hsY/QRGVHddgaAVb8wxOF9s1wltJDIGBd3y/2ZXROlG1j+Q
9cvxp+L9PmNIDHmqIqmGk8MochDn2GQZNY4f3fU7myMwVsJYlUQem2F09CJ1uu45HCZLUG7kwjcy
zgjOfo9wI4sJSFSMYkmdgs0c0TfvaLcueo57i2gYHATrE8Z0tcKqTGd+Pb7FXeW7iNWZtv7SL1Vi
gvfEWaeXVmttEp5TDMwcC9nf09lIYUrBoS7HmqpBCjilvPlO83UvAQKLYqMpCRD27hM22q8rp20s
XjVuvw26Ec0YDpTEwlqJC8wo3NHlq9yLvkmPqkuRytsb4/GPZgQ34phQRUvWKVGAH4adZu3crKmd
LNp5CWtOarEfv27k0NexifunURe6wnhb5KqBFR7ddrfSCWM74p2ICrvwILvxuZ/siieXXtcvjnMj
l7EjixbVmIaDfaTbzTTfWDFeS4IqAK7dmbeuxlNOxoTMrZnOKTCUnQ7LVeB2WKYPMhZRAyks5+BY
RTnWhGWgRDQAAlwZ+cBg3A/hv2Py8fj3eUdhTEltYi+XtPj9JH4Ih9coe4zlp78TwViQHHgHUlih
r6Wnz8g4nbwZLCL/Ueh/UQCWaVKsMkmsRBykc+n2h3qaTwSgbhTYsMWoNccfcz4Lu62vVsJIdIIz
DQuYfgbtTtF40+P7s1ubEzEWYlb6SBF1PKXke7XAPoHi7yr2FEe7129A8fcRTNWW+H+Z0OC8JYOx
FQD5yIdEovt9Xn1N3PXUAp9XQp+K9uB5uQxHAQ3GYKStvsRExC5cPV2p0ZW8nFrC0Q36HA9sA4uR
2hZN3AsT+C4SEo5WvayDPYTjI2mHa3kuOQ+KpxmMbegziUhtKSEgzGuM7AxXgxFyzsNx/wYTYUhS
Vk6l2iAWnAcrHtzEvCYDyIPl2Urm0Dp+vTxhjIEgVZ2mKUE4gz3lcyTKLoyFKxToUYE6Kx8L+1gc
71sxxiJWCiwERaCky9fZKtQXtfha18+hwIFt5mgdu+QiRkU+aSLqenX9UEqWkD5Nf7bVd3m/7A7/
KopVI9JnJPoCIqfkDN5brAFQjsfK46+wchSPZRBUjKqPGmqS+v6TMb4sC6cTyotY2NFisQOWq1HC
wi62gByZFh3al94y7tJTejYDXsec94kYw5AvYr7WFJNgaECAOH5Ikn9L4fuxtvFk0P/fRCthgfnY
ZUHGmw5+KJzK6qrnBXpvRaAD68OimxY5AWRS+18lNEeWNriTi06N1X2MAf2b+auv3aWPGnqXk0fZ
zoRXXrzC/XSMxQhbSdHalKIV2ENulfcNpTe1lTuxsrDX6kYOTyLvYhmr0begNZpGXKwqymejihxZ
GT9J5sqJjvZBbTZvjDEXU6+QEd1zfMBMCLCvcNuphlcJ5DaZQr9VUltvxEDMSTBUtX+sO8fvTWbb
s5WoD7HUQj+L4mnEoOagcqdhd8t8P08ns53ZqgqBK6djMG6x4U8AyrCe6hMtttV+xwmgjz+YzI4Q
98U8C3qFngDRpCtRnSzYE6eLeK2u/Qrt5khMbCE2Zq2LdFPqx0gKAJMfQ28Gy1/vR3e82iFH74EO
+v59x3VdV1WE0c/GzQNia3bimrehF32Qbax0n8XHv1MJxpy0vVgUQofqnSrGbk9gFTHvfSziNxeI
cgmwwlUdsO/vj7RmTRKXRodZb6yZaZpVgjQsCrrryJ6+Jg4PvXhfLQyNyLpmagCoei+tNgx1midE
Z0t2nvObvPTV6I9c8UUEE+bmeVd0IDgfHC2OPJKVp7hMAyAZn44vbj+wuIhh7q1WiKINMRLgSFvO
vdraTSe8YiXH0oec4yn3LcNFFKN1eth0Q6mhnVxmiFy+dAsPgvk3SnCRwChak0RdOoU02Vms6JS5
Bdgyy8+tS59Rcld9Pr6635RJLuKYmLbTZ6PQKmgBZanrPYDEAPZPuppfkNhPXnJPIYmEc+3r97w8
6zf1wYtoxnMNQ58aQgx7MQ7W7FFGN/WzFsyPZoZ58dUlJ7PmotbzlJ5xXmYaalkiwezK2XPX/ZMm
EMqdOaCe6dew4HIwxnMJWTtkJV2Q6dz+tXORbAFGEUBC99IpdpSgc0xfOf1AUq5ejr8n53zsPIDa
SZmeiBhOH0MrA/UlpgIqiee8fhP3/DwgOw+ALY5majP65RRXtImdB2+06tgySNzsRnWNOxEQ2IBm
8hJguKG5Qgu+vJYG76W8/f8mwmslkKLmI/DV0uvkljbv+1P3BcVMpwCfIw+06Tf+5nJmxsig/tSH
ZYkzt3DZ9QdAl59rt7mW0QsULcHhLa5SRTzQobfHszncKqrlKM4qtijq2AEduiXFhjOT6FqQDasc
gNeg9/fHusN7kOzwQDmt1RLSnmfvKOcM22TA2bgn2GafnMgen0HG/vVYIseaspMEmpA0ktBOs0OS
U5Rd1zz/s79+AP67/3zcWx1mc4sYUoxGEOjSkITatQQjsrmlIU/LHgREyaNLV+OLp9xG8Ix3Wvu8
TId3QsbezIIyZ0oNU5AS05MUMUCFzD2+RN6TZ6xNFC6hVCo6GvymqrrhUH5N6yWxU73j9SZ+0zD4
eZ3sLEGulx24gtGbJj44VezoXHot7tLugXsb2cpL/C1B9/T4eDwPxU4WLGHad/iTKLqBQYv4j7GN
HOfBcFZfvi0SiyI/V5+nq/TMe/Ocm2VHDsTZEIwsN/Ae9GBoIkvIIisGUuDxAfe78BclZUcNDC0a
6mTGrQLO6Qxz6oI95oruykRQV4oSP1yvHwHORtmyuYyj1Mn+Ymd0AOqZOngsAFH7PgpsylFJOwVo
M2X1Kk6vCkZQzfKjGN3HqE4eH3T3Oi+i2L6P3JWNlk14C0v1bZkCo8bc+PThWMa+DdNVBQG0pBOd
hQfP9bFr5Z5Wb88qKE40pOHGZNUnzQotBUy/09UfPfGNROaJ9+LULuqMgK3tXmSQnpX/co5EPcuv
n+hyJOYTZeZSiUmLI6XBjz4qGGGB3KJiSq319YCL6MGR98v2RkxAxWzgQL1TBrTfUj7RMaXsmhbc
l976o7G4ywWyyOCjaShTNwPCZJgFcNDDRANwLK65Ucu+/v28R5YJEcshyiAOUOv5S3+t2A/NSw+M
rOrj4iLRAnyyIVmwY6KDncUrmng1wXCXeCZHQ3c9wua0TBwxza1WKAvwA5X4BmvEsv4nGcrm96n8
jcuTqkaShwGI9a15l+aPjcCrGu/bq40Ees8bCVmVYVDeRAFo/KL5EpimYjt15hN4VtA41t3OARpK
5ZBTgv4+4Q4o8164wmQsUzf24hKOg1Oja4HAmq7XqX6NAuwM6nW0hG54L5ynOEyiEs+l3OsL+rk5
ESlVXxq5hZJXdruM3Gbnbl1oc7mMNRGGRhrqxsSIgbLerrIMOkhwUFetDxvz1IV9aclrcpWYKNIX
4euc8qY29v3B5ZEwxqZtdLkuQuSD8zo+L3NhL6nkDBVYryOzsTKVx7vBeQ4seGwRmaTQ6TDAoD5F
oT9LnOLXfsxyuVCVKXOgnQFM0BXqkgbdvyGWcPpThv2H04J5L/EUolxb+hpn1JOjMCyCbKRGcyvH
WCZJui+aXpwi0Uu70ef4BVo9OfALLJBbjx3JaCa4uvZL6Gu2fJV8E+zVrwLDSzPuVAP98L9KM0xZ
0kxJ+oXsCsOQ5hqBnYICXp2G/1aZ/oTXE8u6wLb5XzHM6x7VudK0jEJMN7G1Vq40PK4pJ9HZ1/GL
DOY9C9maN3IJRyA1ox0bqzXGs1UuH8r6xuBxeuwjnW4OxDzook8EZVmwykr80KdlgNUH8q1V27Rf
cKwR+2/pci7m7a5kNTVhwbmiUbYSEll9/keK/VMCW14gVTtLeQ9LuJBzmNx36TN3z4xzCLa2UM+z
qkyxDvM++QaWpVVOh5X3+0xN0lB0rE4OULCwb+2217G5w5Gw//ovl8R4+NjsxmEukNXWcXgGR6K9
ztlrnmh/KYYedOOGdcx3qItGMTEHf4xeAUQgktOxQu0WVi+6yxYEsoa0RjfQ/Fz1TPNVSj/1xr0U
8jKg39joy40xjx7c3mKu0gcpA9FNwTIrSNtiEFVPnujc1g8Rt7rClciYgETNkkwakHMVFoYT20BD
1yx0gvIkAogstYTgj9bzN1fJmAEtRC+SqDOCauVr1fyziLdKyfla9CcOLDS7XxBJIph3CdCbVlCt
uWEWfU0UqXaBX5c5ulwMDlizNaAFhwvH7nAUni0LKEmnZkoKTRxWv1XPwMWZebu6PDPKVgFKw8zT
uEGrVfGrW0or3aNI3AFLga8cHK1n0/5UjFvS9wBZK4bVQk/GkpdrbJ7Y3fDyV8+LTfyLLs7LYUSi
FdX3auJhSXJUPIWHILQ/t3dRPXajIIoitK4KnKcHGkCV2Iq7XumPNcjUkBMbYA+MHFT3z7z6LE8r
6P9v7dNUaUZHN2rn+HEsH7qhsXL1L2+QMRzjCMDPhMC5iuJD1Xtj/aRBjJY8HH+o/VLz5goZc2EY
Q2j0MeY9KJw+tiRAKyrY0gPlfRYcXmuT46EIYyrqYc2GoUHBayDLVVJqp6qI/OMD7YowiKzpGiUw
1RkXheGiORKxvwpkrYds9FXec9399pvfZ3zTqtdGKQpoOQsaBkKHO7PJ7T77eHwInhBGwZIs76LK
yOCdNMMSzNEGTGbccIhi9uv+m6MwKlZ04WBWK/ho6KdXUE5KsbgR+TNQq5RT5PHwtPfTW8ME1jSw
/EEXxARxahgLQFdD/p58F7/r2EVHch09gwZutuNHye2e6mdefrtr8C4i2ajOnEhnpBWOKOiGt8i6
O46Zs3Spo7Z/BOuwEcVkY6LcxWozgYWrnK+a9HZZPJJz4iLeDbJ9ocIAYlspZ7ToP7l9YqnY9TFd
Q3Z1HxBtzvA5tEWOlvBukHlPObZWC63DzNnaFKPVZMRW1PK+nhOvXHncCXuyNF2WVVXSABGlM1dY
LbUZjwnKgeOoOkqUuAopb6eiBPmXxLN79LfYkGIriwmWTdJIq5AgdPih/JTWnFJLla544hXbdz38
VhZzh4IxCGVlRtTDUw4jwZV8w2qt3gevKCdg2VWRrSzGPhWxDCyTCLImG+ESUGJQjxbcEZt9RgUY
KgAli9bK42TlfTjGXjXJ2IRij0mtIr0xysLqBr/Mv4zF47FZ3EvUYdd1ZOmyoUsyY0CKPJvldIUY
8dwHja8FAKp3U2y2HYvZDaE3ctgysaySYhmwROYU34cFHMGllzr1S/oyTVZvFdeCX3gDn//nN2ry
83hstbgZBaGCkfxhj+Xrxo6dEoNT4JJ54E4o7H+xiyxG/UlipIU0g0s6NvwyUFygBQIH9aR2aMrM
KDhqACRJ3bqxBk4ov+fatnfLvIU2AdBVU9A2fn6XGqUVjWfZ5O237bo2DZCSRJckAnPCHK/V51af
QkIbTxRIez0JnTWlKOBivAUU93KPHNw61prdg21EMgcbWpEU8Wr2ziBlLzEwoZZVuKEAfn8nhnnf
cqZG2qDDRpLoZlYLQNgCxtb8fiyE/sgvxtGQNQ1kChqeGnOWaMyVuhzl2TGSwCjOlcqjetk3U4Yu
mibWzQlhQZ7itgXVS5lQkyh7tMo+3DZ+e4VGBW0KYlbwplc5pnF3tkMzZVOX3upw7FbKHKrCEio5
3Zsy7xbs7Ym26Bt+gnGAMLUSu3URbTtChvVEWm2v/QFrs7zN5H3V3PwVTAwctlq3zvQDAv0N8Fap
Vz0XvnpLAV4KT065bdDdLvP22IzVVCM5z/t2UEHTHd4gaDCBUCp/Dr8mdhVQaPIsMJ8xLoBd6Fnm
vIldg305K7veUpRlM0xVSivUfSCdlGDxJBckvBybsmuwUVw1FIJBALRHGX3NNalJFKOgSczgLuid
wJ2DubY/mTfoodvpmZ9K7x1tK5J5h4pZLV0sYqJEGaXsSq7KyEEulWPeYzUdo9ZQmGgnlOTjWbOx
BZtxlHk3b9vKZ1xuNzWxsqp4QB3mlBQbQzsgcNZt6i6Wlz/pY26FUW+ySXilQR0FuYW30IBFOt5k
bZBnnPrr7lD0VgaTiIYgEpXHDnRCcTBe02pydK2eMe/qGhxJe8ZtK4h5gF26VnkaQVnWvgAV4lgQ
z8h61fv/m9CtFObVFbMGlFoN9eTQHIKlk69GgVeG2DWiGxlsdSoe5LIKU0w4UECF8Nz44JOqzglI
7+hr1sEP8pXwkM05es9Wq2QtVcS1L6nh/jGYNqHbxH/Se950ezTGgUejAXoDE2lHVX1UMr/s/+3+
pMq8FcEYjXHoCSA+8YJbcQZSsZ8Xq53y1gj34qytEMZMtPg8Wi4iATWbAEbfkoTKyvLnqhE4BoE+
D9ZlbwUx9kAvVsyfNDOsfB+5cSpZ4nLfVIG5/tPwym68MzHWQDMTtQaXAvJ4oOQR6VOfafYq3smy
6P7JG1IIylPEVER2X1EDj5CUNLBxo/aYRKcl5gwU7CvZ5fcZJStnRVC7BAGBoTul8g8JraR5Oj7C
/nO5iGCULOmqPDeTcXaWUXZXoXBJE50xyOBLSvwg99Ot1kR3dd99PBa7G2Xo4kUuo3cTYrsoXSG3
ymEbKJWMgPgmvC4C85y7uc/r7vOuklG/OtJLhaQwd3F9l4aNJaCoLHNKEdxDMYqXSqZizKCrcsZP
dP6pfkL96AbUMZ7hYQ3jircEtbvLur1ExiXNc0jCHi0vR3tYcYdxaNFUQnNSw14+VR/eaKhv4iBy
eEBUvNtkXFQjK9FIKBVsZz5Vua/msaX8Cb7a9nCMg0KvMJ2aNMIXC28W4VEwX8zs87EW7nvan0rI
7iuqa9eHWSP0eF+KFQ6S1UbfjyX8Jgy6iGBKRlpaaetoIjJJg+Qkfoud/2A47mvwfhUvx9Kofv1q
Yy/CGHvRdBhuahMBMFeAd0hcUIe4C8gIebPDu4WAzadhdxaHIhNJWMEzqdKsWVk4egBXdkk6ualZ
Bcim7CjKvF5qvTrXrSHv/yhCupyTMR6p3utGvKIQkSwPBC1YlTOlsK/eqO8pWCUiCkvcHLVpXCdm
hx3T0pWLQM9OvcYx7fuq91MEO3xTSymQEQlaNHpyLZZOunJs0b4qXH6f0btRMlpllalrklEyqcAa
Kj6o1fcw+3SscvSl/6pyFzmMymmpUNdzXmGgQ52MD32GNqGsFK2lxkb1ZU6kYKyM0EX2wcMN/008
fpHMeC7sQUytuqJaP9m6lYDbmJbbNI8CSR0f8Tdv+CKJUbfeEDEaMcENd64u29RXmS62K7DmSZzW
z7mwGzzdYHxVqFW1XJIGGXj6rGnBknrHB+Kot0p1Z5MtqUU7dy0d/IrIOVYCs7xax+BYxG7nE7Ut
SRVRJ0dkxLimpKoaPVoxzNY75Kx6pVM9dz7AI4IkWMBIUZ5bP3pSPxxL3b24jVDGLXVjnIIlt0bt
SSOrlUviJ0ltOZe3n9RshDB+qVLXZJgXYQKZSh3QVY3K7q/y76sdWsTClPNnXhq1+7kuAtksKpdB
OWxirg2spJ9G7IZ3vbVIPMIu3rHYvKnFOJuR53Dp5ZfJju8Vt3oehEAD197oqujdQCoZeHdJ3+gv
1kNSVEMzVNGUWAwJ2UyTIZwU6IhPl0RS0LOkLxTlj1L65fbyeKwf+y95I4/RfGnQ1CLVMHtCJ+nU
q/U0gzcQNYm3T3fXps6xvP0vR2uuBlF0FH7eP7RayLNE0E2sSQmt7KVy1Hmh0EmWieDaOha1a4el
iyhG9dGuUqW1RyUrrl77/KEtvrWm3UhXU+uCt44jbP91E3qR4ElRTXZOAwTiTTM0ONiCrYm3zmxp
pZ/bz/7wWgStBWCiz2JkKSbnPul9/aIuG7GMyRcyoQN0MOoGYv49Ji5yfSvKbvsae2FgrD6+UKoK
R7KordkYSXmO4rURtN7Js85J+tTSYtGK5tgZeEvib0/rSBRj7/+HtOtYkltXll/ECHqAW7LJtmPl
tWHIkgS9N1//Err3qikMT+NpzkZaTEQnARQShUJVljYWRd4z8ut8+Za0bgjpyf4ueop3fPMlHhSU
/eldelz8DhuxevcqgllNq7Ar5iZcUB2CaY2md01/T43Ybcfvt6dzcyusMIStoPSKjq468OYdaCxa
H5Tym4K9dxtje3uvQIRNgKfFRa9TBDN46Fr/sRySfYciyModnot9/fU2mmxEwjngFOgtPhbgEj18
nNH5oUZPnejHbQxuZC8tw6TIEyE6gseCF9eTtrOrBI9RqnVWjIdSpgO+beQUkQ8CKSV0NvzTyJW2
j1VjsbpdF8e+2uVe2nTerNxVtqyj3PZsXZGEpdFNtc7UNBx3GTqcLZ1LarCgTAl3+wKuX1GENekG
i3WLgwu4jgokT4coB3JG6C6BHMfszoEdpA+NFtxeI8kc2oKmHhRvwjJNcemCTO6HpKsDrSLP1tj7
TT/7t6E2Sf46PFswh3RILIJOBdMuVGiOy2pPA6vK494tU0o9mhThYVRT62SVpiKB3iw9ISts/U9T
mY25GTLuBPNYLp6kIJDAq9XHuxKdo7zw8Kvs+GH+gPYDmIqjrChXYj+2SP3txGjegSPTMRn9oYmn
3RSVn7TJTCSHzLYRGRrys1Axp6k6/5QV82t6GCm5itsfuyBLy0/90gu/ZyjJV/aZr+xkVUmb9rOC
439fwUVZguK8JewwMsMF/U7VuTV014C+2m3r+eVzv2CTFZKw2+c+CvOlTv+zhFxqKH0a99luOCfe
8HPxG7y1kUe5/7ptOitcYe+Xemo5Kfpu7OYYbRSob/Rudcz9cq/BRwA/F8+5F17CR0TKElyp5oMp
c1g2N87qCwReSJnNtIkiBbi1isPcvi+tR7wTuBW5H9HaKpa9FW36KVc4UYi3zZRJTR3QahS+YdW7
ms1uFUP+O3unkqfbi/rLGm8sqqjIO4b12BXKzEsG03vzLtzHb1Wf69pwWRbe9SZ6x6WQ8JAUGKgU
5hkpyDA7KJJ4Bp/Bl59h6arOn3INR9g0VgMRkIhkeJGf0VTWNA9t8tiwb+NDpe3JcEyjXhKj2b6w
INXlf4jCvkkNyMF2+q/E0P4n9Jemi3Zw7rOz8rk8qjvz3N1J462bx/EKUthAI03RE7XgCTAn5KKe
U98efP0TJDh3UJDelbpPn193ZVlhCpunZY1V1jwPLPqyBMkBmSLecp9jhI2XPEi11/lh9XIZeU4F
2I9ACOdPMqpISgdaxf99PUOubXcw9rxaS5Zztm0vVyA+1SvWU6cChKCgk/xctmfdafcG7VzcBx/Q
Bfk508nJiqrDiNYdt7fL9gpeYQUzVdVu7AwNFNjW36pBcdXh+ysATJ37U6aGNFKBaZaqayiCovau
ZeSAp8hjaDYSN3fzwLhCiOySt3ld4mkVN/XC8KrEXwoF8dbeNfsft8ciAxLcDTuprayOkUqcTRZ6
qn9RoAqjlM9x+HwbZ3srr0Yk+BaEVsSeLaSm1j/tk3EhZwYBN15lwJ6X92VQ3MnsfJOgV4CCmUM7
yJ6SHu3JY10/GOXXrkj2hRJ+qNl47DpaSU5eGZxg7GOhxqhancbdEmaerp8q/cvC7tLiE+0kNZfc
fl/s39XABPumKiSsTSsbd4i8ltNJn4NF9mIsgxB416wLQosGUpyZ3rgzVGfJ0LlZ+k1iEzLjE7jW
bCFBh86h4045VMfYKwLdh8/poWqsO3GNom6fxq6zi6SBMBmwQLh6XIfKQPB6TN7UXxTcIMq75tAG
SGGmaHiBWhGvkhdFcQu/tW4CbThWyNqZZ+2r+8WArI/ut3skzzU/k+8ZlOhfd5Jd7UTMIFUGOpcT
zzHRHtqf3bF4iHff9HrX7qhrB9Ve+zTvb6+nZFbF3NHeppNSOSaipnCEZnrWlcyj9ZMmU17efhZY
jUzgkjKO86mZwY7siBDfgVeLGHtlb57J8faItvcBcjdVW7PwRiQsWaZa1pSmqO3poTyR30XhQy8V
B+UM+9Is/odhiWqIYTXU5cJQLFJcaOPqfnJKveQSPsxv5X0qtqMn5hVMoPulKuq8Nn+VW4CJn3ml
V4ZUw/mCsHbwmjRbsgITlimqnbrQpmHc1UT1mBOkDq4Hw4/bS7R941mhCDxfTXXUaPOvIS1Bd1Qe
0GXIC48dGk19VRD5nfzpS7nrw50m805vW4claiTyormiqzAo9Di/twK0twqMe+254x1CA2dnPvMC
+Nuj3Wy2sp5T/k0rnwoJSXaf63iWNffTxfYR1TlGz7wRa3KATC46lKZe/JOrQhp++qbD/6iF3su0
Dbc3+tWK+N9XH8HqwpjRmwFZS/qCblu1a8bU7Xpo27DXvAKvFlc4IfA+O6FXGXS60uw0Rqcllmzw
7Sj3CkA4CdRRbRnjWmv6HtGcywKZPLRwfJfgfSJ9tPks7qKdtbu9ipse6gpUoJWaDYkBmTxs+Yp5
2ay4TSjrvyZZol8UulqiJEEBVJVg4pwFl0TyWEah1zvH2ZSUA23vAQQvbQsJUlTsQhJFZMrLrMcR
Ppzb+Wl2Hvr6dHu2ZBCCtY1pM7FQZYjVJF/Qi8EttUdLFoT9B/f0Og7B0BJjXJjSgavwGIBsAx35
yRmkagge1jPP+tm4w2dFnha9eRXjod//zp5gfVZKoNDhYJXQ2vjS7jkZ41oWyHUftrOTV0iCyTWO
o1izhae//5TkaEGFepL0zrhH0GsXutG38aBL9u4/HNO/RycqUmU88cLSm6s2QxtwbYZkJ3N1JBYi
1mxFQ67ZkQaPWLfPRgTdK6STJzJnddt9u45GOM2mgZl2zsC8xeU/ka0UToezZ27jOdLkK25uL52C
K5hwqKm5sphLBLAU7NDHR2v4UqR3CdTQZS0NZXMn3FsMmim11fDkUOsrMb44yGAKJfGrbbq7DoZ/
woqLiFNDECfiFdJ99q2i5i6hioSG/oHHrxgCSeBuOZh5hyOpRlWi6vOyTrqzzgwyB/yBzfCg6ZgE
9vNtatqsayCWblDdsg1IXAnrNKmUpcao8OMjfrTfc3VwnpEMXZ9PtsvuDT/znT1eJk6q7CGMb9gX
FrJCFtZNmaa4QmyFOx9c+GQ4aPCA9cOrfLgVjLB2Xeokc55ia412hQTl86h/jxMJwW+eVSsMYe1a
o6p0pQNPaMpy6KuLEac7o4xcOn2/vVybu2oFJJB8zyiEY3/dG1hV7ZB327qsWUZ3sbVj0doxEvGN
aHcbc3NweHdDW2Nq2oaop8VivanUFHEPMrfKOW+78a1aF+NTPpPwc8Ro5t/G23bxV4MUzhQzCpvS
mWAYrc8eKzj4bYBorcd5t5Bq4mx73ys04VypUEIVzSbe/NA9aI+apm/LBZO6c9BUw3ONz+hhf49U
38iT3cz4KG6Yv3i57aqxGJiBZzIV901zuFvqt3mquLlyV7BT3Eky7SSbTbzZQvVzirMKmcW84MA4
dAeuDqgeZOfYJlFeJ1OU0GtViw7OhEM6ie6iynQzacfyTbZfIQh8RQlyekeo56AW/Z0e/kiX+6R5
IzFAGYbATKbd5kDBKExIMnEiRjmNV+/pLndcC2k4qEr8EKrebVQZKP/76ozJu3LJpl6HHeY/2vm0
dF9oL/FnNneyZVGkMEHI0xYV3Ru1VsO4xtzVoMI5/lknzKtUP5HdaLet4IojOBqF6ljorYbAZdV+
dKCJ2iiH18zVFUAwgt6a1dhhuH6oY3KYHdMfZntvprJOFttse4UR7EAjdFhqG1GavmKuZjTo6XNU
y7uYoOPeazRykHz1e22E5Z8gwG+SBldxnFZukjB3qWYXycru7ZmTLY1wUtGp7OYoxpA6dqnsOzuS
mNj2M+pqHMIJRboyJjlv8oC6qW/Lt+KoBVaQ+4kf3ZG7aM/lt21IKKmuuusgTvrvRiecHFPUL2zR
4afV9LGt32bVu9f8vqNbJgJqxBHFcCmZaU4c3LHgsF8Mu71LFlm24T9M4G8M8c5BUtbjVqXDEN5P
O8XlAv/1afwx7tku96ZTeDR35TF01bftA4F2ijSyvM1DV3whwKYysiiqgb0VftYSV7vUT+kp3PFw
wlR7/ZEeUBMglcGWgQqMUdYGnQsb4oFxXblqekZTb8+Jvt9evW36u45MYI3C7swiUmAdanthLDC7
yl/Gp0gjr9pjVxyBNuw6Vcqm5gqrqIK2cxi7lUgOi81mweTqlIkyxhFDD4ioM+1fR5TpGx+Wc7rX
jwMUTrkkRoR+bVFg+5X3uv4+a2hhk41dOZQjgSuhD+hDAvXRSK29Om0kHL/tBq6GKDhmbdM1cRHi
Caf8SR6iQxEo/vJcoBseXlUKT/t02zg2LfCKJrpjuc7UAdK70LiZC8+MjnpoerMsi4ZPzQufbwUi
7K2R6JEy8xs40vjj/YIzzE2ixQnmorQ9x2ptv03TDvk1Tb+/PbztsOsKWthhc87UYhywagzNcGJv
Cpodz78okB0V7ip0Dxm+Oui9u6DNdOEnQXyHbp2+LIl080BdfYSwA7NhNPKMgT/HvvwaMrYfZucx
05wDKYlb1a0k3UO2psJGzBh65XZGhY04QgakLLwFBUCJHQW351YGw/++8tyiLG1IVYToxk7ftOxs
0Hv7306ccKqWfR4mfY6RRInuhnqQlYM/sotJTqyrJNwiM1Jhf2e0rgGGiIBakvdhbXl5WHlqoQcz
pfdpvLislsmNbScXrwxD3Os6U/osH3mgrbuoeEMdG3f5WB563wj6PT3mFrQe0UtnPFb76JG7DjL1
A8kiiqVORTLRWGNwvyODvqlq66ueFJAAleVhymAEBpizbJzbFrZSMeSlt6qnFY6XObHEJLe9iOuE
igrDE8qwu5lf2vl9L31PT+jqHu+SPQtwi7mMO+ekH0YISfCiiWjXSch0O6pkc4EyZN9DMVXYEpVi
o8VxCXgerNW91kOdUBbEAcPjeIREL/T89gbTTd5Eu0UmW7Pp4tqOZUMPRUfOsEAytmWmjck7FhX5
pXHutfE1wcDV7wusYlRKNbAU0XzVCBx0P5m/3aaTze8nugNZezzamuJVPWsUQ00mOGAsuifKJU4l
2RebbtDq94WTQNeNVqUqbrckIjtUtuxCW7urHcMlziy5DWyf4SssYS2cojOyqeWE7/EmtpCIOUZ7
0/3V6nD3quppYvM2FQSzJyrjzVOjoMoCd5vQoi5laCafttD8GyTu3eYWvsKID1NDhXz3luHJo0/f
JFVgVk+drJhPBiGwhJPCBhpEOlB3WezTEImnCXunTqXExdpk+tVIBEtAr9WuTEr4PEV4qno/jx+g
SOfmGTpD1ve5TH522+4cyBUZloFaO+EMs0LsmWzkl7PFadwY7dcMJT2EZXuIMiLhP35evHC0UPXz
PyzhDKN6t5R1VCOwhkY0xiHd87xoXRru2g4ernCEc8tRjLZEn1Kcy1/Se/tLBv2YDkKMFBpx1OU6
Wbo73ckbJ29nf19xRUkgveimJlLgSFquvectOErIPnUulyxB7s/+VaH6FZxgj1NhsprxfpcZFIi4
Qj6PHuoH2RkssRAq2GOCbk/a2GIDzwouMPZnSy/dMT5ricQZ3t5ev61DbHK9sLpuwwK1iq0SeqPy
rPZkNyT9a/yo1aQJ50TUOakRxfxptIIqlvaY2o9L8sHWP5TsWSr8szl1vKTENnSCI044cEdcG4rK
hNheUkCrXtX7OwUVpm3rQPNAmyUMuMkbKzD+MSuHt0JVe+1EsPoFuZ11/HbsDzlN3bE+5c5dNUpY
anO1VmgCb/RqCMcXGYM7pIO5Ni28gt01THIobp9UKxSBMQjt4EmbkMppfQs929CyGQK+e71HvxeU
jqBTye1DXoonMMdUjp02jjgZW7/SXYfruMZBsnfuioVXsgb519uAm17FdXyif2uQOZyqSEPcvE7K
IC2ZHrQjKjhuo2xnIaxgBKZoqWYaUY+eewn1IJpiIPQXI25V5WBFliA6gdiEPDFRNjiBOJCijS4K
IQ6y9OcULGj5hYTI7MHx9Tdd/WsB5erV/7CANjHhY0KC4RdFrzaBulDdTg2KyyUvaYCLy3sg1R+5
a9Ofbf/2vG7vgSuYwCWp0YTtuCRgLO1tVJyy+aHRJQ/QMgj+99V4II/AlpjylZsb+zHt0ui5isvY
0yc0i7g9mu23bnodjkAgHVPoQtCcBGmzU9B9q45VMB2Ks3OXXC5qwOMP37/fhpSNTiCRkqHYJbEQ
TBrbxjOVyqdK6VlEP96G2abh68AEFjGaPmKtCh/HQOlDcbaRKTDC1XlzG0U2GIE7uoXNlt4iwAgR
qeM4qA8JW1w8pf+7Oft1x1xZBN6VO8osWERVPtjO+7h5n02Sh/Ptjft7vsR6flWb6opYGElX3Bnt
10X/cHumth00R8VTjU4sQxfFr7I+ZFHW4BC2P6PbqfWNM0OMxArjecl22mmAm2bjHdR+niS5lZtr
tAIWKKlCjy0r56XEDF03HAUJN9PgsdmWHI7bhLvCEW5Y9qBoFongmkHwb4fWGHguSE7kuTjkx/jA
TuydTI5o08RXgAIVEVCEkjNYRYYK7KrDQ+Jw7J3ZZbFk7fheeeHDr4AEQppztelVFSNTSPQw69Fe
w3VhbnJ36dHKOyuRj0C/SsyFr8otTIGYhqmYWcKQesDvqzxOuuDu4Hj5EdHQJ9ktT7p2Aik504IM
frPlQRquxIV3lqPl/+d2XHi4mweyipLte8NqTgV+ytsRlUwtiBfxNS7paxzQ1sT26xJyxYU/HlBs
tEhYZJvsV5gCW8VaXjohg2dVXAxItS4HcgiPy318HyGlo4AKdOxnnqxJ4SaxXEFF0axhroYZaU2Q
IwmXILTSS6qWMheOL88NYxHr3qPEmIfcwSVsebDIHvFSrz7xdK3lOYTQxBf1AflAaB8rz7qUAQvc
YvbQxCQTWLMfcl+pPnXGQ9f2XoS6ZudVJc2OgUCUDicHzSD+dAtGvQvLZcbB2aDy49KNZXoiw0i8
tiuJZEK31+w3lOiihtOyOGzBhs9ZtavsN40iayQkQxC8U5toiVNw6QWFfc5KxWNwSV/FINdBCGtT
xyMxqwFrU/vEncDIXHonvPCKVlWqrbfNxVcwgfyjHr7p2GI8ZL7Xk/e0CELnrSIrDJPNGv/7yg9Y
mlYZC4K9lHdfEzt1G2lT1m3avY5DoHrWVIvddBHvHdf7PIMdKTeu+micapT51LIjc3v7XNEEks+j
nil4PR131hv+wt5dssrlkZsEvZ+79+RJ8+pHXk3yqqKD61YSdSyMyY6KXkNQHI9eLPEt9jRU3/Th
/b+0QIHj29DM0ZsXRlEO8HiKc4a2FtNDi9IcWkMWIXzfWovbFj+pddCr/W1wmamIbDGqeksisIVB
DkP6xGT95SS/L8pYNDntjAIBt52WMc8cyMkm7fH2ELYvdtdlEvUrtKQq5o4husHbg/DClPCTdd/u
lL19Hs/krQSNb9GXh8hvY7QFvjDjaqmgd88PEbo3vdxfDtUH0yUIsJnn8SCL5G27pVc4gTGyFg8b
VYOHRAjbBMPieA6LgnGWVfnI1on/fUUZfTtlytDBz7DG+256V0z/zs7Eoo2loDFrCnhObakFA1HO
SJ32b6/Mtvt5nSmBJdoirgzLxsI0Rutm7V1nv23sczZedBawXnL5ls0Xp6zVfJXxiCpyPJTs1Bmi
01F4xoVGZtcyDIEXmlSZ4TPUiKMFzmH2ULDDK0RQVfacJm76iBzvp1dpNjl4/oO4mKHiFvbnsEif
Z21s4zqcoBdW6uvjm86WHLjbo7pCCKNKaL2MupWi50B2arXzMDzcNgPZ7wuMZmdxSFMbchGVrnmh
9rN4VdzlOkfiLdsxIO/f2aBr1ob7Ym79pGz9bG4kAU4+1X/wjIHXYGQX2sjzt4lKBHPWdOi32BTd
gAyTuYX5M9RyNy0eHJJ7TfvjL+dMwBKWvW0zy+jaOPGH8m02Ra5KZI7cCxoTEIRVz3V70oiSJr7d
hUGTTvdVDG9OtitfUICAIqx9XJi4gpZj7NuhfUDfBFABiuqsyi1D8ojH58OkN7Jdyl3QG+skvuzY
yA0opgIjGxplV6OJjH0c0eU2PypQaWmCCCrutUehgX57ySTm8SJOgmu9oihN7Hfhk1q+sxx/Vn06
BvW8uw30Yj/9mlM0Q0EKpYkuSsKcFjZsw9GX2I8nLfQGFlZIeW9lOQDbK/cbRXyjzaHxrtXmHPtI
UHAX80E3Axq+H0igOMWulblcfO+8XLMrmnCtsGhsjtSZYr80olM1a8euMfdWWp9oGR5uT9+24V+h
BHdBLwalq3U79osiVh4QnzPcNsxmf7an4DbS5kI5ugYJZUrxn7CJ6yzHg3pt4nKeLj9Tlp2hBvz9
NsSm0a0ghF08IB29GWMt9tP5nRUe8uwUjXjKhI4HMSSZCJvztoISzC5SYpO1RI39xMo9JPjvcN2A
FnQsse5NS7jCiLuXZ5tBUhaT1hLTdSzm1dNl6S+19u72zMlwBItjLTUtEjowAzSsGJ6d7GkoErdl
squfZNpevMgatLf0GAI3PfZpnGITHTpFllDxMirFOQEJO6oNfT/1xeMl7Z2Mh825HbixtiuOBIlC
ihczr7Pc5aTsX5Hu9QsSJU1IEkLdr/h6E6utPuchtiw0ST81JPSIgi6kkeylY3v+rjB8k638urDP
LaXMAaNosavN7w3jozn/uG0Lm1yHDlD/Gwr/hhXGkmS6mizgurIjXhUdlca3iqdRMdxqfBx6Wdhr
mxeucNw0V3BG3ywa6wGn6uabtCoetXr6W59OWByBepaytdTGwqyNifW9nMwgWsq/fXgQIATqWVJN
oTXIx++L+i2Ll1Oem/7tddlmt+tECZSjGmkZlQtOusFp/M5mH0PD3s+Qgkl0/Ys5RZIrBP858RCC
GwxVXoPiYiIG6rIkM5XaIJzhWl/rPsxoadaNtqtBD0mPFehZ3qHrpcRt2DKGFagYsrOmkM1mTsF3
zY88U10lYv8SQWA6RwudQWswiyqi/hMY1RwlR8P2GBzDQl4SMV9cUpQ0myY03wbCNB+azD5ppSFZ
m60tSjQHNfK8C4smPnP1TTOkDoFBwz3/NGq6GxkfjWT0Eob867mF8oQimbaX3Q9g4GtIwVGIE3ue
8orvoVANYqYGztQdOg11RfPik3R8pq2+J7XpQQHjotDx+bbxbx1Qa3ghzmD1vBsNhIhBSu8L5H3m
B80666PMOrb4dQ0j8CuDkOgQFlg7w/7a9g8q2UdUsnYv40F8JpFSiH53jkVsR2Aj5iQx0Re4XKl1
HtrxWY+jz6ZqPdgjO8ckuc807WGEoK/XIa2NtONXRdqydtNEV58gsFXYkTSHXFzsE5yJka56haMe
by+YDEJgK8vMSGaZ8MWohYYSD5nMAfvlcr/gJwv7i2KL6fjnz3PDCpsUBRbYyEjxerDDQ1MEI0Ox
9Jel+O6QORhY51FZ44dNM1yBCrsgHXF/NxuYYQjF6kh5bEwIxMefq0KW+LI5fSsgwd6L2GJGzjB9
xkJ9S7EP2STLadwcC7oVOIRSOEpiXnDT1lmaFziyNLt1TUV1R/ugRU+KY0m4Y3MsKyBh0pD/0WZh
jElb9MKr21ONOrDbxrZ1NKLE5fdQhNmqJ7vW4rnDJZDuQU2m+qRj76g584peEr/ZhkLdOsQiVcSg
BLuembk0RdJi99bv5+y9icrKjgRlPbi2tCpre4V+Y4m3zgoZL2lmDJg4JXPDJdzp7WeH1ZdhONye
v82zHuKN/x3UL/Jf+WBJWkQJoTWO3fbr5IxeOPoNpFCWuyw6tnW70+nb24DbJnEFFExCmxjachdY
MKpUXl8W+0r96zYEnGZXYxJswnDK0ugGTF6sfG6LHVk+4Rn+9ig2j+EVBB/latq0UC3VRIVhJ8XP
KnuXJBeinxr6mdLWnZ1Pt8FkUya45eMSIkWHYbtWPT0O2eJpsRH8Owhuj6vxNFUc9maJ8URq5Bt1
55bIunsNBFVthxqmZohRANW2nRYdS+Ant1WA9tvnVl8kkcntA5aiCYtFUVQLbbA/h8Ecc1HVJIWj
jDItpSt3Np5mabr4Lbh7x8wKserp3GRLUOh4WI/C576ZbQklbS7X6iOEuQzTtiFZn8U+69p9bUxI
YJRJom46KysIwZHQ4zHp9BBzyYwEl+nKHdMgQurFK1YMXUqwWGj3R8V7QKrE2qySHI5fXDOXIjfX
opEkuWlzsq4YotufpbqylBow9CY2dpnZOi42ryxUuDlfKxTBY0jaKEU3U9jFPCunxmy+OWaGnMTs
7d9PGNUhh+Cg1gbNEIVlGdrWiHGrjf286xmkERz0rzC1UbKRtgZDqcabdZmObopPIZqGVujjCE9V
n/zRCPTGH2R08LKKDhRKKdqroCG07WiWQKHFHJaxZmSJr6Mhs+lPh7jcTci55S0m4p89VLJKFAcM
vdv7yG3yox08ydtzuT3K6xdww1kxEshBgcxQkvhqk3h6+s0ZPrf9h9sYW8bnWEh153KWyCfm37DC
mGmqR8zGTFZL4+r6d5tKdtDWILg6BipjTILgp2B3gw1HIhkpLoSLvUvrj5n9MUTx6O1RyECEE7VT
FqWNLCf2G3Qr6Ot8PxgHdOd4vo2yOVc2HjHRl0NDkzjB+yGdhr7hA4ZCkJbUPFvxt9u/v3nNxOMV
eMbA1kGbHWExitlEpiMWQ6WDV9pv2+6BFG+r4VHLoXNXBGp3T4bPLP54G3frJHcIHgpUw0S7B9HS
w8jp6RAClpbVuUv7j42hIv8pTd1kns5JblyGSGJ220PlJ5SuO3jRFFPKSGon86BhxZw0CPdVEO4c
j06Bs+ebSlaatWkeKzDRBlFniwxzC+cumnbVjttNqT/JfONN61iBCDZY14Y9DibirhF6jY6t5ZfE
kBzu2+MweW8pXpgn5rxUupOghfME+8iyxzwfD1UVP6LSV+IQy2C4vaw4oZry2ei4GZYGhZbnD6MO
4r/PgwK9oijz91iEzZQmOUURGzxUSrqvYZwEUY7eELcNe+MKgXICS+MdAyhFtOHPgSxlbKMPhIXm
w0r2tTSmA8ubfWwRb3Ts3W0ofq4JF/I1lCg0wkyzZ4sDj4eGoztFgzvVx6orPL0r9hOul7fRNgdm
2iqxiGO87EKcsbh3KoLJw91v9lLNOQ9G9mOizpdy6GWdNDbMAcfDFUww7AFJNUgSLgCWTl8So/Sj
dvQNMspwtoIaAHIsDYcFeh+J/GokqalMJoAgHuZ1x+Xs+NZe3SHven97+rZH9BtI9LhSrYuyBYp5
fliplyJaPk9KczQz58dtmA1GMFQLfiNuYtrLhogD6ZUkquALTb2xm5J2V84yEaotHgUGmjcgpIaU
UvHISEHViTnA7tAx1+deSnJx9rqb/j/E3TaNbgUlOPWLPrU5ou4RTPwDiS4FyKFXILb2/fasyWD4
Tluxj1LUrVaamLXZZs49lF9Ut1Yn06tpR3YEiT2S00+GJ7Cd04xTQxhmsNQ+1dph0d/F4RsSv7k9
Kv4rIj8Y1LEJesSgOaboBlGt160C1Vw+y9mjM7WTWyKlbxnjj0U+3hV2+zSbw9vbmBtmjtApclR0
DUVVuli7Pxs1yWKyRH4+D+UuUatoR6NBRb6u2krobxvKseEvQ//yRTjN1IZCiwtA1exNHn5sBwRw
o1nCepsgxEbgB5cL0xTnMKNoR6WZI56aF18vLmkRWGrwiimjCG0Z2Ev6i/seYupw/mJATHodpFp1
cObhDFhJHG2DGcDav2FEAsoqZ8o1a4h8c/jSoQhNlSzHhk3/8fuCwxOmk4IiAcQxhnGp3cIy94Ue
341T8qUvtb/3vf/AEo6HCtpeVFcxFp2douXE0pPZ/D1fA8KAi4p3Djz4CJSAHKy06mysSmH5hXGM
Fz+XPWHynxD2JyCIRtCY1HIskUeLnIVWvmAUGrtAL8KPSlRx9A/2MHt9L+vc+VJ+2bD/QOPrt+I4
2haIScdT5Ld+0R66YwY5Jvti7A1UOCQQKHAHFHbKslW3hqghLIizFVLLtlioXUWluWRKD9uu7pb2
3Cl4PFWeHWKhnvrvHVXc/q9Q3P5X41OGmuvEYnx9ZAdRhNf6yvFmc5GY3lauA3CQ5mCAc3T4DgIO
+hl1kPmDTsAu3PP2YqbhWpFr3U9P5bHwi72R/P375hpR3Llah0eDtucEoRlnw9D80KwlHLRxVPwB
IWxedWlH6FfWIIfyZ4kKrRDiWUX30NaHsL0khv/3jLeaQlHbZl7mUomSGWjLZz19LOc3mezs24pJ
/jEi489lIh06/YwNMBosExf/bBU3Qxc43ro789Bo9faQtth1PSTB+iw1ynTHAhzL9XuHxPdTb8ks
T4bBz6qVhUfLpKVKjkUaguaouaaPUxaCgtHjly/pLtkRifiWDE4gDEWxayXmq1Q29z17t8g2rOz3
BYZNwsiakV4RQQerCEy9f0Oq6O3tVdk6kzQIpSLOgEzFFzG7xDFo6NiYsbkqPUKfR3JxaOsV+ivS
rGBtVyDBoatrNbM6CHP6Wv00QuGgt/daLVEA3p6vK4ZAPGns9EvEuVSZlIdmSYMmjyQbc5uuf0OI
qcwzesCidRm4DZG5w5LMb2alDPC4su87Y3QrZN3dXp8t72o1bWJaRayiYXeygNlMGhY+gTY26l3Q
ZdmSJZlLDEHsJE3SapkNBQNr696r2kObU89sH6j5CidrPSCBdZS4ZVml4xCa9bsBrYFk/exkC8Rt
ZEUBYTyHo27Azkbn0ehPZfrDjO8TlrtUhrR9zkGJBC3hqUVexKJDzVqqCIoT8BeGCxrcPtBd4zcH
7aT5zR5pKNKO93xuRHcIt/DfgMLYFs0OG7Xl9PaRlChtgIb9XXRpE3fe0QCXyzvj+ArrWwEKfGpB
zNC2DQBaNT0a5Xie6/iQzbJ2upv7FnpWJibRsXAx+nPNtD6zw4Vhr2b0kA/HkEgy4TZtYvX7gjOs
6MwYUu4e2GXTeoaDt5wInXp97FvHNc2BuVaWfH/F1FGUIzhwtXVdjAqWJVSojQlijG29eGzpTjPV
dnUoi3BtTt0KRqDVsZ60kc4ttlN2gmDisuz/3TAESjUcyFZGGX6f6so+zRV36JMgn03JyS0Zhlj0
NtoWS7UBs8XKZg6qoVfxtFI+3x6LDEQwsySdHBoPoIZwUKkHZ6R2lWV0XjMUB92KLQSX1P8j7Tqa
49aZ7S9iFXPYMs6McrBlecOyZJtgzvHXvwPddz0URBOffb3wRlXsaaDRaHQ4B+/898ZcEEtDaxDO
TFyFnrbIrhzz6AM2L4WVCCbuiFvZXAAfHHliXTqI+E9lZV7qcZdxQrbNO2Elh56rlS/NMzLLMmIO
r6giZwFu2jx9ybKHSOCNRfMEMVZchgpgljLsjBJNF1EHMmRZDO220j4T4EtxNmjznSet1GJsOm6b
PJ4r2HTrUUyC2CODT0kuwYMAKle89cAUoy+cteTsGUsWaqZqO5n0XpKGyF7IjWa6qsFrieSsI8tB
jPprlEgZbK8ev+rIy4HyVJU/hyMvhc9ThnGocYzClTDQQGtJkJTJnFD/0eQyb6PoZz7cd+eNYolb
QN+M+xVQrJ5+1Xuan3rDgTxRmDuKsMRjQuLpRL3HythneRBac8Shaq3aRj3HjtNLxN4cf7q9Q6Am
kDAEgGqi8l5K2Guhaaa4ioiV2uFnkMEtt3LIEbLp6DDe+68QRpVGEaxSEgskf1SQ3AAHo43dfVdK
T/7HnTEk2UANx0Dx9b0apELjWxLjxhaExZ5yL4meG7G347C0wVfwV0fnLIyxtqwzDdWIsWZGKnqN
+o3oBggdOCmE7e0/C2E2ZrLaPlIzaBRbtVeroMwjl63CaybnrRuzM7IGqIlhhBTK+FYsD6rplnVh
58VgjwLvxb2lkizSOoSI6wj5pfebVLRjlYgjstu5dFLloJUjO+M9GzgyWLcW1X2bGTo9NYCDkot7
fbltQ54im5E20kkovlvoWBDZ/pUI1GxiL6sIDy57b7qsAZ4AwDVPBMtC4/CxJ7dyPWtxzHWkLEqS
pgXeKKAqS60nlNrcJvoSjpeafNfxyl5bh3UtjNklNSuVZFmQFS6W2lkExTP6gnNatzcJDd4o42Fk
hR0lLyuSx31LNwmtjfHi47mq/dUDn9Jt/yuEer6V/xy0tkuAn4IcXDLeV/J41SNUaCzlz/uy0Oeh
AgUStoDmCMbzqMqsiDWBKbRocJ60i3bh5YHpgrO+TVYkFRUNoKUgJ/JekTIl0yzTlzD6vpL6mIsH
kjpNeR1pT2V3Grhgu5uJuLVAxr/JTRw3TQ1zU++qYwpmeUoR2nyWQcIjcIEEN20Be4TADQdJfStd
rrapAzicWYpwphWqdnZSgqB0Wu6knGdzm2ZNx3SQvkeple2qzBZ0ibdUjjHHT2PXXhbjdPfnlxCy
Vr9EMMe0ilSzagyasugu+/BzPxl2JF/Oyb2R8/gutqrg6JQCvTCaYlCiZpsWYgEc7KWZIVka9+XX
NpzM11qa4qe2JhpxjSyOH9S2q8dT3pfd85xAaUkZOh51ydaqrn4G29AwLsKihBp+Rj55neXOJmdJ
t6xDNWGMMs1ooAfove13uTYnlpGCIC+XTwnwpNKEHMxm4jikTTVWYhhfgX6tdMCIHXxFZnlDp7vF
kB72jWMzylehBbrbFEn8UGcN82yYDVB3erMD7L3H6YGiFFmO9jU9CkFx0kZ7PvwxGAQqSIjqJFNF
LhUTDIzr0Ig25SmBXknyLVO/jsKVMfMSqR8h1RghjLto4R2NWYANiCIQucBLe5O4oWIDSyjQmzcS
ucLROdHR1o24VoyJjqxSRmcQ+iY8ZZYyHyjqmQ2c/0+6umj2mAgAJjDDAVyAHQ+fYMsgNSD+ovIG
f/Whukybb6XejGApqhF083TZ6b3XNgInk79pLWs5zKIC7peEWQEFgeZf2rKjOuNV/hXM76ljZo5x
ak7dp8JpedW/rYOgoWsRaTQUUD/UUMuuttR+InD92hfTdNuIB3qwLQBwGDLNrKGMyhxoKY1FEiGx
omRf9fLSKJ72j9nm/qCs8+/3acC7uk6UsDRlNLrAzav32fySFW7NA1XfNHjQ4cH5apTugE0PkjKX
2njEqQJj1PDlnye76S5BYtjijRFQLFUeGcnmsq1EMuaQWY2ARj+csSr5Fg1X4sx7QW8KoM3YIoZ2
0AvCRH3TWFV6omLdSPStjQ1blV/2N2YzZsaS/SuBjcwLsdWicYRFxzirnuqAHaMsneaAcVlnAFq3
3f0QeVptPW/WMhn/h6nmOAMZKZ6FZmdnMZ2jGb1oPpgY5xrawt5XcestvZbGbJImJEMxJrCLZclj
x+q0YCjMCzx+0VnIjQo5G8bmIkrw1IliB0eUhDfADa61YF+ZzYMEyjUYuIJiHBujC2NtDtmkC+6S
JM4ExMUc7WlDxDtMmzu0EsP6g560chaGgisouWul92l5aQ4PWvPayvf7CvEk0b+vPANmNNR4ygzB
jcofKZC4hwucVy0J8oXjuzd3ZqUSEwYOejkvRkNXTus8hPV+kYbuvi7bm6OqaM8QDQMzae91MVBS
QjMVVq2aLV/Iwd3TYeBXjI/7YjYNGhb9rxiq6WrJ5hbQb30OTSJTcxQVPOPLbS35Yr9w9NlesrMg
qu9KkGmEk1hPAl4X8lE2DqTibMn23p+/z1gZ8hFodaqx90aS3APILFCNKggj05Wi7iBzodg2X1Da
auEYW0sgTewa6NO99l553Qd5kLyUlp0fYQ1XFS/Nur18BsU9MOFf2TeoYChR2Zei4Fqhdt01ij11
Cyfg2nqEarqENmIUEjB4wNwPuj50RhihkzPPWzvWLNsKBXtSrvruKp9Su5gf+5QzBb6p1Vkk+7Yg
cWvJ7QSRmvkpBrXM0PCuB54E5nrQZYA0yOkiuGIe2mpnBqAU8/eP0OZJ1fHgxMcsBP2MJdRhio61
ORXgOqegK0FWVriDQThF7E37XklhXI6s9G0pmELo0jG3Ir2vktAWajvsACbFadrairwBdfFLIcYQ
ilHTJ/A3wycYsWC3efI5XbIXAMs7aV8GswrM5i4fnP+0iqr43j8Az85MJzMX3FGwLkVNABlFdJIK
3vTbdoyiA3pJRgZMQkr8vRwlbrWyNSvBne8mHyPY+hsjPGCSZJS0M4/PSbFtHmeBjGOSoipVjBiK
LQl5kFQwitehK2J6iBOabHuklWaMHY6YbZlGs4ZHcmfDpXTzmE/7nOn2WzOh+zcPT20ljjHI3rQG
S5cS6FV8UXUvMXyNR3jGWzrGEAcdIJ5dWwhuY1gnpU8xx65fhU3NMb2t3nl1pQo7YT5qtdItOrUJ
vNsVn+KTVxezL3nJHS/1unnfnleNzYVFSgqqRiRU3BJA+ThEZg9mFBDyiMhK7B+obc/3y+7ezGV1
4WpNbxW90QluXF4bxmOrB/vf3z5JBsCrwTqlo5GCiVDMoSyKtlMFN7Ps6iiBLilx9Q5FDNsKhgAk
nLh/OTptXlEGqtwq5poN/P/+8GaV2s99oghuqn8Z81s9/DGWN2l8rRWeBAgCfXzd13FzDVfymHBf
1xp0sGIYxRXD20X72hJO0LJp4KvvM0uYDWCpX1Tc6hXKTKEyPcZa9zWdE87dwVOD/n1lCrGARr44
HTCjoZLXRq6DplIO+yvF04T+fSUixLh5u5TYGdx8jmnhqMp3kjpwrtrNm8kwMcaF7nt0+zIOgTRJ
isYd+Bwjqh6kSvfitr0UGsU3iXXQ6sYxOpE3+b3tVzEAjBYKFbHK2zlYqdaURNYqCe/murEp7Zl+
O44BSIz8DND+AJ4aJI4n37zqVwKZ7dKXttX0BQI7jAoJJZqmTZ9IV9NwN1gWR9Zb9yBbetBWwpiN
qwCerSXI13jkCNSQZ3QmuIaj94BKXg7Jy+BMXgQyS+1WvJZP80H7vm82m5a5ks5cjmi3QIkwhnRT
kd2yI4jWeXXjTctE7QFFPAkD3OywSDgBoxUFS8Ftq9umfZC7QJ05Wmxu2EoE4yYGE5QJWYq3APqy
pUSyNfFSFv0RjZPoc3X3V2z7sloJY3yGisJSl0vQx3iYPWAou2WgXS8n3c9O2l8UvpDD0y38Q6uu
xrjbUSzNOJrh/gq9cdBCHS8v+8ps781ZALNwoTaEUh8iwxHLV1rvC9Kd1j/vi9iyMLT5yahFw8w/
ROdG0RARBAiYnZ/aa6NZDlkb/vkrRhMxxQOYAw1zrKxXCgGyUS/FEnslpggFIp/47VcbYYMmAuYA
fVxwQxpb2gLY8xiHgwIR+kVfvDTzi6LcJSMvN7xlXJCD+gXmtyTTYlEAYlUuc6Sk4QVKOwx0p8QE
c2ULd7rfOOMhffrjvXknjTn98Sj1dRYLGGMWcr/MTHeMsz+/Yd+JoEd35bzBGxEn9YDx8ikubR3I
/UpuiwpHyNYV8U4KEwt3JukwCxsCoqjxVPEQ95+q7srMgkW7JKqXaDcjINTG8Vi2wf4Kbhygd4KZ
CzFuwNmqVjlwjZfrQjmMy232F05gLYIddIkMFXMoC6CTpfk2UT6ZEsfJcFRgnYyQ0waCBOAWtQa0
stomml1X/83Q2NmWNp2J1Ug4PqHgpeOpSzg6bDgZrBHuKDyaNUx2sj4Z4LSGkgNJrsgzt1qKwzT/
BU7ZOxH0J6wMGXUqRWxUiMj7b4n0Sc1PUX3XTz/27WnbkmWg3gE6FqPX7IQd4BFGQ2sAdjI6+TfF
XQ6qu5wo4er/0vSyufUrYeyxmccwjcIW6OlaaGPepLAiZ+SlZzb3RpHRvEFbKxA8vl+4EdNpIyGw
X2DWPg1G7hsy71G39RQCzuVZBuPILFLH8qRNsde8dm6OZCDKvpiAtccvQtAElsvjt9hcOEwRUypr
E3O2zMVcynOnInQC24niNaGvK3zYmw8iNBUFNqgExBvgiSuMZ1m0OjVqI8YEk9LaoWHZGthjpfiP
uwvei2HTPkISJu0SW8TVlOWmbmVXUTvOI+7Do4ERwSyWlfXFqGJoyhXVRym6byy/Dr/WJHOTObAK
XoXoY1mXEcfENMtQ5mOpqMRNjhKIufDYwpshDkQJ7b6q3wRqZPdPmbN/bjm7pTIOqM6IkhS4S902
BSXfhEST2AX6kLr7Yj6cJUY3xglFYppaiTQQt+vLL2QkeJDwoNG2NUEnO2rUkiWzfXdEVeO6CKHJ
bD6Q7iI3g5w36UhN992T502LswjG7QxEMAskrogb9Z+sDigdwBvRysmu5skJh7sle5rBL/k3K3eW
yRwnSa6nslMn4opyEJNPBm8O7Tdm968AlDveuzl5IMNi5FAKZEQuuKvt+ir6JD/qN/9Q0CVO+INH
+fQhKH23jkA9YURaqZQbOVyE1GLssXES3XRj9Ucj3P+XtVNE5kQN+mBYaYSHYW49dfrV0r3sf//t
Uvu9QWDm/70iBgnnpBuoh0B7Swl6XUxW+amzBBWQ03/2z6jxgVQv+Wq50nFf9L4pAvTkveQ8tdok
nLGEg2+eCh8TT28U4NwLav9UASjkvZxuGmShAPCRe6H1SGIU/nSROqHo6raJ9LBoV5+iF+uwr9vH
JgrGPphbsV3MJDakN5MUHqwe9M/SQXDkx6QIZkQU6U0Io9yXScP5vZ1kw/2+rwHQnMfuVFq+MuLm
jSQ3Jy9KlflLyPNVH6MlRkPGk4j60Fd9FcIfKg5NuE+2ci8/yK/Uz1tHkVOgk3jWwjiRUEAaT5iV
2FW/dshTpxfSU34ibhzEx+6g2tRMh2DxEKqNtvS8v7LS9jX6y8GwSfI5kgQBU0zUVBc/OmBaCh1L
iSt4k+iM/niJfK9juYJvRjb3WUoP4M62slnzTEgnDYyXsZt+DoPxOnsQn7VASO3B0/35oIIS8E8D
+vcb+7bxq2g70aUimkO4HOAQObV2H8oN5yrl2Q77ZhDMysx0E6dDviuOlNDQvG19ck+zbaP95xSl
jEKMo2kWWdfrDHHWWDl57cB4vMRVb9GSPb72l+VzE3B9DnXLe5vG+BxTRYNxpsmxKwezg1SVE3vd
ReiLPlhfT7zJWI6De6NLXW0YGcKs6ohM3MI66tOX3jzIwpf9E0CXaE8fxrfkpbKIQgt9lLo6yJl5
FRYRp/L6kdWV2SbGoaRNMoudAIcSGW54B2JyvCWM3JauiQnEyTfbOLS3sc8r5vF0YzxLIwkKJqRx
uMPpay4/DDwoC872sDPsUZ5ZnWjiAI8RMI6Cafgm8dCbPz7C3q8d+yjKAN1qRSSJQUo9O/E9pbsU
vP7ZujJOXQDWJ85ecaIfdnq9AaBbvAB41p3kFtN1AZE/CappGyUnubS9NXjr0WK1obNdWmJU5HOm
ITix9O8DQQ8dD1LiN6HjWQJzT88TUEFDVYrxYokO6QnwKVeZ5MRO8nnEi6ULxhckGkVOULd9U5+F
MqcJ1WohbGScJjUCcUPxICq3JXJM3Y9S4kja3qizJOZMqUbXKqHREHchpj2ZnyJU+QEc3fQcOb/x
6GdBzCEaAUPcSwWCufkkoYhc3MRX6XF2MTAU/AXl5Ju1/xLGts7UFZlnzDrgRAFnCZUhzc95Ham/
OVFnGUyA32C8wCwbeAXNzmTb8DO/epru0Aby+A9gS/y072G3vcRZHr1RVk681moQuQLn1hWE4lRr
ja8M4b2c857oPDFMuF/Uitkl9OYF/hnmi52slm2h5QCD8IQwFy5RyzSLW4m4ZAZFLCbvCjyQSh5U
Ik8K/ftqxdQkycdkUnEndYc6PLTtQeflTnlmzXIcpp01RmJbxOBepvc4YHsc4mboj1C8KiDBvgn8
5tFwtgHGL8Qh+DpDi94Ujg7iD385DHbS2PUX3R7d0p0PfWTLvJNLH8cfr/azUMZFlEqsCsKIZUQr
vhsflovqYAQKmrx5YQr3SDE+gphgMlCqGnGYM4KTOXOL2J8mb3IEgDWC5wLY4vJxf0k3LxBdBso8
UHbR/M2Ye621fTYsInFTctfHl5L6sP99uiMfFm/1fcbS5wVdnfEy5W6m3YvkUCwAn6hSu9RuEJR5
+7I2fflKFmPvsTSrVp4gOzRE95n4kBiF3TbHPuWRdWwb/UoQcycKUUW0VFGQrwn0wPDrQHCkQAvo
8Gfsct+R1L72lpAx+rlfVD02cMc3btMH0SEDDPL8HMe2cC14FCeAPijTW9T+nqTv+yv6seRHL5KV
poztS10xlXJoEFcN0FXo54F2lV2DqNvl31k8S2SM3yiX0ChLpA/T6pZMNzEPdIW3a2w2WdRnq5BS
vAJq4tAsB/EBMKbaWkDhpCO/fuKs3abfOK8d248kdpI1g4SP5nppLT49VQcNfgPYwsG+JM7KqczN
qIxpg6YoKNaYup3P6dd2SbkNhDwhjKPQSBouYwgh+ejGC/VOWMAlyARP/Td5DUa/x/+mGf1Rqxts
CE2hbtGv7da9YhvJVVVy3NN2eLvaJMZngJQu6nRxIa6pu6NnAneuxQV2jIJScqNH0e2C0OHeKHSt
dk60yvoPvdb1DkkLN5yPxuviSnbiNxdj5kSNK/qyG3OfcFzjZ5xINy2WtMzYvvEUgqcAGIiuFpg2
fTRG3JlerjTGbXSTLg5TBbfRueALv2+DNLDgOP5xkLzlpFu0t5qM45hGJY+mNo3dMn3Sh6OUHCKD
08TBU4itc2elBMrXBgqNCHIEmyJ/RAElqM/hOXLO45HuxY5CbNGb9EZqgUIOwoBsNcr+HKU2US+6
IXFINjn7R2w7pjqfALb8PZSKUqcSSlJZjK4O4jw+Wvexo9uLJwQJIKK5qR+O9bNEAnJKJKuPEPzS
KEdyaVNZcxicxVH93LfclgO2xXFcGuND1LweYyPt0KYG2BmSn6b4M2cFqX/d2y/Gh+hGL7XW/GYc
orO4NLeQO8WhPNKIVPD/ozTGeUjpaDQzdcR95qIeAe5WdzqIFQjGfRqWVkH7d/nBlYkwzkMYdWJU
PUwEnEq3y5I+q6V8WZeKvfTmpZCQJzWsX01V/F5YpZu3gMPosptm4v0OqtneOjNeJUxGY6mqkrgY
wDy09UXXY2Laesiiw/4Sb1sMGGMA9WMAnpZxKLVqjcSQWliMVFzqWn0EHYa3L2LbZ/0SwT7QCwKA
b1Po4SC10WmHK1O970ROY+/2cp1lMA90AIlbFWJv4iqYoVkq40SGyTbi6acpTpw01G+cyFkWE4Ig
V2PKqJASt/UmV3XQ4/ApPGoefZY1dvkQPaiccgdnj9j+8jnpzbKbR+RCwU8lij878JDsbxFPAuM3
qjkqygHsCe68gAGrehgbjg1sP/f086IxfiMXtSgMB5xkzJr4xmH+1gaCB7/RwxcKp+RUVxyJPItg
XEdkDHiKRbAIA0/Jqb5L+tBOM8wXxI/7a/ebd8NZNcZjTIKaNnkOSZOv+H1A/DJxm+at97+/WAqf
I453nBjPkMiRkJgdvTGdVD5Fhx4BR3aBhdRQTKx9mhwXDyZnNblKMn4CQ7FKpHawQWAOUHYnh9wU
Bwvz38JR58jiKPiB5HxOG7kYsZ5idRsPT0bt6Mnd/iJy7J1thU6BG6xkKa7lrD8t6ZWUcqpm26E2
XpMm+mEBUcqOwsWk6juYIH019z/Ln9OtibczgOdmt4c1nqyg/54/CBxL3NRqJZSxDABZIUcO5io3
Vx9162pKObHa9iFeCWCMAPx8dHqIXv6nFh2kfhuYyH8Vdvr4l5NV9EV+lse+YoUq6dFwTS1B+6KT
U2NWds6bpNi27JUQ5urI0knsC7CBu+qd4rfOYiM/fk9rc7FPOKH1pmWvRDE3hxhjzlNUsUFJOtgN
WoqLNnNUlXOlbwfwKzE0KF29JMkgA4lbxbIN/uiJXoa2ONtwJoCLJ551y3u3csVRs1yLEyzSdAKB
uC8TAsLCL53khd6G5IKcuGAhm359pRxd45U0w2wFUwadtkskVw982XtcbOHeEJ1Ks5ufo0sx7pMg
4fHrcc4W+4ztBKsfJdlC14bRDZGTyb1lC4K58MBYeSbCXCYDQS87MWiOMuvQIuVLo4CROE60xDvI
KuMpJDKZujXBQuisi+wB9cozL9PL0aVdBADg/LTvbnlKMX5Dt5p4GUJEgJKAN1ZDHD3GREjNkbJd
Mz6bBvtwDfUiSo0F7im7lK8FYosNwDfoWKvgtL7wLVecwUsOqd9yDhxdrQ+x+kou40GIlciATGty
VxD7y3xCZQA9dFN+0QAjRVr8LJqO++vJ1ZRxJCSTkKcEE7CrXgGJjXxvUYoI3dgxrkQMa2p3oAOh
kPvuvtjNt/pKT8avqMoEgH8FR0+LRRtT94vxbIA+Lj2YPS/I4YlifMosl8VsmHDKVuNVl7TFBioG
tvos3hqpLb8ap8ipnOqKV4zlnQyNmvLKvYAEXYnFBDrGn9Nr1ZFs2h9Wu9JPjLz9D2iHPOepMWGq
1JljleqIq+SA+mrpUDzFl52neCABdLTH/Q3cdmJgawSKI4UjZJTrhMESyg7nMDOPo3Itljy73Ex3
GGcBjDahnjZmLkKb8ApRolcHxnUt2B3uAt1Pb/TIVjgabXuWs0DGXeaRYTWpiKOn67aInFGa+iX5
q5bVlVaMtxSMGqjwepu7Zhe/Gq2quH2lFZy14+0N4yPLMbR6cLcg1ukMO2wle0i9/d3fPlO/1ort
W4uGcAz1rkG1V0uDKSVHocoPkpV6XZkfS2H+u0vmLI9xi2NGhjIsYW0jcYZL7ZA76CQ9KVcKJkYp
iDA3NOAs4dtZW51dRSd5VmZChAJOdzQ6u/LLIKWgc70j+oU3X8y9z+sZ4clkfGKotXluGnXuDnFy
22ZEcPo259F8/eY5cV5K+itWmo1JDaSvCksp3pUX/WkAaQymqXzLy3FZ35AD+lYdHv/AbwLjs1DG
WwxFJaWYxhccgv59SqSno5vUmRFhjYeRR17NW0fGcyy6ksf1SD1H82LVmd1yezg4roId6OmzPjbD
FGvYfCk/y3eUHUm4V48o69SY7aUEgRH3xqSH9mNkAPA3wAKYBoYu3+9bPdYpaFHgnjL9vi0fixwn
oA0GawKFlheHihea3Bz3tg8+y2RtJYtBGiYiNujpsVMO1r3WOJ0NZgxH8Wjr9vC871d4SjJ20uSN
YVgaFtYwjnN+3YyRm6avFfA3o/yuHsEQ/cc0fm/vwrOKrLEIVpJ09Dg0y/jUxVEggAzEkWfJ39ds
0yjB3Y3pC4xNg+P4/fYVRpiGhYRgXF+Oaf6tUx72v79pkqvvM+ah53oMhDoErGS+qKbIFvPBNvI/
Rr+nq7WSwhhEMdTNJNQ4x2ktnIoaDWbWKa85qvCWijGCOa6jLqdP26YdMSGFVhUe4ux2qLTSg9l1
RcsroGpjN6g/Sg/RabnW7fCtrGcduZ3WdG8/HN2VNCaymAH8M+kAOEaabYjf2m9SvCLMN9RrPhMd
/e170pgQQ0+IXnUq3F+dpu6s3eZ9aoN/yjOXPwZ0Z6yBiTOqPgnzoYbNmfVrNAIrAg0qDccYeFvF
vsSiUkAzwIQDqgblte4sF+jKf6DNG/JBe+ZR83BOEVtCFBdlVrtqyF0wANup1N7XcXLI4dX3D+v2
fXi2CLZ4GFnJWGUt3iSFGQwawCgwqxkON5V+14vXoxHaWvpzNg9qzIOm4C4n4ycmZdBSbaTp+eRQ
HcGcezE/z7WbfKNpt/mQvnA05dg+W0ak5OShUuMwJ6DoOVX+dJDuJYyLP3QYM2iC7q+SK6uVZZyH
Xsudkg6wybR9iZXaVuZHjkY01tw5X+wza56zpJsadDF1fnWkCi3ohJFt0eY3BGxmA1bKMI6jjmtd
mwrqCRd5tEvTOvRp+EnINHcOJTe1jG/g2jzu68fxvhrjPlIMYg8pzQcM3XFKH4o/Hn1/7zQ0xmmg
eoiJ4hrOMEZ9KMq/SX+M0fRegE77i1YB7jSlSyGrUABTJmF5V8/3/2mBWM6MNl9SsCVAgXkBUfd1
m/AMbLMB6rzrOj1SKwWWGTUFle4Amv3Afoj3/LG8JAdyKg/7mnDMS2d8gSrj/a7HKF1IpuBoWX5t
ghRKStNAkczbSJ0x9BH93Be5+XBc6Uatb6Vb2+eZVr3VH6vPsfGodSdJzm1Z+NpanIBrO/2yEsV4
ghK4baGi4qk9oJa2HGu83zIMNTmmrV6Kh8QB3uO+btsnB1SpJqioQenOWHZfQzctovnWFpww+Y3G
s+zfqPRLAvvsripDigpaxGiJM2NwHNxxGeYx2ududNtjh6F4bhJr29udRTIvbwDMh8uiwZ/Sh3Dz
ELoWelxMu74lJ97wx29uxbMsxvDrVpsGoUdhV7P1oLjNT3lgXLXH5o4fJG0/gwHt/v+b9bbUK0M0
AdQSpR30IqAiUfAmxcvtCSkmOr352thoXj9qXMh3qsDHq+MslLF+SVo6rWigIF1MgAz9SEJHuaPD
xPOhfIp4jR/bM7grJZkjkGhIzEcZ7o/RMTInu7X8xJ2ehtweDp29/CQXVVDdpW5/WHhFS56mbIA9
gFqotBDgCBfhXXNsA+K+YvB3dpFM9nkBNufgsc9xUSTI1fTYyyT+FJFDw8sMbjut87YxVyKRlrxW
O/jJTrkfhes0vbDayC7G+zS723chmzumYKaKVnuBrcXiieftVERDBQupSuD/GQ9hoBxCN3taGlsH
ZtDnf7qlZ+zec/SyL/ttlou1zpVsFmm80QRZHFUsI51JoPPaYMl4iicnR592cTBvymP/mKCfPrw2
3OnGvOZ2TdP7Zu8HML4GbKKWNc9YZ/Mt5SthSqE4tO7oam/tlrz+361gf60v424IsphiRqdJmsIf
0StYxs9Gzuvw2ToIayHMHWuO4xTqNbrQR2fxASHgTCiQta6B3unY54EHbF4Qa2mMg+kFsgz1jCuo
uKRJc+mwGLZxtYDzHGAzn0KHZzO8JWQcDDGlQtEG+rLtyytVV20j0x7EmTj7psnVi3Enk2RM/dhC
L/kqO1J3UjoxeuonR/apQ+FVpzaHwtfryATekjCriUFvogzTe5js7WwdPZ0e8eE7tYAchqvCGS+W
W9oAT67k+311aaCwdw4Yf1NpgkZIglU1JvNSaSUnHadXofohmoqvqdMxaiW3qUROwMTbSyZ8ibSi
LcYeliqrFyHafkR/bnjujSOD7cKojKLOCxkuRjxhDteu79If5ned2MpXyv9QBOo9Cjvzn+MT40mw
2k52pGCJiJAnxMRJdyUf9K3oNUmeVJSSZLcKMoeXxdzU0pTBdiLpABRiY4tBLcdmrI3I7drabSfP
jNDtP7/uG8m2EB2ktGgJQlKOcZaK0o39IqgRxdfIs8DUD0LFsYjNIAlZw18yGA85ocSDthI9QkA2
uLRTq+5dXEOVYQ/OiBnMxCtDV3pe/iaSXstlnaYVRUpTQK4C5h0xkHiK8daOcZPTIkzA49Iit0ku
sXZV8tSZPMdPf+OHQ7xaO/obVgGmbIWtEal0f07DMT5pFwgfbHqZJReVU1zxahJbMRBsjZLVSmAN
V5nTK0VypcYhxBXmp8pY7Cz9vm9vHAFsHg4s2UlOKqyZpn4fhR9p9rz/ferCP67XLwXY1FuEd2CH
4gcqbpFuZ83jOKHxoXmVeF3K2779vFJs7i1tO0sgEVaKFr8Wd7z6p7EDM1pe4xUIURu0A4xHWqLn
RRy8NWTsOtGWJY5q6Egm2a6tUyl37v4qbgeQK+3oT1iZ3VzqmYoeNBydG/JIJ6brq+qleIiDyam+
jV8UYO4QT0tsife42by0VoIZe9eqLBUHcNW4LcBopu99A79u2p2qYbj+oU8vSSfa+7ryVpMJCqTK
qEWwDUXuAg5WIX6yCCc/sh12rHRiwoBKKBd1GLBfYlB+plg06q3mKXeju3jyAQNOnObsrXfG6gyz
qTerJdowLhAnGZ+Q8fal6mTWxOvN1176mzbttSzGX1iNrJe5ie1KowYcDqXdNBwPyNkeNg8XN1mO
UhIkFO2Vkh+T7PN/2n42D1dlRlMVCzW4Fqw3xF4SjgDe9rOJOMRCkSkk2A86cUPRZNAsP7ygAwwD
TM1ddWXw7j2eb2IzcnOutXqxwKQ1uzgavQ3+9MYtjoL98taUNXjWZAMXCO2QQEM+8JrPeM5DZ5yH
ToqmHCYoLBzUu8VXHf2bZJeO4InH/lU5zZgVL07CLa/bYvs6/uX6WTSOMTazPOwgdlaEi2gufbOS
vSrirS7PIBl/ISBzmyV0O021tIvimM3f9i1yc5xjdah0xl8sYjwWIYFJSjfptw4QhepzcSEF5BpU
17hUALH/si+RpxLzUgCNw6z2NMhIFsk2WnTL8pBSuDoxjgKAgkU8j9BpAS/0N+EV5CXICFSH8ot2
J8YomTYBzw45fpCd8unQ99UINOzs8wcyJfZsfFPQMtLeq0PLuUM4pmcwUXSuNKFZjAjV9cavk8+G
eGxDXqv7Vj5/ZRUGE0UrRqHklQx1spagCosQwwSDb24LJIjiy0z6QgunQ8JpEOeYBtsvomIovBZT
7FszBFP2k5g870iPy07AZjDOYjZTqcsIPbUg+DB85Qua9DADbHnLvfxKsf2aH5Gv3+8b/Gb9cr2Y
TJgRaxOKiTrUIpehZkeHwk+D7v9Iu47lyHEk+kWMIOh5pSujKpXUst0XRlt67/n1+6DenaIgDjHT
e+hLK6KSCSQeEmleHmnvj5t5glPwNm/djf8Lmz4QdaQgLIhHGMh0fMvdx15mk9vhe3GQnATN74XL
UZBnLQyGdHrQjoEPBRWQnJbQrnK6k4SiLN4p4xkIgx0YkpK0QkQ164yX0S928iB7HGWoaW/ZCAMe
vSqXcZ1BGXGngIKB7KXYmm9bl1IvpDseGnJwg+32IWoWzROBRRbpPk3OhW53qC4ehwMIUGyOZhy7
YJ/fUkOGzqB3VnpSjqYXgKVgPFKywNZGhNTlpeo4OGUwGBKXyiAJLTZrJj+T5K6oJjvReNU9PIfH
YN4nBGnmOqzebK89ZPfFU/AkXmY73Je74pseczkIeVoxEDLnfV0FNIYxS7/yeLDKMgYtMm92Kgeo
WLJqWUwUXaROVZYcRePUdig/EOyeN1jpLfv2wdhR34Xh0phZ8IEThiStqKtwZRxFs9RxtnM66k17
HJtd2/tWHb2AhPeEIYecRu3VRVyIZRaxKIK4REwNPoDSWHHntlNuhTym9FWwWAihH7F4VoZNV5bJ
kGdOFu394Huc82bxrT4fFwLoJi4E9ChzEOvRhBaH9kD2LTg/FA9p2h3n3K4aw0IOA6+FnpMpCyBH
fygP2k71kqP/KP5Qz8VpOolgaFE/d/xOo1W0WEhlsFbt8wllgcb/Amm/eyzQ8IaJMHTsLS+TylOS
gd2hacYoVGCJUw7S9NgrdEy6wZgbDUWj2+vJsQs2oJuVWlHMPSSBqlgmqV0UhCNh/ca/rh0bvI3g
Cyq4ohBN9Qh8DLKXP4Flwe4ONJLBi/zz9GFwdlB7fZTiDEUDsewEuW1MJk+fdREmnTgJDkCd5XEg
RE/6kbqcw4SU0OhodvOzvgFB0LN6pM02+Y7XK/g3S3gVST9pcbgS0DiaEfUFp6Ny1FGyFOyyA7H/
YR8KT0EGK8YME+WmHHjbf59ffydrEjsoLBpfaw7KzbDnMX+s2/tVPwY8Wl3zQ526MoIIrcbQKoVq
JxefMPzI2rb39SvSvIpi8CPohbyYaFRjsI1dtKfz2QQ09dQuaCs84cCrnF8H96s4BjjaEITwPn2R
l/5lEhqr7J1CfOLotOqlLXRi4KJrBHHOJwgBS8uvtxY+W3nAcBU78f6wGla+SmPjQmbmi2JOsILj
JT2BZwxd7v4piazRbW30yXIAn2OMbJQoEopJzWk8VPP94KWKx/agZCjw5CzhOsD/tU9sqAgVP3Ki
0Jd/ihk/bwUPNVqVkCpB36CnefCfQNX7si2Upxr9psWp1idpzkAlgKssnK22/NFi2Ou2hPUE0GKv
6CcsRPh5KudRD7VaRKHKO/0lcwM3scOv2aPhKTdgN91xX1z0yf3RjbouJQMfkqC2aUaD5D0Ysc2b
ee+f5h2ZLJofzHSOhhzk0Bjk0LUulBMNwnwTvM2TlTRfSPfUKjx6TN5eMbBhVGMk6QX2KpQwEzXa
m73OuVd4EhikAMlLWMn0YRwJJzm+CCUnOM1BIpbdpZTNoNMU/L4fH6WysZSpsrlkB3QZNvaejfwg
1K73SQEhUo0sDEhKm0HaxfGdP992Nedpz1kwNvQTYkJb0dPHjtD2tlwkTirst48Px7jYwI8x5tEQ
0NMjqJ+K7JsS3lTFmUyv21LWPee/zgsb6BGyHkN5RZiWhBe2vEf1Jjznf0A9zjmXbLwn80O5VOm5
xLQDfwf2pBcttxXH3KVuHtg8n4W3OwwKtLradjN1WaToPiB3OTc/y7FnNrDTYO5lo4d02c7azvhF
L/IQZVW3mCmTWsQuUBmQiZbBCzjyHAh26lxQzFGb0TyqsJ+9aE9JMHMUo7qDQ0moqhufE5ReMw+M
NAKXBlq1dMVgLvfELNtspPHb9OAfyb7Gw4oSDXMfVms3oEJQsiabqoKyc0bOiPyeHNJXduH2zgh2
LRoMLEFQRvkv8h2v1Glt+xbiWC8iI6KvKTSFn+SR1WMKq+ZbHS+pvrpZSylMeDgJRD/NUyg12CKG
Uah7/w69Veq5OeXg25c/59+3z/IaYizlUU9tcd8mQx2jrgNaVQkq7SRsVt87JG3OUaT9AfwtRTHe
gyyGYdSKUeaUVWsPmSfKf3K3LiXQI75QJs3MMNJoRpik5i0iVkczKb1AMr3UjzheHm/dGLQI1VqM
xwj75KutF3TgKAkDb0DNlsGb0MyzO8Zh0EhS5OYU45kmok+XWOW4l+HnbZvBatJluXSMu6AKRIo0
+soIT9Uv2mWCuPqtcujBFQ1SBnGv3v1JP/9SIuM+dGGdCXEAib1wyadTrb9sq7SG58vfZ+DB1AYx
1mmyPsIIN4X87IfDtgD6gazrsBDAug5VbkzGqENAnYR7vQtuUkm+zQTfbgM0OOTlQYn7H9si6Tdv
iWTQAdmoUKwplMcETxdyI0VHQTx24c1k3I7Zr27wtuXx4Ih1KGa1NEkgQ8f4UKO9EzzemqNY87E6
pHtUrDtcqi6KN1saMiBhVqDf90cIbNw3+h/HP0h3v/k7mxde7GU1+73cQgYwMjPKy5naSOPSMr3Y
o9NSMYZzP50jV7D9/Yzu6uj72DnI4dqcteWpykDICHptw+ghXNiPHp2qFPpOflOc8Hg7wxGQPnHk
8eyVAZK6rIMIQ8Thf5S2/p2c5JfxJFjEClzdLX/1ruS0T8Fj/7XlDpHhmS0DLs2UDTqikYgplGeC
wpKu+JGjr9wgz5hUa6doF1VMzmXDAzSdgRcNpRpDqsuI9D9ooH17poT3vpPYBvqbvgoINZQ7njlx
kFpnEEfoMH8xoy9/Uhzm0e0kO+M9IVYDawuLZTNOilL6cU+wiZ3dub/H8dBiieIAMjvucBS6LxuH
kU05pVEi1yGF6Hh4mJGNmZSHsJutrNMsSeQ1cHDwmk04hcUsGsWADZMfOlf51V6yJ7A3vOS/DCu5
68/DN5kDpjxwY5NPZjg3JKC5wunYnhJUXaORCkOwskdKz4ObnXPgOeZhMGCTFr2PEfTwfzJddMCl
5o1BeWOovKFXXLUYXDFnqS06+m6m/j7luUOs100RwBad2EX1+G4bV9b3TVZVMA2AvFxixAX+KCZT
h8Mdjw/z4KE2hOebUMz/aIZXCQxwBRkJe3OeaebzNzGPYBexRUPy9AGjO7zuG55GDFyNs1FVWi4i
gmc8JLodKD+3V+xvDvFVIQabYq2Wm3aAQnNqZ7cUmXDjXKbX6kADktyHEk8fBpfKNtKloQqy/xZV
Nza5MQNrzqzwefIo1Xf6lOvuto501zf2jG3tiepGDgSCNRSMr2Jboi/28zTwooUcxWTGHVINsML7
5oQ8q1CeFF+yMpk3qoK3VzK9xRdviiGQm7CqCUACRSfSM3ro7BxTUzQvvc9tHkT8jUPyl2WwUz5q
IwxIUeIwtZ6xowWAOkKSuUOnA4Iw4qE5NYfRpVzwqCFXOfi0vpoIQqmgU5ZUkzlmpTZGgzmFmRN2
AMAgO+sdj2hj3SquIpiTVRVhKkQSDF9rP83NbaS6Prf4ad2tuspgDpdcD3JY9Niw5hcdc4MRoOf5
Vt/hEWOVZ14hIW/NmKMVgGYIXV3YL1O8m4XTOHHAdXvBNHYebC3NjYYBrQDXubIDsIg3vWopBsfN
pzv78bD+b8k0dgRsJPd51xrQQuw7W0pctQCBR2bao8ibyMLThzlNsTKIRW7iDlTjp8IHy2H1qHU8
lpC/uQGv+tALZXFmSwyQS80AT2bq1tMpsD4Y0D+NYGt+i3h9m7nP5/Ur6iqR2slCYt3FvQSowCvh
CcTalHIldbTPxml4NV6pTJnnLVFo29oyutALgYNYKWpiQOCEMRGZ6x+CA+WEoH4Lr5qFt2cMLnRF
3FdmjtWM1f04fJck24gr3h3P04dBBjWURiIMMPQSYUPtKO+Nz3hn2vkniV+RsX1oNZFBiKENjCJp
gUJxZHWGbfxS4fslu+ik3xuyHd2p4KDmFUjwFpEBilATw2ruYPhNrT+b6vzdkBI7k8rDn1y7f9kh
269ftOkIem2KR+Q5VGQrTI/J/H1bxmrXvCKJCkgZdJAOsBlOXfT/G2aTf08hNj7Pt40z0T4jbtR1
/R23EMYgRqNg3aYQht4pXvOsgKE39NRP+pehsJQHCcx46Y43uWHVPhYiWfjQdBmPZfqOax5nVM/q
vAQKTwCDFtOkYaAxDTuY5V5RvyXI2W5vEbWmD+iw0IBBB7GqAjGOoYHZl66h3ZT5q64cRf9rFfwo
g9dSfN2Wt2rdC3kMRKCEJcmkHJskmCBOI5cwlKxe4T3p6VZvacVghFnOmKZhYtkavHwpQWdmGyft
Qtwas3944Umu4TEoIYIRzNToa366xzWItnhM74AHq53Ms/hao71ZOCQv28u4fnEt1pFBiSpVtFGl
r3u8gX/1Eip1EIZy53s92zUnxYuPqC7dFskxRTaIqYTNf6OwgA5riL7Igb0tgLeObNYzavQ2zmmf
YPt9wjivZjd/k1EPeUH5mwPiwtDyb3nVOXRrNgyFjVqO9ZwqYQeRA5LeRi7vMrP9Jg3+Qy2039Dy
hP/LPnHUXPUArlvHJkXrtFRNiYZmA8OeX/1diTHw7VH/0k5WhUKdgDt8aLV3ZgHDbHq01SM/6Giv
WKF4N71XOsGtjPa79AK2K2vS9vKRuMVDbvPIL3iry4BLVHTFGL5VntQYUB4/CtO+R+Kj7G6lnlha
z3F1eBbKYItcFo0mvj2JYDzxrcTLr/AOHZsf9Q3DD0IC8PKf0JWGeehudt/uzXNZgS+UlvjzIr+8
BWSQZdamqEU+E2U01X2PbpN0+qSMtdWVTolxH4HKGy+6WlSztBQGVrIJdLYBZmCA5iK8mx+Hn76j
3o73+n13QpkwmKjTypp4YRvOHfQhUol2OSmlwUNah5/jNAwemFK4seXVt8v13LExyqarZiWiu1eg
CjnO7civvKF99COei8qxQzY+OamDqEgTvQ+kx4o8pCWne5G3S2w4Ej7HaGYJNEk7e5TtxqWOfbEj
CNXcm/cmbX9PnH8Qc1jr/1hYBxuXHPpsbMoZcvESswPhpFeXVP5JFM+cndboDlpzbyicXiF6VW8g
NFsh3xpV240JEFry7/ThLtFfhelbBJmlkXMuIJ6BMPiRGFM7BLRorcTElwjzRYSvqvlDVjkwxYMR
g/FO/FJIs5CmVyq3c9M76i5MgxUhgTQhdz/sRd4B40pkcKTN/WxsaUUCufQOrWEX7PSGzmf7Hejl
5eZ4e8agiCpOvuDTKttCT/ZN8FLHxAU0O20vn8qh4WwbR5pJrXbxwNWCwahE6goVVeQV2a3QFq7a
NZaZHTWFi5Cc29tkIolG1VdxTsvA5Mvgql50pERAA/peKeVEgLuV4y1wjNKkru5CO98ketq/RVzu
ldoKMVAFc059VK/EzzImTIATwABbT2rfc+Ty9KR/X8htRqEdQwOrmiHJLyG+OL+0GK0qFm9MtHxw
4TwMTAqqC3lVqwldRW+egDxKKOHTv/aSt60TTwTjjiRNUcghqCKcuMjviiT+ZMjhxS+VkeMp8+Qw
OBKqeUuKCCbSTcITyZUTqlkwZ2/ab6vDO9UmgyOS/z8c6WpMqxIs1DVVVnA2z01vUcrUwOOxx/CO
GosjgjDl/tt7N8nswjcc3ZysMs/OZBSOuF45J5u3kAyOCPUUyaMGGwzzz3Vw00SnRnnmLOKmDCKy
cVNF1lFhTssIzNb2v4ggF0MhkBucjdxCApjSU+VH9IpyKlY3TzWkMigydeYgTAJMZExEzKK/mDoq
xWSk4EqOkfDUY+BD7syiUEocq7A9Tu2XIMisZOa9aOiP/O0dDW0YrJCQthlVeqHRUgw6/rOwjR/k
rdQzPRPO9bnpXUEYAxRKk2KUo45TPA+SZeY/deSMtm1ifc10WZSNtynqzIUizBXJswgSFGXAaoU2
UV7KOOAg+6oeYGBSiaxi2qTEmADKOfqxrRFbzAOMX45KOzQ5EtYf1AsRzOYHbdL5eUPTk1+iW+pa
4964aT4nBQr/Ka+jdjv/+IOlW0hkLEHA2yEW+wF2LSlnJM0dU1J/JlPL6SukOPPB4BZi6NouLotW
aYNKFpHOm43ovkHVdyzML8hWHRStujcLND+bf5TqXYikRrMQqaphIbZof8ak0sYK9KchcreXbhUS
FgKYW0OU1FbvTSydpvnw6p02Hjzf9Pz217ac9TzlQhBzbfhKXdTZAEHyA0EPFCVxVJxGxqxe6sD8
CW05Knv/MnPmyph7MovxgK3qgXRKYLeVbs28qOL6VbiQwt4UgY+qkBi7UzrRV+PY2AXC9KqbHPRj
i1YhXv0OZ6/YnHUfty0mPvRAVe2bMEVWLUU2mXqraDn3xHqa96oYm7g2SB/7SoPNom9jYxcfuiPa
aA/9iY4kBhG23WCy2Sstqh9uzEeOpawC4UI4gx91JuviOHYoZP411OD8RNshqvj7vXQIZLiezUGu
rMjjvR7Wn7cLsQyImAL8sxJTTeGnWfNDcEupKWOn3XcleDDRi0WLbvjBKp4NyQyodKJvBi2BpQ52
/Dg8N/fjTek2Jz1FBLe28TWca2bVmVqoySBKRIyiNhUYkRA9aZh1LpDQFqPEwkDkg9ZL1vZm8vaS
gZeIaJhAnmJRjfY0yhc1OYT9YVsEXaAPqAxAxwAYSUNVP3MI6zrN1ZDAVtHFbMl9gHTI1/9LAvvU
6/Vy7IsMd2arnGRpH4YP27+/nrC6qsC+7rRozNqgpVlnq3Nhd9a8D87ZgU7J5Bbwr3pNpiZKaLUV
MaWMweGy6kbEAbBceBw4xEG1oRftCKZG0QH0vGbN1RtzIYyB4VBpzTQuYWxdcaOplKFhArX5USN2
Wd6Xc+xwFnIVIRfyGFtoY1Ou6wbyxC8Y8DhZmM/pgDLbNh6bz+H0RnUuOeEx481DXrfBvxaV7b1o
CqFvArFFbCV39Pih4DHsrx6jq15sRjNJUVMpC4DE1tjDAodmTyJO9mpFhAHqIk03QNSOkQbM0gld
XXZGpKSOlP1oZTcVU0voeVPL1oTIRJQxEB09lBKbhDDKvOuUxIic/Ltq0RGAlV09KZ+Fn+p9eIux
fJfwnL5u28SKScDNFTVVF8ELCmLQ9x5UGCZSi8Bh6hj1sxZ9Ef0fUX7WFC5TyMq5MmSVqGgpMlTj
AwyBOx377w+xYz5oRwz0wmTD38TpdPQVtw6LPgYY0IM0VcR+qab+4RRLilhXsy/GTqDgjtJjtwf3
fV6EB4TcdpmQWKnQ7cWiAAUWl3OfPhG2ZDOHWioTvRvkOnH8L9SPCx8yW94JO3Lm85ivbp5GDMPQ
RR0k4MydLJe+6Rcx1OySwCqnH602wMf34vxp20hWLkUD3LR/yWEuYaUSYyNslMiR9drWpMQjrYDJ
t0rhFRg6U4bJ47a8NW/4nUB6UBZ+fZHrfSelYwwHS0UF0HhjOOJF3dFSHN/9g0cEhKmypGgGkcgH
9FAmre0rLXH6vL7tmminZBrnabR6sBciGJ+t8Y0GxeU9yPRNkBhHz2Z61EseI8qar/ROEcYc1HYs
1TqTEkd9mD3do52C6Kc7dg6CvDu8kTiQuG4V13VjrCKto1JUa4hr+q+lBvrTKrTN7NeQn9XA97Yt
greAjEGUgzgl4LmKUdN7MsY7uXNy/8e2CPq5H87tYo/oYVvYXFI0JlSCOvXsGcpdNT5v//5Ho9ZF
zVQ1oKwIZwaA+17AaM55kKeqbIu734OPpUMN/ieaFvoH7Sl0s9+pw0hjIhnCOE9FLUGadu5cSkWq
Z2DN7hxKtJZcUptX/PBhh97kQT8TvaOyKTOw1+llmpHalG1BGh2Qguvli1xHzvYaftgjRghzC4vd
XLbCCCEhmsnnqrND3iBnjgSWnwa1V5pI/SQbw+EvvdDvUl90t5X4GAF6rwVLUJNLQ67GdKmk8ZIf
JBdvxosBRpDZNSvPR1VUu9MPHJkfDisjk0GgtBontZMgc7DpQE3tSGdTY3DCY2uh2+VIaX4nNCZa
KmfHuMoyoBRIeaGYdMtI7eLpqIEDJfain3iIhLqTHSanBc0l1wH44G4w6tJtXhxm0OFllThAavDc
4n2ce+1+vu9Q5IZB2XxpPKNh0CkQkzr0cSZs9aF3ZDBEjTFGv/ZuexsedcRfdcfcc/Zz/Xj/ddwU
Bq06faxM39cBJpOtX9K7EmHExK7B0DNZbxO4L7zwCncnGVexjaJ8HlRoaUp28Uzf/8Uu/abqlvaY
WuVX8FIJNi/ssLqy2ttTTMGbjJ0ajUF+UlRhbUEkr1sYomqZvPYKiksfcHIhgVnIserbVkkFWEoQ
n/zyOU/OivQLfSOK7OpDsfuTfVuIYxaxE4Q+KFqIi36FB1oQ2aB5RDsR1RI9UL7u/t8FZGC5rlBQ
78NztGsyWl3wqUw5yMLbIQaSB7OEGabYIXCHfpUr+UQZPrcXbfVqua4ZWxWbDH6hpxpEECLYbdLY
YUx2JeG8viSOJm9hiAVmCNUkIQWEpaIQOR2T2/5756KeCCVZlIo/fwaP2Em5RL1FO6p1OgjKSrjt
PryvYIC6qqombumGJdOXgjznPCJKuh8b9v7mRC60JA1mpAv0FE9H+jzRUNeDiVncuh7enlE1F2JQ
SiHNEz1WqX6YzW+1MFhGy3FAeTIY2J1C02j0BDIEeUYVXWzJ6UOZcE4sPZAf10tTaNcmaDF0Rsg4
GhLCF5psy/o3VYtco8ttKfyUp7OVK6H7J5Z+FcaAUWmaeqVFQPXQ1Nv7UTGTryhvk2urb5XQt7aF
rVqaIRKDhhsUwk6AwJZEQxhEii0Yx6J/aDAEYlsA/doPS3cVwE6A6I1cakICAQR1cZ15ShMN3cIn
kF5zBK271gtJjLNbx5JQ9zJVBeH4aF/Ql4+bHWhzHL8ogqcWc0KFKJzJ1MSKbZiVJUr3eTIjo3ZM
eSVJnP1hef+6LGuJKkCpPkpuGhmzu4PH7Q1ate3FsjGHNMpIlggzNAlVEHODrlhtiZUkIrJdqWfo
/5rTijplC3HMUZIyGHXcQyGxC+7SuHZMndfvR39iy+SYAzSNbVuCVV2x1eqYGJemtKTh+/ai8USw
N3gl9HnmQ4RevSbpzUQTt+W/jRcwK8Xc2pkWqElQQEbc7MP0HBj7eOSI+BhVZ2QwFzd4aubGCCGD
UtWAmNAab/w9pRed9jzunY+1zu9lsQHgvqykRDBDGBoqKjBDRd1Txwev+c+93SN1ZOwHUFZPFu/Z
w9krNrRTZkObVtQcSuMiYRhDhHRnxeWEXz2o2hW1GYvIqzhoexFXBMh08/I7kV62Le5jYIcuH46O
Tv+ZIvtglBQ9yIwWzU3SeaQNpfD1dbfxWrwY6XuGlwPjymMQLlbGkpgl9YSOwkVFIEk7yOfGmW3i
Jqhq43XDra/fVT3miTjiXhjiGuoVwksYHZra3V6/VcBeLB8DcwIKjLOsxO9HISYFETRgmnZY7EaB
17ko0YX5AD+YHIY5jBrRFXaia6KGFfh+Ehi3G97R+VfxRQ2s2AHnJ1jus1O0m7zuACKoO+FH6JqH
Ys8Lyq1a/PULWF85asJZbzR8gYlEafVtHm2z5RT/fkx/U3NcyGBvW2MmFRFwbWCSWOGmJ1CM3iqI
YmBo2WPr6sfOq1Jbu4COGQ2N/7oTjxHO2iaZMH0Mtcd2Yd6Gxn1afC8j3uAPsmoxCw0ZiyyieGgw
nwj4e4iQXDfuEK4oX9TZCt76t5HpRhw6bB2/trdN9a3AaMOC3h7hC7+ZGHKVFC0k/x4ho+/zw+wI
L4Wd2Q3qWWU7d+NjchLQLCqgi5yH1DzzoX9fiA8L6g80EC+aD1Lt21nzkESP2zquvkB0jVLLIUej
syknSewk3xxyxf7dWZDsOk9ByIs3roCsvuwXcthLdCyizmggxwTZbmpNLm0lTlFHWO61h95V7bJG
yVXwNsaeGyyhFvJxH69KMrdrLgAkAhML2b7OnuQmqL7T3em7YdHibpPbk7K+b3+JY7s1ijIhUzlC
V3m+M6vdPF26fz1R4O3gXUUwp34AIVsEnlNgmyoeBsU4FMrszBqPA5Oza2yfRgtq+q5A857dyhhj
EWJWp0nsptCe8yp5UrMSYv3v2wa56gZfDYXt3MjzNtZLkP7bsjG6ox+405R4WhhYip/d9c2/5tag
C3l1gxXmjGmCFrbaDKckSI9if58LbtZxyjHXb/CFDMYPVmc1Lf0UEE0ulIiCwLkz7e/18+8eFJ7D
sLqAC2mMAyTrvSrKVFqcNLumzg5lMZ6yaXTh1JxJMzh/sF8LcczBRhhbbJMMC6iUBElkQ3ZAgWCj
IOulaxo8xXyOq7x6G1zlsVzNYxJHVVLCe+0k1D4JjjYhPTA+Blzui1XQWAiif1+gr9IA+n1UGdjR
M5rlrMoWPn0f7eKREgP8g9oqnl6MXxRqitykdNuGo37RnupXmAqu8cw2v8q3QwoiztwVb9TD9u6t
wv9CScb8I0FUMbgdqxlnulP52XdlqEFIFcaPSit+M4bs2NbTMUxyYm0Lpup8gGQkSCURJiGhwvf9
6mKmwWwGA455rX7y1ZNU77Z//28O3VUAs55pM411NqaKjdladCnHvaja0+cB1xvKop7AacoJgPE0
YpZy6v1CHUA3akfFD026nTJvWyPe7zMoYpJKMUDpDV/LmE9Jaz7KRuxui1iHjuuaMdAxj7IGRjSI
kIXWaUPZ8TtMS5535dy6Bq8X9W/eoSgIwbh0nZrBexNQSKF3U4g7rHZ0K/uk74Pj/Cl/0W2ySx4l
RziMd8I+eODtE92Hj5Z3FcsYRjCFlBmtxJ3WVBZp4bqhFk/S77eXcvXmRCXI/5RjrIFEvo5jV1Br
uBHj1Mq1XWI+deLRAG+wxhG2jh1XYYxp+KiGquMKwnJMUjSGA2nuIjW0Un+/rRRv6Rj7CJtEbaoa
ckaQN7U3I4ZPFryFWzfzqy7MfWIYba4ZImQE/WmYbuWe82Ba0UFHD4shYniHpMhsIA8l0LNQ1AGm
IwqnXNmL1T6bed2nK1fHOxmMiampIHVjiVi4sks+KXbi+g5KdDrPQGdY+SV84vXo83RijG1UpWby
W6D4CDqqh7ZofjZSLxfWaKa++69N4J1qjKmFhSCXDV2+sAHVdiHYkn8ROo498/Rh7KzR1aA3R+ij
NF6YHzT/PMUcEStH5p0ejJklnVAHooktKoQOXWiv4aC6TeXKxZf/b73Yp0fox5iNhfWS8rs8RN0H
YkTcdpy1y26pDRvSI2GWGQmVQl9xmHT6JdmNbxn22g4Ty3cFzl239iZ/J5C8x+6omeS8IBBYO8Vz
SRltMQqkvYlfGkfxjAutYIi4FJprUdJ3Uplwgy80QY1KfxrRoXUTkQvyi2BHB9KJYFOyt3duBYje
CWOupynTxEKnwsLuKIq/MuPz9u9LH+oiUSe4QCJ2XivBfPYhNn9rc1Af0gh+iuzM+zmwgpOG/kQp
tzsPwYUb1OruafHC9gdwrYaBjUFq1EkTqIYnWpUE0lxH+jFjPenIk9SOvm3L4y0oAx1jLmamVuHI
+VXkJn7r6DyGt7VgGJZUkWRNlzRJZzvG9L5Ju4Cmnown1L+VznA0O3RlUOoXA6M1rBGu+9f5+LvO
6x848dQAGd/inXzGQOWpbZRigPz4lCNYVe3Sl86jJX+xKxw0DhSvQ9hVWcZABT33KzCz4QzWulOX
F1mr9iAGtpKRO/VqHZCvopgLbZwxpaKir+T0NDq40L7SgsZgVyERe56Po1t4+W4QOQdwLWb0bjUZ
+yzmbu78DlLbymlPA0h6aZ3LfBPQ8DeCt/OR5kgI6lC5R4O3kYyt1rOW1zXNltbgjhwPKSZ5EtTr
Keg8MB1etd7foOl1eZn7DpMQBgkNUm/SdLs8wBXGnJ7anTDZTjm0LuX6wAuQ16nP21XmDsSg3mYe
SxiQUUW4zw8qOi0KHp3f+qm/6sZcgCna5GN0KSNxKv+QxJ/cSBjnFLCNZqUSNXAX8fupvp8RIBVk
q/I9P+e1rK+ltZfWyPaZCaX637S2du4derYzW3XJW7Eev4qNpxUDJOaU1UOXQCsxc6rmYvQnNUoc
sRk5GPKxk+ztEkK8TYJyRDSZM6ZGZTmbFcp50ABd/UpuTS92elyq0kMjeLQiVnKmfcGLUa2rd5XK
HC8/KMDZFkPqmCSNNwlBZJdzhLnlufEj70JernslygHtruKY8yW3c2n40Zs/fh2y8w8msK+jxlUO
c6DkIhI7VYacGoWHFCLFzwQ4Ra9T9TBzwopra0jQKiLp4E5DOw+zc0kwCGFNGtUuGt/Jxvln3Ck7
Ms/nFr0x1vbVvYYURDOJJmPYqiKzfCyp1Gc4USJKYbTI0iLJMfpdh8rDbSlrRY36UgyzfmFR5n6E
jh+sH/HopZ3ssifpQPkQJUt8kT9z5zWvoRPRQdCLua+K9GGcYxwQcOhOA54BvzAi4TlzY0+w6+Ct
cJO2+x7THWodOWqumclSKHObduYcNgEtxxJyS9mVhwzBqfhF/0LbiqY9OWyLW927hYqMneholtTi
CgzH0ghi53iO7K6VYy8nIy+1y1tM5lQXsV4PytjBcR3bXRIW972vc6K/PBHMSTaaogwaHSKa5KWr
XmPeYCne7zMWiIivnspJrdqV0diSGVpRy3l48iQw96EiRJrRZbDxKMte58q8VCJvzCVHBPsanEKf
gP5JpLm25CAPgTvWyX7bqFZ9MwLGUllViEHQqfP+AVjpCfpNBkW2W09/EDzpWN815+oYYNJH44he
9QhOUeLSvCjPN1t9Ny1F0+O1CMwTpapx4yPsn7+2r9p99/yW7rYxwPs4PKFL6a5yokcztUDw9ZQ4
vCqW1VfTUjzjdmuVIqpZMf1+hKJw3/Pv8m/BrsddCeK+c1c4nKVeh4vrUtPtXuirDeglbvoRNj+Y
o5VVcn7JxqByyKTVBy3MetBIVPUpxUA01IkJvmUKRgVK+iy8K+R/z80Ih2GpPgMnmlCrah0ryL8c
zQttZcmQS9UeKFEWLX/htSyso5ep6OjyJKbC+iezHOliDO8S/kmbu+NEMkeqGnAz4vHDsek1L4Ho
V1EMfMnKnM5NjLtA2YEfYQePf9ccpD0v5cLTiIGweDb8uek1BGsVzF4oVM/o8e4OFW/bbFbdAwPZ
Nx3tdGjzZHCmUaZ+ClvskyZ3biUglBDg8RufC16XNkcQizZiKzSJP8nYIXIyfWfOaytC5kDmBNJ4
YhjAERIhMYapQg5HqCxlvkTNpc+AzzzW59UgE7kuHJtgFMNSDBShR5jiTJ3F9kbe1QjGJE5o8dod
Vt8UxIBXJcuyqWFQwPujPXZVh8rfGfX699oODuOZlspGmJmCBr5/zz1OT+5CGF3hBY70VZ8rZSYj
JVH+CMrOqpTQItWf+NpLKYx560KXEh/dI2+hSIKBljTjxh8Fv3rHLZRhLmpdDYU2FLByful7uYH4
VRhz8GBdhKmjvp/ICqrw369XN41ETnPcM/8h7Uqa68Z57S9SlURJFLXVcEfPTuIkG1W6O9E8z/r1
78j5OpZpvsuye+WFq4QLEgRAEDgHM8sO8upc3X3giCJ3NzVCNUwicibdZfqQkBEnJ9erUxdV/lCu
R7TZhynZXxYlcjogEjUJxssZQ+f8a13iIa6zAiDmbhV/Zqlv5+e+9y+LEB1QzK4DQwinB6/VXJjK
Swwi4nkIqVOG/HnYd/0/TXUzyzpfRLtCCCqnYF+3bJsfQmqV2RjGGv2dZXhd9F/SWfJ4I1ypzfe5
U8IiJRzNwsYbaNA5yfwFoKhOlknubsIkghADQU01sVw8uEDOZhKkPU7J784ytN/ucjfcZ8A3zkA+
9YGmTovgemOZuCeiOZbzM32QJEvXamguiB7r6akJfn5g7zff5xatzLKl0EpUkvtgcKnxOKIVpAoe
WSsB+xFvzosenBkrbTMZRQAX1mhXav9XDwjvcP7y33ThPIsaJKTWE8hYcu1v00AT0ph9aYb8ttA6
yZSTTB0uRheTkeWUILNjyGiYqdyFk73TzEnyWiNKbDa7z49+9HjWD+dkwu7EII+tBj+Y65s4jv1C
Wa7DqAUZRVg6qUEkcoXFpa1gzsEF1OyaYFxjwffgurzJfeC3rAmz13rZl8lnB/Usux2su8NX4Lci
uctBzUaWdzqWVB3wNtQBDEm/DrXUBVTmrF31SulcthaxjsAJQe0MbD8q32XMaBME1Rrvpl36sALV
qo/5NfnHeNRPw36d7aapU8tKCEJfi147zaA6cPEod56HwVZauHrMuK6zIuiRUM9pkrv1vEhKMuuB
erOcG0HcwW6AiLtEJUIUbTPHDj4bYEtVwUsAjqgylJWKhccBmSqjQCZhjEfrjEmlMM0CzlrO8tvQ
io6Fpvvo5vcub5nwOGzEcAecUozODjE60Os2dhfq0/LaYpVj0uuqemL2ff1+PDlkXmhCJ7YB/2u8
wbIsmkGt6YxJssZT3fUNI/Rztzs9k2+/n3EDwnTD0MEpDpgQzeRsQwuHHPczCFPzX1l7k8gm5kUB
GOAxa72Y6RbjEaaqpDKzfkQA7sivcq6ckDxc3h9hcNxK4NxGy7qRqeFq3U58o6JTeG24pl54XHvg
FC/6fFmeWCEUNimwaSjhD9NM0zBsKojT7Cxy2oj8aAMZVoLoHKFU8kcGd47M2a5Ns0WxdrRUBw3z
p3AxnBrMQw6ahG51a7m/rJPIQegm04BFrsNJ8BeLqgbQf5Dj3Dbp56X/NdUgVR6vYzX7gH/YyuH0
MharaiMbxcW6Bf06GFho5AdsP2iVk0t9rcg/bIVx0T9htRJbKSyPUKV14Cv2ajSdy8iQOXWZIM5D
aJORZhWDVmPxCFAfJ0ivwkhG3yWKVDiguJsD24xglPl1Sk7UKbHzDpgggXYfjpWrtn4aEneod2Ra
UOuRVQWFSm3krcdgc/0LzQlLV0CpuPyVg/1sId9SvI5ftjvhWdoIWX/ERkg1TJEGRBKcJeOfsfkK
GobL3xfemLerxhmcPY1DNasQYDpAhjmZwFrU9tYeNnEIdzLkClGk2ArjDE4bbFLEOq40VRwfF2O4
Gthy2zI9dcqqOvTM3FtD7tdZLTm9Ui05A6TMWooywHUtu0ofxj07BofwrnKASQCURVkfgWzPuCw0
yBakEisUjl0BUvVeU2SWJ1YHtQcEXYLmPT6wUy2LErT1IWQ8x78MWRKAnZ65XIq97IIolcYtXpmY
dM4rGHp0XBtq6r3tDu46fwwcaSnciPBUbVTjFq9PVKqgpoKLHLsp693c1c7wbtTINaL/kQFA59eH
ipFEBRAilm+Zpn2p1jdpoO8k52qNqXyip+P9i2i2qlKDD4I0yOzOKpEUEeAhrd3SxcFeiZ0/WIdC
4oBbHLMMg/G8nD3ryiJBPHQNCxDpyq9uyh06/rqskPDoboRw3g4mgNfMNYcY4CWKnYIJTWWfnWQV
POHZ2Yjh/B3A8pWRpihD4dnyaJj6vZ4GkjuvUBOGfdEZFovwQOio1I1pnsPCkuM6bbpOaKEnTM7k
t3rONxawkcPdnJJ4Ulg3wQ1Ex2VX3fX7FZIo3tMra1/vimviJH7mysr7MuW4IBi0RaR3JmpsRn5W
2LeBNJjzAUpAw9yIfSm76w40QpctQ7hlGz05y5jy3JxJgy3TczxRUcxnBZPkNMlEcFYxTo02Vk0B
9x1YzmQxxyRSlAVh+rBRY93OTaTVWRcRViCjBNbr4EV3xZX9aXSNU7VbzoqLI9X/HbaHtW4df2TA
zQLy+x+T5OOiNhUJXWAqBGQXNq4y6dd0fnr/NgFlCNECfQf6m+ldW81aYA5imzRccaP+xxAeLwsQ
XjM2Evjp3Loo0dEAiHt0k44ZWEaXw+AM4CwfvejQgTtaVpoQBiYoAmBDlEIBYMKZRZGmRT8oPco9
1/SkfQIxyrndDb6xgifH3vLtsn7rJvDneSuNM5C56XOWlTCQOAGGKfkx4HIzTP5Q/bAKWe1XZPBb
WZxBZHXU4BqFjoYovYoSYALnsl41YW+IAcwX1TTWR2eLU0ebADhYM+zWfBr96m69FKL5/Dichi8A
u/KSvYxFYf3gm/XbCOR0atIAhFsDBDJzZxjnCLBldeN2iaRIJhPDZysEdeaw1eAr0vIqapcDVYvE
KQKGQq3VSXzf/7OKePvXgC6rM75bbiijQo9RjnbJPdu3N0BEBVBZ5Vv35ZGsjPZSXEphfQy9NX8k
cpf5SssGNZgQiNee7ehq2YFc6Vz8pe8DpLNr67Yc7kho+RuRXCSrdC0ByR2CSt/rgCG6bvTBScNz
13+aRokTERr+RhQXvwzLbscGIMJuZvyTTd+lAFFi63hZPS5YxWFqdouCXGmoRsfAyyr4zDAQ6/bT
z8veQtiDahiWAbNAcQeu/XU8QblATWK8wru4E44+yFbAzr4n37Tv5t74GjjVqdlbd/1JBokm7ObY
yuU07POMxEmFdorldoX6Cs+AllspQoGhd0xKz/quuaYLMmFHvVofRaXUesIVNlXEGIwhYlyLs8+h
nYo6jtAsAzBLLy4ntx4tr9DPefORg041QjRg2+IRhvMnWj6XSqlD0Nj0DrMfYuPcdalDrGp3eStF
mQHQc1U8W9oGyo2rxpvMwKxANtMrENQHrVvm9FrR6G2iKntAPh/tpvPykUoeMoSLuBHJ6YayQjxr
rMEtqNVveoBjhUaxbxW6m0riXdZuDZJv3PJGFO8vJ2uepzWxZ0AxawbFUQOnziXHWhyqLQ11GQ2y
APXyeg0z3F2GBZgU8JPxTXNMT/G14XW/Fh8+8lbWDbt+7I1KL8J4LNqxzoGoy9YkeL9yuio+MDvQ
eCLFYFj93iU5nKmjw8jorG75DWeBmXCMF6du+ZXsSvCjKZ8+sE8bpTgnnCqBirbiAStoDA41iT8M
P+ql+4g1bKRwXisMEo2AOcBw5/IfJbsfytnp9MfLmohd40YI56IimuVjtcLQGvfNDr3fDxGw4KPd
fJeB/SpGVXraV/tof1nq+tFLm8Uli5WVjUrTwPMrTavuibnghcJWcveyFHESvNGNcxYFchoFz1pw
+4/hQ36IbqtDeFyBiXU/uQ8/1M5lMACnYODXBg0Gt5QJTZoiX7OdOHssVIB83yW25AFf2MCzlcGt
XGzlhUJT2IStXS0UexUVbjMfrPmkTLdW/9CldyqpMUYt8bvCHdvo9mYpSRy0Ix7Zo7B3jOpeyw6X
N0voZTcCOC8b9HqXBKtjVxqwbuWwvu6Ai5hDjR+XBQl97EYQ52Oj0Rg1ZezwQma1rmKnToRZTMb+
vixFtl6cj8UdaepHIAO4femz8O8pl0EeitUwkc4C7wuRkHMORqmXBi1xhYTBHSnRvgHJHpVbJinQ
yMRwNh1TUqYzQcPAYLZOico6Nf5Rx5+XF+u5ofaNP2Avyqy/YhPVy9rMTLsasScRyqiTtxyrR/sM
P+Rlf8VHcz97ysk85XfrvEay73YyfyTTkrPupG7mFP2+6+PsTWWd4uQqVL3LOorvCjbBzVjV8J7O
gxHlU14ZJMRKqvfT7uta7ZqcYwyWqtYbr3CR3cmmmYUnaiOQN/QBT+tob0ZERFfxiZhKuIuVMXmM
tPlLD/5LSQooXMONOM7iJ9aHQRETWMr4qA3gIu4fcln5WyKDBx9iFd5OO0y+u4te7VNl3nVZdRfR
QRI4hIf3RRWeKjoeR5PZKVaOReqVBZQ4nVVPl81BpMn6zkxVhiZzjec1RtSts7FFukLt+ZQF3Q1K
d0DFVNjxv8nhLNuOinypTKiSTvltZGNav/WsUZaVy7ThnDeJSrNUEmgTVzdLUruMfFYiiScSbcp2
xThzHhcyWXmIANEa9KqDr+haKmnDlYngTDjuu2Cw+3XfVetTTZpDHSgS0xKvFNVQKCOWbfIIDXnf
GINZ4EY4pSZxaKK4ZmbdBFr4z+V9F+Y+6IhU8ZxmmZTwbFwxhi7BkIl6XHS0ncUbf4ItztHvRwwb
Nfv+SZbm/z/yKNJRjGzhDshtT0SqfKhspMTG/TMyvc/uKp96KyHNeq2QEVoJ1xEPywaaT1DH5HsA
Cq02+xRAmW7YZA9tbh/SzjykAGiSLONquXxkWh+w/5XDnR99Hs0p61aPc0srXOELL33ocYuhn0qU
n6/j48pygWbKbG9I7F3kvreSuTNVaCiVgQrHcIMFzL7NjzIEvU8ZOrEM70Bo9aZlEIZ8BLjP/M1p
ikvM7ODw1snid5p6VzbG/vIycrulM5QE0DprEqpTFGH44nBgk0FZUmvy0Q/uRf14itQcUMCFBP6E
W7I3YrjNWsoR5OqzOvmRNXhFUu9M9FdRuuzaWIYIvrqCjV38TxSGE2F9bG1wfp2xFLae2kYMUfNs
fbKQdo1lvl/a3Atq07P09jQplt/YhYx6R7ySL3LXzdxkSmQ2MtqBk8GvgvCAp9PUoaXutd14eP+O
USB2I7Vk8B48ZHc521WC+Y3JN5qrBYbXfc5kz2Oc3T0v4UYE37mZKoVBw34CoSNgkrQYrfTknXnd
GxGcaVtTVlI1JRPa4GLfaiMYQut3tv4B895qwpUDypC1JsDGJj/PgG/uF+lh1CX7wfmhN5pw9pYC
qzPPMixWqiZ/jTFYqqiyUzQAFZTBviPl7j9tv8mZWVKRvu0yaGRGuROwzGmtfRI8/Dchq61vbFnt
ymSmEXSa00e9woF9qkb/sgiZjXEeAbB9XTigNOinpn1Ak5o7dLNzWQSf2L/ZGs5R23ZYWum6VtXf
yXGt7eY/16HX2DUy1953bvY99GRzrzy+2BuhXLhF+r7CdkPo+qANfACPnXQv2lkPxbn2spvCL1zb
a2rpVI9wQVFCN9YxBSQwnB02VG2HVseekaC8Yfp8pwTvpCb4rRrmB3BPAk3QG0q9LA+rUKENMB2b
+tio/S7S2tNcL97lfRN5Ukwl/RHDraAZ6MnY1QAdyLXS12fjLsbEcmVNH/ENIEVFkFi7FflExew6
Mygp3ibV+i+98wMtcqb4fUnl/1bsRQZn5VlstlUe1JOfteAGXguGk35ukl4iRuiDNqpwhj4MGUkM
DGv6eWsBUuOAqQtHbTRnICeqfL28O88P1HyARWvnn3XjtqdWrUjVu37ym+ghLBenTo9p/DSxnRlc
IfXz6+EuDmVti2KbsPXVuAE8zb8TmVpCtYLA9NTxx1IcNPAND8P9Zc2EMnTMkzDUbvFazsUkluSk
DOZl8vuJeVY7+NUY3WSGjEmRT8h/G8VGDheUqriJjXHuEF6/DCCmAi3bTedrN79xXrJ9Lrn+rzb2
Zr824jjHoC41BbztGqByK3Eb2nlgyHbruge6aP1Omtc3unHhKVd6AIIxDdg8+qkLzrEmiUwiZSw0
MeDqhI0y+QHwpQPfe64Wk6+PxMmrX5naOoEa+dbcSs7Uc0MYv25bUdw2daCARpsVRI3uspv91snp
U+jbuGpQ1zC9Gji6Nzpg3ekKl2o4K5q0/jNXvLA6rBhPK+recK1Pjv0TfQKlKyMBF1nr9udx24p5
E7VrFvw8q/XtzHYq8z6QwdWtR/nSEnC7iYMYoklGGf2sNKmThBSNRUtfTk5saOaXAkSZjqJohZu2
qWwqQ7jR4ONcQw2GB/m5vo6kcdQxa/Rps7OtT2Yz4hLZO2ouewoW3RfAi/1H0LrOm1wnyawEFUY6
+iuI3Tp//RurVSZG5KK3YrhIMONSMhezjTduO/VoeF1W3xfUlbryLjXeV1l6PoNby+A0GlB8SDq9
RNCxUscASVHZnVTy+f3OEqAseMBGNqBjbOb1shkdWpQ7BZFtXPaDPu7A1eoUrawVWpTUbKTwUx8a
ayeQJMLI+6RxNHVvN5KRSPEp+qMGzytuj3WRDjZyjQZ4FfZuKs7psPvISsGCMeNvYtiaC85NTqeG
pQncvR24GJx3MuOTaUj0EAYVvG79kcJH5ZSoc82iyW99/au1K/epu+xzxYkwQLUvd+Mh7iV6iffm
RSJnAX1mBGjegF5zGe7CPnBRaJL4YP5B/H+m/EcGP+U/2kGqlustITqGGHNbDuxqBJ6p6WZ+uGMS
aRKF+Phfm4mhR4MJRJ5yIaVLKenBvzXYslZQsc29KMUFlrhFU0ZCcD6H5MqIb4ZiX30kt91YA+WC
Q5+MqdkYbPSbvLgb7YY4rMAjVDz9V124CMHKZEC9HEagEW/UmTurd5TJxi9kG8M5NGOIsmDJclyp
pl21HJtEcniEG6JpgKswwIP2ZmyJIV1mSgwrK9S7YboFPLj1zlbF34a8EcG5/5CZZcAmuP/ZGFt4
/aw55EOdShQRLtRGCudqwOk3YUwSTkBbblT71MrgzcULBSe23jLZm+EhOvaLSix4y4x8WVSvyc9x
LQlewpQD9ch/RXAGheJWXyUL9rrKv01T7eT5N33ETK2J2spOy2WTQ6uTepPh4FJhg/ceF1rCO7Fk
DOqU1KNvtiVzU5sgKUbJ2c/6rHMTu6oPRdcTp0xo5OjjIKkkCysUGJH/VzzfGNm3bViqijH669vq
WizQ6SkE4p7pdg7aIUC1ZJW7fNhpMsx14U5ush7OQSwZ6KnzGiYfD/pVOCZuPOvnKbC9D8S+jRjO
IG2b1Bmj0E+pE0/tZ78C/ZLC3glu8/t0YUZPB/4qhn34YQXFRAdOOMPdmfltojkzELSUQnLzECdw
LzI4r62mWmwOA3LhkZZngwE3obEfwn505gwjw1QGQyreIBtdBES38U7EGSYgMrMOoW89aj/t1I2t
yYnify7vjtBdAH8OXORI42yd251y6hvMTsEppaW+Z3W9s7To8bIIoRobEVxaUuio5SgT1LBMcMzl
szfo95EU/UWcJ2zEcKtVsXmxh9WDg0PXJW7rtMC0MUDto/vVtSyV55sifpvbi7Q3BOG4hepVCTdb
/R0dVzY2/Sr2MbXiTi7mO/YkcUDZobnKKUOLeOZaklYj8Zqij0lDjYJQHsUDz4pLUGC2w5+DuzY/
jO3oKDJqQKEMU1c19N6a2hu6uVBbwmau1ptf/NmqThR0IIN/2TTEm7aRwZ2oOgjoNAQ4ta0f7OF3
70Mf4CqHtTGwqp1I8gQlPL8baZzHS2iX4roMVxSa5yjad905D/+pyDc8izmXFZNJ4kJYmtChCy0N
a2c8VLW3wCPZ5a+68kJDotOaNbyJXhud1l3c3F1nA8QcU/2/S7L9qUgKt+sMxyZPlzUS3S4AfbOC
BakaKn/8o1NvzwUBtQQuyfeTp/oRIlV4il1wtuAKu5fzqwqWcCuPf4HSRp2AfQ2KhVmqO4GGZjCj
6g+0aT29mz0zoYfLGgpW8pVArvZXWHaUASxr9EmRD/u4Q6tBOZHaiVsrA2Nl/k5aldWFvJLH2f5A
hqVpNTissbpp6WGSURaL9WFEBQAEGNb4LpYSV/IumXR8v1QfpxZUrmbkk8j+Pi7Lp8tLJ3AVUOVF
FJfaope5tysArvgW6RJ3MCbMPQb9k9EnyvEDkvAsgD4GYD9iaPS1uduARyOTDqvAk3hFDow5s7W7
LELklFBwwIM7oEBM9GhwkWSq0ancmrD0fH4eB1gnVcjjuENt3UOZ0ZOIEy7eizi+wBFXFFdNBXZX
K6ZnoOnEwl2QjqqvFOo+Ub4W5nQssxSpaO+bY+kF9n0/FJ/Cnu5w3X64/GsE+QCSYLTvgxoHCBt8
pSJXSzqGKkphkekv7c0kI0ERGuXm+1wyMIDXXA9U7N8wPLXZIRpSj7Vfh1DmgMV6mLBJTK6ifYJ3
i8WSNUG7eo++AAyOmatHc7FkuLNibV6kcHafIbepewtbF6XsaJDxC5thLMGMI1e7lzdGJmp1lxs/
X/aq1cUDFEqi4l6rm0MVmynuRNY+KFVbEr6EJon+p39Xj9sloCGzqVKhV5ucwtyZWeh0MggqoX/f
yOBOWQyWPb3UVKxdhUNV3wNM2o31vzP70RhlKNJia2BoLAYCnfnm6ShXAL4ZFFi8cTkA1Lx45zDW
b1eOoPjv91f5m83JA73XlAEeY6hAQ6IX+zR4ZxffGxGcQUfN1FZJhi1Zgus62efhj7KTlA6Eu75i
QRpABjHePH4pSqsnNRgB/Km4D+2fEfXylkosS7gTGxlc0KN6Xg2jiZ0oCsPXu3iXgKH28kkRq4Hr
EniWcPD5+3xMGBusHpsx54+gOTkMhuK0xQdeqIGp80cKf20nSon+rxq5JChyvZQuD2P/lBnjl4/o
Yq8pPgaS3wBTGX1cjESHLp2RHCLaf0mG9gyxkuuE0Llg2vlfMdx5j7qSBcAQwEuLsYuj57fjrr9V
ZZSvondjLNqLHO7Ml4OZKDNonv0ZVrAL8ylxlTEr3aTE61gTsdkBKeC3OU4Xh6gGdawqLfzLKyqO
7n9+AzAnXp9VC6X+OkrWcGuCoMXeldfGnf1jxOBTcQp3MvxDfoTn97kFCDpIYVQNICTcuS2nuLX7
HOKC6wbY0KBYX/kbLNf6vgDmvb1Svek68mV1bOEZsHBxZxRoF4C9ea1kt4TUVpQ1WugwGfQuAyNC
+3x5JcUybOBtUrS8vcEWY7qZzAAegww0sk7LuFeT3LFVWbeT2GjgoP+Vw7kMYymQ9QQwTqWpcLHW
vk+5fbaUYV/mxSFtyJPdpdTRMuPQzfPP/6Yjt44zpX0QZFjHzDoa6qHWvpSy2QPZMnKxQ9dbLQ47
nAlg1ztsGh5sTGlWsyJx7iLHqxkaAXiCxfBusf6MTYgyKjXREnMY/bLtcTs80Uj2XCtSRMP4E1rm
0UoK9KLXEpA1oy22HuHaZzo56oLZHW0EE5wha3URq/IiiDOIxC40vKP2MIj5ptKPkwymT/h9UwNj
HRBvQJfAeSkLEM0BOmkQB0HT3n9Ke8lWiDIf7eX7fOhI62BQw2BZ34GBwFA2LXOUsNYPcxjEVxkq
sb7exokk8Ap3ZyOU2x097atYVbFozfCUR9dtB1Zv6UizWAigBikuaECk5JJUNTNNczCQQZTKTauG
brR8s2W9MzIZXKxKs2EO+xRHsk+OaXoXGFfat/cfeqAX/tGC23+jN7JMJzgqWnjWp9iZ0x96Lynb
CMspSLEYKKAJJn15D92CjywxCfZDv01/AJngwDztO0ULibHL/PHwgWZbEJy8iOO8TBCGkR4GEEe6
KyN4yMJ7Gr1vFPs50m1FrBu38TDWFCcWmulQIKpi96sxMScGEM1oyQA5hMdnowp36QraJlN7DaoY
1F1izau1X0F8a+e3dfHOgZA3KnH2HNZ5mrTI6vymQNvUYO1CMzjZmiLhFhGa9EYjzqRztY/sMJ0R
ScMfaeXm4FJtjcMHjHojgzdqpWj6KIXTibQInMtXfRXtKtkDCY/ywS8YXxYHMrrVJxiuRMPU7LJT
d1WhDaH/BkIxbz6mXngrK8SLem1h2AwdgYDr0ZGPv7Y6gkFsjB4h6sz35a/q7+Jo7VZEa/UR06lX
5oPhWPvhptlL5a5Bhqu7buVaXBoJ7vFY6dI12l1pu7WluDj0XuU8c3TvZQM8YpP/oyQ/BWJ2pI8A
SgRhcXmVGpObZMFtGBU3dd35YdL5H7CV9U3SRNYFQA7O7JW0yqxFx0mm5MyKz+bkNKiDXpYhevcE
nceLEM7oC7UpQJMNndT7/tfiTXCB3SG/yguwMA8+8TBD2LofaIR8JZSzllAvh0VhEBpF7FovqKvW
5CGiiuFgolDysis81S8K8mchyUZA3gRYxShzMRXHgE3RSUSI7m0AccdoEF5QUbPkgnqskbmqeogo
1eFaS9V9YIATplz2E4uPkv1aU903Br+RxWVdTU2SYVoTyO6ZIqveA1zhk+FgZs1LgX8ZP12WJ1ON
y7xZoAxLVcBf1eWXMdylsepZ0amqZKwRwl1igLjDWxoBNBFn6+mcxwZRYBEBzC79inbpIf/xAVXs
/2XeaGpYf8ImMOZspMoUocFgrqM7DLcfzCa+jurSJ+MoiSQiR2ECgNnE1Khu4bXmtaihG3QW5gXu
K6BJ08udpsfuUN5o82lOVEkKI9qhdZwQ1DjoxbX4fL9fxiWuC/h6ywZN7UGjhROM5y74dXn1RBtk
UdxYbJSkcM/kbNzqjTo0SIdaZPFYmL3T57s4kRU8RSm/BVxpisVTLUSS1+u2pAGJlTVuaQEFOE7u
t7MMN0+ox4sIPmAAQpjGVIEI9Ex6QZzujNF21Dr3Li+XcFeYhdGJlVsOWDyvNUltJZitBrM6i557
qdqf68n0ACqXK7vLgkSmZqFVaj02OtDRuYOTD7mBamsJQY32ZEa1NyjBVbGk98ZYO7jYtJKAIdwi
2ABiBvr/Tf4UTfqsK+2QrzGwyz1VXZITS7XoI8u3kbIu7+as6uG8qEkBKSSPQr9dAF1nRs1TRPTl
kGnJBxpDMaiDLnZ9HfZHJ+1rcWY/hnnQKSBGaFEastDSqCL+Ra1/ea9Ea7de+tfeGAaSAk4My+Om
Hlo6+LV2TehhkBWnxd+30W5IgRNK+ThULk1TFJENNcK+AdFCPEemy4LUerish+gMMbSc/yuHi0FW
3Ntx3WZILwt2mkz1Klj0c1CEklxZdIaQbK1DINgcBIXXu4JFpCUyWdzFlGnP4vA4jJ0Xj/2hHVOZ
5xEdI9R1MXOOfjrMnawqbw1uQvHVrLE1pvXXaP8i46EoSrdS3ZGEkhMrXL2NKM62W5vBulcr6IF9
TB5Ny2tnyQaJVm6tu4OqE6yWb55O1dxcDKqgTwT4oOCoref4jNALRmGQA7gN0e4v28OaI3I5CW7O
cKoacIphGFwSXsdptVgzOjVbAiLhMA7ZQc1heqHVpG5uA1FBA8uwM+ax/fmyZJHFbxTlJdOwSUu1
MgcfrwvUsa2R7JV6nCWVItGObaVwsU8vYoMZYIbzW0U/zkl5TrT8yliU9+8aW2vTKHiB1BXu/LUN
JgpoLyzWD/44gAeIXUUWEL+XfWpKIBxE18PnJoE1LoE6j79YJADttzTcLJ7bfQoMzhijQ4/0amWq
nQ/EciIpKYXgfL0SyV0zFD0dFLoafWF1fjEYtzRp760QtJGqeoeuhS+X7UKwYxBnM9ikAUBr3tNO
MTN7u+gGzE2fa3LudNUhZeNcFiIwPpRxqQUJK5YVH+PRc9+bVoD9qkDDaD+0lSSLXHME/ljBGWG0
A00WK0Dha3sAWdsyRrQY/KS+Lq1vJHbHKtsPoeakxVfEYbfqvQ9ohOYaArAVeF6+uSgoKs0qCCSO
mu3rlHkkWyRGLlw05MQA0ANtJSz9tVIxunrAXIOdWebwkQ0peH3TWuIVRLsPVA8M3+rP/bycDHNI
wdNDA3DCAZ1/Ipo/4a9tyTp3RapAAK596G7Q3iA2KF3fpfUQw5Hru6K862VeXOhWN9/nAsU8oSfV
hoH5QfLUJjdKe51OT8l0bPofxSR7NpApw63Zktt5Vlvh4DcaC3dFnjC30qIPPIgBc/ZlyTg3YGjl
ONaYVPAD9TDZ53k6q6pk80WeZiuCy7zVRil7M8auVJ1NdoAP6nZjjsmOjsb5pyjM/7LqWZOcG7HB
/VGLb5ILSIDzFEZr/ljegTXwelArl5ij7PVA9GoKU6O4JgO2BnDwXCSiRqCH6NzpUdjDJcnLgNBe
Pel7Y5fvos8y8AkeSG8tI76SRl6fVWB0GYVNsZTqHgP0/gLIBmetCmFyHpNmEm8qXMONapy3i7SU
1ksF1cj0TQm+qtqDwn5ddm8yEesZ2CR5pKmrwiYQUU1nK7JBU+okUnh5sRAbkWF9G3/ToGnYM0ax
VQgJ63McRI5hHaogdS9rIjytLxkX3xtn5iRkwSqkxNRi/8mSpd5CJcARhV4H4Be86dRRAlqHbaXg
+9HXMQJMw4KhW1nPrFDI2kOId2uEHL5yMatGZccZ6u0AuHCmIXJCnTjEkr1TCsUAWcDEnAyQkPin
f5oPgZah0cEPTMyr4abfhI0TBYrEBwhybobX1j9iOG+txEoQ4mTiYmwmjhJ4ZTK5melkYMi6vPcy
fThPndcTKaYJlZi43BftTRk4AZUk9ELz2ujCuekaMzYZG6ALIcGOjuh5ST4wSfZquTg3baM61kd5
ipppGf9EP/gOnLGS/EmyI3ypB+1yCwa7sFAjqAAjjA1ZaAms1SsAl13eEfFygcoESAyG+abNg/Um
zaIhxtYzkP0tU+NFjH39bzLW37DxXUY9kKxb8NBhNwcWHCjxL39fvFgvOqxWt/k+nhqUTCvXQq95
7gvPMO5ScmUtEi3EUiybgMmEvSXCs8Kpt6cOR54txyS57cf9GPtMNiwvPiEvUri4VTU6kD5CSAnn
eTe0YNlup326zJKDKNx2TGUAnxCo3jpfraTa2NuYRMOzpHWwyqdB1popvKeBKAf91WsPEVzL6z3p
8qazoqFZB+L7H5qjHYZzdu6/0lvNXUNwaznz/rIVCFduI5FzYlqeAx+aQiIrz1l6T8vbfPhyWYR4
1V6U4tyXYg95XBg4LLToQmcqpt7FYI0MF1qYBW4U4TzYEA6o5+goi2ZR4aTWLsZjrmp9MexDa327
rJDQpjeiOE9m2HqP2TqsGSmTY5OhDlHbyq7rtXNeWsfLsiRqPTdpbU5pbMSRRktU3pZKuRo78gSG
lOtysSJcb3+WqfbjsjjJXj0niBtxaWGmakEipJoRiKnp8EOj4+fLIiQW95zxbkRkRZsbPWtB6dHG
e6WkuwSkUDWVYTPLFo7LLjtDjVH7W19kkqukP0c6ihzFz2w56Z0MrkS2aOv/txrplT6QGRrVRXUs
WL3vB9nA1mpSm8qAAaYCHbVqwvAUgxyNcA4ubwsakKlGkzMA44sdO4679ijn0eAs+39iDDzV4uEH
rN6c/6nsPJ/iqBk9Lf+Wapj5gRGMn/VelThSzgbeyOG8Tg/y9SpBoPZCYEsE/XUECMf5nTAZb4Rw
fmfulVgfZ6xZMRp+1hRfixAY4DGVtD3zl6Y3cv6PtCtrjhvntb9IVdqXV4ktdbe7vTuO86JKnITa
9/3X30PPTKzQmuadfC9+cVVDJAEQBA4OOM8jhXGIkS6QIx9VD+TjgU1ejQDdj4GQz59T6g+iOM8j
G9EgTUrcEsMd0LPcus1BL73lW3MFCOODFVTXwLXdONZOEgCVORXnBfNp11GJdcw8xuDoODYyzLyT
ql0FXCO57Bp4bMLfYoAwBCMmstk8kdpQ07yXFqzPPtuB5Sv7FMP13N6f7npi+jlQLNbLf2zp/CCT
s95oLJRUr6aW9B0bRHLd0RFVO0EYtK3w7wvjDCuP2rEFHXBLOmN40nv01GGMqmsZoeCu5ftjP6yG
s6yy6dE+r2EH2fAd86t5RLb3xrnPnuPDSEIoh+lisAphU/6QbB6FIye2HdX7Qjmjq8eFWkY5tmQC
7mIGAY7Skmb5lqV7R2LcRaesf7msNKKt5cwvX2Q5Syv4rHlGSntqrmNj8bN0FrwtRGI409NaWZMc
sx3xzHMC8JY/jPJ0HpLu/g9WAwYn2zEBWMAj+fe7xIgAjU2NSCPF8DBonxwF6t8Gl2VsGvNKBneZ
KJVVmXVYAkEilb6ppt4kBFfzkexferiSwV2/aQ8uCWmqoHM/KCY62z9gy17sweUv3nzKfeqrAkzO
5gGtJHJ23NbtbORmDjfcLqMb57GXReH3QqG7/2332HesbntDDZNlWeqRJPrP2H7SRe8y0elwFjxr
SxJibhyu+iZFNeg8mP7lBYg2itNk3UK2aqBSQxp16IgxSr1HtUw+ZZWlCu55kRrwkOvILvo80VHF
NR7Se/2o7hjedjha55FgUvVdFYjyzUKJnAFJQCrmHdu+8QggOYk8bR8eXqNPiyczOAYRgZb5DC2v
6RpnTZFjOPE0Q9OL03TC/IJ955pudp+4iJ3ARXf57Hj48gdpnF3NQE/nUQhpzL/n6Gmxv+vEumPT
W4pgEV6OAmXkqeBqMMP+ZVQaeoQ0+ZiKZu5tKyO+Go3Stg5q09+tKZ0XLbJkioiGXo/h99kBWdbP
y3smEsE5hsXowc0FElBSZTdgJXYxxQIdLaKD2d4pW8cobLTZodnx94X0aWtHto4mefqJIXC1vVYS
dutaR31feeM+f7YFVwVzBB/eBBhWARgLS0PynSWjpeFxmHRwFPKLjujIwqy0rHAz8z+WPf/SuZUg
ziNJhdPrkp20ZJkeYv1+DsnlA9o2oZUAbu8A8qE17d+CFutV35WBsxs8+5V6bD6hqMixqQ4rYVy8
MPZ6ZAxmhnhvCCdi5o1BlrpPSIu+QoH7Yz916YQ4T5s6kVwVUQXN0xtDIgNdHG03F4YyBAvKfH4z
ObZyV9qMIGwoqrn5o41FMzE4ZlD//FD3N9MuCrvWaAirHi2k9eLdsEcPXACY75OooX7TAlbCuI1t
EUNnhQTPa+jLVVQ6YPL6zxP12DMY1OsG4BI6gLfsbFd3r5ZO4MtPoCi17mRumKS7oTADqVrO1iyi
V9tezrssTusjK0XmF8NVSDl+k5dbqxKkWphSf1CO1Vo4pZ80eZZ0GuNqnMe5cAs77x/RmBLGLhKD
7a6tZhrEyrK/bGtb2m8ZmK0C0k2AxvgUeS0Nqi1FWBX6ENAn8lUuHwtDdAlvbd1aCHcHg7zGCJsM
AaZkBXHxoCwi6rDNh6KFWiUKozYycTwSQy9lu4hHBGEYXa8fwZTvRmCC1fZgHiKmggvYxJTRWJTo
2ToyC118mMzOYAY8PqO0c01pWdoiqu5iy02kimTzfurvzFmQVNjcwZUk9v+1ohcmrSV7aIjWx0+x
1DyPoWhoAnM+H/QPT2wNLKKgk3M4WwpTfVRzAw+adjcgbskDJVB9fS9KYG5HLCs5nB3ZSj3q7czC
TVIcukNGkodub2ACCtz7nUREEdLWzqHb7deyOLOqC13v9JlphvPUoOYw7S4b0L9cVgDLOChpfIRf
t6WjpzazoOa1OrFkXOlhOmvmqT4bIS3qd9myV4RGv6Rx0WVRILGtSwW8RK0GtSEFedt9KWcRUcN2
2LySw8Vh6tyjfWHAtmk3juPm962bEFBrgLfSNY7ZveqmwqWpmwEMCh1ImIMt4APCHHwdBQoeTkOy
Q7xvJK/dJ6B7xjV1FxGb6G7ziQYZGh1kEp9sF3Ml9/23xJtumrOIxG5TaVZfwu2yGuvjNE1wWFMX
xJY/WJ8vK83277NmB0CgPsLco3KeskTC73cSht4axsmse0GGbtOcV9cJd/tqVTLP/QwRaYqopjI9
J6zvtLI4zGVNZllxy0L2ay16vryyLf00gb5RcYjAnvK4hMbIF7y3TFh3nV51MVr7m+40xyIQ/6bV
reTwCci6lqRo7iFHD9ScIEY8A6PQu+VhfMwJ9UUM31uquRbH3WBaV7dRncDIqTneyoMFelJK6jLd
Iyo5XN7BTQe5lsUpn6GYCe4yJLD6jDAGve6GDTpPMw+Y0IO9F8/A28xYryVyxh73OU0VlgAaI4/N
n+328kNP2gOzclFUuHVnIs6A0tu4p0Fy8vtNRicp6+VUa0gO8HN3Xfanqn5Iw6+OTi7v45YBrAVx
90yrNYmTK2pDpKEGf5Ljj/bghWg3G2T5U4UuM0Yp4GqLiE5s2wLeF8hdON1io/XDLCEX00cb3fJa
kIZOUehfXt6WC1kvj7fvDpRoia43ZAmfKuehEeU3ty0MFALANjLSMv4lLlfR0E8m3grtzvpcveUx
tKA8lKTxKBFda5sBHPoVfkljy10FOIVRTcBPvElb/Hpx2xgTdhMyS+78Wn4Pn6uz+S0mIk7zzbNa
SeWUsUvkWtMTmBpyuJ3+dWzOGX24fE488cjbaxktDJAC9hHg8TnjqkDKHOoyFJ7xYebXCpHHQ3ST
e2g0MV0UaPa25colyR9El9i2I1lJ5vbUSa1QnxpYgB5kj5Kb7+gXJUFHLptu0QS5IWyP3dTJlUB+
O6EwGUauImiwDll1pLJA54Ur4my6rPIqHHoo/eihP/DEpjCXXvacH5Td8ESJ6Fmx6atW6+FMOTTH
RgFNDsTFY5Cmn/TkyS5OvRa5SX0vUBPWIsGH32s14ew5KvNIxejGluQWnP5wNrqvi/na51/16Ks0
HuXuThM1KW6b+Gp9zIWujG7OpQFvGChIh1Ac5UNsZnqWD4ykft6bohUyRb+wQr4PV64me4K5MXWk
e2Pf/rAPyn21Y9zKTWDo4vFPAnXku6HqpXCsuH3TFjuIIbJ4YBSCE1JJpp+SItCpe/kU2SF9WCKa
+3X0wAALxvdIAsKKufE1K2rU4ZU91G4rG+d80X1Ta4NqROg6ZYK0gUgkFy2UbZdIEvrfyaIsZGle
8ihxo/xnrSEV4sdG511eIbOwSyvkvNmy6NPS14lGqsk4OWZ1Kw3ZQS4TUvSpoICzrZ6r3eT8V9kZ
Di0SmERxSm4rf9i/Zm7z9f+XSH9DTFxaGOe7ptls5LpS8Cg9Sf7gh0G+Kz37UJ47TCKhuzigh+S6
9tEy6iGB+8MhIvizaGc536bL01xqsoTyqFbfSqNBssSOPCTr9rnWPlw+xc17b7WznGMrxwjzJ9us
I/NiXGGUU+53gxl7Mu1rwTNkS9I6RcJtK4bxpbrdI5MpFaVb96WrxOeJ/ry8nC1DXwvhtq60Zypl
KPWSvL4GI+MS7S///tYizNV2cb7Z7Cs0ZBVIjQzJU2e/ONWtrglIW0QiOFdMtWpcZgdRAmDED0U8
fVm0yctr5+XySrZ2arUSHj4GPqXMDAeImcLjUB1D53D593kakL+infet4gFjdJS6sc5ZlnSnBs7N
vMMs2C/mLaPQD93GW8DKXR0xhEnglgTb9+ZKVjfZGCu5iXov7pZFKV1NLUnHKApUW0Q3uJkYWe8g
5wDzCJSt+oIdHD305QQLghBGOG6AMwgkOw8SEYVxm0HIakc5L4hJMjNKzLikI+ugLT5NDQznfBiq
b2GsCK6vbe0ATF4HzSFYVTglTJu6KBDFYm3zHTpzOhEtzfYpoSkerckmcnKc20noMsd9azegzn2g
5nMISEgXv17WwO01vMvgbDWk0mKHc4o4Kj7LyalS/cu/z9Pg/a3h7wK4TSqRBjCkHouoGznDAwVp
5qnY64PsJda8t2uHTOrimqHi6VEkEC7YQD6E0uiCllCVakRRKrBWzDs6RqRs/2PzB79EPnAKOyWU
3s6pkzp3bmI3mXWSTP+Nt+KDFC5yMewmTKcM2pZYhzY7NEXrT8ujQTOBbxBohM5ZrAJsBh3eqonF
/Kmv67NWq0SgFNtR2C+l0Nk3rPyPSd8AjChEycfi0fGzm/BFPyx3RhDtm2B0yyvjtgEAQOz4tp+X
4F3626Z4OgbUVTAdr4BkNB6wySWGb+zzwNoxCrOadDtMp0UaWpTFYTfqx2jpXSp34xZDW9gWq+jE
HQxB9WtJdS3pubZiwc5ue793QZzLsMJisDozhJIYsZtmgYwpvoZ0Cxp6L0w/Xz5FkXXxrqNXnRJT
rloyFNHsVpH+2hROwEiJLsvZXBMyKjIIvo2PtAZgkRrRfYSsQziqJBv9ynoEZtwcP8umIKrYDqHB
qgP8JDqUP3SophHQ7wZlkYvffjWBRZWTHVrShp3tlzeYj6jsLi9NKJBTjMWJ5TSiuP8nhQBs6EeY
ueDZhau7KFX40uj9kSaiDxZMK6YGVhLOuvtS6rMlYWWrWTulVhskWQ3OFcPTqSZwJNuLW8nirBw4
6TgpRiwuO9nBGJSBeZq8ECPQKq/fi9zWdlZ2JY2p68qnSDRvkL5ECaaj2Mr6SHdIGlHiBFNQBaJt
ZJ/+waBXwrhzo2oiFRV6Ggla2Yv6mNcCTdxyGACgsG58UBV9IIN2Zr112gpZ0QHZ0DB9TUzDt0GK
M36/rIBbNgwoAKDxMmbpfOjE6gu0ncvomyFUehjmxG3k/WAIOdM2V7OSwilCBL+gh0sxEr2v/Ni0
PDluvshLf+qt5iDR8IhBIyi4hC7mt183tDpnQ3st5eo5MvoTXuxnJAsFyrl1gOuFc9rSRlXc2kuP
NxCt3QoNjqHaCfzW1iW3KuPz4aEtaRNA3lh1oX5PCzIZRwbmba+d+lPbPPzBOa4K3pzfT5PFMPpy
RECvPirlYXbOavZ4WcQmNnr9bOT8fRXljW0ZeDbO2C3A2Uh8xMCqnYm8c+51x2Gn7OT9DHo1dyb/
Pz7BTT1arZKLJUOtaIpcwRUaYqVpSFEt+6RYtVvqAvPbdCartaocQwuwxeFYt5CSHCw8kMi0Lz+H
r50X7ZyDCFG1maa1MIeUkfagSZ2neBhM9D2NesFS3gOZBlcHLSNQkDcOcImdJ++1l8snuWn0K3nc
QaZDrvZOhGjEinoXGDg3y0JXykUM0Zv6vxLDnVa52D2lSozaptmCjNbx+uHJGVTXqRfQ3Sy3IMEh
/9PC+FOLlHnG+D9YnCmfE/2gjs8qFezd5qXGOiURiqBdHYMXf79mMiWtqryHx2Q9/s1jRkAD/828
WTxG/SjMkG6+n9fiuItmHlH/pwZzIqf+00JSvJ2t+xx5Ia9xyweH9LhKL2/i5rGtFsi5kkSy7c40
oR2DSt20OfVl707zoZh1d7IOtshLKkwN+Kt0vUJOG/tmHpthgTw96A49Ohwxlaz11F28C8n8vbty
POlTT5advi/SXRJcXuxWbLkWzuloK43KSFkpl5qTBxaFufZnqoGsL/ExWElwIWw+PlbS+Cp82Zpa
JFu41UfPvou+LweKNXYuJAeoyeBEiyNLmF5e4matcC2VK8aD8J7NaIAKNb4Z6J/yPXb20Dw7yC5F
98N96redK0owCfbV4R6r+oi3d9+yfTUGd8o+a+od5sUm8q4X9ZJvu+p3feULr1poax1oRBpinqE6
V8o+e04Py051o2O4E2wl26qPuoryLliM8IdvsIpbLU4WBkQZ86A6jMG07yVXeipM9ASpwhLQpp8G
UdI/0riwqWHE95GK+FnJPcVcQPxzE4s4c/7FwbwL4fyZnGeYjW4nqFsf0092oO8iyVPx7vDKQ3Il
BY0XP6h/ph3vMjmntoxzU9GxbYjVWjdtOrduZFT+gk6K1HAar3Q0EQfEvxjBu0jOqzlWI1ONvUUm
X/OHh8R3dkBFgQh2gdnVfvGUeYUIIvgv9v4ulHNtalMCpDUgyERL3DXiCPsHQ4V1kKl4tS9/nj5l
u3kvsgiR2nA+rYkXu61aPITsOXNV5Rk9XX0nbE3ZKsBamIIKbB24dQy+06q0oTVmhDOsltI8VU1K
vWGpY7dI4oI4Td7uHM20iKYshasBU3hchk4ShWmbUfzqIzg3s3R2FjktUgPOgDNczMydk5+Dgq5H
p96bU3rTV5RUXXKtxv11XKeBpNWtSwvQt9Xx58vOYTM4XX2L9ntgEFvWlCcJNmSsbd+M9qZyWmab
5LkgD/gvqvy+85xb0At0INl9wzKq7uJPpDwa34x96eXeq+nGeESh5BeI0ur/Eve8S+X8hBTZiZa0
WN7g9yhLYKC5+hjeqD5Ffa84i97X20HBuzTOQ8hRrKRJzR7zZvnFdiaXTvUhtkJ/sKmK/GryfVnk
x8yqBFR/W7Zjg8cHs35sUzZ5Cs1anwwlt1EYWSqQorOi4rMZCmIOkQzOK0SG3RoTU1q1+mQtaGm9
whjey7q46dXX6+B8wNKNk40EhYp2GobvNq6SG0x5DeZXxaOe+Zw8ibAfW5a4EmhzD6ZIqqcM7KYI
9lPMHNCSu7DU/+NwvLcM+NrlcD68o2GROuz510jpKYw016LhXrBxzGN8vOHfFY87HL0qaVaWkDHm
KFf1gZEwSLzbq25/wF1IRJ3hW8qwXhN3UGidTkpsXoPO8HPU3zbq2Sr+pKb87pj4JsJlrkvaNliS
JN9m5tHsjkLO+O1w79euaVyIuVhF1EsMPTs0yX1rUiR4Eq9E0lnKyr00laKQlvnSC6fENw2i8bJO
wLcETSCWW16PQXgIMceA5R3kKzGwaVO5MR4enDUqSos8ShcIplxL+hRIa/qkhzetfXdZ67a2D/NU
/vl9/l0Qx303OMWiopp9GrMrDVMzZ1Bkxi9q9+OypO2VoKfSQCadwZ1/v6TQoz/OYQy/OtKbqT2V
8cvl399eyfvvc357mtQsmVP8vh52N/IYPs4YNx6nWmCqKPrqhegu3FIENJP8Wg/vEnKMfHwrrJSz
O2NIWUFqz9nJD3RwGUzKIY7AQbzlEHjVW0vkHERSxbMZ1RqL6cBgAw6J+Eif2uv0KO3oicFeZh9l
Wq/6UV9hONxye3l/RefHuYs4c5JCtnPQOptX1nRKU//y729e86vl8c6iq9TCGVkbePcGpkYfg093
1k45mn50FDk/gbbwbiNJ0IdiS0AsTU5/p1vx0ahjYL5yDw15BCPeBdqy5WvXa+OiRUvtzKwv0TAR
M23B/ZGXLxEV9oJsPRLXYrhAMLKlsetBZY+Ehh0spPAH0IssXnXdBULwO9O2C9r4ocFYK6lpSPAc
M9qlUWWp/IQ49/Scnoqr9FB/ZklZvIO96VY0IVC0mZwnaWenL/UBfUmRUn4ppeTKBGZcpqK5h0yh
PyxQAf7BwhODNer+7rDa0tRTDeB0JGLjvbJv0PqkEnkvAlRv2hWYnTXAURz0w3F+JC2GXOqYGFVz
TprR+Gr9JygBsHj9EsE5DmmB35VTWBatrmoNswaap2QQeKfNQ0GLDCaI6hrSk9yhAO9rJhGgeaRL
vzT2YxzdN8nrZQ8hEsF5eEcykkphoOUek0AqzHYeEy0YQxEhtbrp2VdL4U5Eqet4dlhIYZ6rg4Le
2+G53WHqzi5HCnRwsyt6Vh/odwYTKLzoR34zXtWCLsLN1JK9+gbuyJysalqth38a1ccKM36Uq6F8
Dcf71ATt/UOk3iiN7A3RH1ClrKVyPj5spVqZK1UFtLkDN1omuVNEnw0t3l0+yc2H5EoQ38yq9cPo
xDMQJSioBJHn10Gqu9UeHfGgxx33+xowNPeyTIH2fJgIlcZTn6ZwwbkynNMud/NsOci57F0Ws23O
v+zA4jy9qVIAVFs4p149NOqxlQSaIVoG5+LBxhfKUoO2wkn2bfO0LDcTYAKX17B5Ob4rn8XWuKpn
Z0naNvOiN8RWjwvmAkjdtSEf0YDj9aB1uixrE4e4VgW24LUwTVflpMSdZfb1TQbm/qbI/LhC3kpz
XCQ8912vBzGqflUZkU4rCPJLu6pW7lW8MZ289yp78QdHNGdkM4O2/i7O23SjiqoZ+y713O8c9NXE
X7orHdT7rLGRviQuw6WPooemaOs53yO1YxF21qQSa5jUBzULFVQ8Y6U80z6UKLKW9rBX+knTg8vH
wFbz4bLTMFgRE0/R78X3vrRdERcxu1OX6VmLbhsMupzK1E1r0Xlv6u9KEKdbbVSMS60x1N88eZDp
yYq0N8ZW8PLcNMOVGE6rGjsFsUsJNqapq9xGHdG2EP6Js1yJ4BSkqHK0FIKnkCTRVzX8VJcvcft8
+VREm8VpQ9EhWa1NSG2o7X2XPur1XS+aXCA6eO6iUeNxUCLMyiOyFtduaVk+gAV7fbHvTan7kxhh
tWPc9WJisxotxcU6Wd+L9mQoB3sSnLtgx3jc5TImjW6HFt7LWnqVZOZ5NtAu0/wJdRnY8f8xFx53
OUpLMo89EmkxqJ5aibqL9Vl4NNuukSHCkBUEHTbfpKJHWVPTDqFhmmHwNgZDPrVAPEhe8lO5no5I
hYKpEHXfeT+LJoZub+O7ZP4WywCbHRtgFcuwqX6GpdkfqzyzMSFGSQWeZzsWWK2Su9EojQcdY4VY
Mzkmyi0ENRlWa55Hb/DMVykwK2IPyCuLEr3bLuJ9jZwnQlkySosQAQEtf2RK51LhcN/tJ+1qaZwX
qqehnzsZrSotMnrNTYwhc37/wl60MpibD6UgNhDK41yS1JSYbB7CXxSnMLD2DB3T+/Gt4WGQqBDJ
v31DrlbHeSdE3mhH7oH4nAMzMK2r/m56tjzMZfo0q67BeqApBEsH0cGx3/1wV0ElMGdTs7UPwzbN
AVXzsITCVPYweZaCnbQH4KjGqq6IWWtgHChlQZ5s0yBW2XlOSXMMcwSVK5QlSXviON/aNPFoLsKb
qps6uRLD6WTXg042Zgl64HFezUDzWzRONt/Sa8NvA/sweC5G4MWPYFRwY38aAXd6o64QxLCbwIhV
St3i9DYt5zHRB8Q+TG8/G+5E1F16jEgGtrLryZsJ9XK0Vv5IjsJij2ijORUejLiXCoY1Hz3F14gG
FgufjcRFPyy4N/FFj33kSp0wG75xDxp4tQL5CCyiKsucx9PGPqNZW9dkMvdFRWbauZHmW71Aj7bK
Ixj+aMq6CtY06wNRuBnFNE1pPiDL1VsEeJMgDzrXAEBVO1pHe4/GhN3lIGJbJDBeoL+xgWTmK0sF
jfouKtFgMx4X38Bby7lGMuO8ABDLktahJ99flrihxQZQzL8EcjGFgVHz5QCuSvAi7OPxLuv+e6ns
t9/n4ojZDBcjNxoAHyZUSEZnt0TGXR72ghrvhp9Zi+ELS9akyAkApAOxlO8UDMSjGmMuwXMR31FR
FLYFxPtNFpdsSjBaIYvQ8oDMnfTKpsXYt9m37mi67EEcp94fcG7+Jo9Td7qE7ZQ4Y00K09jjPTC7
A6RkKsZgXNaFrTvpN0mc51Q18ElZFgiXwsqj+8KX4bVeInSeH0sy7qfELUUYj22FdzSVjQfUbICY
f39SOnrugKMA+pf1YMnogwEF4+Yb8DJmD0C9SqJdrniRiAN5w3MZ4FL5JZXzXHqmx1XWxzVJlZdO
zVzqBKMhUMltGSbaz9H29XFabWiA7SabgZfEkLtdripuni5uYYgev8xAuRsWS3kXw11D/VJO5ljT
muCaxRTZo3RtUe1+lL+XYfQYZZRc1pFN37sSx51XpSaK0rGBqHFOXcf52emmm4Yl0YpQpI2brmkl
ijskre9jJ1Mhqt3Nu+UE7wsOKAstgQquVOYLRWWTbf1fSeSipNiKoqrIIRGtnIRZdvccB91O9dX9
uBeRcop2kvO8GLaZWhjaVRM09XlZXnuz5k6aeYpGSxBrijSR88FSLBsUY89rBEOLq4a1N9VfMU1J
oBnbfvF993hcbbg0i7b0jAgpevMekpd9WxoPLO0eq4lTvxKZ8ZaGYOYcxi1aMhhB+bldqTZK1hTD
jDv9Zz5dt4rgctx67xiGjKEAAHkYOkYG/u6dxqYyS5AiVUQfiDy7Noi+yzPjzUSvT+eNn50g20mk
fr5sY2/1Vd6mDRnzoE0MCwSImNPDSM1MqXSwk6x6+EYhkRLDPA4YtHRlXaPxp9tpQGiUBCk4FBE9
YNydU4TBqsfxOfS6l8ufo2y5mPXncJoqTTSxwWK3EP3LQFRPcmsvPKAMd48BQNJ5wegylPLd4gkZ
NhHwcPuE33eCOwB9BI/oOOMAovzkJM9SLKiUbpr8am280rbGGDtdAQFO72LeICD8mS/tjNQFXwdB
4CxC1W9RIkClfq2IR8QNDg53KIsayPCBQCIKp/pttWPcgKG5mzxguEEynIee8mCgQozMpacdBAe6
5XrW38BFFLqU5HY8IIJByxXayULCmq0j4Htld/AANzqyFgYtcZXCF0hmEcQFzX6r56wyyJaRmkoT
QZVYMaGA3Bjo2Nybb/MDy5AIPcTWw/e37WYKthKY9lKiYToZXARBHH9AWeiBjfeTbycP7ERB/y1F
ZCNEALMNvLRM7pakY5pFDeJQwOA0P/KKBwxGKfazv6D3pZXd/Nvlbd1y8Ovz5G5KldZmhDEiMoG5
ZDft2MVf2pjKn4cGsEv3f5PF+SZw5xeNZWFDl+hJmjH1K1Cy4LII4aFxDidXnbCKAdvD0/oNPeFl
PubJLJbbfpZ9VLH3I3Wz2pUehU02LHa/dHCcv7HnhVaZjAigIyA2P6Q751o7m29tlosQ+Cs4Nh5F
USlTQmmDt9Hk59fMzUc3y1V4GuAD6Au8wHm6EQ43EWimxj1eUJmoy5xdLX9r5o10rx9Ya0G2syRX
2FUgEsf+vzI/Kc6KaTYgztlP/qK6I57Q2kyUgNEhyQsRdWqItpR7wYwNCHtSA4a39PF9C4CxZwDX
Rlq73l/WUYEL5SEVKaZzK7PV1ETBShLNzcrMnybZTTJD5DNFe8g5E6caaqCGcUWpd4vP4A2SV+yd
O80DJ6NwAzfXpci6rJqYhfqhcWlUKrMqYwir5mtdO+oKdVXVQ/rq8vZtntNKDOexwLZqjDp7adJS
PTtSEsxyfj9VsygmZd7ogz2v5HDeqkRxhNoOvJV2U31mefn8bBPrS6u5AQMCsqtWc1knj2B9om3k
PFi5KFCEGDdsKT0nQFqYzuyWmMXZqA+XN5I5pEsL5BxWO5d51+n6Ao5kjP7ovnd6545Z7qryz6xJ
XK34hiFqu8syN4Oy903lgYhtn5spEGZISMjoR8/bE00bgXltPiYwAhrzDA2MMf3QQ2PO4eAYFAkd
cE9PII6q/MhH5zGibiOoXDaHQRXBAbbP7F0kFyqEeSVZZt/XJDeuOtkPNcU15BtH+n5594RL4+w5
TFUrneSFvWtZdJ/5FRo40d41k+Qq97NgEQncNrb3hXHGVtHCyLQWezm83TPfHimuNXpa8IQ4Dmcw
hgrem9v39+rwOKtLZJBuDcOMnczQq2pgxJQ8BVaLZlUkpRHS4u5Wr1M/8+xFYHeipXJ2Z0fUmQol
G9Bx/whSqUJ76QfBdrKf+Ghx77vJWRyKbUNaSzi+oqzcDlXLApOP5bt++rm0L4MmsG/BgkwOMZ9I
jd6o2TBg8NKNOZxt55z9Se50ZWo8eC4y4jC0mAgn7D2MTEJVL3HVqv9sqI2fLspngf5v3mcKGy6A
5lgG2ONigm4wKst8y59Wjxopg2o6xYh5ZJLsrGGXlkQgUN88sXeB7INWQUgixdSWwrZGm0N2KB5Z
nUbalaOrITORE4l05z8KQ1ZL5MIQY6FoYdbgSoweT2MJ3KRV607tLICqbkHPDGMlh618tTKz0dWy
yQzs3GE41B5NXftx/oz8GGLkwfD+x33kHJc8j3lS2TCuHMNXAhWTy2XFlz5NnoEqKQPZjM9C38V2
6oO1gXYC1Rddx/QaztoyJHiUwkzxVL5hz+U2iAji1bvJY8l2h+TPgjVuWve7PP5uy0YH8zzGfiDp
T8aSroChPfdYbI6ePJI1SAsk+5mwdPggGkO/ef+sRHN2gUEBMW0dpOkSYydZd1n+s0hJqQkKMts5
rZUYzhqaUZqWWWKPfwwK6HwFIeWyd7z4YJxn3/S7wDkIXx2CU+S7b5csn624QbQcntm0qApJD+wq
AWmoq5/kvSg43zT41RI5s9BiOidS3UFRe/tKk8pg0P4AomgYKxGcLUSFFJdtxPzy8NTFoCK9j0UF
hO1AYSWDu7ctTKd2clZ/NE1S71jXLVPCW2UgJSjLxbMCNu+alTzu2pYcSukiY9ui7hBZd3Lo98LU
E/uNC/bscBf00kROl8ZYUz+77TE8N0jJhAfQ43ro2Av3f9k1m0ck0sFt6wJRjomxRDqG2/zuKtsw
tWhSMJ2wfK3/RM3dPO/LWYBp2s4nImX7jxhufZpkyS1NsD59Rj0LY9HAjYtiuHT+Cy0r3M9ty3qX
x/lHQOdsapTsHXoD4lHAnh1QqWKkBApa6EQrAkfUI71tW78E8gFJKGdLPiXYx2X0y/oci1BhgnPi
o5FFSY0mCrGBFp5MtHlS4oOTPffa02VHLxLDecFFsxcb/I8LceQ88jAPXHMxri92826og7nqFHJZ
3nZM/K4YJjvI1VUtx0NbmQ2CEGClSLrXrqKHGhWtfnRZ20e0L744343EFYI0WID40eDez4vzhb1k
VdShcPesljAd6LFCHlLbRTtbwCy87T3eBXEeUal0ikEVuL7yMujDH+Hoz6JqwL94xHcZnEcM6yYd
LHaPsMF8GqE78KA1e+TS2YruzGu8eC8f27a2W4aN0RsYOKdyXmOeHXuSc4QDI3B7mV6CQt+/LGEL
OYib5F0E5zFQALdSJOQhwht/av50QB4Q/f8V2raB+vASd3pKnv6o7r6WyvmNuAZeWWZmVkjAfSXX
xXQ9zA9jdTdnB2of4MPc2Hg17EfwAlrSoc4E1XHBxvK5T1Xps9AZEEu20kM+Xkm2wBFva+OvXeXz
nIAtJ1ln4pXWpYbrlI1LzZsyrERWvZkv1hSM+dJNk014+t2q1UZuYgeDSkncn7TEcdEM4hqlQnSz
JlZ6NIrMjUCd10ZBFbX/HdQMutd32ZxlYzQulmjgCDtb94Y+9VIlxeRfOxAoKHOFHzyIhugb3UJY
Ie+RZ0yyqMcINtDuksf2vg0kz37Mfi4IwdWrWfRaY4p3SRrvmBNZ79URq2KE9to+DbQ3uk9ROLAJ
PDFWq+JODuWRMFF0+MV2Z6L3/f9I+64mO3Wm619EFQgQcEvaabIn+oZyJOfMr3+Xxs/nYTR46zt2
1alz46rd01J30+qwFhtjDe4pUtJXzKTr0BcBbmw/1lYSufsalmJqzRJfABkzmEAuOhYndL3QGw/F
aD6iO+OCsZYZ+ZIxWWw0T0GfzVRtDazAjKMiuUy/njeRzY/pSjMuLHflMAYpwDXcxTyY7efa+IqJ
bs0SlJU2XXolhYvFRqItUsqy+qA8ZfqlkRyq8f68IiIRXCwGakBfjHWH2k4LlKAazqvKt7oZCYKf
yMa54JtIQ6HXDTzq17pivNN3DBVPOE24mRy+nRi/utXkyjIPJWHNngbbcTEQ44Ab9+mXGWTO8nL+
9LaT35U87gUbzlbcwKWYT8kOY8JM3HQX+KyVPp9EjzzBXfHbW3qbmkQnqAyU4Fg39Es5Mm1z+nZe
pW3LNkwLEJvgVyLcTS0lGUa9Q1IjKT+S6UZaxl1CVUfrfv6THP5zOLS9rBkRbirrIm9qb+bhBXyt
tpQK9Nk+tN/68J/FMk6MnnSIC1QNbzWgQpddB+TCqhPtpbFg9iGMs6UaoCEoGl5D7z+MYbqkFXBg
kOoml/30VOmCwY1NRVa/z4WcrCi6KRwQckL12PbXY/rQGH+TQqxEcPFmsmAUckFBAIJd4uRrYPmR
LAhp28WYlQwu4NRFpCWDij5Ybp8U//Uz5C8dZgVal4DqsPkRurKIT2X7KbISyht1t3TIZ9CUZTMR
r+NFTtM64aV6O3jJnn2PupfiUjRpvOlKmqlY2FgDlhy/tlb389wFHYIDSZ46ObENLfbGJbDDWIig
t/nmAR4ayPJkYPTwyzhh08fTWEPBadgBdd0epAu1/9kUV32MSe6XZDlmhajVuKneSiaXt+DhTxXD
xNNEkvxuuEnAzhdlnS18HzOr++BYKzlc3iLpWVLPrEEbGYmdGwegxVrDZ2y01XrvnA9K2znSShaX
sfQYT5saHTpFB2QRAMtgk19utZd7Oz+wVKLvbBEp4KZjr2TygUNCyJUlNBdpfdHjFWJNhwoMJwLN
2CmdO0UufIylDv7cGnGdbU0U7nICrk6H4SeskAI3oP6qiMom29nfSi8umjRjVOekqzFHaKB4bviJ
r90sBoaQMg/lw795i6+EcWFlobFagOgGI+pkp/Y/ptYXn6HoorgoMoZlP45xiuSiP2qAyZgoBjAf
zt+TQAbPrDJbgMAnC/SwyuvcLJylcHVFNIsgMvPXq1uVZmgsj0XbwqXGI2vI4oPYHZR95JLvgWJX
j5qfHEMRy/F2rvR2Ra//vhIa5nPeSDmE0lsIBR27ckVtREMn98Xvgc2v8UoYFzR6orSlrsCp+tlr
6qd6EHyNt79jKwFcpKAjTUil4KJ++VPiV1+Lk2bb2O/CWJ9TfhV9nAXh9vUPWh1fQRKtDhQ86A1z
8mYMwHbWaI/xgyJs128+pVaqcaEiqzsSNgqCIKs5UfDSmN9j5xe/WuimT+cNfvvbvJLGhYl2iHNJ
ZuN1NVa50IDSnOXEuEPn7/KNumNbQMXn0BUNEAqtkQsY2H2UQ0uGgfx6dQcHkI/h8eji9i5JbmPe
TqDntmfrwJMnJrF0HvZcGQEZWc3IBprnHo8FDT3Z5Wvu5PhqfmFBeN4rqHyJzHQ77P+Wyj+IpDGr
4x69bjyL5xnbamgn+qBEfiHXv+gbZ9EA3LbjvQnkXkT1oNbTzL4zCqV2EUdPupYKGnoiEVziEWex
JscLIAJJdyebQDsvv5y/K5EALngUoIYf6gGp/ExeMO4ZiLhdRb/P/n3lyksVpd0wl2g7ScdqvgDZ
+/m//w+f3rdLYLa4EgCuND1aZNy6mb7uZue7+SW9mLzSjd1WkNEL7NrgokVCe7WuG9zGNJ1i80Kx
PhWikZDt0Gdi4Jfo4LnmCZ/6sgFOM3zHpc2FFh3wCPaCbLSJaNBlW5U3OVxMCBcl1mZWXxyjaGcu
GMCVzF1QiAp+m2KoYmkEA4cgTOZuZ5RoGJtsZKdYrsz+JUYJiQgsWCSCu5QIr1GsqmLQ1gxvdfXz
vNxopnCadzO2rPTgIne3BNVkjXh0BJds0jz1pMSpTqyluXjdrg1c0zlv1yzB+pDDrgRy9zPqkgHg
RMQWFrPbXbob/dfy3u68GNHhcXkeUUpkKSwHK5tHOYjtJvTj/ud5GduNnTdd+ERP1ZclSlicnNDG
BFkKKG6Mq/GldRnBDQ2FCEObMWclj4vLvV7IutWzBLkJ3UUjzpyIuOKFOnGBua2sqF7k/91P5i5P
+l33pGBbRnUKL71ORNzc252klVJcoDaSqgxGCgwGbQdonht2iLHzSlyVgm4jvEG9HkM6yaUmevtu
pw8ryVwIDwEKkysVbP9X4S/DGk2zHxzil352KRrSFxgkn/oNVqkPeoNcZakOeukFid8Wok+GwJlf
07TVJ4NKg1aXGewjAlye5ih2eTlOu+lYPQJBelc/dZ173gNESnHRY0kVuesNrLJFWWknAMMp8iu1
fPg3IVzEAPJSRfUaWtX5YzVdG9mprJ7Oi9j8OK0sgYsWsSzXgckWKJrhakoUO8RyfqJfLUYsCEvb
T443SfzmVsiSniBCKZPxoaT7OrXV1glUuwUcFUgLZFCqN6EjjXY1HM7ruP1gpKBaNImM2qbBOVpO
DXnpZJh7dGA9KvKw7M2L7CegIJzkSvXGvaQKzOMPvv0mkvOw1uqXPM1h9ARrY7qPHSa/2WNwWLmS
rlJn9JM73emACuwkiSfQdrOattKWme7KF7ooUyxguy9umJYvYX5UkQoaxQ9g2+mgUOgCO6c/YhAP
nBe77RBvCnPfbJn08RIO2AFK58Kelosu/zGIFo22jfVNBud0cmPGZmDisWUWdxLZz+D704+dyFJF
mnBeZ9XJPPesh9ANwFpJn2N9H0+aIBn4w9fmTRfO8foA7WAjgE2Ojuzkd62tfk2BVsFG+trCloQ0
7oKz4xEXlCGrQacBRzfLEjCVszsqimT3vZzahilC8BUcIb/ouxht3CUDvmxtelO31+q4t0Rbrtsi
TBOgagbgoniYKL1IaFtFOj5htT8Os1fh1KYwFlwTc9MPOZuBVWWqEN0yeHyPPkpG7EOx6SntuyK/
TCIi1U0tVr/P2Vo06wR5oSkDPjSwFYr5e01XHDkrhPi1m19IA9V14KBaODX2l6yiQlnIYxZn6GHG
kbM8zx6afT6R7KQBKbHqBE+pLxqq3g67K5FcSOjHtm37BiXULO4vQZjujCXdpbTYJ7pxp+uaH1TE
K03lQPPkfqrC/Zw1N/pSPALFRxSPRepzocMwIuArW5jyKGcvvYpQvigfTDzBHQIYrNzHMraolLDp
cCvtuaulWh3NiwSJsl7ZmoJVZelBkr/UwySYK2GR4oONYu3GwsK7ocEj3t/sRNU+jTuVfWoasNcM
p94fL7Kj8DrZ73yQAzR4ClGoeL1+8lYWlIZtGmZs3HTwq/scvWm2ksLgkuSTaNpjU6WVKO7sEr3s
hirVAE1QZ1dg98Bw4bdMBkjaFPe3I1AsbXM0D1beCRr9r++WczpyUdkI59JqJbzVez0CVGbRKzs9
1GIAmE2JRzM92SfAx7wtG7V3EtQNnCAIRa3Y7ZoioJJkxaImnJVzVRW4hBIdK8zcHrP7BMZzBLyK
wxKI1gVcfciqzoldXNaiKbPNaLcSzDnsrPV9MQ0tZm7pM1V9jUyCJIF52cfjBSGegfIBKKqYl65M
KEp0HcWDSHbpFBmZPXXyrmiH+ocu66ifhqOG7TGpkw2Bh2y+d6imAdiMApAfm07v5UrJkmZSANOd
bxkRGcOTV4zXyQqGFUIMgZpb57gWx1lRVBDJaKYMa4QYdaAJGnF/ATutww1/HyT7C1YHCQr7ES+D
QHaHKfIWc/SJAm6zgu7PJ3VbiqzFcJZoDE0PLmCcW1glhR0u4UtTiT6xf/C5N104qwOLt5KpGYTI
R6yeYYGjAxw4RbdSFFVE1sd9A3S6pPO49OgYgtdPfQ6GC0MD6ll+MdP78+e2+VlfXQ9nb71GpKGj
Ft46Fdw2moHgYl3XRSm4ni0xVFYVxmxDqcFvZmlaZHQFmbBwgLEd40uOtWbr+3lNNouxaxlcVWTW
rDnUUgQjeqv4jBuNHBiiz3Ip5rTbsra1KC46yHIWDVKAHkM8mt9ADuGYafssUGfrq7yWwf6GleMA
cAF9d7ZbmVxYmZN9j14XhabbzpNd5ZYxEiae9CICmBBdFOdHVQpgpEGjslsZnRNqxAcGxqHrRUO6
IjGcJ4UhCYhCoVyZfSLT0RgeSioIpaLz43xIio2cdhTMNpJ5PQEwffk6tJ2dqSIs483kEVxNGNLF
MJcu84tkuWqlGL5EuaBzFT/NMcmQgYkAwSEHmk73hbiN6Q2gQS+c8xaybYS/5fILZWoallI9IwPA
G7qyQ2M4JOI9wO2LehPCpWwtoXI/j8hrADGOZencCz0y2gBKrU6TE96EwAhKiC+yQtGZ8vyNSWPR
IWLTZMkFQM7d6ZD5w9dm33nKT+ozHFPRoOmmngr4rnWTair2R997Wwe+GLmQkMdNOTi+7tveKxLB
6MTmQ5quZHCxVp/DoGpjidUyq0MCEJx9cEgdVbdBOm13CFOKKvi8i7TiPu+mEmr6GEArcwnciYw7
GYUrUHv/RWtqpRi/udNmRdJqdMIDIgyfiEz8vJx90ywFOe+2NiomvbC8r2AG8/0dDZba0owtWo36
c5B6HdD8ysN5n9oMGsqbCC4u6cDObbXAqN0qlF4A0OVSpb4cWpQfEipw3y18VR1DjBiZNBgSAT8B
SgK9wQbq+KvMGO/bhwjr7JLTGZgWwnTDK7RZe2IAZ/2pE42mbJ4lCN4tA+BmROZn5tIsLow8xFkO
kYdBLNegJxNP7vOnuVlbxKzcbyncN6wrlDiSVUhhQHvT93pH8Ule0KQwLiesoDR24mU78ln0oN1K
n6gK2EcVCHcYpeSCVg+OEFpl2J2Qy8cB2ZkEdL+ldMzwpKv67ryOmwe5Sti5wBF1xYDHMzLoJs4D
20jqb1NtXA2BKdoL/cPTwABBtw7OSzw03pt/hM12ErY4TGk//jT8+DZ1prvgWnWQB9wYoqtjwYh/
AAFz/Lc0zhMsRSrMWsaieYsqhHzZX9Kd7lsnxoocXGAysLGzxaanyMOEzCKapmCp2jnh3KEWS58u
5QJ71D9hKP+onBAmL6Mr/RWYJvqrG3zTlAvLHWBcQKGKcw2m67K60KwMizYP561k8zR1BXCduDjV
5Ov6wGM01GlEhBytT1N6pwEsvp+ep+QgL99jsKycl7aZGQBgWME4LJrffMWR1EWutTOiWFw8mepj
Me7P/z47/g/XA/cijEKVaDx4IZHTNjFGRXZn5VgZl8n4WGDMe8ge01GI1blpCgZjeVU1RTb5Wg4d
zSSNZqxDk9vX9oQfvAy2+rl3I+wpy6K6wqY3r6RxtjBMoKPRGYJK13shhkPnat8FP8+fnkgG91HO
wnBqLFa76ALq1zRxx7T051qUHm6nG2+68G2sOc+zIUllto4faSA0z3zTla8XGT0dRlSYfA4i/580
4195hQyDMUYTSy6dgrE5PzS/RKKZm03bXmnF7GX1LAoDpTAMDZlhVu2BEO50VuSd14Kd/0fr/m1x
PJJg1rQKIIg6TMEQPBiizNwDVtBr63ZPip46aN1d0Sm5rvSX83K3A/xKNe5rafa5mVO2uRg//sK2
CS+1T2weMMXgpmi/ezMirYQxK12dozKEZkBVzEZJtHPKujv00n1W3crlTx1MUyK0DYHNE+5rEmct
mYoFEz/EuGEjvXnsqZFoZ3LTNEy0DRRV0SyFr0ZO+TQFo44eYjJGF1k7HIw4FdjGph4rEZweQMZe
FsnAhymtsUMOfumhvinV2D1vCexXPljgSgr3+QME3CQXA769nYxV5Oxrk+ylGBRA6ICdFyQ6MS7c
1SUpTaBT4Vqiyp9KBAZtETzDRSK4aDcmSWzJFEadNfezdieL8q/tMPd2WPwzuDPSKtQamFba2OYO
Qef1gXoHoIJbVnyWDpgyPX9qAiOwuPTSNAO5mdjDexwfjD60Awlj6oJgIDAB/gFsgpIVzwNUmBb5
MVePEoCt2BpaA6Tef1OGK2X1cZpU5HXDslecNriso6vAELXct41AR04OwgOkQJwQPZkbeU7Q0m27
O1O/0EXNyc2ExHz7fSZ/FcySZgQ9FtveLyxMSMQY1/6cxddzdJWWAnPevvs3SezfV5JAzRzl+Yjd
wKa6TIg3JUdTtLe/qQzWoU0Fu1KKzD9zZyM19WxCbSxSUb9UqSOr32tpb0a5Y+h/9Q5cCeMCWtEk
qkQkJCMS+Vmrn4b62yCaKt0uzK5k8OFMb01S5fDQ5DBmdr4vd81+Oo4uuLJ80btl835WsriIRpMO
7EQFDi9ofKU9mfWtKap2bLmmwUZkVXxnDHDpvDcBKc3apErYPlYl3+d1ChjBsclOkdze9NaY+Of9
c8t1DJm11wBUhd4+Fz8LpQmtmM3KajmYDFq7rUWtrq0jW0ngN0TNuuuDssc8TK8eF/LQts+oKv5F
lDEUC40G1tUCC+n7M8vVMErTFlosATgRms8TPWGR+y9OaiWDCwJtn9RZriBvk9IAraZUthwlpYtz
XspmaRLdLAWFE9aA5J9ytAvmZoyRVo/YtuoOmavIdqN44KpEST73C9MD/ptwyYvggPiUwEBbEF1z
YCWA3vf9AaakXeaqQgRNfzL4HwatTStgwgJAuNn95drGSh4/NhstlVRlFh7F4ei+so5d4gl+q14G
12yfXNixZ/d/Rj1+UWoxy0YqU+RVCsDYsDfnR9foRX7+NeEcuuVXwSVuy8MMAoqJBv7jQlI2Is0G
lxnKX98G1mZF1vAt3MnfJi93/y4oGaDcsQj6Xyrh5x5MLLZH+JZjpbjE2qF1L4NDpl2+CXTa8GPT
wLwDA9JArOARQ0qa1mkVtIU7Nyhg2KxfNJ3o/4jpgUa4M5/E/F9bQk0ZRQ0AqWJpgCcuRpG2pdpY
gjBg8Q3tM8CvlvzuvGIbEdA00VZBQU+mmswvfNd9oISVWRRukzQPS2p8rprmcF7EthZvIrivYJ/M
emioWEBggxLzUDmNQi5psuzPi2FOyln5O004q6vKBcwcPcQMfgcXZggkfzlX/04M9w3MiT4HWtgX
rqJNbj4CzXC+BP2OIBCKlOEiUkzrStFadvNA+1P29MCgJsStcMHV8ItVkUQLfB0zDCWF2acOzelQ
q+0pFY64bwRYMBxZbHwOH0MgMrwPsBL6Qm0X16lrhK5k2bLHmAtiZ1KODF8NpKv3521h693CYjkI
ZFFBQ8mCKb7OJNsqmYCDWgA7tLpgaxaTnTpg8WUxL3fHkygzYgp8ML6VPM7GF3MifUchT5J/yumh
r7wWtBoNab1M/vyPunGHWURqH4OIr3xdIAEADnaSJad/YcMSoHB8GV4E8jZDxEo3zuJbPGLDHpP7
IOtefNnTT4wgc75pPAYGH1zFvqjDsJXTvrs9zvoD5H2T3OqA0QQDONC/pasptI1LtpcguZLAVjZ9
gE2Dq0SBgb6a0spUagvDGVKFuNFMqQPUVjvpvwSz4Ju4fYZvQti/r4QoalFZ4BhGcNK9roUyuejd
LJLAW3zal/KgQgL2saTue2E9njcDZsEfLfxNA87Cp0WyIiM0Czcofgzq4E6j4WT0JbQK+7wg0X1w
5o06ftFXQ4XQF+U2CFL9UX0glSQIsCIpnFFHHRgC5xiL6QEZ7N64iiSgCKSCnqroTjg7JkqQNKle
Fq4BaKX4qRm980f1hzD3+1L4KnTdG9SICpwVwyQnj2x1qHqKLxgxRHVLc1vUzfmDZ74J5KszedAp
mO/HhvEnfCz2/Q5cc0AAZbk5ADr+7Y5eOXlWThNLfbJoUo7A091J2mcz3KXmreAEN68IXJGGAc9n
raj3jmkWtRHPUQhrw8aQ6ionpTjIN/Eh2jeXZQskl2SnHM7L3PxWUMxqqbKJtJWv10gFGuExy+q0
wosx6Tgswz4KHvOycUwiqnZu2vlKGBd4WmNqtaqFhQzhRRindmbchCK0JWbGH0LDSgZ3hnOj1NZM
oVANlGA1t2d5T63HKdv38mMav4Tl5J4/wa1Ls3BbGChhg+x8i0yfUIvutRjJuC7bfVjYSvpvEnS2
XLMyvSVfqtxIstJdlK50wiHGAn8kGm56LczzB7fSQ+e8aclDOqcYFcBwU0FAAau41nV2L3sFFlHZ
BGSzV3Zs33n2gYHjhxf5IdmDPeS6+Rvkc7A4EjY7bsIb+EagJg/RMKdd4UbKhTTsrOA5Fi2DbF7a
SgQXcS2lIZ3VQkRcmsc+Ja455vvzdrFl7GstuHib1cBerkCZ4BbhKaQ3ZfCFDqINii1jX8ngQ64m
j9qQhGOBkhH4gbXQa5ZgL0lA5c7bmzSXn9pswqBv6P2Tanz3rzXK3qR1jt337iItYqcpNMcU7fMK
zo8PuJHFAAhHnB/pvliSO2Z3nSYo8W6lEZaGWjXVdMv8QFTT5rE0gocB5baZOur0JDeVo5uJI4s2
+kWCuHxFimfMSQ01YgSQiCWQr2a3aoyKCxWl49t2/aYRl68s6hS14MVBaWO2qwsGn5cCOBojFezJ
NnmYqBOu1Gzf05tIzpXapUdNJ8U9xcFVGX5qRkB9gOb1byzuTQjnTEUY96TukPaP3YWhgkZ2P5R3
/ySC7y6hnCxLcwMRFSE2SbDuTCKbihDMBBfEd5R6zMzRPgoLt+/I3UjjWwlWcV4RgbHxDSXSaLSb
aorY3Nae3qtuq2uuJWk309L550VtNbIRqn/fy4dKFCopZZ2ye8HGYPISH+NLHaxSDXbEiwcRFqXo
7Ni/r76DcR4tqdajPFSVg9NPtZNrgpi9VfJ9pw8z9pWIBmy/hbGgAM+qk8RhO1npA8C1j9YOFOxu
sfubtHJ9gFxkKCWtUlMVIWigsR0Y14V5qqad4JbUjZwIFWwdzSyCFizfZ8JzYujbPihQjVL9fF/v
QP1soPygOPMBJV6nEU2jbt7USiCnlR6bagLKjdwl/bVsXluTqEouEsDFOanr5kKbYAozIW4Z6Beo
8wqGeDfj2koHLq51ZTrUvTwgC6EPqX7T6S9V8eX8xYi04KIa3ktjX9AKIrKL2LqWRYPxAhX4fk8X
l0qkNgjNafs9no6J5MVzK4jMm9Hm7Zh4NNBAz2I5LtTcrbG6q43okISTHTVXkTwIXmAiSeS9b0p9
2rRRhZytV0qbUL8vc7scLTtK/2IokXV8/p+/8D0sKVsmq4vgL9pO9ZdDgHH7q86b3eYYuxk4lgUU
PAIz4HkACYbezJTgm9ClD0V6LCzvvJmJzID9+yqo4XLGhKYRMlGMoU2J38SaI5U//00I7/ISXeIh
QfVWB+dCEN1oxUuoCvxFpAjn9coS9LnUSugPyL7RL3as2HMbCQxaJITzexBTJGTJELvG+mSiXEKC
nRSLitAiW+Y8XxmWvCaqhqSprxxDLg4WRosqYzr0dSD6pgkU0rjn4xDFWVjgYYr5IhsLz+WdYpdO
utM/67qtHKUjo68y3Ehg1NufUkot7KQAnw2N+vdW10WoKwwFspvkoKAJ5hhPpSM5WuymB9nN/ST1
AkcEzrbtSW8y2b+vLL3KBgXNRVxaVPTu1ISHyJxExymSwXnToBVxbA4IqklsTzHaB4XbYkJ1N2GH
HWx4FFgWblqgEiCwS5FczsGUIMK6nYSd7UENWl+R48YLO6W7P+/GzIU+VAFWt8a5mBmToCTzVLjg
sLLzJbf1lthmdSBB6pSZCIZn2w3e7ovztUzp1U5WUFTLk/1onpK4ss3wC4jUBWe3WZsEFfpvY+T8
TcaYTaARfGmzGEgv9VV6DHclGOMYawoSO+FwyusT+I/naIFf/r0lzl0dphm1chRDGR9HfhsBxnw6
NU+5l/ip03iMLZetK4KtcfQsV/LP3+O20/9PYcjnqjlWHbRlSvCxbOvYXQy08heUxNr/XrmmmItg
dEgm5r3AAPhezSYuxtlKIkx7hL09yUezvqxmwSv9o+G/l8H+feXUndHnShtR9EQQN6ZnTe4E1vHR
5t8L4Dy6kTEXQ5ukcpPWBWKTU9MbOemPcn+lB50gifl4L+9l8V4cSokZ51CGdr1TgKcwHOrT3OX/
eULmvRjOja02D4a4UHpMLmEFR+29rm//M7T5exGc77bUSDE4QzEfFwI4wzOy3RT85xT8vQjOa6mS
K2mq56M7dM4Y7PPxaY4UweVvPGHfCeFraEVah2OYxkDuxROWPfkSdzhproF+YnQUEQ4IpXF+iY1/
NQ+aYgTsEwygObS7wCU3cWwD/OZeXJzZwG14rx157zwDbToCsO8ecYhpl576R9UNDsvVBJzqzumJ
3YHhCzWb/xp+3ovl4gLI2TDb2OoAZCyuOwJYCmLPg+jpIfAlwgWGITOjAOuO2BJMP+n6tRk/zEKU
BnYf7+P4e0W42KCNeka1OATuBXUpILfrXXMKR2c59gciHo5it3FOGhcdynmpx1rGzOl8q91WoLWb
9vKh+MnK7iDbEoSi7bAH3BTNRNEJIxHvTcPKmyhJkmxytT7GAodll2H7bZLix2BA76kPd+dNYjuM
v4njbsvotToBFFvvdvpdVH/KrL+KR2+/z90UcJY0JasxeFhrmE9yxv7FDO7Pq/AH732Twd2PTuG6
rYpY0XrakZGhBG7yxCAz/394RFl0+2gMb8K4GF4PUpgDRGdyA+05oV6WtH5TYMyd3mQhIOrkl850
z+vH/vxzErmQHo1JD7xCfM3r+kc2PrbEGapvbRMJDG/TbzVVtWTM1GJvjQvrtTLXUQFuD1cx9tJy
12VHLRO8PgQi+JZZrUntqIYjG3YGLoSpenJv+ZN4JWHTYd9U+dA0m5uymNCweh1HYSTVqQPA3iOj
IQ5dUf1zo+GNYLSSxgXzXu3LHryGoxujS4dF+XQnX4My2sPmsHjuhbn/B2NYCePCQ0Rj2mJkHO+o
b2xHqd2ZrqTuWnfyGE0viCMyITmw6Na4ELFImtqTGPbHaGUNbGT54W7+BpZlVqrUGQDBD/XQi5BH
2a+eU5QLHEVk9v04YYpEl8m+mcjJGLO/cSyNmoRishFDm5wrLwAYKgDWD3BHhdg9uezM+1GJHD36
cd6BNwAtmYW8CeI8OI8kgJXoBvvcY4LgW7jHnrlnFrbGUPSxUzuewN0lCOzbUdHA/AD2MgD4YnHX
1pBUMjuVsMEPUHzcM7ZjwHD9ZASRyY4IcsJtJ1hJ466rjaPR0tiTgxFfNaY97HWPMd2UfoiRqcP5
A92MiCthXMAnNJOWZc4nUATtZCl0SgmrM/X9gsHR84I2jXAliLMQGubxMDGtxvSYlXud+ud/f9O1
Vr/PGcaQYESqngNYoJHbZvRZJs7UygIlhJbARXazB+te1tDeHZ7NW/MIAgyfuvFgA1zGwTigwKvY
mXxw3N86Ef6N3Q9ZDCwPE3msCZY1FJaGl3J6LqLL0no5f3pbimFHR1WQLBHsgfBjMgCc0rK5S8Aq
UDmKhTlAwKMcx5tR82SfuGLVNq4LWA2YF2Ujo6AN5Q5yWXS5zNkIp248BOkpsq6EwKVbsWItg+8O
VGMdJJIMGeonciSO6ma+Ntr0U+AvQKXonOQ2eRCNG22Y+TuZ3PMnn6IIWD1D6mqTDErN2MUIgygc
bcpQsHsGQEAqfwC8MNSwktIUMhhvoeZkbve1eLK+tM+TM7sZkHVbsj9vHhtRAqM/GkwDc1vU4Iko
aAnoC1lGN0pv3Wbeg6u5Sr1QtMe7UVHFyDLqLKpJsZHyYV0sWNSxa0yU2GspcMq83E89RnNMulsC
bScnyU4d5p1sAGbRwt5I2r4YVLIl/X4QzvqxaMF53ru/hAuLUlkpChktFMcV4tbmac6+KPVNO/sV
KoZWdnf+eDedAdgpikwVCkQMzmh0bJSpVaWXLoSR4ZZOpzK+/zcRXGYFrjE6RiPyxVbySFc5Exhs
JRFj1KYeFgURsE41pL1cjFdaU5p6NK9cNbtQ6EtiXVSx6Ou4kbVhc+xNBhfnGylqDS3AmxigXmB/
ccN9c53vBsNOLTu+j/byPhDlTxvFVbat9iaTC1YYwjQ0aTAZ9oviGwAOkZwRE+Ca3+0KEMGFX8/f
1aZ//xan82E/smiplTHytT7bj9Jt1giGaM5fE/ZdYPyremPejhOAd/Hkb4Pezc3KmS3EEnMUfCxF
anAmR8FgPxmMEtfS72btpqb/ed53fStIO9+rYShlq5akxTphrHqtnPjAEBGF2o3qyOrmMQL5Xgad
LGOaCL7A4FHFmsu0D/b68XVQwhFVKzZj7OrW2a2tbiVED2ts2NDUXMw2TQ9q9ry0ADwl4T/eCxfb
QNlosFIChlSnUyd/SYQrDKJD48JAWC+ZbM4KUr0jW2Fod5hSla+pzaoIs7DzwczoQ6henRsXEIwC
jExLjSFpbRfsUq++TL4OR/BHeNExfxKVnTdwM98bHRcKaqKEkzExDJfdr/JV4DODQI/zcD4IbDmp
KgO+DVO3DDqes+5uAQZEm09oPEifjRkv0rzzCzkWSNkMbVj9BeGkhmzM4JGYqtQgVVLDGBZwirDt
wQjV2tYHtJUHzj1X9NzYKtcCkwzhRWZgPh/2B3WMpDZkgDzl2tyxAlO4z/z8crCLU5ShRmz65Gvo
DqLxus3UYi2XC0aGuWChn8QTtiSN5/6qfrAc6WF+Hl1wybnJ0XJLQYNi6xn3TlPuAgulQpYTqCWY
rMGO4S37Yl9fhA7mxoShY/sWV6fKhakYygXgdsMO6PPia156myjgOHD0HYNeKzRbqmwRDMpWdF8f
KBeuqlHNM52mo5tl9zEUXESAHlsp2FoAF6Z0DFsoMttrJXruaP23ZJFdWb6oysruBg/cTvZ5hxPJ
46JW3k0SiQvsCKegw5AWiuawrYcvWQKaKuuTIv04L05oH1zcaqOyBj0fAEuSQ3OQWqdTvOw0+2wn
eWyFK3Ob4WRlIVzcmiciZ6ByH11TAmpSrR01c3I7S8RxuPURwwowg+63DARlPrWIm6yoaq0EIcVn
td+rQA8FxrRZCTqm7K/lY/5aDOfNraYqlT5CzGzlfq7thuYyJZ+ALlNkjqI/x9KL4LK2PjJrgZwz
l1hSHcwRWAwFPApv48jPvlJMz9rthbaXXCEuy7Z3vZ0j59AT4BroorNqRnjRkdupFeROm+/9tUKc
+xpDPalRagB1/GdeO4BM2uH/+/obGqqmAyau/fkD3HauN304Z5b1pUwWxYRdkPJqvsLXCKTagWO0
dqnEt03y/bw4oXqcM/dTE2Dd7LW2y4JvfEtuxhsg2M8ga5QOuWjIVXRdnC8XfZKaUxkB13qa/ZRm
x6mZBFmbyLM4B1b1koS6gQJNgL1urTwB3dhTqkdZ+fo3R6crus74KqjK72ih7Z1MSo8HVvjYe7/K
4vP30WdLZ6Gr/PdJRIq0/E0aZxgERMa5UeGR0HrhHXWU/WDXo914i6MggQsawSluG8ZKHmcYXVVq
Sj1gVCQ56HZzUPcB1mutSwY9EfsisxBK4+zCCPImNZl2VudUBw2Iw6AhUmwgx/v/R9p1NNetM8tf
xCrmsGU8QdmSZWvDsq9s5hzBX/8a8rs+NEQT37U33qjqjEEMGoMJ3RgdDXSPs3ebKL9aHeMkC+oZ
ZVJUiLxpt/qr6uiaG52QoTwOxylzhFNz+z8UUrbi/dUesoMFZZpnSzqCYKOd/b67l61vg3AiqmaH
jT9kbp1/z0bdVnLekdgElctq2VEDHXJPViqiBt+bt3glISEBvXQ0e5NTIT0KKCHuf93NQ74yx1w6
Y2NUtUKwTEl7CJMcWpLf9w1sJizXH5K5ZXTByJQ56its34zmfMnOP7TPc+yHh+yqOlaucIzmK96T
huMzbHFD7oSkBO8sCvDWMe5v2irQi+P+wrZNqBBLwVNGBdvmr09bUjcNyWsL68qJH5cxuiV1+ZxK
Beea5tlhbk1ZjcU0UQRQsWcfcvVQhndlfNhfym+O9GUt9P+weqaHbUTAmIPQQ7N1iN7VfnQSwQRM
3PJEDtwDve1zF2sMPGqyZMhjTF+BFnJdHTR0crf9mrd23IGRfcYbrQwq3pOaYuC76Eq7GGUwcpn6
Oi1kLHHqntrWsHGNTt1NaH1IdV42bzOuWpliALJuy34gOb04kVlDx6lffs3t9OaNmMeZ7v9y7xh4
7FKhbkhWT25r2WFQ461bOIlgZ0cZmTzLLZ737XG+I8sljuu17uc4m90sz1xSP0FlCaMc95Z5PY3+
vinqBztbxmaQR8j0iGmFlc1lbYfVKzgx3Wk+c1X9eEtiMHBoCdEhXVi5NQHpRnU19KdFu5W6rzqP
KGIb3H86IUtNNsaVqueQ6nTr1hulL6T8TsajgPaQecA8pvkHI0Q0ELnYY7AjT2U4hiygABboJ+mq
C8aDcjOeJr9DHxSaAXhlXs7JZqmAFlOclw55XrcUheu5KK+m8E8SsOslMeChFEiQdhE2S0gjB9yS
x9Tg9Tdvv2JXn43BCtxYfYPpSLyaMRQRDEHk5c+1l91BdYNbDuVhr86gxQT3s5QUB2pyJo8Kjqbo
Oe58663TuOEkcHiuzoBFMWjIwLUoyrRJ7RS1M/SDG2n/hKC173jtE5tpxdVWsdRAQmHO4hKiwyA9
0g7N5CQfiQ9d+YDbn7kdrP30c4N5oZtRjpn0Fk6Ro7ug/hC6lmMEAob/6oB3hDlf0GDAggyzWQoY
zXMTFXMESdd9lDDQWEfzEZnNq7yU3X0Q3E6DXZyR5bNT9HFEFgyv9PFN3yNG/5AhOqFfHem8ZnRb
8mQ/ObBrMKChKU3XSiraGfP0pcPESdI4YfKUS7zawDZYgGJJBJ+TIrHz6Fqt14UKRhu3js/KBKXK
seM8jLZXcrHA7FVcz0YkgmvElfURMl25N/Sir6T9IYlTXgi1De0XW0w42LVVJQopjSocBDauZA9f
SrAO6a/Ct6aytRN9ojfn8Z+pt/8s2L2YZjYsSmI5m3vAlTWdyXwamuus5AS7vNUxAWKizOmk1ygW
DnLoqzX6vHLrLGrVRwK2r2qKUlsd5T/Lb+uohUO+x5BUVrlnLg1x0rIYr/aEPNRDWjox+aZX5VkY
q1OtCY+jJB6WKn8Yq85P08Gfl9QlBl71pPH3j+FmFH75r7DPwdzI0UsggLt6MYO5+TCLnxudpyDB
s8GgWAK1WBBX4kCo1h0OnmT4RhXsL2MbTVbrYI4EKEyTTBnwScvKLj7S2ggFS11Cs16Dx9j/gM3U
8d9FcSuLzMEgECiy5Jh+OSgUxa+d06AnEc1tSkCrMdA85DUYbeLKyiBzHDQiJkkmIF/Q5k+keSS8
sHTzBlj9PnMWJBpSjRZySRKqEUP8zZw+5eW3KfSniXsCNhFsZYv+ffUw0/tEmyxK//vvmAOal4/j
WexdFTotlK0NeqMDL8XDWyH9+8pqJ46SGdOAuJxRZDGi8CpZZDCNijh/5oduSngJs20f0TByCDUY
yFQyBs1eaMsCOr+uACL9ChKVOWKg3pbum8RuHpFg9blduXSU671bXkwyYZdRmn0YZ5S3FxVWWgRP
3h5MkNF29o/c9hZeDDEh1xxWWjZivNqd6m+5dtvmC1gQXrPs076Zba+HcokpAillli1gTsokbkR4
Zb20XhYa95XJy3hsB3T6xQbjjbkFwrNKbSe3jGvHsg5K5cnKVZw+itAPUm9DcpOY/v6ytl3xYpLx
jMa05GSKkNokkDVu+soeivtISOxYdGauQAHPGOMTCawVKQEAFzLkRaCcXA92p6UeZUfh0mptB/6r
r8k4hlz3LcavIWoMPlhccW9Nv9r10toSstKhw2vi237VXOyxnYOROqrhkqE7RpF+UCI+1OfmU35T
It0i/PexDvTU/dw2ll+gN4UcPU1YWym8DNNBHj9AsHnfMzZvSzQug7LXpErCzL1SWXK6RAZgXp6O
5XKtlnYvfdg3sekPKxPMTVKHaBxUW1Qze9J6kGazQ6mzRTmy5eUh01//zhhzrUzLVNa1usATZvCf
ZUHc3yUlqpqHcOKNYFHPeod9q3Ux57jsEl2Ni3p4w74hyILBp9LVf9TtsTLDnN2ki9EJos2VC9E2
R5sXrxnPbfmw/9k24XVlhDmzgzI1UyvDyJz70Fi3S91wUqgwZBlPsIfncMx5bes6klKwPrgyeRGQ
Me+sIJtVzm2x73JohP316lXketIFEbF8iNdkU30VZPXQTjpKpvFR1euv+x9vOxz8+fV0tmtuRE3R
tKYKsynfZ388FifIYn6VX43MJn6KtkN94OD5NuqtLDIBqFzLo6HNCECtQ3lU/OwkeESxoysjUDxy
ULnN7fv+AcHWXz+oXve9nPS0I0FxwMw+2tkh89BNP9Q2NLAfRVd9Ji4lU+BR0O67CxjxfjWMjmlZ
txaCpqAeaW6pcpIMYw/95/0d3Lz2V5+TQQ0Cdu+loxCVDFe6ebsIh/3f530++vdVKFgpUa8mVT+5
epvZEznNfW73VbAMHDu8r8VgxdwmKHppKCqGVWzXBDxe7VHNuGPDdLd/j3y6yKBFqFsi2h5wacz+
4gt2+yF1RVC+U3eHmPMBemVcHmnq0HsmGdiwRHWsc3HAib6WfAujqFJk08lhZMJQtkRsYe/vGO9M
s9IAomEZ4PZCzyWaYLMHOhlteWVrk39M+62T2CEP+xb3rxPwH//qI6pUTKQy8FygWWblMP5/KM27
TrbDz4uvv0HLyhendjJivUR4hjbvg3LuD0oQH2pM0fFmo3gLYjCjyqJsqsQcW2bNDyISELY2f58m
uMlkSjHKVHqApEVjVyInBuCcgreGv9UKszQt82iREQNk8nVEqkcyFcRWw0/7G8Yzw4DGPGO8vKET
+iTF1IGvzjeElzDimWBwoy2lWYoFwHwhlQcTSaK2kAIUtznOzoE/dkQv08U5EQl2KmtvyuEh4731
335g5/RKDGCAYLRfYgnj1r1vBnVtJ14v2t8yB4SxoGFL8C4lH2L7Oy+Hwbsm38RpV57Q95lI9Bbv
HvGUoJk0e6pGr23tHwXzRXNE3kXJ2TCWUCErVVBCqniC60Np5+FZSg44BX+3XWzKV22zITRbOF44
gqNG+RTK3l95Nks/WkPvPZUyJJvU/ouW3soYMZvEr39iQ4OeuKWj/eJdWZLkmWINIINQMNCyZNnH
PIxPeMhxUJV61nvPu5iRf0VVBQ1EfShOSMLUt1Xc26XyJC2fm/FkkdouDIGzNdvNxMbFHgN6Karj
0LVCvKLhNfqDUUMo7GjG8DAe/Mhe43KMeYxa2+HuxSgTJEnqaOmj2E1uM81OUmHMVljuCjG7VZTk
1FfcYgr9aHsflUG+Yl4a0WrwUUcfBVF0amNw6JFSAbQolWfP+46yvYO44PE41aENwNz80bSo5tjO
iM1A2a8uL5l2M+lXdXFXZ6DvH3LODm5j4U9z7PteVhajaSpsYKSkblLfxuhF3F/QNkZcLDAXvbak
qdlKeGu12te8Cyr4R8uj8ePZYNy+KPPBtAYU/Y3mvlbxEu6PCm/eimeDcXWjJLNZ1/A6Un/UtJep
fjTHb3/3qRjHtsDEMc0G3nFyl9uq6SXTs8RjCNzO6BiX/aDrXF0SqZJnmWIgH0eHqvuSVo6dJViI
TYusNa/y/pvA8mKOudMJ9MjRZYjtFwMIkC2u4jZBct3bjYwp9RJz47xbkLdPzKMgtNRkHAgCyz6E
dHfzDN4xx4Ce9f5WcT8jc8cLc59aOhlp/Ipq/30TKJEtfCM+5V02eQ9g3illQKGQc6NbWmThRus4
VPfcoee3i/o9xP3cJZY4sCZyNCHdTPvtJs9AVswVHdUp7iFpLbXO7Ih+7lFmBt1PwY0bufmn/c/J
2TRW3Lor0yos1BmQHqFH/sVUH2pR42wZ5yOqDEhI+mT1mP3Ba7E4DdVTPY8cA9v30uUjMghRK3Eu
Vws8L1bRdGSY4bcaTdB18l1rp0MvCd7ffTMGLWZdwLs0Rdw/Eh/CmIPspuPx70wwWKEgFdGBy3xy
h/TUC47R+HHL+Wg8gFAZgJgUI6oGWtHvPKpEkHjW4Pf0sVsdSyR3ysnRealM3uFVGYzIWymy5BIv
gAmtuWh/C4/luf1OXNDc+7yOBc6FrjJAUU6dWfcjjR7qR6390Ic3i1bYIMx0xOowtGqwv2W/efBe
vJDBijhdEIzH6F8o6shvM90Lw+667jS7SjVPl1KfhMsxMVEYsXjstm/Rwg6MsFw8naxH0LYE8VOH
goR/29ilczC92U8MV2zt9FFBZ2N47E9Ga6u36rFzixHphdQ1Uay3reAE2SVurxTn2LODOKRKRK0T
0WMBNpWTliD/2sy85k3qo3vrZqHFgMxYFQM+w2uwbnvJS+HAhTEcPT/0Ho0T1cjuepsXWv3mwfdz
r9l24jKLrH4ecC9oEmpByqFwpJtIgGgl7eJXpj8rS15iB42BnGoMx1ITFrD0FZ/RFYM5DL/TbiMp
58SMPFDQGOApkhCdUm9z5gT6z8khuW9SN4UEYtDasi2jyot76Hn/5PA2kQEiC7y5GWpd4OtTdU/J
S0dGOjFrm3M7Ghzo/s276bJxDAAVqq7HpYkgLL8CKRv69wwJjLninXRPBUdlu/228Dq06E/u+SiD
Q+JU6o1YYBY5TJ6H4ajo1+VMs7OvZvy4/yG5q2MgqK2mRShkdJ/jsk1uDD9Hd7EZHhIkQIgrPoLf
7oFXMOdFMGyLsWJkZELLG32JTl5zQ2edKLvjcjBfR3C/Kk72qDnpafpanCMuxlN33Pm27173ZV9C
SwBvg7S+Nfo7Yh4kg1Mc5X1UncEY5IMX04hhQ0Mu/e3WwktK+Dhjab0TnzFNG/B6xDah05Qhpwqd
YumdDmiRWugHaHGVpKjzFXda+LDvKJtX4+r3GZec6ygUB4KxFZR3nG72SP+ZIB0sy3YcP/fpx31r
m+d7ZY3xSjEmQmTWKC9H5Xewo8s6avRa6kRKzemX3V+WwZbjkhZDfbGp4aUIRUZpsgt0QRqyaUvx
a9zGoI35Ex4D5efKDLYgl9RSD2005E1HrbMzjAXz1TKod73z8JUJxvuMqakNFLNRH4AYo+Evh/aA
STj4XuEnLu8wb4//rKwxkXSTNxEUgVCgCq+nyNbsJsfLEU1gwMhCoLGhdtIP/FBhO3Za2WXutzQD
DYFFkM8kJ/AJgZIzOmonyoHHKxZs39wrS+wFpyagqW7RSdR56CRy01sUeJZghGxPHaR00fu+vwlQ
pmZBFxlPnHdyu10WCpOGPhxMnRJ/yPsvtQxOfavm9WRtI8bFDnuHVp2WmxMumVbFuoYg9oXFRmtC
Q1nb3Pqp+MDvlfqNt1yMvrtMQeMztEBG/Yk4fWJLcJXqekmdJrVHEEFpji4iErVe/+6bMuiFhr5Q
qStUH0dyHsdXGUS7yLju23hLbr8/d5e1MaCVN6VgVhPWptiis7ixk32k/1ZBWNvkDrOhjuOknvHR
EY7yw77t7SDs4jRsK74xi9Ichogu6fxr/PlHUbD71IEJ35UPocMjMv/Nofi5WLYjP9bjqpNbhOq9
u1S24VcBSCE/iX6EJUYuT1SScybYpnzZ6Nqi1ZXJXQqrtyfNkt1WRuFJAu8/5/LevnouC2PwDPKo
FcTT0AWiyvdNfmfpfttdxfP9/oZtHz4LlHVohkRnN2NlKOt20Au8QgQJEWQy2Z3Bc4nNIBKS2v+a
YACS1CRdwhImoi8I7SAvpN6l4Oip6aiyci/7uLk9/UG8R3geWpxHAW95DGRaiJejdEKiILNw0iRb
5OoubOcFVstj4CvXKkByhdGn+EjTAvNhSoLBHa4qPw/G0v+77WJgawSbrBaVONoCuRniu4SncMX7
Xgw+tRWYzgtZB3RYQQePyNKGg07bbn3xBgacFq2MBiWUJqrpQHTfhChrSPwx4RGgbCORJRumBWJG
HRzWiE5WOWtDUOc5j/CpltvySJ9L0f2I61K4p0yxgstL2Wxz86zsMSdJkkOxiWYUYbQ3aT3oqXha
ZNPUdRaMjhVAS8suStv471pXGL1b2WWOVzqpnRBlOF6N/LmfXkKeOOE2wq4MMGdoCMkYLjLCOPCa
gzAR2Zg3sU8r6IPI5zWPbgLsyhhzmspI1QZJgHuk7Se1fukhqcYrBW564MoEc4bqxJRLtAyg8DO3
tkKuhGq2uwF8TYbu7p/WraBelRUDo5Go4L6T6y6lPi2mpEG+X60fQRnzNau7wzAubl9Ofj9YD1bM
4+HZWhwGnSAOrKkK4jbmeElF3ciJDhJIOUo6ByowtixGvSOQ0g61/86ijSlcEHZKoJy0RLaZ3oh7
UGnmANelOxnVsZE/Grxk8hYegcQLCoIKZS5mm80LNVUUE/Dq6t3VMDzGPPGQTedeG2D8TQgzoWs0
EINAaKlCmNQ5kVc4A6YDwNINNkRv3yN462F8DwMjtZnSxvauBP/NMtkGlxmJ4gwb/a1XxED4Ioft
1IoJVnT6wUASuhgXUV004SKpGLlc8c3NWHptkfE58EiQOn5jR3rSIUuAYNoen8ln5aW6QtASWMf5
8/5X3AKJlUG2AC0KmOYLVUDeUsleUX3o58qrlud9I5ytYjvL83QkUZqLuKjQNtqiiNYoMoeIibcO
5oqKLSE0O8ivuaLmj9OVGNpiHeyvYjMFtP5W7LW01LUSFrDR/0Mc4R+J0vh+thYbg1FU9LUNdHQ0
c/Zn+1TpkoZ5S9FUwcr6692bpaNVtTqQIfpIZUXoK1z9PJ+EYLzGdf8HMZ66MsYc4X4EhYpAN0qF
knEYVSetszgx7GamcG2DObfxYuV9pWgZXhl0djp3TYh9pH79HJ4o833iKHjyF1CFUTxTtHGuObtI
Gx7eHerVGplDnY61li0EMAUmi+jQ0ZDiVH6klO183p1Nr9RBIwyeQTSusjy0lawU3aIAQLTkaowD
RfmUWX/w6gCd1U8TzHJmtVBCiMCASkJsvTbsr5Za8zmfjB6ed5/M0GRNkUVIOLOyiX1epI2xmMhx
hpVj5H5Dyo9VRa6r/LEWMCpg3efInwgiCLvio847d5tX/8o6cwJ0Q4wmSaAbJrzo6KMyJeKMltP0
d7H5NKb/7C9289ZfWWOOQJPJUNmqYU0tbiBzZvf6YOdKbU957+1b2j7ahgmGaQnyHO+Uw8IRUBjq
iGn+pby0bsLD4BKoBfH7MjaTa+rKGoOQWahm3SjAmoZUBko6J/1YHWnTCe9hv4n2JvioQVEkqWCz
/BWxjH7qEshLZK5IXvLlmvCEvXi/z8AwaVX050DJ0ZWEUyeeu4ITi/F+n/599dqBFJYZx1aNjqkq
CbSlvo8j67C/9ZsuvfpEjEsTdVmkLsNeNFP2lKFJD1fLP3mknSIMp0xd6lVC/iesURgy/LktjGNX
mtiSnu6/Phl2LUFosLU4mffNB/zaBoPtg6xoaYiGNnQbUQmn5dAIdn4u0ElQBzKv+5VrjYE+MdIW
GZnxCklxM4jxLA2P5LY64qntarzM6iYsrL4eE5iJcxgp8gTenB+MH2Bb8sTJUWsbXfoLkpyoih7I
Ib6qSo6rbJ/bi2WTmS5q5aXUBgPHKYVUiwL5S0jDHGn0+Sd92avNM5lOwVZWhUxKK0xSStehkNpS
U/Lu3s2LZLUWBhoaCUJFHUW8EfLYupP6+lH4qNqSY/rT+Q+kq3U6Vvuvx7OyW0jFRWm2YM+0mHh5
k/tpw3sAb17weCBigELWZENhHL60sliZCmDFkJ2X+StYvqr+v8vk0mVA19VA97IksfMvnSCHtQm+
QHSftY7ZUfKXzNbAwryPSfS/+u6SX5lhPLyIhsQyQ6itiuGEis85VY6x5bb6fVFyAHb7LP1c0JvH
rwAWeoxKriVwNFOLx1uMKtU2WrfSG3DN50GHXl93f2XbgH6xxzi2VNWmRUTMQ6Xi3Wzd5STY//1t
J7j8PuPVmpEUbQXmJFeNG4wF64o9JeqDpvIoc7ZvjYsd5uLLozZFhA5HqBOXRIaNjHkOfo16vE2m
l4jwEr7b8cnFI97eQ6t9anU0aenUHrn/QcltAl+pAFCBYjc36UdxbMf/3p7GK2tdWuuFZqYoxgmg
+ybXmniU0s5u2iCXCch07zP1G/TFOL7B2zvmVlzQTUOMeEGE3j4mRWEvZbB0Kg/3eB7PwEQKHrth
EvEle7x25BO4E73x3Bv2fDJtVFceKG97HjQGz+7mW2e1g8wNmeQY3YDkKhrt3hQ3Ozs51QcjoDo6
vKiP9yEZ+BhGuTetCu8QefjSgFMRSRmIbe8fNM5nZOddlLEI1d6C6LQg9Z4QBbMFFR0FAwgLxyt+
E1r8PGpvdcGVM4Z9lOpGhw0TAwhtoBJRgzMdVR2IbPCq7RzcZcdfugGNq0sGSRtDeQjBE5Xfm9Y3
Qypt0+TNi/BMMQCSyboiYLgWQIjxVhJfN+WAssSLEV0Lw+f9reKBBysZGosqlIFi6ECr92aAsfjT
iKeUq9sTujzroOW1dHHcj81u6lksg6cEni7MN716nPrAyLz9JXGuEZmBisaCNhUh8AldHo7L3B37
6E/IsFdXvczgxDipsT7qbzjxJqjkt1/pixATk4H5wKsP8E4TAw5GG+vaECWQOde/FiipqHdR+ziM
vOZMevvt4Do7URPPlpiTBo6w3C5+iFnT+us/i9M8IkznMsRwtojNZo5hNQx1gSWp4/KqJkVsS6XI
wwaeESacmOchzueurFxjsMMnKr4RHjvkNTX7anDpRPKZS+7zNjq48xEVJsQYRfBgzxU+4oShYIf2
mra9nTkqurSLIHHG78obKzZSFZ/4DwOOo7wrbHdNIcoGvDLSIaB9XU93lfJdTHiD3rzvSv++wtxs
bgVNsxAW6hMES/X40dRn3jOOItzed6QwsrJRN9kSdTKWEh9pAT0Hk1Z4Vb4dsfQEGvjHfcjYRCUL
mVuojIhonGPebvNc5omgwpzVftLzB9KfuNmxzeKsBr0uiKFBjdJSmSVVJFnGWELcFD7RFpXaz+6F
m+6tOYx84DdpbS1pbY5BwZoseasN8H4i1XakEIe0AdFrf//DbfnC2goDhMowKFIU4VIMyWCP5WvU
evsGtnx6bYABv6zKSy01SAnpKTBkiYuj0fre1B2UWXraN8X7Ykxk1DatVGc6TBmT4epGGSS94qB6
xVkRxwzb/K9aQyY1Nd5vqP+hRXtx0jh2GrVx9lfD8ze2oV8s1SmV66xELCv582vjjOfyjEfpq2xD
geLI0yDbDMVWO6Ux0DcXQ9uSYcBOecTTrqjm6XI/e6U3nU3OXcXxOraf35C0qs6UqHSR/TtVYGYs
Ch6R9rbfYQAZJ1WGeAYTguElIMRxgq/XKgbkQeoro0MSG1K4Wl6/7u/U9moupujfV1gnNEsqqhaA
YUweIoQRPAkleQtMNUkRQfIooSrPJoygoW71fd4jY3BqvPJIGeCiJxRVbt6YY73susdrQzmVHjp4
XPDWHuSvPM6qzZrc+v/AeAdNWnS5rlFpzeiLeVLO2ZN5VXvCi2nLtnyezjw2Xq5FZgfjuLYapE+R
VbIXPzmEmlsF/WF2IhmZe9nuXwQkvt39rdwK3NerZLaySFUqyQYBUUlTH/pe8eNRc4oB0go58sVx
xumX2z7jq52lWLNync7KwIvfAH57F6OwGghQBK/KnckP8VWT29xJvu4vcPNYrAzSv68Mqn3Xi2Jj
FEgJfdLnp2l6DNFCKor2vpnNOGr9IZl7RerQELP0+JCI3fqrZkEhJDth/AnE+bOneXT6I/WKY3f8
Ih94Tceb53G1RubK0eJKbPWkgW3hUZECKfy4vzje7zP3DBnktDLo6xjCAAetHZyOjJw7ZrMza/X9
WEpVkA2ES7zgklFf1JPuJF51ik7qcTwtjhAgJjiDHZT7QuYsjJXX0OamSEOMeLh1/VlOnpqGs6rN
m/OyMRaDIYXZ6ItUwvma7qERPSW8inm6tbwlMKBhTCaZlwIw1WEoEBVFs8yc/d3ffHCvt4b+F1ZH
yJzLJMnL/gf7yKQ7phs/N+7i0Mdj+KD07r493kejf1+Zi9JFMFMFt8tQvU4jZE++SAqnnMT7aAwo
jFVc57GJvOqYi6B2NFHyfd5fxGZxZf3RGDzI0HoMeTzgQa2B3knA5WWcNSV3avnT3F2N9ZWmnSXM
Re+b5aCdxSDBoA9xKoKJwTV10Sm1xKmk76V83aq8JxXn3rAYSOgMEtboxytdMyqCrjNtUD6hf1e4
TszI0WeeOfpz7Ovq8jXfTd5YLfo6UvrUL7r+IxRQHIEOYM+NP4nyFbj/nyIzORRhzHH9fVd8N38j
j0s2lNpENZIFdEL3kJKN0J4vZ5/3t41nh8EJKwUFeWQiEpV0TwPNRW05ROGVaTkQa7DkdyF6LZKp
BxrRJmg9oLKlsa9iRreCrHaIdHF+D9oTzv3LWxoDHrLWG0JMcHcUyXMt3SjqOSs4Yr/7Tv9O4FNK
Q6PXZRrDqK8tvp7SPQy9o4R/Ui5bOyGDGmoBxChN3BazkNv6dJ2IrR3xslr70GSIDG6IQpKaiQZo
ErvUBqeQneicIhknBjPYsp+WV2meC0L6lru3wPyNeah/EGa+Kl6LpmteGpq3IgYqpqkhKMzpyK33
nmbexLwBSo6HsUW/RBGbTo/xWOjNY5W8ogHQUDlovo92UIj/9UpqlG6OGiFGgNUn5KTRoey0u9KT
wp5nvXI0YeR14PM26e1SXt2ChVA2eikrpau/QF3yRFVroycFwpZ3P7gxkyb4Kwxi349iPg61rgLR
SxWci9l9lnzpx8O+jd88cXTVpLloE4/EXz/kgE5eDfrmJRhGJ0/0GhTq+6866MvNW9XH6BF3fPg3
wctPi2zyIicLsaIGEE7bK7oHTBicsmB2TDv5nN4rx/31bbvixRjjJ5kJEci8RJa4VHW7h5KPVZ0H
HmfMtjNejDCXhWyRJAGHLoSWlkOXYXByuA7nm0VabL36w9jvYowNL6VFF7UQ2AqFAAmNFcthMWw6
7y05/QOEuTgHbRsrLuaY20LUx2QMDaBfASoXwW+jv9wguoGrUxUP3ZjPMSA8QZ1Z/JQPV9PASfXw
fIC9JZKoyuIyR7RcfJ+s2FY0X1U5EL7Z6qpJl+9EfWS1DjWMkiR5awwIFvclFdzYrZ+B4WjWtFNP
cK1T4VvH/IrYE1dnl+d/bIxptGOeJ8BbmQiB0WKhkGqpI2IP1XCINN50wcYJRrwHZneFJpwwocH4
xFxi9iNMZNQWY/T1WqONIVCn/Gp+wBx2h4ofr/1/Iy/4q0HGSVSitrLZQ5ZZu5082YtO5Tm6+99K
tG/l3l8D219tMd5SqcZSqJAjdVvBn6AUHj9KbuMgLDu2Hqa73PiLdW3WIFWZXAmkOdax56lKvPfX
X/8HjCvFpRAPqg6BH3F6CsNXYbkdzM/7sPj+VP9qgvGYVlVa0yzBGYExRkdVG1dXas6J4K2CuVi6
CRZiC4wDLalekglglRmPcyTx6qicpbB1F8nU2jGrIfikBsUN+vTdIpjuejTqUcr0yNVcXuaY5/5v
HrQ66lVrjuFM2UsqjziUZwcMvjf9yUJSpL6ueBc0xfMdf2R7BhJRCa1cnTAoH6in5AxXhCDM5Oc3
dCCPXwDceCb/4hpvmeDV6qxMRRNajtVRnkkqvTEeOtDPqwcuXzC9Ft+tzJJ1A7K/uqoZjJ9XuhAr
RjVhmBw9nYbfXKfPlPhM8SCb5fLEoDfdBHglSejOf186MzVCslKATFcR3s2hP3fcyclNh19ZYIBj
HqZIm8FT98auNXQQ+h2QSg3B0Y5GiOYRjzyQsYg8uoGNsBT7tTLLfMW5bo1YiUARX31XUZ7GLO14
qD0ZPaufZFDJRT4vpOJ9SQY7Ejz241RNZneRZbsqvhjxnyDHakUMcozCDBLDVoWAj/qQJR91yITz
ZEs4a2Bj0GExl4KY2Ctx1oOxNl2S81QKOe7A1s76oczyuYF3l9O5hcq58DL/99jpl61ny2VJpSwh
rnp8KBL7xlI5VYyBgljm5Fx4H4uJOJWkE7RqAZKLw1UXnlLeMjbSIL+ug/4HVpBTdnpRdCMgHEBA
nOoLRfHQTb++qVBJTooAKnz+H8YkqKe+B6CfmMBSX/VJvMRwZZDuQOmACl/RNuUsIHe9JwULEjCt
Q0ePQXbB7YDcxr6LaQYsCNotBamFBq1cvS6CYUd4xJLGWZSXOnspIDAJiYeluEtFEZnqYP/y53km
gxhJm4sRiTCpJEjZMarTK0GtbsyeZ+aNe/v957U0Kr6svq9/TlY+LIMObqr6H7VFB6tNaS1MtwDN
BLoSveaqAXOxChLPyC3+c46LetTFNONRJFGGbsoiSNNCA2yRnbqeXYJBwf0PuX0wLlboh175rZIl
6A2acTAsqXxQi9npQfW1b2I79F2thHEUUagNQZrxEdXAPA0QiI2OJuhcWydxeSPrFFf39ovxiykG
Q0dXYRyK8vd3geW1b4R6PCkJ3ldj7o9K0RslpJ2JxnCykueYpziz7d6XXWGuDyRUk37QdDwWhOsh
oa2Ifq7zuDTpt2C/lYQ4wlQ0CDa8q4f3ixoZYgNV2HZUXBHi4uZwLKfFFqW7eubMu27kaJDoXhmj
YLLyswpsJ6IgDsCpq7GyEXH6BboqbfNqRpCrYhYlfeKVvqlb7a2Pwfy4rMwuB52wa1Sf0a7fRF/i
xq803sp4Zphz2g16L+aUKCz7XnxsoW8Tuvpjcm2ADAKxIMRA8cLSH9SFc3A3g6b1F2VObpboVRpp
4IRqvv8gVxGc6EoJ6Mkq3OnMS7huPhnW9phTXCmx2UjK/4sICxDQa5z5YHhGEJ/JgdessXUA1saY
c1wMjVEVE5gaEqPGhR0fOqj32SBR4rQO8DaPOcj5rDXmouKlQKz5NswTXxP0q6kY7EJfvH0Y3Og/
+fUIMIdaRWupCiKtH8G14f/QTYlju0Bf5OjVXuWAkDOgJZM+yJ/qQL8hZ15EtwVcq+/KFsTnlioX
tMhCKIVfjI/NxCtnbMUjkqirkgUewPe5WC2TjDDLcc7D5WAk5yo+xlnnd8MplJ/ygdcgsb19P62x
MXCKmqs400THqB+UMnU6pbFjKOlVOo9jdNshL5aYJOxiRo1BEqyrL3HCSH6IszZIxobjj785ZRc7
DE4StS5LMcYpo0xviouYuINu6gLu8/8j7bp240a27RcRYDHzlaHZ3ZJa2bb0QlgOzGQxh6+/qzzn
uDkluuseGRjMiwHtruLOtfda877eT4LOw3YIABumrmEpTOO5TcoSdIsdQRo1AiVEqwNbP0zwVJZ0
M4qWIbYv8CyKszQZTMm5NdeoJcjkzMVbnCKZQkvlspFt6/dZCmdjhRbV02ziM+Vpn+0wCzZekbgQ
UbYIzsL3awpi07hMAPijKj/jIXYaEFcV/c/LR9ksKQijKv3n4/A9moUWZV3HCUubon3Ppgn3EzB7
QUHsxyfVxWSTZ96JtipFR+P0ryg6w5pDfCalsN14eUjaL1bxdPlkf/CE55NxkXlS85yqLcrv6OuX
5kCeUq8CVuMYKD5xiqAe3foLcf/pDVlX3Y88iDNHFbUo/5CSnH8FF7ijogrVOImZqZVgj8/2ce+w
36EQgEsr19hgrVxD0Mf/Q9Q+C2X3v8qDimpaSMooGLWgOSy7X7Azx+RGeUTrbRdPjqjv/Ku39j4L
OgvkwnY9KJkExj8WdbQjXufR5s6etUN8mwVO/DkDqjYj/AEt3gOawL1j3ymiIwtskt8S6dDJqrQR
7LT0S+8zDA31atjHb/Mtw6XBi8Jd8fmyfm0WHGvL4XxNY8yWsUzoPo91fkpo7uQ9cZbqNaIUT+xl
UGuxq41BDH4US367LFxkQJwHSusBXLIDPFBTW5kTWmh1qmpQFHT/V3L43ZFWk9oiAciUl06PxDjO
0s6MRamt4MvxQDhdqSy0lwCkNrr0WgFk1k7dd+jMDZiO9ehJ2UdeJMKw/EME/K2w/O4IXdRIJgyX
yYzwdAHycNUxPNSltSt7jVu65OXvLpJzRnkUgyunB9lmKX2VpyAvZ0eyJ0FcEgRaHpIkG/EElRWM
NMq+i4rDqH2OjGt7SFyk1AJRoo/GeZgqbQ2jjQE0JVMM1Y8YMWpFlaNIBOdThgqjblmJT9RpX4v6
VhEBM2yndWcV4LL/1O5yPSYmGt194sXSZ+CmSc1bPf64/OU3HjxZRn6Ww/mJPInm0k7hG8F1fsS8
vqujLk1vJSTkiyt/b73mawRsk9DvXsQTLKJQoHKeYpJMPV4m5OLyfXaadqxfAYpwd+yBz/Cr0+5e
Pq5IIE/bUqr1UqSKjWeRR6z1Apsp8ZNn9sy0fAKgnxCgQeAJNS5lVlu9kWfm97UYN2pPAfAadlkV
ChyhQBl5opaI6kXVLXC4ymhd6UPtx6ooKdrURwJ2LaIhWJkWZ1J0aa1aLxcD+d73PvnRTidTfRrG
p8vfRySFs6qkMJNGLvC8M4VKAlodqu+xkiE/tGk87bKulR8uy9tAb4P6Iwc2sd1hGUDa+3cuIptV
VWg2GrjlN7h3N3bVN8ltR4cUTnFtOIybKNWcROThN/ViJZazurCp9ViTQRMTZsdieqJYvdZ6gWlv
3uVKBmdbeT1GhRyGk5fmu8V+muc7jK8mvajaFRyFtyhLNZZGVaF7Q1KfSKLct2VzHy9A3L/8qURy
OFPSDbxfqCkg28NQO0765Cha9hi2kshDsL/zLllcKTqnEcbQtZmSEcMLjZE4epvrTp5bg6PZtL6O
ixlcaaEKdBy9B0PCEPZumCayn1SD6GF1c4SBrH4JpyQ9SHBqqUAdzIqfxvsHRV5C8RODgIyBOph4
rmZQLKwwTmRHuMfFwv77qzBMxdRkVSX8clWpzR1NYlw5GEv2QB/CxEYSaJiGcsCM6fw/woEiEMj8
3KoykIq2TmsLApWgxxRbiS3+8GlwkZ3v8h//O+0ZTJ+cT8cUbiXMXuCXCUHs6ZKHNvzURPe5CF96
U2dXIjh3RmhfyXYIdHyz/pKax3i+1aj3AbNYieDUVS0w16WaGAFRug7a+gNZPq2fL8tgnuKdHgDo
FOyKJjbq+Cp87Ka2jm3cVFL+jEvbscznpLwBa5LTTM+J4gMeX2CFmwFtJZEpyurbzNMAYNIST3qa
OTh5rDiKLUI22hYBbFqgMSP/sTj3qI3A58soCiRMnt+XoM3Vl0Rwiu0iDAha/5HBtxrNBe9WMgEP
dh5lV02ouFGZPyyVNLlAbvZJFJ6mGpiJUgPQntClvYi6UHBGfg1H0k2CYTa80Vhy5GMN7hAljSD1
2K5VVmfkPlVmm6TQM8A4tP6QAIK+DkzfvmG8DBngGf93uEsY7Uoac1krxQB8sKpEjNMlmxtvBm5x
s8z+ZW3fICP+twx2qysZ5pQo9Zwj9S6vjZvRJ15/Y42u/YvOT7sm6Dp1QeLZmEm6LFj0tTiHNOMB
1rQVOniSUrp1G7qgPAoui9h0SKvr4xzSmA5xXWBW05uigGAhbHCJ+qFex0oG55GkqWpR8qNn13xL
n6AP7nSF8yRu8qQiasifxbPIolNxgXJoUjNsOvTS1Hq/zFeT7Unq0+WL20ymVofivMVo0TDNJ8w2
UO2BdIck/NEUkVN3xkeynN9ybJ4Jp7WMJFVqRIx6kRwiXUVp4Rq9AFPh8n3ZPPvNVNNGalOkbFH5
fZy8UQGV3CTyfZuxfHUSzi9M2Yjpohk9hW4n3Sp+HUTP5LWDW5Cv4hthg43Z/fsQ9V9Pa79bwWnr
VtHxXOZZr4NXndiIguTSffmpZeCCO1HusF1Hrk7H+QhDyfVlkdHDbH2yU69BHQ6Y+3JvOGxcMf0h
whHb/GKrXJ4TZ7ZhNUQ11G9J0XXKotuCdq+drH2ocbKSw37HyvXJFaVNOEuTF5L9PF4t4/0HzGj1
9zn/o8hxk9iY9PTUtnZqC2Ux8sjZn1KBE9o017McviCWOmUqzBF+zgCLVGreTEntaMaDKnrT33TZ
KzlcOFLUTNNDDXlKNj4n5MoQoY4yX/lOrVd/n/vukqYUSRviHPkMJMFcx8q+vdyNpXmbzKBgmVIq
eHwTKNo7aBJJa0Nbwot6Vj9b8amUfqijIAaJvg2nAymwabqog2PQ8Pw16YdYo66t7hrp+2Vd2348
Wl0eF4jSKpO1OEZrSwu0GSvxOQonYKmhgBudzjEc4kZu8WimHwBWY00FFciYignqepvTioiSqTUb
VPfE+tqDEDheXgeR5m3f4lkGpxny0GljoeORKsTkmb3rp8zNGYvD0+VL3H6nWp2F8whYSQAusAqL
La8JAVFgc7Dc8UgPKjAUTH85zvCzmifdsFcj7ZGNhHXPolEjFr/fW8H5rJzGKO0EKFzV6tlZ8+xk
SXe1roFO5FurNvsJiK6Xz7zdFNJkE9kWahCTx78qw6wG9RCcu2V40i3SCq96DT3NI42Tg7vHaQ/a
FVZBBFfNvti7U56l8q8ZJV3CBJhBGEOLvoK/xTExJCQ42HvARijmSgTXQ0loiBH0DmRj81H+RDF+
RH3jCz1+tJJfSeKif6EbU08zGDmDMVyu+8lJftivNhtz6pz+s2gyZ9NtrcRxFjeVrRZldMbMWxgf
GnNxizz6RlIiWG/fNLqVGM7oiqmdu5BgJKeRXk284aMydovoQZuFQ5fsfi4pA2d2itTLcoW2k5f2
LgaqfLa4Ul5hve4LkmgwBAsUQySOszApb2bUyBi2K37OkFfujLv4cwtojcLLbkWoGqKPxfnluooz
W5MwUk3o06jsyu6hGQUHEongKoISjd7RmGw0C23dbbPIk7sYKBHL4fK9iUyWqwqKvCbdpLAli/Fz
giZxP3+6LGA7zzxrHN9dzZS6iYdGhR4kTv8p20f3FK/WM3Hkb+WDsrdMZxatImzmHCuRnJPIMpLI
bcGG6sltNO5JGcjDgcxPrSqYvBF8JD5Jw0pMLwGDDTl0Xbk9fSad6YatqKISXiHnGwxZqtIqxYAP
MMcbp7xrsXpjeEUF0ud0b1x9sEexukDOSwC/KettAuWzqjtg4gwiVMvtlstKALvYVZZuk9Ys0Fsa
Pdrjua4NpNPg9DkmpOxjF9je8CJQws2WuAbwKx0jbRjI5gx2GopWMtjgKnPm4CF4zdxv8i7fJzvR
zsi2QZ0lcXZrh4ldGgDU9PomvxsVsJmUreBFfzOZWB2Gs1mAeCmlyd7WjY4iyJLkSDKseWbpS9QX
btunr1IjouPYjhv/PRbhq3otJ201zbhA2wBRRKw781w7SvsYGoL66g/KfpbEGa+EPqfSjsh5RxdF
1i528ZgL+DXdn5GZaZ9FmRm7rPdh6iyOC/OWXqaVRTD4m2LWnO2Y9bv2AOrjw2UN3PYUpqGzfr2l
8Yw6tZ0UEdbowSei0mDpUM9Fw6Gfye6ymO3PdBbD/n1lV9aU91096oMXm4e6eEznT02XO3X15bKY
7Us7i+HMKanAGRRmqLG0IHsojtmNGgBbdS+yJdGlcbbUhqZOogwvA8W0OIX5OKvoiEiiOYjtETLt
fBrOntTQMPMxRLI8H5NTdRozJ/VMLHw54+AUu34v73Mx8vh2vvJbKE+0qoSTvLQd3onZ01jrks8Y
WXv6h9HJOomX87bd0lkcZ1Vqu9gYw4CaFz/1L/R7jlk963uluoMve6lfvwE8O7isI9tN6PO18pQs
CQMO1W10FkY3HRzVdvB/xTXc6pj4kts5IAkcWz/elwCvE601iY7LRczKlPKqquGuSqLvywklXSl6
GhGJYP++MrUkA9SLquFts4am2N2DpebO5RsUqL/JBck2b9XJ7nGIuLxN1McpeyStIIHZzpTOasH5
C6mqMFE8IZQoU+lkJfAbUuxH09RBItPXIsykzZVeslIJzm8sSVXTJMWdzUfGFF0E4b4+dIG4etsO
kedzcZ5DQyA0UgnFW5se0u7RHL8Z5l4enrQBhA+iB3eRJnD+oxmiUEc7FbY1PjfTdWTsL+uBwKnz
ZCxLmZUIyDkbukbDXrmhQ+pgjt2xYxF2/6YkHWwfJoEHt3jQZWKZYW9TTJ1pQ+/o4e2kACZMfyh7
gdpt538rQZzxGLNahHqEoZXWbz8xTrvCtZ7IveEwjsNZVFsLxXGWlM+9VC6wWC++XnbDgeHCLw/k
iO016J6o0739Zro6HGdUCo1B75mi8jXBDhQw9pwmckasroPReifaj9pcbkRa+/ubcTYV6daotjnc
rBJI36KT+Y2NoFleuDNulUNyXV0zBw9Q8vxG9JK56TxWkjkj0y1rlo0KSfykfc/Hk5k+ZtEVhp6q
jyx6r4/IGVicKXJLO/SQzTS8ag3TW7BJednGNn3t+Sx8lZrEWDcwG+QAJF7uEzU8UmO4yWl/uCxG
YGD8NF0aFhORZJykQ++bkIeklrwlPkr09bIckcbzlWldtr0d2mjFmY+YvgFNVerpD+POxmZSehTl
aZsOcHV5XLQlOZVKUqB3lY5XrX5qJMFbiOjvc94iAQ2uGRHkSklyHyFATWMr+PzC++I8hBKHLVre
A+qbx+xB8Zc9g7agGBxl7BsiwxEpG+cgSnDxhlIGYVFOd0ss77vYvk+ib3+pA5xnMMvBTnQJTXzj
JgeNV76T/O64gBcXfMKe8D1xM+RiyUVRgWyho+v873xI1ZGs0xB9HoamBcaA0WdcbIXPNq2RWCwu
0MFVP0Evrj+Kck2RbK6IM1WMDlkKPK5cAHJSp/c2UW9jXfs81ukNMaRgWczd5dvdHjtenZdT+ixM
Rq0YsNk97CDXz/zQy98kvwTeUhb0WFHAkRUvAxJLWDix5FSCTu4fVPZ84ZxV6OVQq2ApYg+4LZiP
IXiH/ID68g7TdDLQAi4feNsIz+I4C5GrcpKnDh6ykZrqOJmVFpRKJ5KybRpnKZxpVBk4fcAtilyn
vY9pAz64T4kqSnNEQjjDoCSdoTAoxkep/tIvUaBr2WdFogJn/4dE4HwYLkCOoUZnTccXYq0MNpq7
fGbY5Iz/UhUMRGwXsSt15GLkvCQppWxYQQv6TxgLh8O3H8qfbJE4xY5Z/yZKqgSX+CvXX9U/2bgY
ksw6QlJ9b7bYES2dXBKN5m6nGCbqRMB8qbrBnSoHED8dKwwU6RhDe9GVFvj/VYp5yokeZlkHm28y
iygeNw+G4hQcr8iq0K35tyNrStVs5gQDWoAGd6X2Sk5fa+XhsjGJZHDn6ts0UywNY22oU50q88zy
NIYC9duUgXmr/9wd32FoMmypVSla+5mCTnF2FRc/ZtGG93ZFtxLCef2QTnTpZjBwkSV8TKPeX8YG
q96Fr5ifZXV+JHF/O9DwaxmWwQeucCWZ8/nYziotZUbpSkHlN5jHUfkeJ4JO63a6dr5CzseXUZE2
U4F2Go0ebDVytPwttmS3l0S+XCSI8+VSUnVKXaGE/IczjQ3/xLspdmLPdM2gfeoAsQXeMdGr2bZP
P5+PqdDKhvEyvsT1CLFtqh/bvj6Z8f9OVgkzWn0mzqFjr0OhdYZ2rrrkfkdjt29bL1X0j/RKVmI4
l07MemwzGzvksv3YDbuK3s/W/WWFYzb5rlO8EsH5hb6O7D5iDm/YMXCr8EACKQDl10fM1iCqDf4R
ldj8PocWkwlzBMA0DIsrs72fmtxR9c+Xj7JBSYCvshLCnWWpJR0EQvCrLFmTHM233AlrrLEb+cNe
+97uBl8FyCBbKc1E6/7bictKOOf8SiJNZTahFykfJad19M8FuoFsmCXfp0dRfbyp4kDDVAlYxGWQ
Iv1bxWsy1nVpQDGs8BRXp0TbX77KTctd/X1Ovys5yjBekuIwS+lIxgvQLl2SNk6vJN5lSdshfiWK
03E5wzh5qCt4lbv5B+6vrbHqnGHPOnuKMJgaxc7yclnmZgxZieT0ZE7sPM0IZmdaMFakwUxvVNFE
gkgEpw1xY5tmYyIZmyfqydlJ0nQ3JCJQPIEUPlsZlGXOLR0ll6l+sosafU6kK6NItUVSuGioxrTt
KKu6taX7BCDWQzzl+6wXQTGKxPChT2sNKRohBoBxrklvu6nZKSJ3xz7tO3d3/vS/3ulWsYGOpLQr
ALpi+eq6VfbV4kcgSFEk15wQikQTS0x3L0njAmBZz1XeNcj7M1V2qHnbN4cqOo5S4WS6aERUJItd
7+pkcmE0TVridXu2er8d90vYA7f9Loqv6+7HZfsReJ9fA34rUXSSe3lkw/5x2wZdH58WUHH9nQjO
K8zAE+4ynXUbl9OgIFh0oj0TgYv71YFcHQJxr0kz2Zq8Kc6uFPkw1KYTNtMuFY0FiPSacwWWNkSl
3WAicCyvDPNaBYi1LrgtwVl40I+E1t2wjMhXJzlzG+2rLAURECNI+5eXxm8cWU1B51qC+UTRDZW8
ogldxXjtRI2+7Ss7FytchlrTzFYSNghvKsSjReaG5S3JTfeyjomkcNYJ6kk77ucEtV5X3dJYQ2pq
Ps+9iBx0e2xxVXqx37HStKJpoySb0UOKLFTMi9e/pl6OvIC1UmKPLV9QVwcKo+B42zMHK7lcELck
rdG0Hh8LGzk+2Jl8nSGZ5055ilji/SKaSRXdJ2eztIySNktR/oHx18nGfYgqUM1ERQUzl/c+9bdu
8O9GSa8XvclW0xlp3nxCT9MH3teNhE2W+pp1NsvAvi599v72oQ7n+UJ5lrawiRRAEMLvaW3iNvl9
EVF3HERzXoJrtLg4aMm5aRgJHHmovOTdT6I+dd2HEqDzHXL2lZIkitMJbRVJzoKoKfD+Bmj7Ihbk
dqKTcAaW1MsQSYaBaf+qOFiF4uqtfZt1kSBZ/UMKeT4OZ2BjjWhKxl9oOWS3PGU+gE38NMfOB9DK
3DQob0S2JToZZ1qZhlGyxWwxD6U8hdlbR++S5eGyd2LWcknPeWtSZ1yeBetVpsktyUPRv1A5MBrL
peCavixr8zgmMRkIombK/AOOqtUDLXIF62eTVDpd1fmhPtyalaijvV0krQRxuh3hPcyQxhygaLt/
WJm10RlcPYj3zQ0G5T6i5itpnJqDwoTR5OAKw7aX/IyE16OWW4fJtkVUnpsBeCWJ03RDlpMuXWBQ
jWI4enfVy7Er24fB+MgayEoOp+mp0Sf5UOJDaerk9o3kdfIxz4u/VAdOu2k9QudydHgrNYjzGzu+
mZTHyxrHLuSddq8Owmm3Oce22cboQc3549A/GyIEaqGmcTVeiF0WayAI7maUHKc6D0Dte6z1/L5a
1H1b9SD+6eYnuWp3Zle/VGHu1qFo105kVlzml8ZjPOsSukRZeZVqgHrSnkwRW4TgInmYQey6Abqk
gSeyzbcuUsDw+/WvvhQPtI1V/d40SsRby75up8+D9eny39/0c2dN4FG2ZTXvkHMhO9LKypVZNw3v
I7nkDvk33RJhHW3nRCtpnEuoiV5Ti2FAasFwrWISExyPmNuyM6dH0pCUzsdQ1VYSOdcQJlZtKmHE
8pVSwbYT2duLY77W14wAlD6Hrii4izSC8xH9ZFdAtEEd3VQvbXo1xIKO4WYJjWdP1bIx8aHJnFYb
fbrg9QKQyXoG/oK8d5Y+rJ00Lo55FzpmnrjEzv3LSrJtSb9l8o2OaCH51MnYfyxVpwR2rQ7CIcFb
k0gE1+VYRl3L8bqAGqqrsePj5mweSQQvuJ2qnC/vl9ta1QJj0QF2YsKjf+V3Hn0absHOBMAycjS+
dG7mwQsJkqPtyHS+OV7h80HqqAz1K6ZbvT8u6WGJXqxIEJf+4G7PYjgtJ9gtB80Qup82CKcwqoPJ
Jy//CfgmbKr8P4aRRKfidDzRTTVLG5wqP4RHdN+f4115VfhVQPetx/YH69Kx8Tr9+bIaisSyf199
PZWOhtXY2GYecuvGHEa3GkFYNyz3dmE8XRb1B091vlE+QipROLeI9vBUM5rZ7StDlymAhA0Q3syL
7xVBvikUyEdMq5YNasRMYIjNGTbm4ALhtQQQoUNAGjK/GaJSR3SfnCvRpLpSGgaFNBWYXbN2ph25
0egYnUjQtk/8fZl8g0TOu8ooS9YoRRhWmvtQBOq0/Sp+Nmy+M6I1Yak07PaW3K1OfdB9ziSMx1VP
rBAVNvsEzopnrQEwloXZ59Hw9OlKLffdcqs1okJ7OzCf74zzHNQmXZ918LnzsXdZsU2xp6tS33Y7
v8QDPL3vrxjooejRf/tslm5qtqoA2IbTQymKkU2DYfC/L7wy+SEJ4SO3g9hZCKd5XdZNlVlgCN+6
MY6gGEIegMAcOeV+OTFAjAoTmyYgEjTTEVHlCM7HNzAqpbKGGg1Ury5/NJbkDEqgfyxp+308vlOh
lUtoAk0bBT59WZBQAbBKUCNsv5EDb+4/n4lvU/TapFLLRIeWocUyyHwS1AdlX7ofqrVXgjg9lJXB
RtGI6l6hnZNkB2DouZqQCIL9lfcFyfk4XAAzFSubpwmQQM03/Re3UOyNKFGdFlMGyAzHfW97lz38
pk+yMFIm2zJjeeOCiTSMcqswDMJMnXfSXFy1ViGw4U3/uhLBxZDcKhudyiOeVPTvYVU4lp07hZI5
g2jiflOnV4I4m6UAwiiSBTlnrHzKrGsKDJZGhB2xHaBWQjibtUZMM7Zs3plhexguw/YwPOPAEOqB
XrInoheV7aTmLJCvrTBm0gzKgBBMpB2mrN3ytsDD5KQ7GD0JATYk2toSCuRyUJn2E0nQ+PEYORgb
rard0NP96qDgydrwL+uf4JvxhZdRy0vXhehZAHU4yk6ZdBxEXCHbUXF1g5ztjku7ULJAx7Ec5uX1
EsigxbWqKOijHODd5GTPmHGRB2dIJafItN3lI/6Kuu+seiWfs+q2naQltdAvke97P8e+3S5BczBx
QRgV2K4ajIfBlV+kG6Spuwa1WC8ayttO+Fe/gH2FVcrYKBiM1iok/K0P9BaEmuTeTgFaNbiTrzih
7OiSsPMv8Cw671mkLu9Uprdje21qeyHo0h8+q65phmXJMlKEfx8qktRQzRmMixZUJyT7AB/UA2XX
4FlBNOmwmYWgzPyvKO4LYhjTqiYQKnlV/rNNvutm6aQ0czLppRca/LZFnGVx34oUZhZrCiyiGJc3
LVZ/SF3vxI0lCJ3bn+cshvs8k551etSi4yFVt0Q/DuqHvP7573NeP67ieBktqff67itVHZK6GJLT
RG+O2wgkqy/D+XwprOrKYJrdfWEJb/bDdhvfbFx0q506SJ6ZXwbBNkt/0e4d/dTPbyriX7Zw0V1y
MaFrwmwyGGgNHX8kiV+T58t//w9B5/dl8pWDYelyEhYYNzcfu5f4wJgUl72C17qfFBhW4kGp7ZB9
lseFgCztE0UtWDssuqmMu8G4r+THWhYdS2BWfAFBqtEy1QoWXH5R7svEkV3Ntd/infwd5Gi7CmSs
aet07rwXldCCD/ZLq1b+ME2XJaEGGgVE8fTuToiJKfJNCucw5GHJDZrA5Rv3MvYyCaYNw2u2gqpc
iTJ5oXJwDqMzMwN5NprMIfqHvuJOhzYIvSQFv7d9r+3S45B6An3cLFzOVqdwzkPSLZvaOfQR2JSq
2x51fDrFnW8i1GXRq+SSBhwcnWu9iUGzRarJ+ZVEp0vRqxANZi4Hy9KOXlxhEihOPjTWtDoj51lG
LKGqcYfHAcwdeciSXRp3QPKaBHcpUkXOdwAHp4ly1kTS51Pb3Wrh7vK3Yl//ffLx25R54KClk+Y2
BVgw9jceq/aoKG4h2vARaAPPgtAMYUbKHK6+yh5l6W7WTqHmmfnPuLk2yv3l4whcBk9+oHcoVqoU
raFxCbTxtWk9e/mq2G+kFDUTBR+GX9iU65itgbDM1GVg8GxuuHCjYHCqg+pLB6Rpgogs+lLsB62c
ErYQ/4MDEUp3poyGl32v9v7l6xN9Ks5XFAs18ByFcFk0bzIDH9O/TOHVTJ8Ww6UNdS9LE52IcxOJ
1NVpXqDyo2VSu5olPzSpYR7ANi8i+9jyCqZtyrqsKKosv2t8jdE40QT7knpr7Tu521f6E1JGT01m
gT1t3SDSTc0yCCgBVYu7wbzu6g6YY5A02I6xAC8mzT1iHrUs3mfSW0/e/vc7XMvj7hCYX+GYVyhq
i+a7sZyy/p4KV0G2vtNaBudTzWEaNPAaoZEtoSwHx2w2Bmkv0obNyWhLVoGbhkd+MEJzCTv4AVJW
hCBX2xmB/kVybgFPo72whcAc9MnplbKTveIxdCv/8h1umfJaMGdZmMSP1LkGpoYEjLHyOsufLv/9
zRC8FsApRZSXU9t1aOSxkln2c4/BMJjABK4P5THaiYAft7/X+SI5nSBlEtOhVUcAZX6ps7ex/TKL
Wsks7PBhY30iTiXkxkjGhcEjkmJwW8ubDMmR2usYu9a5T+RDqqgfcBZriczwVu4vS2qZRA1W8f9y
6WQtgwu2NXwfmp4sUadd4U0jfSvi6AbX6QFyLLisFFuRaiXLYHB7q/Oo8aDP6QBZ1SQ5yvRVsp/M
GWXJ/CxcnxDpn8Hl61WY6JWhYBK/BOPAcxhofuQvxDeuSdB8LX2tdYVZp3JZQQz276vjZV2O/a4B
Kv/ftZroaKGn8Yv2NxDV3wKFNzjPIVtFVYQ9ezmh95Z5rUMRo8PlzyUSwfmIAYxASQMUXS/TyVU9
vFYx8KmFPnDTrAjYZDVCLFXjceVHI48TQ4WnBRCIv5QvWXzfW5FjRo0zqYVjA3Fs+MCGt3UWycPM
J7TU0kJCwIrDr5UOzf9x+eI2m0trAZzy1eOM/kyiIXpcj37skj3xaheQhF5xkI7lq7gXv+nOwTSD
QG8rBN3yf6te3Y6W2uD9woO7aIJ+aG2vC81akI6JpHD+SC+NutYGtEH7KA5itQhiQ/cFV7eVtlir
k3D+KJxpBVDleMRDfO9HSMcYN7kfHky3TpBnYjzXB5b8nfZwWa5ALO+azGFQxorhb/bAQ8o+yUAP
SlS/NV/+TgynGLYeU1tiiFm9WT3rAxbttN5dOvW6Aqba34nivZExKASQPsAAa74M5G5oI+CjP6qT
wKdvO9rzB+MdEU2V3i5AX/fL6zUHcMl72U24M4PSj1EUfGSJcKUfBueUlkrNZEXHrO80P7bh0VAE
CrgZo1bHYU5x5cTHfp7VJLaxQWhilM9OpdShWT7iub1FL4HtHSe9JCisBHZlcMkLuH/UpovwxtVP
pptYOd5oEoHpsp/9LnkhGFA2ZPynKNyx4l4awkZCkVhKCzYRrqtC8bvk+2WV23wnsVZSuIMMVG+l
pEXfpfUtoDz5ZC+rDiNG012tdChebi8LFJ2Kc3uKOi9KTkPoHnmK5r1cvCy5IFaIRHA+r7STBIRX
WJDsDXqdRMupJPM+yoS0ICxeX/pAnN8biiUxC1Am4OqWHfEyUDsbHuAlAKKS+9inF5jttsr91ge+
BxKZ+ljJv0AJ0oMcf1vST5e/zKYZKQS80ahuLKx3/tuMLKBgN5mBx2GjblwZ69gDYjoZ871EMbKg
SYfL4jaxy62VPHbeldmCaiLvtQihyY48em00juaWuD5gXWMQSLslbrw3A8VLj+QD42lrwZxhKUqV
0RxsAx4Jb7LyoVn2neguN7/V6mycVYVqocUZRXDPBlAWSZjDGX4Kro8Fg3fatxLBGZKRLH0x9XiZ
Amo55kmKAM+prh2wiSZxsrJpUithnEkBxMlKihh4xrUyXymV4YGw6CHTNIHlbhfXKzmcSWGTTIvD
WjU87cZ8DIMxSI7WHZsrDb+X+9KZPbwWAL+kAhXUh1ZZLUXTVQvI9obNlx8Ntv6kHGRC3kyejPHG
qL8MorXqbRM7i+ACfJN21TzJ2F+z1U9S4YbKqZLvTha4pQXKwZKS98pxFsTZcpO2hWZqPUqN2zAo
jt1VdOixHsVeFY2Hy7JEZ+LMOFzsBhNGrB+i/KibE7VvlfxOaabA7DXBsba18HwqznCxobvkORsM
09v6RpW/0YHcthUNLh9oU4oKDHkbOgBF4AxLI3UdYfwSoT0/EuCWNHg8+gBsBBbOf4vgzKmxCa1V
AJd4C61eB6PxM6vHpMd0nSWRe/k0m55oJYqzKDrKGGBiIJu1OcnHLC8mR45z2bsshf3gd/r2W4op
c20CIxrbqI8sxI7qpxbttT6wItcKD5imCzURsCZznpeEcRm5NMxabzFk1IjeKfFeMzQMj/6YVQFE
2mU9wEIPfsYqPk3yIBsyYxbD63VOvQEQeb3o5Vckg7NTrSB6b1SYlDaphWGiZCbkrQ77xA3VZPmI
9ay+EWeoltQadWrBJ3Rq7CTao6KiOhOR7W7XFispnI2i+aBUwwwbXXqn/dQ6jIlcciPJmTClUSIt
Em0SbmewK4lcrNXULFZrFQWatNe/dYc6iDHnM1YIFmxeWjRCt8m0frZdU+bcw1RaJM0HZA/pNT2A
THXfPUb3+j47DlfqDXOyBQaMptPiN3jyNQonEv6EzS1YSyPYhLAAWoZw9W/NjLVQa6UGjTLSg0m+
8YwjXktdY3TzK+tx8ItDd4qPimjwdzthW4nlDKKtWhPvIOim6g4Fou03c8dQgo3vkZ+59g2ii4OV
6cT7UMWwEsvZCO1MEClkYDFsAHNjYa0EHCVq9xFkhvWdctaxTFLbmBQoE6n6s1Oe/4+079qNHMm2
/SICQU++0mcqU14qVb0QZabovefXnxXquZ2sEDtjrroHmBmggdwKxnaxzVp5/iWqOBnvrt/aHIQx
jVhLciEy4FCWCWsryp2urNaoPaXcUTH6RT44yI0gxiIArCwAuQf1uZxOI6xOB9SW9sf6QLG+Cqd+
4SHS8A7GmITUVRpJBxGPn6w/LcIYoLXpDf1wK5itdz3Q7DrMzdGYyKlm3ZJPDXQwxzRuIlpS7woy
r2jGE8LEzGnRRqIQpNat8piP/6mSx5XXmKWf5MoVsVs4Q45So9ICSLfQkcC0YCRDTmgWrpoPGEMQ
S8VuK6HmpNf751LBcmuomi6yYGlrkRdqDlx5B0SnVjmsVknsTPGv39C+MhgYnjAApqOy8ESjWosq
EZBwkOVurRubFJ1DRn8RJE7OsX+aiyBGFZJC69qGAN8rK32heIur/5TJz+tn2a8KKxcZjCZETdsL
eYSem+RTQyrh78xb3cU+9ANd/C999fm6RM6hWJjZsDNrtVKREGCK8yEqVdfszJ+5IQT/TgwTQUix
duVAgTR09ae4OsV6H8ccb7d7ElVV0NvVDUnSGbfdSJ2Zz9SIquY2WlOnjLxqyjg6sB+TNlIYt52H
c62ZM4K//lQ/Y/nAKYG71R8HZ7VDK3fLM60983IA3tHov99khlIiGPFSY3paBdZElbtGhKikc94I
+1FeU3U8RU1Tx/bGn1JqDADMajRoYFZ28IgDP1IO0E40mRdneQMMNjBaQ1fg+Nf9bGojlbEqLW2V
voow84VsIna7WzEApQKmbBdbAVG8mn7uY24EMiaWgqczqSJoPEaHBPkgdcdY4kxx7t7XRQS7JqIY
itGMCQp1Un0bVi8tqLfbp+sGRfXsgz/fiGAMShilyAxzvEky4XWIbrjxYterbn6fyb1KuZ/Az9Br
ztgAmEN+ifvvufTQKrz+NU8OY7XCJE1qHGNjqMI+ZXsQxNzqjadS/xT7l7E5EGO4xpxlCLEUyueo
vQ+CYmvNXzxao/gc2shWGGOwZKykQm/Q5kVVxO2kOtAaw8Y8uXtdCfYfP5tD0a+7cQyos7dN2naa
s97hrR1ZND9GWe4hfArvAPXrqTxUrF0Oje3JGCcRZWMBvYCTUK0mt7rH9lk95UAY7gOCig9lvW2x
X1F5sTtP9vXTUk9wTeUZT9GOQjLrBvJyXUIMua/10yqf0jS6MZYvdcF7ve7C2G9PyvgJc1kEjIto
tNrenxqs/K4OqEL8EhShj4u3unRCWjikdveFxz+/m6tdbpXtPRdCUlbTApxUgxwLofcK062aBfQX
z+nIqTlw3AjLZp4rZiLFIkS1SAPL8F7pztcvjWPfJuNH1kKZizhFvNTkYbEbpZdcpD+FpUVzY6mR
+eW6uH3Pa0oE+SYAvlmu1TzD8MGgoNDVdY85RtrTYxf610Xsf7KLCMbmxiasyDpgt9LsjrN6bkrv
3/0+Y2GDTDB+V6Mpq6CmoGWnNfzPvxPA2BEWa+RqNDALLIj/WUll9/X36wL2kyTt8okY0+nKItNy
Ez2+0cNEJkX0lNwC9QrlV79YdGd+OfV+qljJj+uCObfPLn2FvUBAzAR32AIFPZZauxhiJ297zg3t
6/Tfx2NhNVJzyVYgDmD+QO9sYI6JCphM16fPrT4bl+/IrnnVWlQlJlU1EBaiz4wlXj3mEJ/Qq/jo
VC9nYeJvRUgZrxl9ugOQXwzaQPU1r/a5g0/0d67JYcJvXNRSBlqrAWtHKANSgpU2mHIbMM1AGUgA
njBwy0c8baD/fhMcFSMb1CqvgVNj1yfaLsX22Lk4j6gMhj9bK3Mij7uGxFMN+u83MrNY+G+3ue7e
WjOYjQFvXrTJuHN//5CtXy6OcROqmGJXKKXLJufOpbANgKVbv4xBezN5iyNZ5WzHLwXHwLhSGd+h
62iHFAWy9c4N/f4evDVBMgEsl7J20Tpk/oIyIBeMmneTjD9ZFHFRFFMFb4gve50tfwkdci/79Jix
m4MzJ/d5lIb/8C75+/uy0z7NBKjtZsTcQHyihGilZxzInYa3ENgGXV7JcT+1uQhjsnkjm5MsW/BZ
qz7E7GigKwehfWxNb6xROufVzHnSmJi8CFlZtyqKDGV2KvUH1bxboi/alNnL8IbFfve6U+Z+ScbF
REmlr8Yioow7ewaGLLsXNN0pmHP9KFnCgcf5vC9PlzQQRqHnKL4nzRsbnIEQLEiZMkBHKdNM7hn3
ode7lMgpcj4DnGhshDF+TRjTmUwthGlG/SzI5ITlzWewp3DSqN2kYyOG8WVopSVZBLRlh+hvsflk
8PpC+9nuRgDjuMJIXxO1lwdnfNPc+IDZNvGdwMN41s8iZnPIPfbpT4DfvuEi9lNP9SE0bEQznixP
w1kwKUFp9lu4i+8pFyA6KrcLrC15Ft3mjqItJd6nbG4jlnFlglyHIvo4FE54Ptbq7MYaOXeqfqxI
7C6F8WhmCecWuarJODIhTdNF1zC5OHqAr/KAfPMjoZ0qpBIeUBwHj2N6u1H3ckZ2AzLBAMAYKRqN
uqIX3WSucJv4K+AeFK/3ldTm9cZ2HfVGHuPHIlObQs0QoUXKZGfxYZy+ddqv64fiyWC8l9hipVjK
u9nRezdV/LjzDO3huoj9BHZzDsZlKcu4zNkEq65AHOSJb4qNjRWvDubYFs6oiaC1CBht71ODixux
jDMpCtJmKV0g1fNv8fItnw6fOpdGdB2oFZLCYovESzlhSPF9/Dx+lmzByr0+EMEHBxArwDBQUgd+
9fIftP4ilbmxXsiKukcaBDQa0ZOd6Bh6q02DNwraXMiRfU95EcZcnShl89hWKnC59NGN19em5PpK
Olzw0WFdRDDXVLWrmrQdBsnyA+W1EW9aDI6Jbn3m6cN+uqVfJDFuH9SHnRyJBa1BLC5CmSPctl9Q
gLBlW/OUm9DtPS6L0+6LYCOTiQS52UXKsMBnCMHggt/bNx6I2/nYCrsxnOgkHvWj9BZa8+0n06CN
aCYSqGsqqKMBjC5Dlf0hl4Bp2twUy+KEsXFOi/ibqYXP102Cpy5MFOgwl6zUIXKhPnzuVk9KOO+r
fW91uUHG47erAqLAVkfgDr/Ea2N16H90vMldzpWxBSMM/Kcy0DJQb/aNI2Dd8QQAKqvPGwjdzRsv
18MWi1pRauMqh3uaV/KcqWWgCutZAGR9nOk+STt/FhdOKWEXBcTYyGR8h7iQutVSmPNka355H33X
f1aPlDwQ02yBuIBdrMeTVTjmYJGj2SSP6XH//kzgZKjgPzEU5v4yrW8SrUByUsqnbvzaknMp/L6u
gvv5z98i2KpFG5r12qkg7FhKdTiYK0b+swHbT2Al+SaldfkkY/DSuS5z9ypBd4xXkwb68vcy7yZH
VofMHAoM5ziKSqxQCbLpJTe8KHpIhN8Z5sOuS9uPABtxjJWFURlpCV22r43lvqsWJxKIF2qRkxUY
28G39/JEt7NZxyrWcBOqvVsrK2cKl/tHMFeJWc8GFK9wbMuxPhRBCopX8aE5pKgEAPDcvn7kXb0x
NDS+VUXSAbb5ZyGgluRa7YHr76gtOUZpGWTr+NJMPJSoXfe1EcM46zBsC32Ox9kRhtbqtPbYDPrj
9ZPwRDBOuSqyVSsp4woWhV0wcByWxHi5LmL/Y5mYkQaGNOyMidl5DEIutUC6Fa/3PXHK9InwQMJ2
XSRGBP6fCHrKjcLnGUYEJGkanPSdeNI4/G8ucr8js5HD3HuRil1jZsvgEPHr1Nwu6WsTPcr6S6ai
3Lo4zYKBYvlxEr6t2U1afOqqLodktKGZSNwllDWg6b6pq7v0HBPaV4XL7zOqMEzSWqcxni/i4E/l
SVs4Sy7vUygfMqvN12P8hJKNUi8q8PbhWQKqiRjotxT+oz/zQtn+e3cjiXEGYl+JkZThFaH4tK+j
tFZ9oCyrgq2e12ON7o5qS0F6k3g8btp91/v3R2QLS/3Yt1q+QBNH4btUnPraaiZbjN4G+Q5TC9cN
axdRxbgck50xr4V51LQwxhz7gaKgUUQVkEvSZPWTJd6NLCZUa+GIsn/1XnehFF4d3co76656pKRd
ww0P+IFj0exSWRjPWZiFEJcfaPkz8ymhtRR8rnINOEuKlkgUmQVJkPt4nrCJgA7WtxWMZDrgxwS7
cdCcETFyyR8/3G+xbgQy3xHQBeE6hjMKE+8Ho8BjqSfY4ZNoSxYkepRaiz9oSp3DB9vbiGWccCmG
EYlFLOmZpPxSVcB20+T7RFwfljTh1ubpGa4JY9zxYqh9niqozdM9aOLShG4M1L+YYgPeHvT+VNXm
aIxTFpq8KFrqVspT7I8eUEM9s7DGyNJ+yb55JEHTW4R3Rt73ZJzxGgnKFA4oewrAVTTdAhOkc+nP
YcnJNHad8uZwjFOWyKyTecDheqzshcei/8wwy+b3GZ8865GqVQ1q05JGLKX7FuadLfJGSHczgI0Q
xh1rq1GGAHXVnKYHhMvwVa/uw4Ezjbgfmy9C2IW2oTXaZgmR9Da/u2D05lP1gAqcbskPgp8f8/98
KgfcyGOqYfq6xE1ToBqmiF/79afcZpZqvl738JwPxyL7yAVg1HoJ4+9xSSywjzqaciJiztGx/XC5
OQrjHDSQ50xpQxC0POFn9ZsSgIg3c+Vkx8RHlezQ/Wru6OC5dsOb9d19HW0kM55CB7JqialP1HMa
1QpFN22/KtMx12srkj6T3mxEMW7C1DMwSoH5ASzox9J4bkxOWZF3V4xH6GZzlgBHh0jS9lZknEb8
jzJwDrH/zDE1zZSxiCLhdfdnphv3bYcXSbk4A/rutO3Z/0hAHS/4hTfccKtF+2f6Wxpbeqj6vhyS
GDUBCuwqo61b309nCneeW82pfxQbK/d5kX/f411kMnZVR8a0TEszO0l4C1IV7Dvy9tneC+Mf49NF
BBODK1AhJ0qGYVL0OR90LzsqPoBQnb/mq7ST6U73tAg8HShY/b3JG7Pajx0X8Yy5DSC6qMIUo8aC
GNvKfMgz0x6Ja/BWz/aN6yKHMa6hx0HFEGad99OzXqh2W4LKBy7RxFikQD41x3pRTZMxsClMm6GI
UTgNq9QK08wqe9nqpl/XXSJPPRgzm0pFLsYRbjcuvWl8IDOv3MbTeSbi6mIcDwpBTU/Jfo/Z4zgu
Vln8vH6If8gCL1fDhN10Gqsq0kAEqd7Rp1Bz1r6qj72Fp5HVOXBRmFsMb7Mv82fqlZsrYrwHwaqR
HBXIAscQeNPTAXyrVhh/5RyO6u8/m9eH9T0jbEtVSpC7a9/Ch7+y9+hQ39AmrXbDH8d8j4LX5DEe
Y1LDWJpoxX5G300FnUt8nx/GA/7/idYV17vZC1E4pYDNOiAcHEDWOppVf08DEO4d8lvNS93I4XU+
r+vRh4W/UpOUfhEQu0n1OpvPY1wBa3lyOd96771pEiKi2CcDcIbFfQF5/DwsMZ6ANPFdfwlBfai9
xp+/pKj8eaK/2vmj+J22YnSOIe6Goq1oRoelGWTSaoViyJIG2J4Mao/u5q0aDozNID4I994H3cpj
lHduw/8WqDvxuW1dMn5JDM6UPEcE+3pfVCPWchFHEjEwOS4neZJsKeLYx54H25yDfbULJqlnUI9i
hq1SD3Ir2o3W8kotvIMwEa4cckCWEJQhWkc5GohxdPD+Z3EYj3SWByXRG17DnXcqJqgRIEDImYyJ
Gmke1kNRA/NXmlYenRtP6Vj0l6IQZxJrOJhq5QfjSJ+WyRlkaAEw5ZzPpCLbm6JfeVNWVJZcK5QR
NeViuqvJXVUerlsv75aYWLZKSUHyGJhDhqwFDSzHUNrn1TSt62L28oDtMZiIJhBpSGuKng1v5Akt
qpdxf4c14UM2ip4RN595iW3lMY6hNwG/u7b4bJ2b3mc3w0t4UM9zMHjNIXfzyC56zgF5usd4hmXK
1AoKtzid7CuJP2ev1z/gbuVycyKd/KkIVVer6pwgk+pUYsfAFC6mYFm8IjqmpVMWhwL8ZNLKSxKo
kbJxzSSyqqmYczIVFrJnXSfZHHWkqZMNdBFHtCq/DxSLAisJBx4d1b4uXoQxujiYU96IAoJ2Gvup
4RE9EHhcFPvXdBHB6GFJTEOTahMBQzqm+bMyPF2/pn09v/w+o3eCFpsJKn2DE3U/BP1Va2+jFkjT
ym+5frkuaRdZZHs1jMYB7qobzRkVLrwcTlIDXCg7qewSrrWxRjycbc3qDvNLk9lxZA/YmS0tkOiN
KUfxd4sem7+DLXpIBpzhHA4YvoCK0DmWNTCcn4oFUBMv8T5DALSVxiRatVRmZdFjTq2W7sflMQZN
u8LJUHdr2lsZ1Cg2PjcclajLJSg9JTaiowmUiPRI+cqkgLt0sls73EpjopYe10lO5Ba7708qxTZx
UanE5lD+IzkIvhKUPq/j/A+u5G8llamRbM6nlTOYyloYgQR2nsItfDrwQfl5uE0QjvuQmehlxPAp
mYDHO3Y/Dvk95SyJHdDVgrOk/MYr5OwOVW2/JOM/2syIkpZ2+aJXDa9pyV3OqRN7Pd4XluxTfcSA
xz3vzbmf/l6+JuNSUiVtpJpWmtWm8iIoiupKqW7LRm3HSeVzrJ7jYGTGwaDTjroMebd6DJPYw2P1
AACU6sWMLMyXONobObV2Y1gpMgYeosA/ZD6XozIuRy2ypgdlKi1aNN8LNzr2Vvem0UwbI8s8gl56
W1dCD7s4TBp9jaYIVpgkrZ8Q0MIY+kNV9jddvgacr7ofefBMBHGlqussUtgSy0gUZ5TSxTtKwl4E
DbyY6f5cj9k98AXOpf25vO4ikbFBVaxnrVMNjH2kpwmMldEnSoEmufw+Y3lxVg4p6i0onYoPRfpD
MPh78fux9CKCMbfCMOOeKCb6OZngqkZ+XnuF8xj6B427yGCMa1iaUIfPpxpHWSjoPjS2fFAPzl3h
K6+cvi9NRA8Oq12ASmKfRQ3JlhpIUzTbMfzhlmb2ymG2RRsl74A7e7er4BtpTJippFpsCWUVW5+6
xaIV78YGLE9mgzJygVAUy/zmR+nzHNZu5cfcCGYiTgM69BRxFA/mV4BxeqBnOctn+SE6FvZf9R/J
Ij/CW53zItzVl41YRuUHWV+zpYVBj9HNED1qOkfl939fBjcJ/lFUifFOuYkmXG3WmiOFGAAyhvkl
ESqeA971v/AS/xXCZjtaqJBW6vDt0kVzTQLsqfHBVIhtdoldTxy/tDucZm6kMdnOoBdmVmBYGOpP
i9+VP45W7VF4mvxmeFsS0H0SawqiL8FfKHk8i9iNbRv5jIoqEQnDhmZC0yRYtWD3aaABZFz+LsrE
aidic/ww1bwPPn8jj9HMuk9LqRMkFD+eBrc/dCj0J3b8Sod5C2xT8Uxw1+1vxDEaWaIIHhUGnKQw
Km6l3GhCFGTij+uH2jfzi8YwnrjAeOnUJAT5gbZYZvEghSsF8q/JJ9qoW11h3HFT5FOS08OQsndk
bMCuaKeu6mRdPw7PABiPnCRKqK0K9m0Vs7OTXrHCJpBNzNp11tQVznVh+xekywQ5DVgWWeQ6HcCM
8gorc8TYMdKbNnuqQ14bff8BI16EMCnVUjcpWaSZpvt0j7SDG87OJiBRqkPlAXqXV6baPZREsDss
GaIoaYxCaJK8zjF9wuRde0py8UYDjp3BBZXjiWH0IZXjtesJZp3Nbu5f5TDqHxZg8YBRTh9SlaMV
u753cyZGK8xGnQdBgbBFPKfrOSo4iy27jmjz+8wdJZWJ/6hwu6OqyDdD2UTuKEypXQ+L6S8D+gjy
UGWAfxsVJbiug/vPQUkRDVFSFVNjGWcq5LwEwAB0si97pLikq29iwOl/Gc3Z/4wXUYxDUsZ4FmIV
kABVcazaIOdR2+7rxOX3GdWr5TyrkhF7jsAFO4BryzVIczN3jX/9k+3f1kUMo3qCAMyksAEUhhku
D+Ig2+JU3oEhCv24PLNEMfNDhbfVvv+O3lwTo4JzlmOBU8bZRjRgZgxSZVg8AdSLi2l4CsLBH6Ti
fU1GKXWwe5GsQZGxKjHpk91U5V26Pl//lDyNYJKavkWeM6Py5zTj9zJ51hpehr0bni6fjX1mmWm+
hBiOAXDSYCWdJbmJ2/fWNFk/Rxct/icSlG5tR3c8L8iTy6Q2qUTKvME8ppO2QPoYK0uYQRwtAvyS
kxbyBDE5zFIAgWpIKCKldJrHWxEYa0MTqB0Py3X/9SDpgIeSKIYhC2KYFrMADiwTY5CmpRwp10d/
Q36FWN2hKPQar8RN/+4PudJGHHOuXiKT0b9/wNPqqeiuKAcZvbZ/o+qXszGJmV41ZjqYSGLaOvTn
cg2UUXdSjNRf1/Z/8LUXOYwDFPBIkHpsKaCoWd1S4ugwoBh/LV2JPnBk7Sabmw/IOEOgranJnCfA
wfDFtyxYgxEw8dlBPdLWd+Twcul9S74cjXWKOYkrIQESSrU+KNpjGXEsedcbyei/yhKRQFbCeAq1
kyqkmgNy9f57r0uWRgZfikv3+lfjSGHbEFJURekqo5GjZt+G7Kdc3/fty3UR+4Z0OYnOuAaSLoNk
hNhXKU8oW1sJKpSJr1noUmKFkNd02L2WjTDGjOZpJFVqIFZl02Nn3uXz8/XT0M/+wUw3v89YTmNM
8ToMKEoqfuirwRjIfncoPK4277qDjRzGcro1lUEd+97xCv3Yrp/CQxuMtoSq5wKUNef6qXad6kYa
VZNNCRk7RJKmx3R+aBQVD1zRHQDMi3stiSonTPKR4xd44hjbAZYPHIOBd6gRTtY8P0W1p8wiVuI5
sWL/wb05F5NETE0qmSQLaRIhe+YXyhemnQC+cp8/AbIdS/4yuF9oYabCgJ1XOwPPS/Dsi8kptDqP
gQKJaUTJtMP2qBS2WXDqMDwRjKOYMx2cayYcRTyYt3AmdleZt6JqfMq/Xr7lB5C6ps2kScbjTdNt
inwfuepjckBB7Uhxk5cvPJ3kWDK7e9zMWVlqEyaL5PgxWo6qwIm4/6AcCuihQC+i6DLz4SKxIXk6
0x5vbA+uCpa8waWj5Xgv+rVbWrRds9QWuVs8zVuC9Bx9uW51+zf39x/A5mpdUwG+k2JdiZVhDUAk
a8RbPH44tr3/HS9SGPe7KmKVTDnYbcbpNe49uee85faN+fL7jMdNwlRrSwWd7Lo7JtLdKlRghn7N
BOVfnoPxvIpuFHKnY5JGGk5Ld8wzTsFl/8UhXw5CP+TGCUZ1NYZiia5B68hvSVCgJw8m0v73+xqF
rx5a/1MFK1k3JUDeEmpaf0qUl6Xp+gjLoqZ+AJ/rEh4HbvdzP5BcZLC+tqqzCPvnIPzDJtavoo2b
I9iGXlNlVV9ivRQsDYyAtpEVhSvH6UFU2+48iMVwTkw1da8r/Dtj8YfoqYC0AIUSRYTN/XlggJLW
aOutKGphrWJ4RZXOasFSWTx2fnTT+BiTBaMxkAW83EJFwBL9GfCOt5nz2bLN5k9hbnsSw3wpCTxz
qfwqhyDBdNuKHZ3rB9618I0Q5oJjZZr1UKG1hviRLM9q+qWvH6+L2M+xNzKYC04LtUxowQtFZTq/
nTvmo3Ineb1vOrzpbd5xmHDa510cFx0mstLaCKKxPbRQljQpOGqy61E2J2KC5josaTx2tEyNreZC
BZR2b2XifZVxPNfOcTDzLstYIQWl0Ied26gcAc0donIXd28GwD2rB0l45tzOjvn9IYO5nSlKZjHR
4X0Vv1ttSihv2g3G5iJbfuG/wvdPpAFx3wD34YfF2LGqF0HV8QpfMRiFq8FyjBRy/PCuDF0GXiJm
vYE2x9iwkKrznDQNZKi/8vwcifetwUlpqO0xbkKGc/hbBGObZor19nYdKb75yZxOMo/mZq9GDAG6
iPkgUQWfMaPIGXgLBpkOMnSutFihXzoyMMmQX8e3WvxOyzBzB2voRNfHQ11kMlo9VMuShznoe8gx
PMrAUMkxODxgTIO7gbhjP3+cjklsiJA366KBfiF6HVzlLIMDmCLsY+ylvBm86FeJgc3PTYdsxbKj
rkaqlbkmo93avwEIBEcMncYBVdb6jthncN4Q+2r49+dkm7uF2GiEIng7IABbikeDOF3IyQj21fAi
gtr2JiFQQkPrqpRWScrKisMv9czLqWnudUUn2J1UtRIKIdLeG4K6RdnP16C+oaRigOLlyKIqfU0U
Y1OlWYtznGPYA3A0QFPVLUV6LfTzGP40loUT9ngfjt7d5sP1TRWFOUbTnUz5Kpe/pOn1ulfdvXuD
qIqqGybwEtjfJyq4sGJMt4pqYuXpnVj+xzC//jsZjOPGrMpsVjXY5kapWsASr5lOloqR1dVh6l0X
tfu5NsdhvJFIOnVoZLpDUYpWlqc2GRWOtewltyDCvXwyxvuALEjvqwzlKqBLBMvD7FGIwhgo/rZQ
Azk9dafeiv3r59r1QxuZjB+SjU4xBAG4p/poOgDNceXypl7OS8FbaeUIYrv47TobNSERUC30zlvG
yK9rID6qv9eVl07vsetsv6PMvKbCUtfmWMVdoSn7lh/Up+JWeEKbGej3oQeqTd0FFgn6+NWTCTNO
/oexeI7yf9jgVEchjEy8GjPR18tzKj33M6duwlFItkUWCfVgNAreJaJ6FxOgS35i5/CPr8g4IwOj
MnoiwkF0bvU9Q+Yv2Ob39BVFQTc9tlxUg93Qe1FEdm4xEyNZGnVEJvWOjh2JQfSi+ikQj7hlO5r8
fPCyG0mM16gk08hzHVEpP+XPNNtTb8ejZg0n1a6Br8Srdu4Bfv3xIRnXYehJnvYqAR73W51aw+/F
pcv/+qPynFSW9AZUJ+zpfGY//g+pjDPphoGQeYa9UVTXwq386CWajyNoyVVU9psVvNvY/OYEFZ6R
M94kr1FGFgDShoGIbrL6UnAXNTqvguEvUfh63XPtJ4gGaEZRGpLxQmeS3CEizTJpgPnSvplPGfQS
7yowp6aWga3lR0yeHnlQufs2d5HImEQjinMq0yp5Lbv58lijhcY5E72Vj7p5kcBGzWbMJtFEVk1R
cUtnDqIgx/DRaJEnTOhgPm25ae3Mm4KZZ+77V3eRzFgFSHBio1owGjcdOzzoQYFW2eKj/E32S0tB
EyC35QN/MG7/vEB01UFOgkFaxlXrylRkKQXsHPUBG6u5YqWlftZVuOjI9Oq6AOl3nXNi3t40Nmzj
IpVJGvtmJobRoxxLjnTiyXTpKhHljOBOY+9/1YskRkfDdO6WtYtovYrYoQH6H5SsqsYy3dluX/Xv
+WMEa0yePkEB9McJGU0dq7Rp4gTeVDTuJvkYl7/iJLiuq9SWP6rq5WiMqq7LYHaYR8XVAXVBDBJg
tVA4Xu5Lad/oLnIYxayIIei9iU9IjgkQHkRP96LjaEUn7KLfStYCxMTrB9trhv3x8RiHPUdk6ecW
H09ZAuUoO8mxDYQXIlrisb6VAl4K9g8B4nJCxlWPADGLqwVeU7yLvlOKKD3A3k9Q2KONNWTiYZOT
S6HNFcq4aqXVZwzugDxsfhNBPE1RlSlHbmZLT8VBfSVWwp0/2P+wJgHSow6K6A/joppCwlkuB81p
KwuFblDGa19HWxEduiIWeaCyu36Tu2nYRR6bcxoZdsRiCtRYKj/F0KpBnSJxgcx3E5eNEMaFActw
yfsWLgy7o47uNec6kI+yuwQVx+D2r2wjiXFbclUCOjzBIkL7Jv8s740j/YKGo57BNvibsvKVXDXZ
81+qaMgKit+i/qEYLHRm06Qm9u4TzLQD9SFKbDH3Y4E7Ebj3FbeCGIdFtClJBrRtEfgMQPkAvdYX
fFof5W0B7LWU5K0kxm9Ng9ZhhF6ge4r6CYur9uCHKTrei2BlL9Fp/R1ht4KgldQizGZf+KBMu++8
7V/AeLQZi+uGOtO9QlSDBxd+xm186aDdEcBAZY554EG97LnqrUDGoRVqNarxgCNT1HtgiQbUVeOI
nLhKf4aNCKqkSiIaNFhcfDf/TUkhT4ghDgm2EwYJrKUycZu88gzdtIoid4mQeP//1r0Vx8RWeQi1
FnX72ZmbB900oKI/SfZ2Xcauy9oKYfSyXsQsDBdANkx2eWixZT8HZaA/zG4P0C4ezP2ev1LxYYiJ
TEgDOhk+8OYDkinTsiXG6kW83CQpMDMfO5mzabenChr0XwOnniSaLIalUsaVPgJO+Z0bpAGUG22c
xkde14yGLFYVtmIYFa+wUd8W9PWhdscI7SJJtWT5Re3u1+jOjBaOJuylCIDl1AhR8V8yizVJxjHD
KDZShERTLCX6bq6cQR+eAEYLRHSA20nHe75a7iIAi8qcYvqumm1PwDglWdDmMjMQjREZVTQ24Q9k
q7c0YAkBFZoENW+mfDeYbCUyN9TGhozZZNzQ/EZr68UDhXEY7eFEfum+AboYgKdxHxl731EX0fWQ
CLZS4CX+VPC+6IuuaenAfG2DaozgJWx8JU/1q3YH7j7MgJncGbA9m9IliDJNGd0W1qbUKEvjhbJj
KygRSmlu1fmx6Z44boL6Glbft1KYFA6FmL5LTQCq0aXtKNDo1qUnuL1VHLBw/8RNimlScU0e8yET
wN6aSoXXWvueudVecqxvwHznSl94Xn33zi4fkG0ZkBDv0apA1rHG36e6sDKZ13bZvSJarNCRGSog
SftTK4i8LmBiR92zqHw9ftYTu+ShqO6BP2HF7CKDuSCwd5BMzNFHbB34vnvNTlyMRKMBkrwkNvWB
mZM8Zc8yHbx1eHpPbenDbYED4H2rX0Mv688DJpocJUKJPnYqnfTQWfJHrXNEgRN+d50IyiBw6wpB
0+99WXcTPvJxmHWzQUmw9zCRAy6KMdBOCmZkcnfiZ6O7h9pIY26tL5q2HukSruKPJ6G3+syWf6xW
+FWwFYtO68uuPFs5KJk6+7q17eoL8IwAEWcg3WCnjpa20spIQL9WbM75ii96r2TP/04Ek2oPUdmH
g4qXAwmTpzFuPFmtfozjJ0bPKH6PbJoSCG51NnDlstGLmYLsQjAPUfNWjTaS4E88grYymNgVtWq9
kBwjM0kvW4Mpfy9T7FZKJnfHcS+12ApitHyaQjFpSowEqNbkypjUk47zqcETJfMprloaKA48lJ2C
TJc3h7anEVvRTDATikZrEjoWZGhvqXpY618pb49jt2i0lcHo+zCNqq426Co0KAE+dvjHDVUltvRM
QXkujIE5vpS5u+p4wch55Iz5InOuctfCt38D48XyqaqLPMJzTLXqE626jDeZXZxEu7Xyb9wgs/cm
20pjggxJwiGHT/trC2fyxyAMmgPYAbj0vXshZiOIDTF1rqep0OHxN63f+vzcqpxeCUc92CpjPWP4
slRnzclj5ZtpAoy/mOTYSrNGda77jd233fYojONo9C5VcgCu4W0neiPmpuSTeLNiV8XKnsH+BbZv
HrbEnh/eSmSeQUqeNKLSILLJUmxFRZAR2S77kwiyuOtnowrORjEDq5sy3kOijtfDn1GMxEoMA0fV
tFFCwGUU0V0tkTdw21iGoKLnWn5i9Ae1fQmiJCDus9QU/TCg3BH2CDDt8LysuS+P668irL3rx9pX
vosY5saKNVyyDuyfjiKcZtUvB05uz/t95n5aIzR7ky7YCvXXHqMW88yJ+/vafTkA/QM2YR+MtrWa
1/Pg6P9H2nftyG4z3T6RAGWJt0odJ6c9+0bwjG3lnPX0/2L72K3hyOLx/mAYMDyAqkkWq4oV1iqf
y+ls+seRZ/xWRKginow6nvYS3tL07wsRAPIVpVZEhr4yfLskHwnRvS593j6INSHoOUSfLzE0kHMw
xk3NtBoZQgjB6IslNLey/mm0qbMthH6EUWLAKl2FMDYtUtK2R/MV0IgK3ykK39IjPBkzIKTp0l5M
cyszJs6Tm7MutoW4yjp0ZReoU2l9XWJoTYidNlPRFNGZOkeX10XpMjIIIPXTRMYPRkHf66aKXGTW
+uTUdTlgiFQjPICtideyvFZlx05eZTH+MBHbYewKYLI1bkcLRmDTAs5M5Ib3yJgjuC4BsGCHJ3Qt
nDIvfck8MINw/OHK1aIYWXTyRlYkUMp8Vcsc89BqFkHzW0W2Wv3Bn562tWXF5H0RwKwRdNFyktKi
WFKXnkaACpuF+0rSLDnBizyvKi7ey7p+XpfEXIJJ8M00o9YiPLdn5JDd/KACnkiwO3TdItt7aI/F
AZxe3DoLby+Zi+EHQ2aKE1SnFwWk01CgGpT/bqiWu8lOJwjGHKYTzAiw00Srzx+yEBX34LB9ZGu9
tl+kMG5K0vwo8gPccAq1T99A0o7GRyKYyXgR0vp1++ewTMZ19H0kx7OPNkvMkAxW0EhHX2v+LPPm
v8cvIDIhGkYcTaCksGkTX9VqcFJmnZPI74qZW0Z1X8ecRjp6vqxhVFRiqoYE1NJvtZkIQBAR3q9I
iGNoqsS2NQDuU/mNj3RPvslBahBoKLqGjB1zPEQ3O0msfdps259VtOQotS3eGTsKq0Hep5oTtMjU
vW7JY85In2LVzIDniMzM4AIQFp2kEujq0g/gSOaAqjJsME5NgJzB5O195ASOgnESzhjL2t1Cp6wo
G3jqqd/mBPNs1PtRRcfJPN0alTtNb9s6v/p9omqSairAU7p0SizccwqGhxa0lx1CQCc1nkn+2/b3
194dqiqqpiwbNHV8gbdZCMgESuIm4OYadyMoRCt0qtan1Jq83I0ffuVWLYUxJlAFNQc4NZEkBGDD
S1CgYSVqDn0UcTRj7fIuxTAGT9VyXVF7OA9ZM61B+sOXX/OIc6nWDmYhg+XqNBqjKOIaQHO42y8T
+Jx2cq9G/z3AXB4OG5ePZRfU7YzBwCk5CqYXphyLSr0oe4OWi2BuUJm3UZC11NEbKni9DkmoWqH+
Fs0f21rGOZDLTV4qmdhU6Yimbyc3X+LBq6vPQHa3Raz1DH3ZK3pgCxmRWIv1UFO2oyddszLMO9OS
t5ZYw+foFl5yx8ue8jaPLnohsJSELBBo32glnOXg0IpA8tStkPzBWRhPDhMKiZWoNr6OuIHWFFXd
yvbg6nkCdNF+8mZX+QNILnbEXR1Pv5n4qB8Uox8FTMDmoAgfRHfWTWt7YesSkOYDIbOG+TFm/+Ki
SoNJQpdJrJ3j+U7iub1/0YirAGbjajUz61kAlPYAKgrq+N60wIr/NC3fUk/hg3HgNcWvYYGpqKcD
rwnDExLKpV9VIh+msstSbFp3jA/hgQot7ARJU90ybBquQBOd5I5XkqNn8e0aL8Qy19j08UQMlEJ3
VLmYz3rcZzZyIoKbm4CYEsZU3GVa23jbx7cajS0XS93zQv/HCNNsk4+JwBZ59+YxeWj3ugVwqWdx
33CM7fpRLlbIXO45iQphTLCxPe2cdgj6hMT79khZnWzKxZxrHBeyFqwvF8copxhghEOQaDmrKey6
uyXG5yCdpyl3G+Mn1z5yFYdR1SFuhHqk3kR8wB23G2DlGY/lmVYL21OEwsbrdMZzax8OnHWuwXx+
UVnmnpcj8td6hvxqer6AhO0E198ntokeTwzIUJSAzCPobeW1hdAN3NJZJhRAH1aObH8O/xkkd5VS
WwXmHbtS58Q3F5y6LTlMLNCpjVnHlAVVS231KOwHt773/1TOaBy3Mrc/BTeaG8gWOvMxeIT09WE6
SS4xbBAnnvX9hOZIHnIfT5nZ3qV8TNMAkV7njClKipOb7ZV9M9hjDWWOrQapvjueZeLsNts3X85Z
2/uYc3Ay+b0qvdJ/63jEU2v50aUmsZ3xYzOWZiXCnpdoAXNVt3np9xjrA/MKJbMpX4x3bl2CmpiN
w2U75Rsix5gahgkaP6dXXJtddiMDckTdFwcNvbQ8O8tdImOGTBBJ1ynlelNv5GP4Dj/slKfxSFst
RKe6E7icE2tMTthUU9N15OgIuAG/GlklMMeaPgJg+IpX4wcdkI9+6u/BTbCjSDjpb2jxcOMbAfUf
jnumX/6+t/9IZqmCpLkKcgXgIc4sD3aUHf1xtJL+MdEmK4vPWriX1Ywj8l9cylUm4z+J3nRhTLM+
RbYzd+gGdQGiiUYxJwaWErep6V9s31Uc4zebsgpBywQ0kdYRb/OD4ZVPoRcB9se0gl12CPfIbHkC
J6Zfv4pXoYzbVGMUyjEsA9QwU7rvKt+ek9Bup/p92z3zxDCqisnXXotj1HDN2vRaI9qLs+BMETcK
oHu0pSb0dyyiANQJGiOMQGlL4b0p57kqwHOMdnZPW/wmrorw1JLxlEEpqdFAiXbiA3jFnlVU+yk4
FJBFHPrQL5zBA2IAGDH4vDTrMcH15BhXWevR1AtCACHDIfQ7S+1Fq2l3GiY7hTx3RB6A52qAfL37
hHGR0jxXfqvi7k/iftSPfsLJXl8G9bbOjjEufSOQXO7BzCV91gfBw466BLOqwKNyMcVy29t/ERdN
J9GJdsZPyjRS73xX4ESS9Mj+/WeAluGrCqFrs5SSDq9QDINbmATv8rOKroOYy/qwrauETVCNsVAb
RnDRHcXLXMpiIdk+Jel0Urt0ti8gx5gRkbEu9dwMdeUDsSUy7fqAcT8vso0SuPeIMzxeu8HqE0BG
dUBG2h5PHkY39UkvilRo0MYGAHOpHJxU013TbB4LQ30B7eoLZ3Gr5mUhj9HNvu/LXpgvxdAaLSkz
2GpB3PJHBJ6E4dyiE4DSC27LXBcJREokSlGvumjzwtLMbQX015xCzxH/rtaku6qq3Yzwhh/Wd/Iq
hjUwpmzGgoja5Dy9DeGxQV90IP1ukvux4HiC9XACb9+/V8QcWqib2aioaN7Vb1rZoqhzJoCzLP9p
AAaHAk4Q5V553t7EtV4HVV3IZA4uM8shCkKUrBqx958LrQcya5SSR1GtTDs2pGo3VVG20zSQPsVF
ntvarPrW9o9YvfCL38DYHSUZ2zST8eYwIrmzDUGxgzK/Nc1gP+e8xopVI3qVxQbbwLIA1EBGsU6H
5E4xmpu2yznLWes7x56aGDvSUINDN+JXAzblUqRmIpp744PmGW/Frn6inIoJRvPmW9qlBYKGAJOA
pt3tk7tuzwvV1pO4ix9AN2FxNcyg6KfQQJtd4+bA3XNH9I7Ef+pW/IghWG/4pbfbQhzj8yuplMc2
h2Mq9dhKQw0G5zTNj9tKwl0UcxENvUvathqQ/Dzi9ealnv6u3Iw2As9T4Bi8e7GuJ9czZO6iROIp
0oiJgo9mocUCRJzBiNii3ZdIGOExEaPIyTPa6xbtKpO5i/mQxnpXARRgbPdJ9CqYqI+/cHZx9Ym0
OCvmrgFhUI+UkravHuMQvVvK3rxXHnuMqEm2gJZZjMVuS9zcSE1kvXlqDM0s5kjVJMKTaL5ohbf9
/c1Nw/eZN4LhJwngwWlLaZe4uiS4MWkxbit+bItZfxwoKD5jal8GSg0jJ9RbkLGXMJTSk0qZXY4U
PV24/aTQiRpeCO3/zwNzdXELofLXixyXwjBnEnzcYKNdPEGOAuHYm34o3fg3Gtb2L7/UoqWCKP2f
hTLWK5yCzpwUYNZO7UfYPKrFgbOTqyqogJBdR4UJXT+MCra9NCBdCo2gY37Rw+z8FQtdVmQVocWb
5V3fRCKZMijg0S/BXOWmNpEPbQyg/JavchBYgA63SMQp/PGEMHfX6GNML+rwK41y9DtgZ4Odsus5
noUnhNk5sBVkkjmhcpu0iUWmD1M4mv2f28ezLUNi76sSAVMKWD3IaUwjCK0qSwtGa+R1adM9/xbj
K3+ficTe2rJVRxUtP2hf8e+b5FaNDzJJ3Ty7r7vS3l7Qen5tIYu5RHmDd5reIeU3HPsIYVUEKg4V
+PP+E52kixxecm2tAx0TD7IumcCzwr90ixfu1x/KVklTdGeLcIWR5VSvGnhAYsdXrNL177DIV9EJ
LST2MAcxnXjyVy3uQjzjKFOx16OoBS5YXj77IwiBef6e6vK3w1sIYC5U1YiiGpEBw51xp9uBKbx3
qSnvMGy0E7VuutfmGhmUPA44J8lbGHPHSAd4yKLsdaecNUcwDZsgg7mtLDwRzA0bQGCXzCaucdB8
1u1vYvZj+/ucrWMRfsdYLOO8hC6mw63ZdXaVnABKag1aA0rxzGp4+Nzrr87rWbFwvxFaqRp5REOC
cod8jBveqU7yTDswQBjL2bs10ryl3hvMRQtGwVDlBHpf/qC1ScAL73qQWGFCpt2nSKl3B/CgObKF
tPo9L+alSr2hkyyWIXpq1LKms7l6fi9GNy2AyGP/FiwqHBO8Htxj6JGI6D3SMN309XL3SdWYvQjv
1bjKp2zrNjCJDt2u2JmH5nNG+kC2EjRLILbCJvMf9usKehXP7HHp+007RrRlQnvswsjqwp/bGrpu
LhcLZPy/oacl0X04GemueI32yYN8X7qDoyOPRpnIeEn01YNDExJQtTETpLHI2pmflT4hKPzMybmU
fjOEExnf/fhhe1Wr/kYjaGgFfZGosHM56SSDkTvEto3tj7J+q/rKVpL7ITspAW/Gaf0Zv5DF2N9S
8RNTUlHPGezwWfEaq7zzD5FNdpUTgfBM3PNgDVcbNNWFRMYgF8QYJ7lHZfsvJiMk6yx0PexoBqE+
Ga74iUt/1lCVuGjnk/He8ha9GjXoiBpV1LpNhG9fbwU6bSkLQo/W9EF/amr0FEbDTsH4wvYxrmr/
Qgz9+8Kzpl1YjwFlnh2ajzoE3oW7/X1q3r9ZkcX3Gc8daGPdZy2Ojr7clT2eYQc6Ps3re1rPuizk
MCoyxkatBDlQQuP4nBf7oLkN/FvQazmx8NaYD2P90Q08GLjVi7aQyShJB4iVZA4J0qrB7Ib9bmgb
Wxh+5nLJMZE8XWDcdKeLIPhqUSkqcv1m/H2sh33TT5xYYNWRGpgtReJP1VSRcdTKqNSKFiNMjQE6
F4+vJEttqXsUpLMuppY0HLYVY1XxruIuB7pQvLwmvga8f/RMVuITBr2OVU04k8frtb2FDMaztHPU
hLKMoj99XyJZdKM9BscIIBPaDkM/+8SZrHgnPhYfvEzq+uIUvGvBraEYBqMZfTtWiUIq1IaSYxca
FigoOCohr4mAgZIB/WPqGrpOv17cBMMdcuJfmpaAVv7QOuYRYDJAIqFQbZGdWqMLnDi4GdGhCF0y
7TI46JzbvZpCwosTfkZCjy1e8V9/BSIt9MQSXG/NEm1qmZOfid2CcBlRyRvvkq8teSmM/v2LynRC
K6CNw2kkZI6yZN+K4m5bK9cuwVIEs6v5kAlqWtKAS0psUY3Pc2XuC38urVrsLSLJR0nunrZlrsYH
6OoVFZkQ0xBZUz/UUtvNIWYyg9toXz+BM4A0VvgaPipufmM+To8RL+ZaPzfMkgOtg76o2Muu6WDF
ADMxXnA+uUFAe+jU3q1nAAQpE9CoFWscopscifNSVn6rJXk/Gxpnq9eMGtph//4JrAEA/ZtZ9rS5
WM8aSx13FWgYYi7NzZr/WUphTIDS+kkuZnCjQ4mJmB8hXqzdH7ry+4Q5TuFZ49I6UYVn/d1SHhNN
KjlpYz1BxW+w5aMMWKDiBv1F9gxwgAptVPM9R3d4u8heQHEqGtPAQaqg1W4qu/QS5NGm38U7FNl/
4Pn44T/ypuZ4e8rcQ78XVDP4y6fTdOdfkCiZx7vuvKUxdxGT2lFMCvSbJmBXl4IUzZ/Ac4p4uHur
VmWhh0zkoEtx3hkhIqBUe5zHT4ULYM5TCcYZiEPoYxL0AoNipLZ26YEoP8wQrXyabVQgxOTl2nk7
x8QL05DLooDeQUeXbkBoDViPndL9wiS5utR0Jl6ogLJvAEQGjfOIF4Dur8gP2vDfxxiXMtge8Gqs
QjlukFtvMLwByOoyfBhHTpTAOX+2pTRL00TxdcwpBYA7VT39f7Rzl6fGwmtpQgsqQA1NDXq6HyUg
vZNjzhsyWD1w2kmjYq4fuALMWRCRYPJlnkan7nZmJ1qV4lTjJ8fUrOkxqI0VCeGGpKMB96v7laqs
CfSsQ4tbav1F4WU6xY9kp+1mF10L6Py1tyWuncxSIKPGcpMLg5ijbSFvnk1yZ6qH7e+vesGlAGbb
glGsUj/qocIX3NRLhf1FAXhWdZfbvNXwpLGZqtzQyrEF7gMtPaDxFAPoaAPNDrObP/ClcfaOzVLJ
pJ5rYazRz5v8jPN7JeF4b+5qGEc3NlA3qYBjVR+AkQqkTR8FWQy5/Nnu+KtZ0+/FQbERUphERCoE
oGOFwaOs2+1wTnnDrWuPuaUIuqGLa5rLk29kNZI0ZntG9sQy2rPY3xb5flvneCuhf1+I0dOurhIT
zx5TE+0sUR1RKt1aqTjPA6q5bBiyXA3j1IqmMANNh3E2jI88/o1oh64tLLOKgS/2UpR7X3S317X6
AF9KZKxDMIlKKFZA/Ri9+D4H1JeKHjWCTtFfCQuWghirULS6hM4K6EIddIAkBDwAQvVGeuGsh3eB
GNuQF0kJJnf0+0zH+qCd/MOk2fFbf6RNofmuim00Z/4C/4iKMTdDk1VDQ8mQWuClckjDFA9zqzt5
cSfLXgRlr98461pXwKsMRs+1JIkH5BPokGzjmjvZpryj0c58qtAFqqDXf+JSx/NE0r8vljWnRq+C
hQfpi3gvBoc5vy8mXqcPjeO/K7whmSbgqmRTZLauLvWwyqVsdPwSvWDNzgePsNVhfCdz0p+8Cvz6
gq7CmD0UuqwwYkrgouCJDXaBJPdK4fftg1qVQZMxqHspEjAjvm6aQWpjEiM0e/eFeOrF34NG2wuA
/tqWsqrlEvAJMFypg0+F0fJmimfNbOGTkL6SoxMmBba/vzp3AdSyvwV8G+D3MepeaTBEjVsf+t8x
hf0eHaMLN0j6mLsC+gJrEMXw2CDW3dNCLrt9WqPlQYF06fw5uAYqlPFb5/2Fkybc8+o0q9Z2IYzx
hVNYjFMtoqu692gfIp1DogCc3EWt+qiFHEbJBSLLUiQPNJ8FkOnXyaVsk8IjeJE/A2xpASTY8KfG
UUSeUEbZgeuAIIkubgBUQZLcG+ls6+F7O3Di8NV+EAxQU85qJEEIW1GYjFkUhRHxZQqgDzQ8dj9j
rz0pmEAXfyDCRKXEdyOPd3ar2ZelWMZVGvrcgZwWvVb6Tfo83FY2TIcdHQygwgJ/i9tkuX7jrqtk
/GQkl6Ls64ibKOlKmTxJXNKVdctxlcA4SEMvukw2W4peLwEHPfbIo0EcA73GiltghCL40O55U9qr
JZrlLjKGRAwwlqeoOLzWK8+y3R9SJ3SA3aPtqmcZAAKBI3FSH5xlsvkjtVeyRCNt5wDOzAaD960Q
d56ici8dvVTfPMtVLS/14IX3yrIRDOc9Eq3J66UJN7TMQ48uXN+K95kDlGtO38tqZnexlRfTthA4
TKlo9DSzWzugYLWKfetQj9afCNjBx2Nka7fBUbCrH72LwYMXyn9gvkQf24Z7/db/o0SXW7P4EfEc
dypSByjvFaWVhIckSi2zvDN5mKq8U2SsCzDw0iGnoP1RlVgGumHDAGyw6PvfXs6/+IPreujvWKwn
CJJInwY89cgT9Qfz3j9Hh78wg/1bXul8tV9leYSMTQkbQDWCxvuvLGB5nzqNbmcPQLWcregATMGj
4JiP6g90PcL/zYPFs9k8W3pxy4vl+l0+BUqEpEY/qW6NFu5Gim1J6I55FO4VKd33ZWMrhXkcmvG5
rYRbfWxPiZrt1HE6BVV+rjSNc1/XUFMpQMbf9v1SrVn+pjGWMrOhBaaD5CmwS61h1SeKz0JxWeg4
GcntjPfs5tjbS4vFQqqo1kUyTDh4P30SwueOB1/KuShsiipSpbQaMqQPm/IPOQRSqidT8s5Xjv7S
EY0NK8RmqSYg9MrAIoQXznViRUl5p4qKJ4fTkfThrUGaox9VL8k42oMx/0qQKIvIKyHDpMvs67vP
wymLMKwOis34ftLz2zlKOCJWzcBCBGMGFBCSxMMIIDF5utMHN5NfUx64zaoiLEQwFkCYJV8uJIS6
QJQ8ptlwAqcw53G/LgIgJSYQlWji8quRSdVAyHsDQWdJG38RxqTB07YerGqbfJXARJp6WugZEOTg
G9B5JH0WyccoP5ti62yLWbcfCznUKS5ujeyrkdD3OA/KgDN7st2ANhjafV85xo7On0zgk+Z5vnUl
uC6OUQK5MEotCGMkyGbzbayR5/HRvKpkvGNaD/kWq2NUoQZitJyaKJqIu/IQnaR9/hHsonNyiDGP
DHwl6bC9nbxTo39f7KYWVxJlM9EduQytPv6RhLem8FblD9ti1i3sYl1MbNkmoaBGPTZQ3eWy09xW
N/6zftaf2tdLX+ZdvUtveCVgGk1+M0wLmUy02ZAsbzqCaEVJysAS9OanFIX3jZE31uALllxWey0l
nIu2Hm7Khimq6HOioO9fd1QZ1S6dYqA6hQeJWAqaQUer/NCRwiCAq3LQBGrpnLhsPYS4ymQDTn8u
ol6akWKoHQohkDuYzSD2eBm+zm94U6z0rL7v6z8rZMPOImzTRNQxJdVW6HkF0EVYOFH+3lYvqvHO
0Rtql7ZksVZlzElXxLTV2gXHgZX9lDLL32NqCp06rcqxLeu3/LowxrQkgjlEBmWrAIOnZYafjX/T
T7zi1PqNuwphTAnMVy2ZGU1/Bx+5epOiDtaeNNHjbNzqWtD6oGIqEPiOLCpbOgbqmNRI0miwiOh/
AGyGG7zIv4NIKzrTdBpKVjcj1zqv6sZCLONnNDiZtgsvLGwlxoKL3+iQru+ovyfnVLLzvXRU0Acd
5VZruJwV09P5pioL0Yyq5H00SJWR0sfJ5JbvxYN/AFD7ubwN7DSx0hte+LZu0xYCGXUpq0rBQB1s
mp9YaJGgfGyxJ7/7uYVn0Hl0o3d0nN/xJhxWu3yNhVhGgQwFcOB+jw4edTdRvJCdfmhdGrljetDe
3lOeEtG/L7xDoQd92Il4yCbFrur3gJVRR056lP7arVNjHBBahYiW5XQuV4/sQn0Jf2VYY7ldjOdJ
QoKHg4lm4W786Qf7Tvhp8NCGeErPOJpW7epWGajJz0mxz5sCrGqNgApaWMzvYqO/JVnEe8jxjoZx
M7oZTYFB8W3TrLdN2UuTwKpantumX/l+Oqpu6DJiT8w4flUAqaySUlQuCRuaPvSBvUhnp8cH2sRV
OK2LwSSkUARHuZd+39a9dcW4imYUI5FCPTGmZHSM6jjPhzZ/3P7+NzusoJ0JiWVwR9AWC/bZkqA9
PwxppOWTcXyKG8XfBTKQYsUk6y0Ai/Scu/T93jICGfsUmmSYga0KiwxGKZqvCR7EA9kVQCvgPWi/
KSQVhWErguS8hv9idD4Kja6aw7pyBsA4T/HtiHxQfSeXT1r6sb2L38MdRhSj+4Ks+hUCAOqgJQ+E
FdCOOQMKBO2Ox5hcCJsUvW3LpJ/8opSMSEb1ayFqGwwtYTIKiRlzMKxyvEumUzGNVqfagcbDnfh2
1b7KY11p2w+DZHbQlKoVrLrvD3IsOFLWclw2TwzjOo2uJWIaxLVTG+CwiMDJYZLirgi4vaffHCWz
HkYRDYJWxT5FoRfZuwhsLcNNhMmvx9aq/wRf4g5sjeS/3mVGIuMpU3D75Oinq5zJf4vl1vJNziAD
b++oMVk4qlaDDZYHHFGXioeSYBCq/KPPlKdtxeNcKxa1rsiNORa1CtdqvlOms9yg7oo7NZS20GY8
c8E7Jcb+xT64CsGdi3L8T9GWbWWPejKwuWpQTKIW6gx7rXO3l7duoa5mw2TMRjIGpVZJU+UE+cnc
oVFnZzzmQCs+5C4OzThsi/tm4BmlYCyHJPtTOJex6Gio9RIUyzWOUnx/TDMSGEMRql2ZDalYwTah
MIX242Q4ELBEh/vCKW1RsnvB2l4TRw9Z4KSyDrOh8qEhQX8e/L2BZK75vi2CZ3FZAP16zgAmXF5W
JXm1R/udUk+NrQvS4J+yVe94YzvfI92vG0kYizFpQthgyIOGnCkIFw+Y9rJjzyytfLLIA33UAmKz
AMbB9lJXXfRVH1lshXEWYnM2SeWE9fOQ3M/SAwk8MeIUgqkWbLgTwtgOAHuhSdWEBxOPmkdp9LQd
eIM8XmX+e8s/s4lUdxY2Cg4jI8T/fxwSpRc8THZ4TydUg5vBM46ZU97MRzqBwqvXX0KZrRUypkQF
uMGc0D7CnoLOmUflID6oR4pPCQDy99adMN1uPEiPKlhJc9DWcguZvGvBGBZFjIIuSZDgDP5snfRZ
trV9jCLc51ja2oOwi4+Bw30mUZ3cWjRjXopeKSn8H2YMQC6rOMVOeZyxwsHBCr0+56jq9xTM5XR1
FYiJJkFIyZwuRi3m3Fdx80NgKWLcYNe2FnkB/YSXYnXJx/bNWN9QYgIjH3DGElsDm33Jr4UEsaQA
7Gv5FBanMOHhbq7b56sM5l5E1TSKaY00j2all7LIjKbA4GBakh3YJShPeA9q3qKYLcQysySnOEZB
eNPqnVUFp6n9Y3vj5HWbcl0VcxeMmcSgiUYoAtBFB+AAmQu4lp0KhmqHGFa2I65q9a7u1cfQHUB/
tUOE7uUAbwlfBD5o7Lf01kVrrr+GuRg5SPWEbB4qp5XjH4OmnVCyeYmF9tzkzQ7cqVabhY+DHHrJ
EO4ABsg5Y96OM3cE5B8gwSJt5czVQ6QUXl/dlmin2N7yf3HD10Uybjju/RnkFTA/IcZkbcoD6w/2
dE/vYnY/3or7X4ss/hHIFr5QLPLNGqMVOFHQcoOwp3rlLGk9ErxKYGL1zPCbSk9wbgNWJNRO8yC6
6NFFf02+790WJXgE1qAmmLiTRv/ii6+iGV+MhFMTRz1saeNO7nQbuf0+fGtdwBba6htxamDV8C7m
95oL1FTFoL9BQD4CvBBmucVUy0EfQ0+oLY0CS9mPpxr/ir9HBx+Cae+GWro8Cu01C6RK4A/EKLkB
6lnGIHQzKj3FBI85ojRcSqPrE5OTflpfmoRpOCAvgq6ejTEGUKfWmhaJOMnyQCKrQdYcY+yBS+Ca
6Kb6gHz5gw8csXb11IVcxrpSePdeUpvKKdA10WGsMbMk4XNbTddsHVD9dY2gqRLUs8yxqUlnREMl
VQ4putDRYpCORBjyyONzIg66tS1s7UoshTF6aSbt0I+Uu7IvnpPMqorf0uojUZxy+s8zp1QbF8ui
L6dFICVHTTUEJvxEJZtWWbvShDzvzDGNa1HhUghzPuZchmKS+LNT1Z6G5ohUk9ywe5k6lDyEPRHA
NtHztnBdJ67nxeh7EzdZI0jw6mYFCMQpsDJptHST083G0wrGA7ZTWQYpsHOdWizdXCosUT102mfD
I3JeDYmWW8g4t0SQem2kAa+6owAR6YWHXgLJcuGlu2q/rX6rj9elNMaXAZhMwD/IebWogVGuIuSB
fK+FKy93CjfcWzdN16NifFpNyFTkBC5mvqte+89L7t/BI0z7qdSYaM2PwoGXjOdoJDukUQhZEWgl
LNUFSukYYLoFvKY7ntHlKCHb3ZsNwdyWAsI+JUYeFPhxpHuJuDkojrVg4UOiWA7IXHX0aT653W3q
CYalufNH+gaElHJP3ySZU5SO0h94dNyr8chCU9imEXkW8kKjySJxN9k0EZs6PUYF6WywgteP725r
Jm9DGUsyD6YYmTTRbDQ7sdhJqm8bgcGxvjwh9O8Lm2hoNfrMBXjofKxOkpbYfTS9JhoPUXE1+bDc
O8Z4hAkwqcHCRCeFaFaKomCDaQ1cGz/BsedeWhTmp/9t/xgzkktVoc8E5r6cbvv+tdRPGa8IxV0W
YzxI0WrNrOD1Bqjt28wd98Gp+kOw8SzGqkYKKMyNqag/ZN+ny51kLIgYSq0fZbCO3ZHCXYMa/ABX
htweLafwbMe/hDn/2Cs2h40Cm5YQuok6UGiB1QzEHAdMETDJ0q2iIVtPgSoTL+B1N67aSVkS0cCP
ee5v/FNAU9WyeUb9vhRrV0Ul0Yzff0E9rhJYkE8tNw3UKbGPlY5BRiP0ykGxRNBPbYtZ9y+yCjgB
vB9kk0WWy/I5IiTEw5HGwP19dJRuKZaA+hE4vNoeVxajjiNIMrOZJppLgmxbBoxr47asLyW38MjL
zqyajsXCGEUktWz0kY94QAndQHmalLMqvmxv3rYIAPN9tU5jUKRA5IEJVHrDqfzR0obZKkse8sS6
shlER84Q9KIsFltJ5KFu1LlytBBt0E16qPT5+VdWchXB2L95Igmes/COc6EdijDyShXUzqkocpKS
/6ICV0GM1Rs6pRpFmuWl1UJwgeBFEsHjy0585I2tfYcUogE1Xlh/7xujbqIeAOiqoxi2YG+YLPB+
W9VDYROUhIoC3eTpXtjtEE71tuiBc+A4vw82l+Zl1R4ufgSjhjpp5row8CMaV7RTjOL0+8/5qHv6
B9/4robAV1lsKAXycSWMDDy+cuMDTWm2FDbgxbgX5h/b2sJRSDaWqvMwUgElgUijfQz6GxIe/rfv
M2+uKM5Mv6AFmzwxPDSQuj3GvrZF8BSRjZb6qEyqeMC59B4FTg+9AUO0r7JXOOTQ8WDvv89qflVF
g+7oIo6ZJDU2TDqDMmC2scNkQXQGjhxQ5ELO/D53XUzEFEVirMctbJJ5A/gzB+hZb4Onev3NL8wI
M4tijEbUDJGaBniamNNdkNyb1fMY7LePiV7Rb9GEAqJAgqk88xsyrtbGoSbi/1NIPIk8ADbOCvRz
rSEJ1adA0OJ0HK4a9IU4RvEyYQxrVcPmpcFjkX6I860eetsrWr07CxHMKz9MIyMIeqNylDFKKitV
lDqxZjltORkg3lIYjSsqY/ZnGtH6zcfUIq8tgPiWWNuLWX3uLBbDKFvXmprZh3AbhQKDWh7F9qMS
TVscT5H5sC2Ktx5G2UIxGpCKwdGIxR9K/SaGmZ1kv/b+XSyIcU/VOPo+GoNgrZEP8eRXZe9jgNJR
bmYawT7jqH5lHo7eo4VQxk9NoyBXaEdD48IPf6fa2TE4jg+SPZxlpFqFAzdEX3UTC3mMSxokY5pr
U8AT8SweJyQVxjcAsbwJgLCKdQCD17tpD4a8gnOXOZrPdvPOapgPtMPPEce94bt6yjN99OpsGIuL
aVwYWSMEIIdG4P5mAmys+azsUX5PfZv8/AvTEsV+nTjbaslbFGMxjAQYCZWp09gMwHeF1RfcqJm3
LMZiDCToC9+H5mvgoALyCy36ETuvvRG9SHQ0Po7d7UVx7trlWbnYSDNPp0DNaBxh7jL/laheyBur
4Imgf1+IIKQTEg09VmjQfzQKN8z2Zf/8v62CsRhmaphD0uNaCVFhTXjzBpIlyP+bOWfHvjAPGVbp
ROujouAUJHZVKeckNnlbxZgHOfOHwiSIVIjstAWgbFyVNxO4ntO8mgR2ZksaSFpXM7WuO8lL9sGx
BPEhBYWnRDK8/gdqXzbuKVvHCjHoCChTJHWk+XbqXEF50cZPQT3Vwi1I5h1D49xRjpdiyzxxreQa
kSFvyE9Zdm/490Z7pxu7hEfYyjkpFngonzSlLTL4XH0+TMptMp5GXtvvekrnelIs76wRJTppB9TJ
/o+062qOW2eWv4hVzOGVcblB0ipYsl9Ytmwz58xffxvyPV4K4ll89vGrq3YEcNAYTOgmEpXV594R
wUA2oT43uwpIii144fN/Okdv07Oro5pLaYO2SzykVWGfDO48HgIWRwvrC1FoAKkCvdfGibfT+ZSH
iPFa3izbQ8AfjTn5j95AwcLCZbMR6fAGzTgZg9dyk1nkP7varSVWWpFx0YpUNJEqU613A6LXYe6s
cNrp3edY/BEorEc1y+8ohEjkMRv1BQgxuYFnHMMc48vkSVPtNM0CQ7fsNp5h54xSEssqFUYsndal
2iDW9sTfCe1DUd3x0tN119vOaV+8nc6CNUU9V7GG61VNzegRUgt7OUEJMxxMCR3aiRPbPCvlzMJC
WlhyMgyx6UH2Ca4Rm3uNQP0dufL3LEP9o71LmXQI276vQ6tcFEjjC7WN0HsX60ZFdgcEz964NF7X
8M8ch5qBVHtGpjJuRXkTfH+bo3MEmZAFqVyUCFi4xRskwelCw2J8NRL0fAT4iw2qQFv1ejcXb9N+
557MN3loqVMmRzVnO4PiqxE71w1un7OLPSoI66Wcj5rcWMBbuMsLu41euXSXdn/1OLxYoeKwqa1E
LS5JeJmmqVkgrW5GUnsX4n3KeFZtP+KliynyEVeQ27a1MbYCeYe2jrrvvcidExP57Nov9mwP3LyP
kbMXBAHPbPTVv7em1zjGgsFVKGiSj5V6qS+AX47ZbrkZyK7sUDCVyyWvBkVc241hljfk1kq+GTdJ
g17LEKd5fIZy5HXH2DxbK4vU2QoKcKbpkr7YSn0Swtnq+mdeAGPRMvtZI7O+GmN9NPOO1HZ6MGVg
wK5/Epns9hTYHBwFXl+7RD1OZjgk47vRw89TtJRdNiH2JEykws5wwNzi/A+aooxdlKnjlcZNJSzk
6S17+j7zJ5QWlcOEwuKYgZVDQtCRoL8+sIKv178ea33UgUOVvRT7CXYJk7mCUua0b/1kXzPusY+a
D+T9ffESmTptWRVqddvCS/JpMZPQ79PWBKO5Wn4K9GNQfg9rNxWOS/JYtafaiFCLtPvxuwpxY75W
vAnskhjEu7707Ytv9TeRy3eFAFJZGlDZwK1ANEi7uxSqXfwDqAaOpEcxfGBp6G3eCitzVFAEYais
T8lWR/wNx5+Nwb++nu3fRzZIApmSAIx5v5yp6TJpCrXK7jEojATe8Pn672/GIgpY1JEN1HRwDrz/
/WUs57khylZKm9glV9p9DLmHcmBcNAwzdArD0JO85kl7hCE7enzXhG7Emvfc2ikFape6CjTGUqgP
H0LXu1Ewg2nHzeSLo2pFffp4fbM2nUuFLJIGRSF0v9EhR6KKaqEvYY2DhZZ38AzUsimgW9pHlgvF
7rb2WLHiRgJcgH4JdCvAdQ9GU4VyAKPQJzWPddBNeL+gX/CKG5Lf6hlZpo0H0ntLZINXJ6eLEkkb
wgLqRMc59gtfdJaD/iipdoreRbcxc1BMse6Zjx/tvU3qoy0ausFCvMrsvCmtbMl2fMmk//x4u7y3
QR3RqVKWalKwg+pThI1DgE9K3bg9a5B3OfKOnd8n9/H7MO69RSouqBrMKaQzLMpoXgG/qanmuVnw
jSWopi7Fdr6w9B02PPO9SSpEEBTEB/I4YMb6VXBVC+S93bPmGGci+pGcx+c/LxK/t0fhBuQXuCWK
5gr8IftG+qIiBhIZ0Le1i5BrUdHzjKlFSJy890e5U6Sw06XKzoJ9rx+45JwaO8N4LMFGVqMd/PrZ
/ohQAtgZfltTqZK0ohihALIUWOudAfzNM/jsWYJMW96+tkGF972MaTFZa9BbKvaHhJ/8uZx+/rdl
UCGHVuSppiZYxtDtJbhZnx6FhiVyytorCpO0YcQwhSIs9pjm/qhOu3QpbSHWrL9YC3D2DdFFkKi/
dwCjDIapEsQKyuEHfd7z+m0SMVKEm6AHtcPfNigACjPcfxXZr8ktgOnziZA8ja/t8Y2WwM6YgP7x
yQU/Wxmk0ChQoyVPFAGIB9oRoc/tINjH/A9Ofr6+eRsdPu8NUSAUjJIiDg0eDcGp8/svPSYaoES7
3Bun1pcPnGRimgFyVfZf3SPrFVJQpCbi0Ac5EIEk2jjTdUlvUXeQbTI5Me+YUShxaRptJRE0jDIv
86TT472bcHqTypyA18PgvrWVgt45e27AgCDuwFfPqA5ufj7M9KCHGvytPM17u0DALc94+GTT7qfg
syTlZmQcuogVx24eMZCp8oKhioS04/2iBIVXJnFUKpuT65u6bL1crk003TOO2LaXrOxQR7nFEC6v
pLATHRd3GEwV9Bzhk3DToM0EKmaiWfyIHEyJsTSjNsF9ZZc620Uwc0Y8ylhflvamJMS2IeT3qghd
+T7fDT3kbuqY8e02ElQ4Eiuj1GEXxkqK8kZE/c5Hwt5JHeNePU6W6Iq7/sCSniBuR7slBLEw+SUi
bPsgldJIs5CqqY6d5Q1TLotjFKEiqpc/O1XdgXGPBcpbl4ssaZCEERRB+KCTImfj3ED5BTdyF3sa
P3pLMXvXMYXcuB+WBLpnATo+EhTbqJMW1IuW1nyOtKzWWbUo39biBLnu0Qc7PWYJg1Pbcy7XRa/X
zW6dOcIy/Y9ZClBkPasVZKlmO+y/DuptV8V2MZ64iJEV2PxgKzNUvCHOdTlDnx2BffppFg7SAt7K
CUwufMcINTbXY6i8CAUdFXzDlBt2ISb46gFfii8MSxxCr1YF176+Z5vvBgznoAIAGjxDoJ8qU17P
apcjtZ0E57Q4xordaa44fhfN6HlU/KJntBlsLWplj06PDpWAniMBbZclSBhKCCHEz51myffXl7Vp
RVBVqEegffQDv5+odAvHx7DSGbdifwqFIxdaYcfif9w6S9An/m2GQiexqYy4HroKXUeliYEIRzmY
w268I1iBYYUTi7Bra1mkkwGc4CLaFOnBHNGoAzEYIcWjhzP8vJIjXvU1mQtu2kQIXnudj1hYuHXB
4Mo0FB0gJfI6dcGAHqzVA14t39q4olcMY4z+clMel6/AfGtKbIQH7Y41lbG1sWur1HWjRgPU4RD9
2orS7Jq8cuYhY4V05C+nUWptg/p4uSTmEH0Gg5B8lmJTc0tPcfDUAxW0m6Nxm7WkLdhYm6NOc5GO
hRg1CSiL9dTMdcPm+BKyDycVQgbowLvu/5tX2Noa8aTVI30SVU41iPTt7E0Y9EeF4DskTqw3Hrkd
q97M8hEK7ytOHbUqBom3ztVmLbz0SmJ28+N/XBIF70GuBM2i5nhBntV9YadfdDtLLJJKT5zKqivG
FrJckIL50FDLccphLjH8YDnUCauoSHz4iv/RnA8Kkr51OEFoLv1JhuqlZzRcWcnPBsqEUG2fd8XI
uE8+cviC/UvTeIMnzG6INagdTINJF7OoqOziSGJgwhmMbF50C7mr18EB+zNSAI0F9uVd5uv32vfr
H3BzQwl6IfcGoYEPKcpB6OfgzUv40zg4rbG7/vubbzRtZYD8ASufj6uOq0ceskS1I+9F6COSyVpQ
1HBPuS9ZmZPeKp+vm9xeEsQQdWAxD/XS9xajrB3SoOIwooM5ViU1Q5FV4d5M2MDAbxMU/i653Cpy
mVXwktkqb6Qd2qC+aU+pH+34A5sgYINtgvjIxR6FvGEy5XMuxFiSYHa9SUZMll110O9ib0Ibt3ES
H2aXVK8Ci7+/vpvMtVIfkCuELgkUrHW0dI+8MAI/eDQgwSMj8q6//bE2CTkOuiAKGM7Aw57OafNV
JARLDDW2KLxpy97p0fs1ZpzLWNXmPXMxQ+e0cyU05hC0xtBKlsEUQmSFWjd8JPz/7A51coQ/gMrK
GOWRWdykPQjKMGcQVZYYf2/rUz7v5/o8xCdlfrm+tE33XxmjfDOQq1aTK0CkkDzFo88NLIdgbR3l
jBk3qZqGoQyIhc/QQJF26l39opry2wX95wOM79zhDV5W8CF2RmLkAfiogwJcl4CLSUVTb2Re37Nt
J19tGhUH8NmyaF0ug9YVNGc3MpLM3a4fTe1JNbX94IWuwHpDbwPjyiQdDETK0As1cJ9wVwjg4MHo
HYhsJcMmAiIkgwVOozxglf1Y7kGFBeDbn1B/wdcbMTpG1Gr72sSoaz2aECTb4y39DHZ01pTmZiyy
Wit1xxlaF44hh9OG9luFNCSGu4VnaVGxjFCxQVs1XTR1kBJQZ78FiVH8RWElkLaB+LIQuomPx0ye
wEsAw+51tsJdARjmR3M6VE5+JI2DJcYbiJpHfehDlo8yzh3d0FdDPDAWFESPhAALXR9O7jVQgBHd
zkOV/f76idh2ExkSfIhIVIMmHQyNUm0jolap9vdzcVuE/vXf33w06Tp+W0a1D3IZ7y9pRQymaRmr
yl4CbxK/jvWXIZvNWRQZ/r4Z4K/sUKdsRMYRyjLLZIfpsyFDYveHUmdmOIVmq/z5xBrBqsuaqKMV
C+1SdC1u6bR5NZI96qTX92zTwQ1BQUpRgXbNG4itsDBrlUYZWyC7pD1x8WimvaeUX6/b2GjCwSJW
RqjrXhfbWU27N3zQTNGKLOFAhtNVDN4rDB/YhsCVLcoJ5mLiRkyGlG8pvcUu3PqUnoLjgPnVzAnu
ubu/qViuF0d5gxgLYdxDeBm1D4TVuV83nXV9/zb9erUk2gfyMGpmAxdJqQXWsHyXklMod1bH8muW
HQpRkzFPyrEnviCPVjdYeSjaQXMemFcjy+koVM3lOI3rEhIjwrA3uk9K57YsXnCGCRpUhwCqVhUR
olHmQwUNeD3wkuD79e+yiWeX70KDZz8vRRYTZmJ9Lh1NC91GCp3rJjajvJUJgt+r41n1y9AaKdiy
+TZuDyglRr6upZ/BirhYGCz9ig7cxe6adPgrWLgkg6joEpyijaDM6FQWAu04t9MI/uqXkmuYDY7b
PvfbEM1VOIfq1CcZeBxQG0JKBiFLrR910M0t1oJqtWLlLsQU5ARCQdd3dttBLoapnTW6QlfSgOhd
VOcBok/Nt3mxr5vYjgAvKTWaOijuq0aWSWbhH3rJ6CF+IrT76Z24Q8GNpWewQf1EgPayKApok5gb
Y1XGQ2e0gjP/ZQZj0a/mBom3Gsfw+EdwabFWuXkdroySnV75qLyUcmgMuKIacMY/TnZhF7cqZ6rH
DpmG0s4fik+Tgz4LT/ybeGJlmPjWyrAhTpDlCYwePWT3sv6t+/NWq/e7SeFuLkiJEarhaMuSG0+H
jMUKvoUfOi/oOLZ49ev0xAsROq0SYaqQIT82uJhY3QVbZ2v9+xSeGwaalnKthfvF5zB8UIIjF52H
KGZcT5vX+9oOBefqVI4FVoJ3L9R9oKYbe8KZ8EV0kL1jtr6SH6PfvStjNLDnIVfyWoM+E9KqWQ3Q
O1nceFc8GKgTmqgF7Yl0QeaEVm4nsskagGF8MhrylXoc1YTHlhqdMxV7gUUgvP37KAOBQQLE43Rz
11C2GlcXdWWremjzXL5T8vDxOiptAR/iyd8myJ+wOjVBnslBoyNKLvTbiP8Rxp2ZdRPDJzbXgYQL
Oq+Jm9H7FKKWECacPtl1jNcg5D+bOGXUZDbXsTJBAbiEGng+CfgUhIaor39IPQfGiG/XN2sznCRv
s38WQiUmgqAY8iCClczv/NjJn6TS1o+zW0P0K3KKExLgGYsjeLMGvzZKfSI+b2QpQ/yCHhT0d4OB
0g8dnjNjMMBoXohXPATLtYop9bNZS1jbpZB8zLNKyXpUuQjDArmLSy89ta4BipvwlnUBb6ITePVJ
OhVlT7p2rHQQQOAT0gE8+5x87Mq7ZXgtQxYX3LYnXsxQINgFeRvxJczwfSM4Uzv2O31KWVY2UQnp
bp10JaEZlHKTUSzAVE3yBIlP1NEJRTBJnbKIODaLuKSl9R87lGeUiwIevxCrEcvRzefM4rLiCGpi
M01ku0LTRJqB0IzXbHBYMW7bze+FxlNBR9ubgraC97jRoNBQjjOWWMyNOYiNmaBBflRtqWPVSzZP
9soSdbIHXenHjCQDe8gp9hCcH72mtdRH7stoN2Z3km9bX9wx+R5YC6S+YcF30CfrUFVI/OEon41b
Uk2L7Ck3+VtCnymiBRBRDOtG23TQ1WqpTxo0hSopYzzbqJibQw1dpo41T8HaUOpc80rP5wWHT7eE
90l3XpSXhHWaN2NdgP1v9yC7u7pWKm5RW7nGYwixLtpo/cSewPol3pZ+aNVg/2SVIrfBamWQjs7U
LI2gjIl9c4ejQCQZd9qXwREcfhdYImMinvWRKBRRwiXLwFENop1EtpLsR8Ki82F9IiqG4oaUyzsN
nyhPH9r+m6DkVsnZjMuMHJwPsdNly+iWDJ6rZCXqYST9ye8Dr4fSuHKzKBjHQ8Dkslxi612w8gia
26asi0yMUyRoa/HcGG4d3DfdV3QBzkLGiDYYm6dRgFEWRTToDXmBtH7V3/S9Z7DQb9OEhNFCQsmK
xiPq+0zCMkVxi9xlGNwJw01ZVabOGovbPkPoOMZtJZDufgpiq6nI1SbVy7f3Yn5fuBiXrKAEL1jR
jiRk2Wx9m99oZZHauRxNR1XWIXmFbzI7Akgxh514N+zAtAhKhBxNr6DWuVUd6fN1V9zezstKKazV
5LjP5xp5Z2U6cLKHllchYXRvbQPEam0UsGZLUiWxDv+TbuMbguW5BdWZBnRVUN2ymc/gzetjZY4s
eQWAiQA2YkXBY3/chzchnkGB3ScmHsKtu1ioutiQukm8zONZSXyWYRp5Ky5Rax3PVL244Xp8r/FB
1Xd9NZn/7ZtRgBulaaZUFYe0t3hetMekO0riw38zQcFsMo0taLcAUHp+4FM7iEB1WP1NX6S++lDU
UcYhLpc+RWqQE36K8beAlTsjf+QHlL38Pl0GhsRcJKQdfn9IEgu9CuYIjt7yi8Q3ZsUXu5DVb8T4
/m/P85XjBY289GOZImqvwU+PK4rbxRC+1ir3+sd5y0dcWxgNFlysc2H6lqsb37CiwXkKLHDeOIMz
urpJRp6KwdFQVX2+bnvz/l3tKYUXfTCArrTioV+pqA7onT1+YZHqsLaRggvwNhtxKiGACYRz0zxo
wZMRqebYszict2P41VoooMgDIx7yFpir3EIb/a0VXvJav/NYjfcMcH97Zq4cY2zieQJz+GwrKY/u
aSBf+Jq1mqnL6KdmkviTy+mad1DwUGB4u1U7WCsVzFTJDvQ0bsAIQXjgRmbb4Pa7fLWJFFJkk5GE
DdlE6BZbs4AnscDbCx+YUZmbYTHfptxsgczB1gLcm1x5wqieNcWTuRScd903N7OuK0ChKV+SSDLA
rIv3iv6EOuBko5vgVr7jH8SH8WW0kx2op+ySxT31lui6st90ImzI+KoRRNw3zcv8MzwIB7gS1PeU
Q+SqdnhUMcpWOEj2ia5i8TuZpXnGClboFI/YjE2ahAhWcsWU9zJmA4V7dG3YdWmiY2mXWcrj9X3e
xgBMP6CBh0eRlzo3Stb9/wWrtvd9cidmrA5YlgHqIk3hU0sNoXk7QiXiJXuUQVgx7NrPco+97KBn
krssIYpt0LmsiTo0qB5pejKQ93z6M88cbQicvPP5gqVR/i9f62KIOi9anxRxPyNEjqF+XaMuIIMz
FtMdCIRO/bG/TV1WrmI7xLtYpK5ZWSmh0BiB2Ddo7jVoQukPLSvrsg1wv03Q75lWSRp+CecJs22Z
U4+9MwXIOwvLoai5vREuX6874OaK0Bytimijh3QzdQnNST1j4GZBoBVh/EWdC/EETT4Mq3ClZF03
temKK1Pk/1fQPXONCPYUIls/u3J3K7LK5Kzfp85SGy9Cwc9oFEozP8iPxp9PkWM2Y/X3U0cpKAOg
s45YMeZuAq0x29CbClaelHjQBwRcGaEOD6cq6LdouvmN7x70nG+6XBUz6bYZz63MUEdnXPoAlwau
moHLzFY/TsVtKY5mmZ9KZJ5jjjXluOnVK3vUwSlaXoz5AW+jsFfVZzEGZ0NTisdkwm0ax0PqNlH0
N31Oq+9FE25ES62KGBhG/51wnKN93nl541x3acbpoVtowedRoHaCukM8aZaUlw/g97CgTcooC2wi
6mX3aIqNXpSjOibXoqTvgvwAgsuxfTGU5+uLYXwjmYIC8BopKg/9K0zsQJdQeh5wNaiVuXA3YsTq
5t6OL1ZLosBgUQcjmSd8nOz48sKDZTKx/cCePxPq+eQcuqyOFsa5ovuoUl2QoXeHLRTBYkM0fdHF
53XMc8XaQwoj2qHo0o5cSUMEQVH9McjweOjNDqwGkWpf/17byYDVHpI/ZgWoeiJGedsYUCTGDCo0
sS0ibVfsyAQqMl+769YYiCFTiFEKTTDyE7o2uvpRcSPkVkq0QwoTOAa+xJgg+xtrqmzopI6s0lmj
0IhKZRCAT8HY/eg0yFk1knZfQsN1BzoW3R7y4Yeep9Gn62a3D9rFLPUaVAPcT1yeYLwQbPoIMcuz
kjp6x7DyLx/uYoY6aXNuFA1Hivx825nF+EmSf+aDv/CnVNqX2lEQPo/8cy48BSorwt2+Iy+WqWOn
d8FihDo6RCaQ+Le3+nL/3zaQuoMlvh2hvoT8VCq/ZIYv1roJDbeQxQi4jbuXZVDHLFD4sJdR2bND
9SAMbhBKZiuVfxWvoNQLThoB6qLUnaVwg6YXGIW2U/Ekja9iygLBbW/7bYAO9SBUlYSGhM3K+J+p
9Ch0stVoB11hzYqx7FAp2CXR8znOsRDSspP5hBIyeahlm78zvgp70Y4crrDmxJpZ3raNhpcFUscJ
aa4s1Uo8PohCEYYITEV/bqTDwCnmPAUMyNj2iYsx6lCJWp2pKTi67VDw+vJYJX6psnaS/MbH6Oxi
gzo+RsJj6L9FPmVGRz84rT3SiWQ4mGiRrOh+ADOywXjAsVZFH6hI4vqyg8UhvFeTm3C+aWeGiX+B
o8uqqNMkzRFXaDXe+o09OzKEgVBCuZc8DCpgCpQ56EQ++rU9pG6taMhG/FsI1w9uYjs+i6Ml3EPW
CT0A0ZeGNUy4jXiXxVH31liDOiEUMQKa8rum/1SOn64j3vYrVL4YoGBCVtpOQf8JCpEY9nyTLWkO
RmsG3dsYrfGZf2aK6jK2kNa10Qc160vSgzfdQs3cL1zjPnBTf0FHWuqy2oMY6KFT6MHnCRdWMoyN
sdUFuwYTHkr2I5NCBtxuzgzol42kh3XzqlaUbEaXMxH/WGzBjJ3Umw4JlNN7B/S80LCdd3pjlbyZ
PrMmFhhQpVPooWIaejEKDMMtQ+X006M8VCZm4yxl3k/CA8NlNr+fgql1w9AxbE9TKopBqfWtNJPO
ivpmPk07UXLS46+4TX/iWSzk2wdcUXVeMUBlrPEUiIxJ3BtpDaqm7gW8Pz50x5xuP7rGHoUVJmPp
JmKtjFFoUuEBCVoRxFDyUKI0dVRTa2K2E7GMUCBSN3M88no+2nwSIOET2KBsOFRG5vzVl7rsHIUe
6TCPcZe9dfkPNunyjx3OClyimVYw1fw2oWq1cxSSxKrC8fqInYtVY1eI2SHkWb3JjH2j6zhNzNc1
XwINxfYozl6W/ejFjHERM5ZB126kSUpGY8FFrOY/ZgSAQv3l+lfZRKTLPr25++rdg6G6Sg5KuHM9
PLUjBou+ilFrcarAWMgmJqzsUJgAdS+ua6UIb0Z4sWKHkIKueWtOj1rGipRYR/StNrBaUzWmQhqU
MeZ8HkiHc+ES5aPoJ2Qj7YKpdsj6QsRLVsbkWk/TWCZJ4dl4RH3Dx0gfA803n4urvaNQYE4auU47
xJwaoSeAFEfXgDJ+4Exj3g8BZHT6kvG1WIuiIIGHZG7dTcjNTvOdkTzKhn/d61i/T0GBXgVVrRfw
On3ITT066Bwjutx0a1A8Q4+XVw2ZzvKMmjEVggZ346vQHEPN4mZ/Qdq+NlhJxu3u5pUpyrP5msc1
Tppmxj3pNEbp8a4GdyiZ6WUlXrarWitbZF9XztaJSiRUPKAaInzCK4mQdJ/7kTxDgMpC+e5b5bHa
FjZBbmWRcu880fpFrHCWZmNSvbocE6fOw/5QoUtnd90ptk2BG1nCPJv2gY8olIpenmvgaSIdFfmU
V7cCq+K56XfqbxM0ZFezpmXpRJ6hmptHT1LImrBlrIHG6xSDbNkoIMCbBfCnH9rxoLGiK9YaSEC0
8oFkVvNwlnB2ymC6h4YsbriU0WG5fXou20S5tGa0TTgt6BjoFnWv8YKrBcGRHyQQ5wgMJCD38LsX
DGh5dMUwNBCW8qJIt2bJ8TAnfKVFdl462fhJ072gLA9Kne7BnO4kAxTee5Yy84e7iLJJLY+HjGWH
1p/YnuWqMfsGjdTghe9drRcFK5Rl3ufbKXOve/fHsj5llTq7YDRoJKWQYztIn+XkIa6fVDCnoQwa
HAvRUoQzx7Gqeh9chTJJHd4Z02EjP2SxPSihOeU/q/KesSiWBepqqruOD5Jai23hgd+PePAWt7of
W8UMihnwGqAnTWDk7z8+bciiVCSSEH2DC4s+YjOEJmdwqMXI1EKk53b8VJ9rD1qDlu4TYhvpZ2ip
O/EQ26yC5ZvgxwdfXVmmTl5Ri0k7oc3PVs/R3WL3Xlub0n3ucegETp3kNuPNYV/7g8fd6Zo5qRhu
il28sJhjXPzWoVn9IZQD60IsJ2ULfuwgPKUdb3ZjayINas7BfpDvlGifTaEFqStGVPCx0EBtPeXC
lVqDu1tP4cKnwOMGU3vp7pD/xzSeEFlSbY3fUzu+XRhffPO4rlZLeXHSNoMw5SU+qJJYYCgz0ZQl
iIcJTpbVrPzNpkOvjFEOrUiqVILGGQ6NyYoZWakK0SN/l2Rmt+dOyX3psikiWTapaEub50GXGuBR
ajz04V5vGM3Jmxi7WhMVbZVcF2ajhFK+DEbowh12oc958uGPexUo7yB/xupiQkAXx1UTEiKwTzWv
mmrk5AmIHpqHvwGdy3rozhYxiyUpa4hDOMYtSsgH6IaAp1Q5Iy5y81vDZl1SH3tp3i+N7mXRZy0S
e4wlw+LoGMf0Z/yVyH4TWmjIvkD8W/R7w4xukl1ss8tFHx80lHkKePhkSsU2hvlf2RzMwJ4Mh2ip
Fk7sKozjxrRGoUu39KXWijgC3G4BY1jtKffqG7cnFKrcP2/Tp9ZGYQrIJYRUzHFH8XlgD0bu5L3h
BS0ktMd6P2eVyeWp1Q+JsyzGMVKzQyz2rArZR10C6o+gIGZeAhHPEZEseXLdxa73MSS8a3zg1Gpd
pCMdCZdZ9XRmBaTMzabwJgbNURrFuFOgU0mGcQM/Ha3yhfgy6ZYUWfqoHwJUaqUU1hStMNRtDqwB
/ZcZQ0V+0G2lZwDOxzwuZYVCnEo2kGYPgTgI4R5BC78j29gi7ahYhKmENSLzUX/4zZ6qgzpV1qCs
Ta1KEdGljhsxRtZ9cQXczCLmmxM/vRGd2lN95TQ40D2+6X4ig+Kk9vjM4mPchvDLH0AteOx7VZ5B
iG8rTXOcysrKU+nlOuwRT/gYfVxMUPBqLAPmP6IAe7rsOulplu5yZDam1/9khU6HBzF4LCvMStjD
9ByXX7nabXin7BkYs+2Fv9dC58HRl1U3Qc3j0CfQKHKT8CT9ca3ivUvQGfBF5VsOLYi4yItTPB/q
wr++UawlUCjZz1NVxSlcbkruGyO0es5S0fX134xQ4FjmWgU1vSWy4/znlD5m5feINSb7MadAbRSF
fUEoDtlU4TZtpvkmDFS7ilFMr9JdZwxOifdlyQ83udTsqlqzArnwi7T3RX7xo7p3ri/3X3D44hcU
Gk5lM0+LViPCTk39LJ/RrrozXn5dtKotnIMH/lY7Vzf6c+yy9MO3L3mMPWPCVRS0D/RAajgZs06+
aGeY4j67I7xzw3N85iwFej+zLYKPnH+t/RxZRO5xPF9fO0GID8d7ZZ1aup5leQEel9geQww2FJmZ
pQ9hYQnVs4yofvx83do2Yq7MUYjJJS2Uv+vlF2K297qHBl2z9ApIRcn+sBdfZqB1YKKM6FTn2MUz
lcl/Ropd11ZMYaaYx1kfydyvhxxpueHuiVZ353E2q/K7fSGtlkuBZzBJSF/wwGfRk147X9jhtNoo
m768VUodZlSziQ4Xewp5wa1i4XZZFBBfjunbvG8GGdn2TEanFCcXzQyPCNz3n+WWgRasVSpUeTGG
ImqitDpi0E+dHUNgLMcqJzAeLA60WFyWAgbxkSsfUKHC0iCSmzkt48RW0drGy49R/a2VYzPV9wbv
XvdX5tIouI0jfg4CqcO99CruiXZa7gVH9Zj62h4dWrbx/bq9t4j+2too5E3ziOPiDFspAQuUh0DB
U1BFv/e0e23t8Md8S/rnOzAEdxjk/h9IU8h6PtoH4ZYmGIoChvb3DpRPxZLPfU4SKzOE7BEWe6EX
FCahwMzdwGE9cTYDGAjS/WOPgh8JpBLoo4bUTKHel8KnvGdN25EfuLYgCnBAIxclmoxXxfKAd3X6
tXF/DYGE3ug2h2G2uLOxZzcR/suHvCyMQhk8fNvWGJChks+VT5p2Jj/zJbeww30Kzpvcx3766gN3
Fu0U+8pKXmxfr6uNpZAH7RkhBN1wpaFWcwxqc3pW/flW2oNk98CbRCj7pmEclm3w+b1k+n1sTCWX
6RB3tTnwcY9nST1oxdfr54NlgkKanjzblgFBgwJttlB152q2/kI9i4Qml717u8RWKNqM4CuaRTxW
5HP69deEZuhxT/otbycO57MEGFiLojAmqZa20UfIi/MCBGQrK+pe1eWPO+GoNVHA0inQRBjHILIN
/k5KHg31+fqX2Y6hVptGIUfSgmii7klKNrS7GHR6hT3tsufyB3hczOrT+AK9e8QwmLh3DJuVmmTA
iEjBCD8LYpPH8Is0ec7E3OxjRmmCHJcrMEIL/UqBNg5QFYZUtjp917hvU4Mk8DCaCWQEoaB1nGLx
xGsLY1NZy6JARFKhvhDMSFKM0megYzadr380ludRIJFx0HGFclFq19D4ycMO4vZeGn2+boQFRbTE
Lx4sydTFZBUW7jPBNTAUFjqv4gP4QRDiI0IQGO+87aD2NxJJFEwUqPoowoS8yqjoZh5M4AQ5Gxxo
4f10Ts0ltRkr3L41cVtK0K+QebrzKIhno4tH1AZm61cXd4J2rtfM7I+ly90xpfZY5qizHIDYNoHm
TwSB6z0ZcUtc5V7J7OJbZ5b+cJO6rG617Uv0sj76bHN8MugJzraYQwDqaOQ3Xf36t7h7MUOd4laU
ErHNcFdHx97p0OOUnmQ/wPgMkbfWfGZ0vn28Lvao2IAvZkM3ckTnCTSFhCPaxBNT9mMo7ZBgR/OL
H6yM0faBu1ikDrTSFzLS7khQhYuTZKfQ8ESJgVTbBT/tYoM61KqRthX6DRCyujqUhTmHpN0JTQNz
1JPsz0dQ/G2JFhAAi61UVyRj27yMDmf2nv7ZcNFd5TRO8S089x5ymbZxJvqx8y56Sl3ZhbbxnXBX
nFh36L8E6pe/hTrycwk2LHVJEDg/LK4WmxmmUQxrFMwJPQokPZ+z1HEY39KgniGV1mhxoGP1YBRx
i0XbyTMyxqP69Tq4MJyUpnBKxKmS1RRSQsGyS7LaDDVW4xJrIRScYIhsDCAFgexH/T0Nfshh/n+k
Xdly2ziw/SJWkeD+SlKiFku2LG/xC8vjJNz3nV9/D5x7IxpmhDuZqnlI1VS51UDjsNHoPscqoAN5
3Y2v/So0AUH7omFKikwUhQnLKR0UFZdh+pZBrzTROnvWQFgmrzAZp/OM0bX/EpkXY+w9eDDyBKUW
PO+XeDih/NGCb3kbzRIwKytseZ8b+tOvWWNir418TyhGuJbc+Jt4p237dQC9ZB4KLxftTTSbgpkR
zQsfD8WzvLQhpB7MDDFer6h2ZgkWqGKT31B09B1ev8fyiZpZY8ICHK+VCcUY+nznb4oWrbzmarDb
G6QKoL+AHB9PqGAp0kExQ0T60E40nYF/LQJbseohD478N8iQTcS9HoJf4xy6T+DllKgikwplPGzj
bPmGyjdFj+RIONTRqdN8KxV3qcxjrl5YNyqiRnQJ5HEKcJhJ53M/EvXAR5G5eqkTSyYWfTdr9j70
LdF1bRmQzeBRGn1duc8mma0iYRbEHlIQxx9fSbivfQ4p7VegVyFuiqiTFehoq+w7hwTZm0RINQhO
kgdRUDAPdAiT0RmHZ0/59284sAWlJ/C2KbIGSdXPuyQKnWaO2iDYikt+Kna8CtZmZVOyITRYNJbv
pP9cD4uF9oLPFpmPctOaOoo8nWCL00YOb6s8s2LQo0D3rAwTKz4MKUitw9eU7CFvb9F2vig4xfm/
5rHB3XXuOAOQJuRi9bgSBTsZ70CzpUP+TLCvu7pwAuYm2Bv62AtBPJJRsPMCAknNTzF87TUeNfwC
TH1yhH21jgohm6IJO9jvGqgXpthB74bcUuw1tzzQWDpun3yin4LZqR6hM1WXKZbKe6TtIS1AUT2W
5kfFStz4zsC5W3DdY863UYxGn+oIF/VWuNXxTh26/YthiU6KgiCv9fJr5v15LZmTXQZDWFd0LdG9
eKMoCdSLwcVWNNsg5ZXivl6aPpti4HGqMRllTPDLJ4plxEeTqtGg9zsSntXwqdI5lblFTMH8hAJu
Ph2vp4w5MctHORslwQ7Ns1H8aLN/4uKkt+GKlKlzPez/cMJ10VCJKcm4pn2OETwtNl6RyQIOlTWs
R4Qk6v5gmRPe5JN07FbKWtz0vK37Q6BcrDJ7l+EC6pcNDjSmpO6pipG6yqGc4X+8RfO45hbqL3T7
LtaY9TQLiK1lJaz1O9HWdh4qmxKKx63bbYaTnjjtu+BWyMNHx7f5/boLt47P5pmPNzG9pFYCbGea
fa+Um6g0bD1srbrdev7eM4Q1LndW3HNfc5Yh7eI287noh1oVMw12BfQVoFvKEW3s7Su6456kyQpx
9Ylf+g2550TU1wTzs7vMN2OQCrkoOlWwA2LRd50YzwIKulWkVXfAIwsvgHnm2G/DpCTyZMLL8UR2
9bHGrU77br4aFm12JLz0mQbm53z2k3OsxHie+bEvqLDW6JssPYje9vrqcfaMpWyVh6bW9BB/30t/
GMNDGBhWFvGEy5aR83dgaMx3wZCTVg0KGDHFwRLG96lVVxkG0cCzZl13Zxk4L5YYdJGNHKovIdAl
S3Ir6gKr81+LCdN8IA0Owo0vcm6EvOVjcMUUysrsiSLYUfAWQbJJ+ibGD9dd4i0eAyYTCUwJ6mRI
wvx1PHa2iTtGcVNzq9LLH4HL0jGoIXdJFxORALT8gxjvUz22O/9MzOfK4HRY8iwxOJFCtw+XUljK
058aOUzZVlBrO7Km7t+3On0+PQw0lFVeJn0OaBjV9RTedplrypxvJ++AMnCAm0xetRKc0ZPoVGLU
UQRJCieqFxqeP/nBjrbrRCsyaUKYtTsVvVOnEr2HNBs3vpuP08679d7rLSAdfVW8A8UJcJahVZER
FBlB9CWNDgEgzYmCwzi+Xw/xhbI0/FNElUhQsoXSEHOM/KyrSrHHB9N7hIp3cte7CV4s9FU2baB/
acVn0+G9yi0eq5lJ5lj1EDUqhgaOabEC8ZD3XPrZaz+nkBMei+s3M8OcqikIJCXJqWfCk5beJomr
phwM+soFT28rMxvMeYpleahlA2l3bwcPwfcYdQ/hvj6kmKysHeQYpiXuxz2vBMLzjDlbeCmudanG
BaaeqrXc2dFQroSS5xsF7C/fv5lvzPFqJww7GSm2qVv7G/ER9Pr4ElrvE+huo53c2wIHmzhesQ8k
ArSUSyXCWgbGY+hvpfDZjHi3lkXIuPjEPolMQ2ko0vhxKZNf0ntAn4ML71Y6dSvVrk79hvckt3wx
m1lkPsApkXwtotfqCtQ2tG2ZVobVle4Sp7B97szycro9s8d8htOw7dKEHi7jUD7RV9vkn+mou6KT
7Pj1Zt5yMuBRtoWQ9AJdzmhLxheJN+HC+/sMUlQ+mKgg8Q4IFBorxciqP408gOfZYGCi96DKo6qw
0a2F90Bdaajz4QXaEX4IiSM6SmDlZ94BXigDf8INdm4+jTovGnUYpYoEwTst0teOZJtP4oY3OMPz
jwGLqkRdR4sBg4G2KpD1YU7A5nxDaAxfQQqZQQqoDOdGEsKEAMVidZ2B7F38Xn/0yrT7fy0X+xly
WTK0Us1UL5cAE5iFseroaBSHljeCx1kzlg2t9jwABcGhLZqXIToj6bu+Yst/XzZVncgG3gOYBYu7
RKl7WoEq+myVxFC+4DU0LoPpbwvsoxQYJdMuU+FBnYB9VXg1y7cg4c3Hf+Uc/tiLixWm5G+KtT/W
CcI4ffJitGpld8UtHUia7NEpILq4HfCPFCLa3BY/zgp+eXbyp8mvfYo80FKlXRbp67TBVc2itGtl
ZvUb3jsfzyIDrAMJSOyp2DNdic+dXz6NYbK9HhbLyaZyWU/6G2ZVvK7KzcbwsJ6SZKXoF9nS+Sf/
oD/K98Uz2eL6ZkPFyxr3uOxy253/8Km6WGfQNvBHqYtEeEhn+yjbvGysTbtZ6QmeOvCxcopoxXGY
F6YM+Jq6D45BWu0dWst7lV9QSEST33SfPMHnE62V4t7wwDG6DFcXP5mkTdLNUR1qGAVpJHiCaIeO
fsTtzs0RqbxHiT8k2BdrDP629f9Bfb0aV7SruXlWtpSTm7L3Z4/15u9Ks7MoYtDFlyCxKRiIIg8a
c+pa3ngO+e6d6Wt+YvPeDegf+4r9/+ceqH8/hyya8FOxpjuotsZrpxrrWpB2glLZXd1tvQbQUOe3
/vDz+h5eP4x4LvtslYRQRRUruJiosZsLxiZNAl5s0o255hmTuZlBi8GvEDZUa1rTDmldWoUn5S56
BrE6ziHkmp/bZ6m38B8vbbx+LkyRAZt0jJtSELCqpH1Thodci6xK4yTDvDVkwCbIcfbGADb6TPwh
+tHDZPKIcnlu0P8/wzMNE2RakH3c9LZC7FsY0xgI55q30GNKc6lLBDIY0jR1MBm0xBU+BZ0l2gYo
q16LrewMe/BbSK5w6qxk322aXfGkrcleuOMVJnkryQBK2faqGhBESil5N63nj1AKEjgRvzD//NlN
BkdI0zdxIgOdR4jDQJ3yIB5x6bwLn/R32lA7bLI99JSlcUXWoZ3e0O8u7TL8i3MHfWg8IBiaBhWU
zxtaDUItS3GOT0TiH6pxfKh6LlX9IjzPbDD7OXnp0CZxRj/t6nu4CXcYavW3dIascHvfKv/5by4x
m6coodA1corN8w9ltPd4evaLADlzh9m3dszMJB3x98UddabajGsqrcxL8xePmqrQIo6G1gG2QYZo
AmZUqwjhkYaWKLtyii4u6f76WtGl/wKJMyMMZPhC1pQdifHlrL3Q1ibV1XTi+Kn6UPg95wl88VDN
bDGhppZtqhpVggw2PRdogUtP133h/X0mzDRfBR3WAF+w//ZkDrbRcZCJZ4GJrL4e5SjPYUFV7hXz
ex7xetx4BpjQkgLwXgsRlkjYE9X6RYmfu8XeW2OCKcI8tLjhAQAvzJjcIo5GAh1qmCTTIahcpd5p
4fr6xtBl+WOQqSKbUfijOplRXeD819BHIGuvvh+nF5L6tjyJ1nVbi994dHKAFxV9FlCs+IxnXj/J
WkpPjVfjmczwjoU+vvhTvBVF9JBIwbqOy6frJpfP0MUkhb/ZNzGQpVzSNZj00x9Z9SAnh1aInY7H
8b4cGxczTAYhRHLQii2Crw+LZNN2jepmcaPxQpCmd18362KG/oyZN13elWUOslL0NIsrkhprVEs3
YRjcS8Nop2lbW2qouVkubaSk5qzkcqBcbDMI0ddTGvciPkaR2Nh59aQpx0Sv7Q7t9gkHLJbvRrNA
obs681MGsTPxRexav2tX6pqOsI133po+dVau9+/VNOjFemaOgQ4t1Eg8xB9Aq0LlZttNHOa55av7
zAKDHWEQCaD4xsZJt9OLdEvnY3pwVKr3w6ltbf8m3dLJquAQP18P/+X70MwwgyBgT/LH1qQpxMv0
Uv+kb/OYJluP70LxwTPqr3naQbzNY99wRCWI9UrAagqb/In2Jjb7eh3fUBXQaJW4vC5czglnH26m
Xq0FrYA5JDKWlzwLwa1SbQKBJ7CxXOu9LCVL3ySW/aj5Ivbwl6gZDUrFSZ5kyJnxX985gKIzgNKW
yDD0oMSrDVofw7q35I7zxV/+tvw+zzqDJWQKpMqs6DYNz6J8LwkroXevRx/PBAMZopEYVdxTyPAO
o7Hqs1vCjTYOJLINnIZSGXpqwo1hnR/RDb4NMeWW7fid57w4Y0AC/EyJF6s+Nn0ADzVajB4bvdmF
YOswfBDoXF857iFiAENTiy7LQaGL67DmGjtcrzY18E9w8UjoYATI5tijn94rXxadwYnAbyG2mIb/
W416KO30EZ1D28HF1B6vHk9X6ootlneBTGOVxzW2zOsFt0bn/iBC3la21GGyArAPcVzjmWOyDl+P
oFCJGg2eHLIbcupXtICZBZa3Ve87u8ese7CTEwsKvpzw56E+y8uQQxlYFEaETHATHsVVd0ZWJU3O
oGwEUNrQOxa021PRGcnKdxROPsw5fOx8UNmEpVC3yB1jpXjoiA6Wi2SvFB6HfZIXqQaDI3kgytCD
xW6OO/NW/ElZIQ1HvO0COzhq6HGbeE02vG8a28U3pWBmTCKcjSC3oL0MXvo7ed9sUsmpKBfbL5Ex
469aLC7wbzA5iZ7GIVElJMooGd9A6mjbSvFtVnUbTrhSZL92OhicyTC5lssU0IIb7UCnoYN1hW66
waYaZgKX6W25T3HmF4M0clJDYod+PxUcjXDTu5IFFrBv9C2holizjXb/WnHpc77FPsjUQd2mYocN
rIfXaLyveO3w9CdfWUL2OaboFLPvO3x3vE63a2GjZ9/HeN9Pd0l6jLun6xvGOWcmAy9eqChF1mP9
BulHKq+1djX1b9dN8PaIfX8JOnD8SgKKNIKPXkN1rf2kb+kNUn9LS+zsTXQqV/3Gm63mZTxslSNv
vbCtVbiW3Hhuvhv2wT/mId8CtvBu2ny77iQn4zEZHNHkIq9kA8bS0HRLHSVg8/26Be4yMvmIPBpl
1OgwId82oDDHw3MKvpPoSXFiVLzo3cJ0uJK0nM+PyeCGMBllohcB0sZeXou++DJq0iEaUDMMwoch
83lXDc6X3GTwQ0/G1vcmBL9+ltZUilBxtHco1K8ym5s18GKfwY5CzzqQKeAb06y1k7ELoCQEYjO7
X3sb8OqgOd10uL339MZ+7XAzmUpkDFPgy7QmcprW8Ya+Q6qH4EjH5Pkz3oubB95NjPWKhqR/kbpu
DWGsZBw8OXyLlbORRxhX3kZ6YffQ1/yb8LwYY1tySJ9KCQHnvY3H3QPmlsHHGDmdhYYSG2+C0A4d
NzyRhsVDB5p6qEiqqqGw40m6qjXd1OJOY5SNJWHKxlA5NYvFEJlZYMK/MvzCSAqsoKq+D92TKe3A
Hc5ZOPo3voTEzAYT8oHSSmGbwYsot3pogqF5ytWcpkZfWA75Sjt9oFSWdWQPHOeWEWVmmTkAhlj1
flACUaLQUl+md6oRhjGe4J/oKb6rEqvf0pdcgzfuwts25gzoEbbTH7GomnCOynctPnFWlGOAvcOP
jVI2QgQDernJtvo6WuvHvLcSHatZvEF1wjEdmbONPJvMh1QaVD3M0eNkt6n/3MX+OtK89XW/OMHI
XuHTvpKlIMUJS9XCVtqb3k9tUnMu1sv5qY5XMlUkpmbI1NFZ9aoZqirUQ1jJXsYd2Y2raStvtLts
E+mOtAIo3mn3f+HXzCLzYUNWqldghUCVE9N/o/Akpp09TC//zQhzkgkUeNpiwv4ooFjCrG6vbpXi
fN3G8m1i5glzlCMxLhXoP6HfSAJbtSXcEjwF+7vhVAtrwU1W/HrVInjMLDJHuIkx90foi1QgQ+Wq
/wGK/q6+l3ndJjwzzJFVwNJPhgCrV8SvheqqUIor1GMa/s0hunjD9msNophU0UhLLvUJQpmtsvlv
G8Q2a/lGb9bIZzDiEFj+kfbMBGs00Bf2QFs6ICD4V/fYmUc0H5idphANXblB7111/zb63wfzqJUV
79O7iD0zI/RSNjOCqp5f+b+OrHD2N5RRIHZRs6ytBoNaIOD5xnNr+dMxM8mghGDoWarQPCbYtoYt
55b2oaCl28VoRcbH5blwtaP6/foGLkLgzCwDFXUo5XkaYznTFFfl0JXMHhrhj9eN8JaTgYrCxEwf
oYW/Zjj7xpuR/1XRYeYFAxNtJxOo3cIL42BiHnLad/tsL96WNzSJl79xWTsW88CZPQYkNE9O+7AC
SHiH5kZc1XYdW5gRxsu/Cj1QcS3bogUOKplbmFveLsUwJFGUVYylfA7MIa+juE5wewghvKPZGjlO
AW8xl3frYoMJ/iafylruUKbSz5gsK7bg70jBSTKcmtFSQPoWPaJRi4MjPL+Y6EfhuSOjB790r7GI
epfEuyDiOLYMuRe/mFA34gyVjQCFv6Lf+1CpawIrBGE9byyBIveX7FO/mGGCvVWnNsIzC76LHxKx
sdviS0W4ncUfg9LX7DAx3ze53NQN7MQ/IVbj1OgAJZg7DFeegwLRRnPUg+o26JVahSBKmDi4sYhX
Kqg0REVHwqt+fLlnEBnm8QTxMXyZMfRonnu01wV2HFuegy7QU5HSFjuQOJe8uUB6sliv52aZQBGS
AU+BNCGQE/1W1yq3GQI36RKIAZQ7vaitzvQerqPX0obOTTJxAwlzIja0H/n/NlRyKbUGr4dkMddR
NYVImkzA3cAKhfoEIqHdYCCLP0H0CnlO5FT7YVffoJwDRR3eIBBdqS8reTHH5vRqqniCRzAjBrJH
xwxjJ+N1J/I8Yt/iihBsOGqi4W7uqu+UTh0ZqVs7k23uUsiF8jrBlg74bAHZdD7ywhgggmkxY5Bv
xkQ+h7q8E2tp7fE6ILmeMRg5qsDmroBn07vhDlvMpKH8VjoDpn9tsuePo3ENMnE/to1Q9Ap2C+kB
+GSG7bTprMbqc4vOcgtcYqXFW8t8MdmoR23M83oYbEDOXq9EO/yorfhbD9Uj8ADbvN1bbCWcW2SA
s8hKKQFBDz6qr2pu0Z7PAXLU5YccNZU3EZ1mlfzEoItNK47Et3jsA4sFzvkvYCA1a+o4KAqcwMbJ
tpJDBQ69tXCAIObGdGrO52gRVmbnj8khetmvQp+GEIWV2o1BBkpZdHivTktf1rlPzEUDLweDN9Ap
8UmsLGgaxUlkT+PLdYjkYAn7hOcbSqSMGYz4yTlvb4nOudAu5Vsq2HhUQkyqzcRsTC+CWGBMsDEt
lE/Kci1kUA8loZ1It3GU2dedWfzEzIwxGyMbk1ZHGowF8l3dt1ZF7jO5sFH3c8zc1oXcuW7vD2f7
4h2zRVA5jEuPUttIt9nWXCeQlSk2lDMs2DT/D92JZZj8bY69E4bVIINkQ8dmjYZb9vJWTaUfXgQM
yQtOQWw5Li6mmBqOAVoEkN3DM3EqLLU4li1vRJhngUmIZcmL45Seoh5PuMQ4yObq+u5wQk9hkF4A
bXAg0jF0ffg5CW40nRuT2KGI8YE64907lw/rZb2ot7OkChogSaHk8CbYKjvznB8lq7SFlXyQXP2U
3lERx78EvYtNBuh1NDbr4FjBCn4QR4IW7ZZsdYxj4LFvwwP5xdm72UlWGJAPC1/SlBJIIaovuXxb
i6tIuZXyk+afwvBRRXwY5q1Z88a5F9/e53YZBNFQNRDMHl7+r44MqMTASnjyD8NJdQ18RCvbv5Vk
i0uUSQPwa5p1WV4GTcIsGiahhmHzLBErwKVeu0tf4nFtYlaq30zZ+nq88tCEJbmTG0lvgxEGwQQB
LtAbedM94yNj+Q+jE+3jNa8p9Q+Zwm8PWaK7yfeTMvjwMMCsBv1sxqUl3slut6JEL0gs3fT5upOc
c8KyvddlL3WGhyiCFJJbjLETt8RtopJz9hcZZWZRw9K8y5pXYS4LdtDMgIxE2lR72rfGT/55DjEo
Y0ptH6Y0U268nVDujPKlqV+vrxkvMFQGXPwqCidSwcZ0RsUs2yorfwear9jSDybIOQWHNyzKwWaV
QZZKNvMix5MZpDMeIhA6aToPMJdzqEvoMWgi9YFSJDVcopO8l/Z+3hQBzxEGPBpJ9aVmpKCFcUDx
Qcs217eG80VWGYzwPCHpZOpGGzzHxIda+D+91K5VmXNsFu3Qp0sD6t0m7rSfPy9GF7diF/i+U+nC
Ia0L26z8g6nJblBxqRuXGvFA3v/bFrM1etd6RVd7tERW4b0jPtAUHlLh3LYqnlPM5mCSqvTVAYaU
4bXWjxnZBN45E56ub9Eyys38YfZIl3wvKVuYUc+aq9gFuLSqPW58GLdVbW0v8AmXeCvIpIVtLTR9
AXR1RFLh2bJZiel+AHuV3ig3uldtW9VbhVm7i8uGkwEvQ8XF2Q9cnOUh0xCantLDNKr63Yu2S1cY
kl+RxjbO06pxE5dwEnze8n7kDTOLRDLHuB0FWiqgHXnxngrM+YfO1qzR0TbB6999tmY+MpnjNPRQ
ndGwodNti0YniMmuEKxgDoHSxPb/o2jP9ZEBeSIETT/Wge+olBUtW8ePmQfpzmanux4VzDyDnqz2
OTnl4pdl5iaD+ioG1zqDHo8wUt9Imd0H6DA0xsC5fj4WIXJmhoGWMms9MJ4C68Uu3Ixps06GmIOS
H/NtX1KpmQ0GUpQqFfvQQ4zQ1jQNMmfeY/MiQbOudXOUltIcI45WtRqe5B34RMDvgcd2u7BDfnFk
qalmBm4f2eYsWlFKVgySYlEHzIbW8q0p+RYhhyK87ZuXyvyWkydi/Kwz7lWRosy1JWBQqKhSqVQa
LAEOZr8SV/Jm2tKh5gmcGf26JVa00V1MqeNhlEuqydtiBo+yui+0pIHTQYxe51Omna+HEAfIWWbQ
rJugudwCdKg+n1SfJnMvKt+9klN3Wa7yQCaXULYtHSIbn7+C/mTUmiRTOyGyoHjjn9ALbIu59at1
n8uWQP/e1z3TTQ2EsiAVZp9IxTaVhjjAujVrRbVoS0h8gNTY07QboE3EL4Mu8iKhg/O3QQbZ0tCT
KlBf4Jyg72WnblK3/abfN7v8Zkos1fXxOFXYid3xOnEXlLVAYmUohowatoZKDfMp7jN1FAUNBdho
W20TZ9q39+kOOoTQKPU2PSYv861vE1Bb0bKG/C078DrQFkN09gOY45EaY96lDWjwfJJbRv+Cvofr
MbpIEjF3kTkELbR8clz+cSNw/Tdyqtb5U34s76uz5yiOkdhGa00/iyPezWzeA8Eikl+cY4tshdgY
jV9gdX1x28mbtNmVPCE4ngmmXhMRqavEESa8WrbEYl1pol0rnKLQYtI+84MJz7aVCrVUsElE6K1h
bNe+912vdXtAy0DwSmqwWUIb/Pq+8RxjznxuRK1addi2UHL7/KYlNzpP+ZNngsbm7JugR4YBkiRc
EpLylGVrCe1eosa5wy3XyGdrR3/EzEjht02ut9igcaftspsBqcvkdMivA2fsrVa2KJGRsEvX0W50
qOSBdHd9IZevxLNfwHyEm6AmVdbgF2gChLbTyUHnSpTs+ujJkGM88O9SzP0TXsxwDrbBIEuLMoqO
cVFg6LQn+a0oc3KLZcycucUghxmJg6hUMJAHqNRQfa7g3G2K/XCSXAk1o4/XzPx5+HZ9ORe/eTOz
DJzEsViUso+bn2oemvRVDEAOGojwkgtci1+hiyW2CT7BTFyZjzgB/huej24gzGcbjnYuIZOE0f7E
5tUVOTvG9sGXBSiXqwrHQRUAifk5iTiE8LwtY7vgE0VSSrFGJGKc5o1+Vj0HILIxbTMG83aBmp64
947cmwrnnLNd8Ebrm2VIK5jC3jhUN7TbxHtQUyu0c2J5FgFBkHrH49lYvjvMto9BlyFoOi+uYZXK
cFOdGK+3xLNmETRktHv65MhtcuE5ymCNn/h1VqQwSQvDk5M5ybnZK9+Vs34ikN/uNyE6aDnngR6z
L7nSzE0GXczWr0hNH5KqcFzlUmMZ47aE6LWvdQ4xBkedeNkgL04ZZOm0MTBNFVHkH71dedDulO10
rEPcOhO4GKGtXOKOjvJsMmDTJwlYEA2ATeXo7/G98KEUM6XQiZns8Ft55vNnLbdrzBaWAZoyhiq1
YWBh9bO8rm1M1pFV6JbvOP/9Db0tmXdF4/Aaoq+GkPyFTUAzp3pKfCxul5JV25gYlApWpVi511GU
Z4ZJW4ZYMsnQUfAWD0q4r+KdOHBI465/9+AKk7UkkdfKYw38JC7txB82/rb84J79T2keDDGpygD9
EYHoWDNk0raQ3zY5eHN47Ts0qv94zmCEgRNSm5IaSzDSZo0zJtpGrh/z+CUSjoH4cn1zrn7iYIqB
kSGtRHmoYKqfAFqtFQebcbzLo7frZv4Q4QbRDEkRQSjBQEet5L2AiQYKVyCle0rW7WNqx+hD7SFe
/PhWvCq80soyWF0sMtARkSYLFFoW9ofQFiAp1+NYNXeKfp/7h74IODnsH0LwYo+BjagyBqGiDRJ5
8V5XmaWNp6heq+aeIOsTbjBlZ3k1J99bgCpDNiTJADWrSpvaPiecvaD1U1l1EKyRXvX4PHb/8e8z
x6owainApEvqeH77oIXFrZR85wQGzwXmQKnZACpdtU4d+XZaZ3fxTr0XC0uxvFtKsmAchTWv/34h
5LFoCu76IJiE0BQDtj0mwYW+g4ZE2aVoU0GLpqY1npXU6JKPJw74LbmHgEcjHlENUB0xxoJIFNrU
aJHQSZtekSy0qnECb8mdmQU2dYzqModCeAJeA396jpMJPHbd4DZdvDH15MzZLbrhDDJBN9BA/wUR
NclgSa7aXu/bYIA+YrSlPIi0Z2w4/WqN8VYCJ4dc+HB8MsZgRiVURA17A2s31rtM0l5Ec3Lj0ed8
PJa36OITAxSd0EgR6PLB7d26unYqeGRyS9nhJz8YZNDEPAY7AKRZVEs4007MyAkcctfZxu1HRrqR
OHnackhcPGKCTtc6AdXsLMHE+tNUPovdXgtWY/vzejAsfKXmbrETcOjFagothKxk7HfZWo4qbSuU
ZYypNKmzPF8ZVkE4Dpw7Ns8og3i5CC01yu7gJN7O6BIrUxJbU+49cjdxGz6W7vOfPGTgD995Q85S
GOttaU1JqsdVgT5JM7Xi1fBPamMKbyfZ8TtIR61gFZTchnJOaMoMOFamjsbrok2dqHxIp8gZ/ZGD
HkuPSZ98pD9hVrMIjVIuqklKEZxFiPpnvGpEywisX5cX7xjs/oLM/JNFJuVQa0/tM8lHl+KIiQ1B
cUJ5BTXqzfXo5DrGoMfQd6LZjkbshE+GKzvqhvKZD/fm62TTHoGm56wkb68YGJkUOSjGvkEbmvE2
tYElhZzLEAcOZQZGdDFrp6xpUkfXH01lsgQ0YJocyOUgB0tXPU6lOoLGLHHISB4rJbaiJr1RcrLN
mn/duqVh3A5ynFT0EarcbJJbjEXpD7kqo6bTvxillluVGRJLNTzDqcC2a5WKl7j/NigYo0zsjdmQ
pUavyzY4mUcbhA07z4H02EPtlA8J+I5EDq/Hl6Bg7DFBGEpkIoYPJ6fgXk+PRcxx6AscMn+fCTpc
2gIvyjPVFsvcDtTKKsx9MKRWV7WWJHJKwzxnmAA0piwoMRcPtVbxKDVvZvh0fXd4f5/5bIl63sbR
gMUSW3mNguIOgy7b6ya+xPfn9WKfzgU5a4OkLlWbNCDQ838mamvlWmjFBuHAwbIlBDfSPlU2NOrs
DFdTUohyA/FMux4zS4gxKPZP1D/WKmd+9QsofDh0McMEdNpBBqAZCAiT/UPW3MkghvI4SMozwcRw
448jKjAGtkUVrarZFziliX++vjFfL4iMI0wkd0QrI9XTZDBPY5Q0fUOnmuM58rF0xHVnCyfKmsHr
vl4+PZfFYwI6NBPJnIYK0TC+atMpMwVLlSEI2N7KNSclW15EA/MjIIglhDCmqrRV0wKCrXYJ3iQ5
hVJvGFg14b2kLB+hixnmCMWRptVqnclo9Z5WSQVZ46ZeX9+pD9mbT3eAj536bYPN++q+yoahKmVb
OWCnyFG2lB20Zq3cVe5obmse6/fiDRyoW/rcQd/4IzB8md+v/4yvWTXzM5hMEAMQpt9A8M6uXrIt
WdUWbj+2AOEhEJJARdpDBfi6RbIcLhfHmXQw9ZMOX3mEaAfOHbdeyWdQzTtQV0c6r+ENdYCQa+QY
mLHK3tqt9tCsgvvjG177HR4nDyea2LwwFBNVkjIgpZeiq7McrEA4dzydhK9ducwKMxCGaYueiNmE
jaY8XKsSUxBpb+NjmaASiq+AW+9BKK2f6x2Xh4Vrm8G1sPUy1ZTpt8AV8ZgW2BPIjgZM1fTrGAtL
9ZeCVfv8r5+oGZcZrKtbKRdCJUDPmKLdlAUkO7iq4NzAZZBO7guxDalr3o/oBoVzm6zGH8Jq/N4k
FiXaD07cvm6ZvbYzbjHoI01ymAsq0Kd6Ge0GA1HDJnQVS0aPA3FCrtIOLzwZFEoijXhBha9sKdx5
wn3lHUXeYfzaJ/LZJXZOoh+7Wmgh94TgFO3JoTxYyh0oUcDi8bcfit8nn20SSUmiYQYPaaNo3mVa
YJfazYSTJ8sPNXm8jjIckFEYkCG9VGRaBlN1H64J6a0yFi0JI1d9e1QbTvawnKRc/KJxM0tS1AyC
GiIBooFVGLTFnT0WDxM5JN6P6059bcxgdouBkrqJRj/REPPaK0gv9Ntf1KY+WFVBLu7oJ/MQ3mHj
0Hiic74TPBcZICl0SMz4ciHbgYkn/2mlGT/b/LZXXY6Hi3YMyVB1Q5RFYNPnpUxINbV5iy8veR3A
Oq/ZGDyHsqryoPhOfPOLuLDeN5H1H+0yK5uXJo4CAUhD27RzxCfNHX4paR1j23zMnrJ70EI+8zKn
xRM+85ZZ1UrTdFwFRtnGlLFVDnaBuk9ZOtd9oz/9S6IxM8KA8YhOCkmo4NpUnBoQL3q8R4kvPbw0
KmcGGCQOunKspBFnDUriNk61q2zHtbwqXF6L+jLmzywxACwKvilFKg5aZSK3nZDb5jatRgy28j46
YOJweJkg1yQDwmUc16Pu0/zI0a3/Ie26lttWlu0XoQo5vCKSFCUqy/YLypa3kYFBDl9/12ifa0Ij
mONtv5zadVylZg96uns6rDUjP0q8SrUxhzI51Z7WHZt/SPpXX0xn8cnhtkxhnPHFABEeSeD49S9b
BP3Nv7YIAEu/v2Rq0s0kM3CM6V70euQjjdf+qbv/+bUwGfhejDyEhaBPouJo1aNlvurNfT8/ZUvm
yFn+lyfGuI1eEnOLdHAboeYP4leRV6T9uNL1zsbBf/BeF6zItBWdTcDSGiX+iA6YNMScH8HOOi95
uuwUdLaXqKbKnCkCrQ9Yg9sbkq1GAwZdM86RfRxkZFRi/ELXtGozV5ICbGczUDFnW7q0widdxb68
p2MXs9ueykDw0c3e02FGbj5FD+2SHTKOwxgxspaW9HHvNRhGSjyUhIELfqS8RcCfccP75eGy5X9k
72aUZjyIEpb9LNeIoHRFrsaYiUGR1j3aQrVAVF5gSHZx2j02OK55D4FtbcGMrhhAk7BYJoCWaGMt
6Lh103xjqjdTwslCtu3m/PeZ6zaLcpnNEq5bJX6eyU2XZ044P3POj/6Rj5/sLIS5aGIO56RHowI4
ycUf9snBcuQHOo1NmZ+4zFbUEV2Sxtw6i14FM8GRtbNDr10V6MQmjV3taz/x1fvLyvEOkInG6lSH
cVggjhH9WytEtlqeCvEvZTCXTsr6SDA6RPxI+xQrnlwDiYhHKr2thwnkRkMTDUVh3HuVLpUWYnrA
EbOXMjlZy6mM/msR/e0anUUwtiYtebLUMnyUIh5b6cpcrqKcY84fJwEYGYyp1bVWCWCiQZ0A7LBY
8NzR5SqKHsAbRtl+JZtnbRgzI6IYE4ycIsa/ajHKMJY/Xal75PLNrgMIpe6nd7+3Y7H5SlkJZiwu
xqCrVoQLRmD0zM6k0harpwz/qeUv3fh42bq5WjKmNwr9kvZzpzkdFJWx6Sk/JZltAbnUCIwDxUsd
gOpEByV5dZZfRM/zAbOOfhj7VBvwytSMzK7SG0k1gq6/0vMWHQTPqK+APOMWtVtFny8rve1zz4IZ
dw/wuTKcdVw3U/4cjQ9dtL/89z+2xxgjZdLDMlQkKeugGZhdlOLzUp8a63FpMrubdo2YO1WH+C02
rlIG5XiQTfuyfM5VZ5/vdRSWkdAr2No1O68Ic6/OQieqOu/vxDAeJdMjo9d6jGr1C+q6VWZL3b3E
ewzxzpJ9s6NvobZ6DqcyHzSgilKyCf2oPsy+cEAh0uNhA3HlMQ6G1FYK1lqkH/Oh2dOl9WHX+6If
2g3yuj+Bt3lvKyrjZpSh1JVIhUPTr81gAd9ADCLTzlN+UH4Dvjx6nz8Gz5+2rzLOxRCjsi4zS3Ws
6L5PPiXCP1YYOnk4cWxwu4Z09mLsUJpEkrYyOrjPFtTGklt4OVrE+ZWBAnJ8x7OSzbeLhd0bMNuC
v4ZNxOdIlkOgK+Chnkx2Xnya5CAFvq54Y6AUJ+2TjpMxbnqQlTzmFFvwKGG+Ex9NxtMiX5R9zUUz
2PxQKxGMY47TBB5CA/r3OGMHtuqszpGi7nacMc0VR5wEZLuGtJLG+OIoGvuxRq8NM54SgAyUq9jF
Yl99TecIAWJtN7b+AvheB8B+PIAK3lky3niomn7MrAEZsPGPiEnFlsdXtukOV7ox3ljvFrXP6YuT
lMSesSmidKorxBynz/lebPdTUTCCGS+S6oSWeNtJcSC3oW0VZmUbVvH5sufdDp1nld7+fVVbTDpp
kssaKpVHxdd24V7F3L8QNE7s8a7Wx2UD6qBWspisLgGsGDqwcMDlp84N34o50gtF4BJ94o2QSl+B
oXNZQ/rRP7iplVDGCwugRiEd1hwcHSiuTt9pqVMNmlsl9ZWAaT8lU2+NJHIvC91MvFZCGVc8662i
mnWIhKTNX1Vh+EQqUDP0PQnUWXFBa8a5dR+5NZmjZdzIjIH/SauRiOgEiwbVfbHL/RirHH1lT3fZ
nXlL8zDJEY/5geLHW3txh514zq/gXI+377+ypUE1hqyuVdUxZFTdh3965ceQckY1tmVoKCrpFuaT
dOaOS4sQmTomD5xCvwqnIK2uVMn7k493FsHcciPCsKnRVJqzLLc+kZ7qPrhJeVRRbzD3H+3yp5QP
0IFxVpp6iMxudCguXOINLd6gIoJbckfXipJDraP4CKaBU3JLnwe9aJeTLXwXblPUPq09CXjET5yz
ZaEGG2Wah57ez8z81Bf3k3LoG0642w7m1lltxgeYqTmnRonvpzxMfrMvfXMvfWk8wF8DgC/mvPF4
CjF3P1KiQgxpa7SRgRyP+RHRB5WpfdlcqDlc+pDMXVf1ZhabChrle4pB1+20QAVHD8978sRQXVeX
S5ETYAwD9PKNhVVCYzDbUyogbg18syay+kBMttDDBEJsmtDirQLS6Bw1q/JqxrstO/HgI3ifh0kV
ZrUv+qU18boYykdrTm4Koqa2pPKgjbfzgrPNMT4jFsq2VVKolIvJHdDq78I++qMocxbB+IyiNis1
UZH11FJ7MACJuywJKjzEOgqL/BSKNbD2dJUz6sC7TOw2c7SI9RDFUCw+Ln63l95Y4Hs33tG2O6+c
un2KYPI2QImLqXzmMpnZmFQibY7UlaeUzwW3Bk6v/seLdBbAXCTSRIM8YOkeO/49oHBLN9wDSzuo
9rmHTff95Vu7bXtnYex1qjA2INCHtWTUN2iSBfEw74Q454TE7f6OdZbDXCdNG0hdqXi80GIweaRU
kVNkC9fljQo8TGnPJ9XjacbcqkmVspT00EydBbsMATst5D6fJJBnDsylirTMUiz6KlNO0T3lEzVd
y3ISkP6YPnY1vPQIdNG/+2bMJcPzVo7GFBYojQ+hdhvV1ypvYIFzeGzBoxsbUtQzZiLIVLlEfM0S
0LFGL3+lBzun0JApSiINQiqL2NOEXEmenFTgmB7nA7Hljt4qpNRI4ZLk7NCohd1P3y+rsR2Rfpo2
i+poVKo5qiqqNjRSAODcoyDdhd/vLovZfg6dxTBuIZE0Qr23iiDe2lFxY8zfFPI8WneXxfC0YRxC
3OLpOMepig5cs8dMwJUStPvC5xWDP0KOv2XqZ3UYh5BMbdRh0AGtxCf1QLdWl2/mY/Mtc5RguTPt
/H7eJ2CjJJisfjY+815DPC0Z52DIRJEtWgMTD7QC9rvJynYf7Oz2VMY7pG3UNCCrRu0r0AMUNnwE
dnHfuxZm8RzhWvlBF4P1J/Gu99pvvA4nVeJCIGFXxzQjF0iW4h0yEGLH4206vy7GQ4OB69lKvMtm
s6mpJcpw4Rg2E0222Z0YQzKoaJM44tuEE4a2rkowi8rfl4P8IKCwnwFoWfCB3u0qvCXorSu+lk0j
6ionDIcaFSwMujjGcJu1e7XjLBZuecP132dCfpVPs6rjyewo5Yn03iTdqaLLOb+tj7WWwVxvJS5l
MUlhkf0bL7W2i9AtrcF5prrFUfRFoF8CY8+duCM5POWYCx9WSTmF9CrQWsQIODrJnnYi9r0scOLQ
98i441Gab92+ta7s3Q/RLZgkuOR/4aq7NzyfJuDl1ZtT2ms5zC1vw25IZAN9HwIwHSxaV07hpKmT
BMUn8Ge54Lzca/uBZ428A2XuvJk2XdHmtNskxdhIAd7BEig9x01vRYO1avSIVyZP+rqU4h5fzTBn
Ow99Td5r+idj4ojh6MLW4KKkkPRBxjyGEd3L9U2GvlLRc9J3juWzpbcsNOZFkBN8JfIok9FpSHwQ
y8iZ56OS8ejNOOf29pRYnZumlkIk0qZtaV1n0j6ev/X9oRE4sZrnDd96Iisxgo6nTkHT6tGhEISA
Xg4SAMuFj8oN+ixvsFn5tQmKmZIPf0i9Hev2V6bxloqvZBMpHjqNLr5kPxYfYIQPJngTlcbG/wE2
cV4k5VkI4z70kIgGdiygaZ7prqp1wE1ptXknSlUUcHzktmaaJWKqw7IktjAThaaVWxY0U+/SRzri
LSqYD7MCStDIzxE2n5Vgu/spjgkr6HyYAACb8F5ObEqNKu30PfBgOk/HxP5o/2cgYmREa3FMlJHm
tqgnDQWURcIAeepX1r2s/bh8hNtf66wSE2XGeRa6XEGkHNPD0ga6+XVU95dFbA48rfVgLEITLDky
CKpNdA9VdQBf9WJ5qm28cXYAO/o2RecvDxrUUv7lReWxIWy24Ne/gIkvDejzhKSHlhPWbQ/EDz83
u+wu9qNj+pzeV0jNs1N7FXHhq3mny8QbbdAbsRREJFzml6Z/Lkpfi3mkNZsv6bVyTHgZsinUrXBC
eMFKzs6IgTtISRSTp2F2hx8YMARI5X9nFGNskwk3mVF3rW7gREmFga5hD16Bffg43kb7xakeU5RZ
qhcsQV62JM5xsmWdTCzmtJDgWhrdy8PKruYr0op/KYTWAVfe0kjB26iiX+yY5FWtn8RFdxTCw5be
7IGvPhpL1w6g0YSYIu6EeZ3cCK1nVHaxS33La7wRU+W5TYI/qVOtRTLuREyWcq5GuBMZb6gi+bLw
hjK24/ZPX8Kys6eks3JhxOcxF6IcrKzu7bGtMkcrWjpQOR0kg3Dc12ZXda0U41vyVsUmVQw7HCw7
le3p1TwUB8PHTAG4iEFR9WxotjZjpLIL+JzEPHtk3MqgpTKR3sbI+6dcOKlx6ojNy9/ZPONCKHQc
sM7pUFmrfymS/EohUiALvM1SniqME9GlRqoWOhEltbVtZSdgPtiSwknstoVYiqphwcDQ2MpLpo95
aCw0XHf34XCt4X9502ubDT8E6J8yGCufagXkN9QxqXfNXvBVNIM6N79tA/NAO3+6i4yVNnIBhB4A
sZSOgFh/NEq8/hFMVG2JMTUCQW8VEPWHQTP9rNMfSNlyoD82G8drOYz1J/Viip2FSpN6HX5RQcHj
Zl7xNH8eKXZ4vCsPIiBg84CL+/yLdPZ8yozliwBDbUiLqx7vZwCpiGCXkX9gBcFBs6561e3huTmM
V+KRtsu5r7jtrO8snLkSUTjlujHBkY1YrSN+BH6s7EhXz35reoj6+4/Z81kaczPasVxUwHsiWU5j
1Y2nLPSlQpW9NG0Tpx/MwcNBEFezusHJ5Szzl6qvXVOQdU5gooKYHwJWSMvU0WjAiCc7nx6Zhqp2
KtQ2yGOVmO5SP4SjZStoZUdJEAv/mf1GBx3SSh7zjXtxTsc6adFR7u8xfzM2nFnWrRj4TgDzHZu2
mxS16dACKLww0Haxn3+bnMlTT0Bl90kQepdd6S8ypfOnZJKWqjX7OtOobwi6fQwIIEo7hrWIx9Cy
aeYZOjwAhV9UHH6K1OgOzyqbKMQmlqN8hPsm6GKDwDa2rcYZb1tfPY0o4aQe2te6Bwajv9OVZTEB
ZlOvjgoOV7+mC4b/6jrYKB4Ntgj6Hf7+BHVqjH3iuXJWlV7blar5oNdKRzBORcjd0LqiEnN04oQP
jXHtkWTILZHw/Brbb63pLWJgSLvLx0Zt+pIOjOPusKETzw10CDXXTPaLeiLk1iJPl6XwFKH/vjqp
qhOnEnPPKh51LWBuQWncvtY9ZyBk63q9+x7M/e3SBRTQI44res4ftV3+ABpBhL5xQNAjDj8b4gpk
7vOoLAvRTTioBsD5ilujuKZEgC7VgVyaXpUgGP67Y2Q8sy5OupFVGMKtAMg9TrDrIXaFruKYHc+u
Ga8xh02aGyLGXsoGXkouglnhLYZtTput7o7OuAlFA8haN8Iz1SBDpMt8yy48Fhhk4LPhbqhjSGgx
SIgkGBViMdBKkLIppUhoEWO5S9I6t7Nl+Hb5y2zKUGWUZICXqGvsyg1BjSSuY4rjACoRYEDdj3HG
qSpseVZEj7MMxt0smrBkcgUZ0mlw268UuqHbpaGTPo+uieghuMotb+WSpxfjgcISdag8g8w4ax2l
y1yScnHuN7Y63+lFf8PKOcR6P3YkgQz5C+Z6Pf26xAJOG8Q+mdE+yZzoqN0lj9g2Qh2+6235/vKn
2ypyvZPPOKdJHWZNnKmOwKkFxpCCNS3ha7KnmLXJifco3XCF76QxTgoQhnqXRJC2pECwq6zOq0LT
BAib+MDRiyeJ8U4hKRNdHyDJOBU/KJt8H0RfgHV+278i/Kc7OvinfOcI3UgeoR6IOA0saqvW27Db
6mMOhji3iYnXG117kx0AbJzIzgpkNz7wWK63cnLI+v/8EEtI7w0nz6d6JiFkqdedG93Tvb7uJQvq
p8zpsWpSevNV4Ze/xSC7fS/OohlPPBoxaWZLgFGGL/J4nWl/MOHwTjfGB9ezYE1JhWymIM+6gie9
dGizkePo5e2v9f9qAE72/QkWZE6nOEXEVIP6pvckX0frMnlbiCBe/K13Ue56tg75TrTHXePzJtl+
cfXO8pnSUywQxdIItPzXWmgUsLzE0Q6lR/dBObZJnRWT66zOVGHXhCsZhtkUSE07f/FpKzp2lfto
r4OHvQmw9f9yWd7Wy/ydPMZ5YgtjVLoCxdDmEzmS/eKeFLcAtb1rYd1ER/st/tG7ql/4d0AfxyjQ
byAm/SJonE+Yca5oIZjxNKjUuWKU6o5ym1MAnCxQv6ez3TwrXnzg7bvQe3fpnJnLYYmRrpgm3lEy
uWnFx1F9mTM0U+OdZf24fMRbD5x3R8xck1wSsqhSIappY0+I8KTKjKu+aT2MW9l1LF0RqcamgboE
g9k7cUycWs53sl64bf4Hu0vr38J2Cjs5yfS4hztSZj+VwF1tecJ/R65//0ZlW4WjaM5a2+HG5Mce
GD+5n1c78kJ3ibE8eKhAV3FbcXIb3iG/3eKVT5fLqSOzjEOeNbuH0WBWt7q2HI04o2STZ7zpbEjl
lflpILxgRW/J91pqJUzx0EJTPTw2SKuleXHK4WsIcoDLRkRt5JIg5orEM5FAS4ksns77gPdgLwVY
Qw8MXv5Gzf6SHCbP0Bo10eUM7mA+pPvJpWvwokOHDVJXKmyyCyNvPop24mpgweIpuZ0M/PQD7ER+
Jijhkmsov0vJFyW0kw5sA9g8vnyS2/5cw+CQhSEYsBYxKkpDmKjYbaDDPjNaX7EjXVXO+Jny34ov
vExqa4AKeJRnaUwqNUpil1c6pEU/TCy6Ub8m3CTHYVd4VWC65a7ap1/hGihn2T9Jx1F2MwUAnalC
qcsALM9493LUxFoGyQlqu0clfkx4y9Xb124lgLHLOjKlhYQQEGlXbx0uV/CawhaeDYLrHtq/w2a9
aSYrmcwHLMIhEhIRVz2Sg3yebbnwa+7ADe/kmO/WzehO6jGECKgiGg9a+P2yGW56Dl3RRVCZYkRZ
Z4KCIlZNrucF1gQLy5G0NlByxR1FY7HnDuOPl4W9PR8/XOuzNHZ9Yxz1sqwrSBteQw3LzqgHY2bp
W/yY34Lo0Rdv51O+OJiax+aldRTd/Bmkj6hG8FYcNk919TuYXAp8cq2hd/gdYhko8inM7i4run25
DbReNM3AO5dleptDsxtmBe8JOtEhgHwZpJKB5tHtS/6jfVsakK5kRRNFBD0muQ/LxGqluUI0pfSO
qCP64TG/asE+MAQld1Bq02RM2IulgssOvRT47lWwyS21NPAQRbqbmLbQXjfxZ0PUvI7HGbvVvjNw
dj8FMbZfT6JeGTKiGqWBKYG/mJ+GEyC5gyWg2XaBEUHpGWzogfKZ8/k2s7KVZOZART2s0lJDi2ZA
9js8YnX2Jv5c4lzlfeep/nLdBMYzHz160yxXYplksFWlAoPaqFmN5F5CbsZb6dj0WKu/z1z2KFLl
rJSx7yYokz1XhV1kyEuM3rl8fBwDYcvaqoWuk0wwe5y3PZpqfV256MPqAag4FHeWmsW9LG87uJ31
YsvZcVkXySjCUNLEntzw0KGiTTFWgVyjuiNMZYiBRz+j8jPvenu+4xIWyVvpyuoH0H9fXYkss0Kr
oT9geQVTEAh6sWptDz9oPP2jUvr6WrCV7kHQciItFpxXJv4jxiqw0KyZ0zzkWArL2G3mIJ2e0CLA
2AjZYeLO0SI8+8SO8+V+4bl+XnGWqDspxy6xaP+soLlyD7Cf8DgcOkySds54xZs+44pjPEq8LHmR
1PhOyfPoLcf6utkpIIsXDm+tSM414J0h40QkUmuNnigYHhxfYm3fl58J8S9b/lZV/Z0tMB5jCpO5
VTv4YvGOIv+0TuTpbv86eOjiYOiMh/1DHcSH+L2yc8aBpJYWGTGdN1DRMZd2WTD68Y4PSclTi614
awUgecgE86s960QTfygG8hTAtfvkC785wXFYbEU6GcCUimQcD0X0/1Vxl6ENshimHZt/d610xk+k
iWgMUo2XhVJWNplex/GFpH/pfnUm2TbyrooEAV7eMk9DfDPHvZsIrq4/cmxvM0haEujcVXBFoG3w
3umJJmbB1RqNqmy2yVFz6Xh2BdLVzMsC41o/DaYDjjiHBFxe280q+EoyjaMrd6vOYb/EEe31YTtB
DJ9TjdiL7jfdzUDQQo1vFOV7Pb9e1nfzOq+E0n9fCc1llbQ53aEeUBlR4++CWjhannNS5G0XtRLD
uChFHrTKolOB/WHx6RRk4RheePq9ULJp+CthrIuqikmfCxxk29xnqHGj04waI2apM55am9XTlSTG
USkGqOQNCY7evJZ82Vt2y00BqD6wO7m8ERDeh2KclDQqg6GmtHZQ3sjjXZseUy4BB7WwD47wrM5b
RrIyhrI2cz3D2DQgnCkoKXASnPShw3hx+Ep3V0qHF7q2y88ricyTxRSqyiAmoknnd66w63+MXveJ
Dg2gMlF+G8A1JruzK56qAfSTqVc6vGPdfmOvfgHjvOquqysFZVrweJK95RMfJQQPpW/wO2O+xh93
3NVF3ikzHmYhdSrPLcyzbMpANSYP/HTOX93qN0D41YdMBC1ClZBGGqWyW+lLWrSAsH+5LIR3qdm2
amOABKwNYf1K7ii+gq1Po8KQs2nTTp24q3jWwnHNMuNE1FIRS2nGQ0IgpmNoX1TllRTXYv4l1BLO
AW7H6pVZMD5kIZm6LAumveQv6CwhAtBXEmovjQdokiC8MThxh2cUjCdZKlEhCwU7bFPJN4Q0AMBM
wPlePBmMC5nTSh1SzAoCPGlyFTfxzM/dLjv2GEHvgtgLHe7QHMdpscQD5TjHmRhCojp+0eQnabkW
/tZpsRCE4oz+tDIg+1WDGXTsPvY1d+ptuTMfkG4HqKQmJ54hcgKMwviMUDSsepFh+JnVfrZm2evI
clXn5deymP7SENkiY7uUZkU6HKHyQA2x9PXb+XN07P32SFtkBW9hcttIUAHBoIEsiyxBoWDUeWi1
SAiEKdrlWbHPxYpj69tWcRbBHJ+VlCQVR3wxjda5owfDTB1B5Aze8vRgvKwoElONgMsEdvdTPJ8i
dce5Tdux/6wF/QErHwtUmLosBGhBGYTpike47w6oc/uCq91yZG2nhmdZTJaW5YAqwoY9laUfehh4
tG9BlopGwf6yJN6nYVxsWySVNBGcWm8oe+ym53Y0Fm6shM+X5fwidpw1YvxrGtaiMPXQSJ6tb6Go
HMei80ON7LJh/mLqrTfLYpBN6U1W9KONed/bLpp4P4LawMd85/wjGKdbjnU5LhN+xOjobxBUZYze
rOqCb8xp7jKfV6DdPl3DQsvAAq4zu4xMpLAfCX3XzktpR4YDIH9bqTivse0o+VMIW6cKozKS8hTO
qTPqxBVmSbTVru7sTomwbq3lCaAvgcl0+Xtu3TYZiDMyHkyqKimMgSZCXsyjBS9ldXcJHrcjT8Bm
G3stgbHMRBIK1PshId2r12AkSHbdQ+qbrnoKd1jsK29orla9XFZr64OthTJWqphjpKYZjV854Kv8
Ud8t0Z8U1dcyGCOsQL5oTjFkxPvwjj6NAC7oyp80JNzwJO5lhbbWwoy1NCYHMKs5HZIayaeMdXvt
RNudyRNYHZz8pfdz7IVFrnD8s+reSiyLpaFkZj/HmH2GyQck+5RMvMntLQwtQ7LOZs+8JPp+ztOS
wOxpb+KtBwPcBsPLDrRDsTiLF0TXESCkOy+7Ta8y7IBWaIAC7rc/0BEhbnK8HR7Ov4cJcmastFms
4K7/W7YFwfxe3Ee3lOedNxLAu/FMqBul0FzEBBYkV7dhcogaQEc0X5vwoJZ/FB7OSjExDyTJSTxH
NDyku669k7XYDReLl/Lwjo5xJsuYqfJQ4lNSAs/FpVWyCOv/WHbgTgRtXfC11TBeZZkGU9QIji6R
VVsy77LhJdGeOHeO/pGPYeZ8aowX6TK5nzHJQE0T5UwAGplgR8Iz8z5Dxo2NLd3vruGVeVnqL2Ls
WS7jWRqrHJW0wNca/HJv2fUh3Jc7ehXI3R9BwL67f4xjGeZWMyMZwsisO0Mf2bEE7BLgqA8hJ9Zw
vhlbRm3lShVkaoRmeWMBu0D71GV/lDz+PDm2dCrNpCEkhVmM0XxfdsZOyASOlfO0YPyDYRRksiqI
aOW72XruDGJnCW+8jyeE9Qzi9D8IfS0/ToJkS/KVBdYZjn3zpDBeQdA0vBdo0ijsJnpfPbodC/S7
K3lv5oBRL/zxikdJS83pwp1i50y0CVzGJc2I071+oE++ZE8Bh3gjOzzVGP8glAbY+WZ8pSx76CQ7
URK74BIRbekiixLgmBVMp5tvMXv1ktCTThYVDaXt8ImGLutkYq+Mct+qbvmsP4gP6bPoA4bKaV9K
gffxqJ2xB7kWzjiJbhnHMFJQvJ8+yYcEUKEGAFYc8RMFFNQ+Z98u28pmnrhSlfESbRsrQkoLU0V1
W5ueKfJeSluxY6UOW8LMsGBskQw97g6jVXT6eHmJAjp9XD79yW6VsZbFpBwjNiSkBttBTnsA7Vxi
tzZNSIGOYD4MnuSJu9xJOOe36dPXMunnXNmKOYzGMvc4QAqRQ+d01T3Fy/23kM6LIBzDfBtvXQnr
FmzEF0CpRQChz84CCHxWoO54l4yrFONASsHS43SBHPmOEgcWh+kq2pOvYGYBDSUPGZorjd75lVax
FKdDs8Di54N5GK8pxtACWr0GiAwzF6qTY/BszVJOmnmKJBCWGpXoFFF1TCQeEvXmRMnaJpj8QgbO
dV1NOL4xdtpn42F+7rE7kVyLtwYWkZTZxl0G2nbhkmseIBtPPcZ79LWRKkUP0ZPSAgW7tIchcf/K
ZbD7BONCxK4QcIIAUt53leT1scR5MnO0YMuU1QJiA5EWI9TikKVH5U+gI9aegq1RxmE5h2qIYyKv
Y+HRQcUq0G7SFyCC3GETI8JERfQnqDTvhDKuou5bCY8iCK2U6pswN/o+yhY6vyulnHTpbbD5YxBB
vxSrkOiZWrR+tbpSmaZ24H2jLQ3pWZA91Qhhi/sYDDoTKOpj7ZAUX6qMg+j7i4t8lsr438WssrKj
fWdhNx/CoMRaNMZojWsK2pX+w3OG20ZylsYcp5qWkfzGbddWib2QPTS2L1v6do1DPItg0rWYxEm0
tFiJE+9mZzgqbo4L9SI4S5A8UqqIeTc8cWe76e++9O2o3qtvN6gkLWcKjNz5wkn2kgNqcHvKAvw7
Uz5b6/swyrOKjPNttIZ0A51V6Vz0OTDVKrkIm6DgTRtbfeixBC1ejcTjNte33shruUwiV8pT2ikd
jla+k3wsAIJS9dC9JBaQjCi+W+RrVPRvQOXyBDPOObOWLCooqYNUhMEgCW7SiofCXG7lqERhlcf4
ziasqiWB0NjQVUPWATnxBky0+prRkPX6omB8IdFQ94seZmSs0vzIMVTWZlgpjKGSoaoaa4IU4UoP
hkdKn4Ij/bF4fwI2zApjDLQVm8RIFghrsnZ05l6b3cgEiPJlndhch5XCGmYE9IrFoAfX3ot9bmP5
wFaW0l2qyG6wvELywyL5l2WyLoWVyRilHiVgcpUgU9PvpaGwp+HusgD6B9Z3mxXAGF889DFQ8oCq
rQ9PafswzfvM2pf5t8tSPjhiVgyTBSiyDIzhHnrod8In4hdB4sz+hCFW0f4NmkyeiTNvCKuZNbRd
IE3GuFYLrFmsGAKZvLPrym5u5B3W5E88qNYPdVNGRTZFEOSiJWKCk6wRvtGIa23ZKV1KsJ04qj15
8S763tgg2N5xzpZjI2zqMCWNbmUz8E46f0YZ2i685Yoq+3OrnV+s/dD8ZpWl13/lROhKnmKUOGFa
S4WDxvzdAHoyCjOXgytRv7+sI09FxpvoeioBpgniquwgEj8TTn/39xkHMuVasjT0CCWshszHOuKl
P+yjkz0vxneEbUz5uqFAecST06Ysj4lDV9lJwJtV/BBAWVmMz8iLsBLGCFRLlOJdcsfrCX4e8VPF
NmHkLP8kbrvjM6d82LRlxTKexIzzvs4p7M7gi6ZDCYspG4C8H14sJ/26fAUhhVNdRY6IJUbei41z
4RXGvSTmbMi5AtmAns0FJ+rctvcumwj3fjNOxSRtOLV07C+WbUyz2NZpcUt/vMl98iKeksc0cf5F
WOT123mXjW2NqAmJNIMyH2iguTQwZQ2+D1CEmoBnkW0+EyrnMFnA8XYZAcuaQdEGU/JFn+9zoXWU
WuH4LU44ZXGvSK9JRAkhJt1TJ03hbVVf3vFqMBzXweKOt2Uzzx31VPWApeHmm5TvLxvGZgTFepeJ
5qalyuxxkVqJ0HYMwWOj7VOMIQ/XTX/MNI6H2jaClRjG46aKAaoxGl5wXJlNB+AmAHJP9woKLlPA
B8b78NR4u88rgYzPHWSAuIWJQK2OAlROpS3c7wVHPhnXBGA5+Z2Sch+kH2bt/hWqahLokBRZF5lL
pguDtYw6VihGRz5IfuvQrthr71aPFJ6FX+rZtHVs8/xPHruPm2HXssxMyLPMb6R5IdOT+p939Bid
2HVcpCKDvgx0uwXNHVCXXFEMmOJT8UbYDQCkf7hLj5vRZqUVYyuiKUcFCsY0/+kPyieZTmlipXs6
0mUz/fPgDFjmGU+yDNCb33nDbV7tlXzGdJqyVchcv8mnUBnmfvR/h9Kb9/GYqJ2ZetPXDT1Y9XFM
rwzlMTI56TH7Nvv32xmWhha7IX7YMOsVPR/MCeDwOprE+kmcvBb9YPK55Y3VbGfIxlkSE8LmXAwT
or5ZiWi4tG4bHlVbMR268JWAAu+y13qzug+J/0oec9PyftaBpA7NGiwNmTRrnDAzNDyPD/8d/Zg5
RRaitOj7rlNzyBqjOKj18NCXzbMxE05E4Z0hO5nWSICfEyPI6dAWjiKbFqRfdbt6lK7/O8MNqxRz
yZIo7OSw1Cg4pCup12n75fIX2rbunwZhMpdobBZ5jgUYRKUD1DVTgkwEFkUl+pfF8AyBBSiNtEXo
lgWHRlfbjavQnWzdBtQq3km8WvAvYspZJ6rz6tmghWZSWDp0AkIiUkTqlqJDcj04RmAdOmfGY9Dg
VG4/7N6y34lJh3tjDMcyhn46kC0qy8EIaPssO9M+8QTv5bX7DjK1XYJtaRxv3NoFsdvH5i7+Iri8
zHwzFTlfOZPJkDErnJEmhcVY1WmoDtrCwQ7czkTOp8u4EEWhpO4YvsIjcLKl9lOYXRmj4mnRj8sm
w7NMxnUsityEMbUYJfxaLq+1+qxUnAcfz1LYerFa57o2UvfUetXXZfFDHU9MSvBkBDVQ1B4xXRKU
T7zI+Yss6+cRWjSyrgy0zYs4abH7iym1QMzt+TqBUFp1VPvgNwHiNoO1qZpvg3HGh3WiVrbIIAMl
AE7LBGEttjdvxBPtVIc3unf5w207yJUsJmJapblYMgZZMAnd7WvwWITu8H+kXVdz3MjO/UWsYg6v
TBOkUbRleV9YcmLOmb/+Oxjt3eG26Wl/3rq39sVVwnQTOEAjHNjRm+TgbDvu2Pv2ba7EMeZuKFmf
JjlFV6HbYUiPFnXMn/MYqQmkVP3xE9erEej+5NVWEhljrzHVsNRIgFJeYkarN+UdlcXOb89Mlk+8
HoPteHUljzFpDHFqdUAjv/op+hD8ICWVH7QT6E/vZLt+5o/sbWLISiBj42WZLJ1IE9phvhekx/D/
2791RsvV32dsu1sq+IMIByrm5yR7tMRT3D5f18JNmLqIYAvwhhSOTU131hWyJ6YdyB6DgzUpXqyO
u+uieBp4ni5a2XNclflcUHxvnuTGDp+mW2UfuPVoK7vqLgbF/o7HV7UJjqvTMWFBiW2Iy0AaGPS3
knY05MfKfOGcigMZbNXdrKJ0KQucanSMzAnweg6/q/DaPfIt3Po0adQVk2InhUat6UNU9GDEUbbL
kvoBmf2HEfM0o547tanYQp25nANytPzs01efzTKb0ajw1sYBsYRa/AGq1l0NuhZQthnoZKCAmAf9
PJEMclhNpJsFIb887ydtX4WvnDOxHfqMZckMVNSWuoztgjNhCgU9PNK+QcZD8rIjNyHMUw8GI4pk
WpogIxBEzdO6wQN69K1ddeTngXmXxqCFaASWbNKlVeJtF52KkBPR/NS4wFwam1RXlM6YhAgCkkN+
pzo58pkRMFZwAl+/l5ziqUHTk+lZD7yM4nYW9WLHbFbd0MSkF8h3taC8y0EtZZffjafa7bzZbc5i
k+/mHTfXx3Fg7OBQ1iW9ZZCHVu57bzjER8v7Kr+iuwwqzxXGwSp2cigLpLA1SggTj9kHyktnvvkA
Ji2veqkP1E4WuguPypMnk1RqZdrdHEt1H0BmVZ/Ailhr32rT55gaRy3ZWYNGSP++xA7ouNNBnzXc
VFAa+dC64626T7k7TX7qb2AVlYGPHtzjhfYOyYNLCw7NAzJzR75/4bk0hcGRKqSZIhkmMT9OfnmH
lI5rPXX24lRvqF1z4Z/+3BX4Z1PrXRD3NcY5EBC0lT2Wfjv7FW5TvG8Fns3xVINBkwxz9blKr0PF
uteaT2nw0Rr2HNWgV/OV47C5dMFsKryOoH7CHmSnT7GXOyly6WKMVFj1G6QlnDOx2eFc0qZJIhPD
VKodj7fNtNhdw+F85sX1bC5djKw0kEZIoeH59/WqATZL05y5wE0dcayLzajXSShIaONG5ih5MqTP
DRf0Of5LZSAirwJDqykGzW6bw3gKDpgYvpd96hzg9l3x9IG+3wqO2qzX+qyBrOVr/kY31+ylo+H1
LurEv7FuhvulGJwAHVBVFB0ub3qlElnsRb4CRgDZLe9H+78+h1QGKwIQYrx/KmwtBD8sjmd54SH8
gLFvn58R4/lMdo+nQhWKJqDAA1vq9RPtdKP22tRpPNU1ds0daPZ8LsUvJ0BlZ+ay3vj7UQt2AIwt
67hU82GxKc8e+VQGL+6kt2rXdjav4Wu75nkJEthJurGKNGzCgPZoKAeKL4MLkoJbwW6d4RP1SEVP
/SG56w/UPcRjqt0GFpPaP0QTq0TJiFaKK9dx3PcTlVuDkxwdo/ol4w1Obxv6RQTzlNGTdOiiDPkq
FEnsGgYI8hYOHG+b+kUEk+RU4lZKxxCnEGo3v6O51VGxWzd6ao74YpwqPO/KGFzRNHTWGjGEqUV2
mrGoFHtfb/uWN7fxi6D1cigGU5a8CVKk+SijMzuGr5W2dls7gkOjNbI/H4xd501oKYt93spQ3hdj
0EWsVD0csDreydNPQbKbg4/XvxfvBhk8UXLK/ZX4+/GCNVYYAUh9aeDkvX8BkZfrY54vdZvJC2hQ
6fmiHtMbWkYyIbh5j0d5MccvMjgXaUzQ0cpaM8cWPtbgp2/v2/c0b/a99oAtSP5N5ly/we10u/mP
PDaxKdQjnkwFKeEufgLx16H3lSO1bmJ4g6PvHG1gk5ljKtXGOMN+AzHw66E8xELCCbXpdn4Opy6n
YSBCTCPi7MHtJYcOlT4q4kf75Mgr4v/EdPceXl/kMDgxar08LXRr2rP0ujxbEogO+icUh9EJ0f1A
g3S6a10QL1FX6p+scWHlM9BRqiA0w1YH5JEEZRcGidc08+66ZvC+FoMalhoqFopyCKuayq6te6vk
COCqHoMOdVQN0xDgEA0YvhdkmvOP8W19yLzQ58ZVvNMwSAHnZGVDjdNMvjrb5k72pP0OfNCPBtKy
1Mzu84IdnkQGNuYuT/KQJOb1Qx89dOLr9e/zC2d/0UEGKZLIQPpGgTmpu74+v8+h8jfysfOJ2Snz
9cQubiZnQRVrOPIfYr+Irv4nH3zC//b4GDJcWnSgUEZCg8/Hc7392H2S7rAs9MMou4Fd+uqnP+yt
+gewJHZleVWnCybScK9h/tzEfmS8TrwuVw7kSz+x7qeFlUoirhZzqOD9woh78WmCMRet3dgIbjiW
cN2NSSKDJrOm9TEYbBH0m6CtzB6FCB0u1SeOvlyPbSSRwQwQ6aWDRbENZZDQDecHH9BB4KLFycn/
E9Ljpv6tGo3VNcF0riwqTyMa/gye7tON/BrnJZGBjliTynSJcWPFq/ZVizyq3KZgf7YX05nd8ZlP
dnfds0giAyBGE+eZaeL2ittwr2Cn8Ht7GLckzTsZAxtd1YLiJsLJzNMCM6Z+3drV0a9L4w2Fw0sz
c62YQRERbSZhouNcGhbJvC81osIYraHSdmCOwm5A64GHjRzsktg+J2MSlz6jmKr7Gt91BxHF98JN
3GFvfAyeVYxzDm+ln6FbiN9ixTPus1tavVRmEaTQkYobTg7KK9m2ejCcPoYbSP3Q59U4OaGCdP45
K3GWkMahGkJc5xM3gOoJBWgaYYXO7CHD6eYny2tfC8yugi4udHkMLtt9ohe8POfvVvKDUFSEWYD8
BusP7RybQ7zZG+/QgP5ReaKuTdqqkw/gCOMl/jmwdg51V5LTpFIjUFPiMRU9CdNXOXrrZg4Q8EQw
QJMlATavSjhcoVW7cBo93QSuDZN7HTuv+3LpbESrk5hiEbedjJNkwcemexpS7/rf5x2DAZdW7OcA
Lg0qWX7OQZ5cypMti0//TQiDLD1ezkZSwebyLvarzLJ7scRYAMeXcaI6bDD7N/ZjraqF3nKcRTwW
Dz2NG9yatFsOS1u4YEkwf8UNsKXbSYoj0DBDVrsctFdKdNDyLekR9ty4KUZJJ69zRMxXXL9Jjjqw
VVwltephJLHF9KyP3lB/u/73eaDMzkTN06RWSw0Bgz/I9nIrgeRJV9AFZYB6IwVnAEXJf1o++yei
Y+u4ia72SY3/Is45WemzJHHCAo6as6VbsQK/TImVw86cfJLD+xERqhRzSnQ8GfTvK1PVDdCw1Dpk
LLPq9elLV4S2XPP2j/+i6nG5KiYA0YI5ajvKPIxOEXmip+zjU4eSt/CI1H1gy/v/CKZsuTaKzALR
IQns0IwpTE7RjP40tg5H9QgFrpkUgxKTNdfJ2OH+9BNxm8Z7VLod8xA+5g6Rm8aVbRxzkFrzHTPP
qljgEOqhwnsJjevta6SdypzXeccJgNnirQniVkvtcTR1p/hqbYeedqfb9W2coeuPFujkrj4g81Hs
5KfElm8EV+JtfOWcka3iquoU6QZFd9I0HROx9TIzca9/QY4BsBXbSDRAAxNABLIrTrbclsr3cWk5
iVLeOZgXCzoHLb2noMYq7o3mudc434r39+nfV1YMils9qgGxTqkVe8FQPDSxeNfviSeCAYoxHyoV
S6ORTYavCJbGDiROGexsk1dsSWFAYhRqQdQo9Gq9+Cndtzv9tLx2t+Mbra0DyvrBZ92d/flW+tHp
iD8jr3YHr3j680qPJemWhX57pMAY8wqNqjMiykdI96NHpZd012ETFvFw/EY796ZnvkhjKxFV3xoB
lg3TsyLDahDkLp/O/XYP8al2e1eW7X6wB2yw4zYRbALYSjJTiAiXok1GAsoOWSVFtsObEBgWHlWI
rUAsYewWr3/Qb/iDSpsatZLMJB+nvAUnQw/JZfMtSB6UlEcZxxPAWJ2BzRbLMEIA+tXsPPO0gbfA
bBM8LA10iKKmyz8R+1TLpFStgAISBteC6i3Vv+oLJwzdDhBXMhgPs7S5WXU0jRFUDiVpaTZUtOzF
o2ocryTGOxCj9XOmza2Rw6nM8mcVW73KyJa5S5w5QtgwtFCXDHB1DtcmF5PYExgCtBvzc+VZEdIR
nZPfJ6c/qxRc7pGNQktTCPVZpLK0VYJGOP5WSMXBHER/1qenOpVPQ6Xdm0q/l6zRDiPxGAaLEwnt
0ZpEXtC/mbVY/RZG9ZM51wdUe8jcB1d8GU8lZoowgv5CjcPCgfuo5cljLCFNjbIU2/ONN5hgrXw0
zzuVN1PbRORlDg9Vtl/xqwMyDik3rcgqBkC5vEMZ2cN+rmc0hYC6WcCeeCRKQMmIyQ7Rp5YXXui3
HWyuhDOuSuiQfJVp6kfeddj3+9YiPaOidygPQFxOnVg8q9lud19JZDyXQGSQRgeJoxPfaV8Vnygv
BCwqclp/8LoWi9ww4ne47pHP8f9P/nIllX0Gz6mcFSOkosn+xcALDh0Q+eN8pF7t0LOc9y0nGcLs
5UV+nv38wYzRMst7VvLMmQEosUHTj4YqklPlpS2Hx7E65cHj9bNyvykDTHnaxolAQwu1hy6BAVkZ
err2bhY7jf073XXbzuMfaGej3yLX004kLvpKQg7KCMATUeyvH4p+85Xvx0a3jZKHIPMAItEKElpJ
rex+Zy0NTwwDNqUmjOlAsxjFbX2XHsOTtkv28g2vc5p3YQzGdJVcThINVIXVjYEVFrzW9u1S70Xd
FQZTWrVJ82XAOTo3GewisCmBsdwQ46uh+b9HsbTdGLgSymBJK1ghllBDKJmVcjOgLWTy8NrhoxZ9
hmvawGCINvedkNFnmvwIL2LsGtFd4RR++z2enu2A86LeDHZg07xcdVQRUMt6L+WjW6INfJ61u7wd
netqzhPF4IMyoANGpZhCMEfHzL402T6Xn4WZi8IcL6cwGBF1WVhXdIPKc+/Vbzry8liC/Cy+Ukzx
p/HrP1fI9iIaSW00AY0rxs03ffrUcbdk0cVc0Qi2+TBb6qZQ6OLoAd4ep1dqTZ0OtVN+jMF53IAW
MP6mw4fzCfs4V8l2JCZYeImHMUQTuXH30J4in/KDo5uEQFuwKf9JqutiZmxToqSks9oGQNuYUgpo
7Ywfhqi2rysix1GxjYlVrCpdT1EQ1hXaqnpU5wdsQuAI2a6XrI7CIEbS61ag0dXRQGa/I/bB4bhg
Dpj2/uqcNzMHdFUGNExVmYOuhRl3wWk2HoTm2/Ur4wVybAuiipPMJt1Z487o3sc83T71yF+1j6Vj
uueQPdpneIXnfnUKv1wXz71MBjtapW1FJGcoUMbwPbatgjUBvdLBawI15AWOvMtk8EPpp15I6aVV
5H8lwqck5YX9HAHsK1+JrLnoyKDFR6134r11I93oGElA9W74mw2EF4nzno/skknJTJUqxjpehKaL
T2zw0/4rsqF3Azce5ZiXRg5ulYSqi1IOh5IkFT+W+TZWf4SWf10feCKYGAPs5FrWJ/hCxvgsa6Hb
xLqt97ys43k+6Qrwsmsko1YUY6zTpn5sMEE9jW/Gc/ZB9fI7ya1PgZv5Krxzse8R28ffmjfrx7D8
1rQgL+Rh90xGVVWkWAyGwsYrCPV1BzEBSjaxI82Odiz9NEJPbMmJSnlKykBKFGAx49jgMwb5Tukf
epNTceCF8hoTeuRp0OXyBMzCs6V2pNt2F4EKGTvIsAf+zNDHLZ/zjsSgSBpYi5Kc279O1WG6HXeZ
G7nFDZHCtg8gNjpx2wRI169pEAMl8zAv9UKNdeGbuRvu35sg0TtFUwr8LWu896fO9BblkZLUKWVU
wJi2Q4SAwWDtVH3JAJW6nx0r7HXDjrz/ZIs6kzis1bCxhHNOof6Qpfdh86hpHO/Gg3928WSuGaqp
0rt68I1XAn8LepI9hei25M/mbpcRL56b3UBZW8MkNzTA0n0tXxQ/vaH2/vw1PjZ7TJD74IjaVx9T
bm1ss86yEkvau8LNYBmbvKJ3zfwoH1Uve6aJgvf+VZ5ecvCTJVUPFDiDgfCkUzGDhxV81ohHhvx8
XTM4Ab/OIEgu9OXQ0IhTEIwudrp90zvzIMfjrtdGDpica6xXDE1nwKQxelWpSUMWyTYRJIDLbvm0
uKUXPhl+5gsOGtM/dLa0M8G+bie2chTd35jq4ti7ziBMl5d/T3VFByL/jY9zYi875QhAA0l4x+Oy
5GGozuDLKHWmptOztHoNnzSk8yLQiT3lhwjjSTAOwQ0/Xf+mvIewwUBMNZaTItJFj0K4C/r5ScmW
HfYbeVbX+bKs2XhE7tQILRISL4/PM0yDgRpRycsi6iFbuh/O3DoSmNTes4kLenLyD8WCvBbPWH5x
yaYGFi1FlCSTieRTZRl7TYajSg7Yg9LaGAJ4an1AqgwcT7zfmOjcVqOLRMZyKrPIjLA6u0ZMdIJD
2sRCTLTqY0lmdMSeSu0D56tuA8JFIGM+tQGzlBYIROLyTQfF663uaF+mveEhKqVt1sUjv2/iFzHp
RSpjLbnYVbVBhT5Qf+OVN9SK5sUz5tHlxhQPnZW8qVKi2Uncy45WaZY3o+3ubgkL0b1+ft7xGTPK
RdEcOwGK1alPTeVW875WvOsieFrETgw0aqBqYYQqVOthV6ck4+VpB4ktYKpK9qXMk38DjzjnYkcH
qjAbipkeGunixclNJ3hjwHmx8z6iRbq8cluI4fowpZq2eAyOCKh8y9NQK2xs8YY3I7btUP7RF4sJ
+5cCcb9Kr1wxNz8vg/66xGBQDANgT8oJOXg3xzjjxAyipqBTFdZxNm7D6C7oHq5rBP2Jn13W5TT0
E1YXV8oQgF4/5MOMxDZMP9d/XBfwi2fDRQIDI5o8lOG53SC6hU8cPcsvU7REWU7rVsu5M5ZfSOad
ikESJRQDcaYe8HAsbUE8jQJ32oynBgxsdEbSFx31Kqm7/C44FqgCgFLgPbbuMXSWtXZ/+I3Ofd7R
GJSQ6qGJ+/co1DzmQGXjYwJt7zxkuV3hMH2WOcT31wXK7KiAoFr9GJMbkKtvOcJQnoJcv0hslvi3
BiqFGHY1VecM5WWOQjvQIrsNvInHmHXdmGR2LiCMk9ZMaGKlbb8MwZdpOfXVwHmGcHAIvIj/PoyM
mbasJIt9r6UWYKemqdH2Q8fNcPwiEPmfYYFu/t+yVMuqC4EurnMLMFqAOfmjCYL7Gi9Y6maTezy3
5C+x5Fw3aLKdXyOGzM4HqONsmgspoNog75Wk9ji9pm3ohMshG7gtbXRh16Qx6DEo0iDoZMnI/f4Y
X9I9bdXDOId5Hs76Q+oW63KpLHIsxizVFINIVYg5+8pdet4oHQcRMRLw7w8X5UmGfl7cYH+csco6
P89tR37ldS9EaTzulQ/XP9kvnq6XUzGgAaouvUjIBet/6bsG27J09DdMTvkB9ZzdH3XYXq6QnQ/Q
NUOuloaucLmpUOAbHzmn4Wjg2QhXPkuvp2zRDZxGejbQr4HYG4vjSeknB00EnymtAbYRbuKGJ5aJ
MbK5WkyVEB8zOI0LcnTa4lr5UgdvVnklCLiTbK94ybFw/iN2ncO61YnjHP1JogHRlpLsIwGTUwOE
p/3u+s2eq5ZXrO2suSs5zdJpVkl9dfJucsEOfYOZKeTDbAObuhAao+aDSoLTxvhP6nUHWLxLAAc2
Cjwvo+ww7FRzL6Ie6lEjB2/zJCd6lc+Zp9XPi5Sqy1RyRV1p10g8utX9dHOmKxG8+kOHjSXSt+s3
8ouX5j+Wcwbhlch5LktDorlXYrnLj++jNTSWysv382z0PAuykhSX4mxEJIle7ZVf7ojqwALvxu9w
FXOc+nnsfCXMjC0QEtE8md7oL1H9Qwy5rWIc5GZnCQSriuX2/eaih+XMz2me2TfyBzCNu9wpUU4c
wTZytZ2WRoN5/lLaq/zS3VJenHyFsMPc353klJ+rHa/MyxPKBi9LPTUpHVIrH7PWFSPFVqxnuf/x
39SQHSrosCkbC20hx8qaxzHKj50l3Fih6aSK4k45aEg7xV462Y3Dyrsu+/y3r4ACO1mQy1JpGjQv
bZ4GNzimXrs37osHEMV9VO0CpaL2PnKpX+xM/fg7uVCOKrGzB2WIHX9o66FfAAIEYq0XUP/Vv9aH
3+tH2GZduLiwc01mZR6LWheiFEMgkY+0d6MHev6D6KHX3EtPxY0MujDw4Uh2+syDAfLE1y6biXdM
MZy1iipk4Z3iK/thT8xP/GcEx/7ZiYS2GyQZHD80tDTYQS9hzILjS3h4JjNRTlOKgpVhV5dTYCeQ
b93kp9SJDzFaSFLX4rYO8w7ERDidOSdtRAYiKZFdxjeRyUsxXE+HyWwP1qzXbSDT2GN0yGvn3CPl
YE0DNt2CcSf1/6yD6R/Hw/ZjiQJoa6MW4iSM8CtN7Agpd5Uqx67YcQMlUUYVVQ2KaIyvBlyO4Gin
BYBJ68BDlzdOyXuxKPR7VmYVC0MXZuS/wVexeMjwUWug7iYvk1e6+rO1015QANvx+NA5Lz+2VytU
iiqSaZYxF+/l4qkzbriN0Rw/oDBpFEFMlgSjuAiclpOcH4viIRPuMt7YAwccFAYc4iRWAouyd+ee
BxCSKzvV5/dQ8sRQILz6TFM5/D3AgbZjDD6ku97vD/w6Be+zMAAhzkXS96hLOmOT2vF8qJCRnMf/
lN/CVo1/nyVNg0xLqe1eBfZYbj1/uu4dtw6hShooHE3LUkTWU0yjpE5hPaIlBbW4LryVE9PuUve/
CWG+e2GmppSWENKCPNLUkat7nrX9dRl026zjWR+E+egYs4vERocMS/qO8lVi+WNcexrG8pt8L6uj
f13cpntYy2O+PhYhZHWeQ54EcsozWdqN5mmPkpf6lssjuNpEHlWyJFM3DUXC4sh/q0FXTtXUZpCm
n4pDvK93s2Dnj4K37DA83tzRHiHhNvrIW0C8mQ9SdVFFvUaDdHYHSRKkWTqi2o/FJ7OnuMtexQb2
2aUnKq/zectqV6LYZ3c6NeMiEllwcm71CsAZOd7yI4fNR9haDhPyNlWCBTUq5HRuWjuLjG0PlIBM
XlrQmp8dIY92f8u3q4aIHYOqKeoW+/qt81Qr5TMNcvVizS+JtPxJ2m4tgX7BCvGkqlwmDOjgTL56
JEcoHvJzbMnfk8o7DOMpLGQ7pVnB9QnBmzwepjriHIYngAGLshIrJAtwFklAnj17LqJnjulSdfUn
qFh9DwYqUP2IcpFIG9XdcEtT4r1vYosPn4RgU6VXghiMKK2l1WHOpNLdQbrpQEMZgfCAF3PT7712
HsZHKEkf6lUDMcXyMEUvYAydoNaqKDlRmDqcyyPzuCKMfaY2Zbmgyglh2e2EzApWsxxSh5rgk+Of
hJArrWaHjCRB6o2O2LaxHcnJ1eepUjmn4ega+yyN9QIbmAkLBgvEB3FvtwrHLW0j6EUH2NdnFNWK
otDoQ3YrOgjh/urQ9d5+oP5V5cD5NhxFYN+ZmVAVyxxCVnJIn+Tv1LEt7aov5UnAPFR9O7vYMzD4
mTOHHJvdfHCuPxWDCmYnSKFEJjX5SYBKUupN1FMA0knpTtmV1EpB76YQO/54WrLZr7WWzQBGMc5Z
EpFGTl/LfXaYPQ1dcOZn42PnJehuCl9/o+i+GW2svioDIaVkBKkQYtqE6MNErzqonrwLkPZKHwMw
s0+edJQcMwBrHq+RYrNJZ31cBlQkM4K9GxBNi31g8676lBx6ATFIfhwzzHEQHxGoTWN7xObllzbc
qdBtlNbEP6jurn8IAzu0RT3pJ3zzEn1A2kMkPI+86u5m+nIlg320dpOsWdP7ko7kofCHfevXhwLM
PFwuQoqgruAa+16VhrEoJVomIWJhqeJj23DldvvWJf6Q4phHtvCBY63bSKpKGErSVA0Dr/hFK6c9
CBE2tdOzTjyWd9oNTS0qO+1IU3wm51NtR6vGRRYlB1ayyqb8u/OcmBYtPzh02PqAhz86fX6j94/+
2s93eZFGd72SVoWpig23OFl0wESmR33736cnNNmCgbn+xLnGbQy/CKN/XwurQ0kZqJ4HKrivkyuh
tZ36JzDIZLb75i75U+ZidXWdDNwJvWlpOZWI2gik6j0qlhW204uvsp+7fPqvX1jB5YgMwknZkDbW
eyo63Gs3yFba6UH1uxMvkuDqCYNraVjodU7tFMYzMYBJ6F1SHmnegsizNZfz6XgWwEDZYGWThsQs
3C8oEJbwJq0E20oOSeHrfY0NHrd98V1TP/czh+HhF+7qcqEMdMmBqccSLWHTnmnPkPClO2T+8EAc
muIDFOdr+a3uwcYRunHHc5XbQPOPbLaFScjrRhCp25BmCBQ/eEnQWNl4i1N+wxqnHXdmgSePgRkj
U+c4Pde7/6puaX4XXY17+R6EBG+/0725HYNcjscgDZqzBGkscbxONlpbH8W/BM3wsJT20NThQW6z
Z44SbWYwLrbIPo2jKhTrMYbAqAERquJLNhHZy4fOSwf7jabV+OzeHMyxGMxBbtjo1A72P4Q3S/nQ
hbyokYOgFgswVaPmI/kGTNePHlUyDU+9H9BupO75TQO/CKEuH40BmBEbyd+nTZTn4HG6bdG2aH5O
fmDN6U46SaBnznYLJ7HFgxqLgRoVGwrbgY7YuJWMoki9013lMbgnon4+hvK0hIEaRVn+zq8Lma8l
r4HsStnTdU2kP3HF61kMqMSZEC8zjd2lGR7fpXiokOTSq9qfCzQVD5M/YuMdD02uC1XY7qZB1cSo
pblJmi2UvfmtQBsNqrwhitrJHXJ5iCYqJ1LtmctEtjnOdvGC6Or9t+cNQ3UWC/KC+qlzJV93lE/C
HfH4Y757V7xRhzh6QPfkPMJ7Hq5d/6DIXP5beKXnijqcmygULCqMYt/sTEdMRs4F88QwoUycZV3U
0yB2bT0ntadWp5SXSrwOJgrbB9Uvwd98EmH10uefcoXX8cQ7A/37KkIK2vbvHslxeFvUQ5/+lZac
pycBxK91X2E5USOlCDR0HcGp6YFTqJnTgIrEmu+5S2g5sKGwXKjSZEpRS7Fl7Q1ugRwOWgipMAfq
kRx0ezy27U15GpgENfD6IlkjM1bdjVrXxi1WP1vPo6cSJ6oDhZtAR6Z41W7irQTacp8rceyDR0+m
WkFng+YY1hHcKSCXP4bWdw37us054Oj2luKtZTH2qzSS0tQdZE0GhjyacJcaLUcvtuAJ64JNavlX
VZGdKEHFocxRSIUf05HxGB6NCkNq9RcDCQr1rZl79zoEb5/oIo5BeXUIqlTMIS6r7qUqcgqhcK5L
oM/NKvr6QIw6TIaVGeMCCcmBAv9hL4GoNuOmvjZf+Ss57IRILevzpDSQQ5swEZ26uWp3XyhUJCa8
0TcwekP5lGZnuYqt2aIz3mCm4fphN3Pl61/BaMi4lNKQGPgVKvqpzsj+eRTgWepbE5kctGbyRtc3
nzpriQysQyWzbsAUgZMO0l7Wp4e6XMBiXj60afIxmCpnXsw7bLo+al2245yW/vZP31aWZR0rREBT
xpZ3x6ayZtWCPWS32isWq+4ML78FbdH+d8ihNlV1JYz+fQXKhpY1cUzCGmwS0eOPuvAntrASwKB+
GlSTkRsQYA4fW1przdtNsfWw0FYCmKCxlJooD0lA+0N0EOEciQUpvx1dyvSNYPbmfB5Stp8/D8on
pqigGMWOaRmJEOjCUkBe/1Gv7pRg36G1IBdekhpFvuIwFJFdVD9k0fsTwcQmr1noJpANNgYwQ6ub
6oDq7/A1evmWStkxm0BdIkXY+lje1tPoJEHudYbxbJkdj/NjU1VW8hlVCRchwP8szDQWu3p8rKon
zgG3vLe2EsCoyoiZySweccDkMLmgjcASaOvLsFc/tG57yP1UwquDnyaiv/rT91xJZfRHSZphVDEh
7ZjJ3rA+6/l9OPIIJHhXxzwyar2OS9RVEZdEhaPX80mprdf/eHuM02mbVitNlWQ4vQ7CP1Arukto
F5lNBRi792UfjeY+/wI30xjr78Y4I0PUsMXCguR8BvUZeryQIM0fI4coewVneZxmW30VkfUXXHXm
wMvmm1FTZew7sBQJpU3GN8Rh2efNgs9HLw+07TtpCY4YSj1TcIR3xydLsHnbCrY90koq4x9ijLjJ
ogCpmJF8nb3cC48maGGdIUOBAcwZu473Athsd18flDF/WV9EbekgsvWEeypt5N8xSUjd2umD5nTg
cvVNnt5uh52rczI2P6LnxxRRqIbnVfz5lB7Ng3iYsDKp2+FaeUWFTTNZSWMAQIyDrA8zimr0r5kp
2M3EG8zeNPaVBMbYW0kWy5KMRI3LPWGmvphenP/REur1x2IMPooSq4gVnGTJnOiBOO4jVzLsc8je
vVHfguX2XNe0GTmsTsdAwBJLk2bp+FoG2iRap9wRIbOxI5qaasejqeFaHmP2lWW24ThBWqU45o6I
u8ralr/RkpBmT/vzkkcMw/EOuekkLmdk+Va6tk4TscfNCqDOVuQ3o/JV+SUrebnZrer86guyHCtp
UExBQncpHqdbQrTwYBzRcQ3m8evAzVF6lmIF1BkiSLQhqEAeFkalcR8LPCvWGOiwZKtPRwMiqA+X
FgBmz5YXO9audNN73pAFD6hYphVNX4wGtL+EGeG+e87uu7343LuUAsUyDQxwFf8VG1lOldBqB3Ag
QCQ1/Zt/qecaqHkYKyyumzzrB7/rjvfVGCCJpiosjRJXGlc3dXGrlZxgaDOrpaEdWzIsLI8X2Zan
IdG7qCZ2dRBkfyg+ky81XdU2Grt2/5eqV7x5L2BrpOUGb9eV8hcq84/48wNp9S7QBlkBFRrER6Xd
/6CSsnmw3nTsNWoPHZdu8txD8VMQdjktO4tkaG0g1LLx/sKTvfeaMq0yML7QUhQV7HwPNBwk3jaO
uLhD6fxRzWl14ecbWZ146IYsXOjEMZZGvhMRBL5wUuDOI487BbUN1Zf7ZUySOoaDmsihifZgALuL
4KgubQElKmqeX+V+TcaNi0HZaBJJU09Y3m4eKTYcbFOytSN2+O242aptkL6cjnHktM03M2ijTvGa
vwQ7hEee/qDag2ckeJwt6Pqv7+dPvBrstnO/SGVssp3U3AzJZEIzOfZBcaMs4AxRxufrtsETw/h2
tRXlVO0gxhT3pbCP+2OR/EmhXFMtQ1NMw7QUg5GRNVJaxZL5jthEgBL/JWDSmxB7/sSbNNw+0EUY
EzYkplFXAkh5HCncVfVunP3hT9ZerM/DxAqhpheZniHu0uf7IPwulTem+Xj9s2w2p65kmOTRVwbc
TaXSVB1kZGhzS3aUK9KdorDz1It3tAdFdk3Z+w1iKPrxP4PXP/fHdlAI7WIspXz+WMjNOkiSfTeB
IBLYX2t3dDVHvDE965h5417kuIltQ7uIJphZnVloVEM2B5xZmvx8OsWS4MXTgzHxMpq/CPYughi8
ypCUxlwUzti9zs55xTlygCjvpI5qQyv96mNy4tVWtmFLF0UdLb8gG2YvNmibSMkjuPX5OLiSmwJE
uuN5Em0X+hYn4tv06CthzFVOXarg/7hKwzppxasYfLmun2RFP2nJ6u8zNyiH/SJj+TNMAJnDUrFD
YT/3r4P22mQ3Om7yurTtF+pKHAP5k4ZmjRlmja2I7/MHxh293AZv8XJsLuFFfZsYshJH/75SRLNU
OrQuQVwZnaT2bs783uAYOO8DMfBeziXe+pRE6boPVf+UjByGBu6VMaBbtLpZJ3Rl4Y/OFb5iP6Bb
OtWXJLObtw5FHd5AzWaWWZclS7RQ0EGQx1yaUqVx11JPBH0hBY256WF2Gzs58shWNs13LYm5u0E3
OozEQVKIhTayg8HHL5kbuFJuL4/ZQmsdAU555F9Xwi1gXEtlLtTMzLLKadZLlj7H5s0gfuiWpyWL
7Ux4rpZX6/9I+67lunGm2ydiFUEw4ZZhJ2XbkmzfsBxk5pz59GdBM8eisflvfNZcjOdCVezdQKPR
6LBWIutA33KHa4HCTVa14Meea76guu3M5NglpUfC3KNEhju7aSxrUcKNVuVmqLMcEWsLgnO2y7ys
2QefGr8+dm5dg8VutiRHejNIXokUY/IyLg0gV0NkR11+0Yw3MYBo7esZ3I+xDwo9TwVMyz7xKySD
MO/8P4BZcSclOrH1TxCybaqqJEnFGXG7XdWCRG/6xBvX1Z8WqBO9gCPRS/tq+ScviRT88miMnanx
CT7zQT9pPNF2be0xSAVANFluQbapr39febGqUTSDcPsZ3QGA5K5xvTiBZ4KMEZj06Q/Fk4Vem1fc
ekEFNx1mSdd0vE+pRR2Zc0+2N+GNiZQtBrmkbIRbHnQtTPA3iVI2oGyGMHO6YcpzwGTDnVt3nKkZ
VDeoSqkulijMkqALKoKFRuCSvOMEPzUUyh+N2wET5P018g07ngeo9oZ32dVsZh3WooWFNEO1mswO
oucIe6c4hYc6TPg4uLGG1USLmRudFmniYds43xQWVjTIF4tpKaQad8E++5EgzacDqGYeHBRj33M/
rVUUnHhHSEOjGsLq1wxwcxf61ofuxNuxppd4J0tiblsL3h9Esyy8NYSznsRTn6EKhUwb8FwNb6gk
rVfc+58f7Lfvnx3sdCwoR+RdglMclE7JPrPpujcDpyqeJdbBv3VJlhB8VWodsoojtwQ3JSjllwNw
phyAWvHq9f/AHbLtJt9UE42xa9Q+TyEufgo/vGZGb3QA//+vRdxtL0I1jVjwT6omJovouOhJE8My
QMV3RLnDLV+QT0DqFwgiX2Wv+027eBMmXkMDqzMj5sKs4RS2B12ReBHZ9wW7CwbLVPMADr9Vvy4g
20tr9vc3qUFMW6Mahhjxj5gQ7fAcjXrVRlEaELCmgxZ7zE+YYKM1Dvl+2WOC+qG+nhonzkEOC+Iu
oOPLHjfcM/xpkfwnYOKVgUgZQ3mClpEW91M0MDDeZsjOY0ZiRK9xlvyQGP75YhrEUjVGbWbBd4iI
vrrdoqnSNA0EfvWv6kiRTMt5CiZ3ptPoVR/Ug/TCFs4aBUqpjX/Arg29jDO/EaD/0AzBoOi3fv2k
48I2EJnMHnfB/8OVLZPG/766spW2jvoSRHnIGfKYiPdOhxjofq1QeeR4eTmF1fxXNaCfqKZN9LNz
hhIuNcy4QhvDNO87Gu2XJfYvixDsQhQhni6dZYOm9fnoAz+zrh6N4RsLU4n9C3H5mQzB9ijraNCk
bPBLYwhdo6/9Lkp2GVUeCTMfyjh39GzZlUH+t/flmWRhtyLFVIKCFdDuzjwBb2qX3lg3vCpQSKFe
hbfAmSjB5dOoBVjBHGGvqlsDZKFh3ju9uV+seH95x8Rn3JkkbjUrE9TVPLJCWo5+HdRO2WVOal3p
08lG7qlFkUo1gdfpWZMEJllmKPzvK6llQklSBtjEKH3stec+2JdSPFChCHammRBx6EM5QDUYY6ak
XmZ+AJKGp7AH3XqKGHor0W+jnSbrP54A4dU4sFwhFsFy2uRKaW5LzHWyn5Itkxzk15aG1eIRYywr
asIOeaDfHNFTdsLr250//3/wneXLZYmbAhmBEzYN4AuLCV276KtobmCNZWY5kQ6ooVBXZV2bm+d6
JUR4/uYVq8d+CLFyTeiFlvFr0rvrVG++aHP+wdKN62as94Ze/rqs2+ZJW4nlP2u1mHGPWemwhJVM
mrXXLeYEUWU7RfSc94rshS9ZRzHJa9pRbQOWG1BCqvEEpvncUZIhl/jHbSG2rdsmvzrFZ+Ccw/y6
HpuFA7CP1eoQlZp7ec22t+pNBP8JqzVrWLfUox0MvjF39Ife0gY4ZQnNHwAsbFf7Agnla70IyEs+
ZhE4BvD2byTnTOzbeT3dOjpmqIbUk03FqwZ9fxhs1uBBOJ7s4vFsV3zDJyA4wjpP6vIxIGDY7MwP
l5XfWt+1YOH+MbJMS5YGguvlZmqvqHq4/P0t16ibFuIQ1WK8XfrPxc3NKZ5mBRFIbyMvo893ow0S
1GTZ/Tcxwh4aYUuiurUG34QFajpzymgfjQ+XhWwdrrUugpsvsrwo6sgYfEzxV45Oml+KsvRwvmPt
VxkmbS+LE58S/7h89maYgjw1Mio7nZUB0RvGiZECDY7F1YRegQ5MtbLh062NoithXPnVKWjzrOoG
A4ZQzU9ZvzMKv11kwY6QkzhTSLhOOjsy1TJKRz+cB2TE1G7a9YCgdCJ70b02HW4mcJdWTmYonaQ1
Vaad4I77McrUqsBFRvPKHVlxn1TpLh+Kd5khED1MQgnQcwQFlyWMmBLAQuzyqg4+UMUPm48Sq+An
ZvVa+ddVvMkQVFEMBPRVhhNl35Cd5tJD99wmTngdfgLLHPxElPiXJW6tHeBRfisl3CmakZSkTOGC
wVizlKcxuZZmqyQiRK431RhYWDTQySruJrN30mWX1RITkHg6McNfa11Y2Br2xkAjg3Ktxd7lZZJ9
XzhAdt0zvPszGHfzMtjxoY66v3uNi5eEOOiiEhv8agWOaJdkhZNN+TXsUAb4vHVGVxeCCOWbjXSx
+hROZ5oXL2lvxvrrRE6j9WSVt7SSFPq29/33tScmS9LMyC07R5TUZs8zHgVMvQtaWf1tUwhIJlRd
NThTKv/7yrOFgzaNg4a7IQLCrTUWTlyfxmmRRBEyKcL2L32uLFVvDr421z4rCncwVKRldMmlwD9z
dvoxxKaDYxcJP3HFKjublQIITH4UGur12MUvczwpt1UdLEdjCmVJi02jfhMnxiUVMgvg6IBRZ3WF
FIx+UvXqePncbC/cb43EfqNiSfVJpVi4ZPk4sdzXppeWyMJxmR7anzbQzEiTtTmWjRWarxh4zMey
vgrJzoiR6hDGCysr/p4uURPSP8YKmObTk0IGiaXJdOF/X9lzxqysSgmcZdlTx9YRGcbB7r/tiXBk
lKLMNDvm2w4w1qJc9kNKdmAu/49bL5wZndp1REZoMuUoSgB7a+i+x/any7rI9kW4k6spm7OgxdbP
Vr6bbVBb6d19kg2eFXSSneGfOj+clo2sKKbbLPFluWRKMeUBPE3d2rtksNwYXS4W6X0NfZaqVkni
0VeTOpNnI9TAY9YAYqywTQUQ9JrKxNEZT8VxOi6HDrR54ZE98EHEzJV2Im6GHit5wn4tOKbWMkK/
APCGmcNzmBNaLl0UPn4tPkh7r2RZvq23GZpNfmsobB6bWqOqQ2hIVeBq1OmOGNUDy5NdFwGTJW2v
hrB2up7KLnOxSv/PXWtjltliuo0MKl+K1SEzl3mJG8pVfZxdzuuY77PATUd0sRKXc0AlNwt1ui+X
bXXTFzJDNQww7lBTRMy24jirlgUxim7fxqOfBycibR/iL7ozo2EYP0EdCVlSkXapDBrQmlIeB2FC
JD4UHycHgOOg0kpOhqSstHn0VqIEe+koA5okEpu+auY7rQ6+5aT9YCiRr2nZj79fORwBpqFGxqfB
hP2arMwohwL7ZTa3Np3dzrovusr9eyG8B1hnJogwNJHfrU3sMmkSHXe89Uy6l7R96JHNvCxjy7uv
ZQhrpqOzxlYyyBjncUfHZD/2MgrKrW1ZixAOlWEi31alEBGrdwqY1OzwSUmfm0BWCN6y5rUc4aWS
RBRuNyAIvLQXXlaxmu+9IYnqN33gWgj3IKuDGrCRBOBiwrv1x7Srjpx6ovi+7O07bVfuwp0Ud3Pr
+KzkiWO46hhhqr2meOKFszOnxcc4nU/xkJxIqFxb3XM6WD/juTspfeN1sXl4j3XgnQ7wTYBziAOp
Sm1MUZlCemx7ZnPHAkk6aNs03r4vxBZpWJIF4TpSDs1jNaE/LSycIXzpbSJRZNs23gQJV5ce67NV
xBr8a/ljynfLyNyllGUoZUKEs1R0hlXRHkKS6INqA2g2dTtZyUEmQzhMM6DqGSbQBj/rmLeUQJiz
zQMim93ljd8KLdB5yauUgF6l4qhr3JZlDTK1wS/6/aTfTUbvTHguhz9qmXfYUshWdSRbDWIgYSco
NDZJmRfguMI7+aBNQOpOj03+7bI2mzIIIeAWgQ2fNacstaYXdTUjUBpyFPDC28BOHGOwJIsmEyNa
c0zjackHFNfaHe2fxs6dZAyZW+7aXmnCf8LK/Uxjn+p22qOdfuz3vdLd5E1wd3mxtkUgA0N0utH8
oalpugQptCjMu4jcWK3k+1tnHiXU398X3kbdrFHwpUGFgN23kxcmnVOm10rwdFmN7c14EyPc0Eud
qtMSt4Pfk/EexZGrpKa+arynYLDWRthzhin+eDSwWrHpzWrtLJjM/G+KCFueTgVAJBZIUMehcoYg
9pVlOJRjJEn3bGVibI3gdFCUP87rVGqYBguLke5ZfqbVy9zf8RKmpr5wRxlOMuRTmTj+95UlqyAT
y1HfHvw0ugmGo9mrTjR/78EEGlMn0N/jm9faCfe2kWR0KVoAytvR0dCOBT1Zsmh607DfFlAsUEXL
FOdtnSP+KO/M5KFgD3F7YqHkFbZp1yspPGBYrVsQZVlTz9imht5Psb5TlFu1l8J/bfp/zebtfBRd
feJ7JLfYlDIS/RO1Lx5xgP/1QQGZUe4YGK8G3cBuPJRXweKojcTeN/3PSrR4ouKwNhh6yn0tov4Q
9P6oNd7lIyUTIRypNg1IiisBYQc43qbGvCvV6sdlEZsLiBE+PCZVk6Jn5M9tKlNFUwYd9mZZjyW5
S5JDTxQn7iMkOmU51M3XI6p4v4UJLjWMgi5FVAphkTOe4m98BBgNFm67i0Ogtqk7jr6qy0bExa7k
10frWqzoYrVg0s0EYlsfhB4kQhcr9dqnydOAUmQe02vgDF+HlQOGFCtDM5XqhF7vXF7nrRf7+jcI
1lIkaqIkeIv5yTE8pKd0b7wyOryrtWktRzCZbgCSdaBBVxWgT0fN5xhjgFGnN/OOU77KuoNl5sN9
zeqUD8CNMNUJFppWQBXMK5r6vUrrb6QoLDeaY3qFinFsSxZz04Ot7EiIxUI9Chmg3HH1d9ZdZHcP
HQM7ma0MTmQYsnYnqdUKN0AXY0ig0SruY0ZfRUu56aIRLn+0QE0EhP/rbp+lDn1HjmC9j8I9kLC6
iliDc0lo7iWsO9A+9ZKw4mQNktXcfCuiH8404EJ1UBgIy5mpSqlhmhzpldRpfc4knuziG9o6+p2+
y8HSoH24fBi27gamqoaqWtAREv+0GvQAUsQICdJXywvp4tseSG5d2j5elrLlPZkKCgheZ2dnNYG0
MgHAb+IGmkKUHKJ0j6q0xEFvmf9KhFgHQGS6RJMNEf1sxW6fqJ/SNledyYjtvWUAV2tSE1sic3vx
fqslFgZmsIHGSsvjn+lKDU+EfGliSUwqWbnXCvzqVHe2SYuxx/6EU7fXSnowZtkgw7YWeEahXKMi
JSzYXB6UljHYrAc0ELkOKnYd6wCAaFJJC9q2Jm9ihLNraPpgpjw+yKbiuBTBUUlkPPGbmhDVVpGb
1M2zbLOtWFNm6hCRqseSIBOqeQzvw8u2vBWFog33txDBzy5ZFPTKjCCjnZbPi17tkgRp16m/isLG
H1p2tzRRsb8sc7P7Zi1U2CO7n8eAKTyE45CZAFDHzMQ/CDblfu6A3s72mlPe1ffRSQbdIVtUYd+A
mG6XyqL0/jyFHm31W+jsFmUjGVjYNI/VsgpedrJpPlYUhj6HLquv+kFykLbV0MGvZlq2fpYuV7rB
VsGKje8vxQGu8Akjqo9zLptq2QoumMaf26ZmEvTx/OlPU9R3k3qCGkBQdyYC6AEl8LvUMVSgKmk+
Ux6YrOlnU7M3kSLISVQVOmpUsHqy3NYpBgiQ/K8KidVvtvqsFBMhToKqyRVNh2Ic3CfljdoMBISj
p3nzYSw9WY5HKk/7cyEpW5rGqHDr8pE5DTSA3TNvLQINqB/evesWXC2hEJZ2dT4bk4olzJNj2d+w
0ev73eUjvGnfKxH87ytHDrdUEMWCiCA5RvOHUTbRvm0FFvqjDPjYs6LJkiRmgxc+PMTwcahPmpE6
FnvPGQL3Cwf/t0D+KCyTqqPYVetwBYF9aw/HMDgpiSSlsKnGSoSwTFM3j8Sa7N43O90r09qvZ+0+
mctPl3dDJob/fbUbfTTE9tSZvT8Fpyb8Mna+Ehwui9jc8JUmwj0xdktCZg33RNqAuZixXRSF/mUR
4hzb63MKLae/N0S4FkI+pUQXyBg+L7vFU28AHbXDuAbdI6OIYRgQCk5fLsvknxSLc2uRwnXAlr4e
0xgizeSgp/s5vi3Yc5DdWNPny4JkWyR4Ug3gHHFYwGF3beOQiH0BYuFBU1VJg8+2o6G8e9fgORJx
tiZcurJTZzg2TosSXnEcmerqFafACyMpItW2VrbGTJ1h7lFE0kdMWhh5huVTqmYBBvRwtZhR6y8M
2F+X149vxNlG4aIzUUTVmK0JtjE3TZC0BvQqAlRPU+IoOVBB7G+VdmWCYS5UFNkVwY//uUQsJKq2
SF+IqPa5ttRlMCCQbFK9LJ1BSaIfzJo0L08TE4D2aT5ETqssk+KinJ67hW0rnZNOWH2nM7Pgqsib
evSyjCV/32GF2Fa3sLsa3jiYov/zvHdIiKakxrJrDab0h50ZVm7eNJIVON/cP6SIPFNJSZdxCeC8
YnY7Ld4SHw3ZK//cq/wpQnivWV2vBBFPufZ2dGMGPdBXMu+y4chECDfvYi5pqdjoCUHP9x3TRqCA
hV0tuQ5lSyVcJVGcDW0ZU0SVjFy1cemjDubr0X8Vw3Vd+fmBxHNUIGXno0WjxQBiWe3QQ0/2TO2Z
RKNzx4idwTAbxdsDBF8iK2WZd2VbDNCI9MyxbM21iQIE4HYPXJIj6dsPl3eJXx9/HrY/xQnXi5Es
fT8Z2KXIoqhMKsZHo0jTT4s+FE7FaP3psrhNo1hpJ3gT0rV6aDIDtJEoHOs3eCVe/v6mPay+L1wr
qp7lgIvFhZwWL6rtL/23NJFs0Ian/3PJBCeQGr3dBrGFh26GyVeeWgGkRZk4JkBpMl/xZJMLki0S
cdHHBt1jlaX2aIPTHtsIWbihOExz5dFCNgYlEyW4Bb0LEWuYsPMgBtwvHE/YVod+oXsr/n55ozYM
AdBqeMYYhgpuSLG+n2PSexxbpYV3mPBWK09VRveXRWzaAgU9CtVsPKLESsKAqEkbDe6sF9dS4BpK
F9Q33juE6Cq6jDDoeg4XpI9dMVsVNzil95CScILwwxxIhGz6hJUQwZXSBH50LniYOXxUESy1qtNo
uBmBi27Kin4yWYJHNQfFymgAWQX7tgBFV6UoWJfuZDYOOuMvL95GIpZfQ2+rx61k5VdTY7YpiyFs
Pmlg52qBenME3qunvKSA8X0wd9HpanzfJf4mlNvNSihVp1YlI3yQUoaund3aZesFxfGyapvGt9JM
8KudXTdNOML4IuOgtLeM3ZaRbLJ1W8ZbNCI4Uzuo87CZ4Iga6mcGOpbd7O/bZPgGvYkQ/Ok0JgmG
/BGK9GXqLEAmLCJgSR2nQbJc25ZgoZWUcigBSwz6pihb+rmCk4uBdn+KKmrt4yH/WJksQwkgSvaB
zuDxiFb5jBTDHUqHqPrEieKlI013fVPlfm8Nn3o7IJK2gc1lBgmGBjeF7LbYkdLXS9dgUKf31RIg
jeN4gyFKr2ej5KGy4RGROdcwfWKh6ekMmIlkNgntgKGvZpm8Pqyuy26QON0tTdYiBKMM6hY8JaxF
bBFPn/AyIm67FPfhEKkSh/WashbDirUkwTTRgtHonYrtbLzgQfXbfeAlz/ZHfacdpLRiMq0EGy1a
Fa26et37dmc5lpL6ujJfj3b97fKJ3nglg7B2tUHCvQ+vqIYhD/5bn8NL5nu9cszj8iE4lEd04N2R
+6CQrOPWfbwSKVYjdNXKB6Oo4KrC5nsxxZ+X1Po1jGDBeEefGrRDlywfFtZRXOGrvPKK+RSEBQhL
cJFVgeEsyxA7ujFXfhjEEkPn63RmGytJghUOlLZlnsKnNCgSqfmL0V4V5TPpr42sdaL4oMqoNDcN
ZCVQMMakS/q5VvveX6ob07gn6j4z/hI8EykULJ9G8Z+p2edtC9TMbRK3MPhuB0fhAyl9r97zEcbM
R2/mO6JcCLJeZ4XPS/y0s2lpREXvV3V519PwNs61nS6NdDfXDfQ1yHMDx0MVk9DAogZSKMVF2Za3
aJNLk2ur3F0+VNsigNZvGhqHHRWsLupJqQ7dBBFzU0VeNhdD6ZdaFYESdKoz7T3i0GeESA2xp82E
+LbK1XFEFRpGXt4jkOqa73kvsYRNjVYihFgNxGe5XvYQYYGTRkk+LcWvUIZWs+kWVjKEGG1G/Wtm
OsL0FGM32U1Z605Mvhf5h8ubI5aRdcDUaAytmBhn1tDPJraSZAjec+SDJy/4injwnjgh6AWLg/aZ
ujWIFWQVREGtM3HC0hVJYqngc+s9E0w7Y+GXdeBC+CjD7BVC3DM5wvIpIxkrDbD/XqrNinEgS5Z6
S5trv3IrD3dzGAYvwPKzZeGacMGfieV/X3nYyLCyeQmG3lPsryTACNjT5e3a/D4SU/yKQrJOPK5V
3UwDye3RI93Bqj6yTDanvbk/bwLECtE0pqmCZDegxgzDrcvcibvEVZpf9iSbnxbf2P+s1UqUcFBt
NrOoqCk2353A7pF5od9dtaATKTmhh8TOhSN7JkywO9vUGGYRLL4xowsldzUq/qM+7i/vj3DvnYkR
zC6bMMg6DgloZibFycENXD026g3pbzX2sye3mV1LogcxCvtXooEmbBxgsCwLF19KI63CtC5oiabi
QEjwJW4BrW6kzM2Vatc05GibjZfExgkJ4KNuyRobxJDp7AcIoRkJpmlgS9572uzi+vV0v3+0PQpQ
MvNzfg+Qq50ssbm9l28qC0FaV0Zal/YwnGFmjtl9qcGTVNeyDO32SfgtRczQ6lZggV5HGb1c8SO6
uHpwqPofQydri5JoIxYVxjLquryx4amUayV1le5p0CSVsg2vgfeKAR+P3hZ07/CfsPJKZl5VZYVY
wluUU94ftUrSr8G3eBXtcRP44/t8KVffL+bEHnpk5Dzgo2cmwJvtzJ/VH239qWB3KqLMy4dsy+b/
kCfYfJ0pLTVD3t59S3bjPt8Pp/6ak5+E3t/CqYmqidatL5qFEdvJo8qnuEUNO/mmWtS/rNCGCaCD
C83cNqo8FqKkP9cvzUeCcgCSS3X4kMLnps2nqJGV5WVChKspLQcr6TK8OwmKPDWmYPMXFksMYePM
/KGIYGhDxpZJm0d4WXYaqpNiFI6mISSXzUltyjEpRuAZkuiWyFpJKPpf66bmV4fqLqDuQz/qvrxp
Dv/ONIZu4qP/X4Y7vLmEb2LFLG1TM7Nux2Ly5vqbRb/OQFKzLfeyLUhUo8KtiJxHGU59iQs4R0lx
GnZqUzus2pGiltxVMknClagvlkH0NJs88CP9HArAwsasduNO7526DGWjRduHdrV4gpEzq6iCJqCd
Z9y97hggTbMrjiQZ72QA2GckJ6+ndiVLsHUAjM7jhMIN7EPb84ba4mP6GH5N981hOhFXORVfg1te
8s5cz5I83LjzOXOGK9nCGegBpRkoi9F5rOrJgRZFv7OqpAB4WxZ5kUmBClbbsgEE2V7yv688sGoO
VT8xHIgk+armh1h7TiLTiYJUYp2yEyB4Xn22M1qF8eRVzSEuP2j6h1I24r55Wa3WT/C4dgAUzSiM
e69rD2H0FMi6u8TG8n9uq5UAIXyoQ7WLpxgxNO8M5qxFiF2yu6R10xfL7T3qao75HN9FjyZMRDma
t/Hz5SO+9eYC0uNv9yUixCSmYY6RlU8eb1h6xZY8Ns+ccW3x0Zb8KIt9JSsqNu7Svp8xYY7TUNY9
MBbcKPr5HxUSXIk5G6mWLXCMPG027ut9dxi/DHwxMbvfX1FZY+W2GaKmxHBfmsgl/2nuFWm7Ba+3
zgsXy1EUgKIPxEGb9OGyXhvRPPaJoewDGkB0AwpHudWUGH20feeZVdAdUDgdrpFHT1wSF7FDs1JF
A00b+WXXUECkM9ljclNLy7QYSsCMdyP8qWU2jNVAQ4p9I6XTdG7YMgBoSpopX/sZzvzVSoqgJK20
ODVM+OXyV3VNd+PtcmV+am8iL3XJfnEDh/qNy8G1o696KInkZBoKbqvKlXnWQ7zKzGFxlrF1erDF
prJy+6b92yoyd/iHoav8z3VMZkqGLELOoTBArTrWuz6PZEdaIkOcpO4tGxCCvY5nWFA5mlVBVnEK
dPIFAzmfchbsYxN5QjtwMSf21Or9dUoBfd33H0GOLtnRzZ/CeE0UL0Kiv5ZhVndBAJLAeCpwrw8m
W3b1kE0HEHhmklT55tatzoawdZneRJllpT3CyW9dUrh6u6+7X5fPn0yGcMwtqwYITagiQlmO1fBS
68ALl0Ssr+n1M/Nf6SFcN/NSNgONIQN7lw8PLbsqmpsl8yaw8mHKutQmdEPN3n9TTLRIahRjUI6A
Fm5Th6ip04ffc0NS05KpJtokoEhjOx2iyStSUPPV3kSPS/VkaY8Tu7K0L7p16hDwXdZsKx2w9pmW
EL8WSd7aqtGh0fzECchSP7ozjwaIk8HvdoMJLdf+u2Tsv9f5bydtCXcPI6kaFnmHuyf5lfS/siZx
GGklG/Z/BA1vUoToVSX1WHbj0HnqibMpmLNTfIkBz1B7YLUCB4Gy1zyEm9cd2DHs23Anm0STHAWL
H/rVoaaoO6gGKzqvSq6n4JNtJE4lu8Y3HcfbUbD4b1jLQCGYTHXdeXO53IxIlDpdV77LUa6ECH5D
GxdTK3XM9LR++S040UP6mLo8KG+cYV88KNIXPP/ghQMuzqxQEhkTksCdF7G7rr0p9RhwP2748bLd
azIxgh+JizCnC2k6T9+PPqeJSHbLsb5JX3QPcywgtQJcgx98znz1innNrgdlVwhSPrm+sl0UfEsO
mDZqBaTzOvNOy3Z6/3czbuJ5EweRhzip08ZGRkSpb2zlZRyI14azO3XSwVN+ci/snFiaMOxs7Glj
ja9RZeGFJw3XjKPuiB+d7A/hd8kOysQJjqSuw1iZwwockbvkHvjTHvawcwMPI2JefKyva5dvogkm
HEBvfbdzJ7+TkUVKjMgWvEweqW3eoRfBs+f8NHQ3alC7vQLyUXV2Lmv7f7xBfjs0W3Ao/dJapVZA
WxY5y46ToEWgKzigu31vPamH8epdmbS3gy8mIaMhDNEaiIChIPGtYaWNY47TrzS0Hy9rtrmGgBkA
uRsQsc+7zswwVlmmI55VRic1d8GQumW4LyqJnK36BYrzb4KEFTQyg+VlWkEh5uS31W46DInLR9j3
gaM50VcpUdPmHbASKPjnsesWq0vw6hnI/TD+7JqnfvpxefGkSvHVXd0BxjAPVTa9ZtbsBwBV+/Ep
erb2qqdfyYuBYkfQP75kpZEQ4NUgatEXgrc+h0tXHNMlzwrKTW77ZdyBxItzljJPlyGpbHrI1YtH
CFFIuCCi4+lqUzfuKI1uwloWBm0b4dvTTfAldlM16PA28AA2kNJnpUe1ez1tnxZifrq8YzJJgstg
9jj2aoYNm+3P+J/TWIOjZTej7OLeXLS3R5QY15GwqTGlDgQ3VZuOQDr8oKjh/h2qrEQIiza2CdHg
kwxPLbrrUol2QbQ4WtHuJyml+eZRWokSVs0aTUxnt1rnBdqpx/xTaJ2Cv6UufE1CrmQI/iFA37ep
mHT0JvuQAVjFKj7OlixdzMOKsztyJUTwCaTqGi1SU3STmSibGvSuHfS7ODb25cCus75x8QYYvcv7
tO0k0CVnMosfIxFVyQRIK7pSEAybg6efwP2y0xMPdeL5B6dHUXQpndm28b0JFIIrdGObgPxHnwDK
3mVzbGUFrNcKy/kyvgkQgiY1SEIbxB787tdPyfXgZfeFNx0MP/I6By5wR7/yVEhylYMWewS3TbGX
dUZIdBSTgqQI9ICWauflhuoo1fdA1tS+bfO/dRTTgGq52E1T4vqI6Z7Gd5l6TBRZQkdmGrp4hs3S
jgoNPLGcf7o7gqvWDXbGfvI74P3L+KdlSyac4iVUZhaATsyz0+wA4obdTGSkVNsPvzdb1/lvWF2I
dh9nrFWRTeEIk/zpR64A74XmFRMRxk32bIPEz3YC3FXVY3+w7iP9Nv1++bzJNk444506LLPJStQg
q4dAv6fJkcqGAmQrKVz7gPoO0a2HhISpHkh3G89Pl1XY/D4HmwSTGB+rFnYqqIkGLGyoENc/6pA6
VfzzsoDNa3AlQNimJTVSdDeOSOMsx3S4I13oVPlpyWWFlu24eSVI2IwMs5pWSJLBm0/BfrhPPE5q
ATihnYG6QeVG70rmvS2csDGZiikd28LCjdZ9kh5LXZIk2rStlTpCBBZkFqu7mIBqlMZOkhMvmXKY
9uhe3h6ZGMGBV3objmqBEgSJSIyOCrNw6BTGB0WzZAj/MksQXHnTmBOlGU6nHfZgFZpIAhCmynAL
NTUPeQAapcuqSeSdvYeNupoIhrlAjKM6bXobhpZjtseMJt5lQZIzdPYc1upY7wnuqGn6uNBcfoa2
nfebMdiC87YKi9CyQzq+9ZtjeeofmYoHt7WfwcUQf7RlWdDtlfudqD6Df1etiqQNQsokSm6snhwx
iHA9d/p1Z5JP71m736LEJuvADMd8CRL+VntshsShystlAZtx2CrpLrwpKFXMKUrazsvCfY6XtGHu
E7SAdQRJnrFx/rbL9Z+X00qesFXasjDaNMh6IgsTgCC3B0ejLmuz2La4t1UTvHaN4cA+1DRUEnb2
Kb6qOSUvmNI7vz+qB3afX7XvaVRaacV/0OqynczObMkCN5FHnyPgKtitDCxCYnOE/30loR96K2YV
+kKBN+6UheXEzeeubp1JRqPG3cxZRLlSRXCs+rR0erLgtM4nHgaZR7qPDupBljGSbZHgWKcktKKp
QPnCCq/Jcuzox8t2Lfu+4E1rczTMOUZUGltXS723jcN/+r7YZVfHy0yLGuemXPyCfNMGybncrke8
7cNrfLfa8JCQuYkZ3iqjaz9omYNBFXf6Hrvdr+xWc+zv8qzG1l0Hgg6MCyJ/gBeSsPN1Zk9ZbuJF
PnXFFcvbHUbVvcqO3rFyazHCzkeGOuBdxPu5po9T8UQHSeSxZcDr7ws7P7XR/yPty5bjxplmn4gR
JMH1lmST3S219s2+QXjlvu98+pOQ/8+iIE7j2L6acSiiiwAKiUKhKjM1TDYMkJ2C52tw82r52oB8
VquHT12d5igi632jFUW7PIHRK7StDPMHqrWUILusYFgL0jvDze6j++pr9NR71NFddgtjwqnRo/TH
XYMfLHMgrqY5JemE+3JSWe5ALb+qlX2KWrnzPi9wEP6YlbQGVaTTMHlliQYcRMNEPeagFD9vZQvp
1tPIgXej5I1pZXj9a+rakazIM2rLD6n01VDru38zxcH2rGngT8silACjBqLONUg6zuhZKXZy0/3F
a996VGxuV9s5n9DLrtsGCuCVq0V9VJonq/95fjRbkLc2wR0RTWEphsQeOIpo1/Q/hNq5ouXn8EHP
Gq0cZBRcJJbyfVTBw5JrXzsq7c4PQ2SGw4dBk+uMEZB5NeIQAxSEUesOmuB4eD0v+WNuPVkcSrT5
ZOkpO3+ig/LNMLxXHkLciczFiX7KLzokBp3Yz1xDMLrtRdLQh2Wg6+sDf1vaGGUYFngpkWTt1Gn2
KaGqwMT2BL6Z4Pyg67OkqVhlgIW3mPwwq54q6lLZjLih04w6DbDOGh+oxnpLgp63AhCXj/F+/FGe
LK/a5Wj73qleFSSiViy25h9X680ct1G70U5lJYc5KbIce/qutdeVBmrk7mpUvSEXZRW2Z/DNHPv7
arMuIRKRFSQpvT4+NfF1SC5rnMDn3XyzymE9hdwyTU3Y26B2xwF/bA4VhH9BpuaiVW5vHs5bEo2G
27ejrlWxDnVtL1+usyjy6HC10B/nbYgWiNu0Mc1zNOAAtCu8WI1PUlJ6mhY5Jr0b2sExJkGt6vYZ
/7ZA3O5tOlSt2QqCoww+JxN/sY+aVLh9/rlRdpW0szORdhVbjQ8eCM47UP+z3kb+EovzKAdhGF7n
KkVxjfAQ519U+kUbf56fx821Wpnhrkc9Kod0UoQ4YkEm3WVeRS6UWaRdtb17V1a4I5ZKTYd+cmyn
KfZSs3K65qR0AL5ccefc7atgHi/UKvdAkBk3IuRlwci5meT2shZLVZGHcMf/JSbjY4N6auDGSZQE
FQ6U28h93UWmVeMyk1wuvrZbLgZnCfJD6KZe7Fvu+bVTN7EdkA7RBkbswTe59fHYThUrYJMbUh9j
fWoemrYhnwcQcVSO3S/lhV4iPHUSaqLgX9dHiHvGCykaRx3jESQGRCKyY1mt8aLJUqV61tTiFgsB
q0F1S3kq7/uukWW0w+TKV/BdKSoapOToQR0ykPHURB5CRwlNmotiss3biPI2NL69rm3xGCo1eARX
T+jo3ee3hu7OxBn9/hAdy+fikV79zbv72iQX1I62/r/Uaxw7A5px6tpT7Mg7v2ibwAWxItRXKiAS
49vQJKQPSc1qjAvS/IjH7nJS6tyDZV/J2ks5G24xbMENZRtL3mxyYDnFxixLr2/VWbY39P7CXJar
KR73ZAa38/nxbb4DKKsBclBpxsRSkgoX1VeuZdCqxvvwqjtkfvojPaUoEYnuyCNLlBl+6hWu/nDe
/jag/R4rf08OG0XCQx+CRnDCefkYBqWx+GmaCq4mmy/yq2Hy1+W0V6a+ylHgD1KHIN2n2Ovpo40s
oB1UR9YvIX8VveKIhsZhdboUUDWpUTGoRZg5spvBnR2HAv/8Dwh7m0AeqxEPz3qEqL7eMTZclgRg
Bc71IdtFt6Ugj8VCgY/Y/GaMIdwq8FFaOZ6XEAdDg6t/LVdOASmF+lIN75APPO8Ymw8S6xXjsDmN
qjlP0RcMx0QU7ma+nTvyAVIU7J583+4XQf0X+/ZzY+PirWIyTS2KEXnrxtchubf/lNj81y38bafx
bISJmVadUuAWPvjEB2eyj4tLeGCNGY0L0IcU4A/BFDIPOzckDkig4xKWhc3IkY/pU7gv/NLVbkCM
dSODfF90mIrcnQOSQVORZm/QKzF0x3Y4zNZB1US7WDAgvlGtk8yubHJsqcHPr9j7fPGMI81wFpc1
ZNSlaHNtxyK//Z1vWrOMtFOtFD6oWydUALtadyJNUCgPZZTgvHlQlpdyuo96UYmgKjh2CIcdQ9ZG
VZLDsJE6WmDv8TjiyXtrlx10HxLjnumWh+I6PuUB06toOod1+OQ31ZE9Rqe+SMhBsLY845lemSDu
tbE3Ji2/tUBCovTUz/phf95hBVuQcPAyLKMeZVAx8SIr/wIa9p0C+eTzJgRnK+FQJYqIHhcWLiJZ
lDmKLTnZ+CWZDlYq9B3RYDg8mfIkXbR6ZvgFWVanPCZYN9ttPXK0fNUZhQAmWiTuHle2dThNNXZ7
Di6ayYBEEAg+Ra1DIiMcpERRXixzjCRm0b0QLXfG9qHr/y3+IRySEGpNaswqmzPL8JVeAZ/BElCa
Ocn4b5Y+1KbIdm2BhBYqpVN9aGm+M0powvfWpT3K/nnHE0wcX6WihRXNSpb9XeJdmi2OPR7kMXHO
GxH4HF+lEhZ6FU9ph7resQxGgpY/Ie+dIATQuHgjKYtItsBI5MVZ5yRIh6kP4GHQ0d3dF3/TlbkK
Afgaldmg0BKtcatIxqAtLlPQIZK/qBNYm+DwAIRR5kAVlrQE5U2eBVU+O538cn5ZmMN+OIfRsgR2
KgutfXyJsC31XafNiNGSwwAB4GY/o9Zb3kei43Fz+Vd2OMhpiqyMa3nqEAvKRwRpN7UbeZpn3qaX
TM0o9kVM2JtOvTLIQc6CYsZ4ochRGXHr1KnuS1RxkjYX7B323efmjwOdrLO0yBwxLmO6TrX8ek4S
N22LwJ5vzy/U9j12NSAOeha7iVLU5LGX4UF1CCqh7Ktqb0ROt9P8JgCfZFI7opvs9h3szSrPiE3k
Zl5me0KYcd0d2iA9TQeEhqkzf2o9PNpcsMr8cS9//o5iM0/cWSFwT55ZSpYauTYasBsk81VjBHWF
UNSG/u/SOLV1a1r3jSYMhgWuanMBDl1Mc7HqBCmmHhLVlV8+SrslmEF44iGYYxHxbW/+DTquppmD
Lg2Znn6Z5dGbNfStS7RNXBrGooyBwFltNvLVHYnmVqsmjI8ir75pxb5SbsyhdxZRAZXIDAdc8zLa
ZstoB+YZ7CD1tYwTv29OEN4QzJpgj9vsQ1bjKeWa1iTCShWhN45Hw/ZN0dkockAORurRzGMFrMTA
xwbiwHkQHqSgC3pReLkZzq8cgMcRaajjilH6GCGRwetoRMWPoY76K71H8seBuId0VeSS/a3Jh0Xb
g3CSPhUQY4CgXleTyzwpotkxlSVKPBOYnjmFnMn2Lq6MuXO1pDUNl4RNg6oVs5PiHZmyJHbVpM3U
3QQiZFC8L9ZQ+srUZqGTZaN0VEEdMTiaRMOf0hJapgMmE810MxBDIt1HE8XwOjXWTowvdXQgBksp
+iqVFAqCCek/DWEGtngwXrSnfpnSyhnHOMy9QksV+x/dgEPGdiTWVJVIcCsJbuAhDksZpBrk8TwA
f4wudMsGezhYj1GBjV4XztnCEM0vRC08aVSdPr6BeGLa6k6XT24mlDHaSAq9t8aBUJO1tCgzqfBI
53aXGiooSjRpJKaTObtpl+3/5iL13iIHQWFUQ1TElHIP8k1ObWhuXB1orPzxWr23wkGQSvMom1Ut
97LqIcoeyPx5FFWWf8Tv9yY4+LG1suroYOSeiRcWu38c7N2/eQIHO3adKHjsQMos72JXyl7A75SN
Ps2gZ1aIZBtEg+HwJ0MVSGbKdeHpfXeYCISkbFGRusgEBz15JqlxHWE4dJYcqc4cYxBUEGzUl7xf
Em6H1pZchHILE0zFI90zIs/kWr8Y9vqpuWi94Ut9bR7mfVQ7yuH8Wr2mrt4HaO9M8x3ZvZ3nydjD
4RhvUX9FHiZf3mE6katgO2pwWbu0eqOj4lJ1pl1y0bgIgJ30OgtEWdeNEO79t3AQAi1GqdPwhuTN
t8qL8bk6jEH5aBBHucov09w1fHmPwoHzE7DxWMuMgqsOzS+y/oG4KR6y0Qg7pLB/tVHHx2r/+mQV
iOriNvK97yzxKbB5AK9uhh5mj9yXmcMSiSyrMGZ4GmZP68Lp/BhnvLfHTWeNdwh17LHRx6MV6AfI
al7lOzAa7icZPaOLG7rldeiLBCf/w5l/TyifACsqLbPaQsnRb2EElqsFNKj8yLfRkj7tmudm16E0
PduNFyISvv/wnzfLHES34MTTwcKSo8CRJdTJPvEYiU2DBtJs16AXonf/zXn4tBeJGoIHQRwKWjDv
QJtztA6Qc7+S9yL+KJGb8tmvMZtBbd3geM3Ma0qf03Fw2n5fLddK9Wj1t7T8lGWiYomPwd17B+KA
fBnxNpc1bYFGqsu+8u22durZ3rXSCVodEp4imzwWzShbo4949LaGHKCXRCtiG5Vi3kQ7dDe19Drp
sDNb3Z2S/hjV8UNRScfILE9kto4QLTmC7v5S7XPv/NKKNg+H+uGypF2jyYVH5RhqEakvq+m1pC9B
Wiz+eVMfw/T308yhvzk0ahpKEWKZkLzQCcUvTPKltQRQv/Es884OnzIrDa2fw7jBkD4jO+3WgXaI
j6Y7+2RnPNtCloP/iNF+LyWfNwMhZjerCSlwIwc5heJlfnex3OHRfMfKjjO33Me+SLVk+7B+s8nF
hUM0ynEolYWnNEdjvDCWu/NrJfp9DmLKDKpYiYk51OsH3BWdWBNWD20H0m9DYJ+wurXpszZHs8ri
DRWiP1F4zKrkjhqJZ2mJG7NrRQw6GMguUEO6tLohmM0kIGp4BFHARTQvOypln9Dy9nB+5IINwTO1
12GY9uk0gvQgVh0z/jTT/ZQ8d4no0ioaPgc6JDRB5pYqhafRm6FuHNsoXZIfprFzlHkWhKqi5eTQ
RmvsUVImtiWiU1zKuE30Agtbp74tK7pss3K6j7KuJq3aUsrCwlvsnMnG5oZHUU61rw3wpSQQNzOv
cvoI1RtHBreX1/StHDRqm3rnl29jWt99BjetzZRHRTXF2BiDCVLUi6KHgNvwc2kvo0gANBt49s4U
N6mVTudaaYFnKuL/rvJmkzrhKADNDXd8Z4TDZ9QeSHXIogzaxlKz07JuDD1JnZSbetGpM1qDiNdY
NCwOplM1NawF+qug2uyeljnbQ5UhCEfjLwLS9cj4ghyVyvO0pAnKOTSzd2growPSvjVj69jXM7jq
rQuji2+SHP/WiMBLBLPK66QWZm2GeYv6MAplqUZB7GTfJ9OejAKOK5EdDqZHu9CSfhowl+Nn3A2n
LnY6yyupoOhhoxZYfzeXHFwrtVTIrWbleMkjfn8LQm/NUZObyDhJrvSkfjP85qRCXXAJ96LwewNa
3plmf1/BuA2FQTnv4S5KehnHj7khmMLNDc101iECYX3U6q3tzqyp2RVeauMmb7hqf1uHX+0sdyCo
K/BJtpm4oMyW32zxLhnG1aCVzJYh39rlYQTrcBfZAKyTUT9rcSvY21uRwzt73M3FKkFF11aYu+Yl
XVx01wdocJbc/KW9NK6Rw/Kqz/ZBVCGzub9Xg+R8UpclXS7Bo+iZS31lFrM7S9OLkg+CdROZ4VyS
IPeiEUCXR0yoYOd33fSFFF/Og73KvvXcgnHOp6cDhfwoIPgXiwmrwUEZt68rbu7ShyJzZi/3Kg2V
K/Fzv1cdtPeL47/NHbCaUDYTqx2Qao2CNxmMlIkuM7IkeXRvUP5wqaIgwjxQdxBd5gV7Qmews7JI
C7s0IwlLWMfPjewNU4q+j8IZDdNZhGRQouFxx1w/VWNRUpojIJpuhpJcztUfyryh7gjwtZpB7pBr
LdNupQpwbE7Ptoq32tjNSeOed5ata/M7K9zBRqYl60c1AeiftCPLPUm7HnSpmWNdF3fJrjiJHkC2
Y6K3cRny+3XSB5PKuQWLKJHHRT3eTXvtMICxzthnwR+KM/KTyCemMz2Xu1HPkXbpDmlXOlF2aPCK
L5hEwbY2OPQgKhL/eTmzyw7xycBE7r3ByUxU/jMuBgkr5/X7VPQwtnmQrmaSR5NCQc8dyh+8xsDb
hfQjJpfJeB3/oa7c/82hBVk8iMvbH2pp7dIw0BOC8zrBc0mhNU47mcHSitqvt8+ZNzOcv+toYNRL
VQY0ke/QO3aTXMNj3+XUkZ3U4AopIsbe3sJv9njPV9uczJGdeyWhx2jMHGrmgmBYMCS+Slappqpv
+zDxalUKdKN3IyX1NB00nuGXpkUR6yKqQNvez8SGHLSpk4+a0BIxSYeeGpye2F0LaNTM0PnW7Jbd
VXeyPVEGeXszr8xxnp9q5jAt7ZB4GevRz8FAWSZeZIKBAoWzezl3RKu2ifIrg5zPD3VSQjG0wEvT
cgMVdzu9rrqrWbq2oBsp2NUs0Phwjq5Mcefoog+DPhS4H7Ls+HBAUYYfByxhkhxF6eHNUWmGrOAR
jRXHc8eJUtJ8AVcdYKrWUQP23ZZ3enqnTaVnoyf8/Li2bUFtjXW8QF2bO5mHRC0TVMQj/JZuUr3G
7azakepxahXHyF/+zRZ3JjdouNEtFopktbqrxhu9VR1Q+VPyLdYWwVH2+uEf1kt7Gxg3ibqU4hxr
gcLkuoIrIifSXJmpSxMndbEDXN3NffPUfBkC+6Ch4Npwpp+oDnELF6qEIoLUTWxefQyHZmjlAAWz
mSK5oAZ6N7r95Ku5i3fs3fkZFtnhUAzzmodDiVRlw+qfzZ9aOwSdNl0biRqct7QJZm8j4l8wUD+I
C02F1BRpZfQHD1dhJftGXx6brDtBq/MQk/mPq7wQAq1MclcBKkfdMKdIIna15XYzekVG3dMTUTPF
Vn79nR0OxVAc14I7GkNLDqxmHZ1LKPViL07CVwr2S2d8lK/IrWQVnCYUywXVp1daVhvyNG7m1Ifp
ZB9mwZKxxT9njUOwsqGG0dV4IE0O8T697fb5YTxUeA467xmb4c9qmThEGYlZ1zNL2xfmvin3kXqc
Lf+8CYGbE/b3VXC/RFY5jhlSu2S4aJAYsSJ/mT4ttUiVRjRjHIYoeggxVpMlIANW0iXt4gMrIPvz
3s33js2hA7KozVRCOc0LSTDMXxFXZfG38zMmWhQOGJAeawdIbxWebJW7aur9NI6ux1q/P29m+7r+
tvj8wwIymZpVFEgNM4+unc/qjoBdZPT1I2vHu7cP/4is/MtC2091PuAK4SEjBuIc043tx6QtnFl/
FAxN4Ax8WS7kfvpRU8fEU4PBYw/j7QyPKO/aYNinl8Ou9PJ7ugMpZOkXQTPszpvfvsevZpYLdVDu
boC4AwMdXVaJnu+Gl/6p8PpTwt6OHzVnvJxc/dhcQQthZx7Ce1Hno2DT8XW8vQTCBonChSDc4kQG
gjnlU2M8tyISBaEPcQBCkioawPrF8Dfe689Z5KSPoLTTvG7HknTWXXI0ISQnCBgEO0TjMSWBQEKS
IWEghXeydBVqd5IqKFQXnSwahyfDJEcDDbGGKcRd6FFBEbEeMET5c6qid4iicYhCkSjI5wmJY8X+
XNrNEUKkgkar7Vh/5Y8comhyhG7LCu6AYjIfWSW8Rfnazehrfu4r4hyqyB6feEyaUDGmAYlAhiya
qzjML4LYrQ/JxfhMDue3m8Ab+Ow3ZCoKOzcXpCX0b/l4283XxXR73sT25extBnUuzlBtFflo9rwl
7e3rAso3bgyNSc0M0K65R+WCoySe/XDeqGhcHIoQyM9qcoMLoYoCRyWrnVwz3DDUBbeKDd2Wdw6o
c7FG240ohIzg6e2uzxw7dtogPlX3jLB09M2f0RfWjKrsEmgTd34nejgUjZL9fRUftFZjKQ1uax5J
7po8deXoqjFFEoxsCGfCKT7DONUIpwjFBWOuUZl0Y9qFAJEEBw5/DazMSdJyBXMoH8M9qH6C0Y/2
TSBqC9vQPnu/VhxYjFWfqx0rnNMSDQoRdhQ6MlW+0GaO3LS2ZRQM97Nr1SPx01bJnLYcaRDJtgge
RRPKIUo5oVVUY4hi0q+J9YlACOGfnJ/PNcpD0atgPiw8O7/FDWwEXa8p2F+CNeMzjEbcE9LFKosY
WavmsF+Or/i+Pz+S18qpM87H5xgXWuuJPOKO8ktjsHXaE96RH/OjdIX3MzR+U89AVGDco6AMhFS2
V3oQoLxOgtQb9/W+CMgB/xLMr2jXGxy6xNEUDbkOdMl/DhDNlU/hbigRK7VunDqsfNFGWpddsjMd
xOmOKBYUOJDB/r7a9llSGR0k5gHaeI1KLlpLcH5vwgpY+20F4l4WXu3e/74+Frm9xDgUFml4oiD5
AT8Wai6yMRLB5+ZIoGuF+mlVheAad9VV5zgbWp3V6xUXnY3eCuRZF0g+0MN0W7RfQWTtRkfRM+V2
4LWyyh1IVjlDlKdCCMScCr1A0MC+U5wownvb5KJCvYPWFkQuRLTMLOr54Msrs9y0GnqURkqCbTnJ
ly09ZvPFNLOCiJ8UYHN+32yfuStbnIsozbJES4UzF7IV7ujSQPHqoHouA/VgBtm+vDdEBb3s68+N
jjuLqsHqKtXAMcE6SIm37CE/fNX7ECD2waEU/IV8H9B8NUIujm3bUC/0DLPZ7ipU5/h1MDj9p+VY
H3TojrbPok0vclUuppXkpYPIMp4dUAH/ucD/OXJf/3G/7/sxcSdUWRPaNBFWbZ4LJ7FvSfaiZ7OT
StQ77x+bd5zV5HFHkDoTqkojgswsivugNu0fSR5HkI9BBzetJtFTkWDu+Ipr1ipt1BoSvUZ8HKd7
EouCdJEBDkekSKqHupiSVxoeycF5rnvzhKj5F2FB82MBYfju/ByKbHIokuvQXrMosEuSTnZ7lSgv
539fABc8W3dXTaValsj5p2oQTccU79f0h91+nUVUe9tw/xuEeVUrdZAje6SoQQ+Xaxo/NfQq1AUn
imiuOHAYopm0KUvL9Oqt3GhOEYreLUSD4OFAUrtyWiaAq4m+QzMOZC1yZeHz2Wbc87ZxeFrR2aqK
uJBxNGaXFmSz4lN6MHARFDV/idaeA4LM6vLRtmdcKyjI++zQ9gujetBq2+kmMCZRUb+UAA9MDg8G
XbZC1Fuj2gUNHxOt/EVGM+Ck+HNo/jjv1oKF4olF5yTLUD3OUvfaXWxCtGe+L8fv521su5uN7iSw
UGo2r0xdaiCJS0c196LY6+0fvSVKmG4P4rcB/lVAMnJFqhVGAgShl5L+bOXGUdRRcIqLrHCoNoRm
0kgZnC1UHzK27M+VqEZSZIIDsTGrZbmWM8QJiw8mR0drwS4h7J9lv/IxNnibLi7yqexITesJ8fKv
nEbr0tFlzRGsVRisFqIAb9ub38wx91jFx3VitQptgZy0/G6k0JVBf0SU3Szlv7oBm92VIY2WeRlB
gMozlZsE6mCEPKiGqD9AtEQcssU6GUdU4SNRQq96+r0BoavoBNjcLwbKHGzdlInKK/lOrRUbpgV4
ps1j2R5MEX/1dlHiygCHZ6VeymFvjYjzG2fejVeJh/I9ltVKD0zUNkW/f5M6uL3tzwPB5tyt7HK4
ltW9aXY2jra4rndLZji6YXlLZAuOt/NmiMwV9yRaIs2WBv8mIeQaewPZpu9TGXrnB7PReY/w8Pdo
iMzhQTIVRVeZNbsMM1GwOqifFnQ1xEftE90rx/naDKrdCLnn6EgKF+3/tWA6NzeWgXSPjm5ixTA4
f58AeiEdGVpAR5SUbtXiLT1DdYwgntuezzc7nMurCm5n6oga1li6yaeHIWwcqxddPpnPfQCl1WD4
gF5JC60dWdoJJNdS7UT6ZW98lRdfb78MtiiLtp19WpnjtgDkj7s2ZsUOs17IdzSnkVM3+Uu9lEhg
ZHHiUD0x3cLWk0ujGr7SloaenqJA56+c6G1uuS1hdMkcmzEuv3njTCjcKnz6tOyVO/sq+jl6spfs
bLQ9xuD4lvFftKy1gi8QzDt/GUhsyZKKGl48t/7SVK45XdgZKBhRRGMmjhKr7vkRC5yW10xrJyPR
SYvNKU8qGkhsh/Rf1OUpE8oubXqtKcsm2u8tWeZfuTu0uhPaNa8Dq4zbDiQEraA0YBtIVza4o40W
nZ7By39BQHHJciXTHtKtbnqqPRnyNyhrTRzRk9hWHxU03t+Gxm38OgYwNTWr65hPxUHdxTvqkXKH
Z8gFquTYp57oDN88klYWOQjAI+SQ4dzG63p7INOdLTqSNr1w9fvc7u+Xrs7kDpW6nQE1qRntE+1R
UgO7v16sp04RrNvmtWFljdv8Og6DbB7QsVdk2XEoRjx52Ff2HL/M+XypVul9ow6nKRRRlIk8ktvr
ECdIVFWakChMpVstXK4UHWpZgyzYYQIz/GN4ArUpMthJ7g3RlWU+jfQw9z/Ob+JtdzBsjYCXCIoH
3EgMCOBBPR4hHSHUaSVc7WNVcOhs58zw0/9ngwcmiIwt0djgQOi+LTfxk/5i+hGYV1wDdBnX8QOr
gCOfzg9rOxW5sskd6XOk6KSZENxFh/hqfmLvi+FjtVNfRryNda4Erk9RTLTt+W/D5EL+craGfrRw
EGWD5htRe2WoxqGazJNCZ7+Q5wuIrT6dH6Zg9fhURiI1iMklhH9NPAB+IxQJ/znRPiBoNZEcMM61
WtmhjEgvV49q8hX1YHr3N1HeygQHgv1QKbQCoxM4IwML4hf9o9IJcELogxzsNW3bt5GGMkUtiPfg
Tryxr8AqgsfEV+LN4kf5rHw/vzabm9eSiQm/B20w4YDQnpDs14eeZX/2RXmICtA6C9KaIhMc+mm2
kht5PSB1Ope7RV9aRx7kXV4p9+eHspk1WQ2FA4nBqHtt0gF3ktZCsvSuHe4L0PmHX6tGF0DeZlDx
ZoqHvGKYQqWesIkM3bdL0GO7YX67CJZmO2ZcWeHQwS6GZAapPvLBYNWHLu9Fj8fkz3rA+ENTUS3F
Ji6sjHG4ABAflGECipPedvQosJfbIW39Mr1Uwe+tZSJ1XoFX8Nx8rS6PtfRa6LA4NS4r0+RUlujN
ZRN5LLBCMxJzAraL9zf0xaiswejxQh6OjxYl4PAXXSO2yB9seWWC27JzZHSSReHdxaUclE/EZ/Xg
JjpKwJnrqQf1Wj9mO+mT+iwqn94OBleWua1bkKKi8q+ekubSOGpu6ybXw0XqRl8U6CCmXnid+39V
xLcyym1mXVLK0ZqwyXT5Ji3v5uSzjJbl8xtZtGrcRlbroZrQNIbUd35vSJ+X4XD+97dd77dXvNYv
rfI2sWqBhKrAGGzzAIrcITwZsX/eBPvED7fLt2l63dorE8VUJ5Gh4inHJmmG+ozyXitklKKgudGJ
2h/SlF3GgwqBwujTecPbBUTIE1iMkUpW+UpBSiyQ2ysAjYh+MfV9q973w51R9RCUPNXdS69nzqA+
F50PZjDBum0Xfq1scxiymFJMFhm2i0um0rpcaAfl+Mp2LGpzZb/0YX5Xlsj7jR3l6DuPGdPCLybx
dJfXjgp5NykAWfSdKE7bhHtbU1RCiGah+fi9NUOdlaWFUDoYjo8zqHrAl1Y313Ioks18Zej/OKzf
hnjPLCPIlFsLMiwxukk86wjlLW9oXc0Lb6gzP3RI76hQuQWJ3t8caG8j5P01KZRJi0q0fUySb3f3
Y3/q5asu/HHeOTc3nm3qIAaQLSZc/X4e4fFp1kVI/oMhbmfCE+uu2GnF7Xkr2+fmygyHUapcVKCZ
1wvPGnu3IHcd+TqPQRr2DslOYfepQfWo+j00OoH/bwYgK7ucm9iIphW5MeD+9mM7HfAw0Behm2U3
ECIUrNcmRL6Z4p9RYqNM9SrFexfNYr+OZVdRTAGEbTv978XiVWKg67yAmgouQcpPpN5ZhU+yYxsK
gkPRQDjI6GbLUtu+gMRO17u5qbl6cXfeHUQWOKhQ0jJJ5RjtOMjO+mobXdajiE5eNFXsE1ZoL81y
ahV2CzSaMk+nHZS3kATOUKqUqvvzo9nyMWh9IVUP2kE0u3ERDZm7OGxszFdTvTS9GqRxEcR56odt
vu9o+3ze2uZWUmRNI4qKZ0+0abwfGamMvic2XgbpieWcl313LCE5wyBIpL2+mWVa2+JmMaEVBXcu
SjriL6RESUd8DIPB1YPowg50txKKAGyd0Wt73FTmhtW3Uo6pJPZ4QfXyqKH1vm0rd5FmB+yV3xJr
RMc/hF3PT+r2Er7NKfOmlbeoc9v0kAbAnBpI16W39nCxqF+mNtxF1PbO29qK6tdjZN+ysiVlkTwq
7EQmkFrNyHXfx+7YXpfqzzz+YhOBu2zh+9oaB7y0gA5dRjKwNydgsuoO9YB3iFCAS0I/4WBWihXa
S6znXbsdd7q/7HNG2ndgvW7/X1397JrFH8qrUX1oaJX6sSAWKM/qOfkxoP7VrOdLy4JAXKh4aOo+
Dr1+bevhIc3Az5WCkfj8Ggpm9fVdaLWGjQ46DLkGuiRFfOzDn1BWCkxJFHSLpvW1M2NlJqLm0vQ1
yPryn4tv+sV96ppQABi9AhqtYrI+0ag4ZNFUM9QMFRkbU/+WJbpDsBk0Q1R6tIXMEKZD16FKZFXm
DzED7XpVyhp1pGn4Xra2h1juC3JRLtVVUS/3Zui9NsadZWVt5NmMXAc64qU9PVnH/Egrp32ZdsNV
dRKlyP8Dm9/Gxs2g3BkWmQrs7XZHA+mZHuQDmseD0h+fRfwFm4ulKASvw7Ima3yfQG6AFk9mD6lg
G2q1+6LCSw0RVdNvHdQQcvtthJs+u1oaujTY13pkk33aqGUQzUICQ/YrH3bzygo3a6OaxpXSYJHG
I2t7VPbsAUU5KiCHjI5/0yS4HhJ3pCmzbdASd02vMw+petCMx54+nEcH0ayxpVtt29mifSeF7L4X
RxfliBsD+DX/xoRmoi3cNFERzB0iJkqwFYsFm3EWIZ5uvHYUZaW30QcN/P+zwR0d0BfFg/eAGgTt
tt+ZfuZLbnbBmCQIaCRCT5TG2J61N3PcGQLOFMBPDnN6e9DbqyJ9+qcp48+MdJCUKFGwYfRMc1IF
2mSifN32lvw9Av5U0Cjif73FCJrmlJBD3O6jRPAkshkgva0JfyIkc9N1DeOsSqSjUtZuM91oqHCn
2ehYyqVZXZq5qMhBsC4qtzt1W1KMmeVNKnqwOxCPW6JaN9G8sS9Y7RejzC1UF+CKbTa3RD/16k9i
ic5S0Si4PVlH2WKjTB97cngxyI9RxIS12YEAyoT/7RaVCyHr0mZV+jjW5ONyme6y6xoKU415lFwQ
mD3N3pA6RaDdTVcy6lE8YSsNW4WPGPpmngMEtTe1AjQejPol3BOUzbcgTtYc2Ve+yCAfAk3i/yPt
uport5nlL2IVM8FXhhOU40raF9ZKu8ucwfjrb0P250NBNHGtdfnN5TMCOGgMJnQ7omzn+5ffsskB
RGjVs1bOCE/U7+oZcbVrqCiy+bhyb7varf5sXGGq3PLJ0XapXzmhqz8FGN582D7XqxW75c5zwAHK
ak3V0vela7vkDTWa8gI8bs+sEF56ae0jjAk9IqIsEngt33GYThkNkhIxqGq2t/0MYv0suhnR37i9
PJEZruKgplISdhZApS96J24jpzCk/RiI0vKrda7FLr7P/SwOYZPWZd2yIVtyqezM0ald0vvMhVjD
9piixOsGd6K5GdHiOGwp0aGpDQTYoo8PplW407CbaP+HO8igYbEydIYE0ElAEEPM5l6L9ENdTX4H
peKvfChcxQa6TSyFV+nR0joz9QYoBlsoioPeTNLd0Pq+bWU9xFROZjic6cJRmRMLdS6mbws2mH3g
vRl70KGfizBl/eOcLHGQ0tjpkFomPKLKryMQwFf32viHe8YhyNjndtbqaCIo50NvXEvypREetjeM
/ZWfQeq0Cg4dQjm1dAgN4FK2UqfLvylj4UTTQ2od6PgFVj2IQf3PA3gdnrFTJo0SmGqH4CJMda/q
sstWnJJmzYsbS+IFd6ZOC8qYNVOzrsPxOJ8HO0YHFF+L3jPsZGwZ4sL/UZIobUsE5jSunF4+zKGo
PiGywAEAjn6X1pSl8cPrNDyThG9okQH23xeH3zITCnGpEOH+YN6bcv/NFLaer8dkp8/OztHChNR3
SUYmOHELOaL8pTCHvZWcGfK1Whzkfi8PgbPt0oKDyUvqTEWqYgoFSe1RT49SG54rdXRjdoXAndcf
zwt/5gAgHsZMR0gOAPAmF+zZw1V8ZnrkfvCa9v+Rflh/cKhQSYaytIF/OGcwuzZOVQl+3e+632i2
2FlXlmveF9+AbofA1R62t3E9cFjY43yjSLIxpKy00+/KK0YNXikgZEUx30Wfz0vgpo5UCdW6hKvk
3IXmdAr6EHWyKEPTtVE4GPp8g0ioWwaVT7vpYtRD3wyHa6sO97WpOjQpf5JiftxePYPWT2d7sXju
HslHPWgMRtTQTpcZdIqm+yaF6KPuTfIbkUSkmKvHcGGNc6U5CMO2HbHVxbBP6ntDqAi2CvMLA9xN
gppFpCUz+iGn/JckuRr4bKzqWCsXwRwLBitXu76VhS3uSknVYe5rC21Hgytdq3s0K7v2NSM2sq8w
YPlG/fZY+AXojdR31TzD2/5yqzXdhX1+mpxOTQrpLmSrmwGNcPL5VEFaK7kI2yc7urS7QzMjbzd9
ZZ5raZULRDspJbUtoTGuUivf1OO9ERBMJpmuYHUCx+QHzGvVqgLoeuM1eM1abBLsboZR2fQye+2h
UoKdvYwem1sxVyzz+I8nwkTkhgFrprJIZIP7rAnFxlY5IiupRakX46RdrTtN/Ru8nQIAF1jiP2Aw
p3JSUSSI8q5EtzXYnUh7R5rqvkpEhMIiU9xXM7umtsa8xv1HFccuHYXscuNtNneCr/Y5h/dh8/iv
RsloFVCxYQzzDuOMwJ5pl+AUcbIfCqYfTFFm9/Md+NEed1fYYGcOiBqXXhIZDz15gx7BfVCJOKdX
rsCPZrgrIrHzcgx1gLV+G+xzvyicnuyoAxVeF3PxeByJCMbW12XbSIybmqnziT3wdMqzEtj4XvUt
5E40ck+JoL77L4s62eCwMlONsZVmVuCFLA5SSddqcOihi1N60wEqmVQ0Nbfugyd73MHqZXM0JoUO
EDhonHi4lYzEnTR/lEWGPl8C+FroCMHMkGbpFv8Ea7U2qYsJ56qZbiBn5+b2xVw+tXGH178kwKnP
N9pHW2zRi6jPrqRsjFmXZp2/Ee3CSr5tn6j130cXtUqQGkfT8cffN/UAsbeKqDKuflXFlTmLvODz
K4It4GSAc21j1opmYEJXOXGDs3aPE4u+agpdFHo5iOSsP8fIH41xQY9U6QMJKoSSjJ2kBbEzo2tS
xRK2qzC0WBT3VcIs/ZsHJDnWV/11+J7BiK7Qg+Q2j6IEmOgT8UEN5Gs7O4a74fVqG/u+ErRUrZ6b
xWK4c2r1mjRZFkK0xJR2rXqrT/u6kTyLyIL7aCUSxudBNU4lODTwCu6W6CRjak0U3r0mc6GS7Mo/
EKZ5oGm/mGoPb0sX0lWmK9q/1fUtrLKPuThCUAUtQw21QK/DsJfehM5AL0vV9Mde1Eu10pj5cYHc
aaJZXAUaw3HzsfS1a1ZNRdocBQ1AeTVBh0z2Glc8M7MOtYslcodsRkYIIQhCtf+x5bA5Hcu30DAc
7/57/eHjIrlDRtoZtL41EjaZETtT/b2ETG083X0BlxYr4k4Ygic7szNE8moDheHyIidv2wZWoQIT
DaZuQSoKodhHr4hjEmOknkFFfi5rtwq5HRSvzI5ycC2VF7Z0v21u3Qn/MccnbWpLUyV9Rj0woWed
8ZTbd1p2sFTRxPUqVpxWxeds5FFX9JwgPmo0j+qXSvljexnvgcGn6HVhgDtMYVya7VAg0EOdG9wy
1msggfCFlesAtE7kS552A7qg7JcoSSTaQP5oKTQIMgMOkdGzPL3CiLyf2seBaDvBCtkPba2QO0tT
oEVEDXFhMU7UDIGfE3nmT4gXQQyy2Q+yY/zctrgaiy22lDtPcSKb5hQA3+UoOUKt9EEL0Nsa9QKH
X0m9s3N7ckHuSDVZGsi0Qx2l301QIqiu61+5y+Y9A4ecT+fquQh4V+OkhUHu4hrB/dchsYcnFgGX
BWZf0Yk002tNOTO1w/Yeivyeu8PinDRGmYAurAG1Wvsq6U/bv/8vV9dp8zi4CCepyQaKzlIDzJaz
B/34nXE3X0UeGC5vi6tyl+1l2d82uu0YNj9dbjUBlYcQ+xeVL1WAfHLzFvS//8wGdyVTzZj7fkB8
ScLnSrHdin6LTNH7ZvvrQIDjI9ZWfdnXOWhzvbm/UZFtooJUiej3OWyYIJhmKBOOrG3cBckNNW63
N2nbkcGd/fHvD2dNDuOO9Z2Z0YGUsZcn1QXCZi+doQcfdILii8Y2/TMEWej2xLWAZk/u4EBrKYyy
GCd1cEfQzDF52twNUyfejxfF0djpfn6WeJIbnplo/Ol9+aK4atz8OkCHeHKW7Qs/3Y2iFvX1TT79
UdwRS5SAZgjrMOWcHeLwt5KJmqjX3f1kgDtiUMMISok9RaTpJuyu9eFcFzWbrH/If0zwGZFIi0Ht
iNZzb1IuTYh6lgXyB1HlNNJVMuXuttcI1mNyR0vO1SEOoNrp9eqFid1KGgg7iYBp/Vo8rYg/WrTt
pM5iDQdJAGpLhNAmcaYcaezg158thztkYQHRqERBbFsEl4X8mtr7qBQEfaId484ZpGoUde4QXFjq
79bwZOM1zR7+bBXsT1g8BmZjMtUe7FpeoFmuYb9U2ewW03/X4WFX7emrcFdtJQWghpXw5JDqyx6j
MPNlK9KaEO0VhxF0DCw0msCVWRSuN8gY5aEzJ5rzZ/vFnXqjD9K5lhBQJtqFQR70bm+Imo0EwMKP
eHcJhA/sEOcErXJRe2/S4/YS2J+4gab8eLfWBH1GDACXnhw1+0WSzqbu2Jl7iUaOHUT+tjXBanjW
CSlNA0MKUcycg2NtXeSqUL6BHbSt9XBHvlAo5msI6nJoWK+OkcuS1xCMK1zWLA/1j91/J7z74M38
FLda9XXYTvAB05R+Z0Z5nKsvxW86KOZNC9Guyau0WIOSdCFT28in/MhkL2bS77Y/zCpSLkxwZ9I0
LDvqJJiY1dFpkIYyGupo463e/9w2tB5oLyxxR5N0ujSOLcKFdPDIXk7xjazXcm8+DLtqfJS9yC9c
EQ3nKhwsbHLnVCvzIiOdjEdEcDMGXpHeSyJSCdEGcvezFkftPNsgwrSVaj/YvlKGvo1+4Cl7Fmzg
qoefFsP3PM1pNcc6I9tTrsledwt0+pte5pjPDQKcWDgCtxoVLMxxFzUoQTB+NMIzwjKEoiR6n4Da
wzerj1FrF7HgCD4U3wAVJ0muhP17Ngrq14g9AiNyoXznbe+h4GPxnDSWWVjQM9CB263i9O0xLiav
0F9C6yuh8WLvGBwu7tNOzaU2l9jojiUfmxj9ofVtNR4TG2SfwonrVWxdGGN7uzA24aKWKaNfls5H
zD1BZzvx0v18O9h4nZu7dJfsZcHTQrSPHGoMfZWQXMdZLrIeIzt3WUc8e/R6SXBJrcf8YGKwVJNA
BIjvtug1U4s0BfeGdm2eDWfoTEXeC0oY76XJAao53b4/p2iTI+hwlA/mVe69MMZp4uQ3+J9YL4Fw
MGvdV09/EwdknS3ZE0JmvNvaY51UHk1+5+PbtqMy1Ph0my3WzQHXMMZ12bCO0mrcod/IqTSfKtQx
5muqYNAm/ZYKaQlFy+KATIHUSA++Jrzl56ckRyFRvTHU0N1e16YRQ+Yf73miD0FpAFTk2R+Hn1Lh
SyLp03Xc+vvzwASHW60cj3lZwWVGW3fTeS8HbyV5zMydHQgCc5ElLuToML07pRAMxBANcaTuPAJ5
Y5IFwC7GmrS9cevJ7P95BJbFbofFKc+UhmQU83lItUT9O8Gz7RvfqZ8cGvh4Lah+rLQ5ILpZmOMQ
rFLSrCEUj44ijc5BirmvYu22mMoDZAOOnax4QB23DvSDOgk1m9m+/avzY6kcoHVaUwfURvaFEbJZ
h3Kfl7voW+8zJutacSdRM/FKV9DHxXJwppupleUdayLzR0+BXmL9S/J7dyoxbdG4w0FYlBVa5DCk
HI26aiU4aeNNkIRp9+l+vKM+BC+d/Lo9F2mAiY4dByeNFuFh16FpprSeC7twrOZb9aWa6cJjOPxA
t2KdKi3ww1Re0FHc2aJ2RcFx48kA+ihH20YAtzDnEhQpIGHRbnT5p4lmkeS/Uy5+8Ij3RuDFaTPT
oVXbCoGjlL90xn1TnHe5oAbM9nzDy98P/MJET6SpUws03BmmeVObwVmhVD9bEjnjPPtJM9ykUfQo
AJHNa8UAAd9HEJFSizQq84PmubmgaPAB7z6iBevKvB/vRpd+wyXqxPfyIfREpSuRy7+/DxbrTQco
mXfIZOGQTb5xwURv5rvOU9DLQR+H8/E/D+t8/IIciNSkiQxthDuyoneH86W9Sy6JqKnXT5alo2ME
cAmKkY87Wo61alYsd6ZPj2r+OrZvRBWlAP8F+09GuItmlOXQoBI8H+MtXuvE1U433NpjwwGQyzK8
WiQouR5SngxyfqK0SkVoZyAWqI5W9DTnojnU9YqZfrLA3S+GTluql4ggWeWAoO7NPhJaL19yjI4E
DsSkoDqByRmBVwi3knMLCUKnhl3ie7Eh0TaFlAeE6hqfsTaWErpAhc8o0VZyd8us5UlYTzOixfw2
k69HWXRTsx/4jCOnneSuEtJQOckrZCBrv/fYCCemEiqHQmflJXNGn5ETtK/2QyriJ3h/k20Z5i4V
DNxNVIYinNeddX5+BcMQx7XdEPJtSCQeW6fe5+C1zqCDHe7lZ3WX+cN5uhsOsRf4KYhbInCrGg/b
ECfabu4WSiH+3uYU7BZ25Mv6Td08bf/+ejPDyXH5vNmc1nknGxj+7HeQQ3Kr+9xNMFXmmM7k4fK+
z1z9Kt6J6ryCZfH5M3PO2mFSkA2c9F2d3qj24Q+XxUHMkGg1mFoUNCT9Dq/kPfXCA8NoclQ7Jzuv
fs9+5he686Uk2mI3OaDpTGsYQgtRrWloT0OgeXXaC+5Z0dax/764d/SAhHZU4LlW9MSVqwrduaIn
+Hpk8s8RtDhQQYauyivW+2HRZ9Pe2dqdXb3EeOVYIkkU0WI4NEmLMZ0DuUs90l8rYHoQCcX9S5bu
tBQOTajaVbSS3uf5Imi6+KlP8ez0qS8fTcc6o/vMdKP9tvOJFsUBiWSMadB3qNZgoLa1XuP+1xd+
H5oNOggUMCnC6x9kUmTXRobUcCbvmvZGTHW8fqucLPCpOWPUuyK38FpqQFM1A4Pn83RPHQujYdGt
aDRsdbsWxriQoyEm7UsbywnNdJfSZCfpohq7yASHBopRycZcsf7H6VYqz+tRcCZXo6bFErhjHza5
OtVjCJRWf0vdjam/RcPL9kcXmWBLXBz7whqiyGRtFnpLHVU5JNTwA1Lttq0Ivzx39ANNCYcW1INe
8MgwswDJYXPoQHEBDltfdAsIrXHHn7b9lBkV/Cw6MjVM4zAfIk96tPeZH0aO6IYXeQGHBTUttUhK
ESv17aEwvxvF6/bmiT4Rd+4L6EWEEMJEaBRchsOxmQ+jKoiOREvgw4HZLiLCxii76Hlon7NUkAhd
f9WcPJlnPsXUQm6kJV5xUPI5i362CILi/XsrL5O5HF5FCqUiF9C5019aVEvqEYFz68sua7nJ4HL0
TMZsRiicQVy92Bar43BAnq2pT1WEHSpykDklTtI9k/iGmKETf2FMCS+2hTEOFIpcDWJwXgDXqvks
DnHzpIaAUFjgcToHCvWoahngEyYs3dHR0NhrTp0+/JFb85Rkc6ZDVKDE7U+UW6tTnaS8sRKRDIro
y3BIMCkZsSJG+BgXmWsMu7q4i4zOGchhFiV2VpMGi+/CwUCuGyymhqnkSI/Kgb6LF8sH0bUmMsOh
wZCp9pAUKAHlraG6OTgU5GR0VTo6ZpLcFJl8nyazU5StIPQV+QQHEYVkQ+8pxuSRZqnwicdcqREm
js62U7Dv8emxdNpEXscY/K3FkLGKUARR1cp+yfMX2fhZaKJWVxE+8NREldInM4hW/kqzdFexb1iO
cWmiETVn4kKqAAAFAMurGZdaY6klCMEws4XMVXZMEoGB9R7Dxc7xsGCHUGWaUWCdDMNtYhAKQrtm
upmr3q3MCM0dD1qzG5K9Te+G+VdIEhT2wMMbH7c/oGihHHRAP6sOQBaPpgIdUKi2oH153rYgONIG
F0p0qKqhDQB31TwjJUaP8xCDNC5y8qRzlFlUiVl3SF0lsgkiMJkXOZJChSYFK/cU6k0X5r4q35D0
Goqc3vaqRHa4Y91XDXocJWRSteS7XXlNp7sS8SSo3m3bWf8+p/Vwx9hI5kmv2Kxd0xkXUwqStor6
2ya2l4I+xI8hpYaOyqi3EbUiMVsFr1bVOF0QODG53bbzL0HF/9YCoZSPhsJZNtssJizHAP7sA+Yv
3cxyRhe1jyOA121E/Uzbmwea5I8G7coMi2YGBupq5djzAVQKgs+zjrKnJXGnOC9G0HJRPFrIdB2B
nyNVv7WWMKvIfuUzyp6scIc0LHSCbkyEEPFv6jXH8izwZMtnKlCh2xXgAFJetj+VyCW4M6vXWdCT
VoJLxF70HPRP6IwYWkHSUvR12B+xeMqk1pBFJcsxK8rodNFNIH/pOXbaNu6GT0fFoGGJB3iGIl9H
41eNdG92W43u9m6tZ32NkyEODBKNjjRPMa5gozCfIXyFSSTQ1Af6xD6S6pUB6vjvcsOCa0T0oTh4
gGZsTiYoLXr1bB4jCtLKFtNW5XSZmI3AFPupDSfk61RRP+c0y/XE67v9II27Rr6Tx94toiNTNi5L
VKbF+XR2QreMcpCh542tDKw5Wt8P37p9vrdAAWrvwVTpDueiiS7BZr7HIAuHLPUiAjsN6x2kd+Pw
XfqmQvX7v/Mts+fAP77C16rSYICgrIYwOlNucnRwBioE6tXMMTTB9xJAE1+YymjY9RqL16m9l+Lr
Lr2w/tQEBxOZQjU571AEsLR5R2v7vO80P7VE2Yj172JZCtr2DAJpoI9AQePSmAyCSL22L+r5qMk/
TPtQK4/bp3iFgoF9mZMZDo86xCfWXAAuVMbYq2bRma4n+6gdd1Uj+Zpd+tB/uOiTzJdt9VfTD24d
234ijb4Rz2darHuz1u2pnKP6grnkLtwHhvU8VNH99h/6XqX9fChOfyiHa3ND7D61EHvol62PsaWd
avkYNIOWUHOpUG/b2robnYxx2JbniTVPucXK0zrCt/tkvDOlH9s2/iUYPhnhYKw180hvJhRwsyM4
oWfPAs0puMEOptNdYK7RzXfIA5l3Aqvr1+o/Vvmah0mCSUlTgIt1b55JT2w41QI5mY7+CD/yQ0/a
bRsUbCVf7VDpEGkTE8WdFeMwZRjbGObLorH9L5gxdYMQzK0bKh9m0Ta1CjAnlBBJTp3MCEAZdT0W
gtOyHsxZim7KuqUotsY5oVbGZVaxUe/Wr79N31Q/9NEDnUBTBhR5kBYsQIwlCLZWRFhwQpHqxii+
rVoynyTqpiAphh737Pjce8Fv8yxCNzS4ytQ3+to78619qUERJSdO96VZ84Vldk8troYmr6ZsbNCM
2E0VrofvVnaf6MeheSb2m42Vfym3v7DHXHdhTw5rNBAlKI3jHeqMYeRqIr789Rf1wgQXVAZVojYy
60FsvMGXHHzIR8ltd9lVgTHi/y6t8fHLsaOxWM+oxX9Lgxc2Oh3D0JFCty0uyk6UkFgNKher4kC8
HJs0kAK8/8JedY1ac0xZAIjvpK6f4HdhgvP8SJGLOmVUF2Czfpv2kxvsq1206wbHKn3UEv/msk0u
mWJi+TQKkn3/8uFwsHVMKKK7hANLSUZMG2pIlVJvzHYxqA+IZ0BtCyzlD/h26OoRxLdsQZ8X/I9B
PvLLuizJ4hq14ck2nLG1jjG9pJi8Mw/ofD98AbwAXH8vju9QMoYyyZQZjwI5PlPAE25Vd+ksnKpY
ReKFFe44y/HUF1OGBLD5ffBVn+QgLUHL7aGtMd0cmewLvn2x2r2wyh3qYohVrdcmxDFa4YDo895U
4uft7WO38dan4g71JGm13DEN7qjXfXTXTlLuRPUVyD6q/CxvBGWI9W0kJuSM8K/FC700zaTGmc2s
BdfBUDqleqHnX5onJScjXACCiyCzpUJHKYr4vfwQ47GxvWfrvQ8LC9yBSuqpLCvI14GQB31B9/b1
XwWv6ly+byGCDG/oLwtX9NpYYfdlmPjPwnhxF0XpImmg771C9vW07/zuB6uzWLnz1nnZHcJKRD4Y
8UFbyX/nSP1omntWdZ2SlT176XRG5aaRtgvl+hw9JvvtnV0PqRdL5M5ZC7oR9JGhbeUvYtEEYmn3
sfFEPAUtvqw5CeI8HYbsXaiYedrR1K/tG1ECXuCkhDt1GjUsUxmQPKns7wkF6c3PQdTau2oC9EoW
ZLt1VeFLIxp62BWpRI6f1I2rjq41ICNdi6gTV6+2hRXuagP5ux1QRvdAcWHrLrpYEuC+2593O9Zt
CCIGI9mLLu710HxhlbvtuiTtsiBEAnJwbZRkdqlPJKd3jAwtjqFLH9l3g3604MpZb9hYmOVOfSWp
NJYzhJfUsxwTlCr79DF1ISSdHgn8BR3T4KMTdkyLtphDgqhWSAhKCLyscC8oXgvCGvoUXrJ2TuWy
cqeDqFGIfbNPeH1aJl8/ofKYGa1EMPxNVTeBMrakHXINNAOiU7AOcgtL3JEfE0vO6xGXeO1TD6HR
broaXwOv3YGq5q+Oy+LRuLF+biOA6DvyhRStG0ajMpCgQl8ZzRwoWHnFLvSTV9IcUukyxMkXz3gJ
PiPPc4WDUslIP2MmL7yd4+s2uBWsav3AG4YCdiOw+vFJHK0tG7tiSnGGo54xvrPhV+jLEgZ3TCe8
mbyAOuGODqJDweDys7eczLJ1L6JoCbd52LJvKJ8ZO3RLjSyFTv3gjclAStJBF2We1zfyZJDtw8Kg
1eSN3kbIvBhkTypwvosYKVZDS/tkgMM0iZCAmAPcY0IlPkg8jVzpaPacr4tWwLMgWgqHY1Kid5pW
IYxoYxMSSZYTzqJ+OZFXcJiFVq+pGwM8T6ukdWnxXBWK34pGqNbD/8WW8RhVxkECeg1Wt44Pauo3
r/I16GowEyajXRPkhSKvY8iw4XW8yAWZe2U0SyyLFcpLtNIru9gFJIIgxwZZuCCmFHgETxtWm9D/
rhlVUxdDYBz50eTbmNzLxp1aiIrKgu/FC1/QRMnsMEEUVNk/Wu1eri9NY7+NFAKv44UutHJohoGt
JqlBQNzpfhqJtL/+BWL/OUMqhwo066uwa1naeq+jkX54ZD16+VEGxRoboA2FI+LMw7YcgkOFdLaY
SDsurTkLzuOIoPfUniA9Fj2FIM5Us/K8V8AeG4eiBJDog3FoIY9QpakqhHJBbbsSqLHL+IdsNn/4
zTik6KKwp7OJrHaWZ2eyZO8MonrbbiFaCIcUoWqGFs3YrYjx0N1o16gea1G0i+tYJEMn8kAOLiya
VLkWIJAywn1bXsjpl9IRJzzim0T7JFZqqUORtWimi1LBGHWVm06SSt8bs7ozpvFYB5gbp5Wr4mlT
0+nQal/K+iz+Bi64UdUAk6sZ7qlQvbXJU6gft7+XYBP5OW6imZ2RpGgi0OxjhgeoTUV1/n+Jz4it
E9VUCOSXPl61htQkUqejXNP6yk7zYkhL1575Ah0/rwHfT4H25O7svwt+4R1on4xy77NC70GV3+Mk
E+28LB8VbUfDn9tbt+7qJxP882uKqt5sECop01U63Zb6r1pE9MNOy2c8OplgX28RpaR1ZJUtRBI8
ubrSM8Ufox92e54XeD2PqhuIPH7dGU7mOPijrDd2MpBirLKdQtDEUn0N504WOJwz4y6XoWeKsNJ8
JvJzqv2u8tc/+ywcyJG8ySStQy4qVM4Kexf097WIOnL9bXNaBQdybazVYKhDUceIKlexLgPIvyfk
OegEfQQiD+MQTi2B1hVRMdSYfMc4KL7HTUBe/vt2oaFIIzpKKpaqczYkqNTpVWixCv+5Vvp5sUuE
E09r0f3CBv8WJGlJ7ETDqyU5sm57dAzuyQOjJy9307mIw3vNiZfGOLgx+0Ap1QIuhkLRmS1n53Oi
CgJH5kL8sVya4MBFwrSpUcu4eVIzdwnIt+zx2Ee7Mr3IRQiw5gJLUxzIqFFQNV2ISp4RoF+vaSqv
k+l3pQm/4GpLOxzSFKncB++t45R2B1SpQI/WO0So/iFaDocwSdNOUzHA20JSO1GsOG1pO0kkSoOL
zHAwA3aXqVSg+uEF7V2hvNbhD+H7bg0DlhvGwQytKrnpUSzxWCifWsem/6XT2yl52D6e7yWIz76G
QAxNf7ZhvnfoLK6AyUIeJTfgAMR4APG9O2VHEP5Ob1XiFj2KuvOvohR0F60v7WSSgzd0swWACqRv
EwxfIe/XaEetf1Srw/bS1g/qyQyHPCCSJTEYm1GkJvu4uggMwe+vO8E/v8+/7oZBJamGxkKvqo0H
2mo+dHAPg/2VYShTPpnh8KajVRcOJRyBjmnqaIZ8Q9tpt71VoqVwgFN2TZBMAao6AZ4fpC1vclNC
Q1QpAAHBF+HfdIYqzYau4xVSg+cNYsi39mQ+bq9E4Fv8k26o6hkqRqiCVXV1bzfZri8aLysM6MGJ
ZgdEq2Gbujg55pwHetojvxuqlzO9iskX8i7LD8+Wuvj9vI9lk0R46gRhtMeUvk/M/fZmrbbfmei5
wblH55TNU/Sb5mhXygjfMr/rZyx0Ds+McytxA5A7XaleBcVX7Zj4Ypri9b07GebWFk8KidMEPdx5
o54XtnRe66LH6GrPw3JxHIIC8LQkZxe1VBrflLT27NRyehr5eFU9BV32bQrns7EMvcLUfam1j3bU
HGgE5QWr2BO9Pyp1vKuC8Smo4x/bG79+wZ+WzyHgXJWVHJoIWMYMj7vpOS1e1OxWDc4ModTm6vNo
uQ0cDNpaOuiRBZhqfW2XHmJoYGLw7acOLqjAQc/Hve3Zh/Jpe4GC78vzeKtKKhfxLCPqM44hOZAv
TT0tVsUzeKdzb/eQqMX1eEs98wx8Dr+0S9SPzqCtvhM99tgWfb4j//lcNgePINQuI2TjAY/Gfdw9
lNplXUPPotjF4Lwh9Hwkv7a3bx2PTwb5qCyTaT0wPLZzGcImP5rit1qKknjrUHkywr7hAl+k1JQK
I8Y3qsbaTUewSHWPltw5uVCNVbQcDimTLstjK4a7s/obpL288GxKzntHd+LekT1QMdb7zkmF+Ve2
TVvfjUOZagzapCiQGRjOqmNzk4B4AHQqbDCfcQ10TyKDIj/hECfsmqHrQTKKkg0rhPfQ1YDWxV5U
kRKgh82hhxyUYzsRfLg+v27q61o1HDnDVD6Tvpj9P/NEDj0y067LmdX1YuWlS28i9cEsj9smVhvi
/jnL+icOsLkIp6G20LJFveLIeJwt7SC50ui8l/H9aHSDai+wuf5k/Nv5YZOLqmalb2STNWDU1c+8
ejXSy0ryW+2q0mUvhsBqF5/VwVNiPwe6KO23iY0wzaFJ3tZK1syArsbLf0zfcr9ELQpB/l9i3vQy
JI5oTnjzAMIkhyeSZUazxNiLqk5PHDBvnsuRdtNViSAkXi2xmIpq2qqCx77G1w9laYrkAjpNkCjs
PTSrKeD8oIf0mN/MqHd/aVkLaxyCjaZud9BeS7zJ3CnFIdNuE1PwVlmt4i9XxGGXNAV1r6iIwuSz
+EBfMjho64J5z/ZB0x/VSDKqHrQ4RZ1j64disTYOuzoa6FkxIjfzrtHjpt8LRioyu7OvHrrD9CTq
6V11kYU9Dru6oCqlZEQiOJ5rX54MV4kwTNfV1cv2yRPZ4cBLSWqjHRnnc9UqmPPurgs5cCVdEjw1
VqF4sRwOt4wpiZSUDXGG6WFoOvT4XdIe/ti+EnqlJxdxPXvbC1vtSlp4Cs+ansud3EQZJr8h2zPv
3lnjaocc88fmwI42ObBeE/VA3coNd6JXItu2T1fdab087dSY0KEfMqQMdfBbh33vFGjmJdX3CaUk
GoIiSjScKDLIoVhq4/0bMg3JVj4U81sB1SUTU8cR+iiLG5oJPudqrLJYHgdgsQk1sYw17mfVrVq6
YXcZNEe9221/QoHTmByeaGNWdnr695nTDuSYHjG0fya6v0WL4SBFRlNH0c94mNTZvRxey+GvIc6d
RPq2vRoRhJjs71gEeGn2vxGn9vfkR65yiH/Z7uhmV+au2gd3IjRebe9dHgAOQiKketNehks0nrLr
bvMr3S1v+ycJjRbdReOPPvFaT97JwEsjQSbD3V7v6r268BEOWfKy1tK2R49HZmUNotky06fzxIJq
zHHbkADCeCZ2lG2Lpmbp+ShFvowgpx26dfG8bWQ1yDuthh+xqJu4Hkomi4Biw6GMpp8ENVVaG27W
NDt1DAX3nMAn+QmLGOvJOjaVqxexk6IuM5iHnB5pIHJKeRuoLA43DBmdA40JlJSpuY/l5tKWk/ug
1kDOZe1qStw8Dr4PcvHdMDXRiPNqwX/hoTxFexmpVoymStZ9FF4x5jwZkiGIvkZXB2l2vUu+l6/b
n1G0rxykzHII9tIRLQZTWL7IWXOuj+S8CuhDG4qYB0WmOFiZsnnUkhY3eJ6jv116hEQ8irtOVFrO
9poEB81if8gCV+ayS615xpuAJMNvOiW/BqjubJv4fMQsWSFIBproEgPfPQclbR1T5KsxDJaR/yPt
upbrRpbkFyECpuFeYY+lk0hKekFIuiN47/H1m83dnQM2IfQdzZsiFME61aiuqi6TCdqG/opJemvq
DY6Uj4q8l8J4DEKkugLE8eAYKb6++qRzXbD8wdrfS2DSkNGsigFI3cPbqggdAQ0c09avpt/5oSdx
/NKGeb+TxmLPjIZAwOEgD0570nzZRlCJASJqa0DlfnvzggjBcHmDmJxDZFeLmgo40cFABmeoBRer
bl6tlBzPvm0NaO3Lhqp87PDPnSRngR7OjqpcKHi6JlwXLiccTwj9lCur1rRGXCqzwOGZr8FLS5xc
4fi+7ZO6qcEkMXKg65meh4OTio2nm8NdHKUcE6D29D4NpBZwE0F/wkoJudWkLIIVOFJ5FVTBlshR
bZ4CsJgjIyz9gUd0x5PH+ByStUsikHoAumJu5Qp5ldPqNBmGo5MZ0ISiKw+FHwmtv+8eNlKb93oy
LihrFAm7zf3gdN7yZXQrr0Zqgz3O9m1bPOSP8n1Md98LZBySHjRNHU/DgFLS4uWtpX0nk638EJ8j
J7VVvwGeymW+AJQj/iKgWc/Rl2ebjKPKxqrsSrUZnVkH5FJz1oUHaXrcP1OeDPqpV6YToxK/IDMd
nUhLrHY5FdgnVcfrvhB6TDv2ydaFS6wPiWOMY1SGGiQmj9Pw0s+gq9Bfk543GLSpkCkruA+y/nHy
wBgaTOFKIBcZQLZdgOG4zaxFOuwrtLGoAcO4SWFnD6poMdqsww1Q30g4aru+UwHQ0R3ko7X4wiMl
GxOO8gFPvtNj4O5L3+hxvJfOlLGSRFjatjPpPRgocHgDhEbl3PzAioPTuM33xgKM7UPjZ8+8WufH
bOO9ZMZd9vLc4i1fjk7fVk6k2tFcAp/pIvBMf/Pirc6XcZpK3Y1qKWbYWpXrL13R3RVCbyd97MVG
9GOa5qtW5p85p7oZtU2szBNDlDZ64rNMBk2DTLrgKboArPXUux61XGxTO+RpX9q2mZqSKeq6+rEH
N2GtuQfjKQZXgueo/qRV90r5vC9i00ubNxGMt5yRUo9qKA2OHALOJewBbdVMXhRKeFx0xymrM0fE
PlGGJZF9wZt+Go02DbzJBB+RrQdOeh90fahi5jmzR1f3lNfUH1EU/DkDz1k8kMSevv5LkUwIBFFG
Ewa1OKBwps0WcZcDze91P/8c2igHcdk/tg5XBmaSJqPgKeofxq6BJhtjUqJ3yDLZZvVF0y+kvJry
Z6XtrcDwBx7B0Gaat5bIXL24RM9WV1OqYXdM3eiTYC9PdH2W9vPie+1O/gMTXQtk7qCq17M5ai2C
n/na5ie9im0CSp79D7flUNZCmO9WjERrShnfTa2+6iOYUIWHqromgC/Yl7PRENXxdrh9MHohV4FO
zps+agmy5P+/3Yv3xlTqxFfxXkJTVEJfiptBbF3ztVTmDhp11kfliI+WKK2Vtg9hhadu/gcxfC2E
yVKMJhaHdAhgGdFrXp4LrLWQ0ds/P54iTC6ih43ZmTIUEfPK60kdWjLp7CVJ/3HJ7/1nYvKRDuRw
RWx2mtO2pT+ZHRKS+nOYzM5Ukn93bOwgtm4IOiDyEMuy3rTy4EXCjr0gcdYzNjoJ7xRSmFiNlc6u
raIYt8gWbRl8dLGrh1bRe1gDaJ3JrU7zYc6tsOSsP25F0JVRsCPYpTDNvUlKvAmKr2HtAQQXyJ25
JY3YEcfKZQI39a8shCXVCstkgKvUYeoakMO61NN6DEkLIccQ37ZM2GRyrRjjMQRT6jMhVvBiA3R/
/QiUeY/6QwJADcGenrAFg0WO3BEcVPwjXGkgsfNoyjaK/u8/KuNMJikZKaAsqK688Kk+x95oCQeK
w5q7rT8dMLVJMIZkAfb5VL4un/7dQTM+pcUGeVQA6wDbs1jDkSw1fek0k/M1N3p671VknEog51UZ
V7CfDljWoJlzQje+Vq5+yk6hxxvsoN9s75sy3sVoF7HCagfSvSF1QyM+6UVx+HenxjgWs5Q1BVQ7
E2iJQXxTfmnFyA4L7rFtPXVW1skWYxJtrIamebOM/x1KLm3BTgpLAFBOfaG9IOzG+40nfN5XjyeX
cTMmEaNc0NTJCQiKjXYZKVZfXWXVHUJeIXCj4v/ONIj8PpQO2pwPaYjcVX6Mvwf+6JfPlH+N3r/w
WF6JM3uqPREr/VL47ZlH3sezTMLkJX1TJ3EiIK/F4IBsdUc62yT5wA4HBdZ/AbbNiXwsWHBXSBMh
AYoro6355G60owfiRvfiV/lYO9WL4YkHXvl4W6RJTEMzNROTeu8PuB0AY6IVDVxcihlAILeGeXpu
68Hdt5ntW3cTwxxkUMtyDRBG5F6q25pPvfx9/+//Jue6CWBcdV1JTVp0NGlAFz1/7L/pP5YAF0Fp
gEPb+NPg1l7qJM//HBSFGuhNLuOeoyQb86lEnagPv1DwnDT+PuU8GAze6TFuWFQSvcL2zODUY+pW
i3xux+KPYvhND8YH50C+1rpcBb2n1PtNDPgyJUILTXwg+XTK5cmNqk7lOH76sz+64ptMxhWbkqg2
oHTENyvxssnC4oqxxZ+zCkI7pf7nizvvPxTjlImuwO9jKgc90fggTX8lZD5VhDfy9pv36P/r9AGx
NS1z0yjKanCE3poQzDIPzPTn6qz40SF4nc+8nui24UuyqRBQ9upEZT5cXFWhUEcwfLWzi9IqjsQt
7cjRUUHsMGFtZRZ9cdASUcfDn9sMBCvRzPfDbF+UaYMB0dOdNPhacjbmh2QMrUBKnf37vemmVqKY
rxfiOZA0SzE6tQZuCNFqkWMm3FFWjkLsgEUf5/qsiI3m9IVpHpeQCM9xWIUnKVEyN0qLFH1RkzOE
vXkJbpqxcxVtrCdLPk+Dky2pLSvpt1CNfoTSco6GjvcCph/kw4VbyWKcfVOQcAoGcQKrs1/Ln4Ll
GhmPJcbBQO9ei5m9/8140hif3wiROmIKBrmJ8RxHkTXXP5X0MVeeyvRZGUeOhWwXLVbKMRFAqYW5
CBsoN2qOjCCAYUzULVS3+qXb0Z3odD7P9/PuHot+aailbIox6ZGbVxd62wuv9tvRjmXUSjQarc/i
o8hFJtl2MitVmXhQQKywJB3eP1j7b8GBVV/lAglR74xH8awX9j/nuILzXAlknMzctuqQ6xqq6s01
kT5X45+8j1d/n/EkBhiuskFH4rPoh3D2Zf0oZpzGAPUQe7bPeBARDZ0uixRU0VDTan3t2LnRgc8p
wHEh7FSFNJu9FnXB5Mjd8ElaYktA9Rp5VQCAjv40ghWIE0Q3c4Pb0bFzFQVJk5YkeAsHfeCUyexh
npaTvEk0o985O3akIgQzcGfEEq6WalVHypoXXqcGVG90Fp6HL8RxiOwIhWq0UWlmMdpEmWGJ0c/J
DG1teEhVHoIKJ6bojMNAtUTp9AnlEhmM7QdVN2K/ktvQlTCTyHGF26UZSVMAp08A/ykzaeJQ4BWj
Dxq1vrbG4z2y82/A5Pw5AZFz+U4xk0M8FTkucdvkb0IZN9HnmlhJEdwTSLoPysF0R4/AKfEaKNvn
eBPDOIcixdp1FkO3vk6tyTyW8l9L/4+nh6gDMkEdgEUiAkxTWOiqpCopTdwp6jg4lThZC/hX5R5r
sacsfdmPWZu3SVZkIqumTLeW3supFQ2AwbSdYBa6U8DDKoLIGc/eFqFpugGaVTy4GEe0CIkSKDMm
T4oc6PB1DUzw+E+SeflvEWy5MYz1YVCrYUKDHCP7zXhIFoyJZujT6SH2PLWjmvLW4jaNYCWSOThU
qPSipRMUM55f/ddOPNSAiPyTj3NTi0lfYpKPI5gEekcP0mMdGwe5CTk1VJ4ajJ2l2OyL5n4eHE0z
rLLurTnLbXX5sq/Idl1hdVqM69GipkylDl1qujKlvaSPEcg6reQlOmAYtHfqw748nlb0/1e3Jx/b
uhcH5JhJ3KK/Evtt25wA/sfxcpsJ30orxt9EvSFMSolGlV5mF4x7n9p2dGtztoxWstNZdqYh9Pc1
41wmdoxLD0twE9aZ5kyG5g7y7Ct9ztGKJ4LJTYJSH4R0HuASpvOoPMQ88iauMTAOYS50UWhqlBAG
b8RrDdB2hpOOVn5BfnIuO4tX1eJYA1s3BAO0VMh0REIDsNec3BnazyXkWNx2inqzBXZoqw0bvZqK
eIaFI8CiF6GIKEzWzuAGVvsJK5Kv+4awnf6vBDLOQW00TchohWm2DSzjeuJ3eqt0G3lKLVvyRTyY
jvy0L5RjGmx5MI2RNITZ1CODOMbh90bhKEUj54e8a6UT4ybyQGrDPIbpxW3sSMOXsf8KikGrqcF0
O/5nXxeeVTA+Qo06QQ8qEfCmwlWUX0kDwk9OcOV+I8ZBkGAul0GpJxgFnRfPvArc39cY4020sVw9
G08KR6vtxGt1hPSIV65PNxtAnRRwfRRAdsBjCSQZmJwhSF77Y4ciLp+rgneSjMPo+kha2h4vjXL4
UXUPbfZc6pz3ElctxmdEeqOZSQXLG+38O90Eyf0WTMj55dIe5bPp6Jz8i6MTO4SEAaQuQvidnEl1
S9Rdwhba8XpdPCFMDlHFeWoG0ox8Na8+zRO518lyl5gLp+/LE8N4iqpVQ7lukRYn0Xnq7ozpnAh/
7V+mzbEpDGtIAJxVTOR4jNmJY6tGTTv2b53DCKT3uZs4pivfh9cMJK3U3LNvgS3fqcd9yfTDf3AZ
K8GM8ZmhkYalgWCyVKpyxhIzYP/LYHKLYPqOsgHqgEn1AiwboMqbkcQJlRtYH0jTV9IZs5Tmogf1
8TKh+nleCNxudz+1iqWCmwMkTOndkoBc4cu+xpuf82+ZCsuRFZXNJKg0fMYqsQr5eQjcpOK9srdd
10oKY5tDL4C1jwjwI1dKw1158SN665qjX+nXrD8JzpJY+4ptRpeVSMZO5XTGHmcXwI/IdI/5NeDV
r6i7/b2tKOzSZkiktjZT3Ld2Tk6BVnmTpDrpHB36NPu0rwvvIzGRrM/rUJlSuGFTQW9L0u0a3C2y
MnOOjCeG/v/K2ydDG9dzhYZ9LF6H4FyAwqzieMLNmLz6KkwMq2eig7p8QczHxLPeHofsOmJRM58/
CfWflIZXohgnEiQd5jlmOKqxUy6KkbsxOEQ7Ut5FMY+5gGdrjNuoyExasUFkrsNrbFzSiPOu4v19
xjEAOsskYYx0sCm/1vnXkLfizTFllgehCHOlrEiP+FQfZM0aTd3JoqOc8vo7HAN7q5StDKw0yyBW
DdQ6khlPNv1EQgymmhwT2575uH34txfDSkoXybHUiqhCJK2LSqJNwKYiWZEXXvVnzcK+hTedZDS+
K2AP8iiY6Zf+6BQU0OICOxm7a8wVAp/5GMoqvI7R9zaZPwfF/WRc2vJzEXzSCKcou/1MUG7SmNsU
qVI2TCqejOo9XSjBZM0jcdLj7GiebAncfe7fuPGbPOZKGSJAgTRaEqMHq4A+myaEub3cEYtSWle1
xXOyb9NPewfKXC3AOILsy0BiHWYW7RIg7wUxzrcKUASG/b/F6MAZ7PyI+VhLRBJHkCAspxFvl96Z
ndIRz6ETv+774+3BitXBMxeyzHJ0lAMYcu1mx9nFVrarP+mu6i1ARiBWecxc4Yi56wMdb/rncCc0
Tfj7K7BF8kQKgnks0CQlfoNa/HBQfMGXD7yj55gyWxqvlKnU0dDDyz2eDmH5S+/+6gwnq3WQnOqW
0fxRjLtpxcRrVJPrSp9ROwLv3zma8rMatcdlSJ/2Px3PhtkCeRSFspTXSLLaU/2LkqNEXoYOc/Zr
cOnIc8Dt/myHPA0jIsTQNZEdtyvUUWqiDsG7R3DoQqvX77T4rlYEezS/7iu37cdvopg8AXhRiHjA
PXXqlPjB0nolaEg7JKozWDz3RW3XXZSbLMbT1cbcpOME8+gcOqDb2hg7eyaOetLOGDvjPDp+kxrf
pDGeTg7MOW1F5A3Er+8odEvvTS44sQ48bM/tqUUiElkmmkTIB+QR4CwoMsACHNkfwBKKRVTZ1j31
XPvGcchROQepgAiCj/GQerpDkagF7sz6dmt09SOYy1AUoRENOcoxi/4s3KeH6bX/OnrmYzRikGmw
J5e+vf8L5pbNRGMlV3mfAdaD+X/hi+KDBD4gxyYrcMD+euwv9NVVXHVeV337Qq5kMkYLAL2GqBJ8
aXZMnwAv4wkgq7clsG6fy2Nok0Phy6LLsV6qyIewshLKWG8160MRpqjiST/hA1KLhjEC6CGjtBIL
kGd/lhisBDIG3MxVtWABrwea2Q8za20tbG0zPKrSo5L+EbQSYsRKHBOpZ43MRTnTTOuooqeJkdvB
in7RIN2/BuA3cXh9x+2aykoiE6hNPc6kqDGh4KXzugtC4kk9BEfV1awWUFKoH4oHXotu09+tZDJh
eFxE2dAD1Aky8oSmcdLhzQxI4ZhHhsy5Fmx+3ORKvgxNNDuZeV833zSD03HaTuRuirCJsVpXRJtG
FKSEM0aQ7NGvfcHOLDBPUXZd4c+2HVbyGP+SyiSs6gAJfyqOl2DMoJh2IXVn/7tr9qb3KhU3Y/Q9
5wKttBHrRcTGMowTPoPMwaK7WqbDY3feAEx8Z/ZvvmYlTw/FGMTLCBPzyTgVR8UBj4gLkPbc7qzo
Jf9cetlVPscOCa19Tam/2PEnb7djJbgPZd1MTZRRxOIlEr0++27w8FJ5IhgPYqRR0AmVAEob+UeY
/IgWPx0DjhqcC/V2vis1JlMPFrHBgyKIRpuMh7r/bADYSAie9o+La/CMt8jyopbCHu+k+bE40iw2
csSv4XFBQx/kgp94jmL77BQDJLsgDtVZSJDYGAVZG9EAH9LnfvK17pTnnMcYRwSblSvhEBp9DtNr
dBTwsH5VJoE98bZufmPhf2vCZuWpmE8ELL407WrxSn/AIJ8zgZ6n/7kAJANsTjY5jxbvWbvtAG9S
GX/RLFKmVxGyDyn9Bopnywx/7RvE9ouK3CQwmYc5Ka1eaji+5NJd9Hs64wHuOJdu4Qh2bAvfFrvF
wkh/yZB38fZ0t83+JpxJQQZZrGRTQ/2m1DCRb16H5BpiJaUUeYHkN3Z/k0StaHXBtBKzilmLV478
iOTOyQ/La/Eag1xpdvr7OOIOsfA+HOM0wmQxl07EiwA7G3dET49dJHK6KTzDZ1ONBCQZo4l9PTX8
XhRfmvl+ln/sW8e2FrpsIh830RWgoDWrU1tEFXgmpgkRRL4XmshCW+O4L2Jbi5sIpkIdG0DbazvM
VQbSCbizpQLSOZ7X48lgbpERhPESK1jhH9oa3CHifSWTB1SRP+2rwjst5ioJhT63+mzA2fXCJV1E
F7NnnOu6qYkqYupbMWQTxa73H6QyAjGWzRRxPTlVmlvn9yEPvntTi5UIxnKlqR0x2IgMPSPB0LtT
XeiGKwFAPuYlKfTYP8TulSTGgIkgzYpuVEBvOKUx3npASnP0R5Ch/He517YPWMljYh9IwfJFbd7W
10GIcknd6aA8gQ7hC5UXPIl/lJus5DFZchHVXSaro+Ys47lQr4t0KlVO8Nt0oDcRbIJca4NsSAR7
MFN3kibs+lSKFde1ZYq8rQeZXsSdr8WmyiWYACVDiOiWT/AouvmpfVkwvekkAPqoXNELbbDqjt7i
Nijwdo/jmRcLt186K2WZa9wRpZwbAfcLKGbmT4o/UNrFeTqniFIGjGYBAJ7zR0ubK6HMpcasRF6Y
oNxypvRrIx/U5i7n+Q3eR6Q3cuVlhywX+mLsNKcDy1sCdKJFLS29eKlrTu2I4z3YZLmrcmHKUuzz
zsVdOblx9WhGh30fyNOF8R6Ay0/FmtBFErw3lrtI+CIW93Ht7kvZrl2svgrjOkoRRPFhoCJx+HUV
7cjGNLmDdWHUESzlZcZcKm//knd0jO/IG21IlBiNVKl1pCVwy1Gz5JBXk+FJYTzGZFR6kY50N9I8
zsMhiq8mj0GX497f8sGVsaVNXJpAs0aJTbhm+mOj8yqG9EJ89BNE0jRFxbQoW+ctpngKzBYVEOKj
1muNf1EkIN2XPbwG7zOfh7eyrc9NHHN5RmHJNRBN9E6ut646mQcx732OtW27vpsM+tlWZ7YAyqYx
qQzRp8T2tPmiHelqVO79UfFfvYli7s8syXWQdSa6POU1rB5I+EsK7gYlP8b6Vep0j6MZTeD2PhZz
j0RDaasMHUhcHvXL3D4nXWBni+60quDNwugGFfa2S2CKIdm0OLJ5p8pcqU4RBSkRgZ5hXGl7qfXL
a+yjn3QXnXjF5d+EjtuxMhdLSqNKWnJ8wREQtPFhuMzXxAuc6VQeMQbhVY/8WvL2Xf5bJEvGPTbL
nNLyFcDZXjp4ikwCD+/3/TPkGD9L8dbEoTGBbgmJ7dxcBjiNIeYxGG879JsaTNBVRikuCfIMjHN8
lbvnxVQsKRjsROFd5O3Gxs30WVrtWq4kIMbAcSj30WChx4nahG4vkS34qh2j5r9/dr9JB2+aMZ5D
apW4yVRs7ww/tccSzQ3jQfmmfzMfNcDAtoeJ4xipie1cNZZTRA40LcyFZnpb9ZXOsa/6tO+lHzlq
0Su7J4fxIHo+AMSow0s3famOuZt+y+1Icn+iZfoZKDigfs8ye/D5pU2eXMaVCEqcStEIuY0EFhHg
zI6oHiSgzfpaaJyj5F0txnPojVwVUQpLGZKLXp768j6b/P1j5Jk94zCaHqzs4LNHVT0NTsD1dKWi
eii7xBeqifMO2i7B3AzfpE56FV6KxkDgH6FO7fau8HNCVU56Nd0KrYPOAiDU/w2ayufAHX/w2HG3
zxL9UXS2gdVEqJdeCQ/rakRLEUl1H10lwL6q4a9w4kyGbB/mTQbjQ5ZBDMzMTOCm1BZwi509DM+9
dl/kf+QOb3KYXD3owmIc6wRzVNq5JHfqwjGK7QkXTcLjWxGBwSoyVmE0RaaFIiA/ZnueLQlAgB68
Omrc8s9upkvTqJhR6nPZkkUruU5/lB/e5LPPPX1QJ6mrsE9sDCB37zD3FAMtII54rpF+kA8+ZCWH
MQoBXJRFT1Dypu2D+EDbB8Hn3gOLjDeeeYOtm0FsJYyxjixJ86aOUAYYZL2zA6GKDmWSC5xbxpPC
2EYpwGOYM0pZo/JZKF/ArLLvMDbv0UoLJpoUSVl0ioDVqzacLHN+6drGXnhTfJsXaSWE/oj1ZTWX
cWzSDDEEmI1B+CkaLmb+UI2cGMLThQkhHZgbeyVBoQTFOL18DTt7nJ72j2v7BbdShQkXmTaVppgj
+maXCtepvAO3iRt4rTfZogPQC+6CpszTioka4YDGrRxDonkIv1fH6WgejGv81MTAhgRm8xHbOKfs
pT7mx+kkAJrIpzWNFMh4vJYtFbR3uxgvEiot4LY7JL4KmEZdVVBemqKbLMVoQBkwB9coWQCFRqKA
c605B8A+/eJAa8FDjWzRKGdryj4PxV9R/rL/Xd+46naUeysjrUy0y9u2bk10sijYfYTOY3z6Rqk6
zNfIGSzalc7uQhuk8qfCF53ErXxeYsdTk/UnoKEFtATq4kVUWGGNBdX0VPScUsp20L7Z79s5rPTs
C/ArS6iQgnA7kh66eenvwlGRHbXtMSLcirrfEpV4cpMEXtlXpl+Toh2tadFBhhiHUWap2Dyz1CGN
n8RBkgRrKOa2O8pJvritKFW+lKgLWrZ5afJARX5z+QjRiayjjqwzFiiMYxkR0LyjC9gDI6w8RV7U
WYGHmoaXuRg2eeBm99S/frSLv0Wyz6E4Hpt8FgD40brkJFganQx11DtasZEvuO13+3a47e5v4pgI
JhllMIeiRDExhvpe6ChTWC5mv/alvBU997RibE2aklBXKOjfkNkNsu3c1y7zTzomVPk8t7Ft1zeV
mAgm5qFR9jPiZJcY1lg/a9gRm9vG2ldpW4oOFBtZlSWF0P9f2TXwWkDiMOLZqssPcWnYZe0KFQ+C
eHusTLtJYSKMKsvKVFUxuJDUWXJAwNg5vS5gCyIkhZXkYN5OzbS3+7AjD6RtB0uOW5HjDn8TEG4/
gglBYoAxXpgIQFjvZ7vJse1X+xqoOPCvGZisC95o5F51sVMWoqQdhNYzan+24qbcNvl2YqnjuDWs
b5v4x/tTr6s8FaUEfd7ZX37mT7qJhcrMMZ+mE+poD8VLf1H9CXOSKeYo/jlxM2Y3VrKZzEUNUrOr
Osg2wG9K7syIk01sXsXV32csqk4iQS4pym5hHpXyVGicq75psau/z9iSkgVzZVI4k6D6KY2eggUH
M/yjQaGVEMZWtCFaSkGlsfNq/gQ+kkPhcwFR+TO0MXLMHUTc1onAOUsm4APYwo6p9EtaRS1yYkn+
C5f0P7kKLFaTx6b1RvvK+i9T0cH3JqmiIomMWkYx5UuoYD5jxNyh+NK/pE8YzEXBtvUFl+BZQ4lx
ys9Y8EbpIHSkY3aquLx9m95g/SuYzIxkUyvGE7AFxDlsHsQA9NeNZGagExu/R3o8nOQqk922QnMr
j+Pi0qcCFzyYhry9k2BCYlE0S6Vl2NIvG2t0F2f0xRojmLqrHFI/enkbUgaIcHTOUCvkbbpv1idX
J8A+7AJ4haUwAeJKfPMLuKOecxtrOo/VoXM14MChNckvgG3Z2FomEyJJPuSkFuCDl9iV44dWucgd
Lz7Su7dzquxKiFC0/ZJjDR1L4oGvH8qn9NQcjEv9pcSaePKoP2huAcjA/RBGjXZPKONMZ13FoI4O
hxMo46MZKqdxRgdinl2JtA8oXHLiyJZ/W58j4z9zVAW0BV7HUXpscKMRa2YZZw9psza6lsH40CgH
oPCoYRFJteheemvXdnDUXd0vAKDKW8bcTA/X0hiPqo3TgKlZfLX41+LRqUjA5idWd2id5RfxEnc+
88A5N8er1iIZRySLKvAHRYxXTR66X59CF+QsXgjcysHuL6UXY5kj+/ZfDF7TBG3PVhjXI3VNNzUi
LoH+yQBOZ3SPte5H06c8qJnNo4Th3TjGx+iy1utVj1mrOHg1lE81ZswbzvIdRwT7xjOjIRLCFA59
Ul4SU7BM+YTNCE6OyLnV7BtvQNPGKDK88fREuqr1/Jh2bWVJuukNeW/vX2aeQkyGXZW5WpsZCrH9
chjHo1Cc+/KwL4LjL9inXI0Bu7wzRVTMu0vaFkiqPbWLrFz6T5fznl6cMMPysM+dptIhFMxM1+AB
/U+gfAXGidXVL23/K+u+xfOPfd04zuktB16l80sGJvMSA37OHH0i4hk8pxxb4H0fxlcEKQrbYgNf
oc5e2RJrVl5aiWdwvAxBZtxDS4ZgNssciLaq/FcjASdD7FxJb9w51ByhrkAtA+jNukENRw84ud+m
eRBJ0SQJ5XHy4bGsKpIcSZjZltoJSz2l04SfyvlH39ldxjOPzZt1k8W+ksNaHrJKmCGr85XlIgqR
HTUvWk84t2rbxa8EMcG/jJBuxNlAMQD7lxyog5NVueWROKDgwopLBgDmfUPctBM8XjFcgHoDwLDg
iFeG2DR9HUwmil5jCbBnUpauMFSnzsg+78vZfJJjXvFvQYzDgGPqyyEB6lt2DA/I01+7Q3gEDRHS
KEAM7gvjKcVkGnJhpHFOsIs1GPVdXfYuJisiSxGML/tyts3CoC0aXTIA3Pv+8Gaxa6JiQD2eBLU1
EbtKO7cCLWD/176c35jF34LYPFQoiDQ1GSIUhY6nMLCUg9m4TAjC8qGwoyvP93I0+zBVht2LTMvQ
Gurky6x4YjNa3WIlhNMx3HSD5KYXYxTS1AdyJ+AAY+kxGV+anBNCaJrwIY1Y/X3GEIQYE+iZqqKa
nTyl+dd2PuXTl0pVrWA5luFXzleiv3ZPGpNxZuVSV3IHs1M/gZUyPNB9H9NGG4hW77D36nPk0Qbk
njx6DVZ3V4nUwQiJgQblL8XLXRNMurE1Ii0znfx1X9ZmXdVcnSQ1mJWsVErK2piQwKiWed9dJGz4
1iesOPp0U8z8PtgRMjSUY6q/lKNxx2vScy8AE2hGkhpSQ+MzXXHOU0uBaxRspQUTxegkh+oqYP6B
F962I8zNOql1rXQetGSecxkjtyQ/d+0nOb+XjZdY+Kxm3/dPl3cNGD9SNFKLuh+CddYe9fauUjkv
r+137O3rsennIhmABtSAzaEBz8qnfZXldR6txq2PyiPW3+zhWvl/tCa2shk2HwWiszzEJRI4QrCq
braXXuQhOW+/wFaaMR4ka6VsmaV8wkMBjwUA5uZ2cJBOip38YflnrRDjTmqs0kwp3ffPpvNQHtrm
2MycrIb7qRgnUqVjXwOtgfYABKx9KI50MJzupDzhlYcWHNT6+ieVurVajB+RVKJPATacHBKTTwOZ
rDqPX1Xz3wVLmfEg4CwtF+wsox6ofk5r0VYNxwxiKx9+7V+mzQEiExuyICAgqqbqjK/IMnOoRoq6
OXnxk4J6reAWh/iCfSAv9/qz/nlf3ubTYSWO8RJxOPaGkuODBdNzL4GJh5x0AW8WoKdX/hjodicr
nPxmO5layWQcBphAyjCg3TziDxfa3ggO9ZHivppgjdlXb9sgb7LY3DeN5KA06egw5QFKDzkqkd25
9ehkNznPDoaX+DNgmw5xJZPJSgVJDsROh78i197VfkVvW0/iG7857f42Pq8EsP0RVXAEgB2RmGx7
JemIoTYCFk5pT1Q5dAcKbsunUt+MKOpNDHMH0l6WYnPBuHJQB19EITuT1vDlVLAqJT9lKm+PlieO
uQl5oWF/3YRWUVFeeo18RxnCCwXFdEzzCwlCZ99Utr/aTTvmJoRL0AWFAqusgns5ySx55JGhbSb2
q/Nj7D7JgtZYRtjFsBS2gZXxRrdlHrAg/Qgf0qqbEBadDmvCvaGLCmbKF82dC8EShuhazYOFZRt3
/8ToieyJYuxclWYAQMVIa/pIRnYdWlXjReo3UV68UnNHVeZcZp5qTLRM2zKf8jbEbG8VO7HhxkZn
CTnyxvrTvmIcU1CV96lThgWiMalheUp8yWcnGjkZ03ZhcvWR6A9Y5WZKWIoSIKAQ80OnGizjij4J
0prcl7E0K3vS3aCDo6x00O/lfDOeaky0TBIMeJUjwksz3w2ym2pP/+7oGB8xkbhMMQMAwI3l2Cd3
RXz4k78PsnLRNBVFYXuarawAzRk1BlB8GKjjRkN9nkJN9velbN/UmxTm+wQGZUItYQBy+qshlyYF
o9mfwICZ6k0G8yXqxlQw+olX8UTE2KqN7Ec+j5wbw9OD+RpjjSXzZTKRjmXz13lsD8WIhkwmOPvH
tX0xb6ownnoWiTgqM54aWhF6ddr7stJ4Utx+G1TT3Re16XM0ycTWt6ZLGtvDNMSon0NBB7CQnNh1
nP1qI+GR/A9p17UjOa5kv0iAKK9X2cwsb9u8CO1G3nt9/R7W7HSqWZzkbs0FBvehgYwKKhgMMk6c
I7VBVU/HplX9LJFr57JN/naF+BOkBfDuKGtM4q7nxirtGAhN2tDU3PFVxYDadMDcOaCZ7RFaVF7m
SMf802W73Ok4+2z3XS6HrObUK0BmFtdomYTjlfy1xnwcGG/DNKw6xwDaxXT7H/aNEkD02BMVh9zv
urPPJPhI7uu82DDiOqP9bayAKT+t2dd2SQULzA3TnR0msZfRpI/GiPhRVvlomJ86q/HUSvTiwE19
pm4qsmXQ1jST1Y00X1Ytw1fM26s++mtrRMMnXDd2BpisAWEcXZ8z3BitsXBa6TFRvuTzX5djgn8/
2Bmhf8Tu6NCaTF6rFtDqjXjdsQqgluzPM95ZpXAI1+N6+K/LxuQQeRyhF7LCK53cz9VdbgimTfkl
+s4jJnt0iqmTJkLFMqFL195uxyzocLCDILs8qi75Vblm5ojOwX9ZRxuK05aKoTL2eq8ni6pJkAkF
oE86TH11iwzsRyWo6HIDUp3ydUkavzOnABihUzstfi9NYVyLxsD4QXn+M5jQt7amqrQ+xdt8cr2a
33tROch/YgAc6R8/maiv+xY6RwqE2avr6RoSWMF0pTkbZLAoBGD8yOlsAfZvmZYGrBfzKbc+ShVZ
AkFBZx3H5DUtHgTRT5fjXclp2ZqhIWDoNv4z+g0kf0WnaszQA3xuoO/Vhsl35bMKSG3yIIoR7n4G
YbGM0Xhi2CxxcTybQydDqsTr7dtku+4gUTIIEJ/8HtTOBj3vdtu56Po66VUkpepawchpelKokKrf
hSI0iMgZ5gwzt75u5hWAAlI+qNlLbP+S9I/d7G1DVaG/pusQCPnTm9Tu5LFc8JqghStmGikuAwNJ
bufIByGegAbuu1DY2WLykgEtSrmg75u9b/8g1z2wC+uXLXyjIL6rfomemfgbaWePie007td16EaK
Ld8CxS8CCxJDzt/zVhh++nI50vmf67ySTFwMUZ0qaowbQlbdxdZVDfDeXM+Cc5d7vu9cYmJiyJsp
Qq2Osd3uUC9HFX0gJfUq8nTZF16Qo2wyIPcD3XZZMxhn4lHWIdwLZ8BjeKLcggMNC7+8E8nv0D+Y
iYk/DDEOzSTLzTUeZq9OlMduqu7mTQ3yXnWTtrkxCsNHQe7XahT+NwdZuiADDX59bUdKOhGFtHEy
BtUtHYwTOcgJi72DLGGQaixx07TE8LTtWNkPm33b1I+XneGcSH+YYE6kxhiM3mrABpKl6iHFyK5R
DALkkcgEcyblRolpKKosk7apU2k1lEKDy05wIpvIcMOC9LxsWSpTisW2QjoSo6ZYIs0l1ec5fZ2j
CBzVAmQMr7P0hyEm45lFbYFIl/LlQG5y9Km6RwOmMmCbvPvkex9QVezMae/eipgPDCX8YZxJge1c
RnhSgnE7wxr2vxppcqX01+Wl5NVnsKLiQVM3NVQ+zFpmC0QZB8jXePYAEuQ3DHEZTifjuLjpvX0j
B1T5TOQaL93+YZVZWKNH6yWijDHJkT6OlAeQv4XrfX+NMZ4nXdDJ5W6rnYvMQibtTAFO9BSWTi2G
OzQ7jIjo0Yfelt4lp50R5gDRSmsjioosuNlvg8i4QILKHlxRHQaRhaMRnErpj/Vjcu5WzFuTpTiK
47/qv6xQ87PAvIXMUX8NMhUh2pb+7Zd8YxLvlslEi0vI13bZV1vyYtly9eh1RiO5ngQ9Jv63Mmxd
0fGsrbPsb1Wj9NvYo7kfl70TGWmYF7OzNp8uRz03RaHo+18rbEZvrbLArQRX30H6hsm+7QPTcPg8
599nrtbLXKS6sqG2tDFnXD4nkLzqdcGxJPKByeRVMS96k+B4b9MbSTlY0fPlNeI1cv5wgsnjct1A
HyzKaF87fyxPeZhfywEV2AVVyod26Hm9mCQURZM2dwNuoXUdgff/0NmZm+iCjy4ILZPJOZFWrtk4
TqANW6OgsEdHnbKQDCJ0m3DdmHRTF9ImySo+fnKk8hkg5D7aIR0HETMN0W3+fmOe141u3N39Qh+7
Oi7LGKd5vhwm2dPsb3ZGnM56avVfqiiPiqwxSUfWbWvsCO5/MxSmT4vSh3q+4Z2urF8gt0vcWZbx
qD1EuX85EkUfjkk/paEu9vwGtqxu0/IJqdyJRNpnvNe4fbSzrcSUlGaDB4AZXOPVEZoxlL0+AJ8m
JORCsJIqT+REqaSlY/89v2tuClck4ES/1btvqWBO3KKjTLbKeKnLw7wtJXJS0qRQSzw15pc5e9mU
O1URzYTzD/2zLZakL1/Lrtfpk+6My5urYXQj8bRj8ZS+pO5QeioQ9mrj2D8/8B0VsNBpmm1APIfZ
gHlvxUaSdSjbyruqCxULQjnefzPB7D101+2R6o96cf5Uqc6c3EdZcNkE720JiJezG8ymq7JY1kg2
o70D0kvVWw62a94AAuwNbooWtwjuxo3+nTlm1xFC4mmiOkcYGg2kunXrKDmuRixwi28GeHJZM3Gb
YzmYEkUdweeIIT5ViR15fi71n8YHBt6xcmcbTJqvksVQ5BErR0DwlRxi5boVyaOI3GBiLOq3qDRn
3G/QXrha7CQ0dCMYNFGjQmSGiTM1kmI7nZXZU6JPXeMV6uRIsWC78G8fu+ViA410Vd5tlLkRlArg
rgum68GjcnKtm98MTvXa3NbA79EDubgRlpj0Y7zPR+ePxcYdNCbVVQF+On5FjXELedVfo+S0XvVN
d3NMV5S9KyLOoynukkkmBY5EsVJQh+IuQtTKl9TEreUCL3PDj6XU3DbqHiZSHaxx+0jsa/gf5hro
XBtT6eTTTKqZlmuV+hqNd1v110f4Zwj4P36bYEIfHJKDXFUI/Ub1m/xmlUHbLHht5MbkzgQT+uMw
arOW4b4YyV/07mZecjcXMSfTuH73hXY2mLgH15fd9T2SkSG1jqzcjJh4S5dPhbQ4l7OsyBkm9tci
NdfWojTuyW2BoZSouFaFs4z8VL5zh4nxXEoXY6jQbqH4ISqMkWCGA+ICf/N7VuEH3v3+iAImwGUt
J3iup4FmYk8b94WBYcHhy+Wl4xYSZ6dYQKWej0RT6KOFId1b2We5eR2gFKcpiUMyEWhD8JnYPkvT
rp06gonSgxS4U4M3fuucxPAuO8Qbdd4v25sOyK7Mlay0TEFEgXODOBEgosQhgEElwfqS+tX34mpz
Vbd5WDEU83+Y9xK5yCSHRGkbXYswGqh17UG2jaOU6VdJRwQ5iP8ksvtsTIaQm7nITNqyMqDfqfh0
WHg6lUcdiDIx8xY3uWNW2DQAssATGmOs2eomnVXaaVFOk32Vmx+5xu9+n8lFmEPWJqPECx0xXqoU
MLLJaUTXApEPTC6qyllLezPFJb6VX00lfu4aEWqMv5XOy8RkobQuzZhYPd7ppx6CoHWgaalfN9k3
NK/uwU8laJbyQ+1sjklHkbkUOmYoEQKk9COi3Cp67ZmjUHWNhuz7LH62w6Qh3cpQ7WV4z6mu4wNu
GpVT3+Ru9tfmWp8VJ/cWETXavwT3b4ssX1k8S5VUETzB1VD+8nO/6l39tveqW+1AZqcSUnwKVtJm
HmDUeBuyrMVxq9pgpRxASGToB6XXjpczk8gM8wYj6+rUkqoDhEMtH6Z8i50MA+emLoLgiOwwOWgu
4sKqTbhDqX4nqXZG+0UFXv6yNzS8LoSFzSSFrpa6Qc/oxDCZ/EouH6D3egVtMbdZIShEy4m6e7xs
UuQY/fddZq9s6Acnb223RGkCOZJWB+2W5mAN+geotXGInEOQSRcSSDTq0cRZv0I9lc7lGamO+vL7
ZYd4aKI/zDApg6xD2pUJFlF+GKC6VwVHabjX/cmXvRwv6Zaf+IcVc3OCpgvdsu++HSpXoiiWYSss
iMleM01thgGX0gnwpeaLqX5TolORfx6mx1I5RG0sCBaBwXfoJaWuZXBGoim25YnlkKIrJ9foV/lm
U6Xpqo1s0APJdbYQb7Nkcz0CuFoJThme+DBg0b+91pn9h77fQJQJLBD9acHtSPUSyA5b9zlKuOsv
xSNA9dD+Gp340+WPzI3anVlmOxqz2c9rj/w5AgoEGWIvJz8sVVDO8/uqOyvMdiTJkKx6hzd+hWoH
OgUwaSTsj0Mo4v8UucNswlzuG8nSJFAvS9ekvFHXu6YRVTd0SS7Ep87sPhNHNfZmArmVwxLoQRFo
s7PdgkTYAbj4lN0QwYsyN5ftFo/ZhoXVqbFlTIY3Rdtdm4zPffFTU9fbtcWE9qY6qtIJBpnoL17y
kDlyCjknZjWhTmzz9RVgMS+pUy+3DGcg88PcixINXbBL5phaYVizJu5N3MR08zhYp0gCTabtb2hv
/bdYZ2qFdc5m0huz4bWj6ZQacfIaTPPp62Ur3Fru/LkMOk64OwdMY5jiRo/oATfftVZ7n+IZ8iMm
wF9m4Y3LBMj0TxNo3dmyuaAkXaMVG7Y72O0giHL+Rvptgr15ZTqJSZXim8jlT9yKnEhGVTX7/8kP
9spFNNzBaws5ryQPZHs1Z/NDX/zsBZNUAbMYpgaATc8acr9ot0AnlQfuOoEf/Ms35rf+94OwHAoQ
AEumLkb9Lh0o5EY9GJW7hUC9HoxDDtJh0b2YH2Nne0w+tTO7ghwTirU1ghwkekBAQgh84h+KZxM0
QHZhjLCLSERwMDQ9+YRGJmqNLRzU+zJLT30NYb/KDlO7+UhkmwBkAb6M4QUWNqenaQphxgVEU+2P
XEmdZX7+QMhZoOZXKMObrTK7M2tVMORKoJEzh89z9SVSD5d/n5vLdr/PpE4dN6xy7Q3AvrvivtrI
dVEulTNG7Zdk0wTHKvdg2NliotuYS6VME/ChgnVHLT7b8n0LdkUNqGvrJkPJctkz+sHfZemdNaZS
kJS4teN2NLx0uJ7s59o8tOrLZRM8FVQi72wwcQ1O1KLXCgxu9b4aTMf0NE8+ttJwyk/2IyUXNkBO
nr0MgYwhPDK7q+mM30WIDu7pt/sjmMhPWrUZLQPT8hDxWPPjkvpl87ItYGbVRPTy/DUF26Bp2zZA
+8zRbi3TFDXIHSBv669KdQXh7KoeZytWBB+Pn6GssyXmjAUf/4JLF+7j0NBOHcqhVAT5TXwEpokO
NFY3Ir5G/iqeDTJnlDW1cbsSnFHaNjr2/FpGP6Ht4GzkMCFvXY6by8uoysymlsYuyZHnF8+aQRwy
gDO/2G4Wqwovm+Hv7X9cgtT7nymx1VolyXqYUc1jLIfTDDE8vOIJkyD/4oXXe021IQ32Ts5d7kfM
pIEFz8Nk2uDNLTiorBMUJcHHZt0pT/oDAfelV/jdi0iSjh8nO9N0DXZpn0gdSIxytG4jbDCwX7Vu
nDvJd3KCwt+1dlWFhn95UXkkfETeWWT2QKtEQ57n/eJFL90b4YEaO2Alpuop5MrMXJDaQF5QcaYb
M+xAnpucDIgsUUqsy38IN4h2fwezQ7qmiTZD2kCoUyqBHulXq7SFqIIEt9s3sp53eXRnh9kYJZh2
/ubdhI76s3QH2ZZj71OZ0i2YX5WwL73h2L+CABMKHZ2fVL5xbL1ave4np70X663zMR7nv4cFEEVD
SWZ5wSkyBeUtBQQqmTND1pGm2lHUiqMJ/ILzLCw0k6t1W+jQp9TepOPNKmrq8CSs99FkMmdiG+ub
Xi6A32g3JaTUDhp0siQfmpjpESPxBzlQvORkHluRY/zoAXmpDcy/9U5uPZdleTFSkO+b0k2yfTfM
w6S2giTOX7yzDeZ07Gok8cYGGnVqZH8elLDuJ8FuFJmgbu62vwQmZnMbgEsmjTaHsVJY4SiZovli
buFinx1hkkyOAizrY3nx7K51qv5gmCZe150qvbat2zUTlEnctL2zxiSYrZ2saaQv3/EQB3J8TIcv
tgVt6F6kO8w98vD9iQ41OOOdhvuU5ETPNQxmR23qZtKp0Q6D+nVGt2osHz6SrM6mmDCvjHKMMYsE
PdbtVjVOWvLYTIJ8yPMGEAdLJxhj0d6J1/ZodCSF8obZ/aJn1832mGelW+mftPHnZWd4tDMEu9YE
NATCIu90HaM0loyxhjfmU3OcnlrImW3QQhqD8khAlp4GQybYStxX/L1JJgSTVF5aA4yEELSVXbxt
QkwPxMdABVZ+Gnxg1hjYFhVxYdH/WEAKXjfq2qiQ9RKlWJyua0D6nKdxKFhGWn+wyXVvhskPqbHF
c5Shmvy7BZy421V1QAEdrMKhFm5w7Dxi8kSWD7oxx7RB376iG+LI4xdSxc6yfrEHEZ6N/612xphv
FW31stiUvgpReG0H9Y18r4eQusMslXQUVf+8RL5fROr5LgOqXVrVdrMtnjKZTpyR06j/mjTrKPhW
vOv13gxTbTQmBqpamiumYEMJjvEw/XP7SCPf+knl6/XQCKqv8x24HRJf5CP3lNxbZ2oQMH4uVvY2
XA/xCStsqfyEu4EBx3hScfBnfnonbtQKYoaFJcrRUoHfCltuax7K9ZhLN5X1kCngChPkE94htvOO
Hb1uMTwWxxsocDLpRiZX0Sgo4QQhYjHJFwQ7CbroOL60QgcJjeqPg/VoWZEgAYvcYC7cdVpu5bJi
j1nDdjPP+V02i7Bf/MyLeQkbQ4o20IzMPl6zqau1klCpG3yL++qog9vJ9uPjZL2xINnHj7zwkJ1F
ZjMnmhQbGxXX6cxwqq6m+QMn4/73mf1rVoAIvM25VCAQwBPyBp4gWRAAvIqCKDIowwE6MCCD8WeO
IL0EXowWJIupUjnASPv50B8AlQ4XVfYFiYLXbdjbYi6dvbLMzWpRTkJIk4+OBpYe4pTh+oWyFwRT
KJ5o4Yb3zjsmvHutW/u4XHBa6U1YasshtSMn3zaBZ1xM4N4zJr7L1G7XNcegZ/xt8+wgf2g1Z/mE
IXFPCvtghpBU4a+O7dWgypbuRbpL3AS885I5LCsoB/bYE39TEUH9DqxHlCRTpGgpChV2g6W6tcYL
NN5VE3fa5DlOH9v8edQF7UPRN2N2laZNrWFrgLxKaX4F/oBjV+lXm50Ivhk3JSnQaTBN1dRslvNr
JnZWrjlIU/L4OV8/kfggiHbuGbEzwByLtj2jfunBmgKtUXf1Dbc8QQWG0vGbUFFtg1ZxLAA2ITci
IjMVucYciVKndOuS4oFMsqJ7MneBkunuZe/4H+n36rEHINQBtQn4AwzmmnizNTqvr2TfBKPjZTO8
2xXms/75SOzxN0R4Xuio1kwVP/bTiwwwQn8qDddUoEC0CQH4/AR1NsekC71vhyzp0CigpKkEPHqS
3x22kPLAdWHhbqLSXbSKTNpA+K11mwB/Y9T3q9w43VI6CsS3Ly8id65gv4pMflCteLL6FdUK8q5x
qoLMi39tt9rRAWPGkbzEwYOI/JNf5yrg01NNlC/vxGdAMhoXmYGasO0C62RfpXjxG5yygPLcAJyy
qArkRLxm0u+GAQZwBmjMSVkPcW0aG7iDiuo5Uv/KrefLS8hJfX/8PrOXI6NW1c4G5hvj1s5afFfM
3FWH62gV4Q05EfGHIWbrKo1uo+OK5Jd3P1rjaZQ0NwNF62VveKXS3gqLEuntVc03Gcei0sq/+iwN
qmb9BphP4jQyxgenqD/Ik/wCtkRnTp96Y7urN/NQ6suTbjaCPCnwWGeKAughZJJkzou3ZS82JDsK
7WRkgkKKHx4WaL8hhIT/Y44UuRlK07BmcIt1S2hlXWA2XShYU5obmBsr1vRsgwlBu5pMNSYl1f6U
7qA5BKBofDQxYda5kvexeD8bY+JRahWy4Mo6enECYe7oropE6lHcJcN7iY6SEEQmrMit2pmDDBZH
LFl8u1WnJf9xeb24n333+8wnAceSnJUjhC8V9WqWdWdQrvDoIAh07rbdGWG+SS5p2toMKNAVEqLx
tba0GXuak86/7IxosZjPMXXVZmQFSAZlQgVvno3t/6+7CvIVNErAo6TYNkujBFEZo9UUbJIqDjP7
2TDx9KIc501I3ck5Af8wRD3dPRnkZr7YZTFixZbWT3PVUYh8XycEtF+Dk+eNi6aRP+cQTIf4qzID
C7tNL6ql/3V5QfkZaucwDZ/d36Ev6qpL7VtJa5w2L3+Iv8pQLgIhB6pp5Vr+ZMiusX0oXM6rzMRk
brW9amQVLsMVBkSJdSg26SqKumc16z8U/mdTTGSuepbbDRlGD6QJLmk3T54gO7sU3uV15O+ysxkm
MPOi6wZ1ghaSkeBesBj+Uvv99OuyER7e74+gYQ6tUtKTpLFBcqzexY+Kn/pzuFxZ18NTDcq0EjS6
uosGgiI7/XfRbBJ/5/12kEUobUmFCywlpJntp356GESSZzy4Hx6MFYI3cKgqGxbjWxzXfbZt6F/K
p/RQ3Q2Hxd3c+diEop4d15OzIRaLXUG/qYAaFoQxCujFtUa4DaInEm407EwwRy14QyV5SpCmqml+
rvECoxf5q6qZgicFuiTvTsKdGXpS7vbu0iRpugwTKEq3Q4a+gXHoyOCYlqcOt3X7bK2bezkARX7R
pLYzGCmjooBOGWU7BG7ruIFUeesuQhwZ3ZOX/GJyYwJtQ72CKqhn6VfEeoSCo19aTm9/KkRgMl4j
cx91NvV459FYF6nSdrg7UnLh3I8f2gwibnhH8MvEsVVBluBdEP4wxyS+xag0Q1oNdPxg1R2GDndU
TGe6RjdWbhm1vSe3eRnkmt05mGS3nCG1xpuuaJ8rSAyDuQPqt9IQfVXSzRL8bdwjfBdMTKK061pt
FoKLZms0rrEcdZwJenHs2q+XY4iHFsAa6KCuAdkk+jaMoU6DTrZKmY8HT7rDWCeIYZtDdKB6I0OY
vOgCv/gxezbHZObZgOKsHNGrpvF56p9aO3fSUYB9FfrEJi+0/JVKfnsSRV55Xn/VIZUBBDnY7dI6
YuIDgVNsNk6LtLeJieoBZIluut2v9YuRCEoh3tjZ/kMZTBbbqkifiha1r3pnvPzdHtL83i1DzcOc
IAWZt0f7oT+WXvokooLiwVn+MM7ktiyHfsamYEUHbwskB2wEXuKNYeT9kH9QVQT5IF2LhZBpZnmf
eX4Hi8EkOCNqNzCCAvuZ5vqD1Q9Pg5AfQ2SC/vsu46SNOZgRrRT0wa+jR20VFDy8F4E/Vo5JabLa
zxWuT1i5YAtkvwkSyHHYL3ZYB7En6lKKIt9gMlo3aGY21bBWXLev4y12sws+gK9mKJ3QEQo+wAYA
5/DaASAAiK9YrGe3KpU2LIhJqgytt4ajbneRiBn2X5bwbIVxau5su5lkWEkLZ6WdXsBqWhKQkIIJ
u7Crgw/lxLNBJidOxB5siU6+dd7oY0jA6d0aE2KU6b44iTX8+DF4NsfkxHIplIEkeDRKipetDLfl
KPCHf4KfDTD5sNcau5xznCDq04wXvvR1xGDTST2UofxzLVxQQqugE6GT+6JBIG5mtBQTglmmiiqS
WUlTj6OEAAznSdorJGFsyKFGf132jm8CR6VuoRpXWB7ILpI6K21wpainwqkGILbX0lmgTH7ZDPcj
YZDyHzNMEKo9uMBHCzExyZ1TGpGzih7bRI4wa1UtcrylbYfn67hyrNjVi9WZjPvLbvA3E0DTFr6J
juYJc4zkgzEBLAasGBXiTA997aLWMW9ojbVegUUBSnSXLdKFeZfEdwaZo6PSMcQ393RiGQWUVQ20
bHqQorH25C0T0SKLjDEnhlwWPej0c9zj59Lp5O+dcmd1D4lQsId/IO68Ys4NWe2yuW1x94tvYWkI
ogfIGzvxKb6Jr5fT4EzodUBoOxCexNwo2Rmm/747sCySSBnRUK/1Pgmg2RLEvn2rvuWmLoyDJIwe
RZdNfp28s8nE/jSDjr2BMiemCEc/PpBD4i2xo5YOZfeVTsOL7RkvQk9pYFwKHGY/GMXU6r2MVywa
qXR1N4zZa059rL31oApyJHd7g/9cUd/OM5bpTYOGSlMbSFT2+DnvINQp2HeC32chmmUm9ZHZqbqn
Q1zXXxJbcRa1If7lvcZN9GcvWGxmrU7l0ptgSVEqkMTHV3L1Tck2x4w/9SKlPf5O+71gLEpzqLq4
auwY29qOQ4x8pXPn98XXuvpvH4YFXnWK1RmFpoOmaX0aje9tIYBo8PfT2Q9mI89znMRwBa227Ks1
+7n1rY4FpbvIBLNlM+hiJ1KKQK4hutFcmWglG4CAXv70ogBj9uhcV1PU0nf4fAZotv9sCqXRRBaY
/diQeF5VCY+xtb+gki0BbHa6q8mlgpu0epgPogb/vxxWePhFbws83ypjUo3AUzMVmDTv/fobndSf
vpdu1zlSWAZZ7YoQwLTQep9xzuaYQiwuh0HvVSCPpaIPm/i1ql9H63ulfbbXr7UVXP5g/FodQyP/
OMdUZZ2+SismkgGhfSLBCOBY5JGvs6fjnkoVTOvvl+3xo/C3OZZlTSqqsZuhM+eRrjtVq32w+97V
dBGClgdMg3bp2Q5TYMjTgNWbEN/6XWU71eRsEBZLnnLNm1wQabrxz87pnyRPNK1Cl+vCx9OYOsO0
6nKIEtSBGiYt+nA4qGFykA+iY0m0jEyFUffpCClOC1eP7QaDbm5kB8IbDz+Nn5eQyUmZPm5xEiFh
VC1ewG61+POm3SR24SniQRX+KXu2xSSntLEHU6WEMskRiYOiGM1b+qEiyr0BgoD/fxBSaD3AagSa
Kizpnpk2SqyZyFLt+lL2d/EUNtJfl03w0tTeBJMITSNv+zRqgE5TXFm5HRfBjZ4XAPvfZ3ISRAGk
Zt1avIxDSnQ+ZehfpB8oFvYm2DwkF1u0FB2qWF26wgPjQTWH8L+tEpN8lKbpm7VHoayj3aPeJfOX
y7/PC+GdCyy+rk4AEZRjuhujye0S4DuI5CpR7IzmYymLoB6Cb/L2rrwrirtkbZpqw4I18fU6+iAP
sBPBN+G25vYesfll1opOI1gx9S7TMetDnLZ1DG/TUQMTHLnQ0axaR9TxFq0jk27apR7kbsAh0Vc/
leZeGSrHHlLXXF6k8QOV0N5BJuvIhZ2SmpKxp1PrKyQ+NV1eOWltiZ5neSlnb4hJOWtmZaU5oh9D
C3vrpEGJormSPyeYs56dD1AvaGBmt6iqhoz5bmYB9XZCv3HGZ6uNz/M8hfl0aq3nSg6r5WhCevJy
2PMD8WyNWUNSFh3RO/Bux4A7zj/l+q5UXi6boPmLPef2DjGrJw99RKwWCAKNfNHLB5LfyNXkVjiK
LtvhR97ZFSaPLlNbmKAowFPi3ILD91nZnhbpKqt8vRKJxvNT9tkU/VN227eGllEqdbhLdGDm6pNX
SRFgK7m11n7RmIxq6ABfywsOBePrFrxBVXFTH5xoRHOJEkgS0auHyCUmv2qaUimGCYgbpuQK9dgI
3/T4m+j3mrFIRDNO1TIzcAzZigFK8sqTlNJrutVbe8kBytM1IuNQ2QuYq21Xa4bJUSpJcLHhOokB
I+DPDA2DP8zeWquy6YoFIZLlseTOOt5nc0t9vByHvKLc2hlhtlS9pbKORirgltkXaX4y4syRsxer
e5Ktw5o+XzbGfeqwiArVSgOcuu+E6pVcI22X4qm01x3yI35MD4UX+7krvZSfy9SRoU8OSYDjZav8
dfxtlD0sFzUGUUMEnJaSQlJY+5ks/n8zwNTkxG6zeSELXh+09attLI9DLmpYcjPfeeHernK7PSzJ
6BCvJuridP3SRFdD+mSJ4Gz8XbyzwcZbV4AqTk+wixt39NUSI/Cpb/tQGii+xe54Xz71gp6+6Msw
wbdatdXUOSQsa/VqK4+pWggODH5ZsfOJSedpkq+aFmX0MExxxS394VMxOD9ACoa2mvZp/iTatPwP
ZRLVNgDd11kAOEqlqF4VKKnaaY03qJc6kx1dE53x3NODnK0wCbea1rJeOxT604/xpGMUfKGCYGga
To4alrOzuOM1rqGhyLDIOybvNngcG8c5xgXDulV7r9E/DyKusX8Jw9++sak36VpbmwhsTAEdO0wf
Iq85YGb4kGHYoQh1QU4SLCULBre6tcPFFi/2Un8axzsLcNW2h0ycO7aS4Mznwn6s82dj56JsyESM
dmqCscA1Hcre0R3Ko+LJH1H60/aGmK08bXFOWcuAgyyf6LyDSAeKv3HP34jZuHbczYWGsQ1vA+8c
+aZngusAtwqj20cHRhTTtcy2XVQMYpWppgNKbOrX2Wgmd6k22i7A0rXbT5YhuuJwo2BnkCnH8o50
Wkc3lJJjZtIYQbx+p8VflvpV6z594LTYmaJ/yi6VR+0cx9AJRNJLjgk5rboAc8L9NrvfZ3JDhDl7
TGZiPtNcbw37MRLxYIqWiskBZYMNk1QGAC3g9ijT53y6A32pX+KhMhXRU/GTwdkZFlO+kazVwS1L
kRF4WkOXghyg1Bp2vo03SvuL6D7IhUhZO3vMUS5LdSSnCVgKNNoK78P8JgI2r8H5J1ba4Qe5JhOi
45HynQCyJOkgWppxVMRQvibrtd5pXmreGEMkOgW51axytsRsV2WwFt2QAPyKX0dfD/rQfAQyaPQI
9IMKV4go4EegiZl4XVWhVsks4iQldgefaBN0dSHw7qqH/EZy82P2SBmO7XvRy7LIIPV/t6W6AfPH
i4RbaGV1h3WQ3SoZ/Mu79l8i8ewUk1Jza8REd41Cmc7DU/rw1E88251cOVB9yUteLtvjnrTK2Rzz
ydphqIxswyPlLH1KlathKp1WF90Muagn4Ad+fykmzxaKHuPRBc+T2egaD2pgXk3XxMlACKLebCfr
s3xUw8b/O1CIaNqLH/9n40zOxZtSkmgyBev3pY/JEUfrkp9lX7noq4sKJlGEMEl3LItaTlckXRMp
BAR0JUBVwNT4FHQCCYLX9WBfi+BCXJuqphIbZ7GivTW5d1Gp1ZPWRjlyV42OFMqKbBa9h3BT8c4C
k+qlWrOncaPMQMNLY4YFqV0VkzZaCXYz0QnJ7TwAhfTbHSbva7HakVnD0PisO9qpOOopgDutK/mD
09aO5smfm1tc9u9Ej9rcNtXOMMu0iLkBAEltVGgdBDEI+HciDztB8waf5q85ElRp3J139pPlXJyX
pW1l2rK0yOL2sRS2cRl0bRl8YIPvzDA5SyrjAoPRA0qcBvsuUV0zssLFyLzLZkSfjWVetIekMfUM
T8VyOPrZ/RgCAnVbQakqRUKmHaPhZfz+oXvCzjkme42lVlUFJFY9BVaT40IeepH4izAsmNxlKgPI
/SLcExTAJlLAJiS3D+prFe09yRMFBXcva4TYkFMASRw7KjMVepkTCyeMnBiuMYE0yVJ8wZcS2WAW
bcC9p8w07Obhc30YPKonlnnWsbqag/R58wfh6DV/CXdeMUuobbVR51G5eMUx+0l3VuKptyU2czBB
9CqXBXUIN+HvzDEJf5WauFtkFDzZZrgxwKay8pNop05EzCNaSCbZDyv6r3OFyMjWT00TLu1Htu7O
DybtlpGczEqGIrFb1ZM5yaFUxwBnklhwC+LfF3eGmJRLNFmLo7cQB2BfP9Qu5kNDipIUtV3/JRLw
hqv+D2nXtRw3kmy/CBHw5hWuG90km1YU9YKQGcH7gv36e4ranYaKGNRdzcPGbIQiOpmFrMysNOdg
Qkcz2YUUEgvdIo8z8Pp+jiAdkuzkZD7r6L20j+npjwpytG3wSxi7lILVzBbscSZxDdha2J7qhlNX
4qnDUgJUbS+EbSwSN2kyu5Z9sfK0OhDaGzIeOuFHXiduY8mOZl4m8bh/jTfDx0o5xq/HRoi+dWUR
VxkACJw8lrHuhfLjvpBtC7+eIJOM6uEwC1OOgvvSF6kdqlihbf9k/8VcKcK4o8YSowKINNgODIMu
/RQXp0n4a18N7ndiHFA8RUIdZu8FEaSBTmcnD4JDMC8LTKsn3uOOd2iM+2mGFlSGQ44Znr53xBkb
chGvESJudY9WZ8Z4ngkpUi3qaPLRvS6wt9FNtQAkUAde5ZRnZYwLmmShF6cYV0hpAzX8bqEqYnEu
EU8E63wyqQSZbqFhr+uwaKemC0qFk5bvfxGLhSUtwx7rSA0GtlQAz8lTehxU3iK4TP/MDw29vz+J
xU7klvIgKkuOYKBdkIZjsyJ0KXN59aL4nZP6v8AzIyBlKY7q6vbkpSBFwRvkTnRTL33hPVU5Jm+J
jH/AsP0UoqkEcreT/rPwqkN5ptihIGQ+8xGl9r8hRtR/fxgngCRO9BTvj7bRnUEoPFO86Swetsp2
lV2TVMtSNBF7CozZy2VuznNEnwag1mo8DCf5yrn9RoBT6lGQC23kDpNt57UrmcwNiNQwKpIJZa7B
n9z6RnYUV3otHPOZzEAVp3UN08n/4n0++qsfrGkllbkU7TxU5YKxLndAAWWKK1vQDIfMYKd/sgbR
yUGvw3GR9BPtSGS3n/SuFTG2Dug/OpGsO9KxOgzH5DDRwcBD/hdvfGDTYq4KsntQXVkZXSTRHK00
g7isUAgrgyWpOZ5y8+ZrKuwFpVxZZ1dbCozKgfxPmdxCBeaKMNiiwHFfPAmMt+/HRCwlOgslaN+N
DHxof4CjBdbqqwqM0UsiGbpyRvIc1fctgKeK9m2uOMe06bxWMhgjF0OlnBIVMujGpnK03usV/Eok
Twxj1QjCkj7P6C6mAaB1D3ow+nT1h5tlbtvy30fGYstjsE8flAi+r6rv9fikGKHdJD/M+ieaZa5U
/ajlHPsLL/r8mLeTU8g8RC2OTShMYVIa60TpVYz71G11KlXpoFVisH9ft++PCYAa2TJFOMTfPW4c
RxJoE6Gi2n7TLWcuBo5D4AmgOq6qSv3QwZoFuHTZurPU2zw7aiknLNOr8dHlXHWgf8JKxJCnJMs7
+ADcXaegjWAyeguW/PNB/aNbehXF3NIsm6spjJFkjlg/wOolr1mx/cWvv89c0joamiEXzRFsn7qX
JH1gmuNh/4tv9wy0qwzmkjZKLCpqBR3kA90ZqQ5tc0huZpSF52PCo0/YHqFYSWPuarF049gkNSWK
FZ3qsfSzF3S0c1tC9WN006N4jl8mhWN021mLLoG8STYkCwjcv5tEO5sxEDEHDdv2jn4w/NQfzsZi
h0+LJ9tA2OPcok0LXIljkiSlscJ8iDBRgbdHP6RO0R4rFdj4Fg9oefM2rQQx1zUaRLmeBzxAwOZh
y2HsSvnTgClAjolsmuFKDHNpi1xRBktAKZhCgKnAskgA+HRPvNnF6T01Zz6EBU8x5g5HRUdAjROC
LavtwrOhZpJvmrV2F4Oixd3Xjt6hD+5ipRxzhzUjS4RITCkN801UHMPwr6R5EMibInGsYjP5Wgli
LrOhkUrJB4z/Je03a07Av2d6oa/hpZh+mrjDhts2qMkqbTYboBn43eSB21EA5YQ2zWqALWmegAZI
Wh3k3t8/vu0v9bccNii2mSnoWtmi3pwv8LaHSQPDavi2L2Q7Rccezn+0YUOfpYoFtohRMRgd9UQC
6RgGloM26gMdhMncyFeeORLpHf1oFleJzB2ueyuezAkJWOvSjkviDUdymhzhgEU6V/6TkLVSj7nH
YlsKBDVaiqJRO9r0I5MXtxFRYPr6L7VibrKAxQFdpMOUnRffD0HuoxWBgeFbujODnguv0LNtHKZu
ALHH0oEA/rsRxkkhAIIO2T86IJbbh2P0eWyb0sOc6h9QrKqmfhXFhLERLMKVkNEJbHLq6xfgAewf
HT2Zj/Zw/X3mPk0LFqVVqUfypffqcR6ReoE9seO4Wvor/yxFYksKk6UtWUkHvmjGjP79gXb45CO3
KbWvjcSWFZK8iKeqwTKT/FDeTG52jr7IgXKrHSaPLqZqqc3bE+VJZO6TFBqFqI/QrM19aXkkOecK
vTe29o6OuUNWVvWjROHA1IfkTsX0n+iV6D8sZwEExWJQOYIznYzTdNuEbnmKuD2W7TjyXwMBsebv
tk5GeUY3GC4KeMtHUgWmktrT8mpKn0KTRxDHMxMmPApD2YeahJdACkBnBe/p0afNRN6LZ1OMIWPC
A0mTqrLb80JWF/qQAlsB8orEycdcxEqTgim9qAcihrjUbqRHBwHo7bdkVHk9W554JjKLLdjcigYm
k6jEL0TDGWMZ7yzgmYcA3wmXx3DWsNTB8yTb2eJKbcZryaB6my3qjWcHowVvpT8cMUNv54/N/wM1
ffNerIQxfksucnExJ7TNyi4YSejMSez+gedaSaDHvHoPYTqarjU36Pf0p1hHv4rDv7EdnK8C2PVl
sDNnuQAoFlSV7PR5cY1zfjFdvCHIgU6XtLeRO4vOvlKbkWUlk8nox6VNQDSGY5vkzBFD3UnET4TL
iba5yW+uxDBeS4mtYQRkMaLKk4rnkeQCQ+tolk7iaNjgT9zygJkBN3L/qFCH8UENuJyGbCqMMxva
XE5jA6ZfppU/NdmhGosbJa9cUxAegIjmJXPGG8fYrkmuhDIebKqnxNQreDCClMd6Ei7hSToadzUQ
u0VX/i66BPTuvFC0bf9XTRlXVuiTqCYjUgSrvM26hzHm5KebQHzmSivGi+ALSmVuoQhFWZiSMx0z
1sCDhFQ46FyKY4V1RrvCG7Dhjv9t6wbgfUNCG1Rmo2ylSXXehcgZQAL1ubIVF6Tbrg7sPxnXov5/
9Pm3b8VVIGOu9aSSfLQE4sp5ZBtV4+jKXyZ3LH3bL1+lMMY5i9MIvBNg2a2TFH704SnDmOOoqZMU
06V1qXPb4iyqTqxzdlS2ix+UGuE/X4ixPiu3sJwy4PUyZ51tCEGo3o2z7KiI3WH1VRX8EMs/MbnJ
25d9/7X5GFwJZqwS2+wpgAdRdZnFt6LyCMAAZfVGTw/97EfcFUiunkxIK/RGaQV6luoBtJV+cUic
wRtvKM0irz3+D+HzeqZMRAtVowN/KfbyzdvFp6C/9RHpiUPpXBKuo/wHp3WVxkS3IZcNoOBhNK7z
REfzs1N9M3vVaTpjyempVxztRAtZGQ9Mg6clu5bTp0a6xBLGukYn1GwDU6kCUNZ0C7Q1BQLCH03w
XO3l/QOvgvgwCEDoU4FODfwpv7cAgDiGx32T5Hird41XIkq1BlehAo2U4tbUgwTV7H0BnAv9PqO6
EjD2aSkqICB05dB4E8C8PqdaEBlcAm+eHNZx4GkDSCEY4OigvRHZ4m12EpzhBDwKoDMFlPhOGR0u
7A9PLP33lXpqb8ZdnwCXPwJMUgeSayFxEl5LZXuQF0wusiKhY6mxWDTzIC5KW2PsNHwBFbFTvE+O
DQ52I6nh8Xuw267jKpDN7uZc6npBBGTDfMKT1G7Qv0Mp0+nB7s4j09g8wZUoJqmTK6Ms+w6BxSzP
pDqW1Z1i8Dw+DU4fnokrGUyIlOQ06UM63f0evJz0UjjjG03v6QNKj2xeaWfzVq3kMcEyHZq+U2Mk
VbpwL/UvGQ9lb9sRrQQw1h5iaHwq5veKunABraQb+/0bhbcgt6HHa0vSsLR3eoyNWxi2blodXHtp
/miEXjz8AGCDrbW8JwX9CntymPAoNWNaZhTWlLaNVSfDaF97zm5kpGuWqz7u+yWeUkxwbCJS1bWJ
yZpGH90xCmaAyRLpS9Q8/Ts5bGDU8yWaZ/i/qM/LQyQZYpDW6WyjdIXV9r5u3X8njwmNUlunAEhH
+hnVT1of2UJxtiLf1BKOHM61ZVfezFCWDGFA4DDCk0buS/0sEt4sIccg2KUM0piDHNM5gvGdtjZ3
h2OJ1RbhIB8t1+JEQp5CjI/ItXEWqxQGUS730TjYpv5t5gKrb9aLsB6mWWCsMiwWvihRQ8W0Sjzx
hEV7blTFqWg0BGzEJLUOgDU/7xsDNa6PN+oqjjG+adZAP12gPjqXr9l8EvPHhe7taJgyPY0GD2pv
84mwUo4xvboyq6o0Md4inpYbIDMdsxvjJB81jllsO9e/lWJhi0hnGqYhoP/VLn6h3nX58/6hbZc2
rnqoTETKIjNSSIhTQ9+h8IzPupO61h2xQeCtf1+85sIn7+PYBQtVVOR6l6nTTGe1ZTu2vnXWX1qr
2IZ+lxoeR73tW3U9PyY4ZQrpxHqS6bKqgumc5Wwq2ExYHOskHq0AXmlf3rajvYqjn3OVIYWpWYrh
+1O8QKgNGmm0rerQqbzFIJ4cJkqh5VCBqsOAWqSwbEwcnFNVvJfN3Le02dnXafsBsjIRJlSJWYnG
x5RgFkgLHWXAQnPe+PIg3ZV1b8dKfgY64k2VRn6RVJ4CRFVF7m0AcLoT+ZGPwlstjtG/PGcmoM1F
WqRahpamFuJe5Bq2KPuDNBY+Hkqcsvu2q7RkSxNBp6qwmE0TgB/7ZEHFoSpjWxe/VGPpLS1nJ3SL
Sk7FVPffUpgzjsxEaCoNkYx6/+KTDNq4zzG9ip7yxbygfOOiSgBKqsVLPeONV4zb9jJX6cxxmsYM
/osE8Q2z0AR0G6nOMyKugox3HpJRGyf69uo8kFHhBdvR/U1HecWSnodlbnd2Kzf9JBzKEzzOn81H
rM6XcddSPyykpEU4uh0oO6WL/ZoDsa1Did1AnWMynONkX86gXweksQqfupS34nKPPeX9G8kxSfap
bKkEDK8VzhIcgI9qG8xgYtPa/PDvpDA5QktIbKkVcoRe6wO1l06Vqp+micd6sB0N/rY99s0szktW
Zdg7cU1lVB2zFTtn7LvkUZG10VZnBG9jlHV3X7d/eGRepTKOeioX0icqjnAAUVlyR8EVoy/on80g
fcs9E6bI8aLb2clVIOOxW+C45LOGV9mcpLGtad251pUDAFfcPk9d8InbpjJzHhmbdmjJWF0Gngto
0pjgR8LFbHG4eJkpp9F6tGIezM/2Ma4kMMc4CKQnVgMJzc8ZoGD9LVQ5So+LM7vTrfrKez5vD1et
5DGnmOYJhiRENEU6j64aNof2bHg6pqsWh07xo7n0uG8om1dtJZDxy5OqZ2JKBEx8ZD9n3e7JWzH/
yYjdSgTjfBcSq2o2ogMj1cdZ9MM/whtY/T7jeauFpIWVoXkVL8bXqKrP0lDwGK55x8S412UQdWEQ
YN1yIdua3NwkkmWbchfsfw2OQbPvMIBzGKFCCfkE85JmFzF82f/97VLQ9azYR5gI3h81a1BqEHsw
xocRQCdbrHrftKr60BNRuvStlbhRXtUntctSz5qFO2MyCSeAbKV3FiVQ1PFuQl7AXNyhLgXMXwDd
Kkv6C+ApH7XwVe3u1HHm5FGbtZW1JOYCi53YwbXDD6qH8JS6WPJODtotpb4Ujx3oe573D3hbMd0w
ZRPQA7LK2MkYTaQVM2t0SXTuh8KZQ0yJxYEYpf6+oE3PZKG1+B9JLDCFUKsheo8IK71DIc8yL3Wz
Q+irAM/NvcjnLdRuWeZaHPOMqiw1maMRY8WRciDaZy740+bvK4ZimTpK1Jh3+/1hUctSq4458PeF
KjmoI8iaJYV3ZDSg//aApmAu4CkQaRaqqBb9eKvHSzHUAoYuVMAQoqqMZS+knwWOTPRL9Bd4K4Af
PAYjjFVI0sRibusMIJ/nIjtM06VJOeHvow28ywCYGRI/wOuzhzYKA6ih1CTHatHoqRiSqcuj8WJe
kGr641F+nA3OEVLz/XiCV4GMq1VRvpFDUEK7+XTuMtD+mmC27CK7Vk5mKtlW29h997pv6fSg9mQy
V6rR9cEa5Th3M+lBSzxR9JL4tBS1nwgTJ4fZ/mZ/q8euupjNZM5TjW82kt5RqtKZ+9kZl+/7CvE+
GzvLrLbyqA4dcH4AlbD4mk8hZaLD3Nvz+wyQEWScI6SGvXOEOpPp1jKWDsuyyVzDOgkKsfv0S54c
l4KTS3x0tr/bI0voU/RtPQhClK8u2HDWAJVT+fO5Oe4f4wePwQij/766zVKihwsQWwtXHcsjtm1d
w+DtcX+sDDAyqMGsZKTKhPVnEsEgHszb4q6+UbG/Nx2lyE5ua09GJr185bfNeZoxfipp9VSO8gWu
Q78Xm6My8xiheXbO+CaxLgRdD1PYg/lSR2+kuTPrw/7X4Zkc4ynSnuLVDEUGKPzxoRRkQbTNqRSc
qiteWkxn8QpTPJUYL9HpY5EAXjF3xQmgtnGw0P/Uwb5SH9Nzag+mqGJGHcs14Cf93R5GXFpdylIg
dR+MG/kA1E0VCCQU9a7I0TtOH4lTXP73RwEjlbGHWdIW0eqUzCV+7xWPCrB/Kif6a8AjhI5Ot3fi
kTsCsOl1V5oyJpJXYdfMEq6ycRGABUGXv8J7+b48RreqbQADoD2YjyamYTgu+CPkAKMsYzjlUAJn
regxaRD1j+kyAUIs90WjcStQeKVaESx65ecCCcq6e/iXn5cxIrJkRdvjI2PuoQ6i8wDi6Nqd34AT
4YMb8255EQDZ8xZzrsrmdb8eNTt/H3flokwjweclT1l+M3Ibzh+Wwn8/Unb0fp4qJF1Dm7liMnjh
9CzPr6Z2yaoLIT8JhqCXmzxWXc5ZbiZbK62YmKMYdQyQXAQ52v+LHZB6BTXoXX4RozXf9qXxjpB5
T1QT+JCLZczc2kLP+Tvhekz65T9E0JU29A9YBYKwH8pcSqrMzcLqvlAAliMNb9ZYP6dW7pRZEZik
PpZJ6P87vRh/I5BmSKIEBjmEh1E6Z8Lb/u9/rFoypsG6FpDjWYCCpl+pDcyH+HbwKV4a9WmZ01W2
6VafJ2fyCnDy8APdx8k+RjzjZQxRbdO2g+mPzvxzcUuftopzN72Y95rXuegNfhd+pie9sHl1D56f
UVg/U4U5WA+Hwo0HM5Al2R+T8bbVKDwH9lIGbDXG0Yugo3xm1J/2T307TzIVSwJNF9J2dkfTEKJ4
yFSk0aODvB298QEvUW9ymqA9dCLfp24Gx5U8xno1SUmmScNX/kUKBgiC0R4MgLRKzvyZroDFtnGv
ih5HTXqEHy/NVU3GeqvRLK1GtTIXa+r6AcP8KEVKRzPQ3RwhJLzRDrpPXlIUqP9npI13u7pKZswa
3aPRzBJ4vGgp7cL6sWQcn72dw6+OlLHcsqu1uAvf3RtWU8HTNb1GLwRHCriup/COV1fgfUHGWi2j
NmMznOB/qtmuxUc8lW0z58Q/+jfvfS8m/OV628VFAazxYuidpAdnXNF9GcHRK5AZbG5gC+AYyLZX
/e9nAkft714VDDWl2c+wS/kLgER8cm9cxMOCGe3MM9/q83hff5rd4i1547ue/QPV2cHeLDdirJwj
X2ws5UdjRoUtZqrXgPuFoyRPEBMHDR2Ux6MgFm4ly26FhkmWaW43WJy8iSeGiYBdjHRbb8fC7cev
afTWtc8zb/jl4yj9b7dKZ/djTLHQ21pFHhp+aQNgNH0LR2cJnf5t9Gc3xzU275bb+axpzsSJU/S+
/rNl6myPMpzCqCxMPMy75HURvoZm5s51UPPmJ7cP0aBlSRVzeezDXE5FKzUViMmtS9oeliSodI7j
2PaJVxGMOVhhktc6vcjiUrp1VtiRpXrDqPvaLIKZA/n8ZPLCzWZ2ZIm0VChZwLtg7vUkisB8KfHc
U2/D2zbANsw3C9GVYu/R/6HhGuxfbI5ANqM1p1Y1hhlKpljtSPLupm8MDpvJx0o2NcarUmxSW46i
oQ/ggnwHZQSsjq896heKu2K4HQcEY9vZr2QxH83sxtyaFBFpmA+SRLTSwhJIaLr9C8MdyEGc8vim
X1zJYy5zKGqmnOZCin2f6RZ4TpdcoxTpuGLqeCDteBq6NJAVLifIdmKyEswkCoSIZQ8WlRwvTfMg
e+CIAVM41bJ1+Bsy29nfShq9jqukOgNzrEEKHdfthuIWLMcBw5uDt5wLp/ai+wjTsMlT6wAq7TXk
JSebV30lm8kQRElZtFpBVXHOTln/1oBvoPf2bwFPBJMijOMStnmCJzSyeIdUuS9EmdMYBsfz8y4b
mxrMQ7uMTYmLIJjobcig6xywgrCvC08I40KaAbAPC33/5Mmjrn4r4rf93/84pvX7dWbnwDLs2KSd
DL9O50M0HylqoL5lv1jdbXKbv1icMWLO12HnwvJCUclSSHCK5HspKXZc39UhLw/lCWEcR9ZHpKkJ
Epxc8LEDIwuJTeK/9o9uM6JcLZllaYlrioVeolo4j4tt9pcxs6vqxRJvi+48GBzPxHO7KuMhymSq
hBlb2kDszIHlOlDG1hus1OOW8qZMtvONlWb0dFf+QRtUIwsHuPj8ZnZmLzrXnydQMnSH4SwH83dT
QQEMpDgODzeZ435Vxjdk2BlUlTHJwGLXYFZIIscK24/DIsZ2Zlh2PLZOeM4zixPSOHdMZfxFLfW5
SToYCxEulXzTcAFr6d/9IYtanSfjKbKlSUNppq/t0/KZorDHbgiudWJngYWWqO7Hp9CJXvfNkxdT
2Jbo3FTLFFXxr0KQ7jSH0DVv6HR75lsu751Ez2hHRbYrOqgl6asQzlCu4y+CkVHMuSDO02/YlPd0
XeQ4Ec7d05iuaNoYytASvDOFLvanqnTB1eVKg3o31PKpNUxXqQbeDeT4FI3xKRqGKQBvj1tBC2vN
T8Uv6XM+epkvy2nyNKcqbcFVeQOJHONk8Yd1oxXiKEEKFLXAnZNQ7TZ4M59biuEhJsJCVSzfsxuz
eidgZlrrS9dY8ELKlaceRENFtHzaN0ieGMaDNam+SFlmoKLV+b2C/RRX5hWXeCLov68clyyTfmyX
tMAA8EnVWzvRLiLhIQdtZqXr82LcFAYqRYJSeYF8Vz8sN40TeQRr7uZFhFdMuGu+PKUY99TkXZEv
ywyH2zW+UmHA0SK3S8krHPPEME6qrOteXOI5d8v4XEtfk+bY/8/jhcg11gfHJDOjgFH6YelzQBNl
dmd5k/FsWpyB14/MBr8LYRMahOQ610wIIX76XP00T/kNpm48Cv/ZnvMYOMqoFCXYWUq98VxxnO6W
p19pyCY3mgmYubAlWGPUz3H7mcRvYzc7y/C8f5W23N9aDOOKOqMusDZdF+6o9l/bEQzRGNRzmrjB
w0W7U2vRmyThaV/mliNay2TeRkAJjMK+V9Doy46SUdoRdzl6M8dZi2A8hJX1Wa9jxhXQKr+wqIGC
/kM7jAEfifofLrGqgWRPwiAUW4cq21CfpBnqEH/0RK87VOB6tL9PWDAHBzZaipzXwvb1uspjPlle
moOY6W2BlezTAkq18Dbldc23v9BVBPOFwmap1FiB5ddZ5My1ZpuhdNg3gm37vopgvlCpdK2QJnHp
puEM8oevCno+y6UzZc5pcT8P48nVPutqleBBPH1e3Bh9kfDNBNE1Jp8pys6Ft8fGOzrGpackUktj
7gpX17qT0ZhnDA+7+0fHVYnx48tQTXGJ0WBk8HRAHUP/w6uIdUPJwUaMaEeY1bX3RfK0Yly6XA8N
0ce+wL6EJxl3Gs8N8ayB8eeZkLSiXDb4/XmytfkcAyhN03wNlCf7ivDOjh18l/UZIDmtidv6Pboj
gXKOXTkQJjAZ0Ya4cM8rBHEFMglmPA1SSNIRZYoHLXewWODHfnTQwXt1M3mVO595L9bNkReUdv/r
kN7T+VXuIrX6WBaDlr9v15aX6qDfdO5yMIPvKrCpZbt18ts49TgHyzGR93NYSe1JCwwarE+4jQe0
X9T/Y7/2zIDYOrggcm88Sv/r3tl7eL6qSf+glcCorCUJM/LAl6ry+6zs74ys5tw0jqt9HyZZiVAK
jJFUFhLNZtQ8M7QADTd42HXjiNn+YggeKFuD1RQsyL+rEsuR3mKPAVEYpH4ghrKVb9O3zJl/FDcm
eKsL1wCl6qPGGyLa7KDqK7mMsypJKli1gW82tJ4231pZY8vgxRvB4GooJ5J8iq1LlS7+vql8RAmj
X24llvFfKWlLCf2UAhEzeaQ9Y/2tekj98c167H26XkxjJ8VQBzZ1Z/MB1DdNdSWf8WZtspBJmCo0
dLB92QuRXRQv+ypuSsDGrQgiDFXU2exNjWYiGL2Yu4XUeHqaPbfh8ifmvxLBpAFjmkhhlQ5oQcSe
Tt7U/PO+CvQjsO9wgGqDrEbTDODqMy6ZyJoe51hic+d2lgJhCJenfq6Hp6Rrrad5GOpTB+Zz3gty
WyrmYDF8LRkqC20/Vx12GeoCXkQKQvJsTJ+k9lGePhWFxEkMtj/RVRKT4whmWDaJAUrmsbOcJW09
sx85axOb7uN6hGysMXE8oHahaVT5bMx4qMyojtev+99pW4+/v9N7KrzyUZhqSaMYoKauLB3i/r7h
VSt4SjB2pomi3C41zomouj3IFzCmp1GwrwNPBvMt5rCt26JEK3fMdHfMF7u2PidSftyXwjsp+u+r
k9JaIwNdHOJiTYLIimyd8DrFm2nM6oNTPVcSDF2u5MxaUDXIis91Kzlmhd1XOY69oVM5o+O8M2N8
t2XFYqnrQoF9lp8dNpmUztaSH/snxtOHcdSAN1fyusaJJRkoyqMg0gEBkQVg3+alZTQL2vE2742m
1cllJNRIUui5KwDQvW+kk25iX8qQvCkewc+mYz49ORWjaFejYM95wSvJ8TRlvF0UDbIgFAhJ2iX8
muV28XW5KYHikTlgoEdfElvEd5JXXPp/Z5Pv010rvZcOExRJCL2bqDlNSu1kUXjY/4ib5duVJ2fZ
6AaAeJRlhucCbcwszxTRdDrRtvF0SLikk5sDtmtpjL9IYp0IUVIibjizU98bmKg5a+DaC9Sn5iY+
Fj7WNc27hhc4ONeB5ajLhlRULIwmu6TVbHF6qEEKEU+c+v52Mn+94DLjQiwQW0w6dYbF7NFaUH/Q
UmesbdVOZJs+v+TXiBeoeJoxTmXQClOwSJi7YDq3a2BWz6kJjCveKM/75PPOFZQZh1JGZYi6QlSg
Rd4GdHFxwWiDB5RncGcPoLkhaBT9ajHEB9Aons07we1tfuWLa0GM1ynKMEwVFS/21l185YL5XYcS
2Q2vllPE7uQRhw/4wDtkJiWsQ0EW+xHZVJEdjfBZIfearvGcHA1jeyfMOBlDqnoMLCLNXyy7DkoX
wI4RTCc3AZBGh2+64/C2f/c5IY8d46jachJCWmpT6zszORNeg2/72P6bRCksVb1WKoTUmYKtvAZA
W6llVs4sDpIzSJXi7quy/VjBUt6v1FAxmE8UFq2KtBM5dW2+tPGhKR/7uLVVQXOz7NIZ3/JMdlqF
4zx5CjKfDGjaWNJrIXRRc09VAf8BsD495kSBzd65ftWN3RoVOitriwEl8zgwD8Jnyp8L5jm5Bi74
4sTH+iBLHrchRO/RR3P8+0DZTdIk1bVopPOz+fSqDPdRBWZl6a1qXxX8P87H247vV1lMVJBBH2rE
wpJjLp/Sw4RB5lC4ZIoBzcslOJ+M3UwF19GQ5hg2wwhY0Oe5TTDLyZ0m324OrL4YEwkKw4jAyNCg
juSOnvJj8suAAsFR5K/6XNFgYGH0ASVgN/FN3mnyvhw9glXWYIbVCJI4vJLCF7rYUfrWo/6svkW3
AyBx8RWd2gkf9Uflx/5X3PYm14/IRIgU20BRQbsuShupp8oQX6IhJpwb9w8x9iqFKr9SrreEjEQL
ks7+FIJPuvQFrwcSqE8rdIVfYfeN45e3c7+rQMaxEDJboSWgLTZMupcVmSeY0WtcTHan/lHNamU1
jDsJiUVykKdBNzEg2W2v8xIUzidieTHzNNVUvaAvKcylN3cUnwU9xTPoBQ59INviWXjetwnO4bE0
mXo1DoUQjYWrzCgeSZqNoSy70Q9htfAMg6cb40MKY5aIFCKPpZzwyTH349guHDnQHsC7Ysvfcqfl
okfQD7LjI9k5/2YYLFICFwPnWQblZ8OWHd2xiI2iUXmmmA7pI61tLh5yaZ9XF3zP/vek0xNZXYUh
RnQLkwqvomMZYK3CF2+TB7RMXMFZDsY7+HXkt7d9kHqlw0M75anOOJnEShNlorPkVmX5YLS2W7l7
isXIJ5p5TgCDHU7CAYvyPOe2nSX9fR3ZHW9TIfM4lzjy1gXUDziMUR8cHeWxwTJJ7uWVwztmnl0x
DgcTt1kY5mgJyI1gg7gK/ai5rThq8YQwTqZQtWLOgFXrCpJ+7pWlsjMh55QE/+Gldz06xr1Ykzpr
I4r/cJ0z3nq6M53rb4NDAeCTC29EeHO465q0qOzsf193S6tHHT7Ud/NBdmInewhdA5O19qvyMLqS
F5/i296eOFrun6TK9ltJ0VZpSO1DVk5DdcrUl32PxknGQJD8+62Tx1wqS5qM/drtockYpoWH2e1c
OkhrvuK+cxnA9m+byrYACj0xEk3Dpo18CIHpmn1qA+0cuokTPUNw6kqPEkDSFU8IIsBSve6rvO/E
UbD+XeOFyGacz/CsVRveNBLQ7qfla522ftjVnAhFL9M/uzRVZC5bIsahVGbo2mAwb7LnHkOIc+MZ
eO3hzL05HLx91Th3QhWZizcYyD1D0tKoMbjvHWDUPwgW9YHGc8sj6+AkLypbNQ/FtDV0CfF3ufRe
97VDvzk7zBfhVnQHRAiej95OQxWg2quaiDq9yjjpsuvFTjaQhk5+eCi88klHqlTbxjtaGZ0hsoIF
Nisf49v0hjeqR3/8w7dcCWfMhkREaUpS5q4ulnary05OvhOp4aRnm/d9JYWxmKg2OjNUUHMx2mPc
PhkjxyJ5v88YSKNMbZTENMSPuS2qnT390St8pQHjluUeEASGinPS2klx6lAFooxW9S7H0jmfg52c
xChjGM8Z/FbnCRcZlRuAHGBp110emxuKS52/xB6cx75Uejo7NsDOT1YRqcdIQd0tGr+ADVNJL4b4
VTDvpgi0Vo/7srbHeq4HyQ5OksYgetejl54GCQYf0ie5xM7+4lDYaMLzHBy7YOclJWHQ5JZe5cjw
5+h7OYgcw94OoCt16F+wSu/GqSwWrYVrSma7+ATEMAfcv+2rltnEW1DmKp38QCcBaZ1t/yQ3Hf5K
MuM2hHqoa8MUoNtyyafOlpreGacfSd5wzGPbIa4kMT4ii2JDyWbqI27RWZZPlLlQANq3eInvKI8b
D2qBdwkYb9Em82IOFeJo2h0V/YQtYFnnLBPxDIN1GP9H2pU1t40r3V/EKhIEt1cuoiTLtrzFSV5Y
WbnvO3/9d+D5JmJgjnAnU7fuU2p03EBvbHSf1pSIVhIcRgxqj5FUvjSH/vX7EUFwHiMwmjkMDays
GvVXY3jRh1igAIJj4nlypGRMQM9oIeL3p3r+GGM/e//pugwiCK7xBZOhk1bpcEc6iOSlmzb+HOMd
4DqG4Jx4WpxOq6LAmIEhd6lud6b1qCiDoENcYCs8JU60FKGRV7DSijoVearlj4V1p86CG99G0RDG
KfjUlDc7WvkCUlqzRXoDPV3ml7T0k6Jwyr628R8IjuwfnOgFifM6RhhViamgSVtFQkQcyY6P9G1b
c/WHxniB4twMiYaQTCneQ2cpi+1WBrtjWkr7TI8Ej6HbenAB4rxMvYyBSbCRzZWzvUnQkxt8v65o
29Vn9YLA+ZVJ1gJ5GFDnsCrldmrzmzrF6CdRw3ttbn42mFdIA7pPjAwrgucHAfjmJ/EKnPM4Zm+g
ys76kKwn2Vnc4X7aU9WuQRIdOsHXvrNFFUbReXL+J4rjSh5mdMi0ReK3A8oLsYjfffsz6yIU//RZ
SelogkULiT9mgv76fMwdJObfTFt2sS5VyG+6XU5ZIXIeqR4xIL6EcNzJQf/JXrjS2+KmuClrlJHo
s4ZYi07uBWtj8hvw4ozCzl3BqRLye7yfJzlNk0rF53n+NMgPqSawAqaD73OxXzrKv4GOaqwrwQJv
GI+ncHgY9F2onVvJncJYENYF3op/B5UN2eqHHsxdY1g9qGNyMwYW6NYaXytmQbRlqnZNKM6HWERN
zC7oQGNkkn2e6I5JKq+kshOR+SSlSJaGJXBDIuL0EYnIuRQrkTstVpDYquS7Qh2FgJ6sutGwoFVg
3JtPIyut5DwLjWpzHpYYrQdv/hgl23tyMMD6HO8iwafOtkymaeoUQ+SUf/HRY1VOxgndBksfYQ4U
y9gjW6rxzEpfrwu1HfsvQJym6yQmFUlQUAhl2dXK0a6H8jFvlKfrMNsf9+oFhznOVdSc5Sy3wNVf
uPrn0dOd3k92E5hm8LKkf/3Dl6UVGrPvFVop08IsF0wVKOpJjwc7wEu5UKRtdbiIxOl7j9lFg7bo
67FCj01KImeSvzeePIBgvbjVnq+foEgjOC2PtKqyehNhTULbi/IMCqRBGpx6/nAdZtvzXYTidDxd
AgvREycXG3jTVEfblP+jxnEhss5D3M6AB0baxJhfoedK0446lUT7s/4hfbqIwoXGhqRRAzpdVh00
/fYu/pyjmpQfurv8SfS6Lrgc/jFHktADl4yofMTafIyofKQSBcF/1JzNyhD6IYHN8i85JU2rIcG2
cvghI3Pyx9YBVWfidfboku9sBXJyHFtHKwShZLuA8Os8Lc5V9LmiGckAVzHUDwltnC7q/cxUbCVD
c8l8L/5m2K6ZYXcXwQIvQzb5cVZqjRNWnCNMYgZSBo8smj7uFBu9ug4YefDCYaufWc86cSNPVjxR
yW7zmC/ofJUG3ym6SkKMydPyW2m6SXyvjF/+wNpWEFyeU8VR2SY9a6ItA7u26l0yDf51iG3Pu8Lg
ri3Psya3KlQQRuznRcu6U/8A668dnrGt4KwISv7bDfIrNM7Pt5Fc0kSF0YVfsAECD2HNfe1IXnFj
4C3Qxbvmfkls8QPcpgGuYDmHH2eRqWUyNCUMb6vudg4NW28/1o1olfR2ZroC4px+Vi5VgRSbTQSD
Ody2drEXnPF/t4IJ2h1KXOyJE7M9ltsl9rgXKeW2V1v9AVwcoFZJQkz7oR4wK/dV/iLNtyE506K3
kfekxmkOH4Pwy5IJOqQ348IKlosLagKGr6Bgrx6G22PcoH65rqYiY+OiQtSOSZsSdCxIVn5LpfKY
pNpDZZHDf4PhYkLWJHmuazi9pjt2FFS251y09E0gCV+wCWsTvNcLCv1qKx/xDWqbuXFfRSKm/+2v
ssuN8ARKZtyVRpaj2oGNVB6aRZ1l39wsD+oxf2YcMsHdIpxCYcb7LsNfQXKuxCyncrQqlAipP7jd
Adw8h+mB2ooDZupjuPsT2hB9Bcf5EkXHNsCENc9Y5jclqmwJiy30SdQ5sH1fmsHmP2QLcxq/54pB
VQZmU7NHZTQsJ4XqDmlwiKzi4brmbXuoCwyn4FhkV6TDhOsKGrwuBZIbWwdL0uxeN+zrSNumekHi
dHzOjKSgGR7uhpJ4jVadu8DcX4fYTAVAHP//Z8ZXBBa9j+tcg45X5qGMLDvAA7L5CZ+YToDWh/j5
Oto/qPoFjguTcUI0MNch99U/Kwd6rHaLDRbHrvIqT2owdoU5udpWRHt+BOfIFwH6fknwjZ5i+Mgk
n3Q0G8wEjbbXRWPK9d6iLpJxKh5UVbjIBM0GqgSasjCy0bRsB9Nr3XilKig6bFf4V7fGBF59FfVx
sQR9CxWsf1Yn1tzX3ZDnvHzrFU53yW38el040QEyy1vh4Z0xTksCZ5uZR/T2Kb3AmYt+nwuFWZ+r
RcScuRY/VsVdJXpvFHgGwnmGVJ0JFt7A/2RGoUl2L49DjcGXqD6PS222ggi7SdGla7rM0kqCvJbT
8qXtZ4OGaDrWnqZPYQYaT2OXPkiPyiOytaPh0Pv8oDrKbX4v2iq/qYUrZM6v12TRSqWCFppY/Tt/
k6rbTqIunV/DTt9d14nNM11BcQpfW4YWDxnqv4mK1iiC+t0guV2hCWC2XcYKh9N1zZrQpaChgqc9
sdo5a6/rXnU3Ppj2W6unK6KBEJ0hp+yaGs0hmTEYnbedXWp4EABTTFH6pXaIh+//7RA5xa/HKEmz
ClhLJtu68WEKniZJ4OJFF8Up/2zmWMQZYM5GVX6m8Z5In8NJcEmbUUTDfhCCVdlEN7lAVTRGSMwG
tWtzkY60j09DUe2Mvr2NSzRjZOYOm+zcf3dyFPtpsL0Kcd7QsP6E7/royIi3LlpQh8SjA24VM8Xa
OFHe8u6Ti0N5e6JYOT7MXcqVlZbUGZ1ksP9aOqF5c/k/lsvfPXnweJznqCtTJ3UEPFaYTPfLPvTz
A3ErX7QHginWOlzxQJyjWMo8yAYmmIziXY/qUL6cezOx1ZoKAiOvfjwS5yc6NZjmiIk012dDP5r0
MQYz9XVlEEnD+YhGGkzSGTkwysQuhrM+685gemYsSP3eUsj3x2ZpxDRU9T3XqSnJmETIIQwaJX0V
hAKZXTxboBeg5+Q1bFz1SNx0p+/F7QObx6jBvKghG+/pSM10yrvJhIhds2/TG7U8q8O/jMJvN3WB
4CdXokSSIzBJUUdV8RSjfKCWwE1sq/cKgVNvudBabSwy6gw7Hclf7lfe6AZ254tm/ASnpXLqLU1q
UxTgEnAycgozvw5A15aKlIFp7jtlWEnDabZeBEYQUoDQ2+wU+L2f+2j/WR5Y4S7fRS+q4H6YF72G
x2m5boDoa4xwP6HRe2TKfbSBH7IcXDF9/DWlidOappeC7PS6cYnOkv37ygcmOrYoSUxMozkGyu2C
Ym+iiapNorNkFr4CGZSp1OcSmpF+UA/afXXo/RLy2fRePSoe2Ys6aTc9xuruuKAYpKWZRBnwdOlk
5kdTQ7HH2tWp4PXnXabO2xSLnCu5LLNtp1nC4SUH7SOj6B72lUefJ6c9YIP3+d9S4fBwXCDGCIcR
kAli5eMXtX3MZUHU5QM99/s8P1cXd2mKQjx2HVjnEP2NPQYPss8Ez/9JdSN1gu8cgebxlA5BjjWV
sQk0JIFemCV2lXQnKRLxFYlgOGexGLMk6TlLJcLnUP2WJp9yoR6IDo73FQFeYNIWotCHDMkEbezu
gDYd1PuNO+NFeYifU1D3Vo7kYkHYdfsVqDpPPpoHJt4xZEB3dHTi5XM3d3ZV/MSH6XUckYicnyBF
ZcW5Cpwl280g7uuCF0X/pFUuGprT4vk6mMAXUs5f5BHVipxFfNaWqOyb/bjTsZzw375I8/rOuYmM
0mlJmJugy+SokltKx2i6byPBLPzboO97167jHnQTea3F4UiSMdBQhgrKfucWZ9bDnIMsG9s/v7Jx
m8mpblBHIFhTiDU+vrSjD5EfHWZ/3msCC982BstUdV3TCMhUfndYs9o0ONcQt5iWdmR8L2sMgQh1
cvv6Lijc9VWdahlWBRT5GOL6Un/cMRbyf90b/tf9XXC4c10oNoOSmuE89G9Pu5FrOOGhd1Wng62J
avosAr+/xgsc5+1pnQ5xMgOuiPy5+VhTUTjZtrELAOff56jJ6kgDwOiUHzCm49a3KvbgZV+tL+Cb
8vQ9eiVCV9oFdyK9YCd1RTRD/l0vwE03tbUM5MVM7Sb41FAsLKCvCAK0E9VPtj3WLykNLk00yiqW
oiJCcL7tPUa5O9zgkXzffmK7T2bM082+uFXpH0L1BZULAz2Gg9I8g4T9kR67M9vmQ13lqGDrKevq
F41AvasSvekmKkQG0Yn1nrk1bExDqtUEsdTDPsNDdGpnO/ouvZYvhmdmjuUPx+IDqJmc6Ciyi03z
W0EzPV5lJROW5ZLQAnQCNjt1r7/1IorNbxPGULH7TWOjEipnfSElo1lKgBl2LKHDDmjQd3bClsdN
dVnBcFanSKVlKUsKmKy0LQxDVMEuiTS7m3rnD6LOCokzv7GcmuQNifoNqq6p33jYtrQXXc9bL9c7
Y7vg8GnWUGNtR9hCougEtwWCclwU8oVd5OruvFs8cqid0WekdmxtaXJT3C4/CkfUkbgZClZ/BWeG
SzHpctvjrzDURwNVZnzcZKrI1plVXROVszqMsvy/KhpPzNaVfewvD8pRxmc05ix31+9PJBGXhU1x
HUTYIIWm4g7rcr2i+5JUL/8NgjOtQaJhtDSAKAPluKDPH/REfrz8vI7yjrDjzXms7oYL08RoFRIH
gFm+lZ7uD6ceDOEpaIyzGxYIBl/M1/HuxZzHZHa48hqtFctBbgIzOwwntnkicuI7Fe45PEoOG3ls
Y7s8sBfE6kf4JPKXW3dnahp2XyuMr4//GMgGq1GSJdKceXyRQAtYP1BToB5b4XsNwemi1kdloeqA
0OY7Kb0dJu/6rbED4nV9/fuc+g1FPuJrGr9P0uysmIut6+MhorWXyJIA6l3ZnF0WVr0oRFXAEfJu
Ki7KQDdeBwF1sEIZ07WZPWMDS+kXN9pnJcJdaU7li14fNs8PRESAVdBCZHD+Xgl6cDqpkK+QOjvU
0B7SCRywCIFz9fNoJnFIQtxQttPzLwH5cv2G3jUqvR2bQUwd+4xV1MU5nzcPU4ROqERDyFJ3OXaU
IUa6YODKbRBFgR4L3d+RV7/OfvPtf9jtspVkmYauyio+BCzCzz8lkoqhbwPo0QljOw55UfeTjZWC
GILtP3Vei013gRc/kUeB1JvHusJl/76ybJp0ZjVGKZN6OOnoPwDFUo1I0x70feVYjCtd8MWzWVlf
i8o5MHWGJ9E1iPo2I3piJB7dPj+MB7bg4E/y8jUY57loYmizSiBfquQna8yP6BT4E9+xOkJO9825
RjsFg+jlfabu414QKDfd3+r3Oc2v0T3XJg1+X4mTjxFYMrSkBAkxkQ7XdUGEw6U4Rd+HeIQATjRN
NinQjFefsJVUUO8TKBzfWpPmU50oJm6/tYZjro+PQz4Jikeb+bVpMkpLC/35lsmd2JClWYs11JpD
/XgffhmxCiXbYTvUPvmpo8ESTXMH7FV1C19UNNg8whUwd4RkaqIaw2Sas/SaT4r+UMvFjV41AgE3
z9DUdex+ICZVeWcBRsDCzFsDyUz9rBUftESgcf9wgBcAzivEukymoQEA9dsvqpvscqdOsNy03WEh
rm3uk2NvK4fkJO763o5eK9k476BJQx/pTDZZs60n84GRkZkHs7CxbjD5MHkFCECCwr2u+u868t6c
/wqVcxNLY0yhNDGB0dwDxGmPCnR4mLzmsYLjvY4muj7OYfQkIFaWAcxsS2ccXxdD5GK39fByf5wB
VGFsKQYTh5EqDDvZIWDKt7wB8aQ+McqiwhcR5W/miJh1+KWUnO7PuQ7H3r1hDu50nn2K8dOpA5+j
0jj0qXejPWMZHm+sQ+2p50p0hYJT5R1LRZB8qwPwe2faSffhDYpLzrepQWuMhp19oSt6SBWpKt+9
R/MqGXpwliFmF4f5TtnTT/SggRnUD+zcxfpP9VP49brqCC6WH8EEmRFmVwpABvOBhs+VZtppIvAu
m7nq5SL5Ecy8NItZL4GxpK2rapETZeMuSAq7FEXOTSSwHVPdQv8AuCF+Tz4ao46UIbVgCNkPHVQ3
2EGfGTfLv11T+WbcKxjOuA1Nb2swxaJKoLr19FEFx7ciyh5ZdvguwV9hcDZdTAWRR+zBQpU/8NlO
5tIxMeSW7PN7UY2AGe81KM645zZNUhMbOZ12Wep9F0lYEtU0vd1HWu3ocx3aYHS07ClUG0EOvq3x
Kyk5G1+UuqirBFJO2CumO+ERo3x2xDZinRhdSuVXkn1d4Tet+oLIv0ynRqj0JVoYHX34UuU3betf
//3tbHQFwKX9YPDKKhlR1mm9Gbuls118G+z/2k8QOCIacSEa950ZymWvgX4XaEdWlVb2rK0+PbC9
bOFO9FG2rSgqxR5T0KDIfG8OajjJpMjIRgilIHl+LvV9bjjF+NItz1P5cv0gt235Fxg/PlOqjapi
eFtzjEwdbRrrsT31rWZXDZF8vCGLrOBtvvK9GVwAuYvrJhJHLUvyNHv0rH3npo86iFNNLAyqH9Oj
ddeAav7tZOWbBv38FTi1hBQ0m/7YuvwR3H3OJCpTI8N3b4n2E8N8KKpvli7ImJnruCYoVztQpXns
9AGCZuSnhW3PGfhMx96JFj/5t5tB/vKUF3GYNa6+BgNVsup0kRBewuUYpZEXjepOrg030QxBjimS
ivP9ea1P6kgApcmTXVWjrcjPaXVI+sxOlVngRbaVU7cUEwNIFtpnf5dLk618CKRYc2RaOXH4bJSN
G0u3ZXG4bgTM/72/qgsO55rxkBcMaHhjHx5smpA9bmG0aS8y7G2tu8BwbjhNLL1PMnypxV3vaOQ8
zSH4EgQXJDgzPp/SCi1aKizfdrRw+WmOhh9bWImVB/uqQR//9XPb/uCwfknEp1KjMQdL1+LgUMcf
TmwuZ3EZFVjuKHczihOMVc0pvO62+CEqgWxHmAs0Z8JlbJJ2GQBd6nckC9FxIHpA2/66WEnHWXDW
tLWeVfjmJX53qnalH54sH6urwTUjSsOFWJwJ46muyhoV4rDdy1j3gcWw0wO+dnfjXtpdvzXRyXEm
XEdBMMwzoBIJ1NFhdmcloh2fQsVgWrrySH2R13MUAIP42LDsq6DZi4/ao/WY7AyvJRgckDGKpnwC
4557XbrtD5rVrXFOI18mAg5WQFPAMnp64pk+ci28DqZONttT5ORoRS481BFADHsveoTZ8pBITDCs
bhIQMPPZ8ZRNqp6m8PttEx4z0h2lMjrqYfS1mlCEl7Sf1+XdciprOO6k5x61XYOVjcncO70x7fVI
sqMuFygN+xneRa5huFNNg7pIlhowCiEphoep0jzLet48yFQiqZ3rZjIJvMumZAoK4XhAQG2c5zCs
jCifTQ2erAlPTXE3jJ7SP1w/vC1TwPFo2ClkoVOT751QjVjF8w+YnGMa7Go1PVSqKkq+N09uhcFd
0FC2nSnBLTvaExhzn/OfKmgtb6Kd7jY/ZwzXIuXHiqtK+GUvwuVurJP6oLRq4GLA9TEZx322JH4U
KvuFFB+uH6MIioufRh0rucZEtOLCDjqwjZF7tT6DhUxwmJu2tTpLLoJGXTiig61CTbWJX0H5f5Cy
1pXKzhtC9GS1f9LOtlZ6Ti5Vl7PUBBORE+Q/CxP8wB12QcSidq/Nr4s1DCfVCIJ4UHPAtljZp3tW
sFFg2Ov3zV3jjzciVrNNq7q4J/7LbFDrYDYTJHBWfTsmdxM5qomgjrVpVSsILsUfrKrWihEQtMvs
pP9g1gK6E5EMXOzHNGwwLCUAFNQyq8dp+qyCNem6ToswuOBfjFge02NXr9PoGLIsu9jOwtopE020
cnizjWV1/So7zlWsTOYqMd6uX3syfWuX3FN38BQsKsTrhxuC3/e6YNu3o2JdlWHh+9Li4IoJ7ZN5
im+fWTqF0o+sFlCBbR/c5ffZv6/EwSBOZ5XoeXLGKPBCKfbjwPSKUcT+tpWzW/IFhnOrYZUOmmQC
RtIrxe86Izw2coGFzWEx+3EzD5+DPn2yugRclXIhudcPcVPIiyPim6uWpjRQEEDgCJT0wZTBTRiW
o5uV/5apj33ZrQIU31g1mhmGtGrgzAmxi/kkKx/i7vW6LJu55/oouUihplI5BDEyliIqj2qengYD
dOGG5qVG4Ws9fQobw8cXmq9VxJOzWPChvHmWq5vkvGwI/tw8ZxUBkoNph3hgS3ewflIQOkQonJON
ZE2Osh4ofTS4sTqcMhkPI6WIEJP9se/zpL/VkvB8z+1CNLlIAJNZX8L6R9SHWIud2EgvupdW/nr9
5q7LBILb301NUmmL/geABXj2wBySPdfPkfR4HWRzBuSiHoRfNxdXRaMFFVDY13F+HLDiZvDY93Et
+HT9B094OTzO505YSlEmzDUFn+mRePHR8uZ7dMeAu7S7DXelJ5CMnc+1y+JcoR5FYyvFzFUh8KK4
50T33VHelTvpIHp1EF0V+/eVV0zlYhwX1gwTWV8IUgizuM/HH9fl2fbsBsGSZWxZ1viv8aYHGb2e
w1lYE4oYSXEeO+VwHWJbjAsEF3nBnNaB6gMQfby8dtj7jsWAOyOZ/iiGXGA4RQA/exAFTJKmrOzR
wsjgZy0TJBGbp6Vg5JeAEZog/f/9RqapUTJ8dWuOTpcnrJh/KhcRK/PmaV0g+FyraZfeGEyIQZpv
WfKc1p/aUiDFdur990cS4fvQl2KuQgsr2FEfvlEbPwV/bGM5gf58/d63Y8SvjzFicU5aN4Jcnwhw
ksPbnqn9tw6dlJ1fOKLZf5FE3L0EWmSicgskDGs5ZPlY9rBL83VYPgpEYg3Q76z/l0ho4PldAVR9
NClGzlBBSiT07S8KXhyNPt81hZSc8kmivtyjLTxKQuU2q83OlfRI5FuZIr//G359gBqcPaEcEFmV
ji+n+aH1WMvthOZwzJs/sQ1e8o2oArl9thc4zq6UJVJAKQ+FNIyXMfyYNYqTozqtCmm22SVdk4vz
rH3e9elUwLik/dzY40N3yr3Qi2+Jt+B5V7ulmTN8QHEfrUrRUVQCEknJ+dq5sNA6lEJKC+m7MZ+U
pfZy1c6H7wINEknJ/pCVUzeyrlYHFbdn3pp+flOckmf2hhicK8yMjbt5V/wMz/WOjS3kfxQrVxko
l7SVJDHbuYKQmmK/WeRNaniM5xufjc5s9/taRG6y7c0uysO5AIlmQar0uNNCTU+hJnvYbLaTrHJ3
/VQ3v/GJYVKC9ccUkez3Q43msjSWBTBtlaKQtS+KQ5X/qNBpXAqizGYEWCFxxkcSrS8tCUcYhA8T
yDLr2LKvy7LZ9YuB91/CcAYXqXNStszg5OPsjbBu+pzfDrZtfZZ3rAI5fVpE/nO7nKCaCjr4VXRR
GZxWmmpKTMzAI7A9DFi/mHrp7RTaip+fO99yR9Eo96YRrOA4ReysIjGWHP46TbHma/aD/jXU7LK9
V+f7rv7S/lFusMLj1HCcM0TBFHix/hTEZxLcZrFobGBT1VcYXAwqmm7ohwBHiAlAR+ruTPptJF8F
usH+0Hc+8gLC77NLlAJMGT0EAdcoW3kfPuTYh5b9jL3ciU+SH4NMqsL/2huzFenlZuxbYXNGRuu6
LZYJ2BTbw7A28qbf4Sjhj0XvvYKTNDkby1FeDQaQjDhRhcnTetc1nR3VApexachUwcJ0PAmahHIq
OIVziA5IlPzNKNzTvr6zGvOb4LY2I/UKg1O7PJyKUA/xGNTttHs2SzLsLY8tXFs8uo88UaTe7NkA
x/kvmXgVrOTRbBfgsWeM8oFt2VUeshvdZk8X8149FyIJmV94p48XRJ50sQ/rypjZK+iwU3bJifWK
sM0Y/WhjVNOVv0V7eW+cU4EZbCrICpXTxF4NA2umkHNpjyFWsrSWbSZ/lIivQDgtVAdqpSl7yTPk
4nmR0AWpTp9oH70KlGQzdq1wOHevNaaupgVwpMYDmXv0TJzCnfbBybqr9rWbH6QXeWfGduOLxuO3
v51X0FzGlS0BraIO0MWpcQeXDeFlX9nyNevYoANeZNebz2wr/dTYva5yn87q+ypOgafejx5bpGKi
URcroEJfzW3lkekpcct7hbrBYst+Jhx22q5LrCTm4lyqGuFUlfikVsddpZZOVGKShfjDQ30/pXfy
mNhTLGK2FWkr52mSuiUkzyF1lQ12DFZNUMxGon2q21nDSjLO1yxGp2gta7Xv3PIDAbPbW2srwTj9
fnLot8XLP4HIzruuvNuiMUYgymaJ39KK1YVOAdWH4G2kYHotwS9Iv8UifsZtP32B4MwDpQOllgyE
1Sx9SZuPVBNM24p+n7OB1IpJjkW7ODdlAj/OZIeG4HN7+zsYCyj+PiVO7bFgIE5pC4jai56NXe2T
M6zaJ7bYxLYTuRUWp+BgmFQzQnFcseFmz63dOrnff0pytz6wofJyf10BhHiccheRkqAtH3hR64W6
LXsAvDUabHXz4jOKYq70/Tritru8HCan5+XStmlvscNM93Mfg5DxY55gG/oHcH2IMh7m4t9HN5Oi
6RArwCx+1KmgCADVgEy86p3q1ByK3bAfKzskYDHOUcISLjL4h+O8IHLSSf1I8xkMOsgYsCb7r2BK
Xbz3zm7n/A9rzjarmfSCx2UMyRxJZkMhoX6LznFUM9FWelb98SQe4BXJxueuVj8aWkCARf3iGf3i
e/kQP4MXCJEGCfMfpXe/BONHvJLZnCWNXV2iBYazKJLlGZJWC/zftkyaYlqUYgRP5bPIsgxjKg34
8OzcJrbjfe0bno4GeEZyKZ4m2PYkKzhOPYq5V5pRB1xy+qv4XDr0nB6wgVZIirHp2ldQnGbolrTQ
iB3grN/kw0GmniKcPdn8osDIuCpjL6OCkc/f8wGrmkd5ZK0U4zHwGft07oeH8UT3f/QktgLivJSp
WoMVNSjbKaPqNPKwH2hlN1TUYbx9Zhd5uOsJmjqZ2wLWq5C6vQmbyDwtivkqDfniXveC/6AJFyju
enJrMaJugUTBrbKzduERPAJ3DYYuxHM67K9+5wUvh/eW1a2CfF7p1MrZ4UVtZWedsZNqrBnvGjcI
VZu0yRnMngLrFRwkz63ZWEUDkn5WZqWvUujM+zI/CA5QBMGl93WuVoaMFhRH/7zs4n3/Qj8psqP6
qgMCFoxgtjfS4d9uWH17mV2dJJfLBNmSDjXISZ02fZXyu7LaXxeK2cu1m+JymaFMA7U3IVOXVE9J
XZ4kmeYOhuF3nTH/uI61yZJnrYRhB7xSCykNkiDSGVjtso8WxI5byQklu92Zn6ir22/NCE/9q2iq
dPvmUKPS2aufzO+hp3QeJzmC18iQGN4oSUh7W6uV7EPTgA31upTbnyw6wQumCj5Ayu80ULrQaOoe
EzJYmq5jTdTgqjtMp2FRNHnq9ovfuxNm1aJH5vDjPxppBdfm3+j85/UCIkIysQk5A7y/xLyvDIGh
bWrMCoD7km4qvKFjuxHYACvFSSfFQXebXUw3Qyeazt28tRUSZ29Tgte/mmqodUufU2yjGCxnCETt
fyJxOAObTDSvzTpARn0Eb0E9KZ7ZqMTuwuhH0hciojRmT+/sbSUTZ29h2PRdlAFOqwp/1tKnHps6
ryvgdoaxwuDMbLSm3NRGYCzfZIdRZ0iOflKO2BrC9hgJ0ESXxM53ZdOd0pBE0imojeTJdLIg7OzC
7DrHrMzIuS6YCIoLyUtkmjkSQkzUdeDYPFvWK/mv18OFY4zPTQqGKdCONfi19ZiKWilYjL12/XwM
brExK4lgPJcRgD/ZvPkWNS4awHfng+u+MuU3DVAWt7RCO8FkgxoKv3YEN8K3AtQpOMFScFqD6VJu
bHXnMjKfEO3OYNLSdxUme2wR9a4IknMKcSRlBa0BiV1TKPE+Sa1q9yjC/ImqabpqqkQH9RqnaiOl
clL0mPsq89DuwG8ZoeNUF5jOti+4gHDKJhdxviwpRBmUc6R8KcZSIIUIgNO2ytCrSQdbMvYcRz+l
Ov2qLLIgGrCDeK/Qv2TgMz1wcGft8hZuljP6gLE5/IaC9lu7y/uf169EIAyf4MVTVuULm+CN9O/l
lDqhIuqQFcnCqZaqpXUQs0sfitAxBrSuYo9p/hO7JGny8N+E4aJOkJPawtYQ6kh5vUuz7FhrleDp
djuwXW6GizSZYrbTyC6/pjtNQgnRchv53tBq97oo2wZ5wWH/vgoAU5o01cJmMLEApZoSe0kPI9rR
/hsIF2XaOjQwQ4fzkoceHKN1BrT0bkiSl+s4okPj7H7qjD5cmEPrgzM1T6lk7eaqdgLUfK8DiXSN
s32k9V3Qlzg1mliOju/x5EaKzB02qud9JMDaviE04lJ0n+D7nLsho41HrH9FiE6rO+xOdFQ8QjcI
cNcl2g5tFxTuiuoySRazQ+ic1EdKdspyTpsba0Z5XBvdqD0r/fN1wG2HcAHk7qqlIV2wXRGZh3mY
9Zc/ewHG7Pnfx8Zd0WAOEXZ34PcbSbWD8FZOY+xfFW1/3ta4Cwrno2ULoyExQzHz72PplVLnzAg2
FZ0F2ZPguPgR3EmV48nArC9GAk9Z/VUZ/sSlYUpfkdHppuIr73c/gGb8uQ0L+Ju4AguSpe2Csdhd
v/HNeS9rhcFkXPkaknejXCHbRPoke71n2aqbP5jJDTnP94w6ebgFH+O5rT3tk2jVyaYRraA5Iypi
A9RMHaAbuLnkvpbPXfb1unjcDYGWy2CkXPhC04hqGiZvQYVSa6FW9x62uXo1i0N6616H4F+z3mFw
RtOBucWyCvCE0zreG2a2x+OVO7eS2ySV3w2hV0WaF4URGjuXl+vYnKa/g+bsCXu5UKIZ1d5ryInm
hWt1uT1+1+ZBoCXcTf2FQ2VqEVZ/V3hFlIoJqVsb9J6Z32jtja58ICLa5s2bWkFweqjBz5Zar/Te
kJq2NI1HtMQerp/WthQGAjTFgliTH89Pm7ggYcAuCiuksuFoxXts6xBEhs0rob9AeJ9g0UTPoqDq
PbnEa2aPNj0Li7+SxZvCUPCkJYLijmwa9TwySii33L/oyi3WI9toYbdn+i/fTv+6fs3QDYLnRdOy
OD9EE4VgnQDUzJzH2B1migKnohiuHEeRwJqYxq6S37+gdAXkCQiZOEWuFFIzltbAwPH1weuEtWLG
Q/J/pF3Xjt24sv0iAVSWXhV26tx2u22/CI5KVKbi19/Fts9sNVuzee05wME8GOjaLBVXFSusyt6N
SB5k43ujlIUMmxaBbcG8boDikthJPEzj0iJaYGFqmuxOK5yWhASd+bmfZpYukyYEKL/P9o80sal4
rGhcliCkCJ1c8xrjXWR/YNW92tya5h96pjeiBDViUsjqRof0oUKbQI1Hf+plz5TNC3vWnbj3AUX8
Rp2Lvg8x2hekdXeYu0US/2x/Htt1wAfioFNaQNaSDeM4ZrA7DLCCu8nxIi3xuugPKU9+K+ssRkDR
Sk21uHIjFs4D1Y+d23Wf2KiDJeEy/GxeV+ssRghL3EHte71w+zCt7pvop6IRnyIeJrJ5mW0z+58c
9U13tD0ai9VCa4zUN6NjPy01ysFubXtwhjtLIV8un2vbEM7yBFvLhwijThVgNYm0+3bBSjalkcwl
XjYEhEOvg5QBo0tTvEB1qjoelbz+suTKlT4PkrZSsX3jlyVgAkPFZiX0CYhTxUWygDd0MPCJPgwB
Z4sZrjTFw6bQIMcWsdZvQb7zNH26rD+xYexFqqFBHs9u67qIQiZt5zEaHBYa2cFBw0iGcXcsFZ9O
MHivuV5CJm062rJFQzMtmydj1Dck+A7oEUiaLXCFJfbPwA/24diNHlNkRr+p0rUk4XL1OLhKxrIP
9bv8Nj9gh3kwXIE9Nw7GoOUsMU/U/9O37W+Nno8nXDWFONhFyY83oYedWnu1L7xu+AujPJ8Msepr
owQrIaN5ZEFzrbsnKQlcC62fsSvx8lu2vxYjXC/FIqDqwBBDOFXFwaXkxjVRKDOa58tWuHWL12KE
K7YoGfYqWrjFLmPvGJnudSKjypCdRAgjorpTZ2ZpLMwGGtYL1sCobg4qGjDYXj6LTBA/6+pNwyaW
M/CQwvtF1KP1aWnBcTPJnpkyKfzfV1IyQvVJG2Fk6nhlVLtyOdSyXtLNj6KD5RcPQB3Ek4LG2JIV
ua3jo9As+6z0be6XBenCy9qSCRG0pZndlFXx3IeL82CYsGZJ1mwrpEO8raIzTbWQPRAMuOqI22LN
NKaONHtvZbOn5OW+J70/6lHiNTOKau3wh7XrXwiwEiqYc+umjjISfJyCRmhpb/aDU/iknoLLutvE
UQsT8w5BKAT2Z8EGEEBG5gLdVb3ma/qeRQP+c53Th8tyNnVoobPFgCgdY2+v5XR1FHekh0+34viD
q5Jg0IbPWAN4sBUWEHSZl065vyxy0yxWIvnRV+bdOCaLzBoazJIrw3w0DMnf37w+q78vqK42qojN
DWy7U49L9mBMV9b89fIRxP6MX1awkiE6H6VPUq3CGeZTixEtXipujugJ8uWE0rLjCC6HLe4UDZhC
C2f12MVNaGMEoB0lV1UiRKxExxZLQeUMZ11YJIi07nFJxz2pU1luWOxJFhVnCnfWIZGlLD2eKkpO
381VRwO1UNV9YmkPDSuHwKrpd7sfH1onasK2zrBjWs0sLy+a705ZdxLr3/w5JlE1BCqYjbHFB+g0
OqU2KbhmygGx2YHuFJ831HKS8Bz7QmSwK5Z7X45vEocHgphKwIypYPv2mLYsj/vQVuMfo/kRoz7V
7Fd9etuWxLMdZPyXSPkQVVXQF09t7UjuxtbdW8kXX4opa1PKEoQW2Bft6ZEZdkUpi3U5AoovbcMC
DReBYjX1Refr+23kRmFmPHw5KXda2OxRY7otjrHP+0X/sKT9257OwgQfo6Z1bmYcTHjxb4G05MmJ
ZSfi3vDSifjtWZ3IpGAUpg2EKCoo+PUA83ycg3qwwemuvTRlOfNf4f/5XAJIujadU4Q0WKfRlLd5
PNMHonQaOlXt6b4yWpm72bKL9TcTMFPX86Q1OwTTGUYRsso4uk0r6cTehBgw8nMab4sYYstmbihd
XykTth46oW1pIFG57bCsXALMm8a3ksL/ffWpCiuy54nhIMqh+MCZ+wp/8Kwe753q/7H/Z9N7rqQJ
YRTywkqV58iGDOqPlJ60/N5OIs+EKVb97aJ8u3w4mQYFW3eHTM9HDRfLbvrTUFkYhc4OyiSLcDZt
wbY1FXCo8/+8VuGQ21NeavAFlrqvDNczmSP7SvxPvLlQLnEt1cHapDe7hu3G0Ucnhi0YNyzoup2p
oZMd77fMV3IwSUQeXGnsa3xFLznIpho2Qd84Sxczqd1SKF2m4eGTHYsv9i7bgZDmuPjajnd5yYn8
JId1BZfXz8tUTGWBeKQ1MBqS1/tEd4Imzo8djXxrTCXPR5k88Qog6rax5gtpE1NT/QETrfeRUap+
lHfPXa/kJ8thtcSRbtqMa2DjG1JqLjzpa5vpiqgng5LDNKfEK/TncRqCy8a/GRCvJAgRl0Kmrm9m
PL0s99bVqNco+0F730oXSW6HditBgouOWZoaBaqjoV6X2DWhYEi3nhbfIPFNliFLyJbYb/rlQ1Z0
3xOH+HbmqpL7IdGm2BI0OcjnDgv8ja7/aE33ntlEwgy+CSX4WLjgyL7jef76e410RikDJO9hpsVe
C35OvfC74cflTyYTIviwoukVWpW45Wm5H4fjSHdtfPhzERhpxvI1A2UXVEden6NZhnxeLFiFbTq3
1EX5RSnqG8eIav+yoC3zQ8kPmgKnjoqL81pQDnqsmOQ2aOWiG1adrPoqTr+UueTqbmbs1mLEuwvu
+6mxRqRYA8fEwEG3dwKbYIjfRufytAcY+lTGoLeJh2uhghJ1puKRiZWwoXbj3qWPfEokCspD/dM9
aaDklHExSOVx81/56Egb4lLLYBc62/M5tjhUsZrnJvkCwFdD/obSJHrdskSUmRwkCjDo87ZAp5UY
9umQKejjMvIrd859I5mxFFOlMu+5WbXFtjxMnKuwSU2EQjUrk4lpsJTe5POA/VWHHS8mS7HrqNy5
tLtSMc+qYk2o6aYfLhvp5jFXogWMVGkNElSC14wePSTG4i3x3WjJihpb7mV9PhEfE7VvMHXDwlq1
qDc1gx9T7LDsNTAYgeuxbej+8qm20HAlUETDRmuVpDFRwOX1tEjJdvkgm3OTKE4sDraRbif9CBFW
6wQ6GQ9ONR6dLpFkXDdz1uujCNeblNpCSQnXPPqc0rfzq339rH3vv1mYAKuC8dCCF+xPJ/t/PTrP
ZiGugcBW8awpGeJG3shanTjp7bjDFtq7P5zDeRGEK4aGdnDUAZUF09Cnyu1iOqDG2nzLW4JgLsjk
jaz8r4jBI3hALKyR4zSw4kZKdWgjAnp6HuLHt1OgBvPstUcdC2gRr17XYfaFT9NhpaJHpHzdmwCN
qJWv6wERv064Ja2wy6SRs/QRCjl8t5iOLCOaaOsDa7E0j6+jJQe39vTvly/Alu+xNDgdbEIysNVM
wGc250wZbbwFB2W3gEPGdME75NdE2nDCndgbza4ECcCsuGNTJAnjhgKeZExD5oo3+Srousu9tJq4
deewdt61DIc49ptdgItWYSR3hLGYzlOEmMpVPy1M5rY3bQWDHYRw2mVUel9/LoctM9gSYStmG7qg
SbBKH6QTOhuCvPlI+pNdyrhPNr2bdRb54h9WFlK0ClY15Lht0zewCmJkMN/XIf1tH/J1xZsppbU8
ITJRmzQyywrysqO+M3c9DDI6gJ/Uax/kb5ktLF4LEwCsXlRi9AWEDckXvfpmDn+RJLBQrLRRliCa
Kg5cxpWK7ZE87TE62DTbW7t4QHvyyCRAvHmMlRjBUVJwnSMfiKx3bapgEgPBlybrbJKJECwvXsou
dxVAfTXGmDwHpPhgWc3Dy9AgkSLmbbUYYdTMD0ImP+1v1PLLf/v7gnHVU6pigBh/f+iwS7AmQatZ
wX8TIZgUZXPk0gXpBoyb+Yqe3DSu+hevhJVViV1mc94bVYHNlqFuhqoNNjdwfx0vn2IrKrIMWKwB
pkXHEbNbaUSxbamFCJsge3ulae8WB4z29VGbvl6WtPnJTRMyELOjsC94gwoEG3WfwAPhqRD0MYa5
ovJvrGolgv+EFYRhk2k1IUGEvTb1D9cujsY8S9S1Cf4rCfzfVxLo6GplzHA7UufdpASW+oPILuCm
CGyjAnUFyoOobr0WAZLuaYzNZAizZjwSXfMZtnx5alT+xduCb736nxzhotMC79yMXxGFuTvYsa8o
1REsrBIb3goCoHOblzp1vGQEjY1lO+hzic+utE2QKckeyy6e+7q4mXXjP4riP2X1cYYMdN0Fwnw0
fyY7O192dLGubb29zf+U6JdHjAaa3NGGhVY5tN8Ip6K0SfNWxan6/rFquoPKyxKKKnm8b+V0XokR
TjT1JjWdDO8/Y8+O/Q3fxzr5Qwj6oisZEGyYnaGCYg3t2TpoA8TWMkOx1MhEO0JoLQcnver6fTlJ
vJdMhGDZRVx1U7SMLHT0LmydPCSJgbdXHV4GGrGD++XjaOhwRhMjAm00EL22Ayx7A2OiBTlsnC1w
FuuzZ6Wt42Hp/RxWUYTyujY5HoJkc5fHSo81Ziq2m0/J6GEFRWj2aeenbp75s40fiL80BXbsPmLV
Ure7/FM3MNFY/1IBsKYmVxOzreEG8YCinbFv8lyCWFtx3SsZgqlWZpc54ItCGjdUsbuEL7vNfXJk
sKIWXEb5818cSUWLvsV5J/BuF5SvL9ZspSl81jB6xUQOnbFI7GhTa2cRImO50/axOpgdfNagX+lR
tSeKxFdtK20lQogfGlWdXTAeosfoLqaee8ffvHjA+1kRkp0WyEnStu6GCYAk4DoES/rLD1phVx01
Ttr2LXpnBudH4vzAvMbRmpw/D1NRxsIGc+SJUb4QSySg/EnIlODtkpF7HXsAzMnL0vvLBvBSCxZe
YxCCnCPeLcbbUSADpXjQI/XoHt3bd8ORb6uJblwP0+LPzqfolPOVnE6gnmKfhiCr9cc74ikBwQDp
qf5g7Nq9jOBrS7cWsS3QUmjYGyu2uSvZiNpQjeI1FrPcjCx3A91avqpFIxtT2zJM5BGw505zUSwU
U2iDWqM0peAjVkrmG13kT1RG9L3hTo21CAFDabQk1TwDMdzKvnMVd68uytXItGNBKpn34RGs+CGR
sDCRO0ZP1RsnF5VZBC+X8Gc1vS/BgpJeAzV9cHf540HWC7f1HjQQ7KLFAKECGusF1KZRV7TdoLLQ
HNrrCU+oXrM8DHTcq/V8nBeyH6fmiNl5NNlzCsay8Uicyyrmm0de/QgBkMGj14FUBElC851xetmO
6H9bMHXsF7yrQqLgjdj71YkFZNathKjTgvY/0A952RB7pH+Y8s5TykfVkfWdbl6C1cmEUCIaXTKN
NgrMkf6JlpnXdUcDPFWX7/5mwILnBMGOIwtxhIj+WoO+vZEQFnYWjASt1jb9PDXkpqH2c6wqnllh
gYZaB7Ya7dwl+3lZ/OYZeaeyw2fdVLH5zFKKuJsHF+ESOGo/Z8mdFQX/TYJw/VqnoXWs5yxs5/Ya
BFaf66I+siT7cFnM5i23XBM0Imh1RFLytRNVbKWd2kLnahx+FpkCvjIlrbA3sFO9YSRMYohb+V28
/zBWgPjPgg/ilrryPvFiWRhGx91T75By2vU3UaC0fr9TfZSWbziZKt3LdqRvWv9KpqBKPQMWtb2B
aBDt0IEztu11r8/VByx9pEfs5+pB/V6pkvrhtoG6KIWh0cdByldw7HOlqIOaNbxQNQV8T4Jyy058
OV28M/78gcXXCv8jimPNSqltbpYZ60yGNtKDOXxXxqBD/feyoWxa/EqGYCix3ukN2rZgKN11yjKv
tMlubmTtX5t+bSVFQEX4VDumDjoBMudpmu70H5cPIf0o/JQrTYE0Pq6WEc115l2052W89OYbZ/uU
s71xoxJdmo11zxhlUDmDjSDJiI3W6nSLhbZdtF6N3QyBbo/ooaisIOuSOTCR1vFqTDBKgGPzjGvJ
Av7WS51MmO5FEMLM0lPbttoXxKAh2tqQjdfMae8uEUyS6v1VbGLLapU5QxjHyh8SyL68jtY/RLjr
qqK0WqTihzjF/Jjaw31dzMe8kW2P2bLMtRjherdZqTQ9pYgCq/m7opjEd/P5ee6gcYn1bPnstSTh
xbHEhTlGWY3nHrWim2ZiMVhpHTv9RoykmLzJzdnXREsDN1PsO7RC0E9G4/T3ix3ZtmfT0iXh5V+0
gWxIwuqoo+Lq2a6IMfqYpUaOIDh0i11Uw6ZMMEGZgaI7KBaYEgTYuJsm56lDbxqaCd7EnHHSzzqp
C7zb57013brJt8uH2XBF+PtosMaKLTxLxE5Ts4PlpjO06/au19HyYMzRiTnxaTHGx8uitopUr2QJ
OJNTN6qJzc/y2cU+2SMvsQ9e8y1NvQXcMqcqUI7a8lcKPB9QgATNyYuhawHTWm97VP9SslkiYSu0
fXUu4e47FIssZx4VoTXd50/J6GijtAK3E5R7WSJnA+LQEow3iI74ga9Few2mdFpqd0zNLtTHCXWi
6dau3KvFbI+EkHCKMp9UOZVY/KaRrGRqr2XGxdxOUY3eASePPta9eaiMZLeo+r4wLMnjX1Smgdyx
Ab8NUzcQ5uF/r2VlamPMSdVPQYdlqEuQh0lg3McgroUPD6pniUnyX75yGG+kCdpE80XULbPVB+V1
fDCvFmTg+p2GVcAENLmyOrRwl98IE9RIe9zAoUr7QIlv2+rWHR8un0Ywjd9/Hy2E0J7mvEnBa6Af
a3p3ZAHLa9Ammt4ynIap9Ahqi7n7VSlk4YlgF28Eihd6Gk1VGScWRFEHUoPrNPmg9t8GU5JyEDN+
b+QIdxgYPplqq7Mguw7S1nP26I68S2EZqd8HdWj7VeppO85srMpE8wjrrYGcdSrc7RqT7VFlQ6eK
5kctshyqNx0a0A1S3z6VIbnqnmVP5Tfsf7+uwFmm4MJjPWII4mcWJNhglPjlnVp5S1CExR7MSOBJ
T3gP1J5v3WmulE+yPqg3e+9F8YJrd9UWDHa0hxkFxRf2nQ+SREcTDfNOAKROfWTNQuYXpecG6vEd
CfIgupXpgH/RS2oXnH4cgdXUYDULlskMqm4OYsO8tkbt8+UbIzFgsYdHj6hpp4sNprHC9at8D5r4
wKS3qrw7hAPJhQOJsF2Uapn3M0pj5JQf8pMSMvTOLaHmYUGCJCUsO5QAMxrJKsesYLJt392l4GzK
yZB5STINHi1SyYtLgjliE0851R0W3/d9kOkVRR4+/dy1zSEyumdSJYNXuu3skeRP98cJJmoJwFNF
tVrVU8WCnD7X1f0sY1gWQjwRcMSqlmXG2AhlNGgC778kWAigPCZKBQbu26Qtvcsm+C8O75/bbgkI
Y7dambXRNAVFu2udz26Ve+Xws7IPyF8O2i5hSB7pYYXmmuHTZdHb/ugsWcCZzEJp0CADcIa+L7Es
RJEY4guT8iWjF5BEB79JjIkt4PYRXM4n3rxD3yk+lnJfazuK/YWcXbyTjF9KoEPMUS0RmmuQR2SB
3r43stzLuh+usr+sOckVE0sU6mxbaTMUgCZSD56Cyk7UY4G7kT8UqWw2SmYg4popkmeoq2vA49/d
eZ7+tT3g/by3dsmDDDwkNiGueSMZuugw5MOCJj9l9mkqJPHdpuYME7zbqL85poiDlEWFQosSf5+0
uwQzymp3j7ye17ipJOu1eZKVJAEGF72yJrz9WVAiZ7Lc/zG31wsGrf6+kJuZh8Sh6CucgrarvYnd
Lth7i3lyCTzI9CUgna5itrJ1C4A5rbwSzax5sifFHc3+cIb8F+StjiPEWCyznFFtoC7S5J5ZB43e
eUYvyZmJXchvpAhgh674Gm8UNgVTd+ooylPGoSCjp2rv+/ZUE/SWT1eLI0n7yyxBwLmS1poWx1kf
YNeyGlRThYQIyjfhZUx4efe/QbuVBgW0c6O8zbto6IMXYla/wMgQ89gVMq18uY21I1fUd6/LPaaJ
QNlMDvRJVgnTNv3W6icIYdOY4CdMWDYDqECkEVJQT6R8gOm5Pqp4SqUn7O0K0XKIrv0sjHfkI/aW
YlLEAw/qLG9KlfwaESUtNAMMjs5YYIPAGmnnn+yIvtSr7hMvC7ZhcSRBFpKvpsztbHqAsxbeAOa0
JAo4lXDzKy+/1fzmpHoL8xQ/xxVCsWdOvHKvHWTa3wbqlVwBcYzRzFKw/wIRghn6T3zQJoeub+7V
sL2RSZMYtdh9O3eY2GLpCFW2J51du7Juju1H1+o0AvJ02mDopd4hBgqj/RB04E3xrVO/jx90rIiy
0T1KUu/3aJrEvYr1+V8wwRnsXA1jNG92xSrRjMFoinHSLhxDFYOtbAnsEIUfRA32sfwh3ee8qc2V
QOHuptHQlDkXSGocsgirGz320L3ipUflQ3HUQxARE4mD2jTTlUzhsqLGaZnDwrtP1OuGho37s5l+
XMYkiSLfbI7NGruJ9BR4mxzHkOANh3mq0UP23drlu+RJtuvzshpRb8craJXpj9KsMCuKUsiYJTcE
4yxLFz9ePtKm1hA8IAfmWqie8X9fiTAYRtXdBMQWrZl6Qzt5mgLOEymPj0yM4KjKpO+xCbubAmd4
KvD+JBmokAxZiXjbH65OI7imwh6KairsMWDmt3LE+xOuIrrXrQej3+fDhyi/7oFclzW4GVKgMmej
ux1sRCI/yaI4TQoSUoQUZb3vKD2UM8ijF2c/Vc27y6I27WElSkDEdIyKXM1hfrF2TIrEi2WMztuY
u5IgRGGVFo0mY2gbmLAKELWlPSVedJh3epicshv1++XzyFTHz7syvq6ZSVzYXQ8WhJ/J0qEOQQOq
X5nFl8tyZHoTjNwp05EkFA+nsjv2I/HGUZMYwbZ9n41AsG8ztTLiNvgytnnQ0qtSvXHdn5cPIRMh
2HY3kCbWjHEMNKN2QSE9jR6ZXrZmWLKFvzJ9CfDd18u8LC1PRGbW/KmAU7mOY6f5G8Be2ZoA2HZr
FFXWwUnk5tXgfFW6OtDTb5eVxn/pmyDyLEPsnJ8irWxMjJ+gnNVhVcVXRm+s6v0yPJpYh1v94Sjs
Lz+LaVv0c6DT3xLnUBLX7ksnG5B7oDDmNCCq5cWN5Mm3aQdnIeLkiZGl2VykEBKpp3k4WOMVG/4q
5FvJEBxPF7WYUqpRNXCejAQrxaKTfnCO9exHKpw4ok2f866lXy9/rG30WYkV8E3TOhM96cgTme/w
/51+aK+UJ4RkYRa6gRVKpHH7emMbK2kC1tldRgpsc2RBf/o8hkWIjkX4dBqkufdrFfsYKKdqN0bB
gyymln1DAfhSY9HRzw93GM03WnWtWQda7y4fTyaC//sKW7HvqRuXycId7h+t7FsRfVVk/NIyEQLo
jZlD6JDGSNs07FpJ8yez+FblsSQBtQlGq88k4J7b5IlVa40ZjFMb5OPwQXeTT5d1JTU8AfDsPGr0
JsP3IKfhmIfFkx2OH9HnAF6K4lnW4y8Wbn/DBAbywYWLrXNi4xVxkOvqEtzgYed+VINm77oBOTp3
YLTz2qfmefgkXRLLb85bWz+LFA4IBmaMenR4fdh3KtY+T1hTXxwjLwOtTenLqg3bX+wsTAB2+Iup
TnmU3IJ5gN0P43vJ5+I388JpxCWEdYELNOoq4mJf3WHvSIDFE8Z9Gyp7PeTL0xbZNLTkROLcT1Sn
NJoMlQWUZn7JvmB32n88kgB9fZ0XKJ1qY0AesKwFjABRkD2bIba+YkllHLgSFcoOJGBfW2pdqzZA
2qZ4R5XrmUku7b/cqH9swOE/YAU/6WjZianj8a6/i/YWusGTgHziBAfYYf0s67jaBqKzMAHrsPSG
9AvefsFg/lQm5KjL59mWYMRmJIGx3N+XVqSCp3XlKnGMAyXOyRqD3rgZzOu2tb26eVRk5C6yzyNi
HrNGtTN1IwBhR0WuZvtBYm6y0wh4MHWoaZXzSzYCTgivpMDy01Dx7Zt0b3iWx4uxWD/8WNw1B4lo
/tvfXF4U1R0MBXM+CuFjZZlaoBkDYZ/O/Gk3h/2j6jVP6Y3tY8PdbR2On7B1HH3tk+wSywQL7ork
IOMxh2gMFvs4xdcZQWXIvSrN96D98C8fkv+pS2cUvp/eOCrVKgTQvdsfncnX2U97rvYt+XhZzkur
6SVBwndMSeYoWFqE4vJu+hhhCSKyOzvjQ/UQh05gvOuSwPygPtV7aVWbR4CXBAsYT9xx6ssCgqcd
b0Ks77pbVGzAsWRx+uHJn8LxWIENrvbLH8VdGtRZcPnom3f+bEZiZF/GWFzIunkMUF2/ihz9oUum
k6aU7y6L2byJKzFCJFy6KElZFBelVR/HeZe3z5f/vsQoTQH3UztT2rhB5MGy3nP1O1K/14dr034/
RaZEY/yTXPhk4kgpi5BPqmNUebW9c+r27GrcGTt50+h2kmylMq7SFfSX9lzXWgrfUn6LTA9J6ofG
ZwfOzsY3IBcBUuOS6yb7SAKkIOk3V5WBKthYnMrq1JSya7YZPq2OJECHyeyqJRPSIr+mwhp4ZyMo
rrlvdgNbUl+RWbYAHk3ijCVJeQN0W3hzg4wt5kmcP11z+1JvWx1JQA69Ai+wM/GWkOw6ik/pvCPS
IEACg6YAErqilE1EUbEY/TEsr+ewDIAOe/qc+tY3Hd0aaUD9WHKjJELFJpQBjcPt5KK+m095SPuD
QhPPdQs/lh5PcnfF4ivop5jLXAc1vpPysUMphvvQ9Em9coLJj0FIuKuwwNVLTjHxLqOGxEQsATV0
vUxdtOX3QWU9183kjcqnsvqrWunZQsReFFKqfK0QrxpgAHUGlyOdrN2yuMd4kqXPJBf4TQNKFTna
pCLfMNJTnO2z5HhZX9vh6OosAkLE1axYJmnRgvVT52Odu+FKf0TJZYddb4n3V/Goq1tgyEFbKRbe
vEbAvDEbwjo8gMYiD3qHPCL/7mHcTnKqbSs4ixFQicX1QKlC4fzd2eujnyjLF9LlLduFq9VhBDgy
6KTNuQm3wfslND/xlwPacYPKdwLzs73nLI5YtZzhLssc1rZVnM8nQFRkLOjYVRCw0Q5Mpe8yU+Lb
/8UqzgIEfKorJU0H5o68onqtB+pXJ9DedanXH1FO9kH6L7HCbWj6R564mpF0fT9lM0pU5AGkJEe+
bjkNC1+7V2763eKrITnEgSJxJ//ij22MeGM0ijfZv7bGyrLQcdzD9pOjutPC5aA/Ml6NU309nA/J
zfL98jG3P9tZngBOmh0N2DuJ9EbbvQNLmRPXEj3KBOivD0TrrjObipdB1EOlXQ/K4b8dgMtfBTBR
3VYWMxG9k2TyaP9sJzIi3n+xvLOOBIRQxxmEZxSXatjFh3IXIbcKn8EHyECmdWOmweUTbRveWZyA
FEo/lmVRa0j/gH96wn4io7xrraBkpiQSkwkSwMJWHaVYKDomFOWqmk5jG1T3IIqWGIDUpAVk0OOl
6TID1XoN1IIWylT27fIYH22MCNT75upPF4L8yti5Z/2JQAFuC8tJ8LlKvJUrTCQtKF+Xs6yEvd2q
fJYjctYShylFkSB2MW7ayhupx4v108FFkzAJDI+3uTbX6gNf5csRynx/2Uy2Hco/xxQ5bIta7/rC
gBuO6ckwb7PqigyyDnCZDAEd0l518NQxeky5s2vnVJ2Gr5XiteEYRN50039NbpSjLCG5XRde6VVA
DH3oRko7ZNeS6Etr/2CO4lUI3Z0PrfpJsx8S7f0Q/fhvuhRAxIoMN5tVPByNMpjRAE3TG6LLLoJM
mfzfV0jVgiJkyRgCbNNlXmGciIp20PTT5ZPwy/T23Xi2CgE8IrCGdIkG5bH0uqNHOn7T3Z1V3g36
TpNf7e3EwlmagCB1bDap5uBdMp+ivbuLT8zrguZoHdJAZhbb8ftZlIAii1GMzlzjoWVjXhiDPmjA
aVlReGaX6kEeF9ptD054mfeSXnIBTLQs04y4hj5Nbwztd5xmpNmnDbixkwD9JDsLnpn52oFPcM0H
IrOZy6d+s9/LoCw1mMJL1c2xGw7UDJ3ySdMCuny8bDeXjVMVu1fcbphdjNjjHWt/1JLUT/pro00k
DkcmRICTappnlKuRKbXnD7WmhkO86+P2cPkk2xWbf/ADjJCv75lGxqpmvHmL7XjPVnRUY0+rvfkO
zWh+sxsP4E2MpIyesrMJENJnmdJ1isojb7PFWtBf3uDKCsad7bs0QNN34bXS3J5MLP/3FajYad0T
1uKwpvGoaiFoCaZRolCZCAFSQChE4yRGdyzLlZBGuxaPmKmVdMfKhAhIkiCt63YtvJnFqNfb4KWo
bqMll8UifILu3+ERdCav1VU0dWHPEYL6YcdnMIdDt2uOfLpOBlebUY+GcWywkjp8L7AAHNlSz8oy
4tXPdnzlxnKIvmu612ATGn85pMzTM8nhtrBiJVFMsiLDqzVgwDIw0HPVLPuhv2/HazI9AyYl93jT
Ra9FCa+UIe+7KuUVCb5rh3cbTCdlr3mlLxto2MyZryUJkJGkjVPGFO+hzm32LSNPTgZS3rre1VoO
8p2k+tRE9WOj08NYRuHcd/6UDteDbWQnpa2LYFzQrVkk7+koVQLHEdGW1j9NwBksnUNLFA/Aoqch
aI98rwWa/h4sbwk5pYosi88B5JI4AWA0swZrdYIOCIvcDM5Db0ummaQfVYASYuR1tfCU8+gvu+GY
nqJrG+27yYPsJLK7YQqIYjAHs+ktbqG2X/DIzXYvnZnspVM8O1EfbA+XfcIWuqw/lYAumtpoestD
yoW03ojlogxTk6WU2vZfDqbzOw8q4jckVJbdFtnAO5jwVgSZNH3JoLo+mNbQmyKn4RCZF16eOho5
yxPgrIvn2cQ7YMKQUXnPaWbV/RDOgXaQh+XbKjyLEvCMaixvkh6ipvqQsdvS9nXnw+WvxP/EWwv/
R4SYcYnGalGGAQZIlHhvJCdnjP1Uv65QMkqe4uWZYkbiskTJoV7GGlbe02F0cFsQcQem+bWh36YS
2edE4j5lH0kTIKxUkzijNlKzfDCBp5EQJnNeFgzIK7vL59nGiLMGBUiyrI5lKr/C+rjTnJt8SCQK
2xxrW1mcJqAQm3Kt1idcXdPDiCNv9OfZxUj3rEDDPnnsXqr3Thi/q/6mR2EtWEAnzBd0/czgT9vg
VxYBtIao6mgoirmBK0nDyexCACilsVt75JNHtNL9BH0qzpfI/H75W22mldYnEkAprad8GBLE9nzI
IPH5YGx03YbdMTvFgfpJIm3bW51NQ4AKZupYtN5xR/rClZiG7Gq+5xPV1q6+iXz9/WV5Mg0KcKGb
kU6rHnZC+xPVD5kSaqaE8U9i7OLitLiPsI6YZ/4K7b02napYEpKK1FEiuupClGOSIY5mleMRMsDD
gDcfui5CM1xmT7vjbdYz0jrW02XFSaUKcGGlkzmzGGYx7ej7/yPtupbs1nHtF6lKiQqvCjt3brvb
flE5KlM5fv1d9NzxVrN1xDl2+bHLwgYJAiAIrKV586FBud4G6DuQpHbTWXP6XeGP1N0WK1pMznPg
DS4uoOzgTaPqFhMY94JR5AjZL9/w7xr7DQtv28DgS2ViMHen+BD7/Qs1Hftzdcz8XywLvejyzk7p
ljzOZUht0hdJBcdrpPu6fk3IXdJ8nYaff7JypgbQfE1HiyAnRUtlIPgRxBBl/Kllp1Y0qbweFa/f
53xRKsszkUZ8f0w/t/1Hub2ore4kXecWGcwivkzN07ZG/5B0X0VynikBF20S6XjL0ff1MXpWXTwF
76ZkTzA9N6FwW+3se0ZAMIp2bN0Kr4I5J4X+y8moiAbECcXAW8R47Giy21Zu3SiuIjjHpNh0GtH1
zboDZUe3P2qa7Njpfd8JvNM/pNO/BfHl4diUKKgpbN0blUvbu3JFndCCO/wBEKA6+RhpD2XydVu3
9ZCCxBPgesC7I3zXyNDOs1LPSNIGt8kc1Vfw+lf6+msIkEf7D++4C3HcgdZksLQ0Fg50d9JrtKU1
TvxgAvTOQWckS0I9YT/aqgtZSOQOGx3pALxiVAEzTNXHqO7kH+LEKy7ZLSu/VYWgfX/VWBbiuLOn
TokdxRoiACiGHSP8WednZf6cK4J9Y2b9zlEtxHDnrQRpZ2wOKKtIYB6di7u4vFG0wzy7gZk5piFw
9WyNtqRxhywIpyq0wmJE7/yLLX8A368aCe6SonXjDhmbDa+Gou0AfWtRx9A/YSr1hmCQ36FS811g
9KtO47p6fA9JHaUxGmQRMOGCd+YZMwE/tBs8WTgElLGYmUTbrCMQKdCPbybRplxS5RaDeNPJvGBs
kh51P/aDI6ZDQT7/au6Jq7+Ie7UFO8d3koyGQiLaQVPSVnij+FRlvRMJ2xRXA85iPblUIFAyS6kN
hE0w35ZHjd1hbxgLb5g6SEV+6AD3ov5w7kAstQdPgC9YW8ER59tL0IaUJ0YGp8JGydu7Xx2Kp8EL
XfoANBKBNJHtsBVfpCRlnNeRThvdIw2uL0HcmnsrasOdQCfRxnF+JFMDEmU24pqiOMpreEj9GRNO
Z+MZFCHP/a1+Tj7/DyXItdcZdbGRnFuxazLOU/RrJbP7HOapI4ssb9u9WNb6OuqqZjBSn3e4gGA2
03uZiZrik1HdlIrg+if6PjOaxT4VEVinaqrj9pLtEwBNdLYq8Ir/EDtBvaiawNd/B6WtFzH8cI8z
zeYUikf0XB7Gh2HXHVlLPyC8BSaxbua/xfHpQR0CErBgyen4rfOze3SkHcAnz8a8gRIOxoXjtrx1
C7yK4+4ytFMAgquhqaC3rItmhhebSrehIurSEYnh9qkO9FLXSIRIlhG3pBJ6F2Rf00XoOuvmcNWG
c1HEom2RxjhPoAHdZxRtGK0sOLPscLyPklcR7CcsLG6ozVDSA5bbyCWa7BPVnTuzdezOeETN/ycm
b72/2yHOFYXxOMVKjdxNnk+m8VwFN7JSC4xctG68H+rHoausBDda+VAk5ywTNAyItp/zOHNqqZlE
YGVjNvlxI/+kDWalIkPgDdbzpevecBlMVsRFP2K22tM7lCFj1Q/ABNtG5TkoFNdOSjdpwr/UjMto
phQwrxVB0oSH+7x6TWx3moSvU9s29w6xYMqARDNXv1yQ7LIrspQ7KK21pR+DGkXz633s6bfxnfWY
iTBtBe7vHXyBoswh0gnYe+2NKF1XmAKyjg3wIBlFvCEorTA7e3e4wEOPSwo4xTBZ8vZw0Uhvg2qA
sDh2lWfJ3E2gbu+ftw/UqpUshHBWAixiqe1NvMja0uzEieZMbe9M9iGewDnUnNLkX3I0/adepIIb
Qmfcee9IBeqZlonKElEqUz+L59049fttndYX7iqCO8B6Tu0p0ynKambqTMbOkCXXCveG/GVbznoJ
YKHLux1K4h708Og4v+sLh3WSVh8YepnxSblF/08B9nZcn1+acyNMrled1EI0t2+pbs4WJjkGFMCi
e8PVDmC+fQkODDiHjVz+L8F4NeVdiOROd2vaoaEluIBhaPWLsksPGSaaPx8VJwDMJnkgP9Hqt7N2
8U74TLyuLIbeZZCUoQGZi2RKLNUAQkEkY/yOrGVXQwsZ8aMvo1948W4QJgLrql4Fsh+0iGtJOtnJ
LCOT0n8NlljHYRcd8p1oiHU1EqhXMVw064u0bjFVheJsPSiOmjQmYESSnaxkD9uWKlpA/kTIdl1m
FaxllrwhPsea6CSwzOidr9LA3WEYQG57Bzpc9IHRNwVsIzpae80LT8GuuTDeAOqKmvhXFw18ogQ8
D4CH+0U/s9gbrZVjDdD+6FxU7nXQYIbkIlcv2+u1/kZ5FcKXzYciIHJYwfeyPDfCc9R4MB+//Wd2
NfsgyjuZn3i/er9V4mvoiloqdkkw7TnNJpB4KSGuYdHhKHUK+Z5INLofgVovCNbrT24LHbk0FESx
ql7n6EtjTytsoHUGm/V+Rg+1fJhFRUvBrvHsLoBwokqTwe3ryo0amQ6R79DpJLgviIRwxzYOgfVS
qsgOgXzlJNIzBYp4m4hwA0VS2N8XBpiqoyklLdYtjVTyoerN2DNoOu4sfVIFeyQSxZ3bChPNQ6Dj
/kPlBuMWn3X1Hp2fgnx3tRcMoNr/PVE8MXGDhpAi72Ds8ze8vQIELnVNMC2Xfu8TuPTmLBqDEJoe
F71i0BLSmqLbeXBlt31WAIvRA98dvHYHEYL3qutbKMdFLUKAydICC9aby7uuvMmFM1Ms+GwcXl1+
aw59Pv8/EJRBnMlnA1MButJ9cx9+Ii7dN7IjjIer1+KrTjxA0xTMfZpmsPN+N+90tIa0zTk7mwDt
A5TgD1XkngRWqHOOognD2jZk2IeZ9K4ioRU+wZU/F7mI1bRtoRUX5YNyLBOlhmNPOnty67Ekjpzt
0jS9zeQmEuSIIp04V2GDCimXCAZlRu0C6kO/lV6Cme62w4jA9vjBcMDMkr5rsU+mdErtHynms7cF
rGmhmwTkXKYNokie2SylYDkZqgKA8WXnWVpxQQnN6VLtcVvMmh4LMXwZJqykIM8LAII1w4dieCEi
qEKBGnyXvg7bAuWJ1KCT4K4HeYCmOqT7tK3DmnUtdeCM2BykoqslXIeDer4BEcs+biWnKui+jkXM
RqLl4gzZNgszNjXAiVa64dlhvS/yVGC+Im048yVhXRvaWHWeaTzW9RONj3r9LBe1wL7WEpPlorGN
W4Q6iyAvjVhBrOtCsJnMmRNHitsF9i6W7dtmRq1ne5dElsD0XgiU5yhV+xzGXEyfi/S+sjEw8ke5
yFIrpvVCSGrrUVuxCsKcFI4ECMfqtWgPf6cIF+G0usJqjQEa/eMntTuW+inOXrdFiGyAi2wViUtJ
Dhh+cXCq1XvLPAIWEPgJgi1Z7bXQLeAAYjhWQVLIGUEezkSbY7vxItCw7GZPcRhGd3YevlUXY0fB
IWoLoVJX7WAhk7MDq63lMESzszdoceJ24BXekWH+roIsydteRWXtrrdUj7MGzVSzccLIMXqQQY73
Yf6Wgz+CMc9Ynpahi9YZdpgIdX5i6NkTjSeteoqFmpyVmHMo56A5gZVQr67Pcfq8rZxoGTkTkYu5
oR143bwxAR500HWf0e571ubicVuOQA/+utS3cx2CNr7xcvkoR/d2IiiFCfTgL0hhG0glnh1QmO9Q
NAJjrznJ6GjSBZmwSA31rWOgjW0Tlc2V1tnFVB5a0RimSA0uMORF1lRJCKydLL3Q7EaWTjQRVH1X
PfbVovj2IZKi9FUxLHgAIvmJgnRUewkjsL20ptPmAie3mscvzo7GFF54UjDKh2M7Y98nTFIPt/Oh
PE87DN48iB/PRGvHeYTJBDubrECUCXZmvULVyb7TRU/yq1ehpUKcM2isJsCUAg5kcul8FHhPyhnN
bJ8tVPKSAxCxPV1wclYrDUuJnAsg+ajSid3Cswt97p8KjEy1DnmI71n1JH4StpUL3J3GuYQoMku9
aLCO0gGEi9g2bferJ/pRcrXHeQ++Ni9x1HN0sj0hGqJgD/mrUtWoYF5DywOufYNf+Xg83ylndlVq
doPHkMZDT/R2vdqLu1hf/q7URVWujjUCcb8bPspu5bNHA0ZVQ25MPz02z62b3onQEFdD8/UU8jcm
tUpbewTHnqdkUuyMYCR3DKuwnQL8b3ejqlMBTY1oYTnHIs9GbBc90kGANGEVgyHfgWkvcft26gU+
UhQvdeZEF2e+jm2ps0PkhGwTGd1R5wMGZTdiI9O98VQcGUNwcRd6zVnUcSzwz/x9StWjCsQ1WNae
0N2gqr6qWM/bkUy0kpybyZvQmCab4F4YFs6kKU6TPjap4v2dFM7NlNNsKEmc695sFwdDlvdNPRxV
yxTslUgZzreg0W3K0agCfKT6UR8OJYKmoYigdUW2zjkUM0j0PqcImiasPNZflOxnha4AVGa310zk
Kd+NbpkgLo9ZGUK9wS1urx1CP96TGwPMXjnGBIRFKnZo+MLOwnMQVvNeGLqlWqSpJ3jKQDMT17Iz
0Ksa1a06Zwd1ogcDkLLOXARo2ercCZSiPSFHhKmdpAWiiQLBGvOYWsrcDzp4a4GjKCMUJbpbqbsx
x6xML3ziXKvkL7XmXEmmd8o4BCOQYg/zjnnKEePDN71v7CZxVVikF+dL8kEepT5HQpQOl6xs3RYk
EMNPS0iSIorrhJ2U5V4qtaaB5hG9EH1zl9nhXsJgRhVnzihp56oYf+gl6nSAok7C0g0T0MeN/QdK
pnMgS4KIL3Bi/FxXVw25bSeoDvQlGKMm1METXeDEhOpy/mWkXUGMCEFPu6NHsmOo/lnhMZaRwNF8
Nj1miGg0132NrYBa0LKJxnf7UV2bkqnCo2v/XTOelcKda0G/5OqYuW7bgKQ38CoOAsi3m6gPfR5X
Gg6kcod889Ify2fDre/mc/4KkmVfw+Qyew6kt0DkPP8JviiRcebxT7eA3vtWOFVDKTASTBbq6g1a
dWj8Y9u9rZnF8vvcUVCnvh/MCR3s9YCp/UDOv8SWJnKhIiHcClJLK4kp5R2efPAS43b79qW4AXaK
E9+DDdmtFCFy7toJX6rF/r44eGFPjFAFQZVn42XmKOnUjJyyKDuX5ubnOjTKl+1lXK1WLAVypl9n
pA47HVUR9qpFvQLYbNTa9YBvRK+Va+WODkKbo2imTCiWC7XamGeT3LES5iV6zg2nAAZo4kkAP5hP
5GQgqd8PwoeAtVx+qSsXehMt1DHxizOn71uM1raHX0wye1F5li0ZHwgXYvi0XZ3bSa1r3Clt+8ao
P6r0K7Fuh6Z0pFBwCFYbbBhrLbi/NJUA3+mtuQxNDjCJGA8oSC/B68IoPK1nbR8d6n1zVo7btrJ+
Gn4L4+mHaKzKltSh0atNLceuL838tC2AHaf3C3cVwGUQQxK01EihTWrcgnTeCcpDVOuCQy0Sor5d
MtKSlNQFQleBNLw4Ss2lF6Hnry6UorHHfdlA+wV3pmgwJDMtEE4SKb9XG/OpakT99qvZHVnI4A7Q
PMqmFDLSkfB2emCZB32S/BqcQjvgSO1rIRWWSCfO0prCTruG8cwNo+nHhXSw08bf3v7VMLzQiT84
faiV6ILCI1NXO5hZuKQnq3RaBwRg8ArRId0FriJ4MRaoxV931ahAASNHI4YsvVDgRFa1wKaFSvH2
NrLbH3um64GTa+7Kp3B0LEzfAWV5RPvdOKLXypk/bS/lqgu6WofORd8hDNrCSFvk/UGEua5petV6
dYQDGj9PUX8ZQlPkidgX353dhUS20IvAlVlWMhsAPYQnQo3kUrmhb/oGhnYUALKDo22/raBo39gp
X4grisToQ0wmewZ6Torntviw/f3VOIwDLKu6Jatwr2+/X4Z9mACWF73nquUU0U8wQbsK9TsRDve6
Hlc5XLzXEjshholntrnOfyTy5KW1JRoaE8ng3JE6JkTNKvjtxg8fGZ16UoICvHeT2wTQjSro1R9F
T+4ikZx3yhM85epV2nmxNrqFgoGZoBCMU7/fIWKD1xyprYLIR3hw0izWMNWn19QDeLJDx8gZYtnN
7Yc2ELXVvz9MbyUxZRe2JtVRSLNKx7TbnILr7qSQ3qnlD1LqT8qXbbNjZvX2FL0VxZldTBSrI5ac
e0Y4fci60aHR9KEE0NC2mJVOzLdyOLMzbXThoIZCPc2RDuWFAY38Gn3fP/ZgeyL77BEDCrv0ZVus
SDvOENN6HBQQnANAJZx9OszHugvPsgIeq7+Tw1mfbIfVrKkq9dTgPg8+Wkbi9PG/DhxvV5CLh7Wl
lPUYsRXUL2N9NkuBJawE+DcC+GzLNpJRMkqKhy7P2qsMb3VvoHea9dSBLGY//50+PMcjKmyhquQh
jpN8N/VPJn38qz3heXBJWdtWXc7UU6Zbs34ZsydLF1x4Vy4Vb5eMi3pAqevrUDJzT+vAZOdNvrlr
9umH1CUBG4H5qIDRIPZygVULHJHJuQctzZXJ6pXEi8tvinwh3cccaLwaEP+2V1Akh/MNeq+EjaSN
1GubU6v5rJfTqB9q0Z1C4O1MzjUA8Qao47qVAwIyUZ5lRat3jaHjMpaFXwI9hlClFM1JiWRyjgG4
mnGcFXjU1QsKjJH4FMf1fZBru2maXMkSvcOJVpLzDwQ0eulA1Nyr9dS1g080fSq1U5vp3t/tGOcj
elnCsG+mUS+NbTdLC0+1Dn3yGkUi03gfbt8YPk+Hk+dJQtpApt5Av1rTjmRftxVZuWe+FcDdzCxk
dxgk0nK0PJZHEwUyyafn+Sfj5fofBrJF6qhvA24jWWaoFBHFCPi4k/3ilHjG4OaouwDDjcFNx7tR
xCaxboJEZhcMtMzzqD21VneENin1zim4mNIHI8+cVK2cCS83gsVcD4NXUZx6ei6PdTlksPbP9Jie
px/Jrn6Rv7OJehkg2oFf4B7ysi2Umdr7xOIqk3ONWl/IkVWDUz3UdS/Rlb2mG35YgmJNS47dFO31
2vTMsBHMuq/v5FUs+/sidVJGOdCUvIdhhrsKHtEEysS2YiIJnFfUSJ3bs45YH9DkEo/gYi469+9E
8B4RI6hqSBHqiTm7g2z4XR0etkX8Q7S/LhTnAYc8zqLSKoGJcQxOYFOhTtu41nPtR4fuDlGLAt5d
oJbIDDkvONiZZAemkXsSBlFT8qzIzxX5ua3Xuqe9qsV5wFAb4jnrGxDDIH1OyVi7bWWfM0u/t6gu
4hAQKMR31aAylRa5iSNMgmxnxO1LXeteNZuCvRKJ4XxhMykKuolhcbS33KbNvKrAPLlRHreXbqVw
wHzu77XTODcxKEZUGVTJgRREj6qf+olnebaL9AwtI+rBPgpf8ESacU5CIWU/SQniVfBhqMH0zV6r
o51xnE8ja3DXATkdPIoST5FQzkVkdTxEeQ0zNNPekdN9XpYo/Hnbiynw7nzjDSCFE8xiwTSCSro1
gOhuZJPXlrJrW+rHahwEmei62ePdQ5NNXDT4PuOqrVSip9ApnKmjRJ/G8XOs39NABLC0vna/5fCN
xpJqFUqdkNwDkp6rkZtxnB2jEBki2/b3seMqhTN4E5e2FIB2cOJof2H1g/gzyZ3e0Z+Cb9UufMJU
9vZuidTiLD8ANr4kU7zAFe1Fx4xqc9GpQCnBDvEjcoWRpWOYYeUie69IRz060nxyEhHuxXp0ui4d
Z9xwSHpqBcg0Qxo6MXkZjD8rTlwlsLVcRFhizFpo1pAw5T9t+VEdwXtO3V6hDh4G/nJf2KIuZE1D
VdGQIk1X64/ReLHSz2r/fXvrVw+qptiKzTIxg3BBKQVIiGHkEDFFD2UqO0a7i5pz3kZ+GxYCddaD
7kIYF52KsagNleJOWjb+vKtuMdSFUR6/zjHJE6K9qi/w9LWt36rdXUXyuDJqg16ncYAjMoPBDaQD
aTBCLD/ZgWAd1+/CC0HcoZ1sSQWYLTL29lswOQMYdZwxRCldc7U9ax7rb6zbeCdslxPsH48mI9Oq
14waIURz1M8MDTm5C74Dpw8oxQOkdxfNl47mZSo8+XF7ZVedxkJh5sUWxkmNYErzDAUMWzqRbqek
JyP+E7e+EMGdZooicKCWOGtJ+ZBmh86+I8CTEXk/kYlwJ7oCkZlOa+RMVfwyxjNe2r5l8qdY/ffD
MMgvFtpwp9lutFaRCphiI8WXASrNWvXaVvV+e1/YoryLHgsxzGIW+xJo8diC1p01bD9M2m1nCDZF
dIoNzmXoRq6FjZGgLvIafAh+taJn4EKwf70b1fvhbArOlkgjzm1MQTjmRoRLjVE2xoNpgHFpiJNA
cHUS6cUXAI0B4PkduyaaTwNoqTH0V3hJBGZFNrKeeoD6xrPV9l6tNCgzmyAawfu1jKlCzvZsOdUM
uUCubt3URwZzz5odDGe6JKdGkEavNEa+lcXZHwXk+9ipsL/kOHuSAw5f5f/5pWJ/bM7YQsxP+OpB
Np0Zs0F4PhP4/3WPcVWWs0zJrKtOCxBrKq3dxxhHDIN038+it5B/cMVXOZyBmiMhY6+auO/vJ7+Q
AW4b+uim0gCcZGFSIqag/LGP6b9vNHy7vpyZGmNSqxGFKx6jeHCUChnibPpKYXjzHAqMVbCU/NXL
6lOzV1mxuiwfxvLUk3MowlgULSM/1CDRJCnbzoI+iqM5rAyFlyxQje612dHR1DgdxSyn60f999bx
d7B+HiOp1BFUxuRSJbeBIXCOonXjgtZQVlVayAruksGdqR/t6XMnRLtnA7XvHfBVB6bjwgFboT6H
IfIcpO+dT1ARN46sQyQ5iXrHRYvFOY+wVpVOUZFOkfAyJ8csETxRiBaLcxhpl1p2p6AOM9fFCXAe
pdNMwBqYpe8CL8juF1srxjmGJDPUsRnwTsV6orr9ryvwA2O01YBPqv8By8ebg6px/iEx7DBWCzj6
PAboujodE6Lc06x1h9h46JtXBJeDYT425gdNHfZNZIJXDf7DfDRbyxGoztLCLdU5p0HMoA7zENV/
KQQJOQVpt/qpeU3vVS+9E73hr++nZdqouOrmO5iSMC0lDFagzEub1yD+Rsv7cXjY1mfdJK8iONvP
AqMuSwzPe7L9MQy9QP2jdP76fc7kZ1obUpqiRlOrnhSfc3R7AdGwGv/I8q9iOMuvs0EP5hlPP6Z6
meNdUB3rVDAIxT7xfuOvIjibz4fIxttSi4uXWbqmvdOD7xYtHHn4sb0jIjmcsQdzNCWtjuRptk6S
BADB4i4fEyfVRLBkIuviLNk2M/T1WKjBTMG9VV2k7sMgTD3XXet/F02X2d8XrrWvqp7YFvi9GC5D
f0SKdmjR+Z2cREeFrf4/747OMyn1hZYPQY/dMVVwRcVo1x3jXTR+0lPblSQRm/I/pJ5XvbgCjJ5M
UjcrE3t71gCYkO3CCiF2PjEofvklcEU1wBVcY+YCrwK5ODiWSmdXAGP0SqVyiV27mvpFDvddsjeK
wmmG+2x6nZOf26a4/qq1kMp5h7DRpqApmXfYlwBbHQ+pW2O6Cjo6khDYeNsedb6jqCpBq1SkuDxW
w6PeHZv4C8m/bCu07e10mXMTfZ9EkcJuDMQ8aMM3sxaMTf1Dyn7dJs5JpPoMLKEeRQW04se32bE+
0l2+Vz+NB/VIHozYKY7gX3Qzdwqd73+gG1rZVcM2LPIOMcmqbRVPkLgtTPrOKh6HWeD/1svtCwGc
zUuanOWmjsUD1TFgSZIdum5Y4whA8pJDdMq/NmeRW2e+7t2pXojkrN4kypwFMR7l8uQQZ3s7750S
OHI9KpFlebaJ6Fyv2sdCHmfv0iip9iBDxTjRDzOtTqoU+tvbtGrlCxHs7wuPSLugBG8SHFUk3zd4
Qo2b52oSdH4xz/1+2YhhqJht0N8hWtk51cw8hrPINM9O9qryrNNHrTsNcepY0Ye+kr1tpdbX7bdA
/nYDfgG7nqKi8CowvVUPLRUotO6I9KsArljXB6BwDGbcRLPutZ3vi+ymUU9WsZcA+YTxKS15DZQR
tdCzoQuO9LoJIgOzbAX4VTZ3ooFVU3RllFPPSk7jcJvlx66UHBtDTHV8akxRo8evZ/T3e3eVx4X/
TApm0szYO504xkn1Kzd+sH0AAbrtOUOlIflqYkJN3+U7CYCKn+Svoki6vpfXH8ClBXhtSpuAPebq
5XkOzoYpWNDVA0BUAmAeG4j5/NBNUCkT6TDYg0v2ra6hKah7VTGp9QcGuRDCOXoIUFSLpQNW+tSq
fpm9/N33OaugiTyYeVJQr6evxbwr6qft769a3eL3c1ZgY2opIwmswKrBYQs23W78AhoNczoZ6IhO
RJWQVYexEMft+VhaRV6rtPCk+rWvX0iZ+op2ZxeZK6FZtCvhNvI/ugxfZfLVO4tmSWwEOFhxX1ZO
PCru0E2v28vItuHdYVrI4NwGMXotAtsPy5rs5xzdr81d26b+0FZeW+22Za3nhAthXHxMh6iRWgMK
Ma6fOXIKN/1AfJQ+8aSAFey+ip6jV0/qQiAXHeU20YakRTcf2ElS+qUfPm1rxA7J1uox+YtQZSZ6
RY0pxysjOau2S5UvebYTQz2yddkSw0XEoJVKox8h5j8zZIzZqj2ER4aBa4vnqkQmwXkGdYZfGAs8
HsiRa5yA+/mCx6wDWPDApWj/Gl0DNaVHb+pB4JJEq8m5jLRPlDHtUG2MxtS1rMqLrMQNw4vaCLBN
hIbIOY8pxlClzE6WhlF6+ovNyGR2GIObAYVUT9T+IxTIuQ+10Qa7TVEEpK8YiD3maMRoz8pj8yrt
GQGf+vhXdsk388lBa7RWg+oTNY/jdKH0tpM98u+hyHHjup4ui/Md3WgHjcRCCMk+58ZFpXtDeuz7
LzNi1rY+AmdvcY4DY+glDZC0eXZHnASN+oZ8F+uP8XCbdJlj9+XfWaLF+Y2OaIFS4myjGfI+z0+j
djAtt6uft7USxHmL8x5aFxa5OkAKKZ6j7hgnvk5+bItgn9jwHDwJVMcm/kotwNxBJZ8zA3i6aSZY
K5EIzl3IVtZEQQYfm9pPI9nP+dO2CqJV4rwCaP3sREngjpT61cRG4ElnEr3KimRw/sDOqGbHE1rn
5m7foSIK0NREHZxtRUQLxfmA3DRnNgNCPamn92U8Pox152+LWL8FXI8k381DsqZswG+HKy7ewXIM
tezGl9EGeIeDmoSHuRNN4EoFSr3DEcTAfp+q2B21uG3pMRH1WQt2xuZOfqh1Y1DlSPO64j6Ynu0y
cYZeUBoVxB2+kYcOoVLSEI08Tdo4rZY5stU69XhjCePOujYEJOAWhjpVfqJdjYCBpxEEcvUhdfpP
OqJr7GOSz/B6E0MzIN/clYX7R/cVcpXK9nCRpYSkU6VMZTUC2zXlD+H0bdvq1tfv+n2m9eL7ZhrR
eZyR6qeZtVPG76l9Q5XQo6L6Mjsg752ZjaKUpQHwmq9gRkFRpD2rPah1dTBizdHkQ9J/rwKQVmd7
tPhXf9QQQq4SOeuT1SJQUhLhpZyijRt9tc3gyZpo1nc94bpK4aINgB3kKq1gFXYkOyNgono8NEh+
0TkzHmn+ZK+usjhbMBQ0hCas/6oAEVtrfWtJ6Yx95uSZYGRw3dSvgjij6KRWDg2C5ECz94h0jozB
8uTjtjK/WF23LIKLPWPXB9HQ/Wor1E/BT/mU3koHegwPysE4tk743H0zHD9wWnf2a7d6xkj7Yfsn
/ENmd9WTC0+hGQP5o8ThigBfJvvkEJ5Qf4vd2ZU9+gCKisdtgaJ15UJVF5azjddk1HnCfZ7ezgi6
gUDEegvHwuy5SJVFXdG0eY8kH8xWGDgez9rk9W54r/nxThe1H66HkN8r+Kuwv3AfRE/yPmdzBYEq
oVYVVW6qA/dye9lEQrhclQTJOMhyALtP8Had052ctP7fiVDfusE6im0jytLU69Xs4xwP53YebIEa
q7tvqBZ4oBSF2DxYwzi3fTIQ7H5e3k/xkwSemakVNcGvrtVVCF930GI7KpUWT4VKe+jMS6p+3V6o
9aeahQBuM2wpTuIphRNKjvGhuUn3ZG/s2INJINiS9SHVhSR+T1pUAFr11805eQ4PCdo+wBsnub1b
HEPXOofPzDHEO/WPjHohmPPpahbKzQgcdC+vvkc1GjRHQdAVWAI/MmiYZa4rE4JulH6wyclOn8Lo
0/Y+rcb1hQ7sJywPZjDYcxYiYdXm+2rwh6Zxc3K0jX8PeYx75EIO58Ur0NtNwYB7f6mFDjGpU2Qn
C8Qqxo9I9PwkMm3OW1dG3lYzu0xQ6UbtPumi0q3o+5x3TkoMm+sjVGnwkKt8CoyH7S1ZTYEWS8V5
Zpors24WaGtPjgxEMt13O2mvCrGA13feUE3LtIiu8egjLaANNTXDMpnKxyB2O9AhZUPm1PTLtjrr
y3WVwy1XL9lAhZeR3U/hDUmeVVOQhLD//y4/wCPPf/XglsvIonwoQXsATOPCIZkH6D9SfJyUXdCD
m+jDtjLr3WVXaTz2iEloHhohbsLEsR4mX/1QuJIb7BiSKd6DvR4sWaJmacEC6pwnTTsJeHQ94oFk
Z7u+MzwqosRa9zO/l5DH1Swsms8Sa7HEBMc+AbOzWuaHjIrex4SLxznMuE9t0jQIOtqdxabXLCdt
7xhwy+y3rgokZUBeAzOoFpWW/iFEXBVkS7zwcuGQxCVGBnKAq2TPeArcF7fo10JTYO0DQss1b2Z/
Oka+qLgvME0eWFOJTBRZS7TJauYBU+dOUt3J9LFVCrw/Am7lDxDYmZO9qsk52U6K8kAyEHP1+TAO
P8z2MYu+bx8AkTFyzlVN1YLGFuxfR69HVZNHM5b/5GlsoQXnMLIoUEjOnrunYsI4IwG1wI0dix57
RIpwbkMuQlKPCUyiUYHx1IGvOqjc7bUSHCseWTMsBvTztlCkN79KneroSKvJn0W733tOOO8Qzmjl
MAe4cb04d8ZF6QR986sX1+tu8BiZml6qqpZCCal8qOUdDfzeNl0TYw0g6NleL8GW8AzigL3WdWtk
EQkjKJp0W/97vPM354OwH7BwA3UUtK2SwJNq9U1tPcjxY6m/bOuw3h+yWC8uoepimoE+hBWafOsB
6Pf3FaCnAXF0F+NmxaCYRaNC61Zmmwq4F2zVfNcw1DZSIpU4kWNw0xunud5VQjKedSO4yuAcSwK/
kikdDot1I7u6m/rjWQbUSOinbny0HxQ3dPXWMb3isL2a6xZxlct5GyNSw7k3UGAoZHTZlMdCFyQP
IsU4X9NYJCGyhKfRPlJucnpq2y9dnLsNeDzt1N9WRrRRnMcxKwkIPRJKW32gu3H/ScJzaFv9Ubb1
e8X4i7ak/R9p19VbN85tf5EAUV2vaqe6xXZs50VIGzWqd/36u5jB5Jwwing/Z4AZDGDA2xQ3Fzd3
WWtooOOJnYpD0637E+nKdz1PLxY4wFHnDOy9Juo0U/sUTq92d15yEevpesbFuBjh3nQ9aewaM2+I
SB6RJmDFtBpxVjZizGTy+6d5LxIuElrkYhPSjW0fj+hopjXjjK79oc0CUCYGBgWtqx2eaLG4Wqru
isR8bpLEMcspsDFMu+0kf4iRLivnMCqPQbqGmXds4CG57WeQgUd7fR8/opBI3dRyCZRY49qRBL1F
66+Bi1kOtjLbGoepRvFySD61UAVpwSdKj0Z53F6e4Az8oJW/QmCI109dnuEMQI9mP8vtbVs3t7Xa
C3DjDyh8WQ4HHOMEeoeMZSa1nR40b+1zpjkVuEjYVJTuTpojSY5QV1uAVoQDE5OktgwCAxZGf0jT
u7oT+YZokzgEkZIokscFPhof6OB0h+xo++qDdqAfVSBwA8kYkHV4ImXIH3/37y+snx9T4dqXMZk8
qAMhrM033JG75hBjoMZ6s6BPyro6UIHG66c4FkKW2/VS1wUGeLaV1JynJGIkQ/G5QBqJBpKv3mSg
wgc32Ek0gCXwTYXDnHmwKlDsoUAY1V8148XMFMcYgm3/F7iIwqHM2CUJZq0QHcj0RVU/R6GIzn11
EaZKdDAKqAT/+TXEyedsrMIefWsdafy8yxKv0LuXREjov7qQKzscTCVos1UGhhdq1nzMEv0J4sOC
8Hl9969scJgU0Q6qGmgJ8LoCLa/GMB9MYnuGQqi7zFkgd2HqVJ3uT4WF81wCFJvxNpbeNbxx9Wdw
wY/VjKHeMOqYvIA+X6U4UdfuVMzKZYWofLyOW1e2ONwaSCOrZpew7inkYhiJQuQ3L+qHHkoekVs+
jmgvfodHXlnkQKssqIXgEQ5TDok7Z90TDsHjtgkGS7/hx5UJDraMys57pQXo69knbX7VtDerv7Gm
QI/ualo6UzN62wYFh4BvjdGspTJDEwaNWXKgrOsMqua0lAgioVU4vqyL742R566jJkHjRYma6Ngs
ztj3XtXkB80MBStajVOvTHHYNGZq2Y0qmLu0PHSy+BhXL/n4mBVuYryLveHKFIcgdU6gpqSheb+k
L2H0LbJ3GDIXfLn1aOvKCAcfrSrPWZgj48QIqdtbhB177UlzCApq3S4VKgGzX7fhgXyLTFkT20AV
ES/L1k96DCWgAeDvXI4DiTEfI5uECFgNzO4WH2zJD3VB7CQ4RhaHDUsz6lmnw6uhaxQ7atodrGHY
NWMVSHl4S5L0EQkg16hFNS+Rm3MIkRZz1+sNGs1iWT0O86nIHvq89aZRSLQhOrccUGB2bcbbAjcw
G0FtDvUnxUfSLLAR9eMCkHaIcJA2E1wz68sDhYgBIhFb49OrdkYXIxwxaSZX/2Ra5C6yb5TQl59F
Mmjrq7sY4s5wORZFMsfIPsjKsZPe7OWTLRLB+MOVebHBHd4Ig15oTEGottyBeN3B9fGpCV3jLr21
IDQC3uBtr1+HpYs57hijUjEoA7XQrbG4KW4p1MZV2QX1mSpSqRB9PPbzq4dDJPdqPEMfxov0pxYM
cTN9jjHHsb2cdZi4LIc7xCbFSIpCEcD30ZNR3jWx4ASLXI07wdLYaV3Gns6jnbvV+EkvDjVYV4pF
qCYl2hj+zA56rk4JAE8z3eQWik4RJpVsX4eWcQihQiSk5kD2+s6dX4T1WOZjv4GtJcuYwbJk05K5
U0zqdpryDDEuE3lv7utdd0pccoTUG+goimdRkn39LrnY41MexlyPNM9hLz20n+tjCQbIzqEfk3vM
n+1sT9RvvuqJV+a4/MeiFtDNDFExbaTPw/Qxpo/JLJr1FtngoELJ0z4be7x7FgMUQwPxaRR+nmZF
8OgXmeHQAvFEWCqg0II/Zi9V3IKeTgpSMgr6B9d7Ta4+GQcTyqDRWUqASkPwo9l8r4M5iRXMMEJ8
2D7CQm/ggaIF1dUEqMXLH3ohCsRYyEvoSZjdQHRBIhc8pIIIWvQVOdRIRpCXTypimUb/1ql3o/6h
sz9ur0pkggMOOzZGcxmAfrl8o2YVSHYfU7MWoJ/ICIcZdFoyM9Tx3Bqt5Qxaey9O9VNZis7PinQg
svBX3sDhwxJWah3ZeE+ZEdrk+13pam/DqTn1BWRdek/2GlcaHaly7G/bX/FHomIDmfhERjhJUMTO
QZsOVJyPzXnyYrCsTPsImYXwh7h880/oRG7yNJ67nSgptf59VQ2Rhq5BEI7bRF2bomKQUKhOu9cy
O/WYfKwFF8wq7FsXE9wWhuFEestEABXaLVrUur3ajPtGNrwIw3qViLd4Pdq4MsftZN7NEykqvFaH
AIPRLvuIBmRltAC0k57yYXv3Vi/PizH+UTdoEV51FS5Pmsu+FiWOEX6qmwaR4fte4VemOIjPi4qi
ys/KHZ8oGg3Z8PLgDEd6YpVqjBwKG/5WA48rgxzeE2orUV+beIQXPbowFG8eZwEwCryPH3eIQTHd
ZAWulE6+T8Y9EGTSRDi/fvP/dD9+2GGsVDNsJ1RTyn/+VbSOH00/fLQwcZP6YCx2/84j2JKvYsJh
SivQtyLJKynflnZCO/fXLlccYoqal8iPDojfkeOyMg7jU0UitIXEF6oDdoC02x2m3BwJBbex8qWG
vEjVtG/qzhksxVWnyo+gEmpHHyUF70AZOmDNx14GG3byITQMkICgDaFPMUpGPKu2PKPNnETeGcYu
xOBDEdt+kZxK+xiPT3MIbo0k3sVG4Y7oi7cLy61ttE4ojaOAdppIg7MUI7QEy5emeNLtwat1zFa9
xDEivuxh7NBVUc9e038xuwUKLxL+dc1oOVbq4LTJ7EWV1093ujQ5g2E5US+5uaY4UwyJzuiYy6XT
VbuevFZD5XUY50tovpMtqERTTES2nVunjaOaN1MdB5P1ybRG31YOoeRDjWOf6ZrT91CKULKDAb3P
CTN02YeQEMeyEjCvfY76myg7U/UUNZZPodCSpZ49g0Fnbv00ah0y9m6Y2U5c7oam3E/10UgXh+qy
20e9m88vOYkcyK9AH/O5kAtnUSUI5ZTO2CoB2IrdeZhcO/Vqojhj/nlEv0Vr3I7dDSYFq/42xnqz
CTqyym0Wn+mIKUXM8ifkfiw/F4tPi/28PGrJLR6CQ/+c9Y+ZLmpCEB1K7kow+noIExmM77NOT2VY
nGLSO2GketsHRWSGuxYmw26qycITl2Aoc/mgKbc6Ouu3bfzhcr0cEe4yGMZ2NGsZgdeIF0dywlyK
4huHwZUDuidH1iDVQBKYFQm0T9VOhAWCm8/mahTyKGvKMAGyJ/J9qva5VuxKa1/Gb630LirxC1jz
4zBzM5hVwvpTVGufjA/zu/oLr34/dxnUOKSYJcQlrsueNR4t+217pwTewI/C6FlW11KMtGVsm68z
Xc7anEZOOGYCOyKPsLmwn+RaRCNGA6I7S6DtIGt1UgPUjgILbiHdkN3iNk7hVzv2LBR1zYkcgrsc
phRDzwnj6RhbSLTLgd2c6PCsRq8TCf7ue3J3A4gCkHBZcA2NFmarM9PNTYSV3adtK394RP08XzwF
QzGg3qNniH+acHGjPnf7UD5Y8+BDvdORFfsuLokHIvXKiVLdTWRRACGIv2wORMyB5su44HnQD4sT
EwhbQgdN6hK31XfbSxVEQzaPJHmpxyTCWR7UM2lOUvWuZ+9/XxJKJb/GDRgwis1IxobNw3Npn2vj
66IIfGK9ZvrzECv8HBPC8BEMmT8KOQQ+3+5Qq0qO+S7ybb/zWcNMhadot6N4/QjCMPZ5/hyrKDKH
H7nZFNIS4bWd2K9hdWObT716luy3QX5m3mFLlb+9X394B0CgVmNtyzrf55jk+WijlIlsvv7NKP2E
3pr1Q5M9dMoXxfiaxrMzS99G82ue6IJbZx3LLpa5sxeSbrG6HGl3PfZzEFo3ajD2omzMuj9ejHC3
dFMv9qSmWB7qWKchAa1Bkwn8RWSCO1xhnna1uUTo9K/erOJsye9y+csSuCNlkmmwwK/7owQXDW8L
felMgYn1zhXrpw2+3bFIStOuVezFjEcZ+mujI0nd5ZYJiZeB+YYRDI/eiLL3f8j3XKxyb7WF9lZW
t7hkxuMSRKd2l9yQD+MrJHed5qZ+md+FTRdz3OEa806tjR/VgqFwxuppQGZ1+zSt4+zFApeUS4rO
7OyJlXmM3I07xQEXnotMbdFTb9vSerX5aseYV149oGbVoqqiAqQk4hAQuCVH9JLcRTctlJJxMWdI
EDui9LBoedy9XKhSlTAOWA+ke06VBQQ+MX6mItI2kRn286ulSQWG4oltpZ4Zgx4u8paMoEihuUbS
BttfUWSJQ4fBptY0JtivRSFu0d4Zeu2MJg005Ca2LQlAgie9t3KbFKjMIgLIzn3xPI8ft3+/CMd1
DiViCRo8kmUgsu3ACpKdYg8C5yYo/ewd3ct7UYgmAG+e5J5qQ2u2MwLRXC76m6HRv9R0rB3T7lrB
9LcIm3gZ9cGgsqpp8LqMOvVHNcjZRDY49SvfwtSGvWMKl1Ggvkt443LAeJr7xFTmWv7RnC0fBvOp
bL3cfNjeNNFH5OCibKYwVHD5epMZOVL2kJql04PkZNuKwPUMDimqZogwYwPO3lC+a+ijou63f7/I
9Xg+rBbCghbURzG0da4/K/6yh26IM0E5jF0bf+t4HDhEeZhWmYpc2NDWgQnWlDJzSNgKgFy0Mxww
zEZLLAk8EF6pPdECurDj56oVqQCINoYLHCTQYfY2xWPULG2nHI8GyO62t+Z3fDMw0AY+RYXopoKh
/F+RlAzjSNIY+BY3UNxpNacrv1WmW/UiUuHfl/KrIW4pVT8bVm/IeEfR2x7xo/rydwvh0C2VdZrW
LAtip2d5eoqH+KirD4nxjkDol4XwmWqzLMa+K1HgoGfD1+/+pQKS3Pij5A9ue4a8pFDn+Hdf+9Uk
FwUZi65DdBs1qL5LHUkr3XomTp/M/7NL/2qGi34MVa0Wynj/VetLnHduRzENMgmwRrQWDtGkHELL
pEe4bdjoYH8Y4n0xCuokAlfjE9V1MliLLMMVMNRi6fckEXXqsg/x6xuMfSgcGwvSGbLJN65K06Aq
U4jJ3SmY/dwvd13la87gE1/ezxhzE8Xev7/5frXHbcwYRzOkg5CfRlnrEFbu+JH16IKV+7750kFA
QAvosWSlLaYcWIvAm+3I1mq5HQP3ZqKPGqQ1xiMJitRZ9mg5dXuPuBUk4wKxbvQ6Jl0+L9vfq+hu
iBe76TpABQZYncrYafrXdrodradtxFgJkH/9rMxVr+x0zdAulKnjNK/aUcc7PnmIPXpiD/jxoO1j
/3+/mX41yN1M6kjQ5GXDb7o59uZkOhQxpDw6TeD/woVxoG6MBubzC4jRsh4NjdFqPrU762A8Rm/V
scKUkigpsVL1/XVlHLqjTdIoDZaVGF37LtxhoON76GkH8qnzZU9ximf5FN/kgtL8Sljxq1UO82kx
aIY8w+q/bL2J333Rnka0viCseGxEhUO2ho1zwBPAFglYyxcKmvd8sF6IqTqphfMWToFZxYe00Y+N
TAXjeetI9vMk8GoXQ6wuRiYB+C3LK9KHZPhHcAQER42XtkBKfbEyC0cNLO+Thx58Lzqqe+mD7eq7
/pAf0JuC0l7ZCS4B0c7xNEqJlYSzmuAkMHGF4Y4GtEUyAYWkIAvS0k2EBkVfksOUNlemIrXRRoSF
jr72mTiRX0rA7Hhv7lgBE1M3ouyFyGE4fME4R6a3OTKdDUn307fQ/pAl4MjoPsTmS0b87a1cv1cv
rsJhS1TYs2azLhxDupfJaWq+9qIWVQYbWweAg5XO1BN7kBaMN5T3dXSn5ZhKWT5kvR81ube9GpFf
cnhC1WSJOvZgoIvuLZ0WO0uISd4qsh/rdhCcsj94o60bGpE1W+aVGvXF7uVexg3XI8vExFEkd64c
1uog76mbfdle2/pO/bTGF7PqqFN1SCnjUFcnSb3r7Z0xfP87E1zAmJiZJlUDEo7lICuHFJQTrhVK
+a6NhJLJK9P3DIQvy+GCE2tK5wUMWwz6ZVdxY1euzuEhDH6o8TzF/gxuL5wv6W2MBCiy7iQXy1xg
MqXwEdXG+TKtOHTVSIn3ZalWrkbtDloStqieK7LHYUg1yHEGNmx0qRbHdOmcJE6dMntTw1Lg/SIP
YT+/CkxojCnFZUGxNau+Rbrsy/rHIRaxPq7kVn/dOA4xDMiuDIrOvB562rsioJIbPVMM0bGMblG6
yj4WBM6idXEAYkRpYcoZ1hXbZeLQLHJbOUQbQvq/JzR+XRoHH1mjJZOuAgwLYjsaWe7nSnvbPmJs
s38Hw4vzcbEHsWYa4xmGdF0CPLzRyPP2718H2/9+P+HLWHWsTFnLpgE78l0fbPjzo4KR1UxGOrcX
+JvIFgcXmOAZp3lCFIDCtDvPi5OZ50UpHc2anVA07LLtBIQvYE1WYtgWRUyTyPU+CfXzBNaBMTYE
weH2/hCZAwclUoq51ZH9tqwwkE3IJZWSwITg3sDd8es5NRNwRKlGhZ6/c3ZrBvXOdpNz+WOAEUwA
gk0SLYgDhaXti74mWFAc9T5ViV/MieihuR6xXJyOgwSztfumbgEJ8m52J48JYEi+9Vbj0Td7LV58
uhv7Ru5EskNf85dtjxc5BocOyLSX6LSd4YXGa40IcKKPmiWaTRIZ4ZEhpk1d9fC+WKKOJu3r8UXT
BfGEyAYHDZEeTYAflooaY3cZz+HycbREc7sCI3xfvC6FuiVXCwpJ8q6V/Wx8obPgHalsX3jkR9PC
1T1kZ1GVVEwbUX4gXwdoumA+0y8OqnfHaC9Ym3caZDvtKb7TPHNXetr+Mb+LhKI5oj+DizD6uFWN
RMdSa4XcGVP+YPTaqTaWPY0U0dSf6LNysKHOWmr3M07Z3J9r+dWin8xecHOITHCokenSOJTyD1aK
z7HxqayfaPLtr47Sj4LJ9cZ16I/LWHJ6HOt9qpZumOu7cMkEkLQKF4oq4x/wc2k6d2KNUlnUeMKJ
rbXKTc2bXHnJ8Zwrv06Jm2Wv22tazzFcWeOO7iSPoJcn6O9m2gO5n/gKBoRP0o/MW8Xazx7TnXwr
Ys9a6cxBLHFlljvNRNPsMmKPA0yaMmFZTXK+Tm7+hLzGSTjfwJpTfosqLsb4opkSTbj1GzyxijML
pesb5TAH4Oy8E90mq2fqyhB35dvjVDJFUNQ1ESujimpGN1MWO9QSXCmrocWVHe7shos2Qd0PhBfd
WLhL+bZ0p0gb3ar8TkTjcaIlcUc3XcJEa3QUUEO6n1PVIfJbrjqRLQpg1tNrV2viDrBOIBWray0E
ALx/Xzxpit54lhJtDyqafb3+RfsgcH72nbYcg4HK1Ymu61hKUNhigy/RPvOXF/oyNKjcMu2B/KX4
um1O9CnZz6+sdXpXaUYBaxSUcXMh7dJlPiwlMkFzJ5qtZV9ra2UciAyWaiySgeS2ke1jtXNaSXRV
rr90rjaMQ47EoFEbUvTHdN7gLR5xssxhY2TWHdOySwJMo2x/P5HXc5ihaqmmQAELL8Ux8q32aBpH
zYqcaD7VreT+lS2e6zWJrMFscxRUWiN6gFaKq03lTTlqji41J918XwR1+ZgmhxyJTpTRTpi9DLx6
1n1pIGFeC/x99Y68MsKOw5UDTlGpNYTJN1AkY7pgsTywyWx/N5EJDi5y8LnoSzOkaBw5LtRwtexD
QolgcwTOzXO8ltmYJQTjmp4ESpfWpujeDLaXsf4IufpUHDLMQ9JC8m9MvfBmOve74VTljvppcmcP
UkeHOPW37THX3TiuJgcNmFWzRlIjgE6L6hFMqTtzGY8DjXdy1N8buuEYlBzrKNxtmxVdw3yhWqkX
WVomBkmHcGd8r3fyvUGc+mwF8pfmf6+7/3LnmxxgGFPYN6RBoqJXHgpCnVmYuxI5BocQVI6oDYZC
vBHmwDSfaP28/b0E3s1XqUuw75dWiyf9kOEFt5hBKaHhawz322ZWiKDZlzI0KMJDtMJSOO8LjS4z
ICGTepDDOFq68qKF6NVU44M5lCcLTfpSlveOBp4Jy+gExte/4cU254pLYmDsSV4QmdkHSh6oqKq1
juKX38/dTJmmh03KiNqN8CVWD+WiOXGPa56OTt4+bn/I9f262OI8Loznto4NPApCOYpcUtXnHtSV
mIIJO8FJElniPC8ahziyIuyYaRK8C/qDQdRTGxHBggSbw1fLoNMJSpYB18TExH6qO8N82v5if3gP
/PxkfHEM+n2SFE2IledjCcmAAcRV9U0caF59Nm9Gj+lA9S+iWELw9fiCWdnOsj4tLUKJbmfNuzr6
WiqiiEjgd3xxTJroxBj1cXZ1X457lxgV5rSgGRtaoDiZ/e3vKNoo9vOrq1ZBan9KGS2CSm4N7UNm
C/aJncLfL4zLNrEvevX757ROjZEls0dIS45KlLhRBrkKOoXu0FqiLkrR/nCYMOthZ7bFjKmUPDxJ
KfWjvvjYJHIqiPBEdjhskGOCPZLxftKN3aIfNemoSl+3N0ZkgoOEpDNoXUWAt0R/6cdd1js5rqJt
Gyutk7/gt8qhgVThWk1Bqg72N8Td1UFyqIdhBnqC5scudOITxrXfMVP/i1GeZjtUksHICMs3F62j
GjeKsnhlLJoeEDi2xgWqDQQ4Y8NA1F+QD3F2aApBjCr6/VyMmrbE7HRM3XpmcVNV90UnSCMKDo6m
/npwxrFqxz5nRTz91DR+sXzpy7tY+ufvPEDjzr9UJA1EZxGJjK6BRqLcnSBhHgeDOweKV1s76Ibc
ZoGQ14N9nQ1Y4KdKGrMc09ZANwXjiJqeEj+/MX312N5jIPUkmh8UHCWNQ4VuyMpGgjqhp1j3ajig
WXOvDLPgLIn8gYOEUgupXhJc4Xrf7kyJ7JpFlJEVhVsahwm1osyTYbW5p2Dgrt9N+zao0ar0/6CF
ZKdja384YMDMm0wUHd5ND92hfAi9r+EjhjwxdiHKbaxvjm2ZGGZCBZ6fWKS5niRtrGN+Ndwt4+zQ
4ksXC1rE2Xf5fTUXG5yTh4lZl5DuAhYMr0Vc+Xr9TOniLOXXpPWghi1whT9kHC722JqvLr0oSupM
Y49kaRqfTHNy0MfgTL3+liWRM+XtjUobf6gWd2iSQwdOlniBQKy1dJ7gdK9v4+UP4Ty/WToSayXK
lEPQHHCJHK1D+zYGjGd2FpWt1w/AxRZ3AEYa1nHHCjgRJB1ztYaGueBK/EPMdzHB+T+EObSkUQFW
6aH/qLjjJyYFs+x6b/Yw8fqB6UQlwf+uIcauq4tR7iiUjUxCc0Y2p1L/scePYXru5oftfdo+A78N
LRadbrWJiSBpsRcwSKuBYaie2opmgthf+udj8NvcYjmHJt5mKFjK6Hdsd91e3zFPEMnViVbD3YwV
VWvFiBFUUNPys7jbJXob5Mri/91H4y5I2VJ6PWLUUJlyVK2HXv0eVi9/Z4LDjUjJBzKxfUklyW1r
47ZTwWhok/22me2To/As7+hjJCS34dZh/H1sX4dY1P+2Hkv858KKzMHAoIZtpxe4bcflc1ssjp4e
FIwUxELhMfbNf/MwVVXBEgGOMJ0fxdHjXpaLFnij7cBg7If3+odl929ndLsf96Ju/FVPuzLHeZqd
JqOMcXq0CmflV7UHwyR4Yx1jEfUKi+xwrkYNg0S0wCAGsQ7x+NXQXFN0RYlMcK5GhlCOlQLdRXN+
7CoamNPBypr3HJmr78X+iKt7KeubXMkSvClI+ZTFibMYr5JIh2HV165scL4GBaWUWjPODJqlnAG9
CvpBCz8Z1rftM7NuxjA1NHJpsq1wqDwmqMuVNuoGKmLWGfOaGdKrcpPi/79vW1rPPao/TfG5jFgu
SqtnuYw8dquDHcQBSo9dA7L64v9RmlsFgytr3LsF0x41OjmR11joOZe+14aIzGM1GLoywB2aoajk
Quvw5aa+3xd2e9PpkgtJyfsqHz9VlDyXqfIegLsyyZ2f1BrQmBejrA4C1QKtI+rz9hYxv/0ddi47
xB2eVmpnMlto5U+WO9V8UuYg7wUhpMgE+/nV0clruzKLGBi95OehaFy5ecnQBLi9DtHec2dnsMA8
UrI3n5zda3NgD4I4g4VgW9+JC9HKsogTsPWBIy2MXLOP3aH8Z4oOnfY6KoItEXkZ+/nV94LimAE1
CTwgukz2SXNHWjDbaYequI0hrTZXh+0vJzykHB406E2mMSOmjK0Q95vqjRgdQU0YWTQ0caha7pJa
c/syPbWV8pxluqjpcP1xdnFyPq2RdO1imIwJ20g7b4rPhvSNxjf64lnyR2s56dNrJQtyBOu1aE0m
pm1rJkCQ21C9jqxOY+rK02u9Z8L04Au+rUpofaI2DI5MejO9bX/oVRe9ssjtKwnp1GJEHk+b7I2C
28qMvm0b+MOaIJoLxRtiGvy0qAIyxAbNYKytLvoc7tR97FV7UEg75VkLimMSiJoh1pd0McidOlJO
kdawjmw7l5+TtD8OceZuL2oVPVAl+W9N3D41odmhSx5vo1J5Q9LdKRNfKgUnbr0UeGWE25osMeqk
KSZkiv0ZF5XiR8fmpXPyg+IpL6JeFdGKuPOmp/CRMilTL6GH3PQVdOWIMmwCE3xpWzJ7tKl0LPqu
7sBrYdOjqj7+1b7w1ezCNkvJTHAxKfJeR43HPswiVRTRtpjcfZtpShvNkI5Hqkt91TAuiGZK8iCj
r0c6DJKzCJa0ivEXL+BFIvqly22TgsrH0KtzNpUN+g4Kf9SiUwOSSCmE2Pb2N1wfAbiyyM7XFdSP
sqrMGITHrbKbfcOFIDqGiIiJ7izNyw+MGpg+2JVDa2gAbpsWeQj7+ZXlrlMx6ZAgrxNT5XFoMreL
6W1eN/ttM8It5BBirPtybFTALL5mcygCRkNsPrNWeZAxCfFIaI5DCxRVIaUz4YOygRSmjBLd9MHi
qm6HbLwI/YTWONjQGxtfMZzQyp4HavxsSl7SWl4937CAKtbAyP2V0t1cPdFQNMKxntC5ch0ORVpD
s4xsqlHEc5dAgfoY6yyt9tINOEoYi9I/e0XQ9yEAe74ynkpjapc6ciAKZhDmep8NgrZZwfnjhSMi
1TLsfMKnI0WGOpQUFm6h6fFe7vXF74tufI6zyhAcBNGlaXEgQ/qODHWBN8p/YzgphIudifF7LJCV
kve27opKe4LTx7OO1obRK6Xep96sWE6FhKa+OFb6efvsMQ/4LWS9eAg/zW2Ypj2bbNh6PjLBXOug
7t4nmIsk35UZDkk0JDTSucAhSNokAMdgpd1UGnhhm4/byxGdNouDEmi/WxmoXvCOeGSXNJRKA+tp
OmLoxhMjiejjcUAyZnmUUxXvCXoezsgrnNRddStWGxY5AocgZV5VGIZFABVbh345xkXsdLrg/SU6
txxSJGrah3WOFEw2Ds5o71PlZXtnBAb4uTw5nEFdtOAE1eXjbD2rqWjnBZvBU0sO1RBGkwys6zxr
Fw9OtGehbXRTMJ7qGA2khtMejH3mWbkTP4uYudkebJwjmwOIqYyJvYxIymZS5IbKrh0Odv2gt7cL
eYLmiCgmYL/ud3MQrCQW5klkvomhDLt+IBHIJFpf+UfBoIBqe8MRrAGAIqlwM8HmrXvgxRwXgszo
M9Y6Dcc375+JfmeVD30meGuJTPAIMaqLarUseV43GOsIEnROWyI2/fXL47IODh0sibSF/GMCZ1YP
CabKWpp/b21tX0SDNyXvC38v5jh8iCaFWilrHm2a4gWspKPTkO4FPQH+9tkSfTsOIAqkzrW6YiHG
MjnZIDsqebJFpez1A3xZDIcQdMrDoY3xIpmme5t8ju13EaRoPw3wD/yStkoNwSkUguKTnTy0cmD2
T3/1ofimhW6MR4wpY0OW5mAZ96ryIBHB2NoPepLfjqYua5CGZ5I4PHtlqaYGGKYxs03P1q72gUQq
WCLyYxpo9+yIqu5wZDEDSoQeq6eJykPr1dGrP4CDoiidU7Ba450a3rD3Ag3SR8ntA/UY7xt3PonC
FKE99ddXQmRLqhkXyHrJpjt40V7zmbZtqbv5Wcasq/QmCqlXPfFqgRwaTSnUFsYIoypW9pJOH1pR
RXI9bL4ywGFRCM3GCS859uKK9q3bf3dCb35jnLusBCqljvGBvOf+vTLJIZMWT02McXLQX4B1vNUS
RxfFsKsgcWWBAyONLktZZDFreCofsmR22m54I329e8cRuzLDYVEHlqs+s5BfDyfjoA2QDh3nfUve
1SF2ZYZDo5C0UHsl6ESj7UNuf8yjW+1dVamLCX4GMExTtAfGQFXNOM3a7TjfFunX7Y+1eh9dmeCK
EUs9qwDuEVUWZXhLaurLLfiG6sqppcVVFlMwIb7CrIsw/MoeBw3xXJByVPFuAqP0MfPLZwtzp+ld
8YWpkTJRme47dXsXwxS6AHlXo7MryxxIdNBtDtMOlmWQLPW7bBcd6gNCZcEK16FBtRXV0lTFNDi3
aIuGYrqGQcM8nqUW+paTMB+zGnvpP23weTMZlUo1X5CILv0pkP0WZFHJjX7DpoUkrxRcJ4IF8Rm0
OR3yTGKsIBKYlvvPaXTY9sB1VLgshvMIWQfxfIQRda9ERbQZtUOkqMcoM9+FChcz3PYjgVUOyG/g
edE3CJFLb+xrL8304O9Ww90MDVrKa5VJF6dt7djq57GpwZMqkjoTfTPuelhMkvTyBCtWeM5sv5LO
reJuL0S07dx1kClFNTSMyFa2z220M0VVZNESuMug0ls56eoB5B7zKRyeivp2EQ3i/iEuuOw5dxMk
Gga1SI7kbw0WohxvFMz0QW9C8wZfddH4+jZrf+ll3Omn8dJEMuOtj5fH0PoopQeSijZ/PRV0Of58
hmsoo9AmIHT3yN3gSQ7IuG5Crw3m18ln4Rx1RURc65fEz+/IZ7yKZk7bvEW60kgPGK93VfugkP7G
mO7TthL4HfOr34PXiy0ODuhcdFM2o3fY1hUnVmWHqDm0YR5qpRFYEng4n93Kbdku7BQMHFB2cmw5
CoqwFpgQLYZDA8Mc9EgHgHqqmjgx1EoSco7CZyosqbFreuurcYBQySGVTDRJoG8OBOf/R9p1Lbet
LNsvQhUyBq+IJEWJyrL8gpITcs74+rtG+24TGsOcfew3VbFKjZ7p6dyr97VfC1b0DDF3553M2xvJ
44pRDSZashQduzCB8JECKP5VF9BBKgNyGCjNl5XQdtF3JeqMljDLeUp7BcZBVT06nD3stBID4eIn
1Wv8lIf5ymOM0RfTrEfhQlcSmYl4koX+EObJbSMnL3PEA5vjqD8WkgpTR3kb1MioqeZDEjyaIYZ9
hW+XT29bwA1FM4lkSJLCHB62JCjVRDccC/O3OngD8qf1dwSY8yKhNEYLxfosMSoKpCZfXXrvMont
AQbtzASjUaU2GtsQa9fRp0wXvUUnVJ8c8ZQDSi4BFGtgy9cRR4lvF/rPNNk8gLm0S2LSbmLZp67i
sOs94wAwArvdcbjjXBGbDoj7wYi6f3awhbv5OvES0Sp+DC6qUDbG9YHAf+KhjdID+1VV/DzQ92VZ
q5JaQuDZNzQ8oj2i2Sn16VGKOx5r2zbjTEb5GJPLUVFqbU9tr4nl572HdSeVdhUKkdVzA0uekLAz
DkptFmpKIIjoeFEjm1bwui+mLT+oX4PCostSGz/0Rh4A4PYjPvPIaN1mUrRCS5BoESYv1R56+Sim
j5clhCcgjK7FVS16JaCvQOx0R8oyVyI6xwH/jT9xZoPRE2obDGg/QfOo6iue8VVy6jtxgJYFpo1k
9/vOH1tb5IGtbReVV4+MUR4Zeroo9D6GhNzZHe3ySvcHDCIkzmB1VjejqtXdwANweZMpvBNlFIqG
de+GMONxExEBL2DKq6fLV8aRfHaTRoM6E4lj5JHVSAUGkTw+aYluLZJ2UKJPsZnyII+2K07nk9SY
GH7uBTFWBlq8/jE4mpcegkfhifbSRAesTuCkiTgyrzH+WZ9OGPOgGG8punLV5DlQJ2cZco7jtElF
Fw1TM+CGaWzDdG9kREEEBbHPDkl/W89XJOUE6tvHtqLBPK0AWx+6KulRAj82R1qEF2zDTd5oZICc
6F8yxLyxntAtkSJSokZy7PPUGoDCJvGSORs7u5BdWbHEvCkh642JBDCWyV7zJkdQbMNbdqEPMbTI
Y1paFAtV3IUYnZUEAGPwuNx8Wyv6zNsSq66WhoS2torGtzCrHsop4zgEHMlgc2IqplD0uQKJPrwu
hxNwULnrDOjF/2Ihz1y8O6UrCzkVC9HLAWWARnhVl32hoP84eQWWNMd92lQUKzrMUypTLZkaCR2U
Sm9aRY25zMxqmsoh7Qvy2c5lrcS5mvdYecWULgnZNAVgyuiumhS426rJYYd3M/QLVhTmcYlHkkD4
iuo09T9C4ZBUvPFsHhf0G1Y09EIOKqMBjR4lBmsUx5dA+9/XftBHpAKm3tBV4F4xnovY9LmKGjSF
l9+X2Dgy5AelFzmHtS1jZyLMYZFihgvWIvhs8hKLPz71+k4ffOwMvXzr24WEFTPMgfViGckqTRX+
g2XU2goSBJKttJbmhwDH0VvAhacvpWg1f5QgX5Fm9KtYxGlfIP/iDJknma9Fus+bh8vsbYvD+RRZ
rZqZUDSjgRBeO9YZVqcM3y4T2JbpMwFGoQJlcp6CHEljDGtbpvFazXuD60byuGC0JklIOmcKTGo1
i4d5aO7Vnrdaejvvfr4MNmeUiMEoaSNyRnQcF8ueEdp0QJPJn2J7cGWnu65c2fsvK93px/+qTH+e
IJs7qg1CtLSDAA5x5BZis+viZGdko6fHpZXGQH9u30JD8i/fG5dfRrdixK5tuhgpq85JbySn9aXS
oasUKMRl7nXoPKO7TIsjvyWH9+TYvFIxadow6sgiDN7olrve7fb9NYWjih9RDbAXLMWpfMLxLzj6
hO2iGkVp7LIa3fFim0G313bVZvYo3E06b9H8driwEiVGpcRjJpOU4hs2n4hf3db2tEvt+QQX1xYO
QLbztT3nMrcfCDrFDQPNdTIbJeeCpMl9gFdoPPR257RvtKEmt007bOhKbyc88RyZbdN8psiIT9CV
RqUZSJ1Esm7rYWi16ed08rFxJisXjingccfYmyHQklJv0TaU1NdhlFph83L5/HjM0A9YGU2y1GXc
hngLcY9nFxQuFvVgT/G0y8ZTIHIHNbZf/PnsGPkoawAnKCNM2wiIWcNTD0DORdNnfK06uiXZ7uz9
0zGc2eWXy4zyTpKxOGZciMpIlVyZKq5oNLsmqt2/I0HPenWWWRw2Y5Mj5B/k5yD9EhJOVMK7K8bg
VDkRDJEazTZTd5r2NpdYe12IVhDlVl387cOiV7niJqgSRRArSEaC5JpyNexMdzjEe/gHyBtL+8Hj
ZYW2SzL6T+Fgg2MVWTUkqpHQlT8XiFGAn/sS+8WP3hGd1Kmuua0oHJFgY+OhA8pc2NApwtDRfcMb
J4uOlCMcEtBwLbmJq43cxRC/MQFnLhn1IadBpYwAdMbu5MEZ9nnqqIZLzY8C8yPvZsMqnchVDYvn
H2+bgTNhRpdk2NnQBAFcCVP/Eiiv6TLYMhlttZU5SmvbwCKrLCqGJGMNCyM6RFyWTtYA/Fkc22dU
N5Qj2nyc7qp2RK9zi3vgFO5oPT86/FHzzZkyGwEGpaDJmGKEbla+NMup4LWZbScGVgSYfMpEVLKk
IRD3qK8U2alr3htu78A/AhAHr3lp08NcEWNEBbO6XZY28I+m1lfaWwPIugtHLfJIMEIhd2h8JQnm
U/LU9Ks6OvR647Z8pMJN4VuxwtiZJZamSVgQz0aCpx+kI/5whh0WaaqjtfijY/5IrNThY91uvvEV
Xcbg1JoiZxhYh++zdLfmgNEGkwcVt/2iVzQY0zKbU03GjCIuo8NscWjLRdMh3tgL319GRzzSfdBC
sMt5mBu8M2XsTRcHcgF4K8xP1Ghb6EvLJMCNMCxt/nTZsG1a7RWDjOExxRrxsIC6K+04U3ZkT6Ej
+J3k2ymqFR1GbwAbAaPWPV6vJFmzPbvxs36ovGmnOhSVaLqbDpKtn2CB7OZzYfM2VHBE5f3rVgYv
VOXZiCZQL8bmWATVfhRnDiLytokDWjYKXnBWgcnw0ai2phapeoNOk+jYY1Iqd7EtZafv6cRm5mbf
eSNSXHrMzfVAgJQCWrXMZ6t3Kax0eleHu9gungW/8XXCTfP9RkOeWWQuMSgXMlQZjTZ880SRRoqX
zCLobu+wP4Cn73kMso37mjEbWlFCNIevBprqsY3dUZ3GxfYqGz4tl7ttdfmTObaNP5PRxIO4Hxnu
bJf2rxXqLj3Hy9t+1WcSjNI3sX4zNpIRJJrnSH4CcHtsfCEdd/qK/p9fgu+zKLLQS9jaE4YmndsY
vMGhjWLBXrsZ7HJfuOGJ1yi26bquiDHqv1sU7Euh8xVT8JYmn3wZg4i18IW7pkqm9uoSV4y+79sh
hi7GI27dar841cN0JdiZFZ16LzyET8WOFvxSR3DaXXyiHTEalj09XlaXvBtk7EFa9TqWquAFTGRA
cugzaSUrr68N3ojsb/yss6gw2qSKMbhUUxCc+Fl4kDzdTg9yTOdJvNYbG+AiyVbzHFiZWz1Jr5d5
/I2uPtNmNIuRt0adRjDoNJJbnMwZUEY9mFiJuSBWaOER1V74oDljbg/+/JKozuUP2K4RrkSK0TNF
pmdR9M8CQMmjHuZkoT/we2pPtnnofHhjRxRfHYGjwrcv1zANDcUUSWGx68KxiwoxgiRn5WsxA/JY
+hGkR2Hk9Tr9RrOdCTFShLouvHMKXE6H+ihweW3nCJPbYwNHqfCVPec8t/XBmR4jTGMsFFhvC3pq
AHcsC6+quTgOcW01geCXNVCQm0q/QfXN0/PaNtL+RtC4e8qp1Pz6fM8fwUjVYrZ6ZaoKLTd3e7gA
h8GRjtKu2xlP+km7pukBZMieMFDMS5Jta/YzZUacxiltMCoAecayYkcVTGeqQ48EsXv5mLedjJ9k
2Bh3ChTBKGT4ikGyJ81p4TmjvP/PxidZU4akROW8UW7F4Lrkga3wxJKt8VZxXS/o/oR5+kFh5XJ3
2vWCJT5MNp3MRNjK82E4F6MxEUqim3WU9ChOjeUtBhqtMHxLgGL1d9dCj3Xl+82N0GM58YTY2DiY
it8JPHPLURsaY5ciKZjQNoTgW477k4ax4Dwu7cIY7/Tu5TIrvwlHziLGKA5SJ0Iftrih2l28Rbbo
XHXu96MVvdA1TjLsQudn3yUetBBXNBgNIiUkICpFyRk8xetul12V2Pm+dtDjgyWAxmvJ6xPhiQaj
LdQp6PRAwK2FmuqQJt0B6syWhezu8on++qYMoFMim0EUUVWRY/4oHC1aGmKlyQdnXj7r/eMiPF/+
/7+y8fH/M7KhBrk4Vos6OJE2Xc+N6IWqclDFgaPheWQYuUgFc0Glqh+cZFCvR2Hy41ly0pQ3/Ulv
+aMKBzcGiqNAjzYJgPg+nhaZe1Wox3R0kjC3U+VVDTurjPw0fw14y7Z+fVQfSTGqQYv10DBaEYOl
GEnKhf2Yf9GKB403fbx5cCuOmPsnUZEmMQEZ0r/VwrdcvOXiCW+TwJGhG1PRsVbo46HlUDhCmoWj
U3Q1kElTu+kUq+Xu79jwGOmJ/aTDmp+ZqFUcYZwH7vFIp+8wjCzBdxPuQ18HpBmKfD5SdKhBRU+X
ZXxTKgjGe1RJNVRw+ZFBqRCnMDIyvKHghlQAz6husKLErACW1POQLjcPk2iiCZRaLGkn9PeVMq8m
okdRMNH7qpyiKGySLnt5zv3LLNE7+UXQV2SY91T0jRDIldq/d5+mh38BNXlYOxsNjLizFR326LJ2
IGNeDe+edrjT7dAV0NZPwxoarM1XMvZr/x1rjGLV8jRttBgnmAAAWNnFwAPXPT5WKO8EWakfZqHN
xR6VIOk5KfdYyGIFQIWfw3tksgzlpVJ4U7ybqvx8lmy6AKBCEdpMEZaFxXxfK+lxAUjh5bPj3Reb
IzA7YP4OsYaNUO4/jnu4o83pA9ZqC36BvJnA3ZK3/bp+Sjw7399EUwL4KQUTH6V4paXlDsM5llGq
e+xZPRSJ6FxmkfPA2NSBpM+BlIQJhvLSfZI8hrGvqxwJ3HAmPki9yShdfSamLtYjSiSeiKZdJK4O
kaPcxI/Ne+GgfrnM0kbl+iM9RmkMsyFkugRZpI2uaIXBlndLuelQuBYdfYce6MCudxyav4ZcH2ky
GiQ1NCOUp7F3hF37gxwKgEuqDhq9BJ/mygKeYPLIMYpk6cIkW/IOigTIQqq77MhxwmQl7fgLHV4r
LU9GGBUSjLXQjb3ZO5N8jLUbtXgNmwfO+W2/ZmyWQYlJkzQ2NOjCvp6UAjQaR/Lq+2kP3Bt7fO2d
/hhcxcC/4wX/v5HKM0VGKie1nouwn/v3oBydrYqD8KenKDt26XWqRRtHLjO5yaMpmTqAe4kJULyP
xkyqiT5g3zDqCJVqy0rndnLiXCZBr+IXQ7YiwXhsSidmYTVLcAo66S5Xp9ckHPy4q2aLxOJ9opBD
VhEOoMbG9A5kf0WU8d2kAHia6RxRTwRvzm5t4T49mn6OKdU/u7UVLebWgqHWtM6Ad5U+05mN8EAR
B7QDLUFWSBTxCq0bKXDKG5L8RFRlIrMDPHUfT1VUCyhcHwKfNlRNV6ZbHsd96oy7P3vWZ2qsTcPG
k0UKiE5lUvJkF3MwnvwOlJR7ocNb1LsRXX7gjbVuWd+M0Mvz5Ii5bww3Wmpa2ZevXxv5Tqr82bST
DofaHQ3Je5vjdB/xxtk2Eo/0AwhRAF6hAyCS0WJEBmpfWAwTHn3yqDxOXyskIRJPu6dTjoZr3ARe
HVsUasa4NY68gsOmWltRZ9SaJC5AvgZQh2OQ6zDfDaFsZbzGTB4Nxi3CSoR5TlXEG2OH9Z9N6g11
d8TuJs6z552kLn5ULXI8qa2EbmYITjDb+qF365sWyYLUp3BEir0cZme87VwR+PrJZ177xbZi+3mP
LFq4GYS5MM9wk4blBt3gUsIZRvjNKzwTYNRa2EkkbuZicOoEuRZtVg0vLTLDGnXgq2Ry+7DMamHL
xpDZVayljtzv5W5UrKGWWu+yht3iVZGAt2ISzdQxtfDxpE1x6cWkxA3q0t7QnTzkJKU5/59te5D1
NE3zqZucYPZjrOQLflz+fuqIsBZi9f1s17uiGEEStojeSvFUoEFMLz+bqT8KOkck3z/0EiH2zgQl
rssEOQqF9Memk2+i4dOsiu5okhvJbK1iFm80aTkOZsHzjqi0s6RXekVnDFJd9K0iZTVqYYd4lx4a
VIqgRCzB4SlszvPW6WWuwlNZbqUAmzQnxyR7uXjUcztQON7zFglFlGXdNE1Rg0b6SKJqBylWEdoA
5mS3VL6S7jMe2v9W7LYmwfiutaJOQyRCSak+ObSAzFB8FU0wPC3B44TR9qEg5IamGb2jq5h+lO0i
/z7y9ktu0zAlun8GmQlWEyVavaSVCacurq5G4zmM3Sh+vvyANh+oeCbByLUIbCeNYPm80xWPqvmW
z7yG+k1/SllRYMRXzI1yacOFRp16Y6Gtki7J/Kqg0yrmooZuHhg2AAF+UcIiERZ+38zJnMoL1E2u
fTIrYOEPbw2v52TTOilnIr8A7xtm33emjCNzmmP+PLuVp4kWxoZs0zVTq0fcsjzRHWUYA7wprnmv
9Deq6CeT7IpBITTaSaaufp0+5NqjKF8tAICN0DpdCd+r6MlMdlryP+OpGOKaZ0ZMzCRIjDFHeoLU
UXzMRoU8twDC8C4LI+f6WHi+cRiVsi7wdCVMsQ/7uNuNXNzjTYFf3R6j5MKRKFIpEBpOz+6cWgu6
XGKb4h7TUYJ5R+55AeemQlpRpFyv1GopJ6h7TTEyjIdu3/r6fvQAKcbdb8OVC0bxVYOEYXkRTxl4
F5glHnaVC6wguvmbkx6gqo01SGthYFRfMElmbmY9mguDmzzDVqUmtEq5xmig4jbBt7+TCcavldtA
M+MBp6dgZWdWT1ZuHkS485epSLxLYhwhZGbHdqnhSNSRLc4oTaFZLrJatIDPikXddvTA0nY54o5H
ionKq/JuJsBXh8qO7xsm6pdRiFqOdooeA190tV30UHlkrz4s2Ipl0QmM7ruwT65NznVyXh07qNCH
+awKEa0iBTdNcpKbXai+XT5ezqNjx/ejTCyWVB0nR+9V2WsiMnqk4409Ufn+VSxp7wOmc4jKbh1o
4yQMjSEdnEAxKmuSx9E1VdG0gnZ8Nsug4RTfeOQYwcyFAWW5Hll2onml+aOS/ApBZsBd4LB9PWe2
GMkMu76RwwzXYzzoh9bOPwNu+NawVWf8VD/m3viCngMeLOv2ff1LUxOZAMwYyRyRBTnHUD6IYWJp
7ec/EYgzASZ5lHVapg5Di8PTr4h6kxkcPG2ZGqTfCwM8zY9Kt1mGpFFbOM0Y1LeTW/qe47v8gCHm
/FrGNA7avbGX6VhHFnB0ALOH143SEq935fLdaSLj+0RKHrVCl8BsiqeueSHa/Ty21t8dJWPQzKzK
+0aDHJrJcRweycAJV3k80N9X5quFMx+KBDz01bcSbeXLtc6bldo2KGdpYCwXSfRBrSdc1mJea+nT
ON5N4p0YveUA5798WDxmGNOlVJKATR5N71Th/WR8befa5gJ7XFYMmsgoBj0ntQQIoN5Ja8VVyOde
P4aqYIsBRwFt5hEU6XxsjGZIh2nOO7mjnvU/45Hk1cSQSHw7ADeEh+7JOTk2kh9qIqeRiZMLxMc0
OGbF9zTwLl/Ob2zgT4bYaF4a4yBoQ7N3NBlwis1X40Qbg7MTucVKTDvdi/37NArx/sMAJEdhvB/2
SszHeYiVPsGtKSCq2tIuvTZt6aB7SMR6vNahzXT96uref19Ry+S+yOYGPjzFEdFtZRcAQUS5RtDq
pUiOirwuH97tMUpCMopaDgWpd/KceN18lNvamVTOjoHNAuOaK0ZVSJOgKAnwWJ0JuFfqd2yTcbtD
72EBBqDrEmxpjb7nXzgyQ1XoBUX/nhZenaSWNssyZUgy03R9gFLVtBss+UFHrQp9nw88ICKZo6vY
foFgyIPF1GGO6c2pNubPrsRvgOFw5RNevK19nr3snnrd2r74JNoivqq+mnf6TXTkqU2eAnh/Tyve
ke8VxAVwWf+vAFI3/K47tN8t98xbXqf0ZiFyfbuMupEno9c0SYHudBZP82I3cVLftGkblehk7ojZ
u8t3y/FC3gPxFXsaQtJQmODQFcK1oJwk4+8sG1vB6ipgvoo5fH6tlN/Somy9qCkRtleR7F7mhGMS
3r2VFSfdoMxDkoKTpNsL4rOqataotHT3LieOoXdw4TW8d6GvCKUYARPmVEBzqt4CiDC35O4U5Qdx
eMkUT8PwusHd78RRLWwTWopE9qDkqGEpD1eDQ8tYaKy2vtdfezrmjKrZXzpVbA5xKRohiSpkCXqj
tcnYee2EFeED8S/fGU/6GKdkWQIzL2SQ0YT8TlTMQwggnMskeEfHeCOjEZOwj1D3zuRnRbDjILO0
4Y+iu582VWa8kbxEWlEzkOHPytBG8sYm2vdY4sj3NiP/lhEIuxytJgPR5gEOnNmpbivku6aN3aIf
OFeyWeM7p/uJztxJnbd9TQqk3hQMLtz0PjSQ3X5qBYtUAAsa3BAwSPMX5RUrA/7kps4MMjdl1KKR
TBNqe3LWWIESPKbaN9OQv16mwuWPuayiT0IT6Wuau27fMCTiSVfpk4kxTv0TQKav4YwAAULkxErb
OuPMG6PXzV4NWlmEGxk3z6H4lACdOTnGwrfZ+NKEXh6+XmbyXa3+qqN+0mOBoAelHhNJQilltJvY
ErzyRyNbdFCjtAW7OwwHzU92xGp2I7BhS6fyeaVSelmXPoANPiussRIBzuAIkm5VCpQyRgiK2JLj
m0jgoalynga7Z60EEFOoqoh0s7z5ljTARC9bX52zh8unyiND3aSV4p8lvRCUGtrK7A9p9VT09xFQ
Cy/T2NaI54ujv69oaHEiTKbcTo5SLECGredDKqscdcWjQflc0dAbXSZZNU0I0BYLWEO+2oZ/lMs+
s8EokbjrwgmmH/lz40VpgXAy8HI2vMtgtEVkRpoxjfCDlfoUdMRK8htV4gGqb/sUZzYYXSHKi9oO
rT448vhZ0HZShrdUXs0Tp4L7GyfzTIdRD/Kc9qY+oFoNn8UVLPTmPqS2gXG82iueeLlynnJgIX+Q
/S8KzPfQ7rr2UGBQLqVdOJjuxXo7OBaGTR5QCS+PopO44UMDSAT3spDz+GWxfyaxF0chwRf8OzRd
YwAx8GiFAEN5HBf0N4Hgz9Nlm9KToJ46OYPGB7QEFp9UgCPIbeFNtcJbdDdwoSw4QsPC/Exzg0km
FckcoTGftHL4VlWxjTWQflOof5aeOLPGqAuhQqNdN5n0KglqLa0tAd108Q20mgIwhlcW47w5trd6
wnRFQcCRYwaP87dOdBveWvffhLdnhhjFIZJMzxVaKx0PyldIpZveoeZnl8fAK95ClPuy77wmu/dw
8oKtYueyNTkyyyygzSgAOe1v6kMPhP7cotAOoiN91715V6MBGkPnHF+LJymMekH7c1l1RjBgjcd4
K1aIaEfpC5lSLy//9z1MtLh4PldGw2jyoqRLD3tMxjczOdXirWxw8s08vcL2oilyWU5BhOBV9gMf
C9NPud96LUYXg1s6lv0OQu8E97WXOpkv7LjlHY5dY7vTmrApsrCEG1A3VrGnk0/Yr0D1mfi1xAB6
88Rv0OS8CLb3ekzNIcpNmOuqek2ql7Q6VcrL3ylLtuG6FaRJISOSz8keywp21IMbDgVatIAE7fEG
DngMMQqFpAEJxB5RRtwdhfC1bq51Hr4qjwT9feV+hEUjEzXue/QTXZtqY7fa956LQP6bTMpPgTcZ
RdKmopkPqOG/G7b+LgQ4+Eu8H53GStz55VvGSQrwZI9xR4J8SQwAUOIp95Wn1kgO5bwaItUGF9SU
yWiLSkvFcpYQQyjNPlVOZbovAhcb6dThRcn2fyl0jL7Q4wB7RGjTWmFa1V5xQhewam/xHmNCACji
OQT0dH7PmsnWwvJUq1rSwbPOJmzhiGKrW076/E0prqqO03t8WfowJfRR+oJGnAqUspDZKNLnZc7v
lSp9LmaN04TF44imwldCnkb1ZAQC0oYTYMenuL41sbmy0qubuQmv0pKLf3rZlJhsFSyUzFhrRtyX
nD5gu0ypRa4c+KMcepcF47KcmyKjH+Co9oqQI8tG4odpyK0RHb+XKfA4YdRDTkJlykQMRBZK6tcd
YO+Er22m+SMPsY0nCYyG6LqyF1UJWeagAPDta2u+tQZvEQKPBqMWSNokYk/HgSpjcea2BpCrYTcZ
b7PfZdVgsuUwsSNLJMyYEluyYxl11qDvmxy5T/VKHz/PKa/Cx/HfzV9KK3reKnmKCFL2VYD0lD45
gkULiBN2wUWw5Ijcu6ZfPSVJ6qqoI/BxjbgW7UrUv83L1LqXpY5jL8x3x3RFRa07eQ7FAc0pWJ2F
bD/6Uko/dbudfhJ88pLZPJ3HPURG/kiVYuPw+D6RQ9HZ6QAQOQJNApUF4/bPug3+NYcmW1KZ+qrO
xx7steEnFRXgkGcwqEG4oMLZOgkJp6acAY7mVJ/St8+ynbv70NIBDoBRVqxVonNGQJ2Hz1I88epF
2wGeLNOWFEXRZLanbcrFzFADGN/l1Lv/4AAZwCvUrRk1EwSUDkdWaKLnF15X9BglKKF/PM1iFDXU
u2Zv7OLU0hEvf5IOtEYzvwgKF1VmU4+sKNLfV9LZdhXQh0xaW8weonKvkYdE54TJPBKMOIZIPSlx
BMM4AKRt3C/lrcLLk2+L/IoNRh2GqP/oQo+nrM42TTcETugD2QvQt8lV7PHCKy45xmOS87krSiQb
3uuWkoPWXqfZTYd2n3uZ33Iqs5tqasUb4zElxkCWONPoC7szpq/YhcAxjBwCbPdaFs+CvNCaTBbd
1+pNxCstcwSA7VGLhmTOs7nVncj4kZv3g/xZy+4vv5xN234+I7ZHrROHsZCAluegC+HbNKJhg8w1
NscTS51jjge23RS9Isaka43I6JpWxJsZvOi28nIfg/WudkAbr8vb7bhtPVa0GI0Ql4paaAo6G6K9
jO05qTtcGdg1i4HEry12SWZPvLXXPNlmoYiGxZT1WsjR7neNRLHs1n6zIw+LPaId9T9ArVF/9YLK
Uxnt0AXog0kkBLrZEYBLznIlYnrmId/T2kH50vxRLWh1noyiqAg2V/UxFEXS7tvkWz17ocbbssB7
T6x2mMqBmGGJUYzotWm9jBe4894ToxDCMinFfMBcdt8o1tK8mBk8Mp7d3SaiKwCPEAEewYYzujoH
Y9jD8yPtMdZv1OCQTbyHtH33Zxr095XxSYc4NKMSlmG0R7e6JeNu2KGc0zrpbecP4y7l7UD4jUE/
U2SerjBHk9KXNerCJ8mLr5arFDNpyQ3FNAP8FXfMdjNYk8/kmNer9G3cJTSyDlpMgAWIBnZBcZ+2
eyPklS22NeCZFL3P1VmGVWk0o4b4qR8BH9iJu5IYt2aVARdD4qQkeKSYJ9u3XRkISjEBVuRQJs8k
CgFu+arPJYcOTwSZt5pl2TyrIaZ0TDR12F0vu4EhZZYoS18vW4/faNnz4TEvVscuwawjEHazt+Ib
ikaKVJg9e8a15tPe7XnHK2PyeGPecDxNqiCV0Osy1vIsxt3YS1b/Zx2TZ/lj+/7mcZKHSgPymoL0
BwAgLewbtMQpsDjnx3nIbO+fquipnlEsGwrNTBcA0VbGHgu94ZaHfzYotOKKURvqpDWBmcIhwny5
Ndefk+lNJt5lljYgH5HXXhFhNEWnKck8aRVtmJrt6SgfpkcEbk8UH0XxDbujyBsIO1DTRx3tQXEj
t/6TUqeC3LqCWTQR05AfX3Q8LFosNCGCDywElN+k6u0yi5siuPr/jNALZpYpUoSs9hIfo8YtyUkb
95dJbFrCFQlGygst1cvMgFyM2BCaPDc1r77J4YF1XcslTAtDQUksOo4/KqTmjasosuS9/iAdqjfc
yiG4kTjxDIcp1p0FO4oeTJiHyBYviU4dD4BzU72eD431ZYMgCwqxRWpnFPNDFYz7QIzdMFFjO2ni
L5cviEeLkfJ5auUu12APO/mYZleB+c2Irwve1B3vxBgzWOTqQDoJt4Tty1akfo4U/+/YoGKyMn5V
P02xIqCPNBDvEqDPJ2JqafmPbOSFSjx5Y0xfPhuzPtGR5TpSd2YFVK0eawsWHkznpt+wEgHm6RuJ
GbXaAkCtSpTstn4LgNUrJJY8HMjIsX30lf/if69IMVpASnMlwXYVrG6TQ8uUn0ry1mIsTDfeRN2f
pZFzU9stuCt6jEowSdmY2oyr0h6mk3x3jX7jIy3Wvw9tebkdArq6uVLu8r28zyxaVimxSnO0xh03
T8a5TBa2TJYyvY0IvLPkmBIgFRQA89UdOBjefNLuTMDl/AlyPMzKmX12O0QyLcEiK0hC59R2aakl
pc+X3wKPK8Y6AldOCmYdXEXmLqrcsLnueGDSPBKM1sgSGdsS6ZAEgu7SazI1sdWl7W0oYtX9E250
oJobSMMZ7FrGMmwDVdQKiAuCgVZ7Set9UH26TGM7oFdFEbAfwLFDuPNRfQRDLwBKDrZ+AsRk7gKC
xLxS/Mkt0Bfd6BybtXl4K2KMMtRkrTEKA92IOWY+LXlMTCsKwvDQTgLPUd8ejFzRot+y0otKbGR1
Xao0U9Hsq6OI3RLIBjumq7mBE9vmXWABhONQXZv7P3JwV6QZTRk29SxUEVzq1AztWHTzgtgNL0jd
TlasqDCKMpUA1UgE3Fx0jG8oLHzgiBjRrVGVTz2ewtg0litijKpUsZ4pjNtlckZy0+ueIGZWHVz/
h6l7cUsnrwgxOnLsBQA1BkAxUk7koOyM++x90xV/7Jgji2zDliJHnSgIGLnvA5gybdfLWKsi7S4/
r03rf+aG7claxFZS5AbYPlEtHuRRswtJ4XTBbnfarGgwSi/QS6kSzZAK+ujKroI1P/33+Do4lnva
+QXMIi87FDZvFIh3foziSIUwlhtM9DvT8iLJ2LHTPGphb//d+TEKI8SCy1QrUc4Zur2hXUklRyFt
j1uuDo/REnHfjn0doW9i+JTeYHb5KveVXXTKnPhz8Bjcaje1I/jLtQJo4dLurwRMVfG0Be8hE1Zd
5IoiCDoc0fEu6tHlU6FotYSWLHiTq9nlA3ctFO/qGM3RmWotpy00R+tSjPsEalF8TeCAYMcKZh8A
N/UUNJybpP/zF19rddCMAtGJ2ukRHZyV2k/K6HeyK6uBNeZeQThOAO/NMRrE6LH8WWqB2xGKu274
ri9fL8skz2SyLVlRHDdBWgQ0L027OEof3tr/kfYly3HrwLJfxAiCE8gtx+5Wa7LkQd4wbB+b8zzz
619C5143BdON+3RWXjhC1QCrCoVCVuYduw6/k/gMvFz/ezzz8CtrteZSzVEDyBiQcvMHDezg8kPV
eVbApvlFk1mvMyhXPhOPvVKH1ehNowWOyAMuV4kd6wu9GZzFKaDrmPvtjXw/nJUzquTRI97ZcHtv
9YwD0CsCf9lvV25Wrr49v7WBUkM10wFUpsDvvgqtfDXd+VEPqofSw9CzoDoXBAVPjxlOmUqkmvUr
mwRO+rRUqIvB0S9wHpaNr20wl3DWPtfDOMH5Zn5cWtuAYA3I87yGuLO3HBPfEJ0ODHrzpz1VB7Ub
BVcwf2MnZZ2saUZxyQhAruFGj4qO/pRhgzrPH0TjNPuhdzHGHUXxgGJOtwB0m5rUVhtwyryLaUW7
WOC8AjokKZEYV0JfvERVYSfdlyV9Fnyj/Vx1McKdOuqolRIhyCDJp4W6+bMB1GP/GXzvxhMN4kN/
O7mKq30WS9mxJPjnxzLQ9cIEn2ryrGYD6QsaK9g/Mj0l1ZOSgTG1fEjbh3Io7bAWeDxLhFes8R1S
uSXDkMnILZo6O0ZCbD2ebzRrtEe9dEk0nNOw/5CpokATmeXAYkRe4laxEGgzCnN0mz0VLL7KQXTK
7cfz7718PXU39X++qoqlDTCzWHdT7efSg/E+Z7yY4JyxLqlRTjqKh0QDnt88LxLm4FRBK3TfGS9G
OGckTZtkmjEjptakWv2kVJKv/VIecxr7VUVp/lBaGbVEz0X7oXwxy+Upw8rSeIxgNgNip7unluCU
/sspejHAVT19EZdAZsP7suzAaH8kTzvSxam/yeh5iJxhzxohYG9jAopEVfmn1mWhZr6aCeOik77k
/vi9jsGkofilVwadaNBzJ4zfGGOfdON6WRdHKzVQtVqj5KSp4ocROU5ldWNk1l1uLYdwLkQ5i20X
F8xvbHL1VWjkaTvVEzJTECOCRzt2MMbuDC/Nl+7MIDvhHe6FrohNbm/y741drtpa5EiRccAgIX9B
Y+fDcBt5i2TnEMbIHipXtqEaVNv1raho3omKrVm+fxXjbTEPpd5wQZzqtIOtAhKVYhQuzYMkEezt
Tii8scUlrLSOUmXuCY5Q806pPtaqf/28Ea2FOzXbhaRDXeJNG3PP7tqeFOlHO0O9tLmjkuipdO+y
8WYxXM6SjXyqY0YSqke4Kg5B7IbP42nxewyCyO8hG3xjjW3tJhLSqEkUJcJwywrR0rjJnLz6pYQv
1/dPFNy8FMyqUKPNZDyWasEMmfUsAFjTkwJw2zmdIBvvnCpvFsRlrUFex2VSsH3yTL4WmfEZI/g4
mWdXsKSdMhF5Cu1SyBrqhPJgUNWIat2iWNIMcc/2ZT1oL6NDA9ntnb5yhOlx1wU35rjvZDVFC1At
lqUF49n6HHnjQXnR/iF3xbEF/jT9iiAuv0RPoibCbqbE8x60v3Qg1Pn+CIqdgdTMG6My/ppDPDjA
fdxyumLsXCvqvGT2rHj8dX1zd7/hxigXb9qSUkrZqF5ETn18F9ef+kSAWxOZ4KIMHKJEbXS8+mT1
JxUfsPsgFkndd5HL3nHfbJjadskj9sDozG76wojzRmd11E+4vzuii6FoQez/N4Hc5HVZhz1I09fq
ZazAsnrfU8Hb4l4ji53Nv52Bi60atEDlxIbkca8+D5Gd2drJ8itnBNd3kdiGqz7KPrv1ityf/eE/
zs6NYe687iWzDdfaxPkFM60GAj1U/VR3sjZ2rrveTu37ZoncKY3n+1yrxmFCeR2UVeNEeeomkE5E
UxVMrOtDA/Lv6xb38B1vTHIHNKWp3PUyihEo2t6RxJ6P0Un3tPvoeUIyqe6jd7HDb03yDRJaJJI+
R6gJWEdSg6QzIKI3TI8ekqWB5SqiOy7z9Cvfj2+S6EQ2etqh1Y8ZtfCWSahFYJQZI3tCB63x+5//
h8aMICD4RonUZSBUbgvsoRs+xkcGNu8CICQqt/qCO4cLOpbZbiXB1xRZ5fKKgVWGPbPags0ZDFvf
unGySSXqGojMcKmlqceJjga4RuPpqRrv0yqxqahyFKR+i8sokhFaspJLSF0R6PzH8FgYFPkrbV1J
68+jGpu2USqCcUrRwrgUY/WMCKDCNYCqH2IaTJAGIbGox7PvjlQhBKgqU+PfOaH7oI8GSydl/kFX
HksRqHw/iVz+Pnd+yZSOTatggJ6Nl+sQj558zS9Poqy4NzaMML7Y4ZwN7N11Ps2wo9s0dxJIAUsO
hsc8DMs5ULTCZIr4nWk/XWmabKq6Ket/SE3N2dyHU2XM7hJUNiavgME9Whg31QM2mynWH957JyRk
Y5BzCWVR9TjUIC0xOcppdUv0c9tD6aZg/4L6COhLoRxzaJ3p0J1Eo9+7H3Jjmjt38NZF+iZiIw/Q
5sxOSbDgQ76zCNc1FfM3sgKlBy6a1UmZ06ZQZjcjz5N8iIfVngZBDt71+Y0NLpqLgZZT3wC1Ma6F
m+nZzdJqL9dPst3Y3ZjgPlSYdoR2TAZvJj+VNciq51KE1t+/HRloFKhQFmAP4m/LnBbP0kYWg0le
f5q85EBuoLNzz2jCYm+6Ec3I7y5oY4wrBuImIoMUMoLx8Kmrzn10O2XP1/ds/3q+scGd/lZnajJl
E1g6C6YAc3mnf/lq1oA8soWlXvhBtLC93j2S3+9t5JnGi6asO/Vf5H76zEJYcjp/PZkARRbvU0Z6
Y467oCOpF6UMRItrLQ9DcTBpZneWf30nd48rwyQqRGgo+rOcDT0kmRFL8D4pA+GhdJ+bq22RYCm+
ldKTEVJBobjrGyYxqaVYCv1j+mqlSzFk4Ndwy8aVh9sW2AxRl2r3zrcxwaWFMjXrjkxAKWilcTtU
0WfImn3vLCV1QJl5wpjtj+s7uPe2RCDH+HtNXI4AAWHflirgTz14NeZ/GnBU93jij7zyRvYVPIBI
nwybOHMgHdXnAfQpGWMjfBGJhIm2lssjo5STVNdw/bOK1NVBzm0OpSeN5ntKtc1quVQC4jUV3EwM
YrrU3hQfyxpT5dm363u6H2kbK1wOSZOsrlsVNCzGI3siawId48MvwFfJaG1OB+mci5j62Pb8UWxv
LHIZZSZSRhMZCPhsHmwT7CH1bK9lavfJOx7/t/7CA1z7OukARWb39Lny0qo8NYbowUqwGP51TKoi
0BkuGLDUaFrY2dA6odH9NJrpqAtFNF8Z667sHA9ujY06b5Ie0DHMyPuLFz4qt/WZqTAMr8+bqRu6
5IP1iHunbwX0Q+3pAcSFGSTv+M6i4PIZNa64a+t+nPsMjpOpz/EU27N1oyvjf8tiGpdiwraE6EOJ
7SXJ2dBdXftCIkGnRRQB/MxWtiTK2KloIan3Kmgib9DaBxjlrHv9JwgzH5bIXqggtIU2uRRiSpPZ
kQ6naotHeQCvD+krC64VEAxMTIdC0HTcL4o3H4vPJWGtZXmLVN27GIW8q74y+p7w6dU77PhRzPO7
e9qZukqgBGjof0xAZaSex6pHW1OpfkjAXuEurRROZ/1M4odSEhwMu7Xjxhh3n1lnuc7jcMD1fcYM
9W2XPV5PkvsJ/7IYztWN0tAbna54cl8KG0gp0I3FdiEc4Bctg3P2fiJ0UKIJ0AntJQ0/y6ZgGaJv
wh+f3RyavYpeemTiDdq6yaePlf7RxFTQPN90RiKI3f3UeNk1zsfxVFUjQSDPV23i6NlkD/KvLrob
1g/Xv85fnPtiiHPuriPFnDLuyPLL7K8gCcifIqiLZXbvQYS6Ba7GctPpP66OOzeHHF24hGIzifZh
nO4M5Wc3HuLsHVx3OMIua+MOSyWL2DwDWgHmHIL3bdSxjV3Z2XWa4n4hDf9c38t9TzepThQNBYbB
mWtx16xmCS4omcEw3mbSraYL8q3ABE+COZhrO+tMRAjy02vsYxQuz+yS9BCtUA2jeAcFEDbw94oo
V3YvUalJWYsmNwQ776xVuhlSkbz6fgdgY4PLPz0x49ao4YBaMECyLwwk8FQwOJxyHHyKx6T+wNSa
09Nwk3y+/sH+4vyX9XG5ySpXc9UYDn/+gYkHNmblFI7xDDgBeMDNm/+DZi3bsT+rkItFLk1Fg9XJ
coqnifQoe7dMirr14sMh9UQNvv18eDHE5atmtApNZfpZcX7OIi+sjtf3btcTId9qokOl4YbE5Y21
p+pCcpSH4bIExvoNHN+lXSSqKD/tbtjGDpcq8liFOmYNoHC2gLUJYqdeeLa+shEJMWfT7p5tbHEB
TBsrzKsCT82LPh8HrS/tlirfr+/bfpPjYoSvq5umtvRyqVjHCwyiirfeGK5xzyb62BywCO4jWBJf
Yk/ToEzA8kGpMZ6cQQ/FUx/7D0ebBXEBPOqdqWYpchKbpZ6fcx9ECxFg44u7PCw/FL8CM0WBOY3H
TLCVAhfki+i0kZs1MrGTwAg4SaX7Rlo4Td17178Y++p/hOxmfVzINlEI4ecZ5OilRZ6GdHAUbQkk
RfusSvrgZATDOyS5L61RUHHsZ6eNYS6ErZ6UGY4TJPsT3gKg9kBuJAfM1UDKo5HDAK/ry/WlinaU
qzpms8iWKleRNJrHovw+AIGaRKKMv1vabJbFZQ59MdVmaRHRcvJ5KnJM6wZJ90xFo0LC7eMyB5XD
sMxWJPceIML0BRro31mzXqls2e3ua4c+iMY0RNvH5Q81LEJpTfHYp8TLMa21OwzauDM1D//pK/Ho
G5KMY7tUKe4+gCVkq58xISIau9et7B/Ml+/EP6RAJ4ZqCTgrXh+EmQOu/4wQ6Kj98Gh90wPTlx9m
Z/YYlFW0kYKQ07mUoqlgMuuYxAJrzYPMPIDwMjTr3/WsbumGoqLIQSOWD7BlUWgLdJGrNZ8U7U4d
BqeAJqJgH1kR8Wf+uFjhgmoKm3I0KxRRsm7/22uApBTeVKiO540cCDhhA5htzzWLXISV3YLrag5B
nPS8QkEbojTQ/WrOEbKGmGli/zq+2UUuzoopJkkFcUvMM4TB/NQ442dMMvhsgNK4qT8aHwT7KVod
F2UzGcKp0HA1irE63ScH8xmAajTTWwjtifZyv210WR0P07XSwoqWHLTzy6mwWesUykJuBAq/n88T
8KbQM4mf+gMGK5zS03xgJ8/Ey55KL33E5Cho6q8vfj/D/PalVyzWBggShaq1LCvkumWjtqXmJPWr
nab/XDeyj+jarJl9gY0VpSxko2sxZ07ucd/Fy6Mi2fQjKnSsbxGBkPaPg8uSuBqcDjNdDUYfYgLl
ZGqNrcsBYCi2KpKE3E8qF0P8Od7Oqz4uA86dE1sTVELx3idW+P3LuXOxw2WVsUjDSENr0x1ORhBC
e4/R266BYSv+6yOq0EdFTsElmKg38iJjdUKRWU6W1Pi3OOQ0EpDm7CnYErJxCy6tpKYyR52GtKI+
aSfoH7gxum+5D0a85BZtkNbWIDSBqtxubeUQOn0vOJFYIrmS1ng+vqmdwnnN0fdL1X8m9ZEUXq54
VP2Sdc/qO6uHy1fkskwf5hSSsjj9FOqM0NHE03Tq15gE9klry4nNyvVE+ClFzsOLF5VyHitQu2T9
VJa8qV89pq7hZuf+E1i38OQvgvLuhx9UtS08GVp/TCBXdWQ2ygCo45BpTtTcDNAibqsU0iiC1sVf
zomLJS7+ZmU15CnG0vovYLq5yU6VU3+2bkdveFbsMhChaF4z85/ucrHHxWFlUDRumUBpSMO7PIHy
QKG4JqkDo2j9qmvPyYIrmLR48hQZ9vUUuh+SF9tcSBZrqZm4EaCpWo7UjYFbtZNSpUFmzLrAlHBf
ubBsogYqqTpu+rQDAKsBbaOOeUkreZSs+KualI9tqzimhYvYYp4JWdB8pZGtDToR/JL9BHtZNFcI
lCkwRamGPMQk1BkgMjoypjgRCJj5ybXvykWmPpdlUxa4b2aReVOY6SE3k+A/fT5+OtkYmnmxkhCP
lOF9MR0bE0/aogdZkX/y6FtFGbLEVHA/SY/dXYkiovwUH+ogvBPVMAJn5MUillRtSK/BGaPpq4Z3
SfNTEn68vmHMx658E14gwqDSqkOZFUSOgNIkPTDZxznxszGABoHAy/7Sb/jtZiaXR2SSdJUGgikM
DVO7Z6MWuZt9LL/ndvpN9zBBCGhUVWL0QRXdXEWr5DJKk4CCfc7xhDiYT3V90ul3XM9tUzoN5fH6
fu6jvwBU/p+0zE8lQ11ZUSNIpbsdyDo84q4HnLGQOlIe2CN9ehM/agcqMCpaHvv/TdlnFtoQzuYE
IG6U3stUOi+98Vz267kvTBwNolpWcPKYXLqYKysqegmDF/Xa2sUaaPlq69WNHi0ij9m/gV02k8sY
aCAC+BzprBNQHs1fIGk9LrU9Oqw3FRa2mN3gL8f4b4s8BrdJ2gxZF7E9OUYwu/2RMUr34BfEexHe
lOGcoiAXZEUehSvFPSAPeBWFhB+E1KRerk9SORvOdb8UWVHeusjcaG1nDCjWq+i2ik9ZI6CyF/19
7jLQRcsyGRLa4wNoz7TbIhIwDogOSx6NV0pFE2M+DdM+RzPQz01guspT7P6gj8STD6sIriFIvTzM
NjX6uZwr9A6lNIEGS3Y3RJM3LSIoo8gMV24kaYIn8bY0XH0KY6dqpsKF6OYC3t5JyBQtssVliTgM
VTNLAdIzvi7OeI4ddg+gTocnjF80UL02kFy99K/7nTCguGShq2u/FC1yU5rYZmv/2xUiQXarodM8
fwpvFGF36C+d+ksQc2kjUrJkmtQZPFE/mNpuBcTU8qIBEaK40ouoDt+j/cPt6n+tEV4wgrRFXSlM
MEsLyH0NxODsri5T+IUO7s0I2r/Bx9l2WIGHTYE2rg7/NYcQnnm177tOXjTkyYr6CT1YqQCm+peW
4mWNXPpIa2UuJg1fkRAb3IYucRun+Vjcmu4K9K16yzRt6oAxolJXpFcoOFIJryehpWazxCP6cEpg
BmS012PiVSDdMAebfOi9xVU95TCJME57GQ2wX82Cxq1O/2AAmMtwrrVFBlhlfar7D/U7iA7J9u9z
W2pZlVWVPboa9fw0yDdV612PvL1w3/59LiOTQc2HacYpvfaeKd/MkT++p9pWUOmohMgWcOdcnGnr
koZai4K+nidnQZeUGHdZlYtSyF77YGOG7+QtJK7MOEWNynhXWNGI5oUbl7bmrk5oJ+fiOT8sN3Fg
fhRhPff38PcC+a5dp3fr0qFv6erhaTEe+uaHJNTTZZvEV+Db1XF+YC5DKUFRl039oAvrqj8YtR2m
Bm6jnw3Sc/otvVN86ZRD/k4YWXtvtFvbvI9AKLaNE3Rkmyx+aFJyKPTssSlAQmFASGBpB1y5l8pO
aowVLub9Mqvue5z0ssEsCDeVqzpHSaSGwJOMUMmcpv6b2kX+uiqi6kG0UPahN3aKMZuzqNXwmtor
H8Gn409a+EGrqRPF+nks8K+s31XyArL51utKQ1Ad7VYv243mznm8M2azNkH/Heww9bH+R43tDHxq
6FB5UuEmqS1WuN/PX5et5Y77MY+rdM3xFBP3sz0qQQraj+sfT2SBO9qXqU2T2BwAMiH6fTaZZ70U
8aKLApDLMAsdRjKFGDzSa3KbDdlzFCe/lqkX3TQES+G7dyDplE0zgx205pMhkDWBAwjWoTD/3Phf
JkcmkTU8MPb0oOh3eR7aMUQRr3+Pv3iZpRr4tapGKPfJkzUa54YV+ZMjO4CEOckphLykZjPWo1oo
3rmfuS7muO+PKbSwjNIWJGDhrT4cs+I0gvkYgmDzY1r/U2nfri9v/xtdzHG+MEbFEI8qEiW1buv8
3jRTwf6xIPwzE/82wDePqrKK16WEE5R9/zUzpAAvmTFkIXJnDkUMarsTJop8McZ5BAmpKUcEGYlN
mHTfpiD7yr6UYQ9n49x7BgaawrtJFLL7fnixyh02IS0XKZbQWm3D3pbrb3X+i6T/dR+5UyWujDJM
asBuF820C/VxNNEqK55SXN2ve4RoNcxjNlGlRd1QkxgpTl18Sbs1zWOfCDDEIp9gP2FjoobOidyX
qAA0zQd6RO0essQblg/XFyJwbb5pJEkreBjWAnVG+5gM94r+8frfF20UlxjyNJIJeK+RGOSXyPBJ
PTnNIvrs+2Xaxbf4dACF7cmAsJPbhNZhHsmPeOr8mEDmNi+/KUPc2YmhCha2++K5DSMuKZhWHy3p
ip6ies9YHJtAvUvv1P/bE88OxyYq9t8L5HtD4ZCEaJUWBi56IdrkWTCfpKANIl/UEhI4Hd8S6upe
D80EFx59yRypfaL9RzP9aDaf/5NX8LPYtdmUk5Wj+rPA4Tmm95H1oR7fdfBd9ozLBX1PI0WhiJ+6
bBS7iCqK8S+0C1PjcH0xoj3jcgHBZSTpNKDVIZNtk86trNm31hO0353rhgSxxHeGKilLZlmGx5EM
cxP0tmnBg2oIZe0EKYHXDG0Gq+4g24KXjMNyahWb+stHkB4E05e2caxT5ZZBJdhCUf1gcWliKZe5
7Jho7b/zGTUgGlWQ4AHcAo63/SlSK9itH4hiyqqsU0XnR1CWOtStUkP90BPDo93DJN/G4XMcPbbx
aQSlREEFzrifLTYWmRNtsnkRZwORGywQCB4/xBBdf6PZxIlvxJ3kXX/cmOL2clSpnqUFgqts6WjX
sa66Rq19aqc0dVUavWfOUtmY45Jv3WerGbJhkBpq9HZukjt5MrxiHQ6VSh+Sibr9LPvviISNTS73
Tg0dIzlG46tuH3McJ7pyqjAS9Z+M8Ji5cAZIlaZgDTWy2jVlwwaOwVZKSRDVu+F2WQuPmYuW1YiV
HMVlU0cgbXg0IGR1fSH7Fd/GhPLW+bq5pYsWIkMxSskvYKn1h29gkXVNjHPirXn1QDnsimJMtC4u
/2pmNUZqzNxQP06zH8UvglWJDLD/34SUlMfD2Gtok1UAVX1R3eSU3fZ2cizvGAVAeopc0WzDbj9Q
IQD/gZYOjafXNLYxqRddqZgh2rud154VL/dNF3fPO9ZQDu0edFz0n/elxo1NbplFUtE8HyDQ9b/c
v9nHtHN0b/FDzNok99ogCK79/HFZJDuGtovUM/N/xqKSqcIQUeSUuGOhdD/MsSUocve/4cUW+y0b
W4liKC2J4PxrlTpDT/1JHo8CP2EJ6I/L1WYDuXwYRj04G5QOJWjsTLKD3jyegRcPd1RP8vTOlmZb
y53JNXzwMImRlftLtAyqy7JmKfybvQrFqSEdcdawHvI8ovuyHvS75b78ZNr1Heh1Ht531yIXk1y8
601p1N0AN03iL2ZS2YbiycNPwbay+P1zWy9GuPgmXbXqhKnfMgy/9krVDyi9qwGzVnqRXwk8Zbf4
2ayJC4M6LFSyZgtyWJg6MT0lFuQAREzR+65/WRPn+oVixIvGiL1B1mN86sygeB5rQUdQtBDO5bOQ
SllfAXvTx/GhtHyjrO2l6gSnyl8KjstSOK9vowmFvISlsLQB5J2vUK88LL7hLwdNC647g2hNXA0Q
90SF+hnIRIz6RprPbXgnlYIezK4JoK6RdqkJtl2ua0HBwKytrI9qziAKlGLXWJRDjW28vpI9yRei
bOxwsRPTdTLyDhMi9Cn6MN2pN9QvTqkrecn5aAG6K3mW05yJw8pgYEEBr8vuc0B3oyfRXWx/xaCA
NiwM9cqvoJZNbhzGhCp5DOyinJ40xgXzKc3e892Uiwnuu6nFko+Vjse1Nvqg1N/0EvQNoej5dzcB
bozwxVrczX3MnjL6MAjlmyURFAKCfeI7qAptSlIu6PRY/WlKM08vQIIefrjuFyxc/sh2l0XwbdRB
7+OkYHiQSJECWmXOao2BNmp2EoJ8SClFwFnmZtfscW44xdDQMkZkV+mgncxPDZ6SLc84Q3LoFnA9
dnVQMQYw4E6LS9ovNtkmgvbs38k2S+YSfIQTDcAaaKu27uC9glnd5KPmWkHpLXYuJIjdxQorG3tc
hh8lKMKrTAYgPbeVDf6UQ+pbXhoDKhyeX4kSnea+/hj5spu5Yti+wE1fyVA24dZaRW/NPfA3WR3/
C2dtn677EHP0a9+Uy/xttcYaadELKwrU4gVl4zhGcZ7CPnHwKvRo9fEYgGUNcIyBrIIDYT9KLMsE
PY2hqSZ3HqgpBBDUJGdzWuN800cqcYcoqfx+XVTv+jp3T1HlYorLKo3eyXNf4kPqyq+l98PuCzV9
KxcUBLtYC2Vjhs8r0mKMpFR0UD/15ykIX5CYfxh2dSRQ0ltV+/qiXqHif3w9EFETE7ynCtW5cNDn
yuiUFvTXUomZnBbPKHgLNl0SAGpxM9p4GApt/ROe1HzzTnQJ2I8NFcyymkk18Nlyp1+vtD3JFjjn
6BPfXBzFAczbsNklDjTcdngPwaLhnBxNGyTO0I8RTfntBsfGPpeOoK1LFq0CtjDKZ1sqMAyhiuQR
dx10Y4Lb31wvkmSWcMCP9NgPHp2/Tu+gfyfKxgSXYZYkTiDOoQEToz421cd4uaWS4ETdvyJubLBl
btJIbyRAVo8G4uy8OGHQ3JUArGgpUnb7i90xcohvyiICw/1qb2OVSy1JVo552QJ9HOujN1eaPcnZ
z0zKDku43CkkviV4iqWtVjpT0T6EiqgA3L1jbexz2WUGpYJk9GhNLlbvL6AWMFSsvn2JygwIuciZ
IdkoiMfdnvjGJJdlUtrMWY8UAOmPmNpSVHzPph53nT4PwjWKbXB93lDF+jRV9WSPVSLo6Ikigss+
paLSRu3hS/18M87nfhXMPgjCgWdky9qCVuCcmN2k87v5FC5+PR4EW8iyxp8p7XdWUbmsIoXaFFcT
Or1ksIu7IShutecMA+Z+H4AF/llgbbeE0kBnKJsatTST27FwgDTUaqEOfBXQfkm8LJA9UM36idP+
Ig6Iqbz8ZwF2L8FxtPulLnb5x5NsSrIkrjGOp3XnPnvUDEHI7x53Gmg3DVMh1NQ531fKJiMhQanW
qKNdgVSrrTOv0Fpnnt717Lgxxfm8SSR9pbo1u6HpyNn3KvHSUfCZdv1uY4L7SuMgW/m8ssN7foqb
JwV+Nz1e94T9D0LRkqFsNIyvtIxWoTHeHcELaWbHpdcPmLsRndbstPjDtbWLDS4h5vq6zFWKB9re
X33iZp70oT8kzr/KJZZr/XN9Sbs+oAOQhquppQH68jbrz7lEh6RCkw7oiPbemgsIORBV8ztlog/D
qC6CLdz9Sht7bIs3p0yW4aLTj7gbqtPnxDo35JdifL2+pN2vtDHBfsLGRCx3RS2zmUStM247kjpJ
LD1dN7GzCqQBhaKXqhoawuetCbOLAe7TILY3N4e09SzLA7vwdRM7H+aNCe7DmPIq1wnDmalhe28o
5WHUcydvlmdLyvzrpvamTN7Y4j5KmiZFWKUtCJIHp4Skx5F+Z3OcbMAErPiR3dsL7i5QmKwDUbNd
tEzuYxGA2PKQJkgMYH6eza+glfXUBhq5eiVY5Y5bvFkk+yUbt1BCFcwqTIK3KV3Z/LnG72BgemOA
S6e0kLRcCXEoGRHGJeVnTYufpM4IhlmkOyfaNC6bZoYBSErPICKpbEupcsiL8GBKELlrig/XfUPk
6VxWVZTSaOccBBZRdtRrzK6kpd0I55z2v40B4TAZESXzzC0mHYeoknBj16ebTLsbOsFJt9cSwLe5
GOACto90QHtZq0U6MPVZJs/a34TnwWdjMeWtJgJ/sy/AZfE39rjolUiqlCbFnSsGA0cLeHt0QJUS
kLvcl5wEfTjZN+0cVHeHf0QzY8zNrpnmgtkyJrCOTFrvrjpMWedijZ2Cnkj1E5OvotOK7ds1Y3z4
UsAt9BlvqOpTiS7j+j1zZsf8wQaGLeEr1t7YwJtd5ULYAMHJrEt42EyPyQF4ZowL4MLgVatNQC5V
nNtPoW34GXh/1YcGIHdISwtniEVflovy2VDlLi6RK4f5Xl+e9PJL1590/XEsPlMR6c9+nF+8lovz
qSwSLVtieG0HBTj1mK9eM75Us/AWtnMlebOxXJRHoBOc+wkKq3L5CdcCJToUxndCQbVKTlNd2kp1
vyyZez217K/OMlBYmxrReCh807fAgBTW5C7Nt5J4vfKYTNDeWP6bGR4K3xd9LGddqbsWoyG+iQAp
fc6HJkpcaZSyEJBtMxOUB7vpBtJ6qmUaFgi+de7DtRElXTkiLNJjGJRufh+6lqM/EgcJ9MlyyfH6
Tu755NYc9/n0Vs/rqsMTk1rXdmd8XtNjYfZ2LUW2vPp1eLhubu9MsDQNGt4GaP4IXzPGZtWonYEZ
hly6j5XvndHZ1lAJUsteGtsa4dIYPtMQWR3qYJRZTmV5bUvtOveU2VfeMbKgbU1xSWzutU4OZaq7
WWdBfFcLlkFy+vAdwP03ZrjsNSVzDeglZjLk4aPVH5vhUHaf/v+/jGn9DqnXbsumxsmGKUnzxAR3
q3Km9SlWnpdc0ODf+/hbE9xJmqtZ3QzrgM2CPGz8oyM20J6Cb7+H+9CAVIAwpaVTiE9xSTbVza5Z
aiRZfAsPRLsYX+mcCA9YLSg6HyMntbPYRndE9HTAnIo/zrZ2ubid4dl4PGhQjS63RXxA2rv+ffZS
3vbvc4E6Z6VM4wlkt1VzQ9WDmj2l6KAnk2D/FME6eFj2sqjJOmpYh3pfHztwTCqOBmVRKLD5xn0J
ZrXlYT5VxzGI7k14PMh7GB+f8uH6avdaitvP+AeCAHwbXdfjDtOBYl1zhgD9vep2SG0MPbx4qjMG
yb0uamTuJo6L7/B3sxHE1zQbYJSEqp2XuKiXzlj0gMDHHpo015eoKtc9hicDGJoqMmoLJ6cWTJ8M
IDOixkb3hO12ipwPIROPBKzcpLhMaT74to9KwMibFh/s2255az1Xsj0/CCVV9n+YoVENs2Ym+QMp
2KfrSjDDg71fgHJQD+OhvJkxBs5aZNX369uw728XY1xqa/KyAwIXPcVoDaLwg1S9q9C0cN7873K4
jBDNhPHN4RVoAKfH3SsEpsBU++qMxitxb/yONLe1x2WCcNaSVJETgAPTj4k1g7jPa5rP13ft9fHj
z3RzWRSXDnqU6o2i4NrTedGhPDJa/RVfiWGyLTyO0KDxEz8G/acKcvbyXXLwiM/f9nmgINSJynTJ
YL93Jw9Smi4KBlbAs0vR8FnUztx793pjjuvaapouZ3OJS1h+JL7ssWnq/qDcd8fMlW+EAbDvk5YF
3IUMzb/XGm1zFs54sFR7g4IG4WwuePPqgn9ZCZpj+IVN3YoJjUQW2f9vLOZxCg7aBTevqgqYkkYm
ON33y0r5siSuUFnnbFSiARvIGtHJofCS04jeIKaJPfM7lMec6/75lw92sceFdTIZS1NKev/KJcGG
o1Yb7F53/wrCiziM9s/GizEuwocI4pT/j7Tv6o1cV7r9RQIkSlR4lVqdnD3jSS/CnrCpSOX46++i
N75jma3TvNtnjIGBMcbVJItVxQprWSZ8vqchxPvajI+j8yvF/Pv1RanESBebJAAQyhgMtuFloFN2
zTYALHgf1J77JykcotjDrXDJWx2ZdMWrubbS0oFORNrjmAKvyPtJlUM92y7vP1snN5JMMZlaDgzf
XWV/MefIdwH2AA5xp7rlWRte3z+VUsgVXbPKOs+0sIHNt+iHQCkugdPK0bkCSoJsr4J2/i8xxNva
hJ9bXao2HTO70eNhl9+isf9btY8f4E735LH/hVaSYPjDy0BlqRQX+TUPsZLJxLTgZGkdeoqelvIm
V9GqqS7ya/y2EmClZs+iFEBkglfNuUElCcSFv9C/b+0LRAiOqvyyhb9koesXaB/gxLFcORLzRvRV
ji4uF+hIfYudhuElds+VfdP3T4bt0/msfwAh/p1I6eBKFNPSuEaypp7ZyczMc82aX6RRNeJuK8jq
NSrZjSoxbDdt0GGAEaND/Lm7TY4LqN75cTm3gAEdnpL9ByBIgHFgUdTMbEqJPPTRz3Hs0hTggAu7
Gcc20MjBwbfrF21TCVdCJEMVFYzptoE574Z2N1rrfho01QTEpnFaiZCMU2vTqDEcTG+WDqDgxyqI
CLoD01/XF7KFZ7LaLlNG+ygw0zGMFqxthZdG7mMQDC3vJhBG/dQNogdBGY6yt6lqfNm09DaUHX8d
HYmK95aDpPOUAylSBKV1aGkgNJ6a3Net+ez2neKwVLIkZe8tNC7l6JbeMVr6pfZ3xT4z47Z0ucJ7
iRO5iBhXazLfr4m7VV8UOqZx8lMHJnt4fwE7pwyeNpZD8YQybPRCeR7AlN6LaShNxlrwIS1Wd2M6
3ZMW0aeKaDdeZqv0fEMJUaxDY6yD8V37Alx/MNx+LoacYtyt/dxW+g7TF9+rhH2+roUb1+mdGOk6
dbZbLkOGbvbaMR485GwLVhz/NxHSdQKXZFrOoMVAPX3xibUcMLSkeJYoViED6sMg2Fa76BgEKLKH
BA+UHXHzWOHiFSdyUY3JbaIBPQT31XD1II7m70unncGfrbg0G8q8PhKZpcqqynSMHDilmN2YeDTb
S+Da9a4dgd746DqfwcV1/YBUC5PUep61AoOINgL06N4bUdd0K9+JJsUd3YqQ3q1LHOLKu5cpZhhG
Ab4jnlUCeCV6bI7tTjsUe+2kKjWp1iR+vhIWg8/WNVOEYxo66SaS+p6ZPyFHp6DMVimesBgrMSRP
ao+bEDO739z6ic6H/+1oJC8+zomuLTqeNt1sotJsgtkTT43uAwDM745GsgJmY3ZznqIu5zn5fiyz
XR51e6PNQRdxur4g1YZJxgBjhIPVZwjxhqpyA7cttVOWgQbwuhTF6csv+NhibkFKaPSg31bOk1P+
AbiQQp8VK5EHGLreYWnGvG7nloBcTn+M7Mv1RWx6mzcPICPgF6BIjIFADEdtfO/Y4pc2cHLjmzr5
fF3OVp/D+vSpdP8t1KG6wX59zy570L5jGO6UHUWLOlhDYXh2Ltgm8tBLfRXimeqcxB6vro8bz4CR
s2DqXP2uwnR6eWMoAcdEjCHFBu9WJ1mCKElbBxSNyCad50CMzpQH5x5DrZhqqu5U6q1akGQPPHPw
9C6NRnRb5WHeRyFB6Dik+kf020YKB7O/lnXBWhCDLNGqRXo1z7x9apUv9bTcoP4QXteMTRVfiZFW
wwbGMrA/oFwfk7DVzZ2V2QoRm85uJUIycODiMjSe46bO+slDT41mPRt0CZqJha71aJlALVaou2pR
kq3rWAq+KfFK6WyvHo9ASCDdjjVDqei32lQF2xLvIOKaF6ja7jQ5himq8gv5QpDbmPEoUlWdNk3E
SoZY6+r+ZGlE+rIA2gfQxfZeofu92fpL0wRu8td1Vdg2EitRYrkrUYSaDFTGwHsZg+q25mF2RJbN
Hx+9u+kpO00hpvd2OqpRO03RGLx9Xm/7KCkhxnfZSEYK32TQKVzKsjs5/axqgxJ6dmElVsuT9HAo
KstbDKRFjVlrTqXF56AoqLtzcu9HnpX0JqeDKue29QKkyDP/R0UkVbTKxIo7DqHOp4hiQobv3dPy
JDpFRGa7CnigKhiolFJyvzmjedJlM91Nk97vW9P2zpltpsGMNnvFuSlEyRjNjpuYDWaOQEkQ3+na
sfQeJu/LdaVUHJor6eRsjfY/E01V8lLkX3Tt2XSS0PTQq6maOlatRtJCDKaw2klR+MjSyR8ZYNa0
h45+BKtjrRFyhbLXzBb+cKC4ZQJ3y/DTPYDaebljJ+Gw+GGEO1GmwTZd5JseymkwtN06AEfAbCnP
YawGng+PeAZyYNuhLr8fBtBBhdGIctrBAX5mjGbIFDyKPJswzBX1zvK1dYyBKZ6NqtshTzg1gISI
MP4kBpIx5X0rqoj2d+Or4SEiSZ+NcD7mqmBBdcrShexKK2lM4NfvzPIhckNnfnBmxRzAVpLz3RFL
V3BhRVWlPVoH/3kGoeV7H+3YwTy0JwyP77Kv1++ISp7cLu/Aq3KNmHgb/+Kn13L3p9H0+186yiPz
0b5vVOhN2w+9N3WSQYempqraIo66nXXXo4KHYm+Q/zQPSzgc+EEFIa44Mhl6aM4ms0gEOortPero
eOtexubwP26hFCBPmLFJzBaXH7301XfPsveUmGTvtq57YL0dh1ZRz7ul9pbAtHl6XlBd3HWFBaas
Wa+foy769+3iax2SIaxHr+JR0yC28CJ0t47f+7He1ePv68veGlJ7J0Uyr7HpGJzD3gFIWoDcvLgH
K4wf0D5g/85vsNTX2kYMknPhqz4ERfxOvGRyZ9IUfC4YTrasPQw7TfFez/hHJgveiZE8v51mpWkX
iKWjlzlokD0sA/ZCTqLcy8Pkk+rJIz71lUDDk0wMb+vIrCMG7EHDvpkqeqgQuifF+Dlz8pfrB6gS
JVkaPtFiiVJs4DyBicucH8r8uePsmWXfrgtSBIeGnMquaO92dYpARqDrJ0e99uN9508BPRcYrRdl
ZUFr6Z1Ur4etObnV4V3AVUdGPXmdjlJ9D7jKfZWZGE2zbUBNzUkVaLFhPGWRad3RinU+iW10vjQD
pjjShii2YCMUQcemadi2RVzHsaRjbYBX12pljeFVrZnvUr54B70DkdxQN9MJU6BAX6vGD4DxrVav
yz09TAOQci+iBSO7pdNtGT3E5qfrR6uIvuVGnrxB5YzmeD1z7/PgBYaumPq9br4NXYQmq2fFtCR5
O2r4/cXc+z370ySTX5vH64u4fhEuYL+9NCdJWsFHkArFlS4En2zYayfwJwfXBSmcLYBY3y8nq5zI
sAUQnmgvsv+ku8xGGVj7Q34JcJ/5a2Z/LJxwPBQKdNDwylnpKXOMGOV0ITF+tIIsxGxqdAQRyjPm
UoL8MCu7ojdUneoOOpMxl4ABKblBuUzSJRo85MGtw3DbPOZ7zD4IpKbsVIUTKF/BMYiy1ff+pypL
qRAstyzbRZppuSfqzzGKw/huMe/EhzKc+/YhI0q3L+7shal+W6jcNhrj1rZzB6v22lfydfpln4sw
3UGH4k8N8+N7YdrqBxrE5w+lr1eipWtRkoTUQ4bc31j9QpnOsW7cTnEptuPrlQwpqtExsddpWSWY
r8ew/0s0j7k7+gPQV79okIbeThWqbQeGsI2mYyOpeIEqnGLQqE48dKsBuzpCMLGA2sDdgdjgS/eU
7FzFZdy89StpkkmG0e0RGiK1RKe9Ve2LLiTJTdarZlrENl1qyduiJC+rzanmlJHIxd2KAKk8DD67
FQw90IuQ7VQub9Ngvq1KfiFWCcJMo4SF8ZpvLhn9On7OYuWLULF38oswapfBozpOCpfsrJ/nkIN4
KCkD60TDESUbHmqjHz2rbvi2/VytTtJ7OtuLNSZIaHmfRlAelU91UBy8F3omu+aO36naaFTLlK4A
Kd2irowJgX3ZBJ12x6cvw7D4w/Dzul9QHZrkFsD9UGXURJgyONo+n3OA04OrdHT2/5sY8TFWzjTt
85G04mlp2f7Q/WHaruk/XxexaYNxdTHI6aHp9PUAVyKKIebcaxC+suyoAYrMsb5EmuMX6CWslm/X
ZW3aC4BjoPpt2iCgkAeLDTuqlyXCKIx4KuuhGG1qbpITAehCf1Or7OHWIRmGrdueaVL3YuZ3sDtg
J4OkAebefUrRi+nd5Nx3gYDWMd9AW+YxezAeHa4wU1udOnQtV1KOCrheZkxQfikaMKJEB3MnFuqF
5Dc/0gNB65N2UnUmC6MkGy3AYnkWUCRNahLJaOV8JBPNJgqgqN6PrPllsq3QdNMvLiFHu02/ZbR6
suJFtcdbxhL9VuBCAYeBbpnyhXMT5tr2a7Ri7OFM90MatPtBMEhjMs54XD5dVyGxdxfrXMmT9rYc
xspealw8p64Dw4sSv3GrD3TUoI/2bVHStetrc+oxrQuUOY09jkZxjm3jMKb+oiW/ry9na4LhnShh
0FbXL40xX5R10BXt2NxmX0hgIO5D0+YuAQfEP5hK7X4JKnCTCrrZ/79Zv00rvV6wMBKrT6FpyUCM
GT4oPdE9Hnvprh7CKhSgmcTPM78rlUDWm5dztceSM2/LssxjzgDeWqOxsgFCZ8l81/1+fX+3rNt6
YdK10CvetSXREBJxVDzb5IDmnP2i50ee5cekLhSxg2JRctuKy7uRMII0Dp33SXrfL/uaq27chot7
9zCVlNMurIxVNBfpRjEvZID609fCIeCIUEB9hwNLMBha/Ptn3Tupkp7O5ty5ZICeog3Hnxe/4r+r
RmE4N3bvnQxJCz0GbLElaumuHfiuYult6twXDlWsZCtMfidG0om5tKMqzUexgcae344hBZi1GBWq
wEEGdoXqYKoo47Yu2Fqm3L+gL6wdKcZPgS5d3S47+J5P9mMCihfXnw7Zg/V8Xe0VOiK3MtRNkhis
glW2+8K3qhm9qV+mZp+riijikkrW2Eb/HObXxAvAkqNKzYxdS5usbpdXQE1DGxV6DEZmnOZlzv7Q
qZmCehktP08XxSFuqspKsBRW6txcSCNQI2i0xxuZ/Ul6hQShBdeWJjm2JaGaVg0jwmW0LpvH7DDu
tQOIb1XXWXzSSzk2xjfgb4AbJil9Vtd6riXYwpL62b24zxiq+N7MuwIwadWhLXfXVWMrBrPRJYoW
aRSyQc0l2Q+HRqnOO3Sp8m/o1j/0h3jv3loPEyCZgVGokCbc8cXqAFaDKAM1J49KwvRyMMtFxy7a
HsbwIsePPevfd2xhPQ4xXGJR2yRS+yv4K7oFNInQwdR8qrQKMN1cYda3BvLfyZDULfdm06bJAoPx
SUC7FUcKzNHkaOC5W4X8PjoWp+YV77nez19Bcwe6xA+AjdqIsAAFSgwUJGRwJkJJo0d2DGi0+amz
MXnn+guIcq8rx4a7XAuRS0vmJJrZ8wFP32JvWI+D3oCYYw6WtgEws4qTaCv2eSdNOrkZkRxpI3NE
9oCjKRJAEfPsA9OXLi9J/LdFvvMkDUq+a/q/rfZsdTqIXVGfjL5keXLL4sKPkp8VOZNU/0rNm8So
/azTgqZmz9d3ZdPYvG29XJEqizwndoXTj9rOb5af3vBXMygCla3E97vNkOyN5nXd0upd90piaoXT
kR/Lk8CXwLyT4pQ3rfZqPeLSrqK9pi5NzylALwhMtqB2mqdlSY9Gnu5jwn4kJs39QlM9zFV7KBmC
cqq61GkyuitjUu5dTKIHZooRHuJo1UfCiNXypFClcfPWikFft3PZ3uizXdQ/ap3qOm6bUQo0BwEM
AJYKscmrTXT6ApV9G51Gza46Gbt8Pzl+DdZBAAg+OTvz83UV/C/q8SZOClocs2g6ZwFqYbcHeRJm
Csu75d4RaZvdB7jYoYkOII2RDzYs+ZFOgLrTxjFECXRQ7ZlaClXfDE5Wv186H1vL2yaPyg5AFWng
NJj6TGtf91qfNaoW5W2te1uK5Fy5ZqFUYKJgZnrLQxGjNE8ilJG4XSj8nEqQpA0dNay2X5puRyxk
C42jyWw/UuHYbSGcvjsZSQmqeUgabkDncuRpQAXlaw8LcgtAHg7yv+PZn0LnqT7pKN6OR6XCK45N
xjv0csfO2Ywl1mGz1x4Ab/oDE2k7/ZHe14DPQp2u9jVk8BXGSiVWchK6SwtmJkiBacOjppWCScQy
8qD5QIfxem9fB+BX9zkmQz/3yYA4bAl7/leTn+3x17+9xIiTMaSOGMWCxbhgGsjqmdcu7YtwADbT
8FAfnLCa/SEUfRuTKolxoZJCGKHCOiH8ukAntwtC+TIXPJzSH7X2iXi5P1mKYpVKhqT2PIlsoxsY
B4vs6N57Rks6v3b07GzlxqDqz94U5qJIBbAMfOni56sTAvL8bKZaVYVN0e6WYtljEPl2HlR04hcx
kNg310S8h50D+IvkiPmCF4/j1VWY6MdJ/9lF0DkH3aw/YwAEXVeIzRV5CF5tTCqiyC7dZ7o0PRCl
4yqMaxtjg6DaWur2HBGkmq4LuvD4Yk1vguRC2+j2OSvdGRmdBkCzdxP9k1tpEPHvlO1Nomp6UyxL
LrMx3s9j7OhV6FR2CI5EP13KsCm9f9uPKC2KvNcHi1duFs9DEVr1Apqt7116R+dBEUxsasNq5yRt
KD06Ir3fV2GfLnf5FO+WLP8DpskjlPCU6vkH1mTpuuNarg7/K2fjo3kyALY0l6HDHfYriqf6S+q1
5Hno20HxwL0wrNg+S8c8miA+Ia4lKZ/mcsYAX1uGrg1mF4PdayO5yRnccKoCp74cy30vS05/pL1Z
tyCzr8KUPZfuDnQycTuEzAqZ91KYLx25H1R0FBcvTyGSuATsYa/xmeT6wZvARrzbinDEaKnTjGfL
WlRBmTj8d69bSYZk/tBZPM1N4pYhQNgCjHcF6MNlYRIgyb/zbICfqMppWzcL4KVgWQHvOGyUdGZL
ksxOq49lOMTPPDkV/aHqFJHMlsJbHgYiie6AD0fOR9RxyXibd1U4xndxT3yW/NKjHwQcXin713Nq
2D9BugOeNwF4L6ciUjbzyK14GWY5wHviY2o/GY3i7b61ZZjxxHAsXKBjyLMwTuuMmda1VVhV9JQX
yxerioLJyxWecOs2rcUIdVw5p2XCG7bvlyIs429aYQOJB8acPTCi4p7fFgRcbPwxMJQtxUNtlg5G
nSdFaPSfLPbJcqNDsfB9N6uIVjY3znBs3UFRULflZwBN+zZpmVGEelEOYU1Sdms0Yx/yooo/YPWw
EqEELry7PIZbLl6jzzPiIgu7lncssGIdL0Ml3NbWfV3LkQ6JZ5XmNnUHZ8TC6gTOnZ0G6iw/+kT2
6Wt3vipo3tzD1cLEz1daAc7JfkoaaEVaAA+6yn3Ard9Fxny67t7F55btEAVWs0Fh88CXKJkFamIs
2+pwj9Iy3qVQuYmXiizbVgSxEiFH/wNrQf/BJ+g3BqMNVvylafWD5n0jVNuVCf3qKRvVNhXdNEyK
4VsXD1/JgCcRi3ItHYtwmr+kpNiBwvDcDc2OOZXC5G2e0kqSZMbjjIM1Tkcg0bDsgQzOjTXPgQ1m
FUUUtnlMpgV2JATkxLIlbShLb244wx6mMcBls0PKW4UEcdAXimDil2OMzAbRtxytIMQsxqxE7Lo8
1NmXyPF2lN80LA/Q9Fvz+6F8ua55m4eEN4aNOOL1UfNewQ0DD1JwVcMDLtVzpsU3bd6+wCsfB9f9
fV3U5im5xPUMy6CAuJX0YRl1wD9GuLx12mXAe7TPQMd/MGsn/N/kSNpg9ks3DRbioprQ6tDPS45G
Eme5L/Ms318XteVrqes56Iew8SX7Jm1myINxiKJzGqb6eIBuB5igCydXC8E6qRC3qX+eLQQhstTl
FPLEM3CXWHDtWR7te6PxDaTirq9oSx/wPkI7IcHC3AunQYayjCoEKJhA3S+TvecAVCjiIXA7FRjo
ZQYO0cNalvgsK+MaT8lcaTwqQ+AB3QrgvxyE9u5nwaAGRvHD9YVt3SzA4VO8Ox0KcyS53VHPXTC9
I4yw6rRCd0zeh8MYv9hJV+4QRQH1BWChx6FYMp+kOVds69bJAV/VAg47gUE0Jd0vo9ocWdRiW+Py
iBnOvVmocCM2F4gPCpRaxzBc+dkbMxhbe8JDTT/TfXbODhTsaelZtY+bCkINDIgCV94G5OX7Q6uc
OR1mDTro2S9j9zPHeFfHv5L06fpxbRkLQNboKJTYNvyf+PlKNzCDp80DRSdpAtgkZDl9u4l3FLw8
HxBjG56B97tFdLn+6bKMa72NXEE9jo1P2sw5NVl66jpkn69L2tQArITCfSBall9rSV4vZADdZ0iX
x7RFr2r1cl3A5o69CZCfaAXHYzMzcP7mMvkmiAuS5V6D47guZfvSOkAKQ6CHlIQcvjrYrt5Oemhy
cvonBMuCbPRN6qML8dwcVBBXm2rtepZui4SOLhsk3rkdwXRfBbVmx+zcHcc9IJgPKkDVywK/MEYg
D0W6HP79Akmm6/XFsgeEYPEtiULR8xWdjGfd8+dvIjdaBSqJW75jLVAozErDpxmBO8o0ZUi8jJ1A
20Y+EyNlL7Vea8UuHvLhx2L07k/F+V0gaL+uE5bQxdsDWAZS0qVrRyez6qQMtcgLuvqBs9uU/7a7
KhjiCRMZt7371KogtjaV33sTKoU1WWd2+ewhQMvSMZgr+uwM9afrC9tU/5UIaTsdXK2azxkMRtE/
s4XX/lTFn8sajUnXBf0XTXlbjGSaZu4aY19CUxIXVLcaEBtTAKewPxYSwRHxu8O/bzGQzkxylNRu
APwX4SX3D0Expi6NPTsIP5ntx/rwr8uLkjjJxMcZa9I6RxBKKmMf0wU4feP0lWVV0BGOComGvu0s
Pl3f1u3zg+vC8LWNPgphB1bXYSxiUplRXYRVSQ/ISn8hKSC4khF4S9cFbevifwTJDyFnsYB6ZOYl
AoE8oAlNfH3Mfl+XsfXYAug4RdLCsXRXfijkS4ZacEGKcFnskGde6I3OHW/6gEzVYWiSHXeTD+Qv
HKKjkgkzhjZO6dBoVxRjauOlOlaIDRvg+ZAuiFJ+stFreX11WyHAWpQUYJeNyT3PQh6fmn+i4WbJ
ajRWhomlGgRUyZFUoljscuYxr0JWfanBnqDfFPq9p4Jh3jyrt42TW/6mNIsAuA+HRsvPC0De+iIw
s2NFHxPrd62Ch9hSvtXWybNBcV5VvUVqeE9MsvjjQkkYk6TbXz+gbSno6ELIaQL9XrJQjrt4Tmrn
VYgHig8tPY2up0gnbHkvB6/U/xMhmSRn7ga8EyCiGDL6CX/zn16ZLy8d89hzYo3NY5PF3d/X17Vl
Ixy8jEUQ7eIBKel4T+LIoEZRYFzsiaYPND+0kWLrVCJk3eYmZgaNqgw961dVPgHcMIir5SMuZL0Q
SbM1oJAg8YzctojVHd0H1/JOu6N3opIIgvSDrerM3Dyut527mFEZOalyz0YuxslYiJTqiepPZBn9
rp4K364zK/yfjkoOrOHj2VwaDbKczeAbJrlxYiCSzPXzdTGbmr5alxTNFCnLRtaUZbgMQGbg8QmB
5PG6CIVGyPOWZPR6yq2sCPtyPuqj9rfNLV+Lso9UR1c6IaNzGBPqBTkG9cNRj42DS1lybtGGGTiz
xRUG/LIZBR4emQIkmgwXXYRylarCMFtMANwSWk/dqT2ws7trwvg43WnKXqXN7VuJEie49uvgaymM
Bopgu9Opz0B2l7nn2lWVcjYVAU8rQF6AyPuiMl9oqKTXSHSHzYT0c8vy/gRMfxWe6ubrx1mJkfRt
MQeudVZSvTYAFEdBkvSrLoGGqx/zQFco9+bWUYNQvOpNDwN677cuq3k9Gz0SqC6LwmzBQ7iYhs/t
mCgqLOL3yElHoFbZ6IRC4RLEZe/loEIK/HgRelnFb8B+NY3tV20XEONrNBzy/juvmEIBN0+Luhgk
wpPbNuW60aI1aE9qhXXQPAz02Nqz5lUKC7QpQ/BFOshjoSAmJXx4qWUdi2ke0ih/arRxZ9iDwgmq
RMjawDG6Ymst2kGwCjYE9aSq+2+qAOopwBxFhha9E++PhtgRN2i08NDii9/mf4GvgLi24jS2IiAc
uwPsMmRmgaX6Xshim464pHnYmF9I9KfDpBViOe58p+hCoprCnm7eIQCoYtZJVPOoHKl2YIoyphFr
Gs8ox//Tu9/uMrIzA8E3oSq5bh3SWpzk0bXW4halfR4mXh/7PFmiAL3MuiIvsinFQHoPeANIwcnZ
t2HUkbK1cIea5RdfQq3+cd0LvWbH5UuKu4LtQqYZ7wpZE3Srt/Ma6tzOfn2PEoQWeE0gGreAPxTq
O/3YHyk2MD9Uo39d9qZ+GJ7nmMj6oaYs6QfLZ7stKaIV2uVng5YE5HogY3VGHYnUzkuDNG9Pw1Iq
zN/2lv5HrNzzUuW8aLk3cKilsXMb6yFxDcUFFlHq5aa+iZA2lWk6Tce552E5s12bJICHL/52PaSA
Z1d1lS+5guB03bdtfL0XK0+IZ5NXDCYUsfvVfxG8vBGmf7KQZb4NbJNxZ9roHvLVqC1bNmQtV0q+
OBZmPFA3z8PKfuF8z9NvbFJEzZv7SNCNgnEECyoqBeZxilw+NxuwXvHDkNzYtY/OTZ+NKhabTU0E
lRdcokjlX/iNbHLRaQWD68bDuatJyPP4lJMf3UB2oGv1h8X4fl33t60VXvG2gFcwvYsST+RpTjbA
VUHQZ0BV3g1+7i9/E4BHqI/K2HLFLkVqXUSCQCySFBIc46TlcYeHwZPzCUw9mLE1b8xb4+iBQNBp
/AU9ouCSwajyIQo+0o+1Fi65swKDQkRnqOJ3877WQV41A6tF0bS0qYxwZI5DLEBjyOnH1ormqNFM
KOMw+Qs1QpeAdRLR2vVj21TIlRhJ5+fK0Bq9oIALoi7S7cXn0hoDEg9+l1GF7m89rdD6giAG1hkl
EbHi1bWuhnYu60pHCyWtQ82on5MY4940DpvB3Detsi10WyMR6BLUAF9Lj+8Foi3VoxGebaF2ZPcM
MyxaMDDfBKtFimZyU2EiNw/MFaliiLN1OQJhnju05oySJlDwDk5CkO1ncVgDqULhQTf3Ee0jHgqb
4E+Ro5BMW1heJhkP83mPONc3es3n9OvAfnUqLI/Ndjb3TZYjRbxpteRWZUDT+S34Tu9c2N8l0M7p
OT58QA9XgqT7XOiNUwAsi4etkQOkZMqroLYXx9fN1gv1hfDwujzFJjrSFUYyy6t5BFfd9NaEgBEx
KeSCdfc0gvzQiQtTIXDTSa8WKF20tBiM2aVQxtFxAzrHB0Y+8sZfH5b4CKsLphltNbgDigc2a/xc
f84rVdfFpo5jts1GAxgG/+V8We8Mo4Ne3jycOShGIstHDSZgnqmwFNs3dyVHWK3VSkqzbO14FJsV
CCwNwaVCn3uMJQ53UagpLO2mCVwJE6qyFtaV5oiZJB4ycGZEIzd8DaTLZWV9psJVXte7LceM4py4
tujYBEvqe2Gmq6PzweTwkjpKIlTzGTMCVhSL39dd4uNtHuA/PV0XulmJQSVSdEKAixlvpPdSeYl/
BXMGgmGwlyb3Ar5GQ0hcnPgziBeVbCpbur4WJ70kCCQZCRWKOOc7NO7fDeP06/qStg7NQ3EdHVPI
ZaCl6f2K0lzXY41gRYOX4UlU7vPC+YHJIcC+q+rFm6sBQRBaf+BJKJFMRVVWOfJ+ImbrUOY8e5nC
MmyfjkdRVSd4s1xwY/ZT2pilMLIL0IycfX3Igug4ncedvhNYRkq0ELE3cjAPGhCMMRP0Q18QCXYe
j8bRQ3AoxsLF7UpeqhvLt8G0jL7oQ/L1+lFtGA1EhHD4eBCZaOqQjqorM94lKCSFWTXe64PeBbqr
/7ba8XhdzpbVQMRrI0mKqV8Puv5eJxx9HuJUx0H9gxfQBtOxOVq+dwAr5l5FMbvhQCxMqWLGxRU5
BzmasZhjdmaBQyPmU5cafu+8lOiUYb9LFcj9hsmAJBQnqKsDMl0OLGhvoHzQINR1x+V1SJUkACaY
bqj2zW1RnGP/3h6iiQAdC47z2j4lGYuq8TpiD0jdReUv8JKUSR0a8wu4zxWmcFMvHDTdengqi1aC
98elWUuSDgRqyPVHC/maIboHL8GHhCAnBBoVF28Tyd7yeDK1zDF5aBdj5afjiMYpTc/9krFa4bU2
TBJKmBa1TNG0d9GJM5RFpJf2mIeL+Yu7R4qWcnv8NjdZcF3PN/cNpF8YMkfzOpDY3+9bupiWl6dI
cLjDTzTZuuQPRgwVMjZsHtbyJkMKJZZk7pcWmdSwBWa07mbMnxb6obN5bXLEnsGQS2czFVaesA7p
tJqcXcyzVMsB+CwKBdi8pyBIo0jYCeQGySi4je6WaJ/jYc/uuuXWduJdPv3wAPDZssP1g9nctDdR
cmMRb7La5rnB0VgUfS8d8m2sF4WObdoCRA4I/LFxALN6f/ZzAcYjNg15qJOzUR98c3qmyx1a8ThT
TdVtuSWY0TdZkhdP2GznLeB6Q/5tDAR+IAsHv07hJ7xDsUv2qu6NLb0WNQn0VAJh6QIOkk1jnUcA
OAgHPTuw5m8ty8HeQdCgcv2YtjRiLYe830MtR14VKPlFGMVfCxH0o8+7m/yp/W5XCpe0vSQkpcEX
CRU3JeVjrjEPA/wfatfsweHmTrPM/UJUEcSW4qE68H9i5Mp8E7kuQNDR9uLaw92skyPPf1/fs03f
iiFpHRBjtqgVSMqAwbBOnzKUWND39A8wdhihw2wJmyBRIiZtaTlw2hCfeOg1BJ3d+xNq4xKD7SL8
rxszvltM/TuoScwdmrSQ/tN+ANQaCl8kxkdOayVWGPjVQ4CNwxRbEV7wc+ZgSCfzvTkNNE+xleLM
pegLs0Zvi5OuMOoE8TjqSICX5qHWuqBrD/PAgwIYsg0QjYb71DAUGr+phiuR0uE1ZtS7RYyFId9Y
u/FON/+qe5Wh3VRCRww3iemMi1KpTRezskpc3yX6q0xemIo4ZlsFVwLEB1gdT9z0Q1KKF3SDsNUO
6kNR7gVuWHrUj3injaohhk07gQQcsoy4WxdVRXewvD6rYP8GF+QMT51W+xHZdc2PqP37+u3aVIk3
SbLj6JDeKCO3REuXvZwHN/9NTXTIg1pqadKzbtc/eZsdSTIpxG6eGMIIwfBCgFwpWacWRRKrS/FM
o6XxeySRdwQhS/VwfW1bu4iZbNOG8UAHDZXU3S6JFVlNik7/8aYeiqAlzE/KfUUOCKx312VtLWgt
S9Lz0rDLbq5FTB595UCQBM7adQFbB4XHhZhYRWvyBapjKZB/0DaJAjCgkjCKBgto7Rv0oVwXs3Vf
TTGo6kDd0QctRXg0idw0T6ssxBwIWgq/RfGhaEdFiLcpBFEE/K1rUFuOvnqvd/q8hBucsvbrUFbO
Ywd6V7/+f6Rdx3LkuLL9IkbQmy1tGZW86daG0W5oQe+//h1obo8oFKfwWjN3dzuiUgDTIc05uchr
m29aLpLSf0QxEVdHE4KYxExQzplc0aMPM8NrPJCSu+OO9zDjnYu5PLlUzcQoldRrl11S3McgHkk4
Os0TwXiiKTQybCng6mQpADaqLYb2rHL6mDwZ9N9X3k5LmyWa5zoDb9pyII3ykJqhn8A/XFY17rdh
gp4eKQNAZPBt+sPi0x6zcg/MATROCPB4eDPq9MfY2KegRA7yWA2IMmwyHotSgxdZDkc3Sy4pq7tB
QLu+FqV92/X+5ZNtOQMFWyx0fNsC4BjjePCG7RWhkBNPSgeflO1VEnJxqKkunZ/nXQbrcKYiJ024
pF4Fzi8gKKNFKe+BcKa6lPIm6dD54l3hZlq+PhfjtcVCbWWgWKae+Uop45M7dW8EtTtS8HJ8Ml5W
vtVPx4v2nzOyQy9GLpBWbCDvN/clMNO10MkGlFaw2Q6hALVppqA65Q53rGPL4a6FM0/ENCYdqjpa
6omp8Cplha2E8s2comQZWegjkZPRzYch4+YanA/L1vziBYUmsZUSryZBdE/rpbEbgkTOLgdbdIvX
wuEt0G6Nmn24Z8ZvYRWvJ1EOkeYJKylgvK6O9RWd9Ei4kx6bvmX1SRn/FYVJnjetmOCldaspGGLx
dZNTcuZYH7uN0iYlkfp2xs5TCWBgLffVxeCk6zwRjOcydcNoMDqJIf/ymBQ3U8RxjbxbYhxIGAKC
z0qUxDMEYmMg2VmM1om5nEM8MYwPqYfKAhYKbkoTDkQ+duWvgdz/J1fIrgyksN9SmtXUi0KCFmgW
mCNvR3H7Y+C5JqE1hGoeE66mxBTnZoEI1LFvmx691pi3mL15UbqMFBIwMnhjMAZSaIawaEOeebW4
F8jeWvapwVnP33Q3KxGMYWCYWgqlBCJEM3KSNPlBOjWYJgUAa+1Bq6WdKJeHUuk/McBPO0LYZ1cB
7WiymXifEivLATyAFScQjE9ieiM04WmpkPWDM+zPlQEXiKkCFCkRGhm1BnypUkcWxnRTUwYMce2L
g7q/LGIzqVjLYHQaNRt5DLv09x5O6o+jDdxjR/LEnfT1j3kFFBOIrBgbA8KLRBcUPqZKQhH3lkoz
2RZ46xVq8bICvhQA/lw+1VbygvFIE+t1aICCmPWjmDgeIm0xNOIRY7wt1cGRVMVb0vRKMATeBW7F
n7Us1reh9ppkg/X7ApedCUJFwTbo9BMG38vO1udP6AUgSmTMz2I15qwc38u1ZeYEr8F2aJxWih+G
1ni5fINbTkJD71MFgCnGWth3rjoIw4RmCkofY+JOsnY7kuXpsgiqvWxGthbBJAzmnEd1rUS5ZxhP
rVnaRHoolEA0gpy7nLB5GhSUgbeCji5IbD7qg9BmSbWoYeZR/h8Mi428FQueAMaKYnVMB/AoY8ap
vE4wBZd9wtuhqURbMCa1HOoNV0+M0jCEtBV09FCrm9i40+Ndnh2a1LJLK7bTASilS8yJ2VsDJRgi
/Ucmu1TWYKyvK62IePl+2NMudGcbGMiJD7wu5+blwUzRXgI43NlmmT4pRhcDvsMrSXmK5vFrUfY8
/oOtiERdwW8ZjJXOKqrIvQzHo5XZ3hj7+2mZPSs0v1zW6S3HsxbDKNoyKQu6pSgPSbm/aCcwXtsV
prWtzzSW1nIYfZunwhT7LIaD00CTMuhflOqXFqXPl0+z+WGo9WOVXLRQ7/+odZhM7JScIMZiCd81
2+i2T5RPZG4Ah/lHBFtvqApMDeoIcVndDCcrrCIHWzadUzQDb4NsUwVWopjYM/ZpWuABk3gZZtIP
bSHMTt+145OQCgknKGxfHLIDZFcqphEYc80A+WtNEVKsfpCdFKSlYiJ7n/k2tEuPtg+wOhhNiyKx
JEmigpEBixRlW9sEzOmXRWxeGHbSLNo1P+eWngFJLyQ6nFqnYidOnXZdP9udOPiXxWxe1koM/feV
b0vHgoTVQCsNYxtomXGqIuHxv4mgJ12JKGqSLdICRUZJ0LbMyu3GPLgsYtPyV6eg/74SAaLSeQ4J
9vikUfUFgAhjjufFLEu3innkrtsXBrg1CQXvczI2QHqNi1hOqVek90XoVZ9YW0Zm+/77jE3KKJrJ
cY83Z9sb10lUZ7aUAopK5sGTbevXuxzGIK0yQrV7mRKvCNFVjnJ77kZH6znP23PmG+ScgNsT8ciU
gVPIjvrLYjkuiUWP4/W5LTu6oxynnXaiQzvxsxVgi8JfeNxWm2cDXR7dXAawksicLdFyLRwWqENY
Xc8YZxiHIEab6rLObQtB1MS8EzJqjfHPUTzU5WQhrRmr6RkbXE4kFnfdXE7OZTlbCgdQG4xvQ41B
qsPIKXNDzMulIl6SzraaZLda1337byIYnWtTZU51IUEOsHTBENVPc5JwFIE6XTbfXJ+C+SRVpM/E
xPvNU+MG0M7euKRuqu6S5aHK/Ka6lxLeBOHW9wE2Ph7AIK4/5yESogIUeynqBakClu02EOsvGJbk
fJwtx7MWwrhPM9fGMir71JvAx9U1jZ3Oi2NhZyH6414HzQbR8sdOlQxrYvmAI7pmJRodaFbTwSm7
3A2J6OmZeLqsCudLJYwceq0rV1qYcUs0QHq44SvFsCT3CigNxNtQdKcD3SYW9u0x+84Duz/7WG9S
MRWOcI10hK1ZqFiDFKUlztxUezaN52F6sqxfl0929qkYEcynqiZFjEYlzt0uFR1zEYNINT19Gh0r
5i0L8E7D3OGsj1WhRm0G5OidMPgWAIO7jgcbcuYXmPMwMQ+6oHdjkeeuNNTg+BqPkzFxJtzOXyGM
DCbPKaexBYhgmoHyJDwUD8NuuW8Tm4JTl9y6LvUAHzwEI4vJqkNLDZNZyDJws4UBZYIXej9xepey
jWauAIRz/7JCbH4lFUh1mg7koTPcTMCeSdlUq5krt7IzlordSt2x0eX/KIZxrpWsjDhVBdWeCieK
ymAaKtfqa04KdF5Love3Og7jYXtZ7A2ASmZgC6Ntf8yChy69P1pLSn9pfxxjGXGMORWTMpkyEPDc
GsD2pL4CUZM96pwG4qbNrs7EGJJUj3Ji0sllHRg5N1OjGLasytTFKvFwb4ngC3MvKwXV6DMtXElk
rGrWwbNLlClz+/ShnwdbBjBZr3jq8l0weFwEZzGRuULGukDt0ST1GGWuNEn+XOFUiXAzT7qLRtJh
ThW7wiS0rffczcFN17E6JGNqqRGhditBVYq8eDYyc9l1hdBwqiZchWTeYWUepUZlZAUUMgzGIPWF
+8xpvwyejN3ShtemP880P94mWzER8gy4BABscpcbPdB80L885cfuBRVAWwiqA77oS/RyWVk4HkRh
UrOxDwH7Z8AFo+kmTvt2nuyoffhvMhj3IfaLThpqAoJ1Mwu/1Ka069DkaP3mQTCxjwQDu+1AovoY
9NtEqYBFm+RuU0870jRXs/FrtnhL+pv6vpLCqB12IZskyuHh6VRIG2SBAkDBhotuxTsMo3dpVWON
YizgNKbW6zpyW+mYoiDNZ/z6+2lYfes1tS1TFacBuhWIUUunTNzMfLz89bfTsZUURsXUMibYL4JW
TyCIMI6zhw3fQ/g4Vc7sgzA3EK7iX8Je4Nju9hViclbD7q2GLe2P+iAvU6klrYYrHL6NhNhJddMl
Pz51tHchjGaDP3BGFUXM3O6LftAD2ZtVGyjPkwNcl5vsijJvZ27ywPcU9IfPfDww03+fjomUiJJG
Gsdi7oqa3e0Lv3lRfyqvwFqzIfGh5WY2PHnUHa9SajQoFpWU+IYj4N1kh/Ish7eqW+4x+uDr95ev
ddO3rw5HP+1KWKYVimSJRe4m7auJW8w5v78ZkoH9jVkozCmdI0uTpCAxTTMwkQpemxspHf1Yd02F
M9ezGYjf5bDmlRZyh+KUlrtLN9qSUcxOMYV+3mc7TBJ9KxTeWur5vAiNHyuBjM4Xsx6BeEPKXO3G
PBT+9KJWtngb7YHzgbK7MtoLb3Kcc5UswUw1YLh7FMbMHbKrGQP9dbhvxmPMnYTZ1L/VyRh9HysN
bKpiRN4yQ8VtA1Wwf0wOpR0GQuOnfMdKGqPts0Sw8h0hg8IwnZ3qwBfpX/QquKzl235xJYVR85SI
hUlmPIflu2qvAjHWHl6qHXmKriYHi4JOE1R3EdZ/eMa86RlXcpn80EpFMcUGF9RfuDLrpzp9MkqO
8z2nI2U0kYnGAEee5b5YqL8AXCIQHZLabn0doEDEpxAB1p43EPo2ZnLmElfHYkKzHuVRmIZp/uai
ukeMr/uVn0x280JxAmiZrr6i7lEEoVN7BKLpXb/HELb/x9gqzNGZ2F2aah+1FlxlpwBoTv2hts5l
xeHYHLsCoFZl3aZUO2XlyxQVt3LzbazDJ6QJHA3d9MPvN8ousBqAWVLyCcY9Z7eD4HFnK3laolKr
Xzl600iSPA7hiKsf5K/f3AXiT/NxcKxAc7qnT1WgVidi3Ig+TiZAU1REFgOJYoqlE7MA3UjfciLM
tudHGQirYeDZYTcGq9gYcx2kky4yLLtTXxfxuh/2A1Eda+K9YrcfKbTm9D9hjD3nlpBaWYhkUbmp
9rFDDuF+wIuBPJrHwuFp96bzMGTMrQBF0TwD45+jpukU5POuaF2P4X2nH+vs7rJ+U0M9M2Q0jDA7
iiohhrw/aoUgJ4aBunTuZrNgq9YY2ZnVH0I99avCuqqHCHsUvO7LduhcCWVUMbFyMqtNjR3mV0og
W/kxcNe7g3H6/1HIcuUxmpg1oRVGKXKcSAidQchPGsVom/vRHQyUIcrS3AGQ4UrQLS+qB7tRWj9d
cjseQx5+zPYXBWiGhMU8NLiZ6xajUrAW6jclkKlVyrdRae1J4I3T86Qw9zsVvaBlKtLxMXFCLMAM
2XUX/yksB/W8WGT8fRLmTk01tKJMI5kr5n/lCgpUeEhjtOGydm46xZUQJjcoMaRR1SYKo2FyyKJv
Fe9Nwft9epErnzjMAwjGwHfhRkBETcA3Zg285cV/Ub73i2I8RpwKTRXG8Bh0zpdG5+EleerwbKHh
WRn5A6+b/nB1aUw6INWd0rcTLm106meZ2JVrBorfOihJedZrFEiBEXTX4o4HNcI9KZMUSHgExmYM
5W7xPKMv9titji3AwRQHMwIBL7XaruBgPg1YRVh0RaPj49dTiqlGIqJkrvlq3hmlTYuYYmpP96MP
8mu33pd+ehdzGh6btrUSyh6yJ5q2zFCZVA+a9K6J9nnLqWJuh+qVDCarIY1sNkaGhG5BkAFrcurG
buuTfWiXOFmHzUDDvWxomzrzLpFNc7o8BzNKiSdulWCLZJDtsRJSm0Qp2AKEE3aZOGkV5xbZbAc8
AYDnW5COV7P4de7NwFLau5zInI+1ad+rYzGOENAc5hIvEqJbEcR0ACvjrQBu1qhWEhg3qPQYT+lM
HWXtFKyqYhthsnyeD9kS4tFeGbIjtn3pLEIJhoKKx7ixmZyuhDPuMRy7plXAGYFeh7Cvqyux73dy
/yAlz5e1Y9uyV4IYPxmG+TSlNQTFe7qOkVKq4vSFLgliavIUP5k8QJzt99pKIuM1pbkYsXauoPum
oL2jXNVOotqd3QOjEe9Sy9YOdFU6fpo+E9ZWchmfQtLWakiJVGGs7zEmaIvNi16+XL7OLZ0xRXCA
GqBZwrgOIyNqNaNoVPqO95t9j7omReCRd7z8ezNXXcthXJWW5wIQXBCYpx+9Fx5oBXW5i6/pCpKw
53pjmrqwmeRaGuO0BEnQ8kkeiQs0bvetXnvqiA2kfr8LFoGTGGz5DxPTtECosdDEYjeZLTEcUbdF
hlPn420xqWCZn8sdmGwtjqDz9RHkOWtJjCLK4QiGeUNAihCNp9Aw9xXp9iYeF1lXPNcx3tZ685AY
mmsKwr1ekMfLuvIvH/H9pIyyZOVUN2kf5SiCN1d0YUbeo0fnpHYOrDXeg+N8KYk5LaMy4wBsgLBD
YX/ywwA0bcfCT115tFO0VtWbOHFkd95loi3dYDP48km3fPX6ohn9gXcJAeOD+niv3BH5mbt2cs59
/fFs7JQ0oK1Jr+Vw1dpDfLt8QSX3xrruduFOf0ge1ZvRbQCpWJyW1OatP2z6z9XZ2NkfdV7Qig1r
mpJR3K3cBX2bdZ84kyMETaBhtOUT8XUtkAl8QloBjQVUUi44M+I+sqtkN4tPlz/YVvRZy2BC37Ak
kjRQN2ZEhW3IeyO9UedbmYu5uZnnrQUxYS4m8TQkUYMazEkPur10bF6E61nB5oNpS151SHzznhuB
OB5GY0Ie6hqxKuf4ZG0Z6ONBoPCKnHFajsZrjGuR2j7L8gbGRlIriPrmqAg87PjNVHJ9d6z7MNqw
7WUkWq03uOrz+FQ6PxpvQccEEJ5Iynmx7V8EYnLXkgwgh7+ZwupJ1Yq9apoVHgHpPtmh9jPZ8+gs
weBJ3hAkbtvZMDBeb+1fvPS7VEZFVEA3FjFtw2s2bZlItnQM/cHT/cTX9pfVnt7YeZx7F8UohoxC
iZjhP8wYFK4UKbdmph5HY3hqlmZXJBJnpmZbSd7FMUqiZ0bXhwXKdnlzF3ff8vHx8nH+JcC8C2A0
RFNaAY9JaCFtuxdu6s8F/JIJ0DKwDRDup+JdHxNhiiEpCjGDXdUitk6hC0NxG09Pmugn7ct/PBoT
UgBlG2kKcGLeGhkU2UJDQoIcUvXlXfvyx5sRb/Hln4tkF3q1thkxsI6TCeZTk95k5v3l43A0gR3s
NFsl18kAN6jVzXOjtc48NhyPtO3S34/AhI24HOPFAFKzG05fsc63Fxu0ZKpvOmCdLp9l26dLog78
KOwrgfzu49udTF1o9WNC+zHJveq0r5HXHZXX6pnm94KbBtUTb+N68/5WIpnDRZOBT2RhsKrXj4qy
52JQ836fiYdKm4SgwAtz/L6fF/ua3F2+s82ItPr7qfyVZ80jSW2XgeSuTiLbADSZWXzVFR5Ry3au
shLD+Dc90gutQeXNJTl8KcLtbtjpV9Ohf4NNnI+8gsqmQwAjKzAgJTA6stgFglCJbTfCdXfdocke
QQHQqTfRMAJt+o+R8aiFvotiM0BRjadFDmkurSeY8sYYlTPpYePVlTFyLGn7Y/1zKjbjE9Wo6a0O
ymZGpwQD62J3qLhz628mfxaLVgdiVFo2q//lzHRCpg8mfKgBmK4o5RseuTICWjDKg+lr9NK4eJT5
PPj67Wi/+gMYnU/GsRSkKYbP2y3+/A3hw80C/SdtKem7+SXz+91lI+Boi8YYgVkANG9Osty1wsXR
kwNqL0FrBWJzlaY9x0nR8HDpdhlLKOYeSCFd9D5/1Hj0nc7zS5tOd3WHTIS3Mux0dg2iVF8mdpF9
kaN9HRE7iz7VvFrrP73clQcpCLaEkjClX2tyFxdb9651PTmFne7In8POMcbGBPoM4EStXOloy2U3
Y9Fj0i1QlojzibZ97ruZMREegHOzWE8079NJYCzirTGjbnlZ5TimrDNY3SOSiEwR6a31rS+VgtPC
OVVFx6v68uQwIXEWrYFyY+JxeFXndhhggwPLfOgUALE2+tohedavtdHmkS1yrpAFxBfgQiatNDB8
PrimdrXweizbufm7fuuMjxAEqxlKEWaEd4CvOjFQiqRrKyhQv6g5yfJ2MruSxbiHvmqmUKEjgyNQ
d2i1JPT/nu+ggwi8m+N9MMY/WE2pRUB9QGlIi9w+aW/7bLiatJGjGBz/oDP+Ac0jdIdzFF8bKwiT
H2L8ba6/t7xC9ubsPoAv0ZQUAVGrv5WGVs4hFEJtUtCmd0kBbon+RjTcZknsSvfb4a4eX7TmG6Dd
Oba1XZRZSWW8BEYEzLGmrQ7hCDwT2gr21X36kD1ZeITgVezkXoQC4nic7y9b9b+oyvt5GdcxgQIo
l000MGlNBkj/6LEY92AsDDA04/OmxTaNTAZaJTbbQNLAwngYBOiiFYab3bB81rK7LvlEowOLa//8
PqMjZYnqGRD+4QdN3bE6cgSrF+c1tantKxFM8FC7aOymGk17o42cMFKCXpnsTOJhP/HEMAqxxInc
NmDFcXXhammCRcIonfeZT786CvPppSwtU5SVU8RBEHpTxDkEj9bWH4TAfOE317ZN612exUSQvu9S
QaoaePZ6QN14OWJ9zp71RLE1I3rMCAYA6lD1QmGx1Z5LGUd//SyNWUln4kpsTtjTXfAuTfeI+XZy
qHZGoGCUlNcA3nRUK0FMNgpI77rPmy5xh6EGz8mjZFw385OWfb/8+agGXDoPE0/ytAAeMfXxWXaQ
hOPUeFXt4u3lGc2TmdecDIOjj+wenT4nnZh1ZuoSFIvLXSqeLF6jhndv9E9Yed5WqdqmXWBZUfGX
IRyJsF800S4s3v7IthOi6K/AcQcmFnNxk96UelNB7UVd+NqBqjA3l/3lb7PtVYGB81sGE4CbspVB
poNkqccMwLDP/Wiyjdnt3zryTW0DcuyyxM3LA08BQPDxtjsDp+8INrVQ48QcClCkxvqbLpwIiKyk
P0atounsuxzWhhdBFVK5xsFaotutJtxWYwaCKR4zzKa6rcQwxhrVM/ieMgXlPmt0gLd4AJqfk1mJ
f/nWNvur6+MwtprK2LLWZzw6kmfJt/zoWOMxkCHmgs7takYrRD0Krsmxpe3awup0jAbOs9GnDR0a
KkXlWhqXXVFNv5pJG+yhprN7jYsly12XhD7JJyeqSt+ysPctty7n+PQaz3zI6g9h1JRkkwS0O8yN
th64kpwxoF6R7BWPPBg8k9h8sq5kMea9FIkqdBWuevC7PSa/XmJfvBVVTHWYbosplfGxcZpTWjoN
r0sqb1r8SjQ1npVnATce6RoDaQfd8SvASKG7o19jm0DaZc7gCPeGQwvz6i59VW6Hr3TfIPO5X53q
0qXLZjKH0hBEc5gQgPpD/Kj5bSB4GHtbDpLXBIWj/eR82814h4Ypdg3QXTffZpdXh07FAoXSMUyR
2InOgPpVFGiIdxn3hbutzuAQg9cB4gq6y8z1gmuGVBKaK+jNPmIwwkGE963FNk40i7TwgTnOblOV
VgIZtVUEq42jQU7duc282NoN2kEkfqqdhDbn2eqmiaxkMWorZmHXCzlk0dpSfUCy5ND9K/MYcdvO
m2q6EsWoadRllE0APY7SlP2aPIHm0eUoBf0UZzq4EsHoIFEWC6NpOE3eeuJsR0fcn6//lAXfamzT
T9zc4e2ob8fClUwmlRWWQe6wFPO3IiaYh0OeZ7ryTX1l+tWp/lTPdyWOyWrBEFeAPBzjHuj+OgbA
59rY8kDqwgkd9Gf+/SZlkUlmgTQQgiJIwU2S5vucWTsSZodeu+tBktlZli/nxh2ZB44XvawiZ3PK
RabL0qDhLsPwWlbuF+H+soJsJpX/XJ4sMvFQahH9Yz3EIzvrLcdA0ucqVhIGtaJrid0KTfds1XXo
ATuCt+a4GfI1CaxLCMhAC2NUM27MVksH5LNN99AR8FSFha1XjX35gJsXCMgHoI9g9AibWB99VQwm
50UfkL8YhUpBw0cDyzwRb11iu9izEsPofBsnXWxptAmWyvJ3vLF1O1JB2FrXtfVNM/r2OS6m7NWs
Q3I39K0CfHlpWV6tTgToweUTbyqqgQ8i65RWWGT+FFGbO5D/oO6kBuaBjllF+3aP8i2v5sSTQ/99
FW/KXpejrsD3w/yfI9ixkz8MnU2c+Lv6NvtK+1nxE53aBPEvb1COusYza3w/5NvTcyW8ILJezTJa
Gr3g9UQAXnZqL9bzUvHgI7YfsStJTGZax+ARJDE6GsUVNkvRFOp90cdkb8C9UGpr52cC2Q+otACh
x8K0F+3UDJkKR9a5xZ5Oyww786p16SAZv4WxaRfGuzD676sLBDQwjLIcsX4WfZvErzFvVeqtbnbp
NEwcxYyH0GURkgENw7yyZ93IXnLQ7qVA9NOddXobYQn6HeGp5aZbWR2MCaq9oHazuCDtDE9GbCfX
hh+hW+JXu3IfH2W/cWKv/c4rAWwKBcYZiLXAoqSz8E01sIeWYsaGe7xcT9lJCb1o5q27bcvA0jmA
OCyK5f/xi7UaEPZlXUihiORIV/fREXWAFoDFs7l33pCducwp27Gcbrr/TyjjTEp5aHL8Kb8nuCR7
Qlqp2qJfYsSk5H27TQtYSWNcCkjf6i7q8aj9jc2hGcAopYMLXaCMNg/oddMG3sWZTEhvjVqqZxXP
MiLdpNmXsv1U5WElgPEdk1J1lZhhCzIrcrsPf07Aj7zs7LcftCsR9EpXdqwYGJM0F3j7wcfwqZPf
0M61+XO+WdA+0X1y079gbrHkiOXoosm8ANKp06o2xXJHLd+1We3l5LriIvdsCwEjGZa0FOWcAG1E
KFViBBgzvNUwXqeryEhGHs8MTwrjL8hk9RJmWjEtXDa3QEq7bevSLpXEvfyheGIY6w3FZooqHcWu
WjtGfWaLS+uCAuYzUiwFVF5gJ8P/mO8ipXkpTwWqyJlU2mZ4XY6YtRZ4tcFtpQMgEHCSLUkEn81H
pRvzeknqEobzNheP5x+hK8W/EgzGh3Ya2cSNvciVfl6+ws1cdSWVucI474FhtojYCgEAZ5SrriUQ
f87uVJLYuXIn8R4yW+7BwqgOZXvARB/bvCjErhjUUEswNmGPxnMX/rp8Ht7vM7c4K6BBGCYjAQfQ
o6iG9qgmnMcs/QU2Bq9PwNyYpkyDUkYTXmL5gzieVPOvOP4CB8vJODcLAlAELGsqlNuIrbAWcrho
CwXy+nuWrj4NL9L18IaDFh+wipW9XL65TQUEJRQK3qDGRlhgHKuaSgbAhDETljwXe8WtHkqne4nw
StoNHuik74y9UtnGLY8LZvOLrcQyznaJulIGDgiIlKJvqXk3to+Xz8X7fcZ8xb5I8SiCXUWg5BSy
fZlxBGx5ofW90T9gFS0qWeubsKOP2PlFALuGtbwS7ROIFGsZ9G9YyZCMJcnRhsP8fIzVv8WTQJKe
Cy9SbPot163yHiGMMEwbacKoYRBClBDmkqH3ZLEoQWuqA9S4LPxknveJJjzWBQ8+d7uF+/4wEBnz
jVOtSoQcTxBKe0t2wheK3aTfCs8LisnYUthLh9rHftILTwu3PqK5EsxYtWJIiTyaNMNNc2XX52O0
6wzNcEoR9E6XFXJLlAUcRYVC6wL0mhFFTGsBBNucula9T+LdIB3SObgsYnMkci2DSTGncbKGmjqp
ztV+yF7uW4A0uBX31gmTTkhg2u/KreBfFrppaDBVAIOBOQg7lB91NI4AJJpZDRzG7NVmY08qjxVy
++beJTCWFkdlBYK5ASsO7ZfC8hvpMeQRjfNE0H9fGVpdiNYyJn2Kis1j11wNrd3HI0cBNi9KES10
tlBWxngEI2MBLYNA6tSthmupPEo651WzGaF0vHVBaAmaP/bhJBilRTTkyO689LYZR7DjyJGnX6To
vMuffPMpg7f1b1FsyWBSFxVoIR0t7M4eMFyDtA6GNwKEeYftTy7f33ZUBDUBgiIAdkEa9fHu5LlL
S90a/66Dyk5rtyfTRYVkrwCyaeYSlW1+KoywYAEBiRkC8UdxYrcMVS+piSuU5VUYWke56nm2ypPB
+AN5mFIdwKr0DrFHhL46aARczD0e6Fr38hT5vK4GTyDjHGppRHoWyolrNj5A1+ye8AyV/slMjgS6
BThN8HpRWFXmSPWYyZ0kCLQ3dwKsv6ZGthxK7hg9AQPOvayDGxb7QRZzmjlBqQpwyEjPyQwqiV2m
zXYqckZwN0zqgxDmEa01akLAnZO4paYEQ5U6pbS4RK68suO91y+fBwXWjypXtaZkhWGPDBkm5YNA
B3gWSnrqPHRSDyCayh0ychwGTyTjkMx+qBZRw+TtosTeaBqupGLPUjP3l7/Uht5ZIB6iUKHgmcTz
8+PJCqWU5xFLG24yfhuNp4Ub9ajxn6mdAtovRcV/2Jb+KEAaW33uQ3Riw9dqbxzLJ8HBKE6TAzW2
CuqXmcc+un2gd3mMMxpiWVgwbYE6gXajdVcFb3l/87uszsNcmBE2udmjfokLA4Gv+CBFcZATHhQY
7xT031chr5+U1NDNhbiT0P41T0j0Jdm9/OW3Svn49O83RU+6ktEQtVPnBBWV0ZnBLxk76JEfZ5/i
w/JGoLeKyx9kMT47nDDUTd4AJbWhD5qsuZriAXActXDCUjGGYUKAFROiDq6iD4qjSs3z5dNuer/V
YRnv1yhmb5AZNRa1AhN3eRX1QTI8zvMxz3i55KZfWolinJ+ptfEMgh6Uc4qfi+XPxnNpfRs/0/D5
cKWM+0tiEEBUA9rglXlIwpuIR9a5FdbXAtg8ggwA1ZFHdJQqwFWXNh2jG47Kdf2DQsVlX4qAN93L
Ufo3hV0pZEJCcZypkogCceSy20+9wYkZ3EMx7qEXW0KGAS39IfIoUNy0K47xX/0PiqYmHy33M6vB
H26R8Re5Ok+tSCfYZdATYgEPWEiLYesuvcQuKAKE4cuavq1+BrCyVEzkAQX+o1nHi56Sseoxx6k+
IYOx67myy+hJJrxhhX+5y38kGUxUnDU5BjYGCvX63Rv+zDFGmd50G88I2tv4Tru9fLBtz/sujokk
c26WVoHBCLc2r2Nt144varm7LGJbA99FMNqh16NZdSO0A3v/IRa4J44X2npLQxveBTDaEJZtOM8p
fIN8h3VdB7CSnS0RW3/UMJo8upqTesLPpLBDbzzwVnc5imEwMUVtCzMP6Tte7ObdkheOkIneQpJb
AlLpy/d4JsrAgxMvAix8YUbnbNa8w2aNutQzHLnhYnMcpIBdf9Xw3lTnCsiIYTytotezAZ+hOPmX
9q8O6AllYD6SL7kd3Y57ccfbDD7TDkYcY1n6IGZNTHCq2qrsXpbtijelcP52+yiC3TEVxQEVig4i
4qvO7fYYKXHkfbIXXQquyAMFon/vh9SMEcYY1ASqZKNNJnwlPHKUXRaMfrtvAt6A3Pa1gcIclG94
lLLl5aWWYpDc94qTYmCg/T4ZvNGH88rK20HeJVB1XAWOSA67UZ0gQXro/zIke5ztxS3ccD9Wdov/
FyspXudgo/v6spqfeSRGLpNUVNOgL3kPueL8WqvXVYnejcxxSdtKjueuTLk7RYMtAfexNSFoyYDJ
OdElP0o1bVwbqBlJHvH5ECHypu2u5DE+UNAm4Ik3kCfVLs0LMerhSvt4P6ne6ClYAMQexRMB6nhi
o/yHgTjD0zLbuFu8xqmcP56dple8+mtYh0mWdjBESXF6RbTzGKlj50Xyvdz88ROPEcR4x3IeJCFq
IIhe8gyu9dQHu0Dm4GyYNnY0nM0EzobmXFahTeNYnY9Nwpswr1sNYjNrubaE4Xo2GveyiG3zWMlg
zEOelmkxQ8hYLDsxnenvXK50AOUauXGGVgJFDjdcHtYST5MY88hyQzWzBJpUF7el7ov6k2zs/py2
g/lwTBAQS7WN0SVUnNIonyaCPdm6vGkzXklo09ZXl8g4f1EAn/ZID6MPABmIgyVfnGXgrPmc93s+
HoZFuW61pjbDlkp5ku+EGxVIF9Gr/DX09RssyngglcIAL8/GODrI0haolgk2aOBAOssy2aBktK2e
p4LUTM9CzfvtsdDWcTM0iVbhXHIg+ctVcgCB5UEGJg99bYZO8sJReeqkLslj3EZdqUMy1ZBXfFHv
9APFL1axdQGP9fec1mVxvAv8P9Kua0luXdd+kaqUw6tid0+HSR6P/aKyvY9F5Ry//i6O93XLHLl5
7PNgv0xVL4EEQBAEFujfV+fPvIiqEVLpCvWfRC7tKuIdAlSJb8nDuIkJzL6xSA8BSjI5nsWg2Bs+
ODOd1qVFWtrJAMUv5lQ/8WKE9xEro5GM81DnspNmPMA7RuRaqACNbVBjoQfdcjCCjHyRcAwth8lD
MATd/OMOzDdwHWSB6BO03jV/1LlSdKTXIOBwN3SOrn2VBs7Sbq/sTwi276NbzHlWKlVxTEyHaOQX
XaxtxehtJXkqDNEBQynnfvYbG78iMmGXqiZjps0KhHoaPdGrUN8kOLpbJiBTo/MvIlf3shOX+osn
KHOuhwoZdTwh4lxHwWvdVqcRBQwjKHEzHAtyh/aqGq9QkxUsDYJOglKAdNhJtXlnxdXRFJqLZCYe
UcrTEGv+bfvhfRpjrbpejbUuY0WWscH4vO9q3vlR/Cirp664C1XOjm978uv6M9YKmo1GL9Fz62j5
pw5pGSIH45/XOP6quRZjsKFQJxLIgxRnfOhcHeWpxJfve187aE7q81oAeevH2GjfhpY4VNjaeRLd
UTyJ6rlLHJSsOsW42DJGo9/eL94Ksgf7UnbVjA1DQHGK4t1QxHbD68eiv/He4113icq88qmhNMlK
1GGXCqF0huRDouyFKUW7cu7kxsNteX4TIVlo3KUVZir7/Cv0YVTLrYjdIsiF9ouDGk5PcL7JmaMf
ISdlwcyc7tNt2G0Rr6iMiJHUxLMi4LIXyrlTiPdEzuyizJwqPC88is/tLbtiMeHLQspUFGdIOGhf
o7BwiuELCb/flmfrGMQTKgpxDFOVce3/dcvqqBUXlGspTpR+tIyzXHu3f3/zKrQGYFxYbNUgoFwA
oD1p33A7Pg272CFf4mfRRd7E5RE+bd7G13iMX4rlTNczFXjjQT+0jrTLA4zdfqj3Dd58eFwrWzu0
BmPcUqVhwDNGi+Og7S07q+xIiW3T2nOWkC4Ra1ZrFPoVK7PSFFLGA4hXEYipB5r+1DxKN0mpEfl9
PzyRGL80d/pcyVQh+ib22zr5lqC515allJPVpcp7SyjGH1VtN8xZYeLuVo97fXG6YXgeNPHeVBcQ
Ruf7ZDxGxpfbK8lTdsZ4CaYhpSPqxBxQ7NtCdtSJ6PxvCIzJCiKiZjJj9aTu1cClo5g4y8bTbzaB
m5tSYygxEEC9/iyDTUPdF99pPEnnLPGyZxxlYKnxGxHdNxOyWyBLPpDqCX6cmxDkQTD+YZRCXRtz
yCPkxZesJE7ZJM/VzLvNcLae7V9Aty5aChLAiMJTJ3zMec27HHV+l6itCKiRNfx+stf89BCjvZFe
k3j5+63jZ+UKDNYV5K0gzyk0uCzuUu3ZnHYmQYm9uZ8GXqsOb2MYR6DRXoUKFSvOhMF4KGHsc1vj
avNWFLSWh/ECyaSK3TQCRLq0L29tqA7o6X2QLlgfehfTasCKrNyrJ/PMa+rmGhLjDGaMFq9yupSU
iZlm6ARHa23KOUtZFitesdI2noQZ2lgzVIWytRz6EqaCGcOWtMhI7gdLR/ehlS+OOS6jHTadit4v
Jdk3XWs6IUpj7RK9WOeoiUXH0MH5d9tRbe0uHvZROiyCF0AyWenjwqzrrlSdaawx9S62BwOTEBKD
A7O1v2sYxh+maR1XZg2YvPXH8rCEB7GvnK7LbC29EwuOc+QIxd4Llc5otEwoVCeyzpX5XPfBrHMg
tgxwJZDFxEtTXUZ4KQFEMt0V80unobO4eOnTRxAZe7e3aDN0WmMxrlFPQwWRE2it6Qwp8YCmGl+L
bO0z7TlpguQ/vJe09y/+uACtAZnYKSsLGAXl0f5Bgp6DBN04YHC9w60toL/Env5rJCZwUhqjklAK
pjqz7tYeTYxEh+Rr39vWZyugLWV/XJfKiEZVZxVDqQbB/JwB+1aEF3AndfJDlz/+j/vFeMy4TIwy
TYAx+eS+D/IAZNIH3aaTNjD62OHViW56lPUiMs4TPDVzEk/AI0e6gsud6cbHfB/RpBK3zX0zBbJG
Yz2GHOtFQ9Hkh+WVcsmHruaFe92F89BtsisO6HB2o6+cRd06uNewjAfJRyW0ugiwmAMa2zKaOZF6
OVtgSsBjxozXV+LJvOd4edttqSjIFOGx3/UMGFM7N9ZQUdABV5TGz+AgXdHTLs0ePOV4pyJ+ZytB
9iUKOlToeqVr2lGgHDC07r+IybedzvVzGGtpRjkBlRk+RxA+121rZ+F9LrhL2yAu++f2evOgGDtp
lEZBF0ut4pc729KCChNx6qMgP1joErsNte2tr1Ix5jKknRqnAqRaShGpu4s2gHsD7ze3UX5jJVcY
xkrCGDcLywTMbI4Pg478mejFy6FvajepiR8bNlIMAd5BDwau9dbA64LjicnYTTMkcoXZ4apT9l+j
dLBDwenJn9LRvXm3q4yMkfSR1qX9iF2jEpWd7KTF6IB4IDAbc3d7PTnisMyLOSmb1rAgjtotURCi
qlY3jsvS8qZDvr2RskcESmF+xkvMupVZFSVijQQZZsk/oEgUadfWKZ3oQ7yfXfIiOW8zM8DSLwf9
f/HQvqk3a3xmTQU1miVBAj64NlpbcZed5ehPEvLm9Fla4jFabhneFQ7USb8eUFMs5ZgGBzhw73mi
dGpyyQlB+92Q0xJy9pCHxQQx6MpolALj9JxM+adpnpuxtyfj2EuRrXLfaKkV/34bFZbEobdQl53B
wzrpdz0wP8PK7ogfHtWnBS1Y+ZGe9uOOezRuael6NZlIplWXSZspanIUc6/ZazvixifziLKMb+Ue
D8Of6RDO25axeUKuQRk3bUpSPcUDQIvqwcSz+j1VGuUsX4qXVnLNp6JBbzId1sHr8OYi0+VYRTel
ttRWauFuQamTBFsnyBXaOjixTukJpEKHZPFSUMD9hy/01vG8lplx4uFCwj5C350zJ6YXLfVJSA2P
s648dWU8OCZ9WgK+Aep6xMXJpWWvGGJwAIkZ2q/NJw0hKno0vvIy9DwdYhxQR/I+j6gDkKWHWPb1
9sDlbeGtHuNj4qwXp1iFZPFyUbQgIw+3l06Wt6wPzCkSKsU1AzSXvyrG0mT5iLdAeJXT4mdwpUqz
o4yekWc8liigpGN2wQGFx6XRHjHxiL5kLZ9uf8SmkOjRAbos6ygw+/UbQC6mdgTd0g4IoPxKMD5g
es/+NsTmiyeK1X9i0HVYGQAeAjpQEACjbOzOzc/6ST1UGJOTOssZokkPsj8E4o7eZXilUpsObgXN
uJpxjiswt1FoY7Cn7ERCT7T2hvh6W8StVQSPj2KALkaTwc//q4RiPwpdOBAE+7GlYmSHrN+Bi+2P
O8F/DSTY54AZNVlVbCKQIKaYPM5JQ/YkB6doZ3Cc5ZY4JgbD/hthswzHOmbDllGEMCJSn7v6m6kG
t5frN5fnKwCzLWpXhWYSNSo0v9w1eM6jifPoBB8s+6UbX3iP7ltOai0QFXilgcsMeiAlp2Ge/pop
H0bV04ddLj5FvOmw7/ndmT1ibDpqO9XM6dL9GF4JikpQyAleh1vYeATFmTtxDJi7loyTx/Xj381q
UU4mPSfuZEvndC85GAyBXBnPYXAlZBy+WEWpSjLsnQqWoMLNnuKg8Yq7znubbRckJ+Qib6vLlq9f
7x7j6wtFCnO1ht5n1hd52hnFWW05dULvif+YfWOcvTinNeprsW+Dj5cp+we5o/KqOiiw8kMMK7Rn
nxbk5W9jgOiMbgwD4hbnbcbVK1HZB4RMbWPQwGNxa++lwzRLdCU7SLCeJhfzqDCKKHVKy14a+2P1
xTrwJ+BxDJ99UkiFpRhlBZkf0mNPK8nT5MG/vZm/0VdTQs+cBdIbtvzSistK6NGZArnK75RLMj3k
gfzclrB9yiTN42p535bztrVXQOb4UcAghnK9DCbp0zRBAXYk8ckKSmDxknTb63eFYvyaVUzjLE2Q
TbcKIZjjLD8kRcRtSOXBMO6sTltVXPCQ6mT7yl38eFejrNlAPgsVdNDRAqWHtzdt2wKvcjFeTcmV
XCcd5Irql2E66tZJlD/chuDJxLgx3YjasZQBMaG3p34tZe/271MnwV51TPEqAuO2mkIEpbiK3x9B
sGuiwQIz2FCfo0ayM9em0+acdsPf5GuvgIzXapfEAqsm1YXT7KnoBSs+5nvZle94F4xNySR0oZqW
jlDHZFxXJoPlsm9htAuYdHZtIoGhdBibnaaJyn5JktY2pmJwSF7+5/aSblvWFZlN6TdEsjSRPiAg
sNMR0iHpeO5f6R2ceLyAf1M/VlhMoEravI1yglRjmXkZyl+nb7eFoSr8Tj9Wv894CTMuNGugKi6H
50zv7UV6rtKIY0db4Shumv+/VSx7QJjPRbzQHH61KBchyRo76tEGJoa+YAqcsJsnEF3QVcxjxTMI
RwpsjljcGVaBvORTRv65vWi/0QAVPfiWYsrvaB7qKBp0PYpwYOy7feUPO+NU7xMbDba2xlm7zXs0
hrH8xGIMqifDkkS4bCKnJB8WUJiVgYLMgeHFx9EtzjU4Sfu75U97pOjhsQJljEtSeqUrckT2ffWS
6J/1vsaQ50+3V5HuxHvV+ykYm7XTZ1mLMyqYKRV2Ci5uIXy8jbC9drJk6rppahjqyqydopJIVUFC
6piDqwcSuu+j1FY7FJ3SaR8j3lUjhDbZiZt2oWbzTrYVMLN+jSATcKWFtM5WdPoz7dbLndrVAt1v
PiScKG47Nv2Jpr7L082aYFo9xMRDv9t7tMMydMnXJaAsA01g7XnEc5sXixUg45WQv577KaXrOuey
DS/8sVWnpzIVkNmSPTXL/uYUW+ExXkpPolzORQu5JLj1RvNSwR/KfYLxJsIp5TWsbnqQFRgTzShC
XeUJyD1QJnxXC/8Y6V7kNuPc1g+w7P/qpYRwkduihH6k9kJ56ILuTrVBxRQgaWTz3hk3MxHmSiIq
8conFsZYxUaC7RoP1R4ciK7hp14eLEGMf9QGygslcY/5Vd90rX5vB0gW/4o8pk1ERAI58+8/BmgQ
EHqIl/G/HE/P2zom2hHBQCBNFeAMK7Mr9dglBwU9dhyvQrX7llCMVxnVkhiCDgXpfDzS4Aof+uW+
Qb4PNyPnNtbmybnaOcaPDFVWioMJgcbawCPRKck7p8TbYvjnY26ox78isV3aajrU4VJBR0oDly6Q
Cj1qHnji6iMdgim4Fi9O5Czi2xG70sleJmmc060qjnTayGKjAR3zRjCnN+C97G8eNCvRGO9RyiVR
UOiCV5Na2imltC9jnoPiQTA+w0h6fSEJpJnmj115P3GjAI7HfTsCVsuFGcO1teCIQ1GS+pCfs8Gm
hLfxB/UZmfTz/Brd09LL+MLNs3A08K3keQVcZZGYxxoka9zmOD+geXBPx+DkeAHbNd9pdlb41O4q
97beb1+Xwcksyji4jXc8SmB8lOZaQYTVoHlQdCS38IWzai/ODHcFLuHdbbzt/bvCMSoim3rbWRHi
nUyWnMFIHCvlHGG/iUWuEIyKKHKolKMMCLyHlDYI0JZds1OfJuKIvlO64w5sURfeJWnbIV5Bqdyr
3TMwdrGrNSxjn+yiwTVEvDEHt5fuN9HHFYM5XVKxzGtlfBNM93oPLcB3Ibx8vMc0BQxpjV3etXyz
zB5EZD+Vgz1VlLauQvEt/DYwAI84jWkLjrg3AusAwIuFVlNu38u2BaJQDuNdFB3Zk1+XMpTIlKRi
QnNU5fc5UAO0g+1qZ9gtZ9S3HDGTsd53gcX1lNsG+BOXbeWTin7okZnGhboU0FLXLr7RCJ/nXrSn
aOEcN9vqcsVi4romneeol4HVh+cmA9eSfKcqnGiVs45sC9+SZV1FamBY40eS+IbUuBZoH5LXidcF
SXfk/Tl9lYaxuF43h9pSgNR2vpK0zqTJjomEdFHZpP6gDMdw6XixAXUUtzAZg0OrDlGjFJizZjfo
uycgirHNYw9WcqSlv/JCu22/dRWRsT1Dk1CPp6TIJirBvNwXvKnim8qnoLYejEsGyGvpZq78h2mE
8SSVuLlTPkPLa8bEluPHjKS8ddvUihUQE1MtHZl1RQEQOf4ouqUzb/T77KNyGjzqRlJi1zuyF3hx
CA+YMWu5H5Kwb7Bh/z/eT0VPJA3qpEfjVJa28EH0Cw8kNb1/229ubt1PibV3l7bYTMVwgcTx9Dgu
xUnqrcfbCJvWvEJgrDlTY2kmAkQztEcw8GBS7P1oPN/G2Pb+KxBqECsNaTS9b1rqMhAf+MqFPuSW
To6mTlu1tUPpgpzrb87qFSJj1pKe6WY2A7EWP3XKy9Lz3gG3j+oVAmPEoJgigkURxCD6InpzZusO
7eNC9Vmyo4QJ4i5zjCP3XNvWRTQ8gTtUQszBWHOVto0kZjFS9q863piWHeUPqB3BiR3wadGxOqWd
QRd5DWS/2cQrMHOgZgbC8XbCEd658Vk6tkF+UvcGSotCG5fDp+TEfU6jm/TOT1JKl39FZRxLvQiK
KqtAVB8WX/ZoJn++9P7oymhMBw0ej5aBh8f4l3moqj6e3yTEcyFCZ1p7E79R5eP1xbU4ZrFt3Ffx
GK8iaUUvyjrgED4Hok72vcodwL5t3j8x2EczfckzIZOAIX0LJ5t2YVEdXR6Vk9LYEigzRTvy/6aT
2rzuG/tUVocxaBFwxjmxWLiC3DjJqGKY6B8PAqC30RUM41VEq0SLD4El9PKn0tjninvbbfHWjvEh
SwUy4qmDGMn4ZMR+Z92P5f42xGb0sRKBcSItaUDFSVcq2dMEj7lXArJDuUdwG2azJnC9VIzTAHsb
zn8afg++4udedIDz3dUudVNNEPMCHI5iG4ynIFOma5gtgDMlTiXTLjEXpXDGUTK5vSmbFgsfYIKy
Bk88LOGjJWttNJp4E46+0IckarHiJ9Uu9zQaSA68hMSm713BMRonG5XZ9Drgcuk5Lp5GK/EyDEuL
BM1O5b85mFdYjPYJBM86wtKqToiOZ9FEbc4XjTe8dnOjVhiM+mlqqSpCDIxRfjbqp7DneVS6IO88
+AqA0TtNJeU00YIIclx82quE3uM7LZjdHC8S3KNx02BXaIze6QQxcKhDHNS9741XOpQ+8sTRbn0t
wESo3AVpxE7imDAPlDmkMF7IUMOKqiA5FZi2JaefY/mvLGolGXMyhWWOyectJMtG1a8SwzUr4W8i
phUEcxrpZBjDqoMck5AeE9QALSNv7BNd/xvawKYPTVKF1VhBiqTWn6pO3iszRnZFYB8Gg7DDcXmb
rvUqD5s7HA2j7HoZ8iT70dNPvVeEbxFa1tlIWu4nTHJBCeFe95PD/Ods8vRoAiuihDIxkEezvIhS
HeGmJHfwt2C50XswBcuYtMLRvG3rBeedqqNCUmGnsMUon6hQ9oZjdghdsUJ5MPoeOKu47WCvGIzi
ZUZWy0aM+qJytinBd3JJPob3lVd9CRE6FIHIS2Zvx9UYmK2BTxKMseyTvdl2UvjW6zx9K/bil/JQ
BgOuCcIDWIkcWoRMs0U8VCrGO828grKv9VEEDumY9lSK3VeSvi7LvhbOcX+Kwg9DxMtbblcyrdCY
O5cQoXM0i4AmXRpMWbmnZcGqlz4QX/PUbyE420EQ+qPiWj5XyFPxxN30WasPYM6xdmhIFGGCII2c
SHSc69NocvoNt/NvKwzm/FIHIrThgmR0+MF4WvxlsFtnsdMgPiZfwkt/FP+SXMpcYTLnWdInQpmO
kKszv6pJoJmvt82Bt27076t7bDiLvVQa9KWlCEL5KV18Qf2bR/WVCMwZlpmdIBcLRNCqk1W51XLS
uclYnhjMkQWHW+UWGPYRDY6ImlonHG1c/dESKpxGt4SNGc/muVDd26vHM232pb0X574UKHUC2Suq
N8R4nkg98355RLzmDU7zPTnLbv7EjX43j4LVmjJHW0XMWlhK4OaNXfWO2sCVFe60yz4OB8ObnPCi
BOUxvqc9eZHLe5a5vdrvcjjJJJqzHsMQSP2c5CfZ/JCkHG7I7fj+p4QaGwejUma0RtrFr1yW1/aM
YWUuonswU6Lk7b8ItDZPnhUc4z/6aRJCi9rZFHnknhLHYRptt6MrqZ3Cb5JHuKH3ZuywgmTcSaeb
naXq9IlpOcvZvSmcKjWQeMXq25VpKxjGg0RJEsYhNb9y+jxPTi4f9Uy2o6TG7MG7mSBNq76M5ieO
YWy+c65QGb+ipFUkmiFQxYA+Fi87cV+iHRYji7gsZ1tbZ2G6mIVqOFDmvmMfKjRlTFo8i2ixN4+B
yqtV3NL29e8zAYOgpZUV9tgnkvlyEuTqo548cJZr67ReYzD2jAFB5kRmYMQvPbrraOFM6kQHhAn/
jEiByS4asbFw0YWXIdpyJCtgthopy5MyBWMOba0LUWCVBnSItcwly9h0lGscJkDIYmOU8xECamCX
EL38oTwZ58GJnievsYF3TmzEQLxYj6MabGtDPU5FU74V0MCoJx95RdR6Dx9rd0Ls53ZwJCq3YZmj
Ljpj1rWF8sumgTrSSYvIZt51u47yNdrLXY6y3cyO76O9EOi7cdce0nNytNzOD8+8JxLuijN2r4Er
Jus6rDgdtmaBYuxSIqVKu+AlT38VXepGBZ9wnrl4K87YfZMUxVgIQDXMQFSf1IzTXvt+XizuIWtF
YqIJpOGWAdcEXBFeRm/BSK14R3nTYS373h0c5VDed6iJ5i7n1rVhjctEGKI1UHocVFOEn3uvfqT3
/tAnL4Mnut2JT57F0yLG6RClmIy3CiIhLW1lwiCgqLer/IXjd7ayGWupGL9Tp40S17RQKTyNLznc
dPnaeVYgo6bTuP+bGH0FxmZu67AhLSbyIpbNs8luamN01LgX7E6PeFAcNWTztXKL99yeurV62Q/z
cZB2txdu6+xei8KEC1GUNU1Gw+asIq5uzI7SdTZygl5Y8XLCmzUhayzGobTTEI4mrbtqXOEiO/Rq
NdyJ9wZyTgWI9XhPgxzNY+mTwCvxr+bNyU5PMQChHW2lWOzbC0jNhb2eroVi/ESozEarUy9ZVZUt
4CE37OxhcetuXxacveIJxHgMovZK3dGjp8NUL2dq453VYBIfSXkVcttAGAIkyhhRJsuMTJHUqpIx
IWRdwpNgPPfWnvDoVrf1+grByIJi0KUWK3SpFnpim9k5E3iWsxl4W+IVgnF0GDfaDSmVgs7MNPzk
kjq9L7+CeBOxGw+Nt2SMm0N+otSFCmB93qKw40MYm3Y+c89k+jPvte0qE+PmUgPsntmMaFS7WLZg
Y27Ejr51K4+1GweZPbqJDzZvlFkluyrQPfomLtoYBh6EmI3Aq1t+m0Jw42vY0paOFERG8y3tBJb2
yTF+mVwZsyxSlNVMlNngEu6sz8ZDfyx9HGR/cRtfbS/LVl0qeh/1lFRwzIktpndK/LE1OEEAZ1fZ
WheCmS0YYAYMffiAPH8tH5uFE9q9GdOtRWS8YpTOoxETbGkHwnkhtuPH+A4TmPb08h95yVcDQ4aj
T/F9T6uTDjTY6dHsj8QT50N4sjJhVlHorVVl+I5aGL1Oai5CgYCvajnJJx4M/fsqT9M1xJoLyt0p
lZWd6Rexq22h4lSFcLyLwngXrZTrqiYAiUvMYgWzTctZrO3bxk87ZPO7apR3BcbT/xiZkR66XbpH
WnDHow/mLRbjVaqxHaYypHIsGEd6UIq7lkcyyFsqxqOIGmqGe8zrcATxqZyfIo0X53Jclso0mVtZ
uVRN+6bflHOFQKlDV9rpnwzMosSLqh/eVU7mWM+Nf/tk3kwYrDwESxLQYmQkrAtnjHigDZttYJyF
ExDveAOrfnNF+akOKhNFVbEop3QSpzMH2TG3ew+9jQ90OKB+PxzAKTXQMXdFoPOCj83Cj7WIjPMA
z+5soF+dngeSr7hgPNOPlIEBcyrovA5evmyzcWqNxziJduj1TrCotuxQx+gvu+ouOf8gqOJVKmxm
qddYrKeQ9MYiVPnpKSZ76WMfhPvO7t3mBZ0yKNePLtwiUY7BqYzjmEM9xphcYKoPxb57pbXSw87E
kgoPPXoeFI8/fYdjgCoTpoS5hOHX1JWEWmkP6CgOOXbAA2CcyGTIoxQVMAOSFXasYjYNbzAvD4Hx
IUWcp1KcQAubSLQTcqpmkRNl/0bxUEgOOnGkxtgWxCarBqHIcXcIK4e2N4Ru6IOV+609yrV2HM+x
fUe+ojFqbppk6i2a9Gu9+TslxDVxI9ceRP8HDx7vTr6tdVc4RtPRPi/0BPU0zhA9SoNvaBgrNbzc
lomHwWj21LaKPtMEf1ZbbjILLokxXKAqnNswv3GFV1kYdW6HRc3Ejm7Uh8EXncXVjtKu+th+kh6S
Lwoq74x9+pGXrPmNq7+iMjqezOFYzRiDh+tE/SlKk0AcimehIU41pd9nrfk4jVEgJcXHaSoEjm5u
rqwkgRFHFjXdYvlNxpmIjUkTOUo1OC0mK0epz6XX4oEwJwxR+n5pdICAP8gW2nMSfiw63lFNf+Rd
KLqShDlNBDMRq7Gjklz04AdzbuyM/6bYeCUhmwOmrBUaY2R6LqDtQAVagceK19nD4FFEBsjfIG+c
+el/9GPnSR6oEHWkOOnLcuh8oUUBVaBxrhLbubjVpzAGWNdh3s10C2uhvDfmDrORwQmpL0Ev3zed
eCisyVEW4g5jfcwSFRVF3ZOK4fNN0oHgtvF1oh3ranJv2xKz5wpeAECxBC5dVZcs+D0mchJJ3lnj
CB4Gq5fsoTJOcVtgtEPHgWHzMu9wmJS2Evdal9dd56UvYmPnZ6QksRG12xju2yOVzztmqa9Z6dm/
gAi/QKShoBSD0bMky+LF6ofO61B5hIebumudsX2KBB5P4jaQgTHXYAzE/4xkqIgdykJpOq+VETzv
86a2J7KTdd4gDCbG/VegKw5jncrczji5wtar5Ci6RBio29jZ0kadU5mKcMgyHIpqE+cvxhiFEsf/
UDt5v5pXcGY1paIhY19FIJwW04vURgchLjlenbeOjKmGoYlid0zg8ebiPCx+E+Ze2IKpYebg8ERh
7JCyRBCM8Oq8vkWfd/9c6E+3TYoHwJ6CeqPKAy5vXoyLND7fwHzU/w2BOf8avZoKDGPtvBFTADu8
3ovjP7cRtu1VNTVM1tQU1BYxEH1iVGEdD71HMJJeO8aeuTeflYfF+cGtE/Eq3Db90AqPOVyjhpDG
0vvOM8x9U2FGUe4QcfibrV+BMDFkZ2iFJotwQkmF3EC33GWVEtxeuE05NLhSVZYNtMQw2tXC1UyV
2fWelPpWBedzCnmN4Zv6tYJg9CtBRsrSywX6NVnxZVA67dEcSvXTbUHoWryz+BUKowDoyK46kPfi
gVXIAjOPnaXP/YmYe93U9kla+3VbfNeM5Ptt2E0vgOmTqiqC9xFjNvFZq9RN1ugjnj+b3htUvMKh
JAVTmRIQMwivt3E2F9GgqWcRXMmWpvyK0+YSCrsatff6XD5YUXsHdrrdbYhNVVhB0E9YiVIvRqqX
Y4/KQ+NDlHlV8mQRDgS1inebBHY9aK1kmDpbLFfMpM2IBKtBGfSTHvZdIIgoxWhMTfgmaqLumdIw
o/IQI5o5B8LmPl2R2Yq5YZpiK5KhHjUGOsyHwYpcof80c089Hg5zuppzPeW6BpxeNm05d/Whsg3z
qTT925vF3il+HK8rgZjjtROXUYxbHD8NiDrHM1hAHga72IW77GXEnXze4dq5402t3FQRVKxpGF1s
gSKR0UJLMwXN0KAiKmZnYX5IONzFwjNHsk1VX4GwehgtTVkKI6JIY68H8a64pAHG/tTfepTKU7Iv
wf3DvPmPxbRQlIoBDSDwZPtgs36WUkQKvacI3SmPhECQ4kuBbsrbom2pPwyYzoDSUXDLdh5KJknV
bJR7Lyz6JMFhHhWYv5OiJ5UogyPL7SVLB8NtRe3rbWDq/Fi7WwPTD1uZtqTMmPlI960dkkOUIJ7H
8qpKdqhi8rxMAu/6t2UFpqiAlcpUVEznZbximcQKyE1wGg/5p1TeG0ruxJiYq3Hy5ptGYEoKeJgM
DZcBtm65SstWsSIEzRKIVjOf1ucJnvCl8Wa3f8ZAL5DFv+X8eHm4TfmuuOxjN1EnHXSy8GPWojt5
5dTVQ4Y+tiJ1b+/blr2h7An0eiiatpS3qGe1b2achEbSlvAm0w4xuyujXigV/0cQxt6WJtV1dS4Q
nSnGBE4u1QysLpbsVErNh9vybK4byMpUyiErG+xpWemRQSRSUHkKuxU+6sI3WZLtpv18G4d+8jt9
xwURrMGYsq69VTSv1q0Oyy5vwwzOMXxQw8vMo9PZDDdBLaKBcVDBiBnWYZSYRFsVNRSg9iSoXR2k
geY1Hi2/ATeRy0smburBFY699RIpVM2iAVxkLMpTk6LwyYlENDjabdEaMees3Fg9DactOrnA+WZh
4Nmv3kJpM5VAus4rrfRzMsRuVA8fb2/QhiJgXreKSMCAM3zXCyCJ4xSWcdt6xtIhjaHUBbGlTC/d
JEcZYxbqAi+PQz/6nUpYGDoGpVBRLMwI1Vo9aToLsXTnoheajmlFWZF80VG6TneMV3q3sYboBbAM
SZLACo0U2K9rWHSJrFUGTpRxvmjpa9hxWpW2ft+SkCgA15gBg2LjDKJ1GXgTQE2RlIdkbg9J9P32
Fm3pnCWLCmarq5pksDcqK8vaVBn1zhPALZCD7jy61NaH2xjse8bbwbsGYQ4m0mhVXGpG54X/GdA/
obiUrbUxbITqHs10UZ5s7fk2KE8wZmvAIDyUlVQBcwmUAc1k1X5R/+bWvhLMZPJUfVhn1ZyTztPw
lptOyceoUh7/JzlMRgUSU07TQYPf1jIp3UkhCWs/FaY6sqOwlSLnb9AUQ8cUK0uU2IviWI2mUJmI
N6O+/Loo7hyWT5nCe7zb3psrCvUbK8c9hEk0mKXaefrY9R+UaVS+S0MrSXaWWtXrbYnUDRsC3woe
TiTMNjVQMvkrmNp2mCJEjMZLmod8eQ0XL0PSLcQ0NMMfpJOuHfLWQG3egxnitqB/1cBPgvEwbiKe
deE7CTF0OQnksbJVKXcl8G7IE15fNMnO272lXOoQHLXGXVcecL0uhZMavShCZovDXhFBWFruSHGf
aYOd4dTF0CQ7z08tLpFC6WeRwnHpbOHPv4ZmUEnhBJEv+lVWeSgFuClsH9lL6E1fUAyM0bcTIiR6
Vxh4eJv7qIg6GqJ0SlTI6GYUF3Wdm2HnzZUOqdCvYahHC9ei21vIg5F/larqxzEVaOjSpJdwwZur
/DAJKgdkQ01Aiani3m2quBuojL9o6nwwIwJTrucLEdxG4fijbSd4BWAp5+upK6JRR04bXdWPlNU4
P1V3OrrWCv3f+LW+C7/cXrmtdAlucLhTgxIT1D9MuiTCu/1ijHC8/9/JPfq0NPwPC2h+qB1SIyqC
PRPKRzdwZc+LohltVOMQUcQIppQYaWCBvNLG1UHibNPWHcdSQdxvwkfh7sFoeNHG0kBkC5Okxqd2
avHqlPr5cCfJki2FNccbsvSDPwTTTVXBuAdqUoxStGVe6aCLxC0K1OkVQsDMF9Ar/H+kXdeS3LYS
/SJWMYdXpgk7m5OkF5SVmAnm9PX3YGVrKCw9sHTLZb9seXsBdh90PD2n2FZV3Kl7csM66rDSyhfR
X6nsILwnA8cChmUYmCPno8jIIEMk9RA9hFJoX1cHJ6TPJltMhh2lxUlCr9sQsP4DyTf3SWh76VFU
p9o+/upv4N5tNa1TPanf1Kd31U+D4yY3TliDJEV9yg5kP34wAnAXg/hORB686Xqvj8/dfJmMXb3Y
Vhukpy5xWUXO9ntgMBr8sH0ljB5FDUebpoK2dB05UoQUfF/TmGFmNreZYrGef/Q+/Lcpik0scxg3
ANxuGCZnKlnZIRNLDTx95YvV75rptp8ETiPfMfBDa1cyuOc1xbDLHI1jG5TJ8yzd5P1jlxquneXu
XEKLQC0stcz9NvxOFcx8bR+PjRgjTDfw3P6KBHGVSxlqagCc8cZGOn5QbhVQnF1GtU0MwCLvf4Qw
KF/BzZhRacJDj7i8SL63pnOrOdl3TWqu8wRLkRrRShLRmbhPljfSvFg1vJWSfCFpG7B9mwuhgqzR
9qHYTLOGf97tdanHJSMRmCMCULV5XTstbilDz6l5o0nT1WgMhgDcNoIzRBVngdyrOvejNZGGwrHM
PmXQDdN40MCC1/+RRpzFcBohKx2NmpLdXmSFRlWe5AwbIczy/rJObHwkDDFiql3WFKSiZA4vJDOS
FIvCfGv6tVE1V0OiZrIFwRLfdMYsC08WYjEZwKyDVexXzeuacl6iDm+4FWEtzghqFOdZxhqcAFtQ
QjXMg3EvpDfdcEwMWYXjYComOCX5N7xL1FqLmffTwT1tAvWogi1ncuc7KoXWM9iVWGeJf/k2N2Wi
Bx5kTrLlYLPXr+fUpYGOTYPHB2miAFWcU4m2lssi2NvBvW9IHJ5FcEbcqkZkt1iaGzQSCZQWJEqW
cwMf4zTki59Wzi4fB1F0s2Fjv+QjuPdsph3NmxYq3yXPkelX0pUZPffLTfy7nTE/FGWV+eAUJcVQ
TtaVMiSNhjtl49VkDWEpxYJL3LDh9YH4DlPLsJsGPAhY5VIMbqo3/kKNL0tnYEOC8eXy99o0MFuB
/lmgw5d5ZE9N0yoaBaqvm22QpSScEfiUpiV4vDbVYiWGUwuCDoVRrfU2WMgIFvwEK9IdUIc57bWs
Ydgv1lK37SpBs/vmNa6EcgivZkbRFSNyBQO2WMzZa1VqgZbe2dXHy3e4LcdAQhFFMSRHuXipUZcW
y6FRI40V+WmY1SBtux3J0ydKlN1lUVv3iJwUHHzsLkC9nBNlmLFcozaKfgLVxkGIW/cJGqnHO3u2
PkxlcZQcpCwuy9xSkbVM7kVJp0ZKnApKz/pBVCsNbNkJp1S0wW5TDJLlKhJjjvpuRieb8oFEGr5W
mj9Tqn2tWpRWdFsQOm1hBUvJ/yOFfcuVk+FMmDnqIwUWbFJvxHowpAXoFLtl/aLGsQBvRUdif8xK
GEqyRVvm6NaZKKJCOX0cJSWgdv798gfagvX1mTj80xw5TRMJjpNcfc3BPURkERvm5kE0EzVD9ByB
+4pTO7UZI0mboOFFdlQNXx4fpUmg2SIRnJblZGxkJdWQVCa54hJ9nE+tZrzCW6oFkjava3UY7hUc
Z7OvpJodpv2iy9gCWYu6p7ZcdYNF5ljmp+vIH3MfXidZHSVV1wbyMdnb4AjbmT7rYieYFt1LXy9/
fvbo8E/uWhj3+WU1InJqsXIGtXsMBfbabjLk45Aa5rc8p5Y3KKiwVWT5C4uDl/1l4ZufzYHXJKPC
gdCA/Xyl4kadtHSKYLU6uVP0JKB036WixOJWAgxdB4ahqBZL9fElIdrprQVm0i5Q8Rq62tB/kSTF
VQlolmaj0HetTPLAyfTMldVWxRKhOg3An3KXRqS5v3zgTe1ZfVrOBZj0HKsSAPBB0wRFDcIUwUu5
FSIbCiJIDfk+lSH9rzea09ZJdIIwDzxS4C/7gqE4LNJ2PFl/GALVjwNRmodvFn3zahTDghemaI6D
Xq5fJVaqTmc5mYCJ7RGgazhvlCVR4AR57taO2zUuOsuwVg5pCTHBx6YGnaXz5VgS1bq1ECRyOwMu
d30crEdbebj80bZe6NUJ+aHjxFCjftCRBaTpPraPJo44yIdpbAWOm+gsHIhh9DONe3SLBza2Zad6
e2i6JJSGIvz/jsOpSDFGS6qlyKK0PfmExcRHh2Kv7DRmbixR0SDopsKvvg/7+crCi1F2nIF5NxOo
a9oHKQ0uH0Z0Z+znq99PW9JGtgqsjDRth/XKN50po+FANJYoUgH285UYKY66ZogRiC9gqHb7LgNP
gCoTTy16GkjWMgm+0SYqI+mEUMtGyw2fETKJpCxYOIv6BNg2y9A+sM2x4hztJjQqqFSiGKIZqsk7
n7a6RLbVwIE3Pw0YVmX0vBh4H5i5vojXErCH691bs5LGKbjepkVe6Iha9drcgY+4miavAbFeKx2p
aMBjU/FWsjgtV9BuPIItmhnTjWGHpS1A2k3FW/1+TrHlagYWshKcXgyPhaIN+6aKI9esqWh6c1P3
GMsc5uodBf/+qnu6VQ5g8kLcPRujn2O5Nm1PuWVgumgQNNVsnwkj7rpjYyMQX/c1JllO0A4FSc7g
TeO3UYXHkQpUm1/S+ePBsM5SOI8DfDEEdRXcHLlebp3HydfA0jxhExiooR++GTfYmXy6kb6rHwCA
/2kLzbZqnP8A7kKnOEVVgHkdUnQyHAwVU1Fr7VZdB4XznyL4GjCJaJQYJZLklnJCm3igYRIduWrF
1ztPORLsNsFLLN7TJTgZH+BhDTSdMeKDAO+4hO1N7THucpCnYCsSI4b5D2skmBm9N+nzQTmTRtYt
arMFEvVPnc8Ie+NHB5vB7FsZK4DZzP0fwD3KVsjlYYThXc/yYmaL1EbI6FlSmPc3cnlr0efLIrbd
b7YVQ0XiH/0iXLiit0hhDxOz7N3kL9jUMuyVXX0YriP/jyIjNCnJrNMb5SjO0+9pq+hZgu5425a9
VEc3Qty4qZ0I7HpLLdYOMPeRbKtsSdIg7ifGh0R5SUVzsJu/X8USERvpSEQtnEHZ8jzQDvPxQame
liG0td9Pgxsq6DdkDJTp6EphuLV6feMR1YtZktqATj1IhtH0Gtdupc636gAKsskWNQyx++CVWkVO
Fzt8kSpR+Nd3kXpSWDMcsfr7HLzhkid/zF1rp/ryq8iB3oJ31UJG1VQtE11l3ENFuqnrDLANBNgh
70/GtFeT+7aSUh9VzN+ktX2D3rUs9iFXFznoaBcZVaQUnCjy4rhCmv+wVL3bp43AUEWn4j8ZsROj
syBJ6R/tSPfnOJiGEV7a4Q+sFR0E6MXDF0MKjbNW7ASm4zzj+uRjfoc5HIxEz6GzG8Dd9Aetn6i6
nkVxZmSBbM9JKmRKyDAhXG2Ir2tVjFcEIweNVC7e5aNtWtVKHKcY0qgordIj6znNYSVRdAqn7mUJ
7CO80/OVBE4dUDI3JYpdUYHUHSuQwnQPZBSY7qYeoEkXbWoOzIlHuNioTVDEIbtOlfm1UKyw7OrK
LaPCz6fp6fJxNi9sJYtzLJKGJAXFRH6gOdddtdfn18u/n/3/765r9fs5mLNIixdfQiwz6MRd4uHe
kbCNb9C0F2jmV6zK9s2oEFTKNl8j1bbQi4nGK2TZOS2IqdUgfMI3UiuPbSMZ9uZp/sK281Y7W6Bx
W/qArgb0LMoKa2HkZGlxUlcVRS6ILvqVky25S9FWs0jNl8sXKZLD6R0lqQH2vhluylgHBfo/zSIO
zUnwubbUYX0aDoJqGmNqp0WupSpDsxtcEok6/TY/zloE0/4VnhYVEnUZZkuCWPMqbM5lTHyzgi2D
si/mWtyKntbCOGdBbuFEQAcxTGVeGeDOSLHnA3msOL+ru8G//IW22usRE55VgbMlTGdOI8i8mwDw
A5IStq6APBVH9Np7uNCb/Bhfz1ei7XzbJzx35XFYTpQMa0ZqgEWGwLAuJpcFIHZpveZR5snO+OHy
IbfV8CyOw3O7VetIbXChAwhTHbKTy9pF06DAqHglgcOCXl34RQir4CdrfPxWkyjTEg3j0Iy4Y7xJ
jvphAddLdZRBXHT5RO8H/3+V9fbzlUJm+SDlljnoPhitQR9M269N4/iVMh6zKEKCTElmd5y/qeZc
u7EjalcQHfXt5yvxiSlltdLXk58e2Law4hpNUfFLfSoD6ZCIxqb55AV/sW8/X0kzs8rEsEmEuOOW
EdrkPvXUu+SgePChj6YIiFnb7gr930njwBFRDnjCVdL6kqLuEKV72OfiarS/iyIU+mXLx2RPoGfm
nR4rAmvkHp53ojm8xPZIayRzM/kD1t1Pwy5XsK+pCCztdapeClGFgzOLd9I43NRoqWgqckJ+3O2j
7HMue9ossDz2Ul66Sw43xznvm7HoO78g6TdVI0+ObmE32dzu8tl6GQxEQWSRrgorErgj3Jvw7mwc
hsZmRzFvwBS02WvRqVgeLxug6O442GyWOVacGF+qJLkrQY6iXlPRxLNICOeHdDMGogo1xe3RF1k7
dt1fcSUAEoGIN6q7lWk1k02rHAONPtsy0LUuXcJREQ1mioRwcF9HaUfbXmp9I6KneslPhpX7U0aD
y99k85urMgbSMDKBATzOcJdaHeVFcVpfpvSZ9tEOPQui9T6bR1nJ4Cy0HtNEB29o62NS2+7Qm6Bf
0f775XNsosBKBvsbVt9EXZrJKp2y95euvNFqpfVU2n+L5jp3jb4EL3GkGB4Ba4noAePC4R9GsxLM
WastK605VVkPVJ9OWYBLNDzTlUO2ord8zkS4LvpenI2mc1KWMiohfpYlQZo0AaHm/eWr3H468FZi
CSRrD+Pz3mW+5PpSt53fBlo4fiKH+XbxiNs+MjpBUdJq+8OdhXF+Rploc0zQ9+ODPT0Nm0nWnpJl
BL9hMxn7caw/TV2lgZePDn+k+WfBnOYbKdHlvIdWmvQmA3+MaKZ7W+vPv5/T+pKW0Sw5QIl23sfj
bqi+5Goo+FLsa797KjCIhAgSg+OoMv6q9QPJirnIy8437+1dEdTXw+fqKrYxSxE4HvqMPTvUPzuj
5xjeKNT8zTf/LJx3pwylXXQprWFylDzaJSKVeKYvyLF+rNUmmGes15pVD527oaI7ouTgtjeFwoxu
olvfeDeGJfexFg250vlTWNz0O5aGHH3igjI+FJ100+ZWorh3S0/toUdA1vnohL4zpuqYLn8JPiRD
83cfciWC+5CWUzsmxHSYoUn385AFGXlE6xHGwLw8flJHoEnfY1H1a6ULXLdN+ztL5pPxGpInTloD
UMox9nQs+lOSMkDi706fHDfWkBenEfm91MoPzFzJ5N42HSkpeUphGuV01UbfFhNctJaoI5MB74Ur
tTlgySOCNeomhXoaYICnmJVvqw9jjVnoShJ8vk1Tx7AmWtQxuvluBsxQOtJoCqDEofea7MfLdSp6
p7dBeSWDe2fqsYuTKHsDZdK4bCca+RjLqEayyf888397SzoLllbyuIemnCtVG3vYl5yk7kQD0t1d
1vltqzpfGmdVTdYuU5Xg0hLjVW736fB0+feLPgpnUqQbwbxVwBHMa5K6swKaTWUcPFL/Zp/O39r8
8yD8mJI1aZ26UFjQqNlu1o5IGD6A5FBgM9vqfJbC2UzrRPKwsOcq0e37qcpvtKkLQSbno69HIEqk
awZnOkOqSUv/9nQF2PgEVYuO5PSDYyK6tQXvsFAa9xAX7URqpQEapI7L1qbQnf1Vb44otGK94Liv
JIH7vq14lophCCTG3438SY5DzH5ooBgShu2zE1VFvjvf9f63SpxFsD9h5Y12pR1N3QKvGvWeY+xl
R+chv0Ihy033rM8n30Wvf6Ds8N8NHXNPoNDgtGNy5iaxbCi7YxLXnsFdMXlVJ2y+2/Q3VmI4xchs
B8O7TAmzJZXGUJsd+76PC+XVrPPICNrKLJ+b1sofEy1dtEMdL/2nRZtRyY477A6ViB15NoiyD7GZ
F7lLqqF+RPpWvYoNigGBy3eyaTGMfwgt8zJWiHIfoWmI3iqqBFeyj70G2c4gsya26v5oOHkdXha2
iTYrYeznqy+utPnSYOiz9WMMo4zjfaZObiR/uSyEr5z/0KuVFO4R0PRBGqRlYU6PEo7XUYEGtmhy
ieFhMe/RvmoeGq+vjiIT3f7s55tkP18djrR5qYKCG2+BkyQHuZFnf1ysO7lCrdmZHccnk4i9fvs+
zwrNgYItkYKog9X67dC5RfmXXX5qUsELtG2mK3XmNIQsiV07HczUehwDK2yvpZvMw+qR3tewUrl6
zr1EYKfsN75zSlYSOTWZZWNUQaDY+1ZTBU2CUlz229sS2MO9EsHpiNFVY2S0SB+1c3Xop+TVsUuB
z7j9cX7qAz/UI9mZNSiUgDGCXCfzMVaf8kEwYMB3Tr5TdRZ9rHTOUtGDg2xb78/H5rB8qf9afCy9
Ptp+52axX39gU5QYJY1dEc+S4HAGB6WYtB8nG3MA/mDnCGkcbE/qO8lNMfwnsOZN13tlzRya6hoo
ZhS7Rlyxg0tHX+qb6qR6ppeHDrLuyCJI9yryCNPkVjuRd8z3wr67X87AStA8I3zCi4EZVesDK2JI
weD41vUEomR1n2GkyLt83u2LtdBJh85tVOw4FFm0wZALA4rZp8fMcLvpwRatUv2XU51lcE5lDMgg
TUonv/HtHRv7otds2fzkxftmFz//9tqYN1s7i+N8TJmAsT4p8MRYSxl0lu1PgxbYsahfQHBzfMJR
sm1apzSdfEO5y4zPUe7F/cfLH2dbF3+ehG8Dl5xEWQiq3X4pfWqn5xl7JFvpUw0Ghtx260o0hiU6
Eaf6Wmzl3aAYrV8Y8r2DDEXXWye9K3eXTyXSh7eZ8RWKSGzzgjGjKQYcUUdsi8SKOfursmP8V/kx
8vUHgTymw+/x/XyN3IsSNc4CCkwgI9s/VvrYeZsi8+LaqISj/dFVvGk37uUH7ePwMRXt5RTdKfv5
+qxLmWWFCYvWMItl7wlUXwhZDBXenQ/kR6YK99l4x1vQdAu6isBk7HewrwxHivdxmKDqaYay5FHF
FXPebx5rJZJ7zwp1zOexg2dlxc/VcGVY4AA2BXoiksFBk0RrpZPmHFUdI+t8kkzTZwxNTc+SYouG
cTY1ZHUcDqGKGkXAhYA2eo4IBpaS1i0r8yqLhn3nYI9rO0oC2N10OVYCOYwqHKfQupapRXdM+xvH
EVSNNg9koXyADjTwPfD9bSAXLTMMxHS+0SoYl/cz50WbZV+LHlPpy2Xzer//huHtWRbP92XFi6lQ
fWl95RE+8KnfOQ9VQI/EdwJGXJVflbnbPqlu6Tn+8vV+2jEi8O7PEoK2gWEZNFqCHpGztDxWjX5M
h9GHhfhj96i1g3v5pJsKuZLAKb2qxUaU9UD83rqyq9FvzLtYSH7Dfsk7Y14J4bW+H9t5jJ3OX+oP
2nA0mu6Yg/Wg03eXD7OpgSs5nMqTkuYVVp7AXbTrEUWYhfq9MYaXhWynEVZSOD0fy2JUpBiGVaqa
3yTpvuum2o2ocoji4ljEydEsQcdhGQcMMN62eiO5i9oXgg+3fVaMJWCgTwbVIwPQFQhnQ9PrRYOy
XdH/ZegvliMqAG1/tLMA7oUZHKKkIHLT/FYtjkP9sa1A2DY6vhoJPAJ2X++14yyIU3LsD5jq0pZb
Pz/YxxZEfj2bsrjq94LvtvmkgGfqnxvjVN2UtSjGQkHw6GM9qSfBFU3hiubIeH9fgiK0UvePHNGV
RE7vtbnLC1udUfmJ26t6iXbE7K7jPhOcTGVOzKUb5PQ+rvMGXIm4wfTAdhnBznzGMJXsdBSnsfgN
3CyKB0ckmK+Sz+khw6Zb0YO9jSPny+WMwmnlaBgaHLXoVK/qM8/Rq5NBRNGEQAw/VV9XKljrCx26
YrduWzws3edUFw1L/4uF/zwMX5fUUxh02qI2OHqyx+ZxFuwjHbw51MCnUwu+nsCQ+TVNCaqOTjpi
gQKtq+NiOXsa/yYB+I8Q7KyHOocVcrzMSVar+DhZd+eky/VYtyJUFB2Dgwuza/vYwrgc7sy5xdjD
g7Gnnn2oJbf2Gf2GnoS/2bP97lgccIwTeuD1Ec9KX1XxlQF+3c5rrDL3VbmMXpd+Di4jiEj5OACx
rLTLLQf53BhtSK7W0cw1pOZQEOJfFsTs9YI989uXiiajqUWB7V09HtB071LDOSkxuZ4UkMUhX12K
6LRER+MQhNppNU8TyyOnz4kdYKLDnAXum0hBOIRIdTothYbKY+Kc9PimIqJVrgIBfHkkkcgwaq0F
/xDDrl2tHIxcRJ+rbL5VIB4AMyujo5I5S2rBEzJUhTz6+vV0N3sDGt5Am4OFQuCM29lP03HxgLjI
tu2yUIR927C0Es6ZWD6kmHKr4JSymE9/rncNUv2l6xwjr3tWBDnLTY1YCWM/X/kXCxYIK7WBjMM8
z2i2G0NqZK6mxb83wPfDhldiOJsCZIxNsQA2qJoeRr0JEpA5xEZyuGxRm7HDSgz3EluV3FZ2AwQk
aha2+rGaGrSAZK5ivIL4SOCaCT8UZ00lMcFqqeNQ5No8gur2qN+NYXtilHAg13+4fDShNM6wzMYg
o9y8vVZjoHuK237LMPxFDzScX0XVWoFa8L0Yrakappkhdo3k6xZJ0YjcpiLyaJEMLjHaWyQ2FjVB
7I9uDjU6KK3mKvSvy9f2lst6B7JnlXi71rWCGzMqnSkgD5HIfaO6GB8xsWOoerVPxo640w3SlODn
nAI9LPx0ckWvl+iUHJQQJ+mSkpXurBJX+DECM6kkvVw+pEDt3+oSqzMqhlMtFihffClu0SSDRjF5
l5at21kDOtYFyfpN/F1dKIcY4H6sSZlp8M2KT3Imu8R6unwa0Y1xWIE9JjoWEwLgSa25UV94adO5
VBFtltmu1qwOwoFF3oNHrCe4tRRUrTq0AkszdwN4JesDTBh5NVGcsF2DWEnkASORJFLJcOBZGRc0
Ym8uZ3QdHY2AtW2rV/MVY7MUjVKJvhiHHFNftrnsIOPVF69Ofl+QPwpSHQfVNUxWYqiOv8m0rjUT
dId+bIL0jc2zTEb+R12fKyHc5eXtQqbBQugxdKApTkOtxrJ4Y39Z9/5FKc5H4e6qo7OV2CqOwmIC
9t4vbuwn3hdrV2OPNPEEliuSx0c6hlLGhrUgcY0oJCgxUxeH5BQdwWdHXdWV3f5VuMh7O4l9vkk+
7sllpTekAjfJihq6F3v1c7e3PDmECr5Goai17i3X/x6Cf94pH/pgZosWrTO1fh0MiFmdcDihh+G+
2FleelMF0/f4RcV2y8pz7npvCmtR/8kWoLyte7Ms0C2+o8RsBqfQST6NviT3p067S7XEqyzRPD/T
DP6Uaymc21YUk62SHHCSg6gIO7sjwy+qJ2QEyoy42YdJE+DwppO6FsgBsaZOWLekQ1X1++LB9LTX
5MYIM2zPS7z5i+KNB2ycD9mu2px6Iid168VZy+YwukAXpm6kue5jdWigdf1HlKFdxyAhOBR3jUrD
y2YpulsOYMBl0dNZn0e/074oKEJ7VDdcE7UQG9zDbedN2utlgZve1vqAHNo4fR9JbTkwJzx/0rHm
vnPHsD+l6MKOhJVMoTQOdZp4II1R41N2KCs1WJvARsDAL3kyw/TTn3gkq6PxHZqgXyRRUsMccrCg
W5KXqJGbOsHlC9x6c9ZCOOfO0Z2YyjZsvlI7L6Uvcyrwh7eNGrwZYM7QbJAv/Rq4KNgLQvQSgQto
W69N6oRRpJwSQxSjb5/jLIaz6sSK40mf4eMn1mvf7hsieABEv58z4q7GtL0U6cjl6bHftvJOnizB
TTFbfA9M5yNwtrqYHUYXLKQZhmLMPHz7oDHbu3povjaKiFNUdBzOUCUjMatMxnHs8RD3YSZ/vqxW
m28X+Ch+fnbOLhWa07ixYSmMLQBbW4/VZzj0LnHTqzhwDiLXaRvnzuI4w+yktJUXBy0VFWM0oztU
D12ifYlMJFunr5fPJrg7PrFBoirS9E7Dbg5QMByqyNRu5awTbQzgGWHeQvHVDfL9KJ0SUWsuYJlD
GN+xOHI5tW8pcs3HBvenCPOSP9jD2H/lK5SXr/or0b2+BZAXlJJvCZWyBbumWvggMnODXWXf7I0d
26/7J5Hs+rgcTpTZmNdTieyhGcW7MjODyPiaLd8vfzp+gvfdpbJvu4rA5GFICizbgQecuErIWCyw
TfhUgEtwDmcw/iMjsP8qCwz7X56Nn9ppcODRgpYOeSJ8SnCm+6DGx6PRXLGySgFflQpcY5F6cjBi
aUuCWVe8iI5za9N7WzQJKVQJDjs0ai7DiNcc7Us/CkSM/z11E1/0AG57E+dr4zAEwWXdOxGuTd01
B21vH7Qda+cRiRFdGIcdVjaichcj4z87cpjo5TNIjARcMyINMLmutikt824s3xwHlhTKfTt1rWDy
pF23A0efcLxavfyWvGMXLUwrtmtcnYIpYBlF8vQx2+kuCsoPRShaCCC4QJP9MSuj0sdaUgrszvCV
YunDAsSpzwnylYI7FDgS/HaaiBB1MiQLRrTMu36+p00ctJkgDSUSwuFDZ6iNrDnIiuvVN2P4Vlkf
llSU0BDJ4NCgmArQy2U2XC4NC2AUGZwslkx9m86iyEMkiYOCxomaJE8YeO/oixGWIbkjX6c9/dD7
bMuXVLn5N1GdWqQMHDpMadfUTYuseD72e6lqb4ZWhEAiETwuWEYyYvk6EkLyXaHdjMbh/3slePZO
o1LrvLSh0FNIdppvvcZ+2bmOx+y1CA1EwONV+iyayGJf48JTy7N2limotzqWdUKJCbkMSz11Q/9t
yCxPkbqvl48ogFaevTMidl4YWK8ADI/2Pdj5kRA/pEcRtIrcQIuDBg2LL8FBDdxjZUjwEaAvE7Ho
jeKBqQ/Ma0LcE/iB/FhzVk25PGTAvfTQnfTvkjt/G3fJfbcHbJy0F/sVgOtVz6JGeRG+WxxuOFVp
x7mJc7I3MfaK+zg0Hlq88HlQUk94rSwqu6QqHIRoUklm7ElF1+aJ7PpdsWtD09U8c//HMe/PV9ji
QMQa5E5VdNQzQMZF3WTPvBf9K+v8U75JwhBb9AE5+ADFe5FlJj5gkqjuQD5q5VWv31rOFRXlgQTg
aHEo0iPIiroFQCV3f6WK28j3ReJftjKRRXOehZ5NZFhqWHRUZS6ZeldTg8Kwg7YWvI0CRORTBVjp
rRWaDJ8vojur/pyIeENFPh8/Z4QOkryrKnyW+MD4lsghOrBFHmI6MdFJOMAgcmQPsgJDSo2TQ18a
5+XyJ9lM5K7iDJuLM2waT2bHTEcDw1swvxRoFm9eEy/C2tUX9irmXvZZIFOAtjaHDmB5j2cLRB5A
QVbByP3sevCqcNqzJwWEnrt81709K87/jYg8m/iSSP2oRdDBOmioGz1oPv0UBfOdjOZ41oWUhc1N
4SMMEVSStyER7IfYmIquf1z5r14hxWYMuS2Yfe0G/0fCUz1kJ/aCRqEjCHo2J6QY1+Lf0t4UeOWD
mrZUKoQNUrNifI8t2fUOzAH6k3I0w/hoHJzUdb6qD5c/7OZ3XQnlkmd6XtR6aqKFrVGxY8H8UtLM
65UXObox8wEjoX5dis7JAoV3yL8SydmHHZWp0hQOnISkDJU0u26G8dWp9cybSfU0p+0JPI0jslQ0
9tGv6l0+8DYOKBjkMDDkqDs8Ge64YFlXwUoSZjOkLm1T253G4bZRx9OcJl7dTTsZu0OrvPnUdd29
QDo73PvDn6VzkB2pNajsW4CDtEdbM/NnP5pPk8eQyI5ckSe7nSxYHZbTYMTRUZx2EMeWynVYKMee
PvmRZbEYywdzYcTc7f9iNz8PyWO5LeXapDJXYvQwyuKVWAE7ueWVtWPdbn8Uup2PyOO6DpJtVAWQ
Y5aTQ1pcp/nh8ifbhPPV7+fU1ckxEdQyfywfb9r5lWaicbFNT2glgINzI8lmpWJ1QGKBbK7fUa/6
LGMFH4h2m2fhrj2RNA7Ii8UgS47RMGQkxtxFueHK8ZQdPfR3/4FFWCSMc/JG0FkrY4SjNT5Irg6t
N+3HO1b8i4/aH3QXgaX2H7O2eR/Pym1L0SAqIze0LNy0DHrhxpN/weizFM63k3XJKiQLXgpuL2BJ
idg3bohv+pM3+5GXfsJ6K4H+bZby1yfjIKO1Dd2KFI2FcpWfvbzxxn/U7/QnKSB79QN7HIrPji+L
5li3I5/VlXLg0ZWdOkYVDtsGPzI+cezKd1hotKdh5jv+8PGypYlww+FSTGal5fMc26hM7Za3/ZsD
eOaSa23HtkZrWDshqi2KHgOHKfDqzS0bq6ozFUfUdx3yc8mO7UxFU4s43mGXdQH4HQ5GpCahFnYN
MEn6dydMAvPOPtl+cjRuxrsfi92K1/jYfpbu/qTxbqVAPP1nImu9RlkEm5a3kvRkStgEMAvcd+FN
crgST60VLRUr9Z2wWNwtb5urMYz3f9h1vz4OByppOmgkw4LxNz+pdatHKfXyz+BCP+XHtHalwyTi
092M6M6G4HDYYhCsqo4n1Nv7eU/bzG2WL2UNqj4tzDsRR7VIFocwZtwPle68GZ0Sghk4OxZetEue
24/GDqwS6NlJrxuWvqG+wPoYjlzSUA5nInUCHUECNVkwVovLjR5ilGyiIPMsNKoj/xCOIGBujuJd
M5tB5up+OaCREwk+IcETa/SzF40Ha7q1nc9KtL98ws1w+R8xbObrV2NfhkIaYxNXGw+Km4EwjlrL
js6q6BNuO7h/PxKQw4EKuHb+Ll/k4FVrd+ZhOeqhvBdnGjbbXX6aAiRxoCKPatZnP3Ly8VOZuBgW
PSjwtuprbAa6tVrQAcx+7fc+Bs5DnfyHRQEX1RV/Aee8sMeJIGU1+pF6XU+73HwYsg89+JfSrhJ4
7qLPxyEMqQrqEAlWSNUSiWfH65vySm7M8LKWXARqnIiDl7mcnbGZYQbmArJarLiebLefbrQEodDJ
Ng5jWgWXJV5+aCGSw5eMpElOmO9SfRm94qYKo6CU3XR2WXRb3EY+fRVIvBiGQCKHMg7jtZUKSDTc
wa/ujKtuH7+gtOJiF83z//fKQhqHLBOJu1K1YXhMmhWie/kwh9i5dBTx5IpUhAOSbOi0EduQW38u
v0YaJpiJmxgi82Yq/a84iW0CHIyoLakzTAMypzZCM1R2jOH/KQ8o2ofdbnwVRegCC+O5d0H4q2RK
+jaTkrj1OLhSeqzNW3m+aWJRXeeyf4uzcYBSObRtpxLdT+onTHWBuCILoIuvKpJlWITcHtAzGoqm
cC+7fRDKYUhC7SUi7OFhfL/YvPdIDo7HSvTobBN2qApU5C25tvL4Kie2e9OCsLwPSHJlyPsuubts
XRcfUpyHQxBz0GSdjobmJ9H8sMjkNcuqJ1DPvJh9flwWI1yGWfB4M+y7pJMcgmDTXVJiWgqDS/K8
N1v7lMciGjeRHnKQUSymk8gtBlUM7RsmUf9H2nctya0j234RIwh6vtIUy7ZV2xfGlrRF7z2//iz0
3FFRaIq4Iz13RGclmA6JlSsp4FC3CwFO9m37+Lj2wIQLlEBNhPEDeu8gO1BDeoIt39AX+mSXXnhL
zHlqMSEj7QPsJsmRVUS1tIQevtyACq0Dgadgk4AHUOVYH0uHoSkhdnmImDiPI1fUK0dunuWWC/7m
RKiPsmFh44DN/z+QNO6MDoV+gwjDcGoXWdrO3wWHxzvD+2If46QLgSIgrpNEc+YAukJL3837cp+c
Z0pdAjQK76mKd4hMvMANvM7DFNJm/5BjDHrQj4r2ZdsIOQ71AW1aaBRVXT/lCqw9qcldJoT/zAKP
VZ2nBhMmzCQdG81HYA+0/nwwyteODN62FoQTiiQmLqg57ikDzVX+pXSK5/bQXDJb+R7udFd/N2tw
idR287WzsA3gjSN6s/eDpeZMvFC1fMYicYiOsG7eIw6xxpfhLjuIX/gdR97XYiJGJYwk7k30dPMs
fzFKcyfoCacs5H0tJk6IOcmzUEWhK423vmKloOieHc6RcdRgOSIEo9SFj8BXO0AcvtGtN82bZs32
dC52uW3cZJwXDvr5N9KGzNxU1KY2sFkATJlZKoiObqaXwdQqW9J+dC3vgY9zgDJTWmA3SKyb2QBg
NTlriENTYc8pbycsTwgTGqIJ89x9A6MTqvsqCCwsYzd6ydr+TrzPRP++iA0GKMoqxDt6Ebk3q0dF
53SEeV+FCQzYkhbpJEAbbByrQ4M9oVpWa9YodxhDLnknxovdMhMi/DCIpEqBYQ92YdjBXt4nHnCu
xJnd2EWu+CM/wr5obJQFSavCKDeJYZ7UAw7PHB5zJbNM7VWJX//kA11lMCpl2GocFz5UKoV3v79F
+4tjAb/pdl0lMMGNgAcnCOlFIz5ItmCBoAM3Gtql5GFKf/N5rpKY0Fbk6ogFpTPuZs68o7RgMbFb
8DFRprP0wm/6rtdDV3lMnMsnzRxyoUMxXrv5AVj3Y35KjsZhvKdzSc3OAEiDNkh5/fv1pyqMdBG8
tJrYXcq47mD4QqhH4I0JD4YHWCueQOmWwxG8ef8hm5BOwhtvzdhqvFgIZVy5nUmiy1MMTnryJiv7
Efsxw4g3FLT+YL+Qwtj8DDoeX0qB7KeqRfvuUtiJrZ1lL7pT9sFtu+NVSKsRaiGQcQBp1o1IAIDc
MVuvVDNLzr7+gYctBDD2H2okmicFrFOKco+NH1aQclx4/SYqYYYKe+U1Q2GJGkWM2gtNhkf/TrWS
Z3AiUNTODrXysBucwolvZDu/53nb+rn9FPoJFx+ibiAthPrR9CAN8m0d8gA1PBFMyh0msQwSglKl
yx7TLrKSjEs2sm7UVy2YTBuqSiIZCcCF8qPmiW53T0RLuDHRxPX3A/hBta9iY/NMbpXVXrt+MHah
WRIFOl4Z0MStHXAJ4NZWCBa9ckgObqS1/Sf2d1WR8dt6LkhjgHvECSrTHjKM30s1D3pKA86n4mih
EOO1BXiJURXBGJLUkuzqobEBabz45w58tc2duK9etnWiTrklj3FacDGMXTqB7azSsLeq1d3WCN59
X9gFbfDPtqjfRKTr+TH+K6pdGSsxRpqw+XpnUlQAwNW6nRwEULJPFijIeG8oPLtn8pjfjDMmCAA0
mTGWPjYPmexwdKJm/en8sClSw547LOZiYUIYFq6GzgSof74dd9EeSUu2KuCEUcccU4+bKVe9bCGO
+VzK1AhJmCJ15M3rXHtKLdpkSDlKrZ6aIoIZW5UNWWWdKpbGiZAswr6hIbAi8QRqeI4nfVZDNYmh
GaaiSWDCY4HCDciPipCUuTPGKMsf1SKyBF5DjCODhQXPXdnjgjFgQQPJ9rIc7CSsxk0HXiPx82H9
ogqLCDaLUkowqJc7cnWv9fdZyOGbWanFfhXABFbDjwRSp3L+AZGl1A4ks/TLDNZZca8f1O/bBs1T
hymItEgrmr7Hlyn9fJdVuYep1P22COp0v7rMrwrRn7C4ySTDaNZa3eZOJ9wNeEMVvKi2074BD3tl
NYQTdXgKsQE1ngtt1PvciYa+tgQzOE6EG9k+R9FfVWLcUuoFRQGhXo7rDOXSMQB+x26er6o7g3gj
d7FsE1U6D27PE8qE01yvSrWdYHkmKO2i+SjONZht3vvqYft78RyJCaIy2HIkbMnOnVZoL5pvWMpg
nPU54sQEnjrMHaBQ+i4gg5w5shJYuthaIgmtotoPGg+NR//ThgGySDHwKk1yXsPGw+BOLJ6JiPbr
7TDdxMOFkPvAf9s+P44FslgxkA61chsZmVOIl2i4H3kLuTnfh13cUmhhUANMmDuCeSt1htWmewpb
+TslmLiQRxWR5BIWHspnefw+TpxDWpn2/8WFWKwvqUBqmAV6BhhO6wiv4Grc17eCa5xBRDU50yFy
BsywmY65D3a8aU3qKVsGwcQIefKnsJthEHn/ilui1c3PQXHMTU9Rvb87RiZQtHGqGWIFX6ri73F2
9Ke/81WDiQlGKQVNmEUIRHlgqcVeU7518tO2Djx7Y+JBV7RySTokVpq8u3aXSHeimDjbQlaep2EP
JghBRew6lUz2Zl5XmordGSZNe/JuPoC7xgbdGl1yYuyxEcRWw/+99P5VIpOXFHCFDSBcz1CeTthu
kO4SrzyhE2CFe/DJH3jTravHuFCQMToBtz0xHkjsiPkdwf7W8mL0u+1D5IlgrC01UW3LtZY5YxO7
cv0i1ODd6zgPj+sFykIRxuZmvan9OU9zeC5NfGQvuPOD7M2utDcdXg+ApxJrfFiRHEUhjK+Xvw2j
bClRDLKMr9vntnJT+dUUmFwkmEbVq2WdwxTqHsujKMcqJk9llMNYExfYFDa+nzkhcDVPXM+RfabT
C71rUhVxPJ4GK8iSS1bxdjyt5tiFCKYPAH5JvYgGIFmm6kGOVCwVfUDusHgNLp4m0q8VXqcpXVaP
OL54VM55BdimGXECKTWqTyF7oQmTj1qhFrOqQFU8gqJLVzsQ3pwEoFiGvW6GnNzHk8UEhsjvJjWU
YpT4fbZv/LNZp9aQX7DuyxaCHxzTo2ezpRgTFsS8Gfu2FmkpSQftIzcobHLzH6xmB0aol215vE/F
hIiqH1pS+Qh6WX7SwFLEg4GutNSoK8nor6rYYSGx1Q86r8NQKohBkob3ZyvE6nRaHd9SVt/yRx4f
KL6QjwJfjxNXsYwJSr7YT0YKE+z62YqSxEqREMX//XnpV+UYK8x7ZQraEpZhpKaNPTJWUt+Sjld7
8XRh7G8MBDUXG5I7aXs0hvugvkQlB0nLE8FYXV51tZzFZua0079yVFmTejsof1ThL0yBsbWwIJFR
qihO0gqhx78E+WiL82jpQ8Hx2N/kpOvnpy69uGMKXeSnio5ydf7me/MhAp41PSmvIeWf2/EAYCvE
1b+aAZOU8gGT6XWhZKAcGVwgcFzjaDyI3ribz2SvP2Ah0yEE9XLk0axYvUW7kPN4t+7FV3WZfFX3
JGzLgGROJby0yrvif9mOEhzzYDHyoRb69aSFWJ5Vf1VmIMG+tqm3LWLldeuXQ2RR8SChQRGOhdpg
TGkPHxBg4OLDfXz8Awb1XyUxsUHp6imQVZoFbSwftOgkIyUWAVLwqOzTJx4zNu/wmCAh6lIJHDf6
HVhKrfffh/gJhJY8g+dYgMnGiFEWyzFBHO93IzjoQFyxy7xyP9oUX4nVLTvu0xk16s+J6qfNmUzI
AJeTNA8RjF7EhU07Nvc+ZhnCx3gn2PMDyubCqkIrv6hOcMvbCsY7USaQtG3fTnqP4I63Oyson0j/
kGqcspZ3oEwEMYxG7tIBMqLiFFbHmvAQnfRHbp0fEzR8RcBwhi9leJ8D/hwv4D1IE4DCvdcc3Zsp
SVHs4qprc9yMWtuWWCZUDBExTIEgmUTPdLw03cm6NT/MR+GIX+LGl5ZT1a5MEi29TWYB8HHdEMWo
YSfhIXjAbuPX7qa8DVzB9vf6fW8HX0SnfY9uefjfbRuRWTy80ExzVgcJ9Ky/R+UZBL81Jom2D5Mn
gwkkYxsQ7JxHIFGyH4r6aHb/aO3jtogVtD09Pl0SsZDRNDX2SdKXVS3IGoR26X3ejd9MRwaw6R1o
N2vX76mzlb7b/hhd1abTUbx+ArXyz9byUzr7NinP7ZCNLWJXgbWJRnxQgr0gBHYgu9tqrnvbVQ5z
MakV3x/BFJphAFf8AnTkKejKP/pYVxHMx0qHsSY9Hqgds5Z2vRHtfaxv6/WAk4rXw+JVDBPtu0nM
2irw0e3D7dTMAgsPanYnAhy+F4KHAO/if3dyTOBPi0pIQeGWOXX2BXcgwp0NWo9TV4WoEyxKKS3o
w6gSxAwzVpiPw2gJIKo3wmylgIiNzxiBtzHicep5dLi/uThc5TJBXpeyIWiVDm3N0DLP6m1+kNzg
OGDKS7f82+Hc4gpe4AVk+zjXXfoqlQn7oT6GnZCgCy2aN1H8bPp3jfq+LYJ3oEzgbzJjGAoB93ww
8V7CMt6LRmXjTnnjdz3HrXjaMME+IGI/aAGMIxqBx+h/9OQYdjyeeI4+LEcXRhOGCL17PBmFoivr
tVNm5DKCD1aR4r/Th6XnSrVYrEQBX2fQM1s1d6WeOnLOQ6dxghHLy5WkOqk7et9Xky/YtK3F99sG
sBZUJQzcAHUtyYb4kTEXHiUkjdESBSk46YNDXQp2GPdOZQiPuTQehhRbmLblrX2gpTzG4AJ0zBSt
gLxOedPwWhwUT0F2m9TpblsOTy/G2jBTbmTZgHObzWPf24L8Tzw9hOSitBpHo7UvtNCIbZX5Om4L
WoWnr8l8FIeD2L1ua/LxD9i8txTA5CMtCZvSj2Fo0n17llyyr46VXUc7wW0t9Th69ZPgZI9oCmPl
NuZ2/6RIW4pnchWW7NbC1MYJ+HKj2VZ36KkCf4dX8uCOloWCw6uWOCbC7n0Uw0Cqhx7FaDo86ul5
CCN77s5DxEvCvA/HZCs1n6dEwbOyM8nNjVwYp24wOfDitZgniYqIzRSmTn3s13yVpkHYhDEKP6EM
bFE6kel9UDmP8utqXGXQ41x4cIxuTJjHsL/aPwzSWUo5RQRPByYLgZJElaSgjx0iq47UHzRFAtrt
f192pZqSCDYEUdGJArAHo0WjmG3cd7Ej5Td5MVhp9qM3CMdV1y3rKoT54iQvwj4cpszxlXsMHjhB
cu7AHjTxHozWj+wqh/nsvhwrdWHgs4e53Y2vdXg0FE6TbPVZYHlgzGcfgiSo0wyf3X8qQWItfK3o
vlL90tbWBH6J0pt0qxc4B7hua1fFGFtQw6CQetpMb7RTqt13E8eWVw+OiIDiKIoqE3ZuR8Ma21Q3
UI5o00UDSka4r8f9djhdVWEhgglnxYj123FUYLkQICvkSRmf/+7/M4Zs5rUywMqRsKVzat6NAe/D
03/wKR0sFGCMGP5TTiY27DhjgVGjVBcOmDQ5xCHw0A0oPwTRE7oK66ZKcK+pgqc3otWGs2UYJUfT
1WdRafFLGDM3Aq1LlB65vHHl1xGTNQoYqfxzi/UuYHgtbN6k2mondSmQsfmkrhCqJwikY7R0mQL5
SrHRugc+lff/HQqLiLTQjrF1TSircJrwIUGGCcKPeegOYIzmVQ/rfrwQwxRE/iCYYT3hTk2XUlBe
MX+wElCKGVhCVewGzI797+TCVDGFErkTE/0OpjTq86xq+gY1sjG5ZfBW1C/bHrDuxD//P9ugTVW1
D8qKXm61b2V8P8aHQONcW+hP/OwDVxFMSRQORSaB4wYBtlfBAKcaX8fiTldfzeG9G+7K7GFbo/WY
cRXHxIygxZqJj1flca7PqTo+kJZnbSvo4V++CstRMjVaaHYx3LrxVTtv8OJWP8nZIRh3mbyXA6/q
7uT5NuM9y6+rphvEkLH+11AZK6+CcQBkB8VlPt8VqiOkj39ydNf/z5j3pBJ/ToB6dCSlPMZSdJul
ub0tgv6Lz8ZwFcHYs1R2WlrVyOpEBsa1AEAUm/5Sq9TKL2nr385qdyhihdcyXQ/DP6WyN82JJrGi
o0g0R7ily2v61lIOqdWnHzOFuReInOT7m/B3FclYfWSI6ig0LQWF/OdpR3DJzXykUzf8bhuNpRun
yl48s9ofCqUcKfjSy+JTIJ01XA6n1+1vx5NCT3lRvOrxGM7tjEpJ8l2wntud8aMSAW7QuI8SvO/F
pM0qCedQMWDo/tNk14fGwzPLXgIR3Oym6G3zHlo4fsWumdYqM2jKEa9UjXTsjXsx5dgf7/8zqVAJ
+kxNahycn2J1kTFZ2DK9/WnWw/jV2pjIEI+94KM3j3c2NGpye6gryHnblrH6WimRqxAmPORaFmKs
FM+w7W7e5Xddgxew8iBY5tfsqXJal2CL8PSq7IJvpVdbxqn0eBcP3kEy0WMw5V5OZdQUc4qlSOG8
12turb5qexJB11zWNEP6WI2+sPIong25jJBxP/hwbL21Rt/uXmcbqzSs+H6oPN6tffXjLSQy5gEu
FSJhuBRQiukpj79I1X3Q8aZA1+PRQghjIYKYm6DKQAiUwkulDpZaPxTBSQH3XBPeTVjrbl5k+VSb
o1e1XOE8DRnLqUdJTtqR1tkt5Vh0KQsJOGMiu3OwwP4o2+mRdoO37XXVWBYaM8YyAiEAFl0ASAzw
rmMhhBXwGPJ/c6iKBjwRbiIqWweERMfKZ7/OnDKyQK/lFJ5SWqVrWOUNLQeDr9saceVRlRe2KWGf
tpbpuA+J9wSUc5UduNp3zSK2AaQhD52w/tGuytG/L4Ql0UAMjJeh2JUjSwn3mhRalehsq0Q/wqfM
JV2FsLYvxGon0h6wrHyLxtSqlBt92kfGsZIlrP09kO6wLZDa+ZZAxg/SUUmKFFyuTlFonop5pUZK
D02j7EhF3LIaOeJWc+ZCP8bymzoelNJAGVClxs4HwkycRsucbzud0xvmfS3G2gNfrwtBHfB8NEk2
8THtkWA3byR4f3N8Gvso2wZjXNciKo25ORrNbd9cTEm2ejFw6ibgyFp34P/ahsa+xALGD1rbEg2G
Rrf79t9J4/Xr1+v4n18HeOFfTVwE0LVUJlSjilfddF7iaY/EplSz0Y5Hz7xtdxpLPaY3qiAFMcCu
fkJcjMnbo2rafRm+FGWYWW2ncKe+6Y//vaVrIhMs5tEfpWGCpdOVAwkWAWilZV7oiCNaXDfk+7Zh
rKxPwp1ocZZMuBDkWc6xhRLP9efyEL6OJ92VQL85Oa2FwSO6CgX8vah9O9sE+zU21F009/+jA77t
cBrLTiaEdaz3FJKPSdz2XO7Cx963M0+61d3iXFqSVV6ixvZv/izbGETSZIIGMvvCNIoNXtwb1Hh6
Ed9hcOMYTbw0um5CVxGMtepR1vm5CBOKiudZGyVLHkCKoiNdi2bpKt3obn/S9ZBylcfU+62fyUJQ
oSwmsYL1wImlqT8GXsd6/XtdhTBWKgaa0XU5vpeuxZaQ3vY5qCo11Wp4TN48QYx9NpRCTg3wUjGQ
ezKEVjOOlujv6oCHVuQdG/0hi7wJUEYqSRM0SvS7Ub4EqT3HPGTnCv8A9bbrsVFbWQhpskavaxOx
kXJQPggWag+7/toMVkWc7EBD2HDybeMJZc+2UfCOkUloFTqmXa+gq2x2njx8T+PHJruMLReIuRr8
ZQzHQksDo2LM/RntUi3LW/gTVszVTgGaQaBLS90qCkQS+noWJhbqOt5ED08s42PdBALtskLQrNKT
LB7FIeKcHz2fT1F5oRfjVPLclOWoQi/RV8GS0rqg5+nbOzHHzV28Qfm9/bl44hj3iqohlZIIdwsS
ZP+IGrDG+l4yazfVKw90Op2FZtluW+Sq/S80ZByNjH1eNNit7GjVXS9jQnN8ImngbAtZHfsCpcNP
+2C8bKrjSpOKKkN7Ga1YT9hr3nDUjhluFnFjV7GVnZMvlOU62wlORDh3C56OjPuJWpbFCr0kRuJF
N3foXmXmXx4j42hFLgEhZqAZR9KzVOaWKtylbfaXejBVI8K7HpkZcB6ifNTLFxlbMfo/KUyvH0oR
f41Ugzy25gQYCTzqMYnula7CoCFnBIvjtQoTLAIjrrKQNljifDr3fnInhDz84/oXB5LOkDQJbEDM
F1dMKW0qEWqIo+J01TkE36qmPnGsmieF+eiaXEiZnyOsp4don41glJEOdGabruHDLRN35ObI4z7j
yWRsQC/9slFraNb0um0osdeS6YtfthxTW/9G/z1Anb05SIJU+uOM66SC2ig65eoL5+yoIX2OrFcB
rBFQmgilgAApS2QrHQVXF0CSM+ZuMk3WRGbLz7CsJOv6naS3e450ekpb0pnEgUUgnRHFaAW0Dt2P
DvqN3NLeNNn6BiJ4L30oUPS2b/4H2LLhYfnWX/fkq+5MVvEnH0v6Qlwzgxt5p+7j226whKfelRxx
Lz2od8rDtrrbNqOzdwsp6fVIqNDQGchR7m9AOG4Fk89JlTyLoT9iUeME5hzVRRUjxEvPEW1UCW/b
WqxCBaXFsTFJZByTPDbrKEaT3vcGbFsFgbh506ZYrPhxY6EbQFpyyjimSv/tlq0wsaSXTaKJU4Lx
peogJs/ymFtNezLEp231eOfHBJNey/VEV1OA+PIfovis8/gYeEbABI5a78ukK1BbTPM+Sm6wOWzg
zYhyVGDZizu59s0KyEPHN2/mcbKwnpdjZOtKGIqsSDLaGWzv3+/zOQANLfw2kr7r4Xgc6jaz8jr/
tv0xeHIYU4uM1h+rEpcpXz2lAVZt3ZQhLwatn9ZVF8auNDBYmsWA5ox8S9deoQzyUgw5JhaoTp0c
BHmBI/K4fHl6MUYmyQCfjvKAiwimd2PTStNDiWpl+/DWHeaqGGNpga9owpwD/WWoJ8HYqaS2C2yf
H/7uG7HMLwivqtpiZwoIJo9mccRa8yk/bGuyOtUA8OZ/7Y2lfUmqIJTEFhbd78iObpYuwfYRO75D
B4SJK+59G3ya+5kHi+bYBrsYEkw5uZqKVYxBvfCl7stvulryoFSrMhRi6KIkmlCRyUJkHoOqKnDz
1cp/oyJ5IEH7Zfv4Vg1hIYH+gkVKGCuSzEIDQ8iSxvK1kxJIjlnd+C3nPW11qAyQi5+qULNfCOrQ
RyrCCoLSs3EkVowxL7psRdrzhsqoT37KBQtBTFzotbmZcg1BtJuKr1mZWXNd2/EIgPo42lEq8hBJ
vG/ExIihzZNwShCHQKLr+M+F3e7HU48IYXrxHiXmU/J1+5OtN1mBEBM14BbAUsHWZfpIarBx4yZv
Rl8iDTstZS2wwqIG5KlyJZKMViUZ9tQFLqbdXjJJe93+BetHfP0B0q/fUsgiRc9jqrI8uYVQvU8q
FtuMom5nRemCjZwTRtaN9CqPcYO+adJwyiFPSY6S9hLKt5ALDmh7Wy2eGMYXClFq+zjE3Q2F9fsE
ctpKxZrXWd/FUs+B+vFEMd4Q+36czwKSZKJho3q89+NvOXmLMd6zrdI6wGphK4w3dNVQtmGBFmcT
fmwX6/fqZcwP4qFz6B6n0C2F/R89vy5kMh4B2pNEbEZK3xEptorBwF4sj2rAo5Rbr9EXcphMmeSg
/KpmRP7xG4olp7nM+y63Z8DjMIMFn/83jTnHue7rV0Nk0yb2EYotncAZW+FQBZhXlRWOZXBEsAUa
0EJmlIlohKh4TJ7ufOMLxyJodPgcH3/q8BFdloE4TMRujGAR2HYOOpfUif5tXgUPgfiFd6lZHZnD
Srb/RqqP59eFrCotgjIIkf/hRRnmDMUhPeSNWBWWGXfdYRa0c0FGzcAyxkjZYRmX8UK5UvcqFvXU
Vkf6+HUOffkQ9rF6FMbpafT9EBTcZmw60iQWkkdyOSNWo3uDQDjV36qPYo2PoYmqZIBT8NcoN3fi
aHaUnErWHzRy6qcO8/GHUHr5kw+ykMO4aD+IVSkIQAyi6fatCtB5ln17DO30QdnnicsjN1lPHwt5
rHtisjvKRXrLOFKWmHmf75tzgJ1SfMTAai2LZ3wJQ5MaOhSMv7QFif1CRVQriy8YzjSIaikjb/Zz
/RH/KoV1mayTZiOdZ1oBZjeZO+7RtU8nkCQTm4IGZB7V5KqLLuQx+dc0q1gqa5QyfaLcgnjiVGYi
p6pdPbiF4zAZzweXitH2uGmm9cVIHwJsnE3ut+2OJ4JqufDNaAqyqaaNedIeJrzZqNg4C57xbSG8
GP3RMFhIGYOsLCfVwFCk02MavrGi0eqBUwGBrxu6zQvv1ZCnFeNM4zSkfh/Q0kQ7xfNXxTgU5Glb
p/WRJPUDuAVWUVVmHKiVDT2WI9zQBjwLvVY/sJLxYz1wfypPeJ/FoyiuUxHWS6fYf2G+KZze7Lq9
L+QzeQ+AKlFJ6TO+IH3LUreWb5PyMUM3LgmcSTsk/ZcJu3u7k9g9b2u+3t5ZSGb8Gcz6JiEJckdM
gNcez4pbeOVXjKAqlviqOJo1nGtv5GXd9SveVSzb8dbigeIJFVxSVOu1x3IEP8JdfLYEGxMAH+Ov
sp3keAznsRrTL/kpVy4EM54+96Rqyx6VTKh8i5XQlggaS827MLZe53N7jqu2u5DGlNVtMYiTNtFp
x1u6XfQ/VCk1iM96F2xh+86aPB53xLpIVcOQo6iC5I3+feGecpwohUDJedL0i160Vpvc6IQ3eLR+
ilchjE9KxUD6jiAG5IbxLuepo0WCW2G/mTDVuykQOWNnPHGMe+ZmGqezhsA2xYeoG21f+A5mZfSq
v/QyzzRXU4F6VY1xxZKAIdwnKAjD3hPR19T+BOi6+P+Mww1AuOBuBxhqLzYvLcBBocnD0tLT/2zj
P1Vgs2c5jHqZl0D1EbxmJsF3McHAaHc7TbzlRzxBjDORuO0ldYAuUq1bk3zSx2+V9FxMPzhBirrJ
lkKMG0lkmocWRMBOU+LKo+8au7AFuwa+1Ru9ZMcb2OS40EcGXLiQXwkgzKRlYj08puptODz5xN1W
iSeCSdXKPM7xnONxwGhBeXaShGOg8doYvK/DRIKp943YV2HJlL9ds+Nd9G998gG+3GMMA7ep8Bg8
Gjcpb6aO46wfsIzF6amCKoGBmiDmAcYXtTtfm+ypCR2lfgmFinPBX/dWRDlsPMQyU52pqjJt7hO1
ReUrSf3NWCkYKE84hdtvioOrDOZbzeaoygPF89EpLfH5g354H+6076HTW91OeaUvSNUpeYm94JZ3
8/5NprxKZ75imyPE6SbuEvnZ98Ci+ggS9Pw2xwqwF9X7oHBq7ASjGifBmXgLo1dPd3GvYPx7rNPR
EEGD7EzJYdZza5onXjW56ggLEYxrt4YhdVOD0G48GRfK0ZNUFgDCtZsdRld0RGvaq3ea+wfetxDK
WM0YdJOuSTjTonvQ23/L7qzyqHlWnW8hgjGauMEMXEpHZnMS2mL/1VBeRDm0ep83RbMu6OeF7NOF
PGymiAQIVkKJF83CaolXKXflYHLOjCeHPTOwpOcJcCsAoT0EYmz7WKIwkcbSIx6MYL0mXdzGmLNT
wxyXmA6jLZSYBEYhufPecPRL/o/oxG7uGZwgsl5+LwQyPqZq2K4XighZlBdSsSswkmoH4pkeBcbw
iv11i79+MHrQi/hIjFIopQJ328h/DNIbWaJkXjwIGvcMmZKp6okqBxU+F92Djo7Qe2a48gPd96za
7VPo+jm3ScizEKZyGqdKajPa8BSxRmaO3wRwLAz6gxpxqsH1qHQ9QKaCqoN4KudSAcwkSy/abNhV
NDh/EiB+ivhICYtvFFdiqTcyotL4PTGdtH8IeVlyHZx1tTl2NFxvmiQxJGQuuhNzvH2nhgdCUkvA
BgJ3tGEY3uiinXvv27wRIY4FfgwxLbSb0KTL6gbTppn4pnRgUmolO8145cdq0bZQkAkYZMq0rmlw
p6YK0qTZ6rhUzjZxsSb4on75uy/GxIy4GIZYVJGqYjW0i+FLiq5EziNI5gUKdvApDPyySEaY+GCL
drSPXAG0pLbSWcUhd/ML+JK3tVpv9mumrBrYbo6+BOPGxKzwWl0jWLS7Eru7yEm4QQWnv9N30NKL
/zVukpdtketefJXIeHEfl2rVjpifkXTRNsbkLmtFzzCngyKXHEf+jQ9cZTGe7MvzVASUcDp6Hu/y
g/aMMLUPjqqbHEp3PIKYF5MGGJg7KV+588kcPdlFBbKc+mJDoVDBP8Yx32l39FKReKpbHKIDGAJx
vFFrGbxOz7rv/VSZpeyNSdoEZUwZJwCnydxw12Nj3oN45++pCQkH8UZ9S3kP2+tF5NWM2DUG9axK
Uxui4OlsxRsdwZL39akHdSv69KEV9RbtRvQgxHF4FszTl4kCmIYo8zbETF0YPpj9c0k8X+UQuqxe
OBbKMa6fG7FqKvR9pREvefGeT7klzWc5PuYdF3K9HtSun4+quwid/agJojEgMShe/mW6zCcDin2s
tpYoc77CyUO/SeNXeWyxEMT9PFAS5HqnecEp3YXO9DbvlbvW6hxKS9EQm3Ae9qnXfbptL86TiTlq
rXamj12v2NyRuVNcWUb+Y44Amw8aW0ORGT6VPUdPnpUwQSfO5alNfLz7idOMMYr8TTFDTP70HO/j
iWHjzYwuL+nweNUYj0n8TW7PWuVth0+OCJYswogVQct71P1qDp62yYqzm5Hw/Jla9MYXYul8sYPT
HMwQPIhVSu6VsDjHc8nLPJz4aDIXs6LTskI3EB+19+RZ83xvPGCizfIdzYkiK/7H/4Z2/5G3v5Z3
fEy4SPJJnEsM0DnanFu6kFhFozuNysMF8DIPS+lrkggojBI2TjdgtLfxToydUrRUDPBgIwp6zzt5
QItEcJqTfi4dHrpx/RHl6mMswS+aS1MjqbjiyGnwXZ7Kc9mO3lz4+z7vLaVXLiX2FBhT82DUk2uE
wa1EiNebwp+9uC9+CBNgWrHI2jABhL47zrv+IJ8EW/incoozxVmRNx5XC+/7MrEFqOMeW7BQegK5
b5vNPg40y/A5LdbflGk/o6bJhBNRjTrB9NFdq1z6ttCgsG5P/k7cyW60UznhkiuNiSqkLIqxLHCE
tD/U3BD0hgBoHpwU/NoxJ7xwhCksRFyTewPjmIiUWmm3h3xX+yC0sImnYZNK/xQn3LXf219M+QRN
yis1I7TH2xWTJdeJPbSGbWSv22GTfpHfRzTsx/s1rxpxb+RFjByulM+luscSLFn2Mr2xBOOSJRz7
4KnEBJmo600J8z6I0epXSX2JMLtdRG/bCq1Pn/10LIWFf8v+iNRJ8ZizaQm3AaDZ2DaZv/i7/uPx
Jz6ObmsXj39W1+qSDhyrrsg6i3EA/T/Wg8iIbHRdmvj8f6R913LcONftE7GKEQRvmTqolWzLsnzD
chrmnPn0Z8FzfjcF8SNq5GtVaTfAnbDDWnjkPVaBW3wHtuIj8VM/uUHBXLJ1WRAwNuPFSi7nSIhO
xrAukalYaeIoQ2QjjbCb4YNiifBxNj/fShLnQ1RCu3SK0LLM0+RSkOm2C7VPeLD7gi+4qZMrOZwX
maO5TktWFapBqamC/7TCfCN6AT8Df/Y1B6XJ78ZP/ZCcRd9wM7yvBHMOpUgaTPyFEGxppZOVh0gz
7P2zCa7QYHsiqzS2CqRKLhhQudo8DYpmt0FhD9Y/+0LYd3hj09djGFz12MLaVFCOeHRomtTbVZ5+
rIL+bgJXuAMGIAC5iWgOBPdmcE7ErOJ+VgLYdTYGL2A0PpepqDAkEsG5ji4zRiO1GLpEdRPTw6KK
nsTsUvYujf2A1ZcJTaWIWhMr4snpX2qk/GB6bLRiPiqn/e8jUgL295Woyewx0afCjgJrtJv2kYFp
R4mgDCQSwrmFmmBikAbIh+Ol8QvpRamBMI3c5u+OwrmEIpJrswb4qWsouhdk5M4sQRVrtaKvIzoN
5xKacmzzJGBy7LIBGUTwT4RqcXQPWoHAK8Aq7Gde9iTqR25XgVaWxDkEY1ykANR2bGlhcMNje4if
ss6u3clZvMapfoWuaKRs+6BYLLYsnSK35PRcCUyFgJEQC9rho0l7e8G0f9IJvtp2jESn5f+kcMqO
dtIQdynKaQW+GgbXIt+4S58IIBD7i34/eb9hJlxQVu5ry/areiWX03zZakdTZZQrk4+pYzdxp0t/
CHU7LO3JARqDQxbg/S8/98Vu+47raTlTwG59gplnvD5litpuR/yWvAuOYHUwzg50+NtUalBtyazU
1s2HZcztRrQMuf14WUnhrKCvWxXzHlCOFthWqpf58+gsB1aPkI/kA2htP+xfnEgZOfUPIwP8O6y2
u5jfxyADDtOprSVB/iL4OnzJP6RAip9mvKkrBfNsKSqAwa/9Y2znE3++P1/x12mrY1wSo0dVVtpF
L99o6UUdjhj+esyqX1UhuDWRdfFl/rTu5zzvIE/6yNjOjGc22WU6i0NK+zf6wXF8BPmiu39KkXHx
cNcAJSqmlsJHomHMYAtP4wF8vWDLCe7Vl+lsHTonFTKSMNt5Gzavd8u+7iqWRVh6SfQa2SdimZtW
fhkMLppfbfC+CHAVxLmOMlCikfwmAXUWvwSNfOTQ0ok+Wp78RfOU0LFOof+uIurV4FTOc4w9dnhi
xlvXlC9trNn58KUXrvNsZx4WuOTYcC9U8fUVDnM+WdlcM5Yjpi6ZX4Em+DRjo0c+hiJwAGayb7/X
VZj6WpgcGn0NnmCW5sTH9rY7GgfFU29EmfT/cFVXOVwcWzSVTp2Od+XkM4RdjEqkdnqY7ydQfKO5
awjh5bcV8SqQU8TAIuATZ5PEsUGh/neJjEBthPY4i0o3oivkNHGeLCOcZCg5rWLPHA6plYETpXYK
9XGovyrJcyWCat52kdezcWooR7lc9QVyOb3TXapOz0ssCexrUwTVFBlMSQalPCNPWS2R0k64PoPc
durBDI773mkzlFz/P//waRtl6XoFszxyjXVCkzqJXl1I3Hh/J4azpbqfQIbOylxl+11Sn+rwWyjC
5d5OCldH4UyoCHRtqEtEYfkcnKMHHVPyP+QebYHZVe3IA37hu4BfKEEbkgLcAdPSr4026uLCHDUY
Uz1/a8LRIegN7N/b5pNxJYHLLOo6imhJEIQzM/P76FiHPwYUgtPuNAm5d5jpv3FB1LJMtmlqGDyX
wRx0SVsyQAwkL/4EGKzg9KN3MZmPvYnQFd3dZvBfSeNsJwxGo08YMJVFj2PwgYbgb4ssu24/Kuod
kYi7f5EicdynshSswKTqiBHQyfKjfL7MWeSmRvtkdhkg74JLLxX/uapGFGKalmkQ4NBpBpelmWgy
VsoCfSysx1n2p+mYRwIRG+78lQzC1S1aIG11tYHuaXTpfj+ESse4y1Cz1/3OiTxhLvM2Jr6Wx9lx
FQWqqjZIoRg+XHOPK3TMx+iYAqjivwPsvhbFmXMMBanAdQl42vgLMKVvjFYV7KG99X2vJXCxkNTY
2qhY2VNH/DMONAYC8n92369FcNEvzUZs15tw35aKQDQE/iRkeRedgv19lelNrTJaA2uwacWLVLmY
MLE7SRAlNvrlr8/BWSsI2eZSY2w7rZcM9uRmL8ZN5KsPup3UYH0MAVEShAAQqxxRgf9tAHwtmTPc
HH2LPNSQ6sX1RSsOpBTUY0T/n/Ow1Uj7OuqgZoH0oGinvvnL/895gaqTpykpwXuCRpafd9mJdKFA
yd4GiVdXxEMQdGGcUbNE4pMOqMea42e0KbGfk/tTZB2G9L83jSGO6lQ3iYz/xOfFfRoMWo01EddK
vsbgS0vkk1Y97bvrt1njaxmc8VtBJ6VJgrGCofH69ru1/DBpDojq530xG0/C13I4FwBW7yLoGNux
fNZ8IOL5WHD6GJdOcMG2NxLi+UgTp6ptkVZvGu3qDjm/UEkYuZUHFFwaauku7rp0CiWIDlKoioo7
mwq+EsX5hzAJmgIc3+CUpx+jSLFj9ZvgEjeDwkoC5xxSoBDIYTsCEeecXbAp5tMHdMRZ2UgcgbYv
jqoUE2AKSGQ4c2oiVcOgHurNc3dJ9NMYnHP6uH+e3w/y14kQU4o/MvicGAA4ZTNokDGCsncabOL0
T+RBfcr89DZ2Zn8+4e1uGzidcaZ+7JoPxZP1c/9HCM7J9wpqEDybhYRpSDPyJPPTUnjU/LQv4ne9
Y++cnJEFVE11gPP/2/PPUF7vb8kZ8CKP1B2c8mR+XZzQ0X5P/RaH6Gy6i2gqV3RKzvzMwJJbdYGZ
qwC5n5uvMwYcul6UJLFz7J2TM7ZZKbW6oTDy+h/GQtsegp/S04IHL9rRT/+9NPFaeXhzM4e+TdnO
KZEejEyxu+pnZ4rIDt5ms6+FcBbXJP0cTqwaTWcMnYzl0VLOAVbOzTrEIMG5wabkvq5shpiVSXBR
GCslaSPXuMK20jxNGU55PjhBThwEACBHC/NMkWJwUbm0gnAmLVSTVVR1tBrLX+SFrZ7qPhY7Epui
/aOd9s+47SivZs+5Fq3J1FiP8OVkpbe7bnTyREQpKRDBp+sD8CeDrMYM0Vje0PguEWEabtQaXykG
jyhsTnVcLc3472qOivKO9hymbgP0aJ+RPOMdCU762BdWwAUmxpOJTHESymkLhWw00EsX/vCcO01o
m4+L1x2sxDYE32r74XNVSMJ5DvBylqlkMs9xmB0djaanACOyWB0IT9YBgM0HrAD9lXoQ3ouU+VRk
Ko4Y95dYOiqaIIsTqDwPKqaUVVdFFIku1Uq7HI+jBQKs9yCKvNYQznUUCk3NeWKuo8I8hOr0h9qR
MdrlabMtuwzFXBMV5jYqM69lct5j6LI+ySyoPSs6Km7hl87wLDmM1Dewq3N8Tz7sf6sNVI7XEjn/
0WhNTC1zZiHctOOjdhO5xBlru/4lOfQTuQ++kGPlGIkdPvc3HdaqRYVW0dfknAnY1ut8YCRuenmX
Zjdj8E0SPsq2864/DovP++UAjPS/ARXlg3o2/PqgmPb4MPvRUT4uhrN/pdsZ+VUY+zGrZ6YMCvmy
MTG8MEaNHbeSDbBZX8MutSRCOxZcHY86pveUlXHh+/PhUk2XmB7T+cf+YTamxl7pB78mWWpm2BHW
QdPQ2zynUI8coQx79tYB4t6xQPtaHO87FimaIxPPZyP8Fht3sfZLXwQqL7o19vfV94kGZQKALSoz
SULtEV5+SR059vfvTSSEcx5zrqe5bjDnUXxX47s0vw/1r/si/seT7KponLNoQB4KmBUWI50JcBqp
h20EV/ke3UsOxn4Q/wGn1uh2+SyQyyLGTpZoci4jWsKEzmqNEAbcB9VBFxyTn87wu7ox/Yq88vu+
QJFBcR5CLUOQ67Dup0HvaXA36CamCTt71BuB5W7fqKWYCqAIDTa98Fo1Fq0yYoyGsZ0Z2cknd8az
pntYjsSt/imw2/dB85JH60G4RciKj29udCVX5eRaZmIEOkq8qKCfrCR7mWawtZSmareUpLasNLaq
UMCPJU5pld7+9W6mWivh7HOv7EEGGBd68jj0WCaXZUrdZVIO+yKUzTR8JYMz6zrNkqQffu+uzN74
AdRSd+Ap8nQDu8ijv3hIt3SkIoGnK54IBYaZwd7lcvZO5aGd5JjNbNYYyo7PRpY65XIzjzfZIihh
bVf/VufkzL6qdbWCbjKc4jazdcOWfrAxH3pKne6f7MY4aP9ozvAkZubY/ogGhgAM1dIUviWhyXUd
6BQXPGLqRv+agjlO8AmZDr69xqsE7mjEzAtslCAQJBcGwZyehxtM9CKEMnYp0dtwA5cKccC6SuN8
Wz8H4ZIwsvcB22vNx8StRye9sOUq+QhYwf2zbWvIVRjn0OIs0OIkYWY/3hg1kBNDMBlWT4V1awox
Dn5DaOzdI+fNBqm3Io1xS7AxvdbOPoYHzIR6srCDvek2r1fI75OEeisvYY6JnrlQ7w2tO7ZGeinL
7kZRRAiGAu3jt0qKcC4KcOACRWw66cG5Eg3Ki47C+UdQvoODr+0Stwjqym7l6SZP+gdM6d0rNDEF
UWAzdK/ujfOHc53JbcKCwKBemqoBsdmhFNGlbPvDPxrHL5FEYWY2gwrIRykGkLl8LpPYJhgmz7qv
mpqjVSBqIopukHOCRZsrmsUofPW5iW0ANSegMKxP8YColoo4WkQ6bnG+QlWmvooZCJt8Vh3dwdYZ
pkGIXwkfD8xYdozpDW9AE1QFMSColJuPKsYBG2ly2mh0lVr6pmolXvHNCQh3P/YdhkhFOIdRTVLd
hwluM4orh2qeEYaOOoR/qYicp6iCRqo64Ndi5+yLZvZOZSVOYYkqLftnUfm1kKrNqd7oyK6IBL5A
rXhK1MUOexGcuUAnVH4bZDaD0ewH1GmTNnlIZ/lkdqNLmySxl6SygyH4VNAstq0pv2hR6u1/MEE8
AQLh6yRHbzVtiSRkWMoPtsTKMIerZ+u2uVMxd7gvazuaUMNSDBnMHAbnP6R+XOQ6AuNDqUcPGpnP
06I6QWnZkfrQ0OKwL237812lcZlV3CNznBsQLxHtRk8k9Ji8erQEmrhdRAIn8v+dif2KVY6I3WMw
ZVtI+fVDcMbu+gcC9PPqef7BlvKB8iYi1hGdinMgXS1nTdujKGDoH8b+pe7PRBdc3LYLvh6JfcbV
kZq50SWVAayBL8iu6nsFNFJl9kxGyUvlB4OKdr22PfBVHuczpilM1b7FcOOQOb3XXRS3iWzqlgnm
boAs/IjhSr95soSgISK5nBcx0yYD+RcUZFnqW6kEJmFa2NIEguGKCApz22nAnyPyRdsxXuIBnJas
5eQ36n3Qizp0ArXgi7apOVj1kiJshuo5qC5z0dtKqoqUXXQMzldogSKFpoSultbb0afg0B8CN7iQ
e/OgHFQfhA++iAx0O4xdL45zGSRG55sQzNxYkXykRuPk7XBqgvSgLNGBKukHk5RPi6F/+SvfwRdq
Y0ubpybFzNSct7dUD52iiX1sP7r7YkT3yTmPxurCcI6RHZYAugLia9P9/DsBnLcoxliNTTZVrtY3
7fylqUSQKyK943xFHErg4dTg/izpjO3vubltDUE1RySCcw9dbqiLNrM2Zvg9T36kWGCUhZScoi/B
+QI6DUrZtnh7dP0NKZ4CVFL2v4QoUPCV1h7cXXLKdvmWqRicoQeNHdxc2ZafprJ1EwqOyqUNbWsc
bLRBbtqlczFU/KKUoiyefZK3meEfkzK5Ug5A8lSZsLbHsAAKJLronWwv1nNBFDvqfMGpmUfYE8Z5
DFlOIs0EMQfCY3mnYwA6cHV3/sFQFkJX1I3eLslegzFfkp1DIkVpi7f+gB0UNBY94Lq0/r9LFNnB
EBiXUBxTqlWgTKo0bUmPsSnGaaC4QOx8MTzWFM79zFFe9q9SEK1M3ldEQ9fpaOm7U2P5RRmfK2Sl
QRze9pW7L0lgCybnNCoS1VO+YI+edn4/nqNYcG+ik3A+Y07DpgDkD7afF0QpKAOd7Ww5BORx/xwi
ReccR4l91lQF0xL2rQpfGijedPGvLlqA8KB+zKpRROmz3aNaqR/nRJI81gZAhGLc8HP4QfYUu761
AD7ltC6145c6siVXhBYqOCOPuBPplhSRdEAVqFrsiHyxxkuJbjeohFIRJIxI3fmhLauXi0qp8aSs
6uS2sIjdBOHNnFFPV3W3mNX7WGqchcZelA1uYya5rWbKx/1vKggGPOhO1yZtJeHZiv//tLQu0RO7
GL19GQL9pFzOoZOmSaIGMsKOutZwiMOfgfYzUgVx7X/U1P84Ysq5D9mYzJZkrB0G4CsAB3mgbrMi
n1W9ZJct6qVueo/Sji6axNhu8V8Vla+JlhoJOp2dEPADzSkHPHXuJM/hJbOlQwZ25PYmFu7bCLwK
5byKMpSso4otgWpubDmZnFrUkRPZAudX+lSuApXBXlaB7ijSl3E4FPKTtDhdL0BH2tJCRjakmhhg
tLDa89rxWxRDf1GJLwdUjPs8V9EWTj4spDruK6JIDKeISmJIYClHFqpV98B5UvIWay9CZdi6tvVh
ODXsQKNBJh1kdFjAlR3rHu2Hc+Da5gL8+X/xkJInJbHd/bMx58snBmup7Oyr2IkSWDdRVgsA1JRN
G80O87sw+UzVxlaLS4mX5768TZ1fC+T0jy3G1CFLI9tEtacl+rWEClAV4caSwHSSeQIAT401jzqb
bHxOP+h+BrWfmZ4E3NRKtMyyZQ3rX8Ppah1ZSqAS5M1ac4qQbBal6LtuK4+hEyAXyWiFcsFoGdvU
iGR4a2k4jNoDhrwGVQD9tK05f0TwdfRMmjslwZCwG5YH4BI6uLdPQ3cfjKKPx37rG2VR8JAwNHgt
kGS8VpYpJf9/1JWtDLSH9MA4sXJfNHCxWQszV3K4r9KPGtVyZAuuhfb6LE1+oU22qlaHmshuWmBH
3Ej83KKHvO3PUl+e9nV085OtxHMJS6PEalaOmOglVnqsSOkss3EPNHCRKWwFuPUxOdWIehXj6mzf
0vy4+LqX3c+dO1ZY06aYSE28zNHvsI3hCOFMNpX+ej6N2zRJ2s4EIy8eA32A9ZyTcPxJ9P148u4u
TWRtrDC6FtDqrBuDb5TktjeZJRu1HY7Uq5TZLdLGr5aUtTAEH3Bz7Hd1sxoXGBbZIlEU42aVe/m8
XMrH0q4ump9hHT74mR8kp8cMXfqiHpPb8/C5RMFENBW+maWtfwIXNOgsB4mezezFxd5AiV+WPr2Y
B+BvuTG1Q1ET+fcS91vjNExT0UyYqMUJJEpeIrCjiNF6mt+81JjLUgY/vm08SAOiS+Rld41d3kuD
lzidL316j9FcxTOlWwWSugH5RI9mEVC/EmewKrdrYzc3A/fvxHDxahiHNk9NVFKsKjh0uu5VXfe5
bDpvX8x2mFJVAhZDdBwUlbPNCQA5IFoC8BXDsiSfM7d0qgWY6LotPTKA+SS1sU4g9HxMMd98xKtY
3jRVklldPITJ71wU3Ve2fe3oGGXKgO5FBHGDnWFPGFeByNqhbicG08sqEHM8OlgvQBr/lbRfZkBn
tsE5GV4E97rpe1YH5CzTIkmsGAPeZq2nn2VMWEQu4D5ih9iTF92ox+yQfdkXuRkdVxI5uwiDbKZJ
B9SZvH9KsgtBFX2QD1V20lPBQ3fTn68kcSagT6MsjzpyqV55rKrSlky8q1FMb0VrDZsBaiWIM4Kc
RKOcm6jGFvHySMPMyZLuOCginESRGC7c91GbVRnB+JZafLb0yM4KRGFDsLkn+jxcrEd/Sm3SDJeG
ARxnxkDiUJ+TGjs0oN0Qljw2x1/M1c1xoT2wFDk0WWivfqBRBEh+bL6d0l+5o33VHntXvUTnwIku
s5AtZ2uAai2Y8yd6EeVhwKYUUwsupIcHTnu31ILINtrhi2EUiIsmPS4V+bSgCbhvAgLF5BmJtDpU
rCyF0WW0tXv9Tg/RQy1sTZ+dfUEC69Y5jzImOkVjFt45zj+G9Nskwv0Q/X/Oe1TDQOSgz0H7gYNU
SntSkurv9FHn3IXcl2VfdThClAMkYgkwiIv7OzVNdpsHVoWhPlH9YdvMsIBnYTAKsACcBchjS+rA
xGiAJj/oI9b9UFskZyWdwf/6bQpda/5EZ6yGnDL4y/LboJ3nMnrXh7v+Bs4uiK6QnKBI56Zq7KsY
V5/CRqCEm8c0NAPMelQ3dF43Eqk0KjOG6Y197NWkdkmBfbxY9EbZLPCbKzmcjmAbfik7lbUQwOHG
YDGmjuGY2+EDA4aRXPM9m09rgZzGVElQaD3DFJ7MbzlGBFvZbhNB3GT3/yZUrw7FDGOVXSnpWLTF
TOEllcYbzUPS3QB4yiH1V92M7GoWMUVtO8qVQD7E9FOZNZGB4ltm96D3qs8KZmSKI8MD+81ZGtiq
XdyqiSMCad+08ZVkLurkoUQACw9nFZF7DIyPsWCHTKSHnLlhQVjuUx1GVnexA1bemJW9hQ0X0Sk4
g6Jyps4mhSdn+ePwMXMjMHzrHxnLo2rLz9jt+rDvejfj6OrauABjqsswmgabH1FdqTj39V08nq3p
2Ek/9wVtnwxz25psUI3yLJkjNZRkpnBXefaA/HsZP+3//805HNP4I+D339e6bkzNIDEssSkOUJMy
yvOUqh4gjd0soqdk7s5xFTZgmq/cMJneMSGwFs5FsDkbi8zSoH1F3t8oVX5SBpFubH+p6/k4B2WS
gc5ombOXkoGqV69flrB0oybwm7b7jCjh7V/otsJf5fH+ycx7jH/hNZ7QQx0dpfmYRcd9EZstF+yQ
65olayrQUzijUtWikeUUJYXhR3vusIukO/kjg5RYZsc8syUu0QN78xZXEjkDU3ujyTVFhRoWd6h7
xV1pGwBctpJDjPbt/vE2b3Ali7OtRp1UecLCmJuYqW1lt3pZ2YYi0DyBEL6F1Jty0gwGGouq+kjN
2lEsr2qFIP/sY78JJNej8M2jcg6bpWHLTOPj5MfH3Mtcy1O+jmh1YMriRjQ3suksVuI4XadZ2U2K
gaqAYYXUpVF2rpb5XcnLSgin4OnYgCQBK32uoX4IiQU8qv+OPUiUlXrzLaJKt4y8mxDiu+pTnP5I
0wsh7+llrA7B1GPl9fq6y+KkRZNB75vMxvytXQz9t2AWTVNuVzZWgrj42kazEZMKCW5yCs6K3f/S
Jbt4brwZ0B/JV9WOXQT1UqDcm/nLSijnHyY5Da2IKfdU3s5Tbi/G6Oc5KmFR6clJ7xmRcEhq89Gz
Esk7CGkCoGmM6XIUVb2qssGsmGB2xSYXhpU+A0oq8yQsjbl/5Sv4en+6SIqih9D4Sf4nbH9IJHON
XiBDYFV8wV+lBqaxLMR6Wj4E+QdxAXfztXq9O35cPrSGue4MDJiRkmDQATkLCOTBAZI+GtRJrfBC
i3PwrqrGSijnK1TsigUNo5WTgnPWPE+5J4Ri367KElAeg1QR9bs3COJhk0qjDhlBao8eW0kDaJ7+
wlbD8spWQXW4rw3bX+oqjzM2FGWNHONDGKOnZ2Ie+1nwWt0OGtf/z9mVOVnyRBLKZgEe4+Q8Syje
Pe8fQXhnnCEpVZWkRYC3B7k1zCNr/EhecKT0MLvTQQwLsn1lJnDyLNOi1u/33coRIj3SO9ClYDQ/
7R3SnRV5cPZPtHlppmyiaQu8N5WPgVqq9GFF8QLQhswbteyQNmiVlVEuqK9unmQlh1NoJWmLYdbR
nm6ib1H5EInqc9tZl6krVLVUQJPxCCr1VCzxPCCz0wDqdq5O5jFxbfISma4MNm/g4R/ec3F/5PFo
KmHYTmFdYBK/X45xldtS+c+cCIqo2x/nKoNLwMu5ItLI+Cvn0nocTOxWJcZjp2bvMZzr1Rnct6F1
3Ot1Cw831I8Kim9Rk9qqrtn7F7ZtOysxXGqiSokWjiaKEfJ5/IbRNH/RTjo6fGwmPa+Aw7Ivb/vy
TAKESVkBnwXnDnRSt2Bfgbg2yZwy1OzJaLEC8uPvpHAOoSqiMAZ9KqKD/tKHWNYB1IspQhTeNp7r
Ubice44pUBrYnGYS3OvzuZuf3nEICh5xHcFA1fjZm66qotkCzoU7DtmnNiRuY0S3eq4Jvsh2OWol
h4sAfapYNFXgzkanOE1uDihL+URRBkjA/hYKOck2s56VOE4DlqyfTMJIvOb2QtTbUrkZkycr+Lx/
edvloZUYTgWiqVeVkbVxikv0aXLjG7avAihYRoIY2B0GVhgABbCQT/uCNxWcAisKNURLRtXtdZbc
ag0tZYl9NdgrweGwkmZm3/eFsB//5o20EsJUcxWBuqZMMMeBbN8abwhwVE25dFr90nZ3Zf04zoq/
L277k13PxM68EmeWWVdlSlG6YXiLbK4NKSBr7rtQYLWbBrU6FfsZKzEpKYc2nvHJmh7urn/qRaou
ujZO9dRUAgjniHNIoI7W7mmGwcTUy+ZzFD52QmgJkTROA8shGLV0hrQx+xVbTiilKJfnxwKtlUU+
tlnn7H8l9uv3lILzR2jddKoaNKMrt99y+XZQvvX0vmliR5OIKGowLd6Rxa+p0Dkw5RAMOy72szVf
O2J8mo72/DKCNDJ0JkCWeZMoVAksi99cqeY0bkC7VrpFeW+1qt1FxJYLERK94BZ5cKE+BE26YrDQ
0QP6lnb2bHlqxsaPD1HdCmL85lK/SVExIxQ8DAqPllAWcrSQFCMRwxd6Zuybph/hEUjdHmthmlOc
wUDLegInURzetrWrYC67kKc5A54sqixJUd/EXXbuB1FJYttrXEVwntAccnBXEClxUVepBk+PjrMm
e03WCLzT5lGQhRPQLhFT59+zpA9kzdSgF136yZhcbRQgEmzq3fX/829ZQ5P0EIsJKPePN0PwlBiV
E4hK/sw239jTSgaXU8ZppC29jJxyMqgHiF8s+Hyb9GNgXJbhVgGVc2w87XsLwa3xDIMxqmyFxNAO
ck23QeM0J5m7L2E7tVwdilOAPoa1NiaUm95ObuS0X+lD6gQfodDA87Hfs+BurqSxA6+iR1nOowZe
arQXyI8kfyzVyBmHB9kSvJdF2sD+vhJTz3FvAZwWE1mB/iiDYkExp5deFq2LbovR8b5EUcGgPORY
3ILoDeqOlUPQVbTZnbWAlVr6IPhCm27cukrh7myUmzIfpax0gydykOzIAfLF3RDa5Q/trHnjMVY8
gUSmyG8V/SqRu75JRhF5YMBmbJR9cRU7PFdH81AAYo8IZG1dIZXhxWQT70+DHzdrEknNzAUabrJ+
zKXIzpGoFb85R7iWwV1gWw8UiME4TnCr+Ka/HMeX/svgMcKoSdTF3fKna1nc1S2a1YbDgq5Tp3+u
yG2Rn4z4thOlllueaC2FS8L6vIpzKjEYAOXSKHcNXWxDv4m0z+F0VibMH08ioBLRd+KysqbIdIOO
rNsknUvpQ65f5kkUZ1k449VufSouF6v0SDYW5sPls/Sl8vNDZwPe8Z7RocS++VOg5FtmRRWKAWSD
mjoG9F77CHOZkjgJUFNTH9nY7HJD3NrVDv8OzQYedfblbSoGoNAB3U8UFcd8LW4c+1xXZlQKaAGq
C8vARL7hoRACAsDHfUlbyRESlT+SuKxhTLQmTHVICvWzEd+0yu0SY3I0epzoZO+L2tQKjaCHqyPe
qfyG3jR20qSyJnuMjWHyPBsfhvDj34ngjFeXsq7AcwCqHn+rkciawR0wsv7yHJzV6lFUpzN45RBn
gSV6G2eOEf3YP8dmoKWru+JsdlGKEOTKv1HMFD9L8NCdbPJpjDFVW99Lp/nDX8rjLBbb76YixXh+
xp8Zxq1yTA8/km/ab8pe0dTwpnKvzsZZrpJL9aRFOFvWTocp0NxBm08yoV7alf7+uUQqxz2gBi0A
dFkOszW1n0ZAUG+/b6T6PcZ6PQ/fRMXagpWPLeoDtLzplwDApbdm/CXSxr/TO76EjDHCqgdyRu4G
xpem+FJOoaNL1N2/sa0n7krx+CW7UAnIaGQyLIjEdp59lzsnGG6i8Jxo56AQ5OGbYxdradprP4ee
ldk0DPbJaK0nTEk6+qK6+pQ892HmVQY4RKLal5T5OMrZcf+gzBW8iR+rr8a7iikfakWBN9KwzxGB
EXscUkFiKRLBOQpJCkllsvlLOfusKLdy945a//r2OCdBjKCO9Aw9hWC87a1D9Z7pgPX/55yCkUct
qAHY7y8SWwkku5nxahZjyqqCT8E5hDiP5xA5M6z0PjgUfujljnpfn6ABTuCIQqvoo3AuIdRrkANo
ENaTPLSXXP2AvXGBRxAYEf++LMYioTEjnCXFz8n4HGW1rddfpPpnoB8bES2s4EB83zRGCUWqQ1hs
vzxRLXk0GhG2pcCL8g9LszNHgqY2TCUKD+VED3ra36K6IEjpNvPUq0Xy2f1cpnHf5YhBZnsbdYAX
BjF2qn8MyfdiSD2LuoX2cd8HbBbKVxrOI44BPy2cEh0a3nrNiUEUTIDvU+8Z/81vkIKf+/JEn4pz
CEoZp1aao7+QlY9L+lwIx9hEisd7hMacxzpAJX50EhAPnBOHYGsuPUueDgJ12VV/jn51RwDwK3qa
CYI6P1BcVoE5BSFmN+VRdav0Xk1zO9ZPcSN6M4nukHMWYRph2HtGP1CO21NaBgcJLdv9zyQKSxbn
IyRZi9TRgI+YutrFADG4nFEo/16hNGlhXTXJfoDaz650gT/ftzONBx0LgmCZ5h5iW/oxIf/oeevm
RDT5ve9sNf5p0S+xFc9UhzG/C7pYkMlqPMZY2uvVFJlY+KG31am1U/Si5vvypLqRF7rUE3w50em4
hGLOwjAYJnhe6UgP06k8IB9TH8aHHALnYzWcBPL21R4vm9cJzEJiowSpFTTFDw6tU34F4sQBjylP
wvT36M6X/h7w9ULG3X0jwFDsa7EkGDvFYnx4RvYkQxVJKDKz7YNZOsE2mqxjFv+1BFWv815K8S5s
ot8TOcdALV29ip2yX/z9S9x8gmpXUeybrupvKohKKECGwa/R9Xas3JWlQyjAyA9B/mVf0va1XSVx
2hHMciSrEdBNxr67YJDhGC6i+QvRvXEKESdZ3IWqhfkL45In30Pzvoq8WrT1JToI//1jLCdHJdTc
Qqs9uNHKb/sXtdnFoKtvwo65+iZNNIBhiOHAzWd6br+imXbsTFu+tx6TY/LY3lhHw5VOpff/SLuu
5bh1IPtFrGICwyvjzEgaSVa0X1gO18w58+v3QHevh4JpYld+0YuqpgmgcbrR4bTpEGdf9CYIqrIp
yipKe0W21FtrUW8+0sk1hr6E57ZDJ0VdS4pfBQR5131Zm5p3kcVWfY9xpA+yiiqjKCxaOxADu8u7
J7GNTlGpfB56Xk8UZ21vscfVrqYjGnFiFfHLcn5UhcQl5TepmjkbuFmhY6xWxdynOmiD2hDxTlT9
CfPNDf9t8L2noLcNbYjPkz8f8pf9jeTKZG5WF1eq0dES9vEk3Io2jSAIdojWY/PUWDZ/KjJvJ5lr
BsqsGPIATbHmhcE/c4Dplh/o2VhvI3PHhA6B6CZGEDMWj1F1quVrUecE37aDzaujYq5ZjFYvTRWh
EDR2rnv1U253VnJW3MJXOFSLG5BBdFOV0actIfrG6noTNkI7zs3kjGPp12VsI875/y8nfieCsRlp
nEi9FCWT0w6hs3SSPZSZnQ8807Rx9u/EMPqdy5OJqezT5JTlWcufY+XnQh729XkDxd+JYNQ5FbUZ
6dQZVKy1R2p3Su6VwuUPv9548bwTw2ixMGnGGAkQ0/6k6bTsYUGhI+hHnA70l4pN+68lu7Oz+/HA
C9FvvBTeiWa0uzWzpZcjkM22op8VdkT8wLzB2JghPxgtR/V4B8ZqOV52oQCWFQdU/bTf5FTXaNcP
eNUSPDFMuEIWArMlGcRM2nKbjumhrwxbWj5C2/9u65gXSF+nix7S5fSnwTEx3i3zsqPo0scjZc2R
UEl/oENvY48Xu+AdGvMuydAvH2QE+rIUpTVmutU059L8ivY8OfBnLjptbygiL6j1RMyebbCR8mSS
hG4a36rZ5efZ7f3cT14WP0cxGQr3T/EDmlP3bx5PJrO50aDLZdBgc7U4O4dxZ0uRftbiD5TjEgNr
MkSU4UkKW/BrCNGkh3M/Onr6xaxOZvJgjD/3V7KFIWsRzOUeU0LmVq5HR4k/TSRHl9CxE55l0d0X
s4XrazF0Q1c+RVxNPVIuWEmjI/lanGvCy9u8lawwodJ3m8Xc30Wbpb4bUYZEu1vlZ/M2+qwcphdr
siq3PtJJFZiWfi38m3kr7P31bbkWmNUoqQTDPOhnMEpfaCpJOgNKP3jhofKyh8RDzYHXuZMbYmqE
eSSP+xK3VHAlkK047uYMbGIEaj+XP0ThH9VApWn/+SMyDEVWJUVR9d8qQUuCVkITMiZBOhtF40XC
ctaN5v8fUcDeXcQwJxdWg1osPYw+aACcKkL+tyX3ekS8/dVsqvpKDIO8idHLqSi3GA2DsmNLrlDY
gIEsU2feSrLOyRlsn85lSQxA9Es6xFIKWY36KRNfBtBeRK/7y9m8UqvlMBqnI9FqBvIwYhZSdFXB
lwm4LPZbYZH1ybAhYrnMSkEmWEZwM7t01nxntY6OKySiGYpnN7binO+kMZ4Z0SJjGXTc4PQZzM33
CcZVJT8HlzoXlT1+48nbeFe9E8d4aKqSC7JZjLhB9d0ojlZVhlalu6ga0xQuywX99t/Q6XJav4WN
p2VI0gnCRgykw17a0oGciS+5+e0HehHerYuB9KJLQHk5AWsr8LDOi24JdeCU4QeeiQRjltD8J4no
SWELjosJKcuxo96neGOavWWKt43I0fHNa7SSwSylRFHu2KuQoZZXeivYVZdYVc9t/dw8nJUYxjp1
kdD36lDhSQDqnf6cOfk/5Wt5hL0AIyoHt7e1fCWMQbshAoGaRv2V1p1dDKJ1ydk801G0GgYxk7vp
//9AfHdMDOopU1+LRoEtnNOHUPiU0j5xDthtItFqRQzYhaRXSATlRgEwBl4Nnw3jxz7UbVvXlQQG
68Sg0EPMAQSH8UNxjb/XYIJGlawtPLXX4Jz6wicD5WgeW2icNsVIQr0dnXg5VuNdMD2oA8cebb2r
10fDFha3Fdh4JR1qZ2AkcfPwbzgW5P6PufeB7oB3ohisy/s2a+NUB7SOT5rxbJbnfHzmHBJ9bv4G
cZdDYksHzSoLsjnAllFiB9XFqAmECboT3hpo6TGd5QPvNZTXSaaG6ezgQmKsxYz8/4QxehCnltYc
HluzswqQ6HFWtek1rMQwO5eKMdGqBk9Q1e+OLZ2Hg5WRxFYfa4eWStPW4JD4vJcv1ejfN/OyOuZt
HwQJ8FWq4aycINbvDopPs339YX95W9x4UIyLHAZhizhWy0iGsZDvqyP4D+zkWriFdbISz7SVe9PH
MbqL316LjnjgFYNvBXDfSWeAt+8SSRBAtfvms49nvKfc4ijjkVraoa/77atyEk7dTeHzuk+3kmfv
JDMoXGidKi8LMOtfauPC6w7psT/yZ6TyDpLBX10pFgwthAuV6lCa4XHKPQXtTpgUJTXPaX0KZi7P
z7bKonZXRg+XabCF6ZKqJim8G1jmm+AeBEnLNRpTcRfn74rfnTDa3RkwoeBQc3RpGzJ/iWWdxXAO
zS7qysmRO8Ei5eDmU+S2zcKpV9l2SlEK+L/LY0sJhCksuxHNnU52HfjLMTjWDshI7MZKkKvjlYHx
FsVcfz0YxrbOYXkSvTkotXmVae1JHbUPWenLmpjrHnXioMZqgWihejV1ZzO+GQae47Hp7672jbnq
VR3LS2vimQWaidHVvfYpckxbfBUAasaRuCAafK7u228drySMe2LMNc8xPWcZypA+jpM7RKJAGak5
YBtUPfmAGCzHMPDWyVxtjCyRgymGx1OnJ0M6NPP3tH5N558k4LgldMN+x+jLoTFXG5GnepSVANOe
4ydFVqwoijjWh6d9jGdVl2NYIv+kO5PUnMDsdtMb2Y+lB6PLvhngbRnjX+nmoNVEB2Lk3VdFjeFj
H8C4m425q9Xuvqgtlg0g73+7ZrL1A/Ii4BpVQN7kGvnTN0Kc1g5dVP9raJGUHe1b7PAMzf5JoQMY
J7kKP81RPuuCKYxOT14U4qnDM2dR9CD+rApIC74XUEiYcBDDZ3Qq1KZGg7U45CA51G4Hd7G92MOz
9BQfZcz15RKj7p8dWIbeix46kRCzgaeACWzNq9LbErgbIoecU8nBAxMOSudXb1EvXh3DvnYi+Ppe
slxVpdElkEyMQzLEVhk69fJtf2d5Muj/VycnZGFCwlFFfFL+qffghDTOoFPiqP+mEJgTDYFWA94Q
c5GzpijCNC7hSpbnnpwF6ZFLTLo1SwGkYBcZzFVOymQsF5BLO1EJnmdH/06rTGJ3wDxkmOa2cRBI
RiHzBy3YSjBztwvERIMqTwGH0pc2POjVP7HKsV7b77OLDPa1BBqoOlP7cXTKn+FZ8UbfzC1wRHYn
TH1GDL64L564Mfhtq7ISylzqOk3LuU9D6jyi2A9WJVVBl0v8xS09ZbQ+5AmsxDFXvKvQMxUqMNF5
+Erm6254WkIe3m/ilEKIqIrgkNdkRtsTTWj7KBaBw3PpLhg5o4WCs3+heCIY66iPyyRGOjRQ0L+Y
5R1yRJzLtC3AMBXT1EG8wUa6qqI2MnGg8Q2xt8T5PA6ccMP2bb0IoB+wgoR6zqNOUYG1Uv0oJn4h
3CXyh3xM5SKDOQgzAPHJDKp7uNAD5rPn7oAOK9DTUrZph1e5Km1C+EoacyYgXTFzzDBG1tuG9+xK
HkY0nlM396sr1TKsrEXnYuIKn3m2g3dUDO6lXVpHRafqTjJElhhYs/C6r2y8o2JAT27E1gxnY4SF
gGkXQzfQBAziGb19Mbz9YyAOdWEkz8cF2SURXMwlSBaM2Oqlb5V0TnSTo9/bDsx/pwW2JPG9/umh
YSwNKK0d0RduqzuEohzjMSwt3c3gwChu5Q+CZXLKjnePCkIZsAN5mzaYka47QXklyw/S+PkvthC/
z6CbuijlEtYIcyxy4uljYumzrzYnUXmWwpmzg7taAVmMx2IqfZqJBp7ESvYlQtxreI2Ew/5yJHrk
vzlkq0NiQGIpRCOeqEPWuulZutVO5IBJV5SgqXai83xLQzfqobJrZDK4k4S4KsLAR1g1UhKJ2E2M
h9Ys8hr9QN2EA6MI+3QfZF78WoFvV/20v2gKE3trZmFkgvHoSuiIUoZ2mN5lzbccXaExBxx5x8eg
xowR25ommtjaVsHY1WdUoVhKkXGUZPdOQ0kY6NCSSGpzAcFROH5t911TXzLwLjT995bnYu7DL0Qx
8CGWDUlyarH02+YVKbtHSoVg6lZ4Q/wagw3wSm0PsjVbvKjsdvzroqVsuVNdIyFZ0rdQ65Zf9Vvi
4cVQOgnomDGagoZNE19AnKa4F7gVjH9wn/7XxBGRLfML69nsegpjldMjE1F5tR054h0mpbqoneTd
R4ofO7r59jUro23katroMeKMxKIGFY3LR4qXolfQKrLj/kXYzrGs9pVBmGIG24+gIdSB8WHts2wr
jnQl2GAXUnDtQeTo8R6Ym3dClRWdmJgcrbCh/FQpyCxH8KqS/jiWT6l4LcWcsMa2sqxk0C1ebeHS
4YWZ5hkg+rZ3ZXs+KV7vG3e9YGXW6MX2ZMteB4/Rih940Wje8pj9rBZBNQvkL51Ar9Dl+71UQNWc
82Ltm/iFahdJMlFxoLOTRRahKsxxxJXvJM02vlbJbSuFVqHz4lHbq/klhx0l0mJUtjFmwoCmupM6
HRMoia7yTosa5N8U/rIYhTHYRdKOcSogpELLUfqzdOgONN2rXRVoF+OoO29BjGYIpjnpImpsACPd
tQJSz9Z6o/RsUN4//aQ4oqEs+hNH6uaVXq2QUQqwYAK5Ep2CF/VYYxfjSnR7cM1TglER0g+OON4i
GYuu1UIv9CnesZ0T+IpT+6HfuA0cZOnN58rs2ec5XdsYuVoi/abVlYtTeVj6iUZ/e5sOk04cwW7k
A22aUNz4FtUC+4vc9PJUaL9umAYMEWNaByFG0WiAh0C23EmaK5u8SMcfQOQigTGrjVjHkfrmKjvB
ffRDQ6YnuqXJgbe9vJW90iuempvA5fEdcyUzVrbpugW16vD6kthKv5rfqUfUHZKfJoDLpWWkxBed
5KQ7HHflD4f435Il1l/X6mEQJuqMjfbiyXZk13ZwbA602UZ84RmC7cTSryOUWEe9GTRjame8RWS/
OdJSRDpQCyMBDrzU3b6uSKzHTrS4LAP0Nzq1WGEqfFl+y8nMMaQ8GcwVnyrk9jOxnxzdXLygEX3Z
UHmewSZQEhBRgatVMlSNuWNLQkyhSnA85Ja2AFAvJLvSffTn+YSznG1VWMliPGS1x8TdbnlLUf87
D7kSre+TLfjIrL7wcoybgLUSxlxmIpr5v+Ysqz/L4HeI6g50pLwbTa/Nb3ZmJYW50KRrl1KL5wlP
DSSKb/61MvIVT9u2r+9KDnt9tSgVhxzuYnZEh8viKZ7k1LZxl131TnyNOonPMgap1VfBmWveNg3N
RTQ7mLyLR8GQKpTSR6Y129VRvCltwc5muz5Sml1e/dR2qHYljzHdXaLNrUKrzlW/f34bNeYZikWn
jU2uhOBi6EQ3xQ13mZyLoDNWPJ4XLTO0cXJQy6edKGOtYGuybfq1l3rBRywNaFvAsQmeE4OlipFM
EDmK9OWRSRjA149uLU3OvjHbmjVIjJUMii4r69nlZgq2BNTzyb4Ext3mO/JW1PWP77U7DJh3ZUe/
HzH+A4QKiHIpNriguZmf7afA6iMYeGlqHTU2C82/PxPTgudwENzWS49T9DYG3XQ+du0vO8tgDMZW
Do3WwRlbTH9KH83wxpC/7u/sNrJcRDDIMnakrZMcmtK0ibcEwqMAru7F5N35TfRfbR0DLVHWiwHR
uwkU3beNeug1jgfJ+30GUmQEilNRRdbAQOWliLQjCTmh4s0gwmUF7HivbBYNUdNQKiATFbPtvmWq
iKliXt2F8PgfPnIoJsEYJckkMmv4F1LkZSYjG6b04IkcybdYh91s9Zd9MdsVO3hm/ieHgQmCAT1j
JELO0FvySbBaK7mNLfVEX7koIVuskhKB2fOD6JSoKNQf9+Vv695FPOMSKIsQRoEEcKzwBtTCl74x
7LDn+GzbmnERQv+/Qo65GmXSGFjjHC0nVU8fpm7w99fxB4N2kcEAQ51oZTlMQMABtkyz0/vmSC1a
5DS3dDxL9LX4JFt4iBY3PDdk8527OkEGISZBy1U5AkIUYmpP0iepxkMtAJepZO+vkSeIwYlsIb0w
zXB3BMkxyKOoP5XmoVw413jb5V2th8GJKa7MOFMBsaC/9qNCs4UFIzNHZfbTVr5uk/brMtVu3C33
ktx+218iT1MYDAmXuFMCDf0rxLwRykMQ/+Xi2BCdoS1hUycIXGXH7kgn93QWfcdn97xgIOdisfG4
OGv0Jmyxi5X6s0asuk6v5YXnLW7XnF7Oio3DlUUgdrkB3Qsqmw4sADN1dejcxe3uU49XILANv7+u
2JttXl1jYYgwsBxj1B0tuEv1h0L1xeElNTG5jMd29gfP/iKKRYymk0uJIEI1DcHV2EEPlfypH/Wr
YiKumVV2VICMoyvuGlU9VblxIKPMSdHw7sFbVmC13AXFr5MwwJ4tvX5fgYcRFiG35CBwkR/3UBl3
TFL5FmTQjjqEvGcU566/ObUr4aSf9ViLYOo6Z/GIB/4/DPiLT+qd+D2+Qwr+JDiZrf/tkhmECaOq
mQtk/h1x6og9D8NBTdsn2ey+xIZuK+DJknTTyVvVVcKFg25/cO0uZ87gjgBS/xF8+0j7OdGjBALj
2lc/07pRhNleMr+39qGGq2MM1gwaOJpz2kA02tEjndDbvCQvrUNfjwKmLvPE0Tzi7y+7X8t7cwTW
J2qSukhC3B6jBBzo2WilQXQq8+yMGgGXZC1iepVhNRUCYUThbC4Hjdjq6m5Ox1EoTB08sOiClTGT
YSEOfHl3f083xWgYyAg1UDABk9lS1IyGEbQGQQx0dpTtAAKvc13nzr6UTSNxkcI+IIVWNxaRNucF
mHDenysuQ9wm0K0EMC/GaEmzQdMgQP0yn+rnEf09qBTF+62zoq+LX8d43XQ2v9WHtzD5vZ+0jIXQ
Iw4LP2nMrTwRraLk3XDqz/2mhaul0f+vtDDQMXYy7aLJMR8oY0LsFqK1fGrR+N2d5UPgqjwTxVEJ
nUHyfpGmPl7g+6lz93kK02OQZtftGBz/TifoZ6zWJWnDkOYq4iap+MUUrlPCAWTe0TBOntAKUZTW
1BhId6iCkVXO92+j0epgWOidYzLVAs5e9ZM7GppO7cYFfTKKyGYr4pAmbFoXsOxg1JSmS6jteb9b
RU1AnUWbvUTxsS//UcTZihXBLgcew//26f8SxL7YjCgYJwX8YE4avIz5S622ViZyXoXbT6jLalja
oFQhsajkcIJUBDRt0R0e4KJgLGPuo6djthY393pMQcNwRgw/QlCCF+rhLZK5tiIRECHQENBKMAoC
lV69NluqwbMf2zf3spXMza1mUs1lDo8g1cX7VCrd0GysYFZvBt18TPP8oGqy03XhS7y0XiIPGHSv
2p3+IUuy2mzmPifKXNDKR7zyhdaex4MWzFY3cfSTt6PMbVaIqLUBBcJE6G1xKGzkSa1GiOx90OCJ
YS51rYGPXxhhrkw5tSJUODb5QS4/Zq4uB8fc7DiI2sXI4WdEiXgwGtmXq9bbXwjnPquM6zTIXaPq
PXyLDCOMu58Yw2OJjWnlES8NuunErE6fAQ4J6YPKnAGDs1JZWkQcORtPY61YfdLeJWng5sF01ST6
EU0C9/tr5BwW2yE/xZkeDib0HyzcVlU/mN31R6bMgST/11ERxvDLotgj9wrlbpdbRXKH8ixMHLTa
PioTBfOYlkVHC7+H3lFcglYY4OX2sv6I0sfBAlGJ3Zr1axu2zv6W8WTR/6+MYhN1pqTJuEZ19pLF
aDsgV4Z5APkkR852yY12WRSj4nWQY5TwiHdD54h29zjcZZ55ln8IT4tNy3eTq8bXj9ExWHigSA/k
d3fmIphR/GpKksCkGS3xRLz+ZkJFFqonHM2r/JYTxNrWv4soRvUVJZDqog+QGhELS+tuy1S0dOFD
JcOXnWTjE8GihYY0YCdj8SavruuaV9tNjdHOjrFxiT7KW80Y4Y8FX0Cy5of31Ks1rOVZvcJsPd75
bButX5vGxifCucjVuEPIajwtb4MNwKJxmGxKYZ86yIu4+wrPOSM2QjEbWQSGOuAg6Biv1Tb08lS8
ynLeIKvt0MDqlBgjmI1DF5QTfcthJAlt/lfvCBo65Ste8mr7JXLZPwYtJmNZpLZC5dMip35tmpiV
u1iq8KQNV9XIMbr0o/c0g0GLIArAcRECYCPzxxA8CPm3/cPZbitY7RqDEl1U1UMR0tch+vJlezqm
J/1TC99sQVdLYyepxa1T462JwYex7I0g1bGmxpFP5qvstrbxuXLba5JZNMEZ2DwqwU2JuoI3sC6p
hsYOHIjjCchfQyIhn2TdF0WHs4ubkLcSQD9gBeolqNbQHgSEQEzWnY6UNV+4oW0ZIugG9mXx1sJo
3xJUgTYZSA6UwjnSXmVeYd/mdV0thdG4SYG1jWV4ExhvfoVZFwdRTbxBnDmKzRPD6B2GVOl6GWLH
QuHOVDJLiBpriL/v7xVPCKNpYZgXSxFir5bk2uzv0h5RnI8Q66y2i7FAs5p2sanD2Cn1jaBkdtZg
tKLGtan0Z37DgYsYdrQAJhekoCAE5gxedeww9dLV0NCX24WX3CK+TL6MDggW7+eDcVX4E6/fZLvU
eyWe8cHAEBKglZuaDLtqnPGZ1pA0L6lLCeo0CTl7YtP+YO0QuVpu8SwIR+XZUQRavKD4U8T1NYYc
s1KvKp3jRlA92Ntd5hmXYvhNG+uIbPd5YCnwiAbpcx8czfkmCD7r8d+pDDvPfZbkRkJZEVJGS+sX
0uyBiNlO65d93d+0UqsjY3BiHpYBpNV44aBz1iAvev5TAPNxf1RrHt3e9lt/JYqBDBIEmhiW0A7V
p11ihTfQxkxboOPOVav52lipU9jaJ8q8nNkC5/C28y0r8QyU1HVWq3WP/aS8JVQzS7u6oqVnYBs9
7m8qB1AMBlAaMQ0mkxY9a9JgIUHspdE3jCL19qXIPH1kQGUwE7XNO7xHxBMt5ugzDGJEw+kD6il8
0abUEaBmMZzGTT4RsO9JtnRPjU3uVP9U9+MVt+COgz4s7UCfLktYTcBR8ZSfw0P+DN8eVju4093o
K6zqjXCf33W+eQQbMGfHt2Nwl9NlqQhmZAeluoZyoSb1nu5GBM6q+juqKBE14l2aTaTBlCWdMqMS
lW1T0FrBCCSFBnvJ42Sex/Zh/2Q39efy++xLwgiKMGtUkHHgUk6a2/emlYz3+zLobfsNzFYyGKwO
4rZv6gbv5SA7oX5g6j1CvFrj2G/OTrGPCG2QpjpVDFTjj/FjQBBA6SXO0W8i2GohLCovcteLBfLO
ifBVrx8C+SR3t0WJIjEps/f3jLca+v+V/yYpdT4JtGS3zg5ZehPyzp33+wwY16EGGvUMDzwCYpKx
Fr2wqdy/WwIDwmmiG4VYIomgVaMnxL2vZQVHxPZdXJ0Ig7RThfh0StVXxTCJ+YbGw6fTAPZFlN5e
8SK4PD1msHbWOtRRaygeqcC7uIw/wQVqi8t1lX/9u41jwFZBU4mYdCAuqOf5sRiyQyVpzr4Ijiaz
acZkEqpuVnH8ebicgiC1c7HGDB30nMaL2xS85wgHZdjE4hhOTVd20Oa2+i6gob9ZjhFvwNq2RmNI
i64peDyxlLDFPEmxhAkLTq9qn6YkP/ZByMmLbS/jIoJRgBbMH/NC40hzF3tTUVtyYRwwBZRz97ef
wHT4y/8uhVGAHI61KZXoVdHulePkoRrVap+aQwZeRFowOXPt6bZm/xLIOvORnMaYsYaFdeDTitqX
SH2Nigdh5EQ1tyOAl4UZjCVYsinIGgU5GOmhOirX1TG86p8iD7wwP+trya5O4st0I3CnwP8BJi7r
o+GuFZomCcjkpj6kXSuBTw4LGOCXc3SmAUBM1wo58SyOJhqMmehG8BbLBl4HCYHnOZp2FwicNzdH
E1mPvTQlU2oDsNA00l0tXQ3SzZRwHgW8VdBPWO0ZWUQhlRsNqzB/TAMcvuppH4O2lU4HlY2GRgaw
6L4XUKtdMxk6unWH+a5sE9AGgJZddPWe4xhsygFRiW4SQxUJG+5TMPhiEEzYIT1v4bUOXWeNQVn6
VVlUXtomPNrjzbNZyaMbu9o4OcDsT2nC8U/qj4Hc1GlpoTqUo2M8IczmocYv0aUGTUMqxnCS/i4x
H/T4x/4B8WTQjV0tJNSWrOs1aICChGxa5Far/DSkp30h21HS1XYxJlyfGlnFLDfo2TFcLMVJvHy0
w/zfnvrO2ZfG0wUGwUGKmcdGZMIVnW/TxSe1ZmX11dAPnOPZvDyrRTEILoVZgrsDgyd0KqrsExv0
0R9xRi8iWBM+JMtsKhNENKZvRnfgA46DySLdt3H5vr9pnMWw1luYM3kOqCOnLvVBklUr7HmDKjf9
kdViGIAOc8UgpMKbqsllL4n8UEzu0x7d8oVVawIH2ThK8NbCsNLrYSowIysUdXBCi9qpjRL5VtLK
wGrn/h+C+Vru/vZxrpFMt3clrhRT1CHRki6Un7jLLFvKGHyKy8XfF8NbFf2MlRiiJ5MugNLYEabU
7tqHsnhSy1uFV/G+GQlALYiEWnTdMFgTHmuxIAE54QPpupuON1rr6guipe03ebwzUl578Darwkoe
oxl10oyaGAMeiNU1x+ZYgCYS3YOZ03/XHsATDeYNObR4rArbKn9ZJWPCyTCqZU27gerxqywcZPK8
f1i832d0IjOLoTVU6PusvTbENycOqm7r3OX7GWXAJEmtCSvE2lLtasbUc8mPuT18dA9+e9avToYq
5Erh+jas9Zg2BRSvtPBUuQLVRQqqC5RG2tVN6PHShNsYcVkTYyg0tfyv9qkuP0fFeEVgv434Zxzl
P6Qg+YiHtVodYynopKdppB0Xc3rA/EArSo+Jyqtg5h0TYyaQc0hzrdWRc9BeSzG0UUNsjSovVs9R
NjZYNkmhkAXo23b08MoszvqHEkCXrWIDYnFVKIXeqrpTdp4mXnUB57Jsd22sBDAYkJldreULTJ3o
F0f1S3XM3fRL/CR+Lg6Sn+ZvecHCzm7MR17EZ/vFshLNAEGE6I5eUb6xILU0SjimgMGtR+fIDe0H
rxD6eZ2dxi5sIlgfImBYyWZAQpqEppJSOCtNej0LIGgMvUh5+SsgMhmgiPWCxIEKqzFNhR+pjdMp
DScczlFyk8GJRiKNUNK+nim9zouvQXMTc4eEc7CI7aEnTarqQYCQSUeJED5RIoTc1lFY0lj9beGb
j/u7tl2FvjoaBh3QyyPEJUUHIwyrW7Wlkc2kUK+KIQmfg0G4F6T0S9iothYS3Rbk/LZrybc6nL/I
+fJ5/2Po/u3gMDsSlIAwJ28w2QK1QvfCeKfovTXMi2WkpbMvaB9HfiPx1PCcDcBGgoOMvoniXZt+
qOrk167+xthZZqYaKQmSGa0b3VXedKjc3gmQR2hAnMS7XX94ePxnT36j7+wEk0w69WRoiry5i08V
yDpkJ7vntVRu98Su1sWAiNhUQhGPCByO9ozK08JJv1Y/ChQ/iQ/DSf3ROpSwc/jHdDq0/KIA1Z5f
uBmT/RsCV/u9te6aUKhGStROuXhom0jioG/jjc2csvHwgHP/0ptsAVvcBorZdQiVa2puZ8uD0i+W
qP3YV8jtuM5qYxloyXIyGqGM8C9oUGmJTY0U9JxYy0m8Tr3shqcy+zfNFBkPZNSkYkwk7KEggNxB
Dd0+jiy1qW8ijVdAy9VOBmGyJm8lgY7hoedFm7YMjDNS/w9csryTYnwQo2/Ccmlx6UzzJICHMHlV
m78yMiabZFqaKJr7Gi+gTj80+U0bcSzMdsL1ogdsuVoZ14Xe/bdZst1aqLU6zt5bgd9hX+c428Wm
maYSIYSygrOzRJ8yuQNr8jet+sv9YvAiCXSCNBPOvg0ewuLzxCPK2wZyXSEY4ALKJXZuVRciNZOH
YLjJOrerGmuqeL46RwJbhpvEdau3PWJ74jBc9Up/j/GP3v5B/OHQf62CLcONA8R0jRC7lBybR5ri
Vx/+JRSIPY0TMdg+9IsoxgEdQjNKiYRImCmg8QJU6k2TX8+SanOWRO/a76b8Ioc5eChWn0tBjpQZ
hoOoIGgDJ6idPKS2but+MVuDq3mJW9jKXX/gMahTQGFlw6brBpSLoH2eATdBUFShVHFJ2waEhWD1
iJ6M2hKSmyK8l2t/f6VbC10LY9AtMUK9aGiRn+oP14WX+5LfHjv+pIstPVzLYcAtk02hrQYCbl0w
Dx1FW/Ew4db+9Gn6VN60fuTId+FxsUWHUjsJd/TdChKr4/5aOd/ABupQh9Kj65ze5sZQPXBUjtYi
hzJnR99ognfOj43SBZ2cKeoyUIMRn9XMSg/5Kf8nhuUQb1p7OGjXnSs6uRecU/CJWstNdNXZmHTu
8ZzjLSu52nOZuSxVOoxSH1DLJT2HpLSC5MeChD9RebGhrVu5FsTcFinLIkVCMM/palG020LX/XBZ
CgslvTNndzcd/rUsesirYEfcaWKCgTS0Izw8gM0ElW4DesJnJ7EaP+Q2C3EuI8sJ3dNRJc2bJ9zF
9pCikzm7KXs/ljW00Xw15Kd9Fd10pNbLYxypZia6YtYAuB7jqUBIiZIW1ekx4lW2Qun/QJ24Wb+3
FsigjakleVcO4DVU/RkzIWzKRAnmG2f6NKB0r3YokovwhDMfFTyc0M5mfhXem0ZMlWBGAzvFrNLl
SNVJ9G8jwhvXz0P/j2APAFnFHgtrPKQv+xu8raoXiYz6dKgIKyUjxnLxzGg1a4x8teAxP2wrKRJp
igQqcVNkZ8BEEfhvZRX0g41DvgNb3eiWuMlX+oLKPeFjs/vMizw2sBRFIOyYiDI7s22Cx6uFscrt
6EX3tQMaz31e/cXmJq7EMdljdcq7NE0Q1MwqtPIPmkuU4SRm9UfweiWGwa/eUMaZ0H4vQWge1UI8
yX3KMfTbK9FNFH7rqo75tQyaBJkm96UCk2Ccq+pgTrdLykGsTauDBuv/RDAWtl2CaFoUJG1aNKkH
zSnPOcUQPAGsaY1EpBsmCJjzhyF4SQlnAZw90sT3exTIZVnGM07bNL+WlUfK56XiLIEnglGoohok
uMcQMaviUazBvl9pX2bMS9i//PQ0f7PMSHCDI1bFnFgWzMOgVKtYUOFjtImrdG5cflUJorHSMdQ4
FRabh7ISxeA4eKDR00JjQclSHJuyco1y/oAvbK5EMLq7xA0mqFbwE+UyQlS8trQUU/l4JPK8hTDq
26O2oStnLGRpjyiwFj4S3l+vgtFeoU1MIgT4/bz+MQioXR1rK1U5hVycg2c5Z7U6EkMlgUuWENlq
9Ts9OZTpXaQNlhboHEjZNuGXc1EYZU4qSV7+h7TraI5bZ7a/iFUEM7dMEzQjWZIlWd6wHJnAnPnr
34G+ep4RTBP3+m60UZVaDTZONzqcxjsbVc1j8VF+YjybRYyl3/F+eKpfRJuIheI4lGwTpakyHWYw
uqwLNgYVbOzFLyUj2Pwq4pRZvahXunGRXmXGk263b+nWcSeFuyws3TTMBUf4u82ZsqoZtgo/LWP3
NmfZ4NQwrSxpsNpJupPRCNVjvc02EogkcFZtJqlcpU3Te0Ufu1Z4lsW9Y+wzvweb90pwhm0TKdYb
Wx3eCHpjVOXCQ3SqD9UxCogojmLfeEMW/7KZpBaeOJSRo32a3eGk7u1b/cyYNTtsmBeRF/5uA+8U
49836I/GvmPQunqlLrvDTM40n5+bUOR2Vgz7vRzOsMspzgd7Lvq3tLCCbT04wDOGSrAHBPOpqsAi
RFpxll0MmHeT1YX1Vty1mE8AjVwqfCj9jkPvVWJmefV46YqRNJ059F6tv8pp5RVm7SzYut24uvrv
S5qQhetjqoaiYTEod4mQIG1ruY8HT6rOxnRUlwMVPcZ+f2C+F8HdIpkO2LOgIkCjxqHrQRYenWVt
n1JR3XT12K5U4a6SucyzRJS092SKTSl26qagEKwSryKtr1m9AH1WGEjfqcU3Yc4kRRkrz3pUATCf
D6Yhlbjzaw2qoRLBe++WXhK0L6JMnUBJvp9DM4x6IXGFOzz7+qcpP0/Ji9F/6EQ5x/V7dTlNfmZq
KGs70WI6eGbsDIG1qwK04N3Yk1MewK56JxrRWkmgvz9O7mah3LEQNS8HjIjYjsF2uB7yg+rPeyHJ
NftLv8HglWbc9bJDPZ3ntu4BueocyP58Zg2m5hNZ9oqXBSYmYkS2sgobVyLZ769utD3lxTwXiu7p
j7ObG3hAY+ZtD+L8uXIm1KQbpwzs1MHC0W0Hxkx+S1UuvmzaKUZi1+7f+u2LINuxDbV5IJzIXT9S
1ZJtHZzoOt8bmtvm0rWY8PGGb3nusa6f5Ae5tQj2chiBdYMVo4IYfaXHgJnLRSKnmVqGlqVLCDEY
YXiyx7qWH5mr9A7SIG8lyMq1brHLdZe/iOBs/UwvkjnEjCh6UCuCG0jIM/juwQSMxoIQ7QUSgt/E
lRE7CqFtpa/hvbochupgoyksVUOYAMV2ZhAdrY9hIH0ebjpslkD2BX1V+kH7i3m193I5TM1bjNaO
E7DbKm6bam8otZMT0a4hwYny1YcYG+TV0SKIfcvsJi+y3dxXSGVX9UsV94HdRoexjdxMTbzt27F+
K399Sb4iocrTUEsqPiHVcg8B8m1p5bfKKH/fFiP6eDoXomBZXEeWFJ6C7TFmsXfbe/ZX1vIQBtWM
UMXA1ugwd2zTVwUxH8Oy3wHgoiKHqlZu18hdQ7QB3qAq04LYFi4LFclgv78Ct1ExDaWV4XeN2SXo
LBsxbbPHYI9r5z4jaCrvIq8UlBBFJsMB6pTV3SybiMzRhbxXsbeDFVuVvYipQaQahzIZCGgXMwR+
NiRxrH50WhFN9EoS8N0N43NLcWQuU8OC8uLT7DLkjIMwMH3zrAQU2X7RAmiRRhyQEH3orGWcEbXY
kelmUUH9PK9EKRTR5+FgI7LrHBOEcLFszovV+tRdvGebkrZvluAC8zmnoqSYau9U3KauBTD19eOc
TnsprQVpGpEc7q0OLq6wMgqoI2GxvOwSrGQc/G1V3h5fGzfV4EDCttM+svDDC8+lBUNodyHKXdlJ
/hB+T1zDUbCFSXpNj3RXwyyEEYrAgxscUBRqNeo6y621PmS79DF3rY99YDjxXt73X4UdYCwduKUu
BxpDnUVd3QCYwvOMVTjJUb192ydxFnXSrAfMvxCQX10R65mBFVpAijEnn8089tpMe2jiBXMyYGhq
NIFJrhQr3t1ng4MMkrY26WwNcUGQfgS1S+SRPTptLc/A6BLQUDaP/4CSZzWNcAmHDC4oUcPCNJo+
BFB5hC192BXg/znNAfHl/aK727Yqug4chgxVVkpAfB08fKYXG71bFLYbpf9+IPX9SfIgQnpsLorx
5TKT3I1Jc4yLytvW5A+vjl/WwbOOTnFpDkOXwzrKZ+VM4y+h9qhkiMXdlP5c2meqPm5LFJydyUGJ
3ZYK1jhSFEHl7JWOtd+lxT4OC4HfZ1a2cb34PRXt2MujnaH3T9Vbp9Rmt6u/NZQ6sfGvc/LvPhLP
jGOmkZSroTx4dYI1OoX61QAFr9NlkyjzwoxqSyMOMIyGTGDAQwKzshc37nZK8p31wiTLh2R+VAbB
+a1/JvTaYGqCWPab176KaWaVmiOqDPAsPdZ0l3uppK4xCFLzK8MS7PAuUjid9EKOl9ZAYTP5aaFN
mg1TKakD+m3UNmsQ2/uZJ32wRFLXof4ilel+pVupYhdZEy5gzzyGu+VQgk4/Oi1swY5bufbhL13L
RR6HiBYokk1d6VkwoAbzU+RnbuWXB3JkjxYc69P2DfvD0/Aij8PCTtKWsaYT8k0nFm7nPtJBpdvc
hPBm6HJAE0W/19GjSne5ICoVWQ0HjHnb59OUFgNIISs3k8zc0WcsPyaykHeaWcbvt+GiI4eN6jAn
cYFGLbhrYHAHwiiMyO7Kg/15cYnfYShXVM1dR5RfEvnkMbaJavpMdPg1BYsX1P5EpSho9fy+xatU
8AXXffZFFgeSyowGrooiF8Taw5cDIwG0gxhUzdJnLVCPsqfsxxvrQZhUYDHWxqnyrTBRUcyWnOcD
HmomtuAgLPEnNN2ywES+EUXi64B2UZKLuGbKOPv6EZH4rN5pk4wHr+rTYtrn4XhjSIPfTpngYAX2
yY+22WGymG2YoqGYPi7SjWx/sf49AQogzZANiyALZCp8fhL8+o2OzmU47elsVeel+CKwjVXLvxLA
xclyWkeTYkCH8Qj7QJgcB9hpqHntW9onx1sT6y8FMlcR80om96miRae5HGOXz3wPe0TjROTbD5mr
gsTeAsGiCDFXr9qVOHYEVwCtRlRvZ8UcPFu+VfpXK/mKwNwplJf/qBbnCDCUDnNAVd2LD4OnBxSj
evPooKnnbdka8pGiXY2KSDPOFWAIo6VpZMEAd5aJLeo6Fmhlju5YsWsck7dBf/K59Ra//y7va689
TcceA5h+9mj/Ba3ke0vl3UQZKrKmKQC0SnWXMnOXPHYSKiqwrPS9vpfDOQWj7uVJbZEbZTSqILfy
omOxtwEpxfnvUttXlsO5hXnqAB5DzaqJaAxDOFF12JBc+fUJ64pdTJjKrsCGViHzIpHvKZqVLLfB
HYz2gh1j1C/YTuZvZCftqN/LjiUQtwpgV9J4xwAeOUOPII32u0L/bFBMWD0KNFp9mV7J4ACGtPKk
10rGChEhuFRDcNSMyGKL1/WJlOFQxaZal5KevRTjXR7+iDpfSURrdAUXzuagpAeBW0IVvKFoY3uD
dA6p4pvpQfv3jSzvjJyfSyvpWC2lBQqUPv5UJk/CmUJmuL95ZkNDf4+OxV0G3wKfq81UGgXSViyh
1O4yrJX964TSRQyfida6vBhmA8gbK88JJtHIPf33fI/spH5pwiedJWnUQReOulpv3vTFQx3tJPp1
24RXw6crEZwFoy6i57ZlYfArHxwanSqw5kkv1rAbNMEzSSSJM2E5zJdsiZC5r5EBUJrC0bPWMZTH
NEsdbQydbb3WL8zl6DhjzgYzs3QZ4VlLD2V6W4AzTP/830RwLpEqfaPVFi5/SYp9VYWH2gQRVi4a
/l+vrl59Is4R9mlvTqkCe67rb6EGIsdD236rdcsd2lNjf5rS3TTfDvSQWPfbCq7np64kc26vza02
CWUggvWZoPiZHQ34eSTrJ5+5CJYvEi1bFCrLecBEzWRpitDPMLpvs2wOyy6y7l0wLJ5FDItCBTkf
WEhVAgpaHK3u1NR5Wzl0v9xUPra7Tr4CJsnqx7/vd3p3p/k8tJnYy0RriLRG3U8W6lW95YX9JLD/
1RfD5dPxC+z1ZOmtgjDmd3KY0+duoW5T+k38QUnvxn/f0fdeJw5EilildZVNSOwoczt7sTaMg485
AUVA97N+qU1dVzVb1cCc+D7Y7VNV65c01L15iNs9NkSH/hzmqicvUxps2/66M7yI4uwwn7CqnqQ2
dsp3sPrv+vh5qG+TlAg+0x/s/SKHs0ArSa0ureDYwXTrEw/Em5758L+YKArKl22l1t9Dv4Tx7/Kw
RP5yRpLbU9PssW0Ht1VUwScSieCiLoPM8VgO6FEDq/MpVbCrfk78bS3+cGsvanDmhkmJivRLwiJX
1B/uMyzxs753aI5Ad9rOfk3vRee2XngzLhI536WhfSfPEsT/83H0zYDsqez0r2PwRtnWOciqvG7r
KDpGzn0ldVlolQ0YDKvnTv4iZx+3/77AvPm+ZX1I1AmJX6DQnPtdc0fmQ42SZayJ3sMiRTjnhXRv
m1ENyScT7DgSOWKLh7utigAUFA4UNCNNNKWGxQEb3LYCl4w5OAoRvpeYVf0eVl5sgEMEdVjglxKk
ednbjJwICsnqrj6Adt1JPE2UeBVpxeGCVOmlaeALwcZBbHZDg9ztnJBtrUZcixYA6QOaAIRSBTry
Xc0qiZfSZmbX+iRQ0KcGh985BGpqe3omAiNfmRRifuPXkfJ9zcMSYd/ZAl84YGVrjC0KyyG8n31z
X2LYhN5M7vIzeQ1vUp8+kb+KRi+iOQzB/BIN+xjrwvRpcrTqdjEXpx9fcvkhzR//k4Hyq7lpVxR0
nEv0GtapEzIOiUM8aM62EMGFVjnAYHMIcZ2D5lFSnmtF8mn6qY9P89AH23LertPGNVCZ4V4lnLLK
kJV+gDaji20UOgbK8p1+BlGLw7IIpRsewC9+yED5yOInyeswQme5P0tPTNWxii2mbFu2ZpgKaMTe
/yt2Mw+0bNrey9USaxM9qe0Ep7ruaq5EcPDFxtyw8hldW8rndgYPgeRUj6EHB3o2HDyYZk/bCzPL
zEX+dsJXMjlAk+qy+t9C6NKfQV+BOeEncjsHyGzdiYLR9arSlSwO1Ba7CCttgR9g2fPmA7KVmaPe
pNDQxkoJ1S3v5NATtWKsp7mupHLgBmMttGzGUzBf9s1B38ee7YZTMHvSsdmJdBRYCZ91UjoLe7wJ
8ohN+qVIX4rseftGrDf3XrThOZLGqCVYSIlEQCMFkYFtCa1bPkku+Ww4xFXPIN5hvB+FuFNUYCg2
h2ExOKT7juCNa+r9vTY2rpHo94k2+mnU3kiZvaNFcRy74qZtsBPPJB8FirO/v2GoNhcVDUuVkil6
84js6UQR88FJ/c8/EckRVZVEH5L9/gp5wrrUUzNHNl/V7zr9iD5AwW1ffTNdfUgOT1CQKzoEXgNI
oDsnQTdx2Ti6edTaVzOOHKX/KTg/kUIcuFR6aIR9CPzCpDwYTsZdMjlsGZO5a26x9PEmfBAd4XoP
w5WKHLaYbZRX6WQzkaxtaNgnB2nHAhghiomU45BF1fRMCxfUq8nd8sn8VHgUpDTW93CPZlgfe7Bj
X3TR19uirpTjYKXFJPc8SD0uohfuhk8NK5LHDnmZXmwMWYNhgXUYxr58GnaJZz3Mog7q1Zjtl3zM
6b430CmcYtqxCLEYjoXypPen0BKETCIR3POqLbUUU7uYlJmavYFScW5hzW4tCFgIs4I/X2xN5oCl
VrOURBrCwMarDixRH3rVDb0DO6PPVovnQXxvoR4vWkoqUo7DExCLhKXV4pWVDF/sch8pP2bRu2f9
JWeiVqNr2L5n8vPhLVYi6HqC0nR6WoLukByHPRsA0o+hg75eT9RRtn4LLuI4zCqJSou8QJFlMeJd
rw9+MhgCaq31U7uIYL+/gkV9rvWyV5CpiM0F3UGJ1zTpIcN6KwFasdP/3Sgucji0CsdwbEF/jRG6
xyXov4BlKjAqp/7E8L47pz9EWMX+3pY8Dqr0VjWtCg3lXo6trUlkeFaVnMp6cOJFEby2RF+Jw6pQ
srJetaFaH31SMGlRjR+3D0/0jThkUgYA4cKaTxNZ8RJT+lCrpTfIoaD3VHBkfG4xbdMec6LtgL3Y
6HHu74YK49sRGF9ESwoF+vDZxdEmlqWMHQ4MPeld/Iq1oI4kOrQ/BN+/LI5vc8WsMynligVW32zN
7w7qTfdidW5DndBpHOWm28W+KDYVmALf26ovRVPqBFYXk7kBubeZ7JZFywUG94e4+6IahwtqbreN
zXpyMsuVvrEJW+NAf4Yn89z5CBoBsSjBieIbkW4cUiQIAUMF7ASeoiD1LMX+1DTBfzL03zpa89o2
acjqlAT9dtnXsj8a449tGSI1OGCowyop8g5xYGm+zK0v/XtudGQlLi7C4NBgGQfZUmW8iWzb+FDZ
crBgZVw4Lt62GqLLymGC1cetHs0GRiHkQxG+2ssXA+ubSSoQI7iqfNeqXhpLg42BQOm59kslu506
Y5e1uSDvK7JovlkVcx0WxtY6ljqyv6lecmxHVIpmLzmAs8RRnHlv3LaiiEtwhr+1rnbRrIWE+aQB
uYj8Pga/VScfa9HkhUgOF5nEQzWpWYeW6Uidb1Jae1MR75JUCUzz31OKv7M+k1n/lTuX0somTYg+
OYUctelgNJ+GXhAxMMva8KwmhwOpmmuqxB798lENRrAPNv546oTzYOtR5C+MM9mhXmmy2OiiT2Q8
vLPEOqZD8rMq9JuyKT9a4AaivfDFsf4cvsjjcCGsY02aWsyfsVwGAY9T9oPedD7LlqqiPS5v7X1b
Z8iBBLUsFKMmBOL0pNx2CJP1PfgpX9k2OONV9xE6g7ncIW4dFOd6r34MH9Tv2/ghutgcfhS6AuKE
EoZiDLlvm42rKtWxSkRt7wLT50eXSV41bbFAUSn5jB0blJTORP142G9rs14Iu6Au3wwIDmi9GC0E
5roZYrH40W4/JOWN2QdKxCiyvEI5hfqxz06YYN4WvX6QpmUQjWg24dkHVKvRW5IboOK0KJJEo2OF
tpuopbstZv0gL2K4R1WV0tDMKwwGzVPvLHagF6ljtPtu2m3L+UN27SKIAysljvVc1ZBVV2Zj14WK
W9SJU1iRP4SI1Kuxw76XzE3rRHPkKD3TQdQWtX7xL/8AB2HprPbqyFxBmH2f1UOZuLa+OFmSO6Yq
LKCyP/b7RbwI48As7wy5R5sxmhIdtg0386cX62C6FXXkU3oM3ehF2KOw/hK6iOSALc4XUiwTajPy
TjuawbK30aHQIG7D4Cl2WovekCL75HAtBzWGbtYwnKY/yuU9qd1O1JsjEsGhWWyaSzGzeH4wvhEs
vFO10mll0Q0QfSoOsUg1mU2cYyxDDZ2ZfknIX75Rf30Zvn4V5bWWxzXGFcBcs1Njh3ogMRpQwgIR
gbcAnM+ipJPg5PgS1qxgWBZlCLyE6lNRTo6cn6Xu36+cYTHBRS0OOhQaWnOZILFVjdMxRBahjWTR
815wafkq1VTmpprNKKqPbnbb+tUhu2H7OKxD7aVfKlym3Mvu/kESez0YuejGgYUWWyhByGgsRkLm
m/mNIE+YPLWBdggPlW846UMBaksFGUq6kwWvsLcq9wZ28LWsdk4JJSMeRGzYWnExbP0UTVgCsBxq
0CSy0ZPB75wGKS+6l2XH9pTb4Qymjr2ov19wM1QOUbDlNcpMGa/Olj6GZeHY8fdtpyAyUw5DUO3v
2q7AnMuYPcrZLlNOdPL/mwgOQ4ohSVsrrABT9tfW/kmUs14+bYv4Q/r6YiwcgiQKsuWGiYy5/ph+
UPfWa+dgdfyreJh7fTDocuU0Lpeb6bENljLc6+ynfSfdsVxygR7pCVgyHeOfc0AfOnd4ijzR+vg/
JF9/6ahxKd64Ljo1VnGOxpN17n1mlrWbacCy0Cv26FJztQD5c/HUjsAINQ5lFjDk5T0BO5Idt17a
pQfbKHbbH1BghhoXmoBWbLbiCJddWz6H+QOpvveiDLko/NE4QEnKLtYthCAepdMeCdhAplXqxDE4
FIgUtDaKuHl6o5nRjzBW7ru+FdyDP0Sylw/IDuHq3VM1WddpJV7c4RkXGuuT3DhgU9nEnW61zhFl
rITyOPDoad4nWgZTpSdsUbob9t9ysIKxmmN/Ixo3+cMz/6IcBySF1RMlb+Em0gOYVDyUVm4z1z7j
FoLEqHLHfeiGX/6b0XDAYpdtbUqsLKe0qECUhyjN3X4SpTRF1s9Biywp5WylKN4Y8h1ND0p52NZC
EP7z7eKKTq08jFCsNYYnQ7+dh5cif5TnTODH2WFsuDS+ZTyuijjF9g1kmuPJX5LQqS19p0/WY688
yH1+RIVMoJjg4HjGEhJZWmlOmYHYcfIKvfFmWRTkC2CDL9qUlTKb5QSl7OgLVmp11bdMVBgSieBQ
owiRSZIGJCvUprjJlPpRr83bgrb321awKsYiim2qlmVqPI1vC/DrMp01I4T1B6l5TSXtvpRE7Gbr
kHARw/c85GleGk2NR1GKLfWSA6KQuwwvFC2ojuJtKwKd+P6HnsyqGnXAH6343nSGEyaFky9ftw9u
1cquNOKck7QooU5nFNIm2qIRXrvLrWS/LYLd8N+uzpUIzjlZtdopSwcrG4L/JyJhuSMRXouOi7O0
uC7reVTw1uoS6TGatKcyGdBKVQfb2ogOjP0bV14IywBkLDQHUEeW7FqZ9bUxK8EAhEgE53jyONRA
tWDD8eTWuWv6IKtad1uL9Tjs6qNw/garNrM4l5DUYx2JxjPZJ7sSTzpQWS1H5UOHxCUr27YvRuqq
IhoB0ZfiHI+eZ5Gls+mAUPu0mN+xI9xpIkEuVnSGnNtROqnvw3FE9bbDgM8Q/cgN8jdB168j1Pm2
hFSp9Lam8J8thhb7IXez/LNdPGx/qO2z0mUuajX70FQbWLLXhecCa6qqAi/il/8mg8OAPjFDpWrx
ui90fxx9uTmM2t84s6uz4jBAjptZbnUAp1rd6dmjKXKWq+756u9zl3/O06JVWerdar6a9LM83WnS
wxh1DliD3GoW1INFH4XDAC0ssyIasEOpMvdm85IlD9UocGjrT7IrjTgQAMkkLaoET7L5CGoBJw1s
nzkaehSt2lpv3biSxEEBSeIKXgbXkS31Kh/YahEdTYpY14RasNitrT8kruRx199CurivYvgDClaB
/NjtlyNL8clO4Up/w4xyJYpDAdCtWk1CcYhE+ZkkR826qy1Bge4tjf1n96a/fcgrhwCkzlLawE3r
j8UpemDccvRR3YOpM8BgNfYyjMgSP5cfjZvMi38Uu7+ax73o+HbcV/ItpVawywnyyZT6hKhOm4M5
x5wFHmM1zr4Sw4FEu2jEDiNUhzFp7HY0egBXfuTIan1GN4HAx25HDL+tH18WWxsxZcW66bpDdsx2
y5FRYOkCUBKEc/pbo8TV0SlZ14wkQrP6EGB4+m3BW77rjuWB+uKFSOwa/W4nmqmqoPnVLZ5kLlLl
YrEUPITiqfyUZgVWdejTkzEVKLZLD0VcCMKu9TYP6yKQu2ehosTJNCg6glX7Tg0Mtr7uxaqcxJVA
cu1SXzrUonfs+pe7yOQuXJNhw4Ycg8sJY/33yAdELoglzwhjkZUOfdwUT6tkvx8X/29c2C+5fIdO
Umv2rDXorEtKMKKoN4aKyngiIv79g8FcxHDeuJOTiUzzWzG+/qKBmKTy49u3jvxAnMIVGAzfpmPU
5tS2EgqRmnovDT+U8Hs/T064zDCc2ts+v/Vw6aIY55+pbjQKxr9Q26pvm/J2lP6Glediiwbnn2mK
rmIyIxxLtMglbex0pMIaQMXZVmM9yXclh/PMc1eQIcxZ+fgwnagXfUadoviK+Z7ERWviQxmgQfUW
7yiw/ArZsdYR8nKGnMfuC20ICeR7cZL8NCwl0PViP7TlLon/7hFyEcW57CJVRxAoT4M3L92TkXef
iBqL4IMB+gZe8e069kTaOSQNo/fsvxjoQu/2eub0IAbpduhCF90t0elxyFHPet8MbBRwCo9Nvbes
HzbqufVkC/zYeuz26+j4vp00LWOChA1bUv3YWPdq+MEWjXsJVOFbdpapZzT/qGMmVHP16UeHfZ5j
NDh9HGybu0gQ55NpOFFdDSN0bE1PS/2ypOeo94fEFNwqAajz/HIkHruWMNT7f+IHRvQqfsCLLi/f
okPr0Owowadhb1IwGh6GQ3SUXIpahOoaoIBSUQeW/q4OfMEMvm2nDq0JxJt4Cvc5hq0026m7g5Cl
QWR27FNehxqVnZtti0qU1p1U8qXLDkPyvG0NIofP7xEoZ6wmKCvc2CGov7CC3xyhhM4K6LrbIpv8
ob8RcQAL/IbJxRhFAa6uJMSQKJ1v2/5OlQXP+PW8+NXH4WBBkWy1zUDPi+YjEqD9zZd8dAWASmBB
uabZjXtyaAW+SuTl+dacZqCkkBh5HStfRntWJwo9+YB1klh4KOpCEGnIN+hIhhV1FRvaAo3yQ3TD
JtX1h+jEZtXzIPLqG0U4CicwRn6vANXDTBorRIZasSvLk2HtC2G3jCB6sbiIohvJUhAKjz+65TOj
sy3d5IzNFphW6Sun9ZLv065yI88QgaLAJC0u1MjGLou1GXvjqP3UpMfK9revmejw2O+vbrJa096w
xxqOSrqbhmdlCYbhdVuE0CY4tGjkNKurGMDehKBXKrXTSLWjHC23ppE/6mHq5mHl9a2+b2rTpSYm
bem3cUzOVE4Q9w4i7uU/pAh+OU2LizeisOqSno2I4aEUsBdu6km3kp+45WG6LXaiZ7vIdjhUqZQh
0yIDV2Kk+6l5pFN7IDHaHCu0t4jahUXmwgFM1MtVq7LhIj0d78YqvQUpgbf9OdcHqC4gxpcNwrTX
krjFliQ2dI7DCxipVbZrCzdxFxeDP/BqoSvfhK4UYKVqsC1e5Bf4QgKtqNRYFF9v3pmPDEVhU55c
IDVh75pj4oUPIlD7Q1LEItgMBaIl9L2/vyQ2qYe5TSCy9QfiZNRpj/kzMxykRV6ik+Qqh+Fo3an3
9JY59WIneoiu39LLP8DdoLnKK2qxep22HJP2qCngJxfc0vVeVesig7sVlS4POrZOI5EFklPNzY7w
S3doAjlm5zDQ7t7ehSDNq7wOpK7gDd+J2luYEr+H6Jd/gLsnWlYoWjPB+7bqq27sLDnIlsJtZdG4
tugwuTtC+6mzKsPQvdGMXEpMwA1KxVQSGOr6VfylDt9lNlq11JSsv5FEFNuHK9dMBMG/SAL3fm/a
IZbsLkb9zton1nOdf9q+am/snRtfROUi8kWaOwtD/Jj7/lZ8hEkgXGk/ofPq1sSy1mlv+/Mn63GE
QWj7BC2NJeZsMG0jSEmuw+flHDnXm9d6k1bIhoOE5LP2hdY7u/laxjs9FjT4/iFQughix33lCuWl
BtO6hKzLeCRYALOgeqQ85mgJzILQFe18EX07DlKMflH7KmV92eW4Mw1ykxmWwACFCnGoUaqZkmsD
YItFfgsi6Omr7kv3jJVr3MsP28YiUoiDj07XFlrFEJY1t214lob/aAYcOqRgiE8iRhlkpY9j/rKE
ua8sj41624cCJGR/acvqeXyoNGnRZ6TZx/Jb1Hygbe4tNSqJzed5OErW8/a5sY+wIY1vIUs6qQgJ
szqqPk/9IYzBpQIGkE6UARFoxTeMDXpchEM2I+O9oMhvd76F7rTGdMwBXLfLh0E0lyewB75PLJex
imFY8NRR5jsVzSWRoKQkQHG+SczsiphR36BQkZx67M0zpMAYBd9m/QbZxJCxUVlWdJ67IE/MQelZ
6DZ9YzuS0kfDyw7xA+vgLlzRKOt6ZHMljQMgVSoMMGOZkBaEOwIOka7F1jJGpVdjQ1r1wwSJtLdt
fauneCWSgyFJH3JNipDcMbNTPX60lttZRIC4auBXItjvr2A1itVhjBq840kWaNM+tl5rcktEvemr
5nYlhYOfsukNow2RKq2t/ChR+gFdIP72Wa2/G65kcBCkJcbcRWDfxesdb5mP7CUde+RWOmNRkFPt
pO/b8kTfhsMhvVzqeJSRxa70pzBpvbHAErvw27aQ9frlL6UMvu4/kzhJJQnM6LVvvlHXZMfqZsSa
j3/QLsvihd+w7koWF7Do4TxRwhad/W+nCPrud/IB2+qwQC4K7P22Zux4toRxwYvRhxR8zKwQXIIO
N5Wi1Os1KfXSJMv9WiHlTZc0k4sNph/rWSoEXePb9mjIXNRi0MaS9BkJYEXVnLK1HSEn6yqgXx0m
+w+u7lWbpYYta7hXirF8sQssQohC3zLjuz63vZhaRyMxRLkk1s+8daYcXFRKG8UpI81FThMTXmiA
V/FWsJ3xkB6z0tv+gAI8BIHyew2Ricu1WEWWMT2wDCBLutCv9LnCNvvM6/dZIGq62oYqQ+ZARAEV
bJ2bNqAqx0ZKNX3pbXPXa5g0W+iXbeVWo9qrr8dhiWq0ed512FYkl7fD4MttggWjx8xMHaK/bIsS
XnEOSBIMItWVjWun6I4aqPtsRz5jgNwHf/dZ5MS2Qcvg+wfieSGgwIOFlBOIRPuXsre9Jfq4rZFI
CIcjrVypVU4AxEn3oGCBKFE/jubrtoz1nrLLF3qLDa7ul9SoXU1Yjhu9qvfGTvZpMGArhn1ruspH
xjSbebbX3P+DlhKRehx2SIqszENEQeX70/qpev2POOjioA+knYWui9BXv2uysEFcAFhvl/FK3aTM
w5RSNF6UtD2Dbe8hS7Rg+0hX9EIkhc0sBjFMovHDQ+lolAmeOp2nJqcwOtTLh7HZbYtYuVbACdk2
2K5w2+QDtlpNi1Dqlg5z7OqLrEbu2KrHZRlco0Y7CTikt8WtAAbEaaptEaLh5cgZYmR3Qz8ME/Cw
/lYUtVOHYBLqUked/oIh850kzpsloDOR2yWZPEMdnai9q3L5L+D2nQjO7OpmqOlYyB1b3nBSjm9b
KY6Za56le9nT/knv1IqLfieR2eSVzUkKuqnNcO68Hvm04hMI9IqD5kfHJnQ1LzuZ9yHSTtFHRroj
vmar1nj17djvr4THI22GssHerH7aJzGWnmJwDgC5bSDr9ngxEM6F1YtWT0PcQMhSOrlyWvqfs/wc
J2fJVA7bokS2yP6VK31s9DMNskJGr88WX+2NOyub3ama/LbNH7ZFraWA3304zntZeU26hMJUsAcb
hpL5kR9+nM9pYGEcz97VJ9Zuh1VMoOTMbxYRMq8fqonttLJlGbrCzOpaU2WuDQtlXOzJZstTCu8t
DY2KPtmxJaHElU+Ni9nwf+91EBIQxZRl1mpncwesyItsTR3WbtTjl2VMnYbuBxHR/qpRXsngDlYn
Q6Jnsdp5xUxOenQzT8Q19FYAxGvv2neqcCc4FH3cWVPMauDhLvOT+8i3PPrMAnGpckTZ69XvZWom
gFlFqxK/MBF0C/b/kfZdvXXrTNe/SIBENfJWbVd3O3ZyIyROHvXe9evfpeT7YpnW2cTxAXIXwLOH
Gs4Mp6yl6yEaERrBymg6AKEWS7dEcnIlOhWjv79snRuRDMq9iePuHAvplJcBYDiy9GFiv8pRYAeb
F83EYCeRFVkx+DA2qUlS1LGG0Tf/WPreUOZWOB1MVfCC2ErboMebHM47yjOAZzExhVbx6C1UbsGx
3Gu1G9zm7nAqBIe2LY1STWNMRXhWOevOdCnFShCsOz+PZ3UfXWlWdkBTGpCUhkCzxYi5V4SBm/tX
FGfkWaAZDYDXEKR7w0ll7DXQYG9Uw7XZgnq3y27CvH65bBOLQV8SyRm8ZGBjMQThn1M12o9ibL0u
8U+S0lsl8AbGwncqBl43jT1fFrtpim+a8sW9PgqLqc+QQ44DCiv3Qf1w+e9vuovV3+fyjyFUQlbP
iFwNk+3WqM6yqR4bvRT4C8EH42t5RgWGB8y8A+5qTgsrmeO7NvFt2gBTP5XcrEpdMK8K6r0i1bhs
hERKDpJ7zLEomJLIX5P2NH0ChX5th/wOaAvEPXnK9dZJMQxhnHJRyVr09bkMIx4GnygpcjY5Smy/
as5qIqIm3HStKwPgfF0KjFwzKPBiRTZDTkRKUaDMs+g4xIr+P2P0O7vqR9HimEgvzlUYWZUPEdrA
KMU/S1ltFZ8AUnr3YTgHMUcKgCx8fBhTq7+PNPgRTOW+mevZmuXMvnyFtqp674RxriFJAk0JY4QL
7Q4GvjS57pk72tSKTxji/wzQ8Focv+EJSKW+iMN8dGZ60JSHREjHstz5D65ugdbTmaxjgJ+zOn8i
7Sglv9+tAJRE1WR+9vcLsgWIP13B2W06hpUszvzmOifgYqkQ2UGiVN4YR8XpnjqgIqSK3WMFnnjG
Xlbs5iYF5Lfgw21a4Uo2Z4WjFFW00is4iHSys7myBhGltEgCZ4ayEtc+ttdaJ5jdIbqVYkHHcdPF
rTTgLE9hmChfyMGcaKxuEl/byR3gz7NO8JUEYviSTKkaUWbkBhaipuex/zXokYUaqOChIxLCRSI6
FGlRgn/MUbXGyrOrKHxSxq8Cc1seuR9NW1eJQvG0xwAP/n+V+CeGxOgsEyQOO7pbFlb929wE8sbg
qO60b1vnsrzt7/8mbvn/lbiZpWmhtn0LkvbkICXmVTimu8siNv03exOxHOtKxITWix8ZCBFho1hR
/lyqnd3Ss1aVVhoJ0i6ROtxlrfyMDoq20AaWN5MEXgghso5IG+5KmlIGXgiGUUNdwnbQ7PjmZFU1
tfT2Rsg1uW1wbyfHXc5u6MLEl+FHjTHC+71JMOg6enkaSALL3kJuR0WJmrpJ0QakfOc0aUswkE5N
i0LggImn3Im+tSfssGEdqrelO6CM2iVA3ES1pW0F38Qul2FlGjhGpobG8rk0w5aBMOo3lRMNn7OK
NzHcnTKVaBxIMuLFGXwf26dZGCOWP/Dx0r4J4G5R1hRZaoSAbOvR1dTc+STdB1eVg0FNTz4pg6Ue
Ll+p7Zj0Jo+7UkOf+knUw0mo5eOA3Qwpe5l8AM9qO628KrWHy9JEX4m7VEmQMLMMYIZhc1Djx1Y9
Bp9gQnxnf9ytipRwwQPAFlLd7jUQLviCrs7yEy99IO4mgb+NxWGPIJ4pxyn/YQCYipGjPIt2FURy
uHDXAASrmhKkjVMT11hYoR7Ynyy9VA59JcIj3PZEf42Az7L6eKhm30BxLxu+dcntSCX402ddPQIY
yP5PFsBjachJo6tygpHLoXmN859p6+X93X8TwbmCwKgNJVhQR+bIVcneCIHZIchFNtNgzDgoTKWo
cBGZ+zp9IBsgezIHZ34YMf3UXIXOq341gW6jtT810IjeEJMN3TQ1A8ws753bTIMxDgcD0vyrut7l
2GAKfKHn3soX1lK4m1MVgWkUCQJ48KVzx3NyzH9UDsYr3MIhJxGy6JYnWAvjrtEIGIVESZeaWnlK
WmqN87GcRG0AkRDuK00k81VTLaERaXdDHewSv3dj0DpeNrjNAuFKGf7+TAHA7wvg2QK88E/pCfs+
HuZrQdYjXg0USuOSxyAkfpbpmBUyFcvfdWDIpU5wTg4jZonlvWjmBRSvGx5vrR13n4BuLTdZjZFC
MrMaPfPuV6DHGA8oBhBrEP2FtMR3lFkK3CAOs9u2KntUV4hiZ0WtYJ6gAjBmrs1uP2D105zBi8qI
HDkLXY2TySxFUxeQPRrGCuzWL0uv1sL2GLa9bE1d1FiUtGetlQrP14LeNboSLJZz/zTE9LGPtQdZ
DYmrRg3AFTOm2SOw+70a5VonTgm1Gn9QdkFGIms0goex6XKsg+PtUE29v5+bkj0ykuRep2upYoWN
0R4bokduk+jlLasa09a0unitGrR4Iio7BQBPv8ryPF1rk5HcEKPfUU2qrFGZD9FQtg+BllVXcTCF
Dog6XPDk1Fab92hxJZjrktHviqKqsodQ7Sw97KRfTdssuI0ZEC5143qmM/biG/KVyobxHCeB4Zph
ASrXPJV3hMnHjqbALvPlyNNTMBOUBfIoBC8DQSKgbh6VhSVFGI3MM8wCR1kUYCeWZbte12ork1L5
Spm0X62fRlYnI5nQk/pbkhATq9wKsTAyeK2BR9jF1652k45XaV2POWIP1nmHgFltFhoYUKPEkqXy
Lhy0CNPdBMtFI0Aah1FN7TCRUiskyW2uqbOgxLU14LD2gjxi0QAezLia6NJGMevD5AanxlYVDBUt
+50y26Fyk3jChGyrQKAoGGYD7DRRDX5FJyupHo0Jum7B9YI8hrFQMHpnB+LUQtzLrcl5Yy2Lu2lR
ajSVDkhPaIjkz46sAwofTrOLrtRddNYOQE2xwlNtYX3c9t1EtOu39eRZi+eS26hT5TT3AW0hgwB+
ODJdEDU33fHqKLnctsok7Y+bLDEckNyRbsdkQXa2+fxY67D8htU7QKcD8dsALe3C9b8F1/VhwWky
730vOTeHGAh/wyHCgPLlALDpIVeKcfE5MxW5mBsMrzP5l6Ec6v5n2T9Vhhuo+8uCRCfIhWhCslKp
NDDQzuaO4UFFDnLlXhYhMgIuMM+11rRFuzR6mxz3/JhigeOyhCXq8hm0gszJVA1MHsg8l3hdRxmL
RjwCNP8sBTujeEITDNu+pWWaL5H2hI0j57LE7WP7K5GPz0pVY8VzGUyd02+5AfBm0xtU0e3ZSthX
avGZbcaUcdTpPDjyNNpprT3WoDmQ5MyK0uITz6i1KM5PhNHCEgYxDtP3UnzVlDcl+3X5yETacL5g
QjMmKANMXMXyAzNmqy1uU6BDpSLQ99/1tAvWoHNOoQ/DXsHrqXXITvUYYFN6cGOCIEy4+LgdP97s
Tl+sZOUasnqcZtagWxwf/qBaLyD90a5HCxybLXf+dSG4SiKz49yCTCdTmiK00bL4qOpunF/7wnr8
8qkvHR/nEYxxUKMkQEnM/4bhbrDoSm5ik1fZ+bNX9t+MgvcNFcXsq16holjN1uT/NNiuiEpr6H9e
lrPtg97uK5e3A1e9DAEZgUdi5RF2n2qVwAVtfhlCKEafMJ+g/U55V6bAZIxYE4rSWw0aEs0xkION
r5d12LxAKxHcWfWJoVAjCkYnKK9NLcNm5oMZ7v22EaiyNXlnKCtB3GERRsZSCcFSGk2W9IDcAXAN
AcbvMiwYRhH255ddtMmJkRyJJkC3r9Sb7N+TL6tzLId0aCcpwIfCoi9awvvIzWzt8GdfOr8iexFg
leDD/c6gVgK1WkVTlSBFMZlvjaF0jhNiNd1nynyrM/29/bcSE8UtXVCxYOjsTMurvBag/C0f/8Ot
xcNJ0zFSRVEpfe+KdFObqSSH6MawXdZ8a6Lblj6MtqydOwT3y4a4fWRvsjgvpMZBbFIN5f4yfCoq
r6peBhGY0uZ9XanDOaE5TmedymRAwbX9lcumPSXNy2Uttq/TmxbcdTKCXCsY6LEcxXyaSvRkwsmu
6GSFvS5I5jZnO5SVNtyFKvyqUsIA7+vGhZ15qUMPyt3vhXxPBKGwhZaOy/tXLX47OBoy2hUUNZcU
oKKhXZ4xoIUF3WhHXMgdlit8YO6AYVawVx1UgFNhbrJ/ym0RBMtmUqaqeP3rTNF1/mLpmPhselCf
AjxnKWcFO32nuuFRVPbZLl6s5HCpS5FKYSiFGFRYeqAgljhherHzlpZUuSvBketeNpvtQt1KHpfH
SCzR1UYBP0J89kPg0YNi78a4nQtXsyYPNfV9Ku0/JZKBQllXGdafOVNtw6HxFZYvfTfj+Ju51q5P
qaXvmgM4xg8iDLh/UPFNHmev6OiAyIA06CNZ5BjswTfsRle1qwI3baHOYP8eV89Q1L/ijGXrYeUb
e002wqFCg2c0CMbvrwrft1oR3ckWjTm4Y1RwSgICDhOEnIfMm9pgdQcp3TE/o43khR45+LfBLjgu
3JLSDoumoC+o9uzWF9jM5lVYieYcJkClk0EPkRyMXn3osKvfec3hU0Ac7zTknGZZdDGLBjhN1p8M
TOXLj0wYn5dv8SHOrFThTJEYiVIEBbo7CQM4UDs4Bil7i/Q6KlLRcD0r7T7L6tuJZd908+XyPdj0
2CvZnFnSirK+UnzNyZIks9Sq8aJW3hmj8pw0n1k2Wx8mvz6OwaQh1hmC3LRjgVMfMszYouyIbfUH
ttP2w7OoLLoZ8t604zlKmiChc7ukwixG8VoarH4QmOHybS58O36d3I9YMwJmEY88idlp504Gc+Li
NkvPvoGiXLK7/LlECnGO0pAkGtQgvcb+XMx2sppEVkh10SL3dnBdndvyM1beoyyqFghcuNe/8XVO
ysl32t+eOL4TWr/AAnkqEn3QUfePcYLpIQCufui0D7FnBlanWtIVFnp21SlMXHr9CSyDd8bIOZAo
ruKqU/F8yaXHUY/sWpMEtiFyj/z8Kca9aKdVBZyw1x2p619F90umAlDC5/Y4HhdqhNFVrgAr4oqK
XYvnvWSXnE+pQ2zOycWfh02mPpNgl4sKhYvruySCcx212Sa1FGLPNhu/tfVBCxNjqS/bU9mgGFGL
XlCbpq/LAJDXMEKs8nspUtn5VawiR2hfMws86OcBJN66q7sKGq+ubkeeyHtsx+yVSC4NamolBzQ+
ahELrbaG11rdWr1t3v1+qz37dvJ8+XZvfjQdJTcVd083+SUArQdXjV5l8I95hDr+XR6OVj4cLgvZ
/GxvQngnHDVB3jMdOXpVJ1Zau5m/J9MJLdi4erosafOLgRVcUVWQOOkGZyBGXhVlUy2FcgW7Zjp1
x0jkPTZPzMRpMWIiJ+ZvWFTPRYXxmMEpZ8UpDezgDrqboDL+GU3exHC3CeQVpYISK/wh8Z/85dFR
CofVNyPJShXutIB9S8gQY/bPfJjs4h4AsEihgESUA+BCrxfiX5g4YB3nqwBQRJf1ExwjP9OdszyI
Gx/+vsVjbciuDR00YuOXy0K2W5QAKCb4h4U5ftSNGUEEXEwsDrWvM1pA9CpDirj0avb+Poxs+rNy
qrPixkfRy3dTPaqhMa8wpqCS9D6caSqJh1Ra1ojo7RB/6dPnRhMVljffTNieoCp2QigB6NB7Ie0c
jk1k4G022NrxD3dRZoPXeDccyp1Ioy1jWQvjPBNRJX9sKKaJx36y9fxq1F6y9GasXn00pBJBT2/r
Hq+FcUlHM0mpzyg0i+JDmtzEtWCIT6QMl23Mo6mxWTHRDaqQZfRnlQTePB5mTBpU9T7R9gI73Mo4
1vos5rLKbpSEtFkdISssEazs/lAcYzTnsZ136F3gwbqqjRb9s7BHKVKTSzi6cTaigqCKEANu/GDe
BI0FoC8HrAS2dqNeYfdmX50l1NQDR7SttHUB1hovMWGlMekBHzyZSLwbBJe4mD28nNzYFGEUk63Y
spazHMFKTpeGaRXliNHkDrSpFvL7O1CX/xhPmVvsCEAFvdluDi0W2ZpT6iaOca9anWseigfJEdVK
RDpz/jSdJ3Xslt8S4x1VZFYVNFgc+PXfbIkvDdUjKVnH0FTMJsu/AvWiE+aW9lU79HZwnm3ZUSor
vKO2qJ4gOGkeMa7XskKLl2GWms37BESjFSWvGZWuCkzb6rR8uayn4DAZ528qffCpFsmDQ+S+dBSp
JGBi80ETP0zmv6duQL/xrx/l1511uYhZvZQpAYqkDb2VJ5jbe72szmZJfC2EczmNP4Za5KMcr1t/
FgqKhWiORs6yaqnboYuVQUl1BFJFp7j8/+p6tLTtB1ZgxbRyk+/pbX3W0AUIHxK7wQo0EHQLLz6K
MiRRXGKc24kHlfmsx0vgDzm0svedYBcdiEfgaMj9ZRUFoYLfJw0lg7RqCQ0BJm7Nc24ppaCwtZmU
rz8d52NKterktkauwh4w9d9gZtn4mqLY1H9RbbKfTsJXwGLb/DuHyBSJrIzpAYNvQ+myFOUy+pKO
eiMf/aO6N6+zl9aVsAos3Ypqzdux6U0Yp50xBSkNTZQlCXh9pMymwasGNSfFvfyhtk3xTQ7nHTOM
mbZzpwH1p5tu0yoYrARTTlaXqp+yiL+C+OZTJYXppE7AAgOgXz/dz6Jh5W1H+Pb3ubSLGn2VJym+
Ts9aS0ke++wUZVe+8TSKGGwER/ah3dT2eaZ3GB1gfYynU0AVH+NYjcF+JkXe/Lz8fQR2QLici0Z1
Srqaao4kxYG5G41Efy5bvz00MNFiITOqRRMfm/ppKOPi2wPIgkdNirG+X4wmiv6G1DlqzjBS1u/r
whRY3qaLWInhPhhWYEI5HRC5MhOMTLOvY3zPrAPBi+YfPPybXSw/Y+Vr0xZEK2aG2kv5gj2AR9VB
jndAlvVqWL+xmRzl6+Uvtnl8b26CLP+/EhiFuVQHBQr8VHpuyElt76Ps7rKILdRhjGQCB0RD38Jk
fEeyBEd7qTGcXeslFETP3W7eG4hZ8TV4g2+IB4/khLvLQjf1Wsnk4ocmgw+QJgiV/XRL6bnsnlJd
8AD4B73gX4FGiy13vq8lpY2f1xP00jCaq4RWCBZkNKl3pWvuqFccKi/f1bFzWbFNQ1TehHI5DeaA
NJNpqO7MjHxLGsmVy0yk2HJNP8SOlQzuGvdGIQdjAcXyF3pFfxMOSaC8s//g8weOEEdi8dsfBBKm
AsxBp4zyVijPWsx6CUPo/q/Raw/dbyJWoEztQqwsvoxuYNdX3fPsAgvKEeWk23duJZwzFQn1zhpD
drhv5/aMtcmd8gN5lZ0cqkeQpD4M4ti8OIsP6qoMCAxg9UMRiA9jBFPWco9uPMaNHc1GNvBQ7mVv
WZ0Tgc5v3oM3UXzdjGCMN2Uanm9ydeq1m5rcqZGId28zmK1kcL4x7aIiTGegJOVabJny7djOVqBW
VivvmV8JXOSm/a+EcfbPirqS2gYpQOWfC/JFCn5evl/b5rASwBn/aJZNLicIzQuo9g+QbXlpY7cB
oOVn2/CmPftZaoI7LfpIi84rJ1yoxYyxcoy6jP2DVOyj4ZiPrkCtzXxwpdbyG1YyjL4MjbZGoW70
JhfTADfVr95akLoLTJ5bIrPb7MWQlTjuUhUaJlCkGW7KuCM20BL3LUB8q7MKAiwqyNVEp7eY50qz
qmFBruSY25H9Wxk9OsyWT3PyHz8Rl+EyZvZTpQG5zc8Ank+cnrrAJxfYttD2OMeARZwoQdt/mXlC
RAZBSW4lv1BQ0ixzp3wJXvMn8zH7cdkyBMfHV1FJbU66r2AZrBkyq5mfRmNwp0D0HhFJ4XwEAy+Z
6acwcbO6kQEUN/f3JVZzLqsicEQ8OgYq+mPUh1BFw8Gp9K7uvkj57Tg9TvLTZUkidTgnoXRJAlp7
3KZO2Rf6bSFfl/n3/yaCcwrYNTECEiAzi6b0cWDjPiDqKabl/rKY5c9ciEXaounq9rBiZpMqyeAt
moID06mnaIl7WcTm4PzKGfA7ZrmWt1Wig2xU3oEswM2R1bYY0Akxj7uAVMX72pYcLRBYwxZourEW
yzmGpDEnRZoRKthDkFrspcT0U/A02tjTesYKucdQwWi83qVe8pCdAtTy/KvgRlTF3HwTvXlCjfMc
Wlrm2OrEr5iK0iPqTh3OIC629eTn5VMWfUjOd6hG0Edg3kZxfX6Vkr1eCeYKt0sYb4rwk+59Nk20
iLH92riD29znTvKreSm/ByAhKHeBEwj8ksgZ8kPvuln1fZQjS6pcusyseUZs0Ud1t/DzmLf6QQxE
t5mGrjQk7++CSTR1iifgMyxgXAs65zIcJyakEnwpftmol6O8pg2erBiLQ6d0OKpq93DZGLbrZ3/f
q2g/v1dFN0tdr3JkMelB9YZfsYPZBHMBU3ldBtOyUnDFN/3hShxn5AXe4FKdwh9G2CHuMPKs7ZX4
vz31CeMsvIm1elYCnFsaRoemS88Dk1Acz73LZ7dpBX91UWXOCiQSVLmvIQhrCRmtulbtHhD0EUYG
2lBJbYBM2qpPsVQSfaZjtRLMBRVskWCLsYL5xa1K3EmpzX1WG5rALW6nZmgryniyUgX0Gu9No40T
SZJqYLb+hg4m7rz3z+RFtXNQtojC/qbzW8ni0kBzjlnT1HgaNJqOFySxM7N+rXKQiM2hwOQ3g/9K
FGfxtc+MTpFRYe2DL3XfYFVwV7MvgbmfWhEdpEgrztrLBIOZpoQt8DzUv5jsm2Rk7jhjuiNvBPdq
01WslOJMfkyBDxOB5d4x9OboK+2pjEXcJdt+/U0Gz1yoVHFXtbqCDMBOvoNPZCfZxUvtLiOs5a7Z
m4JS+Lar+Gt+PIuhPtf+ZCxxCgu/U7KrsnvZEIUqkQzuClN1ApNAR9AouaG76TpGu7Lcd2jj+Vbh
RN4yuvqpML86Re7yGpmayKGG3vaQUw9bWm2h7MN5R83Hy95JYBE8maGBlVGF5mD3KEygQ5SvsqhJ
L/IPPG+hrASqbiyh4w9ZSWOHN76HYi5I8UTTbKLvxLmHuMulPG3AdKSyAzqBpYGV7ufL5yUSwbmF
RiskPKswOGQqoc2G16h5qel/NGneHxAdS4BZrUMNUBHU6l4DRXCRyYL4IPwynDcYpBBzm62EgRfg
3xhfmp3kxl/MY+IkD+bh8rFtB8G/t5TnKkwHEjPNx/s9PvhHZV/v9d2SOHxuvODt2vDzJ2NPA1Yp
CLbxRP0djals+TH7iVFezJpPwZNkzo1VmlFo6YE6WQx7OdaYxaM1mXmN9ce89sYMXWzWg4Yy8nUb
skqrCBomWDDeXKAmq1/K+RRJMYIsYMs7Gasb03XkJlcY+HdMdz72GTp51CKOfAps2Yq82G49ItuX
P8km1u/6F3AuRs/zCTtyiHDyEUBLx2W6NVpmTz3ttvMosPjTY/dDd7CNhel10WDC797Nh4fiSv/F
Ma0eim3oM9akMD5th83nc3WdHI3D4+8f4DBbswYnsGM3/578xipFcn71mUHDtf7LVV/9AqmZAUYW
Ym+UVPdpmtjFfCrKzLl8ygJ/QTmXpM0gnpMG7CgPwV1gTHYp3zTBJPiU2wkEY5q8ALzIPHBtPAFW
3u9o5xjxYTQiIFykFhgPrMAUlZS21XmTxH21KAZhQqtgIbqoX8u4dmfzRUpEgOWLf/toGm9CuA8T
zX2MLQsMJZva60BLu5uOpZpZqeTb47ybVAF563am9yaO+0QDa6OqXgDHJDVCvVm3ZBMHeS1r4YEK
Oer+4SX1Jo0LIBPWG4JCAnvw/y/WF1cUN2/BcYw8EcWa6CS5SGJG8jg2gT44cR47vqZYlP2ktcO0
Y155ZjYK7FBkHVxAKc046AAKDd2mzFJytGlDqykFozECY+cLjGk0JKFhYPx0nE9D/S0wznXyk7Sh
6F0jksOVGIt8xPM9gZy5s9TXhSeq9Mb98DX+oV/F1wAp8cyjmEpHcIR8zdGYDa0jJoxxGu+y8aWb
z0n767JL2k75/logT7DVmVLSAQ4PsVg2b8x5OtVzLzg8kRacmwBJTanqGYKbVNzk0mmeriomiiCi
77P8hpX7Zhizw8sTlcaE6Z4RAK+mQMRofxKseV8+sM29ZQL87P/nX/mCIxmkUUlVAIO33lL/yB3/
EJyXaT4JQIHGSwwaA3aIz+LSjugcOWfR++U4Ux/Ro5WBF6S2dznYBkJTRMktsgjOTQS17/fDAqqG
K8Xy2Zl72bt8hCJFOM/A5LTVUAvD+NDoGYmrSGdVNOO1KUJXVdMwTJ1qMndfh1pnTVAaKFiO10bu
+tVLoggMYfOcdADrEEPDOj4/y2/WSeGXHeygLvVzW4xnXQpEzXKyFfzeZPDPZ9piz7+d2EKlNbkD
3sxevzdNwAb5Vic5gacKEtHN6LeSxx2bxIpS0oBN65QVAJN6mxT3PaEelSeLsE4Qare/0d8DNBfl
V3d26OJBqUMEiLi+kqtvY3tuReRqm25hpQ+X1TaYvPPDDAAqPfmZ125tStag/aIAtrps0SI5nIub
WNn4U4nqmsmOenOnBcT2o/tZSgQxdfPltNJnOdLVkc2qzrREVtHDo9ehROy0utOwJ6Bj+KpXByub
HxJQVlzWbTNtWMlcdF/JxDhvF89ZglK5dJ4AzEDRYaMAekrv0apkk/kZ57ASx3m5tJ6yUS+WOX59
9opCxUJOeJ+KeXBE1se5uZBG+lD8uVrZ96VrDaTXZEGBsHKr/VJbxArAledcPkuRUM7zyYY59KOK
UnYeOXOJTjmW3eRB8ME2hRgy5l3QocIWMneCgzmmAQsxluFnp7E8Ev84+J/RYyWCO7wUVO5GqyBG
0OqHamLX7T7uBHW2Tfe6EsEdFVCzlSxYqNMa2TVNxInHy59iuwX0JoBPHbE6pcdyCkhc+s3/ZqAp
0+2W0Rz5J8i3H2WnvxJiCCze5sNTZiWR866KP+XytOxK1S/5QfdQ/Hrwz8t4dXErW6Er2gcX2AGf
PRbBUKv1Mu4PRHD0T6xUOUTCsfHFSV/SifOwYWX2sYkhUGd8GVzg/u4Tu3T9mwALI4EQr0yk0WIz
K1dUY8ZZ0ZdPlpilnRaprVBHMgQFt80YuPpKy49YCelYAohpCn8XFuZPAtAHq2lCZ0b4kMn4q+20
X5cNcTN2UJkamoZ+icr3cAFOOKBojemFOZGtZtCOfqk80Wpy5Vr6flnUB9VUrHxhXJuaKAyYCl8e
z9Q+b6Z6ilxmIEkNnvLmRR1zh4zPSSu4XiJRi92sTjFL65QNBYlcKjcgIX4qm9sguqfVSydqR35w
FItSWHYE1CdYosDP9l4S0Lxzf2iHyDUVR+1/9cPXy4f24fvg75uqrAO6Eii2H3ioJN/E20/rIjdU
79X5Nqolq5Z3LSbRL8v5YNzv5fDTdHoZpGUfy5EbtPdxeOsPD0n2bzOuRYRu4u2iIe36gKyP0YAM
Y9Rl5EbslOiTpTBXT0R4vJt6GBS9TZXii/DV3bmiuZrGFb5H9jWoAGBKn4kZ/dsYt2iyEsJ9dBD9
aAFISSJ30F7q2Qvl77IIgmXLgtciOAseS5JmZQ89MvmxDq/lystQdqojuxfOxIqOjHOiKWuKShoA
+zxXGKGrro1fYMNxexvgsOr/pCvAzYIZ719vuOIIKVCcAAUNFsUPu6dZ5XcB9qUit2pTK1JuaAsi
Od25bNQfF/45KZzLlmai+6E8wg+MFnI6BzOPjuSGrwF2/VsXnH9fwUKM/aLSFrfNPnYfOeHLua+c
0IR7EHSY23KXqRLDXrDFjMcepC+Gl3ipHT1fVnbrM65PlMuUp1aTVNCJRm6cUKtNsepT/Ky7QuAn
PiYuv7UyVQxeoCb9YXe3rXTSlFofudpOHU9od3t0sCJ7eAV87X2FwUsoN//rpHIRqssmNoYRQMC6
+f4oA3lQ2DQjdKRld5RoeciNDDjyogncbeVMBTZpYIYAot7LYVQbGwJQFNe4Wsa5UFexfSd+Xj6a
ahundCfaMt/8aCbGwlWgR2kqPzATATrEDGPcPQAsWKZ2Y+RflUqQUvyDVm9CuFvQFImPakEbu91x
fkHdw6ls+lWWAJ3Qu+x/uZvvVNHg9Lbx4xgB5wSgLoAAvz/JCEDIcl53sbvwmGMQ3I4f0BF3wvtF
XLMXucutMAk2IgXARzIY8yhnII1EYxUrYbFbxk85xXJpdm/6DwbtBOb/4Tm6GCIEAanEVBkwId6r
JZmJNuYpvlevvcryvktTK852cFxV+FTHolPcCgIMkUzWAfqKOX4uztARZcUi7GGOg2kRIBV244ss
35pg4IoVAQbwhiXqzMTJqUSFOZqcZqOiZ33V9plLUt0dk8SuWGbFTb/7117qnRju7eY3TNIKvylc
ee6nn8wHnLFeRf3OSIP06bKojdQMokw4DQUwelgvev+t6rCdgBTXl26RmV+62RyteBbRDIpk8FcL
dDczq7rCzckrFt7OeiHC9NqwuHdaLN9tFUWyRCblAMx1N9FPJnFCPfCI+SXXTooc2HP3ePnMtq3g
7cy4INJW3RBGAy3cOGMumSW3GZodqXNB40Qkhjc23ZdiX+oLty0kN4jYVQRcdlq0n0jU3h0eZ21V
lZMyT3B4QRJaLYvPMnutqC+YXti4pu+kcM7HnKpoZqzNXBaXluEDdUd19eJbB95OQ/B9NvzcWhS/
vQnOtTovQla4EnuSMsX258oe5S9VJwRIXXzLu6e1SsEhJ4NBUwUin8JHpiasWZ7kZYHsRfGWBkMy
YKh4tnOs8siiAYANtSDMNMF0qhFGeffdzy0IHueidDNF2pWSZKnNLFlhUp7kwheVMTeFMcCdE5CQ
UhCFv79RwxxiiVImmZvlbpkXTj0mFksPXW14//oygVTnTRAXA8PYbGNjmDO3NXeGcerSzqLm3WUZ
W8osEpCIoX0PuuL3ykxMMcew6WB70+yYamtrOtAZp/6KFJWgPL/8Kd4i1qI4T9S1bSJRlpe4tKXF
mu/0X7fqYHJrAYuuK1enDmYSVnlcuuBk3plS90PNAbnTYkzm8plt3FdDU2QDGSxVjQ9vdvCMNgre
7Jlb5aFVa6qFfcByvAmiXVSKYLI2PN07WZwNqEoUEASIzG0K1ZVocygafzfB6v6bSlys83MQa0SF
n7tkKDBvgUYDQYfd/zr7P8GSKxC2ZQhAfwaAFFUVEOVx3lsPa3lQ8ylz51o+mjEecC2qBpcV2gh7
OLc3GZznBvVJ+n+kXdeS28q1/SJUIYdXRJLD4SRNkF5QCiPknPH1d/Uc2wM22+wr+dh1ymVVcasb
u3fea5llDxli+iqpt1bvJaDXGArLlgSgDOgcE87+TJ/iKBNuhsowGmtbeKb2Vsqto63ejNrb9TMx
9Q65BcJHgitF74KOujJIQ6PmXo1md/rWRL8V5c0Q5H00cCwP8wupEnaTiXqDx/D8JVkJONyEDMcZ
AVHZn4Tk9/WTXI6OqIRm2wQOuCFK+F+UAD1s1UnOkZB13uIpbhVE0S5xZqTUWHj5avEG1y/TCUoe
OfDGNJiRJI9Yxkw8zV59xZ/JNjIQcMW3xZUxlSZxTN0lvj4lj7J1xtzLlRRDXjhUv6TYdAQ9eUgl
ASTIum9UAMssq69TGAJYmMfoe6EllGjKCsaF0GVFVqZeYoKrJJoBpweCkWfBNJwqGmxRHF7+5mOq
Miwi2tWozVIOcUjMOJVTpPSYv3NEQChjmei2BqBG4YcnXqZ2OepJzqdZsqmDfxvpFCXNinO5yxKo
TmuBiKnwwr302AFojCy/8BrxbD3dCKPMbwlqHFNOIaz3CdB/htFG8b71/n+IA8RInDlI6mTUo8jL
pM+avE5RGjEPHSBwyUYPfy6HqSCbM1FvwaryRumMAnVUcXaK0Z0LMAq1D7UcSMP+umowRaFmjyEG
sEuBR+382fWRUWmRAF1sFqwHi9K+zzBGX6xvUVcdWwWqeV3ehRmGQiDPRc5rgnIC/zqXl6yRapUh
mvKKHNtpf9OsWFMp/9S1QIgiEn1HJclUaNCGzJCkAXyKBFcDTevpqyId6vKtHr8j67cHnme+MMWQ
pmGJVgRGBOJp2lJaVWMkAoYN3Ea51cERmSY/r9/ZhaekBFDqkAOgMhkXoOInVm1L7VMn/q50L6y/
lfO+yXTnujTGizo/D20ZY3mMFbmbMIBEkJrIxmN2G+6swNyV3PIYU5oOHi1VVHX8hzZNqdAaQ2ak
mKx6mbxkRxp8a4CNYU8GKRGvJs36VFthlLGYSiVtigWKMVXvavytnr9cvzuWdm9/n7IPilJX6OeE
4Lrpfo5oiSZVZcvciJN9ClIphWKgiEmFMqBYLNBqQZe/E1RBcsQYa0purQoJ5zTMb4M8ySAIi+AB
p+Ejo9mI6qVRJnd8k3zDX2+AkZA5ug0gHAITLPFIby7NK0gfNvLIwTcxwDKD1Q19vREkr+YhOyRB
DzvO9xlsMQidMFYFbFvaPxV6sVSSiPtL0SUv/X5HsEHSA28YgxFi4DhAabcQphkIdSnbWulWbDSL
Mbq9dJSNBtH671R4k+Rv6fJW9Me02AlcwG+WBhLMTV3RDI0AwZ5fodHUhtXpzYSJLnDfHCbQpdVP
/Q7D007/fdq3TumAJfO61jPvU0Zqigq3DKWk9FFNjVDRxxkGY/YVI7UTEOetNvoxoCGpOkxE7a7L
uwSvgd4bnwLpbd5VKvN0sSJArnxb31Y/A3QrGloghUgbB4COQQ/cVh7UCufR0aNykzpXgikgj4zD
CjuosoPZdE5Myvp2OiEz/edd0+3zGZ1zsAiBs6gIJ1ttgbk8oZ4QcQZfSHR5HsOQus+nFMoGznMk
VUqnjm4svaSZHy2pa+WHsNE5WsGTQ2nibIRqaZjWBAZHWKrw15hKngmcMIFXVOB9GcpqtEMdR2Zf
YodjzOxhvZfKH9f1jSlAUlQVoQQiJZFyiBFIhvU0myY3S2Inat7K9P26AEbyQ35ZN9HdQyRh0oZ2
6tu0H/Iao/OJPXny9394wZe7sQEFV+pZLm95jX2kT4HUnZla2aXdgiEUwbrT2tcif/wfT0Td2TQs
2SgV7YSNozDonO4WOxVr8C+ixiD01IyjbpdADTAK2zuksqpmAF5mbyJsifeLQ+amwfkVwV11frOH
t3ISrE2KOx5POFPLN1+OsvFGGtaJZiF8AduY38VgUI2Sp74pn5aO18a/DNXPD0gVTAR9LXt5xTer
+sd+vO/l16r+kYk1tq05Cs80RJtDUQa9EozYkNdqctH58+oMA1e5uY97y7uuJBwx9CRH3S9ppOcQ
k7a7sguk+qVZ3esiLucDzrWCzjcKrcgk8HeObvJbD1ZXsqtb/QFouV4ThL96W1sc60F0Uy9ubH4E
wHxlsqjgvwrSHjrQSIYhLOoChqMvv8zTs1E/Xz8d8wI3vy+fO/sqGSLdJBcYaV/l6dA0X/uRU32+
bC2TC9zIoMw4QYGvakzsu9H36UGzs++k1Rt5WCMqAguAnInPe1JsaygT/HoFAwEosFPHCmXTUAXE
E7OfncDzajdBESQOkrgTSkEuj1WB+ZUIlw765xjpp1FkUskSskrFCcMuccW5cgWeBOZ32kigTFNp
5kalT3i5JcZO7Ta1nLkrvjWge72uD5d47+RjbQRR1sgM03asSvgRMah+a2+xAyZsErJ3ruT0jvXN
CmSyYOnwEAvZxtdEMdKAspgo/Jx/MsWYpSqbEbqQSZjpsXFWyRGcaHKUwASQvmwXsY0ud/zOW8xh
Xq1piYplSqKm0+ljuEx5oY8jElXt17ocC+tHy6NvYN/qRgb1zEoz6+NGgQzxoWic4pFgCJNFOuOb
6Mc3I9YlZFfdkc3Z65/zcmmWfM6NYOrt9aWcd4pJGGEDJXbTL9Zbgvq/J+0Ih6EeuYsvui0+6eiA
wUjz/h/coEyfY8lkqg+xiXWRaqZVOmjlMv5rnx5O9S3aaTcElEA5zUCjdhp/KG3zkfddmY/SAuca
OgSmjEWbc4VagXpdzRqgvFDR9MxWcyKJt8jKVJ2NCMqfRg3SlpUAes/N7Vjc1sPjoAWcL8iWYQFi
FfNUqKRT72JMwNKuzpAh7EDI4XVBZ6vB8mAGkouJoMf0LnGqY+IYt/obwSIadhpQG0uHm4qySki6
9fn3oCxQGzV62RvIrEGddxJ+gk8W0PBO7KPinNj5ibR8e6fZY04u4MpmhUjbbI0q+RmpHlWahGxN
DSobuOmWZRNC1szJb9YDpvNMB8/nh+Dy9vNZZ97KpZ5tMSGotgp5dNu0+Ink6jRhaq0bvoha+8NQ
qpciHjlxE+u1bCVS79Wo9czMJAQbdYYXstR+JWb7spzACasf0lnkaBcjuAFqMLyWSaatYXcpR4ku
hYwFxBiP/xsIBvzsQPZMcr+/UaBdGV7oAroFV3P0H9OrxhtdYlSHzqTTQPwDUI0XeRBGgsXjq++V
M9o5+Pyi+xGIWoVoX39KlwYBDTWCVmuBnRb1Deqsw1IvS98OkAbCNOMoZZxduMuXevb7dH5fSmpf
LDrSYkk+xuoulg8yzxowAhvSFCTMPCipmRdGDdQFvQoi8dHNEzs5AVkaIBgVyNdvi72OOtewEzmH
ulTIc4GUiZvKMV77MsR8HkKbRK53ZanacVMcjTny5ELk6D+j4nUuj/pIaOIli5FquluV8qPWALh4
tG7UpfJRhPslT8hjwy4AK01nh6H6el1BLs0MZKuIP1D5whg9HenHSS0OvYwQxFx2WbxfYyTR814d
f10Xc2lVzsVQVmVeG1UtB3jEptIOUhraXRTawgQ6vzhCJyNzTXnitK4ZDbVzmZRdWXJDjeoZHYbW
7V5UTOrMj8qBcCZEIPW5fjzmLQKG+aOWB9B/olGbEmzaNmufFoh1+uxY50ag1adIfRas2L0uh/mc
N3IozVSiLI0lBdl61z+K0R7h8PXfZ6si+vAfbTQyzHx+kB7d5LRCP96VTMFfooPcHcrUN6WXRMAc
iF8sp2Litf/ZHwoBGxmJRTRKI9eZRtaLaYL4m4DcCPCwqEDUYBwdg/CRG3MzH/dGGHWFkjk3VWqg
7kWwjgj90eI10I55Zzlta5NSCwkpeiS2wfW7ZX67jWDqatc8qRe1yuDmUB4Ixd4zuTfJtMb/EQEu
8vOvlyeg0gNIOGl9fq0bUNFbkw1ObY5PYSS3eFgWhmElGbYDRdFzMZaZNihrV6MbyZp014x6DXCW
4SFeUkRCpdo5YqgIdojB+/28ppXdmKawB88NXr3cdHY2dTOWjwDh8+cXjEwKDRekVFi5pU4vzkua
LSZQ7pbeT+WdPL1c/33W7W5/n4rI8rHti0oHQ8Rcdq4lCr8yFaZ5zPfXxbBsyVYMZSprUwKkBYAw
Xb31+ylYAP/WqO8ojP2FLdHRv8awNoaoLzZNslEmhBQdttj1yI7rX736dP0gzPvaCCAPYmMUFzku
JbOGzZeWpyqMbD0/yg1HBjM42J6C0sV56QtLHoAnpgaab+yk19j9adxqH5ChVunwkktGVqtinBBx
CNYtFAZF2zTlJWaVkLw+CHfEfOCxuSr4YZPnMbITUCktbvugAi2G46j/y0k/JVN6kWATTWkKnJRQ
AYF8DNsKhdPuGlc5ELrrhiePZa/QE8OQPVkwuVjBGPWs7uIYafToSz7B8w5Lp00/YJ/qxxqFYeVX
zqM6YEbHoJUERL4KBk0E6ec6My9tp0wh0CPz4+r/s7ja+QUyLALgx82xSARw3tRRQeOgIPQBD8El
Kr9mxUUGf6e50WnxJDv5pn0QyNZg6BHt8d36df1BsE+non0Kx2qSTaHz04F4ryuxCkoAtUw0GQka
8hogPsFwGDJIjh1hfj+QgsooNqLERFvpqAfvS6rA34SitdeV5kHpeIMB7ANtZBBbtnnicR+OS9sD
J3XE8Fnp5neFYznm0z9jRNmP69fHPhA2SkHygY0jumiVxyC5RhABHoD1e6q9yebKcSCXIDIYvEKW
8R8J1BOz4D3ReP7AO0bHEswGO8mXvdTPMI4V+1Fg3BpB+2g1tizaBkc5WGZ/61SpqzTGfBaFSBnd
ofshZoEsxo4u3DQFRyt4YigV7EW9TjoZxW9B3+fSaRzgj8tvSfinWzO4ye1pqChLVGsrn+UQzb98
l4+JLQC3MHy/rg8s/7KVQQVU9TiHlbL08C96ZtfTaZF+tRHHCjLzls9Qh85vl7WaC1iq0YU+2ska
ZPnvKMvsDshZAnbDrcfrR2IaeRXVNR274Gh90FNR5qCjbTrBZ6pBhgKXXwW6qwTxiWD96SiW8tAI
yB3RFnArj7y5zQNW61xu09BEbh2rtlA+iNnzVPrhoNr9dET9FvAEf7yz+KEan0ekTLzRGsYoaCi/
5HHo9KHiS7BRVcqbiiGKfHkyuBHgZOEuaWuRGXO4mgLGSCoQASZC6UmV6RSm9ozRc3/MMs4UAqOW
TzT+Ux5lOzSrShstgzaqQQSk++ShORTPUTBj+LcCDFnp5c/WL97aHdMAb6VSOW5iCdVaNBh27DzC
ZJMC7978kr+QTdpuJ3O082M58dqdUtoSxWOTljWB7twnu85Zf0wAMUR51tzX3pQADbMORq94E33N
aQNrL5/U4I/BcKE9WPqXDew0Wgb28c4VNp6jSY4SYAeB6LGwx8jyUqvk6Q7L02yFUNZLm7V2FtAB
dYXoUTcxlv72F88cc0aYqJREzC7QBW4tBam7aiKVaN3RldEaxABf0NsEdQS7NwGvN8iylICcwW6m
CLAE+WJQQplBKqzimemTdgeim5+FNpO7210/Fk8MpR6xljTxuqS6Oy+mM4SWj1aMLXQtx7ewbPL2
NJQBifUylzBQBag3ubUt5Xsl7ubqMMjv0xDZo6nZ10/FFIc0FzugqgQ6DEpcWRhykZbwmHEBXZ+/
KENuT+mPtn4uzOfxb+pxKPBA+0wJmBAadYeJ2WS1OGP2p8giDN0GxWD4sX4yQt4KIFPHoYNQBwBC
YFvl/CHpcpWIhqCht9G8iNZBiDnKwAo0NPDzYRsey2s6Xeeeke7P8C5wkuON2qZ2jSjAzFOnDX9f
/z5MrTMkTUMNUwZUC3WQVcrSBnOygwtQAW8QWsxHN7ul4m3HMTO/j34eGOAxnEDH02ETRYCa+ZeB
R8PgzkLWJzhtZC++5Ik7sJlgkMqLnv4qyt5UBGibN40FitAd8OYIRxB00PnoTqv27JWe+Npwnhfr
PrfSyHvYhASAo1kXVUL9YVm+9dkXqVXsdOT1JXhCqNjNWuQyygm5ktlBNZrXsP3S6LwJS0Yn+Dye
p7xjPbdJXC9Aq+pdBPIPkzcex716IGz1xmPiDBUgjLXbxZeP2CoBfxAn1mZ6Z2i/ZWChEg6L/nCy
uiZqWICScEj2rXBTaTe5+KoZDwNADXDBZQuCrOyBoOD9MXkVyWTwjwSSd2yU0MMgpqYJqwkv5rbF
cRi+zMXBsN6vvzvWA9+I+Cglb/QkmWbQ3LSApVfi51l0Sy11avCnyJxLZGkKGCQVpMt4eCi7nKuj
ZpZZn6PM4xa6nwKhNC92tcAxIZe8QbguhIgAlgF2h4FFtHMhk5V2ZaVAHcX6g59vtOzi1C02JjNQ
Gah9cx8l9rrYxq3krEC8XmNnBQ9yChpLXoWJFbdu/yrk2jfXWpthmE0i+B9y67aTD9jxy5b7RfOs
kgN/wRNEXazUhF0aW2CzX9bI7fJ7dXzq51v4NC7cDE8SZVH6fqjXIkXNTFvRN9e049gIvmFkXp9p
hynp3D9XzO0NUrYljKYRxKToYRDq2TR9jKTRn7ufvcqLDJjv+wMjDLkaYC9oHzosTdqM2kDKHzmY
W5tA/NoflGB1iD9YeVEp68FtpVEZRpUgJG7DHo6u+92C2Rmtuk77rma8TTRWZGDKwIkCWww5FmU1
lWnoVySFCEyz93J4VLnodKQQT6cRWGeSNUyhYD+bbjLVCn5eEBH9gmkAiM1F0B/IiFXtmJxGLvPG
4KpR3lZVoANTKi6AtK0wJjQq0D32BE05VJ31gqzb7VMluK50LDOFpWkJxhaoGhejXGi0G5OqRUjE
9OqhNRJQCQkD0N0xj35dELNbBmw1lKE1IBBctPSXYYjCBavtblg7gCsMomf5TrdXrz5kfzG+D7v4
KYsufyRFlgwrAfJO5xsZXTlV+Hr9NExdA0mwgU6RgnIH9YVibRXlVYZOz/lzpKf2YH65LoCx9YAj
oClkIWfEv+g1C7h/VUlzwBrng9Mfp8D8Kqe2eIdhP3e6r/YKKsvG15E35sHUPFMFZAwOBmNEmTxB
bqVQHBIM2K33vR605qmVbnueCWfe3kYKZelQKK/iMEPoa2ZPYnpj8gYhmOUouEQdcBB4rRcrgVI0
aKMioedA+CeKE1lKhSMcvcXFsgjujef8mF8L4FkAE0JmAqGUPkzaaipTB9NABuAnBxMyXnWrnIyA
zGJG+Fb5My+8Zn0qCy7fwv4PIXamRDa5ularMqEEJvhp+n1RXlXzez7xmCqZzgI2T0U8iKToorSn
RnBAao5+ConiFeCMknHA5Cj6BPmp+Yvsy0JhDzkkskmRjv/gaDtiEwfXSp4NZS8u90jLx4Rj9Bj6
B0eK2SITTWCMXFJXV5RmFYoYkXOL6FaW/ah7uP54GUb17PepV6Q3oZxlIaJY4IXnw0HVWrvkFe6Y
MrDvqmO/G0ghdMVVn5IW4IjgHJwFV5RP2uw0OucYDA1T8Y8Maw1Dd7FHDrhkoVh1bO8CJtUBpcux
iLGon5X3gjVxSnTML0LGJrGlh9ISPe9ltoUuCZ0EcDEZo69z6I1mzokbWReGphkMAspXOAz10esJ
7mdJyR6g9iOt96L5PeJFOmwROhas0dpFx5P8+SYGhp8tZ5CGYft9do1sdQFkm3A3dllfxUC37d9C
yJ9vhIgYle+nCMlhJRmeArbOcm5/9/ro9431N1eGkr4BGAEDloaKqNZJnE29AsfHat21c2hP0c2Y
/7j+Vlhf3tjIIH++Oc4k6MYy55LqVkn3YALwBjxKvBo387tsZFDfJbbGRKx19MeGw+DF92C+wk7D
kno/CRdSa6/PIIoXePEOuRwqWgRWh4aOu4Q1MgypnR+sLiIhKZO1c5W7eq86xYGAVAq3JGLsMTLJ
awqz7hFQJEg0JUVTpQ+XuLlHQcl6NCSkzg2z1176IvOQDVlFdOi0hRcEnB38m6pXAfm+1Zp27uAH
2gRglHaCFtzOuiP1+8bpRVsDEd+wn45RaqcnAAM+YvvA5x2T5WnP/hry+bVOalKVxrAAugp3+KQe
MPx6EJzlV3aMvzd7QmrFz21Z8QR8O3Yt0LeDfaJhAhUMBkUq5n9QkFmxGo2FANXOgtEhKzHpQcCB
OR6KNdCmAkBLRlxuYcX7wiAaY7uuNY5JlqMJ9sSArWWiN7xNOtbb2AiiQ+W5GJMoH8A6p62Y0c6F
4wxswmiaOI6dqZ6f5zEo7cE0zzDlJrnBbp+DtoUH3McqcwLJETBQuC3AGNGtiV4WKk0sIGDCNJxX
3mPa1lHdFSC7N9kema3TOvKr5S6PvE/FukCEfhjJxnNXAKB0rpCm1syx0gEYXS1+zyOoj2I7Xjjq
wLL5QJsALpiqaXAu1O3Fsp4N2qxjRwq7BPo3syxtPTo21cwxWsQH0jYLMaUKVAPCdUI7MGmYxKGZ
EOutou6oaW/H1b0w7+VOsoXI+B+FUY6sT0I1WgYIK6uHRTBvFwOceHNeAuJAOs6jzCMYY75iFDtI
2wBrvRcQeNhRTufYgsecnOxkAAsATUdXOul2swcyTmHzbBXzq23kUa7NWq0hWSRUqhINfXDdLWQd
ny2YeVCf7IPpGGtEgV/XMIl6roJNISlCn+Jg2hO6FWhxBibqw9JJCxYsO4o/eCpP4tcLNfmUR9uM
LhmRA1XI38qmcct+dNQsuwUw2tM0T7sJ8/RDwpsgZr4yDAMRzBCsf9EJdxuCrLQqegCzDt/TOFCB
OtCJ3IlelpVCZYL8Q9JT2ohkhd7qXYYxLuVu8kSvvRtfJcx5e4QxsH+u/Mjn9abZ5/qUSD2CIhXH
dsqwLGjNLxEgwQmZVa1yAiCmEAN1Cg19wEtw7mnprFUxQIgoCfGzJfxIhfEkxILz55EcWgb/kUKp
u9gZY7/AJrlpFCjDuzH+ec0FpTDsmWC4T7pEqkaRajSbHHNUqMs+CWG2A7QL5wjsi/oUQQUXxtKO
gDGfACXU+S1GWQpf5w0yMUXgnaKygzjiAvq6RVaqDWnfu9H83Sy+Atpn/pv0Fnsz/xZBdzjSEkhx
aY68TVhS2B3PrF+vf2n2GcgIItoOQJEibmQTa8b9HKtYPcU1aadmPs21b8xv/5sIKoWeV4wqTQZe
YlKst5kyPcbxbHd5518Xw3zwALz590koy4mtpmkJTRSKBrDaxKVxGy49p5jLFoGOFj4sdproPCDT
BbEuS8DqtKYeYUE30nfA2a731w/CGm7/GKj5KNsBA5IKEaYGYESigThOflj9WsWEb+oXk4NZkNhp
bVSpnxWUKTkunOHhgM+N+iR8Diq7NKisPI/NEgKn25Ul4SZSQ9R2lRtVlndYTuTYMMY1aqKEvBd4
KYjy6O03dbK6JU9Qs9Gah2R8AHsh5wIZ+dpWAN341xIRrOwlOGtBYomMTXGzhxlM3EYQ2sZLwk9k
ePKoD5aCm0ppWzTMWncA6CLW7A/RrWqTQWxSWZM4CsJ4sxqZKcOMBjA+gT5+/maH1pjAkCaibTbf
5YqXtW+dxXlMbBHEPiOAtC4md7NklJbWzElF4qkYH5L5JlQ5y1FMLfjQNdRx4A0oyzN0mT4p6Yiq
V+81+nFZH69rAbkFKrL5oCWQNAm1KKTS57dUwyv2AmGRa8NDN+9E4T0H5N/Q2FP2pheBbH25Lo9V
XUX7S0XzBY75cpU+tJJ8KkOEbuGaYdJZuGtN5SHPkoM4VF/MvPGAXO+EYuv1ynKHt5HboxFzJidY
r3j7dyB/vjHnYiVba9Ji5AWTKg4c76sIEJCkwXS+yaVsZ2n9Vhb1AZe0aGbwXfZuLNsSRq+jg+bV
r4SktvSSu8znharMs2GCDHhmmnqJGDDVaTdPyjq4seDryGnCn9JsizGHCocVgX+Mdv1bDBU4SNlQ
T+P4wXe+/K6AiADMDORnGHURDm0AcmGONWQeCyBjFiBb9ctN88kqwsJsZ0wpITUDwrhT6Mc5f534
xA+sRw2nhY0p9KBwPOpFtKopdFaYkkWVFmWs6RaMK877Cu4HwqFRP1hfeZUmlitDdkbwS/E3R8BK
maoltTARSOAlRn96UZ0M80qm230U6yJHvrFc6ev1V8h69egbi4C9gxO76DpISVWUoln/QxieHTAN
4sc7PhIdy3gBdAQ9G0LzCXaL83dmWRmJzjESkkk7ab0NecPrrN8H9gAiMlwdKdie/75qrebarjDx
hXDq8h+K3nDcPdNabSVQlqKpizUrBFS3yRIimN298Gsz2fFpcit32S2Le/27sIp9iJk+T0RZi75p
LD01QT643kl3xQtqLE59J5yaFCz2XWIPx8oF2clfvK2tUCr0TMbSsCKz7V0dwGzK2NhDm3ty/xZ2
HEGsp4V8HXjLUHMVvOPn30sRWiFNCugDmDOWaHD0cvV5qs18TNh1xPIXwX294Pep5UYF9FJFdLv7
Tsoe0UF1jSDZoyJmr7exx6t6sLRQJXisqImRyQLqmyU6soNixWPqikNhHOues+vL+n2s7qBBCMxh
YFxQt6a1g6K12jq52NJ7F9oUs7TCHFxXPNaXQbQuwu6Bu+8imFYFsy3XmYyh9fukfEyyZ7n/fV0E
y+ZgYRk1Q5hWeETKyIWGtqr6ABH5vt9LuwQ2h6AC8GgiGaUajP5aoA0AIAl6a9TXSLtGysUE1cly
fMpVJAV6MNa5oypfEuOHkP26fijya3T4hEAGuEpguLtcgxtNAWzwIg41hElom0n+tFTavbymuS0U
1uqYVpp710V+9B2uyaRsktl0erEq5FsBxdguHjH1FixeCQzzFkCYIUCpsaaW7ZuPkQn0Snc8hWf5
4u2hqSsGLnummm1lueGk/mji7iCaCOA1UH7ODbdCRXwEfVqybw7OIhGzw3TGpS91WiWIaVzCwyQd
S1A4k5yhum+5i3isiR0UjJDbEaxjdCIoFS3SNK8zHdZefSADDetNdDQCxcNC0d90r0iTGRMUsmJZ
QAA6N4V5MjRr1KHwkvS/qnGy/5wOSVXPBBCrsolxp2TKx1WfUROpa9tQvnfKb42HB8yMArenoExT
maJM35UQotky0Fks2NoOCSRhpCN7oLwJEJYl3IqjNF+pzVHpa1yaMp1kYyebD9efFtN3IFMHVLhk
wtzSdeVCSDs9y4FnJB6EnXgov5DOqSzY4r5zqy/TUx3EnPyOZRU3EunKst4qsbkSiUldoRnwjB1v
4EE96EBdz3aa+WLMLueMzAf1eUa6MSXra4WEMkJQeYdBB0AGxq78VQMidf8XlL1ECTeyqCyhbgSg
I02ZhSkhIqtx0mpveb23YtWqE5z4nZf0szVyI5F6V2OcSbmZYoqsAy2TUwM0KHaByXTb6nZPEEXc
1r9+nyxjuD0i9c7qDGi9WozSYLs8mc03bdkLyqHrI14kyvts1FNL0ymX1x5X+TFsBYi2pAH2hnGQ
d/kzb7CUfSaApGDkQroc9huqqMo7col5OthGeEy6L4bm1sL++tUxnCeGeeClZXTw5Qv0MElYlzGL
MLRoZlagxruyv88AGR0ON8KfilKRQZGdIJAwGih+GpTlmIpc1msVOGuZEa12Gd83c7fT1+LnMiZo
jqUaD7WXDqhogZSPrCd4knSAQNFYT4KsHZo6dUXgO12/Qtoi0mKo0F1Qykxr405zDOm+r079wuE5
oz8R/fuURzQ7MG5PUqM5szJrTmKg9z8N75MotJiJaJxqif60KklJpFFTuyQxgS2AE7W5U+8LL3qI
nsncQXxCaw+jxx2nFnSR4tECycPbOMqwiABpU+JLGU+r3zwmhygQf5L+V+EON7lz/XtddO1pabRF
NEGvNieQhlTfI+wDxhuxi5Gnuup9/CKhGLreVvEfb63Tcim7WFl1Ha7kWnvjWWgO1vpg6o8qr9dD
ezMiRQbCPag2ZPK/KHXJBUC29iXUZZwtwMfUzro8Dfpr0e6q+nloI/z/LceBXlh8Sibd/EH5d5W7
BTL7n4TPofBS10Br+3Yl6d575PJaAEyF2RzyI4rcKEydilE0txBYHk1Mxc871YX7dABE6v4/oA2J
QmzjX/p4lMKsWTnKy1xrTni7uiQcKZx+97M56v6yEziPj2VNtiejlKSw5syQycnG7tCth7p94Wg/
+YFrh6GcZVnMa6mRb5XvSTzQBaGbOaotYtRHtGPvfz0P5TNFCTjdoQhx4bpb6tIu0z8dJqK/DuVX
MnERGzmCBKxK2MbwLhVYBh15SdBHYeTavVHeBOvVQy0rEKM9iQfT0UF70GHohwDaEDiP9cY4Aez5
wTiodhQs/vpSepkrfOUhlVzEx/RxKXczYtrzn+9n3qqLLXvZod/1dv+b8C/IrrwTXN4nZPnRrUpS
FmWYQ4xYYGHfmTXZFqtb2dyLBc+EsLzcRsjHeuLmRUe52CVyTITcdV4CuoXGsU41qEPtcN+4I1g6
4oNR2+GJO0bPeRD0jKFoYmx6MvC6WyTx0hEe1Sl36+GfEfqIixnKeeA0qfE6DG09TxAXh+X0pIRD
7xl6Ib5xnjkdP1JqIlN2pM9HddRm3Cfasbmdf828GO8cVMMg4QQgrOQA07exLTd75Qimg2RaMGVf
Cj2tslzC+dSgeCRLEKodPjWgBUlc+ZEji2OY6WJm3bRTV3U4ZH4kxYIZiK+tV+2x1owsg6conGcg
U3amVxsjVoglE9e7vngrmi/D+JtzIN7lUUam602jMIjz7rzhBbzobt3b3Ztux7v0oP3p5Dj9pShL
gqlWUakbCGv00QYx3qlLEAtlonv9ULx7o8xHt/Q6MDshBvQFQtPac7oHHLpzXcgFpMg/h0HlCH1N
ABvRFdq0ygdzjXLNWbCV+kZa6WRlxDJ8QlBeufGh8VuHrxTsZ/YpllaKpBnB25tp4FCD9Z86W2hy
p+teK4MX87DtxqckWjW6aADBMVADUaX22y53ErkNOJfIVr9PGZRGyFPd5mGO06jJL2F9aspjklf2
Krix9armD2uzz5tjprQcDeFdIqUhTd0KQqdCLMqqbqgcajlxlgKo5+C34pyQI0oTzzMNKzeEeiAn
NCS7BTruuDOcJqic0J8P5XfdJ9Biwo5XECcHuIwd/nOvdBMuFwDo8KEl5bHdE4cNmKIdn9SPdzgq
To2iHvO8Ew63tNKNMJq7ocAOeGc9jFX3k3ORHHWka8L9AkSWMYSs8U0HSIB0M+/CXYm6d+UqGHvm
t3j+S8z/eYnkb7SJENoeyUxhQKL1BOAgj9C4RfvFR5Lo86fvecejwla1FeQiF/Da1q7fA2AnqI1l
d/0KeSIo0zHMZSJrBSxWmU25O2ZYIrYsDHNfl8JTPcpsYFEkF7QcUta28SO58NM+DbI2eZdjbR+r
gNsXBHeorL/zlp9fizIl0rwoVp7iAid1tOOhtiul9yJgPV4/3n8Jhz/lULZjrbsuM4geLg+WBHgg
1SnvQlfem42r28YBVBuApnM5QjmXqlNWJBQKAXvzEJrumxsQ4+1rMNdZJ9LjHEElIoBfcAX2gbzT
Ups7vUO+2IUxAeebDFp18Fx+JOObd9AD1rIrQnxR9da4y+z5J9kLr4L1hPUUT3gBypRP/B3v0Ew3
vhFLPb8xzwZx0Qt8UE0EkMviFOqvYfp9/WZ5QqhnF6qgPqsUXGxW3ZuZqwjHouF9PGa8vzkI9e7m
WDS1qMNB+j4gqzxktmREty4wFgc58C4PeKvB5BevfTHqDeq1FuWCiS+GJtqtqPtDJ9oKZokn3jAc
Uy83R6Me3dRXhpqQb5Tvw4O0a0E7CJbLG547Y1qujRjqzemRmPZ6T1RhMYOhTV1Jqjhmi60IhK4T
iPyYv6YqglMTxWbxf6Rd2Y7cuA79IgNeZfvVa1X13p10OnkxOpv3fffX36Pqm5SjckpJZgYYDNCA
WZQokqLIc8xYs4X5PiWOOj61HSdl3NbiJIKJlqI4dlgsiMBQq91qo13VvJztrJfkmJViSOeHGtQW
V2dVneoBMNOwZz2yQHP+BfUWe9otj+j0drNXME8CPvufqqkAMf0plDmphSEPtaFDMRqaW1ykmw/h
nlZTi0Pm86qpvI1iTmwupWY1RtBQJKJVET+XiBX0PKY/nhTmzKJtojXTEFLabK8ovqA7SvD4L64H
3WaY9MBvZXsjUt0MhHSCCBT7/HQR7xa9sptJ5ET97SP6UwybgDbaNE+TCF8ARTxlZ7qUGfTv277e
DO8khjk/ciBpwlxBm2n+UI2fFB702vaGnL7PHJ5iiWNS0e/rhm8Ejy1KQjNnQ35zeE4ymMOjk0qY
Mp2mLqYFRhfRHe6kneGArzq3jbv8Hc0zBW5XAE8z5vRUY5eFgQjNVDJfNVN11aqFTbSK4+C2ExcK
o/Bmbxp7cLppahVqCNF17y7XrRW6gwVYw4Puh0fF/ikjWwlkzhCe+kQ9owIr5Vrsb5LuWpef/tMZ
YkdWuyQIe6JCBCkiKxciq5yusvD7ZSHclWOinEqGkJgDpDTebLevqMP6ZJ8g5+u+z+gJjMCZYXFE
UnM+j+CnzWIiXjFIckYWiEwAta178UF346NLpRbI26jtm85pp9j00jCrpEfeTn1EfquCYS1xqivq
J6YbfkMHx94J4ylKkht9KkOYsCRem4J1tq68zPhbKizGIRHGYZiCFjdFjmNF2s9d+jC3B6P5wNml
zfLFat0YhzFKcVy2A2Rod3S2AZ2iTnalHWS0ifLg6nirxngJIQ07sBlAVKemtmxGLrB/3VThtHhz
ggULo2gK0qyZM/ZGPNB+vWZHe0TEK15qT0/+mXWj/wmIHkhU0OH9a5YijJHcD2oBYrBZsGB4dpp9
6uNrUkX25R3iCWJO7qQUzSIsJRJHQZVczC1VN5JRqngQLWa3Saqvl8XRTbikF3Nqk7gDcIUOvfRG
/Fw3gjfoBiecc0SwzxYE0UKQ6dLpyrdcug4n77IKm3Z22hr2caJRBgTaEtX0xJzvsxowAJV+27Sm
f1nMtk9dyWGOZ4vh2noGur9dKLYCRH83xeGJRKt+AZzQi+yVnihyAQeoXV3YH/aNoprkOAs1LN6Q
J58wYmKFfS2i3Dhc1dXgzSrApy6rybG/I7ThKh3PukAOywhahuatJLtBpVlKabf6x8tiNo/tajGZ
0F6Ks44nJeiVoM2W4igooNjgl/t4tke1XWnTlmgdUqh558unXo6sLuR0nmwbHwGCAuWAO+vtz6ao
N4cEjRKTEluF4gqgoal1jpCzjs9jZACnyg8pjBpGIeLFtoKU4lrx6Ft+76EBycLgM7d5cfuVYCWL
8XRtaQZBSd+KKU+H4E0vutVd9350Z9pK4MpeYj3Fdzz3yltGxutJcmWAQ48uYzpYjfxZLStrIh8u
2xxPCOPriipNF0WFaaeJbBmaY3agwqndy0K29wqlJxFoF7J0hmYwzpjFaKnJadZsh7vCE+zHHnMr
KCtyPNKmPitJ1PhXxl1F4NmOREgiJFDsVp5SL4U5Olpl1pyotN2+spJFf8tK1tRiwjuWIMu4Mb/I
qCzntCHi2IDU2OOO10LLU40xeE0YBDHJIa4He8XsR8N7g3uoaKpz5lpXKjGGTgHUwpG6Vu3OOKRu
UlgCKHrFr9Gt5EaHuLX/FrbpeIpXAhkjz4ZQKMgAgSXBLV1MHCK8JgDzuGyAvKVjrDyMksXUCipF
LS3galmJ8NTxZv63L54nXdj8uzX0pImp7WlWdV3fvqHPFTtguwBkiKL9jJ//KZ9EAoaSLiYn0LnF
mGBeR0VDl09qR6vuZsvMTLsaOGMs28t3ksJE+ZIC944ppJA2s+RpRyAs4g1H/OY4naQwaXgRxoGe
USnSF+M7beToPuiAAG7wvAZybU/jTDRRUz439ZM4xlNoVS71TQlxrdLndpvUnzpzsEsdkKJ6Gu7j
vHP/xQhPAukqr9xFrbSovdUQGEWPKcgnW81qZ04b2BnK8tt5OglhnETSwdYb2pUi+6DylEwMrjqJ
rz1V+9EHIret3oleble7tnWTW8rRzHPA2ymhAiR/zD0BfYudxNDEDNxqw4BYaVrhLX0sjbzWEz/K
TxRBNXOjlJsQUqXOt/KnSHYcvjIUNasTiIyzw6K/6vkNBuNsjVtBoHZ+SQ5z2gZ0jBu11NEELfDL
A30EBsUgHi9ztA/yUKI207TTOprMoQuBybgkIoQR9AvqDeh9eM0Pm/nmSgJz4OKqIv2QjLTlJtwp
uw5lf9VLDlyL2Dxp4OjWZMx1nc8OAqBY0RcTmpRuixG+1qXNwbTNYrCJJd/TJkJ61+blT5sLuBLL
HAVDr2ZhBAwPir+TOwvlzoxm7x+O9EoEEy6jaJ6NzICIUS5vyDxYJBbdPCyc/yaGCZLtAqTotujx
hG3e5IBckB5MXl2Rt1hMhBSb0tDDEk3GUb3Lsqcu5njbM96vo2M6LZXCvH3WSSNh3g4C+hm5s+Qo
HyIPqB+2dKv4xh3tKxNRbRm+8fkEN73DSjJzaucxCwbZhORseWrDRzCutsF+5l3eOAuoMMd1Sswu
alTskaIO73HbfjcEMieAbKfRK02YA1ua5qjVVJPGtMihRwsucYoZBAulwwf94C0bVXgVrgRRMGRB
phZhghVAeB81vV2Gr/r4eNm4z+ADWctg4mJsVGZ09KqiGF9F2q7FU5A2LQhe7lI/9IHTy9+XkbOW
Z6OYrFTGOyilXIH/DUdXs0Y3qhAnKQtdsyN3wd60SY9BRdHpfNTQdoYbP5v3vNRt0/uuNpPxHYVQ
FLosYH1VozrIYnY1aJqjxMInqUi9qjGccRacsco4Lotnp4wvybWsr3IRYosiOwzgHtaG0uLs6OYt
YqUa40w6UI0nRYazgIu/cLeg0wB8Z/u+t0qKMtHeV9ysYzPEaComoAEsZ+osYkxb5UoklBJOhkg+
a1nkxjvU13a6OjtG1HPmTqhBnqUBBAgdmB7GFKjCmI45psC3z2jlIUR/OmhK4+sm5cEb8oQw5kH6
rlQiBUIa9TEmTko+E3V/eZ82T/hKD8YU0JNKWaqpBYa5r+SKY1Tq3WAUTiHzcAq270YrWYxJ9MNc
1hOtoFA0BnIT3NS1LTm0WgjgRkCzHsAI7f9TBnASyrIVB4XSYmOhYC9/nJUv0sDrPqdO/YIlqExo
6XoiNXqKTSIP6eNwnzgBJhYB1PsyP0WuYV/eru0QulKHCTFBVUQSWgNoFSq+DXzAI9nFu+LYiFI7
6bvWARfH4lLCFB6j9+bxWklmAg9mCQVJaaEnfJWl9FdL9SxEh2XeheqOoyTNAy4tKRN2SGe2uVBg
z6ihDEe0AbSdA7mWB9++6QhXOjFhx+wzHewsEKSU0VVetn7c/dONbyWCcRSLFGYVqSGiHnIrMFyi
fZ4W//KC8dRg/IS5hGUyK9TGy9s+POQ8wjmOk1AZJ5EtUwdsO3w/k78P9ccg+CbOIClW/5ay8hiP
V2vFOIg8wEpNdOqyaHSnDGNQYxG3BsnH5eXavp6e5LCNFJ1uJKJJ90QFVxXeRe5Ke7Dyl8k20C3f
+cEtD/5oc24QRAA/wgXbxRuQBEC11NBat32mdNax211Ju8HSbd0HAygcnwaoh7+lHWUWVGO8RRRo
gVDSuVl6u6PYC4ov4zWBN1jEiVNsQ++MIeqyAciJXanFvo1QYajFq5qMHmffOH6BJe2T9aWdYjqz
IUzKHWxjN2qSVXZ4Rm/xkqr2flyWThhHOwCjPlyWzVOR8RRSWPZVRl3SIN7H0UForzseQ8IxQbng
9jTGVWRdU+fkbbj0jZCDYmYsaPsCrk+KEixoLHbxAV2ijvAgucNN9r6yYlTHUMKx5yvjcao4SRxP
acavtONA4mnAvnZpdIWnFnAMKl6imv9RDONeGlFrBFOHmCGubH1orYWgGMdv4KffubS+jHsJpkWW
Zrq+qLqZd8gO7zANse8flivlkeAGJfmKhEfyxC1qi3cSt+9tJw/AFoZz4FHrSQADmvEe39xNOPsa
nvbauz9oAtncNx2j/xQXWDrDV9biDh3GaB21u5fyuRms8pbA4Qh2Z0nwPO+CF8CS7XglHo5QFgqj
AtW8OZsQWhovtSJbuXGr8ej2tlPIk2Ys+sVA5KgkdNSvdfPX+lZ1k8hqrqTbfF/fL8+5U9kAq+CB
N2yGv5VQxotWUpolYwmhYZA5U+8twQeteyx5OHKbCdZKDJNgpU2nToWABayF+yB5iJYvVf86lL6p
cOLfGV/jMSysJNF8YnWtV4Jm7ocUCokPKBA315rXoU6MkbHczz73nuzlTvwOE7G0qID2FFvj/IAt
TRUAYwO+TleNM2zPRJ2A+kYG1S4FVy4/9LVX54/h9CHmwhHQrWGP/EoSW3GSB7DpRCIkiX6x173a
r3aDLWLw40+ar+iynQujoNUquBBAO/HrsgrjosuTPqm2mV4n2dOku5dj0Gbyrxzxqt8EMI4yB+J+
L8ezSsdNHyi4HLrX7o9F25cFvfvATjfRURbt+VPz1DVeUo1xnX1RATY9gWSMde2kK9pNRDBVy/Mh
WyftpKAiMgXCPFxaoU6xgj2aAANQoouLlS+3RcrD8t98aAJ0okpAvAeMdhbAKUxBfiXkhgpIG0xi
N/vCK21MgGLEEMMXIHXh9oZuduatJTKHLm1bMuQAN4HrkrwcWISpr+I5hHbwghnk3WVT2Qp1a2HU
Wa9OeBBrdQaIZ9VepOdgeo9ms7SarbDySwMlQ8LpNds0/NViMomLPoxGk/WQJkv7RbyZDe+yNptm
sfo+c7BA8TdVfYjvq5E8XDet/K0e5PR2irrRAlrtl8vSuDvFHjNdnHLwQQM81A4eKMhHaQu2/r7c
G7txx4M84u0Uc7KIVJBxGCFsQsxMG2CkBL4mfm7m0q3F56DktMxsRemVYbDlkKztJ6EHzruNhMQO
F1+UIquaOTURjj2wJRFxqKShh+vHg75oEe0J5sirg/D0YGJy2I3zVLYQEV0PjmBN6BcGtEawA2w5
6IoohF7s8ZprOWaoMgE6koQgFAfIFGdc5cFq3BcJztVTzy3y87RjfIUuaw2AL+Cd5MYr9vS+2H4z
XXLXQ1N7jI+uPhZsw/1vls9OQkdowG7aGRoaqTW8qIcR77a6K4fO5Cou/3mBd9JUxnGURhRrXQU9
w9fB0dAbjT4J2YYLtid/3jW8qXWe11cZR0IWcBwEAfTrFMxtgR1Q2amjXX8BLyZAfGylRo8Bz2q2
9xKDIWDdFGVkPb+64qnLTLTIqSoaJ65HAIA0O2n+h8spwOx/imAOA2AoliGIISIM39X69dg9DH+L
MEpTRgXgW6AyUVVRZ6H1ZGFJs1zU4IKDCi8z17LxeSacFpNtV/hTxtkNYlCXJNWhxtA8BHFmE/1L
BPIbwDIUfqlxuiQ2rxIrjdirBKACE41i9yMeT2BLdogv26aHKZF7Wr7FIYsrPEfyytG/MfmTksxe
YXRDnxKUitAwVu3T3bKTboGK7b5lpFxp1CWd5W2nbWPRsKtRTnp4SdWe8cCkNbVvmHhYktBEqI92
p1WuQNRdIubPVRq5mjI9jlI0W5lS3nM8y7bvPKnNeLSgEAG4AdPCaquHKEZQna7698ZeAepN9by4
QDlPHe2jztnl7cN3Ekv/vsqDEH/EJqJiQUZlo3ptVUVgBd0TRzue5TJ+TNWkuOhHnI7BK18pzpNx
oMl5iCKfAk6j8D6w6rvmwM8qtyPtST/GoU2SGddaBMFJc5fnn1OdN6PHtVcmGRqXQJbyChL0u3Cn
hmDpSG1Kzx7aJXiXn/7NW54UYtKhqJP0qpMgrgewSDF/6XVgZ5sfOfu1VUhcnX0Wpa4ODUEMcYvD
foH+9lN4mO+1g+I2tfUv865rSYz3F3pZiaMMxz3WVKtPb9XCsDjKcIzPYDzKgKIWxjCwZDNuL054
Fdna1TBYSPFSS6CckSEyWW924tFqVIuXM3BOmMEkRSSLxxqDIRg1qm+i6qDWD9Vf84UxwcdgnMco
Ss2CFJkm5MDOyh3lOj4Qp3ca6jdRq+COUXGOFYtML4b6ZFY9PVZmayXiTTbzLJDjDw3GYyy9uXRj
CrsAHuhLudhCBJdI+6EAedRb5EuF/gd7ef8HWBjUJVwICQbjMoa6k7KQbljW26NbmfvhqQb0gGqZ
M1gHk8VSndmbr7tPlc99vaSmeEk240zSPonnyYRs1Q9m6w11ybxRvstW42c+z5ds10tO0Y9tQ5wC
MarGBNs4fGmuF7w0xw8gm7Mjz3AotE/zuNiKHXz+g2EBeqwvKMp2I0bhMJpAlgAVyg05mGhyom/c
yGqf0Y+wv3z+ObZqMh5G7Qx1amns0UCUBvLz5v3l73MO+FkP4mimSkETFoyr+XUHQve09GJQeFwW
s9kCtPKULHlvm0elYmI0HUsW+Llb+sGu3JNd6PzXkGYy7oRkpSB0BiSh+Ck3VrijXVTyPowcyrfe
cHGUeTvEJCGFuFSmvEBeOy7WKD6LvKd5ngDGmQg9aYeghgnM1W3UXQ0K5z7/m3vTz6jMVjZJj7kT
oI9SbwXurMXWAdmjOp07A80SC8bv19t8MF1bA+MpdA2c0VKNNRtt9CaJB3V2x1dM2zjNbnlQsGmB
BVeFhhH7D4TzTJ5JQqQxrDuRXtk0a3BmYCO+ZujqMO3ZI6VV3o8Ukc7jOsfLuwh2l19zVWVZYqXs
j1HOwF1EsNrQjiB1svvr4TFyixte+8PmQ/hplQ32bhpLo9AtC40F1wVCj1veRB8mYNgqduoBg8bi
t+NsvoOtRTLZykgCra5o+EEDC0X4zm9UJ3ueXFB7cHFneCvK5iYLpno76lKE8UpMrpp8d9lnUTv4
vZc3RCp/dbuIpaGIAxHff3tef2ue/oN2evo7L8lhHAgZqqIGijO9PMm6I5QWeKhc3ZVmBLH8a39X
+TzczstJAlh+ftVsVIO2iiMUSgJB3HcqMgWxAJ4VYDqkBO313LmPzcQAxFCAQgVJlKQwSUlSLXE1
LigEjTZ9jmoBpKmBDlbwE2QGNad3b/vqv5LGOJc0qYaRVCa902T3kPUpdJsc4Xl2zAfDMrzCD17N
r5dtZdMWVzIZnxIpUjlVoQBbNF9Hw+2qb5e/v31ROwlgK7tCU4kgg4VStGtgelfDd2RXoqcA2Xj+
wH3O3rxBraQxWUdkoP1RlgNUtcbhagwBgB1XbtbP9iIbz8OgollRAeO6CEBD4fN/1JRxIWUnZtIk
QFMKidegeSe35TvK7oWrwB3vSYqzb2zRV4zmImpSKGpMkm+qol2XMseNcLeO8SMNmaKqnGH9gze0
O81bQK8jA7UkckQnxSyr4F1eQXp6z/zJavMYf9IG2lR0CzWVESwE8d5MvGm+66rFuixnM46u5DBe
pJCUsopAVG9rmmvKd0PmNj1n7XiqMI4DzU0TSUZsTxtLLyYwIMMYSUE3OK1R8bIgjpNi2+C0OFXa
Zcay0SyovAVw806911zRK9yq5g40bQaX1eIxDsOYxiyP6XlWfQrg0B2fXBuflztu53YnOWwzHN6D
pjJQICfZl0CLtTOMUadIOoTZotw5/PYUzolie+GWvOm7ScGWReVNPl3lXBqY7X1SMWQsg0cK1Om/
Bi8C4AN4IwhI4B/eMowWiH4K5ktij8cAs31vISdpjJGLyTK2dQ5pyFSdeJc9xb7my07O9USbbRuY
6vupF2PrdVwKWlUghEye4nWVVT2FLt68IvRpxF/xeIgycu4IjnY/Yi/5eLXb+3YSz0TNUK9SQAfS
ZdWegbfRJZywvG3wp+8zBq+ZVdu11C7eRtEoq2G75zOMbaY2p1U87ucqaQOeXiqVJVaRiIajDibe
k0E0rJtOro8HyVj2l33gb87XT7WOCfFKnl61CwqokBd8MnxaFV6A3NVZ8kuya+yC2+/Os8djsFnJ
GzuxVUALi8vgYX5+w0QgL9WBf03i2eNR85WkVu3VZMogyXjflBieUa4zB3Q9N7SjX3cne3Kn23Av
euhutbP3vFH4bc9/WlcmaLb6vIDYB+ZS4zU2xChZcaWF3hB8v7x/HKs/5pIrJZu0y3UpoFY53xnS
VbxwrH6THGB1qo+4EysBk9yWU0cTjNpdvOVOtCn+EMhmQAlHyQHiySL33SHfJ4/DI+30BAuSTTHK
hXeXFeVuJ+Nexr5rkBMcz5/hAzHNA0eA5gEAAHdQACrHmHGt8Ro8uKJTAjaXt5/bC40XN10mmmaw
T1WFMoMpg3ZdLO1BIn4cvL+s33Yycvo+Yy+JKmtpFeCylrQv2nDfdYrV8rjTf5PJnYQwoSfqu64d
CgiRSbNf5NkqetnvZeOqzrt9MIR+lce2nlZgG1mWd4JUOHVROpcV3b5iA/nyx0oyEcmMAE4551jJ
MgNQde8LoYVpttrJ94oL1lOTJ2/bcZ/kMYaTKEE1lviznaP3wpkGq7VQL7kX8OpQo0qv28ZevSNo
Oj2SyomcwiFvX5mwlNRoOyUzpOtmakno8jMSOx6eL68pTwgTm2RiKn0aI5NVUWGdruf+kGec9JIj
gn2T0mthClI0CtgK5pRvQnMaQ7tFm+ZgBaacCpxV2/aeP/YMN+5fcyRAtMzZQPcMEzBW1101XWRh
esHKTI7/5BwJtBH8KilFk8wSZ7DG0da/6LjbhL5qDc8N8hV+bnl5EU3WWw+6kEcFdSLtXDl4kwUb
me5kS8S5dWwXzn4eMZSlf1UK9iaTmfbXAUJhsGS72xuvlAaKctXlSNA+/cHo13Zae9oy5piRcPp/
V1XrRvf5brHom0KBpRzQQMh7O+HZB3Oq0iKr01iAgn2fW2r/uZsf2+Raqni91XT3z6+iJ6WYg5Wo
qpLPCI/oR/tgGDeR4l0+uNtvQKedOka9VXhFz0E6LdQiGmd0YYR+8hX/BSu4fmsCuaGpbeJ1fu6k
Tiz9tzPGArMIrREsQkKvv0DYqiaQgy25RRbdzzEDe1nNy3Z/RgCMifBKTOl2RUJnpemtJNRW0XL6
cy7vlcE+NI9qVNciumntRr7WkrtWur2sBMdVGOxbcoQZm1BfoMXsqw+0J9e4l0HdKXr9nk5g/0dp
jGMKzDyLWiAhH6v8st1a6UOz653KynbzjnfN5q0d3cCVGWpzHrVtB9UW5bWb3JTX1/mba8aPg2Sw
D8pA4ZMTYDfTGhJNGxOvMzzxyHGAVvfRmkaLB7LLU4nxR/OcJYNqQiXcmYTa7ySek73s8AyD8UFC
Fi1koe900b5/NhE5kMVY0neaR/BvM7ysiX0sDjq8b04E6iR7cuzeASg/asLdrczl9OCsHPs6TMqg
7ucBexU2X4BJZYlcMqDL7ttgH4UTqWyWecLSocuL9jkWTrBXbgov9TM61pF+BaGDE9UWb9CRkwqy
j8UYFJVaPYdceoen8IV/BlHN2yz2sbhPoypXaStusqcZbu7T1/V63yEScoHYaSr0+xBlsM/FYzMO
dUjdnv7UP1OIN8MJ93gDPaC07hY27x7E2zrGU5gkyuWKNoRHHYqz3W6YHgexsCReRyfPCOnvWHmk
iAyRlNAmba19asS7QuRcbHnfZ9wDZlVE9Gjj+2n2QdT3GXH+m/82Gfeg1VFcE3pgJ09/UZxpp7+n
3hsIUE74xH2d5Tgjk0lU4kBNTVLQbYF70MGUXbnpPsAL9J84o8trB5zvX/eGtOGoY+QaNYHmOazf
NdzYt/188yNamOzDr5QYmjokEFBFoPnJ36XDXu59tb+Rsx40SntVKq2258R3nlZ0iVcWpwiCvMQ0
REnVOxFA0f1njkVsdt2ccj2RudTESdP0pKECage1NjfEzOMoWcadYnc+7+VhExBUWUmj6q7UESQz
rLIJ0lpXxGQu8ednCrdNEvRSRbeLa3hdav1Bb9Flf4SO9V/lxgGuAUDeppZo+OmOUorO9wiMNuav
7fGKdxPg7RrjJ5bGHIz82P/T7eLltuYN93AyF1NkHEUzRnWl0DS5uM7uh6foCApG5zgau4VH5/VL
cbJM0Fr9un5am4hjRuDPi+tOtnSvvKHD1WVuU4n8Kylv/RjHUSZSSHIdR20w36eYxuLVDTZRjFZ2
yBa0hSRKK7HA+plPiebKduFk+9kldvaU2+SaWPWeeM2N1ljqC63c8e+Kv3lP/+lNjtF6dRLkHKiX
WoZfsDx1TvIORQXHxISMp/n0rk8RoIPc4tklz26O+7ySasamEAHWGvsYA75JdTMvcgbMxwzZ0SuD
msq67F+YnVRAPo72BE0lGILAzCDbBbVMZMb0yNi5SiTaQqHvdZlbWGBc2JkMxjj70CjbpppRVthj
QB34aB28CToT9uoH3ss2u4BnshjLFOWpCKpGad2MYk2jWfhxOCS5I3uZW/iktaI9rxuaPXv/FwlA
SNOUMAzDotJ3tRYbprZ0rqxZFN+6+VxSGFGg/4Vw0fPO5GJ9MN7yTSJ4DXUJ22fKbKQbmxqTqxj3
dDsHLxTom5knP0bfDAVsjB5q5I081IRtJVcimTgXK21Qy2YPqI9Jmq/bSbyOaqH/rCZNt1M7tT0I
i36nTU1sZUA7Ka2M5IpbDSFAEYWh5Rgt+x50tgBMUMwiw9AX8Pu54iHepYccY675nlIBcO2J6rVK
lM8kMQGxIWa0tDkkjQc6bJ1448fMMjCsJqOLkzdDvnkYQWKmSbqsS+LZjGFP6lzuQAwXYEq9vauS
+8uHnUbRM2Vw1A1dF8EJynKha0WHw4ExdbefzQn46IFuqZIU2r2R8TA42ZeXt4U7yWI9uFGLgzR2
AJsd0ZEtOZIVHsBK4gUfzcc5sYqr2aMwdMVNdhMGjnpbcjJ15sbxf/GmISOKqDr++TUgAgRXIPUM
ew0n5XNpGi/5UtyN2nTTZ8LXy6u6vWsnUYx7KyqDvndhVfX2JYk/RClHle1dO32fcWntojZFmuit
a8w3GtpF828NjzN8+0CpP2WwhXp1EoWujaLOLadScRVwMlmikPZXRA2VuyIVMGQ05Z9aASjqQppG
H8vGzP9urOm4Y0D3kDQ4UlVT2LnJIazKQGva3hVUdAReq8gDe479bxmFCswOQlDdFvF/vxpFDNq5
3FT7Hl2Gt+V8UPPQritHN75dNgg2d3hTBUcMJAEayLNY3p9Uz0E9l0KV9HuKwN1ibiVzQgyCCt8m
OyJW8YiuDYfXtbFlJ+pKKmOHKYF71scI2jVOaTRW3u6MiAdntWXsayHMEg6NYYBFdejQ7BfaY4dj
LfGc+5bLXYlgUWXCYajqVAIP+Awu2mcB7TuJYzh96EgHyiHJdfHb60aAcKGLFDqBCSY56LmjTFp6
N1Ld0S0txXksb9TECnbAHReB5i9b4FDac2xkeyFPUunfV5meNKnKlKFtyA3eN9fi4Y18V/vURTZA
e1xxl9i82iZPT/r3tcR6Bu9pVvVuHs2PajHZbdG9NOJfokj+3/hPijF3K4CIzJPYwgyTBNdhTPvv
yunx8uJtnWNl5a2YRs1lEpQIkaxzhwnPs3MlTwcQJDw1qOUfonBRni+Lo7HiLGxqCmC/iWoQiZ0g
V5VRn4VO7dxovCL5U9eHgKTX0WfjzREPN2rLLDD2/FMWs3oqYGTCuok7t+4e2+BxWjhYCbzvM3FR
CMxErTOCuNhllll+mSPO8eUJYLxQkZBGFuqldU1z8TOzem6yhVNz2TLk9RoxPigQwbyq1i2CVbw4
5hz501B5ZsWjcKCfOd92xAqNyDLGXRm/ICt4DK1AmuTWY+kGkpFZkSpfdYu6U9PsqUx0X5ZDzBPM
rX3Z3jb1A+Ir7mUmkc8evlQFsmIde2Tqkeh2hTzZmlqVdlgsuXtZ1GaoQooE1j0NwZewXFeLWBaV
3pHGFXbld/EgG0f0UsFtvUR3klcNjMHgiudkNGyp++gj8OwvAcAeWqpnATLNCzFKdJB+Xhu+gp7T
8JrS/NGy41+Wns9EMfZYikLWJdTgZwU1pXwCoxOgn+WrsfvGWcpNe1kpxZil1CVxH3ZQqj8sL0do
QnB/Py7++CIdJLtwx51hC0/IN/bmPeHs46bJGDqRTMUgSOPo31e+XRWnXgrRauSK/WsrfFXK20B/
uKzf5sFeiWA8kxBnUowssXfDRQfZsbY35ewfUkB05WI0VkH+pxHGr08mEB/CeQB2UQhcKyH/uBD0
hGkRz/w2VVnJoRnIarUWWVRaQUbs7Q+qb0ZWsceYkB98HQ4jqDV9Wir4S1TsNzNciWSciSDlTd5M
ce/GoyQ7mMQqnWGevqmhEX/szLDxpD6Xd+BhWLxMKiTn8t5tBUwVABc/UhzG66umWad5iZQqn1MP
1INWWchuaDw3FWdpt1Z2LYg5bYmidUshAXB2ENvwtSIqxnkIqT5cVmfT2k1UPnQFI2tnWGuz0YrK
UMrI2LLiPuib23rCxTyb/iHOqEjiFU0GbNcZnpbSZKi+dzhUowZa4r69bkWYhplwzu7m5qzE0DVd
WWNeDGmohbiVZGrld5ps6+I7QX6IKl6tb2vZ1vowTiJV8nTsRxyvqd2nADON3LHj3LA293+lC+Mk
+n5qgjLKe1dPNb+VE2cCR8Xlzd9ys6hKEF3CMTXOsGfGMRFrJReQjYW+qN4C/9Kq1YMkltYYdFZc
2EIQc3KazeqXKmmSCHwxHc8jjGtfcO/VlkzsXeM9fSrL8QoT+xV9dZbBUMAbRNrW8Kc0FjNGmuvJ
jEt4WkrHQhFuAWni8x976Flk85uVUmdgMfkkK4YJpST91cAcd9p6JlZRIVZbpHYvZpxV3LTz0yLq
jNc1KJ10Qb2uWSp2H6EILIV4At7PGifH3crX14oxvlYse03KFPjaYLG1YKdmVjy/RK2n8lpjN60d
NVhkZBr+ZSf82m4u4kbEZVjMWkuRXqfoH2IuusHh6iRZA8QZc2J7Y64jIYUAnAPLQFkV6OSXT9Pm
Wq0kMAd2CcSpmgg2ZVruC23fG9NVLHpqP7ihxDOA7WO0EsaEIXCb6mSU4FAnyaoQc4P7erSkhyOL
K8qpvAvv5vasxDHBqEhVPTJEXHjTMHqn98CkMGTO8rEz3W+33ZUMxjMIQ0AWMqDUIz3pkrV4A5ir
WzRNog/v+3AAvhko0igdFc9H8ASz9dV+XNKgRX87UujFm5z2VvrS7NFijg6V2E9ji2SYNOns6MCT
vBlFThqzD2NdquZKnmS9qwjz/VgYj63eWmLA65Ta9E6yhnMs4l3lrHVebuuynEOqX/NigBy+vM26
0MJTQiI/zSrnxrV9Ck7CmBBcFmk/a2PZuzMGFfMaoJL7fn4RCh/glhwvuL18hkHdOzj12Bp/1BV5
j/EqiOpf5+BxrG5M7V+CMO6NP0QwjrYS9SFbcjQKy6F+XTWxK8cDZ8F+c5RPMhgfaxZZ2MoEVR6t
cWn6TGFeOtpVaw2u5PJn7LfP8kkes0OLGuGe3eGc1Uba2XGiy9Yc57za4+bmYMbX0IGiahD2gaRO
0lbQMtj2UteO+j/SrmtHchwJfpEAOcq8ylZVezdmX4Sx8p6yX3/BntspDVtXvO0FFvvSmEolmUwm
00T0YHmVx1MylcFlp7t7wZ/F8Gd3IvmKbhUsHlrmbvQG5eT82moTl9LGJdZN1zixLb3H7jYyubdV
21ojlQeotvSDG7cSoGi1e6rXz5dV290nYCEgYlZlw+brLjWthiXpcfe2zYcymh0l+/4eAecyAXcl
mvOkxWYNQxjAtjV+iJXHy7+/G6XYJjEB/GebyML8GY3njUJzW0JUpKZIPEfPy3Cs7RJsO6JM+p4g
Iisy6gN4Ydh8TGlJUSYbhoLbKbKdMk5AITQAGINI1wTx7GWl9ux6I4uPKMfFSLqUycos+VnWMIml
Dg/WICRD2zPsrRxu8eoKQWTR4vnH8joSJmbiQ8F4XB71Z2AxYYKUTQdqx+r0fyDgMI/Dh7Nb2ZzX
s8zeVhrm9fpTggZKBn48OtN9D5xPOIzgn8IQvt78W3mcBzTVUjKGpEUwM6CroDlqXh0SpHv0OxbP
iBEz9u0FKCIqa0AG8OafhtnaazcBsQKxoHqKGbSW8lnKPwCKTeDa9+5C4BL/lsNFTY1JrNkyaurn
y3OZayFdjpj+6NXaVTqRI9zzFltZXPS0tmkCghQUibOqvImKysmT/HjZ9HdLm0Q2LdPS8WTEsf5z
3QZlIUkSKxQcjbO33Man+JpNty8fRRaxr8xZENvAzTt+1uyyzle00kyzV+SfIpQJLquyf4rPAjgL
qEHrU8gaLByPX0kLehyn4Z8NbP3XqM8iuM3Pur7Riz7H7xuPEZD1VOXe6lWBHnuhHVFY4ldHWh1h
0J8LlSwzmfMcO7I2xikfopdsoYd8VsOosh1diz/Qaf56eel292Yjkv19szdDPst5pcABDlXsNMXP
lL4j8bXVibOyCFhYNF9UtG7IgzOoqi/FUfDvdODsq9ezqclM5FaM7nE0n3tRemi3d4ooOtAFkJlH
rpLz3hbgR7IVTRu+/qB9AmBNiFnyZ0pQA1W9JlQ+5x8vK7Tr0TbyOI8d28kwyB3suag015BmJwJY
pVKezPcExOCQRhlHM3Cl8kGJspiWRGe4tFg9qFEBrN9PlzXZNa+NAO7Y9IwZsBkhoLGoayzS5zTu
S8Gp2T39KnIAKJrIOuGrkEqS2UvcWWgzGRRHJ9UP2bKvyg6kVZd1UXYv8Y0gzs4gBsWnCb0gvS/d
yT67wHOkoZKguJpdG8yR5MQGHWOvPyjf/6VszsV1NpU6Ge7Ab3+OKug76LHwjs/H3F3uro1vyUE/
MEbVPBA2jzNbexM9qEgmI5eDDiy+2NdX/UKsBs/NFk118K0u7okb3amPbSAd31OtIRthnDfqbaMo
zQIrLMvHcg6n5LEpHy+v5K6P3Yjg/REIfEFT0qFPQ30sYvWpiqLYSQx6j7Znd66ne2ougnS5SCRn
N2qmaHRJYKBtnn1OMJ9aWMM98Jf/osMS9okdROPwnnL5diU5e8m10URjF7ats9BG1sTFRwCKiy72
XT+1WUvudNtmRBqbtrjYQd2h08WtqZu37jQLyl/7B+9sg1w0pOazVEwlzEIHOg4bNFpPjEmDiCKi
fU/yWw4/Ptoiq57nOQ5Z9IN6NoYiHBAp+fMD7RxZcVjXfYGZevBlXjZJwTLyo6OxhBeXlOFxUK5L
MKbeHBWhJN+oyT9j7vgVw2iohMqsdq5a3DU2lD0qvgZaNpHMKVPVXUfReP6uu99I4C4uWylKsFFB
QtHeVMO9OR8ur9TuBm1+nwuQSmIZyzyyKG+5JdmzZd81lcA/7F/2GxmcDyq1FaCFI3pNVROMIABm
dAF/+TwXAMpl7UeRKxqj23UPG4GcR2ojOWrpbFOf0CzIBtCVgThMNya/NGsQ/NT2g1pGD/9uITmX
lNSAph5StGYXMVi0AENmQC/Rg0m0W5wP0o28K6oFfq8zv0amL5FPheh6Ehkc54EaHQgc1CrwJmvG
E/DRgzgev11eqv130mZ/OO8TaUrbGwpkaBlpQQmIyZi2QZZI+jy2yqlri7u0AApFmR4ytF+Jgg5m
0m/uXzT1GAAZUNBnxUlHbSVXSxPm2Hn6qbhn9XjKeIt+zT38H6Ox8mWBPETY1I51Vqc4YwaVHMWU
geynjqHVkhuyWN6SZrOjZZk3mGW4RFTg6XfTpyjo/K0ujxfWD1lV6Wi8ee2OXq+Hm8TL3fwoX6Of
yLUEF/Ou490I49wVyNvTeI2RboyQoZ2HUyV9ItWt3Ai81r6RnnXivBaLKJOlRFvWila5qqkPcxr7
l41UJIJzWvpiViBzQZxtyEepv536p8u/v3+UzypwPkrLlz5RtQhXx/AF49+t/q1eBFsvEsG5JKlH
pW8psUIU6BqrH82oIlfOe9SwLBkPHgIEXM4jjcAMtHMrG/yqqK4y0h1ytXUwt/rlspj/YcVnOZxb
qkqDtMOMDrklbh4Armq4YBSsMC0ojSGycYujWtPHiI4NaJ+y0W91+WM61KmTL0b2rkv//Cmc/6iN
VUsj9imlPIa5AYCgKn9PbkT7LYIPmxSUrdVOQwbdTgFotYzX2lw6Xd2/y0DOYrjwJZumqaAGmlup
1n6Oo6YI61qzPKNCIfPy/u2eJh02YqmAuEDc9GdSJDEjW9JSOCECBN6KxuAwkd9zAROU8QykexTw
Iv4pAiOQ/doWKGD3sbmgFjr3eutYmT79LDWbCmxg18+dhfEQBO04rlaM6r8/VVfJBEoYzVHXoBpk
wfHaXbeNHG6H4o42Um3iPbDISwgA3Ku60QVbs+slCEEnH8aAbItwJyvNY3sgPRwRUGGB8ijXsqvU
1HBKIpnBZSvYX7WzKG6LcqNj5VyklVqU47UTLVeviTK3mt9VM4ROSC4hHWupfJNimkWatLJMrJkA
U4sepxd6aG2HUQWVge2J8J731/AsjvO0ii3VgNPL0bRTXVVduEb3RETFw9bmTdSCFl2iywQIb/zo
wGoVEzCQoZFRXlXkmszfS2I72fTSql+N5intPl7eq13L28jj7j8rHzNbA4+fL6X1Y6XbX6mkvMfL
bURwTiEeLLmMTHi5Sn/M2xdVvY7042Ut9jNMAIMH85aqWLrGqZHHeTXN43+jHwnI3yCspKgVsTfv
oDn0VBSOFDIOSe2+ehE953cXcSOd0zAhvdUNJRzsmg+eZVW3qSmyi13TQ54OrbjoHn+DQa8C3Txv
DJieoqGRZrkpjPmeNKMg4Npt3sZbEOPy+B9R+BLiqJBKmZF49o2bevIa4MIy3GjU2p5w90YOiyX/
j8iZhYtvjP4slS8mRpI6r/BF1FcKsAaCagK5QUSv5eDaHQBpaSicsN1dTiRu4DlQ+CJ86Qv13hXz
p3hhyQ/lh+EDm6YaD/FNnTmsulc91p50TL8KjHTXTGwNo4OWYipvIAnqxBq6PMN7df6GRtOjnLhR
yKBHAUAkBeRE3PJOqOjeKwj0XXj+YPAcKEDczWLEBkBgdLyCzCcVk619KLnEN55WV8f8chyI2Jn3
VNyKYzu9qYqsLemyaMK6Dupnat1ajSdYwz19MASHkiVaNeU3jbqj1uZtOkMAeUJrFBCfJaBuaiFD
cGd0E6IKxp4+G3E8MzKK29VcpxCXxatDyxmMxSJC+z1TtNB1jGVTFCjEhdZJPKUzVeG6EuVnOntd
/klfBI8QHojvNYG1lcFd/llLm2S1IaP6Vv+k18D8ONluqzn2C1ozj/QmDmTBC3F34TZacTFAkagg
KqgQpoGi8CpGFSa2cv+yLewvHBtuRjhjGvyU/Nqk09hTpBe6gaD/3SNUdRVRsXdfiGkijYGOijcd
22g3V2xrQmQm0adCNwFMd7sKw+bdTIkFx/C3FLaam2NDG6qlyJVQ9PKDyhkTnnZ0F5mVq85PWvo1
bbwMALeycL5kf5POYpnyG7GdtRQDIZis0tMRwBd9FURN3vpVqZs/lG66rhqtxovLpG6FgNSrjRd5
/Wi3ntnT5zFWy3d0mW1XgQuv0mwYMjWHlWbzx966k0UccLt7qVuyZiOLi9Itd9J0rZmMVEYpemg6
rzUXF1Dd16lkvaM1BvG1ppt4Lhtv+vGKOEklXOFIrUW3VP/Lpo9aJrhKdjduI4Jzs+ailLXKOipa
oHq05DbNRQ/+3W5QC41EaBUmMrwSt1hAmqGlUuPiGAN6zQaqFNNBj5d0y2Ah6vsS2Mam5kwPkf+e
Iq6FXjmCni8Mc/Flyb4xWiPNCe7mLiibL1G5eMb4szZV97L/YE6Pjzosk+Apis5/C0hbf1r/ag+0
n2S0ihjGbAdWSA3Qm+ZKe5tUdPHjodYczJ1oAiPfexxtpXJbt8w9ElkSti5bI1+nslMQp8lVFwPK
Av32nhKYfAeehw6gQ4N/8TVlq2iNguM0BtapCuhhCKRQDNO3e7lgJh2NF7pmIADnLpdWX9a8M+G8
sqN+QnGEYTJ4IAtmdVXzRIXQRHvHGFAT7AgDiOFNs4ccRYo+sGFGWpLYySV6BO/5EXzF7+mOsTF7
ZAHnFykNvndzNSJjsKoMB1k2bop6Uq+apJIDJbFWwStsN++1EfV6QWw8cT1GWku7GTYfrui6/hX/
Wooz+4hEPdF7ZX8FfyvGN1xbWVZjagdFDFlPr1qrNz2jRkxQIidw+Yjt28Z5CV/13upFLUVP5YQV
INljrLzJb5orNpoJDGx0kpNnoNJfFrnnGrcrqf15qvV2UI04h98q1sYH0MpVIsvhZRF7B2srgrut
B61a2okUADTTtap307VIb9Cu3tET0dNyctNKTr/3Men9ejHbBz2aZZG97NUatp/A3dxW1qDddIEX
SVpzRUNdk/hji9IGTeo4UJdIdrOcmk4RGao79fOnconRU395GURWxF3XMvoqUO/D8ZjlzEGnjxdl
iTdNi0AM5zBBkGQqLEeK8EhVbcyx/7mhSQQwlshMB28pf6r6cySZTr1cjXjQX1aHv/HeCOL0mVMA
15C6GTziqK+kEOXLwMj0AuO7MTB8sAMmpseX7EWE0cUt5BvB3FU7xGa8pFo5e+YQauVxJkEdCZrJ
RCI4H40xvTglcTt65lR8rmKagq91Bm2ZaMaCd2RvdOHifjSBkTEa+9lLP6CTH0ThaRgDXxePeIDG
iSaxeffCS+OfZy0A/DvTNsDlFSx+6behmjm4edg1134VgRPvrqGt28hsA9YDSdQ/DVFtjMhs5ggZ
HgRdmfWQ9Y+2CDyaL6L/0ugshC8iNqk5ISKCRvkHEJ8T1kfh9kH1QQ2sw3AXi4l5OGf2KhAjj0hJ
GApeunzKvpNqC5OB8eRZfwGOSvX6h/VAbtXnmaGGfOifFtB9AnfL/XlYPwsOHHPFmwDsjWjuwEla
lNVlsw5edmRs4HVYP4AYxTUfGBsb/WE/X5a3t39bTbljlpl/azpHoVbd643XN4KbgQsp32jEHbM+
7+tyLmcwHCnLR4POz52unVoJE5fq4KZydjB7OXiPVoiWNYJ0MRr//7RKNCMwGt0JmK5L7tLq07wc
FUkI1sbdqv9V7CyFu/KKAT5a0vURvtG+03/aVyADvzMxiwYuZBD01ImQEnzP7SPI+60X281N5KA3
KJdUrTYCchLj9HTGbOeP1byyUyrw+yLVOCssKns0JqIOHkgqHW2dQmMWsdeIRHCWZ9MczTEZdJnr
z0p1a+beZRtg//7tQTqvFW92RTOVTY/fH8DuUz6PBiCOko+D/KCMx8uS3sC5stt4uy2cE8ykuQNd
XTt48x31ytshzO6UyKXOECiufWIAhbIzHVrRFSmwBt7Rx1rfUpvko0enq9b8yBDL1pBoTwLt1MsL
qXFPwjmmpWRrw+zZlWOFNpLfkj/GwJY0w9qTr0RNOLu35WY1NfY9GyOvG9oqZTti2NIfvdXr3eio
H5H9CStf+qfVK/4Ma5ynaBdtkOYYhp4lJFzT6mWUjBeNdgIfKDB2vhRTotfHGg2sYUGfOu2UiXju
d38fk/qog2g2qn6cBXZ918XSqwVGQZ08pvmDwAjYJr85TWcBfNF36IccEH+wNfBMYlMwcvSwPthh
HRRCjtXdK2kjirO3vl4KU6nt0Sv7R8tEqzo47i3r+bJCu95hI4QzMlBqS3FRQJ90gFW3gzvr3pSk
YHzRktyZ+qRzLwsU7BBfwwRfU7LWQIXwBhtzYWnt2HIh8kO7J3WjFPuGzckxor5HVhjG3ANhTfXJ
4ZXf9Kllk2CBKGcj2ibuLkpHEo20n2dvKNTHptCDabR+ABv5cHnd3rCwvDrXjVLcVTRYY9JUYz14
nUevF1e6prYDJnG3fgD17mH4pH5X79RA+7IcRPhJIhthf98sZztSHRhuzehJEzp9nKqVaDiMTRKO
U08+GplGV6/O40kE6rm/ssjBEYAdoFGPk2sCdKtCDRr84dlxmG7I9KJXglXdt8azCO5yrICmO5hk
watAmQMAux1t2xJY474WFsCudPTAGyqnBTquMintKDDhAevSWrYjqbWD6SDnsn3sXoKYo/lbDKdJ
pseVOsW45lcC9PT8iPyUG+nXsnAsbPcVwiZ2/pbE+djELqU8yvrBU9sgGx3cTHiIRF5VHulPxcUd
f9Cyf6ccf8O3SWlbrKLjRcnsqJVyarP6tA66QzJRP9S+sf/Wjr/lxxj9i+UMh6hbH7UxVKwBk9+F
E1WjY0uiLKxoLfk7HpA1qgLvgfjyJ/WS74a7OoyvXlvA/AhK3FDIwSCwRv6el5uoJOOSjfAi5rfx
2TzMV73ktGjDXjxgRN3kd9Kx/HjZNPkK1q/g4mwx/K0fDVoHKt7U8LSk7j81QGg6dokBntxVtr7m
QEQKlCVf/HWG6SIXpXpmtxoCE9pX/PdJ5zHgmhwZJM1EkqMfhh94En3KMvk6aoQ7uh8gnOVw57DW
kkYFXdvgMYZjhiYafda9/roNpitRPX03wwHEir8dJOFOYm/NHXAIW+SGush4Mnpq/5y0tDyuSZ5/
6swourHGulhDtcyV+4YYyeosubQeaIT2+6H40nYLrZ2xyzrNv7zl+97o95fxoKqN1Ze9OcPpqdbo
SOn1UqN3sU8PXR57lyX9jyN0FsWFSUazFvo0wqL1hzVQfeUKuPnpi/I4MSjVK1XxhYml/fDiLJH9
fXMfNqoVVV2EQ2vdWOjRqG8wR+8O6KWWHTGgoMBuDS4w79S2qEB9i4rJ3ABhQ7krCHErVYQ+KRLD
hUyros1T3ZPRawAHYctfl7xx5+XT5b0SCWF/3yxcZPd2jPod3ofGMR5vaPMdaJ2Ccy60By5OaieA
XYyW/CtTy+YJY9+4NzwDDyfjIHnK58s67WaGN9ehxillJStQppNhxIFfg/QRpBHoFmrDDtOLCojx
WE9U8yDmVNo/Yed7ilOzKRp1yBIEZdZM3KJDo9K4aG6cZLd44YuevqJLkYthNPR9x02E+1e7WwMw
s75kQX1KgTpEfOlmdTW3vmvz/6f5i1n3m+cW6muAIDBARc6/FgDLow1r8hrJ02t6BERGkLaO6bNB
yfyJ3ohaonYtdCOPOwaxMhLUWuG3MHyNcoV6rcptUGpTcNlodsPOjRjOZqhaxEAJwCNIVkMzvZMr
wUHbz8RsBHDWYS9ZFtOajsiemqnTg3MLTT3+6FpOcqA/F684JD7ougWFhH210Hqg6RoL2bnVa7Wl
76TIGjxtKr5VfXolJ5N/eeX2Ywn1LINbOoWAcqkuy9Gz4zKIktqj1gzfSL51gDOZ0jxQiORXCbxX
sgqeruw6fWuMZ9Hcok4VhNuRRDxTWl21XI7LsHh6lb3QPA4aHa1zefRU9PajQOXd+2ajMnf6wDKm
5xqzFv3GvgOd9CkBaykGORiVdSqs/4q05AKYRev0yJ7W0atGg3xYNHN2W9iT1zTV5JSLiWrKvKbO
0Mit2zflT4Gy7OcvLTIX0yTGNKhVgRM/f+qOJorqjuR2pdN8jEAsmRzkg/28hMMxO5n3IgC3/Yzb
eaH5VlOw4dkrHoKDRz8ZIM/sw8RrrqqfajCHIKMVWDKzlguK8niI+WJ1GSHIGygTQI/poa4Tn9Kv
lqiRix2IS3K4aAW4T4uC+gBe7yvq6nHjzPXPVH25vG0iZbgopR4yYI+lBS7BrHeqWHb6tArJQNx2
+HFZkkgdzsdEaToVndobnk0+0PqjlT8Ww/NlESIfY7Jv2MQpeZ0gwKsRcxEHibFDeuoOJNT8PBDN
RouU4TzKmJXrSHKk+IjOHBk5LVXprnIkaDoT+GW+XWtQJSuVOoTIpQ3YwBerOV5eMJEanMuY0lSp
Y4tVtqbsCIC9wTGr6nudtQIHLNKD8w3mOKXxqMPKlj5yoqnxqygN/5UqPDNJrbVtFiNHjRD161I9
9umLJWIbE5wVvrWMqkNdJJGBJzjwCUh+XdEfaXuzTIImW8Gm8FTDcmqkOsnhSOPh2tSOZv60Dp8v
L9Zr/fCtb7HB3Y5ChW2q3Iak6GhZBoKqt/kku/GBHKKj7Od+EgyfraN2SII07HwNzevqIbkp72mo
ZJ6wc55rd/mVXVB/fwSfHMrMQkU7SzcgInicrKDvv2Mg0QniJZT6ax1DbUskeGPs31FnidyTk5il
XKEzClnDTO4cBSiRQH0CX44S2uOSeG1Z3ug0Fgzq7T9sNnpyjpz0xtSMJXtTP1RH1S8fLE8+mn/h
ZQiakvajfbi8ufsJ5408zqezac9h1fLZY+1ZuR8/GMf5wXalx+LryNo8veIB+Zo5c6bTJOqu2z/p
5xVmf9944C4GNbxuY4XLpfKGfHm0alCkXFZw91GDrLpMMJGIBj4urGrLJp9nlnsDmLMn6dTpwS8j
k9hryfihsUZBb+euShtxnJNsVrWK46xCLd4073p4mCiJBM5LJII7jghDTYZIhONYys6S/ZXOwb9Z
MoAJ/rkt+kTQut+YMPxJD9r4eWq/dfG11Kw3U/xyWdRlXRQeGJGRvBGzgLVX8ZdpQMZcfbwsYNc/
/t4PUOn9qYuSq6Q0eiQEy+mL0evORH5UkoiehKee+OWcNlK4QwSIQEMyADD22sbSO+shB9BAfbSC
KpQEmyNSiDszgw36AstCG0al/Rjrw6R8GOeHf7dm7BM2x3JNBjOjgNDy2Fh/fZrmJ0mEbbXv5jYr
xsVEVoYxA81AvJp+sML5mN1ZXnTovw2eEaCy8Fn0ZuWn2t7sEOcGJpmSAvhToxcvzpiycoabnzIQ
f06N09YgjuzvM+Dfick3mYG9uTw3inIOoS9izJ+hrxepeEarmAWd7GQfUbkJmrD/GotaWS67O4Vv
WDZpM2o6rUbMy09BuzSt01vrI0odf/U2MBfHSXB/MGdzQT2+azlT5n7px5qlINKDcrB9EurYQdEz
SmD1fLvyHOlSMoFEGM8bZIfyxlGHAqS0Iq4QkZm8vh03pl8QYwLGHh7hY9Bdqz4qXkfgycchssDo
Vi7+KsIlFOn2P7wHCm0KGriMN1yfk1aDt1Eu8SD1TGc8MjpatMDhKZI+/UOc7f8eg7Mo7tgt9apg
iBq3/TiWLxYNgE72s5ZEL4V9ozhL4Q5bEzEpw6s7ZJhTLDxMDmLw0v2XvHaWw50tbVmp0kXonWGU
pYbbhsZRuWUssOhWDCNRznnfBs/SuHu3quZC74F67dVRfQ9CKk+rjQk9aaogv7b/MD2rxScotNZG
3Z1ijpjRza4HlgdaUOZohKBdAo345IQ29moSR3g8aN1NrCuOHT90wygIwES7xFM0KFGb19OCcGIM
GGknzhQAwlyW5slOteKK5jXZpr/1SJh5MTVN1jGD9efttciTuSoLuiFbtCQWpHMH7UMJBmuAkaXf
gXQpUG9/Dc/i2N83HmOJcnmsE1QCm1wGWecTuigcjD16l69kdi4vKcWd2zirLS0hyPTG4zp5dmHo
nqpQ0DgvN2if/HBZ2H5QdlaJO74V5netesQKWlVThna+YBbFiEeBSrtSdA2MZNgm7Q3f8ALCTk2J
4PWmrr8pMcFGEyERGYu73izbRgYX/YHzLCriFi/X8oP9yf5aY/QZIaA3PQMIgI0KCy7D/cfURh4X
B/ZWiuJGhEeqZbrWQ3HdHUu/fJljpzqAt+529BnXJFK6zjsb4fWNbLbeW0MkUT5ZKa7Iokbjohn0
N7W7ssbFyYvdzM+u/vEQEXYNnaAbkZztm0mZD7mMLP06TM689Gger5CxEbUT7h6xjRjO+JfaTuja
4YgBB9xVqtLLZF9JTcFBFtkjZ/WFsdZzW8K9m9W4AKYreZkyRUj6I9KFu7IsaUirQYKFsKSjcmeE
ukvvlSv1WPc+C34RFH5cBW/SfZkGKNDQ3K8QHtGhNzS96jrU9eI6dqzpWAO3jgyle9lr7Fej9N9i
+Gur1A06dP2KTtYT9UAb4uIZBAoHxE/fZhQPRwQ0Tah9vix1f9fOQrkkjdW0NtiGIHRa74b+LisE
+bVdx7tRivMglNZrgZTM7LWa7Ayj7ozFsU3QRKkJfIdgk3j86kJpgdDbmUgS20YQpdmpMJfvRF7f
dV9tFOLchFGNQ2z3yK4qEvCs4u4gqTSMNCpQZz+S3shh+m7c0QiwYjpQdIljGO52xmxHebK8NrRd
/S5yOqea0UXxrhbxjUzOUaCKK80ANMHhMo9j86lRvvR2aNUiMON9m8MEOVpyFDh0LhDMezleaxmq
2fq3or/NNe89Nv3793Uu/7IqQJxKR/i7tblZh/telPMTfD8PCFK1YxdjEh63onFFhp/p8p74AQBT
/10fnTsz9qQ26Ur60VONQKtOlqgMJfp+7pYd8klG5xidvWg6lNIxk0R5yf2QdaMB+4KN8dbNKvW2
jIfF5Mqu6iZwZZKvO+VRA4ZtKzgqu+oQTVMxYoyyM88lMOaKus6TgpZfE1lW6aE1BBBm+wIM0I/A
Wg2wUXPaZIAXiW0ISAgQ0n5OJLxsr7uui5x/n1utYpDaKSo11CAMALynXWCvxNeV1b8sZj9ntJHD
uZSSzCC5sVHgAlrFSbl+ZcS6rQ5mOB1BfX4nPV+WJ1o2zptI6Meyuhm5AGN+ULNr5V19Uht1uIBD
B7BcZiisGQs5XMObUOsfLEEqj/3GmwB4I4MLN3DOx45qA1pQwJwjPU6AQG2+KMpxMUWv432HvxHF
ecVllobMJujjBr8JQC/mq0iNB0cBmFNhFWE6Lt46qlcmUnCj3IWFlN8s8vdqAqlLt1yP/T9E+vgV
m54/hy/xLY0VqXKCBHyeNld2onldmntzWgtsf99VbORwAQga6bIlMglL3kz+DGT5xNPABuEDUydM
dGE+cfesGeiTt8FxgIiAW+VxarssXnB9W63mtMMEUNnK6YCRddn299U6y+HzeiC1iytiwXBYnMoa
XFs3CUzfDLPDOz3gRhi3hmaWkRUHAf3Rq5Q/DOO83lItF0RyQpW4a0nN5FVaapQCWLYocftwPpho
lpJAzQs0fpG03ZO30YlzumjRk4oc6TVcIZNf3eMKuSofxiuGPwxeisMK/qDkIbsRhXe7TmsjlvPF
XTypKiwHTqU9zMmzArasy5axpxdOMNC3LMyavmHZrlvbWmf859VWA36NR9UcfS330/wggQzgsqzd
LSNgfrUBd2cCh4bTZrKnTp+ATIRFZHNYipP/JbmtB6gvP38StWnsNlpvpXH3S2eWXW40Cl6Ad+2X
GLgiPuvSB+1hnGL6D8Q4Nwbe04/v0RE4JnhMW4r8hp/aWNpGsjFs42lPv+AK0cd6DRhQbwyrUEQS
sWceaGr8LYw7A5rRxja6NoCkoH1uletEZPai3+es3hqzrBkaIDUAwFSKriURwvye+9t+P2cQ6ADI
JJBc4AxnlmPOkZ/IOsIO0728KSI1OEuIjQrNvjZcBbFOshRa07sqhltFuOBCz0vg8cbYiMk1QhZh
piftloQWaiciu2ZXAh8DbEWxE70JZs0+WTSqINGmhh3aNehhCvSgDLL33IRbOVysYcuWNFUgc0dJ
z7wDkPGhdHNXatzFKwFgI+rPZ792SSvuIrSU1ewmid0Z/XVC7izrduxv4qrykuXL0ooGPth2vJUG
NEzgNgFwmG+BqYa8rWSKJ0ephEt2q/ef7eyDHR3fY3a/pfA9Lhg6LdGB0zGzy681a3RVNfEuixAo
wg8+aWjfi0xVwtu1b4OluMeWOSpB86X0Pr8GTEPdBD4ceDP+NDvDLKIBLp2+RhCLb4D8hlXFmSNt
hPCru35BVWVdNmUVRTTuwCY6uBj6EQe2oImPUXgv14eQTIXAxncvPwBPA2oQWJpvoAArA/3xr8mT
AaBFa567tXotj+6A8TuaCLJ2u8lkZBh+C+N8HXj5JklVUTlmkaV23V3bAXIODXXWcHWBzOenQS47
5efOFY+77vqMjWx+PdN5qewcfracJDsYOpq7mR3Tu0wdrKOiNLVjDtS6SoeSpXJ6EWjUnv81kFzB
e1UBNJvK2U4OurgCjecoGZHlXupBWm8r/cvlk7D7nGSYxIRYNgiB+Wex0gE2vMAUIJ6TrHqoXGHQ
HyAG+ZEVsGOPPF+Wt3fytuL47TQiu1QsjHHRBIHniAyVDIiBNdZ8I9M/X5a1aztbYdz+zRGhVVrh
SQ74mNsmdRafDVWQzF0+p+7qIgN3SgMaFmFyEpWz9/Tcmi37++a6Kc2oXaMZrpJgbFRJ5zCztECz
qkPR64JK6Ss6/hu3vDFT7mqr5wilKjtDz3zI0OafVbdHnC25Zu5YQA3uADjU+eYvtEIvDkQZgt2p
oK2u3JU3yzOVSARdO2/xdbc7DmFBUO/uUdxUEeOrB3bTDof0PZlOgoEc4PkCBhdDjX8ucrrOshy/
1qKHFDSaQWHHrpIcY1OQP9iPwHXAkBuI9Ql6A/4U1BcDYBhiaGjesUdTFcS+clt9YDjQy0E0ZbVn
OgYY7ywNtT/Ml3DbmRv9Yq/NQj1QObhRHirJc1ZhNEBE3fc/jv5ZELdvdTaOajTGqNMVXvRKQ2e7
ysOv12B1yoW8ruy48Xa6VYwLVqZu1VelNCZPxfEvPhWrbwofS/s+87dOfNYYbByT1U3wL6N9BJWA
02Sac9mrCLaHzxtbtTWQdUZwPy8f6dQ7BS4h+UjbxbssR7BafP54nmyqa8tIPLuVrzqrc9URPPTr
e/rlN5uic2+VqK7JEmW4X1vjasxAfwiO9suKiLaEc/l9Z/dr3iA31JHG17XWM+h6uCxCtCeco1cl
YLeOKyy5KaXxS02iOpxXRS0ckAhnXovmC4FOe3H3dtU4954uWSXpHUxZqcGEPPpp9ogeMKdWJifF
TO6EEcnLGoqsgXMKqOlQo8yQvW4Mn86LU61+X7ynpLPVinMIJRiptKxg72Lj0xoTVEprgRq7+dGt
CM4HrIOCDjxdR4/XU3ob3ZhPUTiE40H+bt+o34DtdiWmkxbYH48kl2A4YEowf+TJfXvAoFcwa0Z4
eXd2q74btXjSqTzDwFges7DmNatWeDagiDGabfpA/ATR4H9I+7KuuHVg61/ktWzL46vH7oYGAoGE
vHglIfE8D7L967+tnHsPRvi2vnB4ZS1XSyqVSqVde0c30l10L6qaCJxC544lQ6+SfB1ZfqN0foei
s6TIHjiBBIsmMsOFCDxgGqMN4JenJZ/6snRG42gAPSqYQvZjL5wOOlvGTcYkFVnbQ4xg8Fq//z2A
0N7y1M/GLXEhYHInyhwE+1fnAkYDmotqTlANsBcz93OVUL+YqodIiqjbxvGvTC0zt1nJjw8N8jXb
5uJGBVWLZGCVJ8bWkx8Upw7Tc+rWR7BqfekFieG+478a42KG1bWrXZgr6MnU0CbnshCkRaLvc+Gi
tac2mSn8orIPqf6zHAR3P9H3uVhh5n3SlEWN76eNYxlhIlI1Yh9443IENx4UgtHSg4ssmHfeupwZ
Z2CObdCdNAXGST/MIIbO0bgjarR+Nw7ODLdN4zqNSxlIUOQ969co1/xlKQ6XHUs0Em6L1qXWUz0G
Mq4C0MSSz410JeU91LJ7r6o6Z7au57I7Xrb5HqH5Z1zAFrI6+Hs10AWqo82QARJndLhplLmbIupZ
V1HagxjfzZtbOT4pxc/LVt8FI84oN5la1lYLTcBZU5STa+vnFcMrhfuUgQvee8br0Lj5HBrgJaYJ
kDn51Hwmh/TMqoUWwGOilwrRcJjvbKIeKHfm1Cg16lWaP2nHNjoVtaCZSmSCi3UkJgqVczwfNCoY
WlDFb7Bc3fL58rqwYPJuxgho8nFhAYn8n0viZiDaFJVoTOsBy+zmYMRTHB0/W2AiL/Qr2366bOv9
zYU5wcYYF3mWIunWjtGLJsfRZ11482GhDGD1R9roof4isLe7gzXc8XQIU0DFnXOHSCs15ELAckiK
E4Wa3/4qGLW7bbqGs3jgaH1EX/Nlm7vzuTHJOUZFYl0rTBtUL33kdWrhRsXzKJ315GiNguncDR4b
U5yDDFBljM0/rDIQRy7Aj8+6F5pQWBpns/TORTZ2uMMv6ZQltuyaVfvZayrC0+yUYethl4GHz5GO
oiLMrudvDHIHYAWYsJ5a6Hgrh8IZ9cXBg10kYowTGeF8Mabmkqcp8MjaPASJHT/2avG42m1w2R9E
LsgWcbO/ZsOWoO2FWmSnR8c0jk5QYxQEdMFIeCIjubfGtauW2ovG72uhOG0FeXqquZcHIrLCHbo5
HdKkGefaMyTqdM1hndBnCQ2Sy1YE28fgjgm6xB0tFYyFyHd0/arqx1i7sdNjjyvuZUuCheFJiyyp
tGkp4SpI1PLTSKZPyzgIBvO+wsbi3asj82QjgyrNVTZh8dVw9Jen0m8kd7acaXB0dHrUx+XYuYvs
1FkwfhE9MYnGx9Zz43h63kvA9iOwVyO0iyMw/kwiE/vxfDM+LjIMBrUjAoDpnyL/dFdrTg41q/ZY
oHLYufQQ/7i8ZiIf5AIDkSok+pNMvW7O7mkcG+FSauVNr5NYJMPwvq+JWzsuPkwTCJrWCG9NkflF
LyF73JbOMBHwFkIY9JdeFs5ahtr6RNWP5ISbSeUiRh3ZdVdo2GizolyrC5iprTbMGtnB49FVR+Wv
vRaf+zYV4RUEk8sjoDua9Ea9oDdTk25qKIQaZolWYwHNg8hl3nXttCnKSQVj4QCyRAE5beLFjxPO
Y5YCRDfKh2IjeNDAzEQgg8JFLVtd4tagQEWM9cuqHbMydhIRNmd/p73a4GKWXFWy3DdIOkelhkLy
lP6wTFmobMj87f0pDNJgEyyj73VjDSmJCZp0a1xBo1Cf3MoC68zgFI7i6m7iS+HwpLu5Zx+7c/6h
bfevaZ5QWGkmOZGHjALdfVv2sqMmziRShHpfq/+z316NcCsVmXFX1BbiVX8afVZHKN2FQM1wdRUf
L1qiVlO2iy5Mp80tWj+Sdk57TCdr/exD22c3hf+PLr9953gdFkuuNmF41rJ87makvGzZ7KB7iPFO
t97MoLmK3fmxckvRyEQW2f83FrtVMdvMhEXLuJsqvxRxgwhXijtZxnjWmhbv4whQjnZqAmQbbpa5
jPa78KuQfGgLv84gd8jIpl7G8axSr9WeU6I7c587hjC9EWwvnmlhACw+LyqEe0W6ncn9HC+uSlZv
WE5g0XCXQoBq3g+2r4PiThdCOkjbMPcbl2/Ln1uX4igIupfPy70ExJBRJsFVn2GneXGMdum6scmr
BmxRo88EjCJvhh7MZ+WE/lxvQBeZ+TKAMkgE0n9fLyaQ4wDvp81qNHgL59y+t6M1gxZr40XfAAgJ
qtsJ59dNc5B/Lqyh65N2bx/bvw9TsGlpBjjV0S3E65so6GWkxRQDqhvVh7Qq/UymmgP00N/jS9no
8KoItmQokoJW5u0WK9cWsXgB+BllyLDrni2s4FKkYYGHcXutMmfV1/vGrCO3AidEoRW3UIIXpAk7
2xy/AbgkIGmhkKZzuZCtdeZS1pBWxG6/WeckVHMRkOF9efzPOF9t8F66DkkGpARabEcHukhTgks7
41GOQ1Xxuu/yV2SXPusHFNV592LMm9FxM5xUWQfQF0aXQ9fxBOYBz3heRsBPpbAM4kBELcpiCHca
bM3xV6gkT4e2UUvqJU380s1R6uhaHkDV0itGEQxnZ+u/scUddB1RpdJcMKnqWjnmeq12Xw1ReNnf
f6/ewd+j+iS19CxB8YgdO6Uf+zIA1x4SZydzMp81L/Wi/HEvtXszMG7PJ4uklHoPovKmXo9UTz1l
6fxUo9focwvtGHijbHbjLnE6tChWtA7pEvl6qvz9jfvNz+DOP2iCSmu74NKFdlbTX0sdddQ8k3xB
aGUJwiWX4U5BeQUVqBnDQ23iQ3goWJGw1NSxVDSHMwzOYoqCOZu/dxYRTFXZBAjW4oXEqsqcAVVb
UD3D5rs2g/RkvUSqK1UgjmUbkR4MUzCX+/twY5M7fOumyjs5xrOoVDl94Whu5aFmdweNeij7BenD
Xyr7QcsakdUENtswLKCJeTLV0hziNTdkLF77c0YzulU9a6MIv7q7AzdGOA+xF3BvKCk2h648xbMf
ocKk0ReBf+zG540Rzj/UkrQZwZHElNxHP3sBhMmLPPWojujEgnj1qXJFiB6RSW6xcDuIEgpyb6/s
nmbrJl//viL9ZnG4I6eBilJWaYiSUv6YJI1Ty19I9f3yvO3kYW9scEfO2o9DAdVq8Oe1uPnq5t0s
Q0jdrq7jZTp2cXEYpeznZZOiaePOmi7X6qGKMW1KWrTOClDFcZjl/tNlK3tOp8r4s/B2BWldLjpm
aBMhlZpgo1a32fILhEvOJIIGsQXmI8TWBhvpJvXXSmto8xR3qCy5QnnTIaY3SSG08wShaG/GtnY4
36Z5sZa5bqPi2N7b6/fFFknb7k3WaxiAqbcDQT2f0roi6PNtT8r8w9Y90teCQewmx1sj3EG8ojEf
RwRcjZ7IT+MRFXo8EcwHcq99Ns/Gz+IGfXle5ereZUf4P2Lq/8Y4lccWt9EAXokKHe2sBKIB9JcE
3dUYAAfnF2cR49aeS2wHybmdaSZ6vozYs/J67mffopkLMLjTqbpoOnfe3jY7F2jmt2vWtX2KXrkM
B6J2DyAN+k40d5kgnmM81/RObj8Teo6oICS9b3t5c2CofP9pUko1TWZs3vi7EuAuettFbl+5vTde
x27jIutIJEe+v7yEIvfkAm0xNE065eiwXTrTzRrIB5jZz6lpH/6bGS7eFhaJ2oa9ABZ2SKdj2x/K
6u8v128WjQu3aOiNFa0APokWiYPoaozHsRTttN3psgnYtnX0H7wDnreFCZS1DkCAZNzbkH4oTmUm
uE/vRSRkC/+a4JyvqcccdEqISHN3Czg/bn2Ne3kx9tPbjQku6M1WNVuFCWIZurjp9+YIVQUX/Vw/
0STCVI4TX5QL7SfxG4ucm5Vgeh3yAkdGjz4U/c89KPWHq/U+Shzrwf4U/8EIC+9euxt5Y5Zzu1We
1EVSTbQOn43TGEZ3Y5DdAzHriBhnRH7BOZ89pyadp3RGpcptS8mp8ie7+SZYNnXnTNx6Bne6Z6s1
QggeFWBGYadBayEJmoN9ZsU+eiWqewhGxMNYce4PSa9hxTQ7cjNVPU3t4pj6fBAMSmSHO7r6WhrR
WYg7JD0Vx7MeFAEad2+0B+g5+MBdeebnywZF9tgkbxKLuG6RmI9R7ZlDezXac0hW+wBmWe+/meEO
K/aOY1c5kEnt0iItn92ZzLd45RZNH/sOnydtfELjokVuqHkcly1ysa8xZGqbAGqgz9LjgA7hyo8D
EaBr9wx+3VAam93N7GldVvWRAa+Y+5Pd+toqubrhQolecASzn/1+WAZeCHTVQocP5xWgkF2hRdFQ
L29SbzGlwxyvoii4v51ebXCeUJWyrMwRIBXKA3WZfuZ8UJ+Tp8VrA+lOFAH33G6TZ/LcP+YyoUEC
fbSMOMwx5mNSvSTd3WWf25u0jQ3+2audJGIPsoRbdXS00utadDKxaMkvyvb73KIAO4Z77AKciWmf
yfJLM58o6aHTerIlQ7A4e362NcWtTTSlhV2MGXqCdEvxrIj8KtXIz0nzg0gZFRgTrA3fgDSkw5iO
EjQYFOu4xC9j6tNUcKjvZujbAXH7tDeMvtAraDun0hTWVe4oa/WZxmCmtRTTkWvzJdWlY7WmXmZX
Yd6nvhr1YW4DGjotn6XCBNNWdj10Ik6v3RR++8O4HW3mVdYsDFhknWcPfF5O5ml36wnd+Cdb2Cwq
mmkuDdBW0k0k02uvUn9XwEGYzVMvlMwTuSl36OuRtapLiUN/1Cen6DrcvV8m62agR6m4v7zjRKa4
Y1+N8rKXBtSx0HlnRYc4PybNQ7GcW/n7ZUOiieOOfr0o2jTROoT5bPGtxP46W1MgV2t42cxuZrjx
Bp6twyzyupmTmgKParFadYCHN8f+tjJppTB5VM+X7QkiFk/Ob6w9EpoCD3yNdJrMZ/MjMD1jOx4u
jtSZQrRJiyawjDsVOx396HP+WB2y74qrOs3ZfPlvA+IcPO+B8pcjHMeAtEE0IaP1uWwK4+GyFdGm
tTgXn1ZNHsoOhWHS3paWX9hfaBaa7Vm3P8vj4tfy9dh0jrX+bJvJv2xb4IkW5/IIxV2kWzA94+Er
C+ZUdXJDAK0QRH/+UQqvzCnJamwrRfuxTrObRI1TjlUgQKfv3rg33sGjAawxyhqDpshxcyc5Nsc/
tNCHpnTUl84HnApPwI3kXJ4/gcvb3CFKJSJnUQd6yBbtoFkBZGDWepdN7AF+4PVEw59p4CbJuceq
SfnaZQSaAdcrGN9atzyb/hIQvxNKeO0P59UU5w5JBxX4RUHOMaAU00AvNBNpULEvvM86Xi3woa/p
yNz1OKBy+0tWuTSpfSm6s8ktGa8nSQRy3H0o3Mwdf++JhrYfO1YQtL5FIQG1maM9m24FkC0cHbKd
eGn2Cnf+UOr27yD5lr5yVWIQfObUG+mzpftm+pHvKzIqTBrk3fC28jZvVy07jWbWZ7DEsWMO1+pf
CwXh0+rGAPOTzcVAKbRxWBVUX7TlPKKtsnwpJUGathsV4Mw6RoA3I36OCvAJJ2OPM3CwFkeKvBQa
FWt8rlXBWbsfXdHOa2C+ALXiLzlWriZjnhs1rqRrwJ7DYhBnM/bW3EN6JhjVbjxVTYAaAOtSTB5e
0IARtEP3I2JQ/VQR7RBHQZGqgoiwO3UbI9zqdH1Zg5W0wHPH1Lqx7Gdt6hqgUhPhd/cj6sYQG+3W
DeypakYFpwPr5YfkbJAs1+pRB1vV9IvJp3UQEzwIot1uCCKyTVTAyfAowUVURW2mVl3Re1Ycp2vJ
gc3EGTJ3PqFS7GV+ozmROzeCML5b0ULfNzHgiUAu8BANmg9Dmc24oULIYA5KAw+K6Dj5JrlTibf9
XnVWP/4prqTtusurWb6V0ExioHsIEoy5PiK5cVSoW+BB/PKU7s/ov2Pju5IktU3B7oksUJYPVP4l
oePuvxlQ37pJsVjmWtsoByc1ui+l+gSiNYHL70+UaQG0jPYqXKLempiUdl4kE8dGXzdtADYpy63L
MfJG1RTdH/en69UUdwZOZmIQvURRpLBzp9G/6h96Z2ENTiiEgM1T4cFPVpwDNAm+TU8HNxVDFKL/
8Rq6MECQpMFfc1OxUL4xxuWwaW21ppYCI5m3EBxqcydq/MvLv3/N2JjgFmfNx26ZKmQNU6AECuho
my/KvQauCAaQLBChBP4mNMgtEUGndJnJPcgwbkG/fGD0CaU7PjOgXx0sV+2XywPcdb7N+LicJVNw
TZtZkiznhzk/S9VVMn36Tyb43FVZ4dGlKsHpGogFOOlyB3P/zQQXWI1JBvthj8820fepC9OmAVj2
6bINttLvsrvXmeLBq2am0FmjFpwt+zLJwRjd58vNNF536c/LhvaT4o0lLgVKYgs4eIpeQfk0gxQL
sqW/FRede17srR/JtjQN3ETYSUTXOVNjoqVxYUFkUC/HE/gNjk2jijx690jf2GBBaXPSzpmmjejI
R/9wDOqMEipw1ZcsmKDW235Fn6fHQC3R/SJ6L9/37Nehsf9vzEJiQTKWmOX73dHWwmY9jCIG7t2E
fzMyLv5k0kS1FR3zXrXeqcvgSImXgEhBod9U80fcCO6abCu+d8DXAXGhqBkKNTFGAA3Az3rCwILR
kI4TqW/UNj+UeuIqk3mlm5XA70XzyAWkurdTUI/ArJ7JToqnOLRuTc3jZZ8XGeHCUKzEtM0gC+QV
kj79RmOVBQnw1EicElhQga3dQ1CzFDQmQDLF5tsT5r4tMoOqTC0ysIcXKmzP3x/MqwEuZ7DkUlLy
hJX1up99k/gtmiwkkUiKaBTczm10WklZjmw8WWZHsT6l9iLauOx3vne413FwGzeZVNrZCyaq/S27
E85y/X4NJ/DUaoc0EHFa799lNsvCZnWzX+umzzItQ5r6vwiN+ZCGfxqb8DokakTc68dG6vA6Nm7r
QoZ2NEmHTCjPflE5tFZvlQonr27b2q9j4DYL2R2K2b3s5vsB49Uqt4VNRY+npMUY13xy1BQ1gubO
zgzX0u9V3BGXXGBvP/S+2uP2bqa2hpZR1PJzMw8iMzqB3dkHP9OVoqaC6CTyR24Hr51hSLUJnSgI
6bjxVNxKQyN4mhCY4MkOZUmWioVdZHranJI2OSVTJ5gwwdblyQ4lnfZFQbB1Ozq4sZ2cevsHzSJB
RiQaCBcg8iRDwzKF81kgoi+T0FQFWZ1oMxEuOgwKSVNtwZlbXUdhE2ArIQknbubkSCJESb9o0rg4
ERtRb3UN4oQyz07c3fVS4badwL9ERrjwQCkY+RITZ22RPrY99RO0BgqRTaKF4aJCGZVKN3XMw+rQ
WG66Oby8//fv4q9hh6932uOCxyQwgfyhuGTcc1mAfY86bnRAz5ULvdFjEvYieizRsLgwEI0QSaUU
SIJZCshwtYhE8ARhhpe3mCapjKOEVaetB00N9f53H53T6fflyRNYeVfvtKpqiUvc9a1B80p9dDrr
Maqp39PKv2xJ4Gt8/Q5Kz1JrMzkKM74nAEQ3xUGNBCV9kQ0uBkRxtRRFCRYSYz2vy7WknJrkcHkY
gmXn6cpkva0GDcJcnlTc6mrpmGrmXbbwf9xW/z1geFBHNuER3zYA9Mkh1/KdFZaKWzyBACG/gAQb
UCl6mKgoL2Gn5IW8hK969tpEs9JidXboH6B6p52TO/ZglofVAY+o9I5dlgd3eBRlDaIJ5cKDRObR
LhhzTGeHa3XsRGeoyMO59CCtq3gcNBQ/aZk6JfqbrOnLgJRrFDxmiuxw8cDupMyIGTyrbDQXkJ8w
JpCrLnqvVkTYFZGbc2lBYhVDaWm4mZP0MQY+UF/9Tqimu7suugKcowLZSzwRvE0dtUYd0oV1n1Tx
VRHdraYA8Lo7XzrUXVA/JRZwOG+/n+ZyUbYqoraUPi71dU1SZ6C+3IsUAER2+HVRKCRfamQfyXUF
ZeMuiG+YkELmSf7YOOl1b4V/nnUCEanA7iptBshNoNJlclSx+gmwvr5UGp/spfQLUxYkcOwz7zbu
qxm+4ytXy9qeUgYYHcltM80+WsjdqRmf6qoA3jI/g4LkiEYEQajdL6hs7HLlIbwwqkRhtf4pYLTS
/dny6N0/srPCAp5gKvkmMKMx00FaESMGct2iuRTKbexiHlwOvCIrXH5HIKS0phLyO7mHAnH0eSH3
hpDYaW+5IBhigdpJxTsW7/ZTaWZkWroGN7LFhf6xk/ogvIzugLrBNVDxczDCo5n12IKIMBFkSntb
YWub2woFGdNFj9TVs0rNnWp2plTzd0Or3GieRCWqXWNoY7UhdwfFd54LfC0sCuESDHQF+UP0pHeq
oxfHpREpYezFKTzWKYaBJyDD4l9i8KQ1k9GG/2daClhV7ZIsFx2OLG/g99jGBv/sMrYViMxS1AXk
yUA3XuQlMrmC2W9VNPhZJZ9jU2odu8ZltyMHqFeEWSTKbfYO6O1v4PZb09YKKVo0eUTzNxMuIxWH
rjzqkm+23y7vA5ElLovSWk1a1xipgDUWTiXlPu3lUwQy53Z8KjQRO9juo+F2YNy2G3PL7KUIIB3q
Rp9k4JrRIntU74D7AFZbduzj+nx5fAKP4Yke66TX+7JFK2CeGs7UpW6+CM62vUiyHRL7/6bsos3t
0IEOFuysxsECJbR2NYnyUNEise23MTGsUpNlasQ4/VQvil7m8SrqWqfrn9DqLPD/va28HQ77LRtb
WSPJijHjqlOQ5XcUoxoL2KArgUkXksICW7vZ79YYF6TqfNAzYiIvmIIGuq11SHBXMB0lnH0VNzl0
oxq9wKbIIbiTGr2+kBaZkSJO3dfECEv95SMOZxt4MEEcVPnHSNSnlkWy8fYwK9L3qkZtgooKyure
GACGxROhblsowXJrRMZIM6ZebXAJhkwB+gOMELx0J/W59MdHxlDHRHTkF/OMLD4scn+8RZpgC8sW
u7tZh1yAbEOU0YJa0FtfIatsDppJmz/92ss5C0q3pyB3Wd3xqF4lj+XVB0jWDIyZDR7id+/4A+Y5
pVXeLmgWzU8pCRTlBBqqywu4d2ibTOuLcRQApsOFqCyXppTMcQuCexKMYQ5ACHt8NY+XzexWMrZ2
2CJvNpqWKbFtF+hGwGuAx+RoLGCQ2nNJXXKWzukdtEKuMtP/j1a5aDWUjVSkg978GZ32az3Iz0zb
wjyZ0IpFa8l1EYoAT3vRaztQLnotFjAAuC8hOShdsOVP3bEwbjvwsdWiVt9dRNfWFLcxxiXSlKLT
Gq/52VzLroKUSx+cBFQvHRIwcHxFV8059kQMX7sbAQJPOsAhGiOk5IKKpFdFl6vgQrYP/0MDlN0U
P5gONGM3gsbkSt1Zdy+v5V4UMAkCDcM9gAOTG6zRN/VsDyuigP5YkpuxFRW/d4ugWwtceC4Ts12U
HhYYh6LCtMByD6gXzGNzalrHuL88oN2dtxkQN4utjBr4xHwzsh8WyApRNdDrcw8YG5XAX5Z0rkw6
77LNvdPbYnx3UAKzVbyFvd2F46ovSR/NsxeDZGshrZMS1ZkLoVTj3mJt7ahv7ci2jFt7hFBZ/ma8
C+MvlvgsLyRU3NjtE4de5V8uj2x39bYmuUBWafViUw0mG5SwacgonJTQDomLV0hP1C20O4/QFlJs
CPXYhHdGOzdTa46xyZU4jNInLQ5H67NgQGwt+Mzc2tjg3FHp4lWyV9jInX+k6daDdvwjbhSKHtNE
w+FcMW6HMQIyufGSNaD2U1KepF5wl98NGpvh8AB8vHx3azVjONU1CtlOecP6uONjV4BVjpEcFa4Q
P8e87MIM8vg5ao79FHUwCZru7xAmDcF8eCpumFi97VmC+LQ7h5oNrRRdBzaZzw4Ko2obg+BSaPdf
pTY0lWdDxOq1u6s2JrhdBdbk2o6MEVOYS34aN9eaEh0ue92uCSg6KFBGQgcBD6ed1pouFi1lT9Of
2+mslyIE3m5xxdpYYL9gmwiYitRYKQah37I0QAEB9OAwCHd+K2LF3VsSW5bBbgUiKMXiox3OqWQc
K5hSh/YgJ5pnzlkI1ID/93O2NcMtyzIZ1mQyusSx+9GDAqFRRQWpPUfeWuBiGzr2dRCd5ws4mf/B
7a73BjBlspcHsfcRlJwtM3kchdg4brlgkC1T11YtAikUA6CMA3E9Ino23fMyW2ZnEFAVKBRxZ3lV
Z0mfyBNCG2hW6Tw+VGomOg/2wufWBhc+pYys5qDDBsMHkADVqFNztQSKn32KBA6wd5JvTXEzJuXj
ohIDDmBinRyzb3oH3HSFq2pU9+Uo/2nGdenCG1dX7ekqyOB3vZwR7SvAdYNEm3OOpezrpQII3pMS
H2UwZ5j9LHm67OIsaeUjKZAvukEAQ0YGxo1QMzKEhQa0bVGTO3ZzKGLVsXDZMwTVhd1rwsYQX47q
pb5fJxYdkEHWjuoXgeRWh9WEJB17kB7c5pFAsEBUSWfOcGF8PC54lfTMruWB3RMWX3L0QxKwa6Xk
kxvjwbhFS5WXnDIIgX4IJb8dMBc8SFwZEsnBuR+ts7vEn/ux9XqR7ONucmQTy9QglGgScO+9Dbo5
XU0cXDicKrCmYWjTwfqs+7OrBUM4fhGxQe7O5qs1HsG5lqYJuUTsh7z4rSnnoZudqb9RrOuu/0k/
wo4BKkEZ+no2BsazUQ2rXNWRVOOQT54l80bXnK78gJIAOBJfbXBnVqSpNVV19LyPYFF0bdoD8GHp
nTsAgxRe3mm7eZKtA2tkQHQN1xEuRY96SbXLJgEFoxZURz1QDt3VHDv2Y/YkBzGy2Q8y+W1tck7Y
5EOj0qb85+aDyr2b3VpeASXNyk984WbbPc02I+QCVkatpZIscJMy2cnE1Q+xH581D5TUfoRXZ08w
oewwebe3N+a4xRuG2kg6TULVbXRYJ9x6sIgTh4VjQMBPQ/WG4VzAQiO+J+8PVLdV9I2wbnxu19Vm
Bs7HqPin+tCHZQjSm9kF/BM0cOvz+iAY6O6Jp9tER20KOqU8ParSUrUAt1QDutzqrgrKUHpkgwND
UmB/FtjaH9qrLe50BamlPUYDbDV5UOCGlwVgokZvCiqNyQ3xl0Mlai/crZ7am+Hxs1lYeW6PUNOM
Hkc/PVS3iac+y6DTYKzUholemMtj3PUbA5SsBu7JtsozNYBsZ7GyEYBgmkjRpxSlAS+38jbU7Wn9
PGsLoic6lwXXpN3D3DR0vMiBeBY3y7eBuovlvq5Le/aoEuO5fQgku3fLaRTkDPsHwsYOt35xOcfS
0uPAW297MDmXp+bL5CY3q5/5kifagrvZw8YYt3JVZSOvoDDW0OEb0aHNVDwWRXqn9IPAL/ctgdRR
Q6qiEZ5pSjarQu3AfeIp6ksKQEQa5Z4KBk9DJOe2u05MwwYZFyP75mLYUpWa0Suoe9fF6jaIz3o/
ul3667IL7g5nY4ULXXFZkrGIS8igkF+G7i21BY6hMBM9eLPPvIuQFh4YcUsCIoK/J8nVtKTIvEBT
u35Jp0MZC17d9ofx+n3ueInHrIWKWrUAPHtIZ9DzF5MrtdfJR3AX9mYc3KLIfaX3poGjs9SeI+nn
Wt8R6kN8wLm8Kjtrj248WcclSYa0FZ9wjxDaszsdRbTUvk6rR932G0vUjbAzZbCBYwNdFqy1g9sy
BlRK1aJFM3UPfcWuD63RDOzigSQf6CbbGuITblM2xjSJcPRHXWCPdx05VaKUZse9TFkBbSg2pIIk
jc3n5sZv94psK+y8r9rPTf7QiChVdtdj8302l5vvR32t4JKPQJ3oP9DX1ykg85wEh4HIBheXqTXn
5TpjDFD8LsqjrKKz/utltxJNExeSjWpNGsJIbizyQKqwzz5d/v6uS6FuDgkKE9GR793JIqkf5B4r
rSZfqzl+KOTBQ7n9LknT4L9Z4sJW3dFiBvUKwlaXu5FSn4e6dUoTrMIolRw/YAvKETLg+YzGnEuX
l7gwY3tFjjX2qUuMF5J8Lu3vzfB42cxeWo6Je7XDxbAKhTeprDF7vS+7DLio/ECChfyxe/qH4k02
PxJmNha5aDZY2QwZroXJ7Z7byluSR7n1L49q1+U2JriFUoFeW9sMDPBSojlJNDqqmQg2zt4jFSYO
XbWqqhLyjoddU8rWaNjuJw/ssQh3C690B4d8ujZQwGJNatR5ujys3c36apK/fzZpHFM8OI5eYUA/
bP6hSqeZCvDlO9nhdlg820WVtp1pzPA7Q/2qdW2YL3dGgtfnH7MpZJLbX6Z/p5BvJZTGtW7rHNUX
Cq6Xa+OEnjiUJpR7/Tx+VYM6yH59oHcfo7P+lOggZMJDueRlpdm64FJNm+/18Fz2X3L68/Ii7aWg
b2xw8S6b6wSyy6hbrexexuAQNXWz35NvBMmpvRK+WrIdymU5JqhDbB1nEZCffKFAVQZZbSrw8en/
854Cbm5PcyafoDX3Ay8qb4xxO6ukw1qgN632BvplXXNHam4MLbw8g7tusRkQ2wabc49a6lDmjBc0
H4H/PKWmAPYr+j53rra9vJaDCmqNIv+WyZozxC+XB7DXVfVmlrhTdSR4IzSRT3lkML5M+QxEriwX
wdgo1Wejy75CDgsCZqVh4qCSDMhiQM7p8k/YOxQZBpgQQzNNxebnsJNqi7JtbNe3+WCFAJS2av7/
ITK9O9atJW42rTiz7GWugMQxb1MdTGwzbsxjFTmD3h8JzX1QNX6zY+qmayuoqu7Fw61pbpoHYpV0
rRGCQWNyk+nGdVLNTqSNglC/5y8KeO9lHbzJ5F2jZEX12oo1sM2BozaOVReFSIGFvfIwePVlpMS6
gbIKX8ecRjrOkgpCfwvN+9+6o3loXes5fsxtR3PQaHiFrtoq/Eg0VPAYYgKDQwBz4uZvKudxRFLD
1HqujPSm0IOye7jsh++rG8Abg+mDvbwRzVAsLr/QmySzU23KveWERm6fqcAkTDkK9BtgQY1uhBUc
doN4Ew45g+Rt9FiQMGsFoSWqcJAT+6MZQG6yCoJVLatSsZL3cgDc2WwclMs8EfrhnU9y5pkzbYJX
Mi1aFCkVEBYjdQZtdQbldhFx94jGyO1uO+9MqSv73Gs66kDD11m05zlrnTrvXa0anXZ4kEVQa5FN
bp/baw/h8E4vPU19XubbeDlW8dlObyv7YZJuEhHNwPv3VG4iOeccSd5alOgAxP9WXYNlV7/IWQ5A
v1U5opvcu2jJ2eKObLlHFx14sQoo6mZOLx9Xk/hR9SkSdTb8ydovOSeb5I13yHaa1Og9zUFUxHZD
5amn+MA6G7qj4aa+ddQe9JN2kK/jZ5TED4ng5BNNKp9BRplRLeAMz8EdCfEOp/BqNz7rIR4PT6I5
Fe18PpPMaQ8NpmHO8fYUH7Kv65X1woSEn4jfhHBZ+67+6+fkt8vI55NaS0kELu4cd5kF5Pap331R
gIpjiiiFK6KMEGx0Pu2yzCbr2gKKjLZ6HY3nRq3/7ERB+BR4ps2FkzpVSgoJQbZgKNh+L/3hR8fo
imafkVvFAYNbF6EqeDf8f6Rd13LduLL9IlYxh1eGHZUlW5ZfWI7MOfPr74I8ZzYF0exrz8t4qnYV
WwC6G40Oa1Fr4/xLlga51XV65hbAhwuHnWU+C9WX7aVRMjh/kmNWVg4jNXXT5oR8oyn+GOKn/yaC
cyF+XivqMEsp5ouvLP1kZGdBJXaKOh/OcwRyqOZNDC3o60PSfJblyE4ntx8o9CpKDuc4YiEYLRnJ
GoBXgQUZQ1fKXay8mBSSx/ahAGnxrX/S9E610AIJC5rzQ1oETp62H0aRyjq9fyO9Wip6LBFVmSo6
gN/K6Vq/MEZrSNz4SgfxRXQCN+0JzTLoYAI4ChFdrS/qIozTtNA3ojzv28Stq+uxH5x8+KLXVD5g
/YAuQjhdS9U2SHUhTl3LAGc0KsOpatpp+SCGf1pJ4baO07gwF0TEU1LiFsYz+KtC5T6TKBpHasc4
bQNz8AikbQNJDPV+SL5O41nzqSEgQgafoFWNAlx6CTxbgpbNdtjFaubE4fdtD7AetPx7Knz/wwhk
i9lM/7mDur15VPbNsd5TbZOvrfrv7/WLHC7KFXyryfQBpw/Ks/sMXIcA+j9nJ9/1v0uYVdQcWbTR
dfZCOWqmVbxcFDZYzh6MVbLJXQ/gAozKeYJqt/oDHhGOWvS22d6F02P6x48t6N1SFGeyytDoTajB
ZBN9p3f3JpJdCuFMV7dxKYOzVFkPgUeiTr8u8BjBwhVD/vJdwxEle3hpPXVnnkOvI8md2T5t7SNn
vTVCzaQrRBBVB+JDVBXA9aYyJ5QIzm6FrDVLozFTN0oOaK0NU2Lz1r8PWEpQPFmWzldWfOS1JLUL
UlfxT2P1KCVEdEV8n7fXKql1oLk37PuJnUYihlSpudg1l4CH9v+WwFurUdeNr2kFtDkEyGBe7Yeo
O4uC9acFg1dNvojhjHWSgqmROxhNJ51kQE+mBQqq4qPc+/a293n/rOckcW/R0BTSUuvwZhp8L8dT
HgDdkaeB//Bb/iU1QcMrurUT7CggkrW7CNkEoJOKomKiNvX2djUxk5J1epe5Pipr2ac+GG29PHVU
4WX1uBZiOI32xzpDm1eduMqMBmQzt8XiVqs//M0eLqTwd1HdJ2GnISRpP4GZ75Du+tjpA7vHS963
ZTs8DYEd7KhWr9UIZbGHMh8JFWoodiqbx0aTpeIW+7Ta+wdjzzqVws8k2eGqdV1WyZd7jNg32nLE
06Wd2gm4EcMh1QQiF0Ocl8zpvT5FohWzB5nhT/ea/A1AImcxzF3iwJhSv/Oli6VwSh/3WdMXKCGg
qdc8ITknC7ZyI1xrPwHH7MbXHRiNqco1eVpsexfv6mmQp34YkXWJj8IndvuyNi/xU3hgbWVUiona
R/b7QlhiaSkAKpBhSiT9aPjlsRqL22j8814W5j0WG8ndhkU4SUnfYVHmNWMPKvamO4oYKyuOxQ58
m6K3fXCUCvJew9RTP5eUzBWKT0jrhzqBsfi+1Mith/MXyaSbozbgdu80mxV7APqEBljlWn/l85w9
DDnu6z8ehOWEcu4jwo1VDlGGjIsKWGHxpOmntFS8XlGc/7R9PCqXqYVxIqsT7nej8Tqp9SzQ0W2L
IBSPR+Ua9akrKxYyt/VBi3aRfGX1h20RhBIonI8o+j4HFTF8eqSfrf5Uo8loW8D7uunbA1E49zB3
CQidesQpbHY8fMlB4S54D8F+dK6KJ/UK96ErEZpHLYr9vjBYcagQOzdx4or6XVvuCzBtbi+KOhjO
I2SjFplVWOF1np9yTBWI8tc2+I+arHDuAK9ocEP0mN2TMJIr3qrWx7Rp0ZD/uL2W1bzdwu3wrXqz
D46DwUdyufIAJPukOmVuaw9gT74r7ooQ7YjUYMbaI20pkPMLtV+MWlDjhq9NYee3otuIwa0l4xld
pV4ZI9JU1dMoU/PXlFZwniHpA0WMMM7gSv6xGD+JEclKyYxl4ybkkbqkWsijLDf+yUe+spdPILQL
D/FJuyOnwpjhbEnjOkaiOh+HWoTpdgDBnz4yUAb/6ZUVw2GPJqr5cfXpebmdVM5TCLKSBWBzSFxw
zrtBufODj7qqOKma22OfEc6VUkp+nLtQyz5LwDGFMlIzOeXRYp25DzmgoR57ECBm5IwVKZFzGoGf
o5FAgLl1p/KoOoxszN9FaO5g8HSRK1OdcYQPeZ8S6wXQA7FXSf8hmU9ViPZOhbBtSgbnQvw6rgZL
Q0QRSMe0fiyNT1L7QrgPSum5MCLP0xx8ApDReANAhlLXV2wDnKjqTj50z1QWnjBilfMds5GNbRax
mKJ9SMpdRDafsw9sWRXnJWJx7kPgIyDNf8DcxwMoFfE03Vs3qO5Nt6MzeymSErFd3NLlWcLC+Bd3
nKpq0wSYmU5aAJ7MpZ1HD8H0Sa/xBgEDNnFuhG7wj2+5H9scfU6JOw6h2/TVA/ii92E9HKYkbmy5
t2ypqY8YPD2pgnls5f6kF9l1JCW7uTKcKg2P238QtXrOv/hSMvyq44r5jaw+ZVh/Zt0K1Z3YU5zs
6+9lsCfoKIXraFF/Gx+0wjCAO1jN3Kq469J9VKt2kDyEEQVKtK6sFzmc+cVd7wdBB2VV+yu9fOrz
h+0tW8+foWP0fwvhbM8qi7Ltug6Bzmnw2rvEy+s9omzLUx91oBgEwAI0cgfk5unn7Cshm53He0O5
yOYssQ0ndZYlhA2DIwIlK3dD17wrPQYyMBwortN1q7wI46xyRE8DAKRgGnW4NzFqDZpDNH48zPqp
FT2BBNYjxPFlUz0Kw8KoWBo5PpnpHRjbnUr4aDWJZ2af85TayvWb/N/V8ZXTLEb3jjFjK/tdfDe7
qNJ+UAK7chn1QZY4qUN1uKzb/kUgO9tFgBwi59YPAOEC+LNvF6q5M8T+uZ7Uw7aOrJv0RQxb90KM
L4TgCEvxwkyiZ8y7jHO4b5sHf5rsov2PNv2ucDrJRiuFiL1AhCvJX9LIsltl16J5d3tNhO/gG62M
pFf6UclyVxe8fp7sfkK0jBi9+ZsqlnSxbYtzHlpvVk1QwXm0fgx4i8dgkuym/769GmY3G0b8btRK
MKWg0hBDspo92CyBmhMe6j3ZG0DtGucsasHX5tZQmLPo3Vdsx11S2YlTudpeOcku2mcwrQNo4+3l
/SYFcdFAzm80E1q8rETHJu7kfdjbNRgGBU/z4o/xF9BUOaFHLXXbtFS+opqGJlIqAgLXMfssa2Cb
KZ0MfZPb69o2LABKvTWsosiFdpTwph6L+1L5MWmDXZpoBdIfTOUvyo8XNVRFzlVM+jhLGBIBkEuX
eqAudOfI2ucyVSGmto1zFco0d5aGVCLDSzXqR+Ao1xpRMKFEsNt64Y1ALNJ3RQmDyrovofbFmK/H
jEg8SNsXB+p0b2WANWfwxRD2VPzMbhgohHYF8EhHdVkHR33DJjWB2nFKr6nJ3t+kWf6n6RjoeSsZ
eJUT+gzxqJ5Okxe+vLLEHq3r+aFyZ8jE8OSj8ERhRG0HOJi8fiu0mKvKEgwsNxzPknZU5+f/puec
29DQCdPNAzKvgfJUzj864XtR48nZ5Li0iNmubU+IqdO3S+nlVA6iCUsRT/2x2uvH5MiojqjKMSHm
tbt2oYS9lQ1T1UMJ42N7BBjafgCSg3ygvNBq49fCbF9/X8iZMacGikQUqJF63f/TFQlcuWInuFTp
5LWO8P4SAbuWDEA51eAHcsLQRAdkicSKXDptZDNCS8kONIxHGE7v1XZ/I+5OAf73ldEViHZUO+26
Gl7+AM6y1bz1Z0SFSJz3V5Z4bVJsp+ue4/J9zqqLOhQSScObMJZ/irpjzC+hRbQ2r1+QFxGc+TYi
2nAakUWcQnFndriqQjTE163/MFg6dX1Q6+HM1jDBfNQj1+EC1EBV73zVa+Nv25ZLrYez3CroIwzS
wpyMZj80H4U8sBMMeFAQm6tiMPijmJYMyBC+jDZ0RtnjLZcidHgsw5fKP+WaW+iEb6CkcHfgPDeV
YLLWPzRzPxXxtA8TFO0yHSgeSUKlvlYPZ7Ek7ibMmrEJhhh3ext+KLSbufvQTsTMz7oIQDGqwJkA
YiLn63TQMcySFSHjO35Ip6uhuu/G79vnT4jgX1BTlUtVyV6HZfUUCYmjjmdToTCYVu0e81H/rIN/
N/mG3uDKgxBdO6fdTZkdthdBfZ87dznMEqUfUKQ1Qd6cxfohDCkgu/fjFKw8slgDd9zJ6McqWgaw
hrhGoXsC8V1X2io4mljeZzKMnZa2XmcWn7Wq/YuWzKVszm8mkyL3XYjLSNGu5kR3apTLyHfMuvFc
DolpyuImQqAazaoBZcPQdJI96kgPtpbTqESrM6Vw7M9YiAG4o1KoCXOglmeND6ly7jTCbCh14Nzm
mEpTaKKe5c7WcELnsTeGOaFx61nohTpwflOoxMkMRixj3AUPk9fexrdsOBMhXGnH9l+wQ3Pqx7mC
RNGjOTFxd8+NKwETKReIi2D7XLR376G5B+qMhvcQbNTUnkvlRaaQc7Y1DGNxb48+jNPY0AJ4TD+f
7Gl8mtt6h34YGxC3xLtrWwPQePVWktJLU5bI0OVS97rsSyBTjZivbSbvYql/z18TOXeQJ3GL2Rrc
m92JTUiWQD/RPMDLOpaXOApwIPs9a37Bf0kEp/XupYVszh20UtwnmcCadI/Nl3IHKqAnrbFDwPVU
u/A+d4CiFtrJ120fSx0e5x4KcVYzyUCNe2wGu4lbu8leavNOpt6xv7EsxpQBWBkM73PWq6NdV5mM
MnH9z7IjXTVO+difVTs5Cvv5s/jnkMevhnURxxlyOulCpUGoW87PhnLok1MgEqbFPvFeVy4iONst
J62z4gCdwekc24O8L4AplrtqfYrmnSKo3vZBrRvyv9J4EouyyZtENSw8kPC2Bd/wNJ1D4ce2DOqQ
eNCovIvzXo3hYtEywjgz++fybDU2fBN7N98HdBluXf8uy+JM2hrT1mh9+Kcu+2gYj7F5ZxY3UUbc
TuTCOLtuZbHr/C5ElQwITTPy5brDYDwRQsapXR0ZLBtVsF1/A8qXpXH2nGtWMgJrCLm1MnDmwquk
Q9jeyApahpW7UDuG0n0/1I5i1oSbZKb0TjEV8NIwqBRTljmbrqwYpLFgJQDd8lHUJieNT1bkDNb3
qiTxuFfPbyGL/b6491v0ryS1BjuT74GWw3Ln1+gHA3Q0A5YcP8oug83Nngk9ZVqxtULOmaA12q8T
9oxnedOwddSXGjjEO31XPHbPyTPFVryeV1qskvMmOmgZQ5GNBaHfHGYReOld48y24JlXWYHogI08
BW5xyD/8zXyjtJDMOZm2DiszqnEhNfkPI/0kozCR/DEeLPOVFxl8K5Uc10GpzCgh69J9GCPNDX/2
3w6Mb6XS0lnPcyNgTS6DJ7kJSLOAve3KwA20XOoxvxomLNbD+RQzkitJ7dHXHMlPlfBd6omc7Lo3
wcS8iecN5nj5WbSwjKPab6B+DWjAkjMGnu6kGwYglu3y6+aZSi7KzDu9V/eLPM6TTGmcYJYZvR/q
3t+zMUJMoJilLd7pLxHyOuhqRjyiHRM2X3uIXOM4Pfw/4hPqr+DcihLLYxXEiL7qT/KpPaY7/Q4R
XumBQdCr9+n1H5OQvKrlZdWca1FGVe5KEa4lyX8Iste2VLS37qEX58i5EZys3OTIIby6kfIRwNh3
4je2mOGgUbHr6v29kMW5EG2WJN8QEP+U/tGPbmLhzuooct51Z3zZMc5ZJGhXTEu2HjCQYCjqORY+
+alo1xYVJ7Bu7N8rpM6/Kiy1z3S9DVO3nlsntUp3BC6BLUjmLqqACeqnL7KZ70S52wl+d9j2JevW
/b9F6vxzQ0KjvTQV8FayduO313MvEs6KEsC5jxlwbFMiojprzeOhivJn0UqJC4wp1tb+ceGIkhu9
0uVo/pB66VovtIfGQH221I+zPh9AAen+ty3j/EcnlpU2ZD1emfohqHZ197D9/dVI+F/dBnowlrsI
AtCwolrVjB0zfERT4aG3voAjLAgbR48fBGrIbNuSdL7Ukhog40zLDknHQfmqJeqVYIkHJLmoS4uS
w3sHySpDK8EEUZrGGMyc3Sp5UISI0DbiMtFFzjEEWW1KcgujDVLbvGfdTuFOvPNbMG8wyAbLNb5v
nxa1Ls5LqFlk5ZaKtNoIqrjsoQn3KpWqIUTwZZZcq8EzasB1x+0h6198VD6sl+1VEFbKV1gMqYma
tMdt5M8YAs2lQ1ONRFGAWgXnCLI+CLUqhJX6YvezsiQg2aqIwgq0Cm6vZb1OfjGgVx1ZGtBYaiiA
sQoKXOox30m+w/hzon3rmZ9koMoOB6pxkFoc5xMGM80zsAJDZAc0c5BVDeKElgAtftxeGyWH/b5Y
Wi8betzGaAEITYBoTbFtRqXTWxSQ5nr2ZLGFXLRgGOZsNgm2sP+UAu642fcH40P5rAL5ZLiSD80h
vqb63KmlcQ6i1iN/CieLjehVp3IM93KqHVSlJS48SgznIMRslmR/TFNXVc6BZtm5cu7xz/YxMaN/
dyMB+w5AjUCOARjp22MSY0E0a0uNgX+HLCSwTfLMAWum02H8S20qe8jgAw3L3Za6urSFVG5p/lQN
gzizOCI46wHwYQI37KmoaL02v5DCOTykGNROABc1eAHt1kWjO0MCyfZdbGfXaO8yXOEVoDpwIzLC
XL3oL6L5lvSwtKYQyJ+xK+9/vXtqVqDNXf8YAS/HYahrgMwrkVmh+pfWmxMXorm0LIiORCE3ECeV
3+pPk1Mf5ZOIBmHpnH3QXeu6BGLPRw2gJxRbMTuzDU3iG9VVC/02pW7GbiOdOmVnoVVw7r8E1cmM
DwP1dJUIveUb1Q3gQ/pFhrMFLI6r7UCYcvsLhih0e1vIXc1Tbcmpbf8Z1EsJFSoS+svzUJsNgz3s
8NKcw4dW20/Dcx0TPS2UCPb7wn+WuhHqWYVkjpwc0vwQg81SOG5bIWUgKuc7yz5XohTZZ7cAJx44
LkAPX2LU5Rw+s+yz4iCT9GOMbYkIRKiz43yOZEQgBY2M2FVxjeeRl/SHULqekhs8k2zVOpgJlQZc
DRoWNsH5m9ofer+cwEcu5LbOUpwswR8/o+KnI4tT2/OH0KNYPdaHJRdCefczlIkJRAykV67L3i5O
49dgrz/2P0evQLpgIJvuWFiyYYB8H7scAWRvktCK6f8YHP1UnPpDXLgNANWRjTuAjIXQHuZItuRx
jkYIhF6XWYXRvwbOsJ2cjJvgSd+VDkoWlKZSa2O/L6why5VYt4qJNTIOgBxqnP4cYZTN2qdevqcA
jght4Rtr5skyh0lrIldvP1vlXUVSc60KMCwdRGomAwDnDKAxxBF9QmbkCs1ePsnAZQk+RIKdfy09
xplQ3ApHqldnveC9kMmZgD81o9KYYoxGtddU5qm1W4SaBU3VuHpWC0mc3hdlKVkdDgzEdJ56ig6N
HWNOOBF2cCkgcaZILteD6Is8nhksjhsj9RVkyVhHfHuEP/kQSmB9KY6BA/W4Bi+q8rSt+8QB8sxg
phwZyShmeMdb9xFa4ylG41Xnv1gSp+6FiJdH2kixm1t7UKvZo+BZBZVeXBViAlIXIOSqAsj7tzYl
S72pDCWEiKnv+aNxDszWBYaxt71XlBjukjE6pcpLC743bK/D/DhM57r8sC1iXQUWS+EMKo2MsJqR
u0Env7Lr76KTfkzDHcMuYGRtemZL4LP/qyBgIZSzqF4zMnlih5SJxyJJ7MT4plCE0+uXyEIIZ0x6
rkzSHCDSYPyquRvd91/Tr8NOZlNer+CKxE6uJnsv8vhLpInyBM0WMKb4GB1QEqhsE8y4s4P29Ovs
eTpnBNzJ+vttIZC7RUJVarWE+aXG66+ATLzLUTkCexPOTkOfuB68cqvk5Ltx1Ust5HImFgFKKK18
DRH6/a93Y7TXPoPgnkFK76jR21V/sRDG5f3iCCAXU49FqhoiASm0lYEIcSgJ7PfFBSnEExi2LDjd
cr6plAeR6sWkvs85iz7W5FIucdmbM4imP84aEe5S3+e8RCcAE03qoXetEdpSWIMM5iOh2qsPlMUh
cE4ij2VhtlSU1FgMgdsWY4btY+EAsNQdvsmfZi/bdQfx4Hviw7ZkwgNqnKMwslJt5xmpkHlIdSew
VJRQeiD2doJY77ZFUdvIuYu2rYA1y9RA6/e+9SMwZ3tbwHra8rKLfD+C3+lq7ZeQMJxU4Pkc0tsf
kVOwYigD2ZnOZBhNeCS+N0FVYxVDirAd4dBeMVOVDqY778efipNhQJgs3xNbqHOOQQmDeVQThO1M
TRiZVYFg098N7k3hHnInJO4uShznGpK+8itVhThfPlfZl7yjGluZ5bwL0xcHxv6AhWcwo7AG2hZ6
O4Zed7sis4MOpddiP42EmpOqwfmIaU4ypZVxIbJqee7GO/FFv2LPcEboVB2oZyR16+ucz/AxqeVj
TAZj8cA5vq+BAc9mx3MNxL26rSOHbt7I1BrZ6W/tJudExsYfilx71UZzrzvDBwMw+iyQlg/BLSWN
fWxLGOc4Mt8KBYPNC4rBpDttJc1O3NUV2lRH5TT1GsrpSl69bFs4pS+cCzECU7C0EQYeq7otRJI9
h+jpGD6OIeHyKX0xWLVxoZl1KbRi27JbEd0cxldEb3b8PH1idp3/8J3geXth62XfiyUYXKgR1EIv
FzXuMDYNB8u2A1B6ZkfFC08C4YfX81MLWZwXkYS6LUoLVtcA1iA7GM/Fj/a5t5MrY68x9M1dbdcO
o+KbzvrfDFwtRHMeZUx0aVCtGQ4TEwxyCBDu0CnEr9ubybRgQzUNzquMcRlZpgK31TYIfUckU0c1
cI1AcQYZQ0+atcsGFATVlKjNEO7S4HyMkVf60PmweS30svSrOVADraRWcl5FbcfeyDLmxU6d9wsX
UbkxUJVDgID7hkqbUgviHErRGD4IJxCVaBmQhiIbBM329lERBm1wXqQNB72WFVRIMrDl+vOd4J8l
ca+Q4CHUSjjHIZeAmk0UmJcaXE/SWaB4TIjv8+98oNWMnZhipwrdBTImcKD+20bxr/pOLbShHPBS
jfrg1IvhSRYbu2yDq0Htj//pTHi4/ikZ4lzIIGpov+mxYofdFzk8yz4FZbXe2HxxBibnDDrQiqey
jEzFr6C3caL7DGAh8/lXe/vs5Z7gYj58H3r0vDvhJHjYVGmYJKWU4eD96ZjGD5b10xJuQx2MhMWH
tvuqhN+2d5V6LfMIE6MuD0irvYb4DByhcSqE9+XB2stuvteIM6Q8hcl5igIv12ocsLx2x5KSuRsg
76ACEU9gaclrgXB95Oo4VxFXQTIDDBKNpYfJUXYA69+1B/1K3OWAeicx7NkNteHhTc5tJB2gOrQI
Uz7dqXWVXeZFqm1esZxrv0cT09P20RFOip+NioQ2KpoZUYcQ9UjV5LYFfpFUROexfr8tab1AdjEJ
fkYqls0mC8pXkxAdxiFfhacSLSuubjMI4XoP5gPwgaYnIKRRvSXUGfKzU3KsmmbHXjPxMXhgDZHl
s/aZESlj+v8DlcimImSLnfEiwqq6IpdGBh6l7ttj/SjcDC9KA1aQAesE27dgyw/+l+3tJbw03yMp
+HLYtDE8m9QYrlHlt3Fn7rdFEO9pHnNiQrSh9A1SN0Vz5QdHSQA73N9g2ksLJeHijKCfZ0xH+HiW
JYdwuprnY64S8Si1DM596G2Vq2KFtECgABVNOUpy7FjRtNveLMpL8VgTVd6B0pTVvubbzsvvklN7
bm10ad2x9zpNBk2tinMbViIJQ2ayBGKwL+KzUu/KgnKEhLOwuEjDMqsqFgckRbOf+VHZoZj3QTyG
t+pRtZl3GgEWJRzJTk5iJ02++7FB/QRoMYgM20/6CW1hDi42oEWleOGyaD5w/5wqlLXC/quFgBh+
a7+zgBlrpYS36OPCNhHwDJgMEk1CRba3E/Pkb6UUzVRXcw5dl9Xmo19HO+QrQdEinQ1/lokYa1s9
TH7QKpgN3QxFll2R70tf8kCp5Rj56BBKTy2JeamF46t1C6hePZSekbUxHx95AZg8nK57rfiCcOFU
7rOvBUW6uO39UNzj5A6jKjQqmvqGAuMdadzca634n9yfyfdBZlEM3iUDMy0S2usmXFz9Kav/apZk
oXlcrKGofRmbRYN8svxT1ly9/hSrH3V0wIXJR+KsqD3jPMYICtvUKKDkgO5OOyc/qh4U/tAbjg4w
NJgWmgQcsk1mO7zBnOrbkyqVQi+TGA0kmWZHH8uj7AX3gmNUO4bWgHakD8QqWaD9+3DK5Fsj47JO
xXTEKn+NkhR79Sjeqba4YzxZPdrjKBMgtvU1G7IwAYyfAyushrfqdxJixcgLAWWLSOMJbX94ySIT
bcRe9HV7meystlbJuZI8U0prbmF3+hxeF1PkBjVww00R3CPVdPRj68b3dcIeiJgKQD9vj7LFp+ea
hRxZfOi86aPizoe0tUH2J+7EKxpWidpZ9vtiZ8E8KWDCC1ecGTTnsZuxwHEg6mLrTyddk2UVwyZo
zXsrIwKIeFWw4IBFbg06QhlgCb2UdXd8EcMtRVL62dcrIXP18iqeCkcMcKFZ37eV4jeJt4sUziuq
oQQy0GlEopbBOjKU9/oQFLirgfBJ1tpIaexuWByPPloTaIoR37O0YgKzNh6MexZgK7FNUQCs6/tl
ZZybTJF/SoweuZWoeNay7Fqrv+jGZHcqQGwQG4Rd523vJXVgnLMUJktJoghuZFRcQdnJeLaT9CCU
DM41tvLYlb6BBOLghE9GZ7MkGOa2rht39pTZ1vY6GFYb6upkW/Xedfy7la+ZjMWxmdncRkmEppgw
FLxx/JGXta1Wh0T/ro4/tzfxNx7jIouLq5Q08k0A6wK1SXfzowGQW/Sro23pHsR3gOqhXu7rDuMi
jvOKVhXWgtZgaUP8XNcPpu9ur4c4sNc5suXWSXIpJjIc0iR05c6QMawwpNm4DwqL2jmWk986Jc5h
5Iwa15CxFM2c7qd4fhxa8N/q+X07F/uyK87poN6M8ejFmUjIpnaR7cJilZ0FttoU7IiuamAGJEzP
bUGVT9cxlczLSXG+Iw26fqylgd3Sg9d/V56De/XYevKx++QDk3hwzV12yzDzpr15rd/4D1TahTpK
zqHM2lR3ogqHEqpfiupzruNRkRChAbWRnA/RdeWfeN9Hp0MQPMX++LytkL95Kl32kXchMxrfos5k
k5IsUZWcuuHeclpvxh3WdTeWKxJFj9+kOv6VyA+z6mKBgegKJq086uzKvAY9rpLZ6Xk+xYf0Hn0k
1pEaOGXasGEM76dbh0mu2Wx+p6h30xAANKq+y6PwlOUBEQ8QesETBgBlE6ivIa7QWvs2JXdGhyxj
722fGuGBecoAUPLGXdxLkSvlpt0BiVgYEaSmTWyXgfrQJCLRs0KtifMlgSiqWgqwRle3npXwBbGI
nZJw/oSyK+yPWHiNSVSKJkgtDKPrpSM1P4SMgKehlIBzGeZYd3mkI1Ir0w9NUFzP+WMZFU4b6O72
8VDbxbkGvSykRmXpZlXwnaYsjt0g2aVhHrfFULarcO6hmZu40C34QO2xvVK99NZ3I8e6Dr6DBQhF
AgpQf33/LEszgXKJhljuLu7MLtZ1BkFZqZ/S6jSq4GWNvtSJttte13pEfZHDXcK62Ovt0COqCY/A
18aYkLRnVXsSApB9571TuMjhIvfGN/1MrCYWPeVH1mbE6tri7S82GerC+k373EUaZ0PlPBpDrEKa
+RlslV8YHHQPCOMQTEC/Ks2WS2WV1/XwIpKzKCOqxcFnT5NQqu5Co0AsoDeVUwfUY/I3RfSLJM60
+katATvP3syTY3ROeOw8NsLDYCakaqfj8czS2L5XXP1/3ka/iRIv4jmDy8oJnPIhmJv6HQuB0Vzy
vTwwUChGrVvHhHn/5ga7iOPszkJoNWstQivjdvCyw3ww7yxHfkyeFKd2uueUboigTpK7pZF3kUY1
LSPc0qM7NHZ2H7qGx1ovcy9+YMy3glt83TZDapl8+aUKrLFMJNxk8XG8yvEWTNDsqd2kP439K8vu
dUTxr1MHyRddhrwHglQMPRICjFkqB3hnGxzJut1dsUkoqoWM2Fa+6hJFZpBYIeu4Sk5J8LOP732l
+JsYztKRocPsoyG/FrkW11rfG33fChZqIMG9qR9JGsLVNSy+zymjooPnXEOlyq2tW8V3E+OoUCCS
64W4hQxO/dIIWfxJQMMA1A+n4eS342EqgTrEIPTlA9OGYHcWKQaQ1YjgIpZ/aKp+DDZCBmIgowW0
/ByT03+rcdRCAHejmdOsptGQ5u4gXKXDrsGauuZkthhWL+xta6JEcZdaoDVyEMTAVxHHaDdF31sQ
jIsoQVdXrfg3EehiVdy9pktiGrZCC9AT9DDHQeEm0T5rG2JBa4cDPmQZjxDkfTW+gu9LfjulFWp7
sXJlGTcC1Xix6guWArg7ZcScaR4wdKbBMffS1XDNSOxGZ3CnJxrmb9XZLaVxV4jSWG0kWRh1i49W
uqvvkALzDMd/lAM3eZLd8trHlOTLtk6sme5SJme6flSnvjmiazBL7yrpqkpuh5yIecld5Ew3DkH0
rKQ4JuV23hk73FVXSFBi2oKVFKlUNvsYH1EtFsTfGEOYFmnuI73R5rdhsy+qzlPL+1L8HGnAYqqu
UU4ntHB1WmopkjPhfh7DOVSAyafuJ/SKS+fyoKGJpNyTQFrMbLYWx1lwNjWaFU/ge31tN8aFaL6U
wMdDaAoILeFOfdhWDsK++PJ8LJhNVGpQDk0HeF2l/hhk7dt/E8H+hMXVpBVxDrx0XB1BdK2Uj+Lw
Y/v7hH7zVBBBrzRKnzBYYAVwSGmAkQTfFqyKuGFX30FLHeA8haT1iVDJ0PHGy77o2Z6RGPSHCOXK
G+uegZT7IiGSWhnnLeasUHU1ZloH3Ga9/DzJVzHilO3tW7sylsvi3EMvFHPfjD1gQHJDBhANDmoG
HKmj9CabTRFV0F1UFArSe7UDdTabMbNU1LMlvm2zTfV5xgQuapZx2ruZqs9P3ZRPH7eXxk7krS29
lcKdGMil1a5i3MzIEzp5lhzrIqnsLkVRLwa097YwakncYYVoFC0tQUM7YozqHRp7qdmv927v7Wq4
g9J9lJf0iYGpYOhBOWA+ac+eOdT85HuleyuGc+V1JuSDksG7SuOzlFgg77yL1T9nbnwjhO/dDPLY
DDIAFLqgzejCQ2ckaPIiXBuxX+8SCYEmjU37OirHSmbtYQAFIEjoD9vnTuwX37pZjWEWxxE8aBDe
98HLKB76kLp/KBns0li4UDmZws4Y4OLSYXAq40vRnTEC4/7FQlTRtDRk9qR30B/yDAYrgZl/Ec3e
rFmdrXbhcR66Pw4ccfYLOZweF8HA2GDgRzEn2VaPQnLoqZLVClLeWxm8EkeFpXS1z6abTQz3z1+1
Q4uZJIa4cacflT1c9gPYQDwQSt2qz+h4vW5/kJmfVY9wWSgP+mGqrWVkIv6I+Vt9xaBoGDzgfJ8d
1V3rRK7/QGn8qposBHJRilmpaNtR0aI5RT6kZSJADeqpOjSGGe23lYUd0jvXuhAlcxppZrGidejP
zOXRTvLIVoJvbQ229cHO/N4thJdteauufCGPs4AkFfxAlfFIy6R9LD+M7f+Rdh3LcSPL9osQAVcw
W9juJrvpJVEbxIjSwHuPr3+nOHHVUBFCvdFsZhaKYHaiMrOy0pwToi/9BYDwnCjO+4T0TNee1oDy
vJqAWhJ3t6P4RZT/Xri0ZhvZMrVOVVEkBdiCJjsVlCrKCIRpYAAWwCjSToVHK1gZ8GhgF5HLC+jb
n+4qjbkF61How0YU6EbZ64D2bT03Vpl/KXhogDw5zAVoDKNUlgHix4CNj0k7L61so0hgjJxxv+0j
uurDxI8KWLe6IiHgCtNTaXwKtbdyfNu3Np4IJnwocgHY3ADPtChWm0MTy6LViWPqR5nw5T9JYseA
skVR5yBGjAimu2o4gZdNDjiuuh2Gfn4vdvAHW+mgwgLNHCijHtPxcyz8UTy//n0mFMzd2Gp6hnt2
Ud/K9AagkFbDfaZ/7DP/4jLs/EvQlJEGMjmcSBTYZY6apBp9CjFKnCbkNhmjByWdPblt7HaOea3E
bdmgqNQVBVivOhN7NLmogMsGdpM5LN+wMnxIK+WQS5MblQsI72X1ru7icylgCD8svu/bx0bFgCp+
Fc4EJFNKo2qhsWLwsmfZHv3sLrebm+40xlZjyZaQ/AEW/K8iqXesYmDVZWHTYI3LETvdkgHXMVpm
fo+u2Z/EWqBTI90wdFASMF4WxoVqRDUMk+LzSsQKAQXx73kPoIsmEQnkNET6AGqhFE2WxCGeUHru
LWJpx+QoTjNHkY2n4a9SmBDbDcBNquj6TvfWu/oXrBDYxlG7bZ3gLbRzLqTKpkdrqqnqsmiKH4bB
1JTMJCPobYPJUamfmoj3JtyYmaIKXSUwVteHilk2ISTQeVlKFAhIGrw3aKODtzZDr4UPmQQK13gG
Akf5Y78vnkhQI0FxupBShrwtxlM2/xUJt9jPtDnOREPRniwmVOlymaldiV4DBWymYwiBE557oGd0
/nzDW2HZvuZXmjFxI6pKg4xIUSCN7j+3Z7qnrt3RUgHhzh5s2oQuGZIpEQ2A74wzkXEwCeazIazI
RgvkGBeVCJwG/badX4WwaCDaEBAMOmKMg1iKac2u4kjlofqm2xTKR6q8+fO/753AEFcSmZQWed7S
agTfsBGAKeyV+sus8mC8Ny1wJYOxCrMr0j5XYBXamS4AgXL8W/yCKU4Zo7EBXcs9Zm7sIXA0PHuk
FvDBHleSGQuJ5xqdYQG2nxz1t/oC1Hx7vpfvRM88UfBp3m6pvK0pkQmwBkXyoUskjX0DGiBE3E5b
nEgGIXF/0VIAdwdHyiXRVXeieIM6p92Znirklh5OVhz/lUl/9+mtUo122xqHDiNXQXkXmt4MrBRd
d7Q6sWqwAQvVbKUx73Q2fRYjr7Iu6rBuFn3LHMYwy0M066Kj5KlueIrtyi2PtNMbOrz9yK3ET8J9
Ae41k+ALMV4UqLVm1L2AZr18UpSDtByFhJNObL5NVzLYySRcP3VcU7Co0ZY8yal92Z8c0cVGwgNF
29OtGA3QBaBw4Ah8zfzpgsvrlYugtpXUrH8F41jSMoVRt6CapNwNt8rBfMSAtN1c+JfVZgazlsS4
Vz3jou8k5IejTe4MX8kRd0NXe9Ysye7sHszHd7wq+vYxmhpI1TQDR0n9YJXBDOpCsLSN/D3PntoE
D9M3sX7i3CVbviuJVxnMM8ToAzUZZPhSHtlYiMQwjE3XFAgCvVMfS2dA4fSwL3PrhbUWyVgn0P+n
rh1BgLhI+UOeVZdh1hRLnoFrJovuvqzfHNv/9DPZ7aahJoGq06n21q2O+iF2wWiefW693jFP8iE6
Zy/TK0fk/idFZvPrsaV6LYN4BsdWu/JpeGuOvT/chL5Q2TNIgisuH/JWOET2JBLRUGVd1phEN52K
tisodo2aPRX6KUsPiwDKmx8Gb8d063JeC2LywzEdZGlClxGgsw+od9UJJ0hSW2PvkfXfZ+y9X/ow
BtMjbsnxJqsPRhjbC3Ey6VUMSquQOQ8+mZ7DnjjG9GNTNaOAqtN4gzMDTDaKLFRicKXYJTiypsfe
AT0spmNph6wPbDWxebv52+a5OjvGF8A8r+UpoS7eWMmRbndHdo7byp8aq33t3OQg3sx/MDlCwNQI
mntVE3WZsEiNygAK0kzqgJF3qi+aXfvB83CSTtEhOen33BnWTX9YSWO+8zD32izTIc/0U31p/fws
2OlRdAaULSmdDm8sfTNhBXOsKokEC0kmiwAYjuWSJ3kPM3IkTwFgD3kM3vuc4uH/MW20Gc1W0hin
WLqRzCHdlaDp8XxOvPClfMltubK6E2Z/gFFKFCv5MQjWfpjZ9Hrq8hrBOiVqcL9GGTMpi1kANAUQ
ShCylaq3gG9z32iBpzTJpypWvu/Lo5b4wVsIXdsheOdqbB8iqadaxEgjzqsTM6sv2u9qkn3uBa22
6waJVxH7ElpGVdtwMo3NqLMSzFy8ogp+GqxyYtggvNVaNyac58DmAa7+PvMhNSUbQtwbsdNUZxFw
4QpYrltiCeTz/gfc6L7D6+BskgGuP01k3zapIo5mb+i495osdONmKZw+QtJpJJF+iloMiEWlnFhJ
F8x2VfTfW0UmnOtw+1v+/Ansy0eZ+ynXYjj+JIdWXXkmBq73teRJYC4/UdTRZjNhlsJyPwyRZUpf
9gVsJkXXr0gYc1jEHjvyJUro4XDXR51VB+i5cuPyZsxaSWGMIpMT02xkfCgdQNyqbYoWhdQzzwrw
2RJgi+Tf9rXafJOujIPQ77rK9cxGr/uubvGmcQagxts6GBMNYhu3hgma98amy1g8qM/tSLnSkskc
hkGsVRHT8YhdtJAgHSZLvwBO7Z3JauFFLN7JMZFSB8xNmwQDHLl6WAZfLp6H+MD5jPT0P0apq4Ez
KUQnJI0cCzA/YG0CDEuy6rPpdhbGlJ3xM3fbdtNKwDBAVFXXVJUdVxQzISFjBCuJboMHAIseTJd8
VR26ipp6prPcc7TjyWNuUm3uDVmd8dCW/fxTeGh9wdVu6YsHt6kfe7yqxcYoIyLWSj8mOwmiGJXH
Rcfy2q35pN+hGOPLtmDp31JfdeKjmbv6Cb2eEw8dcdNSrnLZWcZ4CAwlCuAMdXcbSDdG8ToFj/vf
cjPqAyIYVWlEY51FucmlUjO6ScaU96DYYhkfksm4H8PErhPJ2Re1HfhXshijDNqoTYdkih3Mvdp9
Bu7EOjku0pRbZvxX0hdeO2BHO9Y/CwZvyGxjkp4eIdAPNFVWYalMIJMyY5mJBqej6UmFlUDBLQ6h
KyC9pRhx82FEVsu76agdfvDClVAmmPViYIZihbii3wV+VlrSk3GusAAfgWRNusSxNbht60aAJe0P
PCfZvIBWspmYlqlVkwczDnapnluMMJT90/5xbiZCuqRqMhJoE+WnXyN1OAdRaQQYlJfE+0b81rSP
GiYAVD9fLv30Y9S4dDqbXk9ZyQ1Ffy/p/CowDUxtmeY+foeBphP0ANwbrck2rPkoHhIbhdJ9Dak9
fji+q0B2MjHsxbFpFKy5V8Vgk/iuTA7B4Gb6CIp3Xo1+87hWspivqRVR2WZjicdBDc4UADGEvF74
9tWqgxBeVVSi4bnz6/cbRwMY+0YHkDt3xq0g4UUQPTUHWriZ/OrMq9pw5TFRupsXkHpFAzLl2skG
S7VTdzgsflA7wZ0JUsXQ4+2ubEcYrKjqoiKZsEzG6FV9KEe5b2Kn75TYmsAiFmvgfwBm6CQd60r2
gvY+IYGVgsdu31Y2Q7VBQBwpm4psspOXuRCX0dArsBXxIs2PGhg9ud2vDcJSBLGVECae5LUICsAe
94FxHj/lN5Mn2xNmoQS7s/Lb8D4ugfxDV+Ezm8fNummeK8nMhx2UfIrlid5E1UVTHqeQN3K8eQ+t
BDBJUd41c1+G8LWb6LZ38wttukVOZ+nn2oGDA7eb7uXunxlPJuMQQ6nHURfAIdRE8jItiK3EEFxs
xzt5wcMI384xVwoy3oCQlgdBihyJcqUugAaLHGRJZ8oV9CdLXDAUU0aJXVZFLJAwCcukVZKQ0Vml
DLRcQS5YmCSylvnL/vfbrtpcxbC1b6kLsAkT4y1Mp5tVAA8m2CbUMG/f377juvi8G3XTDFcCmSg5
540i5yF2WFVhdEypcOr4dV8nngSaWK/eHwswDetOQdCqqjvBuBQyJ05sJyIrFZhEpMtwL9cmAkV/
kv3BGY7FM6D+nNhX74TIpui4Apc1iqcU/feVUjn2iRUpxmcT1dzWZAljAJziAVctJkCoRqXo+QS1
5pOG5JgScTc3kafbvRNYod35xbk+7B/VpvuuviQTMpSwqXJTx1GF6UkzUZb8RqrEAloBJw3Ydl2T
tpAkA3QabGE56Sc5SQUEvw6FtAhmLrjyfXqk47qBK/9JmWcljNHKDIV5qg2UebLosUdbVgRB4f53
27qqZFFWDE0CfxHygV+tQQvKoQoCZKXCXNiV4moxxqm7r/tCaDhjcyeMM8goPUoiethMBGrzbuwz
AzOuiWIMbqMOxS3g8HRbSE3dIqOZWkTuTwMhkb8veFu7n4JZ2GlNCIvAGJCWBqpoh5FsF2Zl5dw+
5lYyutKPRZs2G62KFBXVMvVMkNz3fnAU7OAQfaL8T6Bt5j15txp8a3lMXOrDRRwAUYdSdYB+Msls
KQc2eZWctcG4mybNNhbQXQUlsh6S8mDdtuKHLJsYxEPDFtkVc1FmeVTnrYb3tpaeliGx5OntDw5t
JYC5HKPOGGYlXmKnbODBqGaZjZd3kb0vZStgyIpG9xRE0UDT/FfDlwIiC/KioN9dz1bdH1KzsYh4
p0YzR9CmDaqIFpKB1oLxoUYMCDw5isfYUQTVJ1h+DwXZXxLuSDJPDmMUUS5Pg0Jg60MPCsTmWD+U
tmmTr+RCtywxFwowE16rmSeT+Yh6TpZ47ODYS/uQhr3dNPcZGlT7J7WZ6aI2rJsoYSGbZwFjCSw9
Av9fDlZy8UQX+vUQxOjBd+kBKCO+7tfeeMDqqPYYHbl9E5pEfAhdmq5ppqYRBXX+X80kmPJpwfYq
4MBFLEuMthCH58EgJ2zeR9hdLbRLncrePAxHWeeZ6GbYXMlmon/RNaohLE3u6EZqtclTbbqzBPgp
8DqoWMDjDXv+5jtfdWU8O0jLujJjOXei0goje56t97vbXqzmptUOARbiRUzNUGyI0OMNuG/mj7KO
C4LQqUGJfTQtAFdT0JbGKTttZhEv80C3WL7dUySZzg8edfCXOfuWtRkDViKZVCjKko5kIrb+DfNz
3N8N422WHSvegOtmwFxJYUwIq/dpi+Zi7kiGn5GvXfi0rwXv7zNmota9GeQyyD7xHKvE15l3vW06
+er3M2ZRieMCjjeNukBhLUltk9DT87/2leAJYYL+XBNdKQszB9j/Yw+AOiweS7wnyrYMGkYIZkdM
9iGkaU0d9mOOpNr4qx4PZfwSj96+GtsW9VPEh0dQYnZqlwK0CizSpqbbZfoy6k8irz23GRn0qxjm
6ROa0pAuyQRPTb8uomkv1Y3Qf+o1tx8/qeXnfZ02U155JY25WdJoHM0oQfyl/QPZbtE/MIATQwcD
izPvHuMcEpuQBqTTAyww5U4CdrABLMUA2Rlrnkq8c2I8P4irsNPnDtiYx/oy+qUP8K3ECjABEx0m
GzHOEY7jA7+5tFUnXX9Kqv3q8dVURCEFANtQtNFOFKlT92o7t9vRaj3hHByCO8xMQXb4LfMLXgmT
J5wJFA02+Zs2HIp3tMTWTwE0+Q5G7u/bC+8EmXgBTJwomLQ+c2LpnJuhNQxOp3JSYJ4MJlxUsyRr
sWQAzBLDiYv8KMb3BON1+4psvmPXp8W8W4Zm6olY4rQoi0zl9C7d9BJc9Uhfsour3fBf55vtpZVM
drNMTaO2kYYSmoHmKD0Jj6ndetOjCawWmsUVp/nQW3ph8cqlnC+qMiGlrLOkrgUYh473g6CfkBbb
WXTkfFGaEH5Ip66hhGWOlpsya+dwylC2725pczBCiUi8o81V+RA8/lF+uhLH5KcSncyaGmRvY2ac
wqmyVbG7WeJ/D9dFzPWZMdFEDQNZz1sEyCyIRmsGnqaVFNKPqFYDnklS59n7gEwACUNjkpYszZ3J
w+C5FyMf7v0cbfj2ldJvRYf6yTzGd7z5PZ51MKEjnfK0M1V8SCJ+igo7FUfgt3HymM3NhPVnZAKH
nIYRGAwMwI48mP29KNwn6XNdHSfJT8vbtD02eoNg4u6b5KZmhqRKCqFzX+w8aSgJ7WhWWoZtx0+N
iV5LdRnzL/syNlsR8koIE66aAnkmUFCy950LiqGBEIKNi/nAqyxva6NiR4DQvg5bnZIxBq5MMmJv
Zbzkcm2NmmvkHCfmyWBsYRmHsutUCclHIxyqPjgIo/YIYtkHzkfjyWHMQSNZbnTljBV/9EZBY2e1
doimUXCgmEETngjvCCQ8mN/tbAfLKv/7hMxZLXJXdiWIDZwqX+6LYPTDKr7VivE4gS+36vvXUMoP
Yx2HVjdHd6Mp3eLVyLneNr189RuYi8doJlQzsePrDHGE6vPU9T6JshctyICfBWpnR4lNjsjNV8RV
JFsqU9U06MxEzZyofYjqbwlemfvnyTlOtkimJiRZmrBAwVQ/lsJBKm64Ly2eCCZR1ZWcNIbQgp1H
uYlSzZaN3iLo5OwrwvtSzKUSSrqSAVIYYarWzn2Q3Cvt7Pw3EcyFQuYBrcoUtaJlsAXgMCstjypy
O9gaWMsidF5SZPPsoS/LyQwxf4G1YeMkHdTXJrdi7K+jjv2of9/XZ/tgrsIYfcIhzfKKAFBKk5+V
8tTJp2o87IugLvHhYlzpQ3/CKrPOewPwdqqYYXx3ua3Rbxg98EL+2fNkJYYNfsmki4UhILlV/ET9
2k3HXOFMfP8mAl2/FhP4erOKpy7AE4hi9aHg42JnXbdHb3aAk/ZN5E4+byZlK52YiEfMNgmbDIEW
rAx0IiV0jSOGn+3hb9XDFqqj/kFXQ17JY6KbvmDAG2zkmdMsjTvoogiO5IY7rUidfccg2EQ6jEoh
CRXg0HROeqE9VvMxwNqm4Gug7+TBA29Xr0zgYWMvBUD+7H5DtJjRohCEz+JtRv+TeL2PpQrtvkwA
ctceh3Pd2ryD27wlVjKZcGcQrL+SCDWTapHsWPoap/ekk+0g/Sr8WfReyWKC3iR3eq2USNwl5XuY
KladvMhIc/d9mIaBD0e2EsKGiaSeo3kAQNZQvarzxajd/b/PPSUmSAhBvrSjAEs3znThDAi+gT0W
2MkyLLy7PfEQBg6aDvtSeVoxIcNUl3Q2jRIbgMpNPXwG2BhHwGZ0XX02Jl7ICZAB2wGhr5i9Yvq7
Ee/EnuOy9DfunQwTIjozzisDL3tn7nq7Dj0yvdVlaLcqrx+5GcZXujCxQW5CSQN7SuakygklLhuz
53X4vcdU2fJcK2Cdrvz909mcTJKvEt9z99XFIdR1pWsNvh595KvgD0K3ENMYGZ2P9SiZ8b48zmGx
kA1FkxraDMADpzc/t+qNiRKkWPFwQbaFEMxO4xEg6mzDtZLUaVEK2HkaPYjjc4gqTNf8e34KvHrN
n0LYjDHDGEEha33uAHbb6Qv1JMuoaBU80Oht97mKYQoTczsXcVOiVDdhjCqUaiseeTCh250P0yCm
omJcS1IYDxLVNmxIhcow3ds0MqsA+pt8F4I/s7PSowCaIGBA3eXfgOBi75vDtnZXyYxjNaTPFllF
XA0K3ZZN1V26kJPZb18TVxGMS43zEi6hAQNHCD8JufhtHDvwtUkvIQG4TyDqPF5djk7szZt0wN1M
JKThUir7XRn52F939j/bdpnsemJsuWoIhLrEdGjmmChCHykNELmEqYUhBtWqbymYgXbB7r/NHwDf
9q2fn5MtYempIhtRjndMXTbOIDhyOthTzokS22HwKoS5bo0h7suxQ4pEEcx7Pz2PXnHBaiYn+G2H
9asYepKr2Cf1iaCMgoLWjvS8jF5SgodlummCvzmntZlhrk6LftOVnNwwRBCaompF4bVbO7sbbpob
7Pt7dItDuC94ANs8vei/r+QJShy3Zo5OZipkvhGdMebpxEllt3L3R3fv9QsykaMLJykhzYhXbVXB
lwRXB/OyFPJK0TyjY8JE2s1hmkv4gJn2SNpLJdwb1ef/eEhMnBgEjF2oIYJg62qnKMIIQesHjnwE
T2V7zL3+G8+Jt+IENnQxQ6XQlhwLvhMWRRoaJV6F8ognbo6lL503SUq/C5u3rEUwBr7oDZlKA+mE
hPV0GYv40at0yG3dHQEP7gIdgWJ7XqRX8553BfOUY0weF9WQjJKaO+X8HIS+0nFeiVsWsdaMMfEa
Uy1KmS6Z09aXWHhclIfSeN63iC0vWotgbHsUMDLWlh1aAuiXxgiuRMCz1xJHydsXxNOFsW4SyHmS
hnjINNFfZvd3NL6oA69qs1mDVTA8IqLSK2HvgwmpWdTOQRW0uVNM41HX0ifZEP/qpeiShQTXoBS9
BskAZBBRPib97P6JhlfhjB1KejhPYUjz5+ygSuCkRAlxmTmxaPu8rkIYkxvnMs8yGedlRiAwCKKb
XiYv2lB7INzi5enb5n2VxZhfH7aBKVCFgvxGCm+ljBONtk3i+vcZ22unpM0aAa23pH0ey5ewejX+
AFEdCd/KIhizM+UmFk1M+DjVnGduX5DSVoNscUoSlH48GukxnwPF37eEzffGWioTZqt0MKraxNBJ
dNs58t/vTeDcAry1dkeLb+Xi9By74HxLdsE1GqY5kRecVah/SerI7s0XDBZxhGxWrVZ6ESZP16MJ
04IhujetO2DLEHCcxwq9dJMSpPu8xh7H1NmFV01oDKPow4JCtLkAMSum77mQnoBb/7J/XDxBTNRI
g7atBpBNOXr5nI6vZn7QhNNUcaRsprPrj8fEh7aqS6ItSJnfKUMPiTehb452R2oPaPvSdDbyR9AO
6zy0Zp5t0H9fZUqxOvb9kBS5AzooJ21FW5lKVzMVb/8zchVk4sVgYh68EDCkRCzDL24xJAvKnH+2
NaPP5Bz0lnirHtrP0pEjmJrdhwwACHGKjs1wTBEy7mZqSV8vGgSPNkWSkKwFsCO0+SYceVe+tGks
V1lsKaGuMjVs056eYnQfHyYgfz7FPrgU6Si/p5YYK0kdExuVHN+jOuzoyNYUwPwKYvS2zH8OdjQu
uqVcOOTNmL9ST/7VVoICQJkJwSBbUfSXNK5yzECWnLRms0SnrIQwDofRJpEEBnIBPMW/iJ96n3L1
Bh4AnltMHsZO9oN7bPR3730+xvmCHiyB9YjPN6aAYI80yUmH9tDo2k1U5pdEF7+kIaZMM9mrpw74
t6A2FYjAeaVvOuJKb8YRtakmc72MiGgY9kym7zG25DKMce+7A08K44YjIBljXSC4CmabYIokj7/m
3eTuC+G5AXN3l3qlF3mGPCQcXrAEIgDQV01ekuTtv4lhru8g0JtWLpDQmbCL9CzpjwGo09uRczA8
52ICiNLERlXqsI7BM050akrxVS/3eABQnJNh17uj3CwDvIgwGTaFTosK+9xjWZ7XWN6+pa9mxi7q
Cnpfz8H0ftGEB0BEJF4mWgB3W2zNA0e0k9ecfIenFxM0kGBVrVJirkhOv09G7hqh7vB7shv8Ycjl
VnoxYQNbVEUlVjglYtGNOmyfOd0h/VHT0gkmYyiRV/eiKxhdHq1m/G9eJTMBJFSJlLYS7pg6q2M7
qIpD2mqhFcsJxxY3AebWatKvvbquhboRo5hGetnHYMyX6s3EuLTha/Zd4pm2cR/64VH05sx2B1d8
v2x4TSfeeTIRZF4UWS9VxKmoHB0twzJmPGImveAgQW8+3FfnycSQtJhavaCzikNdOxLqrqLspfkX
uT9K4llPvu2Hku30ZCWOiSWiKtSKnmKekFjLl8Gb0AjIsNSA/xjHBkzWlnyrHSK3Fi3e99x+l65E
M/FFFNTUrFUYT3IsL7kbHCl2RXHpuPwznJNjZ5OXLtJnIw1QQ1Jvkcrm2mM88kq/vBSI5UlNGhJk
ZYKgDG1usNMFhFlyE7oETeXBkoFQDsDNERBz++fHuXEUJsgMmBvTO+xSooN9JNl5UHtsAHoCl0eB
Y5Xs0MSiGBhQk+F+4vKqth4xI2CSvWnNZ1H5NBqcrTmeUkxUSSQtVqYGN0IAtHWhPag9SFvS1p55
EHO8S4ElTl3ELimnAmqp586h/IfmY3EwzwL28jOf18/ZfgBfDV5hIkiR5nNRNJAm1Y56ohTxiWSr
2FEiDwBX9CKXN8DOyVvZ7s6SytpQpTOmacwRzfjB+IGtpS/7FrgtA7BBdN8fW9ZMvALEmFmPNfo4
ZRRi6877f7gWvcI+pqlXEUyMmmWlKRUVjbAaD+zZzd3aFtzY/wfIJ73jJSTb5ncVx8QlLUtAFm0i
0I9KdRspTt4WbgbQWMKdnRD3FWMZYzJxyZuxhWJqKwIca+kKO9T7oxFUh7kYv6HJifZl2902Ugx0
Kx6v3nZY/Kknu583GUDOrTTcNMC4b5QM7gVCvT/Lu69CmAClZNUw6T2KI2PweZZuzODeKI77Fvib
O+wqg0mB4riTF6GJ0XZTU1/LjpI5W/141NTWGswbQbzDCpma3GqSa9SHILW14qVZfLKcR17OxzEd
g4lcJRkkbalR4gqWxQpmyc6W1GqUcxXKzr7SvMOj/77Kh1oxJJWIfWJwLBRWiqmXJb/Rsud9IRzf
ZmGRZAHgJSp9aJDgtc1uuawXvL/PxI6hAZNMnNGxRWDyA6t5QZF9X4PfvKqvtsHEjrQfs7BO4Myt
S0E9E2+4yb417oh9fNqAwwbx932JPJ3Y6CF13dypaCZlwrAcAkkeDhgi5+nFkcKC8kglSsRljHWr
rDPOpbjcxWLHaSHRj78TdVlCWZB7jokhxBg/WBZfCSsfu+yvRqs9tLXsSonOo8/iHRVLKVuo0jR0
BSrfwiG+KB4S7TsptBbf9McjZenV3JYD+vqbpO2ndbCrl1rYNfWEcWu8Kuj2eu6rR+IGBRIopKKB
9V7AVazuLeucfSvhuK9Jz3flviXAuXoNwEAOGZ+M9C0NzkbBuZh/k25clWNCRJkNYCDIkNo3zlRi
r1Q5BA7GBMyvi4txSmyXO+R5XytO+DOZBAeNnWgIQjhbMGMVW8xsUtwLYCDOU/u/CWICh1YZmQIU
D5xbJiiPTTRWXtZ0mPrXq9yWFpIe9uVRp93zBSaKTEOSxjNdYRdP2IQ60wWy/piceJkHTwwTO4Kh
6uc+oL2fI9jdzv+w4YHt1v8TbYAZgt0d4DSxkLhmELRjqL2L+Yd0D7SmQPHgidncIgMC1U85jDno
JDCHoEaQ6pzqOHijmx4yzBfN3/XzPwhN7Wce8/a2BV5FMoYx92JSyDEssGhP/fSSjYuth08Tj4vt
N7HqKocxCKXUi6JWsdeinTUfscrLX9RX8UjnKbGi8SIceZg/vwlVV4mMbXTCPCgl1ex/cz836nc8
mE/iMQc4lGbJKM1lP3jsCjyxbAutW0ipmw1m3dRzc9tepIORWKSxg6P6hCrIe+Ws/Nx/VngX3G+i
10992a5a2RnNKFMXzzMswcSwHMEeFSBhGXejU+ApzWWu2L5TrxKZVHVIgGSy5HjJdD1Q4VLJm4Cb
su95H0ToomYQjaL3EUnGpMKvYd8AgV9cCbFql1F1VGqwPFUyD6jnw9XCyGDakcmCDR9JSVR7MgJr
FIPT0IN8oZA46QFPFeZrIbGXTAB5qXZb/iDiq0E4QYqnBpPUB4mhyQP9VKlg2IsgYwAX6Rt3nu5D
wHj/WiZFypFxJOzeWN2paq7nGUB9lfrSa4NdR/MXSS0sXZs4l8i2RldRTDgUq2LpAyFVsWR6wMSC
VVXfTelfV2QZfZgAqKA1nCkC9OklXy0e1empGB72jfhjXGdkMMFvGBpV7TsoIvqGj8HNgwnsUowf
LujZ0nqziDIX+b4vlPfxmPCna4GUBS1kmgCG+qYYSXKDm1JsrQK471/+QJYObCiQ+YKjnV3YMkmh
VR14o22zjxw6ogonxWT+xAkGmyqtxDAeFFJk7A78lrZKXmPz75n8FSfP+5psOulKBONEmbC0kmJU
qh30pRUNTlO+7Avg6UB/wCqPXRZCgqKAALnqidM1svYAhKTWa6Zg+JOAsNKF/pSVKFMuSBHq+FxV
nt6IQeSKApiF2sbd14j3yRgvTSM8esISYiSzv00B07ko+b8t8VP/0RVA64DrTNXZspxIKmyVTBCR
UdZKbcD4JEGd5yApd1IGi57/PTQ1I5HxWAAeZ13SQiIGdzGiMvqxizz5Qt841Sn2eOBB21ZxVZBx
Vllo0yQIW9WORTT+8+W2rAYP7Jbe/lFxxLDj1u0MzCQ1gxgZ63vEkatzwZvUpB/ml8T//cPpFJvH
VBX871ejG7WEhFmpqrZStbobl6XqFxLIESWSNgcTVLhuP8TlQ1wF/3prlJHM2KGyNIbZ6j2UU1u7
zk5VujhKdtz/gh8L4IwU5roIc2OcTAIp4sNs/2/uVTgrNiXz5aEObZ4XsMDAECvhupWZgCcAPlkp
JQiL8FSL54el0+0Ey2L7Om068EoKE/MkPdL7uIWUML8BdFWW8IoG9A98sAkTu6MmMUwN7+tfbSLC
QntlKoVqU7zP9BFMzBZFIQDTFEAqhHveo3Dzq63EMb4bNXJQo9gDccLomqmCkk99UCTB3f9s1J72
tGJ8dohypRwriBEMvxX/WgAq3eovdf68L4ajzYeStzm1rYKdGTsufbV/zkS77Ti94m2jvn4xtrBt
aIsMzG/IeJ8pc6dDczPQFV9you+GoHD2Vfr4VKFOZIIMhQDBC/ySVOfVzdTmbWc2Ay5B86lyZpsO
S2j32q15Xlw05l640Xz7G17lMaGhTaXeKEUc1T9EDWCxchs3Pv/T7BcPOnYn+gNHxw+tCkZHxug7
EXxnXdKoNii07Lq8pIonCF+SLLCweBnHt6V0GbkH+WGEjRHKmL4eLaPcaVC086pjjkQzOJTHBIXb
0Pn33WjIoryjRAevKjDymWdTRwpBV1QYjZSBQD2gdNI/BoxFk+q+IeesvGRJaundt/3vSj8b63Vr
qUxIzE2pAaMhpJIYEGPVqRle8FhTPAzD7gvaNFJKb4B6DxhnPvLNiF2NJg8OUHn6J9IDedle/Pj4
bqQ+b72LhouPiv0Ux9YNxE7JhaWCOBFotAVYVjFto4+eEX2dCVKc8DmKvnM03Lqr4fUilsWIgTcu
Y6KJ0GSTuSAdEP34Mr0Jb60FanVwU4xeeLuAYDHCYlTmtt94Dqlu6noVzJhpAfqppjYhODO7sw4g
aFnm1WE27UQCzQBRFVnTDSbEJE2cYsYYIabra9C4F8DaSS1V/64IR3P5g3eJuZLFhBdVEEkX/R9p
17UcN5Brv4hVbGa+Mk5UtCzZLyxbtphz5tff0/Jdz6iHnl57n6dqQKDRABrhANktuyOpL8iRL5XY
5jT3HI1cs2LnZJjj6odBmYcZLOlRcTNkpqX0zaEbRQ43l6k6erHP2GFOZxanbElUsFNGdvuW31Qe
FjU6nSs8DY01uSp28PECnVWFOCPJ+NKpj5elDGC3Zll3oyLa1iFv0IsjPbYAFChplWdon7EVI7HF
BayZW7P/dP1K8YgwNlHJBEHCMgEEbEnvjGVhjeOjSDgm8LIP6OMBsXUfrL2v5YLqtrgL/BxAN8SX
vMEfLd49XQ0MsOoOBlcRNQzWMqEhcIqQUgwgNLSu+MO2/2n8qDZZ/T4Mpd3wUrbr0jtRo1pyFhZM
M4aEAb2o2Et8MDRbTx7RSHv9gLgc0W84owHoSKXsI9CIttjUTmtmTm7LX6mdK7gNLOtqfWKIMQwh
9p8EagBilfxTKz7Vmn+dm/dWzwunQYDFrcuGKF8sU+mScWyHxpTtfXAcHNVDE6M/7bACwcueFaxe
pENrYm7JVuz94ET164d1Is04YmywMyPqzWxNS2wlPqZpYvcK5+G/7oTPGGQUMK26UKW49/bgRXcA
5cai3NyvsSqg3jZfCy5OBo8pRgMD0yCCgC0dmO55rqqNOTzpFUcDeSQYBWyUVMsXypFafxq6vdio
ViPxkppcxWA0r0pTBKCUSoYBClpJ0lxsRjug7OIvD8IRHVQuML/pFJHpiICjv66XPB4ZT6WogUDC
2MBmKMyPC9rD1FeY/uJFoDwqjJ+Sl9ZQxozyWHxZivu5NT1h4UmSR4TxTGM79tGA1UJ2FhyX2JvS
x1jZXpfWeqjy+yax3ZbTgiWm7xoRTY0L2T2ESuzPfQQY+vIwqTyO3rMGV4wG23jZCXk+FAXkNu7y
2h4OFMeCwhcYj5Pb7SQXE22YREHnulP4AaauxT0vOFuNdU+3mm3CNPUq0QKqnbSLIMd7c/HrLb+N
lUeGMR7TKMWxShUkwWg8BWroPcHvfN5Tj6MiMmM0pj5dsIMSZNo6taTUSav7tuPoCL2vF2eGh40u
AxqIGGxvySjVgBLSQaPMIiuK/bH7ohS3Yvt4XRVXJXZGhjHqSVUBgKEV6ME023yX+72nY88zT2Kr
fvGMDHMw5aKbyRQEsA8DpnhvkvHhOhu8/2dOpAKIdqX0+P8gfh6LQ8zLrPNOg2rEWRAxklFTCBVT
lQ92E9xXxk1VtBaJNtf5WHd/Z4JizLjQZUtUDzj26oW+QQsPwys+nZVEwy0afFSOlq1q8hk5xm6j
NiGGcgi5EfVhSF+m7jAOn6+zxCPBGO22GyS1zyE6QR3tXNpqwleh50Et8NSY/n52PgFQ1A1M88p2
Omp+IwaPfdn4AHPaV61pA6FokwjLYewDjvgukfJoYP5bfhfVapLpUS8vkB/QMSqKtvrzNd4K94ub
7HijaNfliAD9I4uSjmkAeYYcw6azNPPHLB2aiVOx5tFgrIHRyKQXF4gxFrcVMhLhcRo4Gs4jwViC
NEbHet+DRFiVdtVhaflrBliM6zp33Rwgp/NRVnldJllCjWdKsCRc1Haq8L/dHJMte0iJvBhGhONo
5cGajE2d3woIsK7zwRMWYw2CJdUVzH7BcatRfyN3I9aRSMu4jbQ4dK+TWk8CnKkyYwpEieSJMUFm
I96Y5W7a1M7wjn2WWAA48nrL4RBcS12e3x3GMIy0trwYYE470unb1u+eCaKC8jb8+yl35poy5qEe
Bgw0ijgsxMj3SRJ/zqLiQOL++3WWrnsJTKN+VDsMExfVXIHMgGFDuj2wEW0SPI7Cy3U6HLVgZ3qV
uV9arHWTbVl5aCQ3rO+bkaMOPBKMJUBpYNE6am1q8zntPGzgsAKNY20uu9LfjwW7ELEJEblBdtFk
PinmXA8ItevGmm3tDVU8O3CUT5MdPeg32PT9rg/OuJF5WxjXswIY+v4PaUb5FiyAL4ZegxlCn7NP
l96HxxITop7oSU7s8d5Hf3AUJ3qMBo6yKJWiBFbVUPUHJEADbTgas2inUfw50QEH2cXPGH3ZSr3s
msVoX9eY1YYUdPD8h1+NUU1dQ4+3OoE+HXUP92gVe5+6ar+0DsEEeuImP9t/qc+e02Q8Vj5n2D8S
QMZa1z1Vw2hnevwoqzKHt3VVPbHGqGqUjgaOkoo29yqA9QyWbj5cFx+PBOO0wkIVxj7V4U+6hx59
ImR8ysMv12msG48TG4zPwgjP2JUj2Ci6TSv4gnkzzXeBaF2nwlN8tptLFkklDDlYUfxg19xGTmqr
98ROrBybkv7NSWIVnor/RTcaletZWKbn8yIt9ILrUmRVw41ZwJlwu7jXHcmJCuMl0zyZi4R6Lgrv
S3fHogMSY5kN6vO8GWlqFi5fZSdSjJNMk5aMOo0zhWGKrD4o7nK5cGJ18aQEolRnqyUm58jWg5kT
TcZUtYpY1j2NMQX0wpj1vm04E5KXA9LvdvhEgTFOJYBP04pm9rDZKbWER/oS7FBNTP1ic0eXs5ev
0ivtnhW4eL/reSvpN202F6IZeYCRIKhI/ln2UlfxiYdOdS/CEpneafbS7ezln0qY5OQ473k7FN9H
2q+cJ5sZaZIunoYMsqVdP/Jj/U1zw8+aX29Gm/btlX7xvX4dZhd3nm7cxFdwjNcfDPOJf8Z6DWEg
BINCvyCz67f0RgCUfbCd7jG8t0P15R0i54lXfeGdODus2uuiGpMIUo+2wHks3XlnYNn5tCn28THH
e1O5zbeBJX6qbNMhnOaDdUN34pgxdFUoCEtZQtv0uXLD5imoX1SgDKjKI8fUUat87XAZ6yMGWCiW
07RXtDX8cD8eE6/ZL/eLHdrhC5ZKP3PocS4qO7wahvWMXivQwwZ3cUdnZSMHbwOsHwfWvL6DEj/y
asg8kqw9ImJXCgXOsZ3MeyAYfi1CxbnOFo8EY34maUikWAZXamwgqD2kGse5XjbQfzQ/MmN+zKAx
9I4+CTtP2iHWxLbqwpPcGlnJ+UVocPNSJ+a2M3BMOdsaJ4RJVKDIgtOSQqz93ofYPoqmKzHd4gns
BRMvBFuPIX6rPYtKqpKmL80QXOrVshWmcRcDa66rR85x8cgw9mQk81KLBezJom/U5KVp7JS35INn
s1i4vEEKSD+FEB0e1591L/HkB7olC5WoBiWofivu1U9E5VjKVT2UJdEgko5WQ3YQrRoDua/0EMVw
Q/2iN+nnoea1G6+qxBkJ+gln4UoVDGPddhHq4KY9LJ2NhT2hPjgTEpYYmcWI/fWb9Y79cWGgzugx
BqqFfRqLHo+s4EnaESfz2m/qvoT5TdGvpLvq/etgyzviZvehV+yKo2GHHs+CrL/7zz6CiZ7iGbu/
xg5TBMAQuxExOg5EhodhU7mGld/RbjD5x3W2V+3/GUHGZoXA+C8DFVyj/rw3yp9tUNpkmjft4F0n
xDtOxnINtRgGpKbPcQPdQ9mhnkPMx3yuMAFtHvWeF0WtupszvhgzZgikyQQVCtq9LJ5gAbxvp2yV
23eAL2fe8J6Uqxf9P+SwCIF50QlB2InzAHJQW0eJEjs3fY37RKfm4o8qCirMGy4Qm0iUelwJkg/Q
0UxD1FtXiR0WtWgXkfZWqSgDS5nWOWOFlIcom4KFIaHBT5aeg/911QLgWxjTNi9RUZk6zjMadmmK
LavAKLquMeuu6Eyo9IzPLEAkDaWG+h9tFjB2AGzwiZU4zQbBkId0qCvu273ARVrm8cWYHTkdkryV
wZduTDdTbnzuUl4f+Hpd4YwxxtTE5oJlVh1ojIj0MCrmAM/Skf3J/e+cK085GaPSVwJJwgFGZZBi
SzCxghfvCoMTSF6939AHxpCIYiZgaxduQCEtjlGhsl5bhekqJgZ3Vezf3XCUg0ePsSd1LtZKm4Ge
GVkqtge90vaE0ldd0bTGO7JJff1+2FFIxnnDz+DwbiJjXspeAZBUAOqtO7oUgijB0128BZC5j1iW
wytHJdlMZp0glRkPuAe5dOyjhynkpf44CsKmMHMtHKeIutrGm23zVcV8KEB5FixEmb3hs+ymTnac
HzgHyCPKGBBBmrREECHC9E2/XZzcbbb0fgu2cQAs1vSmeZXf6xybctXd6UAY/mhSwiSPJ1EG0aqT
fBMhhRK9NBVGz3gbTHjcMWZkIXKcouldts289ctoG/WSHWoth53r8QL4oZ9xZiJrXR+NccHJAe7Q
nTzdI/vcjm3iz96CYxMcXuGLp4uMLVliBQDMDQiGwp2q30gxJ0xYD2dPtpHtikU8SUo1pMr+1rsA
ObhJ3cQxHOInN+GPdxR67uOD52jet06cSdE0R6Dt1VSKr9lWvq226Lm8D5/mO/3r7I3O5Ff2+J23
X+QPAaeqYhcRXWGnMd580IK5CBRQlW8Xz3hqsMv7QXgUXdoUJ2A8sXMVirTklFuK/5FkSD+UXuhx
gVfXQ6XTdzAXMZaDLDIiTMY2qHKHG+xDcot9EFkz9nJVaEGRP12/+esqdKLH3MEa3a1dQOCOBPOb
2jyYqXv9/9crGfKJAHP3ZmL05hyCALkderu8iVDJGDatpx/zbYq+av2+3Uob4ybn9OTxGGMuIxBs
g8iUcaBq0jWWqksNWsh57xTqRy9jwBNzzAWUayB2AhwURObGrdLQRh36nkT5mzigjlAtPEzqPwQr
J4KMY8/jqsvlAFzN94aPLchP0Eqfgh2ryASEDm+Cjccf49e7MVNFpcfhGW3lpKKdkcYJkbAG1A7a
CDj2c91Kn3hj3Hi3NNqc06HtpLrPMz8jnxIeoDKHhM68DAJZQn2QQHxBmX2ShcBqTSOy6qr3r2s9
R27sELAajAM224IOlub4QvlSd/2mmndz/GDGnFBvvWxxumA6YzF6gmrtHEFs3Wv4rbzpfVq4mAl2
A2MMz+O5HC45xmDMy9LWdQvW0jcFaJq9H2zl1mpfdR9T9puJB+WwHiP8VgqdMR9K0WtokQJ3UpnS
DJTcRdY0PGXh9vqJUeW6vMkGTL/0jnrNaIYSDyryG0gOiVVc/MQQL0Zck7pHA5tUWb0c5ptM1W8x
w5l4eSMbX65T/4NUT+QZ94PEV7zI9EGu3yKEpdn1/WJjuzNKNaHDS2ys34ITMUZj6qmahEYHr0qR
HacYDi5HYaEo3etMrR/diQyjKVWVBIZe0ocVVv6QwDfV+1jDupKQY+n/EKWcCDE6kihBm5W04cQA
EGMFOFmLtoeVtoHO3gGN3zYtknDnAdYdzIkqlfJZnCKrIRk0AVSFTUvDZWycTH82G4piEFjzp3nD
K8nwjo1xNoWMOcEgQri8LMmmlES/VCo/Jf+WPTnxxbiYqAz6RJ2RjV2ib3l8R6ofmcKxWbzLxrgV
ouZGoVHNoBakQjNqiG1h/J5XngLSzzg7oR4FjsJ8b0FD9a4UYkuTfiaiLeqc28uhw+bLq3we8nzC
faqjyWrSL2q9V4JvQ7VwHCRP0dlEeatridmn0AB0hQyllWaWZCM2v8/91kNFrPg8ZNbsYCEA5827
XoqUf+sEu71LqFNdEkxwKD8K2AWAEkT6mZIme7odSEDDdJyhGIr5uEN61/09hD4tg5yRZyyJbiK9
ndHuISHxEuFu4sEmr08RnRFgLEiUV2EzaSBARPixfNcXt12xJWgnLPQvQ/NqFDd9zsuKcm4BO/mb
LwZgQWQq1BDD+fYEbIXoDmdrN6KFHQh4YWi3AOeNHuhD698G6jF3DK4JhZJgV7j3cVjqJIQytQ30
KH9satlqeBgBq1fjjAhz04UYUJMdfcyFUYgdFu38c1CXm5Ao7lxXPIGudjucEWPu+6RUaAaMqYHs
reFQwQNgEYiKG4F6hcstFF9njbBZ5jYfhXyg8uteJ0wYx9jQRhMm1abGKheXZrowBLTjraq/XLpI
7wJmVAE4BGQJzHR+NGpRJwCPOkCrkHZMv9VvdGSBzjjFtnqjHnWM5PaHwk0wwMVDZFt1P2eEqTzO
rGleyEQpgXNhT/PjLLxCVSoeONCqSz0jwbiePp01QSnAm96gGbrFZjMevtV6oHVGglHIBIsjkSoH
iWg7HCiKsurqPrEb2snJba7k8cMo5KBiuC4pQSxIxIPRy7sm0ZzrQRb93ou49cQP+6KRpnwek56e
ivoQY9lHG72KAL7M6n2sxbZWPV4nx5Mf+7LRhULqMcpH5RffSJiqb/YtQKgpKiR/aeS6XT7jjolU
05yuLKpBbdS6B7SbH8is/JBFLF83u84rZM0iwMoV8uzVqLkPK+pVromW8TomUPPmpgXxwesOoovr
7WmIKHs0QpYeAJY5J8m5X+xLZwwBWhfKOEkSPsxiaPfGUzjzlp1xNFJnrIdQdLEki2g8NJIht1t4
Vl9oVNO9riU8VhhTkSSiXpQjVcrkIVJ8Rbyb/s1UmJKGSWnFwMDYR2skx6Y0VhXtURCbQ6lLL2PA
BXhdV4ATDSrMM4unxY2eyDWENaDzAutt3NwfLPFW+/9Zwb9H9H437Sd6zOEkYT40g4gGxGzsJ6dR
yZepAM6q2u67YNkQ0/gyZ6qd542O7v2Rk7JY14wTcfbM2iVLap0yW1fWmH+Z/21AVzlRYKy7iFjH
6Azcp86JPtWqVWxpa9mMFGt+fJ1szRn2gSejCYnUNmJIzitx3V2fqDOGXxELcTCp5qMuZhnJawFE
M2wnmzNeFELZuDQbJ0KM0Vf7vp912kY6w9xb2r3gGff5DS2ITRu6r652ujcMmyKiUx6uX7v1acaT
hNmHSNtoBXKOID2qv2ZuMOBq0gDdlf3UNp8A1QqEvcKXboCLqeOhwHd56/1zZ9/AZDKSLF30yYCc
mxfyEv2gjesGOhaHjfkNeXTU/AVf2hQ2DoG/DegP3um37Nl3CoCjijqLIIAWmx/KPHaKMbV19WlS
YxervuwyjvYkSBwsPcOAto5yOa+m9QeXdfoExjANYw/caxWGiYTNdwyV2IpE/EVK0WxUfk2Nwe1q
AQu5xU9hycvNrZpdbGszdUIMXWJ7iiOcfypTs5tmWKNTfxPwfqk7zj1afbWoGpFlIAADs4hR78Fo
oN1Ux2Q5+qzWHUXS+1lPkmwJxPQnuXeHgFh6bHLu1SrdM71ijHE3z1ol0rhXLaadPEtWOLU7Oal8
PG4sYi66NZsNIPPFf/Jlp/NkjLI2F2mrA4fPFoXRQkjVk7ey21y/uOs1rzPmGONbpHGHFkUoTb9L
P6tO/Nm8JU6LTYYYf5hDx7yvblKnOvJC+vVywhldxiTHcymnvYLLOniBr2+WTeia9vyKDnFL2gMl
9+Y6nxwfozA2OJhlVA2oDe7n21a5mXmTwVx+GOXUR7HR4gqHZT4avngMd4oTfaYmp7NTNCjzMnI8
eixQkV4b4VIkoEd7R9AlvP+FZIp2cbv6L3CmVi/46bhUxrYOxX9sa9fu1G7Tk8MSc1SR4ybZFaHJ
8h8Squ6jbdfSynt5/KaPn65rwnp7+RkrjJmcxm5O+pFKzm4OzYu4I54GV4GZ3ufUn+8QBNjAmd/U
Hl5n2OPJy2jxPIXKmBPU6sJsJqBflZa2a+3FSn8ufvKNgp9E7vLlOrtccowVAeyf2SstyM1glOb3
TXuyIWFkdkKHm5qmz6KLEOTkCNjWNJ2YQZ8NcATqLaU2bcY7vJRsFWmQ0Ik4geP6JTijxjzSlrQo
JyODZZ7vm4PuZbeCrds9SvXRpvlvEi+rYfkZPUZ10ijQxjoFd+XbgL1LdDO5dJceCNpBE1dweGH5
6qU7I8doihD0yiAuMhIugZvNhzi47RuOT121i2ckGO2YzBiwy5hhtgMs8MlVIF1MuXddA1ej0jMS
jIfBCo4qiVuQ6OHG8mBfSQ9VZFqG/FZqX6+TWjUhZ6QYp5KLZaXjZYZsbZrbafVUGp2VmC9y39rX
Ca33FpxRYvxJs4x9mNP0QLI9EiDTyRiQwXjMUXd986k8LG7nZ7b5g0OV/uu128U4GUXRAzIlEGXz
2uGJ60R2/rXbq6lF71js9y8zmkdg/8d9uV8erxPnyPY9+jx7ko5hP0hSDtop+VTL+0IyrKiy2/7n
dTLrAclJsmwTWibGaoQhVHqn58juaDL1Z/NcuWSneCXmXwxPxFZZnuHiSPbdip5xl2hhLmkGqCpp
a3VpbbfxYotFegSIzichLt1Gb16vc8q53e/G7YzkFI1ZlcVQITH/kfWunMVIgrv/Gw3GgihBmcgD
TSSRKsJOsPk2CVp75u414ViR9+rRGSsKOnlQu4b0SPq16b4lBgeAiqd7jAmplyhfgKeJMteAdZm5
ZKu9gPl+cTtgA9N1ia0G+2fqx5iQXunqWqIvGTqKifH3TbyNNtKGh72z3rF3RocxIMFIcJtSnEy0
dQiqWsvGAgyHVVl0C2hh8/Sbp2yM5dCmVE4JNcJNfSykpyx7TLOX65LjkHiv5J0pwdjEpFSoK9EB
Py+TyB/yxc7H3rtOhqNr7ELcaMgjIw9BpiRfYhTABc5rj/f/TExRyoRIE72Wjfmkd7E1CG/XGeAo
8/vK2DM51dgVnJU6lROa9FvTleXbUIlsVXi4Tod3Hszdj5Q+SjpBwqXMv87mZFXJcSl44+QMM7IB
3FmTIs9ih6JGgSo+JiqVKsGUr1h17txlVpSj9YxsqnAnBxxjyRagLwgx9yURzGHUpLhzKXo1xnLQ
HFl8N76gcjjZMxarFP7QOQavsZZRhguqzLUpUiUWc6VtXaDXJOmuF5y/OiP2/1lY6YbIeZAJSutm
wuhpw+Cl5KZeTI7rXudCNwF+odCiq/zxkLQojio1kju3F92SNv0vof0vfJwoMLqGfsO8nsuoc7HH
Kg9CS1CskodZxL5kfglLMySTwpcrItsS3I1GnBrS2Ll6DXgIxFue7mZvCFnd/6bKuiq0M2qMwrVB
HMxTsnRAzyd+WMEVKBxXw1zQC34Y5TImJa6mXm9dk2YMsaBLfNZ0HoQMhwhrlYvCCJDd0Vq3W2AC
Jn1DDAd7ajl6TIVxFpiyrLBGeUIyQu4Ate2qomahD90VjUCwxTpTrTIerHaqXhNpad3rWrdqfE5H
xALzl6GkFWJFgIk77ov8pRiwP7N57ipe6ZajCqzFbkgmkdqA4qlmHTtxE2Frdz+pHHXgccPcIXVR
s0iroXA9atBiiGYMoTuEmbDtMUZzXXA8paC/n7mgqBXSqA+M1g1V3S1i7V6aTCvIRw6ZVbkBl1wX
YXNEncWtTbDjwhADASssk+ehfSt5e5B5/89IrFvKvCnjsHM7JbJCHHsL/Ifrklo3Omc8MKIS9TxY
hlRHj3Wrv0ZR8VIXyU+lQm4oTR+aRE0dpSLohAoC0TbG5GhmRmglVc1ba7l6ZIaq6Kg4oizNwvJU
eqxi7ENrXGM4tObOMP2i+MbhlfqBi1tswEHgWAzlIovftvEIswd5TopLJ+WNbZ7ZRmcDQNkp0WIb
HUsu1AKbHaCo55qOzWJY5iIrFzoyVsYktsOAhUV+dIcOORfDP16O7N8nhaC6X6CZZaks4Qev5n2R
O2IJM8pjzlKkEAldToMne8t2ASLAezBhWMleRANNw+snZrRVeSdoEF0DfC1KxwZj7pcRYIVyC4IA
RvEB8+DFscQJwdkoiaXBwmuTOu2zHLcA0pS9GdgK5gPmQikGMYVemfdqZWlQT473v3jMSKaKLi6Z
aAgFTQMdXR/tiZJLeo7ilkA7s2n9L8eszmClKjYFWYNL4Y/L73+bHGNosvmIQE3E3khSwc7Ch6Hf
hfrTyAOYXBHnB77YXMSs5FmZSKAh7LsXOGo6lCM8qDeCW7narRjD6Fgdt91pRTU/kpU+irMbO8Cw
1SA736PRMrmjqSXBDg/q1+yGbrzkpqQZ9w21+UiQCRDFXC0CQ8L5oR9Q8uktpBUgw8l3CbYtZI3V
vS02On8fx73CKcysM2uKWECC0PRywYM+tKGmzUFgC7SXLUeCGnAWhwapJYDfNr6RW7y08bu/PrNz
v9g9kWRrJ90Sh1owCIGtpWgFwCyLHaEDkm5pp2g34b3h0BuDUkpsycB0Hw+ZayaWvOWYW7Zp8F3q
poxRNlmTLhc/CMmSy0qMzwiOtPN+2WR7DLe9T9P8bX2WJcUEs/M4jMZEOV6Sp2W4adEMn4kc43Np
36BEZ+wwRkCU+7QVK9DIpn00HYRxc11ejAf8/1P7LS42kq3jwZxJh/8HXG1oYBOTmVoTRiT+NypM
oUuTjaJqclARtBlF1x9q8DwOvEFbJtS7YIW54KGp1HoygUj4efHKB9rAGTnqzXjXv4ovMp1ofxYO
s3+ds4ucNaMEbBgriEXXZzOoJtvBMV/oI3p5jo+hT7PHy1FATSjCO5pwWu7ZEOqCW8bTxkOnNkUC
ugQDjs1W3nSb6LOB5lgKnstLdHGpMQGbpOtBGi6gRhMFv3anG3eKo/uFm99q/2a9TkpJT/oski5b
hIJLEAo2HbslnuwUhQWsMzt4pEWv5Kv85fohci6ZxORbgICDhs4G3Ek1QB/kyDLLv4wCL46LsRVd
mUwAbwNL73jdjvrdDC0KPkXLolNt1d95tWzebWAMRyjWUj0XVIbYKdgomyL/qVf7MeYgVXDsBwtq
Njb5MmGHNC5d+6AvXi7/KMn/ZjxY5DIhTaci7XE65ezqwr4Vtjlv7QiPC8Z0qKJsREYLYUnCocKY
nXYYeQCBvCvEdjgOTdbkfWbgCjUW3gHO8F19kB7Du9AWrfl7/P26Sv8hAvh9h1jkdlWRx8VoIbXl
dvJ+IXRp22637LDiyQudv069M3ZQZiwE+vGEvDUhwkhUD0M03Gntj1mUrF4qNoGh3be15nZdVVtV
q+46MfEyAQmnIXBISjgv5PUI8+Q0WXgyrUrzqIoj5EpmGy230yHdIXi/w2io0ltkN2O6tnsKHsz/
zZeyqzwnUhJEZBC5qo1oTeuxPSyyhpGHe3VRzGNFzdgSRa0FzCiBDtZevC/wrA4zYkt0WzxV7uyp
mdVHFtAJOA8SjpVkwcvQORtMAw0VzG6n6be9wjElvBvCtjs2Sq1NXav/cjLUkdLdDcEGj3I39LgK
SydAL+PV3xeEHb4agLQgVQ2UpHF6zPtR/PneS++kDa8ri2OJ2SbGZmznRCIwkQnUYiq/hmVoGxOx
BIEX+3JOiEUrC5E0KQIaZmlHdGpao7/sxS9CatXxL5DQRwXtZw/XDQ2PJv39zFdLaiJ1C41DVBUv
t+JLXnFu1UUXLKPu7FxV18U18HWo60RrD5ZqyA52dm0zb9inu2nf7Yt9ZokeVnfZxVF2m6/xLW95
E+8EmXgkivIBO6Cpk0PlPEDiJv8WC36Z8vBPOW5IYeIQQ626oBXp+al7oh8Lci+Ej9ePa50EmknR
8Kld7o7LUKmIcgN3rDceCcDYktYWA+c6jT/Y3xMRRl6Cki2aOWqIp+5pO0ULeMPoMbUb98vyRqfK
AT36fJ0kjy1GcmlbiOUCsA1bTDcTzmVGN92UcAIRLl+M4Z3VUq7VUQkATDS7FEm72+CpFD9RwAYN
z2q0X2+iv13uBvUnOC0sidaQpTTZBt0oClo1b6PArmJ1S7pom3Syh3Qmx7qvSBDFcVFVTU3WRKCi
frzH7VzojTmBTNph+hN5ZVRPs+zHXx/TByKMYmSChHPqA+yajF0DqWV0jIYj75h4nDC6EM2R1CRU
YNFy07a5PQdWWfHALdbiK8AzIitnSgoyDWxztp6EAmBdWiwRciYH6Anu9D3wNEt7kazKznzt6R8k
d0aOkVxezkrTBx3SGgNiqDIuj1psvJC2/YdX9Ae+GOk12CMhpCX4GvLSUpTnqd804Z0Qu3P5rU93
GYantJcg2E/VPn9fO3kvVzeJxAnhVs9QV1W6903HqjWG3axQirAwesQaJDmOnWGZU+IPMc81r73e
Kcjmbzost70Zank1BHb8pgOYAUDIFB5/GZzgU7BVrAJv+HFb7Mxt0PzLfTujzNgSfVG1oO1woJWk
PUrStNeHCsANLSdPsOKePzDIPAPnJJmnWWqgpub3qtasLuk5jHBkqF0Mzi5ijgWL4EQAkIzulJml
7GiuOlSswVKP5ui0L/1/2zy6yp8hKaJOAKIpSwx/ZVgJmNyFSY4zCwOMmGFvsUVveahfglv0q/rZ
Uee0Ta3l5Yl0Isk+eYcy1IYlkeAF3gJfs5vCijyMK3SW6htA8G1SmDUrf/6H+39GlMmgtXIzzGkE
PonyA6OFltb6/LF5+sxlQuIPnNHfz2K5Qg7mcJDgRdXkKxHsoLnNsWPAjL7E6mvb3cTLc5ndZ9lG
5w3sr153Q0UrIEG+GgMvHwkLZCZ1T0Wa6OjZIeYzKUu3qFrO0V2ggr370jM6zKWTgjaP8IhB9LOb
MKmm7NRb8UY50tk1BCovFGlHvh+d2qme65eycxv73alz4ghqvC7FfOKW0VnFGAJZQILLLqabsT8M
QeyYTW+LGi8nv345TEnHylusHWFny/tKRX43F+nNrP1Aj/2w7jn2Ze0xiv8+0WAsNfb49SH6qQO0
9hGvfmi2tMiR283s9E57aCzJEu6IYPFC8nX/e0aXUZlsbM0+10hgz7rdZha26thYIn836Pb4QpEi
1YRbkVvX0hOrjPboRb9oQorr0Rf7XnnUmu3C83tccTK6ITRBPYoFboL6ODiCpW4EJLILr3meKywx
pLUbKQfqrPXXkO70amBSGFVwVFLNiy1PY24kjVjjarTur3hG0C3Tzg+zI1nzPvdMZ+Kpzpq5Qc1N
NiQduAdw9B9vfVQKxpTN5a/3vvitPgaH7LO6+wV9NoecW0clx966c2rM6eU9mo2JCGozAOuRLt/L
mETh7/97L19e0FEUSVWA60BMdhKljIYyJyHoRMXTUo8WUd08fZPDG2FMrWT8Fk1fM/mTirXdf+8h
5DO6VHvPjLeEhpqy0IrANurAkeWnOUOtL/2HHA05p8Jc92ac0Y8agIqwqbboWccWIxEdttgA9QJw
Ml5osaohZzwxGpILiaQGQ0ozXV2GLGaLHcDkK5lR5mh2f7+q+/0OnJFjVATYZDnpkEKxNeVTJD+l
Gm9bG1c5mOutVmNdVGIc2BjYpUuNyWYJrehbsqGTLtxa6Lr40Bshahp2KLMNZPmidHIyV7jTmGm4
oVA0w0Y+LlhB5WRu7HEjQXntiiknevR7zlRQFtF6ORLQo40SOcZx4U8Dr31JHqQD8Dhu0c1zXedX
vQAaXH5zSL/ojKJZR5WZmghvdQAVU4hPi0JZ6w8KQUqIrqH4WzStdxXRiIJ2IQ3WhMXmVwQhzvQS
B0jSp5n8wCuomF6uM7VqqDQDxhgtwKLK1jtidSYNJgtoRZE2ZA57uqiUj6bFI8McVq4HkRFOeIuj
J99XN9AMnyJ38p5Y9M5cmMMzbpgTShIA8ZFGMLH1JW6BqJ58qiPpaYzayOrK+T5vkntMtinudRmu
5ZIBhWTopvh/pF3XctvItv0iVAGN/IpIUlSWbMkvKFm2kXPG19/V9BwTbmHYHt+XmamaKm12Y6fe
YS1dESm6zu+K0aZVNWpGcuq2iHa8k68o6mtOkKCD+9fmoQdtpAa/iWPcopySCR23EG4R3cNBu1aX
65A8cM60kc79JoTxhmWmh1O1KKZdu4sHaz5gn9iNvNYrcCq0mve8MRKeQMYfDmROyShAoKC9T/mL
XLxzTrSRCf92IsYdYkAFUOMKdDDMLAr1nR6QoyLdCRyyV/0a6BxOBWCFnOeHN3SfyCYhRNMBNwL+
wN+1ozOjvsxDWHFw3e2lXXxN96DEnb7nnG/zAldy6P9fuydVqbSoNekXE38QN/O0V+NYvlOiqcaP
RSu44U2NbSriSiKj94DHk/q+RcTUlMbLVCAm6L2rR3/R6vrtAhl9N6dU0QCwZtqadD/UB1m611NO
CYhqM+M4fhPBaPusFG0Pv2GC+nFws+A+zt+mTreC6aqVXM534ukDo+hSqMpBIkEPBzDyCBSLr8kp
HJ4V3WpO9IYc+Ji8gd7CzRHF/r+fjDECdVkGeA0oo969TM1nQ/0u8Tqil7WCsCWaTMrkKMwyNIPL
62y+6qLbrOYMbVxWdcLuKGt6E0rFjKg1iA9auxuV/7hBhMALdVA1DRuDcOcsoHeG8mcXKNC4Mbgz
kych5xU+NwLVbwKYeNjGqK8uHQTEPzqn2as7sIPpFqUK66wUeJb0CRQB6wRpjH1Z/ba/zvlojDcy
SFtpLbipUXJV/UUJ3G6KXlDidS6L2Y6JqytkvFE1t708UItqnBFTl3TbJ76eDgTwVyaX7o4rjfFE
w9SWXbPApnSNWGr8JSUvRnwzi58DYwKt5FsxOKJ0GOvHZN5dPijvPhnnJNRYlpkM+MC8mEHTcsjS
l2TghRDu+Rj/hHvOelJR/3Q7OZIj7Yy7FCkGCCavGp87PbIx1vibdjIeSq1iJZInaCcFL0N11cNg
2/tPWMKW91Lm3R/jkPpSS8WedmlGkFgCOdmKli8pl4tgM/aftZFFupuwAlBiq4Q+Fsbq7lS/eQay
EOiEMTI3YBDfBbKUH9zwrI334VjIu0kscgU1wFNQBhtzBJjHYF/8HDO4/avEcHVKxqsUMh5Eepaj
GtDtZPJm1neadn9Z3TmOS2fcRzqmQJoToRppshcMLzPflu5KEVJHX1yp4oABbBWo1orIwtoNg1bp
yOkwwLwnNnq7z8u+tnNfcZIbWiqq/NKJ7s2ny0fc1khsQxrw/8ApYjSyrLMcWT4+mVlCKRpXngsH
e17WZSnbGccvKWxhP52zSYsESOlmzTayvabc5flgxclNKfKalFu9ZNzjWRhT0DfmLB0GSTXt4li/
xbv8vsK46tf4FGhCb3qVwPDDfaZsq8pZKKON0jSYZoUQYAv19UDeSgOm99B1nxLjNuPlb/9iZ2dh
jF4OfVoXeo4T9hVOCbSIIR18IemxCJM31lLr36tF9qux761CrF9qIbHarH25/E23ujXoDhFVBuyR
Cs1h3HRZgg49oo6zxeQxgGGwAYb+NhhXZUxeKiCbC/mUJ/Qa2dR1LZNx1vWoo41C1VW8711K+DPs
3s0vC9oJlc+tkW1FhrUwxjbA/EarPIhDwTV1ZgsGgTvQi4BY6JY38L5VvlpdpszmkbrcgiwghPGL
Ed7U0k6wF3/6EVh/NHNM9ePfbxG0yr8/nvpYkkIjpgfLHMrRCzRet5gRYunyCxh6wVnxFw7gfJUg
Kv9d4iAk4QLqcrgZKbKNXH/to/FBaSXIKnZiq/iXdXPLq63FsQZijr0uzDqgg/Svk+Do/RsXpJEn
gkn5JrHU9LmhdYm5tifTU4u7rHu/fAyOicns6IhRhk00EHyowUsAeJ26AZhgOrfYLbbiIWF20q+X
JW6lDuuLYxI8MU0lcUppOJAFzxQwHC703+qm8oVg8i6L2ooJa1GM+xhiWZ9TCSUQJY/gpaOxO0xj
nTta1IFfsR9+jEJl/k2irmAZW1cwW6IY7AquGZi9IaFLY0fHycMKsx98e+8d0Sm9P8C9pirwwcxW
whgtxGriGM9Ga6LcqHqjGwDojNbZr3U7D30MC//Bi3fbj6xkMmqpF8rSKz1kxp9mF3NGmPPMvpZ7
A5RI/xUnlL4b13dJLWRVgllKKWkGNLzszEydwMSGRKEchl7zpUrhPCE3jW11KkYtR+Dtgz8C9kxh
GwpAwGv9S/w3qdD6PIxCaiJI0uUJVyeEpmvUoysb014o5d1lvedpBRPCcgB2yHFMv1DRoubSWELJ
acbTuMTqnSpS5Emwjomopf/+YYZZBrlujtsiqD+PPiWNqFF/5tbgeGGEOQkdHFmyCJXgydTfFkHZ
iUPvCLK2nxNx36uNO2SjFWia10rtY9VHx1aZXEXjYSVupkNrT8LE6TjrprTp4YopSi6N1EAz3IO/
EQlz7EV/US1ZCWP3OOXKGKTWpM/FQGusXBNrK88VwomXW+2XdT5wsvOVceV1IoaowiO5cqUXDN+4
dMyzd8CESQHYC5tXKuN449Mdr+QFTRireoQ7TGLBlfQvZvZDkA9K87Jw97o4anM6+krUmE9zJhQQ
1bqq4tLabbyLD+WIgoLdP+VOpli8l+mmzYmmgsYPwCNgEr9bhA4mAIRRxJpuORb6ldzvL9v0lsUp
q7/PeN2uK01RaWBxyb7bUxSm0aPxmdfx+RdNP5+DcblI6LUyAOuBjeD1QlE0gQZtnOYi+fjEvDMx
PjdOc+RsCu6sCbxEuesLVx2J1favQVJZaTnYZTRytJ46DNZxra+RcVxoR5ZKT7P7qW6e1Vn041nb
D0RTrDoT7Vqq36UeFnD5222+F9dSGTeWEVDfgDAGL6nSmmZPuJpt7aBfUYDXDCwxyQmw5Q8g+3lK
ybitNMtMbVqgNIOnv9C93vhAH8g2SLt9QId50aHh8Z9zvim7B6JmTdsZ9JuKB/rICP3O1bzU4y5o
b5o4yFIkBXEI8Yz5kGkRlRqp6ANVfSHV5yYqrDR1M4Lqf+BlWWmVbWHp2WGkT430ujF5dIObB139
AOabhuOSgBYdP6ARrrP8tV4OErmdI8Vq5sPYHVMeK+Z23rUSyHxMOUchpaFFB/hrD5N2V8sV5cuQ
XfKV5wU2k6GzKPYjLmBlo3SD0JthPkaSdlTKwcqqdMexi01rXMlhXolipoxzSyDH+BL4klNjPSR2
A6d/HQWMZP7E9k+uUi+z88rlyOadkfzusI2lkidlgKIO3mxXd72/7Iw90j9we6a3CLugIOFFQJ5I
JkYETVkkbQxzlMXvCL9WglUvxQw43oYnhYkUQLcVhb7FpS5Lbc/q3bwAPI83nsLRfnavRxKbZpxE
CEko2Q4me1SfzrfxFHHTga0UhIkQSTzCcfYQ0/dHKb9KNU6qxbsrxosMqRaokQbHPKbzqygQt47j
T2r+34FO8I5ZHYPxFaU5ilFAi/JGN6nfQCkddrbQgivGuazUm9dFZAlEoDoeLOxjHmB2gbqUtL7b
q+KR5BkeZTO2hC5L2c4RVmKYr6KrmtpLPUyH+KfGP7g4jOMAZO/MBc4qx0nwzsR8IsVAFUQOqLDk
cywd9Ylzmk0VWB2G+TboSqqCgXFAO8fEa34swbhBeEtVPBmM6wY7IYaFDGT0uhzZI4hisZ4xjryR
TM5NfXg3FIQUeFyeAoS+wzCvj1GMO0zywxXYi2saDt9AOSdjHxFg16grAXtJtkh8Lbpp8JlaTnN6
M0icP9CHd0PcS7HYQQGSwbTCOLYq7b7u/aG/j+SnOvuLIUkC3rL/2RD7dtCmqY5GrMBhbHF0zRMS
SoqxZMXLvcD9m1GMtTD6SVcPlUYq4gr1b9NWy+sidsRgl86cUQyeVtAvuBJRZxIwn2eIEIRrvXqX
e44Lpcb+IaNe3RfjDFCIBToxTUtExQOPnVXlhzJ+rlVe72r7HHhdYcyZ6AbbKQuDaJTRjMBVYfhS
+6HYsRtOVuxPNogWox2K8wm35XIymY+HOwtlvo9iFIYg0Pp8g8UtRUtnqzSH+3gIrhI5t+Uae5Fy
9lnLxSdNH7hIa9uaf5bOfDoxaWSiDTI98uIN78a9cajvg70GSNw78REj0HZj1bcUXe0Lt/Ky2Zkg
Z9nMZ+375p+nA1qgrtlg4qDWb0q5PY5L9AnL8q6hjtaCS5iTbm9EDQ8/czvdRZeCwBrROFSY3NAI
kjxWZtghnWkvXuWd6SrWYjcP5W3PCTGbTmwlikkF52xRAeSFvKwIAktL7vog3Gnt5F4Om5uGspLC
ZH9DmU0gToEfi6S7WfKqq6T43g+8tyYNhx809lzHZOfyF4FMaBTiLDWw6eJPoPqtlc8mTEQuCucv
DrQSxUROsViaWdRomXGUb2QlteQpuh6k3DUK3sbmpvGvRDEBNB+GsWrBaQMIe8XJ8sivu4FzGo4I
FkwpoM3jghZwTKAoVeqLGnEqzNtp0/kQ7ES3iIZBTgyEyAqgBZRqa/rcXCkWxeGprnk4PFt6sK7Q
Mh9nkOZ/XovNBJTT7Cj3IQZ5FjtcPMxqcXKo0+WwWreWxnyfRMpjTc3gqXqEzdnFJDfapqqXu5GD
MUM0/TQPNJho2uYev7C4ebEr6exztVkyNdEKpL30MTLchi4N2BJ4X5DvPPP6jFxpjGPqeyKr40LP
etB8ugWAZbsdrac09h+AN1GvcOFmWQCKdplalMAhbcAKReomj0VnoZ9UgdVA+Ro6A2+2YcsM1nfJ
eCmlBK1TAnpruyX3ifl55LV0OHqpUPmrdKRrE2MsE6QLTfgWZ27RPPSSZShXpsBJh7eC5/ogTPAU
MnnEKjTNe8bPTeIZ5rccsJmNeUfGu64Z/8K5r6Ux4bKKSaNH9DPJYzLanRaKtiwtg1W0YnetJlnB
kcf7TMyrCPsNejYPiI7pLBziJrlpQh6bKVfRGReikl5u05bQUp7s9XjjNy5FzayAecQr522VE9bX
x/gPdW5FGY9xvMPbZB9JIFguMNmIMaiuAOxhigxEF/ypTDk6QnXggnGxsIfybEhFQ3DCOTlItSs0
D8KwuxwkT179kgzGXYhqooKpF3GF5q3YxkV9q/xCwXHegWc0oeEiOrkHv3zilUbHYnYu/4BNTZGI
AoBc09DBWPm7wYVJHKJ0SPPmTDT9augMgEML0v6ylA9Ug7RVC6yLX2IYu65UuakUDRFaAvjPU4Tx
6wmgb1j6z/13OlgJtFWfYCHA3GeYz+JYw9Ya+2/S6YdeeZXB7IogkSE9p+vAuof79eUOs49O4P1s
0qmvFIpo/MybEdzMU9cHZyx/wgSf3JQQnR2x2OGGh2InH/6SS4q9ZMbqg6CX2hgr1iddOgEDY/pR
dct9gY0wmWMcm6Mh65Mx9q+QZFbUAtKCZ7DM2znK+eUITm3FSp+II+5ilGg5b/1tn7NSI8YRCGmn
CnEFR6D4E1Zo5SvKG65i2RMgeNyOJE9tWLKBxSwXOa2QLKu3hm96ptXeYLDaq1w6YVZ7+dNP6jhe
CrHpds6HNBiXIOXjjFluERmEUIN6wCPpYpX958sWyRPCPGryQhCmgM56gpAXnS7jOW3l+3kROWI2
e1srLTEY/4IlGTSrge0MhD+8B22s5WP4Xr4mQOBAK763kofSAYTm6+XTccUy/ibUMyUuAPACmEkK
LXW4xQSm1+zEPbmd3Ofn5PD/NXSD8THKMkRAq4A5DF55k6PmaYrw3hOmRdxxZw4254BU0z/EjZWS
MH4lTabEwPgaFWccKg+4GKE1vqdQGLt9AUY99kBLL/MT4ErjX4XA6SJwwobBuJoySbuyaCC+Tt7L
yJ/MB875qJJfOh/jXcZED0dz6qil04WN0hawsE75aDOfZ2/0t14SxTiVThgCRHqcBSCXk+JnamSN
wq5rMnuKCe+7Ubu6IIwFHE+ysldD0tLVgt6Nd8BucBTHuMXoM54HXKWk1vVBmixLoqQpkk5YVzKG
JI5KmjgJkiVqTrUfgOEw7WbZKgXKje4AboDXlNm8zpVMxrO0Zh7NdYrrlLTYWpT3dj5Uk+rWgVfM
L5e1ZFMLV6IY51LMQzXPtD6aCE7VP1fR++W/v2lkq7/PeBEMAnRSZsATp9GEBdPbUbwyAeiavxZA
tkLRqyI8CtutKhDwOzENgBwds/aMF5mhH2KVoRWk6w+6kLtpdmy614L8Vf1sLYjxH5NeFpJOV6I6
TzuMfnjovdkLrD/hmd78SqszMb4ixLQZMSOcqc0+Sene6P4qK1gJYHzFMLdlmlABWO6KLYo5D0Th
xWqd9K7zBUfkcThtpyErgYzHSNsWMGslFuJEOKe+tWjWrqOLYhArwQOIV4DctCgFbHoAs0KKztKC
FG1Y5UWNGCqlJVIedQhtQewB+DqnT0kI+CrgpYocB785/wWci19CGd2f5AL8UQkuNTu2n3RvQYE1
8GiqHtrTdQyG3sumtqn4KiawJUwMmkCSgydbpehqVGMikeqjIb8uc4LNDMOq4m+j+HxZzmbes5LD
uIxoLlGip2vJSbNPyZURHHJeS3I7+VjJYK9OrWZF6pF80C1/za4ejf3yMIEmVwF4Teabuz8Y9d10
VSuZjOOQgI3fSw10RPGrdi/jEbk4kkWB+mPbwBaGBrQeqplVjEhT+Tw++211Wcln/EldGCExAtwr
ZpjE+5+8BEmxr9zJlV2wioYej9yT9yUZtyLMiz7qDSS2Yu2Wy2EKBpQv/2ZhTl2di/EtYWVqxixh
4XAMRqfqJkdNAtAaFRz133YpKzmMS+maYgTGC07Tq1bg527okldqb8QzoC48qIvtZ+lZHLsPZdQ5
IVEKFTV3E6YfM8+8MR4pwDzfsrmymPfMAhKgLKIAChr0ovICKEX6z9Mp41wjx4vIjBcB0lgUE4Kv
tYiZS5IitQJCjthe/jEHPHqFzbC2ukLGk8wRtqAMBVdYyN976WoSHi97qu0H9koA40aSRNPr0YSA
DoSXxhsd3ddz4O7VvT18IhjCHSW74hV4t/2IrAOa0VAozdDvflifSjnO6K63ArSGHoOksk+x9ngV
vX/xF7/ksHlwKPdKkWpQitEW7S63wVrr96/UScYJXNW4440kbbuLs0BGC4V+boT+BHiRX5PebTU3
ljnDAdQXfMi2EaL/uTuT0b6kALiMJKBeQOTu62A2Ry2MrrSwArR955G4/aTlKWfS/l+U5CyT0UKy
NInSREiBW5fGmmUnvjZfaSeUNhyi1JLueLU83kUyailNegiwWQzdL+Q4YEFnihqLqNwcS9y6TA34
LqYio8fLorxMidzKWQJcA9q1kazQjX3pQDCjwpuc3NT4lSAmcplxMg8i3SJJ9tTEjP0fjk5vvmhX
cph4FU3NhClteHjRrxCgw0PgyQc6Sx86PDe4HU1WstiopaJfrerwgyoGl63JAWXPNYD7APumWpKL
uV4ekvGmM1wJZNwGxtsFswxxiWHR34aJuRuFiTNJwhHBhqy+iiqlobvd2ViF/pDpvT3BuJzLXndT
uzW6X4FZfTwdGXtqUXuDRcGeMK8yVbu0PYRcoLXNfH4lg7GgdpDTQg/gJxonLIBP39qLFTiq2z4P
qJ6iCp9ZIPagi5cDb8B9OxiDP47u5oigoGXcYNTPQ91kpzyRlqmmXa27nTt8olWqRHcvX+a/6OFZ
GuMRzVEogAmN26SccVFvCa7wNnqzAxf/Wb3j7U9t3+tZGvvtzCIyegqCMVaNrUWB1QtuXb5NteHo
MW/mYNPZry6S+YgkCEUS1/iIoZA52EPaa2Poz2HkFyP5lOuVn/b/dQZBJlhoIhIQt+ATDVllPFXa
UN44EbS9XfVkGD9GHj3kh2DCCmBc1FhJIkmLondGQABQ3on0QAtvgaejOQNuFo9XK2KtjRXI+Clt
mLJ6GUnvGNWD1H9LISlbrMtKyJPBuKZEWzq1GIzeibNqP6fqg1oozpDxxl1Y98QcRaPxbPWAXYZm
XppOwcepn0h0M+uc+ZAPQxSsAMZyu0BfCAAMe4d2Clv5IFnpfXBXX3dX/cvkqnZ5O37VPF215iMd
NQh5c728AzK2rNTBhH5oCgTRDNv1XY9SWMNx8Wz6zh6RMeAJ4JPaMuAOC1FCqzMEIvqjGfLrhh/8
EiuIMV6hicohb3XAVyNrKpziMXLCawrQMFyD0I+Xy/BujmroWjX6rJ3CRsNYRtxbg6TszLzkjHFu
Kzk2XcBZrWsfIP4n/OU8MNTeqfEi6PDgb6RD1PAq5R8GHn/e21kM44GySgQAAoEHOq2ZXXe7/IjO
rSXueJ2+7Ss7C2I8kVbNQwzog8nJilcheRrb+8tOgXsSxvMMIkYvphLWNGAyrR6S2yLFsGI57RO5
WixdQWd6aK7qRsc6uM7jUmVjB3uNjEtq2w6bvlE1OVWbgSndsBpNRKouyK99A6jcQbDVWFScy0dm
oyMjlJ3/bmMsv5q9CKHJsR9fAX0SKYM1mS5ok+3LojjaeEpCVgqPDAMDk7XROabxFoS6Rer7seNV
ZjgqcrLxlZCQJGpXF5PqTHGKRU4t010Ms42cW+NJYV2SkKty32fo+A6GDeLmxyYOOLPLvNuiP2F1
kKrQy7AYmskJ8wgNE92S5y9C/H75k/DOwfigBNTPo9CEuK3K2GtdhaXK2bss4l+86i+jPeELrQ7S
BUYl6Srcd4Yp/H19aGvrBBMbgpg09+TkP29MsSrNeImoHZDhTnOPkPS4jJ8047kWv3IOxfs6jKMQ
y6SslA45kXpLUX1rXwP1MYaNH3sMO4F6cpfZQctJWXgfi/EPotH/4x+C3A+ro7D4lw+1HWd/fSh2
mLUiSadmNdKurj2MojuLBiAU3Jj818Um5vuwI61mR8RRr2TISbHTrcmeUInO5aNsfx5DVVEowFIG
O6ORFEEczB3pHCx7HnoFPBtG9jKF/3VN4udJzmKY5EvQigJuppycWALHd2YJ4cz55ryDMOkV/nwH
PDYJB6n3umHl8VHSOG75Q9GNPQXjzOq4N8giSihiI4XUPeCU0/ZAPFiUqjL1+qv48+Wvsx1zztfG
uDbMgA9iF6e9g5vL5dtIe5OHwJrUp0Wp/5/3xzi4fgbWSdwWk4NEyCp6ZFqlmvuCMnAyB953YlIg
I0iVti8mODnkqHJcW3L1KZg4ZT1q4OtKIvuhGMdGgqIYyIB7k0zta1T1TtGNV5EeT1YrB/eZSlwj
UPye1Jzvte14zt+LcXZmGE7ozkFuNctOICx7jNXxosR28nOWwTi3pAanHHYPMdmIFfD2Og1tPbTy
79rdtEP3g/KuU47DTrH6DtypmEu/rJL/EqV+yWcrz/1UYAsihMdowV9NIY2EGxW7IyB9+wOozE0D
wGShKRkacMrYNZUw7jWhG8CTY8aC9qRpIoZKWtIUYGbT+ke9HcYrYcjjb5wzUkP+oD+yqmATSoZo
ll9+ERpdmlr6GHVEmz7kAZ1uG0fKW6ztCi6E5aZNAAwEZM8gmpB0Rl1DlTSCMCDfy+ubhbzV0+Ms
82LJdsa+EsLoZo49HA34opPT6nVrV1jc16vyThn0T6geo6OqpYdU1FuLNPGXNq/3nCvdNI2VeEZt
B3OpTNWsJ8e47t3FGX1p13yN7ckO3jUgJUTXAsdQNoP0WSAb2cAEVMyS2U+OBtSCKbXNAbKEK2Jy
no6cg7EzQoYShsl8KlxgCHDcFbw+1qZy4BOYpm5ohsrughNwVsh9hgCgLKEbyeQwjmhM5zlnHnVb
jKrLqq4BgOQU+1bJZ66rdSFleJrGhd9Jz3Hr1AHnprbjp3KWQa9yJWMxilzEolaP52/1JAOQgNzF
++kh3yvH6AAmC+57e9OOVwLpoVcCyTJhcQaLjU52nI6R3X+P/fFdt+nCTOXnosXTuQ/j6KfAo6CG
IOmgQfgwMCYQMIDU2jLBcfxvd1vGAuGj4FY73V/8AYWm1Jv8eZfYzfvsyzzPtRkdVj+ASYPMvKiS
vGzhtw7RHSWKjW71q8DpwO0L5AVn3D2LTmPHHg+gZ9PaVnKZ1CgrTCMYI2l0plDxKvGpB+YMFqFQ
GeDEn209Pd8wo0NZFuPmNZgDyA0Crzc1zSZ5CVz8MONxjp6GZj6EgdWhGPVRFaOZ+koZnejYgcpQ
B1ylQL+m+aC2loYXjGxnbvioO9XLdIe3jCXseSOIm95l9RPova80GPvyCwgw584JlMAjgOfKiOn+
jWtWCWaudBHoSgrjmvNGbWs5hGtu9ZtGBdrXAry7YfoiJvExr5cdkF9dsLRfzVp1Exmj26WqNYKW
oMQsEufrbh73/FPYlREQZVdLVNWdo7WpNc4vQ/7OOeymgawkMC+ReVKCWIg7jLphKkBxQba5T7/k
fvA0ega2vmg7scaYkenUOudsm7mMChQ6EJaiw8vujs5ppg25gYCUKN9DwOdk/XNW3egAkQ7TvykE
r0QxsT6eY6kLgarm1MX3dsYwAphSMJaryrzVxO2Wx0oSoztFZJbEFGlW4Y6uhjwpkK6wsrrvjzUY
zkDf/rkuOZX8TQ9wFsm+vs15NFNgy3ROZATgE/QirKYvGccoeEIYNUnSRUU7B8+U3nycmy9NcKOo
nI/EE8G46gJEd1IUwrSn6kkCI2/RP5Q657W16ZZXd8W45TQh8zTMVBGSXVwBffFVl0B393TZqDia
feIWXDkpc8G8njiiHgvmObsdP/fqfpq+JPVRDb5dlrTtH0xFNzWc6sN8ryHrySQVieqUmO61lWAu
dp2QirvLUj50eU9hXD2LYbxu0aizrAUDci5M8bR2cjvlVnr8iSmv8JiatvXgLIzJ/jMhm0kfjJ2j
q80uCUETiu28KK85Gn1q8H+IZqtDMU5hKZokNhrYzXwAvyNMNXIGC6zndviQP2gU6t0Rb7tdAfJm
wR5s+UBHYEQgJtNHZQfaQj/9evmet/XmfHLGecSyGIVjDgtou8Yeo+9GsNixciTa9cyFpuPcMvts
TZvZTDsJHZGc+EZ/nytA3+IYG0c5TcZnmHpf6krawDGJd+V8Fzb+5eviqSU7IDX0wOWUsWPohDeU
myfyOmsEX45yxV/e4l0X4zjCGHgKcYVgBXznvTYhOU+DI17KnJGv7a7sWSlNeqcr19EQQC8qJuJH
dhzf5ntyUIGi197EB1i31cagc7ZGJ7TzPaU+LL7z0qsPmP0nS9cIap/4h/FxNnyA4Yk1SuAyOHKV
AwWzBFMmQvKzAoQ00Zn8xjduJt686ub1rsQyx24TeYh6ER4zS6pd32R+bk5OAFpVjsZs+v+VHPo7
Vtcri4q6iBGaVvQ9shwpZpFuK2hxYjc2sMSjaEWu6Sy8YgPveIz/1NQ6WogBwzaazDKT2yAtrdz0
OIfbtLfV4RjHaRpK180K8tZobwDbLjzIIkZXcLIRAzKpk10TLBzbl4VuuqyVTMaJVllEgIt4Kseq
gE17GJcXpbnFjK5Nyv1lUdvP5ZUsxj2WpgHi34hODPjFE9ib7fBeTKzaGfHuqFILrIivHInb3w1s
ABKCqy6xDQfdCGTU1WIEcvvn87X0jbvYbk+ACJiHdENP4tQdPkz7/7TAs0wmDarmshtjE465delX
xDAQ0rmvsArnxK+6K5Ep2w1vkOvEi/EhGmKMDzavo6nGDurGyFdKoUaC13mAC20s/WU5irWtAfiI
Tuzke8lWv1A4/RRv5QqvAgXMAaZL4yKFBYr/Mx3Kz3v49YPYACWil20WYgs0nrBH7dZ0w3zZj6rw
X7d9WDlMlFIjMwibGdMU830/Y1a+8oz9/K37MbklJua4SEf08124ZzZm5VKb6ECKH3HP/8Cy7MAg
7WB5zosdlafA7NQrezgmbLVtItQEjEYof1Ac6doPrymGZ3TgTV5tl8HP+sMGLi3uTLkOKppNdUfF
XXaquxxoeScCEguPrXrbLs+6wbhxqU5ylHUmJGI92EiWXal/idSWk17whDBOO2qTPq4TCKn03Aez
7D5IMrccuSTx1EV+0Ahd01SKaQCiQeYwYya3YpBi1qZ1q/0E3BX1WAFVprlqXOL1jn7dHhc3cSN3
6ZzL/m0zGq4kMyfUMkElZq6hmNLF7hA8x8VDUcveoPKexZuRaSWIiUxKmfS1oOkYxNKeDeOT1kic
MLQdG1YSmDgUVVon5zLtcN0CcsgDw7cd+8IzxbugfLm8wibvQEwoSuqoG4BXgA6FhAGvMd7rmvo3
6nc+ETufnEl5Q0YZzyBTn61BuZXKbyIvZeAcg+WPbaQFGbqGenAVPNfQ9DrhIcdsGhGdDFaxugKE
VsYBJUEkZUUC71p3x0E7LMveTDgefNN+ViLoIVc53aBL4xCD5cMxkVV1oJqO96YgWKH+SZL2mhZy
0izeiRhzVeVYJVWKSa9kTm2Shk4TPHbRt8uWuflhVmdiLLPptLQLKqV3zLD5tETidTpHnHNQFf3g
dlYiGJscSiHDwpbcnd70lHeo9yipL3czZzMEreQwlrlEYVgmBY5C+7PFrQCEjXxPKYd4IWj7zmSw
ICtYTf8wip4vJNRyfewdrf5mSCASnHmsX9uf/iyBSc2Semp0eYQbzhfBavoFZDIuABovf/rtSIpx
7P+dgzGZQRSScQjwbG5QY1+cFKhmQKv3CK3C7nlrTFSRPmrBWRhjPFj0FbBKhxEOOfUEzZ/jdwlZ
lsJ7AG2L0UwMuCsA0GVZ2fq2MAVsLalOP3VfxxxEei28WlgKCKgF5w3NkcU6TtGszLwSMLkxL3uA
kuxMXQQDSmRJDW+Yb1sffp2KdZ+dSapyURB09KLwRbHaRWJ+yFR1f1kjNhUbfAuirBCwoLC8ZEPV
4Oej6ekAQ8IDYClAb3l3tulDVyIYI631rtbL1kC7SptuOtFwp0ZzZpIdFbG4nuf0qjbJj8un2vxM
JvYOTKwfUCKL3922mbRlrerq6Oj1fRY8mSgySClgVTnmtPmNVmLoz1hFB3VS5jKMShXLtsZ+krCt
JMpHgqHpy6fZfrat5DDudJHMqByneKB5PZiKcre2UT/8Ft0EWD/EFqyfejwcqm290AmqNOigKCwJ
yLTMEyCc6AjBpHwHHqIblS1ncGj79s4iWPewpF02EQnOW7uSjftC+FxVz5ybow+sDy7IPMtgFKFQ
C/i7ElZEsMiWHybsLOG/PdyawwsRvOMwyhBWcVC0Az5S3KbPtUpuJCF8mmuR08nYsiZdBF2QRC3W
EJknZReJxST0QeeUOUpJggEoeSD0iRLwnUpgcFTiIe1mTt1gK5yvZTKxKeuqSKIf62eJHvB5dO2Q
j8At8c7GRKeU5EHSzEhLT4/l1B0+DwkI/govvqaVGJQmH2XQ/A3X5n5seFk+NSJWVdaHZNSxLeRR
aWOConVjGXipl+hTGncAT1nu8z3w3nxg3d7f83lqNucY1oIZHe2yUAY55ClZCvzoScITIz2gC3xI
oaau4MZ279C95sw2sOmMueu/SqPWv4BRXVKnZt2mqM9EAIGgi3aLb/o/MRgu2+OWX14LYhyZVNRq
rQ0oxQrmbRK/ytmh6L0i5CEHb85freUwIScccmGpGoRpIiJmfq+Gm0xCGTbfJdNt2P/IQFijcjKD
zer2WibzbJMbQTaCDDFntCfnWrAk6wlINc+C23otQbe7sUOvGjlau+WmV0LZRYmu0dJILHFQbQZD
rB5bevL18ifbTBnXIhiHk1ZmP0qjQHP59i13S///SLuuJblxZflFjKA3r3Rtpnu8k14YGklL0Hv7
9TfRe4+awnCJ2JVeFdE1AAuJQpnMxDG+UpE8JOv+NYs8zSktjTFII9RlLOgZPHG0UpQkziYkcKeS
U9TmLonBmUmVm7EfUanNY+SsjOpEKuXUddJjHGk3ozqcwra6NyrTJtp4RsT8IBuKv72tvA/HoE0Q
G4VmpGLn1mIFPZpgL1k81kMOml6iikV0UmipPqCnBb00wTdVucn6vTV8zaT7xjia7c/t5XAONjtO
QVILkdAw4Z0cfpMTxe5RHhDmu8ni7dtqMmbpIQyEjEPWjzXyc+CKU/zpHHkY5ycf2o6GQtmTpAEk
t5e2/qVUPPygpGBhGOj3IC8jchHpFpamDl/E6nnOvm3//j+A1S8DrAJ53YrFSGgfm3jsMa9BG8jo
hSPuebH++ke6GmJOcoe59xhp79ZNmh9ChUAleTHyx07lEcdxdsxgDnHe64LV0zGUsXnXx2PfP27v
2FqkhfgHRAcyFVNmtWHQMiUpTYowIUsbWxn+KvV3nOFtG+sYsTBCN3NxeiCMgLnLFl8Fo/s+VQdF
FnOf76misXjDyzl/ou+84N7CGuPVKUnTdg4wUYF3uV8eKB8SlYPX3cYHZSilnHUil/AZwHlbyVyU
4tTGUZ9jlXTKQk1tyOTtp7vZgXIMqnoXs9ynhUzh9VOktVgsc6KgsG2a0UhQhH1BeR3MLeQO0qu7
Zhe75U3/ARW7iwAPntXCqX4RdhBZdnlMGqtnQVJBUyYr0LdluYTLZpZysUPQlVmlLQS2QUfZzvrE
a+FfDZ0XdhicL8raCqoETXZTfi9pBzP+6DrRJ+gTJQSzZ5Ed8rIu65/0ujL6/wvHlVORqJKCKruV
944OUghVL3dTyys28TaQOR+gedMCuUAJTamJ32jEmwbU8yrVzoz4afssrpuCDBSKpBIEDBncgtwU
ibQBb9Ep98zoYdDcfMrtmOy3zaxv3NUMA1uhFM5C3iAqKMrXwqptSSlsVWztbSvrcC9dzTDBR5lk
lm5ZSPSJx2Cn7YNDdKBF5nb3b8VX/8aUqyHG9ZJGFTUDUx2uPkSnQRAcw+J17q0i/WItjK+hgz4c
Z6QuXbmsngOl+qJ1vOnq1a5HBIW/vj7jaHEWzGoWo04efqNNpPEdqXZiZ7ee5OReftZnG83lPJlc
3sIYPFbxjlbLGVflUPtD+BRnvPZ86kyfMFCW6DeiusPs1ItRJeUolVgV5ZTqT7QU3r8ZXnaIbyJi
8zjUVl37ao19JujqIIlRgFAwm2pfF2pbV+aHWW84F/Nq05SxsMOc1GJCopJI2LZAOgqx4InR5OTf
8+xOxKj/lLfPWSL7Yg2BduWNc6xWL5WFaeb0lmIb5kWEZpHerw8YSqQpMv2EMue75vTn6E7jpZ3X
I9GFReYgZ1NSFtaEgzw4ki/YiVecaewmnGev3XV7XvPGqksuzDHH2SiiCRxTeOqV3bHK7oaZ8/FW
UXbx+8xZbmIp0PRgBlyYZXSjtUJ4KvUx8hNJC10xNVRO3LtuTzV0hNUmWD+ZI2aKylSXOmbbLPMM
OkZM9e6JlrpKy5ti4BliYpx8UBpNJigTKuYuA82eGEZOAI4piTcuuH7Kriti4hrQeHe10qJ6N8rg
fhZql8z6oRp4qVmOGXbYKumt3MxDdEMkrflkacOuSZN9Otfu9olaD9PkX8thh62mTpHB/4zDrEIZ
nSrESG63075TuZ/oqLvxa2AHdvqAXOAT5dyR93xSaN5SmUONmYcc/9AZqVl3Zf1WCK09W39tr3P1
mYzpIcw9Ao0NduYrb5WgnGj/PjGzxtHTQnBK3TAdKON0ThwMhVPnIbQYlJzXIrEaGy4sU8ddRGpV
NQwCUdBAEx8UX9lTVRLKGs5LTK/foAs7zEnL5TRVgxbzQuX75OBT7ogb5E56A55VdAaRY/fBezPz
VsYcObVI815ALzwSLF9V4V3O7sFBBdW5D7Dn2VJ2ykt/+yOug7GCuXxcprqO5Pjve2kozTRJozxc
UtQoaz5hfMib7pXd7Mn7YnZ5K1y/6hYGGThOMZKmqAra1huP3Jc+8U3Rhxamdsz8Yd/yaJVXD8LC
Gv3/hatMQqmFiqzhuVTe6pJfzfelyml1oF7wKSJZmGC88SIBrUUI6Cfp2IcvIdkL/fcmO80Fj5Cf
+7EYh2wTpbTMpIDjn8zdjJyH/iM8pDe0dD/tlS/tl23n4K2M8UYorqUY5UdSMQruiZW5KBjadV07
irTvxsTeNrbaZY1U0S9PZG4ByO4OrVVjcbWbH6RLiV2+b9/oCKbu0qjV3Ms+uMv9yktEm0fXw/PL
y5+38JQySGT0D4UI9drs0I5QgBPEcN8Wii/hroVE7ENnJSelTw89EX52wsRNvtMg77MjaShRoTyl
quy9ESfViDxThsN/UqCbFhxqr/cw1bDjd86vP6aUqy3mgiiMoKmrBKewlf+ay4OYCfZYvebBaBv5
rQktPzBK6znnE9OTsLVABmukVGxKqYU/DZlO7CzIb0tLuYkNTJ/Wdcp5Kayf/OsKGZyxokGN1AEt
Ln1f+QNBHggUK8GkOttuyzPDAExOGr0xRIzqNdpN0t/p8lsu8Vpc6J+6tW8MwsjlPAkDBHCRSS3f
5qJ90Y3oD5fBIMucq33dphjJ1ae7jOw16SHktYqv75SJLyKCtACsyVjl4oBpYGUPURxHOEl60zbN
2gc90Q8xHV63v8i6l/2yw45nVnizRSUBk/eYgGgzfcfgn23q30nReduG1uHxaoh5tOUFCuSCifCg
y3dTnNhZXdlz9NZVXirJ/rat9bQqZsn+f/c05sDqeYZEjgECKRB56RCDif3eVhobkwu76QDlW87a
eJvIHNURivHjIEwDyiyS06bdSZjCUyZWD6Jp8o7QqntDG12FUDB6wNiZ0yqYQysfcIH2qnqug+Cn
oJCn7e1brxUvbDBXGVKWeUlq5HSmh8YLURlXncw2X0BkT5vLiQ8I0lNHliCpAyGte3RIHwVOZpy3
TMb/QTClWQ0IxZH4O9TtLZk51bnV83VdInuBaaOJNrgZzQZF+jYgB5xFmZ32nC6K1ZYaY2GFcXqt
I0oQjXi8N9AvhRKH7FW7zJF/RAcTTFky1fjczZw2ilVnXNhkfB9tVr1sTPB9WfX76TS3kV1ZPrcW
t16JXthhnL7sVCMfcmC5/BBlbvmMgN9XXfkOMxVnqomB2UqqJ7rb9s31yGNhlrmplNEEyQ94RZEP
MezgWDnoM6dqoqiX8I41z0fo/y8wOJ+CNNBm+GAvtVChb06qVNtTFe63l8RxdZl+0IUZNQksKGXj
aSiSQzfd5tbr9u9zt4y5rlD062dLMNtL+WV20Vl+ptwVOcJgXvGPHstPl+/i6zDIUURVFSsUCTVx
xvvhJdHrhyEXXk0r2xuR4aCLYBcNI2/gdh3wF3YZuDCFaq5iCTeyVp5zDXnO8C42H0brW9cltlqU
NtLGTov0jwlKB5U3QsY752zD5jAMiQzaPWSZQnf2pdP0ErsC3r5Zb+t32AxMOlqxzVOI4fgn27w5
BoZaiAgR3brdlfouCB9H4c98k5WPIN08VCqd5y3D+yR5mSRv2zd5S2BAJA0LM0/pwJ8VP0r6c9d5
fcRxf87xUhjAKLpJkxOUIN3Iah60gdhloT382SoYoAjqcATZcde6Vf1Nmx7DaKdDbem/2ICWgiWi
JK2xOli5pYUEYth4gwxPeenGxAevx5+ZYICoA1tlPtPm8L4Us5usTUon12XzPAUz73GzjhPX1TCQ
NJbjmCoJzutlHB+9fgokK+U9D8Hl1agTOZL/7RqDRxaysrKgYRi5Bu1XCNUEqv+TgKMqRxiTOPle
RwzztyCocCg89Rg74WsLwd6QS835DzB8/VsYjCok1IKzBm/mscl3Zpo4fYPiUtmiAX8+Bnq7jzvF
nmp9rwq6P4wK72H0Dyj16w9g5xHVII3kjiB7FZ+ib4qvOzXYVW8oMwCSdrftbXDzH7RuLvXB6xdg
R+gDU5mjKsHZGBz52B7yO+LWe0pdpL5xY4P1o35dIBP6RLLZaSKho+cRmis1v0fFn6BYgpfNQ34r
PvNTx9w9ZQCsGLtEFyOY1GzRiR7FVzDBYNy0d0YvD+3quXagx/yfQPm6TAbRhjIuOxECfK4sg6+4
S3UQQIWJzgEcztGxGFCDklSrDXTwsmg/uvjHTM5Wvx+qB7Pa/RHsWAzsDFkiBGOA3ENCcj+LbtNe
drgSE+sXzXXPGMApwjgVcNZw+CJXjyKnr9E9/R9oi5HZ/x/YWAzYgHrXysQcEN2AK4torZ2Eia2N
XJ3xVTfHnKUmWqoFUUTmVVHIjTigqEXBk850N06W2J16q7sj9NTqXSg+pg5vXHB1/xY2maMlmD10
7hvqDYFluUUvh26k1LqvERRDt/1hPZhb2GLOFPisDHSCCwMGcQfP8MHf8EU76zalTAZpDychTb3r
U8S6MMYcJiszBfCXIgKJxq/zhIdgbblx8jpNH9ur4m0gc5xKdeoDoaQhohrZ0XBO5tFWuSJB66uh
aoGmZSjovPj9LQHVU0WMqSCGYH2r0ntTDO3euO3+CxuVgTbF/5lhPB1kTUbb10hCEAPfhfyIVOKU
2pPIG31Zz+EvDDF3ZlxAQcoS6bFVyUHpLRccWL6WQnWRtGdtzhE3RgctiDwpgeCjGqKuFRkP2pRy
fJIu6LOX/Fowq2URJaERTx0arMzwIRYOo3DWA/Q3mKY3SY/z+L7tK+uNetdls5o0QlQ1saWiCt/7
PQKR+Y7KxMUIXMRDj9tF2om+TIXpOEjM226dOeVSnEmm0eMwqDsF1HjZTr23XkbHhGQzsmaO3nDu
GIXjrzpz1MWy6K2xRstIepI6p/JmSO8ViQ0Oh1P02ruyY/jBg3zhcIhF5O+oilcF8RUESP7ohehn
0nZaaksTwri/qd64jJPraHv99AxAdOMwCeHlTzzMxKUZHNMlf3U+UqbfUjADxGdebx09pFvOxkAF
scJUjXuU3gv5OapughLsEbXiiNnZ/Lfin5fobOFozN2LCFQzszpBxW/qbMPM7cRSna7hDRCsgh/E
ozTTREutyqY49Lw15ZY+84RRui1lDSA4PsYSLy+/ekoXZhj0k6No7psMFwdBX78GFfD+Zy1D0SE+
qMKNQXj0f+vHdGGPgUFLgy5rHdNyhkeex5PsTC+XePqo2+Qx/OKh7O11++bfpi4xiC6LoqxTPWRN
sxhMHFsQvqaNGrtSYtpgz7T15kz6/TYEffpivxnRRToTvUxKKUNohUGQuGV5F3VgZ8aYgqRxjv+n
o8UYYQIZDepN4Rhnidvpvtyd5+B1exGf8YwxwODZTCwpadDFjcfH4Ak2lL7rHZgwnOIw7gyIOu15
VBjr24aZY7D7GorFChNDeSHNRk2OaZjZg6h1dPqIE7B8cvLLmq4mWDyS2zTWCLQjVOkYpPdlPEMF
2Q2Jn2Z7MXjf3kHeeuj/L9xAUIxOmKMgdgsFxFIpZuNExTUIJ3/y6RZglsSgkDDkpJJ0krppVrkg
/76XMuss0pgi5HHm8UwxEAHVhACvxCRxZSF35UB/QAnZG7XoMCFxs713nztimGUx8FANrTCSRIvd
6q9gJ9jlHUQHnczJa3uuL00x0wdXKIP3wRhw6JvCajoyJC4pHnTxdZDdquG9DDk22GAoNvqMJCa6
6AIFwIe+KauO9pZFvO3943wqNggStQpS9r2RuLrQ79JRmG01JXtdC26TXHG3ba0jkQEJQLTKyp+e
VLFYWgNeVLAVTnu5ACeUbh62Tazv2tUEg0WFnoqxGpaJG2m+aL3W4j7h8Y/yVsFEU2Wa6JBiiHNX
jF+rym1kzqWw/kWuS2CgZxTTvBKEHEsAAfusHcKg8jPwrhDe5/gH4L5aopu5wJ26mokuVkmKvN3f
JLSleGG4UzFUXTroFOVNUHAtMhgkJXMPEokwdSkv9AzSstAz79tLyRgyCF+4szj0bvstyLuAw3WF
DBDFWSUkhQQgooOcyik8GpBcKA65l77wush4bsHgUFv3aaZPcerGlrWbawyIRon/Z87NwE7Xy22H
ClMC4sH0w4S4b9WU76XFm6nknCG2ziLPQ6eWaQftBqO0q/kd3EWI7njNVRw3Z+sqELGMxEkCho6k
OMyC5RGCXpV0PkCZMXP+aOPYAstcRH0vDHB0RUEyNn03kNErZt6KOB7A8izQ16RRJAr4NvXIQWuH
LBScUO5zj9Tv/syWWfrCqoy4hQl5jh0tyW09UmzQOY/DKVaf6vJW6TG1Y3G7/ChsbpwjhUGKYKhV
0knAPNofDw5cNGTWNx2YAyAq6Mqc2IvnfwxIlLGCMeUKiyTikxXo7lwSiI+P3rZP8PyPgQYV9O2Z
VYyIvYXZkYNXhFwh8RTY2razuhoJSSJVVjVRZwkTxVCRzHIME1dtmhtdJx7JLFQRYw42SPTwf/pE
Vzts3aEgSYPMIXaN0sPR+jOg9TDfhHtln71Q2NPfMWOzK8A50Dg8GYPPjzTqmAvrzCOjBGmO3BY4
YfOTvsMI+2uCZkHQ3863jSvs9L3kZe5wU33wngKrX3Fhl7nveyhkWbPVABKF8KOLWtuc9Zs+mo+z
RjisAJwPyVKURYGIiTZDwJNACVyrVX/EQ+aDKuS/eP9iRez1nyZd0IGizp2MexR17Hk8DILKcUre
ttG1Lm5+BQREkwBlMTfJ7xV8odesfICk4bbnr9/2i6XQv2JhpVQbM82kGEsBQbHsgM3pTi0x7TU7
IkYM0vMfeyFzpqMSV9UcTAnCC3OHEWwI50VHIKWo2OGp82c0zKDpMrcxnMtzxHVoXiyWvf+LXokh
C5i6jaA5UFB50mLhrJhFYcdR5CX65Au9uIstyW4TdLhsb/Xq1bMwzkQGMbhCE1PsE7cIi+/N1Pum
XHH8ct1lVBFazJKJQW1mfeWYqXHQ452li89qAxWI2donyP50nAj+c7HvAiVXQ8xa5BnvUmkwo0s6
gQpljTepnzmGgzk0sErnYDcrOCH3+tH+ZZJ9a/VaL6uCgGRPr4E3uxYdCWx6Io87l7OD7FPLMnK9
NCo88wNFcwTIrjTizYR2P1XnlMjWveG6HAYUjSQCsUKGcyeaMxRspJR4ST5z5zToz3y+ca5mmIeQ
EVulMTdmDEImsBZ5GJpzLE96sHbtDnzHPLfgLYr+/wJMzLE08g4DyW74qtZ2/dxgql7wYoI2A+04
IwuIqRQeoPD8goFJoTNKaYjhF6Z1m4kg8VO/TB2v15SC0tY2Mig5m22vmSHyMlKvuJryQrLESbqb
VKjsbObJPfJ2kUHIBm1qmB9AKqtIj2H/HI/P20D0uaz4++nVWZjQqiSeJOTmgpfJqQ8N+hVLBIpg
ozd9qDfx1IV562HAotbQ76xmQKWu+SDmbZRyXg6c32cJPYzIxMNBr3GFDdpPkO+G9hzzMtwcXDCY
2Enp2knoQlzGqlncZgUGUM0JdfNy1+XC9+3P81ma6ffP84nPY1BCWU6QHzGe5rvOo/UnfXe5mtHD
Ud40vo5BwNZBqYdqc6I16d9zsDB/AYMaoNUT5KFBCqCXgnsZTDmzIvyX3L30C5gM+lEXUBGYrWmG
oQV8kMIPEUOocUreG5NwfOMfgt6rHQYesjHrStzyEBg+zKgeeaI37MrcNl1pNzuzFx1mp7iXIRXA
LSHSU/QZMyhJJohT8LJgLBdzmQMO4ZYC7bSD6jEtXFrgGevRNH5nhUjjIGHttE78ULS2/LjtReuH
4mqdQSzN6FMj6GBdVB7q+kM2n7d//zN53MVHrgYYlIJWJxRORsTAtKIgesiBftEMm7yp9/lNfwQH
uosbbXYhklbHNq+djbc6BsGQIp+V1sLtKctIWIeiV2q8eRCeCQa1QqssiBAA8oOwckA2dmpS82V7
D6kHbHgIm8QRy16bRohZuVGf2tPUO23uZdW/Vlz//UOxSZzaMKM6SXHSmuJ+IrEt51/GPOMEt597
+hgrTDwzhXFs9SGyeOquPTRn3T14GL6DBjaPCIVzrNgMzjxZ+my0Y4ZPjzdyJLujYbwkYWEXKbxN
iO7HYOKACMcV2IxObIYaSTUEhan4JAhvxrj7D34AcklTlkAdb7CvVt3IUbyspRgqSeVO1oc7dbBs
OYg5kySrd9jCDF3mAnLzNslaU6kStw93etzaUYem7PQr2nG87fXwDDHINxWJ0TboZnPl8Y5AhW6M
nSxAZ1b/17ad1e+yWBCDcekgWFKrAuO65E03Xkjibv/+6vlc/D4DcWafF4Ved0gWxi+9HKMjqnfy
kBc0r+a/F1YYLFNSwxDGHl8fAqh23A2OJocfcy+7RQdWTKOHpnPjJGb+nCrxQ6SnnJPL+1gMzrVZ
QURMaqFwCt0V0uwKA/oE9a0R8ph46A99Qrtf6wSL+O/uJycZwbgKQigj8zvloEZHdOx7luHW0Wul
uDFXcHH97l9YZIK2RiIKNEOReKJsWzTdJu3Dr9HP+bH9y8LQBzlK98oPctY57r/tlqbIQGGUzqRo
CUoAvXxK1Hud9xJeL6cu1sWEZ502DUYjikB0T0LzcuwjmMCr5x4dQK8iqHb125In6kRdfevjMdjR
q0bTZjkKXnKDPE0C0tLkKa06uwcl3Mj/ctsnz2Qp52azbwvJgDm6Qukk7U0MrpxCBGu6L+6DW+05
3/GGSNZTYYttZeAEohZzG0uAE3KQ/L/bm+bHxjVtyat3gSM+bqMLz00YdNGqvjY1uqVWvTfqt3R+
2P791YtysRwGV1ot6q2ukRNXGt/6BPtnVU5u3ErhDz15IS0n8/p5Co4GAAtzDI5IKlKJdQ+njFJ7
BFckpb0wvPAgP8cf+YRQN7ApVUNn+NvL5GzjJee3uNVSJe80PQR8ml1q65JuxzUnVbOe7bou7RL7
LEwUTd11ggLkMl9IZOcH1UOR8jF+le927aXCIu+5dEe8ZTEgkpVSkUQR3uhD/DaljwYvguZ5++X/
F4sq2zAwUcGJ3bbBE3PYKXt08xHHwqPPU1CEEJ4D3uQOz0cuwLawCQWjGpwyiKkHhxIvT+f4LnEw
0280mEz4m3Yx/6kMNvRct52EdxVcPvHCsh5EUTyn2E7lCdyAUHOVJ/po8Ymbv6mWnWVOco+XCgrq
XFihX2oDOi+bsjA9RZOgGhLCLlrfpvV0K8PTT7Up0WL3xi2n8xyHgZVc6ya1n3HpQWLL+E6b4gtH
cNCnqTjNu7WjQlgNhzPh85j072f/8lZcLNHoFA0y8QIyMMcZAyfnGrpj9SH3LcPubfGQHeYjJWvw
qApxdYcBwOSp4vwNnBvjUnpb/AliZhpVL8GdG/k5H/BHpL5sPW97EWdr2VFpYnVVJ6iwEVU/QVJk
m8p+2wDvZmcHGqypTPSOUKQ5D15/iI7tm0S9hQ5nocf3RVC4DCa8RTFAo4VjmZa5jpIZGe0xIbYZ
fdle1XpC64qfF+arxbdpBDEee4qf5XfzrN62YFxtn9GCeNPsRru+EQ8N2OZVX+/sESJj8bHbc3uX
1w+hijouck6qxOb1hcySx1ks6PNUgaKU9qbGtnLbenRMpAhcXlJ6vdIEHYf/2WN2VSzRMJgIiCVo
6Jnsq7Ph0dHs8szD8XW/vxpiYsEokftiMnDttoJwkknhRaQ4NrLB8cz1YOJqhnrR4hOCPVFs6kts
pLyKUe1kpenkfWGH0Vspng2Jc5rX3wpXc3TVC3MaFOFaqCHjpIEjg/xEF4WTWXeFfhdJu0j/aiqc
K379EFztMaGfIgRBBN0rdKtah1x9N3hqwKtfSYUAvWVpUMdQmOCo1sEg01pS5CZQ7VSaPWlLNx0P
2+ds9RtdjajMAysR5DgieYMKmfmtQT+aMNrl+Fjnbq5Udp9xPGI9KlqYY15XUVgbcaf3sVu/F99U
B7x4Z+M28OdjeCpOYCC70b4oP7ZXyNlGlTlV6LIEOhIxcjP1OWy/SMNLp/AyWasvncWymANVNxgC
wLRP5Irlj6x6NKz7rDyqpHTA6Gb/2XKYQ1WmU5NqYOZyJ1F3K00fnbnvazsvVE6yfT07t1gUc54E
RarEsWsR/kh2faAkUWNoa+CeOUjgPph5r8X1QG9hjzlPYjhDJyGCvSYInLCTTpmZn7VSP5O5QBd9
4BBpdkFVgKa1bPDBPmKHQ3Sux8xTo+qhnK3XuRH+2t5t3odlAqNgqsW5iZQIEx6JN4QHbXzUVFDZ
Vk9oP+R82fUS22ID6FldABgY87t6NGtadw12xk0CKRyMNYN259juzNDmqdSv4tfCHIMvuUxiiKhh
SCEWJztpXLTXclbEscDSIyWBLMjpNIMVXd/V8bGMvm9/HR6caAyc9KOcJr1goddw1h0jhC7vCGW2
KaFqlhJG3YLoCBZx/I++14XsMM7YRiUw90kZoV0kPkg9T2Rh/Yl03VWWPGmU8GZQdDlyx+/K9wAv
pMBV3eY9f529FHLBvNCdg27syATUwgrMiANQi6Sx5fAt1kw7MXbb+8w5BRqDOVUfZZlkaDgFg+qC
idOV4r0Wx/agfxS8vn/eghjUqaDvDOkA1AQ65SGLb2flOTM4SQ6eCQZo9LKNW8nCnVcVN0W4r+pD
y+Mu4u0YgxtVSfJ+pp+lTgu7zlCtqUo7zO7iWrHz+E+PAQMcutwkldFhQVMJ9aHygEZOlz7gpK/a
rXxnIYYERxNPKp7u0qcn6sLRGfgQm67rVQFwjd4Np468zkxBwPoshZx7iPO12B6eMZyGSS2wOL2C
zINVY44yPldm6G37+Poz6rqeT9G+XKWjluGT6aBjvFOdykEkec5vTDSpniRMcKYOLzThBF/swGgX
6EMepjCpFA9dGdnJHDmCckYm09aQ/rIiHs0yxy3ZgdFgroc8hzQLRhx+dvlo56nkKJlqmxr5q5Gx
8O095eC/zuCGlMsW6KnbzG279pAE+c1Qzv62Cd6lycoIdpoBUaBojF0wYNNyeeglTlrbGOE4oIvT
LziPDK6bMOAhEKMa6gBb2PrhLWV3C70UXAUn45hCZ7gBwTL3XShvnzSdARNwglaDlQN+ySk9hPtm
1+61M5WDbx0+J4fM8xEGTBohm6JexHnLXgNksNP30DWep0fjSXZUMOAHbvqG7Nt4U94MfvpYOOhI
eOg90U380OXN8q7HoJqEZL6lSJAjYW6Djoh1h6mz//UMSja5g6DnrsCX5amNrK57YYr5sGjV0VKT
nv8y3IWjaGfjtyS+x5FBgpjHQr4euCyMMZ8UrC5xplbwoou0QOYUNSCb+K09fb8kvUt7/lru9Mft
w7IKpQurzKedxGYehRjRbEsyyGa8j+1jbPLCWJ4R5l7IIiUsZ61D20rmi3Jla+mREB6x/yqyXFfC
JvCbUJgR+iB5mOi+0t434+v2Tq3DysIAE1mGWmKFGg1du2N5EOzUTc4tOpwpGTefIpe61qerdGGM
AsAi8G/GsU1ARYZqbvLVhEau/IMUO4HXgM7bM+aRWqVD0/UtItMsR6pzvK8ad3vTeMtg4L4NBjRK
F4DiHGwD6rxLlO9Z+97wEp4cB2PT8lKTa2nd65GL/LHTW6VrzYepefqztTBoAA3mpKpQv3ExwGu3
me5oiAWau6r898r1NA+++PgMFEhQ+RJreieDIhSRm2QXLyC3cuT32s7cnDvRwftIDAYIShLFomBg
98pzST56vGZrZRfzAuD1d9BiWQwMyKAyBD0C7NRuVTnziUaklqd9ld+7QwGxKIVD3LmePrgaZBPt
g0VyUigw2IeudUfVucKjek9aaEm4+hMOLgbWm73+MvMMUyjYOL1s/n0w9bSuBHzAxsOzfY8OWVd/
VnY0SyzyCkMc379kzRdIMQ+GaiZ4v6ClFPOIuptXJ+SonW3f54Efm3sflGgCEQ7eYI0nOjN6IMY9
FfyydqkX+TzxoNUgePHdGNSQGszfVJQrIZ5uDFm9rWToOsilTazKlVLFHs3xv4SlC4t0kxebGMxZ
LogpNnGszmr4veB1AfJ8nyXsmI1yEi0CIOz9wZPc1A8OxmN0mkEwFR+rN4vTo7XeVrlYEAMhXSGg
a6UEIobfmtSmXb/VOUcscS+8Skfqh6kTO8NNhjLe/GXbVzhwIjNwgrZjKKoSJKn74Bzpt3k42FFw
tkyLc7esF0cWa2TwhEhKX+ujiN5U8OBFR6riY4D1kBx5PbicI8Y2WEJmdACprIprMn0qMZYivGm9
t71p1KU3EIPtrpwUFLZUBSZSdDcot8kfXl7sWGwXZ02jDjhS+fhkGc+G9KHLJ5V7dfF2igkozKpW
RtCaZZj07dw0bM+iCYJNg1s0oL+ztV0MQuTlaKA/CshuSHYSO/nBACV5/aH0rm6nt1SWjccRyHt3
sHOxvd6Ttq7xCLr0ErnJsX9rj9VBvwld4ce2M/DQ9sLytICjXsnjvo8RMNOeitwtdgbINk8GsjbD
fswd3kDbemX1epIUBi3ySgwxrg/4k8/Jq/auOtqeijvSh/NwT7vLE4jdgQ7KxzSOYx34T0ze60dh
QEMsjEnq9AFPrffklspLgk8UvJaY+UGHw8Pfsqra8/Y2884cgx9yOxBr1PC8mxoI0+nvZmJxrhVe
BMLW0nI5N4wqx4eEbqDTqg76E33DG/zyFfRQVJSU6pMrsc3LSXDOocq8VVSjN6HZjdkfdcr8TIoO
nXGexPRlewP/4VbTZBBFi6oFqd3fr81EkcpqinAmqNYq7SBsP/QfhjP54LVx058NL9ahX+Tzsb/a
Y479pHZjFdMEY6IW9ti8JcVfStjtzMorUxE6MVAJizlOsr6TV5P0/xdHUW6KrkhVmtxRHnvVmcyf
0rDnbOO6I15tMC+L0YTquUYLBGGKMn/0iMsaMnjm8/S9O2ngOwW7rccxuQ6gV5PMia+MpinSEfcN
QbIK6Akxn0MauIaj3gm75Lvg8ojML8H21rdjTnhjWrNeh/CVwenBTlefZuiSETe6iGlW7uQPpxxC
WmBF8tIzz3F4X5E56iFRE6sIK8yOWZiWx9RnLJ3lVuYcd44VVuINlCdGMwj4jqTzICrvJeTUgyN9
+9NxzgCr04P2yFYqqUOK5fdaaGzRckTR10c3UZ6ELPQz+WXb4D/cfL98xWRyEVZiQjY2QEmN3nzZ
ft6HaEHDpTAdpv1Uc5bH20MGUsI+UOqpR/Qo1e9idyqnvWh8314Q57iZDIrk3ZBgKo3mvHJw2dUf
MU/8h2eArnGBGVZvyF0PpHLHSd5lBrjYCl5pnGeCgYxC1gtMYeBi0fQidSYVfTTJkPzY3ijet2BA
Qo7Qmq3SZ6zUPolGjvrou5RyCUfoF90ABpMBBqk0ylkY6G7hEsm8YidBBeWmcUcM+g7/R9qX9cit
I83+IgHaRb5KqlJt3dW73X4RvGrfd/36G+z5jktmy8VrewaYA8wBOotUMpnMjIw46rIj6ieyn33N
IBcMlEStLamEQat2S+t+Gr/U1WuEoSla5O71HVx/C/08OjxTRx1NutyE7LD62aOqQeNFIvbUpq+F
JRrAWG9DQBj7/y5jnhh81vJkClS4NQGLJsDFrOqQDHaF55fTAReHN9+NCDAgNMrFhmGQ1aCYcY90
hx5T7j9KoEJwV+5MN7AgmMaq8sIOAAMgXfl+/JxTkzXWUKXwfaZUprnjrtmmt2yCVTQjJlwdO4WL
g4xhXTJOrLODqscEPnJWixs/JI5WgvEwcMJNI/+5CMVb8e/yGbngAZEq38wkBMAo3U39TjKPTSHo
n/7mfXGxwUUPE+MWeTRgXebNvAWJnic5fm5Dsh6DdqkzCJrrQnNcHEnyCTKPHe5FNuPJoMTjh3rX
uMw9gL4Q3fWiM8fFk3Gu8zxLsbhqvknIsfKRTnUboQCpIDjyrKEEguCA+jEzlelNzVc/qg8pEVUS
rwdHg592MtCWqQsZWwcak6/qBo/ccmOh0ycd8kPkqoEt/w2E8WcUMWTu5SDldRtXKYIjSfaj/nEK
Xq9HxOvbZvBTTWbcKdUcs1x3+CyPBz35pIhQnyITXAoR6ehgxT46QY2ZPWaNfgBe4BUNCIFbMz/6
fRgyZC44VJpkVSqL7XF1H0yHoNUAmZKdct536l3Zinh8ROa4uJAqk6/qdYlYZKoPaVlLtjxOk91S
7XksqnpTx+G8qXT976gDFx7BBYvEyNFyZelSeupdxv0RjDb6291WcQwnTWxtEJJxCCIGZOd+DbyW
JQcmmRHi8ViIbM2dd+Vu+qiATCjcoN6yve6T11NqQ+YihpRFUEwupsjVOuOEBvOjlehPVZR96Yhx
ms18N2b0VGSFiCNR5KhcImKmaQLuKlZ2CXJHy8kmM0Y7UQfv+vIEz3RI7f66myBzSwiI7AFA+79n
urQJPEa4rbMpOGF+JVjW23ticWsGekV7hWJZJb3xMW5QvKSikVrBzWy8OdDChpbReNJYasrmxMs9
q6tEN70tJXb5YoJ9xHiigmT4+rVivG3ywmJpSJHuA8vnGvpoq/UnbXhoQQUhg5ng+ue6np4ab0tf
GPL1uDFKhraopwrcgq9GZTmAwTqDSmxDFfXmBWGFb53GXRu1iYR4P3WmW8pbdJotbSdXkdc0nUNE
4EShL3LRJI4THDUTCWN8QvRirDHZTb37muwJUHG2WN+OReErUfptomuxm6xHoE8aHIUqt610p4nk
LkR/n4sdfSARPbTw9wmIJnU1slF0u+4Pv9kyYloWYf/li3lRIWVyMeLK9J9blwmB+3vzSX3sMXXC
0rXkg8Aey9nfb9nFHpfTT4nWk8LETaN/6mo7vBu8/qg8mJXLun3pd1G+9puzfLHH3ddNUQV9V2N9
83neBrvk0B7bzK6/9A6b0y29qgUnqeCQ/aYcdTHKvuvCL/IKRT1FxncbnHmrGnZ9UtAfZhpWrO4N
wSFwj9AbEGrkm+SM9rGoQbd+yi/2uetcC6PYyAiCZDBtwt6e3RxmVVx3gOFgynVyWWsue6KH2hOp
kq9Hsotp/gh2g9pN7P1kZpOdh6dA+uSPH1RT9MpYz10vdtgWLLY4HFMjJj3stG74JG/yrQ/aIQ3C
M4zbTboTbaloR7mTmJVWaECmGJEs2ofzh3r4VJFTWN1FsgjEKHQe7uLOoE83EQknZDjo98EP82Dt
xjfGmv/GT+uNf2JTYequOYrW+Zumws995TH0qtEME53hutojU5MtDvGZ3pIT68Z3e9WOtgSdXVHZ
cf1Svxjl3gWTX0E+ScPMjBI9VwE2eF9HAodZn/80Lja4wFOkZDZNikDQbzGujyZ59xnQ/ZvUzTx1
r4PhvbYx0tjbTA0VRBOuLOA9/E1H+fIDuEikNUZqSiGu3njP5k77XbRXt6yyIOomCnyVh8/nvTb6
0oSVMjB4Nj6F8k0dHqLh2Aa7f4vmBhdohgYCNI2OU6hQmzHEmnvMgZ4tb97EQKeKGgvr6cRlB7nY
0sYE1SAKsYY46u+ztjwEaePWpNimCijISH8guvRwfYWCcPZOoklKyFBYyCjmNi+dLhlfx7qtD/00
dI5VgA7p38xxYYboQyslmZm4lTKfSil/BAAdYs7qmNtqPIoUPUTHjos0xWi2tVpjPwdjG2Yfa9kb
oV5zfUUCGzycftL8tOszeD3kcYricy6f1Xx/3cT64PzlaPNQehr6ehAWQO0WP5oX82UGs3QOGjqJ
je0zPSSIVR6l1C490UyCKHviEfVzOJiTZWIH26/dhn5s0FtDOLnLU1sHSzKm1kQlGxalrqRPPKJe
qbNaiijCswGVKTQn96y55WNknfHs/+u349KYuiRJ270VIbpDWIVO1jtSSwQO8pvn+M9TzSPqizio
gWfD20f3amS5KEN1r/3kMECCtA9kWwRIEHkkF0UGZGZguULMkqtjGz8m2qYunq97pCAC8wh6sDjE
mqHCLUKIGeeA9Ab1ru6fY8sZpXRz3db6G+GyfVzI6EKpkCT2BqnNL3XxQTMFIUn097kg0UXDnLYV
IqDVaE5pxqfRCERXI7vf33m1qSpQ9DBUU5U5G2XdlUmUYw26F9/l2+IGbccOg58Ej21hT2j1+1+M
8QWL0gz0NmBU35mP8zqW50YzD6mav1z/LiIzXE6DCYNJaxjkXp92Dd3M/l0hksdZ/TSLlbBgsciB
x0YdJnPCbQHF8CPgqPtYVkWdH9EyuKxFzlGKxrAxCnTkOdOPbVd4tSQEJa9es4uVcJFG1tGnSxTC
Oj3RZ/0wuxAFx+hHBLTH4BaRPW/q/4/ZE9Ha2L9f7B/EsjHrMaF0FVqg+nLi+LEUwS+Y517x7Ld0
e2EirSQ6yRKuJln2us7VYgXsVJgolr+CBMXGcXLHQDSssJomLTaTexqlcQDWRgtwp8KEtu7LMO9i
eg8lxgn1nRZCiNf9fD1+L8xxAUiTwboQoNqIl9gb+tRNvutgy2DvsOBcfLhubf11tLDGhYo4jMKs
nJFPqPdjZNO9su+/Es/CWJS0qUDacgIXyfxg2iD33IKhXVzzEbjq2w9cfNHI8AtLkjBkppQQ//Dt
sv2Oo2cHUOK+vtT10sVlqTzQu9bSuh5HQMj0GyllkPYzSiW3I7qDvk22Eh7vogRbcCB4uHeczYyj
Bq/c1HqWG1AcnadANNAmiPU82LtKyOgrKmqCDL7OhL2bwZaemZbOsIsNweUlWhAXV6QsnOVGAzJ1
AE+h1NTndkihXJeIFiWIxDyP7gCtWND1s407/a+Rm57b3Qil7rfeOEKXSNtEdA54zLei5ZD1CoHB
rjbZywhhacCdEqdyq5MFhtttb/co8wz73rPusqMqVu9mcf9KYHsb61segzkYlSLFOSTPOugDwALp
JA4kKUdH3QIi4InaKOvP58Vp4MJMq1Wj1BbYYivF4qLEjpLvdMjtob+JrK+D8j2h94mZi6KbaJ1c
vJFitF6JHuNmArJMhrZphYLlV/Mc7konElbuBKGbB4OnGVSHK4aV9aMPGGpz5PJzSY/qtMUYnd0L
bwrB7cQDw9OwCOaJjY13s4zi4Hej3YXhObZKxzT2dEgcNFMFUW39pBjAIRDV1EEk++udK9W6FJa1
DxB3p3t6mh+zovx6PXCuH/qfJnikHIiEI8DdcTQKf7CV+AFCYVBB3P2bES69s0otp2WFL2WAEbWl
TxBgt83k6d+McAmeVIV6Mb/5vNZ5Ix22fQeWdbX4qyh52TB2BhZnuZLBsdApKL/1dQXZiud5qDYa
WFiuL2b9yxNKDPCqqlTnsq2RdPKgY0wL09lx5hJTz24rAMAEdb7VpxfUkf6zwr3uCklWWznHd6ll
sHWBQ7qTJafVPvRWYWvq4/UlrXvaxRiXaSVjF1N1wlOS9GeqeeiRIz8WbJvIBhf3SFC00lQYABx0
xqaL660qq3ZaB391Li9L4c5lmellELMxlJGcQTwD2qLrW7WeNv38+3xduSNAFXYtcJ5K/krBfWcY
97nmpUKSb4GX8RQteTpXxMwgk1WWpZ1JrVOYIval9SB9WQp3Ki2owPmzCUqkWP+aD3dJcsjpk9xQ
l0aO1smC77+OkL149DvKFTA2oOsNj2YAp+5WOQZecYp3QNwJ6WXXZzUWttjuLiKBFcumArV4JGcH
4s1u4xlbxcaNt2MMjZhT/2RsGGt+fEhvgm9MBqwV8U0Jl8uFibwp+jpU8RMA+WN1ckw3fqsK1Odb
j7qiButvsorLt+TCxYRLdkxYXydPZbuTXmTppOmZrYVe1I/bmaIpkO0beftvh4GLG9Mg+6TPIPjQ
K8C5TLpTFuSYg01lyn3BPbVeHF18Ui5+6LhDJJ/gYDcb/TAYdn4qsavBxngIP9BP7Qvrd9QOahSC
nFgQtwwuoMSt3tM8wC0cT9SWjbu+/9wrIsandfaIy+r48vIwpMCDMBBlDSHQ+q7yopt4q0CRxNgW
h3CbHycFxJSoIbilk3ra4a23s7W+dUeIyPzVNfrTl/gydBkTC9Jd+C1g/LENC1RQP5Tx5rrnCHaV
LziDUDuRZgxUAUEXewUNDw1VNqCxF9yiolP4rs5Mp3Yuwjdc1uQwdReCOaKPjOOEZEJEliBm87wt
WhSSFpPGqDGpP5BY2VQXlM1Fu8bFlFoqpSln6OVoOkvxtoF65+ALLlCRDS6SNENhaFEHG2PSpy5E
Scm2HMfUDrNKREIjMsWFD3SgaGJSpB0lfZaUz1F/aGPB6V2f8V0cLC5szBadkoDh2FUQPPXneYdp
EJDx5R/Yq1Z1ayj6dEf1YTzjJD1c93GRO3CRI/XTQFLRbnfb5KRFZ836N2/gtZgwam6lBNqqbj6N
tjJvmxJjgJpgAwWL4MWYCpNGckRQN52idBsPlmMmuuAWed99gvy1ZaqGQYilKLrKbZTW+4NV6M2I
0B49aG7lJY5RO43LkC3td9/pReGW+fAvj/43gwalOtF1+k4EpE0mJaSqBqBQcmiGfdBmTiQ9DUJ9
WpEdtrmLNEQxcqnHs6d1E0N2UrVFgXso7JSAcE/Jvl33tncPBm5NXGwo6KgrtYpNNOXpqYumXetr
uyaIN1057iB14V439+7scua4MIGh0L7vSyzJwKztTLSboCcOlf+YcZ4zw4WIQZGTgWRN67ayCtii
Gn/PM0tw371zcc4GFyKonA2kTqrW1bPMM4L5nE3h8/XdEpngPDzK8KvbvBrdcPBmdW/0r//y99/p
feg6ZE0iM4JDt8rGCBIPjEUCMNb1D054zHvVkJzMaTm6fvGjooWb9YdQEjXpVo1YKjFNi6omSg6/
HpjBCjo5kWGk116odT9nR1ILC/2rH2NhhCsTlD0YaqQuxbTx/fBDsiFV8qX+In32O3t+k/QgD6Oo
lSEyyf79IhDMYd1pVt5izL890PipF5GBrB5+i1oasXRZw879+vd1K0tHv69HV2o+6s3ZV24UqBvV
Afq0keAdt/6JLqa4g1+HlpyUzJVNAI9qL8Lxn/qX6+7MjsO7+LxYDnfqpbzoszKEjcq6Dehom9Kn
Uvom0dDu1I173dZ7oWh2/BfGuOOvR6FFq6IY3eglPQ2bei99TXbQ1cJLkbgV5t/QgzEV1/IYzLIW
vhPZn7+2Vi40BIGkj4HKQsMp3OuH5jAdwGOwK7fjrj6abvFRDSAQzFCsgyjRX72eiKZY0EQAT7vG
HQT8P6iWqFh5o3jdeDC1B5RKo/j++gavOszCCuf7fmcWmlniYmr9z6E52138nGazwCvf4/3YV1xY
4U7AXNG8SkYc6hYPqPTVOoYuQBjnwQWnISBc6pvehAjvt+qnC6PcWQCJLG37BEvTvWCXHdodamco
aIieoKvRAzFRgVw6YjsfetNKr/MiHjq3rG6S8EU2/vQx9rZ3l7/PRV2llWOjoTLu8jxwZHKaihtD
/5sbarEGztesAu/3UW9bt8q9KP4atp+ue5lojzgvQ1HOzzBHigmwfDwOaXM2g3xz3cTqcaGyrJvY
KsYv/2uQNeQunX0/xyWLbK6SXlJlR/vvwygMCWwv3oWEiyE+sQ9BKWoOKjN00wIcFYPlo7VTWztM
JyY5pfzpO4J9/oU5rgUw+IaSWnnWupgCs7RzXx2VTuBh75vrnA3OxUYMSQMfFYx4hg0bpvfka7Z6
7lwWU41XEbxs/UtpOlozmmFaPFULWphEr0Nch3EeO4r23E97MMXZpRg08K4L/LauiyXu8og7PZkk
qQB4ezTvqkA+pQoaln35IUnqvVZke6iMPGC0wg5LxAjJEoS91dhKL+Y5lwyNcazQwBwgzPgcV6NN
Oq+N/8o9ftrg6VnkQge8EtgpnKx53wx0E1nhvsiS/fXTtXqAL0vhBzjkcBg0te47vJFUu9DIZ7VP
KsF2CfyC1zSIgj4GbIsOrqF+bZvHMjyr5Juv/HEf6s0pTKoQE9Ot79hXwbvsy5JZ49lnhTd51W+i
odvJcr69vmOrmQO9mGGrXSaV6tgHYaO3LjUhZBh9kmc7lgbbooWtqJ4uUoBc37yLOS4pG4LYarsG
UcnQQbkcPvbD58ja9/qH66tad+mLGe5EmXrVD3GASBFIL2VyY+q7Nvj25yaIbKnshaHI72B6UjRm
fVQPUIgydgUmJqtjHr5cN7Fa01jY4NF5EoTFDYgYIetx9YPppMDJ69901HB9W7Xl4yCKBGtfZ2mP
C+LJRHLVn5BG9iCEKvdj/yIV37W/yv6ZrA8lukXMd83PeMaUpyYj4wETm12Gx3K+0ZI/JhrE+Vka
4RxbpllSlTFCQYQ2cZvkGyVQBNFm7cG0NME5cxgU6dBZuCEqPP1o7UIOw7bMJ6j1VYC2XfeFNY9e
2uI8umwNKESbqDbpyhMZ7mXlexiIXmVr0ZNAS0DTdUOFV3PpVQyx4Uadk9aNEt/2wb1utoLsZ30V
FwvsFyyijcX0p/UWDtZJH7IEWqKPuvkXOdxyEewnLExIQx7pFYFz+fM5z7+RPy7IvvnVZQmcXzUg
HPUDlMNAaBIc50C9B62Kc/1bswuXT92WS+D8qsqGuEh85FKDCQFb0BPfaEOxbTu/t6duPGnz50Al
+yAX3Z6ir8P5WAE8mORbeCIYxWuItrQS733hSNdqFrdcHZdu1KU+xJIB/CdTWsldBY+s4Fk/69ts
2wA28m8exyMUK9Q6osbC50rbg2Z8MtRDoguUNFej5uXY8NDEokt1Uy3zEa988EeHN+r8Ecp2bgAJ
z+t+ITifPCJRjZs5HycWA7TYMdphV2Tzw3UT7+kBf3VvHpFYzCRLlARFpuhF22YbRqLa75Wdf5oP
bYXuaOYOR9HkyHv8HmeUCwtVXZEqhpbA2xOYfqngFhGmOI6svQIVxAgjHbUz7CRw3Fjf5F0oelis
JeALl+QRi4lKukTJsGjVMw+saNIfCsz3lcAqisolq2cM2YIl63hXmISLsekwyaRg+6uZMaaYJ6cD
NaEvlM9cdZWFGW5H8zGhfsOKX+O5pFBAtbbRZjxGz6VhA5QDTV48AUVz+6KlsX+/iLxt22tzMyPy
kv4htJ50+bbqvl93T9GyuOA70gwAhR4mIvVQDPeKqFG17v6qrsumDlwWqBZ/XUOpxEk354AvF5sR
OdCT6iSbcKuXdg/wA9TXP7IaEBUOF72HN7MTcLHLI4KmiOY+iPOQSmwiSHbsE5DsKg/JiekrylvN
UXciqt3VqLWwyOV6jZJNsz/BEXMfo4NuMn1MpQ8K/XH9g637xM/95BWZZCJpaYj5QHcOhtYedG2X
0cCyIXi6+zdD3LkqIZsxDBUM9XHzwfTJzTTnD3KfvF43s+6Al/Vw5yrJCn/2Zewayv92NzcPWhML
tmz9glx8Ge4cJVlVNIGPtLIscHLrO4hpu9J3aUIwLFy05P6mr7D0Pe5QVY2WqpmPt7k594+hTz/7
oN+8vm3vO+icf3MpjYrnvzT78G/GSSnZoQO4zzFI7EkCtzmCPKbbktaG5Ny+l+zxL4oPywVyeU3X
Q7dOa7ChBqlea7m5D3NlG8jUEyxy9RpZfDgueMwQFKqbAT1AcmMe8m12E52o17JpxK1oGpH9qXcp
4sUUD/UJCNWBSMF+sqJx4yXesGW8c6IgITi+PIpHaqC4QwK8CCBJXjU6YOanKRaVKgVniofxlC2R
OklCUKfzaFfQrRDBOX9zokDooWpobek8NcnUpSbJKd6C/9Giwft2Orox1VbMqc9c+f2nuRjjvM2a
AyJlM7wtrQxbKjDi+yxnjh8XtvVXn0djjRdNVSyFR0N2QdPHmQqHUyFunJa7QftWNB+ue/Xq11nY
4CLe1MxSGU5h6+bKfN/15XDsSl0RQKxERriQB2Zjv/cnuIDVHxrrix89XV/E6jdZLIILcSQqYr1u
WNbVZa6JT6EVjkF+NCrU2kXQ7tUzs7DFfssiDdKUVO/1yh/cKak9JUm/h/JwCktZhIVezxkWhjhH
m3IlpzmFo7UgcWCMdcT175CjPDLIS3zvO63g8luvRy0scgFuMprUn+axBcBQ2abfsk14xjDnQ2ob
h2Jbms4fj2CxW+Nij49yFg1pqBvIYpXkBDkTRwLRgFmGgstJ8MH4IBdbcmYZrK8e1/upv6HBTS3S
nBL4Nx/ipLEpaVHChDxvIvXD6AtyhvUlEAUsfxRjmvwTNNOtoohYD7HVN3Jy66unQdQ/XD1CugJm
AdWkGiHctw8bpbXoIKFJYbZHIqNb4GtbP+oOSJYOedo8Xz+x7ES+i6IXczyfqyJFeaM2quEODXSs
GkV2mqDeyorkJGb95bqt1d1b2OJT4SnUAELGA94k02FMQFhQIITbDRlVgaut+gHwYgZBvJaBVvs1
NjR1TlSjt1o3bqF9ojbbnghJW9dXc7HBxbrAokbkRzikxqOxV++bz/om2CAsmBtoDdrDqfdyTySm
+B5YzU7qYmFc0AtSHwpyBbxD94YKGijRZnZZkpc5rOlY9KhYV3e1U96IrsA3137vKJflclGwrfK8
llNYJjftyTjrExiekiNGiY+Zkx6zfXU3Or7N+Gyke99uPRF1rWi7uXOBfM/MchrjaCeHxH8JEZ6G
QlQ3FfgNPwo3osJkRE0KVPcQ2PW0G4UwDsEy+Om3ZqjJYEFz2s3ivdHdpcY2J38B/lr4CI/LameS
N7madoiz8SdIbkYbXYdMSiC8GUVr4d6CNTTKdCoh2pL6JfQLWw9u1VFETSUywj7Z4pqP2jBXR39E
1lp/1EHSXsQ2LbbXAxPz3Su+zSuh5IY2FiV4it3IglpgAw4XjJjMAzi96sADj/ZRC0S15/WsAgol
lLFbE8pzPif9AAVlVs3UHoNbbQtaFQySO/7O8vJdu2Gt9qARREV2RN4tc2GS20qVRhXIGvCYydrc
DpQXOs9OTx4xTL+Jyl3Y7OtC9H5aL/SYKubDFAVE3jzdry/VeZdo2f8epIiRTLXXA2gYDykma6N8
l1wRI+PqlWYCvorqkiwTHik1qGGr5B3QK0p5L+NJmAXONG+n+ON1p1mNFQsz3G4Ss+viflAxbh1W
xaaD2qVXa120uW5lNR1YWGHHY+H+U6oOfY9mgWuRZ824yXNz6/ffg3gfq5rAPdafbxZ0+mRZ06jK
Q5fUNqq1GuP/eL7JjgpWa4g1uv622Bdu7v2xFCm7ySyD6vhGlmXwWHUjVyrVMnB9dmVsNyD6paeh
uwn9j1rhXd/C9XQawHGiUKRu+Oevezij2+JnAbK2IMjBjKh46CO4pFXAAvBFH+UNFHxPdQLupqns
7Taajno6neY2EZW/1bXzt/gd3BUWDY2lzy16JAHooqxtcxN45JFV3mtULkTF/lX3vBjjkSDBmHWM
+hq1dgm0k31n54XANVfDCVFR0EcurGu8bq0mdbGsgKrsrTaSb9td/cYPKMo8Vi8AQjEWQmUgAHTu
liFlVGV+rGEApOpaJ00zkNRPRm5PRUNFJ0Be+0LUNAAZA0UzgKa/ekrW1tSQWIbKSHiZWK3pGl68
m3aiGLX6dS6G+HHxMI16wMARFjHKu48hiR3SWPB5VvdtYYLLtoPWwi6RAJVaejaMTxPZGyK00ftJ
RnaIKf5joe6HKU32GxbRqaCq5RslK6dnXhCcE9QWh0h2DWnT5C8ZaMLKGv/H61+cZwp4pUkt4EII
L3cSa7WvBAQe0W99r7Gn79GB3sr70ZE8aM1B88cVGFwrOFIFZJCGhVWq77oV6Rg01Qzwju4RVnD0
GsMZvhpQwx52qiz4bqtheGGN71EQdVbLqYQ1kr6R45IBicHoxBHyaxn5tSizXo2PS4O8p6iJX6PE
gdT6IL8w0Sv9Lj8qNd4SrRMezFvRAMTanba0x+LkwmsyasxtYyrIQzT9TpPaHR3kW6VsTmGmnYZC
FsXdtZOwtMdFkFmykKSC+sgdv+JkOxBMCl1rk50Mzzig7bMrvkRbEdp49b1EFdRBUTCk1ORroaOq
pL7WsbGl5wGad+02utXO5sHYxWfiajfQdfyk3RN0XNUdCHkffYEXrSVBS/PcnTfIgMr7amG4UHLf
ktS/maf2MHfWj9EPBdnzbxz2slQuaqphojTzjPIRI2Pq98km8/JjtGenETzD364fxvWP+dMYDzTQ
W0XPQgshJx/raDMEuY9Hhxm4FYLU/rqp9wOpCG/Iz1UUewDnNkxuEzs6xENRZZ1bTTaEWXYheoXD
Nr9Fr0FIg7R+ChfGuF0sJEOa4gRARP1egQhMeqaZHXnSM9NKb534UzsIbrtVF7kY5JHLVG6UGWPa
WF1NwIxyzLpXJYvtsRTRua0+Ahb7yOd6vTZOVjcgIzfOvtfeMR0ff1f/gB6SCw5wp8T/ivr/606p
A/5tvM0N8nOKRSYZWTMg2TKgQAeJFiglU1RmqMcYBIREQWupHb1Y4wsHkZ/OjVmakDHZ6QzZcKTO
sKUewzaIpdRXq0AYh1Rk3LhEUylXBdKarklShqPot/XedAqPwYkh4uP1G80ptuGhsuy6fI6d4EWU
ja0lLkvT3JFIi3iS/B7FBS3FVPbnQAQrWz3ei6VxpyAEaC6hc4nREAPD3+kLlZ/K6fX6ub5uA8/b
X++fyc/SKrNQUrCs2Paj20F9kfvA/gsjl/jPl4qlWTHVmeJ09WS6m3TjRH3fUcZOkJusfo+FGe4u
LTKj7oYh6dzJBIwmqndDHgviu8gEd31qPR0bkGMYbpK8oLlnV1EhWMRqJFosgv2CRUJAyzZkdJ/o
r6E7PtMnVf6h0cexEA0eiewwx1jYASZojkuZAB1Pz2n5sYtSO7MeeikRRNb1WL5YEPshC0Ngyplo
gsl8JrPlKBAXD7dpA66yrLD/95oO/6bzsbjveWo0bWpbnQaAMBPtqag/KsJUX+QF3MGfrCos5Bb3
brpn4tvRpv9iAZVh6yC6QHv3cTT+XHaFXb+LXeRiwQxRNKVlJofmpA0vGr2dYxEL7HouyoYK0W2x
wOD065ciGJQFbbmCNO0TuybAJh7bFjQovwYb6nRbJtkXYiStk53sy/UAsToFR5Ed/meac5JRUogc
BDi6/RasktYuOgKBsofgi38yKfijEcZ39LXYFALDq+FvYZe7PZLGmIwhnw13mp/Hrnsm4+CEaS/a
2dVHkwruHg0Dwhjt4cIGBFf8IGsxDc7AANFO2Umb1p4P8a70RBO164nawhYXQJo0MerAxGiN1jqM
mJNlGKMMOucU1kTPwdX9WxjjXEbqp0luBixMNo+MW1UaNoGaCkKIyAjnHHWpBNqswTkK/zYlT3V4
I2UP1x1wNRou1sH5ATX9sNPzynAVtDHVY2RhJCl8tbqnfzPDBY6+C42+kPG6HKdt2N/l7V0aPsqG
ANmwnu8tVsMFi0Ep53QIke/9r3RTfJec8McAJl9GiZ6IbiyRx/Et82KqJAKvZyUBCLywBr0TvjD9
a5Aaibi/VqeeUY/97yjxnfMZ6L7eLPT/FWaLB1Y+B/XmVi7tAiIZkLXbsKS22UnH7iikO1oN/Crg
PNTUwcPFI5UhzxuFOatAq7mXx0/d+HLdP9Y9/fL3ubPr52GoZCU+nDx7WvFBrz1D/XDdxLqnX0xw
J9YKEl1PK+RiIS6snBys8jGzEruZRCI8q10dFL10ghKiocmUS8f8PKrzKp7YZLN6wJi4Ex2sWxCl
usZBAZ10IJwHXf86F4NclNVafbbKFvcXNJt+6JXypU+//s3mXSxw38fKc9LkBO9SX6q8ImNkfdar
3GdubobudVPrrnAxxX0nlBCKQcsjKD9nB4VAisz4obdCzDb7BnwbDHNPVAXIguIFxcW9OBrTUkqw
ZRB9dpvbBkxz0b7a17a6E7PbrSIyl9a48Kd0UWchODG+nHrff2QkYcouc6xNtAdK4NXwojumu2rd
aU9/sZkaati4ek20PrjNjK0+MJuItYHVU1/swqlwTCHglO3V+728GOGuKQhGaoreoQdg6k9ZNW5A
GnTXSYPjS/Mmqf+G1gRZ2s8lcV+u6+o88wmboA28cvoamLtB967v2uqCLkURPtSSbJLUzsLlPhOy
aUEyNMqveCnG6mPQfbxuaj1YLGxxwYKYfUkhIs8csXenz+g3vMlES/eKo6LOmzqGwCVEi+ODhT8k
tR50CBZQwgNrnB02xxLi1Lp6IlTEYrx6mBer4+JGVWTDpFVw/FYJndo65PrHUBOUdtnfeOd+Cxuc
j2dqZs0RYxwaijuq7epKlMSy03nNAOffaRD0SqixyhWqSPMp2gBLHXjWLdRCofZr2oqTA1I9gRZz
Fk0hracYi8Vx3p5UtTZnFLazGsBDHTri5tMUQEVcdZNHEQTwN874X01J45u/Ul4RbQwxHN9skltW
L8vPwSZx2sPgKk57P+1ETAYsIXu3taBktrS3Pj3fpidR1UEvCpME2lhhfrg9o/d3a0SaaZuYXR+y
l1gf74zMbHfXj92qXTT4dIMFRosvRqYWbcfaAph3ql/0edqUlWn38rlqvw/+0zyWtpUIvGj1JCws
cudcI4UuQfcDUI/gQQHmJ/P0THAQ1tPfhQ3uaENt0KQBu6VrajNm9MwDd570bNps3m/YiWTSV5eE
RAej35inkfkWnK9IuWZpuEPzsXgstHGHLM5JM6DCrn+sFTsq0AjoxcoaRTWAuz2lZrbmgQ2yRmbx
JaVV7JA62ExJIgj7a/sHjIqsGsBaEIp/wlsXFRvqyxoZgh7IL83cELAE+2AMCbLErqzZs0DnG0bS
bV4EbpwpTjb9SEb1z8cbf/kFXKjJC53OvoLz4JdfAJPJ2w1pN4GIGGB1Q1XwoaBvqloaDzuSaJSN
I8Wjr/I/VOELmbb5KNrLlaiMlVxscJG/I8jdrAF7KR/8H6w8nTn085Cjh/n/SLuOJrlxZvmLGEEC
tFeaduOtzIUhjVag9/7Xv4T2eztsDLcRKx12LopldQGFAlDIylw8Ar1jColxWb1fZlOYv6kdpwZX
qNFXkcLirr/q+v8uU0isM7+EGTLA89ImHO+m7+tv1O9f2J7vAFhoXOAS4EeveYk7t5SwOv5LbL6P
p7ARVIqeLrOGxRYd7T1QpqfObUCJ/LdkoBSxtXE8PvNSWHITG5oOGnedDyE/dvu3auD8A8/ByCR+
tpc19/NBE7aBM3PCvX0osrjAWw1KN/ly1JfmYWZp0GWDXxnDw+VkcjlG0Hh4vsZplVlhWsMzrC02
PjNZC8fltaWLW6jWpBSFbLwzJ12d3Y4puanrbnKHJZNpIG5a0lXbAkRKA/mlkO2TsrB0XUdltDLf
HOiJV/NLX0oqKpujxcmGTEODaIIuRN0IbDphJipQS/6QLrc9+3J5Nvj//2HiV98X4ix1CMpCVqxD
x5hFrt6A+7vtXtt4DCKr9S1NJsa5VZQn6sqgEGlF0trNog6cSjABicQxD8Kj/kSBPPgFHElq97eS
0rtFEckBDv1h7EIcNYyJHCYQPZC8/Z1dY2VCwG44JQG+ctTQZFXW3xeW/ywr+jBY/VfHav+6PGGb
K9UyCAUABv0Pv8Z3tUVmxmIwnLXB2TZTf2xeNX046e0+DD9ftrMZ3Cs7wvZRkrJvKQN3DUtPWvbc
p1+JjERN5gr/CStXuqwdcsMA12s+QLkJasV4OdkN6RsrDn/mi7BlNGMTUZaA6awtIQsZXqnjJyLb
0reO7gjs94kRViopBqxU7RcQb6xu6RtDsT3e64AWGtW9gb5I+RP0r6rfx9X7blNYvUuu1CTh5J/k
gb+bpEGieNBO22efwh0eI3371+t3FGReeaUc5v1P5yhDkMriRFjPTZ71WppjbKP8q1Ecs/ZN2oyz
hVxYD62INgmHOSw7zqcFencu7s61o6orvdi94ZzmEjf5at+mquTQu515wb9n6yi5AmB5Hp1oXemj
KCFYaGPt0iJxF9nb0/bQvVsQbiSTg/JXQTF7c/5zqSaXtJ/nXlZok7khbFJx0uVhuYBeBfRjpgkJ
x/9+rcLcvDsh5AkzLSsTFDEgam4Oufmsac9W/e13lu+7CSFPmIXeDKRIAOtYesR0PiV7gMmIr0xm
+t+7NnCPIrjk6niHNEWMoVosOrFjgK+ZfWv0t0a965b9ZW+2MGlrG+J+pHQjm0oLjNbqXj9FWLTs
qt1DNwBaMpA9pPs6/h/jVRiQ2+ImA4Lk8i/YzLvvTopCKR1e3ydFwXVOQU9wtQOG383f7EjWGrp5
tFiZEcJ7gBVgcTi2PAeB/PiGeHdB/OeiPdmNmO1fdmpzMa2sCXGuMMPWphCjahZBOTwMAPspkpnb
XEorE0KoqzM11M4AKiZpn8n4FA+Szn3ZvAhxXjsq6PEgduZb3T5VHqHHpdRePct6ebZ3qpUfwnaY
65NlQNwMfsSueYreyr0TmH7ymtzOfg4UGPA4tiTkZLMjbI6lVQ6OYme6z6z+Lx09gbfVMKsQc1Pb
3eU42D5grrwT9sQkYVHvzLinpT+X3eIv4PMhlYsr4k/q5bvkRXZVk7kmbIAg69XtEhpgfsi0r82o
XKuF/Zj26dNlvyTB9+Gpk0Saw+tXfp6faHkys+fL35e4IZbcaxIO7TwqrT+RvxwV1Knqjd5JAlxm
Q8gIcT2D9yhyWt8YHLSB/GUlpkubl8uOyAJAFDApKjBXW5zXT90rT3+/85Bjv1s83uKhHmRAhC0c
4DqfixomkzaRqR4wMw2UwOPHCErgXJARBESotcx+ea365Z388Kfxi/KHw997oIsM5p2RDgVk24BQ
17MrpzB8PWvRZ2LsS6Z9Us3GAyr6iliZN3T4c3mQZdEopJB2aPLUHJHbFz11O/Y5qSR7/vaZz0ZL
CxgsAMH59Rq/uhy0etQgo2MW24DDxVMQOimPyxXYto+aNx67vXIfypBp/2LUdoAZwNsx/js/8/VL
Mo7hHOLMh56GFLV+clwsiMpiVQAlOx70W/tRykizvU++GxXGcgkVqxsjQDOY9cmcBo/097VzIvpB
aTL/8rRtL8B3U0IanhP6v8NgUXwpyVNrH+1eln833XHQZUgo+spAHXg+hpQoTloXCEtODQ8Q0M4J
jIfQxxaD8hwFnkrZTUCkyw41mxG5Msv/fRUvQzpXEymx/6cp/RJry1enK38nfa1MCNExWVljcm4d
H7dWr6BLsLShv2gyAQ++YXxY1yszQjxEczwZ1oIHyeTIAVvdwdhrQXKSvjVt5o+VHSEY8CjkTOaC
EZvY+JqFLNBG+smusl0+Dy/ESY56n7pqpYH70fidOFyZFvboVJvDbBhxkmLdo5LfEPtODZ8vhzof
pUujKGzLUMhpezQUYFvW7ppq9llJ3d5EEklmSWX4F6rzgilxa9bInA26iQYF/jzJOzY5sVn9SX80
3L87ONub6VNzMO+hGXDU3fCZPnBNu5C57Em2G0mCR9zGnR7ERQvY/VD150yGza/gUa9kAPTtM+T7
DIocH4vRTppToco/esURDG5BVLiI1K9dAITNnt479zJ44WbuWlkU8kqxJODj4e/0NH6Jox+Rcp/I
WqJkJoQcEpUEZ+MaYak58+I2dnwYwvB2iKWi95IcKW7dutPF8TjAlxZXvPABqR9XwMg3/S5YAvKF
7vVdcQI/mGTZ8d9/KVCFzGJpo10Xzjj6Y71TlX0yfrm85mTjJ2SULo3QO2oh+KayhUxdMOmDG6uS
g/D2+W4VCELyMO08obqDyqT2NPj1N46CzoHqVqChyK8vO9nOsgUBALnkPzuaqGJAqmHUxxHl8GG3
7DQ/26nQXwt4pJdPnawf6F+sgW4fPfOQ2hV5Txsnpyq6enkHEgFqPfGBGHq29jSI72RbwPZ8vZsS
llRY2hUlC2p3EKhxR2WnkqCL3i7HBJ+NjzH3bkNYUyhVZ0zv+bJ1usYjaaHhvBjf1nYynRarqwPm
gGq1MWYZncR2Jnw3zJ1fHQiSWl0yc0Fz79/baLw3IEeT7mQ9xP8Sju92hEXV20phtgPgcm2g7fD8
juhwwyOHppjgqKu/64+XB1Q2acIiiyBxOxFnGNE7/5ihG049ZuPxz0wIKywC6ZDqFCDCI7igqdUu
ZLqrpbI6hMwRPoHrCWqpmfULshEjzyAhdRO2c6jkyCabHbElbGHGnJpg/sTaBcPvQfkEkMT3wXP2
9LUDw5YrA3f9y/LFwz568UFVJzJHoWCcZUWK7PQ3+14amF/iI9/umVTCdnsA/zElskb16lxAORa3
lXTJd5oavvUW4K6Z9nI5GrYvuM67HaES3lpgfi8jE+feV7azPe2z40K39kkJsk9dMPvGA0e3KEfZ
UWZ7t3o3K1QL1JGYo2lHQPGWYLUZP6nOg8Qx/oWPuendgpD/WqseIeENxwzsJPy9prkaPH5fbzz5
NrKdj96NCYmQpvVoxQoS4d8klkrQ78D1Arz4Zae2jxbvZnjQrFaV6UyzOqrI6fp8oztBHT7WdubW
xh2xvly2tNU6g0r5LziGDXkDEcLLNLWcshHx1+wGH7gqP9lV38N7yCk3gXmdH4sg3o0lWJw8iWEe
cOK8rQ0L+SmZmGp0HW4uWgbdrxZIQHbd/FwCjrGSISM2M8jamJCm6DwM9WhiQed15i0LOJwaPSgK
5iv5/DkvFte0qmdKyr+akdhezbqfbGxST2VRcNntrZld/RDxmtH2TCkbjg3UokdNS/dF05/GzD5k
Y+Xj3CUZ5C2a8vXsijeJiFDQ7xcoa1HX3AO5DPHoCu9uBQjLI7xUkDt1R/z4ieNf5MWtrbW/9lVY
+5AoKtFijsUSWxqEgPYzkdSXtnLn2oCw9C0nznTkFZy8ad5DcUbPOjcuLYO5LdK6tPd6K9NoYCCA
EpmhggxPMJcpvW1HoYm3YFwR21t6SPfTaQo4Win2jd/Z9NbWhFTTK9SsIxsF/nR2c9uroIjFAv1+
eoiJ214rJ5TB95djc3M4V/4JWQc6N409F3Xvd8X8uTWbcp9N2tcBqg3/eRHYKPuRX8q34BESIY9k
YopWpdjPFfaoN38Z5Vur3mcEfMqSQfwYgeeGBI/CMfkfSas5poHaN1fKJOOB/ThoMEEJFHwt/P1Q
bYxTNaRsQbdolt5VyUNJX9JGUpv4WAU5NyEcTi1aaYMRT2gObd+MITqY2XBSpuh27szd5QjYKEef
mxLOpXFn2mnNeNn9ZO14CTze50feiSU7cW/OzGrYhOzfNmamFBXeaGtghsAM4SvUkgybbGaEnO8U
utUxBRg11fpsja+V8slIZMffDUDh2YCJxzdge/KJmQAy9h5g0IHpLaA+B6wd1b5qL1N9kHjkCGe4
iLCsBNMdmqEmMzq2zfhQjrVz6ONIklj56J/vzedeCZkbEbewMgEhsKktLqPN7VzcRSB01046fVkG
WYBvbM/n9oTMWuokUsmCcnP7k78TgFNPebT9YXbTHwmyq+Iv/51B/tyikF3LZDH6NAcaJZ+/pMMB
eEb3z5aS2DRk6y3e6OkCcEtkPNTdPLstyTLX0srbSJ0Ps0F2dej8LPPmJTNa/7J1yfJyhJQxt1pZ
GoT3sKcH6lzFMpD8x3Pw+fAJecKoMWPVL9mtaZd0Xt1krqpMrp5kbpUv3kwsyEpJkrkkDYoAdnUh
S7/k8GnKdnQCzZzmhTF038K3y2MnjUYxcaQhREcJmgyqNwNApRxktM2V/TxA1qL0k4f/vu2ux/ID
lnYOC70fHJhTyzeSArwLto5Okgsvz9cHPG2iZeAXzQE4hD4SWhrCo7a3Tr/DLHvuipA3oghH7CKB
mYH+cPJnrUW5XvYmcDk3Qfb5/G7UTAn4oFokQaCdXYMBHLy4Yfc5GR+U5ns4fZcEw+WVhIfMc3O2
AobDocKOOD6EXysEQ7kvVDf5ZN1wjV3zE9uVny6b3M7y5q9ODfT7i29vbT2zFqhx0DJR+5oWmgfd
uX0Wybgctx17NyM4psaWVdKMb/WL22aPhUxt8F+W0bsB7ufqEpsX7cgWFTQt6Wu413xApB6aq/Gz
5tUoqbWfZBAOsh0Y7/aEnKca9ZBofB2VP+NH/SvfjpdroAzxahkHiqe7YGq9njxOFFbhwD6c4iOH
E+iHX9DKw+VJ3E5W7z9GSJBFryeqA8i6TxzVbZN7prwVjuYOslHenkXH0tGYqhqayI3TExrbXYpZ
7JrADndp+nzZD9n3hRVt1bYxGg4AsXl2sqK7sJcgD7fH6f33C6u5VOuk0AjGaW4fjapxOxvcg8m9
EpreZUf+5Wj7bkmId13LKjWEGpNPh6umcueI+Fp/y9BRWbb7rKxcLXxVoSF62axs/IRFEFej1i0D
5see75IJ+lkyCkeZASHq6zG0i9ECwnUBj8H8Y0h//JkDQiArxKmbKMIEsfLRUh9aU7Zu/+UI/T4x
fF2v8kQ6pUoNPfEe0JtpZ8UuPSheB6VVsLmWviKnoJSFnLC9g0to6s0cG4hyqIARobsUjeScoVT/
QXp39jkuxfFHGfWEZKLEIrZdz6XR9YgEpz0Y+fE3WiP53vvPMIp06MZkF3UUIf2Z41e7vq6Bpa5S
yTFC5oOQDZyxDy2GiPbzeHgKG+pVUfx0Od7+Zdt490PICEZiFHqt4mZouKRxsQv6yR2qkZ2rnRaU
+8FA0knWqNQkd3sVgVlM9V7hJkdozQWotBqHGA275nVje+N1FsR+Ldnjt/eqdyeFtOCYSbEoHCVa
FqlbKvcNCVhxPTSz66T3i/16eUy3TxTv1oQcYSzZ3M95A3pC+lyjrc5sbhyZnscG7Oo8/oREUdKu
0k3emjs3bnaPKmPk5pCLd8s3/h5uH9RD6OVXbPEv+7bBCnFuV0gf/WKpFWqAeP+MXPx5w9uuHx7B
bW/79r3jlZ/58wZ0HF4gWC+bRu7Tx3vy+8AKqSRPdS4CaUB7r/iUZbWr0/suPYYgAGC4mVx2VDKJ
Igv1WGZdmGsodrbaPso/6/aRWA9/ZkKoL1Tg1jOog5JjXXkl2xnxQ5tImqy2LyL/jJgoRa4Q6Cnk
CzIIf0CBavuB7tujepA9oMgGS0giTTQOKJ5iRS+ddddl6SnJ7V1sm7Lgk9kRMseYDUYZG7BDOakB
SGp4fR1N6T55AwYElJXOvRTJwJPshaATmaLBZADRSgU2B8dF/dTToHHm5rpf+/QE8qIx+NPBFNJH
burN6HCxA0heeXn+aTArl1b/vT/9bB2LTZJ0NjSjVZESlfoY6Yc0RI1T0oe58Qh6bkPIFRVYNJq5
gWor3/bH2/pmOCwH9tKdtBOHnSgQSDzYXiZ9z5OFiZAnqshZan3BKXpsd6lxP6jHXibyLDvfih0p
bWc2ERjdce3xZg/iqacGAhjEh/bs/o+yhNh5oqR5FYLfH/39bK8qkVu3h76XcX5KDmmiCmer9UNo
20AvQLiNGE9qvKfV/ah+v+yKJH+LV+1iUmhYMiwloy1P2pIczGI4Odb0og7UU6dQkvwkYWAI2cKi
rV0uAxbSUB6L+RBnXmhIUjj/xIXkYPCfsDrKABiZ04q3MzNzx/pnrf9yecRk3xdygdPPTtEqaONy
bOWaTOXj3FTBZROyC4H4JB2HZHSKhJOo76ujHgDsceDkAJzIR/5IKZsTISVocTlMrRUB99kod3bb
+2wh120mK15uEM+dpR5DSAFoR2NLF+MepVqeeapPLLAey7fCx5se4KSLFx2cB+ZxkWPQPsnuHpLV
JL46J5lVsrxMgMJojpDfc1OquXP9pbBlcA/JuVZ8b9bDRVkWE7mhWu7j5toE+6ZOf1j9Fxvw0lQS
6zKv+Ea5inWNxVk+00b3wecH+lkThAdD/ppZqO9oZCcJSkmqEBtS1KXttapBQuJKCYVf31iPxRMm
EVATkPrcgvDMswFfdMvDZcMyJ4WcoaPEXUcGzmQJe1ToscKzdmJ5UhV1yboWwaxTr5VFn8E9Oj3p
7KDUkuK97PvczdVcLVGXGuBX7n1b7fVdm/XNrhxGJpslmRk+iyszpqpkfYzmUr/yOZrF9PJT6Q0H
I5h3Fbjm5wN5vDw9Gxjqs3UtEttbqZraKifLVFS/QLZKH5Tb6sq4md/UXXKAhJtvSvKj5Aj9Aclq
Jo4ZOx3YnvRqv6RgeVIH0rp4E/SpEd1BYOvHtLyUsSlZbpKxFUnuSc5Yz7imkaIVO7sgQTmNEu4l
SbCLhFL5kmj5UqENr14Kt4pyNydXI8pzqhFLyoEyZ4TcQW0zGzF3I5SKdkpau1XYuJcjQ7KxWMIV
pAuJ02V4HfabGYwfu6F8Tagk3GVO8H9fRbu2RGpHbMReYlxP7b01yKqXm6GmA+4N5hKdfsBBhqTR
2jiED1ythWs2a7itkYNxvDxUm368mxEf0SfWjUma63ipZxNIxNhVaXeSo7/EE/HpnDVWnOg6T6NH
Y/f/6tPkIANjb6eDlStCXJm6Yk4dv5y1AW0DjmsDE2EVZC6XdMT+DirdQLbpbh+YVkaFUOtHqxoM
HXQsFJvQqd+Xnv4lweOUS3blrm89qcHNbX5lUAg8vYz1MW5wV5t2HPMQB5zGr4EhD7y9OMRkp/HK
OCqH5EY6wJspYmWaL7tVzOOxAOJqvFO3Y4HxWfu8oNwzHZRvw8l60P3JmwL6SqT1BFn48F+1smqb
TWuFAy5X2fVwnZ7im+nUHpOTTLFW5py4fVFmRjMD7rPLnduIMX9W6u94jQ6WtJGsOWnQCAffMndC
vHpgDn+BqqHFXFUQ9aivOdpHea4USTqUucZHeDWCcTbNhcO5iUl1FdLb+CYNd6GMjObyNBkiLdUS
tzGoaGAkLfajcaLpCyu/lWPl1ujcSh8NPBX/SeYCKvDcqzyzTT3lXvXlXwzILPPH5e9vXxv+CXeI
JZ8bUKNpMAoHzzvDLnvOv5W3rRc/8PaV0Fe/6G7fe5rHlWLt0B+vZA3/2zWFlXUhsURWlw5JjRjh
1br8ZB9H0Pg3bnKS7QDb1eOVJSGjDFHV6oVeoevos+rVi4skdsPfbMvj4NVH6xUgoC+yNHY5JA1R
da9iSqQoXNdmIWj4SIlHc3ZFR91NctlxY/MwsHJPyB9FD06B3EJxvM2CNvluK1dhKzlhS4dQSB7Q
s2wHnQf/AuQ2Z+7fQfaI/Kj98kj3oDp1U3Tsyl7vZGMoZJE2nuloOag3ZOPoxnridQOofDLjqjca
//JakI2hkEH0bgIFaY1LbLy4Ruup41UtY0Xefgl6n6dfC2KVpdSJg6YsBDyXi+cbmw4VJ3AA2Hdc
RhbqDjIcmsSpX50oK4N9uyR6afLxQ+Nlezv3+2n+fHnc+NL5UBJa+SSkEFyQ81qfcYgLkxMbjyzc
X/6+zAUhSQyTkYPnDJB2wBM/taX5UhrhfWeAUv+yHcmOZfw6e63GSgVueLJAIsXbVbtTftvv8/1c
4aU40Dz6mv4GHhpXu9XAccdX9hh0E52wRE7q43zf9f2+j9Q7tujeH/olJodCbZwkwcIlX42n6ogW
DF/x2tp39uUO10cJ4mJ7ukyQ6pvgw/rQ8JGYCqoYPZ7bc0PZ6yy7Slm9H6Y5uOzVRtRBZAGsZoCm
qDpIZ88Hr81omrIIVCRJFzTVEx2eL39/w42z7ws7bzaZVT7PqNfVNDmZDbmeisHPnVzixsaJ4syM
sHjyHn0gYfO/9yqO+B93+o4cfgMDeGZGWEPtACh0PfM2qSULUIV8GrIEEJVcMvdbS+jMDp+1VUgr
eN7LIVbCl9Dgqzi6I9SC4opLuSn3srP6xt5wZoxP4cpYPGlU15oFRLLFVZ289UrkzWPkogNGkhlk
sSAsIMOJNMb4zqfN9KRBnbFd6FVmKYfLIScLaWGDHRpFsRodUlR5H1/P1QwJ6XKQuCKdIWFDzXQj
qTubXwFQv1Jc4A299AaPe8dhj1zw+GceCVtqX/aVAm0w9JgUzVe1mK9ZoUqym2RuRHneSrMM8EBj
AZUmTiFacmcVjgfk//GPPBGJ/vJiAA60xP2eWRkkHovZ8esylR3jZLNjC+nAyi06tjOyGlghTmoQ
eSyYXPVJ3fE2OUXCYyeJN1tICmGUayyfUOhT80zxDEhq+6Y5y07BGx2A9nqZit04mTaWjqMjJ/BD
fnNX3yhBDL2nBjVTfujpD4lXB7KbrtSqkBwiUhKNFFizbdC+6pBBS/zuivMx9zs+muwp4U8hfxgl
QqKAeEhInWhEMLbJX11eeVNt/gZO42w4xSyhqUvoVLBB6fyz6p/ymP1oIOl2Od75V4RD3ZkVIU0U
DSjLhmoEF5v20FSHeARp5y2Zr2j89meGhBSx1PE8DVw5riIh6AWOZfU8Z9e5dTJmJvFJkirEMmDY
MpAO8eajmO3UPihBcC5DAEiWlFgGhPRTWSs1+kB7B09GqNDe6JRIzsN8RC5MjShc1JppXeGZF08d
hn6vTeWuIPVV2g6nvu0+A/DqoydpX/fDH44ePd9tjSZNyo5zeC4TGGlon7llDjLABqSUfxQRjnCG
YNo89tOAHUqpH5T51XaO47QfQHJofb1sSBYPQoqwKh0V7gk5fYma7zX4//KBfiVd94cDJySFpJ1a
A5xa2HGJ6ebF9zJLvFha4OA7w6WoENICy5PSmBXcXrlUEucXYg8DWqw5ZGc+5BKcpmzkhOyQQKdb
qzpUjdL2x1B/yqLPUyQT6Nq2YZtcdASXJCo4pFVWHtOMomer8LX0s7F4mSz3bFXTkeXebQh+0EoZ
aTNgubbBVxV7hHEVHosDqpTHEl3ioSfdlbbzw7tBIdv10UD6eEEKmt4KyAGHuhtjg+9Hd/jJOYrD
eCdHIGwfk/+xKQL7yKwatBsQGbjQJK4yq7c1HTq3Ys7LXMr4XCUO6sK1yQinuEghGu8vUFwYnmf6
cnnNblWh1lP2AeBX2xBZ5k8DCvFsC7eMxW8fGMh97MIde6+AVDV4tKVKklsw0DO7QvqLwtmw25Lb
TXeqNxwtsEGoQRqEnMVx9opveBCZPE5yYVqujElxM+UDHMmFcKCsIr71lT1a04wQ5GHziR3wOAqm
yvaY72THl80ltzIjZF7TzFgWJdj0we1m6V/D5Z7IeEI2g3Flgv+E1Z1Nt8yw6Cokd6uu3H64ieLa
Lc03Kyt8SaDwCfmQEFeWhLRbMTtMuhkPOVBzi4DAr/e2P9/VJbAwPcZu/C6rZvNkccmgkLBqohUF
ZbiJOOE3Tf+usyc1/9bbLxpgwroaSNzbzPcr94TUpaZdTcYQNKlkH91bh+lQBc4DqAJQq2e7XrKF
bdUtUdAxbINCiQZCUIJvbT2qPWthbYK+FdAp++w723NYUYOsBZLNVnIG2IzElT3Bu6y1HDWpZ9CW
WvSQ18bjspRuN46xxM5mulrZEfIxcRyrnHXAzWZiWPdRXDhgf23thEjsSPwRb6kaA/9HmIDaAcxM
/mLFYHMnuyTSJUEvMyNk37wLIY1EsbpanGpI3O31gVwbYfF6Ofg2F/H7qIm31NHo9aq3E1QNwulL
pkVBW1XM7dGvwRpFEnoyl4S8y6oyMaeyBK87/avJmoBYb1Yf/qERIfFliaNXaoYH7hSEue6YVo9x
Rb5VlH6/PHDbB47VyHFvV+mvSYamKDlfCucby0/OI8UF+LOzzyAKOz+aqqdcybQXJCFuC3lwKgyI
jTGIS2pduJ9r60m1ZVwimyZQ8TXBJ4JHUbE4kjZdn2icTbvTr4ss9aJBNkHbhZGVCXI+cFo2mrTv
4QUnUOMPJ87j8sg5T9VDfxV/ujxNmzG3MibEXKrO+VAQsKdZxO+VH+qySxdJJGwuoZUJMeIGzWzi
LsRxPXroGU5j002vPkRO8GeeCPE2q3VdgqYSBKdd6lage66o7lqGjEaPp/8PW58FykFIiBIomArb
Q5MtFRsGOvpDfG2yzwBU9/mjaoduGc+Spbo5cJapczk7yB2J7MtZkkT5ZOIaWk+5q5PdnA5ua5+I
jGB30w7YFXVNhbIHFGjPA46SMc3LDHyOMS1cvbL9bsivlKpBnSI6/MYkrUyJsa0ok2oOwEYq2I12
ZaGesBXPyKeTxJDMJyGu8yw2Rydm2O2SY9Ne6aXjT/RpRkvsZYe2V+vKIyG6y8hOZ30Ewno8LZDD
XA7VlenaLjhL0Bgtyw2bq3VlTIjxwapKkMChZrok35gTgUz0zRgl8K4tG0RHuNmGQwnO4efRoCed
GdeRw5/qzK85zR00EYc7Gv5Gh5S5tsNncLU/WABZNg7aYf2urdxufivBmKtVv3E2dlSoearcHahN
/jrurcwsVloORANJdfjCvnVgfqq97sCu02P3yrzfeX06NyeGQzeMfZMBDDmUd0l7ZVoHZzheDjl+
IDzPQOcmhAmKal0Lx0mnfmg6P+y2ZWAANlKoiDtWUC1cRHGIwDfEyYgvG+a//ZJhYcYimInmGQSV
WrQvl/tQl0BWNwrZ554JubUL9UijBHOVxa7l3tRA6IDs9d4EFq2+xoH/dJilcgXbTjmOqYJan35Q
uHFUM8zDph39kj5M8V2rPF8etI/Lifv0z/fFXqLIMYuiYdhgp+w6nk5JdihGiYmPue7chJC/a8YW
pelAaqUtsVvnj5lya2lPlsyMzBMhd+eDDqW1em79yPg29+hB2GVoWbo8Wr/2GiHGNFVVDa44QEEB
JoQAa3u9Bgiccws3RxwZgvRQ39iK21wtD3jEv4aAt5/9xYGfddC7ylGWYTeuf87ZDxCuY+DZgAiL
UbXI52BT5JQ10S71hhMj7hR0XrqTPhrxcbvksnAxo3GVzOqEcdX33fXi8y4dejPHuG1yNg3ZGXmj
usMdBG8N9AgsAua487zLQJDaV8s84nhpn9JTeOxHD2yz1mPtZ9+4ECrJ3QQLjd7bkyur3W6sNhiH
DCQmV1OxwZwbnx2mKZRgtU2kc5Xc71IZteDH+hF3790C/wWrfG8VcaxWLQKIP8Glp79RBslJhjLY
SMJnZoRRrFprot3EwAHbPobTTWh81fvCtTuyr6pvZi+7vG/Pmo1jp2OhNga0zLlbS0TbVos7tD16
qmfs4tZt3cy3wavM+7kYUFWzz5tk8dgnOeF8PPBiQN8ti09JZp+x1FE6EJi3j0X6TLO/mHFfsKfO
ksH8N4NjZUnIY2XqlOaixWDY1EyvjcogJYN/Ob9sHNfOvRGSWNKqVYVHJV5L4qq104HtB884MWDJ
HXS6SKxtZOazsRPCPUcDeEGsBsnE4woq1Y49ANvHrq0gP47PqqtA9gMd7jJK7O0kthpJYREMlaFE
eYqRrAMAnv3WS1BIfet3BM/Bik8lcMmNjQFeOrilgMgTtyJhLSCdIH31WNQxxNr6A54vyk6CttkK
DQ0JA8qyOi7fVBhI8GIrRE8j6kfKFKhT/kaa9kkyWfwbYh6GCxQv9A42H7EZaNCUriicEpq/d85T
c2z37IT71s50m1fV/50KNAbMQdlNdSBWrosNOsxRzMjMkIfrfF8pft7kHppEvN9wiqiUODYnNIGO
+HneSLIxSg1Wt34Hrn41APHpQ/xiQfKaev3TfKVL5mmj6uOAOYmaqmmZGsGfc3t5lSRNZOK4M57M
0/TMpQhANwISR85AA9CkFDW7FXxrg8KBIe4Uu19CDGNpg0l/qB/RtetXWi85m26aoTr2S1OF5KFY
B1yoveg1hYwDK4jb009x80xTGdHhVrogAGOqCAeqW0QcvDycynDCQU6PY9eZFk/prodcxXlbsmK3
p2llSRg1a8ZhXmlRPdX38SNa9ff5Sw6IODDwPSgk7IBIu022Nsy1b8K5KmmVFEgiHUWGYlYOpIl9
NezdsjazHfhUEg9g8eyK2W0iicit8wAxoCqv60TTdLFft2yKClylQM7xviuOOqT76NAAinN5oW1O
HZKToYOFDMtNWGdWsxAHmQu7ZJm6i3PUxwddAVP0+POynQ0+fSwwy7YhdoxijSmCQUkZtllX9+P/
5KTqPYTe02tOTxCdKhkAZ3O7XFsTtuQqC7U6quAWvRsDEnABneh13hk4Bzv+vL/s2+YaW7km7M19
2Pfdko44+7fo/p30zjUs5VUpluCyne25eh9CYTOZp9QyuhHXzEKlvl18a/oXo35VE0NymZGOnrAN
U9YnbGYFbkzH8pXz6bObFhK9qp8ETApA3DqnraeKj+7q4DvHrB2dHoFhRTWEnV9mGhCIsC/VVZZ8
vzyAGy/T50EoJKqJVlaHnZjfITjJbOZrxk3qWS+mC/UKL/f7zp0SOdG9bOKErDVEDqvmCAWIciSe
g4OT1XyP0rdUk+QMqX9CsjJoEc4AUPFzG9eRhorJXbkPfbSz3EJ3BldA+av71glnPX1CAkksnG7U
uccJpz1M5SlZfmdx2ZBJNwm1cf8Tg75VlfT/SPuuHrlxputfJECRom4Vu3tyHvtGsL1r5Zz167/D
8ffsaDja5rs2sNgbA13DUlWxWOEcMM4iQKW5elvRObxdSJ6FthYZ8st5+9iN9Xi7ExUhl34C+kyT
vm/Apwr1Me4jKbW1kdh5GWKxWrOX4lJrBeNNe4aBC5Og0qLLiL/c4axolIosjzRXXTylm+2uRfU1
cvNO9s+fbGeNCyVEA+9XhaCiaPLL/VI4mHqJ2WVYxuRN112QXNGb/lq+EE2s7rkzHuiWYhKUSVH2
+ujOSTGls1qihtcqitNV5alfi4tQiVyrbH7OnS6o+u5qcCOO0yBGdbBusiD2kjSyx2H+m4zKd8wl
ekbUinQoOhoXFlcQKcSFhvcCm99aXQVMz/33tXNyoD+ctJPmIDxmjgZOwavsdyLXVq1clKxlLWoi
HNa1HirAEz0ydtLiynSMOzOQFmf1ci8PJNGJ2TXJPy22Upn2N7F5NRva9TpOPHivjMMwCXovBoyb
CF5q98ZBEdOkFkF5gvLpftxM7dA3DZrvRzbyXj/E7miHD5CF2sDvvPs2wvhUZIpIGeWrpbpErexu
fTWVL/Lynwe34W+EvhEcaBZoDj5qrgPBiLEQ1FmMJA/ymvr5LCz5sd/49HVMDHyAr5rt5nOuto6h
vOotrunJya6TQ+6bhR3j1XKv/pjc9KJ2SsfQ3EIQJHc9jioWASmopZr8yuQkyaUZdRjaMccA1xoe
gAewbji44+zzMWv3eHid41WrUySonAoXiZZZ18P4ivaHVh3MMrJNUTlsTwaeLW9TMyqQ+jkD7yer
lRYthVul2JZUu7uxfAHBjyDJ3o2+WzEssmz8SM+jNJYNPNFV6bpIjgXyDLNX7SrMbMW8VvXLLvUH
QFCcV+BuOWUrlksHYtKXUjPAq8Kr/phjQdlhBHt4vizuHLQBaHBK5w9FcumApaS6mqg46XQaL6Oc
bebb8u3gJrhEgbIcVm7onRe5d2lvDvnGf7PRbTusGCMLS4SOxfKr3rKx2ubNg+EpSe7VRDssPX08
L3L3GYoLW0chmqBFonOnXBSyylOmt+DIYOSFuLzt7om61lN8LbtjwDKt8xL3nG4jkO/GWLGx6CVB
+G/7xh26i9X8GnaN3YLZ9bygfYf452Q8sls9V9Ew03pywe+nx7dk9NNQ4A17GeP2LFzYAomgHg4S
QmNhLScprX11FbVjRKfgsoJeJ2jR0xqrQJTa7bJeGIvq5GooSD5EYriEYJlkK4k7bDmvy/USLTal
QQPWwPNfRKQu9kds7Fse1MGoWOyYpxfLGGzlN/pjCkwYVTYdjSudn+LuKkPPSAMBWfMjHm8z4y+q
eOfPwPyBv6m2IrhApGaJlsUFrKrJgzV+yfpLqTyW1nWSBoBDw8a1QN5epkYMQlGOokTF6T7qzCQm
UDkbC9kuqUMwQaVHQqMbPW3Qneqji5KIcsM9/yTUNE0FvFAmSmAfBY45GSR9IRAYv4bGbTUqriXf
FEov8J29g5ngnoIUlIQw5/BRTtmSopt1fKtW+g6+q8m4zuSXyvxa/07dcCuI86AFWHXZECLC1Y1i
F1bjg2fdjuZEUJ7cM+6tGO5DUWxt5sYbk231lwE2jyT779PueIpsNMa5T56TzrLyVHPzmTaONWWG
Y1AQRp43cPYrvIFvpXB5RITKq1UztsgxferXxU7DB2C2/JYQHWzXMii6sFL98eNrA7W6okaLUJFO
UXYhq5eN9Xj+HLspgym/y+DU1VZ6YRmx2rrt6+BZiV26ZnXAA0d/aI7rVdI7lPqiG3xXeSg/yiDP
IqijcTI7zZRbbASjgbFeR11pz9kpn2WB8nafGJilQSuBotVD+YIqTZqyLRN00GbAqKgAuwFq5ego
J7bgaEq2iIN6t/OJaieyVwKmOYV/0phjotOwwcu08+pj6zMuCt0DdMtXcmt6RlCBCzhyMMp8oYsS
571oi/TcAO0f9kY+NZ2m2tJXuUDinB7HY37DQGAVL74T5SS7Jd2tHM4el65cVtUsMCk7YOBgCCgA
t/9qPRjK1zoQ9v9ZaONdbCuNs5IwrJOK5khm5VN/rE7NlX7ML5BEHIkfn9rUPe8I7G//JM2S2RsO
PX/KL8lgI0dfZoIbhAzUhyvaVBv83xFh4rkLbDVMjvCPAiXO27hGTid3l9Z8aYmY3HbcCrBt6Lqb
eIbKlAcmigDFnuYdkd0pLf0m1v5KMuzPdYUgZOyJAa22JaNLJ7MC08eolOlS2yRlJLu1TEunVEPU
IXI0m7I6Ey357/mwtpXFbGSTCzVymUhVv4xua9nFtWQ3WL6Ort5GXCowhgtf2Ds2p0F3qmLgXBZe
iR/lVeBXa+caOByTo/g6RppRHD4ogRQUPkh/BBt7+6fbSOMukQxgIzPJgGHRecMzY2iKUAYHZlzP
JjI9ESHq7ndTNQzoYkXFtHjgY21Jkl5rqtG19PuWflmAVjfdnbfwnacZ6raKjiYxqGnAmcmpT8kt
a8mx7mrEqIxdoW/s6sMhVu+6PnbG7j9DKyMfoqoMxh203LE6/lHanDXDqspQn7m2GKAOFrrYZvXf
6zofhHB50WhIWZQAZcktaoDWW/JjrIuS151cEp5EVcVE99vQ+LpHK3dVito2hshkyZ4Bq42pekdP
b7Ls9fzn2YlxHwRx9oYHUjLWBWY+qaVe5QwC24iO50V8fikbOsZXKQ4CA8DaH/dRhjiRJT3RE7S2
3V9I9VWQOT1Yfk4MSOz/sgf4KUfmRHKfqMhUEpU6boRGMuxKAR5gaHhyfheGuS3JAqf95EWcMKbj
TURqC3UpsHiVurF10xS3s4mZ4FkQYT9j1nNCuDAEVDRjWOc+RWBAqcFlwwmqZvfAWzwo19pdec1W
Yccviwm6FOcPPyBnJLGc6GVr1in6tm+DRxfkEoN36TNrmGVu932JbPJ0XqZIp9zFqBRxrC4zPmBe
zoe8NAO5rG6sSHo+L2bfNk0V/XXTRKfiLRfefDtDleWcjFCrfvdrUbRyDHjbNRJsTKald9atqDny
ybXZh9xI5KxFMhZNS5UmddE2s5XijoZf0+Y5MgRtpc+5JyeHMxhTXfSuaLrUjXIbC3onHM9hpCiM
DQW1uFtGggaabVe+EFXyP8UUTjJnLuUKhPNMQ+FvlU5V81XXvp3/aCINcrYxkFLuo0pO2FSflt9Z
FiDniDf3/x2EhzsIV7Ig+prJaz6moK4bXdb7sBz1AUDfHhu40wRhUqQ1ltFvLLFGSjPSHpaoNY9S
9aKFAlMXaI2vkQI3L80TQ0ncMnmao9uM3kTxt1H05Nn123fr5vdxsqSQsqrTwV85pvMhIUMJkHIy
PQ8l8HzPm8Hnt8fb50FGBtdF+sxnnSAVn5RYx4m0G/b0WA+FA4g+u7jthSMyn7IYThR3hVE1t/o1
JpmbqItLe93W5+toskn+bZ2vzFKQYAhPxl1fRtZg2FOtC+ALYTHHyTx6Gx0brENLrjDjZL/14ZXD
HY2LRyRX5QKvnwRDRpq/HlMXO/rG5Rtb0ilxc6eYBKfbN/T3z8YFpl5S/n/IzRP1tiP682CBcOu8
beyb4bsMLgRRObWycUSQ1cPGnuZHmqZO/Z/zQE5zXBxa17mcwwGaAymOoxB/iv/0GFwAwj5yPcwy
vIlWwaji/vONWDAvItIUF3ZQxsx6GkJEuN6Q9kaPgzEJzn8MgfPwU9glAPqSrMNNRMLrpvs6dGgb
ojzWXM/mt2oVdS8+P6E+fhYe3KcfMDO6SG9XOjkxQKnsqrenV7gPUPhXwTSiQH08yo8umxTcMThb
1fyQLL+WGruUX8/r73NBjjsRFw6iMov1liAZmm+AkoC1jgKL/eoDw7Fog8jNXs7LEzgoj+wzYcgs
Qr80c43WctUS48Rl7J4XIVIb+/fNZbfURS2PC9S2ljfV5DXmUyHqvn/GTOa0xsUAYqnpCiyE1KVX
A+b/uqD8Tm+Tk3mN9gzDRGBD7IBxCfIrjGtYgiAnOiAXG5IiBv57LWcu6Ux7qZ+kYbVVWWTrIs/i
4kNmWlMhmcApaJJTFQGoTWWzSpJN+hg8piezESWV7J47c1nwo6J1KJO4tkbQ5vpAehiP60HylCC8
0X1ySHzR+sZ+yoI5c81UFYoy6kcr6fqemoklpYDOpw4d2qt4He6XurJTS8iNs//B/pHFd1ejcFaa
NVUTN6uuTRLo9WOV+ueN/l+u9XcZXC1ExjiqJGnw49Gnp8ILj+YVtbEbiNpOI0iOPi+jvVn/uywu
YyEr+lFSiOSI3DEClNynt9qFfLW+kNvMab1utDVPPwBhLbKX7yyKiBZIBB+Pry31ZtlXUjslbk9v
qG6Hw6M2PMXSX+d1KvpsLJZtAkkP2vSlaKBSrOR64/IjbYnbyfd/JoSLVhGdpBiUV/hKyp0Fer/u
WvnPlCfc5+KClVVaJS1COFYXRs7QOqQ2bCqd0ujwZ0fh4pIUykU2D5CD5QonCaWXNi88Ig8Cjf3L
JfxuflxkCksD7OwKvr5+x4IvGxtT7n4NX2N82Dt/KJGpcXECqEtpqhjI9kgS2YYsHRVCTjXqtnYa
/We+dPahMJKvsj4Eptg5BcbpkGTFomSu2WL+rvQxfWifP82uSW8kcKrr0korB8DQuER7VNsGZUwg
3z2fl7Ff99gI4VRmzpOh1DPCw4xd1dyvruQJbPZKIPsMmkj6MuPdJghJu1/pXST/AJ0kq2/beonc
ZFIOXRV6Rea3TXiF5FOgQfbHf7qlNpK4OGsqTYR1DQt75e2hMK7TUrflnpGxmraV/BVSxSmlWSBz
P7hvhKofI5GiD0s5ZVqC4xU3Wr8crbA/dq3ha1UYxAp4QtT5izoaz1a5uJZaCrro+1aDJhImHbCf
anCBMM0HqkcWrKYdyANaWsDHiZLjbExP5y1n/yu+y2F/xybgNrlZTnOGl7ASfVPWyxRkqjF0O4z/
GVvqzdHeBbE/ZCOoa7rF6GcE3aH428I0rRrb8iTI3vfDFAZO/6c1zpvzsFSNdsJbgQ3Lt7fDVX+Y
Hdmv71sH0ATH86r7PALIHYnzbHkBLZA2o44ao4ir+ha9KoDlMKMOhyGLsD9l9E6dRcgHIsPgPH0h
Bl3apMtctXHUrnak2RkjEX/Bv1j/P4rkO+tWYibhuFaoah5rPFDmwxoYp7elXuHWnOij8eyCqTag
1WRBFkYnB6+87YLiSrkHabbuY/r6QbT3/Xmj4uNnI5xnW8VcJ5gLxdkum9xO7mPAdgLwo74oLqlt
nXogyGKpYvzPQ1+cWO7VV6UDRmvpiidEEfrWhAX3KBEVGPbbCu8OwE9JFZUUZWG8srzDK54ZI2X6
kDwp18YdRjG86RJEQGDcrPFMEvgCU9rnGP1uMFwcAW66mhsqBMuB9fCLi2u+Y1WnwhUDZQh8gHCx
JMNTU18XCEuqW3m6KQEcN4gorYVmycWSnpi6BEJmFksUX3FTH+/Mxl2dX+BXkuA2FR2JiyV9vGaL
xfSHR8sxJd5qtkc99M9/pf1XxMY8uOCxGqoxzDFad62fH4vG0R2Wnj5Xz6sLgmuMX6CLJ/vhaDeP
5EfdveE+iDbCBSflR/UrDWSXEWAJ3Fb2F8m0Y3rZkVJwfQuuNX6jWc+JVmZWhDKYHJDpysw6v05i
uzNN57xK2Xc5Y/d8MxTN2D7JZQSvVf+LFrea5S/xrYQHWo3JGRGHrkh1XAgpzWy1zBVZeCNdxs1h
aF+nSnCpsbzi3Hm4vCOeDHMoVzRj5gjAOq968uW8vkS/z464SQNCM5/LeMKdOUBBWvrQipgJRF+e
iw3Wmve6XLO+y3IbYw5rkI7NoNi1iDpWdBAuPOgjifQOMImupDu6dT+MooHnf8np/wmpJhcSBqvX
p1FCCSM0nfm1uK792Ndre7qdT/qr+cx2QUTdA5GBcfFBWUMTnQocqpFu1eU1HAJFtAQtiqs8KCf4
axYr7lBKY2trrIMZuvXF4K9eH+SBIjDn/Vrre8Tjm0qTodXtWKPmpF4tmGgrXdQP3fT76DD0x/rq
T3NCfjk/H9R06fIYxdab/HYILDAork73KMZsEGWfPI/EqgHmQo4gaSlukccYg9cogYX+aaw7wABU
5sdZuLImcC6eVKIuNYCD928Vr9XXAEibXRnXy21xbHFVSMf4NNitOwuyepFQLmRMWhwqeoSQZGbh
T0XLD33S3FQmeA3r9XA+OolyQx62M19DuED+VhDV/ErGOvHbgs2ECrOCsS0pwXindVRXwXUl8nXK
RZNatiozx2AGxkGy6+lb6aPN4eiPClYBNad76L7Lgj6R0A256GKlCoYMRyQcCyo6jAaWHqNLLVB9
1lYRpYe7cQXjzRqQOEwFU6wfo36jdv3aE1xc9RBe0AU1liXWL3tTNBkuksOl9tI44j8N3a+1tFyl
tS7qJDxQMxV0A3Yv/c1xuHu4XvtwASEIvtY0O6nxoylODcYVSGg5FnkdRW4nOhV/JxtNXNZMe3EH
4jqZYC2lUIDKUVJRFs/+8E+3/+ZgnKsBZBMT7+zZZ9yQU3+Djr9ToKpdHTGvCCI2UQlp1wg1g2rY
zcZkjsGP6+QThgG0KEOF6iA99MfkRN01MO807O2L2w97atwK49QYzh0gjHUpc8vpJVxOdfoqdYKG
yl6o2org9BfVei6N9Yi0U9XtXH/qqsgplYMkmov8DE+Ix+RWEJflZGU5ma02Y1rrFFEnu8+esXOD
260ITCcpnHjxpGAMSjEg/947byuYC1RZN6ShEeEVi3UCUCkkXv298391LrEH9BvJ4lYYF6OqRpPH
liKLX+LMPJhkMN0hrf7wm3E5TzVoSUgKmmGRKfNIGgfquKq2RqKgboVsh3tZ4+ZEfNFUWjKq1nOP
pKeIXuMIhJ5U937jDtvK4IKtSmoQiKPJjBaQeSP9UNzGqQCJ0fnridrDsT6JdxlFx+Li7hibySLV
ae4mxuucNvZABOVQkQAu4vZZN2kzjXPXVBa7BXvBXBi+QG8C01a5+NCEmCZllOVu/0rvGOhWeKs/
UiA7Yq82chVRPWg3Nd1+Jy5YUK02tFyG0np/8BipBQxdBzEuSzSAGx09iIYbBNGJx3RSp9qM5RgC
i/AlAc8dOQ1lZWeGYGhb9K24ELEA7S1UJmZ/Q3Gt55bXmZHAxvcu4K3quMBACkspEwtRqGmKy6qw
i7B39DZBNYO4Ch1ckqcCiexj8DfjViIXJVZ1jMtyHDC6s44HDAcDJji5EeP07OoOOZJhYhOQUv65
snaFrqdqVroAIAIopeZnjfUblSZQ8/0jgvPVFcMEVjz2mZvRh8F4oMUNOBjOu9KusjYiOG+lBvaa
9bqAJ1WNnYBEiq5+knYih93LVrYn4Rw2qv93CU4n64ZhGpHjev2rRKdeiCc6Radi/74pXSSpTHvA
zuLqWy9U0KTp+aOWijBDd310ozr27xshBsVQ8zI1mEwsr2Xc6et3Xf1JRWsCu/X9reo4H1WqpKNL
OBeuBVx39D2t1l6Xfj5knQ4INvCJXlSzPIN9NUbTOunyS2BhPY5xJmJuY27zya1MLHiAZB2/ym/j
pEuzFnWBwDeks11ixEU/JMiizSKyJ/Umlk/S/HreNnefWhhA+Uckp+F5qVStkJIclerBG494ajWe
ed2fiK36vZODyMXFxP95obums5HJqbushywHIhtSTwPzIdk3LbOclAoce7cisP2oXFTMirFIM4Db
uX2sU7tqaxxpNtHTGCfQ/lT19KUzxjpQJQNDD+1YAFahUQXq3T3pxn65ODkXcj+mEi7qypIPrdld
NUZ0Cbjm43mFigyYH0JMGx3ghNg0ftuf0LA/gZfRGnQY5pYPq7AdJog0/AwitpmT0ZQSpNsAMWXb
GpHXvuh2jyy7DUpnFeUGgmuAH0M0gdM6zQtitFXKTzrAHYFH83xeg/sfCqv02GcFafTbvsE20Mx6
Z8yzhmhGpcQteg2FDQMjFnVdiUij92PauyjOJqRaHWoLJFfofP2tSICQNOyofzUN0et/X2v/yOGT
a5LQslFn2B5Qgv8CMtdpJMWPP9IaX8gAobYySD3C8yQfK0COr9QdcoEL7SeG5P0c3A0tD1PRWsab
tSl+7BQnkAUHhjc7bEnRSIU8Z0KB3H2dt5OUaUA/AagMg1YE6tB9+t3EWonitYGC+UPvvBZFH4q7
uIHkWNZWtmCrYHkoluuwPv3Z7zPb39p2102lpMJ95v4Y1ldLLniNCBXG3SF47Vgk01BVZrw42mXu
x+6PFfNQrIgduZjB+7PzcNfHNMeARLOQfOoznsK3Zvnt/O/vto2xFv2/YKByN0c7ZoqSVDVuDj8D
uahNTsZBcuQvK1q41I4c+TC5DHBexCUuCEIqFxmWEhRQCsZs3DW5r7Gxb0aONvzW3s/mdJr80RxS
cJVk0qJiFaK1u5+UYV97ljdF3uhVAJn/nWLnVhz3/iaSMqyLifdPRtbmPumIhcp101wkgym6BgWO
xGOHTKEURip7sqpaoGnBJFrN2v0+m7yFswuguw16RFFm6pfbdkRa9tcSuudtTySCM4HerFolXZB2
qXMaZBGIWoHxRErR5vyupt5PwucLBqlWvLaRvNexN4SxTbGE+0cH4XOEcWi7xIrwLXQlyGULNTi3
Nq0/FMJdDXkv5RmdETnl6K6WXs3C1X5nBHeTH/O8CKNB25guEKGrXwgAM3MM/wyi9E3w1fmdBK3Q
e8Bk4gGfHhW/s4sT/WLeVylowkdPdvMT2443B+/8F9rNQzY2wP6ozbUASrs1CQszA7+KbhPlFUzs
bhRdN8Z/RvVl1dmNIO56sDpCa4Mi4dGmEbu0GHeTTSA91YsfYqDwzw7F3Q1dri+lXsGwQSJqN5o/
mKnX0ouqFk1Esh8681SzuFgwUCVUrBSxYFZrTzGxu14C3aWwx/KhVjvBqXYbcVsVcmGhVKwlpiu7
8sCdkbtlbBdOeaHdrU58SBm5hJ87RNSGO2uVOtANPhrIYCwxeqoZHi8YArMsP0wrlJYez38w9pf/
qx4hhLse8mzIZMyfY5ctYEXGLGjxiugD0dbueQ1CDhcqMmsBA7aMN6dyQ+66U31k1177wpgXmlcV
uNmso3P+aPv9nP8ZPmRyiWSztKS0VBjjcAL5XVCifGWX3xu3OTY35ZPyO2WmjTQW8zf+3Epps6oA
RMHCXmqX6U1dVU7ciEaJmF2f+15c1AD27qAqC3Ijo8YjOnpsswcKvhGKuQ8yXFey6LEpMkIueNBR
73UURSCvuSHWT7SPtGoQXCP7CexGdVzUMJOmJXKFxhsbwpBssHLgSnyrPdfXpceQB85bxtngAcPg
godKAS3cm0iYI1V2TQuQd0ZlEwL27eogz/fnhZ0v8UAaFzxUFE/bOcHpom/sPZOcCG6WL/Hz6Kmu
fFDvwRH8O+10Dcg8EAZoDY1fj1mbXh0oANbQFwuDAhGrP6x3BCOs4Dw+iAr5+ybyLowzfGRHYANl
lcjcOjbj0SiCtX46r8P9KPUugrP6Mh3WuJJQHmALBdqhP0x+d2wDUQL7L5/qXQ5n7bEuyZ084Sjr
DaAdD2i6HLWr8JY9PnW/ubHc5Pv5gwklcqavt0qdz6w9lvy0Ht6IcDK7fal+mFeKk9+PQXg/FQJ3
27f+90Ny1t+meqzlA+wRPM+v3ZoHqoJqp9ofZNq+AJ9N8PwVmQdn/nW8NEkeIoKQ7Dh2F7F6lYqI
/wQi+PlwOoYreLtiNO5lVBn7bD0olvScKaKtgbfh78/R9x/V8cPhGW1LFdQPGA4fKUaJTdOmqXkv
ken7HEkAJLB+rnr+ZTKm2V7M+BgVxMmM1W9q7XKSqrslXw+jSS7kuXKWqvILlR7LpbMJqHds2tS6
XaeyGxf4l3ry6ly/B/y5HxXaD00JncJag4lIlp3n2C+VdWcuQYoWJydjlb8YQ3Yyi/hEol47yC1g
+dP524qh2WmRjzLtFLtJegygJJeTtvoWulSTND/JIFXxOqo6s9rdpga4K4zJl9foSxKljtQohzmX
ArmhR8zJ+dpS3gmsn2UXvD4BrQsOHhNMgJ/IQfI5r5JRVlJ3aXq7T7xpHmwCsLVWdVrLi+gXDZxr
ynhPRNBoIotRP17WQGsxVOx+5i4Gf/I5seX021qIAv9unfY9ChMu/0AfOu9UKiFq/aBBW9tdoN2X
saPfsLRRPsS6nfQC396vnWxkcsG4niwp6VRcbdVP46Z9RcviUCLXmg/IDGgMQpT55+qRlwT8Wue/
5b5GKcAILeBjmXwtEoMzydyYXQ5+T8NOAYdp0g6YTJFADPv7eYvRgOL+PzHch7N6ozRzWUsZqNg0
PAonjv8lF3kXwH20oSmaKNbg4p1XfDN9jMs48m3zOjsE6/Dx36JVbtF5uO+VKctQg9YLqQhYIOoO
xDhGcP7D7If79wOxD7fJS6N4apWySzFrKuNNVtHamaLqZVVuxjXyG/X7eWn/cqG9i+Ou0GLJ1bHM
MMAyOc2z7hiH1K07R3dBEOIgL/5aBsKC5L8k+u8yuUu0HgddxhASa4jEt4pb3I3fwROV3LJtQ+tW
Fl2gQhvhblAA0il5psPWQ3AH+KWrHGLwNru6CyJOn4To2YlSZJGZcJdoXw1qnbRsiiExfxhVWtp9
J5pVF3gwX5gMZy2ltWZgIV461U1QWTdK8jtvJHCtYMEVDgxqvI+2WNBhrrMJIpAvOqP0Tc+6oJ9E
JdbdbPFdCl9d68YorC2CzgvAmZ3I8tb0NIz3tXaMulOTXUq5KghK+waxkci9olt9TUuywiCaxV68
0k3A9fPUXoA3zK2vE8DhH0RTmLsGsZHIxcF2ySuzV0zMj/d+W11j/EPgx+wHPgXajQAuDrZyOwKH
GhfJ8LM+vlFq3gLoxGcgvZKQvns/auCpAnhPMDFQnimxbDHGVyoV3hCXFKOe2GNwepCFGyfFU+3E
tYQOtWvsG4FcmAKZXTnmJZoyE5BprJ8mmBPGvwUqZCr6rML3Q3FhSVfbZRl0HEoOVp81spTUMTCC
/6uTpUm26DJhf/Q5gXxcqrBMZcw6lruByoCVwSIPyEqdRhdVBUSCOD8eaA+Ckwy3Vj5fGCCshUvb
g3ydZpIt0OGuGVqWYahUZnjknGcVZp6Uq4nKW+dh0dnRLmJsTGSXzbHy06dYcFXuGsVGGOdUpCmA
KpHjWEV8pV0m08WiH86fZzc0bSRwXjVpVTSOOl4q6SV7yAI2I7BOYrL13e+zEcNlFWVc9qVpotoG
cFmP6ndKe5mAorFNfudtt5HDFLrJLYxpxY5ngl4WiVV7me/qBnjT7cN5ne1f7xspnK9O0sJo6WSW
kjGUwc4ZZbu3O5cNFaOBLxp3EMrj/Ham04ARFZK65mB3b/R09BgeltfmEfuIB1GZcjeSb07HOW2q
aUCg09DEj4dAps+FaABSZAucr5YFxvh62qIBaF3QurQl5RRKF7UlqsgLnEfnytWLTJSlH/GWAwJ6
lJq20T/FiuSdtwWmej7CbR+M3KcZ5r7s5RAemqjKxax9BzGta82G3RXFcxeqguiz92m20rhPsxhp
NJIFuWyJ2UgvNkAyFqeqKO86L0Xj6/ygSun6sWTOiiWU7DSK2CN334TvxwB48UcvXYu8l7twwe4w
FAWIWnD4Mnwgw2NVLelrHgOkHsc7hY4In3nP9raSuYC6AHLSBFQLmzS7xzKYmV4lqEAuIo/dMz0Q
vgBy31TBdcez3GWk7WcNvIRuqq9eqDAWVcWZp1ywaLOb5jHGOYuAikEHU/xHRVKlDosRu9Hu+qBY
9q8ehuXQ0VF/sNErLAwK8uXdwbKtRE6BcdzG5UDQxjVu+qNiR15yNfmKV/4f+IJ3WzRbWdzd1KF9
BrRaFI3DJxV4tQySVMOCouQ0k11UdvmMabaLVYQgsWsiG51yV9UIWq6MGCi5ziXau6U+Zk4V5a0H
OIv2OBdYZjofQUTyuCtrxDwgkWo0vBYDcMOpfLFkA+AJlxs1W5zzooT2wv6WzfXYTAvIImqUrdlg
DltPse7V2wQc02ySyQLfzu/Eq40uuehozDId5xXDpHNHHTBeXM4xEfjAXgLD2HUBu26CdJwnnRiV
3FijAuorL+fLEhDyWpDdqgcRa/BuTHwXw6/ly03VmmZlIHAoqd/T7hjmopbk7lWyEcE5c5SrCUky
FHr6vLLl+icF4Fyv2Vkx2GamugJTYI766eLaSOMceWy1vJJbREJmCgDH8qzr/KL3ACqCsGs8CqQx
Vz0njXNlUyvXPukgzbBHEEkiwB8wX2TXXnGcg+RBROMo+lrs3zd2nmhSaFYDHjpxs96PcnNoSSVw
W1V0JM5vKyDA44uhAtK6KKa65lE5yifWLdQuiLPa44V6/PXgrh7ja9VnsHfkXqDW/djxj/GbnD+v
dUFSNUWEZIO3sWNeTB7wc0/Rk/W1vGbUz+nfy4WII2L3cttYDufUy6BanW6xedX1cUpSRzFcjCuK
QpXIPrlUpzPyQUtHhOHerY8r9uDZpvF6N3ulJx1Fe+m7R1IBi0TB2aUoPCFYaUolkCXhenn+VGqH
gdzPhuDm3DXJjQjuPFFJsdMyT2i6Tl8igDiHAlvYNYXN73NZddZbvdoWGBQbNBkYwF+wDmg3JLbJ
KhC0izSqv0vi8+o4lKR0pQkM/5UGK4qbceaox8FdXCwT3xoesYdLzVsObWobX2ZRarWfPG7Ec2Fy
TNVGUlM0MYybMXZVZ7g3X1DhfEpbe/E1D7gPwEA+jnegXvQE7sZeDJ+i2EY0s9lNWCmHsJiMBS+j
kR7M9WkO/d5sgsk89cnXRP0WTl/1+uW8TMFn5cmg06RMwmzAaZPwlqjBKFWeNB8azbTPy9lP7DZn
40ImRtl0M1HxctaTI6M9iDzkWbNfHZUrhJFAIG03eG6kccFzJE27RB2bBrwr7qtTcQXMCcM2A8Qs
lxb2ci+C7th9Q2+tlguVMmkM9AxRX4OYmzAYguKpt4k9fktRkxdd5bt0BFtpXIyk4ZqFeBf+moBe
Szs/Tqcw0Nz5QNzJV2+U03RpONGP4YUKAif75XM2ysUZVdXBGo6dfle2Cl+ZX8C5EOuybc66u04i
h2AGf04YF3QSk4xk1WCdeYpl7tPaH4zor6h+7vqvS9jbafE6Tl8NcL+uonLzv0QhMI3p4C63QAf8
0RfbrJzGqkXeB2Kk7PnX0ye6kr41r/j/feL0HoPy6q/qq+ZFOMy6r+R34ZwxJas2YjoI6cygNV7T
Dq+KgWfsWNzMbXZdy+3deXfZvzvexXHWtPRFRMnMrEm7kLLT1IvGc/bd8V0AZzRrVxI6LZQBG2A8
x4tvpGv1+P9Iu67euJFm+4sIkGzGV8aJypZkvxAO+zHnzF9/T8uwh27R03e1WGCBxQKqKXZVdXWF
c7THBT1Gcafkls5J2v/ijaDdE1W8XQ2d/qBVJMXiXBZMC4r50u2MjlXlpWfjJN/SDY5xx6tCb25+
KSBu/iWNiW1x3SlyF789WmmR07yZDoKvHENuz3n7oC6CGKMc4sYQF3XCJY/p3LmWT0LZ7K/bAvfT
MbY3pHGhVnQ7hM6mKQDnAwyFT2EcS/Al8ICVeQoxllcHgp5XEhy8DgHpWZkHU2o52yI8EYztZYGg
1NqCHJb0KKXPn5OcV0XfbOasz58JU4tUZn1tYsCoeo2e2q+UST5wiiPY2tI9JYWpPvEuOHrQ7wPj
b0NgUZzkQjUzuC1qnFIoOSSSOkupM9kJsjzkPEQ2wS5W2rFL0XPWJtMi0YnIx+6knNHZsQtn+Rb8
MHW7POV3FNAwsDtuJ4RzcCyWU1T3iM0COiEgXXREN3OE2qeWSGr01Rt73Mmh1X2+bv2878rEDZJr
AEWnnhzm+6S7U0w/51MqbOdcl8Ojiq+CUxmNRiMB9hWvqkR11beRi9pR7jJrxMpX5VdfRSc58Oge
Nz8neBV1DdvtmszyL05SUo9ZiyaxOUYnJRl2xFTd619vu/6zksEksHVkaiHmj+nYeLdvMHxhD+ir
v84eFHJVUIJi5Yezdrt5YiuRzImJLSDnAB8CK6nuo+Jckwc1fLyuFk8Ec15tXC1CI+F67LsHKb1v
1Ye4/8jrbaUF/Qkrk0iMJUTtmE5FZr6YLZak8PK2TaNbSWDCejGKBOCF+E6AKQMiepSfY+2hNTiZ
BO9TMfE8xPq8Gmo6IqH6NZ5eM8DH15F9/Th4hswE9DHLZgxuIqAHpmjVwWxFPPh4nhZMPBeF3tSl
FtnDmB8q87PRHXL0fK9rsZniXc6DZUjQ1XpsYqBkOkP4gIblNH7BYcTNrq/d64I4n0tl3rNSI9WZ
slDTCsG2WeeWycuV6ed4dxmtVGG8HrQE+mwu6PHSZRG6UtF7iifvuI+ezdcAIaYkq4pCybr/dJJy
HHI1o1PzJfakQVFFKzb6J6CRe7KTcpcjt2/1i7i3rG/lk+hbZ+WCGj1yyN4Nd/qxPUdO9BI8zg4t
fUX3PKrobbP7rd/bE3olMBXNuTZ7BfpVR1Df7AT1JQxyjjnwhDCHVVXxXEYRGorgl7TCKLFi45Mw
8nhlt43uogoTlY1yTGa1bjKsZ/ua+VAkPPfZbt6sTocJylVTpku04IkEY4hiq38WXXDXHubPg+Jl
z5ItA/jYcCcelARPMfp5V2dUJYowtjHKbPm0NzpwlfK26Led6fLlmDidLxhCIgbcNdtTTJXUT/e0
ecJ1Jur2751WJ4qhSgZoRJlIPVVmHJp0YqIy87PaF4ldlPGuijCoLaW3JFct0hBPa8E1MszAQuEW
u7a9+fIDmDC+VBmJCkILQvfGofCGb51FQHJoY8uHvtGGD90aF3FM8IjCTIn1EnULM2g7T4yb4TYe
lZlz/72L6iiySuC/JOBDJ6rO5uVDhvOTzVqxpVjYx6Xu5ksBT0t8YcmOWthw3jbvq2pv8rC9Y4Bx
WAHv8J/mmGqjPpRhCyLlZxkk3q0v2EJrpTE2X+QdKf7tN2SkMbY5FaLapSq0y4TbXH4OeGXy9yGX
EcAY5ZiEYT2RBqtdZ+m1w1NacEM/8MBr+z9KKp/Z88O/vBwZgYwRgiq4KzKNChyDH7rSPch1s7su
4m0Q/A9PY2QwlpePQt+hlAQZX4o9eEFs0Z9epVfBKhwswgOIBm/ryAHxAxhg5f/HQjzPSNhUo4pM
EbDm+AGtq74qYBOYHjpXslU7cnnby7wTZLONtsUeVj9B1mhnaKtoNgX8Lc+6W+5Br2YLdxHHBd4F
5D+/rsrcZwNJVKMXYZNLkB6SRDxrmPq/foLvrkxGBHOZjYQIithAJ0U+SO2xSfYCebwu4l12zohg
bjO8mpZQonZo5EetvtHH2QJtuaWUvKElatDvjJGAzVtRCfKotxfc6v4CD0iQxeWo2EknWV1lBYBS
Oeo1AVC3kymcV82mVithjFaTHERGkA5Y3AkOwbDD7Jw9qE6j85R6/+6kn28liAmDgtLXZBIhKDkB
6mxXIwziNvEXmwAwmD+9u2kQK3FMHAxUw4zVEuLmoLyrzem4FOSkxCmvisn7fmw4VNpJ6jPIifbF
fgA+q/qgnYzPhtN65IBWFAWHUR54sLA87ZiYiFpWXGIiEOQEXaHtK2nSjkAPai2VoBF33ex5opjQ
qExDRwYdCuZZCAIX3arT4i5PeffW5q18Oa93yETmCHamBWJKsMOIcuqljZ1Pk5VPoJVQOae2rZOi
ohiMf95hCEoTGRNZgIcV8kmqnCr3FdH5yGe7iGBiXl20U5HrEJE331Tsxaltb+uB+R+lMGGv6ZUB
t+Gk2F3xOY0PTflDGPfXFaEB4H00uijCBIgslM0qJRBB5FOPNbiIk47x/j49q1W0GwqhQQ8HHwpE
iygWDmLuhbMwete12DavixZMOAAHRVLqGrQAqndsBUl8m43ojBtlcsR+Jj5c/pHbguimDgQYOtLP
uI2QjTqlP0CWCbAERbiPu9e+28vG5+t6bVvybzFs3jDktV52AcR06uIXZueKgXFDDC5rDk8OU6EY
ujETxq6Dx7xmp/JG3UVe7Kcn3OO9J2F0jCZ+0o//phvjQgruQDWjuiGCa7Nf699UXhNq+6q9fD7G
fzItiHJjhlpS/VpkX8gcWZUq2gLWfxTzXPAYMWT6k985E94AeH/QQbW3wYaVsctlWdUqvNZW/PRB
s4tbwdbt0FdfaO+rc5sboIjjfUXblqAw+TZ85hXP33cK6DW8+gXMzaHksVxEE35BQuxiv3yXvODQ
+4ln4k0JlonpkMoW7fiN3OkCnu6MR2Q1KJGzDpKNT7Ot4TkJluJD701uZ1c+b0CJ/rErH5q9TsRQ
Q1tCgbDiFBykHWh7XKCiHHg9nu28/fI52Q1TU651kVSQMx4M9PaXnbjP9yEmGAr0W667w3YGtZLF
+IM8dEpf9JDVupNDaUGEBxF6tXva3dEd3sDeZmazEsf4RhBWAYA2IM7UbkfzRwnku+GfqPrC0Ypj
FiymdBNTxOUaYvpDsf+ZF4p76UAB7gufV2Hnnhdz2wSlmGI0H9Jkv9rTWYxipx7o+Ad4kT92XoqB
f2RNxT75nzdbbCRkrrOSZrwohd6058Ch3TgJjWdKFsCDgt8M0dhV+yWO8S9SZxM29AtkUAp25uPE
nZbaBZI65ybliGEXGQdsFSaTATFGcNdFJxW4Q+q4u24UPBnMbWPGSAmiATJA6dwbbha8FBKnJ7Vt
3b+/FosfWgqA1K1aHE4KSpiptgzRI9GEPsVHLujLqbBYYemo04UkqJJ2D/O4T8OvesdZi9zMoFYi
mAwtUcUw1MIKqaauvi7G/F2sov1/OxDGbbRALo2WatGXN0Z0EJvXonz4byKYDK0MQRRNUogY6vs+
u8lFyR57HljG+6Gst+vvcuzMc40skqGaEY5d9sn3aq88N7fteTqmbupLvurTmrT6TxVaBRfHhXdK
TDQgGbgoahX6ibK2jyftMGE7+wOfUJUAWkR0TAOwl5HWSmQayxxvUSwKdremdD+Vn66L2MyjVyKY
O6gZiqJXZojogN6hkc8TwHcVUJGETpB8pGq0EsXcP+YAD41CiFq616j6znWb7VRoJYD1G6WNs6nM
6M2TP+tPxFpeFwf7LId+BHMuJhGlw+x0vv4RX1qJZXwpk5dsjgfoZY4vSvDPKN4oin/9lDZtbSWC
8SVtNpMo0+gpqQ+l+RzqH4k4q7/PeFGpK7OOtSNk5sttWGLvn4sZshmeVxIYb5G7oE/6CRIAYxMX
GXjwkFYFvR1Nonv9W22nBCtRzL1Z51It1x3MgG5B5G7pA/a7cUWvcGOv4G3DcPyHxTPItVltFgJh
JPqmaXsRY4rVPUpItJTIUYx+oncp8EUvdkvZSIdOMsGWYJetbgXZjaZ9EjuMO0mhlQyOOvIwrKnd
XpPHhIZ+6qdaoPKW8kuvmJbcnhWl4YQ43vdjgsJA8hRrCfh+We7lhh9Pro76axPvOhD9XjcMjhMR
Jjzk7dyS2YCotP0mdJ/Cfw/QQO+i1QExgaAGJUypjBBQnCqnd4kHELGXJLCxuvdaeyjDJ5yPxzsh
Jiw0prEkmYITqqLWrtIHNf8RZbz91PfDiYxaTHCIsnQxhhRSEqTz6jG6XR5o24SuAwAFngcrxzsl
JlCosWlGhgRpweI36U7TOKN1vL/PRIcqKItFLnBI0ZLsFEU9BYLBOZbti0iTRRlNXjQkWdaZVonU
WgBzmS3fR37nTE75QHZArLsRdJvmJCX65PM9byprU7OVVOacZGXIi0BEPyMAkXQqavaQ8qg6Ng1u
JYI5HEEehGqgVSPSHcz5gYj7IP1IlrASwZxPNGVKIFERYRFbqXbKjd31MPB+cpja80UCG7KNWCkq
tYEE42wcJAvT5sfGNQ98vsrNgK2piobnoqlJJhMPFGxfzIaENplYLWepb8Cl2DqGmd4nhgou4Kiw
Mz1yOdptPr9XQpmYQKY8D00Bj4fBSx8Q69xhJzxTHP0OrA0AOrsubtvmDBNYqwoatxqr4jDLwICA
zfXBDclia1y+XRewmTeAC/2XAEadpa7bRhAgIFN+dIJjRM+zElvNwIPz2bbsixzGeQYjiAcSQM6g
fRsEJ2xHS+IWl7bP5iKEcZ946MrBMCCkcUZ3cUB/hX1J5REkLFjULTl2Th3l3fW9+nKMI0nDFLVN
giAkHmgVBmscvualHm+ohWMB7BJtIpdKSWijVtZeewnlVt56/3aZTJcJ0WQ8hQDg92fZJRhqc1Bl
lPqFXbWfb8DlZZv2cihRJssOIO7kpAnb7fSLPDY+EFHrhZA2SJTKnkGEDqzuezRSb6JnzYp21X3s
qZwLY8vIwc6jmSowaDSEpj817BR1qgeQONtgjDouk2ET0u1IEH7R0vjpuj9t2flaFFOJ0Y00SDUB
VrFI/9P1Q0VKq5R5MWgr8MmSiO4wTksxWRrnsNETU1DQ+9POEQwcUH1PEZYaImew2u/SwXgEo51k
U+A0fpVuy+zXshlr0dEWivsSBUE6GImatE98DEH4PF/e/I4XFdmho2SqdEVHAdfWupOQnGusAfBu
wk3DX6nCLgEk5gRm2RmfcXnsXf2VrjhETvVSgkrWmfeR+6+pKXAxruXR8LVqZqiKJIEMkrZsc/XY
zqIFcqXPWOjzr5vgZnq0lsPk/NFQl0CXxhF1CIOUWihwYnvYDTb1rwatg9Ll2wXvwGgcWynXyWMD
/hV662fHJN7nLTjSeUMrXM3oj1gJkUc8nGVa+85OkwOMaczlhofUDnbJV5ouq4D4r//zsTFXpDQv
SW5o0KxVXqvwJAgYIyQvnDOjZ8LeJgi/wDcHiirMjhGChcBG0YIFyeWnzjHQYQqcAa9Q8KDS/S5N
x4jVdYnb53URyFzIWIDpC0GHwCby1dI1w3OocFJNngjmOhaj0MiGEL38ekpdQVCcVJ2ccFD21zXZ
jO6rT8dEJEGQdfS/IUZrdVtQ3aYZHI2cGh5+9fv1Seq/mNJGdov9O6yc/Gl9QamiEmXqxFaWXT14
EsCrhvtROejxrTIcA9kTwg6Mc0+y4c/Rocj37XLq5n1d37b1YTKer6u9lRjIuoFRVwWrLwCY+vPX
pM3YTlMvEVsAwmNijKdJrDgpzuYBrkQwBxhkUjdFI0SI9V0TeXNzn0+cyRKeFszhVbNhlJMMEbNi
+JEceFofcOxjUwtDxgIvMURRZ7deY4y1pmFtEltt9NRtljS0yiBElqHpvLc82Zal0uwG3IMiS7qO
rTktGGIBJkLXBuz4YHrKM4VPFdz0INyUN4DFBxiP6hpopem2YSUP8ykDOr7sZW4eWYmr35W3xMUi
vj3wAP82K3cy+K9//TrmPBtz6LMywq8b7cWTTtLO2H+fsddQPn6kZruWxBwrRqyLfgkhSQNcbRK7
ZfhQSR8JLxdt2MaaPoNEsl/otw5uRPVlkp/EvOa8vzjnyTLwFHM6FEYKGYbk66kEjvljm3BSxk0X
WOnBpAWTnhazTm2m0/ZadJeDyuB6pNhW4uIA7N2SaRhIiwIc+7LHq8VqNVDZcZxsW4mLDCYaFbUw
5vkEGTqwWacTiR6v6/AX270IYGx3avu6EEt4cXBeHAplGuxjP99nu8pvOa1Oni6M8ZK5klpThy5q
op7SlFhdH3wk7F1iEruHk7dlrqU6tIn0xDKmGzX0rn+vzUtxJYB5h0Q0PuU5dDCakyk2ltmONqn+
GYPP1+VsvuZQh/sVXd+qm6uULCkDmklAk8YLbyhGxHLUH4J9ateOepj81LB4S58cc35L61cSa7Ma
0VaDarlwZ9QnofoekE/XteJYwJvSKxFx12eqMkEpYbkJ9E9t7V//+7zToSqu/r6cDYM6AwLRzoAe
VfstAAPJNzL1H8nxVmfDOH41AqpUp2rU5uOiuXF7EAaOIb/fWaJJ0UoG4/hlgmWchkCG9mXyAh8E
lnSNbdpVR1CipfviK31y8JDFeCbABAMlb6U0EiC0Ux6iatdWTxNv9Ix3REwQKMVkUJcZRyR338bx
SSWvSnNviCXniDiWxpYm+qjKjbKGmLaKnTYWjk3Aa9jxRDChoOzbAhie+FiieM6KfTp51415+x19
MYG3Ib6VNQu1PqcZgN3tMf1nWsznfkwt8FycZ0F2k7A9ipgSFOTRz4P4e7vIL7KZhJY8kn8Pc/Rm
i7/zGxYho6kULasn3KT6bXSn+RTEO70fjhVYGUePtqZnZ/Bjbolu2xovYukBrPRX4wI7hwHOcDBv
jdTF8qHIw///y/V3kcFEjIyo8jLThIqCwcUgA8Kb3kfHHYOkvOtv+51zSUhYhLQ6LvpqTCBruaXA
c4UXHvBvoEjmduU2Lh23HHzRAVOL85HNl1XeyG7wtZkeT6lMvY5483BMku/XbZV3VEzgWAK9j3UV
f1+Lc6cMZy9pTbtOeGy0PDFM8GhmRcyjDF9wDBtfM0qvUaRjrMucsYI3EtV3VYPLSbFVsmrSxbGQ
6OeixG9WbaNIgX8He9oUA2AgsEY1YimOckunRlMvdOjqiOTmt4KjufW36x93s5O5Or13BbWul9to
htpIYWcXiH5AWcl98bYE0Lf4jVci/Evq8dsnWDANoZm6JqWJc+vOLnGCQ4pKl3innkcntKsvocdb
Ct9sba0VJH96uh6ERTvH4c+af3rf7Ixb1Pyd0VI46EIcAzKYkBJpfWkab7dPLVhC8FLp3oTiAue8
eFLo/18FrsEQyjyh70H9kaKRFE6EXl3uR1g1xq4lJqoB3MBR7C+XxeXQmJykNfHQFwbI1M4UMm05
Cnbvadbi0iFgPucGR0V2nHCRhjaRaC7fEdSeYiDBFTdZ8j/Oh6T+fMUP33GPqmqtIyGhlqikVnDW
DoorWaVfYNkTbfZd407giZugo7jjwQ1t7mKujJJtg46aruQhdYMktspnycN8hFefhZtiRyM18QEl
sFcPdII2s4mVnXn5OM/tTeZIDSBZtp1Jf0BpSa/DiRYvNceQrOZ5cfmgL/TPXfvYTMaZ1uncSyPE
6fUu0WRLTSRLxmLhuHAuC96pspfFnFWKQmA7bx2+s+mWJ82LuCA2PBNlLovAqGSi0fOr0sFrR1D7
DMVDO44fGMy4mInEIpQP2hQaoQBt9PEoJneBurvuBNtp5i/HRuvmz2Ai6IMRNjLUyHVvMW9i3mDJ
drg3ZfTwgH6uGm8p0ipa5XVgYhcdaWayb/bjF7qEm2QWdarGLuzo/8FoIlNTemdqK5FMaSYo9UbS
dQMXWmRh8Mdwg0+TF520LwmYEgAeSzGxKne+I19Ai3fIB0uwyTnfv7WcsaTBq9lvGuTq5zDXj9LI
4PEk+DnzgeK/DTvJr/fKB0BJaB69ksPcPmrcaMMgQk5/6F0km56AnZt0Pzs5Uj7emsam+a+EMZeQ
GAxFWNMcpu6NY6QiUmG3kHCn07bD5EoOE6Xics7nvISc1u1OnWkR06JUjQPQJWsHgBTYrs1Psa37
rUNxgCPu7sumg6x+ABO3Wi0BWgN99Nc68Wc12gvxhx78KxFMxFIaVUgG+hjPYtHPSOMv2oQdOpHz
6H97lV7zCyZkyWIKLGxaUk9O6q1owxX8waPv/sirdho4f2hPLsssWtUuuDgfmxfARUv2zSxXhi4P
LaSHeWAplaeixpxhwZzHSLk5/L7yA3Y+3ASzbA4EG1rNn5/lGpm1NlqDlVnDbAWlRTOk0CFW+Kh8
4TdUOebCvqrNqB3qiRZvOqOzux44RwPP9baTsdWXZAJKLVZppsUwSfF+8ijO0WTRLcXFnh0o53Hl
0Tvgit2wu0tYiAAAEVBG7Ly4S01H191IPg36ue8/Cbj7KtSPlKeOd/NxwibLSzUvmA/DFCI9RvAv
7JrdDPYFEUg61y/A7Txo9TWZCIO56KbsNMhJTpNHV9sHNHB/bmbFju5cl8ZzAiaaiAGKRsYC8xgi
qbEHKThL2nDWMfKtCK13XRYnRL89Q1c3b9i1mRnMkDUtnoEnnbGbVU52st3aN8H7Ick6JiHYmZZI
7wpRGaK3BUS/6C369aZ74TzYo6f7yQ5LNKFl7qJP11Xb9rKLWCaSCYka9rGEFx1e7LaqlYABjznP
rO2T+i2CfaSHilkB0Q8ims50tCy3CtMTw69Dwqt/cXRhn9+6KkRKatAMDFO+lhqo0WHEf/rXv9i2
MVzUYXIiqQ70pNGhzlzetdrLUhzb7uW/iWDCUl4LQRO2sAXJ3PXSP8vsg9n2uoi/hL6LGvRjrmxa
GdShLUfIAHEEgGvepn9SXz33xE7vKF+5tOdIpB/mffC7SKQfdiWxlcNElHtI7A/BmXi4LJ3g1Hvq
AaU0Plo4veqvSWOCUaamUTwukDYesic8zBQ/fsAkhp2ep3vpPnsWH9+4YHaBy91F2e4JXHyZ7YIn
USiZsUgt/jW+Id4E0hva9Z7vWkf3hYNxjD1eONy2SlNBz15BCFaYzCdq66yuohgfN2v3WmbuJvTs
4ib8SGvQvIhhwkVDtGjKVXxVMd730b0WfqhXexHA4hOAJCCrNEw226V0CLM7Q0YrlfNQ274Of+vA
whllSqN0RQ4dfkEbjhgByLlV8b9kTxc5TKAwdCEsc4Ij+Umck3hIDt0C/07tn/PSGShA6P6+wElP
t+PgRTATPlSd9GDJxTes0i+FUVhS/fVDrnyRwASPsRtDQaSuTDeVFWB/U1KWwELV0f5gCWtlEkzc
qJIcMN1hCpvrP4XaXd+8DgknGnK8R2WCRSMt+qDl+GJA4/4+qN0pBKYmhn8ern+37Zvw8tnYnCXs
pXimB2MEL434YJRPUnCT1B/ZkAcN+a9YoL6LBeAtmBoY3nxo9vX9hFe5Yg2g6SlvC5vnsDxjYyNC
m5QUfRLG1qsvbd/exhOPg3w7lP/WR2PGlwEZXanVgM/WxeJOy/FS1cCdM4jHMUtTi1Imj5HJycc4
amlMNScHvFuz5PiGBvmcUlBq7tg5Pez3F9RFKyY85FiH1DswaNjjPQqXmi/bERoG5AWwmuB9Nu+T
nWiFTumFHm+RZ7uMfzEQltN9yrq060OIppWkArzq08H06WuONwb1lyfBRUk2UES1pqbokdsqRozD
I+bB7AVr0xQ2LnJ5dyDHvdhlkXBsoybVcWaRcSt0+0GtLGXxwg+N7K2+HhMsyrSoMqmFTkrzTKSn
dOAEI57pMVEinki6EOq+YI7xAYB2iESeBXDincZEiKmr1TanttfMnkGORvdqlM71WMcTwcQFkFoE
RmhCC9F8SdMfpAXCGRc2+i9Z7G/7YrdDJkMaMs1E9BleR1f3aj+1i50CzHXZyUFtwCtA8uxZZ8JC
1heZrhWQR1tu2KdwMTB/jAGDmHumI/N6RRxL0JkQIQtLh5vpTRpeZbK77JA63IvfqXqVH/kyt7TE
OTV2giCf1LrIMxhGnz7GQ+NIJbBw+tG+bhtboY8AM1UkskzoTuufL4E4JGXd0AZ73VdO1x9DWfC0
xCtzvwj/uS5q6xOuRTHOmhWhkEoqRBXpFyE4ASr/+t/fijnrv88466ilQEMMUBooxLtpOtXlZxM7
UNzxB3rFsZfFWgzjsIlugrh1QaGKlnCw9rsbvXZfIXfkNZV534tx274vDSkD8b0N7ihUqHqVVw3g
CGCLlyQhulbSCYQIdJxCfiMH/vUT2fTR1bdiq5bVMuVNSovA4v3PHR3lc7yf6fwLWoC8O2frMbEW
xrgoqHuLxOigDoV2pvsYdB2Ij5POE8Ok9HE1yUVDC5WKP52oGMkHjNORt2y35f5rbejhrZ7oYZ+M
UUngLalUOFO1FwvZDXltRY7LvCtHqkVYZD10qQThXCW1k1et31SYkiMxJ9BsvsHWCjHuL2taIryN
ZjVO8CX+muzN22bfn0s7tfUvxbN4a94XN7TawduO5CnJxAW0IfpOkPAldayTmsOdOiyWmu0K3hbE
Zt1wrSETGSQxEIOlh6DRpsNKrZ3cKvvmdthl38K98n08lY6wT3njzlyxTJxItFQWgDYOGFgvv8kf
MCMF2GP5KT8BgN4u3NQx943Hm8zaegisdGU3J4epXKqBDoEFU7iPB8UyahkgtzMIVjNbI52rzfEH
3gFrkcyFL4OzXY3o7PisHObo6yTsOdGKE9kJE0CCGEUbrYVOCkaYerrQtQdrEnJxlSPpPfkouppr
VdgYMkV9FYY4MpBAYT/ytthPmGrrPwWOvE/d3G+99Knfd+ev9UkCmBqmX+yKc1ty4gsLkaHXA+q/
dC5MMVvb7BY/LKRzHXE3AKkqV67LtzWVVRwDv3VYxnSqdDyEN8WpwyMnR2qIGyd5oHNgPOB7nl5M
mMEIsDgbdKinnW/H4XYpf6QqZ9ZtM9VdHx8TUTD8mHfgTqDNb+OQecHn7KinFoV7oPHLmCyJ8w7h
SmRCSwNQZ5MY+Io/gW5iV3B1dwBLHiUvCB3xgeMKvFNjYkpaEwmXN77izxlP87XC0zS25e/pD9mK
XB41x3YmolG+CVPDDDfjD0kC0u55hD9I8cMg3Rfcfti2PhcBzG2qF3Pbzy0EtIds35wojZzgkvPS
YNorc0OPN3X5nub0zcMvAqmZrsy+FRdTnYafHu4KOwxDxVZLa96+8ji/yl7+NsIQe/+eLI0RzNh/
UEmzLCkQPN/rt/OzYMVut8MK/WiNnnnofOOBy8/H+7iMO6htNnR6D5GDhzk6sJehuno0YZx0XzS4
4Q15bd/nl0/L+MIM8rxppH2yar6pykNN/GnMrbJ+ue4DPJtkXGAY816sZFpN654k6aB/BF0QAAO/
bJ7dGat705RygR5UR7wuMLxOrZ4qLeSspv0ldFzkMNcmMfqqSxbIUR/Tr8GBNtZT2/xSnqIdbazz
snDOZ2PBGYmsV1NOXTmqBksqjpPOe4rTD//+RrkoxASLimjThKYcapDfkyfRNc6aH771k+jER7gX
vvSxRf73c4aTW3Xg2Pq78cr5l62Ph/RGsOiOUeAolnpvvHaYZ07/mxGyA5Vq2k5zR4scQiLaaTaA
Tv7puplv35cgqAGalQjyOpoUrQKVoKRLJRgqXk0ksg3ACBXZY5V9vy5kc2cA5YXfUhgjVGMVre1c
+/lozrzh2AV242Y3MjJioXevS+OpxORxXZkDSrGBsEAZrD6KraxNrTnlZQH0z7y3w4tOjB2Cqbde
ihJisH/tSU7tN8fsSOmExF1gq5xj+osbX6RRv1udk7qobVyUOKcBuM+arX4LXemhBuD07LS3xT88
N+Z9Q/r/V+KkUVaLdIRyc/JiBp91cBALhLfSuv2IuOjE3FXx0hmLUECnxvw6xK46YIJS/19seoF4
yIh33Sr+Uoy4SGOuqTpMUzVrIa14ne2fBGem234H86rDny/ifT/mktJyguZwoKDyUf8I8P7rX6v4
x3WF6Ilfsz/mggo7CUvmBkTMQObxphFAUIGU8zgk/vJW+f3Z2JaPoJWimWEQFgk8ncyvvOBsfFm8
Dg8V0JvorRWelkO0687hk+Qmbuxwk1+Oo7ENoEEQ2lgiULRzNLzMNLvGHbY8ULp4mb/KsX29XPRl
ooc5zKrW9dC3c5qT6Kq7xatvIuzK6zfyLQGsKJ08bU8UYpJ8vn6iHH9gm0EDOGWkSYbToef1nWSj
ZarNXo9rUFx9bTXBMWOJE8TeanxXjEhjwkpnFkppdvR0QUecfS72JbDta3xhjCCdAxPwM7lT72lr
XL3jY3pvguqv7gW2T9RoZrFIWAq3Z4Dn0Sia+B3G9guvtAVbui/3Bcr62TfV1aw3cunjx5JXiciS
JFHSQxbW3xD7Eiwj+AXAuWuCH2l57OvHhDyTzI2nfVK4ZDLtuDuXWOyc/evnvRkkVrKZIBFrYy+0
BCgeVWPYFdhwTUP12m5yr4vZvn1XcphIIUzmIkgi5CyYxfKQAWLTJYvs3qFwSbFkXxfH0YotK2dD
AXb3CF80qu4NTN4O7SlSOXnRdjXxohJbWTa1NJvbEQOOGG88KfYTiEH2qgvKSr+z6NQvTf+UXf2N
W23bDA8rwUx40IQZkI8htGuc8GHOnM6pnsxv0xFT6aXVAnrYBV3Bg7GjPVX+qCXv2zI5R9YikZp7
nKTZ7lLzuSoTS+1bzgFu5xorHZmgEBTimOsxPm52Kvamt+wA5uURfwQxZ+SGDvfNSm/ed0FoJY9q
vUo2jLZcslaAVrIv7en0r+EHBw0tPUxLPNGV2fiHcBB3vDLc5nAYWcll8g+CLV2jaCE3OwU+3REs
nNIPIPEzgDu92SrAzsjzxc3X60omk4XIdZw1FT3B+SB5hQNmBjQvMye61e0pwsg/uE+dsLA+lM+t
xDKhpsxzoTLe/KVPXAHgkCUJQYP8+N9cnwk0qlGnS2DCOYrpWDSPC0Bmstf/JIItPM/1WCpzC9sM
xfnJEMxjkVQ+eDw4z2aOo7EIzKmo12mC7Qjsj/pa8XVuzmLFiWE8EUwkmUV9nhYUCOwu+IrOf0Ai
S/7YI+Vy7oQNGF2bzm0CPZT7Yi+7tR+cgt2ADUBs4HLf/hzbZmvKRtuFTaZSjRLFKqXX2XxoxZcQ
OC/XbYATL9iasizERK86KDUQ2RpMyZ9D+djVxUFKC09PFo5V8+IEYeJEL+rSIFG0rc4bHLrKn+AS
LW3drR1yQJ3eFvb603UVN1fMVrGJxdRS5lqV2gDfcrTNW+G18GIgUxJfP8RPiFdAZeJtFL9dmVei
MGFCRCUEcqhV0HLytIPhqlYB0z/Q1W3BTb4BinC5N/3MXe41q3wa/MyPOQ6x/dRYGSsTPmrkaFNO
z7VxhpPYAF6AVhOnU+aUdvhp+D/Srqw5bpzX/iJVaaWkV229uu32Gs+LynES7fuuX38PPfOlFVrT
vMm82lV9BBIEQBA4wCBPPGehJQQBMqURRPI78UQezy0V88oyqExCRJ+RecpjLHyNA9mBTrK8idpn
tTYsjfRWz5udsX4tvQitMqkRKdGFKChg0Aa7A1MsQcs8EgmWss9BI8irNlqtN1uolcoYHTSGJHJO
3Y+KITrgpd3XHzUz+fmP3q8XYjGGJ9CUFgwKAMrKO7+hk+Q9P+QdEo4hUJlAhZjzP4FKPRwGDBGP
Tsjw2/FDb1UYX2+FWMbJrnYI5T1eZe86NMGIOEnCJdtgYhbwu0Zi0+FSqgq+nRvf2uagm74tpN98
XiZ63VFcoBjzk6qhRNBsCpcnHPMYYxVPEY/Qfv0eCDLB/4lDxV2EYBiwJ+SCBHEalwYkjR244oAX
ixDcHjQCS+7wYr7RnXBXfa245YLrZ+6CzpieyY+iWcUgWDuPBKtoIi8zMRFRquwiDu57EtzXc7S7
bmB5i8rYGrQqkTAbITAeql00gnmCXDpxLDvXYdZf5y8Ly6b5BZ1MOji6IdpxcAdbD5xyV6LyPNrM
miWck6PsaejP5cV7/2JWfi4pSxfX622rNTRpIu79fXEOnRZJarT+W+K24/abcRaTTfqHMsjBY19W
MIvv3Ay7sGmt9ndLj8F1iZyZil5fQxaRb2J0hGCGaRKaI94xotmSanQ9g35t2BXixuyO4uBzYgxW
JBaO0Q+xHM247iYUTQYEFPvhVtMe0jrnoLARE4PCOpuyqWR0yVIUCQv3SoYvgnIIu1eOElIfsvRp
LAzjY9KuS+vIoGsHnyrjdM9oPcx2lKiWd5njrBvrYJSiH4xJBdSYomg6OeGKZY1CwFk3HgrjXQY1
NGq9x7qFuK7V933q9kP5HzEY51IqtVDKdNG6aTj6efEUaOQwFjpvc+i3XtscKuvC9M5qlSUFeHrs
+n2yKd9u1DmZYNEZ4rLVPpktt3aWfvk1RMah1HolGoMOxFY8ZYHvVSNvitGnFAKrcYw/6UJiGvkE
iPmhdbJTtwncSbDIcbQpBX4nci+4XETGPvQ6aqD6mS6jo25EG8wPIH5TLcme3f9PhTtvDRn70MgT
GhxbwAWza+T3dXl//cxyLAP7Lpfhrg6GaXpkpWfS35skt5r2i4582nUczkliW7BAAG1KIh1D3DVe
NsR2Kpw6beaAfLpBMerAjpEnxPCbmlqFwa4M298jqt+OGZyENdqYL2N3t/K2exk52e1PzpeFZcxE
OPpVphWAlW5rPArj3Sz6K6os+W7cZ7vKi3KrAHdY4PDqTejmXzlgGmM6xroP28aHcgx66xkhpmVo
qm6bumbPY+6VozBZM7LJaJPdXd9NjlZqjC0x26EKS7qbQwb2reGla5zrAOvqgsdiUzdV3fzEYFwV
rVb3BCkrSbBHIu+FdLa7nmc/eDCMhVJyraqSUYVfFM99LmKyr2Z3EUeW9SN2kYWxUUWa51NuUpBG
sXxyKvQJGvlScXPG6xb+AsSYpnbqR9woNSxa3ctbzHzEnAk9F51SjEcXj56jmbpyPZc2KWVLUY3C
NotIeEuLunfRbafwqsko3mf1vHwPY7tEMIdXnY/vGRAdDph7kR/FZ1qdVL9kX8Jn/Yw89ujm4MtI
W86af8pr/H0kf2J/XFAX3k7FkIOijKFAvWl1bnj396gD3Y4242RpezDobHinkaNMLFvPOKeJ3ysQ
NwML3PiYNNvS4PR5rh/4i1Tyrz5c6roIvRWAMEvTi4PYVuX2mzhGx94gR9Xs0LuGIv6IN9B19bhr
iIY1nRhEZntEAqVpCyHRkSUJ3pTp2Jhf/+C0L36f4i82q68n0gMYXrwsLc14rLTYUsJv10HWncMC
hTFaSVSnI1LitICZ7Btbegmd/CXfds4EjkAwkaeYEsGrOFzVCU1FwSHGbWJsExMRJ3Mod4KsUKb+
5zh4TeK3TOVlktbdzwKE0Qo1jlJl0gDSuAT0RcFWQjVeBhK2BlwcdKyaaOV2wePSWzVrC1TG6RXD
PNY5hLYrUmMOQHcHHqu9KpqOKPA4LNf177KKjH4MviTnrQABo+CmU0+E10DC2yVGM3y9BAHoTHdp
doURqY/gZLQ/OOpHd+GTNVysF+NrEhUlkyEVQmyKr3I74wxn28wUdgOIipsms0hXurISburOt7JE
T61BrDj2gyco44rEUQ6HKoIrqvPbQnRbMlt587v9wR+mdyEo44bGqoxqIwRIKR7n8Kbvt9dXkqcN
jFtRjVgVKw2/n+P5MzlzX5c+vWMzArAxsViEjYyaJBgKVH5iWIHuNPOmJ6hCMU5p4RoZ3guFg1Bz
wkjOgWJDZEEXC8VvIdcYblLzJgCxNHzIKH65vnw8c8EGyYMh46W+hxPpPcXT3mVXwsOr+jh5OVgb
hbOMUYKCx6XeXA0GLlqhMeZCQ5GcmmRYVCQ5LRHJWuNLkpzEKLZDaCBRv1+XkqPpbGic+aqkoC4K
4+qU3mrROacCKOVwY6yDYBwjBtgQRRQZTfTbwdT8lkapwk2j3oUBYu7f7Eb5Wxd/QrBxjDbopSjH
UIpEdBPpGKov19fpX7ziBYDxUHMd4eFugDbQWZyJWz1hhocbbNoaLbWUE0v8mtq5YF1HXVeGCyjj
sWRlSGIyQyrZL49lnmwGaXJUbdoSpUNpaOkjVg3d65jrZuOCySggEftpIh0ELY13ou+ygVMwzFGG
j4h0EcSIk9iIYQhlqBVHFnZKutdDTkTNg6D/X0AQgntEnQIi9DcKecQAoPB3p3ez+sZ4KS0hc6TS
VaqNW7k4xOMPCcOO2+ow8jR7PZNCh5n+fXrYkigMEpRMDKqDRThPz6o7btVHgjwKKhM8Wt/HpWJb
vR4t8KhSLlbP1Kp0yuj1aLB9zZK87hxjpIbvaWe1s1uUnCQiR815+8XYh9Af0lFGstk24v3cHqTi
FJbeda2mHvtzVPFzEdkqqEIWejWYoBIKvr4szqX8JkyaqxT3vcnLhv6LY7yAMbZiKPU0rAysYLyL
72g5Cd5Lb1CK/Mzn+P3U2cIo4icywIHknRl9ROuSF8Im6ZEVgKJlWx/Gg4lCveaoz3bS2tor7yLN
W1PGUkTIN2jgY4WDLAI442NZPpQgiBGeWl4ow1EQlh3QVAd9CEwglegZbUCkP2KEofJ2XUU+vXez
S8mYjdGUesOkil+j1JSypCejlX0npUU7GTovPNUWMsDfwTZXuWhycEQwKaQ27yq07mmIhMJSYmKS
I8t0H0dD5xuZAVW91d+TLQibMTFlxtXrGJ5oS1u+yV4ynXME163MApU59T5J47RVoEfqRnhvbGXr
71RL+AtVvSDRRfUcL52/GsUt8JgzrwRTJneNiei0ugmChzB6UYOjz+PBXz8eFxiWYm+e0ZyiJ1jM
eFe5tBM9d+av/UFW8CQt2eGWbAOUb/j3PkeZeOvJUu6RfpI6RQPwUIL+SYjPZojhF4lQ7Ektn1Ip
cOYIM82U0Etl+UlOwVqRFftOC88craYxwifLt1gBJoZQkyYIysBX7cPwwdlbbYKnXa5bYmz1Nno/
tvQ9mTqT5lAj+5puDHl7/RNWT+/iCxg7kRXK1E8xttpv7+XhRmnuZenrdQjuPjNX37LKdUFKgaHe
ZD8oe++4ne+VM3mdFJBFFjtKwJU+aTujcDnIq+5yIR1jNXRNN2u5A7K8aY/UPZvgpZxtyvkVYcqq
YV/H4y0mE3j4eZwSUcM5NeO/csEZUOZqtpwbFg+Duf5O/igb0gSRTGEvhZIljbZe8t5a173kYuEY
izMIkYy8D1CG/ezJbuqhBFK7mTFgAFXQvCzMukiGpKDeTQdDOKODahQKatzhOHYdpk36iadF8n0Q
/+484Q8XQi4wjBoGoRATn+7OXJ77cGNUqhU0jyF3KChPHPr/RYwWZLM5yD1wyi+NS5mq4gfzFOzz
g3wb36tb/S4880rzV+8FC9EYxZuHVijyga5g5TuTpnvDyBsQz5OK0bu5LiJJpD6oz2Uv1qp9jAGa
E/mj7M5CEkbxsixRcGgBk9Tp1hTiY9eLrh8Tzq2X/sxnw3vRBcbDNUNANNMAzNi/IIkkDT+k5qQi
cxuqr5JAOA58NRi7CMUGuF2pB7TVHttjipYhpA+iZu76Wd6jU20bpNmP62aIfvwV4T6qFxcKmCBz
VVY07GySFx9zfTt0PHlB6onSYNXZaQ4y9zrgpwoa5mixge5YKOKcUv3rMUwstPNbAx0GqVXtQDAV
//YQXBaNsRe5ao5IiwCtFDzJ9Lr8VucFtZwDxQa1iR62Cd718GRdPMS4zsst5xq8HmL9VECWTiZu
i1IeqJEwzQmjNjGLJkd1RmfVPSfGWNU9XdKQ3cGgapWNdVBjHJQT1T2hlF7mzjwM0QDFiBRLa8b7
NG8fr+vC6sot8JiQRm5mocPRQlAn3xnRk5j+ZrX5x+Yvfp/ZfBIbUTKF+P02U58b49scYChAqPBi
ltX9WcBQMRdnSJZ6tPtSja5+iDZO0mZ+6Q8KHoq/4A33g51GPoFgMXi5vno8WMZ3DEHWjl1P/a58
YwqFNZJDqZ2k8P06zKoxX0hHP2MhHeZa/RN5m/lrZRzDVrF6laPhPEVgHIaQKX2JTAbWzrQb+TTy
/CxPBsZTyJKJkeIjfr8n2647pt1TXHnXl2ndri3WiXETYh0GvU+VWb0BYyy0YETf8uCNLk218EjN
V832BexT+SPe2ErVp2B0CvEGpBubcPsHHNPMCWLLHeUua5Ke4nToUh2d0quegicjcsxThWFH9Lah
CNb82nr6TviPC8pWP5pImoZCC/0Odz7mSAV7H4MnfFzdYzRL8R5x1m/rixVlbIVukkwcDEiaRxZq
ng9YVLuk/DODR2+XGNfstt4fxWILUMZy9DNisb4BqJQ8TcZzgDGK17WSc7BYogMCNt5O/Lg2t4OF
ij6/3V4H4BghdjIU5m3VGqHX4yLdKtN9Fe/GCYy1auxcx1k/wRqme2tIuBkqe7r8EPqAwluQ6v1V
pbNlJEc0DHJWiwPCPoQhr9hoJn29nuX4hAJ1l5jFFtd6juHmwUiMRQ1jYzIHCf6iRFGdqN4mLUp8
VS6l4vrm/1wz9uFL9ePKbCaIU2gWyqNVt9hY/rfg+DEwzClveDWqPDzmCEnToGA8FOQSi28T6Jrq
hOOK1q+a+kUi+gULX5R3YpHnLSTSLFw1P+iE/aO+kR3+DDLeJtH/L6GiuBmmDs/9GsaLil4nHVFR
dF2n19fLwIQxTTPRKs14vSIVkgyhA33Y7c5yGFph2T1eh6A/8Sm8h+P8HwTj+BoBo5tJAoihnqxu
fAzNLyFSgC3yQwJnc3hQzAk10J+MPlpAJQIYtKI3QfiSSKHt149p/CdPTxep2DtSQ8gYCSmgivyk
9n/5KIk2E86tb33/f64cezGCCaoIAT0Cxg2go7N0/P7BnDkK8C8xwwWECYA1UM+IWYRMNWIqx7Tg
BzDPsz5MoOsXDzzi049PvqIMH3nzhUprchCIAkWLno3NYBsbxans7EY74SkK9KGiI21oE1hsIYeI
rpT59bourqdSF9vGnF5Rx1BslN5CGVEbNzvozvXI6zuxzE2+T29+d8Dm36HLZW2ZAxwGqpHFOaRV
iyk9du1gbGOzm+wgSsfNdclWdcWQDB39EwoG1zFQUzAnoVHC8I3l42A8S+VzyWvTWF+8BQYThudF
OcsoKYY4597RvNTTA0tFaj88UZIQ0+n/aLcWgIx1mjBgXvArCGU89Q4d+w5Cpl1kZzsa0fKZXdbL
NBZ4jKkqpMxMhw54mK3kwOxuAzexp++C3Vq6ZlHKWfV+euHN1ly1weBhQhWhSEzs369mXu8jow97
mHlFSCwBb2zTn9ypFwCM0stJOBpDDjvil+250gw4x/hmyMTbRAT1Ra4611VxNR5bwDGqqNVZX4gB
4Mp83A5zfTOrkxN21UY2eGR8qwZ/AcVoZKanhaEZWLoZaQmlQSoHoXMVOUPsjQU3PucJxqijKQ3K
WLVAC4/Z82SLGAesvIRee4hopftbd5St0uZ1W67fChYyskpZDJosxECltUPjoxRa/mBJgTWDtUF2
+qfu61xZwS2vzezDg30y1QtcxpnKihAZGq3Qk2418PkON7GT3FQbxAjkLtioKCMW9uCLdIS74XY6
8GjZ1+3Zz0PBchPJ4ozC8BBSJ41XYay1uRsFjsn8F3tmoLZXBZ0Sop9fD57gZ1WBAhV6g1W85jxv
McynQHcO+oHt2E2faoUT3NOt+rykF0DG15LA1yOTAkao4W/Ig6g4omHptWyNIcKUiDce4F/28ALI
mBaStNms05LsyqXvItk5BB0tusRGK3R0d3hPTwF8bfuk7wtv2HK5RtcPzAWeMTwl6GHBbQ54IbfK
XeZGezXAm9a4lzEbD+zFr9OhxssWr4GXt8yMAWrbQa+amQYZxTcJjE54hg6/FrPkNMEdaTmBIE9G
xgSFcyvnGq0Pl+oKlZ3baRBtJf+mmrya4/UTcVlMxvq0GkbR5Kh3xpWN3NfSV9GsnrNM4hhvHgpj
bVIlj7SJblltbvz8LRG95I9SosZFEMawCIqvD7kGiHy+E9Inybwree3jHClYKhGj0buqEbAps74v
zbumtGJuaQ5n41kekUDs5wI1w+g9CHsn7vTN1Exvcj8eIlX68ice9eeKKYzd0IMMGXFaTdKKI6x/
ZifoZ9GGpznP/9v2s6QiutEIo4i8vB2kuyF/09NTzBt4ytsbxijETSeGcg6ISelPUj0fuk7eCnz2
Bd7+0O9YXDXaQcUc3gE4wpbsMxevmuCtNd3gjPyuE9zRmtsALQm761u1Kp0pIxBHGR2a3xjlDmVS
isSHVsSxsauS9tboZZeUgv2fYNjkq4IrjJgQwCTKpjfvRsMZO07UuLp+F0nYvOvUmZnW02crQSyc
XH6LwgyEtufQ5yUI1y+FCyRGvYcR73+iiZ1qXNrI133HqEQQFCRn3xE7zNSixEnRw1t471u1PWz9
huOWOXtmMl5yVgZZ1WJ6krOHWCBOg0pciZf/X482FlIyem/k8zBkE1DEDeXrifa6qzqj/XewYTp/
VD6wgGPUXy9KXGcypK5zfRvaJD/mKPbK/5u2s6nXPAoVTRHozhWHAA8/zX3V/7iu6ash/kIOxu2B
AwqjMuhDvlltzWantHeD8h62Xs2tIuGpAeP6zDyLzEqEMKkm4E1BcfVGcVWl+I9Hl7EQelWUSlZB
oBFDQRvdtBohtYp65Cj19eOri+Kv5m/u21LsPt6CUHXY6jetAN6dGzP4T9LoIhNDDwUZk6jDoinG
NuoflfY4+9+ua8D1fdFFxjyYs1n6QQ9D1FXvcnFMyZeg/ZNM208l00XGAkz+YHYBXaxmdBr/e0Lc
eOL4cJ4UzPHP2pIYeYltF8AIOZbBFu0SdmrE7vXFoj/z6YqxkIR+xsLrhbUv+wWhVlvf1dmNn3La
mah2Xvt9qnaL3y+VoVP6jJ54hFWoNFDiwUpi0dL625zcjPNOLtr/qGKMBSgHdGxVMlZOnm+DWrVK
zH5oOGVq9GxfE4s5+2JSCXEZY9nkuXLH5gFZLmuunkgoojffTjqey+HhMUYgNubYz0YsI0ptbBAO
2KkqPlboT86q0i6HGSwr4sRRjXUN1Ahej2TMytCYdQy08p8eK6l8nZW/+mzfVA/XtY8HwSzjEMf+
3Js004TyzKS10BpL2pCjD+spa/MiCLN4s9nJyZgAhRLLfiRxH1qrds1NBeY7Xkv1+oH6CcYmIqbW
J0MvAiwGdWXgpcGX60u2bqfRbm+qIt0Z5sAmLZJlNe1hmUD1Hd9mzT5JniqdE8ytS3FBYY6tZEod
5jbSM1SgHiDUN43O6/9ed9QXCEa9ZowmjUFahCiqe6qIl8VIZqp70X+rKp5vW1ezCxSjZoGc90pC
bymVHtuCse9LlANEvEnn65k38wLD6BnKyk0MIwDMfGuUtn8uTsRO9r4TbMRbSQMBmQVa7L30el0h
VgNFzKBRkQnWCUg6GGdUhTHOv1jjEN1Uz3TcovgaHSevPLVoFPC5N5Y11VAkWAVTRhmAzBI195qe
dHXfY9+k3SwcE4HjWz8R09FXEAXTX3QNYbQCjr1fXUYfhnHVKwNNs9W7bN9ikoNk11a8Dzm1Vh+v
R6wVXyJRURfOKczA5tTJQCrcEgTfytasNjpaqW4jF9d/VKmnTmanLwMaETKnQPs5xlm+CkgOJC5v
vMOqkVIUYmga6KfBAcJIHaYCmesxo60XQwpu5mifYUCwVIPtmlbj8NK1q7u4gGNEz0HqIaox4KbY
eO2j+QbN4s51xZTXTNVSJMZUBWIpdWIHjG6f78gJVI6YhZY7op2Db5DyyuUOJfZ9D0/KWcT74fRF
2BQYEMrbZ56sjDEz/NFAUJgiBkGVvPkt5r078X6fsWSF1Kqjjno9JEGA4Ve4Afec6JyrHowJa3IU
g31gEJRqDRvh1FrqbbGT8fDpQ32v7xxPIMaQVcE0ZYMOgQrpViRfTR4L2WqeeaEZbGuMoRtlphQA
GDCi0QDTQ6daMM3JHmx4dvxMp0Imt8Jd7GJm0AHPypyDv+YPlvDMJUSSpj4YUWMA7/ZtrNxIaK2A
V8rCUX6DuYUYRRTDuuSI1MZDnQ2oxUckKsuOmKXe9d3iITGWoy6RWCT0mM36gJfjN3ksHHUIUHbL
KXnkLRtVm4W5rIiYJ40GIFHcTOM2l57I+P26LKs+dLk19BsWGJgKVhM5B0aElv4MUyYSF039rgLC
QuR2wrfmWMFCZF+vw1KF/uQILtbQYCxE1glh15VATXftTjq0YMQjaAXh0Yx/1FVfw2EshdD2nZJQ
q1u5yOlsspMkeD0oobzGJrHlY4BsQWv4MC4r35fPGdop77qduv199vgPH7sQmDEn4VwMoibDXEUR
sQbT9XP0oukcffmoBromLmNH6soUyEg3U7ltnukozPi1sek8B/mR3BrmR2UkukWcjBNCcE4Em+3s
eikmgwzcLAIzpBnZkZa9xWFjTXq2u645PBnZtKeRRFleU1s5pChYA1ODhZOxzTa9LaERy99SG01n
xvN6pTk2mi01NdpsqtseuCqesFvx3Jv2dcl4AIxZmVStI1INAKGI7boptqGocvZp7QqwOOzsCK3A
J3MmDYAQxe2UTRYpI0p2Yvc6WAEljpnkgTGWJW7LohEkgOXKkZRvonSctJdWeQ25/SIcO8lmOatx
ItOcAmk05vugSRyRoP4lkzh3NB4MY0z0qTIqsPlTL5baNaJS9a+E8CZD80AYQxFpojIqBlylNhuJ
RRrFSXrtsYh4dayru4MbLeqBDPC6sixMMZiyDEWFu+zN2amzEcWlP+o63KVFepLGiRMArN8xFnCM
d267fOzAWITwd0/7H6StfsLQTtzOeBVs67ezBRJzjNqqqY3Gp4J5s6d7YH0CwZl2Q1AehHmdnsh5
Xl6XjIgmSoMUCZW4jM1N/W4uKvzdzqbbvnMNM7fb0DECbF76JOuvUbnredmwVfd5wWSLkE0f02uk
HpgD5BQqbavPfmWplXiIROVJFrKt1MnQoO7huoni4TJxXAS2mtSXaYEZBrDTMb3/vwHcq0x1ykI+
RltC38+0uQFO7cXwyW9kj9lXTr2NjihRVfayw2dtXrW+C0hGbYpEbnW1A6Skvjfta6a415eOKxMT
zGlRM6QirZWLj7M3PadO7JguptYdKZl+dqvveLVXPImopVlEduKUZk0XArAYC1sc8l0fz5xkMw+C
CePaJA10bcKipf3G7P9K/R/XF23VGBJd11GNYIo6WzSJ8swCzVn4fa0orTHL7YGEls6rM1qVQpcw
m9XQYA/Z+r42bfogx9m2s7qxiA/ehaDd/IEgCwhm84fBEMeMlr1H+aFHOGbcdhHH3a4GRig5xiAt
0zAhCOOegsTMuwG8SLZ4nr8gpdEfFVz3M9s/Bsfpi74fMSSZcjzyCuDWlg/hLTIopqLLIps+SqIi
jYMhxCblt0NyaNXH62vH+31m7WoTZPEyHaurqMmxS8c9RkBZvw+hSbJomLohgn2GsWtNUgqxSQe1
xoPp5VG2UXrO8V+znEsExqLpURGgJgQIVdnchLuw3leiZL/MYGaexDs1er0uEI0S2IvAEo6xZnkq
mHlE4RJ6p6lOaWeX0imXRAeTjsxxex1t7ZgSBclxTGtTAcssX5Q3U6HFiFmypDkUZWbJcu/OaW3/
NxhmDQO58GM0KyDtYxhgi4UnCB+KkHOM1lZuKQuzckLr63U/A6Soa7sJUfjy1NY3o/SGhnVr7I0/
0LwlHKPc6Yy5OeWEe2HZbKXwtScv19dsNY+1BGC8QNHgRhGl2JvBFm4lJ9vT62AUWbKXut0Lr71n
XRNoGyZiSkVlL0lq0MW6TC9n5ZjY8+wpw2xn2tN1mdYMAkHb/v9AmC3Se0xNDFWAICATXEHsdLDd
a7p7HeVfVu4Cw2xNl+tGGvUIsGonfSy9YN/uaesDTQ7nNm+6MW/h6P8XzrpN66E2qExxcStOGyU/
CL878pCmIJbLxjhrXZ8KXL0A0eXPabfzjdTyee/0vK1hfNA0dkNuDlDnLDgXcmiZvC5g3jox16Nw
NuaxUiBEqjXWPN/rc25Vxh9c9JYrRY35YjMCJQ2DvMDOS2Fjq63oFLXgdEnK07DrwqBl7VecsUQu
I6Q40WTp75oHsquzcCKOcDOf9U19T5tYhW8ctabGmHUNF+FA2vUraDwVgqbRe8O0j7bdzWiZtnYO
txgy7PDaazhHSGMrQ+Qco4wzag7kc4xEX7MJbsDL7M5ui4HdvBcWac3HLiVj7II5BtEUUckakB/N
TnDQtuHOAH9E4rYv6uPgTY725H8J7HDPG+7E20nGViTyJIARGoKW0l0kHQbxroofORvHE49+w0Ir
B1PuxoLmh7SHzh2PGIXmgA/hrn4xjvTBjC6p4RZe6DaH6CsHm7rWa0rD2A5ipqQeWiztsCebcTdv
jUdaGQcedVvccq/w9NeuoTFWJNGR/1Bo3jt4G1w63jvZVBuUpWMKmX6mT5MYHOBJnIPB20LGsqRV
EqH3DaZLzL9F6S6lA8wFh7OO9MuvScZYlk4SalOYIJnxhBnH4PLJNvGL4JJj/HU+SRjyRjtU4qex
40Ron4a2/mr8tY8sxkJ5mqQpozjCBqbH5jl4+5sQQHeDXfhV/KaBGEDc0lnc1Yv413WROcv60a67
AM40jDvpZkgsGdtk3AviTcmjJKGH68qiflihBYQvpX5I6GNCl+3rZD+ou+si8H6fsStZbuAJocLa
lcFpzA95yOGz5S0RxV98/6RU/2SWFTAeCqUzyZEV80rUeUIw1qMKA1wPaYAhRZmllgHuoK/Xl4kn
BmMjtAK0Mxq1EeDaL6RDrmOWvHsdYrUBkKAQAlc1XDMMtkRqMrNACgrcNXvP2Ijn7O2DHsiZwX6Z
/wgyW3L7m8jjBWerOb4lLGMbNGGWxi4FbLybXIxlRC9sggcrfkf56iV+icQYiHnUGjmLIxja8/ie
vbW79ray6SNt58Br7pH+Uj1yiDzeoAb6u5/P0M+FZauoQrHNgiaAhLUs2UMyW4Lp+fpXPd7M5j71
H9LhkbOV6+pyQWTiEB2c6MnQALFxRxQHWc2mxqvwTb9X9tmjbEUO+uYGi/fSvvreuVhgwlwio3Dq
C7MDbPvF0KwptWASnWQzn6rC6jzlnN4XKFLjTfhct/sXYRkTUk+jGhEqrJYbaBIxvSRHL4oAk2I0
jwH6A68vLm9tGYsiKoIm+pgEa4/oR8mNczTfaeHDdYx1g3IRiX7DwmqhCWXW6wgiycJDNp/akOey
1mOOCwBjT8p5qhSlxFGY9vCUTvW9tyJ7ep9t4onbhkeKytshJuaYwLMSiSXEMZPYDsqzqjwKKoqR
lI1KONcLrg4y5qQ3/DBpKmDpeKZFhQ4eoSs8Qwc7lB5hzGyL1mlekm71JXyp94xhkXtiTskITNpY
L7rFXsBss+ncudSgoYLGlU7hiTLnhCjBUm+FjXrIb3iElv9yIfi5pzpz46nrfBqHCV+h3Rrg66k2
qjNjHAcdGZ/bvBdbjk3TGQuTxrGqawUUiBIgodYMBEiSi6mym+sHYTWzv1hanTEpQRf4kV7htH20
x4zgY442qWVY4XY41la6n7Z/UvO6RGTMiRr7INKoIVmIjgFyDnkT0Fbth4pSQ6IbBAlR5mzPGOdQ
RSaSRkHaWEP2HMktymp219dtNcpfgDDn25iSPGhiBNxK1ttZ+5xVA9hN7sKOxz7Kk4Y52vU4Rgky
H1C61rRI8hKT1JFSjhbQH/nkQBfSMGd6yuoorhssmeSnHgY6O2Jh3PRzb5f+ZBUp7/l2PVBY4DHn
eY7mVFd14HUgPtjUR38DWlWnP+Tb4T3YjBi9m3m0hc53/9OusZ2bwxggQ9oDN0b+qANFgQDXrXwf
eOVc66HeRUC2fTOeusTv6H0Mk7LsyW2s+qFvkazIfxjvtOEscMJNviG8wn+OVrKtnHOO5p+JrutU
kU1bvhoROBLi42R619dxtamOLORjzvDQNUlu1JCv9qJT5UqedCRnycOE1WRPUKtZv6DLbbZn2ObM
+VtgLv04T1gmThjG1AjHEcK2jn9G2znqb4ubBIWwmA+CGZjJl+I25bIarwYOeKZCOTOIG8Fq9Gvg
MElSFcHC4KSIGKhBtqPAeZJfl+oCwEiVh6M2tEmBJCTeCbryqBTPlXTX1PWfRFkLQRgrmYAUv+no
vdAYBCuU3wO1AQnmt+t6su4yFyhU2kWc1cNpN30GFHoOZjDV55iBY6sOBsJvA7yGOhw8aqg+G7LL
6jHWsiczCHNz4PmJpbyD23NbO/kO/LwOMvobjI1Ub8PTcOxR684l8Fi31BdsxoiWZoBrAb1CNm4J
/vZkS/l//OP0/s8IjA1/qAIPkrGjUzjEqBIFpJR6k/BdL74LwTtnSWlU8+9LStg8b9rHmV/SJZXN
8piYoJaoiYPpvMduko8JTnhU+FZHQk/wCSf98i9m9H9LisfhX9UnJE011xQ7sYrn4L6965AQxZXS
0e3wFN/7h/7EL3Zfjbx+6iwiiF9B/aAOpjEGaD2k7iB5zdxZkVFYcnEe88Bqyt5rNc6pv76RhG0R
7I0w6mVCzQoIGZPirVNDq1K217eSB8KYFjXDiJ6ICqbGe8NwSuPUxBzHwIOg/1+cd1JEStLQZyeU
GFtC1eJRNbcMHsfD+h1ksUWMWQlnKZ/nBDBdiQuWpMC00Mmww532V4EDl+3+X6HydeNCRMa4gONI
BeEJUI0b81bd+xstQBo0A3Fn8n+kXVmT27jO/UWqkihRy6sWy3bbvXenkxdVttG+7/r132HPd9MK
rWvezEylah5c1RBIAARB4Bw/lMBBMbrRTX/qbsledAO6firoMhdbaj1SlImdCnH5qmivfWw4YaLZ
pCic6zZycbITdF8gc9YA/WaCAIsf2AEGF3yOWBYYPqU31udDPiuxzfhaTNeM7DKxqS+7iZfH4J9n
KFl4mhWcGhfXvfdvMFhDAwa8ARzIhTWr0qUoBXCyo2aOghbZN+0IeFQMf6Dv30/ZE/CD5NBz8RWP
W+6MlxFWeC4cUURn/rCOfH9/hqbiP1Aa6XxPSjZZsWnGWIrSfCvI5778Q3/k/z63qYNSyFov6ZYT
I5FKo1cwPtqB8Xx9Q0VKcGuZJbWZVAHWsk8G66grYXdYSCQa1b+I1H/rwlZJRfFE5s2GtF1Elhlr
hdrm6KaWo09Od9CdZNd8qt2xtFX5jtXFotQVJfUXV1heNhcNlnxejFo1sU9eeMsYvJO7BiygDMAX
LUPOvBdVAvgT4l0garhoejfAS8g3DdVBMwdhyOwzae61wLAlaXEow12uJ3dswFReNbY6iu6c24qu
5LK9XkVXzByMqhRC0TbwiCPZ1ieAtTj6k1mADjv8UXjjngrMhw88vKpcQA8SVS2CDiLlvHmijfSp
UoBiNZkyRrFTQezhDw9eFreP0hQ1S1xiWbuMvkaaVdlolT+hP1Vw2G4b62oduUCuWZ08hr1qYbCi
c5N7sHt70mN8jH3dTm71XeqOnyJPWGnhS4K8epy7R5JOrDqHVAoszGRwVDc8xni+Rs8/kFGFM3sX
WLK8PM7zl76lMwNmdcI6BTmyXOvOIi+fENYip42b0KuNFFlboxg7cy5Kr0z06i/ZmHRR+zTL0i7i
6Mdya1zdrFZKGs4ENpQA5zr3ggNA1w4A4cQtWBSyt0xIB0YlDmeCdFHnEkY6004O2clB4y+5+pkU
z0r183pAvXiNZOu6lsHlhwX6OsMBe+m0s90eZ6c5yC+JKznt99HPfeULo9QBVvTLvCcilC6+TsOL
5m6fINxUw7KACRlLY+fqIdZqW+kfieTX+cN1Nbccf60lF2vwXmQYYWYgkM8Tcv56emiy6NgVSWF3
nTCysQ/nTWQtjQszRk8AeaRCsZEAGxaAbjpdbiWaee0sH6yiO8tRHjmhjoqkkWK4tjm0yexm8/T9
utYXDfj8CnMxSJeGykiHMICTjh44B5q70smdzpa/S38RdJkowjlwkepcMJJqdIXEEkxW81Fsm95G
b3pePmlukrujawY2ODS960qKnIQLRFnRSiHN4I+FkjrhTM94qXBRZtxdFyNcSy4AVSXoLdMecppc
fuyX5CUbm9AJjMmta/lslc3JIIut5MVx0au9rOK6Xi97cBoLBoe29dWBcA8AVIY5+fuxKUc07Kwl
QJ4Vk2NpEM9KIj+tRRPMIjFcXFCMvMUialC3Oie1W7R/5cIL8dYZwgrb/1GFCwBzUoYF7SDDemIg
uSjWD16HQhsQEXYFcJLc61soUokLApHUV+XYSEgeyeem9gPrLm786yIu5r7/9rgPldg3rJKaBSSe
bddCRnZK7vN9ptjLqX/MdpHbfu4w28jye6D/uNZBtr9Wtoa3CcXrzuON8qdMf/yXcL5fR1nTgGQY
XzLM4MXap+2dDBLODJiL13XeTEB0VBZUohuYq7Q4z+iKWS9L0KOjVDR7OJaBIUf3yV3k9pgUwChg
YzdflMET5a2b2/lLrMWXcvpEGdPCwslVV7dGdw/YU20SDFVcXM3fF3Elg3M2lGyCMGGn4ySB/kh1
S78xd+BB/x7YID8C7imrBhsHwYKKNON8jyr5IlVsQaODfiyPud/dh0fjVrMZoUac4OJhjeJq42bo
Bvuljs5x4E/oXOjO1KzVExlnpFpjmhNUfjdTjv1rY5tdSRmpnqiZY1tPAwBBOmENsZz/DzGCd93h
sDComjh61GRg2zYNe0DZ376+psy3L45kQ6YawGMokfnamxRmat1lCDV6PH6xQvM2KUX8ABfl4Xdj
Wcngtk02ulkLQ9yAIzA6PrIKvuTNP8a3xWse/oeMeHO/VuK41Uva2eo6gtUbnbQAKi8bAqsx8eYF
PViKZbtwjB/XF5EdpdcWkQugcl8kcl7CG2IUKAZvtp664qHWUZymn41R0Iq1eT9EQLEMHBGWDFbW
30OptqjELMuWhZXkOdwzrP0KeCQa6JcRURzxWDH7g5fq/RLIv4jnsx7pkwyBjGtcvUn9vxuL/tHV
aaUY/xheLXUuLTEyCeJPrmSPLyXuvdJZ8hNPOvxraZxVzhZoF0vKlvEvEw+Tyj518FqIEgaKCZJw
NHs7TfrYNR7LxYjRodeaEBe/Wnfgfd2lvvwUn3vsW/+U+SLs6+0IbRiaQiigugyVi1rVkqAVV8Yx
x2bsJ1d38iN5iT3dzWzUacCy5MqyLUJV2T7yVlK5pJPhsnYlpr8gVdmxBgp0otnTN90NFJtNvePC
fS58UbzcvMWspHIe0QdaEg8A9XHUjrZf+qpVU1trFQKHaIIImVMT1iJeerZ+l07xa335625YRUMW
wDkdU7vJcUe0gs+j9VhSYHALy7XbQfpDFnfa0iYd9TRD2S3UkSfR6EYa0/vrIUywhBrnDcSI0qRJ
4HszmZwA0CtVDE3qfdCIYGcvEJb+Pg4+tOHicxDJsVkZsMzas+4WcCRkaDFucnt8bZ3EbW4Mp5vf
k102QRuCKvCx8/sb+fG6wptnrGlgGhDoW5fD5TGQ0gfCyrJq8DVN7mP6I+gEa7p98K1kcIsKRqm6
k1scruSBcUFk7vIpRdvN6DLqdZHvbSpkaWB2gs8DmY9zgmCJslHB3cgpyMlKn9PltkkFJbVNI/kQ
wUP0NFJXaROru3Rz7Rjtp2rEVVa+MybZvr452yu3ksRZfBLFBUweKzc6pLFZdGYkIeZ3FWlljK6w
6+IES8fj8ug5Wh9nlm/Jik/N59Dcz8bDvxPBG32p5YB5we6k5Ws2/gQAaTMIKnAXCErvjrVaNC4N
0REDDSNCGGy9/KvhdsDWQv/eJyPAW0p6Gl1kB37yM3xmLXR41zlc13AzSK2ks0Ve3fAkA2PJ1YA0
uTfLZY+p7u4+MpRGoOR/sQyMwGJ6j5qQ97uYtBqTsAtl7JWv++xurD4yj2JobOJ5nW2dPoRxd0Vj
7qmRRNi1YH4Ymte82F9fs83Myvr4+9whrfaZPDSTyqpC3SEFrF3nRfvGF12cNp/79JUc7ljOZgmI
gKxInByWk4XankvfVDAX6Z+xXW702HkLql8Zpu1sGMk53FkCRbcjx4eiXHAaJqW3QgUfoOGBIeqC
mzCXX8tlOseyCENy25l/ieKBJ0qlkdo4h6ga47dxnSMJrwDllf2TEAWsYnZ6UDxhvid8K3tP9Sgt
kG8guHfa13pKWjeo0Y2rzsH3rigsW8kyIJZJjW63cx3teyItdpfooaNWaiXwii2dDeB6yBhtB6U4
z3graaWk192M5SWtlxqta5jSTamIYKc3i+JrOdyBpnTWNNEFPq40Xte45S0w8V3TBen78ti6i2Mc
+7fh/TlO3Cor0pGLoPkct6DHwJEQ1D+q9M0CSkGxCDZ1K6nDizReFlTZwJWYk1ESqW+TBP6IDgoH
fHP23O2UMbbTPvJy6dt15998umFwmbJJQNt0AR2Bp9RuogPitQI65+DBMHedidew9qmTniTrp7zY
8+z2VOCK25u4EssFtWlOVFoULEd/wPTzDs2ZcYunfwVt1ehwSFzdnmaU3yiQW/6XB6utULDWmot5
oxprAQXTtBP/Nf4VnWtPBgsSq6uYo50D3cBVHLQaocn8H5xPFmPo0fAPOABcCGqj3CA9OzjGGRdn
arqdyHouZnDYAWyZuo6JVRMUYJQLs52cWpjBwXExOjPexZWbCgGdjQKIRmG21nAtiNNlSnvwvHYQ
pBezPehehxfppfor6IjAITZtFPC1sqkD3vWyzVrKakzG9QsiS+CxW+uwn3Ghc0Ce9lj5ojf+Lfdb
C+MsM1yqsIk71FHw6mdHaP0IX3Tr0TTR+JF0As22wslaFmeG9Tx2Yc8e2coSnNbli94+CFFbtmWo
lKCKBzo9HstMwSUx65iMxZwfYnN8IXXsh/RP2VDezc76EMM+Y3USZa3U5dM44cRbml22AM0skHdV
IppLEmnD7U5Ds7iNAzjuUqMZPpz9dKzdXM4E8WnbCHSLmgoakyydi8HECBc1DVlFcq5ctXhTpsLO
rcA25dkeiQCzfTOdtCDmP9K4nHmU1KXSmcllsa3uCnexA5f80Oz6UB3DnbAngUUAvmqwFsdtVQ6w
iR6E9SxCaEfFzXaxn59UcASyPCy/73z0MnuaH+9EqBdbmexaMLd5AQEGzsAKM6V5EyonI/l+/TDb
iEiqjPQDCOQm2rn4Zq4l0EgYA38Mk5XfMuzUNDY7I/UMKgI/2VBkLYhv7ldaRepNAwFpBGyMIil2
QAUFVoEq/EPilFthGPcwiS56iYxHHTTNAWinpSAUhKANS/9NFfK7347zMhJckRBbQTcok7fZ8Mv2
OZIw+Do/Xt8e0apxTjXmA51KDQliUn5OpZ+tCHVtq7wJXQCoIqP0gLIXF06n2Yr6LMWizccZ8/DZ
brihj8rtCJK2xo9+iiruW+VNiEL7B7poUe7gO9GsSZlDJWJHBQZLmvcWtPisnsNnVr7F5RbT96JZ
re01/BDJuZBCk6AxY4hUl8lfEsU3hvLPc5TftOJWUWpGotcaInmVDLaZ53YkCwKeSAkuRcm1ouvb
nO0TMMzjU/anVPA4i37TgMtMtJAY6GqGBpNmtRg5GELciWjWBk/XDXrbSX9txsWbRNHMmc7kdOVd
OJ3NeXBoehjq2b0uZysBWit08ShhyJVOAUEMCrDiYOyXvXLbIkVl75vRy3VZgr3hh/SSPhjoHGJv
zOGuWs4yFTUW/Rcv/Vg1LgwUJq3U3kIOzAD+4n3q1Y7pAq9OOjM3DZxZFOIuAE/e7UHRFNUAbplp
8u+LtdREZr2M7+ertO890u7YC6rpjjv5c4Yyr+zSnxVGnEGMK34Y2EhZ0Kj6IZ2LsJosd3WsD7DG
Br0p4N1orfq2NbKv1zduK4v4TQ63rlMTpwVpcCgVbwX6GzC/cFd8Ir2tfQe4934RYcGJ1GKGtEr4
iiBW0lTBolbhzWLdzOkp0QS1603/Wq0cl6goSalomN5EnNCXU1YiHU8bT2kUTzFEfRIibbi4Ok+x
oYclsuRK+xGBQDt6WUrBBolEcHHV0irNiJgTY2DUDsO/TDzUhsriXDcDkRQutsoJMeIswSFrtdRe
xh9pM6LiEwukbL3/gtpDQdu+hQ5FtM7/vvtqk9SlrrMr2RdGnqD/nPAk2x3BanU7nzqn8IVevBmY
PiTyb100AKvRGMHeGjPBZMwXE4QY15duWwIiBCM9JMTglm4I0KRaGJBAhsyu0PNXPl0XsO2i+MP/
kcCtWmjN41DiUEKCIj2xurHkBLsKtAI5MGVELTgCdfiHkrLPEgpyIdxh1BxDOIlHiBCnh8UU7ioB
M/ilEF/zi8JWngy2ZI07O8kPzZv2KOFifgnVfdZ0m4nsjjXwXhPIBdN8sTTWU806m0eve1722v2M
9G54EVVqth4yflONqb6Kby1RAaQYIiIUb8DWHRjbsEO/MTSp99NKBj4W4/zNALZEsHui+cLNvHy1
slx4HTS56FQLp0ZRH+DNfdbslvbUT/ct7tYCs9yMGStZ7PeVqkUAuIGSIDJFShHezlr9ZchG4qTp
ktmx1eu3WdXL9kKz2kmVOXakuahAiNTPu8WIsh0NjNA22ia6WVQh9fPmt6GwrTAYQ5AWco9wpGnU
1oqx4XqL+0n9EiaBM6SCts1NV1HRWKWaUFN+z79WC9BNYRb2BNHMSFHwnLQo2RmN+qcUg+9pyEoK
Z7voPCULKD5wxlB0JmSNV5GHuBGNNoh04ey2R9u2GrZISsGvaxvZ2apF0Ovb6ehKEd42WyU10gLL
FbXNkbT0m5InjmoF56ZTncDMH2g83ys9klNLe7KMwr9ur9sm8bFbnLkOcRcERg0NpV7z2q73Mqnb
DVQVuQVbqYtYs1KTywmWUA+lLO9xxuEkBT+b5gHPzS1m5++xNDNxRE4v2jsuRVDDmFp5hXA6SY2n
6+mhJ6IajGjxuENOGqUUPKfYO7M/lTnwi4B0iqGe6zu0nXGvlo476OogbsZgYjcjMNthlNALPgcn
Y7fsDcc6zwzHZGdhoA7U6W79D7oJVfDY/ceZ3wP7ypnNrE5GGbUAB2SbmCkE2xP4bcreva7iZnxe
SeHiUpQEeh/liEvmkNuK8TjOjT0nElitX6uuFKynYNMIFzmkKYyypYcwubipwTpPTkawv67Ptggk
JiDYQvGET35mDLMAKpSVieV7eTiUmpdaD9dFbFv3hwjOKKq4Bvp+gYQkCRFk8/BG0hpBc8h2SUb9
JYNPesYmSDXCruTaGfQj/auK83q4MU+Lz6a4iRt51uEfTALB4D5kcqbQqebQBhXKjplyj4MxGG8S
+un60m1fmlcyOAtYorrvZ/Z43gIBY74F/gRmRYKd6ks+8Ik7W1RnEpiDyZ0iWWH21oQ+H2eiCV6R
n2n3NTcFM/ciGdwxMmsNCIoX2MOA8gn51A6+qQnKqCIR7PdVLMhIUhBzRDUj7KUjKbo7dSr9eLAE
+cP29mh4naIYS6UG/97fq0UepOxZwngyfeXEtgdjNZktY3KZwSCLavibeq3k8SZXK006VVg6KTbt
eGoduQQMZy+4fzOHvDgANSqDvBGPlcq71qvVC7QgSwJ2Y00AMtGigxkgXyAHEXXBbsaFlRjODqQy
KxKKQXBnSl9K8moKJ4bZalzTg7OC3NTjhrw/NleLF8zlDs/PuyabnaFxhiBxYp14VAFHNrEEfstO
02uSuRSCjjmurSUC96Jou5beJI2XxbUdZ4OtViHu5yI+PtFachkEDXWixyniXxw/qOHZ7AUBdtPw
2FiQQTGJgDG53x3K0rp5HtlrYtCAFjW9ixEe+kQ0HrMdxj/E8Jd9bJc8NwqrEB+t75huelRsdu9S
v2SvGO64sY7id9/tnGUlk/OpviAJyEpx4xpBkaqAuehAb0p/wsi1R1MUCa1jiePDvA3d+k48Trpd
UVmJ5yI8Tq2O1hJLzCa7+46mRrgcEDQlx1D9/g2vMrtoskWuJ9hOjQvzwRhNZctcD91sACGxjp2Z
3YQlESQX2/FRtxBCKAZ2MLn/u9mEaoIQacAPmqV0R4XcIjt86QL1Jc6HnzSmLuDKf1ayltm43O/A
zrHLaLaTp1RwHmxfXVYfwsUaS58kibJMiqEEdQfJjo/hOT8Qt7wTAWlsV3tWsriw04GSZUwC+OK0
M95ylEZUsCspAKBGc5uwfVSoGRdqlpk2S60jWLM2vgFj3gBDbbzJG26TB0VwMGxGmZVmXJRZdEUJ
JvZoWEuDg+x0r4zm7nrGs22ZHxbD3VMAim+FFXsjokXrmtmhHMHwRb9eFyK0Sy6cjfmSyIEJn9fO
rJEzfe8kk++orzoJIA5EWRVbl4vj4Ne6GfxUXDAu5WBN8PFi0b/PEt1N2vxdomPlkkDxsr5QBBcH
kUAuplkg4KRpCIEWhsd2pax2Dg1VPIbStHJBRzgzqKXQv76qm0INjHzgGU5TZB4jt8GqqiGFj8Vz
6Wmzusdj/c5EZ5VllA9yXguOpK2OJ3TKfcjjlAR/NgrrMfwsTZ+07FWboFrvBhTUzOQ4TZ+BfmIb
1ut1JTddYCWUD9eTai4h60lKa8UvQnOXmop3XcSmC6xEcEGzosZQDKzWOebJSTObo1oDcTdv/4mn
rcRwIZERbhW0QJlDaYGOj7a73MxdNZMEpijShv2+SiYx/NLKPWsQSgCY1mqfQgv/Qxvw9TVjUe7C
w1bKsN9XUsxozlUtQAVltADbOgx2re/Dbo9rr0CQyMjZ7ytBdG5KQ5qhTpQn90qiIAPHVEAMKMkh
8BUqCWxhO1KtFOPiYWA2tFBYWU/aYzR6X/u58119YE+XrAotejsQbRYXFzU6oY+mgrSiQbMYePK0
RWGF4efruyVyXf4FPauXeYqYiat3QD+zgYb+CbHXa86iRGfbLizWdmkqxgUX/UJyHWVk5K1h8XOw
9mxoJNRCW+pFCfj2RmFoXkaug94xlbPz1pzGCo0BqAagJWQoGYeuH/tab2fAkGJDhKI8Y2uv8BAn
q4ZKUCLnX7etssuMsoPJq/R7on0dx08Whuuub9TW8ikKqmqUaLqqyJxSaBcs81mGjKUAPQGdnFku
nzEnuR+6bndd1Hsxi3fhtSzOhVsrkcaK2d78QConvl1cNHvegFQImI6JO9nygeIqileIB3ocDxUI
uVVBerOZua0/gXNu+PZMTdbKHp26NwYkM90EO5BBWaC8F2PKb27ganE5107iZGkpEgM0ld+T4aG3
9t34cH1Rt2Yi1bVGnEN3ld5jGBEyWk8D2lp/W/vxTwbADHZRx3hAumPrqHCLWi8Eqr37/ypKxgvJ
5KqC2FK6ldTz0O4S0UG86XAr1fjHmzJFX/tcsxwOc9Z4n3vSD9kNzn88QSbgcI4/CZaSHbtX7PPd
eFY65WYjL0bKjhiHjQ7mXn7OPg3OAtLA8klyJRHMARHI49KALoj/3zwYmBNxgEp5BuyszZjA5/0/
GKBa28n7LXWlXF+k00CYcorc76188SXNENzBBLHk/e6/EhGj+TREagPnMh4b8yE1fAJCxOH1+jYx
g762S1wUiaSpKroBikTkZ0a9JJmdorolw3083464VA+iK65om7iYsbRVCeYQFjMO1WH0l33sYATG
hxF64mHBrexzbfNcyGgGpR8GYAxgCNI8q7J+UOTBv76AIhFcxJBU5DcLe4AOzcKVKRhXGtHtSyCC
f6mxTJJlYYw9ko/LSbHpp8gtPhlnRr+Z3pm5XaAb7LpSomDxPqS2Nr44Gkm4QKvlLga7T+/nZ3ob
7LPX8QQE1hvRRVkQ//iHm3jGqzXI0eBOCY1DO2u6NLTrKKdgfe8NEcDTpjSC5mewjCo6usl/z0nV
QTMzi433h13skXI+DHP/lXSLwLVEYpgnrNYQPR9EkoYO51Uy7ozY2pFAO9SRKogT26fwSh0u8NWq
boBoCheT0Rk9+Sv2yk9PMgNHyDzJ/SfdycpKGjPWlVZjpHYqjB5bNVUeUEHv0AogiBG8vQODB5UR
vOKgYQYIrvx8u9wVdUhHc3DT4kalZ+tPpxb4v88tWFtXS6UVxei2pPYiup8aw7amow7k5CL8cd2T
+Cj+tyxcSDABa5CLnspMbbMoaKbRxXuiZbdFdhPF5jHK0PcVCOEaNxcODdYmZqcUReHRRqIqr5Y8
qkZXQrl50M/aKGKCuag4v+vzIYK/ibRN2xCjmEeXsGN29kC3cJM7lRc8ZzZw4nbBJ3GPj0Atvq03
JOMwjQRrmJezXeSHQX2+vkkXLsRrxbkq6Y0cnRIxoEKPDF9kAb5I5Rmobv0vE+zCNeTsrx+DVtEn
2Lc+O9G9scsfGImqZrcns7fNO9NWvcoXYmkJlWTLvPLcLm+0uF+wjC3G+Ba3dcqXZj84Fkrm2U/R
zfjiBPl7SRmkiYlhV8pjmkhTO8fL2Ixu78xOdg+CmNsYyV/9zGAmA0/0uHwxKcnL4476OleaoI2C
wY1O0h2m7NzA7/13kPnS8wcKRBMGxgp0OzGbIR/oedFcCiBPWhLmQTu6A+gWHOKxGaG2cPAW0p+Y
CVU/UXnwrpvstk/8Wl7+5Ue1lGGkkgXYUnCBhNNNKQQyuXhp4dTiW8p0kLUAwhciGA9Nojr6sfen
PXnG6HnzisPlKAbTEu0iH/rVsBtTWmMXtdA4mRWeuik6+Jfc6UvtLa+Hz6FWAM0vP0XJW1bIxzm7
Sw3DA2j2SW1Nr5pKFw/P92Eh6vsQrTfns5LUzlowxaNbDcc4uQ2nv/7BfqpoE8aLIdEJDzkUpGZJ
G4LQPUfgo9Tv00pUm3hPE9ep/vt+rkRw/i9HYDRdTBx7gIa6Ba69TYAhcGTFgvDndGRbCnzLfWIX
t4UXHf+0Z4uXzpxoFX3CWmqB71sYbj0Oe3mIdpWwJLLph2jJwUQTyjzouf5dBA49QuuimdwUmNZj
gsG21Ny1gSjUCMTwl/Ug7qxGUUysY64anoaqklPITfkoKUXpXLeKi8fWv1ftl0r8pd1UG7AXajA7
BhBCvNgD8nv5GvjVLnliSNPq7ITPaMH2ggDYdqKS2XYIwEiGzPDnMRfCXdYyqyqyuoB4TFwaQKJ6
q53Sqb4xxMdosZuH7BgLeXc3M6aVTC6Q65a2zLrUG26QHMD1oFkBXnzcZRSVijc9eiWHs5ZGTuZC
qxHeDAwYyOTHkosS801D+ZDAN1klyZRrAYhu3bqx0WWV3yI1/6n/YCjohTfj0ot3BOHo/PbBu5LK
3W4omYbW1HAa0Sdq2YDl9YdvSgiuu/LUn9Lv0VFUeRGpySVPUyTXMcm6ySXa7BN1Z06YVFJEDwki
KXwAjg1cOCgZ3VGq7d46LWmLOCmYuGO2dREiV2vHhcgWnX2y1haTC4ocrw7qXRfWhxgAGlrSO1IT
3I6liK11Oy1byWSKrwKj1ea46yg48hpAv8lw8bC2awA7pPdkn/nLkyCiiNaRud9KXKFNZpL1cGkg
LoIOmXVPgOfrHVDPAn8SUMDFIxbbGe9KRy6OaKMUt0aZwiZxaWhvi4PqMs6YAa09eBCykz1GfNxA
xL118db/Hj1XYrlQ0uVZXiU9LLMDmiTeF3BRuaG+jpGEXMiIuJ26rIRx8WRpOqMdzAG24wX+YNkM
Rcz6tthqaOfn1BkAIitlSO2tY3JUP1/fVUHMtNg4yGpT0dAgq1mVTy5tDwSOMcmPlMyurP3pNNvf
K6rhMAC+qmXwiE7KKMmjvCCkmUV3CvFWTgPLa01LUFRj9nDphx9iOCM1I4UsgazOboFYklteVnld
drTKyY4KETjQtkN8yOJscylp2kukndyiPoeL3wPAzhScBNvb8yGCs0MgrFQRMSAilPXzMKKprqoc
8Kl+04da8CYjWjnOCkOE4rlHq4abgD0M0DuN+mMKni0sJWkjQXYikMV3c1aYQjPiHKEkiHOf0kNC
9sYyoX78V5R9u27gIlHcoRb3YTGHEjy5riLbjE90Cu2hN2yAHNlDeLgubNMiKKgKABZFdTyE/u5N
oVZNWVn2kxuUkZ0Rww6Wp3QUVSHZTlzYOMW0DqVoECTvjIwrny2kMU8TMDq6rBGp9rs9K5+I4WdE
YjjbQ3diXBhKhyRE6eOXLjYSEIJXlgcMQsmZyAzkW320+kOr1PcF1YkA7erimfI9YqCfiihUgaGb
3PHW62VvGE3J6gAjoLUZN5PhgJHNAflF4BqIj351i14vHWAaLbijXDwdCnPK7UR29RV8QJm1RQOo
C65vmLxBYQDZ8qfCsFu3P7F6BFqYbheBJ25akUEIsQBZCUBqzhPTKiiWtINIQzLREyAd6q5GNivq
F9lW7UMOH/uroY6rmgysrFM8TztUTffxUT98bzK7fu6cyhfle9sZ5koi5x9GqwW5WlAsJmigJEBE
5z+Lm+pVcdgwo3krum9tJuqGpaBTwNRVjWePtWYDKPDaYLimqe+1fjhZg6gVSySCM48YlWhCBkSy
KHsZZH/KBL1Xm064UoE7Y6o5mqcpL5EbkOo56at9W8SnIlh+9k15QqObF0jaEaBX3vVAJlKL833Z
mmZdHyL4fgTiJYCuo3ryL0VwVo4+B7MOS9yilAhQhUppG+H+uhLbWdzH4vEoMuo8zHMs14gg05d2
9i3ruKQvwxjZ0+KkyWuRPQXtc93+KR3ne+AC2hv6RdCkctEKU3d4e60IjpykNA8LukfsIVb2WacJ
hiI2N2klh/2+Oge6YUD/35wgOah8uhxy7XB9/TZtb/X3uQCszjPyuAr3QUZbzaYTxh3A3P1esE2b
4Q64WQZQDbVLnp9qoWjLDlFCj9RTaZ4AuTJND9c12b4qrWRwN82hLgBoq8MS2EsXq2CB5tyjnno0
d4UvepPcvrSspHE3TiXLR4OyclLt6b7xNhyAAHXGJDX6ahQv3dGfYuTxzURxJZKzhdaUjNKkwejC
cRvbmoHzkUw/w3LaW1L89V+uJmcYPRnnnETI5UcHWB9omAATLCPWmXf6Lvvyb+2DC7HBjGp1hE5v
XPpujR78Rdpr0Wj2dZ22fQm4VuC8A0Yjj2zVBhYSnBGZW67kXqoYvlX1goC3vUW/RPDRaFGavq7b
DBh+EgZ3FZDZWcEOCdQ9NROBvQu04cGtqDmPdEqz0Y0jRDoJFAXaKFiw7ewB0Lz/v2Iq51L48CVW
MAft0rvya3BEWuZEu+xmfsNG3aZu4df/KE58COS8qiBFn+I8x1Nb2NgGPQfKX0EmWLj3fb7IrVda
cX6Ujupsah2EsJjHwAeWp9YbiP2lOxQ74L3cAADVM85kl9hPEfBsQlBpMqBEYsv2/zBzsHl7WX0O
52lpMWqIWjgkS3TXHDQv2XU3yj5wl1v9R34iYApi/VDi0Qp2vl9bBs7nGgpgZqlDxT9uTw0F1si5
nB4GY5dJ90EqNCVmKtekcUmOpXcxLk4IXtLe9NFF78v3mc3QlxjPheg54b+cBR92xHRfHZuKWSRV
kjE7cvSG8drsh32ZOZPDeIEBni2CbN/cQ4uYaO00FWTznHa61XSYkUa0TDoMpmmfI+NA1dfJGD0y
Cpdy0/NXwjjlkkiZwnnUcBkCVzb4O33WyRy44Sk9Rbfv7bHCUbLN3VuJ5BK5JADiQsceuPQvHTh0
UTXeN6Hdu2xwVnJLQdKzfYf4Je6C+EjLJaqQEZVWUF70jonAE3vUQOFTAsTt5w6sHkJknM0MZSVS
+d1ijDntdb3rkQgpD3P4Q05eCiKqrl7fOOuCqbob575RpQEbN7nGO93StK++AfCsYXjdTnUeRBfA
zfxupRYXUImmEhITbJzmm3ihBSzwAUXAfSvYMZFmXEjVpGSetA4xbAqO/fLWF4JCwfbu6HAuACwz
OsffdycMg2EmCjOI/Lscf6+stzyigtNu8+y2PmRw8bCE6yplFU6uOu365VnSegfHny33kUCQSBku
WFgJySvZiCbXat9oeKrp96h5uZ7qiHThQkTbWEVGO6Q6sym9juChlvBYFqray2w17nVR21v/sWxc
aNDSbJDUBIEdGVW0m5ZU27dR+afMdu/3rY/N4TuLdGMEyPaAGrZSKOdsXI5WIDt6mOyvKyPYGr6Z
aApIk6LghVMqKe26a86jDkxhKhpKEmzPBT5gO6BLAXM8rjp3Dgkjuw8rZ8n2inS4ro9gc/jGAUxq
xprWwtTM0jDcuJnHvZKros35L/H6lw0YnPsXaCwrGrY7QLDC1avYWaGdomcJYBF2ugt38uN1tUTb
xH5fHe892OPmVkKarbdfR2CvTJKngmL93wnh40GTqQCMBIx5Eoa+qsaPxf+Rdl3LkePI9osYAYL+
la6cSl5q88JoS+89v/4eaO5OURC3sNMTMfPUEZVKMDORSHMOye5bufCvi9luDa1MmwsHSpRmhhzj
bazu4JwUE887cwSaI9s71ZzpFwgPum+NrZ8kpKqiCqzIErlA0XSYHU4tKBmywKfuC9LZ9WA6ClBt
ruspksTFiSEdDHUhCOGFdS6s70Uu203T2UnSCL6bQBDfWI/kIE/0CerQIvoaB+mpHYrHqVYdvYz/
nR3yvQASkVKiGt5HSvWsmH6f3DSjd/3Y3ir9HxJnTP7IqKlaHykEDZoC7DOuDNRTg69syipyq0+Z
H7hAhzq24JwNnSrFlLeId2z7GC9yOZ9WSNsPGVBg3LjadcMvGoFc6a7pBY+x7QB1kcJ5cqthpEsx
UUebMuKkemuXgUDCdqy4SGB6rmKFbuRqV/bs5gA8ajCcqfYzH39f/0iis+JcuJuXIm4t3IHFUNtd
/MWMUQ8cYkc3K/e6JNF5cf4qz4kxRRku9g4D1ngJ3E69tLsuQnRgnKNaqTYCARXxqJLOM72d0n0W
CPxGoAU/nzgEWZ6TuURF3Wo+FaH2oKSiBtrmE5ACUhoQ5gT/EfY3rL87CFrGlJUDlTvGSTF8qt3W
/YvHHHNsgpizpdBaGGfGaRQWZpXgvTmP8q4LwWJaJv71z8KOnY8DaxGcHUdjEQbou2Os+tiAYUg/
jH57aHaiqa6tr78Ww5myUgeBDBZow1X73F6U1zzDpEAselBuOcxaCmfGBngB9Jq9z2e1/SFl8qEA
+DsZJ7+Ym1Rw8Yg04uxZWRirYFehVD+dqPRIpqdAtPawWQ3G3DtorLAX+5HJswqzeVCNGdXSI2ab
msFmcG2lo7vRzMiYUMRx55N4nGvb7P4Wy2fFUwA47iCBTRjNuae3QfTlus1tfiasxVJN1shH6smO
5grODlepOqcPyZw806EAbmydPeXjKEi9N5NIBk37H2GcTdBKx0OiyUB3hjbl7BVv6FzFScVwdokK
fimSt3l4K3mcXRjDSPDWxOWdazZQjFxsZ427yDceAb6aYwpvhHeJBrOZ93xw4otMPvDlICoMB5m1
c8rYrukdRa9Cfk0w/T7/vP7pNsOFrKjYlaEqCIi5iDSDrkTHyofhDpYOxhJrP+nflDx7lUqg8oA3
yG6Hyh10SWAxm862EstFqQYIw5gMQj8pbBTbHL2CPGTTy5+oxqpsBPTwKv+oyYI60opQHlwyH8qU
2gr5YcimPQdnS/fN+FkJn64L3HaDi0BmSaurpG+wEK9FOsavcWZY55wl45ACdSEnAs22TfIiiPto
Odi+wTID8xjkx9HazapggnH761x+n/s6GSmVqB4wR14stzTcV93jNAmmmUQqcPcHVZQgRR43uaVx
X9EdFRKW000XuujAhYmlNGNLXpA7gHilATBAfCRfQCCCnSOXniy3Feiz2WCmbzXdv6yNCxNK3nZ1
yzqwUlUf5GY8TIP1mKbdwxJVXqrr931duEPNXm763tQSQeVLcJ78a0brAg3oaime1vrPjj5borAr
MIkPT5hEDZakQtQtu8jYzc0CONFlWZy8jUUFtv8S4f/+dDw7Z2JVM6lDzMbTHdsx0p3Q676rYJuj
fgFMh/LTv3JbHn5Rn6I2kQiGmwog6yLw2llCsaB/oyr/zq1MLj50KMiTYMKwlpUVNu2/zPG3sf/H
BF6sBEaRNCkMp+cjz+0gSYuipCh6JIfppgDTbu9juA7tjNj9k3bsWhTzwVXA67quMqtiYnt8nxfJ
LeTnKjpc/zibdrfSRnkvIiE0zjMJz7IiOGrVsaWh3SiCwZpN31nJ4L6LVCdk1Cv4jrnMwDhOPEUx
BWpstkjXR8WF7FgpY4JVaNwNf608yq6ylzyrtXXbemD70KEvsuvtp81KLy6Mm0aamiMAS1z1rPwo
7lvMOaAbE2DEBhx11a7/o/reWkkuqMsLNfS2UFkXYQaqP7p3g2FrWFG02Zp55Rj30bT7d/bBhfki
sVCCktGdVAbNzdI7Bg0cRt+vC9mOSKuT5II71UuCPAgnGb5iVwYDMIGreZU3OYuX+//DpCGz6g/5
H1WAbwqyapwoJ6/UqpS2KRLqzu0iYGG3Z1A1Ou0PYP0zHhpUgoWt0M3k5SKSX0gqtSEyu1JBcAJp
S4fWXdahNpueNW/w2Ehp4JT77EUodltTkHJrBI9vjV8OSqUKOPQNgu/80NxUfnHHFCV3CvAfk4fQ
/ZMxQLBN/C2OMxcZq+I6fAJdiOo26u9nQ3ANsw/z8cNdfp//cJjBwiwwqgkA9we+l+VqYEOaxrPW
3gax3xQ/i0WUeGxHr79F8jd/mNbDIoNICkV16Y54qWcexvsJiwK3pW/dS/51VxBJ4/qfercYZqhB
QRRMLes+nUQFme2Af1GHu1OmEWtwWo8YMmdPUvtbzo5K/3xdh00RAOrAvIqF5VOVC1MGxsBlbcJQ
bWO+RNSriztFlC5tv/QxwwYXBn7rB7LgCQv7Jh5vGInp7QpsZfU5x0Z47Mw+W7TrXoedePF1W6+L
TO4e05Y+qtMRMhNSujR6XYrTkgsGkj+giL2lFyvFuIus18IGb0YIyQ75Y4uJc/0J9SWncKQ/+koX
bbjbK877POpUJNSyQvdhb94BiMCdiSF6328+FGAKIIiVNRVr5u8zDBKpbSZlqPtgguCBeAXmeOgX
6UXadbvg8Y/GnqmKYW7VNLF0yQ/sa1YWqKhgYA7VcAa/OMD8dsYt6T0VgFeZl/0SRtjNwK5i9hiU
rm8Dbe/101qzl4IeIe9tpcgN95lvSrZ6IE/yQ++afnWWASv8SQSHsBkoVmK5z1dEPQkXtkGIsaGq
OijL1z9wYk3VMbSADRGNB5eZsS1YaAE+W0u+VvOjjGiRirZ6trO2lRAuGCUprU1JgRByLE/0mHzB
tKgTvgToxLqy1z7Ne9Hn2jw2oMlQExwsGmzk/dcyciVuphQtggE1VfMurgXXxaY1XH6fH/RvUlKb
XQxryOfAz9qTidKSmdykmuCtsylHl7H5AvBqjNtzMdbUc3lKJ4JUsPhVJcdWOdHgJRWNJW+eFtiX
QQyJARXAbb8/rXEs42EC0qXb1F/iqrL77PN1K9tW4yKAUyMiBhkXZUF62R6Nbl93gInWb7vg578T
w6UloQWWEMw+A3eim50qBpJmpNp9WdqV/um6pM07YnVinH1JSRbJUQRJA8kf1GjBVtdQ2EFPvOty
BF+Gn3Ad1VQ3EbR1t2xfayO1M7yrr0tgR/8h1bpowg+2BlKLRX0T356UVuMPDVCRx1krXGueus9F
ISWoUqiyc13odkRYSeUighnE9UgaXH/6V+tHkNktihPgS3pCpTR6tI4UeXL4XSCT/eY1Tbk3MLEC
gFh0GOE17kaPzURW++WINViwHYSu5v5LaezLrh718mIM4ZzBc6Mb/W3YP2ArtukNI2zMnFxgjwIH
4xE8tchUqrJhME2tYo/qE7ji7LLbT7Hgjb/ZH8dA2H9ChcKFitLIM9nI8L7JwK9QuJoPBDSfHIZ9
5SGWO43dnaXRTl5Epfy3zaJrX48LIWEJ9ciEIknnM2Ijxc0fi0NwDE/jLvYid2FED5/bAwZ8fEbV
U2KoGOnUThc4pMDxFS7EGOoEHufW0F1KztR8Rdk4SgS54abPo4QOulHgUCk6Zzl5VefgTUabaVzO
erozldfrprmpwur32b+vLHNK8Dw1FwN7w5PqmmOCh5UKu8kFHiBSg7MUNSrzcY4HbL82z2H5PKbP
/04NziCqfqKSHuKKz6XcD+PZ7gdylAGf/CdiQM5r6lg/Mvg1hhnw50Ah0PE1KlDW1M4YvfaiL8Ju
iw+2DfKn/5fBR/msGrU5w746Cj7Bsd6pB8YPGB1FPrT94S9iuEenPLVBo9TsMZXeZOrXqEAvTpBO
btfvV6pwgX0YihCQQbhO9ECSd1QdnGlQvHqyvGFQXRL+NqT2PkoyH2XwQ900f2QUFxW5GK/lgPkw
B3wtidxXy2OT7lNZcI9s2/VFBPv3lfs0TarGwKhHBMSge3HSZP+6wQmPkPPPYKFyNM8ycr6H2VPc
Za/flIcGA8uzcJBCKItzUkxtoLOn4h0VYoMUcxts+aLTAHxG3E447LBd/1sZB+eyElBo9aGlzM41
v3mrUXlsAy50yD7ZiYpUInPnQnVsRXqDBSSU1ctbat607edJFKpFIrg00CCaFXYSy2tBJayjG4Hm
uS6YqNq2N9C7ooRp6IRfdhgKmFvQYV81Dj+rAVgr61wQ4thH/hh+LhK4g8oWg2YJ6/GZC3FbpH7A
sE46bKkIkoftMHeRw51W1srLpNYTkma/wu7PtJd39UFsZuzP/aAOSDFBvQkOa1XnrAz1ghj94wg2
PVfALkvspTmmsp+MqW3O95os4sjcPL6VPO74tLkFebtkYM+gfsi6JwPbTNb9pH66HhY2TW0lhTu8
BNzIGOFB2IkBX6SXud0UGN/LBIXXbSmaDihWFANMhYufcwfQdDNieWRwH+SfMPptx6Li7nYYMC9C
uAhapWWu9XXPwOzOJQNicn6p2HSUdsC7cUXo0Oxrf7SGizCm8SpcB8aSD02K8YVO+iYnx2i41+iA
maHKkYUY7NuWcJHFRdOxkq0xi9Cdar30Nt3n+B+QKc6SYJPT2Jm+SWx1X+3+CN+Rrg6Us3gpXiYQ
ISKudm77yrZHMzdyyRfVHjzFy1JbRDS87WEW0RiBiYyGzvszHYEPXMgA6XQXba/m+0m6y61Xo+8d
ufpW6AIw8W2TvAjjrAW8DkpO9XFwFbx/Fayaa9VP0gk2arabfOZFCmcmUzf1VTth6OSvdea396gn
74Cevwt9UfVfpBJnJ0kUpmo5oahXJ5/00mGEZEJwb5EM3ib0sSG5hSwiRJwIJ3DIAfjMEDxVtl0Z
BVgTC77gCuZRbpdsDCuzQR+DAcsTL/Mjf7BZ36Q9qKfAywWfadOZL+L4CbxULptJH1DM7qovWSc5
JTOJ4kkrFptqgnt32yRWwrh0OZ5ztLkYlKi6A10KMFoBkmUnv5lJJL9EI63bFRFLgzwVrQ6Lx2jV
5kFDCoBLWGoxrkGdyo8BBzbtI2LXioMMA3ONSJL+4FJZCeWuLpRhmjINIHTCJHVg/V6ke0tYYRKq
xl1dljEqYzcn6EVh7q99HF9yx/B04BbONwwTJbgVQqZv5kwXvfjBvyZZzLJi0Fijg22BG+VUv0hO
jFOcXgtA25uPuiC12e7nrCRyxiJFqZ5VyG5hLDWutHQ3HWv0cypxEi3SjXthyZ2R06SDWXYusxNA
xvmlk+5UwLe9YRnuRcSd2zUfVokgqkHQ/OBiYxrVVAoWlO+NpwqdlsbtvRjtD8xEf9ZvkluGVRo9
hL7IJbacXUEiomIIxzIx8/f+loniSFuaHrdaoQI8YO59zYwOKFz4C6BEq4YIYtlWdroWxwVlag1F
tuhIfSo9tit1n7S3A9kX7Sm3QIqa604Svf5z71tL5EK0TOMsbFvU0ua6o7Yaqk95rgHN00xN97qk
LZtZS+L83EhkNW8srMLGzes8fjISQVwW/T7n4XqQjUoT4h1kKJK/KLVTW1Twebbus5UKPMBZSOIu
ixOkAaV5q5h2Ft0ZlX/9lDZReRUZ2z/gC1J00Ke+tzjZaoGymli6S3YdZqIBg7UrvR64jF/Z0A8q
q8MxPyyeE36W3FpQVvhAd8M6wmvh7IxXiWqUVWooFyhPz0f9iHHsnXYavjcnGWQ31K0c6aCfip2o
bry5DreWyjmZbkX5PBWw+iZzSttsbDOzI6d8mDobMKUj6lDdzpz9aI+R+v2fdOnWwjmXq5QcbH8g
Z3VjPTvpuu5Hpggkf9urL5+U87F8TrKwYOs1DH0CtH6H9BDtm53olbHtABcxnIOZrNkYtKwY2T+q
sp9qgiR48/cpqAkpOprItrjrJTTbRZ1gty5p7rGKaTeiHaFN91oJ4G6VJgo7Pc7wTMI+7t0SZ57c
6+dmrgUJx+ZAh7KSw7lYJxeGFLNPvsj26LXf2AXWRHbo6S60m1G7z92hdEQvls27ZCWWc64SrNqj
kQDYdaxjzI0SW5+P+XyPLRKvKASevH2UOkYTKGALKT8JkdWga6YDgqGUlfbQPOVgDdQMgUEIhPDh
UMoSxVo6gsuxsfxyUezMIg+GWgpC4tZLD4HpP7ponN2RWlewB4UEMdK/Z3LqUO0prT938ldM5tgJ
ES0qbdYjkQIbBHs9KNTwdg5OOIAXm5ghbZez3J7Lca8kn61hsdXOs+KTglZhrt4MvaDs8TbmwFcJ
1nI5869GaZoj0K67ylN+Ozxj/Nwef+W77JTfmBEyq/y5cYid7bKbFg/47ChCdNh8bKz/AM4vKils
h2VWMciPSu8hR0crd7JTCkAaRt8mCrwssHLqmuBiAjK6DiPF/Mz7uyaUMII/6tgOlslkx/LXOO4w
7okeMDAgr9+pW1/0nSjuZFVzphY4wwEEb7VHPem9yQz90Qx+Dd1wj11/9BAtoJT1474l1mHoRZAc
G47yTj53sPDBNtUnDVXg4SUCR3N7A94XgY5EcJxcdJEjw0waacJ+HZYFgdaCLarFQTnrKHqvbbjj
O2WYsqscoWysoUYVHVNj2nRbmbGtmYMTlsABkNF9NUMnVo1/PoHyTiR3R5NyimbwT6NWkWNiNvit
5aFNsZ4mgt7b8oB3gribWl0w8jm1EiueKT6ybZcNzcq7xWGtMCEDi8gsuAu70K1hoAY2e5Wy9HU5
u8kL4G2lorrSxr39TikuMa6DSR6qCJbRR9iaaTryOcAdKzA/gS78XWCUkwleNQz30x2QWrxyV5yI
bGczjDCwS7/f5zMj/hPcQIIYwl8NKfBpS5phY53E1Na0fS0dl+BzVn+7rp3gBDUufjR6p1pNAPvL
6tAJhidDxMW8fXoKkH/BZK+iwfLep+IibXWQIeO6Bhxo0zmt8hpRUY9g27oxN8joSCGGTwq60MyT
QqHsDT16ml/vTBcXS34AIhcY4/4gOzDBFPEfabxFWLpkWcmEoGuE8lmfANBI44dQEQ19bh7dSgx3
jRhJrISWiWuE9EMFQq0O6J/tTp57kYWzIP3hvloJ4oyg0vNxseo3gDHgufvjq4p5T92VHzRw4oL2
vPx+3eg2bXslj7s0wsKKp5khxgAwwTGUxZUieaeErT0SETiN6AyZ/a9CeiNVakQnqFZgqXg6Ft2j
Zb5e12arSvvOHNjfsJJhlJpSFwRZlXynHvtHBvefOtrX8hA6wxmzT4fr8rZVwlAupoAxD8wP5w5L
WIyKBI8CIoA9a9SfY82RiGg2TiSGC+FKLhmkYbA0cW45jWQ41qJ5U0yd69psPVlwehd1uAChlENc
Fx2eLPSh91hxL3f0n/pz50m7ZpedDXc8iVrX2/b3t8i3QsXqg4V6lOdJig8m5dQzFxNc8MnPKg5c
RQtEyYtIFufEOQ0Uec7wXNEfKMDAo58qJuxVV71bHtnCUemiCAZsIcFDcKvWglNFQxujrYoi81jk
A/rmyVAhRI2O7Fc3LOPGUOgpPwMJHYXa0e9vGrv2U9/CRoZoEmYzj1oJZ2eyOl8TMAuSReHfAZam
u3anAECQvoTxKZZltI1/X7egzStsJY3LbKoxsEwTK/xu2v0olZ9GKbgitx3hcpScI5Raote5ydLP
2fqR0e9TlnyxYiH/0WaWu1KD84NUTka1xyAvprgxt+n8hb6rAH1X+BgSHBg/XV1Lqh7QCAdGd0OK
6X7FTXwjt/vETjCA5WKEEsQoojfRVptibZEW5wiYerWkopYZaYjsK26MUZjeTzFXKAOiOfAGX1SU
2Pa8v7+bxd1qRp8ZhcV2nbPcb+b7arjtKUoh3dO/Mj+Lu8wQJLUs6WEedP7aqHdW9HD99wXmZ3E3
WNcGcm02CCA0O47RT914XEQ9YGZaH+//y0mxP2Hlr0pSEomoCBYYhd6T+sUsvzbSk9yc2uhx1A96
Jyg2iwyQiw8xKXQzShDyjaQ/kaG8q8niXT81kUpcUIj1Sk3kEfc+K0z2WAAa/yeAGZEmXGwA1liS
6j0rRgXPpDkHqqBywv7Ma1+GCwojuDrVSmYLClS1yXSYrE9qexr6l7Y8XD+wrTbUyj+x5vjeCIym
D61GhSrMP5ub7udiBy45xGfVjp9R1HWSB9ML70TTFdfNmxIuLHSTXmK0GhXkVEW2OYy/hmHK7EQV
1b5EcrhoUFdY9ohjBD2leQiC33N5l9LOvn6GIhlcKACngxWqBPhfVfrSTakdt2cp+1e3EeWRoIy6
T0yNET2F0wsBMldCz7MiGDMVZA/YQ31vC8UYBWWbw+zMF0YwDwqrF8tvHaN8w+Vla9L6p+Sc2BKS
2+4sSl5Ex8iFh26apTw0YYmVcqOpu3z2M1Pwur7uV5Rw4aG18l5SMe/uxvNZ1r5a3zLjcyf9MltB
pNt+G6gygX8CuEbTOJOYO02J1QK69MfFnw5sygHT4AfCpuhBYyhq6n64ZTElAj5kwt7BKvpdlJOn
FS0Q9ooJhN8gKf4NsOHddJoTu/wx/sgPskf2NbG1n9fNng+CvEz276vrQ+2nVo5HyKRS77VleYim
RhAHRSI4g5zyotCTAOz2af99oId0FAwYiH6fMzmzxAvEmEECX5hfu/q2SgS/z+ci/BFx9ibLWoMS
En6f5sdmuW+V0baWr7Kwws+7Di+Hu4+APbiwOrvlYDHVN1Tyc9HUU1gKF0RFcrh7qVALvYwo9JGf
jDvMSXjKCUFip9wqu6EGDjp4j29Fti2QyY/xUyWquqmBTEx3YfumctLiuVcE16DgQ/H7Whkm/ay8
wgG2uv4aDepumFFQioaDPNNP191GpA93I5nqHPWjAVGZ9bIED1FdOmX0T6+9vwzCAOeWbGHMg29F
9FHZKXTAoSXLrYQLLwZyW/79TxS5yOAUsUx9knOrspyunXayHuyl2XzqA+nx34nhQpul9rNslsy2
h8cl+iI1fiSJmHA2Pz/DvsMsBFtG5uy677qcdl0Duw7TUx+FN2PaelkYfrLMan9dHYEoHsoiGmkS
YsjYcsyFggYT93hLajvr8juAGAn5IdnhrBPJNzu4KPbWR1rF6LrLg6qsUMnJLJs4ip97CVpgGjp/
dn3Q96nwvbdp3SuBnFGYJolVQOLgJGnkyDJo35ufoWizlr/Gea04k2ijSAfdGM7QqmcnBYUd3hMZ
UW3ZSpxqFNxBog/GXXNDSsdEZkeYto8z5kXkcx3sp1pg5R9G3Xid2MGuvhRdDE0fNYhpvfK2wAu5
x+h29z8AMXzITXhJTOGVpNBIm3Aqmd9i5y84pl72FLnFKTwYRzCe/xLRSnyo9PHyuEtQmbRyNExo
NnyeHeJVWFH4MTndp8qrD+oNscf9JEq/mJV9NHsVzW4ZPJ4fgFvUnjUFEogkKC4yXlTJk4nHwKhL
VzoYinvdp7eN/iKOu34p6ZVmVErLUdN9W95omj/rgtX4//LVLjK4EBWo0ahrFmR07ujJboqGVO7A
EB0V5CrZWXQhbmZG9G9xPHBLEXZB3IaIiEsXJHajt5i2GEQlNpEQzubLok6ypYIlFuH9kh+K7Mef
fBesXGjItFSLn3XsmjHowryG5VWDI/WBnQS38xzY16VsB4iLFM6f1EQptbgsLCdSX+v+Lo8emiqx
M/Ufd7v+cqSLIM6RYmMACmzJrPrI+NGnfXjAKoKT2IxbWPRA346xF2GcTROjw4pClVqOET/W5CRr
uwL5V5XndinK8D7UIHjFONtWrSEOFyar+lG/Gn57ng7x0XKmxs4/M7AgllhWNXiLRB099sMf48Tf
SvIdPRpQ0mrR24kSj80Xs6ALjtfDdQthZ3VNDFfsWKQhGMoks5yxSHYYDPd6Y5+Q5wr4qfJS2Wol
AtJ4w5a4JpG7hlWjnaXBgGL6GePhh/o1PNXf+sfmLruTnGav2rrsGoCxGk/qqfcLGzztDlB+d+md
aIZ728cvR8zd1aRuiEU6+Di+sKs3vRdJIp77D3WLN/tRiKXLiPis7fH+RkNVHi3zEH5egsdOflKP
qtPvJNs41c50GmzyZCAX2REfduRLmiPqK32YxuHlc/ZbB0Y+z8yMME077MYAj2091AIvazUKjCVV
ctUY7Lqs2movZoh5w5ma6IhYRBCKtu9axcCKGVEM4IVzf8k46HOgotHqzMf5lW25xucfrYU1sNDJ
vGpnYBLrjz7wRSTvQ7IptUVd4GIKyVdN/jJru+vOI9KJH4mozVRDFQA6ha/S0wIgdIWN8T6Su+q3
cqQu4+YQfdFNo13pxLlPAfhfDIxCJ7SQ7Qlp8/B6XanN6IrSEL6QiV1Kvk/X6KVSZyksZq5+d2zo
Tz92+Sel+Zwtn69L+jAj8WacK1Hc9QQr02jfILgud3/RXqUYwBuB9IX9Au+Pbo2VMO6Ksup26vsM
ka6oEjcifr18HnrwXoF0RMQduBm70QcHOhY4lwGR/97pASlbyLOJJ27YAVZOejK0r/lo2aqO5aVp
Fyy3YSwY2vovR3kRycxmlTn3YTDTgZUiosPoEQxLNJ297LSd6jO20T96X68U5LKjTG1zvH0hrSoG
u+/uOvmhif4pj9Nf1nFRibOOJrYsCQOvsPTlU9t8HbOvgVkIotKmN60U4YyCohCVLOzYiuaLtpwz
WWTi7FN/uO1WArj4D0IyQ+0JSgTht+g5Bjm05LS+cV6c/kBtMeLDdkRayeOibDSVipSpKEuOTnyr
H5dn2LobO8pujMGBhnlBN7wTNlJZzLmipM41agrs7AzobOEpf6PjgmMlZe12BKP6hGETUUq2+aK5
aKhzGctQBFXUw50cU17svlXtrujsCNCeguDE/uhrSnGBNmnLPKaAnnXoTj+yRQJ5ZyIZoft/Oj3z
ZueIEoA8xKD8B0Q2WtWtNk/4ZNb4FAzf1T5ySyz/XVdn09A1jcjUIrr8AR+tCaO2CXpcGyaG95ZB
e1IbEcTh5oe5iOCb+EVo5apU4MByktv5+NyVv4mqCPQQCeG+frB0VUZlCBnJ5MyYYraGb7oI3J9F
lg+ffqUJ9+kjQoFIHvSWEyANpslPDfIW+jmoJOf6VxEJ4i6KIRmkOS/x66S8rUZfmQtXrT+ZgSAK
icRwl0MTt1OWZRDTqT+G8F4Gt180Vu5Uze51fURfh/376hYyAL9Bsgm+WRkHC5vvy7k3BNWGzfRk
9W24W8HoplGKFHwbxdJqeyiWVw04xnYd6086K4rjOP+lyXF3xGiqSTEneCbIC4pRceLTPnXA3SsQ
s+mhqKSxfR8LdV5OjNaGUqFnyCWT6ovc34fy0/Vvs12mWQngriIS5sqM9V+MzrkY4PQYZEC6q7CX
+wbZ6YkIQD7aAiCn2DSgSvEcxwPovS2g0FWUhBUn61I7tWZzW9fNq5TPAnvYqE6+l8M5K0AZ1UjR
8cKKDtWh3wWH6Uj90hdjILPzeR8V3gvinJWEkWoZAxTqaPw8Kpi9Dsqd2stuVeb+kKm21nW+4Jt9
zCTfy+Q8Nw6MMghyGEUHBBXdSY/tLQM/M13D0e8YOH3qm+CkZeNRonx5I5V4L5tzZgJVh8CCvpps
qW6VTMtDu0idUyxtYysNjQ9KuwxOUoyBA+Ks0ol6WQKsqFo7zYgNntqKahA8loqXjFHyLDgZZj4f
v4ZJcaWBsx2o/e/NqzTRRxr7BDH6LPuqN+0noLJWdgdwPxHMx9ZHsAg4KoDLiZU73jPVGoszFmgx
nBlEVHaaU8fsCy8IsBedt56VTXaToIehdALT3vIgAFRgBVBWsIvNs7IqdMnLNsHzyGrMM8CxM3vK
8xPIA/754wG9uJUgLqZqqS6h9YezbL0RA68AoD8Hz4wYyNyDr1A0i/nW8ec/3VocF+kGFO9ayj6d
uusOxPG1Jyz53gJCGJRE+gHJ3LfyGYTgD7NvYhzUfBTRW25a9voP4CKhQStrJgsiobqjv7ufiRu4
0ssML1J2k4f1K9SeRK2Gj1fw+yPm8nJ9lsoCXHmow5S77r6tzl3rV6KpuY9XyDshPFqGVOZyjMwF
d2OG5kkieTSuBRFJoAfP4Fo0laQpfYQkr2ucjCQY98ZLI/ieUlGmt/Gkfa8NF9j1OS2LJYQ2jdth
8QlMNBizuGFl5dSNjqJHzMe84r00Lp4YoO5RFwNO3kxPsvGcy89FhfVH8Ga09eJeD15bN4lFTA14
wgQYH3zsaoEfW1U5MgorfAzr0J7aJ5N+GvvaNrUS9+UfxZGLOO4SaapgMqgBcX1n2HGSex2aAHEh
ajVtJBjsCC9yuAuj69r/j1fLjyp3qi+1UzrNaXrs3fYmyJ30ThSY/4sjXyRygauZSkMhI67H4qY7
pF6+K+7Mg3lTvLKyR+AoP8UIKhsV1fdactFLbgi46GXUkVi+kXsTupPWjrF0iDOObX++qMfFqSI2
q3Bkxdu66vZRBaw+rJpfN8XtI5SBgYCGGtCz+WnHXElR+S9xyXSoxTp4htzp9+1oo3qEhUaG2WKC
HC4VVYM3NUPjSwF3BTpgPIzQpKQBqSgOEW9528p/GaLW+Hb0uEjgYyGpI0tqVZxdhZ1sF+HwaLrK
rsnwhM9dIMI4gnMUaMQHRquJSrljd6i6Kw6LCzj8h3in3tWgX9J9empPok7yZnawUpALj2EUp+HI
GslBONlLDa4u6b7pvgrU2sx9VlK4sCgvYYgyHMIi+Nji12BXuDOopSo/cg2v+2R4y+xktyUO1HLz
O9FewGZMXgnnAlc9yamUSbBNKX4Zgp9d+D2RThEByk7xZ7fNShYXvKp8bKy0w/cDzd0PQM7sDS+/
ATbHzf+yerD97UxT1wk1MR/JZQPGXMQ1UVgMqbLjQgCsHFWHNG4er389gRgeFakEpaRmdizpAJ8a
kMUPQYOhz0JYfN7+Tn+rw490pWM/DLqB76QB4sHwsWOLNkhQ2dEn+SE/KOjulN/l++hFiLm96XSU
KowDhxpI6d4/AhI9s5YQk16ghJB9GRsc2OD/3oEbisGXVI51EDKRbl7dK4ncjUPDgAwBk8jwz8ZX
6oHw547tMJEDg8PO0fOpQCBTvYi2b7cDNQgBFHR4wFTG0zIWWHpLohieSLI35Nb4wfxS7GlvT059
oHvJ1TFLG3jXLWjT/VdCOQ+UY0rHBWRRTsLQv/1hr+xYF1o0X739HS+68d9xoGNtUMl0luJcBnf6
P2WQo+CntlZqcF9NjrpRMjT4G/jKbLUu7DC4m8bD9bMSKcElBnpshmE94Ky6pTCdrqGFB1aZVHBh
b/r0ShUuJzDb3hyHEVIUsB1YvxYMviefrysiEsFFpz7WsAurwJ3N/kXvfixJYJvqPy9I45MwhDGQ
+rItD+60sianWR4w122em/x3Mghm4zaVWP0+d059D8RKnbWbVWkpTzklkjdmJkgKW6Lb18/rA5LT
m3mtZHEHNsmN2eoqzJchGURO7cgua7tg5fas2+1h2qVutluerkvdNLeLUH4MajBpUOc5bPr/SPuu
3rqVpdlfRIA5vDKuqKVs2S+ELdvMOfPX3xr5fF7UiOZce5+HjQMYUK/m9NT09HRXCcqPtriNK8ZA
wkrry7sVoqlZ0p4LOdRakX06vFV91dzY7Y+R5+8Uz7/gIcTk9rqVegVrPpUkLh/KAwvHqMQmHqeC
n8DKZfmaFd7K+JyZJ9wg0UAToJN7LGBd/46kUKnDX43uxJJrvpz0AN9R7vTcDvNMM+UhT7zt1VoP
x6sVCoHCFOdU9WbFR1NoErQg3JUf62G427bD8obaVoEsxSCcwMeLWhfE65HKSghJwvdxda6OUPsq
URPQvZWICj8x/TNp9gptzprv8VIy2AXe7VmK6euZvCxC+pso+whv187FowKnBRDOmrG7RM8/k45J
7T44tQ6GNC3/nsUkSb7PB/cWxsj3XRgDLVDAVz1O2TjpTF751nc3Oe9J2a0OlrjtpVqtXBsLWyRm
FrbUsc1SP4AtBQ3Q0U7Y1dhaJFtifUKWU1TwJW3Vjni8QAFTf/CryAyVyFLVb2P9UzB+bDu1GucL
n6j4G2KIZokDfOq1fcNjsmQv+oxzlvzarSWiItAva3HkjAAlqHk3Fd8M8VIHl5ZFv72eby08oUBd
6aMm1g18tOi5R4iHv1iaXOU+jC1MPr5E30U7/cJSb1vdv1erb/1ki5gI/XqScOdH08P0kHY/47/m
fn87qzCIpUi6AHkkGtW1UilGTcDXE4XRUo3TnL7k44w564AV3mQdPq7T1RKF433JF6pEQoGTnO5n
pJqSm9vjTj+F4PDAI7RV3rRoexbRI8oeO1sPkqtx+t6axTVf+XCTL6IdmmN2Za1/MkLOUlJ19y8h
fzVFQUaj91yczOQgLrTeNALhJBCM7+aaUadf31vo7zJAFyzrdAfdCALL3geFojWIaIuUUcvjb4aK
JdW0HoG/rdBNc/kU+bExI/uD5l8DGdokikGOjRyH1XuzvsMU0DwKmowuaLrTDO2tYyz1bw+S2VcS
HMldv2vc7I1iVt5NkE36p8N+YZJCQn5MIoUjWSEnxE4vTnYftt4/hMPCBIWAURYN7ehjB89V5CG5
OPsjZ9fR5G6bWQ1wyNNoRCdOQEC8PzyqJCsSXoaZTuIOccGdC4F/hkaiyccCIxNkmaICXMaPr9Qe
AZ4gr5ijezVsHC3e9wFLmmy9grxwijoRs7DkkHJi1xKq4xkM3DMu8zamZ6zhhCfdyz/V0Bb2qHAY
2wYS2Rk+oiTPdqeJrjIVTh9N/xISCzNUSIxx3OsJ2bhppeyjrDwEbeoMXPq0HRKr+LAwQx+MAQcx
Z3JZD4s8sSbBENxIbqfzlKLX9x9MIe5kMtyrQxvnffQpsc+VegZs9zXxDLa4Y6Ine1kMGR9uNfIW
ZqgegiZBqwch6LXCfFadMecbsDT/THkV5KEZF7h/7RTqSJixA/kP7gJ0NSntomkuC1+3Kg1HvPAC
EVxTHX9uG1mBVxjQFd4QNV5EY8T7L5f7YY8rqK5btXrfRxctZFwLV4Jg+ffpIT4UQppozuCE4J9F
qMcMPlimWGLDK+vyzgi1Lknbc13cwEgfR0+trNlGKD+0vLAb8/zvI+2dKSqLEEb8abnA94rifVg5
rX8bc4wDfO3+/s4GhaXcjH65ntwwhM4MNFv35LdZRGk2h5fqNX8ml93JzK3k03YsrMzGQ7D5Ggxv
/77I9iAYKMWDgu/YHEaX6KOHdgONWRQwBczOxIfAnj9vm1xJyt5ZpBAWOqazwPmwmNcv4RCYmVLZ
9ZCZiXIOuqc80sxte2u3N1BCKGBKhjoPUQp+H+9lM4VBOqk6CqZgpYNQSWG1u+REqLQMm9VztLq5
FsYo74YkkDgQDuuWHB8m/VTJjJOQ6Q3ZGIsFa/VBHDo0g1hpZxkvghk5vo0exAlM/ApRNrAYX49E
HpVDv/t61MnRcSBhgj+6pTw0z+l3olKiOcNr/dztM7zLsVozCPh8MGeAHIJXDdwReMo9NQzGPM6w
WKQzI8WkJxHrYpd710pL4GbWJZSxkfZBZu/9Z8zLNJN7Ttat0TDVcwYG8lvZCZzEijUTshducRIv
nId5lR3rRFmLkKVl6owsoC0eqDE8LJTajbvCQS7t/sOiLW1QEF8o05SoGmxwWiOYChje+TE6itPs
ZEp0MaRGsatBvsSZaBopoViW3dIIdlHOStxWw3XxS+gHoNGQCrQTKzreqieL8NvH9mjKj5oHgnmP
1eKylr2hfxm5qA5VYenDa4xYR7IxT7Am3wmuCFI59LrjzXV+G5LjmE+uJEjoYF2ao4IVxGQVP5Cl
nMqbsVLN7EuqoRfPaTQWpfBapeadZ1S8llHHqSLBlTA+Gc1RxJ0lFp9yPCa0Y2HOucv1X4uJBTZr
m3/pIBWrGaf0YZzge2aTw/8kffVErU82DpOL1j/Q9FVMvFndHoslpEJXyXsuH3s42rs8BqIxyouR
PN8uneiWtDikHqsXiyzSxiLS6Uqe6rWUjkCCGHOwTYThVOGJQ2uRLtUMLGVZonIWMLcnGMVAuJTc
vMvRYB9ln7NINrUoZVj6Q7joKo48HVBKv4fqOTcUEBDBIxAnW8hd7N6fbuWs0syADx0+kzyjGJ3K
5120/DKSmXU3r7bpfElS61boETRKkx+FovOaVP0Rt2NkTp3POt3Xkk1JuRojEbw4Dkt1lGpIbsNY
gaJOrWknCS9gUKnLGGXtta4b7MCrJSqNQIWFSNjBrekA9kgMGP+SHybFI9ZI7PoeuJqikghODkQ1
hSaDFUleJZ5qlnbKOiovfKGASzfQhd0kMFDa/h3BScI7mIGbtbbY84LrKHn1hoKuLA/RoNtKgK7K
uBGE8lw2c26GcbYvKqmFLl7zxDj+SIR93NJXixRsJVyXhSkq+Rh5DTuL9EilF2RJk8W77U3NzFlY
MUhB1lQZqVa/mRMfx8rJm29awNhTrBWja2JSWQWC4MMl8a63A1Kph06AavJ2bXE2E4QZH5CeKo25
sOoL6MBb3M4/13tp1+6iU7KfYC10WH2P676RNIwHDwGE3Shc5JpwrrkKAdLgme9Xgq7vg32FBDNw
WY97q4u1MEahU8ph/kDJRIQ+jrE8Ug8YHDgqRmUzYnD16NSgJ6Eq6A75UCqVhCHmFQlOCRfdM9z4
oYltpUbdnggkhoe+d+rB3La57tpvk3SMcILhN3ksoIdhjj7lcmK3YXcpgpCRFbDMUMtVzqBBNjCj
bXHVkJhdmtki5DPMQk8ZQb8Kg9dPSPOwT5LSaUoPf6IickMQh3QjiwvgD7F3/WbU+QEBqbFuyTdr
HOVFsoPDjGZRMqZYWiiNMIJiFQkXDhGHF4eVVGa8X8sTbqLzHsTb4VSZRiiY4BW08onJiMGIQIWs
48Jab4R+18UAeQxLTJaOCULMYXrFa2N3KGXmnny/HX5rXfWipIuaCAEa1QC91nuDTYGCk5jzwKgv
3YQL1eAFZoDqqfLFnAMzOglenKKwAIEA8MyMl/HVuGUh12psLn4Chfx1n3JFUuEnJC0aLflQ+9TF
3L6MWdVH8nc+nDALOxTkq1naJHMGO3L6IAavwXSu44c5Ckw989SWVZVmeEU/ycn8zE9SPyPJEUJT
SO9qqTBFFiv8atpGBkx0ooXz4S0k9wW0D5FPN+pPbaua7bSPgzucztZ2mLDsULmHnCRCNoew47f6
MeZFB/wFr7qR7/tMYUTkKoAsXKICEhpjIxFlRDTgNazUbzrf3fZlfWGu34wKN3FMjVHv4IteYrhZ
eBD4C8/sbSQn0sdYuxqhYq1Xm1TpRHhRvmbPRDE9O6vfi9hU7kiPuaIw1ofhEz1EO5UdqsM9fCr8
W8436+y7wWoRYZmgThC+qZUwTeERnzzk2ndJA61p8GN7adZrAdfFp6mulUpBF5kKI8OEFBATRVCs
hJ6edEfkXcCibyXfti2yvKKOkhbiWHoOEhZLF718eB16T2wZTrFMUAdIpcRlYAzwqffPFe4g8S6d
/35UAyAOWVEZ/1Ogr/sexCMsRu+TmyM4iPf92H5rB95KMlYLxfrBu7BD7c1JM6A8SG6JRC+VSLJh
BmqvOQV61XKvYnR0rcP11Slqn5aYA9Xx7grM6b8Zqg+5N2+uvgjpji9eC3m3HQfrN8WFa9SGHcJu
LvsGJQw8UpqipVrBId9NrupOu4phaxXh0EQBHUdDhGgaZSrtM0wMccgysyg76lKyH+feY7jDsEED
Ahg0+yAv8PHmS/ez3pMe3FQzqxcNLPXkhbxwhM//0SQFEJqUBApP6niDheC7Bxk/iBmHW/WVEHpF
dmopj//RIgHhRbKkBZwyteTGo38RDxClcATUDjWre5mt6ZTZuac6DIursH5dOvr5vChKPRZSkp45
aW8SBQxMfjkgySC3cI5JWsFaRfLvCwenEKWtvIGDlXBnaIe2Y6Dfeslp4Q/BroWByuDKOSFrFu9/
BUnpwIzHnklaTSAWhiiECnq1N/gBhoKsMQv1Qa8Vs88OYsvgJyZ758O5u7BDIVQytVWBTmScu+Vj
EX/zk8Tk6lMfnuf+c1k8MuXTyd/bskeBlC4J0DQiiJgKoxnPldnGkCNJbnruJPmGyQi/1aNk4R2F
HHEkpOjxhrW6A3hYRAolcAynxEPcU/ECDXerEFEMGlmX1HXg/20YPFzv46RDXximjWG4Ba8apOvE
wYxjRL5vtjdE5rxhZc/rmcDCIoUmUxCqTUwuQuFePVSH4IB97Y7O/DZoG9gFa2evXbyIkI6OKQ0F
0zXUpwVXn5FMKkDZCE39S7mXQUcJqkBLKq3eIe8erHvl2lpeDRr0Jw18v6rEFjfyOPw6zd7UvAzK
Pxw0SxP0N0z4JsIIPO7ioeyhEArVI1Z5fPUtemmDwmBZnmVJ5eAGeMxOypsgH2epp87WPFLnwsgc
Y6VY343K2KrWV8WYnJ6J9DnQnawqTUFioMi6Vwp2L05oTNG/RecCF3Vd8XnoJ+LLPU9WABHzADhi
5bv0WbDA4fjA2axEdHWLod742ySF9ZkyReM8wWT2k5Sq44sSmPMd4Q4qHiL3HxpGwauPDjoDOQ84
CqjQqCHGUs49qhrjUDry1LpSmDHyt7XDa2mCiowpEo3O0OFQA6FeqdKP6hj8Q1VraYKKhXYe6iwB
Z5qVKrjKNQXkNg6xwPBjNTVcWqFWphuMKqubATefQw/sQ1mVFFVNfmcwD/z1wFusC4n+ReDlaCmR
Ug4fjdvJB8EePJJEYV7yMFt4Ugdvh3q/faaQA4o+wJbOUQezFEgtiH56rFJUoB44lV/mGToLY6Kn
Zsmpyt438BqljKlsbRtefc1fWqaO6qAue+iyYfGSn+VpAo1Db8+2YELQ0xOFtysfb/eenpmsetNq
444MXg5R0GWRtEG+/8hTqPNan2JByeCN4c5H40bca08TVMzDA3qbB5M1criW/iwtUmlCOWqVrhn4
yomUuIl8Gwmzrfae9NdsPRBhljEfDYJoXSbDjVSs6jyXBHpQQCatRU6HXkhTa03lJntpnfLeP4IX
4y/hmDZIBWyBZgWeb6GuB220nHuc+69Jf7sdKTTi0yaoEMWDtuznvjraWf+UKpe4fyrV/2iCigjB
UOo5IULHeTzu/CSywKrkFgnrzP8AJbQrVBzoVdRCQ08jana/LtDjMd/xbo4BJdYtk/XVqISmLZt4
1iHLaw/9Uxf8LJTQ7FnQSGe/lDv0MFmmYKSwybAy83DM4rOaZxA++qpot2X+l0hPW6LOK4DFzI8+
Phyn7XlupwTnXmNE8oeUk7ZBHVhGBgE0UG6PdnhqX9QDEdfmrPZgfPk1ocTaOTTy0uaow0vH3HiV
EZfEUfgpFh3GS5NkF2WYmIvC27RsnCiR/lZGgzZK4UMypbk6l/CxrHcd9JPLO8jcbG9X+tynTVCI
kOGNOuN7BEWqQv59Z7DoO1h/n4IDedD4OBj10R4rycql+dC3rG6IDzMGtA8UHuhJgk5caJpA7SiG
HjNRFrSjxAFlZOOSa1b9JXei3GRlZYw9q1PwMBcCtElVfDq1guivulPV+5JJn0s2/vLEp32jgCHl
WkwDy4i7JDVnF906N7KV2/MxscDqZnf27Mz3xpfZCo/hAaMO28Hx4eylrNOFqdZQY64yYH1SzOKZ
FB2ScwomJdTGQd6EFEeEaqP47W+7M2izFH4kgT92SlWONqS2n4IAz5Jh5m67xohLunYtioakDCK2
ll6TuJeb/3ZG0bWnNJf7yC9V3Z5D31KFmLfyNIVUVSyY247QyQr9rYijixy053jInaZYIlnzLb51
U7+0uU4yR5VliRHvBgUVbcGDXpCcUbP4nCTHuDlx4922M6xVodBCb+TG6Miq5Alv+bJhizyrc3Pd
Cw39/5hIR1ZJeTHlFcioNQBSqr0qRImmupTR67Yb6yft1QblRqE2QYEZNASX8akVTF1zOZBHgAhd
bh62La2v/tUSBX1doQ+BWGP1mznaTaVyztvMjXLeCZVxt23qD2BwtUXhXdRIot4q+HKKYBItVUKp
1u6Fo3pbvIqvHAa3cfNlT/mtx8TVLIWAPZdFQqkj7Krp7IunuGDcqRh/nx5z4doR1K8EYYtIA3fE
BYvH2KIfqgW/9uhvF2h5rwTdgDKG+gCjVm//6vE0nAYFstwZdizplD9kRldrVGYUDuEczQ2iz9iN
bnbfgKHLt2fPf3gr8TAll1a/n8LLIMbUQZxIIx3a8aMiwCSqXbb7QH9WQSLECLzVLbuwQH7BAuLA
s977kH7ToRmt1nju0Z9BFwBlJ6s1g8c3ARLVSg8svhKWVQooWgP8XxGw1Vaq8xjfha1byd62Z6u7
d+EYhROVZEjc3ADuRgNEHM3rZPyY8saeWlZRhCz5hyxiYYiCCZRL0TKqQnq8dwl5hXSEqE56bCC6
3HoYLmXRd7+B6JY9CipS0DAMZYUQbO1cNIlcELho3eRrdi/YqR09BZ7m+Saeb910V0+mcgCNihs+
RS7rl6xvvYXnFHoMpBOCa7D1Omw9VOHfWta/kuSl+swfmVfGVeT/P3OovFOl9xkE6UpeGgMchz6h
FVrZl+rJv+1Nf5dFZo/2SChwuqpvxQOjQrO5DWGZypma1tDzDIrQ9hjmpu/vU40RRJv7AQYoWAGx
ZYvLCDcgKfvES4MpCI+JPjP2OssL6po1DkOeDRMHhdT06BeXeWC8va8fYosForBEaX2eb3zsBGgs
nkDh4sq3ydnQzBlz6qor70JHKc0CaqX77a3O+noUmshl20Vcga3OIyXUcrPzvamLGF9vO9qxRhSg
THM28AGUOLHPg51qRYfCCs7aHecRlRKWQMSHmuDbsbb4lhSq5OHAS3qKYA+ehYcJo18Sprt1zhTu
oTNj+eBPmGwUtg7KXxO50ZYpfGkkX5qLGpYxLAia69wOHBXc/aQ2E7nMA5W1dhSGZIMaZuqAqhnZ
1NIJGvJ7vDCU33x3eA1OvCs53L6N/uUCcf249NCEOE5Kx8+AUF7hzRpFXk6469VP/ykq3ypgi5M1
k0dZiEhJaIisKD/Ns5lljMBnxeTbvy9sBE2rVJjLQDFoR5qE+mN6JKOPUMZwDJtJ0bh5pJIc6H2u
oBpCLwYi8J4/TPdQZ/xKrssBeCErm3e1xHwjMnRZY1EM2Hp7KFj46Ady38warPoTRjvF78whaZYB
Cj7UtKnFPiYHahHb/Tw6WdQ527GwnjcuIo4CDz5OK9y1AVFdbWoXctnPnhIQ/6JfwiM0zdFD2jNs
styiEKTKCozQBci9syJww3k+dLnmbbu1nYsgIiisGPC0JecysEJ6eFMufAb2W3gYOhZedArdhLSE
oEgUO+2hs4tbwq/H3xk2i/qfASICBSIg/eXUYoTull9KmQk6e3Muw9mMjJZxh37rVf1j8oX5cyoH
4bpQLeoWwdg4vqdahZc/8mdhZ9xjxP6rAKW1xO12wzciRhkxbwMMN0UqDYmgnTD3JNPsxAOPNibx
0LC0KBlBI1KJSKHlKJdX8A8EmzdtEXqhGjHSBJYXFIrwYmTImHQCikiBLSlnJJEowDEWimWE+LkA
jXqUqs5PkFA140WTrbp4DcPddvCToNoKBfITFiYwxhnkPjknZY9MnieeBLGo+MAqjpNtumWGQo68
jcQkDskBiU7QTo5PuIPaolTcD6MamIWkMdxifTkKNsYaZI/hjC9XSLI51TIGCs+J/3n727FSRZEC
jlgPEhyQ+HhkH6V7vDRYlRdUZoKJV3zFGxXKp5wdfNs2y/KNwolslrkORIPIEpMwNgMlFq2eV+8l
ThGdbUuMo5IufLQYYI6nAJbUOtiP1eeIR9OE2uz7QWJgMOtT0gUQadICTCbi+Bpd35v3zZNuK04N
Ej4kAtwBXM146Uw9kWfciVi5h0RBxQBlQLRLIDDjQEP93DAefDl2RqH02ibBoO9LqWvoeGhfqrF8
5drpUcNb1fZXZh2rNBG8MpTiIOj+YOtn8mYONvGddl9CAxPyw7vowpoRYa0qhSpqHep9NgAdxxBz
r/quli9c20HillXVeoPyjV0vUeAyFnnOjer/wCX6qnuKW3mh2+JpYLIVPC7i/9TPgpO5vlUc4wPr
lYCxUyQKdRooY/d9U4+20FQmN7h51UJ+jxG664eNhB4iDfMBEq1wM4u9n1dk9YriGMTHPNwzwoMc
iB+/4tUAFaJZo+VGyis6wmNwot28C87RI2lQjWxmdWLVGRWjJ5oGapoP8kOtmtfC3GE7qKXle51X
nTO0SWFySDYNT3VrK3+qGHD2ll598G9hk0LRakzA7Njgca5xCH1z5fm24FUe5qUtjAkQ0pWj76Cd
n8mrsZ74LSxTSCr7YIXtKlyGR7eGcMC4E+8I4VRuZx75bwVV7sYeHcj8CphXSA/pWXBiJ7gIjCVe
jdPfvwO8G+8P4bQT9YxDV5fN1efGv53772P4aTuKWCaorEtLeaMpC+CrHtwZ0aXrDkPyuG1iO3YE
uvzjV76cNn402gGI6eQ2s1KddXkjofDnUBF4KutKO63U5RoLVsv3Mreb8h9jd1NxUALhvVlkfLJ1
XF4sC3F4kRuNcgsGvwjLouFeID7nLigQfKs/cF7mNscosVjb7y0x/eifpoqGqqg6RHLfW+wNtKyC
YwJV2Jf5Nt37B9mT3OqQPiSe/iCiFNs6/G3ptCYpRYlH5TPrA//B5+svoHzOhS7utUjAL/Cr56kA
1cPY3Aj9aCZSrJqpzz2GNbqEo/gxKxRP1FByD77h0ZLRH7IeS9efQZ0cyZjEo1/gZwxJ4oC32yUK
oNvhur4jriaow6Hl/UGMu2C06+5FkC6hcA6kr//NhPZ+ORuuF9Kmw/k3+Q+NVpllA34Sf2AcQB+a
DN9qXaCS+b+ooQA0RBqaTzLxxJ4cETLhoes/du4v/TOQoXgs+pz1vqeFRQo4dYkrVChk4eUDU60z
0t4Aqjyal2MWhTWjsZ5EXG3R7DXz0Bj1AO1CHA/hLekoBG/Hp19HRWrLsYme7kNv4fJuqbscc8P3
rGa/1VgEERy2pMQTpq73q4jraiEPSowsQiusOH6MZ1arwWooLixQJ3zJhfHET7gSR9EuHiZT70OT
+6c+m4URGluSjPNHQcKztr8vDVyLGVt2vaqwMEBBR2EYZcGTJhuiLChbgxfe8k6vm4VFGICM0MKo
JIZqcqcBqcDfM6G/7YKFeQoyIkyR+xDSwBNqfhRBmKtqP7Z3MysOKMAo5mBsshTVL03f1+JXLXnd
/vurefnCAQotglgVVTVAtiqjnisoXgAJ2HFCwYtRulivyi8MUXiRCr2mgR8NC+VOFmFcLc4ZeLf4
z5VteHhuwyJpmLZiDQCyvh8FGk02D1MSYB+VzTkU70YWgR/j+9H1cKOeh1gJkIjP2n4K9iIfmMgM
+PJhe5nWwe/6+eiS+AgvipQUsKLnN47AB/1E7jPdhU0CwgAGujLe8bHGyUqFwoKS2V3pzmpscSMj
+yTf/UPSsfCHAgZBbuNYTBAOYFZHyt/vOpdogf7Ta/nCDAUP8jAnutRh+0TcLQcyjv5J0hkQ9GH+
jcKAtz7ARcaGpuxR6mOEGKbR7H4fHcq3mc/SYz3WsfbQWz1jYSnEq4ioktIcf0hv+1dyMavOhAVw
xKUle5EO0wkyBU9Mu+Qo2FosCiTwbK6Xqq8OCL7JCfF+xwWm5kiH8SZy/RtWSZrpJgUVXZmBsC5A
bJADtzoQLbfIm3cJZqlGiySkw7HaQfJpx9hj624C6ASiDaLQymBB0flZgGsRypLoav2R2pwz3ebP
hC9SipmV9/WsF6IP/zNHy4SNuR6EWUPuFTi6mnvtGNoGpFXzG3LNDpmztevb+mqOyih6SWhGH/NB
NgYXHE361ofKse1YtS2WFSqr8A0QnfgyDnw+8U1D06wELa6BxHxqXcfdqzcUfoyZ6rdBAtydyNCu
VUH3HXdn9N8kFkR83ASiYODEdLYjhOUchSa1yGFwggMIS2p7TEvuSTZeOb/7j3GokZ+x2OYal/TB
XCGDjyZHh8pF7KL4YpjihYe4cNeazG4UsqE+7m8QeaMEo6O7h9rfk6TFXRhgf+tfcLhY6KF7kHY9
eM56h7cz1/Awrvams8a8+ZGg27JMbXW8AYzNoCHPJn0P2aEH25SOOWhxN+xYXq5nAlcnqUwAPRxN
Ec645laauk+U1OWSjBEfb69lG+7Q1wY+NjJBVJTBTk9zBNG6HncjFa96hMZQ3vcWur295LG+j/8/
uOP+cA79dpCm/ks5PZvFAFuPMKhWb0O9Cib14wPzJsaIF5na5DqUUQtVw+ZrbYiuvZRu9aP/VO4E
T/E6t8NYm2jWPxpUCmZG98F65Vy7+khte+iwxT1qk+ipBz9Adp9geB5MsS+jg5fSA4uNYH27X41R
2z2v0sGoU7R46iNeIpoM5YneSuWJETWsr0ltd1CucRw+KDoRjEOVH+Tqi6hfksQtMN7FEpFj2aKu
E7ME0shpRIkj1yBjw3WmCH3NLGzNIS7BKxrtaxZf9x8y1+tXpMCF56QpHmXsCR70iaLVeclZgJKb
fgyY9HWsBaPQRB6lphUNTGDNemxK5WGcLpnCUg/7wHb1K9+7OkQBiTFGXVZ0iMH4NMMhzc0OsU2K
yGQEQbOKPXnAFi/zQQfjVYt7jbEX77cPItZHVajirQFuIH4qgNg1LKOjysHjPaG7FSDEB0rtbWtk
hTZQjSYFbLiZE0KFx7DHfPFzMInGEXjqv6l8ZDYxS8p3/WD//XUVCltiToshXYdwUfsvfiRbKIge
hJJnJO1/qBtczVBAIuiJpuQNfBr+1/usPeheaCWO/jNF21aHxqbEbE6B1Z+jF/GbzBoOJ25sfVMK
W6YsD3LNJ0VXtL6Oe/Ly0B6i/WCTFRRYE1usj0pBTKVghHUasTEqUbHmCXTymuFyxfc0+LkdKutP
qleAplmEUj/KivJX7k6OvsoznEC1+Fv9QtSl1JtpN9+yuR0ZsKZQGKMmfqngpQHtHf5gpvxtoN2G
3Evqf6rLo8QisWIdQgoFMxKwWgTPAylEDniDF04k++RvUZm2xx+s50TW0lFoo7ZVKAUljA1FYRWF
k+ufCzHEC/y/lI2vC6dSiILUqFWSFHbUcNe2P/ueNyFAvh0dDHymXy2DVq1qqMRhmfgRlHbfaoiC
azHzxGFEg0pBSC/0kKgh6Sy5kEe7eq/skjsxxhlnVrZ+4W1xp5Vmei5xkWTelcl32tjYKgUsGle1
kRAS49pT3jym1SGLbieUjLPIntRz3Ox5pqDlH66Sv9FMpdCkUXsu7RrcGPoXlCFcQmHUmp2LHlAr
ddgVovXX00WwUHjSQAA6Ggc4SW7o4V5w69IkGWd+nHBJgdb11xY32PSMNhtWGs84jFSyXxaXo0BO
UXDhAdxcUnmVku2ERj+AwNDhBc6r0IK4HbKsza5S0NLmgZ7wCm4o86UAdc0JDx22aquji5ZNcGmK
jIOBcUtRKWzpykHg5BjJhTSDG9Gr9Mdtf1hbkIITMY5RD/NxvOogvxWe8uIodZ+3TfyhfvM7GunC
Btpca14VcD0gZ2uIvvU78J36tv99RAd2tecfExvcJ8AX3mTV+xhoqVFFjlIJeEEeJB3tyWNqFolY
m1GP5wBVHI58yLkMTxmnuEYhTV0OUluQixA5CTgTT1IJ+rBkM3sksaEx1o7lHAUtAkbj+VFC6PPY
ZfJtk9upeNcNz9tOMSKEZn/Q4okTghwRMsXnQrkR5R9S1DIOApYnFH60eSVkvYJalNhElhJmZpgG
rjofFdZYJWM7aeSHLNCi4aRcGRssUETaA4rOMZTe3f5erFyclhNujKKrRwHg2ziz2yOV6zEGne35
E7/7p4buK+5qFDpwlVymE1jC7Kj4GXc/h+nHti+rnwsDqJqkKERpnFqXic/SVsqB637gTu1FA/PZ
toG1hcc4HhjaIZwORgwqhIdgKuWkmPBelnzyo5suA2dwclJkzt62s3pCLQ0RTxcLH8R50XbQzMGt
M7ohfTXRTbsPwTWpBTgYjTtM/Tuhk31mc3KtpsBL09RHjNtUEgdjJm/Hsxt6tZ3c4FkSNBD6icet
kLyQpx7HuNCslp6WVqlIN+YwDyYDDrcvPESgm/OAOBQdZRe7qCqbooTJF9UNXsODZrNHSYlPdNaz
tE6dkumQZoMxwufeLd7kmnW7I/LwI1pGyCcOT2w6wFWCBUMQRKiZyTzeyalg6opIrBIMytrT3RBa
9X66Se1+V4Py6tDs1QeDkBC6rAOaHJC0p0ujVGDlFXpzihJbcJZ+TuNurA998epXZyXE8/l8FBoG
vKx92aU9KprCWIqMpgeC8f3XKtqJ8wgd8S/bu2X1Nrw0QgVPMCucWub4kiGklB3B7p4SdOGplgDm
cPK6pEPzpca7BMnpigvr0F6N3aV5KnrUMZ6ipAPsVE6PtxDtJKMVTrKFT7rd2Lo5nabbFqx9UAWw
WQw3a4i3NE0h6lwpSsT5OFML7qYuBfDEjgwoWoO8pQUq44obLk55HQlkE9RmHX/OIX3GB60p1Mx+
5rWLz8IUXX6OBimEzAE8aFEVGjzSVijsoDPjPwanbG+QUXjbv9FvuL3yfTuC1rLypWUq75rFqhUF
haR8NSpg6YOhdSbXj5ZWPXc6I79k7Ai6+hwXPp6yCrQs6GkELvEekuY3eaow9t3qsb50iUKXtMrC
UCgHMkY4OOVtctCcqDB5l7cTV2bdjFevGUtrFKzIGIiAVh0ORuVCmPsKjwwAFXsou0GhmEVexlot
ClP0VFGFcUDGMvYcaDOeZP55TD5hOiwRWZne6mIphgRBN01GZx5tyhiUoo3nwTbi+Aa0qo5vNG6S
D4zqxfpZsLBDIZgy92jei0o8fnwJbsp95xVe8ITpGBx96VfjEB+6I+srrp4EqiryIkjgDIWeKWpr
sDKHkt/b8R58E7sIinWyy++Y6EgC7cOJs7BDXTJ8qGGkYZGQ6xRkDJ8zwDBAubPzG8nJLuFBvd/e
y6tLtrBHBb5aZGFdJ5JmB/mEt4GdCCW5fNhvG1nfXgsrVMDXAddM9QSvyGuV+AQKWis14eMjZHoY
d2qWQ1QMhmOuhKUa/j/Srmw5blyHfpGqtFALX7X14vbuxHFeVLGT0b7v+vp76NxKy4ymect3XjJV
rmoIJACCIHAOar2ajor8SDLHomV1Ny8FFYjavPvSlVqcHTaY3JBAigJFjuM7ugBx5l/BHXvYX77i
nuhER+kUo5P38nKy1bpkI9wJKtekVGeTYc+1bjX8koZSkLhvGjuSdvQrGBTwNJyAMJViWqCDANtl
HdnIVvPeUSeqdm4mzxQ9yBaoRBTlr8EGadKbfIxmdpmaPdNHH65r3gx7NrRBdwApcKNj6AtxUzfP
6JVUzsWIbOVVHCL/GfzhZP1QArBrDvsadGIn1j+Y3kqhA+Z4V0RBp4oEc74W0iBIBxnhccAEUnYw
35ZT5ceYkQ+9xbTz0/KwOABvxYPSgKkrnyAfSh6SvWpLrnBunp3Rf9nQahE4jyzzGt3hFAdeZxiP
ahpeKY1kd+ngKz0a0Ks2t9upeU7jft8R+VCM2v6yDW9noasP4PxUVmJAVKRYDEz3Ak8s9UCp4qK1
6bDsm1ewcdtsbr+p7eR68MmVqO1i04UsoNhaxABojMo8YHVjnDTNKHqCFMboF3sx8MBs3l5W8H2e
7O8V/iOCH23LpjHHgODEeqabE4PhKO3On/8xgR56CzLH4Sk7MfbK+Fg8B/vyFD0Qv0SxOr4LFFeB
HSReRYQls83oeNabH4Kr+0YJpxgel0vaXu3qnRJQLy9r57LyIjGci/WROXWS1SPnAM5KeAimmzn/
zEwbXanCeZMudzEJ4g7F01sWfM2r6Sp5JXZ5yLyysBH1BTpt1t3XAjmXmZpYDWQdaxf+QGR05i8S
ppnBxfBDtotd5IlMVLSGvIMQrWx7HR6qje2uCZv9UKXoEZgFZ7NIDHeGBdqgxHOFM6yTfEX1AutW
2Da7WZ9Zrxx/nigjTZagZXE+fFC9xC9L3xidVAXyCbEZYnUDPiIPbGmK7iS/RK8Im+MLa/ncvS9c
ykiV4JAIvOzpnl10lRBIOItTPDBQ5v4oehnaPEFXxsnFF7nR9GxJcUSrSHjYoD9LFxMhPtT2Zfos
h78ESr1sVLSHHIaNqOME7Z7ZFR6R9ApopL7pIaJ68pO6lxNnePm/nJxvQZJqJcEMFlZVCtW3apyf
ojDcp/myuyxGqCMXTIiUdlGMFyjg8djGUWXsgTvG3oGawb57Tl4Z50rwmLVov2iuRbODAvcgXJRp
1QDGy65qYFH2kl5xOyvdh1niXVaSecCFw4JwsUUpEh0Nawhm9dTbCtHsLgSv0MtQz3YdiGiGBcZJ
uMhSjHKVKcmIEczFGYxD3yfoBkp8NZfdsa7dKcUEmKILckqRhlycmXQtMZUGlkriwu9HsCf/qEls
9/2zoQmOXsHhTrhw02lSpWlMVJefRu1nOPy6vFkim+DCyTjnJrInrN8497ZuHEn5FIiIaEU6cAGk
UrseKDI4bOQ5cDWV2CkQUS6rIRDBtxXpXW01Y4osH9UwqT2Vjchxt3PMPxkQ30oUadM0tBX2YfKT
O6Du7GNc0BWwdHc74VWC+eEFB+I7icJlKVTwObMbZvHE2EUxZPDSumyQUrpLdsJkYDuXP+vGxYV8
AWhBTtCEElwr/nKIvcAdC+eNQU4BdP828MjNJ5/iVweZzoWJTq5MvZ6RU3ZuEwMAk6BoO5yYuoHb
gs1en+0F3ZGpGz+KKhMCo+d5JkvwCgWgf0C+rgb+klQ7qoP4qqPeZaMUhAm+pWiWaThLObsShotT
j495vzfDn6Z8CIRDSpsmQ2XQ3hOMvv81iV5qaN1YSiSpLQrRLEGP7/Pr2ClPbAvlV9GjzeboLV3J
48JGRuSByBWqVmwEYDqlXnhfXSn73Kuv8YDiLw4DABr3DIuCoqPxEArJIjb3cPUFXFBpQqMDp+WA
XK+tgVsCwDLNOJZB417ew83z5Y+Yv4bN40i3mpAFljXiS7MTjXBc1kbhpyY1GQbZF9g/xUwP6kxP
Fu13+ZwKhtk2w+RKGy79QANtDvQ12XQH3BGJrO6NUBZE4s1gshLBBZOi6nM8LCujC6SQ72bQO7El
o6EhepUkRbA3mw2tZytUZC6EDOYIhuYJgXJ0pFv1OgW7tJceWRtR7hB3fGP4dZY9PeQHFEPAn6gf
xK+mop1jf1/dvtvRCPS8ZPNtKJZJt1b8XVIE9QXRknLphpHHIbqcYepLOHtEqmwyqrtKue7I42Vj
F+nCJRtphPJWUjDcITB0VBq1K8zwyuHwmWb49b7x0SOVqlQu4VRmk14ZbZ3Zk0TQWEN8kt0F+rLr
G8xOGXj1jTANk6qeaiyBwE63Hy5WhsoFkCFKFqlu6t/Tb/OPzAXE0sG87w/Nlwws85dXdvvCfZbG
j1uWo2X0Q4QbsK7YmFnuv8ZXuODs1ds0cgOQBKrC8rsgcr3XsVeGCTwAU9HYw4KJUfPla2fcS4VH
E1QEfQx62FP0VaDiVgPhalffF3wlsKhna6pGxLAMdHrolt9NwH5oUH4U1YwF/vC+1itBUpd1JYh7
ECzLlyU6pSre0ONjEwtK0wJv4EEIF0nudbC7YMta3e7K5yq8byvv8qKJNomLHhnenwx0H/wGFNPY
SAju1mJbEKnCRZBwQHdZo8LhsvF56a4wg2YX8dtlVbbPFs2gMlHAw2NwqmhlGFZLCQsfg9KPcpRB
rdG/LGJbjbMITo0Rz3+Y+YaInsFCokGD6E6aCm5cIiFcEFyGIEEzOMx4SE8kfDPojiTfLuvxL9Hg
rAgXAKVyLqp5RkQfneJQHUw8m+o37D4R7TN094iQUrYd5iyOC3W1HpIxigF5kS+9PQeTrdO7SkW9
tHAuKyZYO76BMtGWOdcpXGYKf9Dcr5cGlDjeZRkCZfhOyTJIclgXXtEXYthEql0leW7zApSMn3oC
BpL3fy2ab5K0NNMIAMqLImn+bPVPWnhvpSJL2A6aZxl8upRkehPWKCeyRDq+Ysgg73M4tyIbEG0N
lyuNkjIEOrOBErBe8+KRCmeAiNPgX+4FZ3XYV6xCM/h1aNCMMIDoIDvmt+auemLw6OUO7CpvDNgC
i+nUp9nFuPdu+GK6InCo7frsatO4GLEkVE5nFe47555ObQbbXDr5DrANDpprbzPU3d7mk2r3EWh5
RdVZ0SJzsQPMZFpdAJ/ORU+JlxW1UxUYGaPx7rILiMRw4QMFYIC8Dija9HJ1LKrE7zrDrVPZvyxm
u9a8WksubnSWUQbFjN0cHbTlHAc33DO8MTSqdf/8l5H8+bJIgWY8p5Y6y6QuU+xeTgd7zl+C+EEB
U89lIVvhFye3STSCd2Fg9XPb1GMqLJowrYXbsuLnewDjjHazb/FU1djlYwL0O9FKbuj1QSK3Y5Ne
lmCoR8uFfAwwqIzBU4c126YHDaPKOMRc8WjRli9iRF/GUIGKt8G/emLpCNrGht1MBl925K8WAD78
zu1OwREEr07ms3GAKAdim3nTeNJufEz9TwSdD5/AOWM0F2aolBQGVN4Y8y5DH/34S7CZG5W5DzK4
zZQjPVy0BoGtn9QJLG+YqZf6w6L1TjWirXnIDTuV0qMSDftuKT05JKLNZbdmrl734Qu4zSVG0Y0D
RQxnKPGMTIo+NMCjjJ8Yf3olIibYNKXVtnJOKYVTFefMKbtm3ywnfTnIIhIzti0XFOIvK4OlT1Ic
oz6WzDeF+QYyF3CLvqTpvWDrRHLY1q5Oi2Uw9Vxjp8VyO8W2+e2dyuU42CBt3GEy+gAH/fkpSGVs
F1wf3SBIGE3uyB3DvAYsCKTW9eiXMkArBryZD4Ygymzv01kMd+BandGCMAlNAblylIJdmJz0TmB5
2+t3FsE+YbV+VRtlncFSVRnF+6kInK7VkN8hqTREV/ZtLzuLYp+yEmXFpmUQdmWf/Pih8oGZtqc7
/X+C1RQtHO/QBk3ksMXFPEgfK/OokrcgebpseRvXrg8mwHkscDtlQlssXHII98qfa5cIx3njSvRB
DOeqSRERuW1gacHS+HIlg3JJlAoIRPAH5tjmgylLiD1jetTKoyGaRxBsBk+VnBvK0M4dVqqTjvFw
6HR/mgRFSbbYf0ebP6ZlsfC6Mq0xjWk/sB6m6TZc9qox2GN01zSdXdVfBFf6rea99Y5YnO8vlFDQ
M6IknwAuks1LU2/0+wOj8xChATEzvaQW5/86CBoLacDMqAng4FD2dPlYjqWdp4FD1VoQbERryEWC
ZayX3DBQ7Cm0Dp2qKp4kp0M5GYWNT74pOv0BD32Hy0609Zj9YTG5mCAZsyE3as3SQ4lhfgLTgiGj
zS/DVbDvkWPL6PbS7orvo3CYcqtd8YNsLkgEy9ij9x9vVni4obb0pu8DYNKGXuyAF0g7MiDazkE/
4Z3Ip0UOwYWOPiNxWlgVLIgSp28Km2b/mLPoZNxOKUx0HoM5ERwS3MlY9WoepiryxRQ93Gxh5xfD
RiUKgwziEva2pZ6FcQ6oWREm2djkb9D4xfTNBH6oSbwEPDCECux0O1ydRXH+18WDYbas6Jp3D834
RkQcAFvXP9jFWQDndVMYjbk0YeFG4KygXcVpvxgjEgrpes6czgPutD8CPcoGsWkkbmHZNo6zdM4N
NakeQjwX/b7NNz9V4H/dRy75SYDIoDnDlxDzdZYtMsl/yfTPYjlH1Np8TEcjZ2LZEAwIdXaKK+8U
H3C/6LmOnd6Hkx5ScOuETvAsHUT3XuGyc+6oZEOpxhpupDoa2FSvuE2B9of2wL1+sxxZWSt3zV3/
9D90DW3nQGfdOX+UI60FcJc0oGsovol2s4NWkOvmkHvltfySzLjY5P78LEKF33o9+GBn3NG+JHUa
Ko2ORp5/yI6JCz1yqL+1JzR9eZ94r14L47sbpK6sRoL+OdfIxptiBguJIl03YbkXBHTBWvJNDmlU
kFYd3hv2jaN5O3stmwu2Rpu1trF7ajXZzb14dly0mnzHgxGnahoYwAd8nxTA9RglG0e+Bb4mQABE
0K7/cnb8MRl+ljNLlrgpmbEa982T3gOFTf6i2MxPRn8EjxIrxGLUEaQ1oqEtQaTlex4aCmj9zkBF
MUOTsvYw0C/jeL2MhluJYCoFgZZvcagyg1YyJQgJk4Lo07Sa31uD5Fy2GEG84zscurKLK1NBHbsM
r6t+vww/qOpfFvEvKdt5t7jQEqZajJoeUpvkAPJNtB/Sa4a01uw+hbT2wc+4WJIQ1bCyFn5W0UOT
H5ZUMGSxuf2qopiWKmsakbmg0WZmQIsRLS9GlznKENrTsqeKJ6WRswQ/L6/bli+ruqUaskYt2eI7
ChZj0WbCqGos9UW3XvKgA1+Hk2Hq7LKczdC/FsRlD7peBEgDcQPRHuOb2QNJzZfwu/oSnxiZtgVS
VtYRq3boYqaCeLVl42vJfDIxBAadGrwD0qF1U7U4WN3kCbRjv8Fn8WsZXD4h97Q0mwXLyKA1Uy+5
xXTDAvqu5SsD/tUPqSlYT5FSXAohActsWAgFr23zmshfStm9rJHILtjfV7etFhU5E9cSJHvda4Bq
OCaJYmnXjj8vi9mssa4XjnPbUiet2UwI6QBIPLQh5kLkxKZOqYLjHAVPX5HsQQSuuRWO1jI5/+1k
nYxlgFKgkmfHISsf51byqtwUGMWWG6/FcG7cR9PQLO/sr7XsVQqg9YrEMcb+WzwmN4vwjUhgEX9V
4wqU4BPGRFouKKFmxGtUQzCAIBLBXTfkbpGr2sS7xWSl9lz0tqy+XrYHkQQuSjTDolo1W7PUfByM
b70s+H2Rvb3/fWXXjarToI1jdrMv7vTUYegBow/HjfYVPBXYcp/JylZmwPcHADw57Tp1AWVA9DDp
12F5S5XP1CvWMrhoUM7RPBMJ0WB4Bx+PnOlVuWHUAdW1LirxCULd+4TbagWtmEREHcnsStZBLYCe
favR66nqvVG7D+Zo32u/1OKhW+517c6SRQAbAt99T9pW0tXWCNV2mExXJaZXT9TrjfSgqLLAd0V2
yIWIoFf6Mg9g6WEQPoUE/A+LLjiWBBH2vWyy1qRqy0XKEWGzfmem1+p0CLt9JX+77FCbUgwFM42a
qVD8+zGOm6BhDmuK8hLtqV3W35UWUwTjvqOR4EDamlDW1bMk/lF/wRNO2tSwQXRtK9T+TWCRHiVn
eWhLu/pBfKCtv4qulGwj/jp4V1K5kNQNGqZ5FCTpaokzdgyRmre5E4M4cMj6O5UBEBqGAE5iM9dc
q8pFqRTwlHVbYZQuO+Q3hT/t9WsDEz0M1Vc0hL1p7yv9uORl7AdDMiWcj3m2w4wZIq5TK6Vz2Ug2
rzprhZg7rGyRmPFkLSlSJHknH6UrlsSAVPg7eRlfGDBF6ZcHFXjTwljCdufS7nFxSw9VRUIfKFDs
8DIRDffVfBXPu2H2cu2bme1GgA+Oiz3Evy7rK1pULrkZcIjpbYMLrJlibG76pY8asLSeLgvZehb/
4BBcagPeaSPW0MyH2uPUuOQfqbQLNwEGOua/3pLFWYBasxdWW5nt/b2kuqKpGtFNnX+0rgeNNK2O
yCXvyq8melzZO1mJYqfDIK5FQwGbcdI4S+PipFXKS1Qmo+nK8YAOwui+nESMzP+yjha4mzTAEFAe
tEmX0fYcdQhh/WgCMa5KO1fHjcUZIc+hkZztkj5NrhS1qm29iDIwAhW6XZPF8ip5acGYZWJeCvTE
Iq/ZUh4wT1S1ZN3El3HWG3Z5nMU6conGDXYtLp25M7/It4M3uznABTBPLYI33jLctUTOcGeMrpoa
I0jIQWsGfCzN7UUAepsZ0loGZ7bsMSKq2FUG04rvyFLoPK3AKoh5nLvST36JGEyEAjkbon2tVgGM
yJ2d6Amd2RiJn0eHzUMzLoReETKCiVaRPxMbEgdpjSGdNG/tYfgnR+FPlCpv1aoshaDZXCXEVHS+
hmMamZHFVGHTMsFu3IVH06HXdMdwI6kr4nPasMQPwjhLXMJhyNjAIIhzi8FPpyXbKXQRAY9u5BIf
pHDWFwUL7csCUgY9cmbgjea3VeLos2g2QLh2nAnWgRKXjPYI5AcNsDMY1xEDi5nd+lESNmNt2d8H
tTj7S4JxSPNZBjjUwQIuU2svV8D4ObEuH3Z5F2UsG9b3QRxnfclsTmCmQnGPyNfL/DBmfr88CI6e
jUNgLcNg7YSr83wupwitvABKUnf0VvdboC/TH/H7eEPoi2AbBQr9hXrbTlEGqg+kmFHiRLh1pN8q
U1Q/ekeb4c61DypxOVczN7GC3nHkXKfmRL6w6bPAzzEMll6jZOVU+x7swNUx8owHyS/EUUq0pFwi
VoXlQAMdNslAd1Ww2yduviNgt9e8WEhsL/IAHvB2ynLaaRWyV+vaOFZ+cAhPgxegnlk5oSt6GNoo
VHxYWi56SIshle8t2Zr2a9auwI1lRXu9AfhUsNiXLVNkK1wICUqKm2oZWu7cPsTzfSVfj9XhsghB
lOIBbUErl9IiRK+80X8J5H1jgZQimuyu+HFZzhacx4dl4+OGPDRVwZCrh7f4Jr/SbYKdCj3kW8fZ
J0/dHjQ0mLdn9DqsqU4EiCjSk4sjoZRIhsHANrITe0MDdBJmIpl4ME1dM2rVEm1ln2CIWevMX/LM
igbzrMHXtfIlLh707FnYtSqwRr5xu5Eqqe16dJUV9beifhr0Q94/GdXTWAiqWVuEIpaqIKk0LTD1
oPvxY5TUhklBPwTujoVCvlRK8GbQaHH0MvuZdssrmnTfWjnOd6Ou3XdNI3oU2bpFfhDPRTSwGwyl
PKHtp3PVY3FXPBKgABI//Caeot1yu7WmXPCi4dKCuAhtEGr4lA/7NnmIkq+X3WEzZK1lsBxldeYA
s6CmjQ57ZF3A6HnYTVemNzj1Ab3HOyqw/q2EZy2MD1kdXrJphhRuLnYpuVtEGPiiBePiVD00da9Q
nDbjUuyblHgLqFEsKhpN3PLhtRpcohM1VkuLBftiUWBFJ2jMSsZTYwEPhJa+YH9EsrhwVal0JJje
Znn94FrHwlVkm82ns/ntYRcg16mcbGc8XBarbrnzWkUuTDVTtkhDDysvTpqfe8EBMNK7CdTQ7Y4c
k4MGPKB6l8l2eJpxlCb3w3HwuhbjyMMX/UXUbCXYVsrlRTqdtDphfV2alNiLfsRQBe7GgsmgzYRS
VQwAtlrI/AG29NET8lDuh6XDSrdedWB9Ft2z9dS67UFltEiasMtp2xn+yPvr3b8YUbqRTMw7hde5
dQpzgbNtr9r597k4CRgzcBYH6LwL88dG2xf0MRufBGaybZ1nGVwwzMuokq0B0aP2zNvoNHrlTQ7u
8AFwYcCK3FW3LNn6TdcFqoEcYFHgkDt219KneOsQl8+fwgXLsUs6hTAsDdYblNyBLcyVcjvcjW56
t1xHR12g+1bl9INAtr+ryGmRiqD/GA1yg9+cYswZ0NAurk5s0CDAoIHkXlGBSJX9JJ9Nr3Xk4mdj
1J1VEzRYVeiKu2UMc7GXO9QrHdYLFLi6Z+6iZ4ZIptrJcbxS3Q5c8SIS4C14OEtVZdmgFtEJGrI+
at705jB0tMdrDKiGiJOjI2k5/Qa6SfzUqbw6BqNYhtag7Ln1zfv6wHDnm+x/uJZtrsjqU7jwqBnA
Rhhk1M2yrERnaf5I0kEQGEQiuLjQN0QpxhZtEE30Q6KSLWWil83tQ/isxXvOujIltOCa0W94RmfB
lIH23O3jw+TBZdzxSvSyJdDn/cq2EqbLmUWrGvoMkj9jPkYW1dk3g8JKGy4o6NRMTALElveeDgrU
5PZHxJLcLyG6BjQL3tE5sSsqSInU4vw/TVNTQwcOnr6rh9zcK8nb5Vi3nXeqmi7rlkJVjceMVYFk
3hQa1m0CGmMLbtjGM4/s+BXBRWxHlpUktsCrHSpzuRwAaskWECzp3R2jGiUHeoN3z9pJ73Rn3ivo
yv3MebGSynl12Bb1Ei/w6jZXdhnB5RxJlJmI2Ag3j6WVGM5jjUVWA5Vhbix6ukPDqD1KixOprXN5
u7bN4bxbnNci6etrSmAOICci1q0y3F/+/c0E6awGn5Mkg5YQkDjg9/tXbXqjyr6Vr/rcN9FTd1nS
Vic2wu0fVSh3kI9R0bYh43qJDjA9t74ZVFtx653+AGIbP9u3/gDUU0AyvgIgTiBcsFuU8+W20cMQ
heXfw8VZf2PVld1WghmBrYesDxpyvjstjTJJAc61zh3c7G45ZKjSjC+gukVBWduZx/kA6tTCKZ8F
SyvaRWZFK08zOoKiuYSqngLa4t7pve6QHtmcvvGbxxpNTjm4hD9TTFzvKHeOF0NqDEEF4xxmNjk3
0Mcq9S6rth2Ez0bDxRDNpCTBkBIDtix92k1HjBD49UxtqobuZVHb20dkgz32WGhq59WRs4aaFL5A
dhXdSXa/MxwwYAI5WX1DS1B+YojhkadL9ifeWQHJe5bMaWmoUiolMmKyWoTg9b2nGH/WifIZJ1hJ
4SJjsejFEmlAvcmafl8pz4bSf6uU7jN5xkoKFxjjQqqGTMeD2dA+jcF1HAri+/YFZyWAC4mKrKo9
UAFQBbq1QED0oztkfrpLqd2XNvGt19AXPXBsRo+zRB5ZdqzGoCktNDeN6kun3+pksLNI9L6x6cMr
IVx47EM1NoiFPDxAb2+cYEqUjrbSBW48+i3GfQXGzmLRXzn4ShwXESMGLhYHbOzrO1hm/Qy1wzdi
jzHrWkWV91MBeCWOC41BP+VVleLu2yr3g/TUUJAYCHqDRLvEBcGZLnPbUDTWSeNVPu/m5NTqu8ur
thmNVlpwEWIGLW8bJijDJ/R7PA12HOyXxUtCUW7LfOTS5nDxoK2bmPQsCZzALxFrj2Yw29J0Gyc/
ciS7Qoa7zecNvBQq7FKGuEe53THGbrGmpGSZWocXGvyP/A+j9Ul8CxDR8jdlZ+6qV9OLvoZ3midf
iZLe7XU1dd0EAJpM+UccFH3naghDTLsuB5I/dmiE01JbVD7e9rCzFM7krQznVVizwRcjtgtgMNcg
7AAELvoHLBEk22beRs6yuBVNowltHmGBwlOv2FJ+Y0mC+rFIAG/tcdJicBdlEYX8qpR7KRWY+lbj
A86kswacrTclCWWDsOz91H/NPeUVIxbJLTDLfgaP0b7ZKeXpE5P46AVXNFnRNQUggdyiVVJTG12K
gmSVFAhFPxvAcFZJ73zCiQ1igo9d1tE9wQXazJLr2mJjazOe7ORTUOSAmrmhkyh138wndIyMokHF
MmTY9cesbFHMXu4KtBawUg7DOwSeQodehvkn42LQvHnfogMHtn5Zv82dW8nle3GDMOrajnWGsMdC
6ZvhpCPKK3hQu9UAcoc+nBHgKkKOlS2DXEvlllWbQHKvY3DAVW7DG0AM4EChIGoj7nsnhSMekRfq
yflzQYxuadkVbDxmB3ARYnoExbrumB7aGLWj3BWDFImU5CxUrWij0hKBmYL3tPtHE93Ot86w9SJy
Xl11ahTPLav+ta9Wudil2dp69eWygYiU4Dy70KRRlQie0TAd1rlTpeu2ooSKd1nKZjVorQt3iFXV
sIxTgqCenKoDCqnXlTf7igP2+v8hv9g8wtbSWPBfXYHKkah4k8TOsOms/AEcD99Z11B41e4k4Cxa
b9MO0d6Jv1Y3wIt9FJ0tojXlst7CjNGZDIxnd+h2sX4jZJ/aOiHX6nGxJJtKjPSa6KmIAZdnJ3SI
7EyjB2U2r7QyFkRI9mN8+rESxtfxwlg3orxHAGHsMYyORNspXvcZPFFrLYaLGG1KrDGLKJA1zOuk
fh0lF8RTomDIgsAlXbggEVpjsRQh8tz4KyMRyACxJL/oO2mHye+9drhs81tgn1AJeTo4Hil71/1o
hV0y6/pEMOiZHQAKBM76HDOCravvYy915srW7hnjSO4WjgnaBGaQ2TdhNWDbFs8fwdliyIiTMgVt
kT0GTf0sZ+hBPr2RvnZelx1Vu7wN3c8c3WvFOfuMBzMms4pbnyHfd/qviD7H8vPlxd2OjX/U4lEk
cKrlYws4FDfrjjoQ6ZKDVQj2j23P38ZyFsFZZJBLmSoZKPmG8kumYMCyutIxRNCV+WEeBNeVrRx/
tWI8ooTVTNFcy3CyYRztcZB3Kvg00uup/KHkJ1M4D7QdQM6qcSeXYvXRUieT6dK8PEmV/jjIumfM
OjioIsEqbm8URXEZ/5loBP7oBFPezMMUdxAl5+6sERvwT4c5fvmMOZylcMdLsaSgOu1w+k90thUD
E6q5TbKn/08I58+NOc1ajRExpPGzI5mLjXuzXSqi2ui2LZx14Tw2wKjWotWI7lLyPSy9HmSCJLIN
2tlRc1dmgqvD9smsawhRgBbTgbD6cYPUmcSDbOAixDoc8z3rcGz9Gk327GQW1bb+RZqBHmU0uYDs
iXMqcJmHRgzeClRFLVTVzP30nF2Vh/GAMChkcd58dABi0h9pXLw3m3jWWgUuDNi0b+xpkYELhGCI
TR19BzTO75mTCY5LoUxuPS0aRNPC+pJACoJi4WzHSH/ZqlYmUpDFkd2osSNPBDErXFl2EKxynj6n
UmKgaQM5D94hXMVe9qwvUTvW/rgngrngzQCyWljOq1UNxdFsQLzCcLhLspumI24SXVfCQhg7Kv4K
witBnGP3oZnSYMGIVx87Q7J3TUxi2rUnKl5vkaFZa0vhfBu9NYB4TqDQ6FSnLAclB/atPOK9HRVf
TbcryZPdxIvuRWfl5vm8UpDz9lkaFcvMcc0N205y5rLNbACZmfvLoUu0X2yZV8YxJ6mJGIkCQQHW
j7pN7LT6EeDWG/aRwP4F+vBvSGbe4myZMEcTKdpVnclXs5y6l5URieBjiFaFNDNQ25uLX1Kr2sYk
ur8KrI5/IWrG3GrVEPcH1hWk7SUPjYy7T4Ecr42Or7TlVaBEYY4u9mZ6bHA1sZ6D5e0Ta2XIqqYA
Og5VPW7jA81qNLy1oQU1iXZyCKCVZNhdFrF5wp9F8D0/UVZG01yxBg60K5DqnylWbSv7clnI5p6v
hHB7bo1KF2m4Irhte6IlHvg/8VChr36fOykSE7RsqNABs6GTr/Ta2Okjsf8/FbiDocjzKAXVEKqA
0XcruA1EnTSifWBLuPJxqw4KkKTBLTTrkNCXtrlehqfLKohEsL+vRHRymRdlqJquZYK4rpWdwWgd
axLYrEgKF/MTTQoNacELiwHkZ2+cckxQ5pXujTEpBa+0m3Fxte1c2IcqZVsxbIGqLhq04aWTk4zG
9z5ud1OwiHKDbSPW0EEFjCzkPpy0QkoaSWfda2ZDv7TKfKMC2v7yDolEcMcJ1aS+NNlgjLEYbhjq
u6URYTiKRHAhxQwytGsx9Lu60O9lA3SacfHlshbbFvBnofiag0JybEWOgvlEf9TShNf5l3H8elnG
9tafZXARBcC9Ra3JiChxMNqheqiNxk7Jr2QQJNgiXbjIEkdZHQctKCra8ic8RtbupkDwCirYkfdC
xMotNXlMzVjGfTuVj213pKJXXJEKTP7q96OMlFK8kMFttLd+cLvkflQEF+DNFnQdDz7/9Q3+vT0f
4kELUjj97zJTtz8BKx3EApnz8/K+i5RhdrFSph0kmlKCyoFR3imxr1bXrSmIKqL94Py8jxKpVywV
h1X9oAVXtSFqrhMJ4Lx8DIYR7MG47upxAbz6xNbrH5dXSbgfnJfHVhRWWof9AAleuEdy4gV7854V
0j83E7Dae/5JvW8DPYsZF1RdNm4qfc3KN3MRvYRs+7upyJqKQVkk1R/33QjmZZJ63AW1JHf0/Mkw
TsqgeaMpet3+l6U7S+J2J6N6nRfMlBm57jsk2ZE8MQiM+FF0e2A/9df1yDiL4naptqyIGAqqppV1
m9WAFbrKtFfZOlQpLpqaaDh/2+z+SONze0LiZQ5nZHqj4WNekEyfcs3z73MhmZTmoAYztImk77Ph
E/1VWrzLdi2wAj6zBzlhZZQhonGsPlXmry7/Rbs3q/cvS9m+jJ/3hc/s66ktkpp5z+Bj0gXwcOwi
qWPotoT76ILYuR3RzsvGtm0V0cppbuckQwVnQZUyNx2j0W3ZOFxWaVOIKevoNzUNPARz2aukt5le
R3iMAjOuXTSPufHaj0Lkjk0LW0nhVAnHIMhTXWGPDSzolNd9YjdXaNncaZ506E0QUjeivdo0iZVM
pvlq+fQ+LYckSE1c9uJ972m+YtcOvQHtAg6g3p1RCIv9RJAViBRlH7USOkyYgxpNRHCpuZaKG7MU
pAQipbhoV5UNrbIGSrVj+VqC0iTr4uts0XyM9ghcarMHS18tIBfvAmOcQt0y0T30hRyJVzwGLrix
VLy6lnh1TRwRY4Zo7bigN3Z9RZcSmCfdNHyZ9OpQR4Ng+bZj+FknfmxZU/oJzYaQ0XoBqDjS++p5
/hbtU5/ktpBqi6WAf0VxdHKbuoIuBMp3r+PZq6viCI02ndujZAjwXMNNT9qRdV/Ne9GZ8S/7dRbH
ZaTECoD3h9d5nE9I5p60/bB/67zfsHeyEAZkO3CcpXGBoywaPapLhMI0+0qKpxBw7MIGNmbNlxaQ
Cxt5PY2It6i5LqluWym9r+vobez7vdpHR3RM7y7HQmZgl8RxEWOIUjWcs5iVh5pDAWrV6agiVRUB
qGzbuUkURUHlRrU4OyeNZElKCgSyoHuosm8q+XJZje2d+fP7/HEup4Dh1YEGB+5UxfsPad+1HDnO
NPtEjKA3t7Rt5Fp2Zm4Y0swsvfd8+pPQ/t80BWEbZ7URulNEFwEUqgplMudoIc3xbivEHAPLroMC
DvP/1kH3eidrJ2VTgaoraUGRrsCOUu0W9MDU/vqS7Dqnubbua8DeLiZBhwl/ynZ/HXHBDtgdIpvP
oNS+X7NpXguN3DLrNgzM1xQEeokzO5GKPoTMNe641Q7eDlO6P1jpWAiyTKB+jdsefe7vXSnXoFGp
bMwTya6I981XBka1zTqpyyCi0yLrBKQA6szcm9V4sNL2xyrzTCRvbeT/Gw+mtZpWNB1cdTK9ltp1
Mx8jHrEZO4wCFqhqiBaawTTKi0WLUi569645jeH24OgTvLGwrdohEF5oieXaRqYp3kikfFknGKoK
0kqCxj15ytXwu3B+zpgcTnfiG4+mnrmDG1nU/W6rJDdHDc8eI/TzOFDnGy1yLl9xpmFE+zrIdAwZ
zdDUIcXLWotjmQPxT42fy2rx4ka7TZX6US0m1KYmjmFkd7lt5FFhTV+ABkNJawPzRDrmerXenl4V
QAFEjR15BoBT+hu4NOPAJ7L6B105L5XSlUyV0khVMPYQXw1eAtongAX5oCtyMJjl8+pFLABzU9ss
lNKTOZlFuasV9A2eRGcBhXHoiQGpuxFcbdJrZIB2Kn4bHSOQgRXD76FmV6w2X0BpTyjM2toLaMkk
dVv0uoEDCth2fuiav4yn2en24wlM1LKXfIFkbrt0+rUOgKRSbQSErkOf2018qMzbtLm/rLdsY31e
nUI9BQc0/4CYDIrbuvUei/AMwy53BJSgDUBsiVk7Xl8/OywyDWATiiqK4Ralu+jlA0BHgfw5cVOK
7MYOENLuNW9wUTZBOdAXOYtk+veNQEpjSxV4x7WVkzlP017LX8ZXoAkQeP9ZEaWkQNRuF8AgwPE2
8qva5rUdjesXAD+hDmchlB5GyAQrVojk4xKgagKUN+2GkHj3GIzl+VPyvZ/irj+iVFH86HLCYpim
ysAVRzNtEGenPvXbrLP1ybKN4m0W9peV8PL5YCb4ozitLVQlybB9at1dj7O+l/uvdaRtlkQFJaWu
aHkar8hK3aoHw48OmRPuwltCsDbseJkp5oIsCRBgIpBGDLqzXk8B1ZyIeGcUTX8lDWjiC3ndgsx3
50YEtZ5hjaxZjxPD1ZHNDeY8xBB9GEV22Pa/Cr3iVO2Ibn1SiI00Kr6KJF3s9ag+9yZOfrxLPV4g
zra1GzlUSJWjgb8Urdhwq8VuwdoS++Yj6Oj8/Dg7AOe60V/yoPV5HHzswHkjlvLevdTXph4jjwyq
zQowphLBpbtaHJIaya71K8ISLhNw77+hMd30FHGNFPPOWTCIImgHdUmmrzcgcCrwjSKEldFlOhzi
alenu74+dvm9vL5dvnFsGwz0dxkosYi0LNokio1UiPkIls3cMZ9MoNXNR3RgHOvFxi7ctAFvuIYV
g+miaqI/U9IkNKl9vONJKwI9v0GwXFbCbu7Mmx4wO000P3AWxroXWzmUBul9WwPHhXACxK7kS65a
OastOKMt/KjQ/Cm+CSfFy3wenhYzKtrKpVTIUI0MFU5c+TyBV8NrKzDd8RA+kPgZmUiXs0yWhdmK
o3yoso5LLId4sn5LTKhpAQBFGLQY8ZBur17j86mAmCqzFUmpzJAZBSrGC2xAdhhA1zh8lyM/wqR3
sU+ma2HedTHSAkejCBKdU+dh9nptZVMOVrD6PM0VdATKQRwMnvCtQ8xQACGicVc8Ubpbvg9k7jB6
OSRM46CDTqWc0lBH9QJudvhA61XISmfOePHde2xFW1XCNPg/EZQNL8txsMDmROoXOnq+wTOPicDY
7+1yLzs6VjgDgkTL7CLIHPVWt0OboMlE7pza8dX8ffXak3DHi7jZ57z5KuqmKqlZCJqBzsEERD36
c3ZI4F7cxQ9tDKHhGd3wJLIs33YbqCsrVouR9ylCfKE+mepNA/SK9sHoX7v2JINW5vLN4R0rdU+V
JZ1xshaO1bwdwudSPV3+fZan3C6GupiJUmarZSLWJNw/JGVFOpr6gOcpmWZuc0jUZYyMMpwAr4D2
zlp/kJfQLQQrtbsUsxeG4VxeEtN0b2RRly9WkyYZGyDQ9j0BxdJ2ggVOTnNUOXKYuWDEYZjmRyep
rtEtzFMrLlWDiWyMFukBwYiKro1ThMZ9fn8sUw02oqhjyowOyBExUgLK/BIlT/LqXt4zsv+frvbm
96nz6bMUrRUNcmCavKILtRNCdFUCH61u/sJWdnapVcFlicxT2kikTikXMFgsgG7W1cfXWAsS+Vlf
7y+LYDu5jQwqRinDcNFUYrDMa+C9AatJdTGk4kQIokuHhzPNk0b3u4VKa1qRivS58RAGw48Grb0g
1LC70Yb98+Kny4vjaATNcFVUUSZEKTQiyY+9fDAzTiGKaRjOe6fRxl6JizRZ3kNogPTsCLskKXN8
Kc7SFBEpKNU0PwHNtK2ZdWWMvJqIPsRBhpfsGlfKeLUopn5vxND3pyjjbF3wnGq6+7naiemDHP+e
+8SJ+x9fOBcgqmEpxC7Q9VB0q+AzCJWPAX4xMRAyzruaee6b3yf/36RXB1WoFktbsWHIKrVHs+VE
pLzfpxyOVEzhulZ40gx54aUzcEJKnrFh35TNGqjT6A1JbnqS+AfsPB4vuWumtrofXAKmHTdcVkGu
PMq6aW2YzCtpdu39MFj30UERnby1yRut9KZdVu4u6wDTtm3WR9m2buqzIjSRAjeX6IBKTSAUCuDt
G7HkRAfMB6iOITLyJgLGPV0hLLs0a2pEHbA51bP1DSfmg6fwBvD9toj6tOQVKCXw7uw/7OdZKmUb
GmVdqioiEDagYV88hH6+eVcem33pLUfuAAMJ4D75JiAVAqjcENHLS1nxeZHDdiQz5qCdzfag8/RN
VxzsxW9Nt0WAmbi8pjPmHThLpAtg7SQthdDAKMnVTav9MC1O0MWOWTcCqGA9DIVoMQmMh7444xWZ
ghZ7l2RnCZIcYPm7N16KjBmAbSRSR6b18VjVkoGZQz2yV+MU5y99fZ+oHK/OzM8SXML/Oyy6wUU3
S21Ucpg/zPFoNsH1Nm6sV9SaHBAc4Jk3vCVvly8b01GhPRADlXj1mHQtqBG1PMPkK2kQNA9/z6ES
5IGvKf1GDnWp86xdwmaE0rfu4K2u7mBW+aja1X4MEp+HT8YEYAOhuy6ZaKwxP4NtyHnbxzNmRAG2
sVd2/a646vainbi8aVT2Zd5IohyKGAqJOLzXR/b13gBTzGjXKMhoDuE85r2dmDdrI4zyLmsvrUU2
4bCU2tzr5gogMW5YzlT1jQzKu4xlmOpiM4+oNSn+Qib+wX/zkoCg0jZ+EBcTuWPldFyeH/Z7YCOY
cjNSG07TUhLX/1DvCZADCOkcHZwUKjAcLis908NsRFHKOMlFnLYEn6+0bvMhtivNEzpOEpUZM21k
UHa3Nae4TYwJIGxVahuyt0wvc/2Sztc9j/qds3M6ncCXorWO5xb2sLwipEypCzR5oMmgM/KWe4+Z
7uTPsnQ6e5/3oayrNWTJQYMaZHMduph7Mk6SY6JXI37ild0vbyNmCj4GbE3aqosC9iJXLeTeiQrz
rcnCyWkXMbcLbUHBv+xN+7J6MOutuimqFtg5LU2hs7OgOQDlR4Jpq/U2eQ6dyVEPKLceErxH6hc4
T7K3pWPtuXVy5u6eBdNFwCaJMvBiQDE1e/IEsAk1ThGABg2VH9GuAx57MfMebMRRjtSajWTqhREZ
TOtGE9+k9VqLfnP2kulgNjKoAywW2WqkWhuhnPWeRKyypxz73XxqvXrXuYTyID9FbrVL+Glapr3c
yCbbvYn2ramUJbXDdtY/dRB/aFdNkAS9ZzyN3vA+GssDWfoHzVEsWVckRdHpTHul5eU0mGgaNdoD
1MdNv2E2zC1zW3huJjsHebLo4nQdPi4COyqCv/ufaMqoAfqrF/QM4wSkxyLZme+sEuqDiURi+MLP
ELP3FpZAlk1DFnXKT+SZsOZLizanSkcznwW0uyXfX9YdtuqcRVAeoYzNvJck5KDHbvyuxWhCK0sN
ee/2CZPVt2iVuY366bGXubwBPMHUVqpx04iWDJ0FLJhlo1MRk8b9zrxDrfLRxI5GjroLb0gahA/4
yI4BLdEgrTmIA+naSds1s6jHJC/mTH+Jz8gTuz3G7lGpIW8S+a10eGEFsyKGatMfkVQQUykZKqYl
zlK91h4Iczo4WX0zAAga8cOknUv+Kfv6UQpCP35eXNL7wbV9pMz86aGy+QgquGmiKQKxmY7Y14x2
aoMKdK5ZpZ2NJzULUzsX1p/SeI8W/G+WFj5e1jSmMm9kU8qsi9qizIqBoeu436Xj4Kf67FwWQXTm
0vIoZe7CxVD6Gk1rYodBaGsIX6V5tTNCpfMgTOKpE3g5wvd5rksiKTVWQlKHK2LYm4fJGwHAXRc+
eW22RzBqnnR79mQ3eTQOYP7LEK3yHk1si7TZVXLNNuYXnmxYQiA5uuqJoBPNR8ubHRN436Swwe9V
YnqzsziV6mPIomJq4kTXXWst77NweUC15drsQo5V4omhnCZS2qOJOX30EuehncW/QwWamvKgKtlB
naWC5A9/5icINaOSKgxUIUM5+2BL9KoATFwk5SK7y05tOcr5D9IwgiDKQAqRaNoXEemkuuyRc9Gv
eyDUN4FyD4gvPGPQ5BVcvgj/YODOsqgNtMplQJc+1JI4qvGxyWxYOHvyu6vVI54R5Bic5bGv91ki
FYPISq3PloIcyNwInqkPQdUV7uVVMZ9NOPX/bSAVahTZaBQJsHrdbnitZa8v77puLwzeZSnvAeDn
K30WQ1a6uVJt3CFDOpvkdZa8LODvI+wJLaCPBA9OYoKfshztBCSkgJALABTDi0AJWSNWHYDvUO47
kd/cyVs6ZbgtUOO1+oBvGq13fDj4i2AAoeCR0HYJQXqwwPmQ3HIf+eyLeN4Lymi3aT6pygrwMzwH
8PAxdtV1HAP7j4hF8fRK35VPvNwWS6YhSpKI1AKKZAplUgH4skhGDJOmWy9C7431z7rmKCvrxbMV
QVnNKa+iNgUerqtMmTOsj8mcOVYRAabG1qSHy/rEjFc3wmibOYZGpZgiICvkAHQCx8wrAs2zk4A0
cBM/n57yYAl+XZbK3kTwQcggT1FgsT8qsVWlS1GrKAErY/EkK4E81juhq/3/JoU6qi5e9FJRsTTT
QAJtHffisFukaHdZCkv5DXQ2/m8t1GkJggRabgVSckl3asVykqryR8sT4p+XBTG96UYSDTk5F5jT
rycEEIR+SQedB3CL5f177yYueIG+WI6hZivin6W9+4yNrZHiKZxNAVHwon5rAF/c32jNmyy7q8Ab
UCNHQVu17dIo+5xYxtQbMhQiDFtbDbPdkE3+IrQHs7aLRruJ9ZaDtMPyCFuJlLnuq0VQlhEVdVE0
O6dcmsGpwqzmJBKYyiGBJFRFIA8kV8rT5WrXVDXCEldq0VZ/qOUbs5vsMuboIPOgNmKo7VstedAs
HTmZyFgOw2qHQwXcSVdFKjyqObKYd3cji9o4c2rMpbDwpJaT69l6qbObiBs3ku/9pA4bGZSTK3Pg
6lio2SNlUL0a/rorj4Nr2suVjErwV1AljY0wsuCNlvdxHBrmjDPShWyXwItFXwFZMeAuAFCrSYDE
pcxdHWOUXOmQCezkwGgfROH7ZcvAPpLz75PbtVkBCMQXsFDj+Kfsl9hf9+NVVPM6aokZ+3wkZxmU
mVt7VR6lEtX5dE9wZ7Ng8Lv9/0eZgK3Kf+TQAIRtbUbSYiJS6zR78IbX/oF0fvV29Fj9VG+JX69c
8Wi5PIomzh7SAGqgec4NkbADlPH93N9k81EbOTeHtzTqlsbgIDTnEjUk0HE6U3Y3jomdr0Gpj7ae
Pv4nlTCpW5qpXWq0q4jMidTLu6opEg9xxfBmpvrifUGUaskYJZJ0NJhS2l0IpSknQE5w6+SqDDPM
mnVOzyvbMws6BpCEgO6CiEGlJ24sQV/amnSHgNbkqvDGXbRv9pggdnmtVsxT2giigkpBN8NBavHs
ilNYnOE5gQtKMx8ZoZ2aPX1h6zayqK1TOjWMJRG57Vz0F2j16km8KgRPrylTqgudsUTYPddQvLIL
lBn4QsEXViGTIhuoyWWVvjpDGa4DsL5JK830ow7ro9CFr22iu5fFMLtCweH5Rw51f2ZMyMzDAkVT
T+md5E4BITTTboRr4dBeE95cPlMc2Z1PVm8jkrpGljCLaWGmuEZz73XAsR+SlBOlMvVtI4I6oFZT
UH9NYbyzBpho5bcWxBdR9KuI3lL1gbODvOUQZdk4iiwyRgEcEQh6Dn+P5HdgV7ZuxgPJaM4ZZnG4
rpwZAW2WR12nCQN05WSiYvk3qXLn6AP6XsFJ+VeECinGezEhKtxNPKQ55q4q4NSUTIt09FI3a1X7
UIpkjLSkYIyqkp1QvQxGZq9KEDUc9WdyLhkbWZT7VXMpVwCGSWo2q2/Z4z66EZ31ijBxEZTDap++
FPvml76bdgZnnp55uzeiKa8cd4a6ZiJeo6n1qshvzfxQFhwUDGa2ZrM8uptDRKbGyk1Y3vBp8LTB
IQ1HoWs5aW4bWLGXehZ3wpdzfPRo8xrPg2oRxJK2KFdfgBNzk1GObGXMGq/Jm2Na57w4kLOXNISJ
UchivSqoe6fR4GqxV7eFJxactkCiC58MyvnA6P4Ooypzs5PwtpfiV8M8aZWX5zvR+i1ZV6uk2Zz7
TszTJWmUbcFUVyLqHcqYHeA3kqME/IPJl4GZg4RvoNwlL5fl8U6NMi+AgCnWuoWmCACQAIx/YMTF
XmkLex6nq4bbqcA7MNq06L04hwleCQXmb6e7Vvpu8RjAmQ1iW+UnS95YTG1J1nSVccHkoN5XIMZy
Sl/wEkdbkInVnBa1EAx87Pn5WN5eUkalmsdeWQYcnXiIdtUpOsjeO8g+AmFwZl6hF+g6vp6O2dvl
I2R6iI1+UgalNJe2xEgeUnn5VVXdFjxyn8tn9qlToa0FyxoJMCD4V72+7m1BmOxs4TaxXF7Hpy4F
cTQzdJjiMScHOfpyikN1LTgAcjopwCSIPWAiu5c3jrcwKjiJgetlzQOshzJY9hR+q8LcbjGe/d+k
UPHI2qfqVCu4YYWOdgC8h9o3TGhelsHbOvL/jcrPk7JiwhVBgjDd9NNTz4NVYnZMGShqKIYJGji0
V3wUoGVtZzQkhRq9kj6wDvVF+Q5zTI7u56eB8+hinstGGLUaQUrzZhyRw8pl65C0mZ/n/VXKBSF9
7xT9ZGo3csh3bHbNSMB/oJM2lei5Ok5Of2XsIhT+k8McOqTLTb0t3+lS6oDQgDbHiGN72W568wGU
NZSB6CB2Bl6XpIBT3Et26kuRLT6g9WB8roBVDc4Abo2Kt7uUeZTb2EjkYYDWY/TuL/29Vtzulp/N
t9mxDsQyijve7B1b5vm9SeXUEIVHepNhKiFPAFlR3a3lIWt56Q6eEOo6j9LY9jppghPm2Y7Hg1pr
dsbt2yK/8llpzkuhbkKU97jLKqQQWC7tCDxWW79FFu99wII3tf4P9+4sjboKeQIki1KHbU/3hPN6
3q03K6knoha7HLnjHEwzskkLUBdirkLk0yy8a/qfqy87ipsdSB7HfCht49CD4pFngZkecyOQugBJ
OE+N3MLkz4D1H7rSVcRHsfq+lI2NLi+OISY/9vHk3nE/0PcCcivL1Km9LHPVmqXG6NxavkqtU5vF
4NL63pac+J5hVj7KoXax12ari2sV1LF4SLyKXutGN+ZBIRD0u9lbrqKg3ymB6md+BWqBGuOSl50B
o+hAPkBHnYZMmABf96NdM4uhD9M+7xFCtpiJvjLeooPRwqSNXuR0sV3OYFm5LPPzQRKRFgC70FmE
7nzqVqQzMOMBUtC7xXz7XA4oANhDmIA/7PmyHEZO6aMg6hCXXuiEsgbEQnkVgZM99S1Pv9X99MBr
EmZry3lF1CmGZj2aJXqZ3F5Y/WkC7V7ZyI4kD3cSl3mNHMhnzTzLoq5BVCUY2hWK3k3T8qWKW79d
Ml+rkkCqBV+QrdXWV+EID3x/eTc/W8yPm0m5AmA6aMAaTQfX6NMbUypPuRjtMbbIUQ6GFfsohwqM
O2XRxE6AdnTegg5J4xgdyp1yMP3ELa//va+BMHDlySYuOkZEKF9ToLDXJqOJLsXqplFu+mwXaZwX
4Wc7SURYlghCPlH6nD7thqzMMhngWSvm/xvQrKaTd/lomOq3EUFtWVmWrdloaL2fq0cl+rEIhS1L
N1b1dFkMUwM2YihTEaEld0aVtHfLut6FoeYqgnQoe/3xv4hBUp6ySIlR6EOYgVQt7l7EUvOLqD11
pcGzfJ+d8/ZgUCP/KCcRBqvKcihaHAZpGzqZehzqpzLb1aPfdr4SfZ/r56T0JYUX5TMN4J+NREPJ
R8lxl869akKyMrWnSpMWp9PVIFVummW5kcSBF+xc1g9DpEyGHuZSYVk6spzKczxG9igqthCh1bB+
uHx0TF0njEUAvIAFp1tG5WaO2yWCoCxBK/BsHI2q4eg6Uwk3IigzNIjDJOtrMbi59TQOd0b2kOn/
ekQRioHZRDh/yzA/9WeGxYRmojjs3MkcgYoYBrX+7yFyPoqgPFNeLXVeqwaGgNLVW6PmFtfpXw9C
QgQsm2iKhoRed0q9ZTMGXXsHuyOa5c4a8tes0BJOlMRoQPwohNLkvBHWKDNxV83rMFCu2gek7K/V
O+2HvJ+d8ZmEgaGnP+WB6eUn3pAH279vlkgFEmIxgBOpM3s3jMKrNhef8r71Iqsv7RUoK+0iX7UZ
5j/kH42svlzWdKYX3oimDrDSVFHtFGg6KZdKO0ITTyC2eK10zJu7EUNuw+bVKQhh165ZPbi6fBII
tkt7UPJ9HPHoXJkXdyOHshC9PBWxPuEcGxNp7jb01Lp3Lu8Y27FvZFA3dxzyupZVBEmane9X92/I
D+WawLiUQcNJC3ClUT6xFpQ00xOCue0ItyARsEkaQron3TTjE08TedtHecYuGbJWXaENq7J6UyHa
Q/2lSOW8e3RzULY0jZHXswqg0eu+j+259Ibh9+Uj4iyD7geyilUMFQWGr8gOZvS7NDmlBqbf26yB
shYqfA6QBvH7QxWIdWknDQiisjtF/tUsPDY43loo24B8nSDEDcyfEN9Lpt90nLBOIgr0KQ7fLIZ8
wOZqhpK2JiOSQnjbK37nZD/SuyEw99KKuWnSWBd7edCj2TW/FnmQ/EwfuBFNWYVGaKM0rrrBbZra
h2s/RMvsd6PuX1YHRnL8g3V///9miZ2xypY5dnjWuNG96kj2I6l4iQ9/dylXfh7MnJk63sooGzHJ
WR+XA2xEnrg97F1dvwr5/eVlsWUoGIdFV5+GiPzjwVkyHhfCAhl4G9pl/sNKLEf9911UZOv+CKHb
rcOoHlaNvGKGwXCKtfAloQnMvuKYOfZaDPh4INMBOYHar7peZDlV8H7Rqmk/58LPvjSuOgArfWXL
zmIoY6qEqqn0WQtER6Qe5aNU3SULJxPCvq9nEdSphIlQSnWZDK6yhHHmzalivOViFilf2DG89RR0
8SP9oNH5DststVZeFAw2hguo8WIwJSwQ7DeNNnKiI5bzlkXNsCy8LEUQ2X5UtB7Nr4leTzgc4dUA
BlT5qMy7WOCVwhmZYfAibeRQp4OpE10ZRMjpPBV1/9KNb8ddfczfu6Snh+kofb+sDqyzQmwsK6Be
Bd+mTtmfVKwnpRL13pUwgN1I87ERx/1lEcy81FYGFZEIlhwNAowPAB4ln7QIou37MPkrinKZH7k8
zEDWRdqKo87KjOeqApQ3mpwUV0FRswzU9HR5SSwRkvJHw+lObEsSzVkSUsRYmXRKkawpx/U61RRe
nEU822fHdJZDBf6ZavVNs9SIsx5WHzBkqGfqV4RBcwXaBT+DyFyWisZHDUCHwICllMGojcSYqxiE
D0XmS2npqOoelTLOa4Zc/0+L2kih1GESjHCYyMvyb4KLv9m0+fE2S7NBr/pnMZQaZJki4Q9RY6gc
0uFZzXlPf5ZN2Aqg7mqOPA1MeYvs1twHWnO7rJhznO1wfrusbMz7sxVE2VNLyc15bSCoVzCEI9jL
bPfiO56gYqLJMvfaxuYldjm7R8eohdqpS9mX6K7IHrsomKSny4viqBodn2LGuIuSAW4o7MfVNqXi
uxaGN+akPVyWw+j4gfc+q8H742IT+KyzMpACANAfQW2Su9Fsa5E9fc+eRocQ0Ta31QPIxx+Ho2Kn
e+PXZem8XaQi12QWZtNIRyDHlHeG6mjl78u/z/QXkoq5dwlgoaJsUAK0VhmasLGQ9Pwx/VU/dkDU
JMwjwnX0mN2hzy7gdd78gzKeJZIlb/azLfU26QpEQ+ATBtclkMYswPWuANsmpbDpyBsHY9+yszzK
JmFtamkoUMQUCHqWtDpDeJCmW6nIOS6erZFnQZRZaqxiUcd17V0ZmIoKEhDx41gu7uUDI0bns+07
C6GMktXrcj00FXZvRY258lbtx2LFdhgVdlbozmVh7IfzRjsoCwVGz1VINQRig0MGhVUndyunPZL8
Bp+qg71/aMAxLJBaf5qfkJOozUQRRYUh7a/CNn2Rw9DWRjG4vCimPmiGbmmmLisAb/2of7kwGWJe
Ywdn+VctPk/5a6d1dtzzqErZm6ejogBcGp1UFj4KassiVNcRL9wysbMbMmYpeLU3oanOiz2LG7Ww
M2AbedTFGuYcFPEy4n+lLEo7t6bfZQGgd0sNDA0jnmtxi/ZMp5B+dXPOCaTZZmQjm7pkY9YDcqjE
WlXAl3dOFQAj946MeRIMGWMPfibOE4F5ihuB1GXTayWP80SA3QojJ6mB05TCGiOpuUy8xCbTBm9E
UQqjl52ZSBb2tS5GR1sVlEF520fCsE+3eiOCumdlVQxJKSNMI51nQxDu39nj3wFh/z1+OdzZRhQV
C6y1gRphhJKhpu2tZDcLvy9fL85uvWeJN+a9NBNTbhuYW6VIp11b1rIt92rMOX6mrTiv4r2UvpGi
ldHU1S30LW2E05zKp3yx9pFgPfy3xcgfr3C0VhIohaBla/1daN+UlBPJEtX5fO4qqMtNSQSCNvX7
yjq0jdXHPXg0n5fWcmCO4idACnpFbn3FO+lnUZQ1KrW2zBIJ+XGlxqRyYpdyoBYZz2GQetynBRkk
oDBAnyO/T6BuzmXNAZ42pfCBhIE0OyVBtkf3YhBxyUPYYdlGEnVlcqup+6JFDxZyug+LV7rVb20X
3wqOcq0dKh8hGZBE0eneYlKAF1IwtW8jm7pDZQ+mO0ECVVamV7Y2/Uo11W6/wBFCNvDPXtI3qetk
9BRGC4yC8GIasavkAbDkvqIWhmriuBRwGpiU4Qa5vC4ai4V4QoLPKKpdE34nsFxfuEcbKbS1NlZr
NCu0Ws9KC3zcxKvjf48jSXbLVCTAGYBgkW40VMZK6yRZQPUpuZ76yu7Vo2BxbBvRqc/afZZBedgU
s0pVuoqdOy8AJl+tAGjav6dY32Vy+k2usqNVlpydY6vaWSR1PnMd171Wk/SK6nSTGMjLT3hzjhDm
g3qzd9TxmElZD0Bi7dB/jNh4p+/JreWz2LEjIgx1qRjjR8aIttptI8sJysUd6HZQIURTmrzXbdKU
lnr8S0oO49NhbYRRtlUo07kzKg1Z1/FK047JyClgMCOQze9TBhUNEH0UWfh9cXxqRMNH773dWo2r
Lf+egAqqvZFEqd04xTJANJTORX63scem/RGDZAG4mLtcDB1pLnlGgemWTI3ErTh2nUYRrdYF8DU1
0jidoJ6MBHyecOtOIjcnAkuuxlPD8RvMi3UWSI+ddENfrYYEYz6usa1Hrd+DrKLRClsSAYyp+2N4
f9kgMUCQyJ7+WSI9dKLOZlPlKwKI6TBK9uSswD+0gC2aBYDUAy4sGeUpPfCXuqR2/XeTJs+N/MN9
OH8EpaLxkiZTNuF5RealSBW0erI81Rb9Ch3/XLQy8mufL8RZGqWwo551qIShA25yMLKEKmjzJKC3
zwhyoLHp/3rkHvuL9lMNE48iGsApuxXFYWkOaN5yDbG1l+XOrPeXT5C9eRsJlNHCjKZZ1AZJoQLp
BI+OoHrSbkbQzOm7+KRz9IVd/tpIox4Baik2VbnAdOnX5KjWfeqCBATlPRn0thL40YC64vIaT5km
bCOUinFiVWm0PoGJiaRItdXFEvw5XiVO9ZJp/TdS6GimWGcJrqVDgovAf5r7CbQGLZfWgL0Y05IN
9JaqeIJAPTehoRHXC+65rrjiGh1yabHjVOaE04ypUVL9OBcjqA2DLmKYbHyvfvRXAKgBtnwAvGzL
iZ+FU7YnSe/sgUdByLKW7z1CYBIBahgN4TaLar8u6ABxlQYDgaAA1aebtvkRS9dryqOGYm3iVhbl
ClSjrFtBRBSPgiZKVmuijREKV5X87fLtYjm3rRzq+lZoS0u7GNFU334TsxtcYseIHvLk52UxLLu/
FUPd4bFMRUWvFryvrNyWQDo4PYL90NGMY5F8z8F5c1kc8xbDLGno47IQWNOVWLGOpF5bepKm6Pf6
CcjmdySjZbpmbGvXBK4xczPT5rWEsIK4rVhK9cUyrtTQhOqb2S61asxbeTJoZy4vjr2X57VRzkTP
9W7sSW9posz71UC3v5z7+ZqstmUIR6FoHtYs58hkXziwuqF/W1FVPPk+XmqtHpNQT+TOzZ6HBs/X
zok8y1N+9F4l4/FVkHzuidf+wkwhywTgXALQBvJrlCeTqi7u5g4dSnll6yfC3BgCU2w9Ld/eQe74
aIWs/MxWIHXtxrVQezAJId2wX6/AExmotgS64gKYkLzEFlNXdEPH8mSUnugYOc2yuJs0pATU+lkf
dyXK67y5VKYRAdW9KVug7MLM9MdDC6VQj5cIGfhJXB57xbpuksa/rIwsnyJvRFD2I5RBV13hjNw6
VYGeqy62NLVX8xD6cjpcd6LiVL3e2tNQfUEw6YYRsYWo6ovU2kpNnqooRW2QTL0nB3VvBCQBwWsp
Y53SVgy1PnnWepABoaJWR/divjPEx7DgrIQngrKNqaBMmOBB3WkN94sVYcrlRUm+EKUpomkaQAFE
XzrdMqIsRSxGBrq4ERgmNqhEgkZIOak6ZqZmK4RyylbWlojtkXHMrwjWKDLDgE4HvnKw3iSJPbjT
FUEHGF5idBBJvy7rIXsTzwukYpvBALHmgNEPt40EbxBlBw7zXhVXjh3kiKHL+UkqpK1Vh727yq6m
XqMfT+RxzLAurQJyPUnFHKWo0KV1Hfi7GKMtQd2V7s3pMRV5PGxsAZqhibpmmsDT/2gVTHXWa21K
SEsmIKJBrPfy3uB1SyCFZ7Az8oe4mBULZJ3+iKQua9q0+qzL0IxW1L7XVRP0Gjhi0W8RpShciNZz
Hqtuuob3zfzXZb1gvh62oqkLLHUj0Md6vDhbUAnGGPSOPPW7FAhB4ee/edaCt7XUVQa2sISeBRhc
dd4NGNecvtJdtF0N5YbLthWB34YJNXFumqssLEPbGgHcthpJFjSV+HZ593jroW/0UIpi3emda0rL
UUdzjJZb/4+062iuG2e2v4hVjCC5ZbxBWbJlecOybIs5Z/76dyDPjCiIH/FGs9JCVbcJoLvR6HDO
cV/E5h2PFhLJAEOGDPA2JmYCsc7SoCrfOoMHPio7Py0HA2SdCmpnwWsn+b48egTs43gtjomeUObE
FR8geurM60n+oTd3qukJ/cO+lM0AdC2GMbKyrNBTm+INrvqB31rjZRraoGM/ma5+i5rqOe+Ay5J9
4UZM9PP3lsdYGimCOUglOCiKwkrLuNMhRBBj+qUXeiXvGbatH29nxxhXIoJUYqFzhOZ9BNQevM2R
1rjPL3q0bIkOOYQO932+FaEBul8FyypFZ2T55ZYZgEFgMKPqgkcsmAqacx1b9OoPbF5j6rZuomuQ
EExxGaDieu8q2zxVQlPH1DzNpMh2ZDeowAM3W4f/QLnr8TMxIfpH/5HHnF4163FbTui9VQlAfAYw
guAJLeims6+dm7fYSgxzbNU8B+KYoIt5ALQMaAAjgJDGQ2t9RgrlpwVWj45Bu/eb14E8b44KlDXU
vMNs5AKghqB7CHqNE3dsKqGqyIoBvieNsKWokFTFgBxpD07T0TYzUJqq1a/9pWwrgkqJbugwvslW
T5JhMVST8tzMt9SsKMLSgPmP9Fg/NH7h8xKGW5kGZSWOuUdyrZm6Ki8BqpSok03y7kffaoeSgDhv
lC4aTTjsr29TIVbymGsljEZAfUk1UmxTeAK6t9P0+TUCKo5GbHvFlRzmPhnDEM3TBMlY6Tq+orW8
9lK460B3+5pYc+lDK3J5LoO3OEYPU2LWSocpNdDUw3pVKxWIlSu8piD6Kx8cL7yEJKIkSptk32t7
k6AKUSkIQItQtBNptFTNi4bImjXBadJD0F8auHT2j23zLtMIKAXwJgfnNOueChQL0JTbO5XUod8j
9OsYcEpD0Xhhnv78b7KY9WWxqWHODyN48TB7ZqhZXRW6IdiDeFfn5nGtFsU4JyM1w6Kb0Fegm5Hf
1MZDtQBcPlF//7f1MCYWxHEagQAPIakuBL6aAuBFSZvqXAYN1jZrOe+u3LyZV+tibIw0taL0KXQ/
uzBQE6t9EfAohqXZOTqbuQhtvF1kLG1Qk0bI4tfn8QTyoJHYFKchPw6nHoQTnT0+Z3bA8/ib+giK
Z9STJLDvsaxjSMRlqTKh46our7rJN7KDmf8SDI7WU037YGkrKczSpFbMiRKiHtA2N635I1If9zVj
c+tWv8/4i14vxxFIm6rTdLfZkoKQt7CGjEccsS1Fl03Qt6MFzqT/X2XJy1LGxDae/o5pzCj1dbae
v4wmb8RvM2+nkDcxjJov4EJUsgkdDNHF+BKC0Ty35Rvle528Ej2WYB1QnhYeQPK2n19JZXR9KOI5
IiV0HXHo63VZ/h4OzWGyJ5cWUDL6+PKl4/65bV/SK6mMYgxpXuKNAci+SLEXdJzimqYp3/lX9ZLc
0QkCXusz7wwZTVGysFpqnb7G5tkDkaqVYJykVXnr2vQc/6wLKa/3qqKrSqmPClo3KHuLAvShebQo
hxpo6T3zKPMGzbafzDoqNzLthzbZaZk4NISgEQbadj9dqHZ6ShzBbn8md8VJv1k41fXt3MCbtFdu
hJUhBAmuFvJnQhTpCKTymgN9/X1uZgFtoH8v65XJfSWoNJQmyUVYnK7ehaNoiYCOlDNedn7TO62k
0MNcSSkQGwRpjMOK1MbPxdbL2/yBo+ibereSwdz7cQN4ekV97ayujnREDzVKMM8nwG/srPQBQ6Kt
zQPi2baulVC68NXCZITAw6IghyPfGn4YWpmT+ypYrxQNjDMdrGvgAVHxlsm4SH0RYyOMkbTszGNj
ClZmOKHCrWzwDozxkG0mlcHYFx2IXyzjBXP/3vKIHqzvMhDfLuhEZynZvECYtzLGP6ZREI26gVd6
vPjZktm17DZda++rybYQHUS4uIxNRWS0RBODukFpAOnY5VGO0SR1tSzf9kW8Dl98uIvR0qjQOq+O
Z/J7pQi6BjN7A1wuyMLQUKGcp3N4UR9Lb378VG4NTzxgdiio7yqMqL5qG9LSBjaC16oaND+TvHje
X87mjq1EMKowK0KqyQOSNlFzG2o3jXxqeMSHmyHSSgRz8kWWJsswIh1ZlA9q+71vc7uPnVkuOYe/
ffGbEniGRAN5NXbglTSgqEctD4hBF/p9cyw8POoOwdH4Fdtoy7ro/CC0BI5j2ty/N5ls1bUVMwPV
ZFwcpvrTRFNP0tLo6VNCVF03MP0IhH/mNqzTpcMUNB5aovg91i80+ZQHT/t6sNnljh6/f2QwOckJ
zBU5CaEIVK3hEA7iaCmXaHW2Eyu+7q3exmXPkbmpGSuZzMUxp7UWR/QBOXmImVBgLW0wgVwnz5Re
kHbpkavgTubUhbbv+pVUxkksw1wsQo6VNs7i0c4kUFPa2Vn0FDf2eA0UNB764C3wWsWhKYACYxli
YkPXF0lGsVCT7gT1rowSC3V6m1SntPqq9QCa543Jbm0qqtZI36HrGsUvJkIzx7GXYwGNNSZBw3AX
nFSMZaixHF0GQyZ/JlBbSWNpDrTA1LuS9kLNJ/GFjq+m9uKTn0CU9fltj5ylsQDtidoRUSjhD+ts
tibhslnkUxD4Zi1yXMmWVa9XxSjm2BWyITQSUE+62lKr3pLCxuqSnxz9pz/DKsdaDKOJgS5OktRP
r/fw4GheeoovgavwyoTjt488ktRNzcf4EQrvpiarRGRUwyjyMVYDDMSNs618o/jXud8BWzOzTZ/S
IfOc42YApUpoWQY3Eu4wNnPdCRkSoSN6C5rSEmkfu536yeMfBsgBnfMmx1FuglWsBVINWkVsImw7
kwv09jSS09UO8alKgvhA+KFd6v5kizfNC8C4Ldo5r3OEq1uniVl7lBhhd5jyei9bKgvgxvUj1c6T
Gv1a4t8cdaFu/oO6rAQwF2kmRHk9DvAlFEpZQTaWDjv3IC/5TE+PuhLEvCpryRiiLkOfxjxfD7Ib
Si9p9MRZzKaJrWQwugi6diOOcjwkB2/xjFPqBjfLQbAHFBr0S3DYeNGJ8Mx68+G1Whjbi1sGoljj
NqW9LrRcLx2as+ZLLpj6fM7yqOnunBXbg4uxdJINBGdFi1LpgfYOqTeST3Wvuww99TOXGgoCmHRA
3INUFHNkUxgsxdTQe+avdtv2d+oPtugVbpRavOVtHp6C7lcTL3E6WvFe1QttDJTAQNd2MGB6Mj9E
+GOQT2CkIMerayjbvLYFvBciyUlgZnKMDlFU2/pCtYcYlKYRx2q3neJKDBP4SFOPAegKLqO3eyAx
tuAjS8EOOyMcQG8NJyX62uL0QS9W0pibpa4nIjYCklOaNdNGZTu9Ne+Uc/5bx7BwhelT8P1ZeWSh
Gb50xc4CG7HDUc3NW0cjwEHFlChloXm/r1M0kigGjgaMAOVLu/4dfpGuOsRbjS+W4FjcF7fpFVfS
6P9XHtlMWjAftFCVUbzukkcj4OwodXofNnT1+1RVV78/ZNkQNCEU32xOpeiKU2WHxdMY+fUwcpay
2e2DKbN/do7x8EUQy8SIcJ0VF8aJwKRFl1abs3MMUzOs6GB42Sn0egt3wPP+Nm5aHAyOAtjiKmUT
VNooCthIaGlBUj/ulUMm6IUFftiIs0iOIDY3JeVjQMoG0bEsHqMGhJTRKRdKa38120b3thw2MaUX
eWm2OgqYGP7xhuvl0B0ypOoVVz5nl7zS4qYKroQxNlehfi41Dd5o0uDP7SkVOCrI+33GoFL0rre6
grOZh1K4UJU4cNHKnH/d3zPewTCGhBfLLCQ9PMeEqWc1zR1A7j41ssHxurzFMPZU6UKoBDJKDSBK
+60IyeyEi5Fzng28tTCGNMVdF2cqjj/WzsDQUBIAdaB++N82jAmX2m6Qk1DDayEQhlPdlg+dXloG
6W73xdBv/eCAiPLq0+k9xWgXZm1mM4k6pKp7fxwu9eBbTS5Jzzn97WN5k8LoGCjX8i7SoGOCbrjK
VF+A9JETs2wfypsIRsHUSkkMjBljylA/DyjjVtWN1PKQA3jrYNRLEQQj1xcDo7rmQ6Dc5a3MOfX/
4VrelsHoVmjm+phoSCq8RkIXgNg60zogvc+7L7xyiLx9+gi5FLztCVC+318/WZ4SJY1gLvHX6IGc
Ji84gavDLpCZzsHTEZ5CvDooawJl/JuPhR062SFFbzXPyW2f3tuHMMuuzKRJhZk2eeVPeekGyzmr
eUEmVbKPqv4mg7EoNQ/0pJIRPlMansiWzsivXs0AzAA5wlXttp/yq2/imCiTzF3dtxXEgcowEvBo
fdy33O1gjLwJYN4gmpQAFh7M8lgPPTQa+k1WcEDbid9ZooSHuGSjw9sHsOF8N9qYu3b2v2DbGv75
ADZ7OOZya5LJQHPIclWQkxJ/pvEVzSd/q6fOBLeKlMvKrEIrRjsZrAoBn3SI/WK2zB+d2101Ppon
lvv9RdFj2dESnXGIi6gWRoGYHh2hylVeKfdLBGZaOZMsTTVPowKYsyL4si9z0wwxNEFM0PZpQL17
b4Z5r046hsDxmqy/CfWtMLYWqQ3bqDkqs3lgKzmMBQB+XuuTAfNQfYrUU1QdlugzVyPgBVRJlU0A
FzE6qQjKUI/4ftRmfmfDuSKh2/Wavb9d25HsmxRW8fIGyB9DDNOiXX7DsbgHth0GTWIA4GguerAO
NKkwI/+a/Ob1aWw6qpVoRiWbuhljERGAIxnPUQLSpCS3h3ngrZBq2QctxCwewCnhl5E1f68R+E9L
EC9R2/6LZPo83/x57JsOjzBsO9G1ksbovChj2gtk9nQ/KYpf5iwHNIe6Hfq7AB/6hVcY2txD4Bqo
wMIUdZHtZ0/l2SSRCiUpFRT9c3S3IMXQcJGMN7UdTVaGBjpMDW/x93sYGWDEVHWIwex8ZZMTnUUa
rOKlcbOvspe5ocd7H29v5JtIjSl1mJUCNO8Qhqxdj+5r8s4ZUPc3fTqmzM8oU3v9oCUmOhzxojLA
D8+sMM+WUg8oS68K8MDgYii+AUTeMrPDwuPIob/0UZJuoC0Uc5ySzniOLOlTc+6xlxmAtGnTsILE
0+eA/dCSJ5s4MbA0sxnXwQzKLkrRSpZLqtU1uNamn/u+Y2vL1hIYVxuGiA3B4A4nEUxXSyx6YofS
SYz5UIAxPnWRxIkCNst6a4HMzgUzutfnRcR0yIuMznLVjbzwUvlOe7wFX0O1Wj/y+mp4a2QiD3MS
mzYdUUk0WxPjNQc9w4RNmR8SCbPzOa93aMua1wtklLDosjg2JADhZea1Blsev7fi3f6hbd2PKxGs
WfVKEVd5mg4gbx8fxTB0MWH4Ta4A+08kf1+U9HHzaEsyClCowQKE7NXEVxmZcaiiSI/w3NZIao+h
eWgM4b4pCz9qM69RgUcgZG7bZIdSFo7yGByqIARM5OQJkZy4S2fa0yAegMcqc+6Ej+4MHwarAFuA
BJ/J9o7WsRmKbY7RDvgCy8AE6RIKnMV/3Of3IugnrNYedTmge2rAq8rNRdKf2wUNKuERML3W/iZ/
VJn3cuj/V3LyICOBFqBrHt0rNhC2vg2gZ6uDhTM+v3mUqx1jbF00u1bXRswwSxKgbcyvc914JqI7
ax6MqyTnKOlGev79qujnrFfV9nFQzIiuoiM5VQD3VdEnPV/I3PQ8TxMY+xYissj5DLfflddVg6TQ
v84JvF8IY9FyKrRlGEEN9CB35kAATN5kLWjiSAkPK2Jf40BG8n7PmgRD+0MGUSbxkSSwig4Euh7J
Fmdf4/a3DFXL93IWLZLHJICc0HAEclvzSnf7qqZ+SKM0mjYnOlStrp/r0ZUGT691KyzsKfq6v5Jt
28Glj/lgNOyyYA11USdjIODwxcIJk6vWOBQGR8T2obyJYMJBYQKmRqNBkUPx2Chf1AAwQM1Nxa1T
b4RLVNHeBCnvTwXBi7Q0E5qRlHu8/I/KOfytXCUNUqmFW12Wzz2vu4C3eYyDk9EoWQ0pigemggxR
HdldeBvKvMmCDb6V9+ti/Fs8iXKQkhyu2heu80N1PfvqCTGuNT1qLrkHjdyNZqvPf/gHeK/yj6Ha
e+H0dFduKOwiopRDQ6uEMThPYnCe0OIIj5KOt5WMtyNtO4gq5WXKCLFkU7uoc9WqG14v7aYYTTYw
rYPC9IfKQdN0odF3KMCg/apJn6YI9SUuTfnmlr0JYasGGFEr0kao6HkpXu8Phx5ZoY5LE7Ot7ys5
jBcqOmQPDaGkIBcKalfac+LEl62nnQoX/Lv9mde1uNEWBV1YCWQsWZmCoCNj/4f/JnXDU2mPT+GX
8ELxdUDxjQe58vfd06ajXUlkTLrN6gkmRk1a/SoljxkPSIb3+4wFl7EOYAuwSwGX5NoIXlJeq+62
7a4WwNjuFKmhKqFhDbqAsZILxUNt/4hI08FfZ8otRBM2sAv9zI2dCO01nChi8yJZiWesF85JK5ap
QUa2vDKSr6VZ2ET/YZi3uR67+0fF1Q7GhJV5QeNmANsqkUAciaUd0sviEB8NS7Lnh8YufC75Ke/4
mNClIkPbhBJEgscypIC0fuwnL7RPL3dAFnYnH3jMwxsZ9fc2wEQzY50ZapYPijN8o29yiirTBfb8
EzAsaJ0gvFFNzgGy3Y7NCGLETMf9XMw3WfBF6AgumsYmYENFFzjnTbB5U2sYw8YomYyBTeYEKVeB
gccsGk5SQF6O42mWgpNRGodS4wIJU1/xPgVA9/FNFnN0gRA1RT+9Oi/ttftKB/LFE+wEgNMJxjY4
2rnt+N/EMcdWApxi6ZHLdNIBUCgSMAnj9EtXhBwx28f1txh0Hb6/LU20xkUm+I4cWXkYMVcztqWl
T9eRem7l0OMY3P4W4kX7XljT6OCADPG21O9HV/Pik2m3nnISnc9Boa7P60Nlb+mKuDUa6H0LcPyq
sRKA9XUVRwG3rzQdeTyQ22CGgcUpiYQxC/UGbWP9iXKsFd6A8XXjgqYO5UPG7UDZVPiVOEYJF3XR
4tlEsoEOYWXTi1zdduNTL93sn9RGbQWbt5LDaF+s6LlIaixrtHVrwTxeHd6XV4WX++Flrl3FPnKl
F7k3yOfEDYFi28dPBqdetX0TvX0D60mKmkRDQw2OfC/P85/OKOA8OqndexUel+UxPs6/aLulfGgP
vCTSpv2tpDO6CrpjvQvnXnGKPHF0FLA6WXdDWeLZxOaNsJLDhCjSEuRD3sCFAa7THh7Q73ik88UT
8vjJAd0wTvq4f7YcFVKZCAWhXhTL9AE1dp0VZJk1ZXjbfBVrf1/Opmeh7WygqNSAk0E3eBWHF223
EH1Ca09c/FYxfV4+Gupdbpy0kVMm2z6pN0F0wStBSRqgUUCccMEtaA1VvxQEwDA9Rxs38pjUIt6k
0OWupCy5GEkRtYgJMA45ytLBQ4X5wMWWnc6P0Xg1ePlnTsoQFeScVfDusHWCrq/QO9ekeIe2P434
JinOauCHxsP+OW0q4EoK/f9qYZkOaoMxgwLmy48BSY6Qh8myMVyJrVtJYDRBExQThozySvWtdwEw
4ioHw2m/mSiwLP7gKu580J2Qs3mbb5qVUEYr6jbIu7DMFQdYDuRQIifskpyIQJJOyZWsGrfNMon3
saGYL4ooCJx7gbepjLboqZIkHVX+ppG/B9m1brScY5O3RaDqYaAigRwC46CEWkUJqQphXy+vEK0n
xMxXMQjwXiO880+UXdzJri/qnzSiDW3jOfZ4Qcr29UdLL399BOO99Foys0aCisZfR5fOQgpubGs+
LfjIFpq0nX1d3T7UN3GM70qKumjkqv3zgKR3be+1/48O6u1U5mpZdO9XNgE3IAxBWfxBY1QOaHzH
onDPnHmtuP9jA1EwBkcZsPbZElZaKMHSvXpjlB7p2QWlZwDZl8I9za2dffn3nSbUGP8R+Lr01dIA
WxxWSYQHqgmAH1nS/AYJp4REnEa0Tae8EsNopzlKeSlQd6lIF8X8NdW/Suq/bxF7vxRG+YgmyXHd
oXcrE1S7JrrTZT/jiQPWsv1+Wq2E0blGEytFJkidUmTO6hrlbiv6EVjIBjuhwxtv4m0bo3iKXOVT
ivlEp1i8QJvtRr6V8n+P3P5+3xh/HBmgmS+kRQGA2ZWMeT5x8Esusyl33xgHPIeqUDY0Mq7dxZPR
aiu40l3jAofo0J55xHjbjuFNqxl/G0iJXkgJhP1NvDZ60SH1eOa6dTyYT0WeXlIRs7HRfp+WS1TU
SJT14rEFk2rvL8LdvovbCs/WIpgIP2ujGlyGNW4OTbJTIz6mvexVNUB1NE7ctHWBrCUxMT6e00a5
yAC/CMvEUtornXBqv5zdYgP4JNWkjDQJMrFtdxRblOaDhZwyw+Tx4PAEMc6mq4NulmrsWRrfBoUn
NpdF8nX/WDbVebVbKuNsVNJXamUirVwjWUQxyhMncsTjX4MGh31pHCVgY/RASRY0kqOcokkYJugu
y/4yLa+ThuPbOBqgMt4GyJP6LCVC45R95Y1pcrOYk7+/Emp4bNYEY9aoJdP5yQ8sbnOMOo4at6Mz
p49jqqKy6nTLt2H5Xk6/9iVtn9BKFLMadTEyScijP11R4bkFGO6EeST0N1qxoxz/ozTGiapNaEhB
hRAhOhaDpXvg0LIrV5lfsYVjLrHLRs+XiWrX20Yy7lQ3QF0kqqipiLfEl13poP+kOfTES57lB7AB
/BROKFaelRt+vZW7s4x3FYgQ57EA2cPPfgZ0uYa57OkulS0k0YF/xYsqN9VytVTGBYaLSkoSVSjD
h5IHkk7PVImzf3z0J/bUkvF99awZVWLg0aPG5q3Zg+WUVDc5smxdWDvjWLklQKutfZmbsd7qCNlp
W5TEGpSMYG6qL2ZWfKZNxvJDdEWxxPL74IpX/th0i2/7aDBuUdRENLZrUNFByVGY9aS2t4Oec4ts
vu7Wq2Ico2BkYpgGOK3RNm7Tq+qmxiC4gO7pPLZQBkHjV+zwb2KOjrBAh002SLKoxIqz6Mekv8oL
j3NYPAH0/6s4uTSytM+7Go7rNjkCkt2m/r45K98BXnYFBCyPF/pxPCWL2FemBZFMpBIdwZguZKO4
rWSMIg0ppvQEWypLHjIrz6rZidca6DJJ1yC/lhybo+iWp+CYgRfP+CaD3i36sr+fmzfaShcZF2KI
c4KLBtupdN/64muV1whofmoxD4KFd2yM71CAISbNYH52xPbnIj0jhcizYqrPO66DpaAxSKTpPX0b
tm58V3mlH9ujZwJdMwW1F++1toFX8s7tszOvvalVKABjPSUitHLMbaMB3EIMAJu4cGMVHYLK4Fbt
b7MXDz3ImPZPjbOb7BzsoMlhPFDHnxjPJL+eR46VcXTeZHyHMWYzyg9YnSlKGPQ55orfzXei8iK0
PGe4mcDDw50yThOgSLP5EnMG0JuSo6W4P2nXlH+8Br5t5TZgICcY/stuY266Ynv73kQyywMVmynp
MUy6jS/T+tIMeb6XevCPuvgmgHmbtkWKPvkRITzNjqMR3OsOo4cmH9RneeMc25fJmyi61pU/1DQz
rWvK1Ny2X3LFRA+ZjUieo288IfT/KyFNEapmXCHITvP7sbzI61u9+f4ZlX5bBxNHFW0xqMOIKLEc
7sjwpOg1x0FsHroOGAE8EtFFybYKL+XYhV0Jne7FwurV+3TmSdgOJFYiGCfXm9kiA+WCeu7Alycr
dsPfoU964KHLDiDWgP3CQwnbDJhWItmACQUwDDckuG+X8jptuusATJe22EeHXmm9sBqtYSpmf/+s
Niv0+ptUNmIqZSMqgiyH0mEMoPlV3qL1FZJGZ0LWWLgRgCZX6pzz29TBlUwmahq6TFoSHS8WVblF
COAts2E1MvcMOWrCEmyqi5o1wYgLsXyJHhZn9KVzfDnfiNfgIaSrmw8lb3Zj+8ZfLY1xF7WEfLGe
0oDQk19QGP1SC1ZYAq0nOuROkFsNd1KFergPDmolkfEac5VOrRKj05VUNqVwijzaAAbsQQdw+lw2
FN7RMe5DG1JJmGYcHaZwrEnK/Vx7iWLN3dfKzUtrtSbGg0g5kG3LCScn9nez8liTL+JgB+O1Njzt
C+Ith4mZinkq5EDrOyfvO2sArNwSN5YQq59xuqv1MN6klRapLgfEgYDMMdw5EZDjiMX5PNY5D05g
26AN3L/AdzNAK8sYlzwlsaxXOKEWYA3VDQX5iu3+J812m46BliJexWAz7lwJZK7gyViiSB0gMOtO
JDoNw6++P5lGw3Eam9a8EsNYVgZcubzLM1hWWFh1eZeBs3RfGTYlmDqwfwzN/EiHuohDPyqh0eD+
LW8ErTikecPJ2fNEMIrdtmJXTxJuX2Hqozu51dXrIIg5TembSr1aB6PU5iABkWlCUrAL7yTRifuH
aOKI2A71VjJYjS6jSFRyXMGdF14NlNnFLi8FV3Xi42twZFeXvMzwplNYiWTuRzVPChNwUxhXr4Fa
XLqd1tuNeZOA2C0rOQa7qdNvstg3QSxFYzPCJziAqUEZIulrIE2CSCsqbLHgJWM2L/6VMMZiMeKo
m5UMAwqlB3M4dZEzV7mVV5eD9hCoP/aVnLcyxlrDuEyaKEbRdghOc/LVNGurn3+qLae9hSeGtdY8
M4ohRBq/7p5jiXav4NnR2PXnkoSrzaMWt4pnpaIwuylHxofG5xhRfsUg1V3dR383RjT3N4+jgixA
c21EQjwlUME8uJGly0RcXKACWkrdW1n6vC+LY8Um4yo6Y8kCocHChKVEK6p0M4eCBZzD438TwziL
smtNKRIKXOh15C2JZC2i3wUix7VS2/wQpKxOiXEXgtBFf1peq7Q/Tf293lbOLFVe0Ome1sQOmfO7
pZs5UnlbyHiMqAZFYtOWI6hqyssyNK0kUy5qc/jEFuIpQoAqpYAIgmWfJuCWQPo2UjBhMv2eNAMU
NUK0WOGU8jIjm01ja1GMtkd6C6bmEa5i8PrT6C4O7fZQLmLAg0XeFL4CeCcH8fBl9mSnvOe54K0N
XYun/18ZmxpHlVgNZuMofe2ZtWAvYu2q0Wzv6+RmJn4th9H9TOjTaqJJi/5EESgpRAWAoK6Ac+2C
tRY1KCu6G4+Ib522s3gjtrxFMhaR1UE7VwRa05jXReNG8hOUdX+BPBGMOcjlsADHFKlVUVX8uE5v
RGPxk/nfQ9UglFkpJqP/tdAPGEREcqRvk6ekFp/lcrr/TyshTHOrboAsWqBPcVL4w/ycR35QPu6L
2IxoV8tg55G60YjCUKAX//fRRZbYiwm6RbrMoVwJeKQeU8kePjNAuBbK3JNlnmtKoWJhUm1cCk32
NcsmV63DTxRw12KYe7JsjCmRcrzequJWkDI71++acv5v6kYYrzEGIrrTkUAAm6BfZL/18TBld/uH
tK3RKpgXDRFDra+Oa+UZ6qIcSZmjPiy3sbO0j8miOoPxiWIqnjT/CGHOZCSDEpREb5wgPUTBuSW8
qJb+AHtNrQUwp5HhHZ2LGfwbuayOLaYVSjQaG9e0epQ6ytP+lv0PLwcCPEUHXPZHpvVkkCaR4Fhk
X7/o3fBgPiZgYM680i6eddRVAU14a5zz+/9H0nsrksFJ/S2bDXCL1jTFNotp+xV5AefO7+o8vExn
AptKH5DcRFtUNlp8FqPNWtZaMBPsKlMl5rqEnrruJ/H7Hzoa2rJH0KuADXJwQ7sGVE5vKQ8Tr2qx
mZlZC2aUJwFlDvLgEJwTT0+c5UbvvmnkOJBfGlDq9fGLQJ6aOrSC+Xn/nLfC+7VgRqmWXKlBoQzT
EKWHHOAGDcbyWytNv2fKaBHedBR3nYyxh3o1k1lQ8Yp1Kc8GRjjdDpglYHtzsk9gldAb5k2NmIBg
MEmiTzppHHkoeosUlUP6HuDUMg+ZdOs9sRbERAQJSDVaYCsBQq4+59JgV+lhnL5GumntH9a2H3tb
EHP5A06kE6oZuwf2MHtQFYvIL6na/UcpzP3fS0U39jV0EftnkeWbYf4Qec0avJUwl38aSWqkC3CW
fRsottZHLwIZG7tTg9/7W7bvSnR2vkXWkC+TaCqgiqbDkIk26eJnuS9coiWeWfFelvvrAvL/+xi0
a7SilFJoQkdeDDO1I/2qDgTOAXGsCHTM76UkJEE5eIQepF/Jab5sLwHsYpu3stfczgdeAoC3JMZD
KEk0zWAwACizQjAH/TjoT4bAq87tWxBINd+vqJcxa0E0RFF9FlhJId0LsnDVZoUrGwNHI3ii6HpX
wcDUgcmoDRBBa2AFGY/iTd+dYo1zWfM2jfEIvRrrekYDtHS2c/N+mi+71tvX7M0q0JvXAY7Q+4VI
GBwJm4V6gy9oFEXxL/Ji3/yCaWSA+wgOj+qRHgETfhBJBDE3IH3Bn8H2Pma5qseShLd4Gd4OYKFB
Fc3mrIgngvE8QdNjHGaBwx7tyaHorPFpOGguuhIczaZr0n/tS9w4pndrYtxQgdp7WtWgUjH157H4
kQ6mJY+8hz5nVWwbpC4uiQjkCNQLiGo1y3BoDV4rJ2cdbG07BUxvEgtw2UkQuMQA97yYHsc54jge
nhjG76hjYiiBAo1TzatBhYCrPrvdP5GNeGR9ImznY9E3AiIEnIg4XxLMx2qGrQi9Y+CdndwrIef8
eUdD/7/yBXPbCWM4aOhJFMJzTYabcFz8/QXxRNA9XYnoZHXKWpNaadZZinwtToPz3yQwvqauJClS
Y2xZLQCg+dcgfdv//Y/XDTi9JcrxKmoK6LfZFJLZLgHaKTB1Eerq7BttdStlQ+OTuZ0tLcmHi8AM
fjVNWlCIwLsEj/qHRhzCQ9mOPHzQj0OB+Bb4H7BxAAJIlljo4bKS0NLTd3AIQOAOD5E9v8yYap4O
o2L1nuhRoDESWtEVfSYIDnE5e0Fvu3dekJHPmIAyhUqRGshaLNeTp4HPFxAGvnK72PPrECuvZPvB
HBhxzOWrDks1yC3ElXiyVkZ3qGb5rAulp4cVwtrU1fKY44U/KCxEyijNAaEJPLgSC2E4lnoDDiaE
ZuDP9LK8PWoRT8RHoodXGaD5MSTA033oowefyWguAdovp+vkgbafEdC4BI6OebDlbvSWW+VEK+CB
2/zrmRFIVsHcDZYhlCA/cFosrTF2WouOply61JfZKtWvY8Yt7lMtYLVkLYUxyUnRmmWs4PL/5P0j
NA8OB/polsFfyCOp+eCVmSUxcUA06FMuNQqiQQAXqt+r7Cpt/m0iiBHBXMzm0g+12qJphrSZlQLa
njwT47BvWrxlMHdxOTWzshRwlEQYncCAVfUoyRgVJ2z6mKV+vxYWTM2skmwBEAmlNS2Oi1N502ML
EE16Rt25OrRefRFYwRlchU7lh+DD5YHw0MPfUQ6NeSNgKCKosxSXtRb1zpgdtHH2wsVLlMf9DaXn
vieHcVUzaZuiEUJAWweZh0Y+K52Dm16L/HA2j23MC+Hp+eyJY1xV3YpTG+f0te03xx7N9xLlHOeC
f33siKTnh6cuOJkwVSyyLQTTYE4VQNr/BImLQ+zlEFzMnuHF97zmgU2VRIWTkjGJ4EBjVLIvpk5A
F3UDoPMnWR4tOf2+zD3n+t68XtU3KaxClhXJk0yGFNoToTiZp+sWuV9sBSOU8X3P62/aVIuVOEb9
OpIUSyVC/fI2dvPZqcjtQgJblw5lynkFbS6NdoahZUFXifEKNrgKflLFAIWWhIpQcCl5ipOgP3F+
mvBUpd59+tdZcWjGWhrjpVoQSoutggkTUzsmQ3CI1S9G0fv7VvV/pH3Zctw40+wTMQLcyVuuvUmt
3bJvGLJsc993Pv1JaM7v5kB045uZq4kYR3QJYFWiUKjK3DoewdoKrRYckDLOLoTBaklhWQZgXgTa
ZprbjwdFev5vv0/tr35fnsBpXTXo85DD2zS4GXmD7Fs+vf776b+vfh/kebI66Nik3Kx91fyWJil0
SkKDd1f4fD39+BqXjWLOQNCqq6MxmZKjClCowoR1o2ZfAuExGFQbR/CRDLhDdg26ZdBGLQz+0L+L
JuZnrm8nb7k0GlbLXXKTMj6jWauYbwNw0JJDxZsl2cLz9Y4ybmeCT7WrQTXipOVPaSytTjgFwtkY
Y85SeJ7HoNEYqdM8zqiKj3J+gP6CW0Zc3mUa/CyIq6IOohtDQa7PCmIno6RJcoqAbSN7OlEUR7MH
5OGczG24PTOf3xioi6ysMTtX9uNolFnTOMaz5k9O3Vq1HTnFd/NBc7IXwdfvoWyGhD6zyx23o3XT
M1bGme0c1M5UxhQ5qDDdqclz3oqWwNNL4NhgHyDDNtBCbUQunWa7BKJAsWyN3ElbnhEG0CUtLTqB
XkmC4Ty2igXRe0vP367H0XY4S1AkBCE3Enb2nbMM+4D0M67K4cviQYrD9BIPIsueiLqGkzrmHe/q
8/kxhnrHyiKTvyQjSk75hIITnemtYtDQ4CkIHNbzufgOwZ53tB9bWmehxYWz1M1AWxlmIF4TcmUI
Y7glFQMX8awf4SU3t+icgGw3FvmCdkwe18fmR1zZZGCfSLWsCSk8JckSu5X2BZqeu3B/fWU0nj5F
98oI/SNWYKjVUxpMCtJ4OX4O5MHus4Np3lUQ1+tOZhpwMu1NXLxc1VnRo1ysljwLBckZ5mPQl1ac
46spe5Xwukq3Mpp1TYB55helOlWKGd9LTVD5ih/nsLKb4UXvviXS4/Ud3PxMlzXJzGeKkGIEkYBY
m6Er0Z1j0x+Kh/9mgvlIS9VkWT+gtarVu+62z1ViFWjKvQ21inOr246w1WqYI7oQa7PIaAsG1RGQ
bHoFCkZLsIU3hTYvgJNuJlZgV7znTt4uModyOEiysaSwa5hfMCGRdA9E54zG8EwwR4sUR5MIrj34
hPKQ6DeB8iBUnAf/bUhcbR9zgpAc0lTJB0Dp9pTZBuQqqZp09T3P7Nnrn4p7nmANZ1WfSslKKvVG
hTtWXcpuHaiNrReaaXUab7JoEwIvS2MLyoUgdcukQUNyaQx7Tox7NPL8025jCu8rEwy8R20q6DlS
AMzJuLn8MMQpD8fpL3yCu5UFBseXFCJyIFP4q/sSTcDovqRPJLqveZUfce46vE/DIINSkg51QQrg
zaumfEWeBmbv++vQsH2fWq2I/hErAO/6TpcNHYGznMvMom8+pQ3C9dmWvM6mLErX7fHWxODDYBbN
pJY4L6a8tLLxrgm+5PL36zY+N1B9+IGig8wZZd1PHI4NAE/ui7EBsVZ30uzMM914X+0G8LoRrKjj
knhsn0sXgww01MKAhwyCK4E2qVCx16xFB+1O8GbWvPTvcyM6szYGIbJZlaFeAVMR4PyN4mv8U55A
y4TqkmfcRocAKhy8QgxnR3Ej/ruXTEuMeuCIK2r9izYKFeAmiJwR8imB1dnDM1+H4w9++X9b+pnY
sdVSTaqxTsUv7iAU7M8juBcm1ziCD8HpdY/jM9uOebHHYMcy9LqoYoDZkS1ilw+tXRVWqNkkQZJG
9W+6m0qztcTmKbdsw+LFLoMoQ9koPV6lwScM5aVy3Eclrzj4URL5DFoXEwyOdLHUVBkdWBm8wP9o
oHXSe5DE6v9fWDpEc1Bjxw6vsXQ7iTJEQ4QOGuZjGWiZFyWNNQKwFPrJKic/SvdNc8I2isXz9a+3
/fEulhhUCWa5VjH4BlieBmgIhkFrzXKDck3f8FqS/+CYF1tMpkF6rY7MELeWCJOScWhlGDiC7vJB
8tTn2ONNa2+7x8UagywYMA4h7IJKHh4WrQKsOnPtXt877oIYRFnAd6v1BJtnfFs8KkUz7TBPcK8f
qJQKr6Oasx5WZypoQREvVjhu5Cw4oG59jCSJk0Rx3I6VODMzkmXFYEhOphoPegw525Z4cZt8Q1Hl
GI4oHXE2kLcmBjpiRcr1IUR8SX65G5w4tkW84Rl7c0KdQ/DjV/5Y4vaB89stWB5HOTfGPJywjaYI
ypRqFxh+QCRrqTiBtXm9ky92GOiYBzUzsgDuBzWW1Mxtpf0xhg8zKv1xcJMKX6/vJCeMdfrvq1wE
THxZFUv07VzFvTiqLLnLLKXjKdr+4Qy9rIqBi1EphUSYqwakwe0LVcATIM2VQj5osc0DiFPOIU6B
60vjRRk7wy1nC95JqJMoKEtFEBYcvhuOfKP6spufax5s0Jj9DPmXFTKw0Sql0hq06BbhJbTw0pvG
1Q/8lxOeGzLQYSwyegdbPEqG840J2oPofiS+yrs5cAKaHdnudYjDSQtSAbV6mlCkGXdDsdga2AxD
jgP+4f71e9/YlyCQcSniMNDGmsOH8vd94C32VxlTpI8ml4Bp090VkUpua7SJnDn6BSmv1GbGs6Ex
Pdf6SZke0TPC87vNT6QYeHzXCJhH2bf3RszTommR12CCBvLUhTMc42+mnZ/obby4Dx3VAYknDxI3
P5kGhlkIjonKJ3GzKWqUeZjQU9FW9mgHfu7KIDinpVjDkWpHfBhwvyidJLT/1QGzssx4fiCLqSCF
Mw7MrLRJLb4nxOAULjfxfmWC8XqU5sdaD5GyVZA8UdG53cqcaUKOBdbjRTlqRCJi+wr1fcoTS+04
N+VN17ssgfVzVSmXUp1qJDFJa4ND6i7XlOexNp6vo97mOvBeQ7UrVfyHAfRWqMOwEFFcIEbwkJv5
TTZ13nUT21cT0OhBzhM9/OZHSK8ODUMJdRKr+Bq04hQILgrJilv6aorDt5NAopO4YK/g3WO3z5CV
WeZkNMNSVooecUUie4gtBWKxuS/uQle3K9wYBkt0KZsnj8J8M7BWZpkdNYs8kNBeLzlxV0VWNCPH
JeE5mJMH0uDV1Ww4nriZAKzsMUdlMw61GFBA7Ktf+vw+C/4i7mRl3/f7vNd435JmSp+OrZU1uvrV
txw1IRKkEjcGOYO6JPmpJFZ4yiw84c2Otqv8buTA42YcrAwyaGG2GtrSJfogUHs5saPmqJi8RVEY
v7YoBi66oEwqU4OnxL8mr71Vj4GjnaQ72R9PJaXI4L5y0Mv4FYMfDW+rXTToextk5/6KiGG/7Krd
X5ySPMEi+vGvGWKeicSyqIipAKYMM7RHEu2m0JOJl2Iw83qQb+PI7xiXqN+sVqT22UJIiwygLW+X
cldxhazpX3ptJcxR3BeFIIwCvlHrdkg/9wjkZ/NGw0sQeI94RxQnpj5ouFerKau+7iYJ3yfU1NdF
Fl+rNjlNPfEmCdzvSm+bGe/hZDv9vDi6xODGsMhJ1hmILNAnv1NqSYi2Pcu44iVuZvPax7jWGNQQ
Cn2u9PJjO9NbOqQeH7Q7TK6eNC8/qxyI4nkhAxrBAKW4hj45zFB8Esq9phV2Xp1HzHZf90IOWEgM
WMQaaMI72qeRgE0s+CouvTXzmpV5NhiwEDO9aGbULx1NMayo7Owx+9ZLnATmD2emqVAtZMlEy+Tf
42nSisasdcQTCnovMogEwl166HYKWoQgGATaOd5xuR3AF4NMAKPfWhLzBsfWiJefIa0xDsZJ3bc2
TkNPFZYjgk6Z5dBTw6ZR435oHLFTUUe7MdXXZHm67gCb1wP0kmPXRBnVZVYwdDIKtZ1GRO7yisPC
zu+HY2rTWQLZ1VBa5j0AbMbR2h6TZAxGpsipiMGS1o3uFHfadVaDyTZ8ITBg8u6MW6nF2hgDEelM
ktIMEEfS/E2U3KhwmxIK9DdC73K2cfNbYQchwC5Cf05j0LYoIcnagaoAKphWu2DszG4f0Pb82H2p
nfgpDo9pYjV2CHqGfxHB2sows5+G2XQkN+CGvXSIxWNTHpV/09e6NsHsoiDOeTlOuHnrwVvS3RrB
mxzzhEO2Moq1DQZeezLoMYnR19q6xI53lAshtkEZAM7I0osjq+S96tLwZI/HtUEGYpuqkCF5R4sX
95R4vfab3XKg7YS0IZ6bv2yBBZj2oSlgoB2OsAIG+TTKafQxYPcuHXBWfQtd6Qd5l15Vm+wCW/KN
h+sOuemPF4OsgEFf9Fmqi52ELBDjowRU3BBRE5Xdf7PCgG6V1pk25fD6RNHscPZVs7L06PG6Ec7e
fSDKKrdYRlUI0hpBjPn6UbwLJM4iNhusVh+HvW7FlQjRCRmQRDtZisyu9opLBxY0qqKUWQS3+vSJ
9pkm9//DGDdveUwAo487mjUaXS1VfYG2xfQdj7ymLfugL0V10s78nOP8PJNMQAe4cVWY7MSO6rtJ
OXfR/voX20pf1hvKBPMyxmMxJRR2k0OVP82ya0r7nJeS8VbBRLCuJtU4E1jp65c5P08pZ5d4IcTk
RtIQK2nf0oIjtEubeVerP6aSU9jfPg5XccokR0tTVKaiI4JGe3SbO/F7jCdBDHcemxv+myfnu7C3
KPoqJ+T0obVITr1xbLLQqjQvUP7FI//q87NEEnGvLHk7LBKapjOoZ6lmTd6CVisnu2mzxXSvO9un
z4Q+d0XWZcVQRQOq5vTquIKHVNbmeqIM0BJpD1FYe7pk3A1NykOJTycUY4fBugXDg1rWVOnHlwKL
rJP7yl2F1KVDh53gKLwL4mfXoAYVotOWesxwsZWmJCvzqogKNHaeiK3Y4m7aQWvem1zJ4hPXfn5R
ZawxMZsmsd71C6xREtHKm13BknfDF/W2+zKfF3txtR0UCP1m4Ozrpyhm7DJRHBc1mWMhSx21OE/9
T13jXKVoAP3tnGd+n4niMO1ExYB+Azjs9R1RI8yGdQd0WNxJhrIzcb2SxSKxipbbH7npl6vPx0T2
PEWimJgkgb8MwHVIYXhgChisFq39og1aak9OrOXH9WDgOQ07JmFkTTjWAax2Hu3KbH3THe/oY38K
6kiBg5Bca0xMQM8CrwtFnuIFqAI5ughZPqoBJbrF/3BSfkKvv39JlblwZSl4+idFSiCUEvhdHh47
kEipjeagjsI5wD7fihhbTDpvVks6NhK2ccA2KjbYqyw1tGJbsygJZ/jIlbzlLY6GyQrFQi0yllL+
8BbDz+56PzrHz9rTfNbOlCCp8gvB0hOLR1vA/YLUi1d2ZcwPGWqNTaXnj+ig9yuyOivdS2i9KZ5L
TrDzVsmAzFRP0GUuscoQE3J6cNbLGPOaTsqjFOTEHtugryh4qAlVrCptvWQC1Vh0Xw33/zHUGGQx
lLFUTBPIsrwTt7Xb58jprAXN+AWtznOvEJvnzwVPVAZPxjgOsjkAQHeO6EXIE6XJX5L7wSbe4Ifn
Rb41eB1EnM/FNuYLYxuIJJIRBfG3STiOgjXrqSXGHIjmmWFQRDfTSmgIvEKKJCscz0T5Qfq9yIsx
zkmjMfghJlFqZF2KDezcQkjdZpldjkvwTDCwkbd44R/LGDnCodpjSO0xctDIUFnvkMB8ye6FH9wx
yW1PVyTMImsoJrN3F4ilyBGJpdSZ9Ld5gF4K3he6/vv1dfGMMOBUt0s9mH2HTCSQLQGvg2IbWKCn
ta6b+VzD+0Ddy2Lo37ECo6CqElVpELYzjszsR+4m3mCFIagtRAiIkl032ul/XBqDSJCpaM3FjFIU
QE9GdcpbNAzzgIL67+cU5LIsJsUpByITqHoneIEP/NRNv+EbZVZ5UrzhZubixLYPXqwxsFRlhpwW
Eaypjz3ko1tfmJ0ht4Sf8oGO/UONPv3e8YjvP78dMp+OQadorJWhgQyrU73PjVXtwQu6l77Od3Fp
TQdIxUNEvT/O3CSLLubK1rI3mgyDgOaiIqbxOG5TBebYTRVLL3bGaJE72p//UcTE+CsE3MC8UHFc
lrPZ7FVHIVkQQ2A0dfIwtEhzX/Emijihxz4TKe0sq2EBCDbVwKp6yMPnv9qCl+5QD7y2jQxuKWMf
G+myJE57GJz8Fo/NN8EJVQgQALrmQQfNQOHLe3PfeJyIlziGGWQRoYZg1jkiXgluTenNyEOrmFJL
Nm4rYovS00y+ivWtbLwpPO4h3pdjsAZ8l1JZDEhds1a05eZugsYzZ3HbzolBME2RcS9lnyTUeQBV
SIhzLQvd4qOmpI12jsqmbhvn6AsgYN/5SLSc0CO8yvfnAfCPgLwYpzu/wlIjnisxl2bAAJp/h728
w0UAd0eomB54hZhNH1VFYkp4fdE+DYDrgz6aAvS5HXGYPGFJziEp7KmKebWSTRy92GHvNosWKzUx
Rozf3EygKwePg9UcR0/xlB1vhGQbz1a2mJwEfXsLRD+rGCc5LQ+3fkesZAH3BlVSL73Ibb8XP0Me
qdx2Or4yy3y1rp3UIp8QiDOOCuhn794btwRLLp3u5LkI57OxM9qFqHYK6CsTMOLc1dXJKM7iv7p8
r5bDhHelzHqtQ0vaGcQXMXjqwMGu1tCylnbaotjScttNX68H3WZYrywyYQ0plNA01TpxxHBuvQ6K
tb4+G6Fz3crnkjGNrpUZJm0gbaQPZER00WtTh4ZEOrYf/Ejd0DXAMqf7tSfspeN8BA8NB6w3s2X0
HUlQXtahDcFkE3W5iEpPr8FheTcWjoxeqsW0VY0TbdsbeTHDpBEkmtpUGXCyaos/ifdS/Xh9C7e9
7/L7TMJgyHprJBUOtrkK3Th8irMB6sQ8NUGOFTY/aKmI86wBgjUUcKU5d/HhcmuSeLJ0nI/C5gFw
8QQTj0i6IvkXGc55/CLUP5eEc1H6Azz83jQ2GyhUorZdjE37C5Xko+Aut8INZRAJ3IVnbfPGefE0
ickKotmoqx4cM04oJYktQq3kSRJyEDqlqbhP8wHtYUELIfMqwCUU7uondURsuV5yf1iCwQrqxni9
7jV/wOXLDjCIkpJi6tuopLfgwUl3IqpqRmVVOvIiMKfPTuGGZ8UEDZp93TDPkRhcqaaULGOLqNOl
X2X4OCRf9PTlv5lgMSVUMZc+YWmZmN/g/USxQJI5WPHEu5BwQltiEEQbzbzrqLOG+a+kaKyRl1vx
NovBjr5qsyiWeogy1sKhxgMkkSp/0VVegsVzUAZDQoRDWNUGasdW+SJ7QF+krAUEZkU7tJefAmrK
HDfgbJ1M/p5VdZ2sgJYIAajX91F/p9Yc1OVFOMvcVoNdTm0mANYcgbiNDvJ3lnIWD7OTo6mZ59Wb
ef8lwmUm3ai1UQWNPa4vCsnLW1FpIQmwSGDwkUobKgiQbsbAOOer8baQQZW8i/oqrhBJYxDYZjJ6
Ybk41yNpM/EG9QzybjzxA5j+/pXERSsgGwH/M4LHsIVchLu0rSVk33XyVe45Gce2s1+MMc6ejW1e
SzpynHRRHyYtOxZyhHy+2V1f0/YJczHD+HpbtaZhmrhga/n4LQ0KB65/24bElRZezyrHFEssLsdz
OlQ9Xr/D7FCaL8vydRpv4u7X9QVx9o1VzSQClDBCAQlGrUqnLtB8PF2AtGV8vG7mDxH1e+NY9czK
EMZqjrBxtJkafRB2eG+6Cl71C7e44V2FtktYF9dj26mCLtOEJqYVQFiLd+OzcWec2tD5682n8KPB
FX9cXyFvI2nArW56QUKiUYgAGcl4FFS/jU/T/E95Aj7S3cse0j9hZULpC1nsFJhIwxtx+FGgep+1
BgcYeOtgzj8hLxPNaIGtmRJZRZra83DHJ9viYIPJYMMoTcZAUnygxqn25UsKppJv4RtlSMN8G+Sb
8JCLllw88zQYfucRY9Ig/VRnWXkHgxW12mrKQpNexacNubE/ehGkXnhNzNsQe/lcDFbgjZ+YhYED
noQ/5cLNh5frHseJKYmdnZYyrcmLBBiugg9jsCRbs0tf+jqCbWmPIYF/Poz+N/+TWMJwDIiTDIWw
1IF0hEuC+WcaCsdhwnscpt7+kxtKLG14YESVIOf4Rqr+FgYvivKeKvv/uH/MGRjUA+ZTpQ9Mos+L
rT190YFJeDo6jEfeY9gfcub/cwe8FPw9eltIgFdjgVN+vCeHycGs+6ORuJjLku7Ue6oxiVA2VVt/
ur7K6/EsEQY0wqQykpgA4KOcoCtMO2aY94WQBi9l2i4LXZbH4EY+zYvcdXDGDGJyHwTf41ej/+uh
1uP1DfIWxcBHmICd4aOWP+qgw75X550ccA7G69ErEQYkSnmRB0XBvnWNod2X2aQC1GvSpN6/+D7o
uZY1mSB1YO+sy4QZt64V4BaYYLaSWJa9uevA6tmJAa9RYDPRXNliEk2jWqAGSh9+wT00OJT5Mn+m
U+YhZvYgx4uGFsrNwR8q3i6DrgwzkZYqRiniPQRZRolB6Xt0QJ0U3LCGlyL/QYZfC/6kYVmcKeGV
iDYdxYSMjkJME2QBjPe3RdNotLXFIfVLNj9IwoHo99c/4HZgr2wwnp+UettXPYGElhv4ykvYQOM4
v9FOyRv42g7iM5j8vhLem8vWp1TR4ozRNAXUouycdof/pSTzCMG30jjEjXgIZfDDxrPVlKo997Vz
fZFb+7g2x4AXydolSsH96ZA+8YdAfDVbcdeJvAIOzwzzueKkF/Skq/AGPSWHITLstCQvxjhzkH/T
DHUKHdrq0qch0tEUtcFcOpgxH5v5oW1fg/7l+oZtwYcqaRrKgxCPVRXGKdJeGoNJMyF2FHw1MAPe
88pCW3i7NsBA4NjrTVLTNbSujEYEGU0//Wu7p9q03BIUzxaDhWrQFARPYNCj6kHkQ99Oml3/Prml
E7m8gY7tb3PZOCZrosTuYpgmuPSi3zzCQIeoeolM3OufZ9OKTERQeoui8Wm2s6mCzAhzIXGqSbMx
A25DRvY9JMav62Y2UzSkRb/tMHEjdkIhd5jC+sAGqnpRqza9hIToVgzPES9r2uyYWtuj615dETDd
q+fwx9gxbujsTeZFDjqzHntH8Rqf0rFw1reVx4PHVpfBwqmAEoJ6zsqeYcRF0sgFygiq1cMR0aLl
LA7qgY62V2+CM+XFFN3EBe8BJ4Z5lpmzDHo8SToJgApwfhiunGlvXVdhEmw2yn3d1ejxK8BgQbSl
t6+vedN1VktmzjJR06KlSfFJy/RRUMGdUr03I4+NiWeE8Zu5KcfKJA38Jt0Z5YNYRlb/jwdK8MVU
TFCDN1/CGwZ79V+CQDDDADbq7hQHP4W5sEqd55HbC7kYYT5TbS6ZkplSjDRqtJIytftmv3Tfrn+S
TbBdrYT5JErRiLKpwxc64qjBaeG1p2y25a63ivkcuREESY2bMZhs9JOmOR/vyF5GLBGT4bve0Q+J
lSPGcq/fXV8ab//ov68CbB5NOcxMI3Hk7jCC/ViQFKvqeKJgPCvMaTUnepJ3OrKJyBztImtfpRw4
NfAq0rzvxJxZQ2iITUZ6ZEqgy5fr+KYmyT/lH/hwah20FyCAgvw4YyJrW0FJByQqGMQqtJvZfMu5
Q460vMzWD1T1YoM5DvOigjCTmCFwCGhJH6bYNYKfqlTZcbiP9MoKo8qV9ZzjCdtnycosczKGE6ox
aLXBQ9BL+PaRvPsgvzxLXnVIPV5L6mZ+eTHGNh0aYjwUpjnEjgm6Qy22auFBQzFcEm4SWf5XiPp7
P1m6Xg3UPHqmwi0SPEUr+7x+qgTO5n28yV35ZmzbYTvH1dQH2Dzp2+AQu/La0DbAf6FbgWfeyL/o
4z4yp7N50veJu7igLePW+bdP59WmMjgVEWnoKwELLV5nW32NICSS3xin8bU/dXZ04H1DnsewcqUg
rZT0YYY9oQNVSoX0A+wAaC3aU2mPdscrgW6GNwY9FRlrROsbE3tVGiq4wSEupuI8lqcq/xf1T8js
/v59Ju4aUpIcMikxJiAlI7Y6RS9vpkEf0OabaO2X68C7jflgmMPMr4gJEJZEp8xBh50pEGGd75X7
ZJ8+jH5pd7vimPwie9GnOVzng3zkO8cuPRE/eerKLnPWqOq4pP0S0eqkcSi83CdnjFPjdh574BZ3
r1vbDPOVMeZ40fG+mekqVDyVofNVcsqE13EBu1iYI/fmJIv081xbGHPICGjlGCpIGjpS9yagwNE7
w2iC02SXVl/MnnMObMfaamWsMwZ6GMlGEDlDBt/v8e2kBLE+UfpRX7VT7iT65hlqqASy5SbEgtjq
aNAJg0qKDKm3CGF2UC42NzmvXeMPq7oYYdKpKaoLSRwTpFMAMfAf2OVPcKfhGUXzEku4400K8NbE
ANYy1hMIHpC9iZLdJfd57k3Vv8ndVtvGujupUJ5MsG394mbR13T6ed3D/xDHly1jXHwK0QqejSpA
cFdDUFVxK9xgp512qktLbS1yln39UBxiL3B5ROmbgLhaG+PxMTrlAmHAdIWRHoVl10+8oivv+zBO
nmqZMKl5GOMZZXAor1j4TRstOi4reeETnW8qfIitXd9RnlEGhotezNQ0BgxX82QtKHhNIlj8nq4b
ocnMZ7C4fDUm2RnCrETlDkbIYdi30HZI98mOz5jCMcMOaCsCaBzrCs4B+m2wo5zS+Egid07uwuRU
FY/VUFrX1/Xxi1cW9lEqXSX0RKzaXlVhcYa871id0vnBqG5Nklpp9bUo9mkAWrOeFwSbKevFEz8y
hZXVshGWfkzTGNV50YorUFhBvUwtrKG+M7LQ6ZQvanVnzq+cxW6fZb+/4gecrcyKdR3LBnqyUP74
a6o6VuCdo0ff9fovPHIzHjp+PAuvzKmDFiUZWl5BTjg4kpu6+bN2F9vlCeSLN6bDHfvYTrBW28pg
SyyCAG+MYLCHeNpp9NEIFlqQp+lc+qBo7nmPOZ9Z8On1ZmWQQRRtWpau7ADI0d7czVAepR2qtMs/
t0Hknp/qfebGZ43DC0F/9ZrPMjDTCc0wlSKW2TQ1+Lpu87KwzFiy1HF33WE4gPmhxbf6gH08BMZY
mrGTl8c2etcXnkPyVsLASloM/SzhnR5atyjWy06wF96WhsqIS18bd3ZKJMYScrr54frCOHbZDki9
LJN+noXYUYfZrtRDE06ggLo3eU/b2xtoUK56TRc/CSJCJqvVjBknDsm/1NKXZSIc/NoG/98GWJpd
IeqmaTawEDMpMOKEQYEGYm0dx+H+EFgXM0xdUTTLus1m4BUd26V5zrIz0IOlg9Q09rjtItswdbFG
/33ldsuglqWhYtdQ324PtLgz7abc6t91DNESrko1PSA/h9PFHJNVCapW6vWgR04zZz/Q1OnPlXJQ
W7Qsa5A7idq9ofOUBP8AHBeb1HFWS8QTWGX0C4BDtYq9ZJuecqBkhiaSR+0d+rsOLqCuyGPB47gj
y7tb9mGaJjNOcWPehZozxpyw2j6+L6ti4LAmYdO2ColwVwp34i71VZ8WunmdHDynZ/BPFVoxEvMI
93b511LsO/J15InMb74iqsZlKdRpVh9oikq17lPkwZ2TSVbgF07t65hm2ucnsON42hHvpTe8Ivof
spGLVQYPg1SGNLaCl52xy2wyvxJMGOn3RvlE1H2tfEMrsVWJ3nUs5DgFSxVBQFo4VEIRO0F5zNtz
xksdeb/PYIc+ZOCpKJFhFcpPHcEcfr/+939WhP04hH9vmsHARRsmw4x+AKRwkPR18Rx2Hn8mTnFc
7olH8andkSMl6YTbcyplvDA2GOhIe8GI0bUSw+FHd4H+YhvuliMGD+6LXbknJ8oMqge74StnyXRJ
VyDLYOBjyONYqCvA/nif7Su0d0w7lYDbugWnQQNKI946aURds8ckVrMhZx2J4w/87206Pxlgg/tX
HYBVWaJP+ajGXafa/W5sOMY5oGIwoDIummDKNAmhoEKvHnS4iX/14EU82x87iai5xwJij46Sjw/9
s/Cgu9mbTB8Hj50t7Euu/O52GnLxXAZkoikWtSKD+6gQwB6gE9b3t7Ox1zJenrV5xJkfjE3ovEBF
5O9oZsR5D6nvDnt40znCu+opbntbOHjV/RruB9fw6tyGFBu+IW++fDt1uJhmdYcguT1mRoTPN3ki
NK/TQ+Sptz2uHLmn8gkBNsFmZY0BG0MWhFqZsVC1ue8FdBxzwHIzEFa/z2CNGEhxMBU9ap5QJBui
4xDcBqS2lvim4rGhc74ZK2cPJTkhDfMpdZbFqzGHKafyw1J7TRv6pfYtmExOnG1XZlZrY0BFMUt5
hIgjbZx5lTIrd8e31AXPsuvHJ9prPz9hWN+Jnq9j2eZhvrLKQEtiJuFSdGXuFOEbSIq8dvw5/3Od
Q3pErIwwGJLocxHqtCeoTw+NdsjCG7PgFX82MXllg8lKUkNvlWVeaEo3OMWdvIscAXdrxVtu/gfZ
nG1HVxVwVIqKbrJ9hJMJ/tCy1tFwdA/tX7tDUSa3OwtlXNC90+I0rxHkD+5xscjsodzPTRh2eIIS
qYCUsAsjW4Ns2bILb6J4bzxmt8SpQBOo7gVO0G2nRebFNLO1WWN0eS0i6rrgsJSvw3zbpi8S2VfF
D2GQrah9bnl0XdvHwcomg80yqCuXMYfN/Ff4Rl6gZ4rpb0o/Bz0rzVI8TGs+8PI/3kdlYDoP+ilN
ZLw1GKnymFXpQSc8TmLeZ2RLbDU6h4LKhI0S9+wzbQ5Zdg/pc/V9ucVDlHeLcoIj7CeuLsZmyeuy
n2yhzQiqtCJyQyuIlIQ29uM9ijIW1Ih21wHlDyfOb2/5+PdV6q5JBMnKjBOHamLIzrSL7dYp9wme
FEMumep29rlaF5sCFrU5RRlqvq3b7HExPpLRei9tdRd55nMHutjKb7/Xx8Lnjl1tI+dlnQxeN/Ey
t00NDx3kHwseoctzH/P6Gjke+RElq71UmyJZalpRa0I/119y4+n6x6Kg8SmxXO0eCyoCiI+iEcAc
C1+q4ClqOqtbDgmPTIe3DAZAhJhM5USftJVYswJIBlQD74FrG/4vX4PBCy0d42GpAf8EzUGZcIyF
u74751lkKaYrtJUjh/ui/BVFj9zJA54jMLBRm+KsZy1CK4RUQFO9ZLWftJx3IV5UsSUzeZgbMc4R
VZ1n+JJLC0CDXe5p5xz/eOOsiO1jA8UkmGhVGFPrJ7nBjUOxCvPHddfbLk9ffI+dG+7HoJGTCbli
dJretQPe43FgB7vkRfcl5MK8A5S3JgYosqGQ2sBAVavTf3Tzg5DsNIUrUUV/5Eo8sZTzYJtpS3QH
wwt9455elwSb3Kmu6hMHww17nvIbb03031fwkOLBt4FOOrKQxc2DX3V7r4bv1z/T5vVv9ZUYhAA5
YVai4o3ywSlGTUnb5ximITveubid2P8OX7ZZQjYaqvoKhABljyV4ivbY9vtCaV2j+3l9QVy/Y5AC
E5Fyj4FPsDGIVnBj4L0Az58/Aq9xwzu8vnPnhD5G0q85BYsPoaY3NX3pj1/6XySzph/zs+5FgQX1
1EOw15zWgydObmi35+I2OvbnCSQifuBeXzgHhNkx4THP66FS6N1MEU+lEp7zXHSum6Bbd2Wl7KBw
hgfyPi2U3BnM/RImXteNu1z9XpW5VZbBHo8kHIO8j8kOCwdS9P9Iu67lynEc+kWqkkQlvirc5Ots
t9v9ouqonLO+fg89u2NdWiNu90z1PLlKuCABEASBc1La+lCqO8VP0SE4RdesiMsws8drPGI72wqK
1pALIkFmTNRocF7OwU0rX+fDcfv7ojDPs1TTuBgUNPOi+esY37HkabzHiQnyz/hExWRpgnBFuPgx
T6o1yW9xHncmxiJdJDYb7jZsxdHO9bXo5UyU1RMumuSmOuVFCDcPz6w/Wr+qNLuH98m31Rmls2u8
gsa26JlQEFsIl31oozkDWd3CtAYbEc3u5fB7x3C3RtDfjAIDESRUhAsu2VjTZCqwf7Me2rR+NCUw
tmgHKf62bShsZ7Y8jYspcuxnhA4qJkYT4oS+5iZ56ShzJLBH9pkNMXz1SAZuRj8FFS6dcSmhQzAM
bClWkCVKUzW5UqNFDulJa6tjhBfEsQ5222qK/Jtnsy7C1khHDU/mtEanCgBtkCPgGRsdZ1PosiuF
qMNY4OEaV2HK0syQScFS1eznmN6T6odAI0GiyteVUtmSrHbGmR0frRPGze60o/yYnVWMfg+HQdTK
LFxApu8iRcBMQDl1PgsoZ+2kOsVpPvSH8WR8B3Cyg9v1y7Z6Arvk8aGLog3VmCGoJvQR/ZbO3D/0
/r9dQi6KJKaeN42CLIthbrF3O/NG+jkiG2YNPrUIXmP9leE9BdK4+EHAvBcmKhP3zFh9Qyf8jk5V
x3TiT/0vtm+o9hxFcPiiheQCiU5ms5AxUOKGrRf3P9CMTrr77b0S2gYXRGJipkbzl20wVEblkDkR
gErY4QlgD1eUgQtiIw+VhlERq20TXNWjPLWr7jVrXv3y+0weBWqtlzossDCqYENW+WFAUihqU2so
pA6AO/irXSpjp4uQOP4fCmPvkjjnaicSN1TS8fSlvMpkT9u7mjy09NXM0PQSPLbkftL229qxT36M
yO8iuSM76wGoqgcoPGrjbUX2YEGx/50AzrmKUpvNoIMHm/Mume+s5HeB+N9qwe8KcN6kJFnoFwXr
cJyqPSiYPpuZej2npaAgsO4/72I4/xlqvVNiBWJq6TnTHkcaO2UorKqtm/S7FM6DErSfWlrCXpBu
R6A1RKjX4+HKA+SyU9ryU+mYR7EfreJ56PRvqfyTcTOqshTX2KLoF9pNgsOwx8Dwt8QZ74vCHs7G
leQWIhRAwXryuJFVAXTikD1B0ukmGbxKfxAi5IjciX9JHow5auDOLK6jlrePdwkIR6Zzu28O2zbO
Nn/Difh340wOgPBZ4QweMnRe08AOu89VMtuJ9tWab/pB1CYkksfFiVCZpyEbNPSIVqrXA7Q09Gjf
2aZ6kvv7SNYESahIHBcjTJpRA1NuKAuE4Z0vfxmNxAOpx77Ux09JOHjdXAuiksg6uKChqGnXzkBW
cPPwgUwP43xIJsEDjyDw8e/DRNVLpS3QA2UoX6qCOJQmgmUTSWDLukiVBkLRJsG6CcL4uc4++8nD
ttUJggVPnTZnQSWZkoH2nCGzCX0d5a9TeB6GH9tiROGBh0qS1GnIc/ZiX38fd+0xv+2vjCPDf4yO
KBPtMGgr2H3BwvGjk6o01qEhY+HG4Ctux7bf//yXKnFZOayrmg2Kg5axIWlfmz1yWCd6emudxZuX
eRS+mws2i8dMyluz7sIMLR7xMXtgQJr6g3pEs0Vr98CrxQvfbfEilShVbWsqEsuWemGDZpL0SZ7D
yuMot0l9isZj2OF2N4T/7pinXIxIeolGkoYVZWMuwTXRXrYVYcf4RoilTNGFIjRUKdgjEMtLMy3t
PpCpVyRTfwTzPE5JuaSOofmaYPVEQtnfF0LrsVOSKIVSXX5VS09Jqp0yObZpX7iFKjoR/6FW8/cx
TLl4gekdKwUCPnt6GrzQAT2Gq92x1grjCmUvAVqJIMJSLtMIEjNp+gAXYaVxtQSgZH6OydfX7U3b
FkJ4CKUBGJa5Zb6t3wB08hs9HRwJkNvbUlbf7DCPqppAbFA1g7/UR6PZJkri4/ZpB7/az9qJuIHX
Xsk/on0PEPoO813AoAaagqjKvBaoloK5MJL3NAuTEDumKrchgLyHT9uavdX3eatfCiCXBmiB21YZ
2QJONThaqhsNSBQFGquLfeK0XnmlYRLFuJpcsg9xCQdrklvuqyvluP0zRGpyQUQK9TAoUh0k8HRw
09y/TRpTkMWvHjJLTbn40UZJFigSawItbPI9+Mr67vvDnNm4kLQzmrZYdUEEdLTqckupXFTJq6JN
VLTC4Wo3eJLNGqENF9j6jI9xJ3rJXvOGpTAumtCRdt3AuuMZ7bLWPxnK2bcO21vFfvCWwXAxBNyn
hhKyFrQxza8CS7cl7Snyu1Or9CKvE6nDRRAikUDrogBI5V8AiLtT7MqJfgL86jubp2ydcm95fzIw
t1hB/sYfJVKuoTyPuDhf0+YqKm4zfb+9gAJb17mOs9CP5wi4mrDD+UXRP8eWIO0UrBpP8JR1nZxj
vhcW134r1Bct2KfSw79TgQsahUEAS5tDRG4d8vjJ9AVRSWBjOhcO0iRvyyrG1a1VFIdanSPT1k7H
5wYitzURLRb7++L8VRV/muQS95zRBz8VoUDpuI6EWD+iLeeCQBjScgCUERovdu2OFa7IoT1gbNGb
dm/5rSvKb5kTfnRSHRMkKsMl44lSWVN4bnW4T0mz4eTyry5J7CD5RgBu0AQgSx2+by/jPxyQfwvk
m4SA9TcXZYGRCB+UM6EXzXZ7BrfALnoGACVWFSF3wkXff2RsnLhLPm3LXzeYd/G8T5WWFszslYsY
34f4h0YPjRHbhgixUSSGO41j1Wrx7Itjamo1t60se0y0szGGO0Xud9sarZvMu0aciyWgrS4AuQ7m
ozJwilaxB9HlcRV9H2hM/zMSftpOwSu5JkU4EMlt7+q75CQ9pK1d3M9X0T47M0RDzBlKd7PXgug+
EgEYr9Zyl+I515uIBEZa5NauXDo4kusz3THY/7l06tCR9qknuZIgNP7DafyuMueIqi8NyaRAZuMB
RcJLXUCEHwwwiPR7MT8sO542nPCtsW4RW5JMGa3ax+05PrJGhAjDLf/PNNI/JDbvSnEn8mgaiRZE
OPWl6mgAiBVjxD5eaDDfh+dyXDmP5d53ZEF7z3rgfBfKnc1hidaUuMxgPNNNH54bAIqFgiEygQi+
gUgb/ZCYFWv1sm5G69BP33IRkJzICPm+IV1OJiJ3YwiaJ4a3xXpiDZde5/b0fyGFC7ya7yAaFHWi
mUVDN0yf5+mLLqIBFQQonmvAjBLNp40aukFQ3pV6eE/a5CWQx3PUDH8A5rFwX75xKEyyLJBTFNAA
vXEsu/kptjRbGVKBy35cMR0gV6oF9CYKKD7+aURGZB2KKshd2pm3KRl2/iS526F25Q50KYP9hoWj
mqACaZVsTIEwkIJ/U0OvmvaaPpLeHp7BGGv7x+jcufHD/HVkndnP3a16lT8LgxML6Zfx4vJncAGR
BmlXtHmQouHVLOzcbX76rvyj/6U46SG+p24nwq3/aC1MoKFSRTNMw+TbDKSkD9U0njI3LW5rcHPL
iMLJXSQaXv9Y47gUw8WnsGqUIQyxvIO+6/KH1rqdg9Ke/Gt9FGm04s+XsriwVAxVDDLgLsWVwcTU
Cpv+0W79nXXbndnAkQg1d906/15BvtsAb1tSYgZ96nbkigTXGhG8CQl2iK87gKI1D4PBh2UC1KXI
80NS9Q6ZZVuNn7adQKQJl9okUROhywqS1OjasG6V+NP291cgZNnOUCAWaZoCzh/OuodMDpsxVWAF
eONkRL7BqTxMeItGPeGwLevtZPjoSe+y2LIuHBpRSTYlNczeWk8pJg60V+2Y7jAo9Viddadwy2f1
QbeB4QTMKFHuvb5n78K5S7gmj7LfFlHmjnrrFU0OUDt6l1f9iRjhblvRjyfk5ZpyntXXaUvVfgZl
2NA+1hp4K6nyaGbj8d+J4ZwKVYUI5M8qllOijm/mANp4JLGgXLiSxlwow18hKkMrpTaHgfS74NA+
VntQXBnnlHXGAc0rd0zTG0Ts4IIF5GcMojyqDDOCzEI+VvGNKR8jIjDGlZzzUi/Os/RgCHUt1Jjh
l0cwzu6ia/n4F8BE6ugCN1YF1vcWIBemX+S0tJoB0tJjflefNUe/wh3iZT4gtVePf0GXJrtg1xzb
a/Oo2yp47DDI5+Z7UfPEekT52w/460XeBx04WPQUjJH+Wbfyx0gffruUgqU1iGIQhBSi8ePpSp7k
pPdNADS3pz5+KuvnbcNfPbkW3+fiCBDX614am9S1MEct+a2N8rKdT8AlCW8a7U9i/UIYFzdQt0us
TgL/X6+A+Ew9DnW1q8DhoCaCLppVE1kI4qLGiPb/ZFDRn1N1ptMOu664L9srfxSBB6xb/kIQFzdU
IERiNh3EQil6J5ND4lm5M98wLFv1kD4LIbVXJpVgDqYsE50VPcDOcBn284QEiT/D9iuP3qpOcDWD
rjG8pY5yUrwQGLaKx1giRT0Vq+v5LpYPXIC39quoJZnrx2xQpGu9JioBTJVY+6YQYgKuutVCGlfq
GKosr1CGQJa4t/aslQyM6jo6Gz/NjoVXPnRuHltJcACs7+RCKBfDJgVclM2MtOov1uzEQ03W7U9s
iltyjYdtrxNpyJU+Ki1J65IlVYZyb6pfM1PgaKtBf6EMk78IkSNN50Hp29zVOu2qs/LzGNKD1Iiw
0Ndz0YUc9jsWcoIRtf/RQgAMz8YeFYCrzCkPxu38NjhNXRF0jEgtLliZ0jT2atHnbuk/k34+dcQb
ul5gCet7Y1AgRiuyAcS/S53KQNLrqqhTt1FPhnSUwj86Lc13AZwWcjDUcebLKRDRxrcKDb2Z94bN
ilDUFT07rS/ZuzAu5IK8LZCGbsJtgd4UgAozxjuZutvWvJ7XLDTiwq3u62ahxCOaNFh1xtylOwQl
UCi6A2j2pkNnt7texAG+uk2WTDQAGWoMTOhym6a6LDQ/wSqivGEX1jFOIlugFoszH3LshQjOiyIt
z/I6hyWALyQ4ZF77IqO47Dbn3JMxvrgtTaQPZ3ZIAPpAUysEPWXv9/dEF5Sa1gPcQhvO7II+rIsw
hQD2TNfdVPsM0DoMPSgDSa0pcKLVtILiLZkgazHx/+XujKo5U70Ak0xh3ejkk1n3nj/Enuq7XT+J
9mnNxg28AGCaHc/XOl/hShK5ySszRxSKcOEhu27ftvYUeyEY8UDszRpnw8CRcuBDCkSvnYtLyeql
mmlokAonIXBU0LM2+KHXFpOdd7I9ac/b5rG6fUtR3IoqDZGGuZsSHIqdFyHTaF989NowqNCmtf+o
yrAUx9m+nAZpkzVgQKmBA9ziZgmU/h+9M31mNOkYjBIAr4q2kLP+KNCqaKywhU3c2Gl1MAYMu/S/
tteQJUe8Py914jxg7pOKGvIMEsP/oqbUXnOshY2MIl24kEuNFKj/Ku6SUabse7wTUcCI07QUlA1X
HjfwEA2kYYpSg0IsvnWtrKep7wL4WCx1+wlPNrne7PxS8/qhukot/RhHgxvn2jlENSVWlLtQ8tFv
W7kVOhCUajikkrkba/06wpjKUAWic45F/Y/LbVo4RhEIVB7nnKYDLtRJy0g32SCT4s4H4Numr80z
A8qZQwcw5A4QaBUnQ1vVjz/Z63fh3JEUaa1RB23CrtoMByLZ16DjVoUjkmtRG0Duf+vITG6RACVI
4ozJh45TeiDaddS8bKuxWlNaCOBBzrO8GP2+AEPl4Cg7vHV4ePTTPcYtXu9HERPCqja4Wiho0dfp
B0YzmujZrKc+bjPzdB7JdFtG2tdthVadA3zUOuikcD7w4Hx5bs2ZZuEUKpU7XXke27Pci9ro1hdN
ozLmDAxFRdn3cldqKfDbEE17ePZLn8xddMpfAGTqFq/iCebVE2AhiouTSq/mbaAjcCX5FfF9uwNb
WjNQENkKFm51b3RVoxaYTAAwzl2K1LbJsjgC9I3ixzaQrnaGPgveO9YObew7MWXDUk38d7lsc9qG
eteaSEEwTDYVD9L8nKqncrxuI0Gys3pxWIri3LMrZnNKDLBtZZPTfEJwsIu9PDgRxYmt7tA4lDii
a+X6Ar5rx7lq7ldKWpEY+U8XHBVf2ZNQNAeyGvHeF5CfAVAxSZMUTKtuBsrBnYXyht4BxCe3s9bR
RbevVVdaSOMsgqqG0pkV4n/WnhXtuk4OYSE4Y0QiuPwmJENSpyzpSPXxcWiqYzQ2DkYCnO2gsLo1
BjXQICJrmA/iNIknPwktWWZ4R/pZHcMr0OQKMrVVTUxKEdhwElGL/X0RqMt5zsJsRAUjA6RwntxT
/1EqRIOmq/u/EMIlGPFM5Er1UbiI1L3cX8t4ZY0LlzRnH+/9gNkQLJtIJ85f87SXW1nD2WBEL1np
NEpgp8l+e2vWPXWhE+epaZJOfTzByoAfzGDJq+sUJvDauIxdIE9sKxMnn6uBaCGTc9UxGw0wYuFU
ZSDJBAhpgUdvktGWPACMecRDqRK2spf+gMoGKdW7YL5LP43iPokKiqxB/zrEqotbmTN0jcAWV819
IYUzd62tJn8kWNI02ivJvT6IxsVWRrov9eD8tgyCMeqb4W3T6vPkGaDxGDEgfBPszesqstObYheE
9p/VJ5cLyJ+8A4mQCtb/TbGdeEdQm28P/YlZCzmBv9HxH+ZH0XVF4AmUrfjCu/vYb7uiweFYxt1V
M5kn0Pjc4JH0edsZRBvHBRFSJJaFhBwZrRbZcT97SjO42yJWNbEIqEk0sEEiF7vUhIZB284J2zmq
vqp5ssto4QYWERz16ynSQg63Ym0mN2rPNio+Tp/KR+sIND3LZogow5UiuNyt5kgLWdyymUketdGI
V/9Capy03gVo5JkIbDIRYV2IVo8LwH4H3Nash2cVhptFd+gDzP2H7Q1ajU2WYemWZuI9hi82jEOt
qPPMNqjeWaS0Z30G89CXPP7pTyIagzV7w9VJAbuLaaCMwhlDPOBhvBrx+KMmpurVINZ2GnUSveau
XiSXYjhbUI16qhIzZnd9/348Ds/xMTiwoNu9avbo5bgl+7e6U90OVyLHXdeQ4v5KwX+qaVykt4g+
zQoFybac/MiH52wSVWg+CgA0AB7O0FZDTRApcktIh6ZBOg2wBNN8Vppfofr7meylAG7xLKRIBfDw
0cKFef7EcCXts4oSVP+Y+ft0iO0qahxSPNTkR62gvVs05LdSe4V8/JMp0XCp4lcQQBp1HsaYPZYO
5RGjPAAwTYDYNOKpBBQy7nD1+3ArFwL5/nE/CsCz6mMaqsr3WvNKrE/bDvYxWlx+nzsdqTmOWqMC
e7lSTiGGCMYSofZB8YW3RLb1l/UJJshULMZRq4Cy4DLUykOnR2EPmJrKm3G1ZiUu9Wg6s8NI8qj7
+8NCl+K42JTPUlCmFcpCSX6Kp8LJFJsBrP/J4r3rxKWEihFpgcFgzxrpMSrPvk/sxDhigsjZlvMx
0F4qw2WFNdUGve4xzmiGObD1qadXd1JbCqQw7/+wQ6Ym64wc2SJ8rJVqK5ImHzPVTXCPG7FtmtdZ
0DlK9NNv7hTgnsTBj229Pmbw0Ms0NQss1xqwD7h4lGpjUQYdjFutMy8wr2SAFxHVm4wvSfgwiDqg
V03dkqmqo+Kio0/50gKNoKnbOKhDN5WKg9aABQpI6mHpjMHobeu1ul8ojwMZVZFlxeCcagoNswXD
JprX89BuinMxAelyKgWJ7UqRGstHsXAU22XpKrd8bdXHCvp1/jsSCk4EEAi8NKwTYx8+iy70KzkM
rovYJBXvP5r2ocCIkXt11jWGOXMku2HvY5629cDb4pSO6HVmZadw48DrAgIGtONLI+0kZYbfZ5kb
W4HlFnOAi0it9E445L+yRv+DznF2w3mXx/lXoFiMdZ1m6OI2TqGjHKhpa2ipYaw05hGsrk/b9vHm
SpyrXQjkdq4J0Zs54R0Fa0k/Z150Ypji1huKOt7X2Pyf4tX7vthN4IwRdbOtHWJL6XzhpDJmMlq5
BX7S/eT1t/FOe1UHR3OZ1PRECfgq7d8HWb5YYr7ogPdjaQwatIbGgX8yEuU0yNmnwih/O/m9FMNd
xepq9AtLSdErZ6WMVmUuflrqN2UQ+d6Kh18sIZfo6ElBgkjzM2Bt4hXMD2zf+qaIkl/hRnHZjhSC
w31QygzkzcZedYibfPHdyMkne3QYn1D48/erXJfrx/ReXO2alhB4Qge9qjMKULkBCnnBFrEfvWH7
PJp+bWVSbcYDXgmlb5ic2xlNIrpuyQIRXKQHXFaT+yqsgJEhmVfZvoVHJXcqKC63HXktKF7YARc5
IqXpCLAMWOQYXRNs19pd/On/o9ZeOZ4vRHExI7asrO5qBKlC3TfdDkxBvnk1xk+2Ko92lAh6WkSa
fSjOzBM6/wagomcoGBtOgcPFOJt7BvXUCLJ6gTPx4AkWmrAyw6gyV8dUHqZN7T469qbA7ARnCuUi
g1E2JTGnOncnw3hOh+SbEVjHcLRsaxZBton04YLDDAJ0H49xuTvKiVNFhTeUDYBISm/b+ASOxJdh
1KnBPEuD/hwAg7hjbxzjKhJUpNdFsJBgIGHClecyHNAa0WdCE60b1HbQvkpxKshh1pfqXQCXptem
asRjhwg3yPda7spguxC2YrDl/hhw3mVw0cCMq77qWHvWX71mqavHAPliAI+qrb5QVwS2+A9h+10g
FxTGPIvqVIdA+TS7jR15vQySOzq+gUqysfD4uYwFxiBaSC460LadqnFScPCBhBzgNrOJiYhAYA4C
IfxllOqq3wU1Qnemv1rd6wS2zFn9ffLnt5X7n83x48xGO1JQFBtorJwcTXmsk6tahHC4ljmz7/8t
gwsG45Bmk9ni+J5vGQgnOfiu6VmPbzNaQtC39cBNDRWTMaiM8EURMmdmQsoRTfWBdJRzCnpb9SEf
tH3s10c6yOdxKLzITwQWsR7w3sVyyQMNyJSSEGKDYh+z0er8LhxKJw2/b4ehdaN4l8P+vkgZMPCZ
JaRAdyX6OUH+VtuZmjiy8rwt5R+27F0MFynSfBq1eghz9PEpO81hk5aMvJexuHRXotZHoTQuZhjy
kJtjj7el2i2+ApvjlB+6z/IOgx772GkE+Ypop7h4oTea6RO0ALmjccjIrixeRzQbaKZAzMo7BbP4
9yXkYkSekrww5hzJ3X7eRQcgb0o29ear8qpxWf2qvh5mVwR4u36E/C2UH7psyl5tUBFE2jKnx7E0
9lMgv2zbhkgEd93ucZpb5YQkzEgPkXEwfx+dwFDQ3qCxDgr1Y9l0xB1fTiOkQm1xG4SfVOE4Pws3
/Am1EMDH1TAtjRytVJlLqhCEFK2+s2b/SYs6V50ip1cjRzf02zkvz31rukYJ/KXedLYXcc2Nl7+B
W8SuJElVSQiJqGVZ8lXVfs6JYJ+YHW+pyUXdeEjzSqrHHHxCGMgefsnRPqTOEN3SEoDLs7ut0JpV
LBXisjC1VSYtSKLcVeaz0j7E/f3291cK+cwsKCVE10DUx49jA6q9R32HVeUeGfU2Y/awvvTnzCsY
APdt9dQf1EcWM5AxHwSy1y3mXTYXMrR51MqhZSmG6bx17V9nTj25lA2Eg3qnEOzc2hG2VJWLHCSo
9FY14AHp8a/+rujYHOXDn1wEFmL4WCFbfVRN04SyCPkR9a8+iWxNBLmwGtqXQjhDN/PKHxoZaTPo
Us4j8jO8lDnWU3gTYihWVMlaNXmFECCz4VVJ4avelRkko4FuCLcdii9UH3dR0xyGUDroprQfa8Ca
AR9s2zZWHXkhkjsoc8Ocmwhc0q45YnbfOnfRl8A4/jsZ3PGYRu1UpirKBJH+OTF3Q3eQZ4HJidTg
LBzPHkojh23m0vGxTK/D9LFQBTmFSARn1QbNopi0MXJmWu7rsT+CjMM14trbXqzVQPS+IfxNup9G
amVlkrkmhohSUOzJ37YFrF446EICZ9L5nEmBpiDVG6ujCiixCO3KDbGzwfneewpoACTw3Am0Egrl
ovlE0UgEzkvccgNPJ87s5kC/6mK07I+/NLTw454jpmVhhvXhCFloygV1KxowYz4j2STAhRmKc69f
oXhgm8q1Us62YFlXg+xCGNvYRWbbBYrfVxEG6EpcHVlbx3yFqjCgtgDMdhKFdIEx8miEcw6k+d4Y
MP5QPmkDcBYeYnUnUIitztbqcaHB1KcsnqUGE4G75Bfeq/aMI8p0GmrLO+lUCic2hTbCxQkyNynG
IExWaWZs6MoLY5gE9gteDjR0tlu+E4D93RRtHLP3LT252FFNg1phSgJT9M4EQtbQiU7y3bQjGA0X
UUWv5e5L1+NiSFfWWZdb2DZ/vo7CY5EGbtl/s/JWkJ6tBxHDkhlsha7znSol0cKJhqiR9RrG83I0
xEz7betYN8B3CZy1m0VTtv1Y45oK/LogPIGl2TaSpz8QglZnjSFEoAuBi1Q1aK7HJkJUn0hvF13q
BKrkVPT7v5PChaZwViQim8inI5UcJ4Puwq52tFAR2Nnq4a4C7ohNC8sG/6Co1J2v+mwcNcl/0aD2
jPEQW6+k/mYNv0orO2wrtRr6FtI4o077EONRHXqf66R3/PjGqr8lFYD/YsAqidjBV21hIYuz6ozU
uPCEeD2v/fvG0t2M4movRBsWSOG77cNyajpzQne6prxqynGqdLuNfmyv2qoMQtCCShgOPg9iq+RS
JY9ViKtVcNP4D3F+IqIHjTeQnQ/hZiGD85xulDRSSEYKggnM/MkeOaSIrQwLnT5ULkOCrG5H9OP5
h86dvdjLnVCARSnSkv19cVI1KhAVskRizckPefdzaj1A9Gwv5GqgWyjJnR3pkEthEyLQhdOjUX1R
8k8Ew0m1KvApZlkf19LUVHbuAlWQCxA57jVRVXe520cyUGt3mrSXokNpYlJ+j7cPRdT/wvZmSx4X
KrI00KifIKFoQXs8xdLRVyLBLOD6yr2rxOUsZk90qynx8kAwDEXz0aaYWsibnaoH3vYerZoBejd0
NkyrodHm0gzaioBmMGXKBOCxqJvvpomFtDqBta2u2bsYnkaLtLWi+yBhcM1E8uosPyuh6IIhEsGZ
QTWxrgoFiUNR3cnSsZ7ut1dK9H1u20eFFpoZwmWpep6k70X9sv391T1fLBG350ZHE8NnQBKxtR/1
o0Emx+pOqZBsab0IsRDEFF14ft3WZtbEZf42sdTdsNEvoDCrnh8Da/evtvEUdE926ZABxEXe77cU
ogiykM9FHnOyUq2dMfFc0r3l/9KEiCqrx95CABd3OjyuqzpTcI5zO20wVi0jO8nsKBjsphW8RK6b
hYYONYw5oyeY/ZjFalaSltAOh6xr1OXXMS91e6iLx23TWHfSdxncOW6VvqqUBU1cHw2mvart2w68
Y1O72xazmpygT+d/qnCxQJFyVcpigGSVse8k4a9+vo6nQxyMdpDdm+EfvK7Sv6XpPGy2oighMJ9R
j6pUgEbk+4DGAK3QbNqJQHy3l0+XuchAy45QpUHSoBZ3Cgo21sEyBUu3XiJaaMNFBxV5nRowhB0U
yj9jImIX7orY7XbFk3bornRRM8nqW/ty9bhoMTfdqNYmTILBqE8381UCaiVzD5iiZ9Go+PrymaaK
NjhLxnzOpYVbkZwNE+oRbuo/V6D90PWdLuxMW41+qJfLbERcNXloLkzkFpbh4yqRkx+FrgPFP7G7
Zu/TP3HXhRwuNvhhmRhVgjxfzeaTpNKjX1TOthutRoSFCC4izHiX0ywVnVpFGNskcoLg9d8J4MJB
LEdFqgSo3ejdfiyghWCNRHvBxQGqAVYxC3HnxyCoPcoPWh/vJPTDqsJbt0ASD1uTN8An6AiKxP7z
hHp4A2xyC/x0Tnaur7QnBk9BQAArdd72Aq5a9PsOvTnXImbj7USOElVHlQadq9111ztBK8jg3n76
hyxxIYMLCIouRQNpoBqbZc9O7SE6Kk5txydRvZjtxpYgLhI0zWCRqY2BuZKR0PbH8FaL6n2qpvdW
aLz0Ehgxk8FJylBg5isMbzjHFxpyeQQ6Pse0bREXtP0AmkHJliu7cCRHep4dxRmeGJZ9IuKPEFkM
F4zyYsZIcY9SfN/us9QLWPM58PM6gYsJt4+LE7Sc20Cd8Qau26bdHhWGR3xkvOii4Q6RQly0yDNN
r0qCaNGEn4Fp72g12D4eGsSNbZsXbhcXNcK2ocYooXSdnpVdjKKrA/qIQ+3JR+ZngZPcVrfB7vdH
iy6NhIslUTOn8ixJqGT7p7650rLAHUnnZeMguGGsuIEqyzg52Nw6YNg4N4inPFLKqGDzUtGhu9ZA
uZwexNv11nrBuRvkGAryS9w3Fb4cpXU0HhJ2LWOdsIaTnALPf6reVjC9D9zi2/a2rRwmF+K4MBLK
BupfHZpgadZd1wF5GitR2rcSDS9EcCsna6VaDBEuNnE8nXMNzCVlHqN5C7Vle1sZkSQuYugGZrzD
JkUilryY00McXpu6IKtc61i40IYLEFIVT6UPrkTYweABXnsnOaZnPmhvnVSqHd/73iySKX8MwZAJ
3DcMSJsKZhMuMyQ/mbUI+MB/2V7+mDm9jdGYQ3j/BxX/pSD+XSgCuDLeTxiaBdm3w3ca7HT6c3uP
1jLZCxlctpxryMs7Ngw4OOMbvXF0n6AblvVxJo//ViHOvHOpqGqKVgnXirpbGaeFUoZ3BvmDnsEL
nTgTn3GMpamGjKZCn3ohgbej+RRVfzDDcSGFM+8680crrJCXTSpqehRAW/FnNQgEgXw10ClERp5s
yChScgdG2JnxOKZ/g+S0h7+wRkSsP6u+uhDDHRekzdSWJhL8SHsANGPePBSiq/Nbu8OHWLqQwflN
HZbxMIDWCE3XIChDFUL6zAah6UPvMDAQCxzezWPkWoIVXDfxd7l8Fdkcq7GNLUwjM2I0A41h1mC3
NtmzzrBKtoXy2JZs6MlXKP20iOduBtZNCH7yEBpaGBnB+4+LiaLqjeUg9IzAFk9vCjbR4NyrTQEE
bKWYz9KjZ0l9jpOXwhKUxVaKBioqa5oG2BNca1Qu3pqGXk4pe2Popa+60TmR4QUBMD0VoKGWrtyK
aBrXHggvBHKZGfB2SJvPEDjulF2X2CpmYdQjhgI/jzf1nhXKRfRy66v4riLncVqtlVVTs/bS0a3V
1s7Cq0bYrMhC0EcbeRfC+RtFOMKDhJy4/XeWcDIWgNZudsV5BvJwtBMV4UQ6ca5HAbMdZRbSpXYs
XD/J3bD/2ieiuLuS3C73ii/7aoUyxfUMeJJp/Kq0z1n8qZ3v1UI0jbWaJL3bIOGOLEuu58oI4c+9
9dyrXhF9/ZMzcSGA86NCBrxhpWFz2D3VOqEu4U4grQMipJPsRJFXZOGEO60SP5dKPGhAHVi46uH2
YcfugBCV2Yy+o94DKQ+92ts6vjnqhgES7vQaEhnARSrgd/rd5/pz/iSd2Wibied+NKJfjx515Fu7
9fKX/5B2Jct140jwixjBfblye6t2WbJ9YdhqG9xJcCe/fhLqmRYFsR/G9qUv7lC+AqsKBaAqU9uh
Dd5vdih296K38e3yerXSXDqxQdGU0Qgekzz1P19FesPXQKjc4lHzxPxgQkAunUhppY7zhMvB+LBg
sSmYyBw0eIHym532zGthq78oJrhsMkx1XXRNBT59zBejwCInUNmC2tkDG2L9s3gkmI7MHirFE4W8
KEq4DBMPale27N2qNA9l8jgZosftrSPmu3DnkopNo0ybdOznNNA+L36xR/VwYx8SCBJXB80z990V
xFpE1TcLvguOywsgLHULFV0FBRHjzVz8LBiea4zXM5Yq4jt/XQ4TwSLyLF+07FHsgxrLj417e3qM
W8HfF2ynOpdpdEt2SnuAOy5o9KeZpzo/y0H1VLt09ei660V0JlsXHetvpnPJRtWwo5UNRBdycEqA
dilgxAQ2XF9U6m+vHAS4YQNjr2P/vrp004fWWHQK52iz5xavwcbD5S/zL973BsClDjMzSnS4Ml7g
gD2lKyfySXnuTvU+g4IvaFMQUTvtILod/5cE8gbLJZAoKuvMrvCcZV/Vh3E3nRKv9wfP2RkQGYsg
73DZzM3yH2PiKuOA0zGQ8n4ZF0O2MaGBzYH11SbHZDeHOr7W75m1wuEcUZp1k3aQNvVBmGpULqta
h87tCM7RYPr+qe/FLcObNckKknPFVFNHlTRgBZzNwR3i0aXxKRHVq1uD1OgmeltAzg+1ibZGbIMS
9u/zLZKv6r52Ip6iAy29CUxI2NZrzzk4u2FHQmGv2eZpYPUDOD8tC4ItTsfKKs5RidyGHgm06Yb2
SRHdYm6G3AqJc81FKeRcrbGgVLp1yqOahpd9cfsgtQLg9rIU0w9NsrzeFfxNflkPkJYYQzYV1UCK
ScS3I1o6bgvTqDk04wRun6ZJfcOy9oXdhgW1wVuM/dpsBLG2Hdsr+7gNLevGQVUaHNzYWcMBT2Xh
kV0bdkF/KG4sX74XrKcgAnjyTaXsbRD54WyDG5Hoa31gGriQo2u83JVf6msIaPvOoXcvo25uOW9G
WlxGqUZoPsnsNIzc6TYRNBJ7NFn2tVvhLTHdL4ZIlEEEyKUWR1Z7E1cbua9YndcPV0l0KIrFnZSd
Kr+QRES5IsiYPNloMYPolsQobOfmPnIeaP40ybtiPjsRmhbJLlpElEYit7G4FOMYNJfNCSxXFCQe
vVt8W3yU1fsqdevRV8M8KD+JSH82q0pcCoFUEv8FAcb7bcGpVGOyKdwmdmZX6w6N2h60EgdwW+Qu
G1Jlpiqj1UplZJC4CufyVzvV8uQoNAPrmdfgoKqP7pJ6FJMkWRDHGA/rggjEwfldeoX/AaN3zQ79
hl5JXZG8y/ZCr34Kl+DSjI1eMb63NlDC2GuvFZcE6i3euv5u3a1EA9SbAboC5Jd5TIYsjmF7ph7L
7qRPz0Q00bKZtFcQXI7DPX8L2iP0AY0xlICeJ90QxPv2+XKFwGU1zN+mSkSxalHtpecGHCKVR6gb
dUgzzDuj++5KxAWz7Z//OA2f2TA6O2dWjMbXWk9dC7rejrLvet0t9K+Xs5ngC/HZTLGifDJICjWh
BMSX/VNEvol5j7ZvLsHsjYZD1TAQb+/DDZc1VT/oCq5PoKWL6gFcbOV3+wvosxOoskKUBO9pfmSB
GGvfiNLLpoO8YfNLmeiDMys9fDDOzk3/c8leLq/gZnpe/X1uP5DMyiidCnPhQ18ZEJTJao/MEvEw
XPPZUiLbK2ySe1Yxi9RgNz8dSPssRq0ITjguuMCLMSYJ8PwchLw59ZWEulkuYqlgVeSH4+IKhY+v
RU5bDKL8ffnLpoLJXeHp7hhKuw53Gr8uC4xsuYLjPKUdhz7TGR2hVkzfxgW6qAZeWq34ZDf17vKH
2z4BvWHxJ+GqxmWews7fsuEqGiQxjL19K7Uu/Qz1IdxnFI+YRoaM2fBbLomTh8w4FzHhyG0Jk9oN
1E4SnIGyZ32+HUSSLFueAR1p08BIK66Y+S5V1aBD0sZsrOaV1zN2lRZdKT8Fy7flGSsU/rZymaVY
nYpXiqW/lXkJuFlwCeszz5B8XVDtbaXENRwXZ0UzjU7MiCzyLEV/hkel3NPiq0F9uGyXCIcrt6ap
7oxGxtDpqFduVPVBUz0vNHUlTdpfRtrcj9cmsRVenfFlaFL0qYbGGnVn+Es4HJK76DF6YLyluCe9
EpUim5cXazyu0JKpLTW6hAn/aTBcXSpfkmgeb8t0qHynY+TlyaCc5i5Co0iVYfAh6Z4FFrPF47PJ
+hdwnm8Oc1KoBV4WDTceXCNU9v8VNVEC+hAHoqcklgIvwbFvvV7gBbeHSozcLBuyfoLfdFm53Nvx
18oYldjTaNQKH1xEYcGl5YQaqUMStOZ1oQ52ErbXYZ9rQ3LLrioldNIJChRBtGtchq7avE8cTEn5
aYYKvdgrlhzGi+gddWubW385LjE3iuQo3YBon5rZK8l5dDLIZUI0XjrbuG3Lst/oC1RXgHx2Liq1
SDCRBSLQNCzx12vwVwu8casRYQ3BpZRJWeJmTEHXoN00h35n3+ag/cK5USirIcgp/DVlVqig0bfY
zIV9aIxdmiueUy5uVQtyl8AV+NvJPiVqM1ZwBSjchpKOJ3VLOc6xSH6ZfesLYaVzeUSJpDqWO8zb
QhAYIvTNydiZYXoUFcFbXbvvXIDLFrFTR2kHPg1/qK1vaNpzc2O5SyyoEk61n7bJfR1VQSuhQUqz
waZpNqK7cuYAHw3F4ZoRFss2f0zM+8yqqI2uxPHYgCu+uKoD8LV7+n4UksRvf7o3KC6KNUmp80hC
fI3Dzezct3jpIKJHq203fMPgYjjBIbsjGvK/2oMya/IzFD5pnbqjE16OrMvGoCOFy7udGlujg+GS
0tpTtPX25exX4/h7+ydIkSwHJTDqnfcwZixDfmF+nbaN1f9qweuHGMzfN9UtaMZDEdXKtl1vgNx+
ksrUVHsJVCs9ekTT1Dw15RKUUiboKP6XwuANh9tDsnkwbaKgPZ6dN1sX7EmH5W5BP6zqynviiwJt
2y/e4DjfsyQQc8eFhVkd45OcvLTzNdSWhrj3LnvFdjyrKnjgHVUDAzhX7wx5L9NOA3GCedcdrO+M
2XkMzbBH04rogmfzrlVZYXE5yoRQcKNJ4Bdqmc4Duxkc6E4+mK6D6tTRfdEzNPt7H1LFCo/zxUGN
TLKYoF4Z5mc5yV09FkXvZjGzQuCcb47Tvm0hGe0ns+xP2SOVoDn716LepSKpKxES537dMki16mAU
umw+twbFzaYeqPL9Ysxubwo4kzZDCrdwkDJhOZafNlHTSS8V1hYtt9/lOkzqx04ThJMIgqvoy9hu
G6tDai21wMQRBSK9ItV3EQTn2b3Z2bJUjaVvm6dK2nflj6J+vhw92w72tlCcQ/eZKaVJhcFuQyk+
YUDnTptkQYCKrGD/viqXpQj9ZYOCMmWOIigNYLVo66t25F+2ZDPdrD4558iWlidGmqJKmVqK89uC
LGreFHMcFFUsWLQPl3cq1Kx10zZVBeNmNoQH3ps0RjXGwYrB9tpA9q7UgLiJ253I+W96BHRXC0oG
3rZXPDAdI71BUsF8FfteLWFSy2rK3iU8uX6RnK89PTjWABkbgUtv27XC4ULUbGt1mWPYBRkb8k3/
WYfTXj6MIT3rD+k163r51QTHW8ZtEmpiRL0xwjJb+bKoB2kJLnsF79/83+e+VNRXVQcuENujOGzH
wydCBW4nAODvK0AZ2kkkhwHOeE36Y1EIWuo/9FJzFvB9VSat1QyNubY3euWhOaBT8ia56o7GXXVg
O7d0C0L0b5cXTeBuGpfaikmSopF9lMSuz8tMrmjVX+edcYJAxf1lKJHL8bt3MuQypDXwgdCQhg2u
fwKPN5M5uzXRjmNA75c9W5giVObI632VX1T2VVcB1ffWsuQpUDPX/NSDA3g5YwbSi3zdt67c0u2e
NE/s7MJvyaVCdWpLAroY2zMeBn9KXAkDIJXnFK5yL30aExcR5vUgAhPkKz4D89ZyqdGIRlphvtz2
zDmQmjt9AdmjiKWfBeqlFeVSR6pghl3u4TNK+YWm1FvG22l47ugxi5OjYgsyFX9W5C3i0kYKVo08
rWFReoh2ZVjgPZjdD4oIR0ULx2UPQ9KcKFYZTFK6hn4jgcCFGILLcEG08VcSC/bgqjIBItcgNBvu
JQyq5vVfw/jlz0KNb5vCXVzfdGzRlJt0cO3ZZUqZzYl+1m+ap/K68+KjcBJEkB75O4oWmhWmpcMt
dIySBp3qTo952H2HTsk0+pGb7tNA8q2/Llsq+Gz8hUU+L7HtsJxcSLfVeKXJpSsbv1hhch7I31a0
hZ07YLSyvZjcy+pOsZ9r0SiDyDG4bNGlmaplLcww2mNSHrGOnk0DCVnyz5aLTw+S2S7dAhxTvdOd
J2rcQ4XlDzG49JAp7ZxaM5YLnKkeNZ6NGb10liCSPhwF+Y/CpQUogoGxQYUlQzgGktvvhv10lPDy
jRHT/eVF2/w46PySce7EMxnfApblZdyXzLFbkLT11rVegUst39vF4c9w1Pc7FVXamOQUOBTXvNLR
Lu/T/t4RSVi+UjR+SN8rc7ijhhE37TRCSsbr68UbcTojyheTHArp0LZXUevLw/dKCrMdJDppaOnh
KN9HJ0hC9MnN1N1k4+fLVn+4q3j9kqvfw23QXWeora7A7CpgbT8F685tTnXggMSt+ZSDzfcy4GbK
WOFxsWblU5bjORl4ytUo/TDUxwx9I5cxRC7DxVkNaflFSjok+vLWhPh6g6aX2ECHYq79IRIXbemo
tJ0pAUnLBzepwyo5SfrgggpIALSZ3lfLxgVcr2qDpDsAAh/UFQWPfWbGgkS7XTStMLhNuJKyHvO5
cM2nLmzOapAdh9MLmnIf2GkrPaZX6v3l77Rdk74h8o/7aYG+DDtrWRrRj7pXALLYZV4dxNezj3r0
h7B9WrCOfMPEIFstiSa4X/Jz9DB8hxp4OYFj91b6ah2HXY6eWYGN7MtcCHhLfZ9XhqbKEokgIZNv
zYG9wA/7Zc8GoqBEiddWxNk5vTNPJBS9nn24Q+NCm28Fm8p4SUmH1dUe7DtI6IF+Ek1ZCga/9NO4
F6nmiFaWSyToM01Ti+XPhJ4qeiUpgkpU6Cxc5iBkAYVsB4DZcJNrOciC5Tn/3oftWQmKUAWL8C9T
ePIryCUSM0fzqhkDsgujnR4ke2Uv3xZX+cm4im60ID5mdHfZXQSpi1d2yor8vzFoD1+z6Fqqjg6e
TkQ9iSIULptkXSPNcsO+lTp5S5l5cbkD365WiggMhD7I5RRNSZV6koFEA6admwVsgLwNnZ2Oi3AR
C7Ngb+F1m/RkAXvLAIfvF3JMHSjzLmlIUlGL5RaMAaa3V8EP6MFxNqU5WIPqmsGUM4FqbQOqeDP6
NFiVqCV3Awny5wZY1UG2JH/oNNHNOJuNOsd3yq6L+sreE7SkX3Y4EQTn4qC0rM2RFOhdRLNJXnwe
zM/UFF2tsBXhcuA7O7ht0qTjooOMGyCf5SPkKHcQYsNxaAiSIPYxPhmAKQ8JKT9kN6J7L5F9nKuj
9b2jZg1okoyeGbd3qTmfbKkXVMQbMOrKJ157N1b3HHpTNHLhYO80nQdzPJD0U1cLCAY39+c1Bvfe
rdf/y0b2lewxhchhH980e4xoDq4WzPvepUH2/dfdwzQtC8P+ClQBeT1PG+0QS9PW8MDxW2Xc6vr9
Qn5chtjKEdoKg2f3Jy1NEqOhrAqQPZbXs6vypLvSDo0soahDbcsV12DcIqZpLA96CzD5iLC9sQID
NFLxUeR2Wyckpuapoo8LU+vqa0/lyiEgYFtaCa6vgQP2Mi/1i53p0zP7TqISY8P33kFxLo5ji2T2
PTNJ/uK0z1Fiu23zcPkjsQjlI3htDpfzaN/LGunh3+CkOcQGiNkmNZgyEKo4EPLuK8E9vMAknug+
U6M0nmvApbR2deO2i27z/OmySdt+9/aJXmdnVp8ol4zeTix8Iqa4qkM9LgXRfXRmDlE8CB2C1XkX
VvCVJHWFJrXalFcxTEIfspy77BbUPOg3VewzOTTHb0KBeYJPpnInTbmUraGI4BZtQO7rW2hdQzjs
WUJ1DcbVv/K9GnboZ+pPIBUSILO/fMlUrhQczSEpLLNiAT2D95wpCExudM7ACYWDmJATSuQs7N9X
K+uAvMgihBnaZq6RhAYIKfJCkAi3DsrrKOOfhqpiHLSFuaR+Rb7NT9oew3YnZSd/hgogNN90EaXW
Ro32Do/bM6tZTxu8SeBSyqW563xmqwhfuW0Md/JkTGO/3tdbrkgYeKOOf4fLZRMbknZ5b2E187h3
4/KHJXz8EkUCl0tMUi2dZAOh+8xkdiiG/9Nn9UX2mc6xI9o1BWj8u1Gmt3E+xVjHLqwPNZgK6/3i
1RjZwEiHL+rR3HZF3dTZzKfxQcTZMYiWzjKqjaI9Z5Y3KmdjDC5HlwiCK9gceQFChuBqHHUv1/ZN
p0uuYRFBzSaC4dwP1P5L3y2AcZo0yMjsQj8tsHQqyhXbbv62Ypy76SntswJ0iJ6zx+wlnk3c6i6+
0e7lhwJkEGChuFFdTLzs/2wRORdUW8eCTju+0+J0nxNluZWMLKzrQUTG+S9Z4x/zeA4jUo40ttgy
qjucHt0ic2MfM7pnRr5SfjK+iC6ktk7JCN83QK6+0ed5we0Xc4/QxKGfHqlXXGnX1H/Vb3GLB9Gh
618qnTdEFoCr9NtAGbE0bASYXHvDGSSN++gMdWzjWIX/R1pkv//j3sJ673EdrCHG3qPVutUrqDde
bwHYMA9uU+4nr7zW/g9uiu0YeMPiQg0NITJJdXhJX7+UGH+JhtEd4y+XXXF7m34D4QIt6XDC1Fme
b+idqj309LqkJrhyHgtJ9/8Mio+1ptXniO3LKU1BsfZZK041+K60H3X08zLSh5Eh3JzADd+s4gJM
k5fWTipYxWbVUFmF5Gr+AizdJTsQt3poPiVu82NMPVELh+Cj8XRHtr6QmCz4aFS5MtEPT+8650lg
3WaBg4Y7UzdkCH3zpPloTpu6WIJ1A/GtF1Q4YBcEj2fltl+0owy2EGH1yD7NB7dfIXIllTyMfbJY
sIppdDLmUBmqHeHixg9WwJQ6O8/LvsTH4llg6Wa4rXC5cJvNdJm1GXu18xAdmVRnc+pc2y1u818W
eHl1Gce20PVpmfoHUXiNpnnSsA/XqeeuPJjWYRGObGw6xwqDy1UZbvNmiGqzZRyDFuu4i1LX8VpI
F0LeD4WxCUXxzgoEq7gZ4ytYrhTvp544JYVpyoN+p4TLOQbBQPLDwc1Hdgv2QeXISsjiuyUqfjaL
uRUw5zZFHKdLqbJgaNwZ86vsjNNXYV4E1g7HDnCWWrfWrxLO8h+S85mm6GIUD/AZvfrhRKqHrluX
mEKKT5FtXHbuNctprRw3VwTtmkzU6U4Ppr15Lp/Y24H9XfrlRlveMC5VT7qaWVmF1azj3p86NFHN
bppHrmaLyiL22/lwf7v4+9C5Xqt1hCsTZhvOMiMhd5IyhnlNA5J0gkJPBMVtCk6exovDSqEMA/Et
CSe8PObVzhB1KGx9rrVJ3I7QtmmE0XvgLHrrolXeLYo7QZhdhvjQt65ExdhTFmZDqIHAYNmrtSsf
jGvMO/rpaQZ/E6n8y5giSK7ckgoMUnQ6bmhbWoetvRymSQ4vQ2yl/reFA1/A+4pnpHpqzDN8AaNC
bt3uzOTJwFN40d84471dih5PN7fuNR6XrKLRciRFBx4om1QMTpRhAqkWcHZ8hwglthq8tjxgPvC6
oa6ok32zel1js+Ve1ZILjbpyZBfejNUm9opjA3Yjj6nY5ne593/o2Iq+H+eVc6SOE1HgMsnPDvRU
ulfeFJ56K9/0PitS6k+iKf6tHQilEeOysdFgyj8eFIbe1Qurlu3qtkFTtvZlEBYLzCM+ZI83DP4y
esGgQ00aYEj78SeOVM+Qpr8dvCHA0JK+F52ltja3lUWv54PVN4M0q12pE9AmU/40lFByr+gDbaUv
Rjqea9PKvcvxwD7JJeu4eDBiKg9Ww6rYgwHpgWynsa1MWHIJPtTryW5lFl1s3SBs67Q6U/OdtvxJ
hmkIm2yKBBlYhMQ5fZ5jAducfa7mkS4DtC6+ZP1vvfOsfILblHP8xRStzShB1LNZhfJ8LZeHyx9m
80J17QncjmwVZWligI1VVzK79/OiA2PYksMy+K33Zm0Nxm3GVJd0u2YvE3pxVPEKMgvaITYzw2rB
+H0xkq2Igm3H68wXxbpOqaA229x3V3+fyzwtYxLSKyxWAskRZ/xBIOZKkl2rfrr8VQR28Ffp6mgQ
p2GHPmKmu3oBo47a7P4MgtsEe3QxNzIBRDV+atBLbApfKbddSweNB3jITdXROfcFB52UOyzomWsR
9E9QL/bLU3HQguzml3kZWaFnrdA4R6Z9my4WK78gPnOwFLQrp98Zz5PqDnghCLrwV/XJeEDOmTU6
Zw1xAEhRTjqJ4k+4LrcfL3+mTY9bWcV5tDnLSaKwp16taY6trnn1HO/K1nrK5ipzL2Ntet0Ki/Nu
OTbtrEc/vaeXO1u7XiZBrSewhX8ztO1GXZQatjQUCp1yvCPR3mheiGT7lw3ZTM5vhhicb4OcMyUS
FCy9ONr1uLOg3YM0CuJH5N0Gt6WZBL2PZgYQ40YJrZAc51vzZmLEbLvcawWJjfnSh/3TVhRTs3U8
6PKXF2WhdFJFUuzXHar8g5U6bjY8VBCmGjpb4AYiLOYmq020SZQ+aQtgNbGx76uFuHECZoLcaPyB
So9drgmWcvNzrYzj8kTeyrVeRPA7O65IKNfE2BtSXbqqIiYAFWFxWUKlsjnnBXzwf9zx7JEXT73g
cB287JEJMhTChpqtqydrZSBb8dWK4mUmAeUPQIewuO5uk6Put5WbHJh4TLmj+1EQaFtdB9oakMsa
VpkZk5LiE7YBxIPAN/y18EbJJdXrYaB9ZM9Qowx5eoHrbJZ5qLEwWaiCr43v+80x7VMYCVi35tcz
yHBCp9dBPHmwebpawXChl2U6UQw1RuPG+DXvj1G8j6SvlX4yrMKrhd3ZIqO4s1UMPUi9aoDm1Mmu
WZJr0CPurQnHban2cxy45Mrep2Usuk/YdtW3xeTisIwltR6tBM8Q0i1YC7vu3pgEaUVkGhd5xqy1
Ne4S/ve9sqsmsI6dkKpTZAkXdIs9Oh1mdfHaoBxz+V6lV6aIk2w7ab0tFhdiUTK2oCMFRBJHVzUe
Q9GBUJ5kywR5xnKI8jK4vMVsp/+VD3IhZgxLbebxa4g1ZxxBw8i3z9Ydnr/wIKr+zsOytULjtmbU
UZGiazAP3Ou9ax7LkATN8+BOXnpv3Mkhe28Tv4wK3INv9V1aJatlS7I8h0jPimMnnk7yI23rfWmA
ungx9q2CU76jPP7Z4vIdv1Js1MNE4foyhJuWs4lWHMlTHyu82s/ff+t0b9t4O7RwwIeI3PvsDLY8
6L0NAHOmk2VA5L28k+fvly3ajoB/MPgHbXuB5GNHEGh9dZ0ibWjKfklE+4wIhCt7QCM5q4MGkM7Z
RxX2z3jXC5nst33izRIu90bN0mty/Jrio522ZyneQcoQXVCIbOGSblcWhpayeI5wnTW/yMu1PYk4
wUQYXIJte4h2WzI+fKorGG2wTsVCvZ70gr6ozfdkRpchWzif4A2U/Y7V9p9Kg5VMFmypP3c+KtJd
sYvO7Uv/3yYi0QMC+9l8rQhJdVRHpmloBs/8V4xoW6IS3IBW9aFJnZNZF4J8JIDgEwNov22ly5AY
ktH2jaiAMvPkX46YrcPCygo+BaA9z4qwBVoehvyvpFk5mPZyV7TSVVxrD5ehNl/D11icT6epJnXR
Aiyp7vctGEKzyfESK7/JFDyNl+a3xDBvIZdzngv6kxTa/WX8LT9cw3O+Lo3yCNZ2wOv9JyV9lKMr
3Q4vQ4g+GPv3lQvW2jAPxQyISVX3tTRWbp2VL3+Gwbl5TQixk5phtIFBvuRE9JlERnBlhDFIxjCy
1AMa/Z+y197nfuFB59O4G/353GEQRJgiNrf59bfh6grZInGWD8A0v3b+dC6O2IcOw0/FywO8wwl8
XuQIXE1By9LQFzws4Rn80aKBLT/JIkUjEQS32WltVIKSzra8Mi37cxzXkZ/PXXYECXcqcOvtCEZT
FU6tYHPiyTIrLSINeI2xHU16qFq3JaSBeyN2l+y3stEbELdsPUnKqWzgeHH+CSKCbgryz8uu/YG3
kt31oDHiH1u4Zatjp9Bb5gZK76aG14OCGrJMybHZgyy2Ie6Cdw80dHv/jxDOttv/g82PQNO+nrth
jF7jStM1t2l+pwNuZZ3OFQ6JpYJPzsSOMWTTvo70Z2novagQvVpu+96bIVyatcrFnqMFi1ip86Ou
zAGR6UtaJd8vfywRDJdOp9TJmkiHNaMRgt3imEQvjqMHl0FEH4X9+yqhtooy2HICnyOdHWZWHk4k
EWQDEQSzcwVR6ObkQEkS372QAnXufXtaBBCbFwXrL8+l1HrocyVmtS956l7ZvJAOni0IkUMhonrV
RyV+1Aiiaeustgblcmqb1bZEGzg0iQLFDKZ6cmftHuSGmIEWQIl8gUsNaLq0UqsEVCJd69p1VN0o
2vNlT9gs79bmcLlhgtyFBYl4HD0bt/PNo3xVeZmXjZDocXbTrt6JRtwEiZW/R02bZIJKNQAHhxpu
Yw0gDmjpfWeAcGuJfuOKYGUdf5dqOnIDXkisoKzmj9Alxp0LXunjQnOXIt3FxDxXPWSCDNEZUOD9
/PVqpeaQ9GZJPWuNY0ejQ2uVgvkf0TpyiaIdCiVRWVLPSzlIJFCNDyYosVPX6Ev3spOIrGH/vorl
1Io1tWoBpcjXdHzWM9GNH/utH4v+f3Ir32KJcwxFvgCAekWfGOd97Due+ZAdpiBnJBKCxLEZwooq
25YJlUKNp1NejKkwpQq5Sc51ULKPXeWmYLONjRhdkGNgg9v/8gJufqsVIJeo4nKJJIO5oRYNT42V
Ptid6dnGEo7DIhha3cwZKyguPWk5qXs5gW21LB9Ja3jWQhgD8u7PLOJSk6b0Y2kOsEiie2tU3DaF
rG0FfoFG1B0iMohLUIbeggkeFY5Hqp3a3cTyzdgJzrib/q0YEEMHA5dt8mPLuVz0hs1SujZbEGVX
D6ZKfuPt1V5BcCFktrOqDwbbDuXOa/rJlSPNJRiAlAYn+J1P82YNW9BVtEZFXk1xBKjByNy2vl0i
1e+sk26KopZVPB+idmUT59UgSbHVmDIggt7GBqMOy3PhtcRvvql+vaOCyoi51CU4zrMzOhBLcgA3
ykcjl90q+4uY3/GAHTWfbdHQ3rbX2Q5mKkwZotdcUdk2CzgGS1yQdtFNnFO3Ne9zIcXCdlp4A2EL
vPpSdtHJWpbh6Yj0nZvhqc+kh1G5BjGRIIFvJ7w3IG6vgOofxjdSAEXNfTvtx+nz2Iwuqfd9lwig
ts+cqmFrCgjrNcxxvjfKqKpRqhTk8vTQDdC1am7IcShctGEbQYSWOLsUZHMhIp+LFnCExphB9HC5
PPggRYdqVwnmSV/204D4puDAtukaKwO5hFSMptNrrIBRcHrSIXjcGJ/L+OE3gvgNhB8s73JznhV2
W9Cr4xmJw0siLfb0Ub2LzfLHZaztGhDjFBAXMMDzZnMZg0L0bCwiVCst6NIw5usPJ+O6w/V8vM9C
+j0W7B2bC7iC4/KGjfaTNi4AZy507+gZ6H5nPPbF5l8Cuzbz+gqIc8XE7ktS5nAM+2oMcJzaSQGF
6hnE5CPQ65GH3Bu+CCC3KhkH076yqePyEhUN5/22bcd2qiNJHWVvDlpv2dfPibd4Gsh1klDELrJl
4RqOW8qxHMF4LqnYVpyjk96YkqBRbCu2dFlD3+Br76DBP90nYMM35EqGaxwntLiiMzMLOjd5nSbK
TU9UmW1dZmL4BKS1FtSPQMDE5d1l0comGxbLyxO3OeBp208+JWdn16MBVEQMtLF4uqIosmKxLh+N
n8bt7LrOdCjOe61+jMobrfv1Cv3d3+fSe2QUWp7N2LCKAql93mX6rYOJs6gTxO/GNvIOh8vu9WQ0
zcTsoIPlJmQ4YgLsXJLKU8zy1yuld1BsSVc7lm7ldZK3gBqM1J2sh9858r4D4OIHT4Vz1edYs0z5
IhnE1aYqKFOBFVsXB0CxbPCh4llS5jXe7bpPYytlXz7IrqW9fpy/ksA+1KfpOCIxePQm/STytq0s
+w6U26YsIulamQE0unJe5KC4s1PX9k0o8Xh6aELvsZEEe/HrhDdXMr2D5LYqp7EKuWV2Yiw60M7k
TknceA6XMNtnXy0Mn8z+At02NOuGBTi10Wx2JQmZtTfqtvWPMOX3PsMI5FWlwI+QULQREL6omVth
hn+Ekpqs5K5R/6rABbLHO0QuiVhgxSygWIJr4ljGI0+7j402aAYi2Me288c/XsSrv6e2rE6Y1cLq
6mdrvlFErNqiv8/FdWoneYpGSsRC/dLmTxivF/jHZnZfxYHJhTOtwD0MgiochO8Gn4miS575+Le8
pHwStdpvbPu6otkIN0W1MMnGhTZtaYEGsQ6nrPheqgOyXHd/CsFth2o0E2pRfHgjwWRo9qjp4EiT
X359j39nCFdW2FnjDE2L72Jf2Tscek4ZhN0KUA006GMQb1MsSD8E8WrduLwRm0TL8TZr4STfeWS4
H/HEp2hXmXNYME3ZQj5WfbhsoehL8WkDtMSQJmRfKjkP0mNd3aKr4DKEwCj+DdbWx2zWKnypbLkp
QZZnYi5TLnDU8uv+ipKvMe5kLiNu518QeiM1yGjp5emI5ygvnLhErQTJSC3E+weYgKYCVW7kVl+g
weaLWFI243cFyEVXo5dNofX4cKr+mM3PknDIj+WxD56hQ8jNkhFQH6jwe5qUbTrCovhg7zR/2dvn
4mCAZqD0RJG1nSpWWFwxA82glpIZWCmdflR1eyf3uGMqm5uBGJ6u0bt4bs+zNNyMNAvKcjgahejc
sPWOpSur38AnRFKpvYKSDU+o0W45gOPjpN0XOzYktDxBpMHHEfBWSIvBLLu0ytxnrCw5V+oOlvfH
NvZssLKloRXIxJfDyocEdXDZT7e95u2jcmlSpuUo9Z2GzcsMqHSwRd35rwz2l+zhkqQxd3HWsCMK
+dl9pt8YUXUcyrfkrh3d+El90cGMpd/nux402aL6frMWWH1BLnVmLSnKqqhBwFV8aZKo3JfV8ERI
kvp0ULtdXCX02tQFhxjRinIJ1DZnhcYUBluF4UEIIRhGUSkgdE0uZY660k2TpMAwX7pxQAFu4ayU
+uZfrzXWkXjzI9rSBa7yOlb14VMaOGeiqRpcSfxFdmllSkpVtn9DOKx1cdZ8nU+YhVSLm+cyUEoZ
GtQBUdLwbWaOQ2Y5T3EO7EIWAdWu3FuvIpylJyyUtwJuhcW3m2mLKZcF+pHQm/73/gr+oOPsE+i9
j2KN260kukbjikUy/4e061puHFmyX4QImIJ7hSNBUaS81HpBtDTd8N7j6/eUZvcKKuGydnpioudF
EUxkVbpKczKaDNXEi5N2/ar7fDefF7iEDpPKwsNl1d5yemtSrA3thyzGMB69LtVrd+lu9KI9f45s
01bLGPT7Wy5EdguVvuSVMoc4QFPCI7rd1YA2Q38gXB0QmHZtwC2o/BeKBE935JDItyYxUYkEFNNw
iKOtmx9r+gRbupMOPW3W5sr91oNXltFRSsnJBuvJ5RbtP0I7wZPjCZUmV4ZxNiVfCf+6fF2bz8Q1
HWpYVq/dMIKpKjPQaWpfa6zkJnelq/Q6tTE3oaDg9pPO51T2H0DTA3wRD1OMHaE6xWKch2qLaE8Y
4WqXkzCe0kGyIh564JZNXNNgWGtU9PUtGmh0ylMjvEzp0+Wz2woh17/PeDEstVDGzMTvV2JsiaFi
JcLJHGeeAeSxwfiyIUqjLkxwQ8u7eZ6c5Efw9IFZ5eR+FtsG3X7Fq3xtTSt/uR7Gh/VqomfaAtbE
VwNgYzcUCaA4Ixc8/9WC17O6Gx0EYV7/zLOMvENlHNkSLlK6pOAWg+1WKtoqEAWDx8sXtzUQ/YU9
xpMJZtBNWJ1KVZkCrVceNvi6xCfWRw7zHHo1p2K5bTw+5Z3tCGjaIFgiqs6jvXh0Aabx413ZyV7p
jVzkQno5rMfERmlFNrBxx/xWnSBDpQA1GNz1BKP6lTqdFT1xpLK471LiKMnAKRZsuug1QebOhFmP
mqUFwVoDroJ2owXeHIdWGt6MmEtaUt2KxNRWx7vL17gpKis+mVvs8jKJjQhkjfm1wmhvKBzmgTfh
uxlKrphjqxR1F5SyQNVveo/vphty3R1pbGBiW32bWMq8p7mE0il2HdoSfB5uHIdHg/HctU5kCXUs
JNT63pbrGMgYvyUy2ZdPcls8P4/SYLy2UXfJ0pcg07qjS1xaHekOE3J2ucdfZ70ZIqyIMU+cUB0G
c2hz5L/9zlf2BjY0EY9c6f5lpjY96IoMY/7zTF5UmdqwXJlsVX4zxR+6cD9iRuIyHY66sZWlSgMS
c6ripahpL0o0Wmq7U/OrMLqqDZlDattbr3hifIGcG+kiNzi60Z4cJxtsgOPvYht1QAXwk1ilyx8x
4Wm3wfiCHI/gOaLaTbFd6YBwuJs9yaXQwpcPkifrjBmphrRJowGEaoT4g6sJh4wLVbQhezqwY4G9
KyMvjkrg13AHq9SDUEywtcAYHAMW0lWAo/WwWE1nKRpeu9gSpmBahx4lUDytywxuvaC+UGdEUtQa
2TRCUIe0RKVV+DJULXAw2J3qrukOtoEO1fKM1fV/AltPo1bwrmOCButOvzIeADBP06aRYPgaq3MU
JzxUbvY0ucme5vN4aYwN3VtTY7EysEJ71vXBJHbSHaTpKUxTD0vDi0XcXT7RDZH5Qocxj8CZTQx0
oRFbN3bl8BBGO/SiXSaxlVMzgLlGSyiGhEiV0TkDIwbp1ODGRluE1rUfQ/KCDYBovwauFe/otmzx
F3qMvs0zKXNj/tDx0aWV6sgLjj1MJGyxx5tb2zhAEFOQMNRVghEr5gA7pH3GGsN4tjyfjewkYW2K
yHHTG/GroZsiIAZ0wLqpCiN5oSHoVdB0cGHplV7s5IJjNji/z3Zf95UWz6PWIsyXiDfJGBaeVI8j
A9T/MSHVmgfCHJOilXETVbgTGbtTnwSAxpY2RAAL499nhz+OueFSvpBj3HGdd3EKpARkc9Bz2wVe
Kvwqy4e4uTabx8ucbR0ebh2I2hqw8FHQZ8zCKCfGrJY6YJAadEqLeI/xptW3RAyj1ehfUwlA91mQ
CXEy5Sk3GjyTjEM6n6ZoH2kcEdgkQcHU8ZI08DpnVCYyo1QXhQLnpf4lz4ptyjuzaznOd5OIgfY5
moiSgKb39aimJI1605DQX0sqO9KuJQk9DylvRHDLR6CB4pMMw0uZF4ZkDqqGycrMr/edMwOIDYtN
8l12VZsWtln6QHC/55odKsKsiJsoG2BsCw2CsAdf2YsmczDygGjAVDUO+W26m2yKZidahc17DW04
YVSlCc5KM7CD1GAsgjotXSMqINUZ+yF47ZNTN2mWUnuylNoKObQ9rzlsK3Bak2QRY7sypFGBglPN
HHIwvTC1zJPupsf4Ib/BgAgyYaajOpeVa9OUrxg1GbMxz0nYVzEYFfbhnQ7oNHj568EFKCKiC56L
35JPxDRIXmro55NV5lRNkhdAYQSxND2Ucoiu1dO8cGy5vEkEhToN3hCZUrZ3ZdbaJtdkKDPQ3V8q
tLWjlypuLSN3gYV+bZ6Co3Ib3Q132UndCa+4VBugKEfVzm554f3WI94wV5/CGMkqiPM+DWH3gVhV
IqIpd4C/W07ymW6jT9wgt7RT+Hz5RrfM5ZomYy7HPJwkNaI0SWhVwbOeupcJcLmiX7DKx5VTPwnK
DFMmFFaDtcYIEokb3io53hVW+CD8JvvA5m2u2bxVuP+PZKr4LbWJRZFGUCVw0aqWAALPKafnOuH4
0E2lX9FgzCemd4E0pIEGWrb3GEvep360l/mpq80rWtFh7Jg+NnI0zKAz2satHlvErdFqX1xlTzKG
8JvJ4sf1PJLMw2Xop2geBZBE19+xSlo/rDSeXGxFIOaKLUa7xTjKyEKjwuCRzgEVnuGLvnlNwbz/
CJITjbTw1Ug+a7rMRoVqMitosgexvkgsHcPw2A0vi84Y/slSgy+UGCXOe0XCpp+M1pSwfkVHIu5O
cKMnug3VdHjJlM1Qfs0Xo75SJstxX4Da4Gk7uhMldFHl9DVsRck9wZF4PVj097751NU5Msqc92Ma
1RGN42Q7eC0AFBu76a7QrTn7wG+L+YlGHkmq6iv7MdTBXNYZ7EfjLN7fr4fuijgU7FHe91e8+v9W
+9WXC2TUepDSAFC4kH1AKL9Mg4WlVKZXXvca2pRluwBGtXKXZZbW7htreM1+Si4wJ695WeNts7k6
aUbrEyAeSEKJk26cySF26ua7JbEB4xn7spcBKE/1S9O5bKspa99v15SAqyxjnRQ7xl/VWJ5WFvCF
SXBIKwBv6609Y/dc7/8BHWxNl2TomfJtTHcyxqjvgxrmpcrsc2QWgJR6M4h9mcr2Ea7IMFZsxOR2
Yo4go2LV7XTEgNJ9ukveamdwo32OLgDCO8BtfVyRZI3aEClVQ0CyeceYnJ+7kTcXdpnZJRDoxr10
U/A83XZI9kmSfS0KuVnrOv7ZNBHf+RKKoVhFT6Fs91jGuLt8pvTIvknIihgb/9VCWwkplDEQjupy
zLEURkyv5H6noB8wV18vU/svxwkvQRRIpMa+UFpNkOR6Bm+YfXiiSepw16IRHA0BO8DPeNzS/Kat
oYk0EYMQ5rcBEngIKSoKsBf5iyfDzxpO/6NxR0fC7qfAXu45/FEl/nacuoamcxkz9t9WxMGYRsmY
Q+GUc3IjH5ajZCVOdwVUn2sTSbsGDe/zm+nzdv5sRkefZNlkVmeoHYZAwGalRJbS/Bg6IAYvjxzm
tg/zP8x9dCesDbdAilCmshL5kkcbVtLQzm2Amc+W5qVe+ybzShub9mvFF+N7hyECaCXNw+fqi26+
aQNQgxp7EXm71TfDoxUdyvmKM0Urlj6g16YOJ707qv0/732BOHyeHONlsdJKMkwaMg/BLi4fc43X
a8tjgPGpSoRwEnMc0CsBMP3yvRK9XL78zdh4xQHjRHVxLPSgAgeSujiVEbkSqhSAQ7KFWfhJEsFP
utJPxZzjwLY6XnBy+E+WcXzfKoWzMGFIHpkmGEMNmJzpIbymtZjhGqjQ1p+w+EmK8S5GNEl12eAM
hxGLaMdfs17ZRfqilE+Y2rIM7S0LefK9VcU2MIAvfxRCaVfdV8ET1Qm7hGoq4L+VdxoWlE90xV+M
4EC+B8KK1lv6QdsD4I9X7t00GSvKzIU2lRqquUQlJrPN3grQQpvDGgsgf0ox6iEeh+v4nrdWcNsB
rMgyUVBgpqE5B2i+0VPgGFZecKOfsFb1NkFZoz/z23a5BJlbzVBh1nSsJaP9ptiDsNewTHy0k9/B
mXbbG7rVWzIPwnDTbK2YZIKGGinLKipxtqF0XQqAp3CD9tiXnKBrMw+3Eh62Yi8bid4DSI1GlIWf
Z5b+0u+QNarOkTdg1qnA2o4bMcJrMrAva8rHCrlvbu6TQXagPw/npowWHGrndU7/JDnSVftqjFZ1
U6BNwbTTY39M/+pO1CnEjoFWxtEid5c/YtPVrr6B8Q2zkaiLOuCQ5+YdxXtL7rF6E4jKKHLPAzc7
R3/tEseMhxj0Ac/NHllo5B6hKiW2VbdO6dO8XMgdieLopsq4i14pO2PKwFqnhJYuIRHYvqWY17h8
gJuh3+oAGdsTl0WqVTNYGpRfIGcZQL0c+hLtaj8U1YlTjgfhaaLKWJx5XNpI7sBV8Bj+nI5AO7yR
7mSkj57oHKBwE/xLNWTni6pYkMUoAUFDH6yqKKxYfZ/L0gqlmXOUXN4YKxM2gtFWQPPFMEK/UFMT
71vEmhHQo2tjL1ux9yf77daug02mhjlGtAId2l+7tOhHh/TKXbWfPcOruOibHIvGTg+lWlbMggRi
KXkJOh0xZmTLneDE01+XhfIDlvyCorHp2yFuFbU1qFF7CZ+To3nWvfiQX8cuZkjs5ko5pdhI4QZW
gszc/PxvT5WdJpLqWmwlalXEXYXXXngIPrYG0gZDfuMC71QZo5IrcYMXOXhNzLeO/FTbY6G85LzV
4lt+AttDJJE+zlEXYqdHe2Oqep02vCbH5ogHQuFNwO29ee8O5i7bt34Lv2uihrK/fJUbVuwLWcaK
qSQY26LGUQ7okzMXJ2xeholDY8MJfKHB2DBsGzJJL4A1A2itLYltKXwb5J9LjpWCIW+Qb+tl/oUa
Y8HaZZqmYgI1s0Z6DpDjc50clUG4M8vM0c3yJmoDKy5qK4yQ2jUHf5JL798dKhM/hUELCa3wCXq/
I905k/ws5LUT8C6ONWZ9r+sZtZuY/o1P2iH62GPcXYn+LHiiV6MhEGkC3oQH7yqZoGmWg2gRaWQ4
DbuhQ93ifpL2eHCYvGntjacMNqqrioFxYx07sphbTCpVzWsVvyzv6JIbw+89msz9A/TRL2SYm6rG
pgyaCsUuZXguqn0o/RZKDpzJNicGqq0aJsNltjSe6ZlIIsoJ7WSX9qZLn0b/j15baocYmwxWPukw
mgyTKCcCfYZTmHoTAxW5rR1pez6qFTt+zL4pfytyjFLnYzGFUYH6clFPljTv58rJI4njsreIwCaK
KENKtKuAsb3FgAyOEokoJmeHpb5XumPR/7isqzJVlPW5KahzomiLyRBFAoaJyEhaL4xmJhYmhjo9
7TDuZqzuyzzTVRCQN8BqoYjPAub4/145ZLr9Czo1kAkLrMyNbrFz8vLn8L7mm0ACMCNV09GJl1dl
0KxaPCrkCi37XYpxP/8ysW89eSzvjBFpW83AcEA2OXkwPzfFeNaH4VzXmZsogRXqtb3khZer+l5Q
q1+XafMYpWqzzuZMXdOndaE7ALC1pvCqL9q9WVua6YrZue85Ecu3wj3DKZt866NSMLUsQd/VjIqC
6jXnwB8s+Rw9dy6t2rRvws0/raSzNJm0LfZ7y0FaRMicZq9y9rYI9/r48AenaJgSGi1ofvgj5F2d
IhmCNpzGTHea5WaYUDvAvghdehCj05IKVsNL1bL6+MGRKWMzFqZCCTovvl5a36bG3I3N5CjleSgP
lXwrp5ws3PZNrWjIX2mQ2ojRujKMjpbsUQWSP8praJGJYM6yJ4Bv/j1JYnC6z3msMaZm6FtTCbN5
cPL+bkb2T/k9mNxMEo8IY6PnZMqkJJ1Hpz307ux2N7VdYtUksOsBL5C+V2gf4dUO6E9+M2+r46Sf
tJKQbjQFrPhoJyfr96V0DMdflyWQxxJjPvWhkpooSCdHq0avkUtbpRuTcp1jF7+FdazoMYZxSiYS
VRXuRz3P2DGEfldfOvV/dzFxsWK+FbFYaoxhNJOmF8KoGp3RLvx517u0VJ7b+kl4TW8ajMrwpj3p
MbHXpIi0mRgdMea33eSAGU20AtMWjpwOTqH013kY36OF5D7MKvef39iaFHNjY5QtZaxBiRNJOqbq
cIwxGGnFdc2tym/JxpoSc2cYeU7MdghGhy50lc5A+Hdyt7w2HorfJYavEzf5xct6bYn7miRzcVEL
iBctlnWHqFjvUlbIYA4FFjJePsJvKWEqH2syjPfKA7U3VTEYnNKdbfk3LZDXj8rdZI/OYBNLQhO9
uO9Fi1eg5rDH9p8NQRp0wgxtjoZssU0VsRfR4uTfSQjbb5ZPrRDMLRkdYz4HyW6uHhTeQhKOvJuM
lY9GKAIxIe/5IFhGhT2//V+dmtsirx7NOzHGrgMUJA+jIJyceoZT7JArMDj1UirFF1TXpF+wtrDI
cSq1hjtRovB9GWVXqPLjCPCWZcB0j5BwHORlpQLy01dyRmYEZqi1o1PKP+YC+XLxLFbPl+WbR4Px
88DIX9osWnRHlZ8C/SjEvqly/O3le0Gj4Vc2lGAe5kUEG0WInrTiXc3fLvOwGdx+6qgmMjevFVUU
qYEMyPgyOwmaCLBjBH9trHp5o+2w1cWVIvKjHJtjqcwvl4nzDpCRCTnTCxmTdaPTiDdB/jPJfCnm
FId4B0g/YSV2mT53gpLDjEcELxbAZpW83bY8JhhH0YpLFhQ02mtMPzR+1r21/NO5ga92FPCRX5kQ
BSImZRePjhAczOw2qv8qS06mhHdOjEfojDGOws5EzAUwmLjzI14Mfln/v43ELIBoS9W4nJwujvN9
JE4Rnk+AI1fryLTiQcT6DyHlvFo5Dkhj3zNTCsEu2hpcucK5PdEGqe5qQjdYdpXuUl/D8Dpakf+a
7y7L9bcc+t8XZhp4k4uq9g0IbpSSUo0B5O2Q28avD8s+tYVHOu4qojMku/4zd/5JjrESpEjarJYV
TEaiapUcRN5yzO27+/x9xkbMWiUpnVjjWSgRi0w/Q/U0JvDg+t0iTNbls9tWp09ajE2IylQKkWsd
nai5xhyI3enAwuQtMNiW9k8ijFVoDImQQMSLfopd07yZhofLTGxGxor4SYAxCovZJuWcU2+H3kPs
kZ1fpX2zOCZwJwyru1tSJz3z3jC8k2OsxJJUggSITwhdEt0sUe92vfoLnn3P4Y3e9ndP/skbYyqE
XEuA7tlPjvE4lNbioOf3V4pwrsuBj0p77XnizWOMCSPbNs9JgHlZJwH+cGU89KqbzZlzmS0OERYj
BDPH2VKnkLswGlx9OgsasGYz7gONfuuFw1OYmKHQMaAQF+Al88O9+pxgwk19joQrExvCF2zLXGTs
S2t1S3JTx7zhneS3HhTGMCmMpWjMuDWrFlZYbLLuKtZU9SGSS3JjxCX2oS+J4TciNkU0CAEUAfiw
6PlvLAWQCBwt/y9hx3+EiM1ZZqrQGykNniNfxMry9NBcjZhz/ee5a5Zjxp4Ifbx0In1dAQXSGodz
h2eOqPAGiXjSQ/++CjMUTSuhcZCePrsnwZ1I3K68+3cCypgUQhItUmluLsX4bDz+aPLfrXl7mcZm
/mBlt9jZrkoz1UgYEZElfo+kbnoVH7JnzTIs6ee856HX8A6NMSRTFZthmgsIa+rrsXotsQGXB8TO
UzfGdJAMizViLYah9yhuzQD8AGEHFCr/8rltv9P+I81sn+uykCwf+gHJAuiMFFcAYn/vKDwD0Cj/
HSXGfiTyUHVRiwuKNNTnVGIZs+aW0o0WeZcJcS6HMJZCqUkjCx2ScJn+ppH7YZBtKf95mQYvTmKr
PoYCRHShRpxEG8lVD0Ado5XCEuJFYBW3AhcviSffhLEGCxpf5Fn9CAiBX+okDhmt5SMSrHbJ9cwz
c7xDZMxCMNXtYpQIA5K6PQek9NpSeyaZwLkr+tUXnAphTMOI7ehFmuIJMmsw5WTZywmvo3Az4byy
DISJLtpG6oYSs9mOdptrFnq5AVKpPxpn9HbD7aee+YO/AIyjvYQxENkYS3JcoTRAomtBOaNzNiPH
RdkHWHMgle9CwOuRpz/47SAlBWsb0DtJNHZWMpg0NEY1sEi6+mvob0rj55IdwnrX5p5u8hqxZKqr
F6ixaSq1U9IWGjA58W/lpfNplrvaD36900+R9y6fk1Ng5V7vJwcDOUDejW4KzSevbPoq7omgTCp0
L0uPjeInEccmbksMaiAiOl51TCQzwq8JE+lyoAs5RW9Xx/pUeEuFEqFwbdBi67W56+z8zCtVb97g
iiijCiUaXlUMwCM4Te+T6KSJoR2nuV0Op9E4RSMny7R5hitqjFLkarvoek5DbuVQTvcJD0GD9/uM
AuhzKMXZAvuRJ/MjEciuNyTnsg3eNFErFhgPmUNChL5HYVeo1KOsjleDkNuCrO4uk9mOPFGfViTN
lLARhTmqUq/loC6RyZLIXTtfa0q8k8ZHc7zN5GdiOFr8nIZXg3zPIUvd1DcdQ61ABD6rqWBaHX9f
BWZ9P2daNnwENB3wPVtiDRZx5vfSl9x5nxHOaW4L/YoevdEVvWGas2USCjgweDQtsySrttNr/TF8
pLPkKCA4EkaSOVTpj15iktE00ayB5VJB05rmmtT7mewvn+K3JtmPIHrFFaNVeoyeLK2aBoB72/if
g1m+1/I18xdHsvpf6Y5ieYnH7im9yb04sqKr/88zUNrU7dVXMCIkhXppVKSEO7gmBwJkEPNEctRK
8p3SWuNL+UBb20zsYziHDq+mu/1gwXYnBW1nCq0kf71YbEI2JHlqULnw+qfKA8CpX/rNgf/a3Y5R
NIKJb9UAiAcLHkOKfGkrA5A5WFZc+T3maTUfqBRYXdUBsJKHDrup/5/U2BSZQCpTThXof7yc4/FW
Kq5C8+Gy+PBIsEdnVGhDJPrgYO35VSvKJ6EMHzsp4mxH4JFhItYK40pNj+0mTtcmd7PaFdY0ppZq
GhyjvxmVrE6MMSlpkMmN1kASyC5EaywF3SQeH3ST6tQ3pV6RYSyJWrR61prq4Mxq4+U68PxlpNyK
fK8oKUe/N+3HihRjPzQyViTs8UY2x2lfDtMhRUPgZRngkWAsiFD3rVYIOUjEhRUl983EuRXe7bPG
oQ71vGsQzixq9iZjEiQO1Yel/LfqwnjkBuCdfZfjqMTZcEJS7ExTtIhaeZePa5sb4HVga7VoYFjo
q7UpxV4qIhV5mnH82daPZV9bjcKrz/KIMLxAE8WxbOGS5eUamRF5gb1JOAWs7SceRR75X06Y+KKS
5ETXJeSOGy94pdu+A1+76TAEqvxWUf3lIqtwmGIRBOM+IU2nogMCG0uA+CXtga6NJj/xrx47eiS3
xM4cwhtZ26Sp0+1U+KcqH2ewcvqGUud90sMixPJB6G8S7UoR7i4LxLbzW9FgzIGZp7EeUzud/o5P
okt+Ua6AiaihWV6wCdDUFLc0rOA59ngdWpuWaEWasr9iLxOyXgppGV8L0Wo3IBmUR1ap+Qmv3L0t
LCtKjJVISq3qO3XEQf4Wd9HNuIs84r9jcmwCjAtGAThGiXuojJolWO6QEwn19doFd0Cq6V0Z2cja
Fu4GAPIYvVX7nZ0cgI7wdvk+N+3hilNG96bJnGV5yUZHUZ7i6lrjTVTx7oxRu0UxkxB53sHJWl/q
TtOylxp3iTiOg0PlYwJiJRmVKSh1F8PotqRwVO0plkKrwN5XJSrty+e1qWLQLVMiiojhZ+amWiLI
hVFL1H8cJf0gYuPHP+1H/whyVySYKxGLRSHSpEHDlh4LxHap+t5lHHPIY4O5FswvqOJUEkRbwvQ4
iOQE8JQd4H/9y6e1HUN+8sJejLh02J4g4Prl3QiRrg8USpI8lADRE9+4sfGmGKyosQFeVxJZSXFy
bWMJii0/SXvBNR9pf71kVzN9HDi5l9n5M4dNelzfYqSPeVq6F1BSmVBMq1UyKoMMY++np3xP8T5a
J0YCMfEMBzgYFtDQ7dhrnzuPV23bVGDscjRNrLjDbkyG50aolDZLIZDa8DPufpjknsMb/fbvvH0S
YMJZXdIyeQwhKtqr3FjGod8Nb9kzth4+EG+8pzmhywQ3RXPFEHuWA9aXjWQYHIyX7cROP2Dbp1cE
/3RT+IeWrcgwfiwSlLQyRTSuCrOB/p9pF+u8HPn2I3xFg7K6MktzYLYlFuKiCxJ76YFKNO7aaxml
Nq8uLTQm4hWlSJj84FbXaFPRpStj3NfUKpE0h3AnrSt5w/20F319VzrIRHGC3W1HueKQMYemWOA1
LuGN+NEzSBcs7snN+98Ywv0Vbz6VJxqMZcy0qS3Q/Tg44vRKVFTS/Jq3ZXhbkz+lnTGMQxL3LUDs
QAK4t9m52ecAJYnPXI9P1fLCFX0r8456qJUztGpGIkM69rtuP7+3Ps1X8KwTx0KwpV4xU6rW7MBS
m/qL+BhrnI66b2DZjCqxxdxiRrVuwPZzR5cg5zVG0NVzdkOrGoFDrNTXD6FfYbGAnTvNL579225x
+BRBtoJrVFhwXPcwgN1L32AeHW0A9rBfTtNd85vCpwISjtfXyZFDhbEdi1AINcAaEdQEB3H0Z+mp
7jkoUlskCAZpdEk24VjYQdtoGpKomHBpeYxRP2nW96OYvNLdov/c2q7pMCplpmM2h5kyOGho9jU1
2he1/lvKS46H3JLBNRlGreq0KvE4geYWw9Us3hgBp71uS21Xv88O0wqCEhi1YqB70J7N3JZQ78zV
0e4B9RydWsUdoqfL58ZhiJ2pVVITfdgZsiJS/moS0WqEv/4dAcbtTqbRAmYLJ1ZNVxHippAjYDwG
GDdbhbUZRhi9dHLlMCS3Yv5y+fu3YrH1jVD6K98nLRrGOnsIcGDcD4obKu+Zsot0zrgeR03Y1Xu9
GFZqV6HzXxe8UL6aFZdzDVT+WTu9ZoNxpbo+q9I0d0g2G5m1VIOVGm+zcNeVTzEWHXScsHzTmK3J
Mf50UEtZTkrcuhBSCFgKW4J4GXX8I+DUFjdxu8fimreWZVMU8JrBOJ0BY8MC/5WdEEpTTNvqwuuq
O8na7rIobMZBWKGjYHswIIEVdpsTSSag0+kYk+ve6StAQVSenHO7cc3b1kEfBEJj9U/uDTt0FLob
HADeTFictsCabXvoZ4Be26Q51PJod53dTqdhedCX1rnM4qaYrMgx2hpNYimkwYKwYel2ZLwOJc9A
bTr3R/0tWDi8baYL6IKg/2OO0d0g0StTkhE8VE5xVF50rFyKrzW73M0A1QEIS4Vgb953O0AIcdzF
pqisKNO/r7S6JZoiSm2O5h81vkrC/JrIASd9vmnKVySoyq9IdFKdwvIhmqCdaemh26u7aC/ueQXa
zafp+hAZzZZFoBONI+iMiMAI5rGXN/pWK30aKKv+ZfnYtFMrphi9ztFi1BcGbqwVnsMA23+LXRv9
uExjszS05ojx5ZH4f7Yqk04LwHlH0SftK6a2La1zjVaz2vT3EHHXU1Bp+2YiV7zRC11dWD8Iqq52
sFmTN+aOgUd35Mznya5ie3xo7GJX7i8zyjlMFqSn7+s6xerdwenT5z57UoDM1o+/L9PgiQeLxyPo
gkYC2vOBzln0RKD6pbv6NV16V0O/uE+2TXepAr6PmIqMgIE5xDla6iRMEIdJ7+ZR2zUP413mCbbq
pr5yW2UWEhcOKha8MgKVu29390mWrbrJmAUMBwONJg32QyRBa0kFnqnRqShOUv34J0e6IsbYZEmt
B6xnMTSULodjc048jAS+D1hGMQOoU+IZyU0pWVFjTHKqRxmKl6iQJH43IG8hvCUOQB+vBnd2Mlc4
dLf8RC7vOBnD3C/zMFUJsqkBFiuMP4YI6xWwriX+S6w06/JpyjxajClGcV/C3iycpnSmpXB1H7rB
kVjyQbY1IMc3z9lVgpjBpphcgUt28y7ZAVmK1v493nOWd9b07ysTUOvlIMfRCDuaA5kqla7mBKtU
Et7Sh00vu7pSxmT3kjAVcUzH7SfB0uqbWtjrykukGlY0XS/97eUT5h0w/fuKKUWRUqmQwJSixdbS
xF4QYGL7GKiFhX7Hy7R4B8iYblMQpVLFHLUDcL7THIUH0vX7vis47ptHhrEyqhY0kgDMV6C3Yz25
csyA9By3nKTQZozweUtszreG2czkGpZTSzFVsyuU3eWz4v0+Y0bUSmqldICS9dE1ye9M3oa/b3hJ
NJ9BVgwwliNX4yxYMIbqZEfsCzoUAIGioNFo0aTIRYGFRUi2bGlX415zjTvJ/xP26C5noFsgm8yI
nVnFYjWGiEuEYfSrRHKLJHYvk9iOFNRPGoy4NUGuFxKtpOXzYtXm0zI9j2FkjS2wVfNDJo1YZ39W
Ql7x5Btu9N8n+0mXkT/dAFA78rsDYq74RGYr3Ddnw8cCMqt+DV3acWtYy8/EDb1yD7ifxsm46Lzb
j5FP3tnCbBeIwyLJSN6MtvI+u5jFQgFzvkHtErFfdCVb45XAyU5sO/f/sM0CMQwJ0fKqQkdIocqW
ZD5gWaodt89J8fPyvW5rxicdRnAxqC5U2QDNW7qDWh3SnPPa/liG+z1c+CTA+LcqmIRmoA8PLCk5
qXvjBpHRrf68IPFLnWtHl44vWCBHN+gC3escPRoABRaPiRt7vRUd/iisXt0l4wPnUlVIS2P4yvQF
8yoRXTTJXj7TbZP5yTL9+8oLpKrUl0Wvo9EdwIFD9tDPp4m3YGIzg0pWfDCOrcwoehJtGeoPM5ZT
0hXuOR50sYsEqqPvgKyMBcGq3e3CPxpqWpNmzA3AnNsqJz1ctz4ei0LxyAAo9yXkiM52ZmPFImNy
aqGriVnQTpLIpqCh+Y444SOxgvN4LD0sW/6zZ8KKImNsIlMPcnHA5EC+JActqKy2mXaiMXJ86vZr
HE8c9GkbInYEMRJijBhRaCIYNfKq3ycPwWNwS+zWDl3DyUsroAgDImBnAedc2PLdZencjog+aTOC
I86z0OcpND4asRHZPJjzcz4fzC72lAotbm+XqW3bl09qjKxkmBdLjAGPFEXInVGaLFnl1cx4JBgx
keNgSptCxGFmz0nglg1nvph3YIxQSGFodhVlYTHfZczja9VLHjhieM7KnyTwLp/Xtu34z3mxD1WA
gXYNmeFqYum6065VDExVKe/EeESYcKg1+iTHnllkugK0nOaxLedAstA5mUkeFca1RHFCqrKBkBfL
BEV6IklpCT1Hvv6Lkfg8MMa/EHWKtLhDeinpbdqjFTmmnaM0VuzNa7o2FzsSeU+X7Yf+p/qyyLBK
UIs6WWi8FVmtS0GbI0cNMY2DFvEnfjsl7yDp31f+pMmxi3TCULYzt0czexGFQ0g4EeRmVZasWGKs
AjZsB3FFbXpyrHysEfPCQ4cmhPzhwytzN1z+l7Du89oYuzBJJDfjaEB2CzBJaATzzPcIzUuhW10h
JOgALkoD5uw2oZCfXm8bIXfVJcduqIzdiMbgf0Of/yHtuprjxpntL2IVA5heGWdGo1G0ZOuFZVk2
c8789fdA+10PDXEHu9qHDVWqUqvB7kajwzlBfYzEvUE4VcnNvYH1mTKBQ9SMUU0rnGkxobgql3dZ
ndrAatollX49iuHPuU9uZmBD54vuxianx8qxGra/FWKhYazAeOj09a0kfB2yA9jBrcvRiud9bE/L
7JqgXUKoiE6qm99H2ANKfelOc4CJ4Mm76MD1PZ5aTFQRAMZADAWT9DGGZHxij356QDS+1VMkkgSw
u6kTnCaeohxb0Zgok0bCoMQj6odAYLQUrOM2fEI/ag4fM+XfLqHRv2Hl5sOU9NhHQlReboy7cFcf
gBC7I06gWPEdAbnKfMwlWogB2V/s8ar0f1MbOktnggyoBZJakkPUoa4lT7OxiGdr19U+2wc45Byc
HaYb7wkocrJXDSWi0CY75SA73Zd/sEZAT/PSSTDBSB3yMBsTdcAmygjiXZzDc3FFpVJ+uNDjcRPx
HFVjglE2pGYvzJDXuupX4k67YJdjIyN1kGNyUj+e+TJBB/wNgy40SCbM6aoHAPASXQ+oElx2S3o+
l86PCTympnQkXSDEyB5AodCW3zA+2RJO0YaeygUpOoNTFC1VUEm0n92T6lDMb3kVeWVgWEbS2jmZ
eTcUxwV1JmnpCkMrorIfgZJp59/r+2ovupk3veK1o1qSPSF15k7KbX4tAL4YoIAm5AML9DyrRMQK
Pnp01e0kfykzL53fLn8rngjG66dmWNJCpXWV+ikPfhXBgzFwRGzXL1ZqML5dTSkBBCo60qM9OcNj
FDrFTeIkz8MvECBa02QXkxU6Gif/2/xgK6mMF/dBVYYtgRVqc/o0xiX60SbPKDYjxUoG47mqVtRV
nwo0UqQniueROJEj3xJL9xU3SS3u6BDvczH+a6ZToHctlML02q9wNxkWGMyKb/FBuW8drDmhS+EX
19xbjxr3B19b6cl4NKZ7W62iGedIMVmOMTAnVH92Eis58DhJOJ+NrcUOnZJXmJkfnCH9orT3Wcj5
Zrzfz/hxW+RTgx4E6tbJsSA3Cg88nvOF3jPP1TWa5GXXSCm+0DAclPm+wCt6+PWffPZ953AlYkw0
LWlbpFYNMBNQ+6jAt1aOvA38zXfn+ZvL9CBXUpJmTEhZIPik4k0Uvo0YRZa/Kl1kYQEV7ymJczPx
ooTMRIk0aYu2bGkNO7a0A2WWKu3hWXNGrz/S6z5yQ+47YPOmWunIxAjgPwty3QAZBEQK1jjto6DH
VLLVt5xYtJ2orgQxgaJq8iApFVh15yAMnqqH0O0s+UdgdTboUZBQ8dqzPDNkAkWBRcF07DqUkhIZ
b+zbIMHEVxJzbvrtp+hKLyYw5GMpTEJMl7ru0qfAp8x41dXQYOuk+wdbJxyl2BHUGphkoi7gFE3l
h9AfwuSFpLyqH08GEx+iYJD6mI7hoIse3aLcf5u6gLqywz0AMY2vIVBFhT1vgnzb1wgByTRIoICx
/qevRUJBtDmfcTsK+ak2gsPcmG6XIs/NRrcB1GNl8Daft/U8i2QeMmas1LWSLwbwjHSLDLltBOin
y97lULXtYGcp9AJdBZE8GYrBKCdg14FMKnqbytTqcX/EJscQedowwWrRU0USWgyERTP5JY/ZHvP4
X9oh3F1WhyeG/nylTllj5bAiBlaZJ0DvRW9pJ1lyI3BCIU8KE5W6IlZU0onAdTGB1qH3diRIlmny
8OJ434aJSWohd6QKJAA+lE9BdG3geS5Xjx22f//boTGhaBm7JhQMqNOOL9H8a5R/psXdZRE8VZgw
1AugwBIN+E9TIaVsMHhi3kzLY6Q8XJbD+TIs7khvml0xFRhBLQ3ti1ZHlmpMT934elnK30TV317D
AozUphoHSjjSgTLza+4G+84iNxjrR0kq9pZvHGnUBz8md2dpTCQo+y6WowJG3eBuar+DceGh22kO
zSfTH/wxtu0ETMeLxgD2gUyYb6WZYad0LcxOVZSrtG6O6cgDldoUoWPAiw4ngd2DcdMorLWMDEgl
hoA8SaZxkGfT45wa/TM/nNpKBuOkQYQeTaerAN9/kL5WkUNZRCJPfsM047E8EkezKEjz8rOw2yte
7N5E5yQr4YzrZkUk1UZDUbP2RWAtjxkawtUujQE3hqz8O+AsnepLYgu7T2W3K8GML6sSmGekFpZp
ml+6KaWjGBEX24r3+RgL0YdWnFsAqmDqKj3ROcfwoJwAd4xBBg1pIMZMOBFqM3yctWLdGjC+ZlpG
wHA2Mevf3IK41g5Nq+l4nkY/ywWbYf26Gw1kZTI+W3BdORj0xxRsKHszdlAA4CfvlH1xLZ7u/sEE
AcdYWTTsRsKkZWq8n6jwI7g3vkyYDwKAYrBvBQjXDz+aq8FWMWEm7FvOKMFmzFwdLpMCiIYs5IqK
FCBXr8rM1eIjiM0vOyNPBHP7p1ppCFOGZdqw+FEp3+LG7YLP3PwrLZiQAnbkoA0IPl1b/iDCL0X9
Gnecg/pA0fU+a7KSwYSUcYzKsU41hBQL66dufop3EyAfPNMGX53ohbZ0nToZigvO5eP7G8EGKD4w
oQ2GVeYThWUblgCqgXIucPQxGkH/HR+029TuHcleXip7vuLlvNsjBPpZKvPVxK7OFqDgUqmBn+1n
d/Eo1/1w1ezqzKZk9/JV6FFqReP0mcV8spLNfM50KgaAgSiTI0UBgG+ehPYnGu92Hqqc0LIdy85K
Mt90EbDfHU0LNs3IUVYejIRLgsCTwNwFeji1/ZQjJL/XZgArNIBVcdplvyhqMnogL7wPt+1tZ5WY
O6CJo36WCJKgNBj8TvrRN/U+7HjZKU8KcwkUptTVQYeUbi4eyrJwmjK0AHrvckyfJjcfQ/JvZdg2
VTZJSlTI76YvedT01dwiIGOiWJfBiVfq5yjF9qvUbjGamECpKGgxfCRlO3NM7xaZC6bFU4v+fPVQ
CcEXGkgNAr6w0/wQWKS6C84AB9uGn0QZBlcP8IA00J3r7EK3FmsLzAFnmAjfsVxoTF67PHG+0+bJ
rWQwCtVNqwSijiR18hB6sa9u3FKlNEv2KIkvSJr9VLQuC+XJZMKiaSS5ShQMAC2x6ofhQzOLjsKv
odBf88EEV6oxcVAvRC3oDaBC/0UHBl5Z2/imujSVA/uyx8OO3Y72K3lU7ZVtKE2gZrGJBJwibLuF
N+x6EExfoQduS367l3fJPdkFrthwbmmuYCYWKvo0k6BD0M2O5g8RPGiolnud1bj0OwLa8AjjvOVd
bryPyITH2iyTLMog1MhTZxifGiCwLCKvr7YZhFdnysTEUVXScZzxxtWJBtLJwgp7TnbAk8DEwyAL
1VagRQFTa60m/xnpnPXK7RrlWQe2upaSOetr+qhA4/WIAUUPWM/GW/SMVegnxQUlkWpPnIxY4Xwd
dtMbJV9jUnKaVrnFXnJ6v6/taU9Lv6Gv2RRTho5lCCetwgxzcV8f8bTxMr8/yhYA3Syw4FiUsxT1
bydyea2I7Xe4oYoK0XRJwarhn55S5uCDKuiuieynJ8WZQEbQuMCue+d75lVsN6ECyVka+wqpMm2c
qwEhjuIvEXfZhWAlA0hf5GmPrdMfTRcQjEDzmWwJnejUqV+jO97dvm1lvzVmXyiS2CdCHCM2pCam
D0E4VHPqq9THPwa7swAmjqf6XAZKAyXrIbbbobCS9jiT0OpBwv6Z6H2WxETvpZoFoqRQZe4VK8eo
lFD/kMf2P0phgreWzXL4Hrzb5SAo/jh6U8E5su35gJVhMAF7GKcuGQgQ35O9cad7tS/dqwjUqHJ9
is1tbYNMiG5Cic6g4vOMRnUkfW7LjbG//F3+Js6cPwwTkZWia8SEwue2Ll5sJySufvTQWa2TncSj
CL/mXQF/c/EYRAfHp4pxV0ZiFQyVKCx4348YVZ5u0YM5Vl54J7jzrXkterKjPfNHLf4mepylMndC
gLZ6GUsA1M2O9D3V+uZJOdHckmI8iJ8z97M0JlZp0RCGOq15KXJqz8ptrv1oudbOO0k2XTY7aVCn
DPYh+ug/ql7sdvv0YDjTYb4ZTehW3Hd+/foZzC9i/FaOzZujSZGIPkO5DkDIfUisZLjnWOV2YDqL
YAITCXMVm4TQrHOqY293TnqvYC009o0jwrAtxhbdUJZ4ly79tR/j4VksE6XGMTAmg8A0tetiT/l7
6QaleafY/yRR34zuJjYMZBVEgB84wJclM/qx7+B16bCXas0rJW6w4slgAqKMyTQtL9ARDL83e/O5
9AU7PdaAiYkdqhQf6py60YcTXCnFRMdOBhfCWIORRs0Gz1DQPR5bYhM00Japyay5izyMuOw45rKV
uKgy2IFFUEgjpjAdu6GMugxve7pxVe0j7KS9Lz5QEt/aUw9/McV/Jslcy2RMNIz7mCwSbrRokb+T
MHmUJeJf1mtLLbI6TCb+V3EvtUuxACyuHCxVzKwQLSi957RreFKYeNwV2diCFxg5OShF5uw1aL6q
E0fGdvgFszc6DZqmqWzMGFVpBkxwD6CNB93COweEnuSRAJYwc/tn3qeh0fWjEZ6FMZ+mbwwgV9PK
btNm7hzrVtkpXiVPN3or2FoquyqeHPViPl/+XNtz0yslmfChqYU2ZxHa/MRXvO5h2RmOdjSBEy+5
ySE4dbxB1M3LWwUzF/4BLoZsMp8uVEI9KVR4W9LsaJaaRBZ57J3Z0SSrPC5uDhIezb2s5VZIWctk
LlLMnqfCksDug+ZUKSAx4kwSbpnj+vczV2efT0Nv1Cho6drixS3600XxnEc1J9ZfFgP0EtjQ6t0N
SsqCUh4j7ylP5kB3F+/mz/jvWRUgW/wpIwMl4RIRrCMAOasujmBfkARO/nb5aygssWITDvOEvjFK
S30NTMnU6bT/eFCMURsL8Do0CRXNlgxYd/luYH69GwbrslVt+s76rJibKmwao29UE77zgkujxHZg
5ICNy6m/Ft8VbK7xQGs2J5zWAqmBrAxgyvGWrEsUelq3OyqDRcu0gEuIreNiV0gvup8P5htHSfrB
2cC0lskG9DlYIqlCQKcBonDqa8GWH1WfIq50Au9EeabBBIdGCos+FlGjMF4SDG73fu5HomUcJcwK
KggNxj2veb2Vta3VY0LDoC1J0Gs40ilN7KAurLzfj+W3PuHNNPOcl4kRAJTsQkIz0GEqbKO/qZfO
RrLBOUHOAbLgFloqznlUgI4A6CR+P6l20XS81+RWvrQ6svfX5soKM6BKN6UB/5XvDN/06Hw9Xf0L
ffVauEbahjVYE9C9lc3Dr+Epx9yRsd6GAZZukOqKyWsmi/uKxB7H3GlouGDu7z6/Ug6zJovSx9h9
pS89+Ul9xi4WFjMkO/9W+eMVr3G8SUSzPkyq80resORtN9AZGuJHPoXlmZ8IGKgXj9LKBwgnQBBr
UbpSD6VTPoQOL+/gmOV7yFnLr5RIrEtcXWb80ks7MXrpR87sInXaj0cKoC0NLzAJmdSfKuqFogJ9
HslaFBmWOt2ry1EUr5LlJRN+Xf5628qcJTGxylyyheQdemX1mFtBvlhD+Ssdny4L4anDxKgES1Ba
3yNixELgoQxxBTYJD3Duh7r62ebJ5wzyrBMToKKu7jU5wYVsPhioZzb7/NBdEWAkWrhi0FXl1Tq2
newsj41TXVZpg4i7Myrlh3gJHzS9cS6f4HYA+S2CXbzo+yoUigUBRItBpKaAvhK7V8N+kQE7MR76
7lP5xlkck9LUtQ5cNEq8GCraXioae8gi+7JGm61oFegV/7NxnQlNfR6OYygiFRi+Sg+Spzi1bdwm
XnNFEqt23hE0HrD05ItgoeEBGm3nIZKMlx3RZFFk4UDHdlCaeMarvHNEuzxpKHjnduxXru4XrvjM
2yHY9LKVOCZkxaERKrMMRJVaLCxtuNKbZzSEOBfZ5usL6M4AcCAK/mET0brQMMFDk935IHkTGLpy
u9iVexk0p/wSwLZKpmICss/UdI0x+rpTsDHQ0LxD8wzymipuWz5fNhGZBp8PYRAlk//JYK1+ioup
bQc0OUcbe9fABjeeKIgRvTqb3aRavo6RBTryBfwwXJ3JqXAFx9y/8SL+poOv/g7GHcgiyMtAx+f0
qNrFLcDjJ4Ozcc45TtYblCHXRFLDG0Zy6PSHOPDLjrddsIlBsCpmKEwc1vIyLfoWL+b+oCE1VXaY
cga+gttc0cXfaDf44s5ESzTyFc7zYnN6bi2ajclmEAVAraS2iUX3HTlITu2XtoZNR1T6ZqdB+S2x
5l35etmGNj/duWakMGaajjO24iqobEjXanArK7vLv5+n2AcyTQPv9Zw2ybOj0bzXPLrWLl7T69pB
V2mXOrE3vgM2x7ztjY+q6bIqAvlXQRATVRZ7riq7IAdvEKaFtNxRjWS/DIN/WbuPDvinCCZGt1mo
qUor9Q7617UXRGprBcVcO0Gph0AEMnrOvfPRC/6Ux75C+yFT5wkqpXpiT13mzVNzrFMeA+VGpPxT
DhOPaxAIa6TVOqernb/6fhUojDNb9Wm9dHzteRFkI2mlEjGoYcoYfjXZJHk20OHp9LnDnFmxFyPb
QKu1tmEqHQr4sf9OSeYgVmMDlYL4hZ58f/lTblx5f/4FjM5xlERtoEDnPLPkX5QVbXmunltQsTSL
BcwY7jrMtvGcVaYfe5Unz+U0x5Ey9Y4sFG9zMBzEWEttQxIPyRhyDHXbcM6y6N+ykhXUxjA3I9LY
IY7B95lOkRV2quhEuvTvNwX+PEcmiFbhHA5NoqKlJAT20AMOYqltWVw4+dG2dyP5V3Hx6Ogc/KkR
Nm1NYyjz3pmW20G+yXicTdtf5/z7GdcummRu5HzskPjrdpSCPkbPLaxhH0iu/+taHz2xsyjGq5dl
ahNVQv1yWbxUuBeWm0h55lj3tgGcZTDWjX6zGY2jiFWyF7oUBfqJKwWsOJINehefggfPlsoJVhu1
pT/1YgxcjQq9X6he9BFKyQVrv3ltJFe60/3am3fj3Vi5POA3nqKMpY9ZatRxleAiDe+UPrRisMfh
P5zjpF//z8zrT9UYI1/mDi1NCW9c8TDs0xfB/hGB3vUdFPKW96DfSEsgTJI0wD5ruqqx2wkBKXoS
C8gNaqxW0gYn4HxbDCp1O8xHuclTfczfUid0cszGcLxs8zTPolWmPpwWtdEtDelRhgYLuhiKiVUY
FUYRFblyOGfKk8V4NFgvw1YuDYT73KF1QenZ0N35W013iDFaMj6PhRXf/Hs6wz8OV2X8vIvFqTUa
jD8qZrOLR3REAN8XSjw0GZ5yjI+PjSLmbYLnwFi+kfQUqrHVjByHo7naB6NcfSzWx5u+mzXaMyA+
5R0moCsB5tmB1/rYjIwrMVTV1V0Sp2ogllnWA/bwpsz2ovKgyN/i4PGyOfCkMH4cZ2bRTnOKa0Qq
Lb3aqdL3BYRlSCE4vsz7Mowrj8ZoYMhJQHMdGCbT/CtJD6lYc4RsZ1SrQ2Py+z5ZamWOSOdkEqbl
S1G+Iq2J46vdsjR2bTd1ViIsD2FgXBuVgCa4ZCdyxcG/4f4V1IJWny6JsggjZSIAbKW9Nj5O4kHM
3EFZrCb0zPZbQ74Z2jex8GuVI5ma3kfTxHwNqKMlvLyZQ556kHwHUwJg5niwwebjgnSTc8T0V1wS
wZywIGGeJjKDzolDWXbmEgOPZWxcx2pq5TUan63hXbbQv4nLZ6WY08TG01BrBN90+bF4FBFm2Zn2
dDD2sZ0OlmQDkM837PnQA5bvsuhtm/0tmQUkyPqgzho6rkTKq8B4IqZf/fu1QhoXzyKYaNyaZpLl
DTXYzrTyfEdif2h547c8PZjgq5eYblFzhPx8lp0+Du77VPWlxbj7b8fFBF/D0Ctg7KFREsnHPHyb
CjcZOLF3+/mwOi8m+BaDXqp9UdNGGgB6nMSrnuU9INUd2ZGv1P18f1kljkOxyASLJEZ9ICH9zWL1
qCehDe7DL5dF8D4OE4FJuyi5ZEKjUTvF+TfFcAfz12UR28++1akxcWEeMBIRKUqHUnS4U3Z0kFA7
jKf4EPu9N7l1hRlsWr4S3ntAFN/y8h/wN58Ns04KKE1BBUEPYRURhy4UuilDbVr2JS/FDH/gSKfW
o/CrjU9nQDkJFT20j1HqLI85VFnv5CKkd3Q8HkftdYyvJkQLkYcRTIPdJTHMuWYDio95hEdYXreh
FTbA0ulbW1Tiq1w0j2EsAz5Oqf91jY6GjLNuTASWU1NuY4xROo0GKiZrTsLivu2KPLQ7kfAILqgG
HzRE50fHPi3YSQgTOpSyLrD6TK8ypXw1F9M21fEuEmoviRu/xrr1ZUN5d6gP8nQR9SRdlsFAzxhK
SNRAljoZ70FXvq4za/Cave5lwNYJr0dPOeVfQTSD7SbFp0sSlJUu9OhCZcR5LG5b7OoPYSzIKEwM
KgVwmdEu9uip2OlL6sco9KKffqx8jRNoNg1WBygr5s1ForFDZUqpkMgI0GoToi915UnyTSIfDF44
e7+xPh7vWQzzORexjHVsVyFc3vUYtm0yKCe77bXgyjcx+qVAY3ar5w7g0sYu9Xj9jg2oN5juSkvm
hogNTcgrHdbUfQWYEGb+E+BXxj5dRSm/gGMnxCjw7KD6hCoQ9piBvyiewJpL/8/hblJTYZfOgrlK
FnCcxOWIL6w+9CCCSw+CHT3T70u53/4Bi96mPEOXTIxgYpaaMKatJvEyzg0N9DbdN4vd6Tn1Q79z
iUeu2lfevvbm1bUSxxgwSQe1DTRk9lp9aqLRwjwcJ8huFJ3xOVcimPCXB0WbG0mD5pW/eKqXefE1
hlrQDqG00bLV+DrcOPN5VczNGxN484BG09BIenfd1WWSZnIWTDV9wSYPYXwwwxuDywJFX9wfjGMl
gzEOqQvFWTA7qAaKCsGqrzuQK9LRGR5gwXagWUlizAJz4qNay3gZE7/bA5q8sOTCHnsr3xfuvGt1
q30eeLN8m9FmJZOxDYEUQT3V8EMZky222pbHJsL6jTiqp0YV3csxffNzre4rJn8viYbyq0Gz6Oia
jg8g9BDOu2dTH1S0aR/XFHV2iznKyj7sWwNF5TCyo+xGFQ8jgIWj4OkTqqzkMFZhguu16lukFVKV
XtW18LQsy2g1QxFZlwXxFGKMQqzMOZbSFuUS8pTI30v9Ncp8IUw5YjZmOuHBK4UYQ9BCFJgC2tpM
9mAQxZyHpewCZ7kfPfDO7BrfVKx/P7dFRWISHaQVMpi/mCtIaRe9V3u8Uaf829LutPgNqEu2PPOG
nejv+eDBsoFNb8rlhuQFP19FibaXq6pIEZzoPND7oNOdBoZP0Svc8IY34LSZJp2FsQtcwVjlci8t
CBex5KeFq6alY4gYKQxeRh5Bw6Y/rWQxT8a4VGDpEibF5OJX2gLbC/iTqP9fNkCeEOYrGelSV4MQ
9U6oVTYRA2DSzxYgcL3LYraj30oZJiOYwWuGamTfA/BD8Ybb2g9UOxyBQr/YspO4pPZrXiVqY6kK
FqjIsgSGP1E12J2gKFZyQRVxERelZfjE7a8jb8itkEKyRS7iBkfHTUtUcFfJpkGAEsxck03Tjb1g
zki6/BAV5f6nedIeRw802/7YWenrZXGboWMljXketKqQoHTYo1wyPaSQIt0m5m2Zcdxr0z5WUhjv
yvs6bPuZtvGq2Irm+6U6KR0HxnozgznLYLdSe7EAC1099s5Cdp3uJRnnpOjf+CFCrH4/40iCVhTD
rIf4Lukuk16bMT6NxiEIK0vp3E7y5JE3o70db1ciqamsglI/mV0NdhUalNCHAuZA6NK3jWmPHoWM
7195Q2HbDqZiWwXZkqKJ7AxfSOI5UNHNdqqlccmAgYAONUElEtxyzO2kUNxx/Dplgrc0yUHtBn/I
xSuMkfNKs5sGs/o7mJsGRDayVAVwAoUO2dt6e1pALfgJ01/JYBxNyTRsSusYpyLTDWqR0TBbpuHG
w9NlMZuqnN/E7DBHoqRJNgV0LE2WUVTQrxSptwCgzRlW2XTksxh2pGMSzcmYBjyFG0GxyqZyqrm2
4yD6kr9d1mfTz1aCGD+oOkmfUwHZE0zgFIfDtTJxR4+pYX/wtVXGyXwa1cTWj9QN2LCr7iJMXAaD
Ny+lF+XaAZhnTtomCqBuCn8x6txKFyOwUqJ/6lIDXyFWQRUTM62MorOBpD6mA6DdeCUZi6VML1rK
wyPcfmOvpDA+XmpAHMZUYedod9NgKY60Q0t7vqUjYuAgsoAm7iZXFFZH36fP0SHyL3/Nzai2Es/c
qCCdG0dZwknPh2bf++m14puHHODtl8Vslr5WYphUuB7SWApKiFmi+yB4TvKbRbpb2s6aNVeVvMvC
Ni10JYx65CpspmIlazmROuAIhu1bI+mBl6U1TyVqg6yNahJw6TBLaCBgMuZRN40mFhEcLjZOadVa
JehPQvnUqveSsPv3Cq1FMTYSjU0uTCZ2P8fq1wjUciX6cVnAti54HAPTiW5sMf6WTaOQimqDUAjW
PL17NDSwWrvZ8IXLG7P1bTTpLInJN6RIH+plRAcjLP2quQqHT4TB9e9nMw1xyNpCqXFltpW3JIut
g8sii0db7gKOTXNUYVecsWpcxH0jjU45uXlx7MKflz/KxrAxgAnPZ8UuJiaKEjdYsocdH9SHag99
RAv8H7gOXbqpENqmL1uiFXqam/zkteA38961dMboCvAwL2aB63E8LB7tARgYe4zxIlLcwtd4TafN
uZS1OCYQjUKWTiMFCCa+8EP3lh25nWZnsqMT2ihe7PS7JbGAaHL5jLcu57VUJi5VJTbt9GAhjhx0
Hl3BD3TDBdewe1nM1uWMAhSRiawboqQxVp8W5hLFRYs6NWB0pxsJdCpTamvxyFFns5cMH5ZNTZZV
zWC3LotAi8qgxCk2phXe936wn98yK34kAD6KnZoTlzbVUgwdwc80VVmjP18FWiVcpmDsUKsRK2xT
kdZdDMOv1NwtlOwTbQxtJYqJUG0KvBnZxPu8I7FVa6pVRrklmneXv9OmOaykMN9pLNRWAm4+zCB9
6MMH3DFWvXyqjKIRGWYg6Qpg9BhTxzxL108SpGjzvgGNml84y1Vuh50TfZ97tCsoYMdnhobWQhlL
j8xp0ky6U0iCk1EVViNfl7zC2ubxrRSjP1/ZQ1DiDlE6WF9HvoRybZHES6LPNOvWijBGJ6riXOU9
xnsXbbhRqmhXa0NnZWJvAdfCv2wPmyF+pRBjdaM+yDpeIXQOyRf0b8q/X2RChCcqxrQAS4GVDiaH
0ItY7DuNMgfqmWjHYvAAYKXXauAVFTY+jII9bJGgRWaahLW4tES4EcagdYr0GOjHqL+PBk4LbOOo
IAJ7yZhOUHTdZIx6GsSUKHGM1p8WTbZcj2+kkDgyNtT447iYKymVBoy5Nbjcs25XTn5o+nPKiQCb
IQ3HhHEYmZYCmfwBoEap1KbwzRlLL1PyuCxWMDWWCmu+bFrbuvwWxK6JRESph0nE2z4Yoq/YLLeL
HHxUA6/rsvFZcGRnMYyF1TPGl0mCh/SUHVWAPGZPl9XYPC9VJhg1NAluAsZDjLxLS33CFaCFjRVG
u6o9GcrP3vh2WcxmKQQlsd9ymMiMx+yQyBku6P8Hr0zvmmfhSf4xuaUn7JcbbfnMB1LRfJNBgKaj
9PdnMMtyZAZwJWAAhbmF/Nhu5EdJiByOYtQvPjwjVmKYcJbPet6jW05r6qDvQX2ntAVbx8SS7NH5
9pJzZW/aw0oc871EdFQrLUSlVpFr815qivA4kRJUyRy1tu3CVIDdDRAZTHL8eXrDEDaggcF9nexl
G/V0bLtSpj7zenjfnAkxOxqDu/2y1E2fUs9CqfKr+0eQpkI2CtTVc2R0QDhwZFmz4qX3LovZHJDR
VnJY0wAqIuU9xuC+Z97Q6ztxxvvkltipi9b4Pnuane6+eQKn+j2aIs7ydln+dmq+ks/YjBhilqOW
YDPkDo4HDjTzFNu6Lx+jA2/rhPrVR/M8HyljL5gqxQoURQIaZq8cByuMr7PuNEXoumtfsBHLcwca
jy7JY/w81quxyiaE+CGz6ZMn/QLg6YiObGmeuOt5WHo8i2HCvdkkWqeNeGKVwjHJviyKauu8MX+O
K3xg5Y4JYDQF1D70qVAsBehXQ4werdFgiUXkDmxvO/jvD8ZWrYCbSZIMayzvI28loKk0wcrALXqa
DgiVTl27aALxqkg8oczFDOpZgIYL+Gr1KJdWdpVgEIgTUaihXTAMgwkoYp33VUCbqW0Q2kXgDSKi
ybBYdGtmKjgeztOH/nwVSBRzKpV5hIOPQnjIsvwxBa43R6HNWrsGJG269IqnDWGEZFJOMjGCa4UZ
GkvpTnoFheIQWgR8P+OjuNNAyq1whG7a+0omE7mmVi9UlBSAGxEc6uk6C6+jjFOB2b6qVzKY6GTk
fSeMNR67001xRPMbgzvmST0pL2A78JKDiTrm5XjIU4qJUXKEPkmXiqNjtC9z/SKPvzT98bKITYNY
6cSEpSkzkb6ryG5jAD+TF8341D4J4KfoS9oU0W2kIyYrkyvFYcxDueudaL94xTfs5dSW6abXuk1H
jCbbsJKdbBV+jrqw+xnlzqKZHFHsm0lI6QC6mauPddd5Q/epRb61ekyEiMC3Imjq+ypheAJzr7tc
wYddE8sQ2JXn0oRuf6+zSky0KE0iNGGOiYha/hYKsVWMnISUJ4D+fPW5tKSP4xaW54yzK3Y3ycKp
d2z+fl0RMful6IbJjn8JcaRKuo58t0yfe/VV1T/RkdVWv5910jRf6onggAiFOV5e4/khrjg6bNf0
VkIYxwTrblokMpSgwP3KUQLo2HJXiIhw1KZFSwabt8+t6W2nRyuxjLNWmlrGMS2C/TXLgZbpjXpd
73Mvuy45rrMZevCFRKDH4Vuxo0RtmSeLOmDwS4hf8uVODDorUDmNbZ4MxtRyeSFq3GBQ3mjedPUw
Dl9lHtw8TXM+XK4rNeifsLJmOSC50g0TukBEtOVk9oI23qWG4eCusFD+O0gNNrWb6f5y4NnSzCSS
aMLCdenDDt3U5JMhF8iM1Pxb0u/nOLHN6O2yjK3sayWDXZab1Qitn5bOk6UH+bva/TIEJ+EVPziK
sFvtSqYnldBIOL/5BTQLdpveN4Rzy21FhLUiTASdFrMtAspdMganWP+y8OYneDowITPuR/F/NWpM
l2qHdGmsNuaYMk8HxpS7Tp7wMExoAae2iuFW5js/TwRjylEUiEts4A04gJgHVEuJJ9jSnZwAPZ7u
1Q7XoQPE6ss2tn10aBOjdCyhisfEuXHO0yiP8Pmr8KQOb725E2rOzOK2CN3U6FCQ8WElglQTWboK
GXabjV44t7uxA8X1YrqXNdlsIJgobPy/HOZe6HPDDAMk2gjZcBlbsoLb0J9swc89wSEcxKjNZa21
NObgFPCdiNqQ0gEXINrcG9X/kXZdzXHjzPYXsYoRJF+ZJmhGwZIsyy8s2V4zgDmTv/470N5dURB3
cG0/yC+uYg+A7kajwzlgUtTd8pgfU8/2pzvLqV7mDhFCdf6tIZO1bO6WkCSaqOBZYrLrz/pPhqO+
RA7pAZ2u+SVG8T1RELkZGa9Fcq/NQcE4krpgczsAODAwg/JMnpG7drJrza/c8JOoiMf2j/frK4F8
o2EyAy8oLwBNYVR3WvLchvu4vJVVt0Ct+rLibJodkD7RIadYGIjmvIcBheptC+lMfXhp6a40fl7+
/tYNZa++z3mOTK3SCGiS+D664oqAYhJJD8BAsbssZvO2WInhvAeYzmdS6riRrPwvWzojtelYSPFE
Io+x+fhbr4ezM8UqLBpWGNruPAVjiu2O1o6JRsbJJwD9joJJ1MT9HxJBSaaYmClAdvv9HT9NfVxP
E6L8LrB28zUSjYB4NB+Rq4dAc3SFvWTbe/kmkLuwokHP0B32qu0M1jzaM6A741O0u2X+pDiOTyL0
700nCbrAf5bIKWEzEqkpKtTRhvhqqO+l7POSCBRkW4SlmqZJCLKbnAl3ZZx0FeuXzLvhChXJ+zDN
XRT0BCQem21BwMT6Rw5vuUo8GLNs4xrTd+D1bI8Z5prAY4MyPAZvZgw0MdImAER8665VIBAJD29z
nUQBm4WJ9ITFNzd0EbE0SbJbeMfmNAQM/ki5ktzKn7/Iwd9gL8LcH1OID95qJZPT0IKEmlSzkZf8
5+yi93VHH1kDFH1gIKsiS998nNjEQkcv0vsWsqmcPYBYqerYCtls6AIQ6710jW7sA4Pmzr0CCopA
0b3sXraNcCWUc2OxZFvjMMGNtT4ze20/fRvwHGKHWd8kgSHIxWx6zZU4zp2Fupyjg95qkajuEAv9
f73mtrK8bSXnzAxlsoYMpDDeEs0ntQYI/pJ9y6XIv7x7IjFctBCNQ23pKW5sSf80avc6YDpFQ8nb
Eclqx7ioAI/iRKMFDig7AeKA0czFnglmlcFZdjHy+o3TPdqYLksCkcmJVsd5liiWs7yNSQtuwhkN
nK5pPcWSIOB65WL/aGL/nBThoaVrNEdZoQSFYEFPuOs8YNMl+xrY+59UxckCydcd5cha29Mj+kWu
GASNaPphM1RAugwNEEQhNt/WZIKgZOo1uLa2vE2S1DHI/WU92TbtlQTu5rH7CUMCC1AH5qOM4hPi
rNqR/OgcBh24gDoXqeP+SkRRtB3draRyDkUnqVpmKvaWISjnfr5TD9aBnKQzY1kd99noiJ7t2+5k
JZJzJ/NI+36JcOGNx+5kB9ERPIwYk0bL6Ct/m8h9iU6OqfAqTWBOEghzS6ByILeiSV8i+/nywW2a
wGo5nB9RKrVtcsPEVGcIHvrPdXiD9PtlEZtBiWmA2gVtUhjr4KyMmHU+goIOAJ40d/uoc5SsdTo0
XKCD/7Kk/9DCf0XxAwlzr+fAuM7griIPDO2yy6hdQg94QDep5dp3iLu86ixyI6+J4g8mblqWjf59
/NncCielGrNiGEevag9W+MOoD7bqD+03DROdZf5sdbGLurZ/ebGbmmGp2E8DrbAy3zZh5kpl9AQ2
HRbqVZ4YwTCK8hMCEXzDxGws05TFeMtkUewvunwnZenPy6vYMuF1n4zK3TCd1Ed2mNiI7n4m182h
3YGo+TaXHPU+vrYC+UrNnTb/9ZfTO5ncjVMTldCsgUxDOlZgSlZm0WOD/WpOI95J4DQCtOpqWGh4
ZaM3dheCrLK7zUrNb6rrShSBi3aQV/qc5ibtTROyAuBqv46rqM+Ml3xy81t1H6HTSbB/W22y6+Xx
1HBmB2TtlAJcbHSl++LhW+yW4P15Cr0Bk8UkSNFA6sbA441r5zcqT+9EcxeNOaakkdiDI1PqZ7Mt
XKNr7qVRBKS8fYBvvVWcm++MvjWKDsUGVXkY2l0xUPR3Alz+c/MbI6tY0JskzsPLGO3R4gzDHbJW
ArL5R44u3OLlspVtGPI7GZyXJ3ZW9zLFahojOVtUd6IiEjyfttJYkIGHLtJxJqIMTkZUKaqEhrjW
o86CUUF2G3fHwmFz5tQToT+wj320rzdhnNeQTSQnqhnCAOKNftGXwr6y0KVv241I1ZkvuCSJ8xVS
ZIQNEpy4II8zntSV15wYFZTljailaX7ilicZMBeSsHuUuYhLgjkXYtoVWLVmCGZj5xRQd/QQ79Oj
qKF4Kz5dnxvv5A1znEt9xFbqu+ohdfVd/VlyMPDwhCgcoQ0KEzjBxBudo/RSfbaCJMjc5Ok39BMv
Qg3PAJkAHAt7sYpylKmMKpAOtWgC3qvD2RgESfDNQwSpFvAxMTzyoWVumDK0JM0YgZCrxtNC0616
7QlhxG3U6v7YdddNgizk5TVt+2XLwKiKaVuaInMGMWWzCfDrAanHoAOQH/VZXlx3LK9BDTbzxytR
bLpp5SuBnFEkLV2GsplHr1+OmI5YFtGtthX8AhftbUmcMbSWnIxkGFug0w4emoRcAwDGAzBXNLfH
W1oE7L3tU1byOBsgalWOqNAz3ZwSB4xGASa2nQFTP27qF66oNWmDQg81zDd5fEfAVBYLiS2sz+wd
csfe77Gn37KMneKqSBQaLlCa96IYf6t6+k4sp/5JuKSTTuYW88fkaAfTVR/kD6lTwasIO+HZk+iD
W1ktkbs/w7qLOhUcX0iHNCfVBcKLB0R7VznaO30vXtu2TgI1RzdBPo1/3lt2NtghDBuNIo3VPGlR
eIrVzLtsaJvGbaMSrBIE30guvRfRW3pvhWDeReXUuh6Jlyhf0r4FOZF6qpvuEOeRIMWzbdkriZxl
F01eTI2ENCt68pYAstiYMAUhjCOdi2v1lPr2rSIQuvFQQ60L+Blo7USOks/2T4aZLLHVghqmJx7J
nlITRfb65+Wt3DS4tRR2nCtHPNM2i2e1H7zwEX+7dmc9yweGNZF7jbAetKUbaMLCsoD4jrE+Tu2z
vgtbTVoGr9NaJ5r8GNggl9ezvWlvEjhlX4waZFXFMHgqODHno1lctUNwWcTW448VIU0kUWzD1m1O
BsBTysbOMsiw7mXtbpm/l8BNA+odDcz8qR2vJ/03VAG3imaj7R9VfD6jtBSAVh8pWCJGbBrGFB1i
fE9nXXB/bZ3OWgp3OtQE1bCG1KkHG5Lt86gL7uRNXVsL4DYu7kF1obMQm71bFgB4TXvzunMYs0b1
KGq42soyamtpXKpIBZVnbCavTxaGNpJ5ue5U+9qNPSBLaHcMdQQ5feDsuaP7Oz2v74RzZhUVhlZn
ktR7tnQ02qtpeCH0y2U93FL19fo4LziREoCmOvxDPx+U5lwnXzFOelkEc2v81bEWwbk9M6mTsFq6
wWvhzxciX1cV9eUi83My/HVZ1OZqmEcHJQMhoCl574cMiU5dYRbwQZjSkB906sb9w2URm8GMvpLB
LYfkM9EmLQIW6/fRZyHvAg7x5JReI57fRZ5IAzeXBL4V4N1gVvADgJwqo0uCtATebryyyU0mPZUi
pPGtm5BRuvwjgrMoDXAcudnMA/pVTD9LyxM4lM6tiVSb3E1OZYMIKxUhLG66iZVMzq6kIc4TNdYH
j8ph0JNwl9WFd/mkRDvHWU8VjRVGtnBPVCQpg1LOUKslESosylj+zit2vYWc4pkAG570GjE0pqos
FxHn/eCEe3OHEUiGeicsibH454NNrbaPU8LQII3Z5srAXl8H+2b2Y5dhbxroAXPzQ4RKMeOrjSm6
9i5vqujcuMAsTAy1i+MYhpyVjl1/g3O6LEB0atxbIU/DpFE0KGOk30nlU1Mc014wnLb1RF4fFvc8
qIoRpCMoKr7i9uRHuhuD9tAI65aCreL72ZDVKGdiSsDurx9y87EVNm1u260NomzMvxmyzK2jyLXF
1G1t8Mg5feg/K4Cdie9tXzu3zygbAW6xvk+RRImCTtSisLk0TEhDqInBWJM7JNso4khvclzyuRpk
c30yB7q/rAciEdziWtuQp5FWg9eXV1H+LOWfLn9/K+mvAbXpnzXwwx5kZL3oUzh42j0wy7z+2vxW
fdOd+cvspdf486uzcN+2mgXeCeWiIwzEJmC2lgf0jqOFMrpmj+H0JgRV6I4A95rRkjW+HIT3C0D7
x72QeWHTunQ2c44HAQgROLc7WjZiwDnFuyo8SuZRjR/t9LNgY7dP7k0G+//VY0CRI7LQGfc9oGB8
AqKF6Ir61sFonRGdQIAFBpGxIGDffAojkP53XZz/1ZMasGYhZJI77Yvs41KWnR67emiOmHEVOcHt
GHQljnO/0VRMlNASIQ3apf8m27RuDRwcoLHvRBCy29IYcYWGTBSxeAKLOJkpplpRJ1J3huaaSCOS
H9Nxccvb5sgo7C6f36aKvEnj3dZSG4slETp4mR47hXlsoSmiyRORDM4MqkWO1VYFTIoJrcjs5ybF
LTkmgqfIFo4p4Aj/3TienKJMSaYYDXwIaxwhCN4BSotwzXotcsT77Ji5+rXkifJBotVxRmYNFHn7
GMQtlnSbGE8L+RKKAt1tR7JaGmdk6QhQrJhAAw0neWEQrVEVAO/OM0FG4M+eFTDEEdC+euFLTL3w
WmRxm0a+ks8ZnDzmbV7GBgvqCyfL/0pESK3MhD5EOCsBnImFUjna9ox3pFpL8pMWkgwYlnkkBaYd
ohshGtG8fVnxt5dk2yrm7jHAzPcGE9IVtEM91rO6UzsdNU0QJG5e1xjq/+f73KWZjUtMph6+f0zA
+nGXp6gvqz9UerL0w9j9/LPFcNfnPPUTmUqcj5rcheVzNd790fdf9XPl5MMinobUxEWC6zmWv+n6
yy9+H8UFcFOh4wu1agNjVu8vkdGIzbI2aoDMZFZQ64hnpji4LOLjS46TwdmpsrTylLcNLsMv+rEK
ips4MN3lOGUOS9hmrmii+4NfeJWHmAld2yxq4mJnYyJzTe2+8cpS8cfJdCKt2WeWCK+AHe07y+HE
cHqmkVpFLhpbx7Bf2x0CQoxupUdR+wL7tZfEcBpWxoMeKzFpvLq47oH0mvV7pYf3IcA5mj5fPirB
zvGxWk+pZoRWCX5a+UEDmvJcOEos6Df5GBC+3zd+HrdokqUuVQiRjwzOsz6zaXHqVnuFTXrad2gr
2DeDIMz9WBPnpHKKLlUN7qgFUlFlcrUTAdG0gaKPdE1dBf7b7zAMYaF/Wge0wV40DSxQFX5Ut4+y
bgFtFIssULW46fb/B1ouWKRIDHdZKf1QZBKRVa8DjrOTNuPJsJfQCRcJvVblUxvWe3vG5HhMBbHM
f5j4vybHJ/nzFohRqQRbaP3sAZgNAUi/foIUCWFo5krC2OljHMqdJndr9WM+YgAZLkW5B74jCkHd
U/ulBvd67P9yYogTxXkTTJnE+lQUEFWfc/2+nK5k+nDZ7D7ciJwIzpOgYg8soghs00su+fJcuI0u
uEY+xracCM6LKJiAj0iBDSu+oH/5kPvDtzCY3BoDyPL+l/sZ3wvjW7UzGQFEbULY0N014b2WCm54
0WpsLq61c20cM+anWNOwhvc4yIxO0ysZShTkAmmC0+ErCKEaRdowy+DTlQOzvE0ngfEIHDzfdh0P
i11WdYZUj9Y4ZowhLXpM5u9FF1A4o8uaJnDwNuchVCUt+oQsjac0h6x5ipXDTAT+XSSC/f8qYokm
pK4GpmlEPijkTlF20y+PfnH6xVm/SudEq/FS83RA7CR1kBepZ6r3l7dKdOyc3SdkBoNBbjRAu7m2
w6dmEuyT6Ng5ozdTrc/7DHcCkfcy/Uaq3ilVMPloLz2Gwi+vReQv+RbIrpxI1kk4FH1nHeUIzNsI
ihWnPRRHPXR/+dHy7nx0vgKGoqE1ayE7n/w4yWdZxNZ8WcUwjfFexbIiKQBCDpdcSZkzzzvbujdE
r4iPFSluEVzAoI/ggVPYnW3jYGZg0ukMiggTQoZfnubnxjeP2ZGRrSQ3okIB09//Dvl0mQuYOzSK
xPJoqh4IdNA+5dSgpB4a6thlcFkvRBvJuYNEMsusSDXV05MosFrbpbH+yUzkw2Uxl1UdE3Hvzyuq
dUku2W1NC9CV0xdJNRzZqPfRqIGdphIF5h/7RLij4/xDiiEX8DFBXtWDu2DxZjB1Tak7ABGocabd
fGLp2uwsAlsSREG6zLkMWhRNTUvIBfIyRl9xy0a+/oxhxs8DgGZiXyRwU0+IwhYDNogPWcYaNF12
Q4bG64jkqvoTujncLvw0aAI12Ty/lRxOTdSypEpPcANKdhlL+4Fqn+os06LjPIfZ1TLo/U3UNbLA
QW46YHSlgNIJ4Nof8gRA0lwMK+zwjEsQptBqvyS/4+JXEjgXHJdLM+voFQEHNPqXjDj+OhYiODPR
KrjAqyiKfCyRDMYk0AnwvoUu1HbmiD54i7dV8CkCVK7bpom6ESmq0S8/oT41OrqnxS6CPSTX418G
0GPWBYJfNLXDNX1o6Gl6NU6aAi29qfGXVn1eRv+yt9jesbfvc9ab67JU1Yuueo2iB6Vdeq1uu38m
gjNUrQI4Jlh8G4+g5SS9qkVoSR/ThmyPbNWSAb7JWN84jyfJWh32Y4uY8YCmb7fwNI/1MtjfQk/3
ek9x+/sQXXLUs734KMosbz4DV8K5DRzarDKbknl1xpex6/ZjoPi/UXfj1shtYj8QJVtqrDHE1dQp
z+gCuHxK2/50tRDOPg3AkIVhUjesn7F3jZ5NLl2x0Sz0sWcBGAnFi9q8EVciOXNNtDYyiiVtvKyd
dlTqvybgWy71VNBdIzgifiggbObcDEOIkY9GwI6IJQTEw9uiHeQnAbq0N4AOWrGsx+hPDwlYXzHp
5Wk/2XR95GkPf3ZiGhc0UfBk1lnR4Eb6wrjUjVNN3Nydb9gIKZJJM8BgBN6C6cAH7/d2YDyQa4qJ
ph4Et1ih1Ds2Zsan+QbtXZZmOkN8r9Yi/t7NO3clj3mv1fNmWspWKyRLwbgXdUj9lWgEA/EPlS0i
49iO2VeSOB9Cq2KaS4z/wozT236X79qgPpQe0n5eJrC0ba0nqgZSByRM+SeoVuGBW+VQE035hOjJ
awbdiVtL8PjcdOyoHf4jhdu6RC8GWU6gHDaNO1dC26Gn10YnCBtEa+G2LatSZQ4HmJZJgKGBMkMd
Iz8AXKfLqi5aDOdkY8WorDFGdCLPd2Z9H+qiM/lYVXv1r2/bxfnX2Kqp1qRIY2Ne7gYzBn7qWd70
VFwBAv5T4Tew39AluSPqjBdtIOd1pZEYaddC74bm3PXX2vRIRQ+4j12Z3No4N1s1aaUYOdbGcuf5
EZNJznLsDzIoiC8f039YkU1MFROOGLDl3oqNplEzrHJmRd2huomRaS5PQM50pMPv3btvojjn10ml
MWsNRP3t1MlhRh1eFiJybHu8NzHaew+kzyAvT9QECp485rNH1UCJHbt7kYqdJpwp2HZ3b8I4m5W0
ECxAC228RidOG/8wFsnJgV+ris5p+0Z8E8SZbV5W+mLkJbQumF3ZXw7RtYwa/LJXbwekxdCysfiD
r3rVTk9dEdDCtsq/CeeMeQ7LFLz38BkzqRxKTTc1B6cmXwW6uO0z3sRwFt3mxtiFJvIWAGe+m19a
9JLZvvF1QY8BWriD+E5UOxKtizPlSJIzw85zJGIKS3WUPltwhlYIyCRbRNuznZO13xbHmbRZ5goN
R2h/cZJ/DgcF3ZqYprFR44OnAh/t5b0U6KUpvzeCguYabUNsZZlf1cuNXp/KdnSkaX9ZjODE+Mkn
SS4WM4lxMU7xLupuRuXbn32fcxnqUsjmbGMZXWLt2qnfJ3Xn/5kIzl00amr0SYRcuVpc0/6m1X8V
N/HVlf977ibnIYDC1kToBYZSp19HFWewfO1ELfWi0+acAzw76ksDdAuZI68ykBTLZ39qHtPk859t
FucIEq0PdVvCYhpzN2F2KhehQolWwrmAuR2H2KIFrES7TUm7UzrpZPf1Pkxr7/JS2Jc+BsZv58LZ
vpwRLU9GONSkBD9I/JBb+756LIorSkRNxiLbNznbl+pJIhbbNuOG0dOXO8NXjoyPh81IieKT/3hc
/7syvkpdD0hNKCk02lac6mCiCBTe6W6NAYUWcBYL+nPxzLgHaHBgoB4oenAIfCpfvk7yZGiHAtLN
5sGkZ0l6iuqny0e3ncB886UW5xZmE31bc2PVnnaDvkmUqZen4YqcWi+7BlYHCtSWm51FfCivvR4X
NIavUoPeSIqUGCsbguqhOoW712bng44nowJothADp4BUfyUTB0cZccShjUiRLM6ZzNQ00n7AT9Cs
Qxndx+6gOKZ+0LSXoc+c2vhaJ6ch6V1LAAMjFMx5mEQL+yFuIZghpKLPy6OP+qH1qusyyHbGw+Xz
Zau4tNGcl9EkvaZkhLCsOvRz0GeCxmuhhXBeJp3KRB0aCKhsJ3uQ7tn4ToquPPYv3UmPizu8WPdA
4MBodHQvKv/8R9bhzUA511Mro2QNJoJG+QjKRYYjyNAOspfmBSmvgIEFXd7PzaeSKWOIF+Nq4KXg
MUw6NSkbhfkf1lJSHV47tDGLqt6oAK9SXM3PIbXci8Ckts5xJZbP4uRT1yvjAmdeAoFUodFJj4ng
9t7yNmsR3POlMvu8akPcfPEUmJbpDiMQYBJBMCVaB+dualmdR1vB9qnxl6b9pqqPgvMRCeBiEG1s
qJZMGRJ5NxMGk1tQcTvSteXREtiSoIYAahsIny8L3XpQrHeO/aZVosaemmgsI1NB7GuHy93ctsOD
FWrtYzuNPZhc0Z+9l+IZJfZqGOPvUlrXoXP5J2wsG43EGqhzDEZAxtcpiQZaETlChnRpvtA88kiu
/KEE7uTKcA7VBtNr3lAaO2pkN6St7y4vYutawCoIiGYw8MVwULmNtBqM4lMMnZKvg8cmYOJhx+ax
wmfGuift2tvKz1BKrk/Z9XjIPaQVBROV2/uIiV700gN/QOPcmTEYdWRE+AVzeUXtsz0cLi9xQ1Ww
wrfvc/5Kny0LrECm7BUWS1KO3/I4B+vYXOwZGh4d65cxH9zWEpHgbdWY3wnmtrbQwOHbUbw7k8+j
n1XOV/QXR2C76dDC3x66T8xdmuhqqtxe8LDZ8CtryTr3fqKljL4WFY38o/RUK1eL9lBbweVd3boG
3sngfJccR+0EkE30TkvBUJxrEKBHO13yiu+pfexMJOju9PZOlc7L8CAQvRVmr42fLX9l/BGVSS6z
63z6zsqw6U17lnwcJ9AQGOwO4HPd9gmUIwKxzI/xF/taLHex131qdpWOi8+4R3th6RC88JNdazvL
T9WjaHVVP12WuGEZxlogZxkLOkjsKcENZEa70fo8ai+Xv/9xlh6vu7UAzjTMRll6IAyyAoIFxAXF
ifzwgcEzKr5b3IkYZLdUhmFPYtwciWj1A6jzaI8I7aVJ9ca7CVMtdK/tk11SspIFg6A8ixIkW+nB
dwK5E2vqELdBilcSw1seDijSBaY/B5ovLsttnBV8jKWbr+VTlWcSX9QIzIkoDHrhjGJBoS/XjUb9
y+e1YdbvZHDLAVb1NDYpHg5LrbmLNp6NdPKpNu5+WQzm2g0NhU1M6ALf+715aUMpoaFbrkE9k94N
VH+e+uZcttKPy2I2rPidGO52i2OgPKFMW3up9nkg5645ZfPemgQJjK3W4HdiuOik7GwlQnBZA+ig
Lp20Ms5JTQPZ7r9ai7qvy3LXRdlfIPK5UxvbQ89WkKOLVk9rB87bzeYhMKfFSabkbJSaM9FOxLu9
lS5/9wuZaq3c2VBJ49iSCapDDxPegdFZRROX3h+r4qrrb0FHUC6LICgUbgvnQ0sliqtmgi6lh/wT
exYpXn2XBoC3cIyjNTqga3VGL3Lb2Blb4ewX81ycK323ZE6TmVszWgnzqW2m+BR57Vgx0Rz3IzTP
diliHhIpGudGy3QoKU1zxVuM0Z0qKbAo6XHC/V1km4+XlXrDRN/dipxSL4qSoD1bk704lFxbG4NS
o+4yy394wXNKnTd2E7Ymi5noPZncSn4ms8hwREvh1DJRM7Nozbn2csNhxEax2xVOjC5mp/7OMHnG
g7Uvdr8OO6QBQOwtXNM5xSwKYDd1QJv2sgQ4R9GewX3JP8aA3jKccFWQGthSxLU0ThELNbUiMiJG
6yuKTrxTCx62JE4du/qhhr9O+sytjdPEvJAz00IKBEmt0Y8fGLw11T3QvS0/Q6cEulELMBthSm3r
Gny3pdw1z2D4+7FiW3qg16ht75urjl3yn9W9qCK3cQ2+E8XFvNqgRWoBWGsPZLVZdux7wWNhK5Wz
FsAPVlaDAf5GNqPKtpBN5iSP5NT59pElAebf6Kh+J427CsNuShO7woHZ6Wkcj2h3lnrB80RgZvx4
JdFo2QM9FNAU5vdY8juAvBV3f+SUePiiZkxpLTVsFRbGKfvMa+CgJEmUqNnysytbMjiHMZhzOFMZ
Ynozdy2KJw91Eps6YyUEBtwIxd+dC+cktJpW3Uxq+L9j+tAcVL/GhJZ+k17rAdINe1FWWKDVBucl
5jYca6NEnsbI5hMS/EGl5KKOEJEecL7BSq3EKgA45MXNTVsOOzoFXSbCAxC4O4PzBJR0c2cZOCKL
Um/Kf9ioTVYjhrw9vRNxzW+9Lt4dEucLVDRYZxFhwh5LgG/3u9LVC0Dql+orMCValILk22VNF7kH
wr18CwWFpK6HNenn3mfMGd1ePnSvWSgxhPnWg2a9Qr79IGnzKK+ZPydfCR6CbosHBnXT2QHYsoYh
9vabKPsq0BLCxRfZWMXm0kKi1Bwn7RSmpQNSDcEmCgyZcNFFZkpjiYkFpA8QF8Yn/ad6N7vWsbiR
fJq5Mt4ePiDJakc0jCUwM8I5EEvqlKqOcXhRNBzwvj/YqYhNXbR/nOOI5Mke9AkimvhRAqt2BKrQ
+dd7lIB1CTQ8ogGUDLBx7+P5vpO7KmFdhgNZ0N6sOcRES3ociUJ4dtZ8EL2S8/quWL0bpK4169hs
6tdjes2Ke9EZNxS4i2xPEVy8mxv3tqjXGGMlbJQLowsNuECqPmfWWSp/SJkgFttUu5UITrcRGQ2k
swE0QGQNbfUWPelhHJQqcMNoLEIl3aoqrE/p1bZXCxosmiSShdl/puQFuCm8xLeeq2+sg5LelmA8
qF6pRnLZuWxeop3ktDytaMMmpmuvVoAUljgVGmwTSfpDKZyid21vp2YCKVN1k4FSpP4+RiJIUqbI
lxSQuxalpM7DsAFQmK2c2vwWBeiM3hsyzi6+V+y/Zvnb5Z3b9A+WKdtoMrQt8EG+NyyJSGiEn5GY
6O1TNDx0prDNhd1/H1f0JoG7HyU5bCq9U+W/m6vd7D5PveRr6NmPbLikcYu/TC8+SZ5UOfJvBQCr
1XFuI6GLKkkVAJVs2TN6Z9K8QX3+ow3ka+uLKtNesRniivo85YljiVBwt58ab4vg6+eLggFwpRpq
NHX3vnVU9t1Vg+bn4lgI59C27ejfs+LL6EUIAsJRRgzY6rLXUXLV9sUuMrr95T3bDmNWS+Juw17J
7MaUsGnTzRSg4wkd3fQsH7S7v0dSQ1+EgyZQc75MXsymRBLKQDtaKzBacrZG0QiDaO847zAWZT8X
FvbObg9ZcZiyY2QIytSbaS3VRr3W0nRchvxDfjI1RVnUBi0OGmoc+sEw7xX5pOm5ixEjZ6bnqvAj
KnjqbLqklVDOJQ0pxmy1FPr393QE3Wk7NqbeipRiM5BeyeFcUUSMrGszbGBfuZbhfGWY63Gg3zZA
G9iVXn64rhwG/y+K/7bwFcz1rnIeKpFIFGYlBKtfp2A4lZ9Y1d/y4tTFHIgbX2W+5JUCv7upLavF
cp7JRg0h7nImMwpIXzpL/ZnWvwwXy3Ijb0L4h32BMcixkaAu0ng/q0EevZT64bIpbwYYKxHcaz4h
ZNJnQnDzahEoAvdq+JdCIm8R0aMKlIN/0peqPJdq36HBR2sNX2rDubzLlbrXjwUq/k6X6OdlagrB
JLvglPhXfqH2UQloH9lTZ8NdquQayKee1GaCvKBIDBe+5Gmv13VqYhPl8oz6t6OV5DwPuXf5rDad
4OqsOA9VKcPAWFbgdc0ssNPZnWtjd1mEaCWcr2iyjGTqgGMaS7+ev7R5kEaioqFoGZyfqAtVL2cd
l0eZnNX4kyaCF9hWac0GTKsCmEI+ikVzALjM2RvAsq7T+Sem9xx5vLUlgeUwr/IhLgJy2j9iuEPH
AEk/1I0C3ZJu6fCktPdpe52jjF09kLD0L5/L9iN+JY07+1ZusinqcfYSKpJI8Q17oDwt1+Mr8J1t
CCOJ7UN6Wx2nCPLYZLWM3k0vVB4yNMTJgnmw/3DabwI4LWgx3auOGrRgdpGEBeUrwOduAU1zlHaG
W+1CACUJa58s03HpyLiLQs/mOM9yVsXLJj9Sa9mpqbLr2ulrDEbUSgKJO22PqDwd9T5WBa8P0Y5y
N4aaJagijii60Tpz4PcPRfhbSc03JXntklu93+qKSkqfAD1zQZ8RxQyhZDgZ+Z1X70oId2OouplK
VodwIkHYUkmmi4HmAx06wct3+8L4Vz94nK6ooUY3JdAPnVyZ9nOvOaP+V2Q9Lz/+zLJULpZtQb00
JyUEWUBIYvMXEQIkVuajnpjRQaAEr+QnqxMqiZbSSMIJKYnlyEXl9KooBSISwXmKbpCWIlQgIqQO
Bkt+xiC/G66AGhyDSHP4zGj9RHNA27fG21lxzmLpJklJgc/llbbM0ttf6KgAWWESqITAsfPUXFaY
A6wrgg9U82NlP8Wma+VXqgitbzsLslJwzktUTZ5RfWBP+MKhFryT7o7nFG7eMa51p/vc3JEbNWCI
CsJuEGY7FxwU39Y5p12hVyHODqFkc+h3ka99amK0nHUAABe10ojuFL6bU54WdFzXyIfou9mvoPlA
jmMN5awXpH3SBIYmUBJ+MteISDosI5RED9GlNJinOgLQc0yDP7NnfiJXL/q+qGYc32uxlHEj2T4k
/X1Thq4oCbj9Fn5TF34ed6yjDplhaGV8yjTXAmpKdBwNlzWP26AOaD6JUbq3txKsvLKK8EblMwqT
XGl9DzoGz7K/pJ3uNukZjKXe5Y3c9iNvQlTo6tpV5bZmRSruq6w4q+EnYghZ25hn/ajtbxI4zzvm
pqwTC4FadmCNSBMGfRVAdGEWBWmlGZB4Puowlxf1Hy/wN5ls1atV2b3e0FCCzOKkBf1O8sN9fWC2
HAve+qLt49xwxQbRMwk0HIVBb9S2C6aiFjw7WMRwaf84t0uz2ixitn/6jpWSGLUv8xTChz076Uty
uFCtM7JIshNY1BCEO80D6dG5ToFciKEFv9oNhugGE+kF54CjtAOIXwV5hkPRTX9M9llgRA7qLPSg
B+TJSl3RKMj21fKmFlxwFmVyQeJ2YSXgAmGTFtit6STKPSaDBYcmsF0eKq5LiZIUKhZXFy2evKj7
kSkglS5wgyIxXJQWzmlSRyyj3iy2J8fDUZdjrw4NQV1HoOU25yTqqFZLQ0NEnZnLbhwXgEMttagb
TLQWzk9MVpknfcciGvnBAgN6kzl5fnfZMYhkcH4h6nW9qQxD9sZF83VJORTL82Jb+z+Twn7FyvvI
6Fy1UkaIEXamWwyzM4fnthA8TAW6bHNuwS7KXKchUAeUUnH0/5F2XTuS28D2iwSISiRflbp74k7Y
2Vm/CBuVc9bX36O9uB41R7eJHRuwDXhhVRdZLBYrnKPEtq4/tGRBsCTRRrb5gl8I9RpJMBX7Ui5X
7QQSEclRkfg3LviBOkfnkTLAuFTtKs1T6BLZfRDbqe7SIXFmdlVq3y5v0N7a6Sq4jEC5ahIAfJ9v
kNnMcKq6jhdipdlaVrm5hq4/697IG++ypL33zUaSmNsDyG2RmCm6gpResewqHW4SAspUEl/39Yw6
cm4+XRa4t1tbgYJH6JcYWPY9etfK4kCM+7aQXHj7ClGqopkZ+W0REbUc4qRb/jS/69giM/AHpbZ1
gvGCxrRRJpXc5Ps79SZOtPJQrXiUI3E5d5kTaZ0bdiaYeUe7kZLnrnYm3n/IxP6rmWDnOR2GuMkg
SiUPzQzM3qmyzeFTMn4rzcwukO6+vFN7vmgrT7D7KK0LtZ6jxq2CK5YcenR/1vUkWb/dSGgrRTD1
NiYYAMpRklev0FnwOccMxuxbfn7fSpKw+4b37/KJNx432pyPNFizLn17MAoMfJtKI4Op2W082egj
QqSGmEIAFfraNMZt67C4AFmO7OyL9iP6ndwVXnHIZSP5MsWEy28sONjp1hWMrO46NIYbraj9y6Yg
EyFcfaPCu9Bam1pbM3em5ilKZesmk7D++eZKqoyoiImFZSuSmxy1ISJxC5JzyoUrbzCCoVkMlHAr
LbZ580BD027q76Ym6/2QnBrx2luAxhCqCRRR69RGA7mTLPfEkpXDd6XAvWnriBszReAgdLZEmbaq
EwWZXQLqrCW2dJx1d802QsQ9GaN6aldVFO1n3/wz5cQxGmJPFpOECruebSNI2JzSshZtWvB2LZZP
NDgBFv/Y577W/qqiJ7z+JC5n19Q20gSXvfYVg2IP7Ic0Me0ovxs7SWpStm6Co7asskiB5o7MDeix
ahARTm1md+i6Tb9/4FhuNBE8tKnzdkrLCUE8DR8KHSdHkY7KrUf73a2zkSH458loLN7pmEboXAD6
Hy3wizTXBugICTrN0GQu8dL7/vNfeZaIYcvm0gynAbaQtV51qvzwCuIsb/T7U+LFbvJLxpy+WwLQ
UaOBLAyLcrFVcK76CE2+OEsra/tKd5O5/FE99b5l06uV4DNw5sMHNm4jUnDZ+YCW0laFSK7d5MZd
2kjeQ/uruBEgOOyobRW96nB0R4f4BVhtwcWagubOaX4bfu4r00FW1dj1SAawKSk3Cf4lnGFGkyIJ
CvTnLEBfKh7T5W4eXi6v2q4IU9MpqPw0Cqd5fkekCbr15jWlnIMMWzMKO1bHR0C3S0xQIkaEuEny
Rat4heMbduD3jo8Dhoym6PU/6SIC3OSmVvKpRlpLqdUvBQn9QceIb7VIxOz6urclo4KhpSne21MF
MUV4yEBAVEW//psegqEleWvqLEceARTlVO9sHdOXSSyjZ95Vw+KmaVKDcMDyn+8851lqlohGXVPv
7liiOuBVlrzydnf9TYTYsokiT1bFE7JYVnVTzK4Z+okqMazdp8lGhPD0GZc+7kt9jaLUATn9sjnk
WXtPp/lUUJCyDCGRCNy9iDYChd3HnFcLDugFU+qLH/TpnVI8JVUIYG1ZsUK2eIIV5COPwUWVqO6k
/sq1Q9qWNtUkPnO3gQ3dhf9nBH8y4JsQMYqRMaWAC0HFr/W6pTqVqYZeP/2JRcsTUXSnsszbIVSd
ObF+JqgGXrb0/ZfKRv66CBv5VZJaGaaba5fMfqi8FmjgDA0/0q/KAUSpau8mceyMlkSsbGmFaCVk
HEOfoG1y8+i2Ho6Yc9FkzAG7FZjtygoBi17VaW4siIj0+x4gLCjrf8mdlUcEd7xvFs7lhZRZpRC1
ENMAQyWgQ93YSg4g9W7t3LC+WbVugzfIvSxLqprgOYaypdmyYPk6F/VuzSNH6ukPAM1C9KK4sktQ
csLFyvc8o5sA8IoYA2ZgWu+fa3IHAhxbn06AUZAs484db5kqmK4NdYUIB1f4uT22s5orQ5nF3krS
Z96Q69z5genJxQHK4nXmdH/fMHMuTzjkKYao26HJYy9s6/taQykyoRKH9d7YIcLADW+ZXDMZE3ar
1fWZVGhR8KIxAY1y7GbA0COE/nUFdxVjgnHYBL6GZgr2XsQsmDDnCj76hTjxyOx4DBOHpIqjM0XW
VP7e3M+FCeYeLWGz5E0be3rxXLDTYN4rRWIvi8Q9vr8iz8UISzeWBHRoC3TqeFS6yzJUPh/jQSJl
f4P+XTlxiGfsuBlGI5Sp6VNR+CF96QP/8pHdF8E1g5mGCqbr9c83bjbiPU2HNom9sv0UWC9KecjT
D2C3r6v1JkTwqjSaaFTyJPEwduxqmA7K7uODAT7N0uVf/z5BA2HAcGGGSQyVi4/1OWJL0ZMg8hQa
2p2he8tAZQH/+56icxmreWxWbcpAZxNYOJwaWAOIX5KSP0bmTE55HCiZYwbohbDHBiB7tqoH7LoM
puEFXYnF0+Xd2zFDrlkE7siwDALUmvPfkQaLpQBsAVCXevS8qNkxjIbO/m8yhOM7YrgrScsgcEsz
vmkBEonA6vtlETuH9kwN4dBaLajWldAKXF3VXouh/gLeZmdWtPug/0BdCYj1SPMzgGgx9R1SbmLU
eYcgELI6NOIkLzFH1kAGfL5zqs6ECJeFCWwwQE2pWLMyOpAoco0IUCza/NfRCnSheP7hYgK3IRe2
xtQAe5n3WuDGjB+Htv9aYfYu0vjj5e3ZtTLKOKBK8JelC9ZeAlqzL3QsGZ2JzfrbOJB1Beyu10aC
4IWaIDEnDLtgviT/SqursT7xv2f3WNfqTQnhqKyhZKQWIzCYtR8LPYDlKh/Bmaw+WaUMk2tXGxBN
WgypaeCGCFf3tIR0UcwhcBO1Pk15j4qfhRYba5olR1MmSNiYMaVLpVLoxJInI72LzcQuZNScMhnC
1tShnsy8MgI3nc37kavHUM0/07ySPAhXUz1PfK1EEm9rJmxPZTTq2HdL4EYjtv/HsvwuADDSNw9l
kfiXzXn1JpdECaeGVUnRATUtQL974XQ/DQDNcWSPw+iKkpPCZYXsXee20UxwbkFj9cVkQbMsiBw1
BANLPNlt8jybMoDSnXN6dvMJW6VUc6nWoJLwmgWgLWg2ZYsl6eDdUeZMhLBNdc0snQUM4QLmvlmD
reptVt+apgzybcfsIAjPT8vA/YaBiPObDXmJpFAbHnlp/rMsMUIPsDAuMYT9mB4TTSBuX29QKhxU
2o5puURl7OG5wpzqubUx+uiGJx1NLgBiknM570vkqsHAQbtC5glJCSMhQaAtc+xZD/3iRE6BBrwY
YF0Y7QR0FnpPZW+kXZvYCBRuoigdaWrORewhyrvV+XylhbI2mt2t2ogQVnFYNJ7h6MLsxunKostp
MqLbQUseLh/bdceFYwuWmbelE5xd3w7qkKIpxIup6jT8x2StaaNG/cwAFBv4HWvdywJ3XBK6WFSV
Gtgp3Xj3PAqyTIPzjry5/9amd9XkF8TuihdrebksaG+PNoLEWmnbzZiDTSDI6pODBvokAAFKdNnb
IyhhEsQKBmHiGywdwVE9phARkMFOYHX6Yg+yuuWOY8WCvQkRPF22zHglL0bk1Xr7UIaB3Wm5m6nm
XV8CR5ctijNx2dtid+2IzqATnpfvygm5YswJz6fIy5T0kBiVE7HkI2u3ESEcIY2nS5HMUIsUz73q
qdpPg0ku8h0tmEUpWFQ4IQh0hCMUZMU4djWuJAVMF0V1oK3Eb+/sP2PEVJHMt1CoEmeiLD3CKFaG
kCRMTlr9La2fp/TvrfgsiBd0SEyNmmPLAzcIus9JqtyqgyLr/9hR40zGuo6bd5cOPraZcgS8RAFO
0Hw1xxl6t2T5b5mU9c83UuKItpWRx4qrLa8ROdS1N8mwPtd7UnBmCHdMhvQLIyq2/VwE4qClmRsE
vMl4jSKLDdfpMvJCp+YjT4Q3QWJ5pZ2KVgEQESJr7SbKn7PZa9Ovl92XRBexuAKAzQZzutiUsgEi
eXQKUeVPR+ZQGbv1zinBoiGNoGqmwagIkDrreZPkHXQZCzRpkXrqnRmtlc5ldXZGAdZQ9E2M4MaY
Ho7IAk/gMDvw1wijq256Gz9EaO3uX4H97iy/BgAVuJi/kmG+7xreRrJgFUFjBqDJhYJEN2672niO
a3ZbKMVniYarx3pnfThI1NI0RgElfW59iproUaLgQYfEYG5TltpR03uVobsqjU8LRqBjtFz2tHxK
0Q1ZGv0hUXLZYOOuspsfsZrV5pQtfWOZcb0+xMF8ogfXSfdznH9INN1J1HBtI0SI9ZfJGpnF4VjN
ZQhtM22OdEydNCRe32R+rejfqiq5V43uOg/QOnBZ+q69boQLhqSQZYhzjUD4FJ0C2nlWWx4vi9hf
RAuJbm09FFTYSRXUJ8k8NGuiIbFJXtud9RpVj5eF7OvxJkTYqXroKMUgW4A5/JsgbpypXSQr9Wc+
471FvokQ9qmzKmAyrMbQerMXvCwA4k+AzoV/5LfoLLSccrI7gLUp/ywvzE8Rmpun8sk86GBfGG7r
k7nyruE/U082aL5u0qVfJmxiHyU0iUt4t7ZJbFV9THTYUf3VIJHD6H26/Lq81jtBJwz2bSEEF9BO
LRANcyzEoA3oArRm5mgN/Tnm7ddlzO4Gg2buZYl7u4u8GiBbER/AjASJWghmFtAArtkd5Utfdn47
U9mNureIGxliuddoAt6lTQuXWpSGo1gJprhIC0CgWp180loKmJ0aACerqiLRbu+A6KDwBKDu2r0l
In1U5UT72sD2Bc33sPunUQ9p9fqBBcT3wRNKUB4S24fRVhBTWmHLSFRcg4fGt4r292URu1q8iRD7
htVSseaYQYRifY+BPtlaP8rg+QMywOZLObO092WauunSLOawA7MLHYJkYjdTLzJCSWvgTmHZ4vpG
jnCgEiVLK5NDF3QIxh6Yh46lRhbbSqaXmubfqaLZmNmt7SzDfA6bjmDHTSVGsWvyePQT80/PtyY4
tIFXiTqsYWSalYc5DZyBad7l1ZSJEByaoQ9pM2lYzYD36Dopn1pNOjgokyGspNLGih4y+OXgNjx2
gFgF9+pyRzF/hlKekwOdRw67sUbxojvUV5B8grj1fXXFMEMyo9KD0AGDs9lXcBx4qWKvIzoA26ps
PF0+tFdvAtdF2IQJI5AUc25CIF6Xdj1ctePL5Z3ay8lw5GrXcMjU0Uwl5GTKKGgbrUSCrvZmR/db
p0WDgVd5K35JZwKHVHalrOb1bg03AtfwbKNSrZntOOld4PbKUNkKC/2C6T7Jxte+GL9d1m7XRjay
hFfZOlZQhBo8b9SM4y1v4uZIllb2RJZJETZJUTlVjBSRjq5kxz4g7sieP6AHNQnmjZGR4WLsz600
nMiAQG4YFL8AGXg1yeD+9q5edLv9K0I4TtUE1urAhB2kOTm2yWRjtGGwjZi85HlzlYcycoL1e+/M
gCIXs/ZZIcW0Ov2NGVBaVqB0gTxjVp4xO/Ga6yqoGFS/G8xrRoPCNgpZ3XqnQwPeF0A1pmmg/kVE
MKJIb9ol7GB7nUv8P1PiGH2fHM3PvPFahoK1axYbYYKfLbsknXMLmxaBSXYmiRsatawUu+uQNjIE
R6vE4KNPUY11w7vpBtPaqj0BszuzQT79XKS2HG5LppRgJu1cUAbSIXhdwtyARt5U/H1P5LpJnHCC
oi5crXBoJ56UYbS+QAN19ud2uTF0/TphMtyXXQPciBFObY2UI/jtkRRipfU69qOXV4BbNSdvynrU
rSZP7z4wVnqummD0AN81mDJiu/KXCX2ySeCXB+6Yh/hrkWFcQwbFu79ZbyspWGAN1r6SWnB/ual/
Ty31s1JSyU2/f39sllGwQIP2POg4lrFCqlg/VdlnbX7m44+5PWnDs5JdLdHPPPfr+TiWp8teUSpb
MEau9XE01VhOcg+EhMVZO4+7zh4wT922bunLQbR3L6+NtsJzQWeLSYoZEuvy95BSzBv+1hdmJ8rx
smqSnRObu2Kr7pCMgKPCiNljEUYHOLRfl0WstvbOAb+pogkX/9hWRVtyiJjo7zT5ZNBj2hDnsoz/
x+H+a4Fi39gUzsOUZDjLyak5NYqbufkhOFq29ap72uDLUDl2SPUsPELQyUN1uA8kfc9vlbJMB0vR
YfHpyzzbo2c55nWAWXcUmUBVmDvpJw2QnnKwvh2Wn3PBQlRjTJNukBCG0aHV0B7wzBs/BQfLCa+0
n13zh0MBNGzWwQIz9uR0liPzLXsWs9Vc8Jrz0PeWavY4h0l9oGgbNdtectb3jH8rQvCYk6pWQ7iW
jlPSOwvIsOv23igKb5HmjnafSVtRq/FuogPMhFJeL7AbzKWi+OQnLkcmwAM3uq+4hiTDs3cToLFx
ZZ1CDKyJT9imK5Ik7ODCUuWLpR3T+bYKH5d2dNg82VosI+3c3yluoDkLRor67rluhl7mQQ2SYBCj
vxi8w7TO8+VTt3eyDaJxfQ3owUYjLF7TjR0Ng/WOLj4ZmPjoribZUIlMhHiz0CEYTQ3PWD24LdND
zD7PvWSySSZCXKYsDKZyxjKVLXihU3SUlZUTDL8ur9WuTYP5DHUTjECDZPZ8M4je9FEbNHBQsx8k
v7MYQyzpoZIhp+0pg0o7tlxloDgTJ1aKOSryYcKWJGzxkqY8Do0C8lnZbbynzVaMsC16Dx6kLMW2
WFVkU/KdtfcIeO0m/nl51fZMGLPBBpAaLeTr9FXdzfGcxiqgA8GqmeV9pKLDNI0lOdH9BXuTIGiC
uCUc8gnubJnvWuOLOl3LW9H3V+tNhrD3rdXnfIjWg3gIj/R7hBepXfnDkQLN8MBs4qlHzKcviatI
2n12lcPaGQagDXE+BcEladDes8ZlS/caF9/07KoyvlzeIZkIITQqoqmlVQKD08LXOWjsorwOzExy
ve+awUYPIRqqFsoU3DuIUppbFO8DJnneSL4vdgBrBfhFrdUIaHMsBr+UEW/ufh8On6kMeb93yd+R
A8DLXKMsxvE6a5mDQVf38j7s2tibCDH3m0ZZAyBriDDVxg5KZ4nu6/JrIuWc3rvDoAY67tBXg7+F
ExnQgC9LkCAw1Qd71O/G7KglrTdk1wOf7Ozv5/UBvb0RJxzPuU6UhiUprpjqema1o7Gj2X6gl/lM
iHBMWBcuZoxJHJf0Vyk9Il68vDfr/y9GwOiTZtbaCWvgtjz3YkNQFlY2rWuWXpX0RqkfUuWnDtg9
sxsk7mzP0rai1j/fOMzMADTcrEGUQR5i4s+LRJW94779vrD9w1CHbbTg+2XwaaC3aj2iuiDjW3lv
y1RFu61loL8cZRqxt7zjRWAo5SokJA4HRVo21c9Gs/igw5Mk7vZEoX1dR1sIGlvApne+XonaaYEa
R4E7V3dBeZNxZ+5P6SjrTny/LbgtiaUhrwaIE0NsSIsCpgVxEqOFuLw2u7tQNhu7qwbBx9HIRwkm
5c/VqLQl7KcJ358w87FUs43JJ78GxZumSwoLu5I0YGlDG6K+A8Vn6cSGbCxQI5lMu6z/Gecv2fxc
/324hAVD+IJaK1+HJoR9KWgAcsMOJpBov4P5uTUDu16ux/7X5ZO5qw02hHBzbU4Un3FhNrMQze84
mQar0E5BvnYGrY9lgrFSPehGSSJh/dXnjgBaIQmOcT+CLiTREWA6qKzDpEKVczmm4dOQnOJBEs3u
WhqGTOBlIOZdO12Qp7zSxnJ9bZ8YQFepf3nFJN8Xu+j4Mqa9xkJ0uqifNFDayepju9+n60WJUjse
S8LGj+1QpDFdT0qBF0v4mn/sLKJLC0aMzgzk9M7PSpGyOI3WPR/aU5xcq4NkEGt3kzffXzXcuOCi
R/cpyfF9xYzspukcs2pt/A6Jp5eJERaK5lk2BikWqurzYwb+uBQNVIMs0N95IMNkGUMym8B7vZtP
t/Qs7iICbabeXtlvgxNHT+Mf1PnIMyXGu6sTJwy865xSUyw/sKIDNqjCubsonQdEYTtBN0BdyIpd
O/k8KMXRkowYBgdf7EgOeYTuVgz6uMsTqGiv9OOazMaMgr14nRNLJyjfx0zn4gSLSIxu0LoC4uJE
u9YW63OygJC5Cz00vj7pGR5oge5ePqYykYJ1AM88L1NUeFzdALqfjkZ1jon8uxXRsM/uA+SsLsvb
37m3FV0d7cboeTsiHQSGFHccPk9jYmOCmMi6K9+HUbifVQ2VI3QAaJjEOpehNoD2w73G3Rw9DW1+
pQLCEl2JXeH3i+RVs2shW1nauaxunMJWH7J5RYslvuZVT6FXg5zFUVcubSeb7Ojz368gevFRpELA
sxZ9zyUuTQ542rnkLp46h3gGsQPICRhAci+L2clcrqv4rxzxoQBMorQxemVaMVyJDwxXe/nS2eFN
Bghj4jRo70n+eZBF2Dv52VUqNk7lFkoTIpcORvfAF4AWduBOjl5/B06TA+C9XtpT4yiu+nhZxz1j
3AoT3qRA0OjatoWwiqcnjY33YaGcVLN6uCxGqpSwZQom98cgYhzgnXjXHyN3sHuf/2Huid36eFma
RCmxxQZ440seLzqotgBAvgDzrY6+URmVxN7tu1k5MR4i1li0S4ljXAKuUcuaU0WkU53r0RGDoK0M
4WiN4MzJLHQ3uPVvAEp5oAc9rho5qpt42UGRxCuyZRNu+2QEiBgPoJEVjHZFbEUZ7Gj6QFCM+9Ew
1tw8pWK0Oqhxgyk17E0NnsOi5deFOT8iNWrrVvn7A2aAjhoGeGLM7PxxXBtHq63EkCyCE9TY3Tjc
FtZ1HX9kyQicEMNfhiEaQRbERcUoPERt5RgB6dEHZdm1rKi2uzEbKYIZtPWY8KbIZxcw1V3vo4hg
KofLa7VrzRsRwt63LaGzVYYzqmfqrVa0TjAtkszRThszHNtGhnC3L0UzVnEPcBUMRSy4KJrX5lT4
E4Cx+6+D0ygecbI/jUJS2or11787RxvJ6wJvLAHUYWOoZ1jA1fsAtvNL+dn6BHaRlUW7sJtfsmTi
n36tSwKFOz6bOIq86Jp0NRSQe29yqT+5xCV2cr+cAAV+Z9617uJkj6FTgWbi8+JlXnCnXX8ofNuu
+RoobDSvF3XScp1P6I5iDfAv9GPoGZ+il8ELne4hvpcJ3LUjpJ8x7Y5eLEDTnctDwz1tShMxMOC6
u/LnwH9dttPdo4CHCFVhS0ipCfokiLCNHu7CzYfHMkmRUflK+q+XZax30bvNA+Q30ioUnkMT7kQN
fam6qiggLS74fc6Qdy7UT7lanGZkayNVuZ6JdigUGY7trmoIpNa3vMbRUXS+dFWJvvp8muGuguyf
ipif2iby605G5bma3jvtTGRx0FRpsXfj5qAuKNMIkLNuRQFRagSZh57wI2ftdawRWay7+yYyN9IE
19Unk1kVBeEu4FFXOLfIR0P0bE94PDQHmWq7xrcRJqygvvYvVWswo5vfouyLKTMM2fcFB5YpQRNO
Zjm743REQqLMPnI3bn6/eHistgoCS4UFNI/AHmvi+wg8ILIM/n5Ya1KCS1FF1kCcZA0nmnRNEkwA
hwMWlQdsnFN7yB3rJ//cu9Fx+Bx4tSfrvNr3/m9SRZoHs164ks2Q2rizly92cIA1uKDaoc7kES91
Qx9lOA9IaH8PXANfgaoBQnmKO1oEJdDRRTzWFJINer0kx152Pe+/gDYCBIfBkKMBZkm8Xi9gxboB
LopXXQ+AiadXzSE7GB/Immz1EWLpMevHPG1wV7OO2o3ijMAAbf8ehmW7aMBcO/dGWRuXI2MTgsH4
lGiONX8yaknMseuJ/l02PHjORUxN27Kw7jk6kj0lvclIYjOw/k6RbAxdskFcFbyQuqhd2la4jgHK
G9+teC89BlOOUeCtBl8dxi+xDBLtTzvQOz+LgqzJjLVDVMRcGPqGDjOmA3HCmpPxwK4ydzlmTxEo
AbWnHuPcGdg31WN7vdI+yDpPVou7JFzwVK1hZQh+EfqGZYYemy9L9Ezoj6H7nPej3crIi3Zvro2q
gt+qtWBsy27kbmYk/li3x6kGPabx9wV7mORGjBBUdVof0Bh42yDOpfdtilZ9g/mW1kuO1+6dhVw6
Q5ABcZqYPFG4VSnKGCNBc7X4y836AGcFmFuI1xzmvwcaQSiDQAMPftCMIJV3fgisJFFJo7eTy5cI
LdHhMe80D+zHkuB77+qimFBEYdWgKHsIW1RlbZ/Oq04NvefJcWn/+fuYaft9YW+sJIZ2STe5gM88
hU120Bq0/ANjm64dCRP1OxXngGv+ZbF7dr4VK6xeZ5VJOQ9YPWpixvtOrX/oGXEK66seXHEUWS9L
ky2i4OdVNMd2Qw5pOuvtsPfy4ed/EyB4dsUa9E7pIUBt/DB8WmRULXsHlXLY24qOj8qKECC1apox
I1p3Kf6WdaE9t0dFSqwoEyL4Hn1JQRXPGqxSgfbZPD2hfOuriayRdofxCCeHox61Qs7qXGyWnIiS
mkBwx9vb673w0fT1I38MD4DAA8+6m6LTVEoEvevUtzKFi4QHBenABD2584N+3wLNy21OK0ZHi3Cm
wLhL6tSZA/TL/mbwVLc5yCZsdi1wo7OwgUk3I7eSJsjGp+Fh0NW7LOeSMu+++9vIEPavDjCTQWro
mJyGG3rEvNOtZesYaiwOsrmTPVNhSMzAAaKCTUXoZdaXLDBCc3KH6DFPP9Xz3Ti9XD5Sf+jYxKtw
K0PYsqYMTb5M0XoPB4fWqQ8x0qqL24KcN3eW2W28GMM16FD+3+v42HrxE/2Uu5GnJ7asu2V1g5d+
jLB/bUYrGhsNB3/my6LNdqD9zJEIAOfUZa13D8dWa2ETrXZcoipEbBW/rJlDTEVV0LF9XRPXid1G
dugSGbDnnnFuZQp3TK/0qlqiOcjNmnu9e+SdBDJC9n3hjukw/xUVq7VwZbkK2OKiEC25T2Qi3t0n
nYWqKuKmSO+8uWmPYSftv967szDnAvRJIBOtPaHnN34/m1zt0J+PFrfhJqe+gWZ1IF66amWD9M6p
Si/y+u9l/yXWkQ0bVVuWo9k3wn9/gPgSywpUdcHFPbl5xe+XrL/R2unIWgYMqNm5bIf76/kmSgjx
jbnDAhCIquixzr7H5PHy9/cdyNv3hcM9MNBmBgrWstNvtO626m6IDGtOJkI4spirQRPPhJPU8MzR
OPpFZjQ8jB+IzzZGISLaDVM26HUKKbjTbKoeAbojcQn7ejAEgBZm8w3xFWyQGdwgkYHYIlBtRT8V
1e+pksGh7O63RlaoS4Yg411LAsJZXWlKlHlG7ZSpxrGJ46cPbPlGhOAF4iEjczNreM2nX+LgVzBc
8VjyMN1dqo0IwQuE1KjqQIfV1kBhy4KvhvFj1j//NzWEWLIPrYopeYubAMl23nznylMro7yR6SF4
mrgyrSnsCqT6Ctzi0ey0TPGXMZcc8n0xK+q/afL3WEGsIMRME2y6oV7Nw+NSetUkC0rWU/bu4tTe
ZKyGt8ljW5rStAPDxak+WP+s9H/TUb87TBRMzbo3H2vZs2w3ZcA2AlelNwIVrit91UFgpM03WTJm
IJCKDlZMrqwetJqFeUfS2Y8N5QigLrtFx11rdl7c5RIPt9raJcUFc1cra6LxvCpeVokdZtQzw+YA
RszbmP5CmfivEZjxwN6oLZi+aqY1KyqYDErq4AS8qconHYh6H7H9t80UbF+ZdD2LTDzkc0au8or4
WWZ8ZzmVHGPpHgr2j8YZ9LHlUKafnc7FcX5cuWxjJ86Qaix9DB1JTsKu+9MJDsEKbAUykXOjmTQe
h1OaonSP6qbXtwDJVpLqAyOz2KQ3MSKEkgJaxTnm2f92CKzZrPCKeoat+qtOssTtbrSwESZc4ebQ
Zhmdcu5SNLDGzadRV3yN2R0Y/T5gFRtB2vniqeE4WQ2vkXYBAuF0O+WRHSzfL8vYmQk7X7rVz2yO
dRCRLFpS5IL7wJt83R8Ppp96gVtc45VzX56s+8oOnfo+ltO+77qwjX6CC8OgM9oRAuwawF6tw3BK
/OE6RZ/Mjcb/vFgVd5H0iO36jo1E0Yc1Y6AoC1aUAr6Wn0j1Je5e58ot4o94DTzgdCCOaPxdz24W
Rpi1Q7XMrZT7SLmOg1saybL4u7eMwQm66SmKV2LTT8jbwWgB5+aaMxrPdGQudNOngWwEefcIv4kR
e36mjFvjXPYIk/rGHa3MM4dM4pd2HwAbEcKJstqaK8Av4qC7supjMurRYGex2V7X3UJfs7y37DQM
O9ca41FiEfsuEb3i8B8meAPEdOMMmDdq9ogCjRVZQnfLg4peD7wMfY7ysF0/gXpL9srfXdKNTMHd
IxPYJDyFzGUEvHrR3Zqh7N22u6QbEYLjBcAfOiU5Hvm0vO+TFr1uX9Ppdcgwzx09ZKUkGtk9V2/S
xP6iANSILdwV+ovQthqiCs2t72n0Y2p/5FxG87DrfjeyBGOZUmIsS4SHgdp+H42rzrxSi8FuDcnb
evd0bcQIzjeMQyPOQ7zdZ/Yapi8x+07w8rzsfCV2wATfq3R1HgYzVOHTfMMZ5nKbXPKM2k1eAXjz
/+ybCU4Wl2KKuhL0qJY1ng71q9i6q4MrazrWHbHLKbKZcqXGz/9NNcHTmiUnQwXMfXiNz8MQ2erf
08CshQ9ApRpI4aMRVxAQt9myNmijj6O8a6OnlP5oxuNlHfZN4E2EEGlGUVjOyupgmRkpwDYGxW2T
9f2tOU2F999ErQdscwuXpVU0QHWHNhO10X5ss+5qSWRtP/tO4U0hwe/EC8q+RoHQuTfT4ziBnIfW
/rDkV8vwO9FORpb5l9V6Z+DmWupba9yAywS6mLBJ3Qwsh4ItsRss9yr5zWVdvasXO3sLCN8XdqiK
lLirByN2J79DF1F3nP21eikrHr4PkgQ5wva0zAIiFoUe41X/Qtb8emb/ySF6y6G+6e6Wh85rQZVR
HGSdm+/7RAXRwp6pykRHbczjP/Ofqbd8ISEGP/+X04Y9Tl8vb9g75ypIE66NMepJTVIVipIrguae
IT+o+vdeFkK/O1nnYsSEWzyUAClslMgthkMxP9axS2LJxS4TIVwTNaDyxrQJ0FfLDxF7ALyu3XEZ
c6Zkuf5gJm6OLdDsUk1LSez2/Eta/5oL1V+Mr7USupe35f+xAvRe0XVw6l0LdGvkLKO1GbklSPE+
GU7t5AeUq6rZG7z1ub9UkqvpfWHnzxa9SRTsLllUPQIsXwysCHZQD6j7grmXHLPv6a1xGn8Yz73L
7MKrDga6sE+abGX3PcebeMEQq6DSEi3QYxeNCp/7untSStmiSkSIQUs9ZU2czjDCtIhsE+lFq3yV
bNu7uOh8EcVu2EYlJE5NHqGxKOkP8/+Qdl3LdSPJ8osQAW9e4Y7jIUUnUnpByIzgvcfX32zO7hBq
YVB3pWdGsE43qrOry2R6qtde0Z5SON8WJ7DHUz/YmoPkoytTJXvWjfIrMv6zfyYXvlRh3satKjPY
CM7ZXXecMH2g+9GZ0idlfrBniIthulFrO7HCOatQXMw02c6Gp6J9zYXImabaq3RiZdtH7n1h7Kuu
jtw0alMV1HrktkhFRgXIe3SnH16zSiBOwK8vA+7jcZeXlY5DOqB10+3R9YBZh2PuBL5qS87fwgP/
86OAM8fdZeJkZIIU4I5JusQT9MXuU9HZ98dtTHzfO+4a05ZCF3pMAoBp0xeDyE4hrqH+Fu6+2+Bw
I0ikXNYn3CBBWTq18HFKf4ji9/11bMMhxMqQ88ErBlMvPzvBAvmWfJliXFOarbwygVqWxcJQKSaH
vJRm7NmEind7PLnnUgVxmbcmuBsl13iNAL+CF/gWityhO3jJUbxEVyQjiVVunuGVVe4KU+MyaIO+
inCGUVQ/DMfw1J4S8FrXRLZi29VXlji0ECx5XDQQweF974o/VCTQpmM5HdCD/lHymFKJSyUGN2Fj
ZZGDDbSH9bmB+UzXAHewlTwF6FII29yOloe6i/wIb8j93dzEjZVBDjcSLZgEuQUUC1A8EOLCno3G
zs3BW2biyUU5C4cbCr6aGAZwTtF4QXOMHQglsZZfFZoZVqwWw2FFkCxlhqZpdq9AI/x7cMi96djZ
07n5GNhon/PTR6pGuokdko7pOUkzWFH75yM3hVqaxoMCZ8x+QKEy0GZb+p/7ON+W9W6D+0ZzOFct
pL9iV2s0OxtZfLPYJsWosO0J71a475MVKGWk6JZzJ/XBGNGHhVaH8DUjNXp/fXpzy+G+Eny8yswZ
X2l6Bac/aN9yR3rQDrKb31EvlG2fe18Th+yFKHZLGaNhbsKN35xnitvzXxDi3QAH60OsFUotzZGr
yI70KkMXJzwvuR2WdvFDOKD+4soP+wf2144Nbvs4kO/GqOqyXI0wMsKGh8Nz8LQc0A2LQKYADyG4
Cr4TFjfDtXcff4uJ17FFD6KlMADMt2fxLM4OXnlvWHiRbsVvReSwKZEIYJ858VfCtLwVRq1Mc1gv
tlJgQGALpjEbI7lo5Wyd2IH+0FE8mrlNkdL/yw36z/fkOe8iNHu2CgOp/lx/FL30LDjLQXydXaap
RM2NEtghc9iRVTnG6XsYC5KXpHnsig8amQ0nTrXMYUdnikop5UnsthP0WfrnOv06hb4xUQ8jykc4
9BigUgXpwClyMdjjBtGPvL+XxGNuZUixUjVX4lTzJNitbsjzVCGWmsuPkvGUzO6+11HfhUONEXn3
zOoQD0ryTaWe6u6cUTk06rNwuBFIlbJMGTCw6ZRzUzwlGvQ56gbtet7+WiiE4ruIkhZdL2kIB+jc
NrMNqHYFT+0nJm2s4JWqfeip1g7CE/gkRteA9yepEcJM9TVMKzcSAieoH+Puq2ne7y+O2EWFQwez
FWMjFbC2VH7SwkPRXoz5c68e960Q7sBnMzQziUN8rsiFzpGdhTfTuDgjRjj3rVBr4cBAyUEAmZdA
uioV7X5+jibRFUIHpPeEIeL08B1EarV00ZtD9EnojZPoWWL5sL8WygQHBoEUy5HGgE0T+psoQnfP
QpEyUUitsP1cXUpZqRVLOxh/3wzsqVM68VU6oKXXH49UYo60xkHCFFvWEkoI8yrXvGfK57lTHKPb
/9+Tl3I4DhyErpfDPML2FeUdwktn6Pzyf9Zl+DmKULgoQh/1Qk9HdvcshR1Flp32XiA+7/sBFauo
7Cm3+kjGMORZPgDm1Gt2qk46umrND+On8kZyZLt6Ho/U+4n97F/SLu/xAj+SsWji3IVKBLSrKpBO
No4oPMZR4szqX8s0OSleU8Lr/iIJZ1dZCLNaY9VJfRNW2MlJ84Liy4j4/M8McMhQ1rVehCGuI7yf
QFPfXkWJ6irczuSv9o0tcrUIMV2YSiGQtLgJUtu408+QBU8c+Xvz0niyX5wnT8YLO7xrDiTvL/v9
e9+MQ4slCIWsVfHNpG/DgBuqPIQHAfznH0279uNHNCATuRjSLTnsiMx6NocZT532DE1J9QdiSq+E
bLM9nOPArh7+P5NWxKFWOQQph2kuBvZQjIMPfXpoq/uFInYl18UBh6HOemGl+IqDZEPXNMlRui/Q
Aac+RZndq57oo1PY/71azMp5OCwR8kSo61CO3ORGP2uXxE+dzo5uZb8B8U9EzL5SAQ2fdGox/Coa
QRi75nMCTMm9/Fm7XQ7aYfJqfz5qp/3TR22qxgUZTSIl8hhhU/XnwbKDe8FuHeaieWlD6IBJbYC0
iTBKOIvGYYocS62ZQ6jJDbNLoeR2t9iKSbXh/zpp+/MdwE/5oL0PKrLsbWBepUflmznbIOaxh4v0
uXXRuxw+TRj+r5zCoVB6u4ry7jEaDzdqLMj1iAMYTHb4xTxbL/Jh9DQ/w6QvmI7iG93uZdQActd8
TezKocZj/uWjWipI4xTwR/IViHaywhmESIgc7cHFkAca69PargVbdWdfdqOzNGJilgBy0ir3WUH0
KUx9AddtkTrHrCyuQ8EBe5TPCCYYaw+VPP+Xw/K+Tu7uUAIhE/sITyXtbnLZ1w3P1aV1C7u7Td3R
pqoe23fhuznuuy5GFctZhQVmLIg1O1uniFQoC9xlkUhFP0Y56m9i+b3oP4YVcfKo/89dDUKO9vdM
zIBbyyWo73vTJ+Bk+2i/bxF3DwSCWmpKh3Bhvp98/RwftRcBsaR8J0IUjg36Bg/z7z3J3m1y90Kt
o1IfQ8AbxajOqSzozZVQdRB9sx7cISN2cNvnIM8IQVgRbIk8QM9zNAYYUIwxwM8asEPPum1xtSJr
A92Ao+BCtWp/Tze3dGWQR+hZGLL67+cGlGeiy1j+78qaDCpXJriTi45GcYwjxChF6PWa7RYnA7z2
gfsw5LaUuaDQFn3ZBtmSQ02CUYvjTvCoT/KQ5zjBZnKypOcMkyvp1/39+5Xo4W11uiKzQUlFfrso
VtEfNDsTSZpRBFi+6WArWxyQ3xxNV79JvmRfxlfpI+h2yH5hayvsw2jTf41yTmkEqjaD+JaVYlkZ
Jz/EJ+EgH6kU8L+447sd9jtWi6vHdlG1Drfc6IhO8iHCUzHywXyMsm+N4JJ6x2+D/Pu6+GxpYiUh
pJ3ZU/E1O4XHAlda8TKcF2gVMakxsFd82v982x7yzwJlzv3BM/KfqG8ZaluvbsROs+fsft8Iw71f
gvTVqrgDAB1gSBRGKLr1Qe/2UvFXJWBCsqtfiplYDvXB+LRoX1ZpPbB0c9Q7OfQjQi/4rj7pj0zp
Kbsm5+iwv7TtgsRqbdytVQ6qlM8TXqkKOBCOGIF09Kfso+KwcJIyRu0j+5grb4wbsczDBXX6AP15
8Ww32llGnF4Pg0usin2RvS/G3WTW2PWFHKMDYXQmlzX/MwIt9S1gnY8UJRy7tfaMcbfaYoZNjynL
yK2le6t1ZeFbOb5IGTzkL2JZm6/F1cfiYCNRUlGLLOR9khOL22onMW0kYy76Hbs8Bc0hawKURQ5A
FtXIFRADs+eNcDedyiu4aNBpJhwgFu3SwfF2rul9hXwCFQXgMusLrJB9OAl6ssJt4DOhs+4wHmWi
b2QbPCwIuIMmi3Hg/eyPgrmAZgo02uAFv6YFalcXPSCgYzOkAlHVf01w+5cJ4lKGLH8K1kixflIo
htvtDVPY/ALUg0Amxl2RS1mjmhiZsStfk1PyIT9jTDu08xsZcFs4+sO+B266+soahxb5oqoTRrhi
91WQvxvhRUBeqU3uyHtk0+1WdjikCI1hhkBXg8eChnwwiIKtS+SH17K0DQ28WBro4Khi9vbdtbLJ
YUZTh2PSqlibfq1u6lt0xbvip+xSvkpn2cWwKSS3CTmNbbRfmeSQozWksJ7DHsv01LPuMPVky9Nd
5SBjSim8o3o6Np1xZY7z9ygehlRnK6ysY5e8LFR/5fbTdmWA8/bC0gcrUBbE9+fulJ5lD3kY6JKw
RinLK36I6GG2db86TJ/6l+Iv8XeO87t1nUu4jt0iaaME62J1kbSrkJyinIgWiR3kuRisQNWLuoVf
VtKHbr6LouP++aI8QudCjdoQxahjHjGeJ3/2FFR9I1c/aV5+Urz8kcwFbF6Uqz3j4CMTO8iHaIAP
8zp6hg8FLi8+/f0ipxt83uaCfrkpV9Y4+OgqAXmHBdsXh72/GLk9BqAIrj1tOgnQo0Xq344xfJBJ
xODGdnPMyjCHJ3KriKEgwPOZ4N7kVv70NbyaN/obx1TjjC/lS0u0/GxeLiuTHJwEFYS7xEVO3RkC
u9Mg253SekuouvseQ5nhIKRPAFujoUN2PbCnyXIS/UOUU29oyu054FAnSZ9TxUJioPwkhHeJ4u8v
gu3Fnl9wuBFNw1yJEEV0J7G1rcxTNHfqdDfoAm/fEHF/8UOhjQZ2H0lg53fu2od6qBo3lstvbdYE
F0URMX0lxsVh3yaFigb3RjEEKS6iCKubz+3H+LgcZ9CNs9SAF31VobAnu9UhcFCLbtz+IpJRN3Wx
GRymzJY4dFGARYv3GaLtW7wCMVUZ3ISn7It4092LZN6Y8BeeD7/RmyCpZhnM9+ZdpJ9qnRqDJRzG
4IFkHocc6UQYqK+G+aOyTvOcuIX8uv/ptpMD74fY4HAjYVSWioSta16lb+Y5fNDxgkbKCm/ayalP
yWJ3B1qrljjTBgcdCH5Mq0lbeGn4ICMoGD8rv9VWt1oYBxtKkhf5go4bN03GQ9mrNvoHT12hEL6/
nWZf2eGQoxDlZtIXAK96yOF4YNa9ZEgdGV54qn5A2dIRL8g2i0cqmqO2kEOUvs7rMkF/kRuK2aWJ
cbaK7hbUpwT6Eo7OzwsgOxUqkPzBdV16CK7QgD4QiEVFBHy2PhzVFPpBWIl4SDO7Qc2ndARnMJzR
V/0GTSx/6Br8mIBlWsMii3ANY76tw+NU3k4T4RbUtnFRR2VphRVM8IpR9PqxdpaOSv5TFtjfV6mG
0lggf6DgCCntqzmfp4oqTJPfhYMGkHXlY8ggSHuMv3Sn/N50w9PoNx8XLwdNK7Ug6qFncqAQtr0W
Tgns6VchRfIc3Y+4QXLVi5+gMvKb823vJ9fkEGKIhF6aBOwguL4elG/VE2txzw8Q+3A1xIjaOfPS
T/OJtVERoEvEpPyzPJilqkbzOfN4+cyatlKn9bWDgowDAN8lrLF17MQeJocUpbWAyR91RihJQBAM
V6NpeMtXAbMDizNDoGP2a7+4DqVvtva+aYZ9O5Z56aOyhKL7FOAUNCYeRW1li91hin0t79w8em5/
K/v2/kEtLgzJkiILsxJ3Wd7F/pgfYxm7GtwG8nF/WdspRU1UDNNER/ovHN3lnKvBomNHEc94rC14
uZg3M8rvM53g3gwEVra4cx71agAOeXipBnGyq3lOPcuvHahJOUHn6Hd9bLPMmHlLFfs275eVXe70
owGriMBmnECE/XYIK1wvnhJ9JzZy8yCsjHBHPtIkqRBULC67YY8zdhB630DqDYrM5PQFtSL+vFta
oKNdEmVp+SmpJ5Ce35OcUexr/OLxqwVx0YAxzapgJrguIe1jm9Jfcuf94Zb9cprB2l7owI7qdUY+
GwUIlDvMx9lF7Y9OGbEj8+/rMXn+59Ss87hUK1btm5GvjJz4HMDTWYqDKuXsOzqEH/FTVheaOIKf
sWAx4SyVdmt+iMofIobPZ/nL/g7uu4HJs0C3EBrTURFDE5lxUhDpFh/G6ndexv94AZqwf15KIneK
JrCYMDZFJ6uOeJu7SUXk1vZdzRQ5YADfbZOYOQ7oomKYaPky/KkBDgFSkLjV2ojaZGV8raY7YXL2
P8R2gLHaJu70J3lgtUqLA9n5TAgk87vAUaFrE4CCJMW0iPa0b5DaMQ4AelmzhEDD0QlUPwk+lcX9
n/1/7vDHYSwNA8if3CgOHUg4HDKr+R0TTJoc9ThZxlj0z56FMm4H2Uy0XwvNaxLe1Npf+0vYPByr
/88dwlCKwDzRozqBW1QpzmPnBP+zwAUrR69McI/1cFYw75lgqKZYbocPqvJhSqn4iloFd/7CuJny
ZsQqkI+AEM95umi3mPysmWgSy3Qbpy6xCxIttxAMasUYUQO39q/y8X2cFAZua+TgCtD+z7ixL53+
avbE4OKWG6/NcG4mt7hftBZAWU/HOLirCgJYNgPxtQHuigm1fJyVpchd8Zx9YORAuermr8YBIwXX
aXQaauaTWBBfUzdURevUDpeMoSEQVmWEiRGFNVuRxmpNfBk9XfKq1yNAsnIH3SSk6+ND7LAWb9aY
RbWsbCak1tY4Hw9MYQ5LEysSjsJj8QS+YSd3sq/SvWmj8OFWV+pJQW0h5/FZEaZ9b4WJq8+JY2m+
mVKDBVvOjUtZQ7wLcXRIo/+MPOqggdK/AbipfXmArOCpMyU77zJPz2riY20tBveZBRp8KGr9ov7c
JF1ZQ70N94IF4s32RgwO+yhHGWB/X4UaktookWhit2r5JFvXQX3Z//+bD4T1CrjNEiCQbaQLYNo6
gpT8mHrmaGufWc0LY23Uw3kL7dbGuGsUOV4DIx/o/1JSDA2Kpj/Xtd3WAVViYD7Ex4KQmYXsEjSm
MYXF3Q1jPeut0WPX1Cv4FQ7IdJ3VE1LL0M5A3/hVIlB8+yO9m+PPUChbSi3DC9TAE9S7kOJS2jyk
6/VwZ0aODUimWOi8h17LTfIk3dQOpoBs8a5mBBWRhzIA4djbX+p9SZzfYchE1scGTVHZUDwomfrU
lIovpz0RJDB83vtQnPelyxTEYhGg/TW6dtIDZCfcrPMT8TIYl0kCWYX2uO/vlEHeA0UrmsxZR6Qo
jE5UCfhkaJyzdFs0On8Yuu8VpsS6uPb2zW4WvdZfkAvomngQIds6otf1HBwwXMky14YT3Ok3iwMa
bSf2ldEmS/dbV8naKnf/QtGwqvQZjhmrvn4wfKmztcQJD8FjOdjDfeRRk6TU9nL3cTFbptmzORsM
wz3PaCtSsmxwKr32xGTxS/1jJMrH0coJlKQOCN+qkkhGpC0iDsh8lnzoxrHqaY4IXZud+kZzUp8W
Ndp8E6w2lx/6q+O+zFoLHbrDt94bTtJFcKTb8lU7MNmV/vg71E9rcxzIWGG/CKIBc0l4iKynEfQI
Y/84ohWCcNXt6/Ofo89raLeWpukNaB/c9KN6bY8jZNCGE+vawuDuXLsdRqxB4VHb0okwTHgrPxAo
1G1Qh6xSld0Eh/mWyR1Unvi6vE38CE/71pjr7yCPwiFPr84mmP2wyiq+Qb+YDZ0Ue8qvqfIQN5/G
SKJ2dfNKkiRTh0aurol8alPBsHxQpEC66DR67AUZP6tuitPPEhSBRz0gN8v7ECpHNxUoThVQnf4c
OAyQAR4HaKUA6Oqv7SBdDD075Jl4FIvyEgvRacmCQy+rnp5QTcqb16FkGioeFqqE6Y2fTauqGqWJ
jMdFHtyo8q1VLMRmsn/wy7dbGeBBfLGsEFURDMebj0X0qag+SFRVZDsuWtng9k+SAqFVDBZEHlhU
lDxiAP82Pek+FE3H37lsV7Y4mDYbUPS1ITZsFE9C/12EEItC9ONsX0ArGxwyi1NvBG2Ci089dBAx
RUD0ofkaHqSD6Ncn/Thf1MWmWBM2keTdJo/KQzQquaTD5qJGdi9edHQeq3/JBhFEEO7AA/FYyqKQ
NCWOshba5vKqaa8dyRm/+dQ0V4th6LWKxE20D6ZZh1GhHNeLnd5qx6iwq2PdowGTjfpSpb/Nq3Rl
jwHKyp4SRUq/ZCr6MKTaKTAerZvjJ/Bae8oEQZgoOytm/EVVv+7D4vattjLLBX7KBP1VqYNZ5veM
1Kh4keD3o1v6xWH51H0i7LFQfOcs8zjcGmECCs8YL+o72RFYG61bXdJTf4rOvzPMtv6CHGw0U1dn
kHmAKXDuhoo9V8fK/Li/HuqrcbChyNi6CHPnSEjErIPbUw7Rka4IUmY4xABRqGxqLIxN0NnP9N4g
snxqyEQ36Q3sd6yccK4kIRFC9G4vd2/KUYcyuVhO785uYksl5vFqilODMsmPahdzWk5ljJg1SkTb
zI7L8rBAurTSnBmj1K3lV/VVjO6s+CSlXqh83v9+1DHnB7fNamrELIQ/sqZn7O0bVf0ATpvSnV+o
cJlALn5k25pRslDY9ipZYbfaB2npbUnRiOtyOzp+P9MqByXGUExWw6g3jEdgB8r8B/S2hnZ4Xe6V
c3TpPgufJuoJvhlfrWxyOCLIsdwkFe5P8zn/GFyZeCqGVZ/lypYfWU+jaKNOiLnKmeRIIMIPnnk4
T4einGYW+eS+ia4gdQiIDaUscECyDEUumDLSGIb6TTW+iIu774TEvcmPaM+ttCTihNMdBNNDUxRO
NEeivahQAcgnmVgM6fEclgSt1RYjw5LO738wSonwWbpfMCOUnQWyxE95PAcoqrKYiVDheqkK6Hnn
VzEd7GTy/mj/+MG/qu0DJRQREMzB4IwgDhOCmzr4kseEkzMw37m7+InsbtLLuWQxlaLcxNIpGiZb
EXW3/B50RIbp7dG1Z0r+GYghNKFrSoMQMbuRYhCS9s7gy42todY5uKoj3DHmkeUlx8B7B+rDxluc
/iQeJcjNzG9jZsY1/lBAKY5iJCE+KD/zkCuj3ncqsEVtMltDiNwrbj4StyplhAOTKbIspUDnIoR3
H4vyGGsP5UyVEogrVWO/YXXVDVVvdEMDz+x885DEUErsTkygUbqdsLPn+sQwaz4mTufrt78127OK
TTQOUqQWOUtxfAu7FF87Jr4gOpgd6V2Ig4JMLcUEc/M7rw4U5gwD0zbgDeRuhVgJ1QSPxNS1LMlL
NKZ/KYMzZDHHmYIY9q9+8d6VKe77qaUxxNkIKl89tfMRQ6uql/iWM38PFE87Y7zClz7tQ8D2nbcy
yX1OcVGasVCRLtEes6dEcdgFlD83F+WzepfcGpktH/sjYZMdwr1lch/RmnJZipO3FoTREz023xle
pzN7H1g0eQi1qVyomZRDYgwiit7B5wGKiYUveNlLd9ZtkJB6ICuhal+bvdMo5f7jMNxFYYkguE4h
7oTQaPSi2C7lM8tmCneQi8a8DGvTCnrM9Y3ms3F+I1snyonbseHqF3C3RxsGiqgqAuqJ3lsSxc3/
6o6aN/psYDd7JueRNx8n/9iT+Z6SYe4LiIVhxYNfnSKnuhsuwrPsDwcztH+rEve+vTLfVQKJwzEZ
deQwExB63MN9oHZSX6uvxWWZHfmVlTTlyN932TfWtX93WZlvMcEYhqQXGZBVvjcP6kcoQUi+jowf
m9OEFtSD5Q3orWbEELKbonEHz9FDYGuHxXvjVKnJEtFmbLXacg6VNAEaMwYb2tekvyz9Xhd+o+Fl
vcscFKGHq05UEXGpVN6XpZfOk61PxF2yeV2t1sBhT4dZxjQXAOZW8UmODLsOnmWDADiGJXsfjsOa
bF7kEsMMCAji7BGVmhtpPJbqX2ZAnbl9UJNFDmZ0vVV0zP2jn7py9LN1KVl92LAzHHQTiWCqB5Ra
FwcycldALjHGuqw6PgzmuUvvpUl3h/ph3/MJLJF5eaYoR2LUTOAI4mFwFWhqlY7pZpfMrk9vF9Jp
3x6Dpp3vxbfDhFnaiE2E/C+bxWcjeH+3jFOtacTxeUtrrqKYWO+qVGXJ+6y4VuKxkSh32L915LfX
xMoANJr0VtOKN1KNyMmPyyV15EdEmzfJMUGkQg10E2fp7TOu7AVtL1bSiAVF1imunpPsKAxP+5+G
MsFBwhJH+ZA0yOwJ3XkIKrfRX7Lgx76N7VfWOya85WdX64iLurbY9BHy/9EH2VuOhseyahq6OujR
bWpFHDjkUpCVEvRw3Cry5uD7jE4iim2OMsHBgiKKVl0sNaKPFEoJfePojYR0DUWJTx0bDg5iwxja
UUI2aPBZB+lw7DFpQefTqGPDfsbq6+RSXbZqhlfMFN+Uw52RvRCfnzg2fOOQIAmBIrMnvfU4Qmai
BLdDj1n6xUFx0o19KrFEuRvfATGlUz8HMz6PhCaiv1OEypXl7XKI4FChC+ELPFmxGhu51kWIXLTs
ZlA+L+F9QJcliU/Es3GIhThHSoRYTL9C8ASKc5i5WG4bz7zrb0q3uY4XqkmfuiJ4zuLQgsRnwUqu
8uf/ZrCU2/BU3oh+h5qy6RFOQly1fOFM68Pe6HvYY7TxEhTfhVvD03HRMsKFPwRWnrwYpeSshbAk
PDL50velPfSKLdSas78m6qtxMCEjQxib7EmUxV+M9taIHv/s/3P4IIPnq1ICPIJk7SkNzknyff//
U67NAUOiV0o+dni5jukxMG6qIgLYffwjG3yZLJsjoyhE7FGfna3orrQOaUqUyIjnsMzXyJJxMcS2
YamqHkRz4ZGR3bV4XFiTPYBu70E91gj4iY9PbB5PWCyHWa0urDCnSoU7GKFv9RipUUp/f/+2a7Xv
dyvfsRCnoZbg37PxKPZ6iaE4bIenv8nZw87et0Z4NN+lUAdaEHYikLXRv2d64hQl1bbDbuedUJEv
iU19VIhBijuPccca0c3Y3s3SZEfpt/2VEA96SMD9fOuFXRmOkYF3Sg1pWQiIekJns0J34zXH7Ed6
eiOyuUmu1VXwkex2981TG8lBgzJpcTdE2MgCI8nmcGmptjnKAIcNU7b0UjcwiqOMpbVsS6GEPigL
HDoIcVNUrYmKIsjn7EyoIUJI+TZxhvhyWBw1mRqy0Qahdge3/YJMs9cd28xpS1s7L55+QQjm5ESY
T7ggXwVLYl0opZoJ6sSfdWgRxpmd4BH2h28wvv41BBKSTYxEsWxsxr6We5Gvu2il7bzJK1lcRFyx
xAfjK2EW6PlCZcDRmsb+YPb5sSz+8F5V2U9YhZJZBwb1csG7MpByyESWNkx4k6G5+6eH8gv295UZ
fbYmA0mGyNWQU81kBzqr2fT8ZzY4fMC8eNom6BVy4+KSpge5uhokdhMxD1/rspKlioUBd4Rm/50z
NT9ZXuuynKnx6U8/P4cIWjoIZj/miIFFaGzdtT01iUz5FwcIclZGSlXg3OTaY5DeTOTAg7J/N/Cl
LXMqs3FiHZ1Zj5R24U9QUQAjHS47tmPZ1Xr6IxfgS1zS0OOQTjihJtTNJSglBfGDmhJUyoQv8yzD
QVdq0mKA9hH8B4EV2S0KWMH3/YVQQQJfqNKXug+MCVjdIZcLNtCziE1DNdpGZotAT2o9zEtWZ7Pv
ymKGUk2CoPRV0k7ourN7nchjUi88vl6FDrsU3afwhPEMkvQ7DNjgNWnaEubPaTLJ7RVZmHTQFE0H
NefPK8oMURUlEeFjuHyWl1dlfNYX6jLYRoJ3G8z1V7smdKKVpWi9QE8La9kXoN06uo3NBNVAN28T
7sCii1+DrHdr3DfKo3kE7wyCbkWy5bPqSHb0qFwgmWS0dnjTeYqT2HpnZ4fyq0KcKfav90yzzV4t
tANRQQxdUsT76qPaQfbit9zvfWkcbMt1a9TyANJuMboa7Qe9P88WYYJaAhe7iYhOQ2hYIsEEqvXh
bqj/2v88b6/5vT3ikBpk2YXWsHpocTO5AoqxoiM7BWPIRllCTGwVpdEU6g2NXd9Y5xSiSOXXhSi6
/wtkvG8kh+aWWVfNXCIXLVk2S9qmh/HD6Be3rCL7O0PspvyPLT7O05ZZTAS24Cx5KI2PlegtKrWe
7aju3QYrd60cr+waw6hC5FKHbxCYPJuguaud7qVA0lt+Ve/aU3ewXCqUJKCDj/HirpWMwKjBotpN
tmn9GMKX1KQYzd9STDv+wgd2vRUNo6pjaZ2L/BqqkfVB/qS6xkF90m4hIeuEJ+sg2xiV8esXiE4F
z1R//ia9zvoLcogizUMRRx0i9QaBejI40QcmIdFA2ZUVzywNfHss2Vc8Uw+pf3ncv39XDlByZOSX
aACW5T/YoH17wJAHkExDE4jkdA5u7tCNRQpBN0MRxVI0A93lssi/upPSLJOkRxc2o8xPcTxM13r+
u1IYnQ13pFIY7LT98olX9rj9DfKlFFAbBKydJxeEqwfTDcAxUWI6Uju0J8ZDGeETMz4G6kW+6cMr
09wGj0pVSlO/IFOrXKJMcvKxtRcEKvugt/0dV2Y44BalyYjC6C2PET11r+xL4j30hByNfseGStrO
tohS5eY1uDLJAbkkmtIgMqUOiDG5SqfZeVHZZvKMGqkdlFTMQrkMh+pBp1faoCKMaHBKFzDK6oKd
OpPDMpwgJHn5rQTUanUcgFdaksZhjceFmX9vS69kEsgxsSjCN3jgFiJtMpQRPZy57mfKacZQ1W/F
x+/L4F/jOeRQrXzMctewrvF4n3fnngpZN6+GlQkWnK2uBiueTEtM4HqlGB+tXj/pmnAcCsOpp/DL
vptTG8bHeYGoB/IEl+siAOTwGASdXedPf2aEA4tsFCV1YpIiVXeW40tWHCLh+GcmOFBQBryMkhxb
1hSfRuk4GK2TUaDHfuYO5qkcIrR92rejgXm6UXqtjFf9t1LPq8/OHf9SqnREOfj/oTDagnbAgKcS
E6+77TLKygh36ptxMJYCDcFv6dnhlPmB+0267zGMm/uBRzHPUijKi08bhqiMMp6RmCl14i+zV7iJ
X32d2Qi427qmzbiPZvXwR87Av8u1RNDywsAYtdGd5/4+Aw1YS3Sbbo/wvO8j/xYPG2nJ85r5dGln
T6yNO/iUfWWipxgYOjQQUsE76fv+uqiPx7/No95s256pFnTuUtp1hkCYjTXMd9Nsd18wfHymOkoJ
n+cf6tLSjfXIePzS/DxkEVhovxFrYmC2c6p41R89WZYlY4z03X+IiQRvVGxWWc7O4R3FLM3ce88a
jxNRanW9gSxaq4t2qnwrJ6/Fo3NRvie1YVdmRLzNtp8tKz/hQCPr8qGdIsTC4C1GbzB4n93wyjRd
kjOlmUZg+S9ThnGRFVLUoTNMMT4Plnk2AvEuEdon4osRgYPGQUhdCpHcs0Tx2ICAvL4XIEVlJ7O9
NNA7YVF1/VJRslTElahxwYOsDinokRHP58NdY94O2RHXb98Rg3nEDvJE2WklB7WUII0TDYehaOy2
Rc49IyJLygj38IvEuSqXAkvppNRJZC9JZFtWnvc/EnFuebrsoAgKSRVgJJXve+ts/JaCrKnKILFT
FYklnH6OUUylGwJwrrDZKv0HqDcP5hPmkYUra5GGguOXgprL3Aa/lUUuKkJju2jqrMluPGvfmCpY
4GYvLM+mQrIl9qk+iu2h3ZU9LjQqleE/3VsairTDabloHuPqYw+b/W9Frox9zFW8l3aJJSvsLolu
4o9vvdEHTXQ0729tmP5Ff9g3+FbE/gUFV0tjLroyWJlzrvesqKlhBKFzZ0935Dd4ij1GYqmii0Pz
whLzC7rNuGgHjz1dKzzmNOy+dPp/aJKx4GbvJ3E42al1XJk6gh+wagAnC9BAG7cLmOPKZ/004FHS
nFvTHo8TlYfZvH9We8FFXXIgTqBYhyMnN+XHt1eeaz4ph9lVbyKPotnefDavjHHQ2RjdmGjsOpUP
KPljoFOBNq38f6R9127cStPtExFgaKZbhuFwgjSSLEv2DeHInDOf/qyWDzx0i57evz/sqw0DU6pm
dVV1hbX2vEiweftXYhhvqdJn5LygGjD0GtZTPZnwgAk4irATlJU5ApCrBN/8r83Ubt+5FHSXp8im
r7wq8hZdV4YKDqPKNKivFOiyQvtxAudhl/y4fR02c4KVEMaxaOgStpkMIdNS22n0vcX0YZwntj6k
VgnU/Vn5p+RxJZFxLUo0/v/vI4UurD2zyofEmRNg/eTo87dPLfZbKBDBbT05VvGWq68OUxnFti3p
FgZGrYXmaOSvt3//bUrpxh1mxyo7OZynNECuM3t0QVXZt+40WoarWskHSpCZON1xCa35Xn1ofXEn
hRa5H1xawM1feLvMPGUZfwIYmxHvKQk+lTSPRkQcc8g42cL242b1GRnXofSt3HZ0HFbD0gex1WP9
nJ4pEmHWWnSlsj/yal8S794xDkQgaZ8oDSZ+h92EdnNvGQdKjxmeRwDXgBLGoZS8oiVcFOwEYEec
4y154lnHMhfToE441V8DAsOecmsTLnot59qzA5rq1OpJS5NmOWgvGG2142w65BEXV4JjJOxgptAt
QkB0uGPpSQKS5HLMQTST2uJT+EHBgll6D96N23eEJ5HxNWkHdtVQwqdrklNBPhc9x7Xwfp/xLNLS
YiSqRCox563VKyCN4FVaNlmhV5kfO4iZAksyFk2k/8RTdrk77RPJzjqUDo2LeFEOxk62+q/aHTmr
IGnlZYE8y6D/vvJhemRIPda68MXkyErSXR1Wtmp+vP2Rttu514vNjmPKxbwsrYjqNlWxwOKPjklT
mmg2nvKJl/5x7pTMeJEJzfY0jFGH/RVK0dfC25cfSnlZpsy4jlIKuwioqr+6MhLlz9nRzOpXkqn7
AqeYzbNExlUsYTonQQ8zEcr7XH8O/mmvh4B+0yQiMXSN+f0gaEMzpORyirArw0MjHRQeTstmTgoa
CxFr/rKqioyxBemQZGHX0NXy1qrKs5QEeOR+G+RdFXEc63Y9aSWLiVcmKfq8JpA1P2geZXjDwmJk
ac7i1aAs62x5bzq84s7mZVrJZCxvbINcrKYFgaoEFDA2Tc34MPOEbNvdSgpjd0ZVF6I2AhZUQdPY
B9qSQ2FobbUF1wudk4kId29tO0yuZLLGMS5jMA5I6bLSmnqrwIwJtnhtbKAbHdD6NP9XH5Diro92
vw94CPabxn+Vz6bHyZIm/TxjN7Jqwc/6ZYm/czwUTwDz/DYFM116Cu8uf+6c7AKyAxdU4Plr9XN0
JBdQtZeeBwbCE8mELr1b6gatXaBfVh9F8WPGI6rnWOObHa1ce1vKUaLm4IVq5XMa9oDZee7hrTgH
x5NCtVxJkcpZqASKT5+cqh6oIuquRwWVfDcuxMEESGxVD/NR/X5bKu/oGEcyTGW7YG0eWVsD/NNP
zfTwv/0+4zy0zGjDUqGOSr7E8aOh8roG9Nu+y+xX9sx4ClMelCQjdI7y8xBb8T7bNXvwCCwHGqna
r9wNfJEjj/UZ4RyUUWjQWKVDnLRv9qlP7ZoHQ8TzFG//vrKHsNCnECvxqCphjxrgJBRzlxLMmZjm
o+WP4k7L7A5cx8nn9siLkdsviOu5soluoSSm2ua4xr96sAWicm6H5xqdkcAazqZf729bCsf82Yx3
DqO6yiR8yHl2VRkgEYKbDJ/+NxmMo8hlg2jNDEcxdEcMds6lr2aPt0VwD47Jc5uyyMdSxEOkeC0N
W/gmAMQz2kmPYFJsMkvw6Lwyd7SDOtUbt4DNfNU2i5ROxDWLDflTUkn+lGKapBEcKQSCZ5O7lZHb
AmIbBYfRQ5Pz7Xg5AruSpCjpNOUaDhbVI3CoJzsDTbQR3DM6qqAaOgpGYscAh+R8T+5hM+5FqZFw
gxCRrlBbI2I4ccMHgmS//hZgFEIEdkP4lfN9OQ6HTYpr1Prb2ADa+0LZlylddrdvcst8Htw3Egle
tZfjodnkuEglpW4pfkMReqr0xeRBO/N+n0lIMnNKBWDjpY5IaqtbDpLGSbfpN3hvm8Cd0RWwBBss
s5yINfcWdWTUOwwv0zKrkzI7Mhw9UV3Op6FX65YkqurKY85ZUY4xhQnuMFpFF+OSXW43x9ahgyP9
V+725Patu2rGBM+uzNN2kBELIp9a/bJfdEs916fCjQ6Eh8Oy/fRTr9IYWx9BatcEBu54OluUSwq5
qiv68v3kInE88Epyf0mOr+KYwKoUstx1KvZu6JZh9QGXGkCrxolYule4aWRxfdj2xboKZCJrQTq9
TGnpX/aKDzlWn7UTrfED3RkAU/808qMCkB0UkaIss4OAuVo1IqiDkQbHMgCrwSkJTGksvu1um+R2
ULuKYSwSCBLdbFJEGzn0ifRd6p0FDDC3ZfzFMK5CWDM0IjHVTTzT2wjQCxX4c3RXeP61G8NHXuCp
xJjhNJEZTXFIWxJiKco5nF+mhPfm3L7JV5UY4zPR9whkCglKcx/64gwP5h1xNMRPOrfOXxvmCWSM
D1ODxljSHTcUhlEwbe3yhw5Mk+yOwjmFu4WHkvOX63XVkHG7plrWALGAtdcu9R2YQ02s6L46jjsN
iWvfWRNP5LYf/i2RnT1pp64rK1pkHzBNHhXkQ6pIp1Cv92XK2zqif/x7R3wVxbwBhRm9apFapHig
favUo82kxuNSIW874Ksc6lJWDp90zZypSQwHLL9NXiOqPIcf6AxkZnNxpzkmwg6cIK+LjJZiDLRu
4S9O7gZ+BY7n2ZEt2n/kRRdq4rfOkHEdca+10mTgoU5QP5p/lhlmIOPCCuXUMqfQ5vgQzq1+tyYi
ZHMh0ixDPqumNbvg/TwKLpYcsGXXO8Ud1bGwO17RdHuA/+qHWUCzOp8XvVywIaA9VNjrm/B+G17R
gERHZtiTS42ugWqX95rVn5o7LGTZ2LTgDcLwrJVxNg1p+iCik4bU2Yx3IK9PTr2r7JS9dmlHK4yt
yW597dieaoBwLyPHf/OOnnE95dS2TV7SF2yKNPmymHdG8uH256W2csuWGGeTlWmvNzXScxNVp1Z6
ElXOA4AjgB1PiZdOFxHZsYIT/RzUV42Lpbk9rXQ1FI1xKbWptV1dwkGXeMz4YAPfi5UVfaxP80k8
1hyT4LhKdkZFFQcz12hRIR57Swxfuy7G7GlpxbxyAu/cqM9ZOTAzCEJUffDG16g7/j5kX29/eF6Y
0egfsBKwtEsZDDHuV3TCrDgan9RFyrhPtDwSOvqH2/J4+jCpSJItLQk1LDbWY3VvmLNVLITTR9ru
8qwsgUlA9FBDMVqBq5LuCbIdaY+qqVPsW6c59qBtxy7D7ONB6OiFNfH2wXj6Ma4iKUJ16oUKRQrU
pZX5nKa72wfItXPGG4RlnEYzRaoQD8sJWITekIFLgeJqj/uMB7vxl/fz7wDKtiqMVlSzPkUApTDG
zUV06dBm8XPBZA3AAe9R8eQ4ir9UtX5L1Gl9bWWQ4MIwxDxEFKUA8+khPBe+YEV4qQUfmgjjPNpO
fglcEIE8inuN1xbnhHCW1l0rlK6usUnsDN/Suw4jxqnXuOOFDj12nuDw3Mh7ZXUwOEgS8PJkECyA
0uFPZXtRnuelDAG8Ctak+KV1SWNNDiaN8ZTSItQM1IcZcwbaTjwGNm8o/H1RhpHOGGtWxa2eCZDe
AgaRHrJ2QMcQTNTCD0p9Nh6bZ95UzLv7wYhkrLdpNSUUdCpSlj82s3jCeisnVeGJYGIZnh8zpmIg
Yhbu+vqcRBwLfb8j9qcOrIUWfbLIOtVBfBCeDE+wCqeJrABESsaF7pxLtuibZ+o/zU+J19gjN/y8
f9ExfwIT7LJY6fRqxJ/QUBBU0PFSgxkvLSoLhcfb7XnvchhpTBYtZcDLbGJIo6NfxB32lds7gVUc
Ci7UC+fjsbWgsc06yUggqu++SsV3o/D/r+6T0YX+ASv3ApwNTQzyCGN6p2U3eqUX7OgbrgInHnfi
5V2WwMhigh0eA3lXyVDGfBK93jUOALo7lHb4rJ2As39Sf1KfDahcjor0c/yRzDFiGacijF3aa9Q4
SpdmqQVtWrrms+n9FzzC9+uKjDTGifRZWAtYXyH2eKCTU9IpPsSedEy9yZ7guNA7RawQ9+Txn7TE
LqYBOmpVYdcG2wV+s2jxIYPnztEOvZfjU/avtNgF/nLntjSqxPsjNURw0UAUttT/tJo0GpI2nQTF
TtTHQXsIMy8OfpZgtiPVy21J2xfgKomxmUkXzUINIanUpUPephfAJnA2zf7iPa4yGANJFVksFSkA
E6SjvAK7xEtBcRV8o7eAf6PfvV7e7OMqjLEP8L6royKYEJbLOwD9uaJw1ntOl+/dC40RwoSVoK0V
dOohRAb6i7L/r8Op7werGTlMbIlEAH9o9OuEdxK6rwEQbfvTgDyZF8R434htwxdRvCwV4Mrt7GR4
9SE80I6e9oq5pP+wl8rTix1WxcDBJEoNLKLSXEnel/Wl7x/q0hW1U9T8DFBqKqKPtw2dYxdvB7By
xIlu9m0KgH17Mbwx6SxBuJO4MCccu2Ab841m5kNNcIoD7Yvezy7tkYY/MDrkTgC0n3cKqCMElGZG
bBrf1o8nmnEZUacP+RJBv8T/1QWed7TuxBvB+ov//X2/2MnVeIjkYMxgksF5/jh8r71uPz32r8Sh
S9uojaeWklglgLx5fSfeB2S8SFMYahXRUA2cCAucBe4gnfWE96DiSWHcR5cvErw8pIjdcm6XfJfk
3Sct7jk9KO4NYDwIKWOxrkx8LqWI/Qog9s2gW0oB6DIiOLJeH8C7Zndiagum6t22FO5dZ7yK3i5C
llHZEcpKlO7HcJa7kZqLHe54BvPWJ78Ry9jGfTzPaVgmMBj5If1Cq69xbRXHGLjrUWYpHm3HNh4F
AxuwmBI9Fx6vcPm2ynzrL2Cy14GgoLw0+AuEoWoQeZSh/aRoWl7uy1ZNczvPGkmBSbXpYqHGL1VW
PZlhYRdNqzpFaYxfgngpv0wkrQKPqIpgWKm0aLIrdTIoyQTtWy+FzQAwOEOpnHg24scgyZUB5HwS
9jeNvEntUSRhuGuEFNNdTaSn6VEcE4x2jYH+dQiFhdhTkilg0B6T7LEVlvIYzX35OPZy/dTg7wZC
jmxGlwAJwyWdmw7Yz6kC2PNGN6ovHPugNv7uvGRiEpCgY2FJYWxz7kiRBJ2KK/4czPaYWSDpAEp/
uzNd6U74bICo+g3/1+O9h+kVviWYMcxgCYNCzDWEOxDICJoCribFLczsmGNrk6Pk5kW/Ksnuv8ua
POeABlLs/qBVduOnYMsLHN2Nz/1OxqLqYwKEJd5zdPsJvJLKmKIBzznXBo4WW+qvjQ+gBAxR9zvh
B93wpe16xefNQmxmeCuRNH1fBT6zzxs9naGoEmCIpTlp3BIK/aNvfDa2dzlpU416K5QiFcC9aB+i
2Fc//xvYLO+zMWEumytziUai2OOonFSi7ZUKGGIGjyB7U4z0O8qx0MBzkylEInCRKdA6EKzB983D
IuIE7LdOxOq71L3SDIMIEXRBgC44pT4oQ7kLTpuayJKKqywD7kRjLnNG9Lwpezi/pvwUj/t0fCon
Tmr1vqhL09SVDObeKks+z4OIt5GC/T/aH80/C25qZ5Zkjx9QDd/fvrscldiCyBgGXaRQcZUaW4vq
dd1jyWsg8GQwFzVOAwyOEuQBZtOcpny0UHJ/1aKUUzzejo7X28k+KydZHOWFOoTkRA6zl/l0w7C2
43P8ILhouoIOaUJTL8D6P/bkd5p7+yh5rp65Tl2aFIoETl27NO+EfJ9ifDA4mvVl5CH5vgdtfbOR
a1ChB74y99LQMsq5CkkzgMsSX3RzGErrmY/ZUbufDnSPxNglLloPLh9YnOMEWcjYVItB2S1QvxsK
rto6otpzsiqeBHrSK/1kqeqjlEoIx+dRkixprjghixMdWYK4aR67ScDkCDah82fSVq9D3TmCuuzi
WnJumwU3TjHJNhCSwnKqISv/mIFUBUPTB8rc3u9AE023XM98Dm6eeswBJomidmVJgz8Wfvokd4cx
P7Vx6xQYn72t3vbl/m2LhPGJRK7keYzwrbrqYcruq/lebHhFj3el/T/tnYXzUJHKDFMKGQ2mv2Sb
XurpaDjfaKU7euBNR3EOj52lMKVIqqUBh1eQH7pUWvngTORDXj3dPjiOkbNQHm1raACJhFJ9XB3j
1rhf0pJTWtnuUVw9IovcoU9A6FJDqKLfz48m4E++dLvZnuEu6MKZXjjjbnEDEPOeFDd54GVob5Oh
N5IZdqpCNlJNTCOIN3uw5QJbej/bxmfjIUeLEvhsmPux2x1AjDFk6XZflp+5H7XWL/iufyvKrI6C
fo6VTynSYohDeuOJl95h6gjTg8lL9IWSOQf82VVOGseOXORmkKX1As27XX5HpwfDU+knFnXJXM14
hsT4FznLtFzOYUjZaQaPTee3Z6yQOeo59yHfFnxeeeQvOcrvO89CfjSxNKWNCu2W+2UXYKM8t78F
e4yyvFVkeMWK7Tf26tMxLsaUpjZQaojrD8ITffV2+/m+d9DXsyOXpxz9sVs2y+Rf3VBWeZDhNJUy
mi1Fmi6iGfkY1bdDRHR9zO+rceBEo+1C0FVDdsRCT2txHhcYp3Ym3nJfoG5I6fE0X/ZDP/oSXkKK
Ggiu3dsuaLs7JBuKAU4nQhkA/7wUyMrkVMNUL55Qla8fp2O/08HtRUEXuC8b+jZ6f7BXWczbSdOF
YWows4mX8Iw3Iq30El95oHQk/AnX7ah0FUYjyuq2l6KsEtqntmXM3ZiPao7t83+KSsjo8LTBJqDE
9tdjaU4anX606Zt8yC4tMHYMp98B5RFiLX7eJW0GpqtANleXIjAgo4CtoOcr3Os+EPtLMPliftI1
7bi0xtfSV+gSFi+B2XRmK7mMlYykLAJSQtH0o+Gpu/gQnMg3/N9/oJHh6shYSUKiVgYACtVx2dFZ
Te1ntQt8WkFXD7TmO3yO/2HFgiYYKw0ZcxmWSgNwBaRS0BXpRKcaMyzUCweZu2TO+4hMHIqlopCq
GaKGGeuV0l4sCys2gKXMq4pu3reVTswjIZjirJhjCKL0P3R3inwiVnuirH2omrscT7J54VbSmCCU
yUMpzS2kAYoaLy/KIWz486V1AFTojCd5jxkIHhoITyaT5fZKpAhVBplGgTE+FbjNHV55XMw13kEy
4ScQw6YffhmHDMDc1l6OAyaSDKt5/A9jrzxpTPyJK3Ueyh5KtW79ESsvhwELq+mH/9bm5hijwQzs
RF3eFBOBsCFY7CW8M8XMGsmjVLzcNo/3GB1/XjCDcSF50ht5Qa81eZB2oivtMREt7ChqLHVgpU0+
pXbnLm7uiEf1rsMeAk3M2n115rLCbgb4q6UajIfpAiOcdHrA0pN6j9k/6mTQZbeB63R8m91BUmy8
jh/mPQ9If/u0Dc0wTVNTTHaxe2iRFFadAc8pfairY6mqVpRpVjnwJuzpZ3sXapWrIOYyynOTCqis
w52R2PDFScxtXRAJ6ElmYnVGAr5fNOe9Uu9zV8mwkFpgxMm6/ck3s1ICVXUTTX6RbVXU8ii0wYL2
XS2+5uY+ijljnJuXf/X7jEX1smgMTQ0di3LxG2M5hFVyMaOWE+X/YrnXs2ScjF4qdUeQQtmjLdrp
Iy3fG8CjB96w/jwAnEs4Z8fFDqzmgLVvFO06J/iCJ4alufP/eRX67RJd/xTGEWnAlm6mGX+KFJzT
6ksePt/+ZNuVipXdML4HdKJaJ1ABmZ98F1Jb2ndfUzv3K0zZaEdkvof0noc6uy2UgEVSNXXM0rFj
Q0U6xDGeZuhFIuKLAO5ubQrC1ToDJiNFMM5inPDxXxRdyWSCcJdUrSQDM8jGmxgk2/6vqb3Okg4h
XqPuryUD7kLjpudZSaUmvUpKe6PqC13GlYh/hl8mgIzVHu1pG07olTbOuUTKMZ8Sd36JeIWATY+w
Es14hFwTeqnUoXBxokhvwz7Y1X5xCGGynKOlqdI737OSxNyXYlD6krSokSv3fWbpu+xJR80VrJpu
aBtHfk90289czYe5FHonjwC6pJrpj6J8msn+tkLbxdaVQsylkGTSpFMHhaRvFQyleEqxndfR5VC0
mjSL7jB0dwsBvnrkKU+8Gsr7KV566a/i2RCdNEqGQU/oJ913TnXRKJzVS+yFp9GZT8FxPM7/4+Vg
Y7U6gRjDLKFw67YHitGdOe1z9bJ4g0vdHCUrJZzhXWoUN4zmXUyeuqoM8Mi3sxCVIlALV9MXHXs/
k7wbuVT0m2F4daJMst+pZp4YdMZOKWPfFISPQ65YqazuTLPhBMHtSslKFuNoppiMYVHjLLWzaFPX
hrobenoYIfTHe/7mI+cyGIyHqRq9DkR6+eLspTbvJ94s3XbQ/X3ZDMaN9AFR1D7H7wdqZTU1luwN
OyD+7RvHU4LxIJNQm1FQQEhPNNPrKyk8FfIQ/Y9SGL8hNESoCwMmpyazq0jYIu41juvYfsyuvj7j
OkbNxABdDE3Sn+aTFFv5HvBHTi1Y5ln3OlSXUCeIHoy79OX2CfJiqsnm9VpBxpQOFhEvOCgv0T1I
PemDVkLjy/xEsUSxFPv1ttDt9ttVW5PJyIRqaEtFw4m2bvCA4eYSm8zwkk+GP1h9Zlcf292bB7Gj
B1BDHOIdrxLKMRxT/jO+qqTHBgCd8JO1u2K5D5un2xryfLHJeA4zScZgCqAhhjnO0SeKqjzs9WcT
ldbFre9BbsmxoG2NVFWTTEJEjUX9bxQlT8MGZaxy2U/Dj6DlaLTtd6+/z5xYVE+JgSIappdI4euY
5FMLLIlUlWcqwzmWp93tA9x2H1dxzPkJS9oseQZx6EtYLfDRtQ+yyHn88I6M/vsqyTKWtjeUGDKU
6FmdvgcL725th4+rEoyPFUYVs0wdvkncJzgn1Wm7ypbAxqg3qR/Exn406qMWt5YgFfuuJbZBYjBw
V/ZQowOtA7JDMzi+jPcZGbcctu0EBG6qs3AQyHnqnpS5t+r408ij/P6LS7tqT/+U1fEGy1RLXQVR
mo5+w+gml+4p8Ik/XhRQdRkoHyePHXcZmGc4jLNuykpExxtnrtVmbMmg7bLqAsG0ajlVM571MB5b
LuMinAuoZ4oX0ri14t6+AZzfZ3uLc2qMc1zi99NFuQuq7B7z3N5tEX/xUr8/EdtYlFOjLbMcMkSP
Ap8p+/xsupgpPRhWiHVb0+fRO/GUYrxIDFb7JcO8ni1NL4M8WFLKCS3bE57kqhLjOHIRE4ZmAwmZ
D7SKveZTuNPoCH5Izk3a7sSsJDHuo4ojU52ofSd+dKFUY+ke0DZHzSFWYZWXAdN6dOqY14mhdvU+
Ab4qyDiVYjA0TdPfxA6+tK/2M6AC+JjfvC/FOIq8jqe8o22RqH+NjKcq5MST9/ubb6+Vqx6MezC1
XiTDCAHdDgR+6LKq+058wz5onelj4YIF8Zg8zI/zkRf8eZ6J5QcQJ0C3CjlE001vrM7syrsek2AE
nYPl49sAt421Uk604V42xmHEfWvkaYw3PUVSKV0KpondAqCZpxincjP0e7ntGOrs3tvK78qayIiU
ciJl9YIspDgJu/FAmSzrZ021BxBeawDwor3C2i8dwecxgWy74d+S367pyvkDtiAaDFo2Qd5wULX6
VDdA2Sx4+GTbEfYqhkkk5UmpJymgpcPkJYuOJP3alvctsBFuO8rty3AVw7itKNeqPKHlmGA4TfIH
oj/c/v3t7uq1RPn2OFwdVx3IikxAZQDbmEBbKFnTsdibmFkBdeA/JYpXXRi3Jc5ZqJU5RBmzsUvb
wEsSXiV0uw2/UofxUQkZ+wXwYnAe6BfEloRdV8PPX5P6jdyO35XjWRvjrEZZE1AchLzZFI4YIfTH
Oj1iH5dzdDwxjMsysqkuQ6oWpmHtSd3HBtZPuQCQNELduLRvjnNlC0aNzfmQ+gl0cU9FYDxWYbJr
9RiIWTpGBYfHrld2baZ7bY0SwWB8zCIRW7A8m+cpy/iOsFOiVlfxZ4SJn44PfbZTeCtqmyJ0EzOs
moF5mrdn4krTuRi1ZabLfa2C3/9aB18wm8u5uu+hRWicWQlh7m6h10mYyBAywM2nx/BA/GCPeRcM
TWCmCMAipTMixNAdSjBAIU0QfG7A2ayprv4GJilpxKwB8zvqSKr8XVFOpFysMRWttnFNycXJLqat
JTVH8+0EZSWVuemSmJCipoup8cfBoYykwYfQTYHFh7L1HQbibNEqziBeCF843mwz7KwE0++++q5T
3y8hCF9pnX5A/lNRkNvmlGIFsXgxP6voU6quuJOdyuNFvM14sJLMOIKlUaV51CCZTCid1JFdAWwx
qrxW/qeNpZUkxhdQ4Oh6UmFWGYpnGNUEV4DOux/bxZmVEHrQq4MMMl3qYL7YukXKED9qduZgyh9I
dtEd3fqKDtojb22HdyeZay/3/VzNPUSm43OhndUSo2jhj9sGwpHxxv6yUksM46nNZ8gIq/FOLpZT
ni8XIGo4t8VsRu3r6SlMclBH2DE3F3p64W6s94vwePv3OcamMJ4l0dIsSjuYQCH9bE13CWULQKl6
z4k628mBoSH8awo2g97N0IVLkAu0liRMlZuoy0GUFU/P80uuAX4kzkAvVByI2jjCVAJYrvBuq7n5
tVbiGSNsk7BCMxrHuOj1nRlpD3qonHOicvJjnhjG8AqtNMKUVlnn4kiUXRw9RpN/W5NNg7hqws7O
KbE+FQYtO5bZJQofgpbTm9i+rysBjMWJSS/MOl0gp/BxFEgcFFChB/Qq+w6lxj3weXe3NeIcGotQ
VNdGGkUUBSNrVUtTLxV2qBbx9bYQevLvEpKVVkz0qmU5aswMQjrlp66etFx0ysafyX0jnCJwLQXf
b8ujrvOWPPoZV+4hDyUiDwJOsRgOtXnOFNDPGPfE3BE9dG+L2rzCK9Xo+a5ECXXfxBl1EYt0iugG
bVpaQ/ctlZ5vy+F9JyYuBY2QV8oClXqh9hJp8NtoduNu4KiznXiv9GGiUhkLv3f+B7wjKHxm6n2j
FQL+zDZPJ8YvLEToakKfeOhWW8IQWpJqWFlT8NIY+jvvzAFjIbKpiQr6m/TvWH0jkNNrMcGUih18
nmJLPMT7Zbc4mg1kUB+NcDQ3HcPEC3o4g9DyX5zSSjbz3epOC4shhH2k5Y8JEEVEtKOIN6yxeZAr
IcxHM0laTwq9X7X5UgR+CcaQgPfC3LxTKxnMx8rBraHKIg4RS6ZWMb8Q7SJJ6S5ZvIpwzmy70GHq
WH1TVUnDf39+sDQS+6A3M+zWhpjTkIFbo2Dx366dHCQODxVWPCuPO1W44duhnkSBOzSD6ApziE2H
XoSMPR1blSz0gRu/PBg+BfJEhp+BHQ6E38+8jbgN7/GHTOZQy0ac89iETG3UpwejzLtdoQngyOtK
0TbCZuQMMm1l9JgFw6mC8gNavrsKaD7OWTZRTCKa0aMBYxsfAkdAB8FNe7v0O7xgpMQCDHbFwyfc
Cm5/CGfugtDkvSgZI31IKTsMF+wUgMCIfu+0fuGCdhCzojInw9qIPKZoApvXMCQQ1mvM1R+DeUhV
TB2iOdmh1mm64y7aV/93EjfArazFMJoZelSEEYGYURutUfk2NM9Zz3uIbl2LP6QwForCCyigNUjp
D8r94ICgAgDpzb43LdVb3ARAXFzuAJqBMq4TIjWdoHYk0/bcnzexnrSxA50y3NdHWt+nJ1i5BBAw
iSuAKfF2jNsqq/4hjcngDAk0BcoMaf0BtcaT5Oj7+GHYx7ZwHjDaW14yEG/yTIR3BxmhTdMu8wBk
Z3sIq301fcdWhjd3fpBwSnSbpnj1L+zieqpqSxnpkIP5k3tCjCPaF/eTVAPCqsYocVbVliJkjjio
324f67aCRMXUOZEViQVtiQU1DdNBQZGkKe18Psg1diKEj0vOuWtbzwx4s6sgakyrOLtIZWFiRwHe
7EE7IKMEoJTyqHriiZ86bA0A/CGLSSnNOE7QxoYs4pV3xBOxfQuiwdPkpw/NsXLDE+hvTp2nZtiD
Ejsr4ML4bsTcP/4AJsdM2jxLgISDm9GVtoyi0Fi4nckjBd6WYmCFREEYJDojpVGEUcaDDZBqZvhQ
CKEzhONPKM9pRW7NDkGbqxzGTy7BkqYTtoJ+AQxS8pNhF31FmQdLXZoEeA9eiWcjnTBFRQJUhYxK
MjaV/7SVrkmMQojprZNLJ8knL++Tk6xO961OBntIY84l2DxITBcoiqzomqozvjNOKp0kJmJP1Oxr
+M75kvOm97b980oG4yzzpY/7jMoIztK95g0n2p0p9v2u+zk7/4Wug6cU47paqU+TfIHAtvxYjV4+
g89Z5wwlb/VD8aV+nxw7FAjoyTQrZwjpexGEdNryeTbyU5XIKCUn+7rJvFYgJ6PSv+Zjsbvturae
IwjbErjP4DmxBMjYpVrmRjomPVjFsf2H+t9Zd8uTgWEmOqrLq7JuZoArYUwUV2spxLxBB3wCabLa
bLBEyb6tz+YHI8iTVQnYALjSf1p9WEfRopABiXp5V4iPtfkc8ibaNr39SgRj6MYkjEFDRYxRdslz
w4mV4MmcU1fGKf6LNgZGhSTVRAWeucO92gMRWJ9hGeI5Vy+CdOD2tbY/yVUE4/8KKRAxwgIRtXEM
4pPJIwjYPq3r7zP2lRSTnOgJ/B5QhWzsRhcksYvuVPBeF1uTvch9sfqoS5Qpgl0rn6dMH+Rcornv
ObqMXnhYHo37aBec5A/Y4/MGb9zXFXiZ1E//UJBdp91vb4JVWG4WZepKCTn/aD5pgxsreETNr7dN
YfM7Xd8VbMspqhc1Dho4iSrwB+EyDPvbv795cVa/z3i6IqyJkZfQIS5Qsa7nQ602pVWZJW/Pa9Mg
roLevuPqsERcHqWggkDKeNDn2mri8TiJiTdWk3VbJ54o5pWLOWtJUwOcWVhetGwfKi+mcJJRobgt
hvNpWEicsAqGKKkhJlkufXwpQ+f272/76NWRMW4gDjDDBHISRCFX2qXH+m1Du7foYoPp8MjMOYbA
ElThq4QT0gXEWPU1bHO7K5x++H5boy0ZkoinqKhjEEZmN5UNGYODeEATWzefs/z7CO4y+em2iM1c
eS2DyZVLcWzkVIeM0abFKMz9vHQH05u8cMcbcdhCZjAlUUEhRSd4/LPLw9IEbAY91mABfrineTLd
l2z2xmWwKT4v3WwPKOTgufB45eUtG5ckXdGAyKXSSP5nwEuWPg/kpgUcT686JLajbLZQY7GC/sft
A938ZitBzHkW6Qw0uLFBfpd+ztCYxZbmyAPg27pJa2UYQx9TQxHnAvlBICaHArirorTYt9XgiaD/
vnI/RavpUT9BjTj/Kcd3JOUl+vQc2Af9Wgd6jisBnRyTeAmhA51com80uu9cY4aHPq2b3W1tNj8K
Yh4Ay0UTmLjM16fLJHLe4+vrYZsRJy4qUceEBQkfZ7S+eL2TjR65iZGM39IYExjzJFryEqrNenWq
gtoGm5yXmJ+nJgVeOjnWda/Z+jSgFyCK1m1NN53gWjhjG71k1ouxQHjrqq+UVSI8UeIkGWB0mELj
WMnW4wm7QBjpUQ0FbxkmGg61uYhhVGHcV65Kt9Llz0a+mJbSSKYtNwPqQYrCY1jZ/JaqBHeo6OCN
ZssXuVDExZIUiFbR/yPty3bc5rUun0iARImUdKvJY7nGpCq5ISqTKFIjJWp6+l7+TqNPHcdd7v/0
RYAAib3Nac97rTvH3eXyS3ArQ3JdKX6QcXFf0E7/v/O+/A7IIlBUw9bdOKl3qOOboNvnYOyvh/BB
1sVtYcMo1mCpoDB23n6qUr2rM+tkP9RQUKDs9dM5trM81v8PjXzXtzKgIQ4QzfbswkVvfOHqpcez
aMRdoH4W3aODfo7PL+RVGQyEAQEJqQ+Arv985wBDHboFQ/KxWHVUYZoUNYFGvXwu5FJbEbTFEFgx
pCeQTka25T+FVH1OLEz8srjtdaSdnX+zGfe6BMCCeEgrwR+6vOmWHhwyrew80yQAUmj+AV5sF3Sg
qBcS2dG0veVh/BXG/2tV/0fmJfSF7du5sywOeiV2NrJzG3TkHvuERWeCJvvADrc7cv+KsS9FXlx8
RFisXc8buezPZBZncMkzlwQ53Brxu7Gf/sWt772hcylfWFxVfxbxwIb08xtxee0uF3KhBh1vCitl
cF6z98TbY98+FtON6tBfodSljItbN+NCcEWwBnHEhP+bfilbcNpKjNV3iSIRuFgfe6Aa82jekO10
uMXfdWuJFy9LEqKbEDCysZKvwO6Kuagiyzx+vo+3zunsV30w02tQqH9IxYHi+mytP7j35fPvv9R+
l3t4oYIo0SjKj1iEW9JdG3Z7zNrFA9Ugo1E5dlGmq3WrGenWxp1/04c1NWEIhFqDSz7ZzrayyrQz
xUYW1o0a16VxvFzahcogCgCQSFrhipfdcZ3chEzdM/pCHqYQAJdj8fT5Tv5VUruQd5kf0+AX4LnG
VoojWjYwdrkewBaRBC/9N/HV35yVlHntZHxrdvbqdsIan5F+geHpXTzlORQAXCk8FpP6jzN/Ve4c
oR/3xuKu3sMPQi7ec+5pQMichSw0Uu8BeF+Kx8GJvYTcd8i9H1UWJvatHT2f0EfT/M+OfhB68cCd
Sc62KqCAxzd1wo4+WT9pdqZuxBgOS3TqZYuKC4ksoI5uQxDdWvLF++7D0pnRaMFi3T8CoVT+T0ng
L1d38bRrxylGpbG6FhdFqIiiKOmU0ecHd2sRF++bjOCTVQ6BDTM66obHxtzytq9L8IH96fph8BeU
wgyOP+6F59eMqYDpJFHs4ZlOx39KBvZ2im7VIm8JPP/7B/Vh1qk2pcA7k+o4hA+uc0Nv3Pr+i3MP
TO6Wuofe0N6xz38taDn4/EzOB/vXtXZt5sBnB0z5ZSwcNHItjQsBPBifazqntW1+C2vMytJOPhd1
VTfAT0fi3ka+8bLaMSIfx+BjMuTsj0GxGdSuucWQc3W7Poi40OYLSLrbephZPKyH3BFRpcIb+3Xd
EUMRj6H6GtrO5UxDMIV1X8iJxU4YGYDO+tsVtHOYNqx2/Y4kZ9T76sfnG/dXIeyf1/lB5sUtU+iQ
LHMXywJIzXmwp/o9y5ihmrgkeey98iqiLzdEXjVYH0ReXDxGSgEul/H8ksqX6ZHfAbAOOAjVhrzU
ZYQZjj2K+4gjb6HkXVWzH+ReKCKj0V+Sl5DbLO9M7jGYEBHzLtCH1dSATSJdxPgNt+bqE/gg8lIt
FeEohMDuBpJHvkhl7iec/BmLm9Ag5Npj8xAaB4SQwLsElhCrZ3LK8AI6cJYBRy5l32h6bpMYNjyu
Xj8/wqvP7YOw84/5oJrAOiCtrsSyJrInAMrrgyWi1i1s879yDP+6m/9e04UxlnMxBP/s3rmZG5mG
eN4WGw8Ob43cza0pn//LS/i3tIuXQMVoO42Cggfb3B4ZyqjJ4wrQMRRDRe4ZguTWmd3axYt3QKVm
A1uwi7m7H/lhROO4P9xqormqtoAv79uOj3rMP7nSD0c1ai6Cxq7R/Mf0NvfEwbbFjYrpDRGXJQQ1
5uGy5lhHD3aQ4MV23z+/bdf14r/XcDn14rTuRIazAOc+PxXgP5AJA2Dn0f/uI1tib/tXcyvjdHVN
AdxMZNccTNtcBKh1j/zeAFzUOGdvrf8o6ht7dvXsA4ppIEyx41wunHbQVjSiCXEs9upseNs8LJO1
G8Wtgf1rYQ8sMMGv9ZHdv+zxa73BLnsJMUb2kcPhwYZ16oxr1LknRu8XUH1+flbX1vVR4IWVbF1N
bWYa6Fi1a91tWO5bP/1cxNXr8FHGxd45hXCqJcCilj2aJdMOwQd/aQGRe57waL/Q//EM9lkPfRB4
mQocObFUOFVIpjL30FowV0D9/nxR12ziRxEX9037wp6LpkVQtRyoGeDzbamEYQq3XbX7XNRVtfpR
1oX2HsjKeHjev/VenZq99eSnzga0Ouj4FGn463Np1yzgR2EXOrydpTGDUyJ70BexUQepYGbJV+Pc
mr67uazzk/6g6RY3DAXRkLQCkxPNjwfyrc9McsY9zO/95PNlXdMPrh0yj/rUQbHp/A4+CGtWrwI+
j4IFnN7ZtKuCW1XMqw/JQR8nMtDUR3vufwqoGm30MEJAGazZ0NX3cyCTuqz/m3V8EHOxaZNiPcZA
sWmke9BBHoNdLf58p24t5GKn2FCGsqCQMK6gUcDAeg9+j/xWmeeyFvLPE/2wjgvfjoStWlkOKU4H
KuPgm7F3k7WhQ5Ww5o7WG9vhKZfOf6PtPki9cO+0bw+hneOQQFibtLxICZISZiT/n2IulOpUlDYT
A8Q46p6HT8RKfMTRnx/T1Syj+2EtF1rVbYZ+qjmE+M96J1CLmIGd+1ihXXpGnbZE+2twmv/AJQJC
g9zw/8bGfxB/mVVqZjBVgXuRxh6NFsQ+aPV9Bo6p+OruSTJulh88vtWMftXj+yjzQunOaiK6GnMY
+ffpz4re7CCxn9s/JnFSuQ8fbso7f99lQIyGc7ByMh+tqZfgAjVQkq2FwKmgz8H+DB0CXFZMYwwn
fbNB+7qRJK4bQEedNcjF1WxKxtfJhixvUz7YwILleyCsp8yJxhQj5pvi+ZZKvPrQP0i8uKW12yx1
3vQw/ayNpJ6jHDxOHqi/Pr+ofxXN/nnqH+RcXFTlqgFuBkzlFDvZ+HCe1xljf7PsxPdbXUxXtfy/
RV1eynrqpFNUGkq4T6xJRiVQnD5fzY1NuwzbesYCySock0VFBDcXwEaPQdvc0PLXbzrBzDhlqF/9
1VbIQkwFKAdiwufmPT+cgZaBA5oGz0jELS+34QWu+p0f5F2oY+HLrrAZXIzB+1M0X2zEux6QnJCp
jloaRoTdamO6fiuA42UDe94m/iV6XmOJqi87GIABxE6o82fFl3xnbQa0md0qiFx/Wx9kXb4tuDSj
zrGbZ9haO22hLs+9386JRU48nzA8fSNVd923+SDx4m2ZnnEOMkTk6vLEdyLgiSHCD08ctu2fCGi4
Nbty9V5+EHjxyLSqAofVELigCRVYKH7ike1/cfX/LeISR49Zfs95jnccmk0Nr1DnWX+rS+bqA/4g
40LDayufjSMhYwkePHks+dfP13D9YX0QQP7TTet0YIOyCaEBmETfz/RoOdCgiiPUUQJ2kJv4NFfD
hA/iLrxC2/KWYGAQJ7VJ2gHYZ8i+sFYfaQ2u0Ya8fr68W+IuvEPPkaBmOF87Y0A5qOShDtaXMO8P
AhBsKDnd6v6/elzUDnzfQ5Id2Yr/3M2iRPMHdyFvavMol2VkLbcC+6tL+iDi4sCW2nEFmOrhjlYS
4+Ecw7+xY6+RNxXRrZ6L8yO5tPfIfmOMyA19pOUutOAiK+MsDf3XMNaZ92DKUOO+yZx3RTuggQe4
5w7QpbBx3oWclYRW1QUYW7A3YBrJMJuRUDCNaORQbzeSkDPC+F8L+0+B503+EP0o9CSWcDwgENPU
MPatLbKxEqB9A2jHsRFun7IayC9xv/A1WZchfONTi2b9rn+W83tozfV2DYVM87aqt3W+gscyWB5n
6u00sb9Wrs6fyFzrlFS2nWmtgb2xDk1EF/+dUfs7G8vhoJduyVQ+i7RfTPDQj72TjFUuI+p3dRaY
5cXpkEtfWli7vjqM6ptg8yaUK8hL137Lg0JEzTTtZjH9cNlzMNovOszvxiC86yfz0+rcHa+oSSxr
Sahs0N1UTUMUlvWhpIO71Z7AUHKpwkwTah4KtwPifaW7u7w25lUTqbtoCbkuYzIFZLNgJ57Vgomv
WFWF2JlylTvPWfsDGhnXrBeWV8Y5WjEjN+/BHeXna6S9tTs6oS6SIRjqdC0tAGg77Nlb3ddFqpir
fLs69teinkA/1fPt0om3cV4Ptm4PHZnZ4zi7ftqxdYhUBwfDbhQS625TZXxm/UmM1nEYrYj4QIFF
wkapaefrJkPDoo5YvsZe0f9s8gGUqmrYy2K4Yz3DoNhkRbo2485CkBoLEEQmKwpmkRMa4BRWwfRW
dhLV9T4foxaO2rYEsnqc92rSUUl1vS2rBmS2TNgqCvNBbBtrdh7RJQS0Q9HYJjIdKb9gA/6shQGt
Rm5Vz3w0xWFpW57Y8JnuhoUMaGvrDy2v/yy869NKB5kbNms6e2iFXGsM7foY/Yxcs2Z1V/1qSl88
qdxpthg1LSLV41fLAGpmtvr7egEZ5DR+oba/C6yxieoeKKqTu7HYaEerNgftkRMtChaZqsCVoObE
fOdOW8VpWvq7ijcHr1pPdW4/Fby/Uzi8YhBPrBjuC8DXVEr99HN69McyWWDnLJcey4Zuypb8HmS5
d/3+hchuN5d6VykR9U75OoZiShphfpAQ4U84HiwFBoVJvLqBl3ocJ85C+/tU+69LEFboAQyLqNH8
XtdjXHo9gM9V85yHJDGlXKNVyoTU4XZalwzYT2VMLYD8YfKIGP4mxJKVC+Zp2jEjRZu2GA2OULqY
oRXVY943wNf1H0AVdWgWtmlLmYTjD9cE6LWqHvUMPh6v2s2cfqNDZ2COahIN0toaMjwEQV5GpAM4
nVM/jR07Uun/qAO8WSuvI24hWpdG3I2Vue/rNu2IeFSu9wenpSI50m+F0x2rtt0jBn708uaXPw7H
yRu2a2GHG6Rm0jZQMeN2pMR875zzTPagM7zbR8eQjHcVqJpra8OQgoqVpTZDH7wyf60iA1iojvlb
oB8+c+N+51y2oPGdeqAZmKxs51TIdcgsvaYFcJ/RaqCPfmU/mM7bFq71ZnzzPpHmCy0tLxkdEUai
G8Z4nJpXaw2arPPX18ZmCdPjs2hJGRWUfA9lu6nnatfM8l4zleoZzeMj25k+3IRufl927sHny6lb
TNyX9Nk1YxXpJti3QZkaUu+LwjrRegbZNl6uobugq6q7LqwA4194P6eqePMc1CWlaz8jHbzpgnWN
8l7uSse+nwa1acSasanv74O6PAYersxsF1YGcBkeicGz8cv6Zc/p/MMuKzCkE/rA9DfpAdvYq94X
VfyY+3pNJ5xoRmrw9+VEzRFthgexdq+AE98Xsn9AMzmAIYz/dV7EHrbpVXT6Xtsgo3MsN8253A9y
/EU9EGrW8xNA/hI8bzwMpiKvVNtS0PehV3t0cacYBzxgYuU4+X4yaJTdeyAe5zTJhb0NGn3srCWe
WX6fh/O+CeSXspt2g3FeKjr88MSAMq1sMtsqNjzQL3qxnmhtY0flj7oK7oQJ0l60h9YMm3GpnmhQ
7wZO7qUUW+Qpv7SLBIZY553DWZGiQx6gun0dUXTuJbABd/U83M0l2U0TciX1UPOIjwGUAyjFWidd
NbpGfHmsJAZQyDLLBCDKBhhlTszyAeldExvHfRFWmKihACAE/OC1CdOiBnJZZTUPXS++0lC++ZZ+
aLv2RFuYLndYuwg4sdDvQ0YFtLvrJTxss6Lh5qAG8jAb+lSp5Q6pjb0/6Ldm9qu0It4mNEsmwdJe
5OemdEds0fj3Q5f0cdTFfbHYe3CD/6JtfedY59YadlzCetdx8xIMOjUYFAqW8k6r/r3wVWobZ0tH
tZ9kXkS5WJPAXvcz6E7GJkxyaZ7nut8WDCmAlRTfSguEMBY6M8mApA5ZwSfkgIonIgFNYMHiuWg3
nRh/VoTc5U2ZzMtsRyP4W6jdvU2NfggteudNdiJDtq2L+au7gKlOeRN40Aee0dB8C0n7VSjaxkrx
J3sVm7K3v4BH7y4ohr0zB8epaJ/axe+iAG01ozN8H5z5hVjusV8cHNwI0wer2blPDq3uAAK2q63m
ia51grpKRnL9CqaA1IQiJRNJyIwnLQp1yiuaYhDSRL1Hn+na1zFGkvukG9RP22DmoJ63jrR2ueVs
5Er2Ywg6DGEAPwBTULeoVcA+gfX1lzOibVpAJw6l5Ufl7ExZ6fj3lW9taTAdeD4+W0bOKcD1EwS7
P5HCTzEsiCboqtrVNnkd/DGtJ4qhLrbBo4YOAO7dCiJGRn+DoHFL1/Der7u0B9DE1mrJximnRFlL
6ku+nfoWyF+SbYbQenbAHi9m8ItXTsotkvoztFPev48u4A9FCZ2BCBxQbIQlQ+HcSaPOTsA3XrYP
XuVtKrttYybcFwKkvZWzbTcBiAtMrXgEHfQUuJDl2sG/B0cPmLjZxvW7Y9CQ1JY2zYgm32jQVzBG
w95yFWxh91ri0Y6hKtPckSIKrWa/8On34Azvs6NfWshqfOeNeiqzlqFLYaHKqNN0iMNivkMJ7tmq
g609BV8d7u4rr3/SpXoqpXquaiyt8V965T6DavWZ5eZlseivEVwi0TjVAOJoAyB302FJwfOXDaWy
s94ey3iQ6o9swwRUtzxm6xQvFRo1yr44BqP6ylieOnCTI69Dw26AbK0/rvuq8dJh6axE2f53sZin
EJooMrOK3R7Au1MBG8ifJpALrKoNowCzZb47LpGf5ykZ3V1BqsfZLHm0cLxgPT0pUkcY6XtxrDHt
cOVbvdKoXvXXUiMRzZ1hj0B+16klXgvwNbNq59kBmB90f2Q5dtIrnSyEjx2BTOjnMPN4tKEivPyO
1OIOTafbph33DXUf+5amxXkaDdp+AcS2GNlD4/gaU2MzrBo/ea2f9fiCoSJRxZxNsY57TZfvdt/v
nHnyIzVNqT+xlPoYXS+crGqK/SLothmdPlqLfJ/n8ysT9ZMyA8PUrUpQ+d8RPu6reQFN1yiPrSa4
OkP9BHuauCM5CYs81mxO7MI5rKbe6WJ9LA1as8t1nhL4cB1+T4+rYE9PuQ+dHaKBQFi/ec3XKLSb
l5bRNTK9E2vF3+ncH4VFs1GMMpYOTINxd7Jv9o5Q6VkfN7WTCNdsyJpHtcYDWqG5+wBHMu4mG+Xo
kRzFuQYR+MVdWTYZxwcoP9vClTt49nTD/HHX1v2RD0EMZ+OlaDGZMQUgAtENwqOwvbNk+BCo8qsK
TAaw34OTwzoK+4je9seWk20bGqh6cy+CeTNOXeYP3SYPm03F80ep8hLQbX0VwT1+bOFAzJ36NYN8
L5KNfaQ96PByHzznkr2rAebYVcXzbCFDnFsHtwoyKNPtyCb4dOMfU89fi2pViRUWP6fcfBczfLPS
eiikB8bA3t9gpuuOW3ATTCWe2VT+HpvlLpz9qCmdKiGdRo/82B16N7wPQfI76jDrLczl9vqtcNSr
cGg2iS4Sy+wmABqropqWP1uPpKNsfxFS/57R8ZmosNbRAO/e6Zch8qh4lB6dI2sa7wF0kpVKZ2W1
nDwM88NitM8+9+Cs8HsgzXwZZJUYQTYjD+6aKTjQ0t6HMoCStPR3S0MNsw5sM02zm30/dqU4NJXO
3D4U0WDW+3Ety0TNYPVb5Pcyn9oUFf1U8/ooEPCGQCfw7PpJeuqb08jEdOLY10U8zjKjoB+OcndJ
5n61YtR1N0HQZsC+QxOcJWFFMEvlVk9WU/0uiu6XNtUczxOIoLwij8D4/B7WdhM1A2CG0S9sOdBn
3oLwiQvyRi2OAnT73uXmR2vxrZRQyaLFeDgfvir4Y/EK+sOEOYptJ0yjbVrejEm7ts+BdNEzPpE5
GUHwBS9uAHPu0CzwXxlJmBWSNMwtsit9BuM2eiv+cw1moQEuyzqzIG7LwN6gC3dIJMFhjEaF96if
rLuqLIcIf/y4sitg8XpQSJ7CHFI1Gn/L8eC2fVWZp6Fa56iRMFsm4LA4vo29yuEpzK4mR9POZuuz
qgR/B6KgABFnurDQOVZAEkawTt0gav1gSBsNsB5vlPypW+054bnvHcM5hEOlgyZBq0i7qapw2bHW
QqA/Uit2fXnex5UkUgn8fDAnRwZrneM2z6eUYJwvxuGFJ1kX9yGZKfzv4N0ZSflacYpeNNOvCNsW
kbl5MUS2LauIuwxq354wZcXsAJhatOuzUCCv1CsB5Lo1sGAgmyLm7lRGBlRK8drzV5ErfIFm8zbE
zHyiqD0mSz53ESnJN1bbbwiZ3q0Zth4WyUaQT93IDgOzxYRLG/tFrRMzuEj7wfxvZTCil33B8J8J
DirM4bO3430lq90U5EnP7RDNbfOpcJdodFU8AxclyatgD81vxU7hnNQKkINxRWgR2G921Rwq2oWR
Q/NMhfDvxwL5WV9EtevBGRNLXM8thqrlmdnlZPntFxPKuBzXg1xoMhdO5Bv3MDQsAxXgd6Ore9eb
0ffONn6JYMMtq5NBEmWQelM31n7x+F5y71gXnh91FhCP8+EeyfXDwHwM15AMahYeL//mI4EzKPd7
PjS/HArYmlqewHl28Mu+i+CGrlnZAB6IIOOwGIA1tN6hcOB2s9F6EZ5OXGVvG2k7sCNL2gjtxGAR
/DlT+7EBngOi67tg9PeepR7Bd/VLtuW+oH4c5qCkGvMHNvMeJzav2IoADjfJBieoAUJB9rOcsq6j
GT+nHxzcTI/k0YobpUvkfxl5qHP2g+XtD7g02TnRw2s/bjA7rJwiW5slG0v/x1qjPKfFrgvsmNI+
8diQjWMA9xlf1tpwmytj3ozR2ZojDmzLk0etHSlQ2Gv8dMzrUx0Gj3Ts7pTq0sFat3bHYyCs/HBp
sRG0evGbJvMDMKDZNlw6mgasuIdV3k0zS1TTfamo+lLX9s4PeLz0PO0GuhmRtUHoXvY7b0Rqni6R
s87b+uzFczGm1YJrUQbdI53zO+1bb+iPjQfEwYvnPc92GyPMjIIg/EknHvuVeLGQLtYLDyLevAHH
OHZpvyvtOvbb4b61u1M5lEtSyvALR4RswjZZZl9GXdUep7or4oGZX5wvseXbd7ZDEk8N2GRri1rr
sS/GkyfXH72uDtAav1nhrlE/2Y/ULMd5rh+pstF7aSWtvzyo1f8ue9TrG9hha3wGJe6e+uV9IOyk
VUhJ1WYbTmGKeuaz380nw6E1NTH72a3gsrcb7rR7mYOcCfrNmuwnKgBUGbZHbQ12wsqOR7ZEwyA7
N5gKqjYeDRNadIlupp9laMP5XLdW2W4FbV+UYqfVXdrI1M0OYBmRr8dvbui8GRI8zBo1R6tBY6rj
LzS2QNZUFcM5adYl1KozM4PsfdHWW36OpdAbnXHT7hEQIXXI+8PaW3iPLZ5WiL+E/m987h6KR8SG
hFPkO9NG8SIbJnV2gsq7kk4bw+bd4o5xQJe9NCAhl9a9lfOsBCZ+JCc/UxLw5KU1Hle6ZAX0etWw
78qegB0sQXo/Tom7uveaIzEoy9NijRHyDum6iG3RIjk5ltugMjsJGxoKkLst3b5H9tQz/pe8tpMC
ujoSrH+d1x5LB9BtIf0/i2edpKrSXMsdYeIFzUNoNHQOjftD2M0EnxBea9ftXL/dnod9I85LxJ2Y
iOWcPUwA3QkwNhgp7sfO6idjWdURUiUunU+5GDaA6vwG/w2tx63zcx19EtOpfpCc4Mk5T6wett4Q
bLhQO+LwrLJQLi3dR88AxcriIHBsaRk3pk/1GVxWuO2jDNUjW0eck3UEvS1mz8zL6NMEJyTjAiHu
5J0bodTONTL1av7daeiJ2jyCB/IkG5nZMONRsTrfXPCkIM1nojBAN5gqmth3gw66SILeFAVB2CBA
xCDo9AV7JbjdkfHtY9tjqI56WzHMv0tSp70kWahRpLTwJeWCUG/wKTQaWpMz3sL8y+5e+02Mobw4
KKB5g/J7Df917tijZ88PstGn0iXbYpKx4GUCLzbrKnmSoRsR2YKtLLdhjkF/1dbxSPDC2xXgGyZj
9QS1wzYh/KdCYHaGAamqopmW9qHorExY4osnRVpOjEYzhmAio21wW+Ti3l/aN7W2SU2rU4uc0oTk
VOXTQ+3UKVL1u2D5hkTtWx3Y320ELM4oX/quhusRPDlCgAC6/eVTnKDqdNr3Vuwr748o3OemYnA+
3CZ1q5UllJX3spa/whqEuEuN6UdtjkVef5/ZGM+tTJZpeq7Z8yT03hYknTnywYwEmdfTAwKU92Yu
nwyBa9cDF9JSeVQYHTtl81ysclN6qNC1HAm51h9S2pc7vkh0Sq/jt4DwpB+rtF2qO3Sf1imQxF5D
ez10OcdHxk1OkNPNWxsz997JSPVQYzBHOMsrMc9VhUpj4B5qqz/IMEzLjuwxS4yIkN6ZoU2CFRNL
tth4fImmDhmrgYsN6fClgfhl/CbxGnDzVnWd8rarYtroJQLBhx+DXyRulwJ6FpH5qn/zUv4SXd4A
h7J8KH26I0gM4xYhjkEXn9W/rHax7/1235Uav0J/LSaM34Qa1CTwtMaheR69vItHUd4rHh4mvUZ1
121RIdmxWt4xM2TFYN4DMu0x+U3wSX2YZz/JC53OsAC6s1Ox2jvRnjUSXmtg7tCUt6OFfOABFEKQ
H9AOgEymu+GV2cBQZ0sht0awjWT+RpCmwWVcvtkctB24/Lajt0jfHS2Ln+aCpSXsAxymzayDuJ/8
1C7GfV5h1qvzNmbyX3gnDkpUu2XMdz5qTn4AAN/WjtqlRIK5QLJ/OoZFu3NMC6MEB33R07ENAaJJ
6kTzYuth8D9aQwTK03Ts/PZtFNZWV9Z+XNGi6MBXBADCAajemVfVB3c4uzx+PAXtdlXTS28FqCGt
j8r4kW9RVDyCeHCsR0AEpZ3UcUg57DXw2AJEv/WgcQ7jttbVTnk1bh8yhcotwBy0fF0K9bUp59QK
8qMh88FF/cApMDw6VymqefdlIHagNnqucytyC7ZtB1TOpgJH1G/tXiSst5MB1YeITdZTP7nZVFcm
Im2eEQrCKDn7KAgXXspK9Uv2Xz3k9eoBz8oGBSvFnXBbkbS6Ptrh+sdd+Ha20Q7COp11Xodil3Vw
kKwgqgOeDkuDBnNCwNtqluUgPPAque0TKK4jjKndESJ/S+XcV2GBsIDvctZjmjw4TcaKgAcGNrwJ
FFl6enemeXPOANgz/MFzscCUz637vzi6jiVJdSX6RURgJMyWwpTpMu1v90bRZhoJATJ4vv6deou7
mRtTMVUgZeZxGT1I4pR4z/IJ49pctxcYQr4cMuQ1Bs+GdmEpN5aNZP6vFcjOnRlqdCjPIV3KyFs+
lRrfp3opGVFPE9pcT34gaTy36KXW1nmq0Jw3c1uSJXgIkglLb1WYezE0SuAxuZhuipCrUf1pCfpD
vaAIA2sLFZbccX6PAx73LvYI7ZzAPrRJUkgl07VTu0TOmXHN+6ajnR81eVvJ/QSrgMfBxLnutQ0Z
gpjxaSS4xcCXwo1jqvV3XQJUQsfFvOq9S++goIeDbQFvVB6oM/1ZKfc4O7ixWm8nJ/l7h+EYliww
PzmSVf6uZjjYpn+NwDfwai3i6sbodBva5Yrn/9J220dPmjLqkv+MbFCU8ZWCjRZu9BuNHgjoXhwp
RSUJ4jyZ18yph5em8m4jawsHT79enTMkYlkDeJ8n/n6JPlXoFKBlC1qjlvB7QYfDtGqO3SKRWkzz
WskfysVBdmhdfXWGYQ9xhEsKEgRjucwaZ7w1qKNI5I+yJhxRlvXbLJa0EfEjtuxkbdBc14reumF7
m9zlGWX0EfBISnr75Fmde03H0xWgdBvpQlfOY60nLL9eVbYodK+hiuCjaMATEbJrp+TfqIJnpPru
JNpXt22enKk+B5GcAZd7t4Exnrn+nOw2zA+pA+goMu3JV/SoBqCb0zJPe24w9fetV7ZbhbiJBbyL
SUlkADdg1QaN4xTMxVnx6WlyMekYegQ/VYwG2DlDfMOmnJIlIrdyO6DhP8hxel4CLKwb6rN2olON
Lnlt1L52oHVAosttnj5dCr0SQachLNqlbil571wx2bwodM6LwS+3JYCEzJUF+iKS9dENkwxZrLlP
1CVGuhqf+dEIrUAbJZ8CA8tsvAy7496cKnh0eJ/79Zh2+GcKMuwMVMWmxXeLWRbOWAvKx0Mfmn8I
Pn7SgD62BFdnb9RJNPJkMYfgjr7NKk67WO1tCN4T70gbjE+y6fJp8jJAqqW/Qt6FpoMRBxStfh6m
+bIl3pkGTIHaTEpTD39+uzz2gZO3YXxTawMaqL9VoGsBOcb/QtcBDsiio5m33JEr6izJ4qEBcu2W
jQEcQ3mC6VailZb6PkyWxo928dS8Ao0uhVieusHbG16BOmcfIh6fayj5U4YRF+toVgDl7TP642x2
/aJWoAj5XDrcG0DWm8MADKPD/oG+c2DHAC0rvNyhOk+G7qViAq2Hk6JNKNxkuPa4uoc+GXCAnT9T
cYDt/uNM/bctkpmXLJdkkagxys1awg8t9BTS5Re3DV83tn7TQBRK9q98ml98Q75inTyNpAMGM7/W
SuxtLbJWIqWIM/GE4Br0tskjRu+95t2h1iJduQNOIXjTfvPjh9HNduivrRvO+wiUWcOXy6SYTokT
H60wBVf22IXJrubstI7TcbDjxzYwMPlTauIEJx8eUGnzqMO+bBGV0coPFcMeIgiZLO+fGFn/sSA+
xRpdoeBNOmzuT9fUpwbFgWoLJhvrHFZaDKBK8EP/GwL6bfCuBQvL0R98jtIehJPsPTxXpb1yNT7e
TYLWBftjRHxsevLXjvJKKKhsNj4i6REWa32dGIPugd+MRfD2GHP8YZzWcKuGSZA56OxituCX1Jfa
+JAyIK8brV/SwDw48Tjtayy67eJLq7uftndBFPoQ/Wi3oEF3nGeEPhOOl8OLYE5timVqD7zuwPuF
9mWd0TQT/wziH5xMVYYTGFg+vw6uPoDBxN5mfOut8zHAo0sz9WsyNQi9gXp4xS0RYbG6h7Ln0yob
0V47bVJ0QXjcNKBLumQNoa9t/W+LQT8Cjl6R/GtATAd5A9px8dyL68pH7Ig+Qob33LjNtQJroNmM
cR6eU/0nQvU0g+LrhHpu5fAQhCYbA/+BcrYjvAMO2NaZEPSku+3JDrwIB1pUjGSIUv5IFDnZJMpB
bx5VJAHli+gCJ+8C7c4EoNRPQUCc2qEroc44dpilA7EOu82luAN18CtG77RM85SCl/joxfKqqTh6
uM85Jpe6dXLqLg/1WD21GnzUZMqJq2KtmrYgib5NagYshlZj3aBLnnZQHR6gAUiF6cqeb//1ldjX
FehNuuzqOdlvbDpUY3uyaJ1NMMAnCtrTioee1xkZEsxh5lDj6VmZPEatgaJVHQxpf2IaQu9sMl4j
gXf0++/J2AdcLZisEwhedWQ/FL73OuMW8IPwgRg325CeSzRLRx1nSAn/b+tUQX3Q1ZFbTlC6eAZL
hcfw5Kr4xJPqn+vLJ9Hx0mho8BX/F/rJTVlb+BEui4rsbYCj5EA+M/qp14rSc+bMIfIZlP17gOLP
wf9OoGxHYInUEBgcfaTWqRhfPgFc0kMIN0AVXNV5JO1r3NSskDYoAUnjJALVIkEee5/ammPitb8B
bkRLN7A6EV6UdnohYV/MbPyUCgYBOx69OWoy5fbHircABbBxa1j3rcacLD3Aa/TqIVFh9bwT94Ns
YvVt6dnBA2DrW/m24KQ3BF1A4+RJy16DxflPdfRIKmhYmio36IanZHioeqykckzhRTGiRedyosNp
pkHubNEOSRVFzya8Rti8sYKp2Q0iOqlwxa+67npoV6qkAY4chd9uxPcDs4eFOpc1UK93MqFzsHW4
IWkbjWczRRltxr2Qww9mxiPz3L23kv2KUXNYh31fr9coqcrNbCULdbnZeY9h5GkL0PpWstSb3SME
KZ2gZzQheQzWOodkEMFq3p+dxI1V/ZUHbbnpZm+G4eqp6IilcykETf81xCnYvHzDj4jNpmi2QwH+
JEpnzT6TKXp3FtBQjYf4fFYwWj3GLnZzbdh546kydptHzDBP3hQeXRZ8zESXjYt2QNaFwY3RU/8P
GryDioBaVFER+V0JLxJmu6n0k/ohQR3exADc2LhptXVPfVXdEeljwk2ekAjjeHtUSgOXmDlQdTQj
1j0647wfHFAvg73vskUf1zsZJD2wzmsAEwBdAaFaHz8dqM54s0W0Rg8uVYftbh+gCQo/AMQTq5fb
6IhdK+mz5Q0kF86hsfGFYJheh3bHEvCapCk4NwdC2kcvrM4aF+bgr4exA6w9SrGrQPuEss/Gke6C
GbPVgL2Ku9ZXj/DB3WwCAmKx4uQjQw9R/S684RjgwBAN0ZL3DcvrdQUKbvFW8vq7x6DiL9jQFZs+
Bdt27AG0TzrMOThcar23u6IGX6R0nOZQ+fycGMB/Afg3P4KjHq1OOsXOW8y6tzUxj5MTlq7acMPg
GgtX+sM1NJW1QL/RtTcs9vh2zJIO0lFZF2EaxL0FkhnNOy+dnhyGKoJf35l3bey0Kcasoq+DtDFq
12l55r0FZhoUEicOTPQ1MnGhMREK2O9BEgJ/XYefYEjyFTtdYDzmJ92MR2cGUOH0/63eeEpaF9A4
plLne+E2r2t1BqF29hKBRsmFwGcuTcjzOZpzhRZU9k0moAmgvRj2YRTiLYzFjtRzmcTuNZDLgkEO
yN3Wx5/N2vxg22UZQDbIxHgN1z9oSI6eAy2ZM+Sip0FZK7gEmprkq2nyFaV0thSrg5M9qjjIMv9K
wi9vBeUvsV4wwI6DYbhMrnvoN1OE7bzXxjuAtz4sWIrjA/uGI6G02uZDN38qtpb+PF2SZMnBGeWD
nB4AWN0oim86zy74dpykmZNvCxGSJWM6+XXB9Za2BnSJqs9CErQPSUlllzbAxe4Igu2nbLYsB3n1
FNRNgiOKZXFr0uJEVJd5wqvKqn23YrrtJRiIGVeY3vkbdpnKuUS4a4HIjKzpbWYYHiDBXIa5SbVB
Stt4h4U4u1giqSDYPGBS5jSCHYWCuYjEevGnu6RG4MIl5IuO8zXSUP8FXpdGokFLXb90hu7jpcm8
ETdiF8mrosj57M0NfAI0GxhzegwnDuqRnBgaHahqMCzxdvuIe/uwGffV1W4WqQpURf1KovEIbcJ7
tyXvCD2/KtwDtutfBRBppInm8zBCybYdnY4cIMAAzjUcA2OfRSKvg7cd13m7Ibnzy3H0q52BL3fx
YYNPzwBH1azKXOK8xvi5N5u8GDHTXHcY7aHk8DRkh6Asdo7v4UgN/OL3HEx22IKw2o4WCuMZsIHx
6DkJ6QMwzv9mamVq9XjsWN0iWLl9jxaw7X4c7OmIgDPOD9ABfE7U/nN6e6bTVGzhmveUnnoElm7I
EE5C53kk69HZzFkHkqN32X6xuAToNnH28TQfMDnvvQH65c7bBzHIbBWHK0o5x87YjSRppQHputDD
sYh8bg5w4FBAXtrCE+vdCLgwE0E9OOHCcRFK1SzB2WPeMXTMV7/ZnCt+4HNyiKHxinlvQMyGSyqk
giBsNA/BVh2XkRyDBDI67d+qCZ69CqiemqOfYMUgEiQHYxGZKCqZa+XsnW0rDSgd446/kN9CFypy
YmL8KsL9o4KgMTMdvpy7x8bYoy8qpPcshwpx0elk/M+Gm6uCbIrP+kMgkw+fq84ssl+1QUTo1M8v
XZcAggI3BR64TwA2ensvbj7EqN79Grq81YJArofIL0SzfrUCLQooeNjuMesxsdP38b+hdwnspG6R
awzsDv4FK8SfNXSiru9ms6q+xmR4jcP46tx3awXVc+iybJgn6H7USw3Ud7Z1Dnby0GmO/ifxTvDf
XfXqkjRaArSV1Q7PCrdC7ZfzUrVn3L37IYrCvO4slNJAPtd1wJ2qgp+kgkMgXqGcmDQtLccii3gO
rxDUXvkGxKDl82XBZVEF6mHpPRw+5zRUePBdtff4arNq07tuDU4OJ+9tPWjM/v6Dqdw9MeZGHPRi
zOffvUAWWTAmYyrUhMF/wwuJiWtr4p9GMdCoECa50oElbTGoy7EGMp9g9PL4bZGNBQwfgUeInNvS
hO+aEjfzGKLHVupDOFVN+8GTeE/xPEWAtZ5Q6vjL+jBZPEqhyoXrSx9gCO6X+jf2tgvAnceKRTjy
zpKyZbU7qXHaJo/uAyhudsJDu1mjaHPIB3UHND8cb/EwFMtoTi6LsXDvvmM2aJ42aW54uv88ioTJ
CXvSFb4IANHPse9yRflvFeoXvPL5iGTAYqzcg4UgxUUfj5HF0Vkbdo8cotSdtOTI2+hPtdUbhD/Q
eAVNDNahexyCEIKrLshURY8wu12gwqiABJgbNwtKsAfvY2MLN+ge4X+/tMopwLwVUJVD4wcGcher
SaZVOPMcj+PSBQwyEEXjHXhIfQYO3T1IV52gOv7wdPvXDHVulmA/YLCpAmzN3FaMymKLQhSI/hMQ
TY97Fp1HLKESY5mKoRQelrEv4sh5d8bwvHHohEj/nbiQQcdSwYvnx6UcndcgbF5HKfd+5HxA1Xse
KZpqyFOBHDB7ixZB01FhwG2Jdn6qAcbmIAxvLhMgtiR6BpCGYYafekqhoCqDKcllGx2WysmZG5f+
1O09ES9562/Q/Vr1zbS3mxqxn80Eo348HysC3TaOL3yCE06JBbcYLet5nJsWgm33FLjLC7c048w+
wuJyqqSfdx05tlvzNlXxdxiASa7MeqDjcIh6+iTl5qSdF5U1q4GO9AP4wY/EQJ8+QYk7t1XucpX5
Lt+PbD162jxbasvInR4swJK0Xsez9De+I0Daet0X2jS/AcSVEYPkhqMU+JXuU4G8IteB53Tyov8o
w0CIhwSxX2FD5AKguYdQ5cZnp2ghqA4iuvNXcqy2aM54bN61g7Fy6JrSnfhn5JNroOpSNWPpAp4B
NvdW8ftO30nuKosTU03DN2bqj2ST3xTSXBsZgGotzQxZpx01E+AdWFjiyscEgpSPldy4BM/sbFeR
xF/a1A/umshUGRcs6vy4Ot2lSrZnt/PPCET8qknwiuzvNWWDfUIRzB0/LNbF+Rtp9d1ZzPkqPNdr
XZ88guGciZcFUKQVAZaUj3QuhjYq2jpE9R8vPglxqPtvHq5HEorjrNxHrBx71NQrJbaxYvFtmBqK
BtVL5MfUD2Abg/WL1OtD0wDaWUL9HWDKzqin+qcaNpbTapaflXCdqU49QhbqZr1oAGLf0Z26g0QR
UfLsQSDJAL9peIRApUkXlAF4BF7NWp8S0F9d1X8ys75T6aUynK56VFdHxbCfMyC42GNVdN78CI/I
qV3ARqNSnf2YXZxZvUyj97l02wUcOZbV1o+jjq74b8GbPr6Kjr6okWJmabH2a2IpMlXfYiEPFEl6
C7HXyF1oiunopYY4FVzyo2gFhgoPcVeIpsKl3ZxWupwSYOHzsI2pCjrwdfEdvcXxWngDTmGGzDg5
3JU5DCxg4hlgmaTKoPIyabVGgERmSbK65zQlVlpcYVg2CioH2bTtX+sN34ZvApAwyjlxG3Vs/Ahc
rVdlSeA80xCgHN6/M1YBQCgSPM4E8rtQ3fo7CxP49zmufmk1xyt3l42Ak6SJU0KO97JpeooSviey
+69l04fPudxvHQIEmSt+oZq6jMLbmcpeBSf1wZG4RCmrM4i7BozIWwNdel2oeHwzKii2JfjaLC8D
SLFTo/13OLWCHYZdkyqcxShgry1xUIlccNi4tj3h7CUfj1sD64Vgl41s+yG8cxXqNgfkOizBNZm6
S88srCQx/E5Rd0ma+J/doIAeuzuy/G58EKcDzYZmel0794gFxU0hN/XeJetTxeBkiL0WcrTQ308s
Ceu096twD/TnJmUPFwPIghOe4xf8JY8A13/qjuXCeM96aMFCBs+z7A+WESCW5Bob/TsJcRx93NxO
ZF4aFExs/MOd3A/duFv5cGRa3sbVPmiZiB1S2uBimJ0PF/jubooh4bQLXho4fMpAbcXqO6DndP1m
qXhcu7v6n0z/MAG+KSOP/Zocah8SSrKCrvfVkCHH/cvrgqp0PIJqOt8anK4o7JIiXMcuhQxVp6uL
bo6N7g+8OfNOuvXJQibnbIPI/IpXu2RhpSftcWrWI2QMRX1XVgLmw2S2HBw3eQkWv4OuIS6tbx+N
gTMwrq9RBAB1woDYjfVhEhXQ//HRwgqUAu5/rmdz0hYDohnXvMb4gLjAH+o5H0Lrdy8cOAq7f3Im
msKe/GLwPsIJuDRFsjiFY/qSDxj99RbmAUC1rhtv7ra8YwyFDG7hWRW4v3bBe9iHF2ajj1jSEjwo
bg0jyqXD/2mwZqUaWkiGHbrnC3aOa3GbYmixsMt9x8YexdM/BHzC1Tr8zo5bQXQK94+rEJQ7kGPs
6lysqvBZ/Cs6fP2wcrF4UEtsHJY/8f/N6NWSHCC1uiCq8BumPw07PrSyzpe79vsVPQVFm3ULyLhf
GvLUODpO524i994zr+cN6q3w0VvqGOYFdhi5iDLRus/j6lPAMTWWm8VoVpYkh8BzD1HeMRFRnnCI
g/qNXkbT/iUS7OSwwsxL8dWjLbrB1/GlQv+vnfoQ2hnIR6AQOSBPvk6HFvwX2xCx1Zj9PE4v8eSf
6F1hqO8PclSAc2vdrrsAEsg04WQPK8OHXdyHRsY/AF+CXZv0QKCEuovLm9ITTIIpWDPtTUtuHdsd
uxmGS3TXEfH6XeyI12GBFSruz1sFUa+3RqCLLAYhtLgZ8Uy9j+EsC2c/nZ3mO4SBk2CWh8FrHyJP
dxl+MJ3xzOHhG/Nlj6YT57GfCmgoT2g2dz7DxZ9Q/92025uDN94oeqCDRB8FAbuDbgC/zT6i5FJD
Dphi2XHZNfIGxcvL5ugdD+ixWyFHkN5DbeIfRJHlCJzsgFX6D+2Adxr7gLAPBsUYM0DHodeVr9TO
uF3lgVf1V9/Kk4Pex6m9kq4+/KxeDqVOESv6vDbju+5pCdT7wQQNSFmQsd7yxAXihaLkTSbjqQ3h
r4EaY0mG3G0A/cI5upvg5Ix09dVU7gXY8lPlR3mdCDSJNTKUkVDQQqG2xVkwjyKdgCYDFFr3SvXf
PW+foy0osWTonxuJE6xEp1l3hW1bKGR1zmV331Y87k3sFw3Is1mDgl78V+qGFwVNFQyIn+1sfvuE
vEMjWNpFPEYA3+eFge5BihBCEAFcyT0AHICv8JL47V287yGWp73LmyENjils1y5Cyaq/ZmbQyTnD
AWbNtKvFQwXZWyVAquCNJQ1Lid8dtYoL1uPYwxSiZ2Apfg9cjnc3v3YP4Qo1w4YWIG6Hfsfd6ryA
aUyjObiM1QDiRu7w9/MKuuqtxjg9uByCRnYKwAiXYN8BIMunTrffNdnAXdm81fMLhHivhtHMW8T/
VdMjb8u1i9/WsDpoJUtatYcw7kugs1c7m/yO+sAiMaeN6x9FAkcngyoDA/cTgVoa6rH/mk2f616f
Y8g54dvIw9F/d4CDagiyYYIkeGGXt42qE2x/zzHhNQZa+xzGLTj32LyRjrx0cNGmodfkIW6kbKFD
3qoGw+mM0V/kDovKsYtLiOlhig5uErcQQjAvHZLFUmG13MkQ+0GVCODMEs+Oi9qwBu0vHVv43nix
MPM1D82vYAyVQ0LJqkj45IAepUBOxmkt4x5wyDa8wmYLVg6weDhBBJ/UB3gNDktswGUhfQMS5zJE
VAuwInhlWdXVhxalazG0gi5zhiZYLnuk6SapuTtt8PloZ85ytnDnABAwACGyENQhvb941bxrWoqu
DEvWJ7VPmCdhGUYi7iq2VGJ0PaxRi461BjjNOogvQR/fjf0R/5WjhG1jPsZjg302NQzG4uxCvws3
Ejqbtv3PockOU9OHt9VXVk9ZL8MHrwm2zKxhxkZrdvWof0DlZNRtdz0kKk5L3pDP+6AAgm7MgnPx
wZkF8ok1TiG9ecfWBgQNoe/Cju/YHvxYN2PRseYMo0oBrSRkNyhcxBNlb2KMUGBK8Bbm1gcBPxp2
abG4Mmci3o+txM5YbDDyYDHdyH9zYJ9lsl5QH2GgQocCE+RD4mDJrFKgmlk1ljUXv2LrXgTt4Lha
gWz1PbblgVECZeKltlG2hKD2FU8QfSmBckQN3e82mvMSipyh3lknbneA/4E5syso7d+lDZ6xpVjt
hhH1LoSdt58zzIl5y/oPmLyX1DTr79j6pwmQtQ7snysJ4pe3qtCSZnDV74JAH4wgsBOsuGDtDrLc
Q1ON4EzZw6xE0VAoGscRIh/uXdnafnkmyIhOdsHGv9yY5iFb3/la37gTRzu4zN5wsX/3U3L1DQ51
1H/RHj2zIt47TOcU5cwUvhxPXdCom++oak/G4AKs5zVB/ytwqyE9CzIJfndeOaL6beCeCEy75z4o
TqyKgs0ZVo/GPhuISMNNPs4uetZwNB/AZ49gZgBHB+ZC6mrXBNB+kQltIkVdWRd7Rj+MU+87/yWj
l7HFgc4Wh8wFgMu8FTCygTptJDAe+T9GQgQtGC9G6R85A74LcSeYHEj/24V3p0RXfTpXEf6MRxof
WhWwVOCkJg9M0HLQ7o0O5NqEzjm6o13E0quDsBME50/gS3uUPiRAlpTgihlgTOIuoAE7YQzDgGmi
T2i3oIzSKeKdzlDzTalwfym4ZrhsENDdwl617putLY3XnzsZPTV0PcTS22sXy6NtfBV9sod19D4Z
Jy/IgYfpEQYFCySC6XhCvbaXBSbogc3PddVeao5Uc/ST0cLg50Bso4RCeaSnRSQH2vs7u6D78Ci7
ubUFKIgrwF12eJGyqParcoAuJrOej38+1GQj8/V5dZztofKESedp1tkQY76PGJp7KIf2/oA0VVhI
dQhyBNaodFFdbuxcgdFGDYJXp1EN4HKkckQNOHFiDtw4/xELHQT6pzE06QaPDYzSz9bFE6mA10Mh
00Cb4uSkXbYsEfQwJ3AJD/rB39bqEG/kUFXTd981ZxkPt7DpPpAMk/qUYwyeHzA0fOtquty7bEj6
MZUlzr4F3yVHCIc4bB0dRIAd6rXvbte5ZsdN+mdALX+bs10ivoJ96J5UvRTzVEEXd2cFusQ9EWC5
oUdvAiFIY9s/c8lf6xAE+aLQ+HZIEqhH2J3Wm+87+2WrC3A8kImQ+aPtQ5iiphJs6lX2kEWK7sLI
uHOQlwAAGGHwEgx3DG8DoNWLYxFIYeqLqOtj6zWXWgV/Wys+sf0nj0Zgd+PsjYfAJleon44LRtjO
I0CYo50xpoCRBKwHSLJ+cXbAUzC0r2U1NDfQBDBUePNTvBocWpCOyKYxd+/qsW/9T0bIsR6gBZDJ
SSTjmw62WxUEz8REaSxoPk/Oh20RBEoUhL3Ru41NKVbvjccVhqw2FZN+mh3W7TgU8gRsMIxp+yqG
6pyF/7oRr0xSFV3UlJiufMCP286dvi32UPUqfOGrPLq0eQy6eq/GCtzRhhgBmQUVLAnhAq41BurP
3GeXLe8KjQ30vVjkvgH4i0BFAaw7TSE+1iYa409w9brxoVYLNOzeWxKyG5+871F2cJeDSdwwjBMD
KCbs9S+J+hkFAYYn5E6sFOEAZhx/QveHISZskA3oPFF2MdD/TR6SnsIkguOuOTQx7WMcIfpNwSTZ
zYdkC5wUaA+yMEDUUDKgNV/b49BHLR7vWFQUYs1xBgtmJmT+SK7OvY79s4VE9VDXd3tZ3N9ZPX1s
BxhaffjWks6BG5Hwbw37TIwLj8firVbAVGWCVmN1/D+fzrkgDE3hcMC4SbOpcl8B6SAnuotfdTg9
mhoLSKEDWtA+znN1XdHB+iLOJx3ERzp4FYoiNpDU/U8NyykWnK2548VfvAbEp8V3q6MnEoCB88xj
N8RHOayfPp++ZbydFo3TFdT2lVfmGaX638aXV2VgqeMjoBt6GpjJa40cBgMHpBnZHttY9+AZ02RS
T45FOLMLg2jvRcUYsNu6TTuHqM8lEGdk7VxXKs5z0vyZUH4kRJSIYXgho4+ILhLnUd/strbPZ3f4
DRryMfO5L8U4HJfK3laR1NCg+z+ktbnp/KL3glLDxIC0mAQWb+/VZUMm4elMFXzfqvVubcUeKqXL
2LZ5yIEsqDkfBrjOASJA+rYfp36PILwjId2/oIdfOHAvttYHfyZgkhDSzdAprys4qRXbm7n/yJb6
0Nfek8umqxneeEMerI88KcjHRgt9HiLc0sqrLg2KEIDeYchGxeDeMjFsjguG3fg7YncahYTfyuUw
U9ZPSKNByEV/QLLKh9mAMU8R0GJsSNzhxH3bFUgaIPqIiGyKwLuTBoCfudYeam3wP4rOYzlWZYmi
X0QEHmra3rfULXc0IeQuUFCFt19/V0/e4L44Mi2oyty590rn1RmwsISp85ExJTNmn9hN9ZcL6qhU
YcHqmSI7B7/wd9Abbs2M5VM69nfaNi3+nPHYTcNhavyzUbggG7K3sPb3ocUSy3nsLqGpXvs+vRiP
JIlNq9d5GFdQ5S2yHZXFS2M0E7qwQwpAOre28j5IulmbrlMzNszoqyzkRfMOEvWiquyGVafqQ2KU
T3hez6TLF1VkP3P4rIoo+JlNTsGu2Eugj+gEJimCbmViVhx7Qm9g/vDW+ad0zL66NCmWPlbFLokP
pJ23bYDtvXCoswf7y0niS8kfCbV0OmSjiQLm32cxb5mc8UeR7q7THAu+OI91vOTKOKd5uRpN68dt
CNpEY7KR5C6nptj3VnpUdCB1V+hlOHu3IZyOJKcxzqmtg/1iJIThhfJeJuF+MNOVVQdfwnmYgp3g
LaqMlshG/ZMzuugcK11UYlj1eC9weVC04BwLKYuzOpZL5SX8wMz5xRR8tIZxCUOzXnrAoflH4272
mmeCfIwwKEzGzN7FvvPkkta27HarK/3rNNa2a6JDZnWX0iFv2kwPD5V/s9m4JSbsq3ZjDAtV2Csv
RoNVIAxVTPQ7pi5MZ0TuzvBfp7w8If8zXqLDq0byCH38Z/nkz+EoDbhCQ3+lE9I0EbLb7LEOzZ30
0hIRo8r+7qQESRxjn2ClgID/ToMhgQxpqn20a6XdklmFsTctdiVQZ/YFH17q+X+ph2ojuuDO8OaS
mf0+ionQW7LeFGX4Jh/h6JRdCzRZmnIMaCGj+co5PLr5fEiZys3FltDUM9yjJQPRa5Zn66zt2kXj
VS+EFrHwJy4+EaZF+FwvQfnweaZ/VcKJbfB4xdabhViz7MgJxOQZ87FczWmJUwD3Ke3WK7mBS8e9
jGvHdLCb6svjVPPifMUX/4lV8RTmnb8ICW0wzEP5Uj1AvnyLjLPzy5Cl8+O0nhHrXGy2MFyHFWnm
U1QCpWBgS5J3IC8NwMFdZGP9z88wAaLlcBWYu8S0AYnwf9ddvi3L5EU782G2q03c6bdk0lfLN7/M
rOY3H5Orb40b7KvrAhXAtnAk4+2lxB5f1IN35LInrHf/GQppQ8fdtaj9187HGieS/YhHo8aMHpma
fg9AKLObwl8EEwG3wZ6enFrDd1FOuBMC3zqjraWuYf279YfteelaWkSztV/uGWifG1V5e+3FBj5G
H4satdYgMezWJquB9L0PmOgyAxF2/cIwr19E0qMbDIuKZANR0BZ/oMB4haFW7azcOPVKrJugeW7D
eU048L+kbD9cN8Y4Mr0PCicsSt5S6uHXnlvUqqy6snzz5jICD8t6R23803vNi2/YL5M3vxv5tKYu
W/t0K5nNQj98TkWAo7CNtyL49LGfZiMqWl0oDvNQ3EeewDwS28aYGtLABAczsrkBzrNmHO6Zl19A
xT/HM79J3IbPzKnXHcmtdYW9rvaDRZsaf9ohgJfix0kE/BTjGNv5szEN33xK0dqxwl3C7+HUFLOF
zfYw3w150qfhrVVYpPAH8g+sfynFx7Ku2AOoxkODrGr11btsvgLKNFZZnSKi3JPrrxmdfxKmPOJo
OPeZJPxuHwN+mEwSPnXruzJ8TFDjD4PITdYPHxrzQgi4aK4hHGGRCXoE6ygCChFLLFxCZD+qloKQ
f/YzmQazE8hvcZ1yzDVztggxuu0z1ezTh7WlBBcBsohUDlFNh1qe4yX2V6HVPc4ZXPld9t64jaAg
EewUmSNzWZZhzXKsfIfzHrdbiuW6yl6Eoe+d8J88V9wns7+ZIj+NhXuSlnoCH3HofI+OkRwrN5te
WDkPaRjd59IizYhN2Eyrux1a5C9CTl23DeqVN9YNrWRzS0b3xAn6Dk15WFRZtQvt8TeqapcyYuKU
MB3wnUCkFl79gKLP5nVyWe0bDcV8a5uZcEwAT8a0t8iQyyId+WKYs42e5kTD5tk2LRJhDbQAXkrZ
mv+VsaLHsu1VXAh8QqxhXGC9vgNTbFDa+vBZEPdoeAomgVVAScyMuppPo9VtCx89eNYP4xfjoH6e
1sy2AOrNi7KzT55FkyhHAzQcJT9t/JGgT4UslCe4V80FILfjlKT0CWijVdT0jAmcfS5cJiJ95hz6
GA6rkc7LumBGE3Q9TgMG0+ydXxl++uVS4+icsaBOkC1EDTRJtXa/0hkDnhlm7SJQ2FwaFBmS++9g
pu6Yo65CPm4psztNbgq2oFMvFD7u0pQSlGDNDnhv3VsTe1bcIwipC0UTkJWUcE7X3INi2Kc1Sl3p
MdnpQ/JDxOlxAbSWt534uxVVc0wH3jXO8kXFxN6Pp9eons8+YAATPIqwXcbLzHA1vSjP3zazB2IU
w1LHXM7gOQlUG4fW9w9BwcUsSsgF3SiPzjiHS7OxMSwIh09kNp5cOlMskDdpO1fthXTy4hqnfwxC
01Xo1JtHjUAfQJohGLZYR1Yu3LAUS4E12VtD0lXR57Urx1KYBkTCqC4vKMZhucmQtlWF0WvgFf3V
dkzzJQkStas0semlMTk0cXmzLIT/XybbU+Xpt1lXf7Ft77QgEpwm26iajy713Ny3tyQEnIVc6iSO
vZCNJt7fle9FB9Mna5PfNnoxCKBh1liytGo5GOBJOiIv/YPz5LrNPnTyT4dA74BXycsKdNLSWBlt
tyjn8I3EJq7ng/DanWW6X5kDdqCRzOI6m9awNiZy0OGLVTarvim2MVQf32M0UZIVszg6XUcQw570
vmzdix0A/e8/Y/q2CYfAIrWMI4GgnaVpJsn/uKPLzNk64qlFi0npAy3ngZ5tIt4PvtsUEqeF+MEx
WV3whVwnQZ0TRdumTzbpQKxCqKec4LpRu9BNOoe2ja4Gev5vO+Q7FSKHDShxRrcMse6pOOdpmw6T
4T7XBZifvtrwef8V4XzPJ32wW/XWcrpJv2XgUlwi4XzxHj9hZURGH26uHP2lRsDnq03uwnqE9roU
wMqs1qFQ00pzLW8MI5yvsO/WjR01t0rLPzwHz6YOzonw3idU+AE7WQMsKwybd2NwDg9PUjClN278
2zDrZtNOcB2tcqdMcTC7mWcHybYyT0OFCGOMHUlDi9RE8Mkw5b0N0xWxzXtpxns/q1JGu+1qjLNl
nyavM6OiGkpQbiYPNs+r7b9lVnkpadtxt5jMuAhEAebcmW12KAeUdMOia6rpvFsvorCjJorSaZFn
/WUoeFRqUCUsF3IJA83YeYspXg2qOnfB+F1rDC4wCG+BKv/1Zbf1m4jbPF8Xcy9Wj198GrnWeq4F
NWAqUw/yDlQ0XYllZQBGGZu7MMtn3H0z9iDnqfM4R72ZEY6wCF5H/UrYt6IubroWR1OH5YdOUetq
UID+vOoHWy1iE+jJFAzzyverJ177YWlojCy8fPQPx6lIfm3e+U7WL4UnPgnRYppKP8oIN1IrzZVp
VWtvnv7caXzoSStHkoDHDne2p/jeafw8NT2bFu5K0LL3A2NDyG0U9T9FlL75/bSsurHjSzFISypF
XgundmQ5X4Yu/2kzwyce1odIFA7IpOSSDta0nUixzrrcmkGF4F/VTGjaA+c9GUN3axTgAs3pa0r0
hUDRYTD9cdkFIPZyn8qdyA67JdfVnP2NqqWzGjDp4OmaPPFKDPA8JTbgNCNaWFbxGqEJDtj24qY6
pw9p1Y+IlzFDX6Ve/SMRL0UjrimzS1/pR6eyNECJZI8H3lPqYKbinzThtkCeKoJ6XdrA3xpCtV58
brT13LXmRhCXbHpKQWzkwhqw2lGZe5Wxy620W5GCIXcN3wEBIwpwJJXibLRshWByvQRTVOFsao8S
z1gFVbHUSON8BLFnoziqbTIQ9YvbdxkBfkBYYDr8lMNQXRhxuJkfPmUZ/qvIyDgAADfhrLK11UQb
n7zGYMSvkzXte8JCUCtu0HGX8uHxszP9lXsounbjXKIuJ2TWju8M+LbUGrugJO0U5fjYOtqP0PVO
s1+85mN4YH94SCmU/fNSfsiHWYBfuIzqT2uMD9VI85GY/UdTZy996a4IDS8rQlLYc3aNMVaQcOQN
QCW40zgjeVbvotQ+EGy1ebTmPw+FgipgQMPvBGMWcWzqaDtUauVNzTp0Qwx5wyriB5Q6y0kkGUjy
w388P2IbD/klMDJU3D51js3c7VqTM8GJGvrL7i2X5suc6c+ZOpgSNWO+0G9aPa9iL707LNqMmcEu
pnTY9fBL+kqdhRHe5j7/hW209eZsN5VMoyycytye0Ro+wbUJ0lNkMYMjKLyQ4fCGwhnjzM6CbY4P
QnEfJgFzstAiuOs8gAVJt+3M8JCg85Fz2bvz8K/L1CELuscFh31Qy1ufTghxxX9+S9nE6KRYGyVt
fiGy20T+kMnEbF9TP/tGZuYsDuSlKYDwFjB2Vnme/5h1k5wNFRPxso1kIcWB94GdC8FkPsV1wHtT
Q/ctff9fqzWyTLMtyvymbZ4F0dJYBUIebVLKyzwVBia76cu2x5s11/4id8vx5DSu2Cc4gF+pEeHv
gRw4lypExJi9n8DDVTdFuLwgM911Mx7mhzGiIEW/YCKFCEqSLSrHpeuwG9vtbmpCnJc+hCLqRsPw
VjTnxWO+9BUNPi7G6QokATckFdWxFPMuqdMQbl3602TMugcnOddt5KyCFKCxi1wYaW9dGNXWfvxN
XPx4cE6XsgkZFWVQdNxwX9TVLZ4I9be4ZXELlCv2yFJuoscxfqkLTHhxNeJNV/iZckLKrYRBUggC
2GHEaNm3MU077rPR8SiUSe3sGSa+VI5XQ8jMfhjGRrt5GJxb7GT1OYDYQvxFVi/jFDaXMfbRZWXZ
HWNjbAllhfEW8zcyg1PLwzRm8XJITf3sZEa08lrGoixlrQElVNmSeTYnbhanuH4zZyua3MTZx0wI
8S07dxEuYXzIye+UlJ/NCAMq9eLqpqpInhATrHMhCuNf4RAZDDuGA6LOPlPe2oU1MhWy2xRHESm6
bQHoCS2sH05S5O0r6U7rUnAfbo24FYeRLbGMQ9wnbp2HjuON/+G2ig6RZqd1mfbtpptD6DdKWBu7
nYzV6BjAS1kO/Iuet/UI3K8SKuxrwU/9q4Lshm2Uc2awdYSARz+8ELYxbOJC8fGAYV0Sg9Pwbbgr
ioTIUFjmGAOnxlvIWLdU9NrdJLxcWwxu/7kTWlTAJHmkXWhKMuYqu7lhVTzOU5xb3viWIJcsI1/+
YB0tV5nyq33vtHfMN9Fq0O4rvEdqS9L56zCjEcAsS8RGjeWnCntrLytp3MPCcT/g9umXaIbbYtae
TZ6ZeFJfyeJk0o0vcnvgKML02qOzIPDlEaoWmvlv0MwsinO9l9kmx25VLUygeTqEdT+dnQovk2Wb
7cWiANxoI0VGcuRn1sAeUoAb0w5lKphJApnuiO9+kmRLO2bQmlWeJH7KsWfnvNQkAQRlYRYlfwbO
oVVjwUuGPUV4tIcNktu+tSscKqHQQY2IMW7tRltm+HgUYl85qiPZGbUdcnlPNdxJEZQYa2RsfygD
OEmSKPTVfnw3B6JXrm2Vhxkm/MV8cP/MHjpra1U2vX7+H+PWaZERvadQnskvODFcdG8c8YtyuLjk
H7j9wxKHK0Z0opohv8qITGIyhyOB6shHEqrHJm9Al5jmjH9uOMp/GrFdsUSOAQUFFVgITyVPPZOL
Td508OJi3KiLYnTaZx7Eu5+LtxncHtYaF2FTgm2MDdCejjIwuRbk8DK3AV3TM3k2lLOFz+hu3GGs
T4aJMbEj2nAQoUr2VuClF7/2YdjGxWcdtONOdkKswrTB9x8EYmNboVhZmfycU4BVKBbe0gxUxhQj
TdcNnL1j0WDRdgH/gSqboOT2M1Mc2wsrnnFtrxD04rMc3JfmYTRSQhGG7peTkXcMZph+MinsF2bQ
n+Gloc605qGdHxEMuxhB3yJo+HW7Miwa54iIZkvDU03tH2/UvGIv8WsbezsbMllszrgvKzKK7XOX
OyfLl8Ey6TVA2DL8TmpeQx8OpTEah7zSh8DuLlFfbG2ggWnsXxuj2c5pgEJq4e8LpvxrThWPw3S0
tLGr2uxciuTTqvKNkTN9zPkrN/kHlvSDVQ/dRo7wvsrI4Wl3CaiN1mbqGQs3FYnqYj3wx+Bq2ru5
ebIDpNxu5gMsy50vo5DjMcNGPfLqewl4QNGJs4cOj5Vh6Y24ameej3Xq+7siVJilmA0uTdMsiC11
vy4m8j2gvWJZ1vKuQ4MsjpWb2AoGsaU05lfxy6+57MsFNKUr6uTGbQ3YpgPK8qytbe5ijNMREkl+
bE33muj64HfBWSSJy2x2IJTD2z3V35Z0o4U3RZdhHs8kGCh4LM/A2lbkZyGCM+VkT+sEDbxNCNyA
3489cZpC9AsybBeYDHBMDAr2yjeviUz+jU26d6IKgleGkmQEz1QG/wZ6Y0MlV0Is5ALVqsgyppkR
gitG/VfhEsL1cEjJKTAXY2BdtRV9mrQvmGJSYEfe2cjJfnZw2EK1bwt5CuhTWRBAXmd47Rx5TgqP
xI3FV5+omFI8QFJ9jDnjpli+9riF/EasRkapBDSaBX4nXEewKmcJXXjOMXu05zKm0e/UhkT1vUFa
Inv6+EEo1XEu66VqhpQim3alccZsV6dsOcJ+VuJeSxWnX1QtykzfzSAo1w7/DXdQDj6PITzOoBz/
hBi3ls1dkZt8Icp2BueZe0ewu7fKDdZBO91TSDjLEebFNpO8djrH/mL+JJyjJ9cpj07mPMmxuPlu
NjyVUaPYZpKcikY9pZ6zj73p6uss3tat+iuAANdth7JXYxTrKSAQhYJl71SMZIdiS6pyl9M34Mmw
7vPIOLslKosFSHzamf/t6gC3ZQ3Jpn1qPed1qvOLInlGHw69MGiOXms/q5zuL2UsLET4mRjVuRlN
TCxR/dL0s8Ta5r3b1fyvyO2r7xDjtjz1RCCg5T2qOdXB4cCUKDkjNOQa0QbbZpbtDk+VgzQGnTXw
6vTNzvM3ZkHvXerCjcYFlxclDAM974TTUxHZXbu2aMNeokAweWxyehjP6Zb+aLzXiSbLH3NAMzN5
mj3vLLFGE2s8mPi04oePPMztXxa9/qu9am3jGl+iXxgrYJVPemzopbVzB6J2guooyGVFX3po0kXQ
KHTCGGgvQniRcAsEGfgjPrClYQ4Y5EIu7NAKj6oL3pNQ/IXjtJtAjEPLwq3ABWmirzV0V0l9CiPr
3MvkuQDtBzuVTeyiu9khDLg0hxBfEngc3fAiuujL7W1c/3NPmMQ+wXzY0I4SK7WCEj8XGV+Zu98x
w2rumzFYF63QdLghhrJ+OLRW+WcC6m8s0DhUutTiln5UjNwMevxBIvzMjOHcBPmhKmgl5x4NIq2K
NZwz/pawfkxVfjfdtDNsgXfffpU4KxbYr/ptja1hSvPhQzGMnyZxrDsQZX390lvWU1WZdyvunUVI
8gREMEek5wPrjnV1S1p5G1t1aWhnMF4jaQcpU8dYpk+h3zhL6rp30+TN7VCvsOLh19KJCzWmCi+s
a2PfnXyuG48JWzqg0c93bO/lqZtHsmuVOMic160GTmDz6SzDkcIRhrAHkRSy8OxAByk0jQcNMAJl
7JHt9zHM4/ileaZqAXr0GfruqfPxwsz5iwjCPX7kH+l4e6ZIyVE2QbwEBFjAQHFAJ+P6J9LNhR5l
5bmQU7/R8ADQuoIBfgDHM2VPTi4KG2wfvEGou038YisKTLrK1D61U/RetaBYA67HOoYOAIdpJRpV
HEyWrczEcPrcfOsAEZE+cxxwKc2f71U7bxTsuJpDQvrk5jyef6Cbw/QgWua7FAM9fb37X1ij+c8w
oBaphH2UlHcma1tpdKfaRA8AEt7I9qkIplfN2qRV1AT7yGUMmngsiYinraXVP9GgPThNjAxobGQW
eXtsy9dCK5tBGusveP1MV5z9erL3cQlRjxct7YvfomIO4vnOwYAyeQgaNMRI8QyNmnmBrP5zgWlu
IoL+UigGoUQvZlvubJzpAE0QMR45my449ETRBmy0xNAXucieKhwMhnZuOmrb5eSyHtDzXgO/+mkz
mwm08iBYIds4PZPuHBUAwlYLhMC3yk2lza2XR3vlYg1oLffHtJv9PHQ+l5ZBEdkTzR8xiNXc9fiT
EWPabR7Hb52d7gNIBjykuDkHaxOH1tKq220yAQoPxttIuWyE/YdrT9+803vat105BNkursSxI+G8
xFjF71eU1w6YET6i4dNnFaYuEISAmdY4upsOV4zGwgtctKY/drTeIMNSdfwHPihe9Erd4jo6u4W1
G5gsl824NXGrJFF4d0vT+htFyIYbzeJiIxiu7HB401lzmjBkMgDoXfGMGyiEOcvRTxIOqlxYr8bK
HiFijecgsm+xfpgITJRGrOnVzEoflcS/TjRB06xsQpuEb5nzLepWvDZG/QScymQJZepizrESa1s2
ybc1yWEVlJ5xK+n+14GblRB2KeQr/+G+SCIdb1OWxOyFLcelGizQIJNAHq/beiWq7j/YZsFTG4P1
8MJ2+udbwbSJpTevyOkzdEBhyshwUMSbv47PHE52qT7NeTM6QFPK7DnC5LwMvBbGpz+81cE47DRZ
aMZkMEd7sBr4tIsGGodXOws3ACZVteN30RvWh6jRtcTgF+uyZN9KnhFhCVzZLc0ythZx7vI99JiP
h7wWztFz0ISzclDHUopwn3aNfc6nbtxgsbFegtG4NmZG/9vN9LNdPTRrMRF1Uqnwq/U48CMZ7XCv
m+wH/h1COwqLh3NzEeKijTpnQ/N+4OT+HhkuMGjBsZLMnvvCXKc9K7JiDFtbgFABjH1NhHdJF2ID
/lL6pWDisXMqAT9KPJCLeRceKhG+R3NNX2GQlMkzmhk7ycR6SKYJl7pgqcdgfhgwp2ypGQ+xBkWH
WDRCKgQvMT57BxSOERV7T8SvINM2sIp2KZ4ozzQ+RmdiJUcnvokFozEAWFLle9oTARBq00v7if2N
AWOPoF5UfQeptTBfuta7FXNyDbLiYCfuqpAD1Pgm2QSs2CU/Lb8Zc6H8lpTRYIDWURg8M8owiSsz
nK3tiEGLTPd+EsMOItxfTLIkLWBcwxnZYBDTezF5wSIoBD6+DsYjgX0LalDEM8D0OCR0lgim3UF8
KBmKmx2W4tk8CfAcJArWpodliWcPupTZbOa+If9f5vsJx8OxbrgAO6pFA27ewkTce6542BetZ3wo
8seemwCNlW+tE71MuQBHXX9VgLlcg5kki+CH5Yzix84dbIKaBveie/urM7NLFlHFVG1+bMKmI0A3
dIta2mT5FUVbJZnAS+cuo2qrED5jgffVV4RYBkyZYf0XBzVBJYylTBy/AyxTqNrRm6VctvyOu3RK
0dCRjrAB8DZYGSK28UvYbNzaj30ykFAehnX4NoXYVGJa2TLgimK4VSWV3Gqhvr0+vAlNuoLh9iG1
wo2NfOVwZntT+ll1JWARyE9exES5XJqJ4k9VH6P2B2XxJQ/SLZkryr/iUPTlsZXidY7nU+J+S5W/
tVDclc9nnAN4H432amsc1oP4SR9xoiYgcloNnNA2RWbetOcKbr9oen+T+zMcjezdnqBRFQGum9iF
u5H26THypp1AnkV4tsAyZcD84CNGMxR2tyeHlaXuexuNB912EoKg+10SGxV+vmcamSxHS/zhlYYS
2X4Gsz4nfbjVrjfQsIg/w3bWfpFvLNdlswIkwr3dMOeQtbmpYpICvv2W1vUV6ZrFTph3Z5exdM77
1GUFeQPrMtXtOSY4TM13qQpcDIPEZ0K0cXJwfGDoA+u7xA63czp3F1bU8jOfZ4VZmU5vHZvd2UMU
XHSW0S4c3a7zyVuz9mOFw/dI6oOoeXnoxfhcdqTdHfU3dQ9vf4FnY/LIBGr8hXlr/Se7+S1miQC8
QKqY5rlMumtquxfgb9fZ1q9+UXwGWKlzt2Olpv2jfBsPFAnebmwvractMo4Otry4DE4GY5S493aR
7t/xJv5W9Xia49pbpHl6Y3vWBz4K0o5FS0h+EDvXsI69GOCnRaLZsI/DO9jgr9adGuMP6VbeS4Zn
YeFHgVwWpuMutclP3jeSPjZm5BMbZc8w2FEba4A10XFg9AGbWoDJn6yMXaqh3y2muGY0KebfeFQU
UlOy9dtpRTmizjroGRGzcq1KP4qHG0M5QPgERgP6coYslkUJgh0d4vyLQbHFPCPG0Yoivo3ymOkc
OTLOr12bk12sWvc0ZvrkVY+eUp/ndlylUIfrfPw1u24TOQ47tsdLI4R9dKfuTdWUhtFYcPDY5VvB
uqjWHd6MlOwdps0Ra08tFSABHuOKgolvMCCvRCjLJUk2f2jqZz9tLyNAfxrt9HvgMaWTC9NtkNB9
ArztN5E7PjnAMOeHepckmKmAt/achRgQomfX71e05Qh/Mv+wZbQsFfMVgYzKJS2PkWm/mdzLibYO
iQv9DZliETHvWuSkYB6aeFqODLFsOqPp7Mfjf1GWcMOA0BotHldQ1Kiw6RHRlYRW+ennEDkj90jm
ZwnDPGbPCJ9txoqbYOB/htB/TUAQ2knxI1PjzezMj9wugfqraD07VF2C6c2EmKcScq2k0JyY1pbl
f0u3kT+lEjiWQVGl+sPHXdiCR2JVgb2am/Cxfa8GijRkF1ES0zVBKcxEkyXrOsdKJSgDzbVjCQb5
40tbJDjJhx1GEMxa1Qfa5D0Q7oWqAqekSg5p7RjLOayeK15fsmDzV40SsygerNxpFtupML/aYb5E
ef0TJBRGbviIHKH5ps0DVFk7/8LUP9uSNiUUWYckOuwqY/6b54SZZJw/+T6jgMigBfHQnBM+m8h+
oUbBJaHI+cuXICfGSrqmJl9XBFB46mADxPfqmVa8VIaZL/1whEiavsPkITzXZFcvmDfE8ai/s1eb
Un7dcyYUTj+wFs49MnR4bKKAgjXGN6t9+Jrw07rTe074jj157n+Dmn/JVS6Dud6yB+HoDqwUwyNz
AKx6alxFiWT5lEXW3S2Cu58pDI9p+mTmw2nkhCB3NVBAlQ8fleJBxXuxS7WxSXt1HdPiaNgo49Cy
XrRPLmQYv8cgfNdVDv+LlBGzYnsZspQNRMyb05gE53zwmV74FWBtmxJgf0RlhfI3TJ+A4ocXr09u
plP+aj2dAE4ifnXk1nN/YxLjZdsPTxJTWGra7ai8t8DSH/rB+5/luaIrqnwaDm/AjFCcZtfYD7p8
HfryULXIJhTd7ai5t2vzDz8HN7Bj/6fbbMXoYw8Mai+L+AcUy2ZgoVgfSzYEEFF2y3fUyt92JoWI
a0AWfFebuiutGQj4m3ieznmSoNe2Fy7z+WCzjMTOBEI043XbLvasaazXU+wsSXbiZ6y+2SgGrlHY
H1nMBjWnP8v4EfXNX1OJZ6x0vetQIlJ32YUolMkUsFpFGStHZVGYtD76KPvkKzIicB+jjxDUrqoh
B10t0M6LaxIXX8p3LomFuboSbNQ0nE8P9Ysc01LOmp2euKm7nvBtgRpm584auMhuCMh9YRCEA/vS
TKz25Eh0M+hAc7cZVPeeRN3NyesDC7vWIox2dsVuZoeLrc6Mc8fPm9rmcibaXJBLKduHSwZaSOAn
/7HD4tVw6UO5IpbOOPyrO/1cxuxXsxocgYmKvVspk13EdmSbDVJWxZMvHfJzjn5FuYzXRWrBzRq6
d1lNqCvMDSqA2QXMXuRtUIFFs+3plaWHmWOKWQnbg9GtzWClGvdnbIcDm2A2le8fS5cmmr3dkOIj
jESsanvwymXdX+bQ+WhMaL/+8MxAb1e07irwcWYIqHGGU+BZC3/hfd0DSy5dt82XNW9go8ZtCRxJ
Vv1FMbVntQ3mijrmsXUq/IJs6iFkGyfhOiK+qSz/3ZT+msIDfsxIIdSTJhqenUIDQOmfjKB7bogH
tuXDRF6d+jnaGDZ77f3+3mbxi5tX3VJTqy/ovy7R3Kw9mk1tV/98RY5xYuCEZPI/R+ex3DgSBcEv
QgQ8Gld6T0qUKHNBSCMJ3jca5us3sdeN2RmJBNrUq8oS9URkyK2e3GQun8zdVWm0T6BbdlYFqYAN
gkpQSF2p9jfRHUguYm271S6baUyiQxR0wCo5wRXg6U1V4SWqMG5U7OROzfSzoqFg+mqJYPldtMxz
TtJeosOTkTsuwbC82guuwa2UA4ME7uRJVR+ikOJTZDpOIlwFAGi1kqpPkhn3eqjYuyaSdQ6eXSJi
cM5rFZwMHTzF0P4EWb+3W/vok5PjhIhhLjJzf9cUkqam6e5p/aeH7N9M8bWI8Nzl1ARm7cHpjA1W
cnYEg/Qt9D8X7ju0yaesCf9ihJTKwanQOJZ6Sdv8EeF7XURevi31cp176qb34UckahIgiMNyrC7s
CsfSNNWxH/nEI638Z0IGmEDR65G/AcfDT5s/py0zWFLfK3sywDoZe6aex8nsrySqQTVN41OoU5nh
wcONq+pWTcY3Dr2L12JKoSuqje1rXHlgW6IXVAT+SmuncZfFJdGDwiI5m019wwi7uAs/3k6G8wMQ
Ce9k9m1bw7E1438+rV4RDlQrjj5rKT49w8aIiQXTjXeV95cD5CHv0520INmkVAKxNnC0zsMfYge0
27T7KgpJDTFnRCtaG5wfTD6/ba4Xm9FFfh+MN1x5uzKLNs38T2HLWPIcbvhUuGqa02s3qocah9+8
8dZ8isXaQPnHeE30yWDsZKbtNyyXY5am23Garj4ET9OD1TpZh1E6y4kKmLwS75Zb9quqjsBE5MU9
NiHSaLba6sgOpNuxEsx6fc2KmrQU6vmYcapgWFdZsYEH/6gM80FwISaAG2OCiSB8RtBRO0aX/aRp
C0kl9GKyMJ3YlfmcCIJLVnSEXQsvoN3ifGPWI3aZguiLJSS/NIqyxsGvOYXrkAWGFF7PhF6KUz8t
lwOWkgW3jTWwkXXa5+7eS6z3JJIbJhRnRku7Ihice2/l7zRGvzGILnGVwfLrbLM6GJNNJKuFzur6
9o9l58dIJO9OYp5MrjeEjt4ECEKPmldib2T9uEQPJej6KPvrrWAV0lUH/u0IrwdTfUDREFfH2giW
PbosH8qTHRIogBFN7JjCrow4OtLgLcnGa+F2+xmFaWliVYmaPo5Snbsi3RWM9Ci6TXB9QZLngfRp
sfCZqK+83v4Utv3pQOhbQnY9uFa1q1V0GvFB4QM5kDdie8lAS+WPKsm/igrMZji8e11MLicKnxnY
7AKYn0gqK5TLS+lk2z51Pu2+xpsS3QlHPZc+AGGZv3UICjNOv42yXQs0bRm0QbqpMED0U8V77zxQ
ep+SggSzoqGKJt+sC04J0gXL8qGDrTNO1qNNcIgXY7V1Gpwr9dC9KmFeaiYTtT7uWzmC8cPKKYAT
e1hX2li8A/c54GM+i7A72jPFOyD+NXemjSUQOWYI3UTisO3o9mE6eSLKfp1cokXM+JYRiVgz4bpb
GFSYFKOxcyNz45gJkYHpAD0EhGr/VpIe9mRMIKOA+mgs8fNpS5CuL1TS/CA0v9KqsgUosZVRs/KC
LFqkXK2In/rframtvLb4FknxZQ/M/0CvbVraCCXidqmpX2N8BQq+TdL6wEBgLQyOTTAG0O7/UqfZ
11ECgdAdabXNo7VvTtcgDv5x2UJV65/SaPonMiI9YEmk4A2rHe75nJaxMhwZXYItxhI42beh6nCH
Qe1HxE7c4BJjzFYT4wRqVjSTgUmeN78MQXCXlwxUzVUQp1daUA6VSp6TqHg0vhxJ1/u3nn9KOBZQ
BrYqp+5Xbm58MAa5W4MBW1+7c/2J+STjC1OBl0rDWWVxGu5nK0aLhXSYUx7FIU8iZBfBWJv1LTTE
ylQhVLnx1ObyeYCe2Gn0u+HPCoSgvN3aFZP9NwX52xSVLxB4txK/mxslh5nBIRxupZ37SuDwz07H
q0OogYbWQ1y0xyaSvz5fvSzopNTUpzU5e6GzaZj1GhwADwb6Dzeuc2CZe6/8ju3wklg0PpXDmrvf
syVRJgvqAuoB3RiTAN6Fz8TA4Z6lxEe1+CUhYQ3Vba9sPBUdo0LTG986lZ7LlMEipEwgxAXfi0kn
zCiDz95yTiKqbgm7KGC0JzF124hQe+QC+9DxH+LpCnT16nb1tlDaL4s9p5ZmWUcUXmYdE2gRH2x/
BHib7Uuu6Yse+deKYzC8lKK53osFfwQHA9YHyrfN8K3vjZM2Wee+KptlE4ScghNAw8q9DPUPKbe1
SKaj79VvcUTks/mL/u/rc4nIVLvCqU9BOtz8zt6mWJqHPFvVTnKS2NMyg6mDz7fr6nx3BKZl3T7b
YXHrwP7jjnwt+3htEZNx5g8zQJ6LhruUPexhfUWW/FYx4iRVcgY2y53FzteliejtYj1cFFQilqP/
sDl8S46bhMleY6BeHqOImL8q7WZcprYs2vZ7GBDbKmgJ3gQFQWODaKC78zZFQwUct9yonDtlNjEX
aP1+5xvV2Z14QTjgDUG16WDTR3H/NoMLyEBCRKsQAGjeqIsdZI4YM5iYR0TUQ6bOwqr7dQN+S4M6
Hs67AQ+j8ORTVrQw8u2TjYKF5f5pZIhSxQFiR0AZQY3oK7clt4Yp9o+U2HAhDndhZ245pcNTciIO
K3Ae4aL0HpQD2yTrR9pMDC1JrWIb2+5BDfQJBT75nSJdsxd+Qqa5Al+8KFC/gpq6wgAmrTghYgQ7
cFPgSRnWNr2lYxsikphrrfB+PUVioxJbN8O/xnmi1+m+HPOXoXL/mTLboySSqqR7Der5kKZQw90b
7oWrk/ZHl1tAVWLirpM/2qpXkYzfnTm4r/IXJyfdS3cIE3NGfJKB0IQd3nHEi/TUY2SWBSS+WJQ4
CCQVp0IoEEScQ6q8w55s3fUaZWagAXFQ4i+wgGjgkCIXfHKK+GZl4zIavJMkpk3/6sbE6Ynn7iWx
k5NGot+z/G3E3XQx9OUmqqNly7DFnlsKqN+h2+dU0j455SElDPZThVAChfe76sZugduGKLLJvabe
EeO7Qq49G067CQzoo73SDiF+3cpTH1RBLSufAbNSdAwC3+C3rw8Mo1dp3RwjJm151OxFVtLOYFHK
YIMUQ1IIQ2xZXNbqgJW3kPexCr4y6hRyya8YGbQLTTmVLkSUeurdY28DJnA7GtZnb9i/hN5PITzi
xPDvOg5Fs/Vfo0JeEUT3lgsELRzvSoyv0ikfojZPszynjeUSaA7/aHYAAkHNmMv8yWFOGL/X47jp
pfsUkfpO+lPHgWxlENuNhn470dqYgqMv2unDAUydtFT1VslBD/2zmYp90LuXkTwXSvSrRbvawpTy
WCObAbOjU5bWsue8aQD8UkoWKPfoc0bWu/qmO9pZSEqZBaLgwrf0tRZ6pySvzI1SYAqDCI9x48e/
FsUCK7MyfhLcyavG59wUyXSXt86JcePZIUXaBBTnteD3xNxLVZMgccGEMg/e5UNfbJsmnCgi86o9
cNytW3m8ZITYiyT76ADje4xuOst4THWdU/CQIkVU2cZ2zWodUKxB8DBe1pjiFi3lbkktD7Qb8Ejm
32Y7PKiW3vp58a467Ynhxi0uFNZg7iWCaAg/8cGro9cgIFBpWtkdbv9XDn6FItZt5TSrQm82og3f
U938FyrvOi+CFsfUsS2eY/eLkdzBssc1Fsozs3DBIMA5Gh7CtMz/BSR6mXJD6DFT+4C3dBc3NH8Y
CC8N8DUxhtMSL+61kupNRmKnGSy4AfOwMWhxtpOzwKRx0PPwRuX9dSKq188GkslD1+rHTQOmuKYl
xAXVpmfDl+X1bEX0OjKFAsACui05eB3ryOhvZJscrAQHDvMQMSS7gapJHfS5Roo88qMnSc4aNz+O
vf6ckfGHAXUwc24j/XQdYFmh0kMdbqPiRFhvXSTGMSy0dZ90Yj2Y3b8hrcJVM9g3pL1/NoY/aEa3
RENNo2ruJHvx3anwJ9SyR5ikE15ZE2nU2eUaLwCxLb/ILoYG3Cm2W3zUIPmTWN/HGfmzAEO8yctR
ms6C6eg6nJqrYNLIYAsGr9pjhbZBIWv6khEyBljLOjLip01ieA3bEi+agw4SgyKT+pnY+2EuZaLb
e00J6KrliQmHlgYkZve1+g4Bzy4nkvl0ILHVZv6HXYd/0URS1NKeY4o8UXxXvereycIhTNE2TIVZ
xOvvlfxkevLqcJei6lRjOBQdC8FDVo/mW29CvzJx/AY56XiXgsa8JvLNPdySKfia6FBTRaF1zFpd
NI5I7vSC3wdU4TIBwu7IcKeALEZu/pz76iZL3klSre96fI/opAzmMF6Dwa3AGS84WgCs2UWJ+KQm
9JC7hE3cwkOg9m91O4JGoHsP4xdpQzVvu9Yiyj4GAAshgjGxio80DpYpJ3WHO63em0ckhksGOV3g
cGQygv1G4wIvlnnIfSYetkMVYrylKzpknxKpglJh/XAgh6795RGhbZF+s5oRECQ+cyLYWBCF9v29
tG0egObVxFwYoKtw6N8xBsZfZnmHBNJ1yroWTO6yG71trwziyqBgO+664xx2LELMVqRBMrnFJ/vU
FNPRSJi8eBwxmnKeKRuvAzs8U/19R3sx+HSBDzY8dsF8jcRPb1tnFLC5kFXt3Mzbox+TH8hvaaz7
C5oI10rDhqQ5DC3ruYfWvwfEbRNpPafCerJbvnZH35SyY6f2foTt3ROi9loybVsw/AMYBj0tH9J/
C5jPzlJnQN3WwnKwOpPXom24Y9fxewgF/juy5d5QFhYDqMYopkQElgNWTxe0c8PlZtDnOfNw7M3/
q7bq2qJavnvqDX2ViOKcGTcu458qRGWn7UfZLYmu1xBreWF0qwEjF37ZbwmelGE/Ja3RThAbTJR/
0aCXL6aU72Vys9eAZUDNmG2/0teFY15VJk7QlPaB6QKiHtY+My1GZHsbXW0h7QrXozgwT/+hnw/r
11AtEBKoYI+vdJgeFViULqQZr3H2VhO/0KGOchy+MqmpSQtrr24MHdswzbXj4LYp5TFA6QUiIxeF
zkuut/alG+tDTH6Zoyp9lPUe8t8xIlg3TPbOYdtPtGI9SA6IHT1meS3eR+7Z0YR1xpgJ4p74yePR
W4bkgSer3Sa1/eSioC0QDFbTVO2Vblw4tGQLl8do0+ikaYm3fFlAqYCfHaOUdhst0Kheqn7oUjzm
frmOFVVSRtbra1zp9qYbS+wsRBJnMyVByaXhiFU5vXh1cHXaCCwbvy1SSGam3wJAy4Ss3wYatmoK
PdRnwb5HrLiH2as2OqiOhGpWV2vPeaxdcaKQ0KRK2Jq9ila5CthdS2l+emRAKG65p259qpU8M2Wg
pS+MHiXZTiuaLnX82db2RdPj5LmP7I/Bt5cJr7t062hT6+Kq4xmFsrO1/eDgBdZDb0cMQ3cvmj5g
rsMoz+g6RFbkbLxoi8dQtT98trgR7xH2E2v8sekScjzs0sQ2Qbf52ANiKb8qo/uyA3p7czcHXSue
0lL/s62GJJi9GtR4jLLhgp0YRQSIErbfbPahpultrANt5oJvcr1DtiRUaSWDA+w+TUgcooBycDy0
jo55zTC/B8JUdl7Dzs6mH0TETdnzuOHSlSsdCv2574LnWCXXIkRxBmImo3wTCGtj9tUNM/h+Es/S
6W4GZeXRTCBG5cl1rpYxKdCoJUCos9lna711OcjLatNCmwIqgg/JfjjWeJp6DGMgRQbYGE508oW9
8xmfWExxJJFEB5VWEI2cOnz4XkYjiskyz5E7LwhMmd27ExM6TCBfmP2yqSIa19S5wQssNHr3BkJK
YcAb5vCRcWM0ffLAY1geGgawshmogNVvcE74GybGu6r+oORY31sVWz/jrq4S8ALMAx3x2Lbkx1i8
uBif9Iwlrs+avUyHr66j0pwZ9WJU3ac/Id6DMB1M8xLMrQOEYNdmW8arYYbow8XqSkR73bgVmTrZ
4/SlQdvo0l/NpkmQjo+5PqKuj1lYAu/gHJECa7ZRiSEe6C5xJr5CW9Rks7joMgYbmgYds2eMYH1Y
WXJRxN5tLvb/b460pQAWxgA/6pzimLOmUcWV1jyHhboETI4zmyLViUFfRt+PcwxpiQKV+qjJEXXN
nyCriZ32XLr6earlOh2rTyv2XpkIfwvbgp7UH4ZMkGLNavwfQ+R+lnqxU5SSsRdwl6GP021+uHhc
AuDEcECXWY2QGQiSeBBGMT5A9rcXssspHUmJMMQRs5oBthufgs8Ql+r6V5OmOcl4uugNuuLbccfR
6pEG1NCJ5ITR+mjVzj1X1jKK3HXVwt2uigNMQnAw2i5m8IwWsJ0CQFC9uHuVt7cFmAYSh3IaNngm
XuqZdMNmTtr1u9C6fTpE9w6Gde5qa6//h0F7Y3G5EoTxHA8cP60qPR6glMIdFsBFGDtPNsAcDlK7
rKM2gmPhIque08Deivp5wN+D+3ZC7MZXv+q1CZIEAhI0IjNz/yYzeqrankGIPAet/6DBl5aw4Mnw
hj+LwlRS+Yz/L9SMrAa7AJAif3swWi5QjoVp+vDoKNwmeKhZwVMZxnetVGuXlJ2JMSCZGFKAWuwA
zDWd8Qzw4ATOdcGZ9zdvxNlr+aKIHJ4achqoxCCM537Ccgu3wlYUthD1XnIVX1HiwNdLqqeZNnoM
RT2Au/8StgVsFe9Sg0PVXwRvLn0cPGIrxHUmYIBD+M61f1pYAjX4cQZMI3Aq0wmSANEQvQTkDbA3
amjFdDiw0N1YiidmaY+posIVXGajcT1k2FfiUQUAxA2FhHi2JAW58Zlj5l9l+mkx3Yp5YkrruVHB
xXdDvhQOFNQ9ESsi/DYRMgPBR1xoBnsa6l6yRdWuRzXyDhPTonXfpLqntDPlz332qbW3chb/lQZ1
kJizI/7COdyeNJToveQuWedEvVDeMWnpWnFpxV5INVFxm6+8E0QiRT/ZQHvXWDzK5lQ0GTVVFKUQ
7o2tZkUAC1eIxUAyXY0BNXWRt+U0dsi7f638E+F73LbLlK0N9MmCnkHsaB02ioeyPuKkILbTH1L/
rUzc1SjeTEzPQMTRv7kJKoMm+3uZsZm59asrS8oC3qRjnMhmrnX6NYRKN5bvLmOwsgZbvJA7RX+R
6fZroH4ry3tubG/hIC5Vfb9PE3CKydnLPoQM2UdQQwje6HLTjJQ/jue6aWkA9/fZaF6cJMZM1y/H
jLs1vEMsvCmHkX9xiIqT/TlWuPF7g4QEXigPzrQomddRsE6NDtuh3oQ71ncs0Y+BsWiiUyo6rvkV
j5OiaDXEU5SftbGCR0YcCLmSaO6pD4N75Mlo7znTZciKK/TzjU9/IzSjnUoUQ2nytrxPUelvlXnN
oqOh/g0dwe324tBDMsjXur/qDLib6eGRobHlKzPXNOHCqU2HxPz1iLAH1RXHB2m2kVFjs26KhzY2
V1zn6zbCM/FCDclWJ0UHH3CRQ7Rz2YmqjngdGFEveG1NnOfdVjZsJMMOZ8oisoqNRv4VHOOO5wGX
1E8Qf1sYxKos3IwJTGDvEaIe0c6MXoV+Bg+asNe1at79NH5RFk3XzLCD8OgnFNUBWnEy/G98n7pJ
gCgjS9oXn352CHXj4WC36MNdijJT+PXSIBfS8ApLoUEub1Z0mm2LEhuHeXQD7vzZbSCGk2Eyn8a/
LvuL5b+CjtASQjE2hWXVWsSwqJnOCqo/6Ud1OT+Q0wu7dzrh1ykhXTv9ZmXaYKtiQkD+UFDTxPJN
eHFTQgbHnUngy0TexxpsUzrf/XYFbjp3PbjpJuNSYDrfRPdR+o/GeMihc1USQsm2DMMzQ/hNOLDe
Mi+3SfcYLEqjxUhomtvx7lDtyWIQqbAEreWNizmvgmkJKFBb9Pif/NE5B6mGjT30dwT7NqM/LFXC
k2/EFVpiT1zzg4QZOHywZO2bYC4VtwS32ztUpWUP49/oq8XkYPqree1z7teYOyHLbXqe0Y7KP6sU
v/3UI2xRC+lVK0PE65pC7KF6S7R+61i/tl0xoYIoSjtcZADndUd6xgbAIybtlKI6k9+4mjrXNuKe
MbYH03h1JmKdudz4LElZ8S7aiMPytIwxqGVGtsi7Q04LSZPYi4HBjI6psrStizUlR6Vbr/n4Fdfj
qsZInPBtJN2n55ZnegZBcWBQ7wVUOftfqyi3AsqdR9s56h83+8ptVxog+BLZK9Tf4mqXzpBCtlgN
MARWbzW0jzIjloV47bTN0fUFnPmzMVyHDiYS3/rk6CcJJicnA9UQDu+ooGZpj3D86/jZ6HDZl7NP
FK13oHlPxBwP3U9yxoCtfSarl3Cu95v2M8wsITTqdPVCjw5R69Edf2WlPygDMV962BtgqUmxzAbG
NpO2nnsa4/hSpz9TwRAwOOX2Sy6uBZQ1EwJcAI+07nZWM2djxVmU7W50kLC6cl26v5Uvn8Zo7xe/
pU4ZaYtNnStPisMJX9FWqwHnlssOTIap7ihHC4MgNTEgV4eM/t4y1GBizlnmEGFATdq/wf7yui9f
Z6chLm1i74DY2llABcKvwcRQ6bUgP3E9KrXimSPt9WtCwtGpyugSwjAMKLW05crDnjCcTKIduM3S
yDrVkz4fLK+pBufDIWLW1yjtF1Emq4r3z1T5ygwI+IYXm/qLzgBlxQEsBHtQcJAqK3oM8Et2Gl57
6jQd5xElxippXhvzZWjdRTqXllQPWDpbL0X3MixAkMZ61Me73frPGqKDUUUnMMCrqPjmgtcXOTMD
dGHOQXn+kUYfAqy+Ch9ze1k5sOk23ipRv12GH95/s9ytdN9z3tWY0YCVE7Pk+mrFz0piAOmNz9Qe
dgbsZWsAqk6K59U3u82843oGCg3mkOKFX4zDLrTPuZ+EQUeH4IXYsatx9qDDk/ZNzw6lkTH0qQY4
rgnCKwmpI2reK9puuyZgXSRs3p2nIqSKotx5EimfP0VKm/6ft7B+g0O4TIedQ0KP93IkhccNC88c
KX7vq7PxnbW3Dm98EXSb2Pj0iacTfF+G9sWtYR28EMsm0Bcv+rY9Gp3NSjqtGqvcuCzVIaP+jLRZ
AYfXED3izPw2kvaWI/Vo50D/ooKZhDMnrorlJ+EEZfySfUecQtW2yw1giJU06KkBti2JHbLJ2IdU
HD0quKvuUeKnyVildX+kTPut4tUOuBBZ1VtnOOsUxP8qom9+2aajudHAT2d0MgZuuwgJpWDuoXsE
xo83y1dUQs6BMjPozhrzYQMurfDKvxCXV+bNBxzawaL5wJaTAgQrs2grKMVtuC+NdyvWT0HDHhRw
pfO0aGcAS8wqH/cA8S0XWcuR+nOKA4PC2dvAYFHHVaxKjYc4+GqMYqUcfgkPDmXPCLpF7RnGP4mM
ZozxNVPWRkXWyinUhvM4s3SJXcUK93oZbntm3ovEgbBiIdLhjkoC59Yz1yEGtOXqDOi7zZ8tn7Se
mW3MihK1cDwmDjn8lm4dGOQ/XJ6uYPLZeArjRe8sNiPU91JjyzYwDZTULvkCZDAVz7P4RBZ4M03D
wcC/bkGwCZJfB76dG8efmmNTo8qiYweXkLfVmPIPm3YKDezEwlHGv4lPuHf8vdHb+xHzZUBhetJR
C8Az7eXtPSeGr/mgfehnJRY139EPRAzeOfzhjO0Pbk0MrYxhoLMmhPRJLDRs2hLrIRVa74Y/PbtF
tgb6+wEllh2ai1YD9LZkJx3s4UPA1FWyIrVWmYeWUaDjJCQ/2yN+wO3kGSu9847tkBONc/81AkeG
Ts4bmBOs8U0k+lXvmVRdc/2vkg/dN98mDxOqD5R67Km7aY44Gqh3a54sxmIong/sishkusJ+B7dp
6BzM1MmqGSnhSJBvG9qZSITTF9BFiEcpyakZlm8SoS/VFrF26XUjGqG/xou8mYS7Rs74qJt0VWGG
nd2WrZu+GxSRxi7Rf6FfWrc2sIVNOwKEF60WOwPh0Qz9JRCYFX7eDTA5As/lUk+rw2xatuqQBAHx
GSqdz80Y3yVtBpnICUfE1xESDN//Cnn6OjTupk21a+/A6jQEf2Z8M0bs3ZxazErCBnQwPkV00tt/
LQZvPMc4g6qtlchHVTG8FWb0xZ66yLAdQ3I4aDUJy7i88RltW8BCtY17DTHYwfXTlebWi4ulFlaX
3ErfQzPdezK4drC9F9JzyEw0G8ybe7gw68SsjpPRHmBhk8BgBQp1XJljUOCZikjuQYyYrYAk0Pz2
SpB3m3o0O9ZJc/ByXqKquodlAyAmv+Jq3k2TRKBn322tkMFbzZ5TRycyI1s30nEIEwHQPbUGonYM
YHAsvCr5pebpHg/FmggibxRWTR9gkoMH0qcyK/S0U2wgNafaPgEk6lfBcxS+CVDCQdzgbHWPnW5j
q+azmUq2/tqmYcUlBmRsESdO0qARjXvX1KWPKvf25NJO8wAnC/vnSFAG3tmrzIjWTFyxGPtsG9WW
NrBjY+iE1wGedenRo1HQA8dBUvsY0Y3ZeGhk+DKfUJdfCaAx0BALfdBRkFKMwWpW/d4KjVZrW71z
1Tq4fJgVXxxNh2tdmtu69pj4JS8D/lsbppHiOQ0S/aPjMFpohLPq4NdP1DKLwrWRkT6jPm6IM7TI
7JAG8pkamJXvNTQg/UuU3IrQm3MEH5Zs/8U6YZrJWleDyWhe7obWOkdDdAtqbdWW6WWgrGtO3DC8
8D5HWV7rMVyastl2mSIBAsaQfEveh7D/3QwKf72ti+JgtPSRimTN6n1KbI5/Bqc6j+qsJDhjDjiy
KK8jHiSw4+gk1UC4Tbu6DOSq/qJRXtdrHN4ER6VSLbEK4pGsrhHnvW4WTTL7gcXybtXRjtnITqOm
N2894BDm0ezdDwiUT+QNdzHr0YBo6emo76mdoWsAjAdFkCIyqJFOF/7nNPKPbZWc5YgZA3dQ6TGU
LCFms3SWyR+VrXOLBwhP76hC7RwZ6jdOhivtSYzpKPwcwoH5RHMngQ3pf7DvykpWYVczQKgYKIPJ
MXusX1Ftn1qNrN9cZ15bn1hjXpWF66ootlIEt5pl3MCEAJpgYCnT741A2tDGfSvCD79MHvwAa1sC
rqXuqBLMJALjPSThRZ3cRlXxSdKF01izndlfZI3LHZX65jw5NM7MjSETPFhvWti/czY7QiR5Cc3h
qLiveXa7acX4UNFIf4jxw1GXIR/+3xHCllSEi5ipHBXyFS+G5CTYH4vIms2yu4Embx0wfoyh1siZ
M/EIHct82rAC3Fw/vpJY2ikNy24LOTbSwnsfdssSFcCW3pvn5ai1qLed+1zV8/HWpW0CkhmlTC8p
tWi+Pu3aqfybaCeMEqIwzKA2c2WiN8h3MZL5gB9v+PauitnuCox4vm2tGr4c6LMFQkFGw5nzO98n
LJZr9pZZ/dnaXn0XfbMbZYFiUkGmoqAkd+XSStWLDDibTOPRNJJVD6FjZFCajSD+wZWsuxpMHB1W
dH3iHOKyDYz+n6nn6wkezoBxXc3nPyXgs7KccXIwm3FdUdkmhQDckJ3o+GVIh7mI06YeeOTx1Ibs
6bFgDuxEaG7KWpHH2Mcj53gRubtRU3dPwtPVdab3FRVSLq/2CDXaP8hk2s/xziEzzppLVoPhZtxZ
KF3BJi/bozA53degoqPxg9TAyrL56Zwuec9tiADAtQ6Rrx9Ur0HuF9FVB4bp9NZx7OUhKuK5s/XU
Jd1N1O5nT0kaxIDnmihaLOk7qMA3AWIWKEEJvj+nNy9DgonVwdDFj2liMPPCeE0BKOnTfJ/MyiVe
2xK8n2aq10z3L20GWqRiwihNst96tp/SnuEVGx2mmL6ZLUTOtoPfS3PoB8jQpe3C8UVfYjk79tKf
kQEINPiOc+MglfPuB9o78OFHzZkgU5gbOjgY6g8LPSEQotRMAyWmFNQZIAeSKcKIQX/6sjU8RkP4
ZDRq3TjaplBqtsXMoEFMC8mPaRFmyfxLX9cvU+aejbm/G5dKxEkRQ/67nORz4FTvjke4oKLSb2nI
6sftfbRm3AjT3KsEj/guIc/5WnJqoLTpOvXhqKCR/FLEjkBLTmHx2XK1JO1wcyklSXC5ujVOZK36
a6S7DcmJJBPpTn+oT1WW7wEI/WUTUVzDp2YeR28UvcSsq6bgxmrpWEvsam3GA3b6YIHZ70kna7tk
VLWypfab4d2SDgE9E9rsTdPKtxie9gg7LbDsT6XJlzHHJpzYWk7IACDURBMB9pqfScsfQ++/mMSF
C6YGtYaN0u3RHLzyBCphaQf9s4fwyyDwg34b2u7Ydzuz/iUxs+s5K7cdSgEO34FNVttPcGLbrP2H
x+gk3DBcUdHBWQjHT2YNj9Cls3nCaZ0hzwjffqnhWKdCUTnApyrwvMpArGGwnAeYWmLi/gJ9LAyQ
wpyE2rNZHU6srTUXw6X2orQB3GvZX9BJ/IoyAZs2c86b6VS645Zh37YL+A+uBdeO1vEMvlvFgLIU
0OxDKF0x5zrb7q8aRE52yAukx9swRpdK0AhoFRcqxzBDd6HFEXOu8az3OCZR/8VhpCl46OrnKdbK
ZVr664zGaatK96GvveEhfwnHYGPGEau/9q2q7oP+B9x+DWVuqGm1OlRmMBPsvvtMe3PohFdtuHGc
HBZAAZwNrorPZLSyFH29XvMhkWd3lOtsBqVQhB0ou0RiIxw1IMvvTgDcrpXhP0thTXLbm4j0G8Pc
D6axGz8eSBgUV8kSxF3W/cZeQr62DL19x20wq8ide3OSB99oDo+fcvqVo6qXAP+9NWhf9FVjexf4
8Q1341AcaBO/7vsWKSWl3eBDjIo0fcjdUpQDSSF76zrefySdx3KsTLpFn4gIPMm0POWNSm5CyB28
J3FP34u/Rzeib7eOVAWZn9l77Z3bB99jiiZCY+moOSSMEWs/5gz3qvSJPfsliRhhi7p7K2OTqBWx
qTX7Ghb9V9WIByrtj2zEh1ejsmQZIiOWtcWOIw6AILuLdQO3yKqHk4QUNahya4WI/+GXT266BAFz
jplzZbnqwFHXVgiiAW7XG9lPv2kWHavaQt1NUDGvp0FUMLCKW21bu5Zz1nbUjSzUh1B7L+WcbuMY
68SlsSNsPtnTp4olQ/CQqeNuCPIHs5KfjDAh4XdXpxtzAO0NIicJ90dSZRTLmsW435K8zG6FmqIe
dCxhRFlZTvjna65X6NGjn5msIFp8Cw3N3EH3yl9VJLMy5TDE0R6kwP/nWF21TNnIWgAyfRVnY6bg
rFVhM+vOITIkc3ybzp2bKcfZkimoG6JnUzRrdepRKdr7nniGBnVabtlXPRXXCL6HSlk25OxM69xD
jMEnhdWwDciwi9G3kVW8apuUdR+0E/ajPcLEqEo2imzvTatw7gcbv9DvWopavay3DQhWy2Fc0STr
NARK0TLiMkL/aEDnbqzgs1eSGyeUVyIYlByJeIdWcUGJQEYxsy7MBjTe/cheXv+DwblWx3ydNR0S
3vY9VrNND+/KbqqL2RYss1z0vxb6z1zbzIO+OEVoNycIOx1FNEtYJ3BJ1RqvvegvRmD7KI7kx6QN
pHoMt6yQJxJwrnBJ3uIAIwPbDid+hJh2mYw9zEn5G7pwDz7lPLMalAC73lfgftNwZrYKCEh+aTU8
eENBV14nTNoE2taENXzgRcyCzDmbak7biH3qSI1MS7I+LbYvU8ZqUSnkzrLPsQ54KFa+HLvZKI1x
0BRU1Hnx6WotYF8F6UUHZYiJcZAy+SetbWPFct9XX5VfHGysHTkEoQwMrB918FCnd/zvC2wzSxvZ
1FjWRyPLP8tZAowP3vSlZyklnzSg35mgYjg5679veAeMtaZdzw4eRWWzGMf0wpO/HA1grVQi3DA3
GVe3TLUPRIgtra5aNyqWdlc/k9X0UBr26Jp86RL7oIjmL/c7tnbO3gkNb4oDAqygGASAH3sWuprN
ao/OXHfT62ikO5FOa5Sv5jzTPU9Q+QxdrHWOfU7mdU7mD8AHQSEA/4Nwj0+NRHgjneNA5MImbyAl
65nQpXXC/xLp3E8aNe9OmyO9N3hyyGuzxFrYXzo7PUE0Y8l4Bq8jW2mmXnrarB1LeqInr4hvBOES
CxhwRXpZey4ZBVVW/Zv/s47GBX3LNmxi9l78AgjH6sw5mfTBjuocKlZeiVMz5pDAWdu7IfSDEC6g
BtQi7FdV2X3khboOKvOdieAlyqRXIVmbEGAj5gIbnmj3UPJ91/JPIefFGuJ9ohwQ/tWDs0Mps5QZ
zSX/Vxstolb7b0r+d5LlPUHVq9b+WgHunX+E2tdsl4m1v8lnw2IcJ3UPKZ0YSL1/Ti2nFmhvN2oR
5CF5bP5pWudlsqOg+K6QFZe+WGmWtgxEt2xNuDHMFPVyKbV3DSxP8BXSw2RKi3nciyE6jQF5A6fQ
ebV6T41e6hL4YPqtzCpQ08L7SxwW5AG29urgrvS6x3tELZY8antdaZD69A+VtiElvhZsjr5yCGMp
LS9sjr2ZI/oBUIchrvkafi0r5DdG6e85ORN3/8nHA+CzqG8qVt02g9DRASX60w00va1niJhMEXUr
SI8K25sBq4P+G/Plu46zxGfhm+36YINkDrI4kR0lFkwq9iwhX6WiUXtGLRch/6U2Uwh4T5J77OYf
SWUxlgYCEisXRPnLgRmmtDy9uCX4zkcZbNP5HhME/vQwnRqLYZW/SB2SqNVTmGB211lTTHvcY7Kd
U8FOHa8IUyHIYwuQJ/yIp47jZypWLT+wdAcWTxh2T4RzA4lZdP0DT3sC4wi/57pRzm34YYN5KInT
KyHXsZMGa9KwKlKW8F4r1GlDX3ll/8qtHyKztMYDcbp/Fr2UVn1U7mvTqrgpyw3oU7/+yXgrGCT3
KTvSLt432K3aYj1qPHu9ffK5pORt0Mp7IwjzElg90ZXwyIYS0H70KwIwPshhA/YkdvWmSnFUVYTG
wzNWt0SDL8Go7dV+n1mXXH8xKEZDd6bGtNin77Q4h54xd5bFHwWZfMzkkAJpxV6zuNhbYzfRcOXM
GYkPRY+QrqHDvIT6V0FYu1N2zFZTVtQjalkc8a9ZeRfqC3Fznb6rAOfkh9LaqgV+CQMGV7fGe8I1
cZjYXEmbYrp6lc3exLSaf7AJ28RqvKkwJaQxol3uXJJPSnAgMZZU1NZMx11dg60GPENfqEbHPoEb
lwc4kSviImp9U+DgczZmhDzzkyk/QwBSHiDB+l9TCIh6uoNQWNr4/QsxL2Si5TzVL9AzTIKKoTlr
88a1P+XRixr2yyohJZq4EfsmWJMgJFgIW1uYBcAG66eJuMVJCEHbmh86Noqynof59777sILfmm1j
eZ2rwx6dEcsLzTgb5g9ZGNtweiNWBAcySBkDGR0LILZaFphbhDot8nuCQVSfwFqaWOcrNpk++V/Q
5nVCmEiSa67Y0XHjfbb001Hcrjp7XxOyVLNtBvVAEWLyi0TkIzMeleNl5nqWHACwmxp3T+ROQ1Fd
xtYhrnbO9B1KAjOnd9W4F+2lLP7wmhfGHDiIhpPJKg5Fi3MRu0Lkl58Th+4UfyqyYssLc59odbYG
FmY+pd4JWicrhtn3SLl7+3SHBHRyi70VQExrboBzIQRdpYvI47tJvLx6T1g8+uWPpILlYuaNxt/6
KBWAQbQrxNmxKOTumKxvWb+1yFIsEFoZAADKAPMjNCOsSxfdOTc6yjyArTWRAWRiqvW94dZr+HUg
9FruaUCw6cbPlIrCviOTXoBWDJxDYnPNpuvS+bIbbGZTB0HgRHFDkgmZobk8lFShFeYNbBi5cZlI
MdPQeyTPln+ZYTu+QVDTx7FAOcK7FI5vTnIgd5t931oZHrVyx4LAbBTYmn1F6eDW61AyM3YJCAxJ
HGrVmxEgIrCsK+tmcC7Ji810DhtxrPCsipAM9mkBDGFdtdFa8ydCCADIDOnF1GcNUbqQauRp5b9Q
4CSYmhuys62C9jrRmjMMiYMTAvCy0m8wh6s6ZGAhnA8b6UpcoUqIYuWcTq5E9aAd2oQWyW12JYdQ
6v8GwdUiita3jzXgnSF6CYr3BMdiCvkwqJB2hidGY1eHrqiOI357BSwFguvs1GQhjPlqA+Ya+fVC
54LkTrdYgnKf2fp+GEioIZiwfsnNq1OQWEopUGIsT98Nth6MQpncBZCozxArIVboCQO1imxky+PD
Lds7x6GSnd3oNNIss1AwdU7c8bvuwCl4qoTG/mfCPCregBe2HWkfA5vFAT1UAOzEENemzV8cZJ84
DM9K/6+bBhqj7tX3ebDJnmudkxNkfLtIxvRjlqcwbSU+rRyZtAshBuresHXDuQRa+vQGAec5RZXJ
EpicaLz/O7PyvTJ/WgMbAbZtPeHcEDOdalgL8qMdZyenemkPN41DsTVCvG6qF/TPsCcV2P6kUVpk
PNVwupfNnLPFeekqfNoA9jYxFtD4ArJmUUmB1jpfIopUgwIe276w9h1sXImMKQuHRQVDr4hOPvE/
6HGXbv2dY2w3VhpXuvLA4usjLBA1lR+aYlE//faSiX8FSXs1llazIkzpUJOXxYuuhfW6GC6y+5qz
P2z4OHmyr2xQPyb3sLbOk89EHDHyQsKwtxNzRLIDs/DVSl40y7wabY9vsdnazjGb4aswkGL7xrWc
6ZuM6kGbfYDlUXf/BptidFhM1Qcpt2b857JKDtw7pck2zD9ZiC5UyE5NiGw6uFbcMSpzzB5cBEIx
XtiO296cLhNVkMppp39AfcPGQMDxT+W+k49HnxsBK+QVZo3CpaAzjyjZsg/4WyegXRbBvXzh8L1q
1myEyrRGgh6Rk2/aRSnlCotKW0G5Za16/UJQp86S1xyTbZe/m4RmaBUZz2cmUItCAZVjr40Kmd1G
F29hmK9TDksHCHPTgK5Otg7HcfafuLRD34BUisWZ0x3wBs2h1tSuirJxM2o9SdiC+W/A7UVwswjZ
DDBWQbm2RV4E5f2z77Kt0jqogSm4HMxcwbaxHPgUmNsqr4Cvm4CtvhXYk1z/4ji3Hk1yBImo0xzu
k6cdPs3wQqpdnSAMNTbGHAY7XUyXeBc9Qg/FZRB8RDSd8W+kBswlV1aW7FyCHYU/dwnfJacCb6Ht
soxjd4WHx/dpgPCTIeUKk4kfqxBgF2Biq9/y8ZJN6iaz8q1uq6CqgVIme9+6OHy0RkB54bB2O9Pt
lDC9JhQHYL0a42Ibr1b0O7jp3owfA1gMK7ra3JxqfmLlTK7cCqXCIqP9wj20YHcNbetEJiucKirH
ZZDjZwJKwNbffIucm6LOGp/7AMpI6V5Tlj/Oezce3R5XDKopf3ZDB6R0rBQgwuZBLR9Vt53iaUG+
p0dDWbiXXBwnQrewoUfBo2Jjr/yZ5a+TzYE7V0N97RHdCYJbcHbF8hA6AKYKYGJMaoHLL7uGf4mO
1G8eoYaX6llGIEd4RlREOHzZivodEn8zGVc2JduC/N9pOETBXgfTgXsoLT5I21vAp+RIeA2y1yxq
KMEWCq2HUr+VIyE7/qtObHR7Jq8yVDDnE66GflFm/PGHZHCXaYTVwMsQU+QlEmKkAh+iK5eT1W8Q
V2cV69QLCQYusKvEsjDeEpcoFo55V41zZ37plZfh0PUPseCM4k5GaJCCZnKjzzZjduaeU8IxzRM5
iBjhUgGh2bzHdO382Jhr3HA8HXUjZsiwTJcOX4iUDE8mPDn8i3PVzWibvefdii/6xOqUsjB/FuOn
XZAFWjgPXcib4pgr3/fXg9gkPHGkDRtlBm258EK+G595LTIpyWYeLNrW0sIlwd+GnqLReW3Jl06L
9z5sL4UCy4h/6mUavyefwwOZAFt87o5Fo6TrMLoM+TlLjk1B4DlUmR+GmAUx2TK/l+oz7/a8EUuD
HbBQsfrfC/hDyAnzkGkBpKHqN+w2isrFfytRVNL9kQSFbIDMvdkGfA4nhIWAhNT4ux3XdvfhjLu8
wlRYrzpX4k/XN25Bm2L9Rt1NFowG7+r0blW3AVZySKChycxFqhcDx+9A5J7KvjMINvF4LOfbNXrq
WJXZ09fYWwORA52mywS4imPZj14sNNfSwVzxr0SzC58+LOjI63BZ0t/oYjtwzNsRrgWAsixCC0mL
O72W09VS8BeXjIxwRUbThoXbYtLCRV2vDXRxWbYiKntRVm85SkAlpq/yvbGVBzs5q34AkutLV2+g
6INWLKLh2dk7s7tM0VaE3uxBi3qCbn4J15HiZeDNZX2H3BRcLHVEiNZsGI8BAbM9x5Tp/2gDYl6D
gf64SKiPMSDZCQUkAT4MOAxPSl62hoHvekrfWbbg1Jqwury08dZXTxEDtuQFKThQwX5hAAcacHlP
MDOSH14QLStWBmAPFTlfNAJbTTeiIkir3Zr9qWn3yoiq/Ok41MGZsS2z69CgOCk9JVuFyQsxy7H2
KMq5qodfFK2U6Y3uyZrU74Km1m6BKAIrvUrJDFCumi5eujZmgVtKaQeD1+3OkTLvqJe5eeaNHa1i
47s9ojzkou2WwrDpnol2MAXEtmtTM6lJvrGNximhzeqfrB+p+2si1I/+ogmRAG2+pFJ4yfxDyCsH
gHVFxFwwR3lanEEpSvNFGp375pHyHqt336fX0A5Rs5MGeXMwzYkX7/6K4T0AWRaGEHGfBBwpgnhe
/t/cm+mdrJepAsC06asaNdRLU9yTEj/bRs8UBmmnjlssMm+aZBfOsWjqb3mKlCyluphnMvkWzxpb
N9i6ARSW4zyXadess16C6kfwNURdfZjcOwVxKQeUIe1SFbT3BW6S1tiotGiCnF8xwtkQW8ELPLJO
FqgiuR4l8Tl58ezkNo5eC53UY/IvBk+lFFKVv2D4jElixz3MIM+rKMYU7HkxJMYB5TSPSzTspuaf
RRovkSckJBgYNqV6S2Pum3ntcdd9kzbltQGGoA6v4/SWkHzdOGc4J05Pp0qJVgDWgeYer1SLngeq
kSZ+J/JlfYGC1Xzqdr3wUVXO3+X8dymJsUwq2AtxiQ9Du1tJux47crHG5yBJcNRuVXkVwT8bcXZG
pSL/mIYmLhYYHd6ez0SWeOxs76ob5v0LC38J40ZXLnXlW0MvYrEN000OMZZtWXSf+TmJCu6dT4w7
Wpk8Nz756Z4c380UUOvgXw10r2COHFzT6MWBWx6N7/wgmd4Zs5H8TBuawMRmrVl+BJhjsJ0XAcsr
5zjIBD3iaXKeku2tLRh3Nzol4S6iXK1px6ZZ5ei/MZqIMClSLsfgkEbOhHFXmfqmsQBH6z8WQugO
NaGB43q4dNJdFChQ03hDA6/gSRxIHGWD0RnfJfToyACJhUnRZRSR7Sw8qKGueAYEscpe1YSAcDSO
RBihf0n8YDWGGa2p83Ckhiv/TSrBwhI7LLFnx/dw6settdKpaSp5bUBl1RnNX03AzLlDSFbLRxi/
JK66HjAWmeojJe7A0pHZhsds+PFNuBJ0Oxlp9QkXosvCsFMyIqx+pe0uSsrKpr91GJQYQqkTU8Tg
n+pHPBWwuFXyTH9c4o1YK8Ti5AuyUqzwyy7kMlMDvMDpamAPmwXwZOc6mdia6quLrgoZDcM0rO0e
KR+fU4REN2TQSBzgzFJEm3tGRTA4t2yKt2yttBjWYnVzh4JWH7E21jf0l7Y4t+VTGx89tbEVMhpP
d4AFsKtuiH0OsqtJy62NBsntNexMdSEUcF3WVeFKCCDOGRMlKTFMYMLmMmUkThIayETBOMvGCVdd
uiyzav1hYGFCBei/2QmGM+SWytFIthl2SPuzFVu1elOyS2UzSZcP0fyLp1+7vBazzCpYSR2Jbuk5
JlF8xbWi4scRZ6MjktYq0wzsri9woiDMnCFYjcD/Bv5DJ1wb/meEVatJ/8L4mquAFGS/bsjxY/Pc
I7Hlqq3AiHTB2vKfPRJiP34raTLq9DuOxH/ybif3AvvmVPkWqSkI0tUIi7XmT/U7JL7kOhZXLVFX
IUVCjZVO0IL2/UfLXEa6DMmRlHIYVK2/RPqoc6j05auC7iBULu4ESnFclSxge5iDhvne1eKls17t
JLhDwN4O6puDhlUle0zyrvs6VvBtgi7BrOgOD3NRSTrEFqjaKgO6FoijjU2o706QceB7StffGd1r
RXKGuFnGL66FHM5KXu5EvFNRg5Qk1wTpzuVmQBQkK+j+6rngWwsZkYB8Hufpwi12XsbqajBxNqhB
zdjdNd3byEvri6WpvqTxzQz3jomSG3VTiY42owGmtDYlXebRyY6zIz3pXjP9KtrzpPzMzhxyUDT2
sCqnY9QexjRAQALxIUTtERz8eA8ZEKNVuSwKjhNS5mD2F/LX5SBM2c0TcGxteuOTVCkw9gzLUIID
5ofqyuq6YtqL30aXDHuShZnfM4dPHKou21JA9p4g8bDtf8ssPyZ1tbVBR2hYCwxY7ZZPH5ufjQql
lcPqh326DcI4Ozvdv0hTsZOsQmw1pY89dGz3uX8I8FlnoADxPRa3uGLz6vn44fJDRHsJxGrsGfgj
JU0ejXMVw2cHNDFANMM/c+GLyDDnKDYP2L5GhF64L+C3+MnYaW8ZdMOI+WXS8mbrW2IU0I8dVe3T
Kt792AtTTiPqlmRtZ1+JLHEEANFbC+eJ85cZvIZ21Dyh0qvzndWtbFzgyM9xNQaHFmsc6qvs4Q9e
K1/98m5il5I7Uz6BYFTKuXlynRvWztYfyEddDFnAG1ZQm1keDhEPrFeBWAcpEGykw8h2FZZoRXdE
5mTRkoKjIPUh3fpUAATtGTr4r4VaoKd/Q/VNFAJ4SayxxqYtztZ4n4oT2dz44xM2NsOCcUHDdipe
t+0xiKHVbbVyNUbbmDdu1DYOrLV+O/aXoVz3OHDKazdsRLKPIXAio635J8h0sa6Sj59S1zW3dBeE
+sFm1gGggrPFaMs+gz8h+/LjLV5xbBzgssCBNxf0znr0GgsMXa+GypMcuJT06qoyIi/VxDPrKBXd
cF3jp/Th5Bag5QXTrDjqEMIuGjPdtyXUjVg690bbmPVOc7svwhC2LhOr1CKoFKkCwv6PMpyidcly
26CtHHHL0JlyJ+cb277FPm2XccdYVPFhOsZB5VoEaNFOG4nZ1z5ayD6Lai/6CXnu1iVBMwP2lbeb
bDw6tlfhzy61V0fEKzF9dwoDjBi3Qwb6c6TnctY5wNWiPOSJysH+N7n7yPnrfXmcMNsrUbLRR3Ew
s6vFU1UqLYX8bbCcg+lsWAoTv6QjDWRNEXpmbR7tih1oeKGHlUxzmFyZYGVQLhRLA/5P1vwICL8+
QUwBVmgywo+GGz4yBwNCbzH/pznyFTBrP7nuKdFzYPvlj85uIgyBLXc4bFXtA/lpz7dPv9dZs+8J
vaOGMofT2ojf0Fyz/KXHZQHT0iORntvg6+6araOh+TPeMj5135oWJnahmtDW4QM8OeKu5RBDcxxq
UCgrwVZNyBjd+riZGuwYwDlIzRzTwUsNZYdAW3P/gsZfIb2s86cGL9JXd/BJFKqxUb3lKAwyvuXO
+pHpSEGE6s1NeTz6Rd+ySfGpGZNTE+0yjtQ0gN2ilgsM3li1xLpM8PzgKkmN9jXqrgmW9pSUhiGZ
MTo8NUN818vmKR1ECZSbVcAfiYcm4p9u3Z1OY64rNyt4N8uTcBNmTf9at9w6EJg0LIgYEGSCAF8S
1O5hNGNGl2EweGnn8rf7y/QLa3HWFcpOD621xbkc11uENZh/aYkSa5+HF1Sg24iiFXTGokKdjZrB
n41tRJQyoFYHf2kwxXEn96G0/O+5lq1cbjuJGQkBbHFtYnAVJPiCl7DNM0AbtiCPoAHRNf7oHeq/
nijchr/0x8n9SwNsS6KtARtGhDA8AogxnKWju5jYhdLXIFf9CYt9zrLHZ+MRorqUPhKH5it2ibIS
H1aBgoDxQxwFuBnfVeF7oGmpBdHL4/kLpmBvtbCFtmhiDy31s4vCpoRPM3IYpaQaGtlptHUIErUX
5dlOC0aQeRx/NfHTVGOu8m1qL7PXzWfVU1HA+cZDcRFfgHkYV0F1nF9hO/DmzPuE+GW3Jv/R4ZHu
H1P8rY0cw7i5jHmHW5GDMCwjfiqkXqKeO08GXzE+nCr0ah9ZLZQbQ/dXoavsArwiLgMsE/kxmsJG
WTSW2Fj6PiAe3rHOrfOqYzbIVlP42el/SMe2JSXJML7bcJZ0jR90HBDvhNjEkul7ChogdLxR1aPB
ia+qzsItLpp1gjRHIbRFmkWU47rMDK+y4ImFfPvcbxG3CPC7TWQ4K7s6lPZ6doDWvJIVeViI45Fa
sXetoS3AkcIqNvjMyq6jTkILw5NiZIPDS4IS/NJyLYnoVvImingvoOiUqFhbzBOAgtPU2M4GnJFT
2VLkJuGyb5yIilzwFfprl0FSCWclDXk60AjoGNKbBpCezbxQd4ksNKc9LxerrEgg8Hz34crkUGgW
DhzYoiPO1y4mVBHDW6Q656QDEEj6j0RqWsTdQzg9+sDor2KoFlmJ50JYahouXV698J7217J3vST4
7uNPbB0guDllboXuxXSCiICuCiR6IJ547d11jkUHTcFaorNLmdKWTsBEeXbHkXG5rbnwJ+s3Q0Qi
3Hhd1vvJgvATkPA1viJaWEi06hr5EFFt3QvwL2p9bEmod3Ebh+Wld3gO/LeCOyq0QNOfYtyFDu+n
imOqbKxdOFgnIceDiY5YV79JP+Q7WbNlAEhxSslBdeH7kKYBr+Qt5TfM3YvKnKRT611vD55tUXiD
MtW6qwXD2qawIBTArYF+MVtg5oJzd1dDa1DdYV2zTi719eQi2qbzNnn8CB/CNyfoljN2JSYz5UI/
dFBS4+Ri0yOZA+lIH/4AD+d1cm8mXYwa44m9zpKt/q0cXqfhO2BawAerjYesXRGR5SKkalDvlKRc
KoJBXzXs0VTX9BUTYTuGjVRCfCV8QtMkXhqkDqYb7CD6vzvUinkPPva1Zfzon2ucaQYxPjq8S9tl
Vom7LanezWbnVMhJzV2tfJXdX6nVq4IXN2FnaAzXOvlU6cnUutlF6h0yO/nvq15AR/pi6M/i9EWg
UUSbmLjdSVMAWmv8s3hKaC4gI+A7Ap3yUyTrTKx8lk94WcgePfmWTmExHs3qRQVHlOJbLiMW82/4
tRYwkYBLLdX8Sq/LRVcs9AaRCWPn/7bSg88qY3gwrfaDFwzLKTbRZnyh/gO9sMC6T9Tg0owKbuJ9
ADJK0oorytNATj2iJ5KsT6nadCZFRLRvuS1TCnQNJlhYv8/DOTrXifs6A0+VC3uHFA26LVoWjvth
+hwAFhTtJ16SK/N9QktQUu21dgsBcDFRSPjZL/NYVsid9VU636L/FIZDD8olgyxJdJsGiUfT0XSw
q7xULh/Frsw+ev3eRy+sPoTp5ZT1GVMiGfImMkcxSRcwuwPUGa170zPm3oyZO/8C5W6hAfjDyA5N
4D42XH/qZdQfg42vKajWmfuV8OBFVDlYFK2E0ba7KW1EdEz9ITgz5WgV0KjsmJr2W0u/ancn8Q67
wxnaJBVZBq+KivcVDQ9M0bWGk5IUENbAgd2slVk1R5Blxywhafe+HJkycnHxfdkMX/zy5LBdCfpl
JEGQ5yCD8ZpNkFXKmQBXkyOLQb++5BzJFowWYJuAT/Z5fFPGI95wy9+AxcjxisYZfJIfg4ak8yXb
QOQtrIoSdpM4SAM+KM05SZYzbScOBdSNZkIiRIWWIau1yCIsEC/t9fxIYPQiN/9lgPMjee/Yv8FI
JBfySyuOwBcBRLCGQcqAzSp5DM2bNpXr+UWrWYUbZ59T1z3b2EXdoxIyEBFrs9a3jSTTzj+X3dW1
f2Mw7GQxLCrmUfNfWmA6FtQwueDqjL619iXsXznVkva7JHrLUfcDx7Qq3HVm1quKMXqGpjQo/mo+
jNFptqVPj0qxijNLhe/CMN2ChozaqO0WGkEik1Ys9RnRY1D/81Y2KAQ5May0vrQqiRHxkt/Zyr2E
r8Ah03py7lHb7GI0xOTFFYlHYvO6wd6mtvc5YLVtmSY9bKNnifnCtpMQC1zlAE74tVjmCN4L4N4i
uIT+bx+/9f5PEp9sxVnlGGXY1C815n0kTXL7rcsJhQBe1vbSxG8xjBhympzqIdhqYV4fq4NsPnHz
LiOye1UbThYShuqoU0qERAcJquf+M2CE1EYX3UWfMd7BCrUIdlSgQehICOpejuyymMJoJGNACLWp
Nl0f/eO1w0jk2yrK+W8zfhvsv4Y8iVx9lCbwFBXxl97vTHOb6q+ktkjcHgAIsvJ9VBsvZGxUCciz
I61keZui3yCjoWbG1vKt2yFDYDw9jvov45pl1Dux8Uedgt0uQg18Qdyq8qJlo7vs7RV+8Gb4yePP
TJ2A93pBeR3Rcmn/7A6UgkNIreaBd+7TswUApdKmF1lCeQ1saLEAN+l62LRQIYBj0/80SLxT2S+V
4j2joKjyO8npcULcOcDh1LnnjC5iDqzg2oXXtjrVJX1yNqfh3IJsPxhzlgoyd0wJ9kREcEDejoXW
bCw9EV6V7J+JbXySt2i0vQ5zQa2dRvUV3hLrcsMzRnVrsDq3yk3luHgAfGtVNbeKA3Nii6yD6Jp8
QsMAS5e31jyGKROfGOkUU5/c/E8YsYxRhamz5ILQak4l4WVIxJq7rO8RfIMAL61df4XYRJQREq+9
0X2ftU6/w0GzyKtnZbQ7JcRRHzFphNrhu/7RrsXK6MNHCOK6M9tDMewK94HvzQnfG3NiuzTRMP9k
rGGqhwyS1RQ9TfcYak/21xst38ngBuO5smFr4/NQodOGNR6oCScbNw45N4KJD1uvzCLTlw2FuyvA
G/bE5jTGXsufPMELPL5oA9FPvANx9gaWHk32R5G4lNbbID9c7TjZp4r0R37RaTxnI2fhREU2pZS5
3ULXBk8PFSipwHTZ3woz4He+9Xp7LyMOmnm5WEkHz3yEohPdOWd+V6nLiMFI6WZ8aP1qwkSS3LTw
bVCvEenuRXp0y3DZofWLi7Uzfaj6az7suok+sNxq5qNVjvHoBfKUw2Vj+VwWxmquZDLGYvj8GnSG
/OHq2CEcJdlD8xKxjaJfczqXqISJDWZVyGjSnt/NhaN72nBLxFOYNFDfQHjY9b8r/jVluRfUaxcm
RI4KgH1cR3E7qrQWCKqDvemiNWjJWWJyhiynSA45VFC2UEG77dWz5f81lGxtulUJN8/Cf5btoVML
WbFWrIsb85iy3UFUzxJbh+Igt9WI55pho4qQqPlTyNRAkt2Vb6boweXauwHZFpk4UBHa5h5DQLem
T3vAWKde4SQhxHkD4esFbN9Jd1mXre9RitkSD7Hcp9alGTe0z6inRLslgmRVoUkcX0I/AzFy91Ww
8AR9lDSmPTIPg/bwL0Shqu0mw9qOFdoCk8KWCMKmQgWAvvarbnhMzwFoY2J1eSrYlEj0KRSwnFSN
2GX9qyZITZskrmMUbdBdpfJeMkcW2jWglOiqc1U9eFSU+fODUKGO34AZkGZAEj+OMQJWr/e5Kkkn
bRINeTrDVHKI0CBzZfbxJZ0Y0gXIJyNrxbMCioIFHqqqodobzTvmS5c7kQWysL9zavTB/picblF0
Z8t5piz2YF14inoTECHz5j4SF54zpw/Fy6j+5RSRI/EOVRdvTOs+QBmzwgwQ5KPCJFebxW1S3l0+
F9GDIh5PjvmrJbCeEAkH7018KEycVQ/ZnaIGuX91zMW3H/wJpCPYN91rEv7LUbTK6Enk5rKvToru
DUgLrf4tdF9G1galsVNHZ9HzfaIIXwTJQMTYgZOPGfathZsOnrJGFFQiKe0I2cqrU/c/js5ju3El
CaJfhHNQBRTMVvQiZSgvbXDU0hO8KZiC+fq5mMXM8nW3RAKZkRE3kJa1fVdQq8CoF7OWls6F9AeI
poDd1HFfhP0R6FPXvLqQgAwPZZ89IXGYHMkhebzMBWPr7D3a8TUF5uG6jznGT5/CUwhWLqAI3J0J
tvneucXUfpNPZ12656w+2hnsDoxYc+9C+2Sfs947EqsuhpyyjnE5cWhGGjY82tU/xayG3JNHZjvL
nY5yBjIMZRVsAPfPio4ZC2FPInDwgXdQ0QdSYeGYMOYcpJ+VjxZGRUMU32FJrNg2C+nfxAzBHf8m
+B5lTKyAhe99xNnknTgKUuZHkxh3oeg6yPce8G3CGIcxcdLxRnEgWBif51uJpg3YpI2+M2YOoHQV
kxEjSTP+hASAqmE52vmzBfC9DpN1oCAgQPo+Oi60nDuMNUtznhk8VX5RJDJ6LFXA0JsRtTC9GdCK
hzbdJ1AsS/du/Xv3AwkLRLaJ52F9T7PWJlL70vqYxSGer+lwa+UfQXvvzMO+QDyxWFDxolkjuXq0
Nh8jFVdbQ4/ewr05HsSmWtTBqeYtgIZbCf2zLO6IVwG6vZkow4C81GbfCcJLJQmYVZ8i7wmLb3Mk
i2X6r+XO6w8Lp1mUnpDEVsSSS8SjIH3DYlp/a9smouYiArdndAULFTdNj5KzvatZsaJf/M0TVl1V
nS1IsGHCZACHWiF+CBylrq82gQVG3N57dQ8tzd26WXA11UT1adruStbM+KnN6y310BttJ79Oe42t
J6ChkGTBJZfXjrcF7SmsjTVn9Idk6VA/biv9EobRzu/FW01AQ+PviX5Knp8V56/Bv66F6UPIrV58
DqxoBUA7iYNQT5cetyH9MbtA/9jYYInFHkLuZK3D8I3LRDNOZnuHQ1s440XEbli1/WVMu73J3jTF
NMOck7JKEBHvyvClN/WT0zB6oi4O/PfT5/VezqV2Dt4GBJCYh1HJRpb3P1GJaflLRUQVcbxkyNdD
OD/Az7uJ5/yuUdzAoWIU/jXixIE1bCKMVufT/aA+lP0TrWslX3Vh3pg/Ov1YdvGBF48/JgcLIlMe
/vrYBDOh9qa+m1dDE/NSi8ulLWss9dY2a8Yjbm5Sjvovaoa30McZWDqsMBhGLM4B5JoRBpvPvDT2
YaGHfqzYqoht3/Da288schX5E/rBbkm8YrFZXiyEpZTotqX0SxvUjyFAXqB0ObmlRfIBdJD6h9Dz
GRX814r6Pt+RPxKWsc34NTQ12vX05g0WjRIgPVG7BZ6QZJj/CxPr2OSUMvnTyeVOl6DYLjNDb+y7
D43vDahfK1YxdaKDKaeFQzJXpqx/KBzaT8b5NWk4EaTp8GC7QwASO/DWJqjXVvfPpdNc22F163sP
DVpKoSmrw0r95kDgDB2CsMLJHvK2gn3UnoxqFiYcj3cKQfHQwkfaq13CBNLnzWmWHopEiwnH6y9y
Dp+WmR7FiubwtWH2rnHFQx3w2PbQEHSRUoMTdp8UH+yRSyml5OedF/dJLrxNVqIrktZjcE4OE17i
MGpODaUEreHFP4VPscYehKGyI8sMhyRGITH8ZFwz7tbgX9V+Kl9Bh1oOfs1PWE3r0ZnZmenzNeh+
Y6wsmiKeHSjrO6cHQISl/7drqq0nl+08mxtamMLdhHNYJRVFoAWP4SAEwsFwZkqw1RZX3X49rszO
gz25K4ln/Jza6tH3ODnMMet08FMFVDXNwjn1bIOurf5T4URlHUn+AXbOOP3qHjMU2gbsgXDdwqv6
SFxyMw/hv9L6r5+9z4gkaeKNH0GFImAtf9aQPkXEp52EGDf9e6VBA1BphQBCmpkTBik09ByRnqCv
A1yhgQxN3BjUdUMpVpM7j+zs/CLbfws99qXb/1PEmRIRcNLOu2ELufSWt0++i2ismVuNDaUlTUsT
TCF4iHMT2Rc1TqwqzGk7RqBOgPC53FzDujwS02KVkxfVLkRolAVUHjujSDEYFZz3VrysCHnMWXV/
ZzO/h8SZt5MN/TkVXDU14Jt+rP1z5gHeiNgW6QR7HDO6koXLKzVJurcCUCYtCZ/OS8oPV4v+n4yR
WnxSZrx606ekCZ8y0h6DCT8DtzvPeX3I5pFeLHjVpq8ucztwi/sxQ3pv6uophA88yOBXdZzYvMbd
GYL3vT2/D33Eo8a+xENL39bifVqc+eihZujUu7QO9n7A/dGqWUXNzvL+sHxlnEggp9fpxa3QSeMB
FFMmEHr9NsYhhinJSz790GwXVwm+Pukmc7TAVoN1mLLbiRQBxe2aJ2r24VpJuammvkdxLt+VphBn
DNtypyb+9A6diZkZ18Ap5n4MV2TquZ/1r4PjvyS++zaXHP3S1PrSiTy6YXFPoycuxeVF+orzJGID
sO+nFmK4F8hLCMkMszsPcP7DfoxFv1ZsMrZ3Scv5TcrpleQ+tl9aG7nyjrf2rDkvW2+lTR32Ivo3
MTI/+C2pn1SnT/FobXu8TGWj7lv/vRHmQl3fB8V8b9lCVmAqz3SlfRs+vkVRolbxVtUB4TzY9ETn
Wjf97gVPeJUBxHM82N31RnPi0wPuVaskt+tG/2b8w6np9yYsH/0wOOIvORUJwoLr7py2vavIAFS1
eintVN9Yg300ibyGPgi6lIt96a/9vcq6b2FtT1J/B5kJuKo5+IP50xqb6S7XfzL7Y0d9Cym5LLnl
Fq4IqSic+dUPt4OVHxKGB3ccOewCnVkfFGOoA86VOdPFkvx1FrJoEv9wji95O1tYmFYos7gduHxa
Tr6f5AgODIVlgCaD0wGQW9vSamsFKZOxPwQMKhVG7+mJm9waUpz/+QMr20wOYV6f5dBumnfZhAAB
JzBHCU5HLeedWFhCMep4sdgJuDEwkOBlL6B6Us/buJRphjCvim64b6nRa/Pl2tCdPgz5iyR5HxTT
eYS7jZ9lJO70wJzHd884xzTIjzhfa+7sc+weaRL7V4NA85YSolDzY5puM07FySaS1ybBwRuGc1aQ
dqdegGcGTkMerF01cmIKqo+JKYDWuNNS+V9L7rCyx9gyZmviveAFj0AunRsIx962V5Ra5jWDhMMg
XnP0IxXeWdCEKkyJTcu4aZlDX0GfwXUeLaPHDazxgAoUW0EjCb3wvBkCxuzGvgyCYHOaCEQzyYBT
OvalIhJDBGrZuRJkORlldYQwM+1i3lkaHpQq8H2VAYGYsYSiH3PgtkJUn/hdFHSqtBUb5ewWZ08P
1AcLRh+Jn2Dhr8gP3vYfsybfDw3ukArnMQycxUzv+MKJeg4lX/x51Jil1yQSlnWItTrOT/ZkqJPD
Sh8kMNA9fUhm7EPQmGsH3m3DcZWqS7VP/HhG3GKPaO2r5yG0Z6GFkWhCcnLGldLq0RwPjOLMBH3W
PkkKJXZ1E2CRSmeulNw42/Cf5BTviAoATV19L0H8omGVDfQwLTSoWy2fLn+9MTfiEATZo/SWBwL+
gAwLuXfm4Dbmn8Caxe/BGjDMYasPSvuXFs0/L9RPsloOczZGG0ZXINLyocbFOdTirYyLQ2/i2yKt
N2M6oOVDihO8auz1jO6qvZeZ+wnrTVvSyJz7B2Xzm63c4dxP3g9i39HwhcvRPQese1UFRKPpX+YU
NUw3hyx2rxFfw6wiLu8ZB/8Z3qdOpQ8tyve04PqYZoiy0WOpw/secAndR5e6yV9Sfu7uYiNpZDu3
Tg6hSnfWHH34LtLslAKna4E3lohx/QoltZZLtlbdlugWkk9BKPXtCJ8jckvSKEt5nld0QcxLdaDk
FuIZlwHvAHeogjAb48zIO42Plpmgo+I8Wm+cSVufg8x+r3vvNFp2gp1n/qmrZOfx9D55TAmEyJ99
MW/Eut3Rn7gNHSvaZQUX3CDDKpR4RFBhJnENWAD1u2sGcKA7aK0tjPuQmD47x7aR2WGRE25e/okJ
dyRnpBg7g6QUteGdcL0f34neCultFlmDhViTuHxiIGM0GbikelT6UEf1aYYLY2on2ZB8+ZlpucYu
kV7quuHpqj+TtLoCJ6vuRYd3f0kxMk3lWwWuHQq390YU4tR2CGQqc27NDNo0JrUzDfBIRiLkgLkW
91gqw2cn+IdXfeNATDMT9uOpvnMWc+5EBbM8/imyibzh8CdC/a5mFlkL15Yfw5wq09dRBzyivN+x
SW4tfCbdzJjs9tanrDnqRMGRl/nZLVL0ONwrtQcjt3b/zGjMnVMCocM2yRkTm9hUWGabTdF9YtcY
CDn+qGWNZJdYfoYYwhjzsTecnCx/muPmnvo72gma77KkljmlUSGYUtx8LVmIZBu59W3g9N9FbpMl
JTlHV8Reghq9qUM+Il52kK1ByUOktX+bwqH9tsRt3cb7Maph2+Fkmyqs+ZRuXKl+2s5tKLaFkH+S
fZrZbJuAznAEryfD+EsN8kjur1fN22S+FvhSXiFuy6Q5+27Esp8TinCleLSQkFAuP6MVxUytH+Rm
KsyJCWF1cSv14Xf4sYl4auG/xHj+he+ekqXgJMqzysfUkRX6aPnNISa37mj7s8z1o9EocJNHVTuK
slPSNmnCbVaMV8tJr0aWdJLps3aCQ88Dd8j1swmtJ1cG2HAnlLT8I+3GixYCZgCvj7pqLh6d3plo
PpqVC+HX96ProuK31o4M5uMKjafP963O89sOdUm64WlGRjdQ+qIiR64hIdpQWCPZXBTRwVrcAwD9
b9bQn40ESjzvmzqQ2Dbyx1Q4jxSGnjuWqKmbdiS9wNwt+9wFWdESPFMlfHUkhGHJtiCheTikDQce
wmVh/xjC2+RmHT7VbP8jDhqrU8TlrL1HiKobGWZr7gAeJ/pueJ7t/qC67rim1nrJrsW14gC0bTfp
FMkPGzXX2aqvDwNkP5VV9/T2vSQ4iYoBJJLy2QmC4LFMJb4N51KVy6mgCGf2vMsY2gdmjCMy9Z4m
txXXeGs4eCVZ9W/0u10MvBM0yc6iWsbRFwu07TIQJyHe5xfVYRptWG/qdyygdsQdZnHrvTHdl6Io
PpPlIV+wYBpuKZpQWW+NT4ILlkry35pCiCL0YYeB0Ashs8bmNGLLtAf92WQRdyC8SViRtolGPpp8
8sSJ9Z615dMQD3cUtd9ohLQR7a51JPFJ+u/wrCUBvVrA/gBHnRqTHP00vbOWZU/H2MGtAUiE6svB
tbSydHuZXomIPlPve1ERv1LhvdAava+4jPVFtwlpo8QqwoMC78bBUJ8B4+otHvIDDSQ2izICLkdr
d3D2nedu3JYrWGkdKO44zhMEM/lDp+e4K0zOo/63Gglm8KcsobWPEo6VFR4dLsjFG25mni7MtLBH
AjC3SzjThDcHd12HctiHiCyEoVGxWxUhujVgkx3SGZjROQKnvLxEiRkEMFSzVWOlcYrH04uOcE0X
xg7QhF2qg7JxZFfR9XGhgvwwelKCVO9YWmcTH2FR3ImF7zod0+RgGWTZthgbyypoSWANj3J23EPd
8tQAhfGUsyPs89n/g6POYTDK4cfaVYQyFbMHiKAKT0D/CaOvTS9LoF/8VuF6tDMcZ7P8duOEAqvC
5tG0cNuWTcX7J8bvhZ65L5aSlH83IhC2Papeg1+YvoCJYjnoQKr3MI3PkHiUzh1UvGa8hB2ZPA8z
kAJplHv2lx0GD2W9vLp1ALp4pB5RDvVbWltvMaQ/LsxJAHeLa54HAc/tExKtVfwdzv4XaFdn42jf
Pc9x8IKKAAE3WDM3PjU4TmF/2w3AsajxkALtFltmFRD+MkCPg9l/aUdA4IkmAkGKgN6esKS2aHhz
FFLk7FZc/0uikSoQ+O1j/zZqA5BaNvuZ9sVflhLmcAy+c3fCoc7AQBFwgSBuQu+hLjTHBzt+VWOB
x1Q5ZhtLgqB1h3vTDTCsUgSCFdfOcni6jCccuija8qIf0ukfcaGB3vrIRBGrgizLWyC81YG+wX+e
78t9yk8PMYJ3NssrD4pmNFtgou4atJ9PpltezTB/JzEdh5W7t9Z7e7d+d3KZ4istXEMqfwIZOuNo
xbf24zrJT93gZRscjggmbpotM9CvKBRdUK7+HEVOXUU2ptu2TZiWqsYK0X65hC9igYEHpYkbofxK
y/pjWJbuvs/ogNu0RQSLM812i9K/c9eLrWvhjHJAH7xmlf8JuhQCZFp3d1bx/0/OgrG4wGdakOfx
XBld9VKDfpJujDSs4vgfRaO4Rk0ywsVdsgdrpocppFgLtovA/DfT0l7lLjzL1Le30mGFkqZ/qquu
vpgkwrpqTdZlxB6JWC6AExth7WxHf08N/iHE3F9hhShiE9Ta/2ah+cYlPfwGLkFLo1gmFaEUft6u
492nXtxgCRynvXA6e6dS9scAbuRJli0wAk+Ye9DWfyXj25kq9BLr0NzCBRU8nx66JVN3RdIXlzpu
XtOBOoKuoZJn6Ji/c9HSbmKr4TbI/efWHbA4lRlEZBFw8AnDPnnNNG/F0Ey4Yyvnh2XrOgShx2IX
g6OZSIwUOrf4Jnl4VDIB5Vjl1cJOTJ0NS89/ge/nm9YKCxTnmpvxRMrDrd3XQfbjrswKSoEBwvLp
n7GstQLtvssJUdmkzdwKH1geIazSDnULCsdDAfIYYeL6aeBktY1stDmrsdWudXR/VMLLqOEj1aJk
FPz/sxwVMyeqOoK2PgZgx/r63K1OJ+lTd7Vkk/Xuuny+l1HbOwcyBEGGTL/BiCm/6oolY3HMuYzi
8FLIhXolp6BA2iV1Xzf+8+ykhFDzqblN3QzMQNiLsw6RpAuuZIbCzZMZpmNfhB8QCLDJF8SxnRJu
MX1S004VAntpM8EsKwnYhI1b74LGt1/KDvkeEF6ChhjkmynyGoJetT7ktsW5sKcPe5tTnozhpE8P
KDxQ2ibwhWiSxF2naHzOlineBZSangJps966wto6dvdfP7HejjKrsKhmyW2m2N3cwQXo0Wo6UfyE
k+j6LwmXhGte28LHERkZUfzdIH0a7i95BjealDqIbj/w6hdrRgncqCjlM+XFbBr2/FNipMbPHOfH
ftF34cSTi6+02GpR9i9JVz12No9J4Y0tn33+oqJRb4CXCRo38cS3FserY+g2R4lfDwS23mexVR2h
AbGYxnzNQumOT9OMJTZPSkHvCRUiYSZB87j4uwRYSahCSdFty0rjZWBL2Khc/2sLZ1/6kGz9PL1C
w1M7O15OUmf+rTCIbWClpi+YayWHfEjzVkWHwoRuyk+ndfeZ5UxczltMns7cpHfDgFhoBootko4k
bx+1wLtWh7HyGpSz2XuA0PTfEktxZiPMT4tTmm2r4L0s/GEP0cgiFVSSuL5t8Nd0paDAIxqjrdKR
3GeCpU6vHZS5aODYhe1BRnjUsimrN9zhZYJNfFpJIam4t8qKxLEqWfETe9zawpv2ox+4/3UaK4C2
J2gq1lQe9FozVPsJCQxeDRsRNgasaLRg9oJwORk32Dd8CtcBn6YT05kvJyuaFwQt3ktJD/WnixB2
fIaNyCEIYFuUkPTVgqpvK383Ag3cTDz5CB3weghi78lt3PTgScUHvezzK64mRN+Ctj2jIEpWAxJb
2zkvptbeIehmKtfjddfhnPQQTwSZdMSU3hbiP6pV34u4+uQW2G1SXiW4O8V/lkUblYxLrO5InEi8
HcCGpRz34dKEO2fJaeNwNR6cmaGa3yIli0UqbriP3CN6Ascc4CYzSY40rPhAUjJaMvcGezfXptUm
F45X+GPJfea17FAV6jUVitcSa9vNnKg/GKj6xhVJd9OaEbZkgG+39wc2aGOaczoS4Kd1zzrLqLx0
AOSeKbBCSoG6gt3Xo9otju/zrKV6k/rkNiAE1fmcKHsEm40b1zVhrBI3Rie8jy4pDWihyWfVtxrY
izUsYMz/9jYfZ/jbXSpfI6/4axo44HWKeA7A1blL2ibbUJjGjjpbjL+DoMkm5Z+WjSFZr45jCE5d
zqqJA09Ehhk0jJiTpKc4CDiizkFILf6xY59l20qmDyk7dTAT7qcR7XcfZxhJ6mBa3pwWi61Icgyz
ooBEMjX1rolKswNaHt3roHIvubuoXeStixnj34ZJX/PuDOiy4c161PUQka9U6Jot13BSChg8eeyz
99gBnJhaYGiR/Y9Lh8B3a+aOazmvshUGm+Z4X418lpYU6MtIwf0QTSwimQdM166Xg9vDoxhjCahS
Dg01gTa4OWvy91xast1QoiAn1ZoT9zJJQ1g0JCfuTMN2QWfeVyqYKW1TztElRnXM2haKF8P2wTe9
fYLXONGQViI+6Rh13nJs8RmGajjNqpMbU3niHPXBtTYNPnDQuHxn8YWagcN6kORm0xTZ8NYOLk/6
rMs/ht6R/N66+iA0r/8yKjiUz2nwifcqv0cGYbXgi3ZpUyhZYN0AGKTNU9JXybXsJwR6zZc8m5yX
oYZ+EOaB9zBafkJnY0uZVLYutWlYH6iGNPeygw6zFDFP9IT8X+aY+EArncAuC9pu0Yl9QSPgkq0B
RVjYUJCr7GH4lzsxSaxAmHQXmJYpvknS+YpF979WlOTZJbx+jzr4GyoOVlGJ5T5NF/gPXC0UeLca
8Ck3C1+y6ZHoq7H5+FrdlUCtb+3MTv4Kyjo2VR4V5yYmfjgvFPuoocovgnoYKAuzRcQg0Zj2YMDz
lrBE7zwZo6yzWuDGzFEud3kGKPqGJ1jxmLdh9WzPnrnokBmV54v9bgm1NvX2PK6kNzcbVTsQapbJ
Tfc8s+sDj/ZdV3vxS1DO3sVImgDyOu+OSFkD0ffpydOK9k+l9x2dF0dvoRXW+DRIx6FHnn6MMReE
gJXjtB73usdD2dRJ8FVLWe39kI26jPGMQvSstkFsvrU2CXVSTnHwLcOSpVR5iXGr7SKDCOPG8QJe
bm4f+yXteA1ZK5EtmZeLV0nraED2gKGchn+Gaf+35c8EJNmJV6uAhoNdXBwTI39b38HonsP/bFuI
GUiJtGIEPndDLXnayV7wERyh+ueuuuCtINOiMU3zC+KpFafBoUJ/RYlq4aTYJSzMcZBfbQPiPZa6
2zR1JffezFzlqNF7sKzFOrUG/l8PIfwajjZzUppW22qx7du8piDbxtzOhd1zKOjsGBnn7jVzluzW
KwVIzahJPpc+C8lRsjISwMEpwZGdgychBxGi5DmR81cW8EhlgLkH4T/edyXzSVkqMGbCufOnlh25
DPv2bA9Jf9RVNN2XTVV155jzpA+atsu/kxSU/f8X6cCPvmq/meALxuQ6LdqXt3LW7U5kA3UCFv7y
1lvqt0QBpWDZoEG6T7FJmsW6LjyjyfslABeV7+x8t8ET0aQZ1KQcJC2/kx3xTW9r2zLYwIYAmh40
GGHiDORDPtdU9RVOTvGsjp9ICeXXTnNFpY6DwuSoUKRFJF8TM+FSiPL26DkKwj0JIQ6vv1xhR1Ap
VDITQENIktF3vdBBWhuQe7HkWGxKWe9cJkREAHwpoE645wh6JO14pHg1g3QwtuF7M1i8M0eyockY
p0eXtqB0wcqBfvQSYTs/hIub4DoOvW/P1n+cGSoyc2680zGZYDsKyVpGQF24MyRoCwU/Yn7a2SVv
sPSFGSK1FtDCCQVUeN54ffKrdciaFRwmQWi/lUsX/8x9w04yj/8tBbNpxm8STIcsaJzIScaNrN1B
XkOIiskoCEMdxTT26or7AQdyarpdkqviV/ZaUb6A+KzyiQ5kTU7TaoB0NRn3V1kQFan8Rzx1zZ6a
KUQm9tIbVChBiWv8Msnp19OYzmsS+xcRkGTKgpCRR6BDD3QnrAXr8jEPiFRRer8DPyn5C+ULqEnq
Aq0KfSODGvZkhVSYeTmu7VmLCfcnbyw6mam80mI8iHCYH5Ost446XRNaPTedMiCjEZVyuqdCT8F7
B/tmlcTX9OzCZ+Soz/VY2btgSMKnPump7qH5FXt3TSNZUWJODmVib10WHHY6h/NcHZbnOgLeMjVJ
8Gno06Uky3nvilbeditWZWIQYrTGTz27Rp1YH0rulsMViiBDUYUVUTdx9uwVDflLWZQPoqCkSFlB
QWmBi0cIWuMNjeAUV0V4B33iItDDaJtrhqq9BpIvvfRIohQwI+OB5oI+oZfCzMTI1lRDyumRoB2Y
AI2/U0tWf6oKxTFOuIU065uiCIiRCcHgEyky4baXh4SgHPitI2KL8Yk9tCX+Mcch2UW2yfAopnEx
zptqz5tV7DWzwsbhE3NL7x7aHv+/S8VqiCLkB0spwwu7YCPTTD6HysZT1w2GWj29LNuCfZ8+lgbW
w5jhlcwIKL67qX6fQ6f88ega3DVNOxHVp1l40oii7ir82HqdUlWXkWEOXmoztl+zbas9APPlMKmS
KiOL8H9dYBqfl+pJICicyC+C5ODWeV2Em30EoYLerQgsd55XvWar7txN2rufJ8fa903cED4bGb1D
MzzBpyEwgGoHXZpJln6COL2PDcwzMQbmI3CWksZi3pYccupd1fU1B03c40sj+NY2EHyl1jYgEhrM
85K12cy+ZHZhfyNk1QBanwMMTB6CoOafuxhfb2Jl4wnz6nhbWWtaMc7BrHYUX3NGPMq6/Q76YC+G
+mSDEjWEkAZSMwrht0rFuU2K58ZOdp2EDbg0Xxwic37LpSL8Qpl47x4cgdzi287G84BYMbTam8oi
ZEwDHpHG/I8Ck27jc97rNC40fqkveUysArx8w/G0hKNSFd1ngndrme0vNdOTFUDTGNqcYnai2uw4
uOfnhY+8JM1enmP4d9Lig1Vgp0bp5asvz2POM6VLMcpC6IE3SOOVIuduhpw7otcv4CwDqMEkuPys
AaSgjq2bYaOw+aTFfviEBIhZK2y/HDyUnV8wHfQcx5315OtoArmISKnlUAvGXjwX4jmAPxXH5Qml
CnHHjp7CkRKWBV+tafW+Re2JLHHf+DQnZeWJ2+4D/x2AZx7UPici89JU/o2soztaXx8ZlhhmFL0w
00sFymddVY9RbR50NB9QPB66CVtuMHJK0yPQcmpMx2q+xY9+4pOPBwi3BhLF8Fh72S0Z8Td7ojUj
sF5jHsR+kx5zQybcFXer0p2CLubtVGOLTI5Nau4k16h6jq99DuPagLxIln3QLffRSIQVFxNAgHF+
cTyEs2C6uN2CxXR0QBIM28orPkO+ncgG93YDZzsZz30xPA9QkKTmj5ASDDELYr7iT1PISfMy79k9
0YuG4QleBWTMertI5J6gLu60wwvU0v2HyKND7ER8TaYqBhCqsOLavDpHtFx7NM900byRXH9srfop
DUCB0efFwG6faYvFYpkdMjwNo8UL3FvOKQPKOkVuM4kCUPYrRLDapy6PELDrxMN8ZAsbDR4Bqgm3
dkI2y4lx+an5TVJDNgbda2tIHpD0BeaA32NML9zv1U2xBGdmwfu+lDs7iS/5GB7l0GFLZCNInXts
qdj9mu3oxNcK4kZEKrRdk8iR5LbshltLYUNH+6M7Wt/qxd8Jz3+IE3KTsX+I6/l1rgL+lguQmx60
jN0+JI665xD7nfrD++o5EUAUKjs7SwNgZS1nctuHMcUcWdEIWMzBfwz/D4oen9Tu+Z/PZ3Cq39ib
H0yDS0nhx+QpArEsRCasnOChrdSlp+HiJrXGL+mFIGhgt1jpiIDnnTn4PHKmPVFbtHdYsJyARR3R
s86jqxyTmqw5c9dMkapebyU0fVVMgv4+lajAa+Qod95I5tzrjnAP1W0WGaUmrk8SJrozI8T6RKJ4
noi70pQPII7Yp8YTAyW4/vk41tUltOnuXIqTh4Pfld3Dgn7ReellzDBwZaO/nxcub9CnnLY6dJgZ
6csiVbK+nTWGZRCigpC343WU64woDbFz8VNsqHPGLk287xst6BKHPU6Rjndy+hLQFI0RPnxMKvvV
zfNnf1xONudEeNEQOzsq4s01adCJ44kLpq7TjV2ysY/5cB3m8tLI+eKOK6MWdHeUMcrpGJBw0p2U
YslmMjixef5nOWBYGRSbggSYsTmsWTmroy9JQoZldyk93I8pD2zABoDBeqiLajh0GbNGmV0ljhg3
TMByUIk39Qe2e7KWpDjijKI7gQ0NTwxUkjq/bRL9pEX+vijSDV5Au0nePEd1sR+HCZONvdYVu69N
llChI49eNz5ZVYJyYEab1o1vlIZyN3s29Fr6fBTfj5r2qEHDdKnasaLGgYtziG/fd9NPTJ2wRPpj
ECWHuuEHPKTWk/Fp2UYDpXD+zFGIszOom6SD7eGhQLfQ3ILuNiyd38gh29n2/XHiJEdgoTniQSJo
73egIcePPG63+WwubTy1oFeAbvZ1Qh4mPkrf+6Y7mPa3PnnwFb5kNRd/vdvdTrn6Yk+6C9P4ouqk
2CnZXexu2DcOfUIhQ0GcLG/gxcjWG+euQP1jycGM7zwEY2YdK5o7bqJpOVMd91avRfdlwTOQHq2m
19/KgH2fTPLBzmff2BZxjYSYf91OZ6Lmf7Kk/Is67p5YXvOpuuJ7AUUpIIF44zAcu3B6tUfQjdRj
RlgpuORNS/naJHhYwQBLFW965TwWMjq0FpXy7pS8JDkpfFO1/6xcr/1/762nDl2FsQApYMa/vzxp
pzkOInlygvR/HJ3ZcqRIFkS/CDMgIAhepdxTmdrXF0xLVwDBvsPXz2Hmpces26xUkhLuve5+/IuU
x19vU4GtDYIBTykqFN84BIF1DhIQz+5bFfrNtkpRNg0Jm2HGLpz4+2wxT0nsnUa7ASYtN56YdhKO
Cw7vXec3PP10TVh7GHf8xPWmttoHzCiYpQTHwsSPPgYqTC2QEMEI4a5KCS/MvDdqxzpHfuJtw5nz
f5tzlmrKMTh5mJJnFKqbtJvODpTS3gUyEhmeKKBQzhGqfOvkF2rFAtCnXOEscEsi5cbqTT4tzpje
4tze4V2dGcJ9WG82wBBrna9dN9oKKfduCRxswE9vC/NNMGfvMrBWAWBOZatLOsxgTNRHPcMlXsSR
cwUY+XI8Vj3EQ3ylwwhXWOXDjecL8Fh1eSpzUEnDsFARTho//Onkcmx4zwLylxscvNTmTg9pQ2pp
Eee+8S6QADCB5xW5KLHFWMdxPdnVQXyyq2C7EKYpve5rLiGD6PnCw/TemZgl3e4+TSMuXvSLlog6
StiXAff70JrXui++ppFR3q7FrujXs5CLAyHEoKGca1zilMDp5XnO9xAtdBfiGxIeJerYY5PMIRQW
PoRqPhW63U9pSLrcZwyZ42c9Vg+VgooPpyoKrC2/+4waMJMcR76LFgxzmn8WOJ6C2ePVjIaZK+sr
YIm1s/gQ6jVxZ2x88r68n/pm12osp5WWh7oDH592j42IidrPH4roU+85h9RmT549DlVzTraQ6xdC
yHkmJ2Y1y5G6seW2nEEs6vguY+IjUVxDy8PFlbjxU+K756olTjWBFcriCER+cbAKXtkWLS8x8Rc2
Q+ZpLJXIdPlqs6vZ+lL7XBbI2TSYHJMw/UyiAAHTPU1NDlITXnbsovsNUFFkJ++8LLzNG/PTDM67
07dvczhC9XEoOwn1jh3pKEIBIYpwKhTLhb+SEyek6gj06x5dOz5pRqi2V9u4qnaYrCGrdXx/sJiU
Plm9cjnjL2THotlRDw6KqftBizu3a7HLlPWUCfLSxF9lMmIc4S02QhmzhmQPSZmnBuWuWR7tfQGn
qemvSkecb1KOy3joA9w2EG4Y5DHEQGYyA3ISKwlNBhQ1Z87eVS2vEIg2QCN807/HWfZD/uSQu8WF
UMmXq7ClY8EdXXkXBu/xzJ+ouUQoV91xJ985PkhfRYk8ljTu99mVE8GP3xTvZhq3QnR/Jo0fVx90
iHmUykPCU2683Eh4FWFB7Nr3w9Ma9Ami+jfJ6WoI3e6fCXqODumP7vs9uOtlHTEeiKa/tCRW7EDe
J3H1X0W1wqx6UFwjq6Qit0pp39r1AIa1jMNXX/MAmJ07OSUgYggOSGq8O0NdN8Wg/IqtSl5xW9T+
0ePvYfXxecm9Oy9Pzk5CoMpzJfd+/SRtWd6i9t/bK2Z6aHFjSqc6ug2A9OCe0+o91aFQFbpjMcGg
9ix16Rf41131WePu0xBO5oAd3G03C6/s1LcPbQxoJB1ndAzwxW1xBnjJJBx0l7S2sRTioXU9ms61
KOG0Tfdu4x145Z7qlO8TQkpItmywR5r/BMXRA4kjR8zHABUcz8iKnRMcv6n43fbMWa5NzLRb9r2a
gSfPp6xZLo22z24ZfngOvARqNlC1A/FahOo/tbRvDAD8s9tw3mCW9Pc4ee/wzh4cY+1YqJ7tYIX2
F2xchTvtZWDeWUseZNIgCSKXVbwzkxFsLpGSc5nBpDbp49D2Ie+Y/gX5/Ma3gW/N/ldCASJ4DiqI
1bSr4F7jVbgb4+XHipnHW3BuXDg4l1WAg8fzaFsnzoD39GDwBxTDT9J4D5gF0s2yarOhPz5h1P/T
PONUne/kKDuKJsbXYY4eEm8ivYtreUArKEvmtbRO/qnSe8Zn9dZk4XwTd+2+XahUKgVEKZbiMHnX
jUZG4hOTBhIUKlaosrR2M0J8zc0Ptqt9i1j6pZuFZ0Uh77gBkqaZky89U5wC4u4mXtSdAO5jF9mH
JwlGFs2dp/Jb1aMcq3QhSWc7r97kvKV+eQmgdze9fSo4lWZ1TMGFiIJDsMb6uU0Wa5yG7C8+zqxt
HkM/e9YBj4MmUOCRbN69UUO3cTMeZIz3evAvTeIheZunKkepp7XtMEfkVRx5H4r61y3kqxO2nCia
6od71g0VgRyMMv9qbMalsTiOE30TiELtZPHn63+TTbmyjJJj1A77kZv2mJZn5iysEfjgbDm/9hz3
7bJ7ScL4JRWEO4RGtqqu4+jYnB1YOlZ+75DXu4yTtlDL1gxgxSaEHl185CMR8zZFqa2cpzIM/wmX
U7JF5tsB0BPVX5KgEXCG5H6xia2vxZ5470jv/Ye1eqNSTj75vK8nxZI+Ew4MJ38PC/GRQMKLJ8rf
pXeAOksL+KB1Gyj7UhiKvJPxziIs1EHjQiS/FnwejRP9ziNeYo9jJo5GDMBUD0zrZaGBQ+gHOWpv
e6f5CIRRwPuqpLagLOg3Lst5D/72FLRYrtmm//WyfGJx/K75qmsEUXBAyClB8GRBJ8MeenAoqokY
/27cIvThxWZf8Jhf+0rseFzsLP0jI3UyiAL0QoHp8x47mIUwYJ/TFM5Qsx4z3ZdolhffL6E3NvkL
911ed2YbRPnFs8RLS82iXeSbWsOzoDWZkCDoS62/W8nbMauWI0dUoAOt+1GV0asU5mfuS5pWlw3/
xevscyMjle106kQpMSbWsVgecilf0SAwU87L1tGGfqtk+GiV/K/vHWohouYj91Pn4LsESaaJMGqZ
zOWmdazupvO5q+iAU5fqAvSH2gPOUSEMxAkQpcaf0KgC6BM6SO5Ni296kEwIid//Yv7GqGrQaGwz
/xjEppuuafGBByTPmAB+lBX/jG6WnOx2qBGMy/kmL2ImHwefLkhyKn8FNVRuh0k9waG3pfVbwUMp
r0zRHy03vr1PwHiXjRjj0cNYx314u1J7P8Ei8McI2nX1xAo0Qu+prAh/72qqLTLM28ZCa/FohN74
q3NlcmJSm32KJJp6nFRY2oLaeVPGnU5Fy2OTAMtLw5VyQyEeZP9uUTtdjFd/hP6VOtxgkXf+cV+l
LbNP3nmERMCu9LsbzH/9YD/a0kkQ2glUTHwhN10tfgadE6gMFQVq0/haDsG1T7XYdh5Bamos3K2c
if9SSXZHKGvaF76FrGfp/2rjfNuzyjZqcO9VBJAhLAC3EdjZ8ICMNiyiy20GyHgH0oqVhfg8zSyc
VACC9xtmv8+0YbmZU0cfMpsoeaMJBsh8uM9SjCSVsQ9CjG+zGf5h1sC9YHHCbXkv0mDF8qHb4tMj
FUWglOMmtOEHt5woNiZyHSdpAIdogEkYN8DQqjIEBoQ6ki/1eqHTGE2NjsBBguioMHRTdpNB4RYv
Uy+d0yAjCjldQnEezfSE3TiJtAWfJj8AqGbF8N3QZz3sVPFLOUP7jWDVNLqFIBPyvZnh7NGdVJj7
VV+m451tJ0j/s0heEn8CoBktNLvGWbhRZqBn2q4xEFdcQaJ0/lYVrVCYa0PODhSvR/GnCsAfR4Eb
X0v++5t5AuBAMAA6bSswaHg5oqLg4A055sVtaxAhNeIF9hp3M5soOGKXyw5tLb2jDy3I+O3f1PLY
inuaEnQjgDv1OAbStLIRwwjLsmg9dFW4PCi7fOSBlx/wtJNPqs3VzP4pdNlUgwqaj01YVEi8MwCn
fzOiVt81/ZJgawgcTJN/JXca388WN9igoNZohohTpJ2/Qw2umb067h/CfskK2tpCvrP3Kgejrpho
Tpjb3xbdvAM7wT5dVg/JNCebunPdnbdGdaNyeRnHgCtIpQBhc48iq5+QSlAJpMAoJH3e+6BwU3NN
KDLloxQw4CB/HezQPHeSviX4kAFctsIiFRl8L93U/sPUsABEXWmNLpSTrm7fsRF3z2aOVtQmCazZ
0APUcfKtSVswFjvxNWw5Uc0VFsfMcDtuaa4EpxtMl3ScfnoPsnUTkhTtZEFru5V39zM56XOexMVm
iSQpVQlQsW3d+FL1bnCqKriGU+BdhB+Ge8CYeDScnJAATp1ubp76iq/R9r2zVeEdMbl3YM1ztyD1
+WzZ7Z+T25/xMtf04lmveHZXslzyXsTOLyo3lLgZbktKFhUeJZxQtnncfaPFqd5ikBIQYvI1iCJF
fZmTIv6bxISbfRmKB/YecSktPqVVZ/GodgkMNL5wrmPn+d+jP1gvhUS7SmYM6zoo2ZQh82DfKcbX
tAOT7OLceXE6UCpWNf1n+sSlEQ0TXMNXCuKiLm5dhsAdeaLyuYdlTNdl0P4Oydo93vDGaixsVfi9
Lg3h4tuFJfPZLlNcmnPVncKZg6zxA2q97KBzb7q5f2XuqG/VImqMESGj8uRPZPCM3xHoBUSndQvl
L1Ur3reHVBv7nOlZXrBjuSY/hIYmyliLCw20XBkaw2MZX4l+xxVEXpm6yS8rCjQI6YHicW2Me1eM
RfkwNo5k0mvoeSS1wILnl2/IveHZXmJ4MRH9D12jq8Pgp1CC7Gh4cpOa7ltH9lcazmKuBeTYyOuE
x4qnAhPq9C3TJt46nofFeMr1drDMT+zxbq6qXJ6sOn+NJxLzSrOx8gJgWfLwiueqOpGncO5jhxru
qVzPLS1traJ7n83s7UxhvY74XZ9Gp85Oc8rtlxVtzcMUzvcoKFAa+qVCm0jgwvDLy5vkP+PHIZSs
RPDv6t9ZEDEqUZCwjYaMAl7qYFgABNgXTr3xk+GqeWt6lrnUAdQvbVlknMGF6byqjukMXiblQCCH
ZKdEuxftcpwwtNAJFdA4FNjoB0jbcBjaJ3+GJR/n+skHt5qGnKIhPH6D6Cc+MLTPtjW/231418/j
s3S42BYLGF27zD4cQtSMkdzjigYgLU83MRTzzjAF9u7qOkX2uCEj/qB6r9jVVMlXbfnShSTyptrC
L25e24Q+exmhGhMSkk343fvYxDjLck2Vy29MegSfYqW3vhYE4hNx9jGKgv31iWyzJIVmel40IUQT
IrXEnfVbuW6J7mRt8Awf14Yk21j1Rkt++QMpwReDG4Fc+SnUSOe9TogGzN5F+S2sXplcgpI73ELI
mjsE4KoSCyfBS0whVRb81inGYCwzGIrm4mV0m3lDkOCwAEfqvPGEYzu78fI3L23zfQKsdNNSczG1
A+hwPXi3WBef4hR0sEXu6aafsdPJ3N3HTqz30mn/GKOxQqy3Zh4020Cuv1AjP9KeifWtsRrCbp2z
t3IIigsWCCiGw8ss2cWJcAbbyYJXlROsrkkztUv3MmoqURzlYXgKmYODtvNuHJvwsnbbhzwMdn1H
4RGT3pc/9h9DXiAuYFQsa/gbOI3x5VeM1z2UnmJF2pfe8iQASTA1jTf1lH3nMThNqKnw69IN1Wis
Un34zJUd88HkCYLcBKuZIYJNE6p609fZQDa2Oy+yviPGj2rsxOAmgPjlLMbV7NLH5+qRfTy4Z/R7
i+L83QvLN8+pYAVQvaY92kNdB+Bo0FRncrxHqK7/7D4hx+Pf1UV2dbVz7r3y1a88eQjppxEdUI4l
TfFTL0BmXeV/w+C8swqJyQ9vBC+IFpCoas51hEchVW4G/IxMgFyPJQWWYrYS6nl752iB8o6G8L22
K+/ACPfsjYJnDAkXUBsPw5JC8XVhRgV4DVke9tTA0IyHjWekULTF4XKbVhK6y5y+ejo65wEZnNim
zq2kP7HDN1J1TsJhOv8Lgp7goG5+eWA+Iy4AecaEpiVz6GQ+0oEiw6j4dM3gHs3Q7Yd2BI3bFNfS
HvDAavZ8G9yEZeZ8i9cFGGEjr7WNlbwnaX0TdMFfVEVPaPtUhpRtsU1N995oBTZcTd/G4eLDDexb
Z/zlm5LaxjC7iMQzO2OHH40K+OsBYruJuuUSLUFyblRYAo8BUzfQ4VPLVahrYtJxDXqHcN/cKqv3
FvzqKJH/hOV+QCt8K+hXF0v1Y8c4jgVQDTULtqAEpP7qe2mpLq7a6TuaGMMTq73jgc48ZdawHbKd
XJL0KBbnDfrxc4x7YYNP0Ll0CaaPKPTerVkQBLehhkqLyPP4MBEPO/ir376q0TtT2tMW07m0qxcx
cafGvpRtfHUKzGVlVAicts7ZzlvOMgmjfpdStTQ/j/UIYleDcbSHc4jx6YbwDq4Xzb0YiMhj3lZP
SS8BkjlUNxjbv/hdZ28b09U3Sxn6VE6hCk0wH6IWu0OuHuzUew6ziXRVC5Q1LoK3GnfsVi1rZjO4
sulj0iLvHIj2mnAjT4K1pMvgoFZ8y6gojoEK2mdfrzU9s/LJWscd/Qb2GyH/aJ+4HavFbLiBYVO6
dbMY+MrcbNik6KJI+H4JfZwQXfijF3DHM4UkheVx8c30SVBnx8lqBHNhMJoW9BQD/xBfGgLXLrGY
rYVa475YdkBJNSxL0gYUNC77rjIo3yyyRff/7kCT8S/zVwcD5U0tO/TyCgJdzZRxOw6Mma1P9AbK
3Wvvwv6YG4nsbOWcx+pf2VCcEEzRHWQYuBuyusYWifcm/Er4jWOKDP/Vqdf89SONqpVv08LG+MaZ
i/Gzw1IQJsW2sjVQugnwu1+2PN/UYN1mZgTrFPvvvoQ9XHQuyD+Fn6PEQIgHqH5VcnlP+DHkDo5t
fnmPyZI8z47MT7MEmtm67m3JiYN7i48g0d0NleM8lA4rSy1w6Jl7i+wIjMPqyZ+4gw44+BC2p4vb
qeZhsaCzNTZU1mZKGVVp/6Y7K3oeZYZ5rxrdT456ZMa7NdXU/le2PKmSThBWqfAjEl4hZz8KcUtN
8yWwebIE5OqYNcN/XU4Ygz/1d6AQ00s896avlk83BEOTI044INbdqus3WUu5ps9/VgavIToEV5TR
XdkIlIYzNyczJSCNhyUrwJZ5m5XhK2lYsr1AiUGJk2LIhq7e2gxhN3mWEksHtK6CCZJiT0ymYghv
Et5XBSCCLsOPPzQOuTGPPiKu/nRVKY5QKpK3M7PLt/LiT5+QF25+TluRnux9k69FLB4VhlPRASsI
3UMg4sduwFgvEiA+xPkAreFGmOOYlXRRR8panr26Umd6gUApgMyuu1WVinn1V0FKHxpNndqL6RaN
5k2DBWEPemPcyon5YAzCQx7hTdbCPI4N9E00l+o21vGpznnf67oeiamM+mDF2BdjaHxCUtnBDOFH
aK2W4RciHaiyiv38k2SRvQ9X+ns+zb9e4bAkR0+p617JE56cMLzadnk/a+c5mVktUoFtzkop2hPu
Pz26Ph3r1nOUuPrU9fjE+jjaRqN3dFwyrXVvfRm3fiwGg6pac5fwm+yU+M2HCQ3KR8WHOcODKXx+
4QjU061FPxybSXpBz0YyKms4Zc6ZVBTl0+at9qrPZaRaxEVOyMfE3TaOuAczBEN6TOqLsH19wdx/
5WP0L4QPAIKoecxGUj6tlz1FOMr31INHj7k/vXJ95mvQHEFK0WJHS/O9P3MgDDLvCbfncFvIoH/i
+5u9kikoj72pXlKoB7cyAusT1uKhVsxHogDtWMwFWORu4bDts77j3zSAfkCzVFEAVTSWJVUw3LWc
hTB0rOB/ev3IRJImfyjjwKYl8wm6KYjV+Clef/+iwId/5TZ3djMRDZqcgrdFml20W5ht6cU/fYG3
JrA48uVjcwBZ1dyCL7AebdfP3ypVHaYUno/XXCeRrU27Qn8Ga+ouWRo6CQLmLjen9URksjoOce3t
BFWYC8PJNhL20Q27lr/j8Im3GjGgKKdjk6o7iKi08fY2vaf2QAVquezSCiN8UGps1GFIqtsdKRRg
9nM57ycHabgisqvh9bXCTZ2Ue7sTycbyyBoqkT2NNuPqpBcQT0F2iVexTtdKYLMR13waTxj/8czO
Jb0lVQWzHfAA+QlyRMkAhjRuETXsO5dam3akUMQ4xb1qbH50GjaG7dTvracO9TKQ0bWQEQNHUi7n
NZfOc+loC+GacEQ5pN60b/rZf599lG6Z4ECFpgaVEzQ7Qu1m0MPJTSR/oBW+ThB51mt9CzkK970/
qAuviRcXS9dsFkorx+1Yrg+XLv81Y9pvmRMFTJGREByiwCX3SuJ4C4NXJt2H2grPhNjeGYpJaKCh
gptf73iT+ebl+obucUUa95+Fj+m1gj4CXjUq1rhihvJe8YbNmFhoTLH3ONIgUhmulQy7zW2JGVlB
B9sUbf0Mx4c9lscJp3HccGmXwOKKk+WqjU4fR1M/F6V1iFZ0kQiYi5DUbk1R3slspnpgmm+X0Je3
fZBJaEbzfSnrB8v17gQcD2/lcUVD3RylZ32kRlIplE6vjm1R2GGIxie6eO5pwokaNN7RDuMFTmmu
nvwagAbEC17EVRJsXGN9ICoBzg387oOCJHywlGDemKk9+6Jk3fP1cJeZ9KvuefyOzvQow+zJHqjp
S1WB45fHIUg+9ks1Z09JOB9s2/qXTf21mN2vIfTEwUwZKklrqksbtI95Ux6bDAii4xUvBZki1v/h
pFgHWXoEqqP1z0TTC7ej+AIdAMWRby7deETUWutby2g7hF13w4IcQP/B6BlO4a8/8H/w2DLsZBFx
e3qX8VNSsgsAWxGp2+jRv6/XlHWedLQmrR06C2//VW1/MxYJviAf6kPlk6jlxT+hNA3c5Dro627Z
llsW4A13ZY5B03SJUQ42dUNisKEwB4tBeG3bSt20VrkLZbgjk7BqDoLBSvjz1psX1AdeOahmI3RB
GFy3g+m+6nrV8WLmdhK6GBI7bqoqqeLHvojRE3Mw7iJWN9NI/qGa8t84tT69yMehqUAAARW782xu
2IaNOEoeQ09KlqM0vjRhhiPG7eg5EnSxD4N9niXYCk4cnCcsdmcuCJsoZq0ZsetSiC1/YcW9RXW/
+syANsxiul8CehtEw+Wv/QkD+YzFBFd1oE/4Wtgk54TPmgUns3QAaId6zm/mlm/S0tQwoGv12EjU
K4/HRNTN3w7DH8lY+GIxwemi4OmcZMt24ci5wgJ8e/0L2XijpYKnJOm46wAJ40e/9R1xHpRN1MeR
PyKbaH/uxv0i+zsn8B/SJb00ubEoDup2leoxqAp1yKuV7JKr5uBNg4/oKU8VgYObOgd34BfjbwLY
6Fh33CBi92IX0jy7tWU95fTHMR/qx7JfCyf5lxWwfpjdLebDyJt/E3xDh3AM1bm2OESnCxNIV9n2
fU+A50XXPH+AmoF1WBIgLxmpsTiuMA21yXA3JEzInl1exoW+Q3K336R4aBgedqFK7oy9LovpY9BH
bxOy2w0bEScERTnvIO6w3qML1Q9laVNfqeqLXwJJDvuLkyLbFqE0uzjPz/BJCNixtS9zfPZN88dq
Q8o9XUKKQLJPy6sOYSOSQ6SaiI3JfpS5eC6d4dCkDi6rsjrZvEv3TR1e4lJhSKlfSQQeajnDNhbN
f6bDRr0Qbxco/akzYYpwLkINF2OKH6dIGCJj9l/WFK/iwCV5fW/SWFwJw+GoJeR8u9gcJzrAQU1p
XI5pHrW64B0I1fchv8E48HKn/0oqmpgLvOdUtKroipbk0JvjGhblPOXKlJNU3+azx0+lXWr9rH0U
FLISofcdVIqqK/ALyMJdRQlcwCGrea2mAaHDUmA2SMtAFOxSSJZegYAR9/zV59S77b0IcEOSE+Jc
Aiv+wHVvPu1hTo9dZhMPEP3Q/1Sug1hszIDfpUhG+8FSNumKdhDWQKCgbK4MwRUvhLyl6Tvr8+KJ
VzYbsimqJtwwWQGrGLHLf8R03ND/LdR/PdnaEkSvkx3Sfmh+2lCH9+7kNufQj6LnFtTYQ+EF9lui
7OqzZIb/KLMIJDlv7CbYiAVXMHiDqH+c9BTy4R2YecEGE8DksmP+Tzil7aDAUAi6DDW3HTNsuXyP
iByJfARQwMmJSkAnuO9KRZVrJoE0bJc8R5KQgY3wHoGFs/e1DemKs1DpcUywBeVpfn7O55YSzsxk
/TeBswincTJghaNkux24A6fqygdD43WrCkKPc2s+LenmP6HMhhdr/OtjqMvxAO689wtczgs+9XEJ
37G1iZucRfLe1RE2O8LPYgOoeRFbJ7MnfZlGdxoOCBdQ3xcT4ofEwFQ1e5vlEMUrt3J5TnJjgheX
K5g8IXD5X6o2o3U78r9lm3QW0ipK3AwG3g1z2FjBDF2O20pAG0RHbDif4qCjknrqFM5vwY07LKPm
3uqQCm6T1mfBKrTpvCOpyNzG0RyxSMdOF6hTJNiofJpqYBZt2maSM2ybObTJ6DFrvBAOJ2QhZ6sU
cGgGMMxBhyBCuwjMBnwuNgkizARi3Cd5M0Iw8uAST23MIzqLvVbdWOzr4a5t1TpzTh5PyLhZ4hDL
n6EOSSUi9m4rL2/kw8K6QHe1KM1X7qYZzvHe6+abSrK8vgvaxgSKWE5nTDjZaLDOggp+i5Oenm3q
PXrsokbF0Q3XW1Mf2g7RBY0xKNBQi0k82kNc0Qvh0BdU4CuEQUdwxWybxYr7Tb6G/Xg2je27gdnl
kU/ROBobZcL/qBvma6nTsflzrTH+ApnKgT6x+eWh63m0VmNYDywrApDyPeJmrJ6w59DAHRvEmK02
4fAFss/GuaosHfzI3pu6g0xcCJOEpwKApi2gUADsZefVVO6x7rbj0k67AB2TaWEQHPStfFimw2K3
+bLVc5/jUU/QKBz09llU1m7Q3gRaZBBdboGArSR9n5XJOpxMMWSNa1LJFgWj81TDcTIl/lifZwiZ
bBcirUW9XPg5z1xi+BNaFnZ7KSptUVkPSeA+JgHH4d6p+ZXjm42bwj8CHfBG9yYPnJ4sE9JzkT41
3jypvyJVuXxaxla7MOKgXjyrQsaAv4rC1MmnthrX5ixSl/EHUicB/BhqMyuPQ1NPteVNlPfPDedP
84TjRxlmyqptV1MVZ9UAHcjRPHiofqgAb3errEnuE28FACp3Jtv0RSS3ioHsBfUwPnU6iWSBKltb
zjupqKw5tIVVmt80nit9mEqzTG8cfBsExrmN2CKq2nLjdFuPIuWryjLi6ofIGQZsga1Y1PJnTSW8
Yk/VMWB+zMMRTQmBaGbw5UNqUHoimnH5aDuBduHYmjbqHCzMbHQ1I5QvGPgojWhosRn8pbee4XDh
k4+yJIFk0EZDMyuognaNmuTTvqR+ZC1k8NNLJpNu3wTkTKG/eUqO/9lSqfyjUkFa/oXo2GvH+ISr
FQvE+KxTlOnTYjfuiGUjgyS0R2t2Zzopc+PvEzEM+Z1tqtrbrz+ZjyrymAezBTX+ccooXSE7ZOLy
YiMvaBL1s/L+rDbiJqotT8VnGfPh/4pmbkzIuHoOD00HzOO2xHAQ7j2fcfnodEMU3sa2q4lFwGcj
KkRSHn3K6ofoLPEpDIc2H6dh0xVZMu4Dt2/Tq1WruN7xQSlOhZeVXxmWGk7vi70AfElGyAEzb2+s
ou38Xv3f8sprBMCHFUXnQkflT1nmzNlaTiz0Q+r8y2q3PGo348sdyeAtcu37HnCy4ytYiBoV80IM
GrlJr7udg+ofqv4Py8tMd08YadpajU1Vl1ooXMg77d5HpsreGLFqe1MYJ+TTnmDShw8Q5v/GtDbf
PmaIn4QH2KeJg+rVb7Ct+3Pug6qyW7mLIdvtS3v+gkv7nHhFisOpGM4L94xT7uv/2mA59S0Hyzbc
VwLQN4PczuvrJ6751zAekRvxkOQmfEX7+jEDvEvfubhW8iiawUXVZyZFyr/zEtlzUnDheUdUdKBj
8PCmbQEHIqjLoTt2MlruEqfmpxGmFLu0A0kBPiLVIdF4TiltZfPUPfqbxeBODr3ecG+5jQMcNQOv
49YrN5ksrwgf+zxtYGDW3heIgw/ufv91K1Y4rkZ+eaLkEto+GLo4O2Mu/o9fX03Qmt0pEpiq4+e6
rIq7RSwaanFQnrPAKrlbA712lEOxeCsqBBzqXStNPRmBRruUb6JLD0AiIEGm/q4LKPPreu75ea1I
s4bFA8ntBUWCa2hQ+K+1Tvc2db9F610T3qNwZtwbh/pVP0Uwj+JX5rX3Tplt5UTHKVN3szWiRfHp
qWZymKrlfooCr0HQxc2+NzyzhZbqHnXKqW+lafEzeJwOklVw9YeHIOxbc8f1ONibQSW0f1Srh9TK
MkgMFp/TX96c87XVJvpuczV+Z8EQ/EAxK9H18pQCejdMvDO3YNzCzmSHv94synffy5lERkGTmA4n
jhVx/FRYVhIfXWHzVlf3suBqVmfboMItBPnpOkiih65zn9FP4y84TYHw3jq1c5j08OJ2MK3/rJm9
NijtV2pHcIJ6mnfkjdsE3puA04BenzXzR1wu1S/mLATRMeGUKPUT29htVQH7G/vHmEJP7/8SAaFF
j1iODtYmoZHwGVq1NeG4sfT0ZlXLdzCrv8gaOMOKR4wJlyGkMDorNtWENyDgkhzJ+kOa5r5qiAsp
LqYbK6ZJMS/pU4HBrqYL5rhHGeSniNsJAP0zzBKCh3grIlRlBwgFdtniq84sSuv/R9qZLEeObNv1
V57dsWByAA448ExPg+h7BslgO4Exk5no+x5fr4XSpIo3LVPPNLoNqwgiwuHwc87ea9PO6eWqTdpV
XIFdy2wS7qp6FRrjHfvulqPjM42vU+eNMD6mTwtdMfvVdI9RZWln4UNv/1QTElT+LWgomVw6OTaA
gR58MTakXcN9lDVNo9avnswh3TPyvpOdty11LAJO95iibI1t65thRPNYHv8aow4bbKPWNUvbKe5x
qJ2dwHh2WrXzw+Q8zBo5BxsKYc2TqV6ZJX/LoJlKzd72nEuYwBFkOacM4AtdWM30QzLfAbhuHRF1
36pOgLyg1uybDYa/jSfJ/7LHn6hQ5pCRzypCJiXMLZ/yBcHsR0izCbHpemjlxWvEsdPFpR3UJ4cB
povpFgMIDU+mGanZbuhXAv0v6IMV0VMzDk+uXT9Ir17EHbM9LDqNx8xaBhfDgFaOJKFpGC/WfEbF
gJxXWq+DJ1HI56ecGG9w3ysjyB/yIbrrjHQtJnmFQYhen2FXksX3ZD+ziLt1wCk2orodcmplFNGF
A7/bo1aHoJNoYt/15bY2+2pji+kyzW68Bv+kHnB4BhMDa7Wd7rFcw2e2sZaxAjAOO5KJqGJuy1rc
cjw9Mjzc20201mJn3dcspn6Ua9/KDkIY/BrUJr3LdMZFXhrt7HJ4be3+NXe+6T7TLNozUdO91ySn
l7xtfdg0yeCcta6DdQ5FubGXVWvvZTvbMuFEpOgNHXj/aghqUt4zglSpZy3yDqkKVkkpjmxXq26I
n9IxewYcebb06qiYdFk+JTxm2siBPlcqxp0ckHJsBk2VEaurtozQlgGhcRmOHSnlteSc5ab2zre8
pd1Gb5rW7xhEXuhrbcoyXMcewyIbJ1BFO3RZVP4Dc3kXMSK5vprDvh2yKhIc1vTMs10C17nvxhNM
jo0foAAwDFyBhYlBRMDkYU5rtUfZhK+T0DCDz3E+hDs21taJvAsV2pq47hcFQp0m7PzdftpN/U2p
Efumh3uTtcsJIqSPR1LUHkHkN+XG6B1IDO7Sh5FhmB4oOCF4aGLOWT3CECP9aUri5BgvaWP3Rnbp
duRVYjmI4638GA3Tp5O3WwRY78RWHWAjwKyG6R7S4EeOs48gFkq64CuMVnM92h/0Kn7OM1Z7MUda
jiuWHSCdBLlm/62YitdIROcxF9eGR06SCGNNDAeG+uCB4ynjcMurHmEKGaNRfWo150fYDz9gR92h
xfnRJqm56kJfY4gkcP0nS7Cv9B/VrM5Bb11I60WHhBbjeS0U7+4cbHnnngZsXWltMIMnyyzE0MvM
vKffnaL9InLcNWnztnssdltHGedWJqAYjJOZZHNzD0pQ2m08nwckJDllIukM63Y4oEpS2i0gaQHn
5KNT4NzrEQfBLly3BiBqC9N1UW9GVNHotPeFBnNDTXwOnUnJWa1N1R16TBuEVCyLGqapwcuxL+5z
hAA2HFMipAml8bGwB11y1vl1Y8BWmpiHvtO2Yuzvhil7clx97Ufmw9R8UtduEPDgFqlJq9PRyrUY
sezHGKBElQO28OKdhd7VZVDKaF8ue/rympq2KVYLK9cOmiB5Swyfhm1fONtRmjqXMozeprG6xEn2
iDphPcTtPkmT64TQTQ0pqXNEBveScqjPtyNBNUWh9mEfXTmIM6eIjkMnnpKsOnBbeGiY3aEEdQUN
tCQQ0EANRsyBg8azx43jufWKuMJj189ZVVQKC9vIVjO8d/7ghiLZpylhqSYEdXKgiDynlTfuInS2
fpxfGpI8QtiG5J2sZci34OoHIdtFbyX+tidEE+zcQYrmu6qx1uXNVYn+2bRJPa+JDwqIwfKjARFh
u8NJuo9MbA6dUz1YvX3V8mnfsHXvPc89y0ax2ftPTR7dQoD2R7t9SRlnh72/lv2rOUCCLKgxik/L
zbcBtjBKWHRHOkjQeszIkGqdlfJhC0pjF9vkxJTBLR3hPEj7QHUNVcF5jmUMlNyavTO+tdWNmQAL
aS9urhIDwGQUJ89KvsNhfBuRIwSt+lnwrTnMSnwljgUqObKsUDap6RGAAkB1c1U5lCNW3d61Nt2R
ItwGAb1lo3voQ7mhZsTJQMdaNoRLkdQwAKhbFq38Fib2Y563+xpRcYsVGsP0cegdAhAEqRe4PUIC
mDo7udH83WmRv/PwINelse7DimNnaR0cTweUGm8bK3viA3ixKswiIP4WSHqB9OHzxUflyGZv0liy
mNHS+tmhat8IALyQbza6JiEVceYlKQbBIR8U6gXf2lkKd1zdXAiIeeEsucZVcqM5TAIRU1vU5Q+J
1ewtcp+H6QcwlxWkn2efXp9SPkTfyNh6jTzTlziEnbgLy24XpcVyrPoDp/dl3tUAn2Ob5hxM7My+
VQwY2Mb7bTMlH42nE4nh8/f0Ej6Z/dA7xilXKGwpBVYuSiPLpS3Y+CS4k7LVczoGDqwG2E0VTaSZ
KG6M/UGjqT2kPc0+TktVEj73CTEFuY/1RjGvdJoUiYnVIuZHDCC7t0RFa5UkNoLlbCOn8iRKmyVr
b1sIgFSyJ1d6rxKbsY7ZXuf7nszmgQucgkjH/JY8odCuOI33oLhHbwkCAE4hr69B4MHWI8mYO/og
fa9airbyIcBEl3SylsoIKfei/gJdjCFrANwiX/UxLySzJ2yw2sH3wL6p7VGa4HRt4JERHSkLfA+d
+DBCTnFWemvj4aAh7suJonZcZ91ChG17c4XIZcsZH7a1s3HC8lqS1at5DNqGdEepc6yFxgwbBRgD
TR0Z0qL08seRyCWfvR6u2i0Pgwe/yPpFn6YnwBlrh+xKiLA7gwLDmexXvKjYFeulVRvbLqyvpKre
hgoBSITqPtfGz8Qfpl3WRfxjEBGMXsKzNR4dHUYRQ+vFCI4P3RFjN5foKobBN9WZ757XiV3WRI+5
Tf5KjghB89+70nwu0d5wcja2VTMtXeEd+tJ7o4yaEIqxM86ubSAXWqvu8HPsbMkZ1S2/FxaRFE5g
X+uq/WlRXw8DrlLhYkUxokfljXdO0Ww96ZpLWDKQx/p9OnYfqd18a5MOX6x1saH2lCkUadt4tbzq
YRzUse0iHO3k1obVhf7icUDgJo3iCLkOmx6KiZ6qQWVvHgiyRVRoDh9Kc+Ae15oXgXV1tQlSrs+Z
2ERMZ+0dqz0PSCET8CZJZ+1oTz+SELZLQ/vDBByyCDixAkTbe2N45yfFPX3HbdokV9Vy5GYOyDQ7
R5hKxbWpko+xz9clx5HGSS8w+Q51Wz7KKnoZGFWm3sj02QIsBYTYmVOiCH4pMVxmpX0IW7Fzlc4Q
mLqqG9v7LlTfsjz96Cucr8CDumrggOt/s3AQ98a41QUvFXd4BDPKeiUUN6k3cVo866Q4YjJhb9Sb
g0uf16m1alW7KLwqeOktPqdWm7KdWdc3vzY3AzjwKdAPQZZtHKHw+HnPbuy/O1mBo3tgDGaMSO4h
+yTRyNbIkVa3kkONDWIqaO3qfrcTAAzQKVmLsUy/O5313fPFj8kz1p6efC8GOAo1gllbEPSY5Wen
wjdTCudSBP7NrgfjEofNindetixLppbST84xWKwMhmSvEXOvB1sFVbUVBqCeeEqXuKpxUOgLehA/
Q4CxZYckpvGe4rz44Q3iYkflMzXlFanjfTC2D37qPnUT5vl29L951IJGmt+5kgwWB2Gs34wILdV9
pesbmeBE9saTlYZoqKePXrPwaWSsAT/TX6IBV6XRpRcD1e1MvqcP0RwHLLwt7BZgQ8PHEDj3vBUO
etMwTR8PWLx20dC9ahEHYicAtDmqs6f5INrVjz7zOPrzwq8C7QnuzaaR2pMRiqeCmp+MwgjqUnYw
a2RD3STwZ9dbqUfrMAk2neIlD3qUh/ou6pod8jeQR1V59Z2GyhildjoZV3JGDo10X/02utigLAIg
fpldjKuYoJQBEQHK3Q+aEPs4g4mI6mBRl85dmFhLAsbW2Ij3U6F+VljeYuI4G1wxi6pififFXWCh
2C1dBhSwJvFCtSv63csadWdrG9/TqL7LDBt/bu2/toqYFJxZekP+6ZRu3cbYFql7tnx6AVkGGjAD
rBqADCpYVWbdnAYtWbdODBYgX2GbT0+ZNTc/6ocqwtFMBPeRFy2i1r+2fie7q13v4uo4dROdiaYF
/2jUBUFQIbYFM9nzTYFpC+/TNPw2lQ7pdNhoOQmccApp5EkZVIlJfNaK8RIP1kOSJc+NbMlKHj9I
ldo4vn4HKeS1zSvih3tmakmd7YrcoQ8bsYlTCO2Nof3IS1S1vD5UXr5J1e3alBcSAkqOswGxknxu
sxQwEfop6dNhFUfpqkavnjvmvWm299C4iCmwD338o4kme0H609oHv5W2KMLMphTLyhnftZE9u2q9
LeEzNPCEuqWF98Ps+5fSL55j0Xw4Xv1m++WNtjqoG5Ft6G+THmi/Fw3C2iqvToPZYxUG3hxoaq+j
wQ206qDs5oeac2NwiZaKn08zvLquzmEALVxN4GGj+KQplpfRoG+ZtzOfsBZQCC9h2r6qgElw3TSP
qDD/iv90liazmKUn0AVZnJmorDcV9uqFiNW78HV9VaAyXgDdguWUXnlpPJfwmCaryFfVmN8SXMH0
28oH9OjWGZzPQ11Mn70V3PhysJh3OZQYQmBIAKJ+viSu/2lTemV5/iKqWrFVVfARvDeaEMzBC3oL
Hu2OFEbGcCCoUyOJVX9i2zQ3egHjkJRaBQfe0bRbXACPtagOhep++iSULAzQvTTGDhaYpij1l0WW
3+cD7h0BN7IIaREYAJcBkEWkE6QLD3BwSX+WOTN+iP6OMdnejvJDVQRbj2xN2Vt4DMdD2Tb7NgQ+
b4EyCcP+biLYuxnlTpfBGbQoIHW0sKvcrcibwSdQVO1LJegWTSXnAx8Iw1TWl2GOyexy67v0m5/K
IvNDsw+GoGKx8QHLMrvMiIYIeyK/kpkert7EAeaDFxYtsPNYOxWJ5rPOFzO9UXbrIcNgpICwMbD5
BBG/j1L56pb6g0CwINLoGqUe6vUJ67j1nob9kT+foAX90yA8YEET85DAvEEiDrh/wlcROFfdmK78
J6dMb2R3SeJ9oGc41sJ15mYfptGudNhihq3Wrqs/sstfE+aKa/w4hzwB5FSlR4EsDcIeJBUV9buJ
uSyNlmIvxUDXwxo2cQU0paJdNJYgZIvhlPOucyvafg2lXWBCgm30PfOqteyKcwTibugybMGgASIt
vk+adu+bnD+bhETYcgMq5WRzdlCye41kf4mD8lJXxj73seJlOslhP9C8gyronD0ywouiyzCfAaue
WZSV65j10VWAgmWnujRjv46deFhU7fTSxeEuQmCR1tm3AB/GojTlXnJ2Ati0L5lKKtc6j4b36Cr6
R/AfkrY6+aB4FZM+0dxPWfbIlUcwbjGlu7Fz8sFcDrLf2i1Cu0krd5kBtkfDl5j/xVkKP+30pkd4
n0FF+Gvfbl4NPUejRnuQhKX8FNfRzpHEfnpUfvNBdeTQaNfpm5ZOiCB4HIz0ihNoPVT+B5F79zjc
7R2N1g39XFAonEJD+iGEqzYnsyvuZhmwDpNzYcbzOczMH8pozsUVDBJofd7YEUkFqsV3JyMOxxzZ
dKs8oP0FeQcNyFMhTfDrdouLKjkBl8yXSnWPZcOm3/YWXQaiFvD9rhBRzSau9inwe1ob00Ajh0P3
suWvmsPrFq2HkIAQunMzacek1N6Fm26bmCi+Sshl1HjnQLOImMmefNQcjBdNF0r2tM+QSAxy2MNi
+tmY1o9cNWCa/ZGMIkRJFYqwqEcC6UXvaZLjBSleZOmhL3eHZ1MFj4ksaOGRRKwsY+9WzkOIsp+D
LMNUo9umPrUYq5v5+ZvoiRSqnSTk9R5+a9L+ksKfK/rpB/D0CDo2Oi09sG9Fn254QVNN1nvY7cfK
fgsCr99xakcYJ1uxYgiTbCujmoGiiHaIL6JHe2zN8Z12LKYfLVrOVA9Llvd+3+xrUoNW8VSeExV8
c+qk2SZ0sqGZneuxPkw8wIFjXsXUIpbqrLdRyp924VwwJRvkynQT8yF04LXcFpn2A4k0PDl4xCVB
i7X6yBIQKBkKH0qrRZ2Pt7BoPcb9zXYKEhrf4ccYVv5KjgWwsWbDe+ccuIRFWOl5mlA0Q+45VAjX
iKlCDkSSkPBXETz8Ig2unFypMsj3HjAs2nl/o4EPiNkzGWxX135I3UVtMJzwa7LMPqxpvDaclxlU
nh20d+VcquTvorE/0GCeCJyjS5TeGsWcusZpZQ+PvdtDf9DWfQxAlOGVghRdbOC+4+Pg7SftYdWz
rIhfKddO0L55onjMa3mjcX2YJAN45CRHuyEAo1A3NxoPndOvqlIeymH6AECxVCZPVxu7697r91JP
q9Ug6xfE+JxM9BNImFtj1QezApbKmeuapNZDzoNjOOE6GhxJrK93rnTjGnpQCu30wvOBKA5pRQNz
rtT1rR3j6zR2KgkYyUSH1vJfPAJTASelCLNNbzmQMpjTAkIr4x9JlQB3QN8a/2q5HGrnnqCHdeAA
l5+8h1xv720GEE7p8uan4ghtuamD6Y08wENTwcfJ0PpOQDf62cqWaZhH6uF7lAfzXglQoCTLI3BW
Js2t0dSdpWoThjAYZ3M27sCo8SXIU19neLcI+Aqm6s2Owg8Dx3PSDO8AeN/qcH7dx3d2Up3zYixX
lSmLRS3aHSDEd0RndKztQFuVIyiMUb6IOtvSMFmAflvSgN6S5uvOTZ1Tjv3RENWDW4v3pCtfxDQc
RujXHK+bz24MXo203dPyZoXCrNGAHvbmu55inXDShzpxj8H0oYX1yqdpa43lZeakMk34iRPuChzt
Hij1yjOxFkM8+exT75xF013utcyYvHUVqbVVMJ9h2A6xHd+RbPrDbMZFWoXQyY8fJ/Cz03SzJjrb
qW1e8pE8pXK4VXWMJgLUPmKnZe0l9Jn4t0VNgcV30usbzZNPaL72yThsVW6fQ+GiaZ8O1PBHzuMr
WuWfvpsToKltG0GwBnb5wYuOoCWWURK+OPV48CZrQ6od54LirLVQCVWx9pGYLfrWOZuSjDQrGt5K
I6LFR/OOUMEu9HZ4W0GwoMS2xo/OpDgJmzvNCpaJDPZuFt17rVgaGb075P3IUsiZTRhbdahKZ1MC
YmbfTzjSF4SNGr22sTI//xghpxA791a6qKiAL04E9uG9Hy1yvbOEtCHjvbQAjYqangQ0wso5JyEw
DI1HX9BQsI1iQwDnE1GIGOWYWy89n3T6uAyCpez1W1oO477Lk49hYCpcFr22TQaMibnfQRsNcOUh
6QcOQUYuAhvQf06bW8RGpPnWUhrzL1uHE5bG3amUkOrbUQRbGhVIEkezOWgFxFgNOBRGwtzf4DZm
/IcLaFnCVdv5JAct8rRFISIxD0IOAnaQmNk5J6loJ21UIjR/PGY0LTpk00ZZj+QXrlcgbpWj+0sX
Tim/igyXIi2NTVzW9F9NdgRzmFNzgtABRJCOKyu33D1iUGKUvMI825I5NwP0WxiSimX2zbiPGaju
fZF+B9T9XlEK8rZui80QaTbkV6j409j3IIgqPDLSC/mN5OkwkeCeakqspK6Z6uHyxuTLm3roCZjp
Z45V5hrVJmrEe9Mrf1cadbeO/bZbaBl2GGp9gHJjax5KZgd3jD68RZDz9w7OXObC7+cwgp5qrmXr
WAwreDb0DwBdAF5ti5NfdMmDWVnFMfT0iiUof3h2OtxzVJWPvs8bMox5OoPGoAj0CnEDdO04HMiy
8pzVYoBrHWab3im7DT5Yersh3wfBKcUSYsCAPyIqNk6Dhc2F8HkdyLNCswoTFRwpTYDa/ihquP0i
gWSAE8DfTbwlVg3SfESEGQZXe7AQtRdcauElxXA0cU2T/KmI8/D5EpfYLuTKz4J62w49vuO2Fdc2
K7L7RgmIqMkIy5eAPdLNOY+QnZMO2H4r0dwYivu7VPFIWCaffsCIbtd5s4rfSZKLy39bibA1nzjG
la9DFfUI1321b9mv1mXeeaSmkwaFv4ERhyCTQAm746fRZ9q3iOSAS6yJAg72vR35VDI0qAyw2Fsa
yc8p7TpGUBoZLyVd/SnzXn2HowTtFB/k1BgwIlAUtJTEhOlwBOxUr+N3TNpX187F0tPYACD9k3tn
BpDcIwkVi2yvJRQKByXK2K6KEip3TMLjOrV6QknI6cFfDLuQIR4FmolJ1otLBmGMkZada077wKAp
zIINqXAkgDsN73+FqHRrWhqaf9qPZ6YW2l1vWR1ncDXtaoG8ofQsGr+2bh5cQSCo5TrfCi+KYfNr
L9RLGLQm8icn2EugA15LvzE584rdlJTsc6nFg2LiUC5y9NLWgPgbNy8aLVIVhg1KqHSt8SaiC20T
xDpLuVKcSk8MRjPywcgmqBKZvRPFOt05aOIPRuamj2GeKQrJjENa63LbceW0F611go1dxpLJZjfO
MFF/m8YofMHreBgZekmivOw1FLQ+xFPOCvTV5PjopdK8TgQorSoEWqR+ZuO3SqunBxQU6TXwRQWD
0ppOTN7CtUIYt6TQyH6UjuedkmS81+zR2rgaDnRY28kRaAkFBRvuHSsFVZdGixIwVbuupC6PjQh/
UKR6ix5W8q0F6LhE+YEJxkqIV5iY/CynsFCPJs1ml7EO3BuQ5on1UaiSQhcPuffeDHSWiEppj01f
lcDDErM6G/BjIgaQCJKsSk/5tXoL/biApZLQjXqBkuF8pIYwbznyYHpRjNpi3hpXO+G34ajprpHq
4YZm7eSvencUC9pV8whA9i/plD6OYQe2a8q6a9v3pA3NW3Gmuo1Ikn1dUPAaxU3vUiboJv97qOly
qHeD4cqiKvw7Cot7k+dowk9uqOJkESwzEXSVdOyATfxQMwjPi2RT8P6ACkE/IED+jWTyFDOhXFVM
JzMcd0YtnkpFj9k3qmFR1u4FUM62m/kxXX6rbY1y7D3q6PNmzAvdbu83zXm2sYQDbnDfGdGeJE+h
XfWbkB5rCZm+MHoO0NUhpVwhlKuf2y3ONNQNGGVBkKFbYfFI6+iUo3DfQKGLwFzDkUK6yJRXc6pw
hwcDq2s179hr4Jj12iI8CdUjlvsO0euSvUnbVlJtm7aE4gq7VxKdOKkRMe5wYxEeBA+mnO2S3mC8
cMrk7e4fJcZAfzQfOic5Ip4+IaQ6uMwQZDZPw5IdzTUIXRhgINAvRmUjxUGkS7aR7of7iEaeyI1P
p6ZBLYaz8nG96FH43SmjeTx4Lcd2w4FpHUvt3RuItS0hgdoDjkNP0IXI0uHNIoKldryzFHi4yImt
XYYVRWJsGeARW0Yc2FJXzgSdHU1dZyH71Eh6Rtvp7snZgDTLkRX8QPzeeySeZq5cGMI9elLgnMT9
M5T2iZS5g+H63mpq2puXFxtDS/cMbu9mwNEIbldvdDaI/EP3G/whIOGIOoPmQUtDhvC/o/JHkGOg
6eORtmShHvLKeg4JoLHtplh5c0JLp80D0gHZoOJVbqDWBr8tm2Ene3Ubm/BcWt1dDrg6Djj5KUD/
Uw8+oMGW6D0HLnSDvsdvH05PKZQDyrTHvMPkqfssoEgM0KoQqGCnRV7DM4vGQieqagrFhxeg/8oz
8VBVEjxzZW8YtLKoJ33caWl1xEffLLATYJbvRHIA8k44BBKqhWIWuqjj9NnyBePslhRD17lWab7P
8C0tGasSBBHVzxAjDqS27ypkDkEllokJc1GJs9na6UoPS51MlxruFY62Y84fgh6Ctr/d5gcVAdji
M9jIAniOO+PTEigXjUGUVmXmd2WRo9IOi0/bGBj7owf1VPATFdFWUsxvmtZ6DeKe4t9tOYly0EHM
/JrCYwssRcVlZe9R6VYbpgDTQsn01WgUq5J4+AKt6lTeC+JaYY7wQKOQSBFVedLaIl/cAftbm52d
rz0q1FQSfGbldF2k0XPyjT6yZnoWQJevbWH+7CpHrGEGVEVXrL3RxS/JtsOl7ph0PBYTb+feexpT
DoTgxc5tgpCPmZMq1RbRNlLC0W75g+ObbQ8fQdQbl8Av0KWS0NCH9anyMOVLzq5m6K0Sn6aTCaG5
LjICKmzzrslofpCNiFqPJyqIzdd4Sp6STpFy061Cd4C5RSRpWWeIva2jmwY3YcrdSMuNwq3j9sk2
GoOWvKNw5pn0WoiePpxVlveByi5Dql1b2zpahfmMS2GDm+ZCRb7JTRppIZI+U6xzQcCLF5T3vdIM
9hpdP2GmOJfRsDNMPCd6cUPbTWhN8ZTXFPu5OR0Tg5nFWMg3mrL7mjreMIJNFTqbtOl3pvA2TTB/
YMq/VlFsMBnoD5NXvUXwDNBwPnuNejUVeD1M2XuYZm+JB5acxiWMUHk/kyXhNz0VVnU/tj0p6NQ6
mhpYl7GzaY1Za4IzKCjsszSYx5CqyUaShkQNlv416k2KdKZkOp4bGdEdHLIRP5krQQIXsEvsQT4J
gHmnkRoAFrtgecROt0owahGCnK0iDLEIhKz0ouA3rTSisVcNpfimI6JkFzQ4HyCZvI5o/qmmiJTG
Zow/3NwmMqIvz+1vlTP7UKK54pmWhGNSgmEV1viJDPSVcEl3InpjxgO1VsOLCLxOqBVYf2brU0mr
28Ke4B2F3oGsNtYNKUwrxWOgi3C8o+9NPdB61kNdN/0pysFhF9VBQ63CKHN485OshO4UWzdOk+ay
6zVUbthWNgUif7qfyAnrwqHbjHSPqu1f//E///f/+j78p/8jv3IO9vPsP7I2veZh1tT/9S/rX/9R
/N//d//5X/9SJJdhZnItYdnKsGxhzz///kEzwucf1v/HgFUknSqPXjPdI2ql6IWH8feXMMQvrsEV
TKQsUum67f7zGtZ8WncFvZxu4+943/u7euutyPdSK8ZhYoljfAlBcRct27UVLPxNu/j9X6Abv/8L
1PwX/u0u7Yas02T+C6rVtDE+AMsEK+TVG3uj8qW28v7woermr66nG4Zp071UaLX/eT0QtrpAtSSX
xtY+uEfi7pfkxy2aD2MRrijs/3S9X97f365n//N6oqu6DlWlXDavUbO2NvXW4fNFFwjxYIni70/X
+3p/2KctoevC0E1DQiPV/3m9KCbCSuJuW1qPhFPusANv+2t4YjqxFjumWrc/fH9fVynXc5WA0qVb
DkiIryuoIq/cGTU4j/Va37Rb5pprbc1T1W7sRfiJQmP+UKPVH6769VM1hS1MdOCm7SgKnL/W9d9W
zTDVhSEUVzW29IG3zdF8GO/kHWmaa8iu2R8uJ7+sGa6m26YrdEmEmVTW/Jn/7WoNGLCanogOzpH4
I1rSDmKX39/RLy9h25YweBR5DtU/LzH5ZQGNnkuwC6K5gk7NDOL3l/j3b+qvX4z+Ag+SEuLLsw4N
LBAcxSCPN0+Dv9XYpO36D5/Uvz3O80fFcmDvMi3HVPLL45WS6VdhJNOX2k4e3A28jIW/x7SyjFfu
6r/9cH292peHK9LIx24Z6y3l1ty0Z16cx+xYv6rtvAwoM/77H+Df7+3Ld+RaMqY4A91ecCCfAuAC
Sp2cvPvD96TPf/XfN/6vd+X8cy0gx0JHVPA+6Q/2ob7nIPgx78qpXBubcmMdmq27J0BZnX5/e79a
gsqkQrB16Qrb+bI+LN8Ke1OBDKIxskq199b/9v91AffLVl/j+Y9FzEPrlZ8JItg2/NMnN/+J//bJ
KVNwE6bFJvjlG8qDTm9dG+J0v+zXLtb09bAjgnupDvRWOVOvONku2JM2aCW1q/rD+vj14ndN28TI
5ujmX++ev+0T4OlaTfJkcPlhZSzNFVlT63Brbe1N+hhtf/9p/mqVuDzHhnB0yYP25V6tNvA1go0B
S8ByxKcydZ1c0QrA/I2AyZar0Quil99f81d3aIDbVLZifSjD+bITqtY2GzyY827vbbNVeEBquK/W
/cpcjzunXvz+cvNC//J1GixEvkneLdQgX66my0bVcpA8cDn8YslQfwXXIaWNKz4yttFlLgIm7DXq
td9f+BdbJa9O3muuafIe+etj+NsX6RaFjPue3ZgjPFMUF1at8I94KHa/v86vHvV/XOjrHZIpoQWS
R6LbNHssuI/jc82aQSCekgC5UFugfRuByVvf/P7Kv3jY/3Hh+ed/u8PEATQ6RjH0XvtiMOUxH3//
++fV9+WrY3AAOMkwLFNK8eXGhhCrNLQabswjRbB5c9unUd6Yw9OArf7wbenzmeZ3F/tyM2RdIGnW
5iRQPA/bYsOQ46L9cLf5iiHX9fc39qtHgM6g6ZiucgzMRV/uDBmppVlRoS+j07QJd+W22oX7aSk4
zml/fsP9YkfjaspQlrJsU4ovxzlddoMLFINNmYSElbGeNuI5XfNa3fUbuSHndy1AJ/80eb/+P1z9
F3vMP65u/HOVdAp+ie6Z+jI5dSsEX/a5XZsbcwfCj77Xwl4wyucUu7Ivv/+Qf7V6/n7XXz7jpsW1
EttspHZ1zSCztS2O1kKnsz8dGBP8af3Mt/F1/bBl89ZgyTqu/PLm68XouzpTjyWO2RVX3MC1ogSZ
1tm9z/H19/f2ywUkwRkjDFaWdJwvqzWpPB9tsGSoqFk2tjqs6DrqzpBERUxn0JeWbp2fIrpSogq2
WVrvx3Go9r//K4xffbVINwS7m6VzMPyysKTLeVaLBzjRnfvk+jVSmOwsUlTTZYm2mkg4suoZOxrl
Ke/hgdBUQYN5NEoHRQTYARfkseVaj6WW3sm6NUDEMvxCyoFdwhtooZk3pDIWIRC0BcH3Ym73t7+/
h3/bwwydc4pO2a7Dtv8/pH1Xc9xI0u0f+hABFPwrbHfTk6LRvCAkjgjvPX79PcWJHaKrsagrbUzs
vMwGsxOVmZWV5hxRYVSQ864giWQUTrv81Sw/DfLzN/++iEexBseTREUzNdYsAtOcpLrDhH1Him9D
Eb1RVIl9EZuhayVDZXIi1CrRSKUXaozNAsNXXPDvokH6gd6Vk3rcDGXjYoPFgbtekej/2PR8aZEm
KKAGxf0te+BN8gbrHXOpduUCa8at/MQfH35fQzyaTEmV4Vy4w6mvr26aCmsoqjAoxE4BnXCkwRmz
/o/RIwKmH3Es4uJ1j9RZBRsO7n4R70Mc37kwwCxghgnjwHbzVl1Hf7d24uR+9HM56ZkFnDpf5bjR
ljOrmmYqEmxQgwkyuXqIyl3Wo5aD8oXkoaPsmPJBekRTzWv8VvXz1/2veXl+hqLi6MDcrYk0QznX
D0/Eok0XidhAuhijwxQfx5GTGUjU5M6iIUoHoEWXDYRDohLpTAb5v0hLgRmt5zV4XCrxUE2lfh02
RuNgr348KUmV2/9HYmAkYW4H/5/BEcFizXELKoL5CSBzMkVZJaqh6GyRZpbF2YgzI3eUBWOxSv9i
zkCRNAAE3ILrL+VpfBH/oeRaHI2VKxPV6k4sxRHi6JWuetIhtYuD6tMrHVQEHN0ujhDCDBgKgfeJ
5OJG72BMoqCmYDHPhV9zP4h+Xxc3U1j0zr6tXMaWT0n4hLA/jFGzpZm01sg8x4AmjbBus6jXadYe
u/Jg4uGPdp3XaGiMDGhQm2Chi4jAy2037AiKGoCyRqpkSqzjE7Gu+ixOKmfysHnuTwfJn16A5uS0
HEnUx1hrMWCoIE/GHY5y5vnxlZ2cpLOBL5qX+i0Qi20BrS/Z+BuTFYfAXLyyvNn/shsXD1UIOGym
iKBGmHxh7oscGy+UZQ+YjaM+OEL7176Ey0CGs1uJkJl7ARNmRtYTiBD9wQF1nZc+y494aF2XDuab
/Inzct4ySlPCjUDQ5cJNd+bz0v+1mOEAPh8QXTJU2DHzBm7L+wiYa/tabXw3A9kGKoZoCqk4sfOD
qtDqDkbJqJweU4TivVr9+N/+PvXzlR9noHmfY4H+fSzt9eQlmTgHv/GZDPkzIMmSpmAf6FyAOBMV
GGGAohQakJJh52jIwVzZE04l5vJWIRJCBJIbGLNi4Al1LqdUNWNqxwmDAKhjYPcNT8LuULnoNnmx
J/CkUXNl/OdMGhv+YjXWhQHSaPqLuV70Ki0vdwFp44nvCgonVntEddxbRptX/t+yCBQvREXUZI1I
bMWkm7DRmjZK5TST7OTDU4TW075NbB3ZWgL9BSub0DAShd1HSDBQJQCcxVK9JJn7BzIMRablYV2H
557LAKh3bFa5XAGpVrvKx8O4aDaADzkXh7SpykoMk2tg276eWhMoiT2AMV3pen6JYBiCLfniW/LY
3KLI6vE6RJcVCpgiUI7hsBivQ/WT8dmQRHpcl8A+yExrxqrQ++y2dm2ja/ItbA7mzWID98bPbF7e
uGUZa7mML2OJVYxjbHo5JDmN+SFXPvbPbOt2PFNMZg4tk8OhbiAgOaKU5QXH8Cj4yBHtP2gCyZ8f
UQU/DAwdTzvmwugSAayPJQJTqYInxhbuFDfxDOx6nURPxanxaoObAUSTDVPTZUNE/5exSBBjKhJw
pCpHfULzG0WK2McAlCM6Ocrw3J7T5lnRHEOWVYXmNeefsh2FALCJIZYZgPX11v2debnffifvsyM8
qKi2YjGH95LZ8gVtJZKJWWibonFIIDIXXgftRi9vM16w52nFfEPQrpQxwANqNJmvM/EQTLy4S12H
jbuaIaJIJmo4D5OxwBzz0D1I6sAdA3fub2u7RNo5e8TJn3huvPm5VqKYKAgSOIAVlgC9ikAjp5a/
EgzAm9/3PWrrGlmrw1jB0DRFr5iQkR2DU+sLruzP13gFcbI9+tn3vhpz8sBfBvJtDjEVVtCC6CHA
xEylPPTFtRQd9zXadqPVZ2NMoDNVMLvXkEX89BZArwfFya8lG2gJqLZx3YhnD0x8NyYjyMse0mjf
pzwFx8pFWEfCPFq8R8jGR0TrG3VF9IkVDT3cc48V8FrvDQwoOEFeoY6HVRmzLrHPDq7HWRNiIP5i
Fmf/Y26JlEQAMqu6qcHoGWsHRZQ8FiGwfCakmKpwNabekFwl5bvWXe1L2jB2cy2JMfYgQkvawOix
M2O09hMDDd132dsXshEdTOQr+AevAAPt7/MvCB6hcCECYBc6JXfEpgSB0v2+hC3rgwgN8x+6Imsm
+8zAAL8kGXEHZIcTCEe82k9egV5pAz7KBX0Gx6140i5eHIFSViEguJ3sWsO4j431mpvlEYDH0SFx
qxte5WT7+/2rnMx8v7JSwyYoIG7CpJiImdb+ifP5Nt6f688nMxlEpY+jPunYiEqO6huWAq7C6/LY
PfDL5DTiMBGJvp3wyEXbG0vajDPJvdKgXgqCYy0iVxpAfDCF6LSAvloKzpWx+dFWkpjYB0Z7bGnV
kATaTDjqYBVE8Pc/27YIvAdUQrsObM/NiM0y7KecYnu+LeXfs3ba//tbeZcp4flnqhK989g4sPRS
KJWAK4KdgQ4amQIWfK3FxrA/qo8cWfSI2ZNBvxKFJLwvlMtnbQoSCnlJqAlgXszOT8Zxfjcs6kGF
b3IOZ+P+M9fCmPA9iwI4EGsIm0/dETUkfzkBv+nAddSt8LaWQ3/H6kUzZeoEoNYYO5unwZnd3E2A
XgRqFotOMg1udQsbxwO+4jyktgzjS6wqMhUJsGxipWGAegADxTA1eqP99/3j2roh1hKYkLCgBYI2
KyT0oOZusI9TYU0xBXgcGNCxd70vjKcOEx1UIKxnZk5PS8SkA5A5RW79bdP6JKKjJCVJEmE7hVK7
5A0Qf7GS+TY4dPIrvAmwsYxCe+MH9sK7LrbiHYpg/4qjGq/solAjAeS6uNNlmVKkJtdDWB6jvvcq
4JoawfSKUcvbfsHeCShROJe7tPk5V8KZGCj2YVeRGbqCNzT/AGU3XjgO+HMwsQro7iMdzMICicA5
xC2Xk1VdNFTs7JKLkZUKLSBwhqEDBMZIUAgMYJUTRvPUg+UNhFX1jRHHHyM40xWgoe6bz2YYW4lm
h1nCMlW1ylALlGgGZ3HAaXeoUDMGuRW3q0EDBxvFZE1EvQy4ZKieUb9ZHSycrhrFFKJaug1IgLC6
hP39BNIEgM5aSgaCWsP4/UoXBlm+ZDLBrAlTOsgigwoLAJRtcQ3QA3Bp5pzz2wplaylsKNObcmxL
pXB6xdOH29z8oSXfOAdF88rLrycj7YSVmApbS0u6rsrCDjL+6dDEbuDIt8ADtBVPPLRX5p/kURgB
+lcec0cTNAkBCILTwqqccUNbetQRZPRJPGx3eAHHELeC5locYxwyAdCiMEEcUJf6/hhEbzF5HYr3
RuNV0niSGJMAQNBEKXwLB7tNVhF8m6W/Z+NnHV5X0TvnzLaiiQxUeFQuQD1M2NHnJNaQSiVSgYqk
4WPpBLjxVnYnYBwZEBhAQraCW17rcCuJW4tkjq1odABXl4A3LDQw5ykgGi500M0bNuDkOSnQpnYm
+rBoWyuKzjZGsMDfLBpwUp1MAdQOlu3ayuQMUGw6FhwU7RD6b/Z9Vw6jFIL9ChNa7aOATnKJ+Xln
/5B4IpgP1mJXF1ySEDHkd4ns6u19WPN8aetKUwyUlNAUU9Dip79hFfli8CeM+VAgvh8nJ7LjE4Aj
MRlecYsKW8qoomKgxAlIUbDcnAsKga+yZAMuEnm51dRbLBli65qT3lweO64oTJ2jxSLpmE1kZOhh
bpjYEmyd1pjuxlw8prn0bf9MtkTo0AJ5KB4iF8PtwBQXsfdfAm8U3cQGK3lSHnOOfeOmJ0RHrV6G
ZSlo5zMBJ4jHAGhUUKNzQBXgAsMMmBvIPE0feQ1mgcC2dtzXauNpSkWi14bdYHLZJZAmbVjyrsWX
c2eXPoTRzrzFoqJDTaEZOZfSRu/tXBz9yiurCySg2lcYYHPAEdBgyvdJdAFe4OmAnT9MLh0f5QXx
zXNbKcjYeSOBSEoaIdFUF9AJBZ45+fvf8NLAoZP5Oay/NdwrZlMNnk5ghRPMmXT1d60+ZsBb/H0h
mC7B3YepTTplcv7hUCepSKVLDbDysUILaHWKZWO4RolNyn1Jl9GaEMNEP4KgeIpxW+apkM7Ymk7M
Dle68bxoH0DqtmJwshllyTH3rZNZCyLnKgE7UwCwVNs4FYZmhPpdAOben6iCdW1U6xUJ9925hGbI
za6qe/BNgoGuMr6b1Utg4LqTOFWxTS+CjP8IYgs8WiqDjZwKok1F6ZpOub2rPtA0fGDwcJTa+mz0
1Y0yHGpUCnuBgyRYGsyKNI6W3WKVUx4HjgFsCkAl0UCzGosgbJki00lT6W3WOAVIiqc3QJj/jwLo
D1gFgWyUswB4V40TVkAptcIl0XsLGNygP98//y3PpDXR/2jC+H4fhKTsQmiiho8G0K7Lh7j4ti9i
8+jXMpi72qwkMzHp10qO8wtwrV4B7fe9wzpB56P8yxtS2nLOtTQmDADzAvtVEj6dkUjeJ+NxkY8P
SU2uQjwQ91XblIWVBRHPaw1rckwgKDQsVC85/DMiZXBfjGnkda0+3w/FmLsgyNJff1serJrQJQIM
ShC2HZoCHstIAULlDPVNOf0UgKfYYsoxbjjeumHfMnQimmlSl2VbassYCjW6k1RO8NBJia2AC2Rf
lY3WLlIqaIMyHOaZMchybuIlTqkFdCMCQlTkICwkaljaiD0CYP1K0gLgvBfVCnvJ3fKXDnTwxZNz
vcUmPTjjQQOhA8ClTOXgbpEaA9gLbde/g0gcUP9yII4ZZ0Jl61bG9YUtAB3HbSD6n/9awOFXgQZw
MCQBWDR7EGofFKzk7p+5RTDq9IvDSzw2XHMtkn3j92a2jJicbdD7xoyPlltlh2Zd+bh/DltSUB7C
YxuIC0jbmLwQA6zdMNUYsCsBgwDaaJAgiq6G+t6+mI3xASKv5VCTW0W0SAhmoqeQIxywzOllXhY4
dNvc7VzJrr38Lr5DlU39e18sPZbz5zekysh7dSwkIjdljg0LYZEI9joYsmec5MM/c+vkwC310qCy
I4c9q6U1xdosIEe1BuzeFE4ZfQRO7Ms3/8Q50yGPRvwdCL08N6JuciEZI5m4umGcF6t7eLxME0lh
mIPXvwCoHRtHk5080pU3bu2X2sKeLOYNPg6ZSCoqq3XbFzoY1P7qfgbXg00wGgQeOJ7ATdtc6cac
Hql1DWvjCBGZCpgB4AQuSXeIFd7qGSFbeuFBjIEFTBFc7CZqKgiowQvW4FExutXfkT3+Cr6bP1vi
YTW/tdMboFhiHlOerOERtb2FYHrRHn/+/lQB9oKRhCkqBmx1LB3hZ65cBACOYp3mfefMeQ+2pmmp
AGaFtqUqfFsMrEof931j4/LS4RlIY5HFaBevzlEnCx6LAmh+Kt0LSt1ta90JEhAeZLx5/60U4EwW
4/29loITGpeK07zRvWDaeKl6b0BBha5uJYP7B6phFAr1NlPHJjJjOIlRjzNwpWrHJL8U9Qk79MAU
vEFn+X8Sw47PKwBSNuUK/DMFMECa4JsEuMIUxfacV6ncPCqDYGRXRRX2It+UwlEIlwH6ZE1zCur2
1Obh45SRuwxgDPs6bUQyRBENlzIG9DEnzBihALKRPolj7MOnaC2brQJExLlrAN2YgB80AwZTNiuZ
ty90Sz8YPOa7kAugKsWc1yADBqTFNeQAiOAIPJlbzQRvwySGr1EP8Jw/EIalbczrYhIAQ+bnbpbM
QxfmPYTVY4UmaXqstOymxBYchl6f9kXRP8UETOQLX6Ko3iuPDqJAixagpzpS3w8AC58EYNPPpQ/U
zZLTgLkAU0Bt4kwWPdi1LPAAxoIEtRQspddAQ7UDByjouZtj2drC0KifueY9aANDDzx3v8In3gTJ
luXo2ArAZSti5otNhoFsm2I1G9j0Qz5fK4TYmjiCyUWWbiMFoDW6xNF4++N+yaNRfaUweGaMtGgh
LyQPwB+uhHup46V9lyVAlOREhEgMjciXTTRz6SMzUxd8VCxcR+N93j0O0XVCnrEYZS3KK4a0QMPI
ccEtxdZCmWCpAOBlUGWcZAxOIwkwRKT1au628sald6Ya4wZVNNR1J0O17FrCfEfpAwPOL49gscV8
h+buO8JW/nwmjfGE0ChM0GxAp8/nv4NpM1+wdXeyBT/3BIdnG1sBxcDq7mdWhC1eRjkjAcKVEQ8o
nAwz6AkbILlk+Y1pYtqjI+3LvnL0PBgvx/tFwVYd9qDpXtO5IcbiVKUCgNYdEXw7wksucwx96+Od
CWC0GeJIblUBAuho1nIERjpASoCi/KOzK7uweY7M04c5qzQCYE+V4bHRaR81ACjBsfK/fTAmVLWL
NC6VAn0KjA405pMZ8WL859DzxZngNUNnXtXLVbMpj0NljqHD5MmehpVcEF2DRcHP3yi4y4RdKRMA
e5bxM/s1/OLlrVuPHQO1p3+lM19wMeoOWO2Qnl2LNsBengEL/ERnblUfzGIPGCmI+dt1Gy8BCKXb
8TJmgbBWeW6GlVBnINIdEaukya6E/GXS7YTEXj0h2xKNu1T9S2v9SVC9/dPcesmbdDvYAKoNgAfY
mnymZlKMNSkIfmiu69vpCVyobuSYtvAreKp+GIfkoRetmlOjoEbPnDCKE3iTS/BygB4wRmQWZRKb
M/ZujAqI9vIxCHsr5U3J0sTjXIhMUWxE3aB7RBdbRKUWgU0hBAAx6OASCyxITpy1LxWI4vSJAJsU
LCaAfJp6/bcTByoXy3Yol9ORCsbjsyoRwCCi9wC21q6GJvwo1Q+14216XDr6uRTGYroQgBE5qMsd
zGnEtihUgReOeeTu28flQZ1LYQ5KD2Q1aAl0qYo74EwmNajeh4gTUuhPvTyorw/GPE1BGbOkJAkn
IDG64BrM+o8JiV38sq/KxtzFuS5MoopePiB99XrCYlTgy850CDwKL0OjMBdehv7kS5XAVYBVS5Rm
2I4doEylYdHBs0ZLTpWn/Ejd+FdxSLzclm4x3ewQa75Cly276XjLHtuG8SWaudGWyhCirhEgmvYe
ZuyAJ4RTuNi2ii8RjIXrhTGC86cZHF26NtKXqX+u4r85p3WZ4tDT+pLB2HeYd+WQTdmELzi6wD92
h9fOAh0ZMuHxileu27ilz6Uxdi6CTQlxZJg+a0C6lzloTSr34hHgnjZtFValt6/fts1/qcfYfN3m
gpRnlLVHeQSnJABmAQbukPa3u/kyAfoUmuBI6s2LYnAuyeNSRCBwacHJkxvta6QIPtb0v+1rs2Vz
azHMYcliVFdgEEP1Q8IqE1gtcoO31rgVzdGWlmTUcRFW2Vpn0yuJUktgKuuA9tZeGTcgrHKB82YD
MlW3KYC/hX0YDLznnnksOffVRlJAv+OXdMapWhmIJOB67R39SX1XvfSEwQJPf8yuwCN6P/mGaJlO
yfEyiacy42apFhdTjJlap3nXsP1zBHqHa7rGfVBZigOcxBfiRG6G5jlF8ODt1/GEM0caqUICOGJE
fl3sQeWqusmo2UEw43sL4ITHlsYoe2Wi+/uWtOUX6w/NOGIijE0l5vCLQu99GUsao05Zjkn7lC9J
wLl4ts3261QZJ2xwIYBOBOObQvstzX6OGg+xg1xWXc/thrlzan3oyRQl/8QViusE3iycIyBrsfBf
2rndnQZX84oHyQYdqUcPMuw4WlIt2Lto9Uk/iw+rt7ZWpNhy1FtMxJKTKAA2GKBACKTmlZygZgpu
q/0TJJyvyu7q1qMwgn9e6z9j6T8rqPOIxb/4qsa7MTgMroyhDxpXD/NhUBxgDN9Uzv6P4FjvZ9V4
pXOcjmHa1z2wC6dbUuT+gFKYLv3slps8+jn3KKQQXgWYFyM+bWEls0ozDaQdCWQ+VdcNHVB/Tn2A
VwMIU0KfJLT5Y+pbF/H6aJmwpIFqKphAowDQ4vlaDyVfJ8SZuQ0gnhgmEKlR26WAbkHmZAw3SdqC
4CA+yCMPlYVnqEzIiWVhlJoQYmTAVUfA+uh+NWVqD+VTlWJwr3/Zt5GNeaQz5yRMrBHkDKDrZoor
xSuObWvJh+GqHmGbxQvgIQEDbmUoxXEs89P899yRCTqDIYdgf4BU2m6i7hGfuivNTh/Sm9TuXLpo
WVnTg3yiSIQAHo7+JEFcGw0Tk8oK8wSLOgxOWb8HE5hz3zjf9fIxq9JVd7y50AvBPA/THU4WUw2I
VIxO96aden95pYvGgj88gP2Z8zUvLfNcFM0iVz4HbgeUpUeTOMP0KvagXOsf5Y43MbLxcjiXQqP8
SkpWoLGjDOXoSET9boSjq4Prru51W5tCMCSCY0ICQLyoenLSHmOdN2C6qSReEugTYg75YpHayAJJ
acx2BKaJG6IBUwAA/WH/zKipnxslNFyJYL4jYJcxTg3gACfPXnXju1i+gNzJRvvOmlOTcx/RoLQn
i/maYiqNUaTX6CYL4LwZEf4N4u6rcxlJztVh4iJyNXGQhWZ0wBznBG3pllF0k6ftXV3oN6aQ+VHI
u+q3jWT1CZkgqYWo3zdKP+LBInvpITzlg1u+lUfsiRy0/Liv4Ebd5lxDJlbqIdDklhk+VgPB/h7o
bkBWAzdTigRROmlAxbdw3/x/wMpdXqxULpBgMToFkFZ2H12Jl7xuMowCJEcKnwuIYA9Abtz9q20b
+VfMJ9LQyuPSBrNzVW8QpwG4OUA55NkrW2wPcb7iZXp2ps3nma7EdOKYC2LWgaHsjcL3jM+CK93m
pbVgVrOyTfSsORJ5ejF+BvzofkyRdILaaQCTFujlYtnhKEX/xqV/fX07xr9CbNsXhgLjnyRL8Ycj
mNQSJ/Sz2aU5V+pNvF2a7fj0JZDxtlwxpLnsQQ3WtiS9UtUYZPFiVh7lNC/sfeW2HftLFONkggza
yrChcWoC/PrQWl16GMmPUrwKCztuOc8+nmKMk80YfAJfQdhi8bg5LUuQAIJBu16U+mNfK54cJhGJ
51htJQERMQXYq/RsiPdK/G1fBMdvWbQxPPvHCR23EeRQpyb+nuFkQu166K7nCVs6oDZsNI6p85Ri
0oxYVzBUPmEOLQyuteaUmHbb//4q3pn/sk8bHZnUEugw9bG5zie3TXlVh20lUDrBXDydH2NORqvi
GqtpNXZH7vLbBYsECOuAt1EsWcULhobY5mbijZFvX8ZfQpkMUesVuQEASePohWhHJXLhxdGzA5k+
jIhjFhuQbfQLfsliTolgsguFWdwj2XHGRH780BxADu/OV7yJFc6XNGi3dhVq8y4qZgOzHY6qwmvL
N6HrLM3g7MfwhDCZZ16qSyP1sHIza/1K6K6JDmi2jjejvPHUO/tqBhPGNXMgZjDihNS78AO0h9gQ
1l/DXybeDn1sDT9QVfZ/f9L/XCYT1os+GGvwKI+OCLqSagROvvy8HyM+g8DlzfGvMbD4onWn6BKA
lRosvPXu4oA7yLAa0YqfOwtb48APwLyPcttfUVrUK+40HI2me9Lp4a4sJBIJCQtqIeJJrO30kDkU
u2qwo1vQcNkg2vqWucLR5HnA5mvlywMMJsjHAxkS8H01Th3Z7anBe7P9rqJSUZxGebTN9L6RVGsS
OCGf4+MGE1i6BOhVxIDUrrgbh5sp/RBBCK9q94PMQwrlOQUTTqRwMBIjVND+Eg9l+ahX97n62zuf
57bJRJEgRA+k6DBcGCvpB5kquxWkp46MDsdAt1Obfw2UHdUcZLDQ5+WAtFCcsvwAuMT4LxB+t70F
12hObSyBgVacxuhtzAs8XIrBUAbLVEm1AK+wK2JvXjJR4dx0GxNyZ+qbTNgBY1NvxLpKJ0ira+o3
INXCcCwWm2RwVlu8iVXOgZpM9Jk6SckjGbdeoPZuNr/3IkZ1uI1+rlZMwKnMFMHURJBrPzBZeY+e
iB36HVjdDmA0df/oJf/lhqbCeH81pyGmgohTBqIXp7M1JubtMmQcE+L4nckEGdR75BB4a3g3Cfdj
8IHdMEsiIMM2e7fueSnQf3kTftkrE1tKygCYZp+GIb3RXbAYxaUPwS9OAmgmOWbIU40JKVGvRZUS
4vITtKMk3CzVSdC+pyB8EHhpF1cvJqSQRc5FOaBPjPfRlZ0FhEyWZtE15cqvX/edfvNa0LDRq0pI
ty8hwiKtXmCIxBHjYwgsceMlK67Ah8n5ehvVQDjxSg5zVsUwpvJCcFatG98CJvckHQTA6cclNGuP
4kEGfznnNbPpyECDBH8SMC2Bzntu8yQyAmEU4GHBBCntXRj7gsjbEtsYp6GKfUlhFJv0FJR6AaT8
BxKytEPFam9KGyyR4xvYLezOD0FkhG4A11Ko215c6hjeByQvpX64ADisa6VNlQxPKE/yjB+xm99g
c/mZwhyTg4k32x0vOdv8qCuJjG1GZQQeTx1PbFHEdvFhFO5C+bBvktufdCWDue9KbRDqHCUzDO7r
vU13BurPXo72PbYp80KFWwh1XPC2cyxm08e/BLMPHtQ6a7Pu8TnT5FUEs7xyE8O7zeFHlL9wdKS3
yM7JsW0cNRlBGydgsD65plVcPHxs+YF4FOcQhOgcvTYa8DDSlWLMnaY1qpYJMpI/SoBC6eYO0hWl
DLcp9GDq9a+8L8kxE7ZbA4LzdiYdtj4W45iCODQ9ReHT/ifcFoEleswAAUqI3QmIoiylJJtIpg2k
dUdj9oKE91bc9q8vGaxzY3JXmAoYRCHdDvOdrnAGCHh/n7lU+qYvhDIOOwzq1m4jk1NqtMf9z/Rf
vOlLB8Zj+x5loxSoOpi4oy+pFFPP9K4M3RQlzeix/EbhSUHB/fe+XPppLgycAstjjlxRLgbzG3MG
N2uE6k5I/kr0h2J4nrVjq/Ea6dumjXlW4FmDbwwdOPyO1bumAI9l204w7TpzlBMF9YicLLGzl3+c
KXR+f0QTvrQSKJ8LLMsg1oBdi/wwQl+pQOxNZm//222a9koENZuVTv2SgI6ZbulOQmYZyu1S/JoU
jvv8lw8HME6sRxG6D3wuBHjc06jVNMvwAr8+ZU+TldrLw2JHB3DlApOXN6u7GfKAlPMfgcxJpcJs
djoNQoqf31LwkOA4f8fiu5e5PRqQfxTzVuKYc1KL0pSBmN0i5tHFs8iuf6WoIOggfcJ42CHnVDM3
XXkljjmzMlYnbHHjzITeh71X6R/dGCsB1GhWRjFj2XpcegEh9U05Ebf2laP5l+iFwEzT73nxe1Mb
QAuDDEX65NM5FzbO0ogxUrxqBfLYpa/q8rZv4dvPn5UAJrK2oxoLEX3UKX6pWZW3XJUJUkGgl4HF
zQKIp7svcNOlVvKYSDurSyR0JorAkaYeZjIB6jxzA8DJ7IvZrF2ZWBAGoTtW5i72nvUIvN5Kh9yF
YnYLFnZ13d6nJc0BDxPaMsJwFc/StxwLLWcsRgAekFzgUQKoAKAP0afMGcgf4MA7xH4GSy8xwWRw
rqzNk1tJY+EKJqOTe6y5AOKBYNiyndxQBgdekfpJBFZhMfbIVPzSc+Q1Q3BXmuAqH3iViq08bf0T
mNAFFOVplAskobIRWPFyMqYJPZGjlB3r+SfnQLfuMYqLqGB4HGjALNFTI4OuGcS7KO0fw9qmgyeR
Aw5t0D6Dsk61hRs82P3gkeeAmw8mkHTROw00N3jknntgI2Up2LMgN/2Y7eQe4QtbS2jLKFZ9vbja
QXB4Y+NbPm9SEkqscSvYDWZcpNINAfztI3GmoEP1Xe5nJ9dzk+OIPClMOjKLS4IhfZTm2kZyu8K0
k8rnHBlPBPPplrgxySBjPbx1yx808s/g0/hp2mDgo88x6Tk6paK1L5QjU2EK8GGbq8OsAslhMn9W
wFfBa5sjgf5qNqFaHQ+LcAAJaapL+HAKHbDGwkaDcd2Oi7jEU4QGm9U1kzZdpDcxbumuuWmCqyLj
pAGbvvtlZQpzLcdRVqaN1kGNVPyhTN+I2FhaU3pm/pFo3/cPZdN3V7KoritdFNJNvVjjFZIOzxMQ
D9XYmepfwL/hHM3nw3DvbJi7WRX6IY8SBZVTp3xJH40HCjQ6HEhl6TfBoXcWN3ExnnMUryibMa9i
yTsy5i6telLmqtY3DjH6CAzhgdtmAN7Z/5bbN9vqYzLhIQ9Be91qyHtjUp3qNGrsTlPcqCDHPACP
+KzbptiBYnz2sbvxamLhoM7TG6FurUDGjgsuiP0ftHWjr/2BCSRJPBeALcHhduKtIr/W9bfSKDhK
84yViSSAR0lEdcGXXRJtsHU19NCezq0pf6kW8aSU48u+ThtDySpAwv6Nweze9CRiPrcTIDDNrDmz
svvFEW8SzLICfQL3zfRIR+aV2IquUid64DGOcNRVmXu1FeekCSRIz4SbXPPKzM/kYwqarpnTSdx8
fFBUZlyrWIy62OIhDVGNeoYkusGh2TH2NwawBR87NzpkDwagmnkX6raTfElknCSW06Uz+houWt61
+o9weeQcHU8A4x+VMpZaQntOrduFfvnYgjbAcPA8/BAjB8RngCfj6URN/DLsfOnEuMAw1HESEXzF
TunAb4JXbyteSZh9KRrlZyIC3TIMDvtqbnodOBmBmIeMk7DhW4maNJSjbHQqFeX21yo/df0ftLuA
cfqvCCZq1xUwY/UZIpT2XZ1Sq04Ka+550+k8RZiQPVeTOOijRstHia1XTho/N9HbH3wspIwAQAK2
vsaOc3XASssnHTZHsMZptL6uesTgBeZNu/sSwg5zCUndyhhCRwWfXJm6M5YcX90MCqu/zwQFEk6x
Ziywa0XyNflbLz9V4w/gAki8UjpPEXJ+W3daYZpjDkVSzPep9zov6Gye+EoRJvNIMg07DgSZR6kW
h65DsVy6byvO19oWQjEYAdEOYHMmCpAiDYp5GnFjxNh6mGfHwIp6l48cH9k+lC8xjOcLkaDEyoRD
iav3sPwgwoeh5s4sO6pw3LfhzRwKVH/YbiK6fLHjlAyiEio6vprUYTulvVeUdwH4i3LPAxTgCWIC
9FTOpEkGBLOqxOj2PKFAlD4kd9XP1mlehgwlf5CHVfb4Wr7ua7htd18aMkemJrOilvqM0gAIV7O7
euGN5G7bxJcA5rByKahTrYNmafMitFeK/KvkcbxsDpdgDe3fY2Iylb4LkAbSHJDOvcteeFVdyx6m
w38KruKMb/h+wonmoKCI5dUfOAfH5iwp2FiCvIdoGSjYinYvk4fEfDUqzjFtFx6+VGSzk6WqzQBF
ZTrBMhzjh9x+p8sfaAfZfNYN+rkubtaVLCYWBVIFmuMWOjUqgEaNb2NyLdV3VXwsw9hKK1BuYXVi
3ww5VsIiJ6p9XQNuBY6WC7dl4ovxsxn82hexncOv1GKuVnzBXJ8W5PDGjeBhuuFePmAKyApLK/Bo
6tX4/RUPQ2o711sJpYqvXmH1qI5krKhp3qWPYC/xB4s8LTi6DoMOwS2vI8BxZ5WJI3ITYhBTbRDm
s9dF8ROTU+jl2iETL7QkV+chhz5Fb1OGssgLroF/QizkluAPGB/2D41nF0z06GAU2LeC2cfylaK5
eIMoCec24arERI9gCDWzSk3JMf4aHPp2FewmtNKjhHdrZgvf/kAjoDqDP5ZCFHwazMog1Lk0xkhb
AMzWveX1s6K+xxMX5mLTDPCYolzRIMW4WJMBQuxQRvhs6hNtsMoe8vGbHITKwd3syL8Eh9dwoMd+
ETJWApmQkQwkD+YcAkds6OrqX4H5LBRvUfuupLxS0GbEXYliMpluiLsmoEXmVDp1030rgOXbcIbe
sPYPivcN6X9fH1TcFXJvUjnB7ZA/yOr3/b+/XeTUsHAMLHHQRLDzC3kbqaJMQzqdXyDPmRM4EnBP
UNgCpISTuO1PHgbqpjetJDLeNPfA28FthVeahqK1n1Zebz5ztKKf/8ISQIInKahEozPJBrygnsw8
g1adU12b1nQMT7TzhNlV2modLd4G0+ZlRbHxgOhImwCM99ZiHrZBgKhuNse4esWgFyhafLn+lhS3
pflzlHibHZv29yWQHRTszbwte1qbltLvERiL56V36kQ4gOPD3f+W9DguPuVKEvP4yPpK6jHYgDF3
2XhduuVeGeSrTNGcUZItsyq/ywEPum47GK5kMo68iAnQpXSk8Iov97bplTcm1kyN/nMgPeTGjU2L
XIljnDkS52ypqA+Qws0nf8Ljp+P0bHjnxfhxZJLCLLIJCWiBUer2iqCClMVv0XDYP63NeLFShTX8
VFeiAqizjrS0DQZ0tHLCwiyA0Z735Wx8MgXgHzL68IZOqQ3P45I26NEkGAEwX/WjpJ2C4CTxcNk3
VDkTwRjBoBvh3AYRSmGBR8ZTPP7aV2ErKwLoqgqKEHBggUyDOfZuEOU4FgQw7AJxQXJSbK3rjyqW
iNAm9IFVwQNK3DLr/0fadS3HrSvbL2IVSTC+Mk5StpJfWI7MOfPr74J8roeCuAfnaJfLT6piTwON
RqPDWu8EMkbQZpmEfsy6Rn4KBBq2hoJSaVfgtdQo3wrHErZ2yDDRlwZWBcAys7evOBd1HVMa0Lk8
oqdQB+GWwglaNowa+pxFMDsUqKUspolZOVp7EvovafG0DDXe9It9eae2VEFFF+V1GVcuAEHfG1sH
JGYhNirABIbAaQAe6utiZtpzb2QZJ9LbGhcBqtFfUexLKjaNQa1koH9p3XdRehGCQyLcoQV5UY9E
Ct3QbjuZc8VztGMfVaTUY62t1QUjc6fJPLZATsCA2b9aQZXZKaEHCfMSI8c2tYdABsSYI/HuCZ4a
zGnChrR1mA0iguSrsRz8OPUUjQfMvekTVtvDnCCwcZtGm+MERct1tHyfeB1tW42/2H/wSoI0C5iA
bDhUT7FUFQs2Y/AojkXuL775Rn3Mb3XcXrCzKCYO0pWwrwS1BFtrdsrq50K+CvQvl7d9e7nOIpiD
o3WKWc4LRCzS90z2zfnl8vc3PRqKJYDiFUE1JstUx1V4amJCUZ2jgoIT/5n1D+9Su3FNf/BDj1cd
34pVlbU06o9W0hDC1mVTJnQ2t77ur+ODeY36nnrVPNG+bBk+9Z7nRekmMNHPO5HMS1PJyt7EXY2X
cyCZsQ0qnPImUhbxVYsK7XYpDOMkANvrpVmijONdN+1jdcUyB8rIRqHPFwIgwgh8da9xdFQjnl/Y
iFvf3bHMeRLNbgGgJ65xxQ93ra+9VX8aLk3bph2uVGHMRKtkYRwjE6CNcmrHwGTo83R/2RS3Vwv4
fgp63IEvyJh60YDbNpz12jHm10EoLVk9GRh4uixkq5MT6/VXis72GCSDSeIG/A3Nj94tW0uzZ8VS
MEVlty+Dq9KJ9L0CFZ3s6hPzI+9EMxFXGBe9aI5AqRaHb3BSlmF8N9uvl/Xb3qezesw1oZljp4o0
5DLbO7ErrVBreCtIP/HhQK1WkLHqVjHqJSbYJwpzJbuxa14XO4q0SkMu3lOTpw9j3kJZT3O4QB9j
dpv5R618+3frxdh1tghKIKCZwmnHcC8hJ6kOOufhsGnXtD+UiAoqtSwnbAj0X0PrQqS6BPmWNNHz
0taYlI05O88Tw6zUVOqBFKB70pGXvdAdW8NPC44/24oWUXD+qwmzWJWg4+VPN0MCh49o3qiVKxlH
peTR0/BUYW6JGj0Qqt4ZtdPXRyEorSLzg77lBFTbNx8wVMGgCxYfYJK/v4vEuixGIcZxbA+aX9yS
Y+gGXyLk+H1lFzomb/Zp01GvxDEncwb2UjDpiwRHDQDtN1gKypXK62PZXLuVGOZ0qlPZmFOPPeoG
P5LxEpJuZm5L/3aQvZLCGFve13HZd5BCjMep+CKKgpWrD12BsdgvnfrQRJhp5uVwN13BSiZjfUsd
SRVK9ahtxbm1aCKmgTjlM97aMXZXjHNfxSqOkLjssvkEFBth+t9Lm+B0OhsdE42kc53KVSkhy93G
o50uVWKjixBMEGPb+pddG9fAmfB0mUTYm4EFg/fE0IJmS8f4SjpI7vAIwBLecaKG9eFaWGnGXN+q
1hpiSY/TaDex9cYILIAthNYoZCt9mAaX17mx+fxfLSZ7l6e9HAG4Ggq2LmoIDmipfwU/xdvRI3aJ
93hec1Z00z4UERweaERAgMJsHmjhwPhd4uZLNM3V5P5KbQVLm3OOmO0nzEoOs3GpGuaYEcOlNHjJ
be4G+x/pXvbglTxe9Ljp0VeSmE3LJzLN6YyOyzBqIrspzMQG/eHkpHMYOU0w8qq421umgA2QZmvQ
Icu4p3BCbyxA74Hi741PMkZoBLccLeIrXu1RZPiA5+a3NTwLZDxVG2tirFR4cXRQyVI74SRl+X6q
yJdMnL5wTtzmGViFRowDmfV4WtIU2v3HxwMurf3xB1+pt8bDwmkD3bTHlTjGHsEHHNfJDPvHPnri
oH0hxgyEG+ORo9bmE2olh7HHSJa7RRjgF4sf2R4QYrvhRHaRA1osSzrotvGTFhuyQ2hY5ffLojd9
Pih6JKB/q/jHaBirih4KDRZUqm6y9DBEu8vf37SO1fcZzVKADrRGjO/r9R70uL35K1g8rePs0/aB
XolhjtlkktlE0Zt64tml42MyaO3t2aMszfHiXNZp+5F9lsa2UUt9NyrorME1doh3WLRnAEYcyDWd
fi4dTD8fuW8Cug0ffP9KIhNKRcBRiJcK+qVTqFqRUB2VVvf0KrsVOszjkYV30OgHLwlkgilIWJRC
VxAhinuV3BJ4k+BZFAe7y115ekpEfyKvPY/UYvu8/bVGtm+vaFLwpNGFrcFvW97XzZWUfOaxsFpJ
eiBWCZIM0Ie9NmAlI3NXkJuhPynVw2X74GlB/74SUSLyaOQZ75GxmFsr0+LeBigNkuUil06Xt02M
Pyw6k0yVBFFo6QePfAoMuOpIDrUXe9Fn3iaAclRQythgBwZ5BsYJeyxcoGCINQitbHjM5cLuuYXj
7bhqJYrRKlNJP5gh6JLAn2L4FWpbJMQsy/gieoUr3H4qbbASx/jAYunUIavocZ72qQBCbbATxzon
fNvqvscb6Lx+jCc0KyD1SRqUonmkMMbEeGsVN8K1eo3BK6d3ZgedJgf10NnK9+CeV/ff9PMr6YyD
nKNY0tKInqy6tzIwGA28XoZNqz9LeHvRrKweRNwVmPqgnxmYX8a+e06C6r5rpvvLh4tnHG9XwUoO
CcWiWVJo8gfKANX4Wx11a0phF3q8XnOeUowb7LNsNvUcAQCZbnNyPean0OC5WvqND652tXBMxNaW
xRL3AhaudXvcXQUgj0w32Jl+CWIdnkKbF8lKGOP+DFmaw4peJEoiW0Gbe032TOSHIbueC85LbAuf
cm3xLLSFkKTV0lIqspcG0BYHWssL0z+I19Zk64cCzTtO9YuXA+ftGeM95iYyU6HFI2IgJxW0u3Vz
MHgBB08G4zKUsiLDnENGNoE48U6SduP8bw2dcRidLgxdlUAG0kGYPqj9+NE4jR7NaRj3n4p0V3bB
+IexMaNUHkTZ6QigTsbdoia2lPBeQ9tx2lkMi10xESVAYwt1tYe3YWdMC4Y+RcuIvU+Aza2tj8Wu
CEwMAQQjrC9UX9T8TmlelPD073wRO9ZfmzM4zCJsUX+YML3d+ssxtcN9u+/8wue+xjmOgoWrMNWm
0xbqYRVf8ghe46OAQcuBdkQinS7xcDY5V8YbxvvK0da5pGaKiNgii/ygOMktJ0zifZ+esdX3J2US
y3nGBhXGPVluiojnf3gCGEeQBgC4BvARngR3SJlQ6oTJlgXLtHtvcgvX+A7YBcm+bBIcxyAzjiES
JvQ+RdTqyEEClI4WHGJzsS4L2XbiIGxC/RU8zyyzjFhmUdQWs+z05GiEP0X5d0S8LP4ap3eXBW1r
cxbE3BbzkCYSMLlAxC7cqoJul4DJ1RrxU5HlWQpjCJIw55iERY7EMB+y6LWRb9Ll2Ai8AGVrbA0e
4SyHsQcRzUVprWFv6DiXYPVIE0vH5ob2Fncu4H5/z06CG6k/pg/S6+WF3H4yrmQzdqFMgSYPIbIk
C9CydLR5hi65Tk/LAck7R9xl9ucc+llZ5vZIU7lT4h5lZ1Ld5Ml1Vx2rgbNv9E74GLicRTB3Rqmo
s1pKqfyGA91fUXJmzMUd9D1n7bb93l85LGyoapZdXtRQBXhO6GWmQ+aRY5x0PwF5BO/a4CjF9gRV
0SQGjQojSfZv/A0+ha3v/H53WSnOyWLRQ4tiyCtCCXUT8yBUhhvMIKKsBI432vaA55VjQsucyDjB
tL1tmfNHXe9OosKDmuaJYFxEOnViHuk5oDPjyJbV27LmDa1vTY2szy3bqdqD7bWLC4gY0H+rPZle
DVQDH6QJLp6Fg42i8jcSoTyKqWWPO5G5vVEACDJ0FWgZ7ED7PPaq0dAEbj7dZO1eHxKLLP5lY9he
w7MMegBWN2GTxIM2SDDwSgAgmqrt9MTk2Bv1bR/P6lkEYwljOxvKLNLKCxKK068GLALBLhN5Nbjt
9DPIr/9/uRhzUIFsHuXJW7dLfK3Z6o6Cokn3tEgRHMFl+Hx55TZ3B/VdpClBCvWB+Rv4g8kQTChk
toJbD1fx4FfDp9zPWQb7sNXjdsLJxNLRa0NyUI4H7ND96NHbonpUCedy39yplTgm1ZepyaKPBTxD
Vhh2TyrL1MyHOBf9wog5ERJn9d6e2iu7E3RxyEdav2qLW1X7muq7kRsib9r2Sh3G8HRwLU6CjtWj
3OzSF7XcBU6f4P1HDoElW0VqmYnffQJjH2ONf+3i7TpeadZj/r2jgChOWj2hW8PTa9G5bHm8baJr
u5KQS+jr6kSsnZw/DNVVnCM58KrJPEW20x06evRh3gotEbyXU3ZxnCcm1m8+0A7czGu+ize9o3i0
GST9flmpbYM4C2OChkIeidCB/dQZlMhKxZdkuRmKfymDiRr0UkxFOrTtBHXsplXqkR6R0PQJpCtY
wF9V2KChT0uRFLRaquI2txLMUuhx9fszywWCcE1DII6W8vd7I/UxAnETVjYquStVjTsEitVN5su/
E0NNcWVqZAilTqRXrKi216Y07pR0uZWXmuMNtu9ZykH+H3UYUws7EXjJFXy3sFMt4Ub11GftNfFM
d/b0wx84cyBaev9FaXvbSZwlM3ZXFeWSyzmiYyzlW/kmceLSbkcLc4yiB4q7Q9DYJS8nup2NWCnM
mKIBwKQmirGwij+denSMxCfDIjbQzh2VU6HaDCvPotim6TqYB7XtsLbigU68pn7/xpnCCys5C8k2
Ss+ikMZLCYvEANEuymtbCRb3sjVSK/gQSaw0YYKVIYykfJkXZIrm5j6ZkmNeSbdCqh3yUL9FCyPn
jPHEMfdHJlWJGqOh0GmquzxXXVMCVvpuRCEqje3Lmm279L9WqNLFXZ2zYYmTRB1LOnp/FJov8/hF
1r+XPHb47afgagEZr5GmFRivR5iCao1uc2scWj/YD+jjIHbujKfuivuAoi2Xl7aMcSBVmYTa2OJ4
jbZoDxicbDBQganJw6d6o1aqsR4kbrteEpGYEBrpW9ejGYboX/om5abCeHbOOgxjqsDvB436yK5O
wW/JQm4ZyIkyseNbGWCxaGjjWMf23Xi2DtZZ5EKcaAtlydBiq0x+NPKXQeFhNG3Hz+cV1OhWrmyw
G5OuNwlcEsXALQY7b+z00HyngDrSk6i5kcvbs61xawoB8f9un23Tw/BkFlYdRCb75TSHyEyEtVWh
QV26ip1IeSOR4rf2c861xrgRIW1jMaLFAWl+DoarrH0ezV1s7pKcE2/wBDEORMC4V61rONV12HuJ
uhuLU56WVj4/j6LCsZHtG8WQ0O6vYdARgOXvt6/JF70oaJE0fRoc1ZN22pfyRM/1vPtU1XIlivFW
0TIuID2AGxmW6zE51smpND6T/luJYDyVkM01CBINyanSR/TZW211I9e8XtTNowyGbIB2ABsXfaLv
l6xb5i41KjywywJYPQCGGHkDwtvNlGcR7OULcsxMK2msPoC/FjSWhyntDTeuIy/pIx8Mmnd5WT+m
Ro2GTt27fKlsm4QpqZgj1wlaGxifmElqqY06es3QngS64tqXrnU/hEl8akhTMVeiGK9IwnSR5xrh
e9yEXh52frIkeyX6VMpnJYbZsaxd5Lg3aGg93gbA4OJBq3/0tBqg8GWktgmakjCf/N4iJlDypo1e
TU5mDo4ZzrYGstZser28MR/t7r0U5vz0nbyMaLQ3HMw+PiAXd5iz+vGyiI3H23sZzAGqRLkym478
ITDXUB8C8v2xder9cDUeTU416qOjey+MueX7ICkIeGoAwbCUrkyOwVTY8/BFaV1BHjiOjrd4jFFH
41IGgoA+xikI9mkSWcNM/udGnffqMMZcRgBGTI1lckADaM+R6gaG4Zak23H2aNPa0FYLWwPSg8wm
+FSQRYEVE8uGdbrRX2S3v4qccUS/ie4DE+t5fBh3vPhlc/mIpuoKKjjgR2VOUEQ6dVJyEeCDzW1g
PA4lxxS2dfr7fTZl1YhFHJKpBH5w2gGpZfZkNdx1IW+LNl6M2KOzHm++bxWtKJmpa3hoT46569AC
3bvA7ffju+im9QbXeJjcDGxR4q6weQvIU5CJHnLA3cdqDPsDj4slkp9tsM8mbjLzY3fVe/UYRxTo
nZTLlQHU9tzF+wZ9wupiJU/aCwEJFS9hwVOJ8UdJlQBaByg0jireBsmTMH9top+XbZ0ngv59tV2L
0Cr9UkDEBAwkQTvU5iGa95dlbESw7xeNcUOGIgZmHkiToz/MbgRmY+W2A650g2RfZWf2xHlYb9sg
mtIwWonG8Q84LUoOUDvVyFB/94Ub80H1Cg+QgvfTvWIBdwnNBYHV2JTLjtegQR3Q+1cVFF0JZjZs
FGaC1YQNysV1PO27dLTK8UFOXU3NLDxPrMsLu7l5K3HM5vWBmGU56XDWQtUORcGNBhCNhDxU/+07
ayWH2b+qTeBwwR0Azo/BiXe13xxHD0TudHCPy2WyuYaYegTQMHwhepDfWyR6aMApsUDYIoIdXfZy
oM/qxznEBPYE2mHO+MnmDbmSxuxYndZKoU4wzSIXHgCWag+h4huDcmh6/XqQp88ct5U4ZsdIqyyh
pA1wUn1qAUjeUoQUCe//+X0DM1xJYfZL6IplNgUwprfKixzbWv0om/eq/CrLGccCN0LZ96LYW78m
k1QMUIi23kmU4+wQnmifWuHzmADpVnw4XCutmNt/1OtOqDPcYHXzQzN+VemPT5ym1feZG3gOMm0c
ixGrNt2U0T5vJUv4xOj3u/ViEWiErgnRbQclsn0CjNz0oN1qbw95OCSL15/LWTGWKSPN2yFDPX5y
4vZxqm5nXp/ipv85rxjLOFcrGvoGI/ifPFlstKPbI+g3ZK1zL28MTw3GI+TmOKRS3UxOl94P46PJ
mw/jfZ/+fXUHzmUbJUWLZRKaq6W8lUJOPMlbJubQj0TVAyDlgHilPZHxVkKTYyHzwN2odV44HSZz
5os6JWlC3Wb3Uu0HB2wK/rBr0RchXA8orY3OjB605KD8F5EXb/0YHxCqJC+Ikk/OrNWWId6SgosB
sxl2rSyNOfspkJOKroN2uaJYYvo0padweE2U16rYhfNRqdw4/1WGPPfG2znGJYAFSEJ3ELxbOD2K
cWYl8tVMvl627rcevX/eOUlk8nukaGUTYO/TWwPk4tSGvTiFk3gAFKudCcNawT70FcuwpifjWPil
Wz0WXBrZt97HS7+CqTH3sWwKRY2LkJa0Szdw0eGF+JY2HmdgJhoscMOhN2k8yVYEaL3/HYtz7RdB
vfT+DGZJ3dUp9YtE/1kPd5F5bWrPavF4ea0vW6okMp6kUdVIb1PEZ0XT40E3eWGh2ZdFXDYZMGC8
V0TJghiQZgGoyMXeMsIHvctsTePU5Xh6MB6lF2Y0UhsEr5DhRpNPS/x0WQnqLC4ZA+NM0hkctPmI
Ey3MtU0i38QDoYseDNG9LGf7ZfD3XEsi4zo6oiptWeNcp5Z8QJ0PIJvi7WIbVmfnaHXnvRE3+v3e
mxnjRwrSVVUWwQBKV7kzDmTX7cSHYUee88fFp3QHzSFLQek0vWZ2yXHRPMtgnMmSJaQVA3oNLLth
fAqEg8gblqI//8K+sY989Ex2ma5CvYosXiv7s/k7kYBKbFTWTNyu33O2j2OH7GNfNtOiqFS4rmaW
vpuR6aZk8tW4PIQJnUg2bXkKvimp+lRJbWnVc5hYOOi2CCj7um+fOb9me4GJroIO1ADuA7PA2piZ
SySPeMtm9lckOkBOWH3XnMnWXuRT6hS2xNGfWufH5f4rkE0iI9eh1aoJlqB8fDTKe0m4a8T7bFys
oOOlxDdKhNRyz7IY/6yMIhCJDCinfV28bo8hsodItAq8pu18T7m0NN0aeI1H/xDen6Uybjnphy7p
ugXRwwGdsVbt045OxVOO/PzNP/iCsyzGOcujSrp8SekrEzAXHo1fEFH+oGVJCk/L27x/uPHO8hhP
rddVlMkjdGvd0Q0OyBHs6ERK+zjsDAeol3jf5s7j6C2uVFuF/b8XD99vKOPDszHJjJIGz1Jq4ITe
CaS0Wp0TXGw78rOOrCOvRCNvMlhNC9gdQeut0GyttjiKvAT9tifQJeB6yBLqKowjb9NYStNhgjaz
7E9ju6/C0v/U+T7LYJx3r6YLqkVI/6Jq44hPwg29LvrXBlSDILRKHXMfHXgltY0ZPbpNZ6GMU6nE
CAMJlUgZSEX7CnBPVuyGVmQnjmBrDs0HpyjbEIj/L66r7bD3r3B2NiZFG23f6gjKmqU7CrN4FPto
p+uqLc6DNQJvviPxz0KudjKQ7bus4fi37cTPWfm3I7R6GYHgK0A2FcoLO+WQ7rIHEf2NqFZQLsLU
C3lT1BwjYmdn5Jg0Zhdgg8UyfCZpdpsHvIaOjdL2u/1kJ2bGtOvnrk6QRZgBYNH7EfYxdLW9/AA7
Kq4zQKKZDq8Os30znfeRcTVLN5hZNuGso2r6n3eEkH3jHA/qHz/eRmchjEPpxhko+wnOumqF15MT
2ZIVuuq96kvudMWv1lPDvySOcS1tCL7MrpFxISm9u3RXcuhlwknUT1lZ2gGdzi3uL2u4ed1iUkxG
dQRG+aHpGwN2cWlgFaeqsgTpcZKu29ZE8uE1M39dFrVpiStRjHLpKEyZGCIXFBghao26Ky48oNbt
uxXzH5osaia927HAq8MlBQWZ0wqxL6UVrbxhF+57OBKaE+clgjb3CrSOJsIiAp4mJnhQayMtxwre
GXQHoOPrq/u8im1hUkunC1tLTRJHm8hRGxLn8jpuGv5KMBM/oK8poFNJoD5o7gsCnGdQQ6XuZRnb
odFKCLOQ5axhVjtDYE2frpGdHyIPfT8h4FtoGlL4suPIoz/6g+Wv5DGnOWlFM860ZsLwgQjaygzT
ufIr7Y7pfMExf16WxltB+veVlQR1KJC0BSmZTsyDJgluGIvuHPLe35ti0BsLMmJTElEmfC+mDhMF
dS0YfKL9lKfGFQ0rIbN9WZeN8V8435UU9gbPhFoa+hrZ4sNs59c5sIMzSkt5K/mUvhfTza+JX3Fs
kG7Hh+1aCWVu8GQZ22qQkMQxQCkyvVTCL45WnLVjG7QAAiN1I5loiBD4nTe66a68Euz81LntiQYm
ocNDTufoxDZoBX2mFI0IXx+Q5BdMEfyl/KTbxx7Bd7vF9mNVUrr0nYpzRYmI4zegS3qZyDtevxlP
G+YADx0aIpDcA5K4YFhjLdpFrXEOLW+P6E9YHaMoI/nczZhVjMajGp6aPLTCmVNi56lBf8NKBuAO
YklNgC4fdD+m8jqfny4bGk8H5lKStXoyehFw+UngC8LLULo1r4C5LQIQvioFjBZZZFrMqQZ9LmOZ
Cj22kLe2ivIYy6nzGUXOUhhFQqOu5VyFIktj2LP4u5keVcm7LGM70EMP4/+rwni0Rpn1LOxAx0Rx
ymkTebxbjoI93REf1xH6Qccdr0K1/YRdyWT8GxnHqtCUClf6HX3CSjtw/SS0UZNyQgiO5l7Wcdvg
zioynk2sNUy0Zzg3RnmclK/l+Pvy9+k+fPScf7/PMib3oxaboHXERSd0V0E777ulOCH58ijpKkeV
7WjovHSECVH0uh2FzICXDtLSHqXRkjP1fi5jP3firPIz8KEbaWL1uj2my+NlPTnrSJgoJQzLeJEl
5HFC7SjLx0DgFJl532f8W5GGgfC2T1l2P8xfp+z75d+/Gd6t1o7KXzkeAlDNRQ3AoWfowlOYKTtT
rq02DvajnNsdqiJjMYGrvG5589M8xag7WQkedUAUA7oO78PsFPZ+zBsV432fcRSL2o05IONQlAAP
mFzc6ITnJTZjudXSMV5i6AE/EbVIAtE7rttreNfntnEKbyk2tsRrTKEbfelAMf5BqRvJLI1+dIYf
KPPQ52fuA5vWn71+wJTJZ5BJ6RV+PsGMh+i0WhgGDDA7Ru6gvcxaFtfkT9Fz1GLBzzr6YhMEnJ/B
Ax+S6qWued/3yKCBY90uIytw/+U9xXbo1cGCZPKCQHJJVDtqn+V8sAqd2JfP1Xb+47x8CuMYilmc
pKyFP/8DLEQJ6pudYpX7+r8AFuK5QLbJNe0ipOtoDo1Km760GAmid8f0DdDinDl9rizGZfRzn2uR
CktMMFUKyEkzPy7k1M0nAhKoMvFKdKeX1xjlubyim0/41YIyDiMstULTDNgj2vwtUAoG5DbEPEGg
um3Kq8Rxd4/xHkPedVUWvMXlA5DQIvSmxD7t4TS8eUf2lzXj3f0K40lqWRGzJoMnqYjdf2stOBJf
c/oftJq1fKu4oMPbdePVWjLOZJ6HQl8KGCeGxE/K1R8Vazv1W688lJix7qzZQzBqFRgRoSNskcvL
jm7X01a/gfEvQ9EHmh7gHUKf3tN+2Ym3nRvfGY5+NbjELQ5IivrE0n+Mz1zZHFtiqy+pomstUjRU
fzohWDjDiWZR/oxNZS5W3e38zOaB7lITveDD2Xk6TEMqvSEiUNHTr4r5W0lPgcSJR7YzGudlZYlH
TBKY2UyJsYCRfyO8pIcOeJL9C5oXUegJrnOPR9jAU4qJUAho2KeB4Km3mOaha+bb0ixflih0OYeE
c6Gz83TFMAaDLMFm1RvY6wnXrdftyP2PwQ2s7mvha5/pGF8tJNV7FaCQOYnDzoS8REmsIH3OIxlB
Hq9N5B/yGn+vWZa6cVESve1jHAPquY3M6m5oeQDVK0/wpQPl0K5sM7F4R4C3mozLmSQzq1MBr7VJ
c432Rh4ji7NfnPBIZXwMpjq6OuvfUmvdaXFQdaRlD+CsoOzxwEsDcMJYlXEmGAXSDNKjbZHCIb7N
3u6B4MGFc9m++zDDpEgmMZA2Y4x9yNKgTFWEK/Oh2VPMkGFH71nzwM9sbN9BK1nMPTtkpJpFFQY4
eLQpK3UjR9kD5Mel0IS8kubme20ljLH2kGJlqzou9Qpt6pY8q69TZByzRfIQAr5yTGMz6FsJY25X
TchytZqxW8OPAUBnFIJHzy3lxvRrr7FDj5eh3GARQSy7EshYO8apTHEO4RSDFFTB9D5PvPra9LLC
ChwjsqqnxR3ulGfgkPIOGncbmXNgmsmkByqqRuE1FtPL/djukPCluXp+ZWU7lFhpyhyE2FTlMFAL
tDBgPqy9lqwSVCnBTvVVOwMsHq8r5q2u9uFK+ysP0OTvvWQUSmpVxIim+0MHYMGcdnx5c2IpLgWv
m2+B3X3ALLIrHxMFJJDkwXS4K3zZdsF2/v43NFUWhqmJBrDRlrwZ//s7+hTrrOhJspF0xErHDzyb
2rz2Vooz8X0gAv+617Gt4AzaJbVk1+bgDiHhXXubbnQlh/E4S1FmRBRwMMe7zgkAXwuP8zzYk2ug
jGpwpG3GRSthjMsB9lJjLmC3cmKFSFbUzne5rB0LaWwsQhI7U9T9ZVfA2zrG7eApkQQAK4E/FV87
Y6cJPxPgK0a/LkvZvOxWajH+ZtQHM08lrKEoXhXdbb5wsrf0V146BIx7AblGO7YgfnRq6Y4UL2L6
dcx5ry56cC/JYNzIpC5yE9P3P7INzR5tShWFIHTvFQz7917woEgW6Jj7E8Wcm3f/1toZt5I2oxz0
EcIFxQxtJHjtcU7tsWk4QQNnIdkmtLkSQQ+hQclG+zU3hRV1P7px+JdCGHfRJgBfCTpcBmR8TtS9
Jv8UhPvLBrcd1Z0t7u1SWAWP5TQmZhgiTsAg2x3xrmg3tXILLM9TYOE5Vdn9kfe44Bj5282wEjkQ
TUuzCIGkqpym8nb51BTgSiXGNyxhvAx6ib2Zu9OUXin6zuDRW/K2n/59pQIYJwWzpduvpc9xuB+r
q0R6ubwzvFViXMESL0lW0OzPND902UuS/rz8/e0BstUyMb5g6TVTCYsavsaXD/03PC5vhNCqPIoy
mNrSwcS09gBqXcCX8S5jTqihvP221fqpb2kgOtQ12hh9R4CKHGG4LzKLooHHHq8NbfutudKV8QpB
XcrytKBqFe27/U33QBtiJrs+NdcU9EbhHKo3iNgLLpBtaTJaEklJA/P4w31YOMFXYUcDyNZKD8J1
cywTa/QCa9xPvyU8nOadfG06PEBojgWxDREmASl1EuIRL4RHpb5SDO+yBXGuxA+dTEalysOMqr2i
olGrQW6iJValqxYXj5WnCRNaAJ5GFMaaPjCi3OrKXWjykvycA82C/pKllLp5MZHkV37p0mOYo+2s
5Dk+3oIxXqNtq9ToaYAdIF9cm7B2AJ0s+2V0L28M5xWhyIzvULQub0mIo62HbvsEfibLeO39aWfi
sW76fWlJdukYHRo+ec9bzrsTc97vPWNQ08Fpgr4RELoAbQTWPgDyrv0CqGaPB/Cz3bd4PtYyE2qA
clEPoxQ3iXFV7eMdZm7tFhUH0P8cqufiN25nqzgE15LbYRDR4YUaPKtknIqYCERbGti/TAyr1VSr
zv6t42Krk0FQCqJWwXGRmwr90PmB4krSdu/hG42f+O8yzkFgS5QdBngrSkfuxCF8c30t67Ml6j8u
Gyhn5dhaJG24VLscLfydOVta/DVMOa6JpwXjMIiQJmSKkYJXp2tReNDnwup4rMY8UydUy9UlFgym
WuYxQicTvHFy/zRi5q3Rvnbhl7rAvLx8yJtToDduPPzv3FPrLIFCGEcyk0UUYhFBbqPco+iVTffA
njIV5/Iucd5YhPEi8wQQ9DrBLSbriV3A1BLXqFsrgmHEC69tatskFE3XTUlWdbbZp1BINBu0dyXX
BktKboqUO12w7X7PIuT3+5UY0ly0KFEjj09ALFD6s0tLoZMl7s070Ava6PZ1pJ+XF/EffPFZKmOK
QCAWMjNDEG9czXfanXAz+9Ue3C5+6Fe/lcpKfpf7wk0mi/dE/oeg5yyZsc9+mEa1NLF/om/eoC3X
k76jOexL8DA7wOG5MVFX/NSD5SyRsUu0WRqJBHRBpxRfJXNHAjCw8YZAebvIWGWa6+IcR1hPVbam
6ClqDoX5HGj+5W3bdiBnTZhrbKjDViY1NIlFshcb1cWz/CqrevuymO0GHuMsh7nBMrnuMowu0Kry
HwRIxIi0PO/PN6Mj2e3NvKufOTKpxX2MTs8ymXsrlqa21htEU5TdELM1rnoMD6ZLS77SlfidR73C
OdksmaKuCSBWihARzPlDi6JB/nRZH973mVcy4OWnZZRxrDHzZjUIRZNxd1nC9hTNeZd0xnN0U9pE
2ghPj5anl+EhcQxQTgGr86py61P2VJ8kV9zpmOlJrsRjxmXA4GnIuJCirQStTJCF1lJzP8SSF6sy
Z9iS7vkFm9AZX6EUdT6HJeydliUK1KvoSFDn80pw/3Bn/rU9nfEQ6gQ8biGHHFpEkk60/N8DPZ/2
7vOi7X/IMJ9lMZ6izeqwkMQ3/6ffELALCnZ1XNCEOzu5U3yChZteymdxjMsAKPK4NNTdavNXodjP
zU0NcPvLlsjVifEXelbkQ6Th4aw+ZHvdK+9Cd0Arg5VZFI8CRIm8nDXP9hhnkcpkBmwTBAp6ZJFe
tocg5TlBenz+j7TvbK7bdr7+RJwhQRIE3rLcpmYVy+UNx5Zj9t756Z8D5fnFVxBz8beTSZxkNMMV
gMXuYss5F5RPxiymkdblUYIeBmGQ0hf2xbhvv0WimH+K/Ehh/v7lcf7POclMBzRqeUfE47wLsluA
57w4d6u/gjl5PNAf831xrd2bKEHovmCXCcHcDlRNT9tdPkjFfZN5EKI561vUUtGN55T+tDIUr2zP
4PF+nUrXphi6IuYxsgaFWMVpyrgzlWPrUTHBkjRoppzvkkphKVXfl8wI79Y1DnNc7275OLD9nP9J
qfvXHZOnY1o+6pR1OLuyP1Hr1iivuK3oX1N4fiZZjdxeHLYw2HoaG14RPmSMuIZtqC6ySuclazHq
xjJOC+5VWrlsL2iu2u/lpwGdLPqTunFHtSjJbEyNlnRlhUVp5IeBi5yy0EtUrduqw5dMhV7rS2vP
OJy5Gd18HrxZBbwmNuWCoZCBZUqAJ8Ql9s0HN4+rgTsrPYX27Vz+FZJedUBiSy7JksKKYikH2xTm
vAsQWrwM3zBHj6nA7Cl0C1/03+jXAsuSBtrTZdPwWju4JFmoztm7ssKIYBl3WKV+Epy4MXApbPAY
k4Mqf6JaohxXRE05hwnBdqJ7llTuZO/j/ga8I57VHc0vimUpwk4u2YaoqpqEFugda18cpHzLXbxr
Q49/HQPBBGQfJxWgiips41KwMZVrPBaiU306jb51YyE9lKPwO191e817AcewF7rNC9+zQ/GY71VQ
CKpYR0armTF4zZwRGfzyGixcp/HQBgIBFXQtvjKuUtw9mUE8ykAUs+Yw7EV3bZ2Kw3zAUOSN9WTf
zw/xLdxL46pSfQqbwiWbYqGn2K5yDQ/b8Xsz6e5SpF4/D/5ltRHm9tJlkIwKqnllXDiiA8P+2He3
JDw52VVaqHTlX6oh/4sKmNwe0Cecx6PwXKIbjZ1Qo5zd4h6d+dfrXv+8IBjIYhcoJwH/oppwuLxE
JncF8MoiSBghGzYWjWsZs9eTj82i+WuvQgS+rCVgZHtrWUIWOlMnsLJAFOxyPJVqFVP5tgQGBGjg
e1oGkY4LnA1AaCrQ1QE0rqH/3I5Pf6AOHDOeNjMtnVHpSjfdMmRZDHXQy87t232ePHXRVRtFKvMv
tuKd3p0JksKA2Cw0a2KISYvc1QFWlJ3QXNd9Zu5w7AEI+Pto3Xg8nImTwgFeJMiMaQgHzJG7Lfuq
p9d9fpvR75qlCKG200JnoqR7qw/EGZrXAOfGyb3l2QQzTe8Wx+7zGKQPtlfvVW+ITUtxJlFSinSu
eJaLrgZW3CbM7/WnXHV/FSLkJINtktJsRGC7IJKfbsbuOtIfLque+C3fawSzAP2gO5yYkrfU1yY2
QvH0mrvIm8tnJ67dgZ8K52c5XenFfTa9XBa4vaZfAsVdO4sDVqCD8wlTl2jcadwqPg0oSjFVxL4l
hOqYM0cDqeHgv94Kqbu2K+IBNalc/1Dw54QfdVvREaISIVmdaU3G2MngBydTP06V5esT2Tth51/e
ri3Tc74S6XxY1xstrCgseATFvgG85eXvq5YhHYcTMr0gOpZhZehfoXW3uMzJ04M5W1xhfVSixM/P
Tp7kfWI0PRPZx9It0g9WmLtj/fG/rUeycE7sTHFvoEYS552XpU2QFygpTc+XpahORTJsqQZKqjoW
u7YuO7Oinsn/pNhzfvCSQasabY2KEXc/ReTaZb2bZck+DP9ojOpcjmTGzMIp+1rcR0E6P92uwNVK
vPCO7og7XTl/0Kl1JkxuMIoWnlelgTR3bGRegnZPpG1dYqieOYrjeY1hzzStimeeO5aDS5MjRKSk
+NLo4f6yCmyWac/XIhkANlZTbw3YuPDrEph+fJMeK+par03JddAjd3Wqr+ZDcpyuGagtzT940Z+L
lwzDWNm4SzrWqPXB2DhummGsQeWAtoK4cyGSdeiiZKLpgsDH1NPITVfNr6Zob9D12zS2weUNVZiH
16LC2aHFegbKA4G1SfNPYfmt0B9zFcepSoRkHNpGT6YWHtWvuxjoxHHQGu1uxf9fXolK/STr0CeO
GTkm3oRJb14n+vBZS/4kZ3B+MJJ10JY4rhwDDs4G3zbf9b1geNsN3XXSKvRctRjJPqBLha2tBQeU
r49Wd+pURGUKFZO7igip49SwUEjRtNVl47LPCZh/Zh1wIwZRRYnC78vRztm2yc1DI/gBdCR+UdwG
nLloCkRS4Kk6Vn6yU82vqNYlmYcVSQhixvB2E61uw7HyaoL6gwVq02pW3JzN/Pn5siRbABBSkUQS
nvWnQO1PkAroD1aPRnfBLNj0rrLVTXzx0kZKhsFeumQx/67/jn4EKJDkBl3nowcDCIn5R/Jw+Upt
9tadL1Fc7TPrUMdAS9cquMPplD2LYs54hWcsaHZ9EM380VDVuTTJUFhRnjtsRWxfms+L+SmtP8TW
p8srUumHZCQiAL4TZkEVTc16HhI7sJfhoA1jhUazXKUgQtkuHZdkLnhiRMPQwVz0LwMA87J7gabA
7kRFQDuqHkbiN78kTLIYHdeahBMkqCpt9HSsDI2kBBgnoX2o0nR3eRsV5kluJVr0el0HgoiiJ61b
0e/h+nJZgOKc5Nahhoxr1oqmm5U8M3qbd1cDTd1SSRamWohkL+pVj9Ka4A6n7MZB7StG+vLySlQS
JCvRZ0tv8QmprbEBgDlFZd6I/f8mQvwKZ7d0AvpXvmaIF0b7ui6Oa6wqFQpFvaBbco9QTa2cDamB
XeLpIY34oRoi35pbtzX6U5Ilz2Yf/bdAS24YivO65XyBLbCq58RGA+UzVeEcqaybKRkDwiIQUGhC
i3e0dUXPH2L+XfWKLICBLFURWREHmZI5oDlZqzJCj1+mf5mKF7bMrqZMNqnUTTIDIAFf9FhM6CxW
dxNny12TpIfL6raZ3zyz0zJ8waoju5lnCB4EBkR4Gq+Tq9yvPMsfr3qUFzD39H0NyqDcq7okFVZB
RjGotJjwdYEektDchzZy33q7q6fxhsWL4k4pFylZhnUORwfjoqL5NHlALyi6C0AdDGTvDN3e5bf4
IAgSyVXk2yrJ4ogu3DYZ1iAvigWpT8R+4Nt7Nl6MHfiU9mjY8FC/2TmBfbLuysRbrpE7/KJqElXc
dEsyJVacZHb9mvsqgR0T35jW17YBJfz4ockei0GVGlVcCZn9N0aqzQAxPTw+z5BA/ktvF29O/utF
t4RenRnI3kyHPhZwkvMLOc3X6Jv3Gh+JFxRlgUKq2kPVoiSzkgBoeQw1nF/X/OTTtY28i82VHYiK
oNqSrEmf1ADJpPBco+HWRwvIcGuBUDC+/b/02qhUUrIqXIuHMXdgKV9hjQ/0KHDN1OgrCuMlIxQ0
Gs/GMkLnPLWLnbnQ49C0CmghxeHYUo5yHmZbr1OKwrL9MMWHZLhJlr8u20eVCMlyWKwsC5LAzqO5
JvIwvfaJEFhHrilyoardkiKLiRWLiTIPZmwLfj/Y0ZVWq4IX1RtHxh9Ih8ww278H8PCIAgu4GP9O
9ukzMzFkKprGlZhgqmWJ7T27rKltJJUtkFa6YAFMhX0l3ouC0IHv2xMeHVeqZ5VKoGQdMGFDU74g
cs6bL3T6pA+q969KgGQQ+gGYnlqH+My6Z3sb7cIN2jL5txklY+tajH6r9lClgZJtqJqCVmTCK6cp
y0ctbq4AsvezjKl/WdFV65KsAjKwRW5ayLiw5MaaPsXp8+Xvq7RPBoqsujAuHZEljV8ZWko/uS8w
Xj17Ajp0UD+wFfsmN47bEyF2DvpRv6z1qzAFcDWfH9H4p9g3VWwhA0V26ZIlNMG6xh29z271IP5h
ec4hgl9a99Nn+uKciFAMDOp7l7dU8Uqkks1o2nVtBpG/TLX+aoww3Wyjh1z73DV64DS2QtpmS/JZ
pEiFBp3d5TpPRysSC5088wU4H1kQzS6SJG5zbeavNPH1jfZBpf6qwF6u7GbDmnIm3FX41QBfbHSf
eejQ+BkBVURT9oYqbgGVzIetG3WyzHD3Wn+KolPBFLWizd6P802UzMe4kEbrxGp6X1SPBWVYeXD2
IgOjGvPbnDA4lyVZjtEKI7MSJTxgpbd4CIFWp7qNvb/De/3FvgdBGuA63cjvFEhXqm2UjEnWLrFW
1iIjaa+7vGJBTVSGXqWOcmW3M5LUiA0c1Stmwv0QEM/w0csbGF/5TXekGE9VpWUUJsWR4g194SVG
2GwknMKbRXug01VTfL58p1UipHiDGkQziwT+CxysLm2+6s197Cie4+LcL7xJHMluODrQjukApzyn
WsAYxj3unWi/1KB3Aulg+d8iG7mDfND7Mm4WxIELvcqiH/n05fKOKXRN7hxf8xBmfgbnUJKh3laA
QIqqyq7i1l/aMMkqrLxfQpvB0OrzXWkfh/Q6bx6VUMqqo5dMA9zIvLIZ+dm2ZYcoRLtHMu21iviX
90tlUB3JLDjlEsUEsMngNVh3AqfVvBUkEqD/gUFV+SiV23ckU2AbtCp1kV8AzfxteE+C9cD88aTd
G6/4H6orqjKwcs+4lo8CkApmYf5cfSOgF7cf2N38HAFfUtlcJy7KBb2QO8brwo5pC9zbVxA2kVBA
0/1Vt6MuiDt3iW8oNH0TqubMoMvN4S04GrOqRIyGQbtvjjs8Y6AVRLx6gJ7JO8tHlO3jHO/noPvA
rtL7TN1OuL1im3CwqqAviUqnmXKDpnmC6Df8Gv/o77QH/s3Z6z5BqTsOwH+oUp/tO/GPPNnIN329
LphqhPNvMteoDqY5ur2qjvAvOvpLimTX19Xu6mFE5kIUf/pjeTceUFtPXOrqmAhZrpQTeNuR2y+B
kpUHIcFitjU8cymavO2dc2ieV9/6GJ0swaryosf+/E0UFpTswNuZhl+SJdvfOF2aZ9OCAOfA9oA4
OrDr4iiA9SIlmMPm2Rk2FBYtamA3k0S147KwVmhrnJf3dhMfMRR7KtfsSWHPNnUS3DumQ22dW3Ii
cR5CMnSx8Mp3dJ+gkKZ5jicwm5ZX3Gmlhdle1y950uFlY7TOwP7CGN6dgGoqAuPKuTUO9ZUFhTG9
4kU72qo16luW5myN0l7ysjIBpAAnl9XTrl2eq/hDYftj+5Kkd3FxDIc9/xPIIXomUvjds3CfUq3u
WwfhPpnTY4g+tlKzFb0s267oTIbY6jMZobH+fwhlmuEeWBidA8Dek7nXd3/abni+IsmNFzOmlpG8
Qx2+nVwjvrYz7hWOKsJXqaPkxou2iwpL4JJPXnQbUTc6GAhKGz+LMTpU+FwJN6DSR8mfN/Ns4lWB
6MTkN7qB4aAE7Ye7y5ds02ARYjkmxR+Yy3x7UHyKLBDMo0GYF9rBHOPDYOS+2Y9XZbVeFSNXvB+2
g/tf8uQupyJLQz6UJTZx8UrikqB8TdYP3I2/z178IIawyr2juGZiFe/8+ZlUyQ+0VAuLsYXU8ro/
ZqcWw47xIT2pGuQ3429ic5TygOpoOJKGAC2sbK0SaUsz0d15xSN63M/WXVp+0EmLgWLv8tltr+qX
OEk/oiQilS3I85oxCfroC7MeMCJTrgcSfsk+Z/XhsrjtCOxseZKu0GjRtR7Dtz4AlYcuQ+vgdYve
u/lqGG5rVCIMlOWmnzlVGJPNIP2XWDnwYyDAndgkbrcTe0N5x7Uvdpu4FV9dxQK3L8M/G/ou7NNH
4JgL1Bnncd3NYIUXjTBJIOoQzdHc98+CEC3xVY5HJVbyO8s8FXolnoZJ0VzXreFNQxoYTutXg3aY
S3Z/eZkqcZLL6Qd9LaiJ6YPQ2oVIa1LPCisvrx7qvlLs6KYFOzs6ydWU6MRqihIeXK9WeoiBSe/2
U1vsmZO1isvwL5bl1+FJLkcw9aHDFbLsx/QJ7bNZUHnMr7hr7MeA7vp9vY98oqqNbcKp0bMlSr5n
gioC2DgcX8nkqFffNR5/CJ+azwPoOJAdfEwecy/5dPkIxb69t2e/1iqO+My9RkvXczbjJnb1XwlW
pit8ner7kmWZuiVNjS5HdD6sbru+lLb1HzVDsiUOj0GlKLYtmb6Vw4fU3sWLwuhvQomfHY08PKi3
ltaklbCPwboTUNqam2uuwV2BVRkFzm38iT4mT/Ghd9eT8zfAqzJjptJLma4+7nJdHydt9OsX2+2C
6FAccj/bR41LnmYPSMofo1g5xL398vmlljKJ/RKTuGwJRgqz5/wJ6/a12/JKAKcTd7zBlLPq9ik0
RkYfTpdiyiZaoH20wvZSLzllKHb2CJw74DO41pWaR1JhXOTxQoLeSGJqUCELHKNN+zWiL5qKnG87
kD3bR8mqFE1fdqYwli0gZDV32AsIev0OJGw+SNgUnk4pTTImi8GLlHfQWDGpPgIkrwbehL+KIt4u
hp1W1LxUOyiZkTQhVpdE4Kadu8WzjdsKtYyhrxVX/RWU64K1kucGx7TIbAN3wAcczl5/TeY239If
pl/dDLf5cQmKIN5xDzCh4mkHIuWroXTrApPRPVauH5rvl62nwgFyyfaYhlV2cYZokOioV84/GJsD
vfdS9o2Ux8uiFLefyFOGSQjQ0NWELMA7Z2jFujaRzgSys+P1rdsk7hwIDOD/A+/wZj7gH8Ul78Z8
2ilqLALFjY/iASaqEdURFKuu+iJu8iX8MrREnjIcyipzhJHDHLjfOWAsIIAQE6jgOwpKDDc0XMDF
4+0HuEfzRPx6rypLbE5Qn/8GUkyTdDTs+x4Oy3YFyohxIEfBsFzcKVOD5KLrhYa8db10jrRhsbBW
MRMi0Ocyy808/PPBgqKqGPGU+iPZnyTNdZKIiWbbnU3POhl+47EP65X1NAJIUr8WhlWJF3Q54gaR
59s1ktWgRRPDZeWDJwaZKwBWZ5Xr3LInzI3jXiKrBP4bT4nUIY7p3y0F0SWDBBaFBhlerLYHu9l8
ZKCvju+q+9gvP/VX05c+QD7yEPnmkR/ToP5YPUbK3vR3NtF0dIbclmWZxLJsmW49jbImrxYLqOH9
QzFarln9DEdV1PjOW74VIrfQFCVNSp4P3F9iQAugOSQBEMhly7O9Dg7KeMIZ4a81xLMQUW/Wsq80
gnW0aNriu5IcVud3/cfrMn7JkMLEWZ/xENYqDuq+Y95hYqkNSP/X5XVsbhWmszk1LMMEDfdbXYy0
XC/DClvVhfQYYS7FYUTldt8l4bAOrjuYMOYmTLRcibZLDZSuU4l11E/h/DFc0GhevJRm7kUAqClr
r2lLL1sXhWPcOqJzsdI1c+zaNvUaYqtxdbPxcaaniCockDiCNzdKWpp0o4zaiuI2TLhPGXOr5mmd
rtP1LjGPK/fySfFseG+GJWmSQmCIu2XlDGkO/2gtT9l0ipod6W8i7Zutp/5afxgHRRVStYmSM+9z
247HCITJafJAyoeqviMq76IQIdcqEmOtnDJLIWJ9jObTUn2h1tff1/IzVZAL0Fo3Z9xkNfdD+0qP
MzcPn/9AgGHoBuc6MKvkWeaZDFqlC/zlPgTZOa/dVQks/i7iEId/JkLyjCSPO32MEHE4wB6MvfUK
5UBv2dHdcqVKtL2L4IQowrAY0MLrRK5AzDZvAQuAm5Msuhen/Ovc0J3NeRAmiz/Yw8fLm/c+Lhfy
TFt3DIcQhDKSkjFT61cmGm4nT/cEYF92//fiml35UZUO2rJ4Z8LkFClLosQkaIDwuynxdPJcqbLz
79y7iaoN0Tn+pIwSeQS07cvMMJIs9K2Yuom5T4sfVvt5ABaFYts2NAKCLEtH5wGxMHD+1naPVmJH
XRiFfts53yu4hpbMnlkYXml+mc1xn5uojZnfcj4e0PqrOLSNbXwjXLJFFlnblDQJhGNorqHfs/X3
r9QbAZJS1D3Nm4JjdVN6bKvMrYxvl/dv+5wc3FZU2giX+66Z1hUhANtDJD4faDl7+fp17kpAOSkW
smHfKKAoDAR6pgGebPHzs1ABJFkFK+oZE3H2bZ08adW3SMkj9y5sRhGPAiRE19FqhWKeJKNy2mzt
wVoVrC/pB/JNJOcyTMRhFDip3WynMhAbhw/GPcq4wYlt63LpsGdmOYNTuA1MrRhAGlQbVex1NF7/
unxEWx7vjSCx7rO9q6LZ7hqSIvCxDaBf96h3mVGPgQtS20Hv5B9XezYjt1vq1M+NqtsNEVdhvG3o
yZvfQXr8AE0v1zWnaANj0LwsZJ9Dvc58u4trTzfaWJXq2bjVb8RJdr6OjVyflg57W8Tfk2Quj5Gm
g4mvmhdvSqafpB35R3TD1X4dkdm1CckP3VwUgWLrVb+HpFL2YliTwXHGk7fu+qMoxoH4A/6mv1Gp
00YU9WbJ4gTOTrkvWBKPUwRkZ7PfWRhWNQx0VU/j3ljgCUzHn/Re9UYQ5kOK3N7IlIxnCHb33tTq
Nli6esfC8nbtyh34n33EO6e5TYIqZSdS5bvL26q6OZLZnDVm12aNSJ5bdyP3Vm3/+993EGvrjkOZ
TeT3VQGeTJQX8f2a/mxzdquR4fGyBHHu8sadSZAfV0tSs6WNG0joraDRMAsUQzOcxP9vYoR6numE
mZoZ7bnQCRqeGj7vK5wVSQrFG2vjPBzDAqMbxWvUQQT9VswQL7Rd+6IJugaTI8WxSVRA3O9zxSba
OPB5TghjCKpk+5EmTWt1EBGDpaf24mN9JEESML/V9+xl8clhOPz23r2RKJmQdGynWTOdOojX0I3n
w9TcN6YKoGEramMm1RHgGMwC67t0g8qeTnVklk0wA2oZTaRPEUp5vTsG3Y9CSU2wYYQhDLkDE69U
yuVNbNEZO1WGUQcaSOr0ET2e9aFIP9ba72/dGznS1q29QUsAfdeBVWcfNFAeGSAI1h1lP/OGw4bh
ArMebiqawmRcL5RCNeZYkKPv6+vk0OwnkJcfk2P2JGYGM1XX79b2WY6Ic0yLMl1+n2TgB2Jl19dB
mD46oxvn/FQOQKdBzH1Z9d43T5uIqJgOYQTEi8a7eVLSm33SmXWAqC3fmbtuH/uju9xpH51gRv45
vhKsssvBUDTnbq4QGQYdjRbEsOUoK120wW7qsA4Spn+tC3SDsYW6jfk9Hbrvl9e4YQGRwqImFUkT
4FZJir9QapdFWGCJTfysRc6+X9N9AhPg/okcznTAIANPRV4Soo6MkAVymqn2dZbeo8/VryKiUPnN
i4zkDJJxFkDg3vVVLPC/vaXjyAxkkj+vr/2YAMKIwMRNAE+heoBtnRRqqzglUMnhSSvZw9Fsh74L
GYBqeBUH5WK3vj1ZxFv14nPd55YioNo8rTNx0o3uGClKs7fqwOF0l76YvNgtRCFDfEPyiex8SZIX
WdIxHTQgYwZD3LoTw5Mr+H1VwCPCsEQijb17kS9QZjDN5XVAjXFvA3LFIffptPx+sodRisZDwtCl
+u4dnqTgRk5MLGM02FeNOPeFhW73mmp/cFepwx3wCdo6rIXk21tYWEtzoHBEw/ANtQ6x3XlOVPjJ
rEybbGkb5cg6AoqSmLbs4Ls4XbtwJnUQ/YyY57gzyoyC1Fs/kkcaofdX8L4o6RQ3zaCjm0wkux1c
XclGOJkW9UUJf9VhXDpxLXBjwP0bu9IXBJXaX10XjIsnoFrVwrc03kECguFpi7yjjF1Kh7qputSu
gzyMj11+MHqCTKuK535rY8+lSJFslFp5Y5ABh4ggtql1XzPMxl2s6FqbVeg54lvy/TqXJeUCmNEb
K0bd4S3hloPEiZmX6JHudXEP+lZnDU/RGqb+0JHx5fcv3i/J0KO38WGSG3pvFRpWOXZGEOeF5oVt
AoiEjhgKI7IVKDKHOIxCbyybyk7aGbsotRdxbpWbtj5DG4Uo3GqOB7QZHSVxtS3elmmiPxF+jBC4
tLfrc8I2InqaQU8BFS8ghCdwjYJkFJ662vEPRbzLPv3BjoK0CtfesRE1SjejqbRJM1odpswEOXlY
PlaNHaGVb1SVHcwtpcHV5yh06ag4SUurMVcPPz1CaRavvxZUw4IR1/hK3RionOrB7e29dIhNEP7g
L7kmZNUjLYwS55eAQuhD54qbHu3j59VbMUchCC0u7+S/CMQ4AZhv4RTe2baojMLMgnL2ghRUaEuX
+lDVXe8tV8TVXRXA9Zafg/tBrMDhjWy5WlTpjI1hjxXa5OfMP82R4gpsfh+fxkMME1vvonw0Gvdx
zOHmhuGu6E6aGpZ4K+6Go/9HgvgNzp6VJDMr9GU0NbIaU6BhkhvcI8cOJG7VLr9RoVhsLQe1Nd0Q
0ZVhyqO0I0/susbfgQXoe8vKrspW1cW/ZYURz1s2QFRh6eV3RG6veVUUEAHoSbcFnlhnuF3n5+Px
sq6JWylbYIZ8NgOsKfRb9ikrTfWUFyvkWA9hth+Z4znpZ2Y8mEyF5LMZj57LkjxLimnBmJsID9jH
8OurXqO93XQw8CxMoKqSqxQn2Qnw+pXFEiPqMe7Wl3A/7AEw4k1cDCP9H7pRt5wzomwxB+Sg5CGn
TmvbWMClKqSZPzpr8SIKZf95+bA29Q4JZwsG1kA8L5nYsGh5rne4RhOpIz+b6tpbB31WNJtvrgRW
3OB4UjLo99urFI4pS5pogn3VGldbM7fLdHdQwqNsarhtICC1QLyIBMpbMX3ttG1kIYAb1z7I6dEc
w0NbJ7s1+m2MRjxdGV5BCLMN+j53ZlaVUcZzhOs6D27unOI6dTnZXT6bzeXg6zBuiA5NW9q1ccar
ci54FRR6EThI5rqjZX0qMCXuVTVVAH1shqHI00PTTGRpHNlgOz3hMS0ROPX+JJBCfzg7QdNuRC67
NvYMYzf9V+1DarkqlKJNe4EAX4c/5DZSa29PjTulvVTLWgVRW/1YI8QT6DGY6PSgReENuvifL+/q
tji88kQcYzIidPXMrA9d2dIZiGzBZFS3tOhdh8X3rKiOOsuOmRYqMgCbnpc5v+SJUz6Tl6Tz2Doh
zCGQV2+bk/D05U+xnSnICMIHVfpGmKB31pdTBGgoiSH1IC0P7VcIc0pYREuvbgc73On18LNvy2tb
A5baTHda196u/cvlTd284GdSpUVy2i7mgqHqYEL+IWz6b0hVuE3vPFwWs2mtzsRIqsL4VLZzBTvS
WZWrM3JMa6pIcahESB6lMNmacYbjGo3yLout+6RlqmHnbZ04W4fkR9qQApiyaIXbYq9uq7rBYyF2
659klwfTQYU0/h54XtirXwLlxgnS9DSNQ2iF0/jg5HxBCc5D8//1/NMEglTQA3le1Yis2Ei5kaKt
zSTRJoisWnA3zNRr64+XteF9t6O0KhHBnV2tSHfiKpshIr5mXwcwS/Ld6+sZ+AtiHIx/TZ7WILxD
QKXkb1GtTrLNTrMSaqcdEm75Y4Fpn8m7vDbV98XPz5bWQgfzJF5woZLM62p2lzuZotPlPayKtH2S
qZiBSb9oGrSwC4yd4ScBSV2gRtalG/v1VR9M1zm8qAdWcF/7EX67vMBNlcSEJya0UIgmeJa8XWFI
sqYxslLEUtFD99CB+px78fO0Mzzbq+405RDfZvR2LlFSF8PoQ2etsafhV9EwiibnQ/tp2lm7/l7d
irvlvM+FSQrSD83gwNfADhf7pvyOy+6Vzm5Zel+xj+K3lg3+uSBJU3RSdW0Z4RTza2Nn+g2QdH0L
vaGiu5f/UD3J37fBQmnOxUlK4/BuQBsH1kX28X78nPyMn0QbjsiSRVZQHAWyrqrou72XnFNUc8BR
K2fRV2DQ9tpqFkHaZfve+DbFaWAbByP6cXkvxVa938pfciTbz5oExOMEoUHMnOuhyY8FMUv3v8mQ
TD+wE2y+mgjqers9DKy6Xnh3vCxiyxnDyf9vu2S8yS6NtTAtrSLI21Nhflr0D9MY/skyDPDAEDQv
ITUrqUHFw9KwEzj8oaM3VY3+KHtyVG1Lm+eBJnbHQvcI+pYkE1HQiReTCXc/pePJar5oXIWPv7lV
ZxIkkzAUjm01NjTLHvCC63UM/BV+jX//wYkQ0ezF0NdK5a61iTLDJiiHB129uNVKds701A6q0G97
u/6RIrerOXRo56VCmnVKnNLNiujDalmlf3kpW302DBQs/1uL3LPW53j4MyYM2x6Zqz075hgW0U5/
eOsJSu5oH0LTn/w0zaOJmyiyIvtnXc06Optr3xm+Gvzh8oI2jYuJVkwAWaO1UO6Hasu+bzNnwuRL
q/mTlRz1VT/oPDwsdjYqbs1m4Af8BOiAGPNGWvOt09OhBxE3hi5YH+leE/CA6Og/zPdAgfWWR3XS
dlO/KWqcKNXYFnJZb+WFRmcXeALBwee2b1CAAabQ9fK3+VmEU0CAyS0ThU5Uhd6Kse00aXW4uyCN
kmPVWlfJbO2mtFEUgzYV/EyMdFs7otVL0TR9sPD5qp0QwNpg57isDioZkt/OumRtSDUCTDF87PEY
VuWaVd8XPz8L7OKly6qOmV0QJ2Tf9+Oxtsq/Li9hW8vO9kkyzuj56dolR4vf5IWYOMrx5MRgjD/t
tH2x4z5R3KDNJXGC5kgUBeB2JJeWVk1tLZmDnpvyryZNvB7DxZdXJBzvO8eMNIiOV60DYyAtaJja
yUbZG7N4JSBjMK8ZgrMdERUMdTsxN+qoQuBWdMohDZVuODmk6SWNzmxeztRpOjRd/I3gRDQ3w8xL
Dbpf8E9injgGkbuKrmkrCYPgyqSU6EiImHKafp0ngqYvrQv4Y3Vr+MRzErfchcjUd9drwA7Gz7+H
1P7gsfZGrvR+72ej7DGy3aFn5rQ415Pz++XiN9+X7NDAQ1baMSqZfPk0dZabNld1pWozemXhkNTk
jRQpfgPTg6GHJm8D66sNmssiKPbRvv40euxp3YdH1KoC/br2Ir9P3eq7pkhybr0vIB6u6nXSx5Hz
dZGRJ3lEhM4AKk+0QYY+EUgrgCTRwLxz+UpsuC3klHQUx3TIfDeNQytuZhgn6YKiT7wxavyyqV/S
+H4yM1XIuilKVN9FCy8Bpudbk0XmsapKQaWTMxSm43YiV43R/rXk1PYio1sVK9veR1T7QGToEGQt
pLvX2CgXrw5tA3azAswb9LwHE9ThAkKp9FSa/x5Lw0RyDlEGBFIGIyYZfNovfOn0uA3Ka+JpLkBM
T9QXeM3qkUWh5bJ+oqlbVDPhkNGD/XYj0c7StuPYY2GgIu1KP+Pzjlc/SzY93F/Wjg2TjPZxHBdq
p6gwyuZrLju8pCxIygh/MMzPfdMpaqbi0N+txUDpzbZgHcnrXTzzY5U12SDLNbqgG7/bDBAL9aHt
O0XcvLlhBrfRPIV5GeD/vd2wFlQQJnpy2oAuTyTpXTTges3yFy2oNzrPl7dsc0GY0KP4pOh8k7zY
/yPtupbktrXtF7GKAUyvTB0mz2iC9MLSSBYJ5py+/i7I57opNNWwRy+uck2pNwHsHNae0FJYdAOa
VRsslmsGetsthoc+KNFyiM2nOdHhsRAGbBTMp9mosdhCgSVrWUi7pKJm1S0fgPUAoaSDsQ9EzRyv
jQWG5qSib3z5SPdYuvtofVefeqCnsGJveCt9oAkX9DBewhr9WdHi16fSSywSsuCd+aT4IfX3pRo7
ZToKzPLm3Z2I8HtUEDlXcoIL9G25DipKP3Vz8f4BNkCxDVUqwyDwan89h2p3Uq3nHVpV7d7ts69E
b1wl+naZyIY/Axg/omLnkaGgiZS7rDGMh0qy4C/b5sEkd3r315S6xXJDVVcbRWt8N/UpAOJQC0AR
CYEHJ0VTTAoV8PedbxeOcUSgc4cOUt1PvrKR/vjGFmiGTd9pTY+7wpjmtpIVmGLRY2fGRIAKUHJ0
pyzOt/h28lE9fxZFvlsWSjHZxBs60YBgwFmoVg77Ga02oCjfhyVgoHVfCoMlEVj4TRWxIsM+Y6Xz
ksXQ2tHuEX+YReM2yahixKSSgmWydP8yh2xy+ooU92ZlgyhB6hEmYIu2r46JX6f/efcxDB/asS2o
B8bufHwdlppW2hht8tMwcmfyqR8OBX3VgY1w+SjbqoitDUZrKqbd+O4aMpd1OmIy1I9mrF7QvGk/
5Gi3BSLJ4hb+vCe3ovH1rYdCVgdpZdMkKJxzt1dTMsu1LUH5acvtHI33sMl3UVoIzNOWGK/JcIxO
8tnuyjJFrDgBgCtrbhJKUAFL2VC+9A4YBCeqJ4F0bTEGggOCcilQ4s4aeXogWycYWW/8dnFo/GKH
3y+/1vbVnX6f43HdTiQjzwlC+Vp3sOHO0fsFkJKZ4Bibbtf6HNwTqUlOa8mAs0x20b48Tvu29iYX
A4kofyXJB6RJRceRjcZO6AneM1/mUm00WmLmDRhbGIzb9UP79JF7O5Fg77bSDUA+RLvQAn+8Miwf
XxDU1SHvBCMom6KElnV4qsiFY883ZzjMVEfkSKAW+uWmuQaaI5r+imSPMXkFy+1ZaCPawrRpPVTY
dJkYyFudzW4YjRmnI407v0qD4mAGy16+bz9HQED02E4TIXDrJgNqQEqAUkKDPl/AlmYzx9DQggTJ
Qbpj2Ml0Z3WedT0GbBN89Ze6N++jDxh9dUWTY/quQN6UjEiY9DHA26XRqeNdpO0vc8imXVxT4Vh+
CIcRaIVthw6L6pBgRQM7neVpNy16Nr3Us+9FdnFTWeDVdLQ0yxiI4ZzAbgDD2EqOdKNMHRVpv1Kt
Hy+fapsEuJGFTuASLlgL87pIcwvBWmJ/rePjUP64/Pub7KDDb8HklaJj/uVXuSqaXq2yEpkJUmlB
h83CGMHyMzsOLpPZzLyAudGCp6F9CPngX+mQpaRjK4OO8WVAQ+0xPLLcbIz17PHXwccgSo8+13/T
5bV5gSvCHO8ZnVl1lCUtkvpI6X2aiJzmzRuE24d+CNOwkeP+9WRVPZRSHkJn1MrRJG4WvtqJd/n2
BCT4yoOmySQKWzBBRb+Q8UB0zGB/oH3RRiUIzYuAD0VAyD2Q3VXS0mthg2Ps4upYasWDNd2TOft6
+SzblmlFiHuQImxjNJognWndsG0Y09Wyw0p7FwiCnkg+N+9tRYpj7lo3sSawxL0V8m1rFa6KPFEu
AtPcZDB4eeiHw72dzXl2tjI3GDJo/AVt8Jqq+AvAhAR3JqDBT3qW+aTWAECFV4IlRIabBCTxzUcG
mMb6nIa/CtfufQFNprz4DARm8dGiKyO4OWuPq1JMN2cpRj21LrwfQwIcCCyQCuZa6f2yizU3WqTs
OYui0a2WsPHsyQwdTW9NBx+KQaKh0UROjSr4JHZNKyfAQNVfRwm5wZxjuGPYFKRwv/UeG4QOH6dE
4FgzRrx0AZxEoE4xK+mMzBVtO0dVbzMApDa3gyKCjdvk0tVFcwLRKzVMopk12OCNYYp+/lqNXVAP
RXD5QRmz88eBktI1lBAYUhJ3HEmq0bRcyzVaUR8qRN1TVrhzeTeW/a7PD5dpbR0JbY6YK7Ix93I2
aFukJI0Vaal9SY1dLSyAIS1Rt7eVWPBGm+7TmhLHEhgtyOzaRF7E+gJkP8w4prvsiiWFyV7cdLJ5
LFgxxbYgyGfNf1FHkyROSoi6vLQO5pm8yVI9Y7Y/5BXCr/iHEscTCK6GylYmzMTviusICaZ0p930
3sdN5JoYpyYrOZylMMKAt7zQ3Om1FwBOiooHWxpsTYOL5XqgP83SAiyFilqOoQ/Xc9kIHEARCc4Q
50aR2oXUQF6jG61/SUW46JsCBIAxzIBiiOVsctdUw6xJB3gSpupQFEajpQxyO9Da0J1aWcTYzLE7
E1fkfpFIlhW0p3PiOhVzAVAZDVgXQ4HYwPCXQjo0qrLrpBSNyupVSqu9ZeYPqlU91GH//gEJJph8
YpOB6FfmXNtylucyn8ETuvxidr4c7sv59TKJzfdC7pQNyKMYyLefYNkxYZFw44dp6Yd15ZqTsOCn
bt7iiQb7+8pi2PUwNtYCiW28wZP92A0PBB0V5SH7N+uqNt8MrGHacDhRG+DeLNRCqCODoiyA7eSE
OBFwOgiQL7H3Wty/sXl9sMvgR3Q8oJrz69HGsCvkokaiG5VFGCZ0UilKUYo8j80LXFFhX7G6wKJu
C8XswAfRC9vxjky3j/Uwd2zVjhgfXHQk7v4KzWhifTKBYtwR5UUalBiDmUs8Ss5lzmOa4Ey2Vofi
tOvcStowLbDsZpg+6RjmcczafEys5pZK3X2ZWztVmTE93AkaLLY6amEQDeRQIVPImHDRnKaEsGUL
rJVxw8JTfY9Ki4Gi2A1BcoZtSi1cDX3rd9L1ciM2X5sKbEWdEwazqfumHGnt51mCJVOxZd3YxUDu
WiNRnGRQIuTII/nx8l1vv+npyBybUn0p015tQLSVvpiJ3R3UNqMC1c8e7PxBT0Q4LlUzM6lLrazR
e3MjLUBcUq+l6ipEG+Dlw2yGsesH5Dh0LsqeNqwMgwTepwXgbyNxZmxVHR0TCHCaX951hpvtl2ex
cGy+HhtkRrsekjdnaV546FpSoHKiK9fIgRVL4kzV5GTG59gWZV4379PE9AYqdcgr8wledcxn2g4A
FGlH3ceEuqNiZbxbtJmLHjhR994mh6yIca5BuDSqPCVj7Rdj4fdq59dDcPnZRBQ4z6DQRlst5AGu
b9Q4ufls/PeNZEj2A1wGEzZo0TIVvrEkobpJ5wpnADA4G1wL0WzdHScsCUMvi7Bhd/s8J2qc/lIS
xTY6C+eJIrRgZOarbceieaVNxQ9HByNDcD8wJfyr4o80tA4uBWqBCWCVq4BBnLeevft3IM6bB1oR
Y39fW5mpKlLJAG9rCEaiYykCeRH9Pie2gNqFc9jiMNbwnJNviyJgMMaiZ/pn9f3cgxipqtOhwfdb
AwBOJQOB1Q9aGreqFrtNimKnRgUIpNsnwtOwLg4kBjlLoshNLVGCE+Xa56L+hinGyyLDbuTsROhx
gJsL5/Oss1ErovrvUnAfhdSxRyUBa5dHjFWLEg2bJ7FRa0EbGOA0+Ep6lvThII9W7ffKZ0kunSgT
NLxsKs4VAY65MrVrM/PnML9m155VkcF2jCKLMW8slxkWFFKg4lRLKzD2onNxPGc1+RjnMx6/DF8i
3Y2nD3AAGhDgMCD/jJIFxwFZoWcUHduVX2X1cwr8OQDgPv93JliT4ByGprYXtYui2m8QuMeDG2nf
iEh1bjHamganZ9TUACIS0tz+JCFFT9Eb0mo+AZLe5aNsJgoQTpmAhSWAduDjqbwK2wElQ6Qk9sUh
AxSjH3phgEYkt4iw+U+ICLB5LhY9YVIAbSx8dEPNBN07Peg1QWM76S3b+8u2RUfPElZtY61CEGHL
myc45VYEQlZUuRcrwrzIcqa1lSlQj+k+ArhZRwK2jSwVwgdtHxFKAoOyKJXyme8w68PGbCC5DTzo
MpqPrZ07tlmK0n4M2YPXRZg4RicUphTOt03p/ViZ6QxwheQArFhH2RsH1kCGAwnSVttMsqLEuSKV
oeeZFMOw2ntbQTGdbU9p9q0Cw5cHUSAEC93SEeuTcY4JhfPVhSGeC5M+j1hnz9BCQ5TiWCNlz5Li
wvofs0QX7pLfMdWQUCNqVNV+utyMTe+Ewy607jrh7CAT20t0OO2k9aSmkYmbZOLWfMIEkz84WB4w
OP9yNcM2QR16nrX+YM4ZH7RyIRotAnw6puzRlK29KV67y9GSrX8ZfFZFFS8m2rL4hI1xIxWEnD+v
fVv0ZepkbuEeKUsQl7JLrMXVI4zVlfXOlJNdUrTfBMK9dUTEjeiYZvh7Z9BTVdoWuhIjlDK+FAc2
YBc/SVjRwoYbsCTgRqRMtsQblUFsCQEaDdAL2OesbhQVyUkexxjMaReWG85oouspMOLbcor+a5Co
A+/M0LGIANliZFaZCV+Rytsl6YCBnXpA6vPJmB0mXdimdSZrjAawwdDUC1y6s6awwkrbMhm6xIte
gEKDlTOSb3xS6qDzJz8Pxn1tOrnuXH6ysyv8lSY/FxxHxEiGFFAw9fglXI4sk5E2r5dpnNe9OSKc
qC2DNoc9aRJPezLvxhcGr2Mhy7XsOj/8BqSko3B7z5lC5ihyVgaQt2phF7jKLmA6MgSt+sCSF6IC
nvBsHA8mw9xHSiFTr7CdOQa0DlsBr46O9NV4YiAk1WMaiDA7z0SbnY6BrqO9aQMluqdG24wVTmcB
TssoH7X5QKGQF8Wtp9oJicA93eSRFTkudtCMKCnCYQBwQRNoWF+hHKtRYNdEJDjxarBgc5bJSD3M
aD20mXXXR1+T9F3AhyIqnPGcpjZUwhlvBf9a/9YctP3wuuROdD2/xY/JPvVkwKtSAfef2TPusTgL
WhhNnk7YHOPBRXWLOnXtBfk0OZjJTnA8ASW+CF9pKbA6J7BF4xk7hTrzTYT9Rp/otfVUvaDv15v3
KgYchdhS52MXvx7xZ0F9pRzlStGlKMMRR+zqxXa3wDpCzn2UzrHjOb0uXhQXFdDdT6wpIbTBptY8
cedPj2lFvEv03gYcWuLp6DjOkgeyBIJ7ZcriF0+BOx4n4lU1jLUuQX2xMXkAowSSq35HNtTV0LtY
ibo1ts+DxidU7HW0+HHU2tygUTjO1JPN6hONleOSav7lEzFp4g8EkE6gzCOYJUD/+9WYzbGCiUeJ
5F4u70zLaTQMMyVPWoTFKsLp9C1NTBCeA6MOvXdnTaaDWqZkrFrq1a10JFbkWWl6sxjprrWmq6Kz
vF5bPscShtRK0Yjylrij28XGsCrBLATvcFWjanaDgqCtpod2zh011nboghaxx5Y2XpNhYrliQF2f
W4xGLtAq38iR7TacvMVj7iRwG7ArHrlXG//JvcgT+T9bAr+mzGnNSsZAVVSBVdo6c2fzFiuEvc7A
vtt5cC9zjOgqOc0Zh5ViwLuDBafX83AD4JxJlKE6b22EmK1Pw3GlNhZlUmQA52eo18TV99O+uWoR
GaIj9ErehwIhENHjW1ZkO5ukdsHtNW/YhedrAK3vWQsqVhMDVrneiwAv1C09sjqgzrlBbbVoWdRG
qbcoTrmfAJTP0L1bwMoRYHxjB4jXo1dk9qSb/lr22idxfWXzGeGdA5VPweQM7zCTPLRR3caR6VJ5
WUm9VP+6UEFaSUSEKbiVPORT15lh0VEPyFUOpbI/YVQjLETPJyLD/r4iQwCkrNJQghP0ZQBiY+aF
n4nXeoobueYRU2p+6FbeB6RgdX2cpBdFIWVLViRe2V0bnewkC3ZK/+HtcTIt54o2ZKNGPaI8ZOW+
DI+k+q95OSZoq2NwwoxqaRwtA7hgsdNrKikHGnb7yzfFZPXMwqxIcLK8zPXQxCpcEbJrEMgMmN8j
gRjpfctWrk7Cz6AlWHsBOM8BJ2mbO9SbjpkuWge1rSZOR+Hz2K08p0mOnnsPEoPsjuFq++hhcIq9
udP8LHVEWCcCvv6pRVZ8PepjR9MK5qRSw/ucLA+SAROtiCB5hefi/IzZUopcoVC36g6Q/FBAtHa0
285nAqS+257+6TJLbJrJ1T1yakGb5yqKerCERpujmuzS8hOwKYr0RmsiXzUE2EaiW+S0Qz4t2azr
auqp6uKoNnw1ucIi0//cWvmrKKmcRkgrdc5qHcwxqw+attdVQei1zeBo9ofKxt4JvhxfSJbRqfWC
tIOUur0cdEnmXH6WzQAWGIb/kGBWa8VvWZ1BUGfIUIJxtxeC2Hy60h6zH6AkBypCIv0wfb5Mc/tx
TiQ51gOAkBGmWg+/JYfLrtw2aukY4eHPiHD8hsIDTWO7huOJ/DbCke5zb2iiy9vWc6eTcGwWDVZq
jTouT97NR7XBvmW2ljh6Zpvqq/1yRMiz047IBHvjVS3QscKX45jPBPL63FTAsk6uzW/j7XgT3xVY
8/xJf5B2w2PlktKTBEIsejnOOvXArKi1Ed68Rh7R0eDoekAtAQ0Rz3PmieKZEpkiFyDb7jTfqJGA
+4T3xh51xfEMEyWuKB5tPo6+dcSL3WCFwUF/MN4it3IzdJsK+ERwbfzI7zSO6qiYGVxbA42mhu1Z
9TE2RNtjRFQ4/7KrhrIvTLgOZnu0rPu4vW5m0d2JaHDaAhBDRdIS0NDujKP8zMAsiYP1RBiQSH76
XDT4UIptpaH4+qsyUgyGx3ivCVtAH39qqP0SOeXb/G1Ea3W1S25E80ACHuQXmpvViJKvBJL6fJ/b
ftO9f0A5IfzGOKQBOKizVpkpy+0uVcCCRuYpGK2KSi9un/+ICB/gzJlkK4kBNavT53j8Lqmfxvrp
MoltL+J0ED6mqaipDZoEfsgbJzkwsBnUo66AzMIqiN2uvzL+8wQcM7krihwHVsB+0yQFT5Ncs2k0
emyuwj09mKi3IUh0x4fLJ9x0W1bkOFuFUBpFvwzkemVy9eE1Gu4WQOwXZuWGKuRYcKGbjLcix/6+
0k1qq7aTSWHwF3uA5SofgfMhGGIWkWAiviLR2znRAfkM7Nnshz09VuXu8o1tqojVETizNNkYtpjZ
71vVX1nWuapxVwHo4DKRbSW+osJZoqEpu7JJ8C7pD+y6Q00BW7LugbbyUP5EIIy8/M9EVufMUm6l
dNFZWJuNV4Z2FaEYqlrB5VOJnoazTENnTpAm5hipD73yV5YIhEfw+wZL1q2e3rYiAGAyx6suF7e3
Uq8aLMHDiEhwRgjIyhk66bUURf3FTSKyz6JFUG4XMJjBaYCokIyKKjhFn7ZXVpU7LbUOMRVObojo
cKIfAmAqjSOwWFFilX35yPBCo2cUDADUmx5Cp8Q6Nm10B4GNFZFlN7x6pNSajDlkGmeyM8fu73vk
tePqD++QfcSKSJmqaZYsjNPyyGmiEeu9dsLGKdFJOE2gT2VelxMc1Nm8ypWrMLzTqICjN2sPK3PA
F2aXuO6VrspZct68m3fJwbwe3tDmBkuUYBWAiXRshaYWZo6wr75w7E+XRZad4SzTcdJDBqcWUr2s
kiIiqVdEO0UqnDa6kvKr2hIO3DBuu0SI0w1LqUSTlcLSzkcFe4n6HfWH/eBqx/bAplKFdpZJ0QV6
fGV4NLCtlSxgQ3mnHuHmHyU3OsyBhjlIyROCMG1fI7bcYeuccb4PxY6SxMQWKOox8HllcPuvBTo6
B3eYHQktnUXq2EeEM4f/vtHhpztxIsy9HwLjKJzzEQuBjktgBvVOeWQAb/q/Stgzo3R+p8BLVdGW
cb6ERY/SmrYWy4FYz3WMri6lcfvFcPPOTdP4cJkztzXxiRgnffY8LtNg1wg6RnKTSvKVFopmgEQk
OCOs1opGxwiXlySPRpY7pSVKsGyrkNMhuOeRO7WfUpndWNp7XU9Q5kicos/dy3d1DoX9kw1OdDjp
ou0y2lEMOg34j239Uo+qWwXlDoB/xT4DnDL6057qu3EvQssR3CEfGyJ9QKZGRgrJlu9n8m0MBe6e
4AZtziAnupL1coE3UrRHimiJvBmitXnbwvvP5dmcQW4zuQ5DxYBHWSdOmOxC8p5pR9UQMYPoqjiD
nOtsG4/SMrdl12qv+SjC/hTdFfuAtVWMM+DAyXLqNVbuVNnblB5GLE8W8JroGOwrVlRyUnRKq4LK
3yvsYxSA0J4oFz/LhUy/ju+l4l8mKjoZpwzMnGZx2qOHQ5teDfqSdseICvyW38SCJzbgtEGMCXS7
aNEG8DdkJj2mbnaVOSyhnPi2J4Iv2q6naWhvs4BipJyBumQY4K0WFQpOu+uuNa99Vg5TgEVvt2x7
l3Ib3sne8mDuCj9+aBxMgwWixSXn3ZhMa6y+gOMXDQ5iQmecODkwpIDoaHnyQXlguzDn/cfYH3CP
MI/YSXW2UYtYmIDqTCQNlKU7WGlzbKdJwCbn40M/T3SiwYmyPYxtlY1m5MkP9Yv1I19cxcsCyZf+
WjAnDYiZBWlhDIyEjyIXYJNDV6fjhDuh2KlT9HHmAUWqRmmtNN1saq+mrPvrsiicA1hzZ+RezVpC
IEchfvPsarJczHhmjqZhXDaXMLGERt49gEgwbUbcsWpe5lgV3PGm+K8Oyi5iJf6xsqCZREU7SZF9
oROwSSNRInA7OF6R4KR9zklqDxNsSj47zbUejDs0FaKtewziffFQYLJUtL7sN6JwYhxO+HvLitKk
g3s6/vSjouPgtIF2RE8JGh+EKcFNZ3h1QM4tKCihWAiLA7Li1eIVXoxEJFM29o7sxW3QmwZuRY7z
DvrFTKqYQtMU41PXAZP3bszvRnCLgDM3/cMTHR7eMKJqOHYxWONv+AjtKvbIoXYll+7GwAT0L3jW
0z6VrwK6guvUOB9BAr6clRWwDkOgBBgPDNKb7N10/wfwlDuyIGoTyLrGaZkhmaeMLvC2YtK5RHpE
xgC5AhHQ5rZBWl0np1JoqvSD2vWIPx/0O1aaSW+GyFEeDKc9pAG2nb0L7lHAJxqnWfTSMrDmHBo6
QgwRmCoYM/JNX39IXgZ/PNg7OJGoBIlaWUTXyWmUodFrxRxxnaZ+IG3pdPVzm75dPptAa2mcSkEs
mI2ABkbCwL5W+10lmqEQ/T6nP5a4bAF3BqU8l1d0fMoiQdODSLQ4jTGaRdpTZYLxNPYTcCm7HtiN
seEo0hPKkQJBFhHj9UU5NGrOLks23prwe1lhcCIyHeSsXEO42on92FlQeeJyfttHJIdmrTKlYeJU
ABargnwXd45mOhU2JiOWDR2stNi1+/Gh20le1AkOy27uEn1OecSyIullD108j4rqaUVqOhTdJW6R
zqYXL2XtYLIpc7CW0nYv86RIwAmnR+a4m1QAUCO2eep9SuGrUL/bGx2qD9PX0it2iqA7R0iRUymd
XbdhCDRVT2LQpvIPeEde8x6/YCyQeUeYPdhfPqOAlQinUsg8x5ZGEVsB3tTVMJUvPxvLPeBJtF7Q
a3COe/WrX3TWL2kNDe0tWDnrC1sAWLvDq3abH4C2chQFvQKNRThtUpUY6NW6CE1biBg78wcyIwjq
RK2Zortjf195WjaNaddk0P/D8BYCTMhc7ocGez3S3klawTiyQH8RTr8AB6U2jYSxYryTAOSnPV3m
A5GDxZcM50I2tSnH6wyBxlaDB/pt/sa6FUvEGokIgEJEji8edlbdEzOHP4fpGuCSpEg2ygeWRcVK
sJ1QhzEdcUGH8GXEdFT+5/iM7oSlBzlCqRDeI2uwFo60CfSlzimNYsrGRUWHgRc+J4fZD49saI8N
K9EIO58NxbEfxmvVK9EwX+06UXv3bzSICVh2TMaypXy/MmVuqv0sZxbahYMZWvFnj/zkYlWPz5oP
xPidvwmT/yHIJ5i0OidDZoAzk2v05KNRMr9J/TiQ79XPRuyE1/TAkluVi5THUjkIDQ7akzCbvC3w
p4/gjISlZnNTpxMGct7s2Pk5r/8quU3kjG/SQ4joHABx3sfczBNR7qVbhVBCQvhFOr3u9Ltpucn1
D4n9iQRnD6ws1IG6hJQUhlaO9dJh1bGUfWRICwA6/88yfDdCoSZTNbPLa+oDLY5AhUaW7dNl/bLt
up5ocD4kHeMiLjUk4JPptS8WZ8KCTTt6BiDhZTrbevJEh9P8dprY9jizpA1yxWV4mEUNmyICnNKf
5qUFsh/NvMrADvds8OM6FYQvIhKcrlf0ts/mMcS8UHE/6BgsEG1L+U0a5nRLnJLAYmG5b20EZAxO
sbpPj9Jts08weDKwzdbXrNWhfs9uzE8feBy0qGOtA9bPYFrjV93Ua1WZmhSqwrae7eLFlgTOzLaL
sSLA3ZwlFVUkJ/BVgc6eoXuj3mH6e97/7PHfixKE22mQFTXuFosQiz0kwmIWf/LCo3xTu3GgHgxH
P6oeeZcOorzEJmOcCPL19RGbsWRtwJQolRq0iHyOYlHbu4gCp0dJPM0SXcB6U4KycJTRnZwK19Nu
6gJAdukqgMII+OBXNggno0llNtO4ENXp09uYYGXxdFBE8fKmUVjR4XRBUsIsqC3C5V6/qicg3JdO
kgg8dtFZOJbW52qWG0ZDRfAVm9m+tL5MJnFy8vWy7PyG2063xvG2bNMmk4Cz7BHTlRtHhnFHM20c
kEPVOAOA3b4ZQXwUWVbRHXI8vvTTHLc2fNy8edd0ACPCmKKyKDgbM2Nn/tnppfjElDHGTVvlkKTm
Lb5HZR1j3flb8YMhm8bH8nUSPJoieDU+IdUByMmaE1hu+QGVfLc+RigmDECH11yE7CgoVChCi6RX
cJV8VipJ//8q02Vv9rd1+1ZTgbsgYhIekLvRMUsrSei6T65nVwvg6H6hN9GOJS5Rp/hiC1XS+b5W
FtWtno5plFUQlFRNOtZsfiE5YCzNqV0sWMdQ/nfscf+5g1x914A7LLCQQqqcClH7tkkpe8DRRVv0
dI0dZvfFOwMWKQ9W6ajw+Pr92Lh/yKecRlFjM+6lEnwaA11d9guvBMpCtOsDWE0k/ETwM9tR0upy
Oe1iJdi40nQ4JtlpAcZ7n7orTLwe8oMRyPtIVG5nGuSSFHIaZkJaKSuYV6B2X5flehgqH8CUlaT7
Bg3dcvzr8m2K5IFTLXFiV8rMRpGSJaBmg1Unbtn/GQ0+eRWnmkylCUpTt3fyeJQKX5N2l4+xbTL/
0cs8zo0WWsBqUAkyi3nr2CGc6FmgHgXaik9DjROpNTuHV0OV4aYfHrSs3ufykypEZ2QBywUGIFy0
QRU6kliC8yzte59hCauYuL7tvXifBhl2ST1evrntWPXE3nzyqVPjPhrlEo7ubvBmiJOduEDZhg+q
AV5T8hRhBWQzEbCiyOuNNMEscQdtNR7JEbsmroinoiufYa+LOqq2X81ECA4kVBXLJX9VjFXN8IsX
8IWJHYHF84h1hC0tkKcU5NW2xehEh1PAo9ZIsd1j3K5r9D2+Y5+qxrc+IcHlx2Kq5pw3TmS4m9PS
dOlDGbwhN6o7KYAg7yLsSxudBD24kSWYr/qNJ38ix2naHstb7LkDz5fxw6K/R7qTlLmnybsKe2Y1
2dGG0qkV4sTx/vI5t8u32Ovz/+/G6Vy96zPNzHDQ0R19ul/21RXD0EmDVtA58xtjfaLE6duCtJWG
BjH0sqIpaDhkXnQ0cyf92dueAS6iusFUueB02yJ+oskp3b4dZbkrcTpyY+xwuiu6iw5svOLftN1t
q8b/EcMwAtcPrFVJuSisQKZnQWZ9Qt1IcJptv/FEgAtX4oxGmTYhuZtcG0fD7Z/NCEOGxKkPGmai
pM+qyFO9KNRsvOJXoVaNLBw6I4Q9SVEQbl7jPnTmWXU69OwKziYixemPMbLSpEL+GjVo+jh/bQGp
qfsy/vfw9xRyHTvm6Oqf/0hv4YicPlHrfiLDwvjfHlyzOZCIujXkXBXNCV+WcVDiVAotEwIIeXg3
nSe7KjKkyyvx0MTrSwdRQWDTtdGxRhIL5YEUzaNVVdlSm5SCUeakfzFrUu5btftrDO3Pmmb9sPvx
x7LQ/vHyE26+ILDSbYByYUUmD5ii2k2/zEOKnL28eHq7n+rUb4qdLgJC3LajK0KcGIxNuFTYKY2q
0Z48TNfp0Xws9o3feyRIkOLWD5fPtf1wK3qcFExWW7btpKLsB71xKIJh32oAR81uGbLBx7oHVtQ4
QQhVMiiFjV5yoIn0DsWEVsY2Fu+zzEk/oSq2F41In6NUs5hmRZETAYN2iVlTzNNpd/adjAUE3Ztx
HLHhV3ksv41BfT1eD36IKANZbUFks2nNV6Q5mVgIRlrMSIfyb28S9WujHQ3hXo9NtbyiwdnWssCA
DhnBLktzSKLPVfmHfM9Z0FJqIwtIRMguSrpjYuGz+gSoe0cT0dnuql0dhDOgxExJXhXwC1gCjrj9
LvKN0VluS6xlnrBO6e/+oPCRYG2EwHiL3omzo3ItSVKD1chepidOX12bddCbgnv8jVyftBYnZ3MC
7Pl0QPQSvZSZM1z3O+yL2pdvJqaQ0GV1J2r02I43V2qSFzUAhk8R6x0LvwzeAkVi+9oX5ThiBCDb
KQI1sq0eT6fjpCy1htjIFxRpuxC9LKVbZ49NQrCgSHSN2291IsTJFOmSIYQxg9F+Gv3xa//CFghZ
WFdvP1QGkhRsffaHkj2rm+RkLKUW1lSoOJzWfKat4rTzd6URZHsYj5255NikiKwv1pKa/Epcc0mk
cmKvBYTqo7Lv9umBYT0K1SFjswt0+OycWZYT0Ri+3nKnHqN9EdAb6a8WxgWQoB4RvNa2cvrnUHxq
btG7aLBLVLzSsHJMKbxu9UqgY0UkOLFKmlwPlRwQGGExf05b6zEBHOhlE7ntb5xOwQnSaJpF3XUl
Qvbi+9AdSvodiChOvPjE6F3DFkjSb+T2RI4TpdAce2Dyw2B1b2ytQrujuxZYPyRIA9uTgstnE10f
J07FMgHNO6wwoy2NT3I07ZAV8y6T2E7QnlibbwebxsqSAEkNzTc7AI4A2qfPxq3Cwunex8qR35j1
pU/9q0huRYfjbFeCdXkLJtcwlJfSQ1FZR02q3cuHE5HgrJZZh53dmkgM6NVymErAVC6z6P5EIsuZ
p8hA56/OsrLlD3QuYWtJ7nbO1DiL/2+UneBEfJatKku9g0uRohBeuePcPmJNnEDXbQfLJ47g02yL
Gdp5piHNkRyivf0eB9k7EhDSDXL2sIT56/wgfb/8Tr8xv/9IFZ93G1KzSSsDywyx13o+MujNyJd8
qIwS+3MKX/I0UV2CqYULmpZPwNVNAYRUE+n76Ed2DZQyTLvbflQ6jT96qpcGomWo2yb4dEL2sKvk
/QL09NmcMUFpp64kuQSAjnS4HUVZWBF/cBqDKoWKDkIEeiWguuIg0p4vvxT795eujTO2eiI1vWEy
t0V+CLP3RvlM7c+XSYiOwOkFw2i0FntIMTWbRq5e98+ZWQizk6Ln5zRDWBoDmUqocWlv7RSvv5H8
aDcc54CZWttLX//sTJySmItsIV2JQSFLiw6YdtoNSylwk9lPXHgZvs3LwubRxWJtazJmPJlZGoN/
46IIzC3f35XFhlpNDD9f7yanbrugrHq/MApnoKlvRvZet4QTCYLH4vu8iN1l1aIDR2Z6C3fDJ/1q
2Esv9o29G3bkNboT9rAJVDq/jyRJilpJbVyljt5vLWCQWoiCr2ZcKHn970DwP0PgfzSDzmmGtkvN
tJQhUvMRwOz74Sq6Zp2+LOSNjyKgSZH/onMKIl8I6SlrDGHdgKwQEB6MQw3Q+dKjgaikLaTGqYt4
0odSI3DOptpTj8Rf9vrt/5F2Zctx48ryixhBElxfufUitVq7ZL0wbM+YK7jvX38TmjsjGuI05tgn
5k1xugyikCjUkjndx8+M44M1Ml8+Zdvg9HcWCHH6zxir5wtk5CZQbgzKdzUdHDru0DMiiCm2C6L/
PIVlm4MOCSx1UavijVOPUCkj+2wXtl79Wh5Y+2a8Iw+hW+xEqcJ/uZQ/1sYhCPJedWEzqiOQ3Ld+
+6y5rTvtycnOwTLJxtQSoeaCKDnDJ5WrMDZ7q0A6qHjtwISKqug5Tp32KfRqLzv016WXnce/eg6F
4gGCz6zwatRgBIw6ZSQZCrLDQXGmq35ykCkd3fglvkn38bFWXB3X6eNlH9ouSvyzvRju/tmJrNI0
wqFArZQkrTvEz3nzhU6vFFOJxRcjyR2rOIWmIM7/lyD8791VZIaAq+gAuuydMoQFRX528KwfYB6X
PMnXIcMJndvM+YtvOX4Sns9tNP+wy2GP1qay3g+sooohac1NbkwMSkuu9DU54aAeywNxOze+k1NX
xMu0HQ99WOZwaKkyvKhtMBcr5FqzGuh0xr7eIzmdK6IDux1QfJjiQIj2pE51rcGOPqi6kx9sZ8GF
H97a7kjc5LEFnbwIiUT5MpmDoimpBm20YVN3amhA/igOqmu4+ot9P37RT+U1caE/hikPzLKKIF60
XA6fuiUs5y5FLB3PtWNamHo3BMHzdqjx8UE5LOqrqtfjFg+EbKSOBjjqkxvVQof1uRtAcnk1DsJ4
TeCoPD8oLaWSpjLgL/mh7RZcyfVOAxT9Kflo0frOtKmnG3lv3sYn0ZD35UsFihE/H02LTGHfSRYe
CnrlDrbkmPHkFCI+H5EVDnW0Wi2tKQbUllp7h1r2TkrNZyUTCUVtt6N+oJvKAU1mKBY2D8nUEkS7
B9kt/mgdDOoeCvAzT+jKGg8hBDfFiX7R+jigqZdZ7iEtjzdl23qZEu/r0fSyuhCQ4QhQ5VO/Yzdn
oLQDh8zQ7oM26l072zWqiLJq84QZGFNXbA1smwaHXSYpE1NPK+pZZoQxA2tw8n7JRbC1GYWurHCw
lSnaPHY5+h3LH3/JoWY7CACcGVuRJCQg39yflTEOr5q+tFoosKCFYrwiYP5rAkPbC25WkQ0OmEw5
77KZJfIHBSiMXsAGMUyMXBNZHDbdhm85/Ip0FIuvV0vj0Eqd+6SroRLuJeWNMn+f7BsikiASrIxn
2Ik0azCjHI97a3lr1TIY4tfaCj3B99t2OwgAmTaqqxY/kzr0TUNsFMy84jrc6fv03Lxof3THv1o3
oeUq3UaCZ+t2XALJ5L9Ncp7eGnrfhipeC6Nr7KrbcVeAwcpjfRPt9XScPbAxnHTJEb34RCvlXJ8Q
xSqbHNUYK+rPmLF5ZPOqgvO1eaOslsZ5vKFV85xaCEDS+rULT/XNGP6Yk9IJIXMR/inYOtZ+8elx
vjLGuT5BAUvVGes+cMNJ+mciK0EWXSlh6fTNiwwqhkKXXZqJkGo7sWaAjZ9YtkFUPoompSZ3RQTD
XbAEbPiLPWR1f3LjPctziLpFtw/ChznuGpvVUmpCBRun1V/j/s/YdqU+F5yD7Y37sMFdYa1ZGbFF
DWQgii/9cqysx9jwyiR1J+ke4qTO5a0TrYi56ioyB2lEoU1RTb2w+hYZGnqwitckFPUviKywv6+s
pO1gxYmBHMCYvSQTQrbqJlFEBNHbp+rjw3Gnao7Duu/Bt+BFUJZgLfpm5l/+WNvtCtCkJbYFKXnd
5IKl2O6gllYgMmSjjRSzaS1UpndQJffHfSFSDt78aCtjnLNRmtkSSE4QU6AxuR0Vb6gD8HIJcEJk
hXM3dM6UEPTFrTWqjwp5I+hrTQSpu+0352olnJPpCXTRphgKCLGG6jNeg/uyroI4fKtibV8OTvwy
TQlx9dj+ennDGMh9wqWVYc7vMrkZNanD4pJidhYKRVRT8gpIaPS+YYpYHDafDZBeNXVQ7aBLk0Nc
vS/jRLEZOOy6Qx50+xHZVlncU7K1KOjt2PgtSwcnL3fhK2llTnZC0YF0V6BTnlzNNxXEmiKn22uO
uatvy1vrqvqToKFS4Cub96UODWsIVaIRlfCD12GumTqUWFl2DVw08w9Wwk0Vt7oagxDSMfmbjBxi
7AvrxltHG+LZhqHakAb+JPYetlAy1XVWZ82QstQD84XuQJMfXbMZC8ysZE6+Wx4u+87WwVjb5I6f
aWAksytSxFXLMbNrt1fdGTHxZSObaaC1Fe74xbEWGnmLoEfpHdYANe1j2Wk6B7wILGacr9PjGLrm
F6Hw3NZTYm2YO5PGQiJJZy1z9Af5jlFmv3br0q18OaDX6uviQ2bXt2+FVPAMIfkTuTbLncio7uUS
vb6pl9sg/LGRjtFuJXCOFPf/od2AfbxLxrgbQe9n3coXlFpaPx+cZF8j96Pc/BWL97fi1MQm0K1X
x0HAaJAKtAsIR2YrdTMUzBG20hwDOoqj1N8pPU0o9UhgZLjsRSJX5cKvUImzyEJSxDOXoMpPFfo8
G8Fp2Iy01kvjUCcDM3xXMUbI1h/9fnFYr150aJ7bRxmZfPOLKM2zmVtfGeSnwZUUTUuShW+Z99CY
ZDrw1b78Prn0NsdtKyovbSKMDS4HDQptECzkdk5uQlmadNRLpfFKS74ZIrrszeUAq8GlaTENUH6a
3qIJaUe2HNYMzpKRCzLrnQPFUT87i6qxWw5hYDZWl030qMp8nqDr8iEyqhgq0Hkwarc6RdOooIy+
9cHWJrizRacsBLkxbrtBu4+0W02Ul9r+YCr+8WiztexPotzynGtppL+nGO0zk7PLz6XkUJDh+MlD
7taihvbNBa3scXivxn+LLcjWVUKuU5Fy5GbOFKSx/yyIg/qiLmtaN2hmRCcKyPSrV8YKHx3Jvf1U
Xi87cj/djaUT7xm3gkjIRPg1Obino6y2EqO/1+iuwmmiJ92vfrQJGtxZJU5U9RN9TA7mFX2yTWjF
41pr9pZ0b/SikHLTw1cfk3M/aZLyUrNQUWANm7I7o90Ags/qQfuugN2mmJzQFXUrbULgegM5jGgN
Su2sQ5OocZrdcFcE8UPaOTWk85DuvkMDm2hGQLhrHLDHRimjLQr5PgYaOshUYg/R8jMTLLA9UV14
KyJYL49DeDoqXWaUSCRFDbiMky+1ZoP34Fy2y+7ydSVaFp9PUkkPahM6RVgWG35klPiRr0EZQfWa
J1ErqsAV+TfbkE1ZJWvYtVDZhURxhlQkrrPti1DKtox3eU/uw4F7esIF3DIduf6wzEaAmC6Iwnx/
+bMJzPDNk4UKWlRKUSPQRly8CyqFWhdItiwws/29/lkN3zZJK71EOQmrGcw8Rmjd+dlo3V9eyrar
fdjgsDaXjDhL2JjBWBGnya/DxnLi5rs0HC7bYeeDDwAhW/L3zvBDzKEFvVWLIgkmVa1bdhOGeim4
c+LS70Ov7wkehNQILtvcrEGwhwoICfA/jS/TG2ncRXqHUIINY5URqrrhlzygbuIOvuxhwugu3ctO
chbxBW1v3IddDizkuDK1cMJHDe0HCR1toykapWMA9/lzfljgHH0M9XFSapbGARyBjl/7wSjcDEhR
MvVQ6a471ugSQD3VFAS4gm+q86X6suxGvTfwAIzfKZDqt/It9owv5lOH1Mi17kKX/imDYP1e9OTd
9tS/l6zzCcbO7PNUq1C4MrTsTsqmRzLGbqvnidsPnXvZczYPuGWBphes65bJ9+VkYWdmioSQyiJ3
VPoRk8c+ETH0bDrJygb7+yoTN45hhHONDJZUDG7VqhB5fr28im10t3VQRimGjeIE5yVFyhjyU1xa
6i69HcFxjKMWINKYPTTaBqIu783OEdj52xz/TiimUC40GXFiekj2zdm+Wl4s4pSjg678HNP7YLor
hMJw27HAyiqXCVS6Ety7s45Z2dfo64TekfYkuZ1jzhgWgcqBsOq96YcrexxiSiGN9VxBQFWV5wVa
JdopmV96lNgFm8c259MRX9nhgtRoVvNIZhJWcwMpEcOtzhIKqLHH5I+dwcX5DnABRU4dyE4k5Kne
BJiVdc470xptEr2F2v64JL7calezEbpWFt1X9oyHTPNDsFq2mkurZSdydRr6Jl1UJWK+kzjVdYTu
5thL3Ap0IYvf/Qf1iM0Tvlof2+WVvWzI6libcB8NsX6t5O3bbHX+oluCa28zT42pYxO0OLoBqQrO
Ow1ZyaZRz3PPxJwKum3AOTx+kcCnPO9/ZXxpbYpzzCK2MN8WmpkXJ0PQxUbrEIu4SBQKmjK2gGtt
h3PMNJxSTUtM6k2xn+m3tXx/2Re2HH/9+5zrLeDHkFsFzXWqfauZV3m301Da0dW7UA6S3s+RTr1s
cBNC1hY55xvGJEpyExbl4+ApHqjuPMPTT4ajIbwPfdFGiT4g53tGXiv2TEFbnjb+TG6yUYQdW869
Xg/3PEpkbeikCk3AS9YfaTTvu0j7thDjy29+Ny7OseKuVKUKzFKIG3fUb58I6APOyg6z5/BvA4GP
KDUgWhnzndWxXZZx6QfI63rUUp/VtDkaZhtUui3wCMEO8c+i3Iwp7meDeqVRXYdV76gqEbybBSvh
H0OFYme0rENGZ/oUkRsp29koHFzeIJEN9eevVdc1qWdtBH+0Zuyb5U+Q3O1yKuofEX0sDg/GoZ5r
u8dr1aieQ+PZ1n5htGvlzSaHB5pRdFqe9Zj91763CYGEmiCaFn0m9veVU/Wka5eI4vhX4NnG5ZOX
jibKOm7dp+tFcGfejo1BDmsLyo32USLPdfMjUp4VS3azphHsugjOTO74U2uy1Qi0fICzZK/spZsx
dZZ7+5TflwFGPs9J6f2en3E40NCZKFPcgdFyPvdp5rTpk92LwEa0S9zRz5WS2OaCdF08oklXUQMS
Dr4JKFDn6Y6S2htCw7HAeKkuxVUchlezAg6pfNzFcxFQbT5cXrPA6y3WiLFympRYDTBcR0ubfGqL
r+YoWq/IABc5FFm8FFqFw8s6dSXHcEHFBVV07YxmcLd4Gx1Rnl9kkEMLq6+0rq2GzCuX4ySfIhGR
mWADLQ4n7DTpKNUBqiMZTm06O7Nm3OrorL68MSIzbJmrjYH0OvgbGXYPoDkiL+W4K2PR3ohssL+v
bDTqIJtZgxPWHtF022CY60DR8KJ+IW/QwM4O0o4G84sICEUH2+JARFaTNqo6mMX4JBMhnkcweLnJ
9ejNXnUsNOc/JOM3H/wr5LI4NInSqg/DFMO7+hkzOM/DtRkgcX5EycSXH6Abfaf46lX8JMqhsLXw
D4K1WQ5T7HTAiHKVITsvneTI8rTlNq+/UvIrKcO1HQ5WOq0ZIqtMAczjAw0npy3Pcy+6iDdf4lBj
11F1ghbPp4GRwoi1xNCYw/j067v4SKB+kZ4YNXYvI0N++QhsVj/X5riPp1C8SKgCcMKeHZQ93Q1w
yv6QHkX9ANuY8bEu7utlZqvhamsgZTgHJnlSqODuZ//Qz17w9+8rfLZJCpcID88p95b5SgXVtE2u
s/GRGDejfk9UEXT8y2vtwxyHueBFzZKeKICou85jIS3q/22Q3oNNTDh3sh0RfNji4LZbsiyqEhC/
lspjWXjEPBbV5PTSuZMmUUSwfZg+bHHQG42KVqBMCN0Bj3Glt26S7apv9HUOjKA8QyGmcMu9ffgl
6YMPP1R43qE0sS2y5BOTLWNVk9iNjslOc+RA9WI/Cn6lwLA2x8FymcZ6XagjoF81903dotQ/+peP
1jbyf3xJDoJ1Oqp4K2JFUf4SGtdEfWxFtNoin+cA15CG1q5ULfd6+6XWb0ZKnbo4j+W+UI+VUIpD
5BocVEDFqsCYLaHg6EAGl5QgZavhFJU5OP9BZYo59aXzzOFFbFaRBF4D8IMgI289g9vli4lkPCiH
3qLAuL+8V5s09kj+a6xzXpUtvuggK4OqDqhwIRCO9nhue9Snu/xFOqWpi6QkhtmczDNv+z1xep9+
U86iLtVNILbB2k8M3baRAeLWWyd01LIU+KjtQDuwl3xlJ+20vS1kJtyMDVaW+CcrcLItawNrlaK4
dZrKPEyq4c4LKpUjQUefLj9Ic38gbXnfz6rX9umVbVm3cy+agto6Iet/CIeheEsZ1cxYUuJoJw0/
luFepYfLGysywUGnaeeZCvgEn4h6Z1cPOqT0iODi2Uxmr5fBQabcSXIYdcihFIkT7mKX3pXgsaxf
Rw9EUTvwT+9FVe2tu3RtkQ9clQq6mxre0VMM2RaruquGRDC1sm0CRIjgaSf6p8bITJmmuiA5ntLd
oU6f2knw+1tgYssfv8+BCY0gvUczuLtUnOv8dkBnMXRoHAX3y2UPEC2EO1cyDdM5tmFoWl4q6XYQ
MUay///POIXWUdkyTEOVMVfDs190dlla/YDTVHfXibTP6JWdEK9Xn5X4YTBtB8zggjv6M+r/bJE7
NtRaqBZmeN5G09s8HzOIyRbXIMfwGhCAD98vf76NePRna9wJavMaJEONzHC4QLEm96Z9s9cxK10+
FK6ocrdxln62xp2lhIw2LdFmjnYNS8dpYk0vxRWLA8ZXNaCYZhbxcH72j58tcmcp1afa0sYGcWOz
b9LRUWLRfm0ALkxgSg//WbKs8Fywi5wNtZIjfmN6C5gx2tF3HejJNYJmZx5EWXGhPW5JthRBFl0r
8FA5a7vmQPYheKig/3qtwd6dKXoXCe0xEF69cft4WsI+H+Aar4zJtN71ZQCunvldzjudHOkPqxWc
gc1dW31SLrgiZGgNAq4eb5Bv5PbYCwfDmKN9OtYrA1xo1WnRjK5xHGvs2Q/Z1fz8Ifbk1BkaSIZ3
O1D5qqKM9cb7+Wc/4TAxkhctHSKEPBq4WXErniu8n5fQlR86P93PV3rxTlaGSl4vAMnP1+TPljmQ
nGZMyBCjQwSgPYOT04EUdkpEgz+Xjaj8Cy1PVFsKtb7wrEzb44nhR3F+TMkguFk2IiksBtNomCzC
vIfK93JYyGOnKqS5PKm1IYT+1nfRwV7GvdRSv6vCOzTL+HmkgkC4fbgMlpteubLMbaBZWkPZ9XhM
t2MSTGHyxVLyu8smNj+iIasKWvqhK8938+smxkmnJUa5urga1UAzv+rk5bKJz1czvt/KBHe2cqkg
TZZP1KNF4w7JU92CSxEiHc3y5bKh7bvFMGXLRKsoLlHuJpOLKrSiFO8XdFc215KDfh+QxOSzM6GV
vdoJkx2b+7Oyx91lmbFModmpOFqH3lf9PGheihfDYxTn2h49OG4nHBL/PGXHPubHErkLrVAk2kOs
C080zK8kcRjMbX2cMxXsI7KfQg0cFJnmDbq073Qy7X/z+3IXQQuGwtRMcXenBxLkvRM/VFdIU1wX
vtY50YMoLbztmx9rZX9f3QPxMFZUsS2KFEzmjkXuTBH4Mejzb66K808lw6hX3WIXWaqASatNezjN
u8ZFsROF2qI1cfeAbsYhlCZkzFV3tPczIwMnvinTALVF0fSnyBSHHvNS4z/bwrWtf5sXP5aJk0cC
hNqMVlfuyAG9NSpjY+YtfWdkypBi6fx43wi5JgRL4ft7sjztqrFpCi8zh2OSIp9Yj0G0KMFlV2A7
/emSNk1i64al2orFOVxEaSMXOTwBdWwHPQZFoniRfShSQR/DNlCtDHEul7V5NE7Ge9nKYR0nkg+m
0ufekz1GgilKaDOfurQszuesVp9BeYxOkFga3T78s+4KZ5oyf9Z7ty9E1/ImKK7WxrldYXRGNxmw
JtfPiXUmIj0z0Wo4l+t1pI0y00L2MrXdDm1ejWw9V6Vyl+aZE8Wa6PpnIH7h6/G+p9cNKHoYr1nr
E8hNp2i39TRv8K1gvsJYlu5d9sHtqO3j+9ncJaY2pmoim8giRSVQrpV9E7oJRBBDz/RZCIxp7qf4
OCu+0LJopdx1Ns+dmUDxDEOFx+7Q7tLY0R77Vzkg4OHGEFP+enml70Qcl74sd5eZWTEZlYLrxDwX
twpAN0YLDOS8QbwsvY9xK3jXjEFzo+57xX8oQKeViPSABUeeVyss5aEdRitF4rarnTA/hIvizuBc
o4K7U2SHg5Zc1zRr7BCLp9r9TI5DVDlq1DtEVKzeBOSV93DIMjax3jcKzb38gETLrnt/WosBefuN
trLDYUrTTXQyCuyd/cD0McuT4TGNphaTJMhQi5OMAlThGcmaJCobhSXFpH2OtMEB+YP9AF6Ir1//
i9TE9iG0kLhVDDTPYSTs59CjzgZlsBuYe5/jRY6ivGOMsTK4dx3w1nndn/XLvJt3l0/E5iJXVtnf
VwGP2thFB+J/AHVzstV9FR8u//72vbMywHlh10g0L9WOhTrgA3UZqKiH5MBmScyDaJZkE6jxckIq
i8ioP3JAZpJh7PQaxmwZjYHXxgRibjBkpxiipcJux+1P92GMwy4lybM6m4GaXcDofad90Tnpt+74
F5kMNIfRnSGQyhGZ5HwEc1wYYtVRvy2i224+F0JCepEBzh0wnAvO4iREqtF26E0Mfb7mW0MdWcGE
N3FR2nqh34R0KOxf/QmUV7vGuYhq2maeZqgXL9+H7wOk0NIH6w8LVwEY2nK/tBzRmBj7wUsGOcRS
Ue/pTNbCo8mFUyzfZOOb1anOZc8XGeHgyq4ros1tRL2iKZHeVD0KIgVQxgsOmMgMF/sooEQzIrZj
dAFjjNq4s/ktI6V7eTHvTGCXPhkfAsVETWjcoVjsym6yn337iuyju3l0tMrpg8UvA/RCkVt0+O+a
Xb8Pv17+BwiWyU8hWXZdzJhtyj00ijvRhLFqlp4W5Tm3rZimTAx0Lnyalm0nSOOWzBPbvHUmZJHs
/CiJ9NY272XkC/7fCB/dWbkG/K+R/A476tBpP8+LpxZOIpUCDxQZ4tDQIAnkhWQkALvk2m5PmQIC
BVR3xkrgHP9ydX2siEPCcNBJPgys2QnOoSdADiajHXu9hFy02x4mSHejb9Ylujh2FWwZn5mmoP7V
x6WCY9z9v3B25Ie6W6YO2b3LYb5UGFo0BSG66NNyOGlG81BCNod6tjQ7Q3+rNlMgjak7lIVgE0Xr
Y39fXdBDlvUSitW40tBvPMSYAEXUWIX/u+w0kjwrp+QgMa5tLcFsJGoIRunRqPbVQcQit3k524qC
t65pqQYvnhwuuWHFKXoYSbVfjG9zemNZpwV8p8OPy1ixDVYrSxwmxrkqpWA2zrzmVb1JwcenB9G9
5PS7aS+57SskGTzFtc7xfnqK4JaXrW9u2Mo4h5RhYlhtPbIGW+sp72/U9nURzRduEKJgtz5s8DrK
EgXfYKjWGLRXHP0VnIM4bMluus/ATBKjgUd2UNg6ifROBBvIj3cUo1rFGI/Hg0I2HDbFqEiDo+Sv
3VyAXUeUd9wMRVZr5EBliKckU0uU1pdpdtuk9mfL3l3eKlW0IhaZrA5XNdRZrFVo98tBJIqGnXuW
UU00x/gDxMoB46c23c5nWqWhy5idJw+f/NZ8bpDYFWn6itbLQYq0AEFNiiSDPr1oGBi2JlHFSeCZ
PMHiHFGz6m0ci3Y5SUnQJC/TIAhQt6ufq13jcETtMztqtPcekO5QDI7qR8dqb4KbdfSqm24nHURt
J6I9ZH9f7WE8oUGitQvAShfnLgJYXzfLU7gMvm2S3WL1giWK9okDF0RzSzJkhFXjA1W+yn6t9rn6
hByAlDRLi0aGU+oYhVPdwqufjMPgRregBXSTs8ieYD18L40x1kZo99gxq9A0f66HxY0lKqIGEVnh
YpHcHNR8IAi5izl2LHS51i+Xz/K2AU3Hy1lXwS/N3ZN63ZqomCF0S/P4asiXU0eG4LKJDSoNBrsf
NjjnhgIqmQuK51f2bO8ZGrAHknSTBowfwTzZdxC5QC4ieRASHzOw+xR+ryxzTr5YUoZHLI5u5fWo
wMMn3OwkHxi/vHQrKoJsdIb+vE7OxatMa7WhYBmdxCFB5qdB/tIdmUR0cTJEvUfsxz4vDQUkFDrR
pcOnwwgEI5KI4L78C4NBMvsCyQMwNFkH8yTdsY45JqLelYEsML2Nhx+WOZcZpiVZMDaEtG52WOir
pBxj0Itd9hnmEpdWx7mMptE6jRe4pVxemfqpTkGFWXlmtgjsiNbCOchAUUtuZNQRBuW2DN/MxZXi
77+3FM4rVE2nVr8Alyryh1EXEBg6ZCBzzyPd/z1DPABKNGqqDCFvCzpU66jLjykqqUJ2eHa5//vW
aHwxXxvGWK5GNGC0PpDcJUi5hXumupfiDOdirQGRPQ4CM02KG0VCD81y7iBxUATZKQeJ1b7zWVNL
dBZ2Y7A9v7RALoIqQ9OwpRKYO5Kr3jz08tlC/31Dn6dlcC9v2eVDDF5U/FNWlzCo+yRJZa3rEppr
I9TC42Q+KvlbXEmYK1zqUyJhYOmyzcsur/H91gtaFaqKqQ/HcxqQCCUSzbgqsmF/2cz2xfI3Smgy
hxJdWDRoLkEafWgP0bA3OsFspOj3OYTIltlEwwXcQo0jp7T2Svr99xbAQYNsNHWhpawnR9nZ9QO1
7y7//r9cFx9fiAOGopDU3LCB4PORcQlah+hQHxgDQi7urmM+e8mnOWyQ9VRe1BxJ1+ZdcpddwHGA
ABN8ZtVOqBMrOEHvfTort5aiemllGdYYyQOUQa7yc/fCTqwaRG63yx7YhKFYe/Ffouh/vuj7F1/Z
BZ2xHtWkKkD4mjG5WC89JzvjenKlnRWg2BEIdbUv31No9fv5AKMzPoznDE4y6pA3UM9DRUGe7E/k
QeAsgg18r/KsljYPeg59cmQB4oO1I96yHxxE7McGmPsfmjFF1tjhW1mTm6JQiYS0oe4M77MgCzIA
UIVG3FTtRCyTW94CqhZNA0uqzfqBfja2lH2eaGw+aLJ3Sv/cDbdNcdOON62QZXsL+nRZA6GKxmgW
eOHMQR10y1YRVdj6vYm6Xph8TZPnyzslsMFnXJVEHuI2RbBrKMe0nhx0JcgiXbUNLRwIV30shGd9
wsiCmRqhymZmlEByiEeP0o1yFdXvKvL1Ib6RPaS0r6CETp1JwCUoWiHn86Zal42tIaAJQ+VqDpu7
ZlD29SRKm2wB/HqN3N04UtTXiJWwZr5DEu0zQ7CMzcLo2gDn5BTZ/8xirR1sBLqP3PhsPDY6mldl
r3Jn2RkwNvly2TlEa+IuxXQ2KlliU+SZebVYN1RUyNssG+qsGIqJFlP7xGYl5QVRSIu9qXVHO/7F
JSK1YL1DG/UhC/730T74oaLg8aipimrxqREji8FSoeAp0BiHajlXonzxxnTOzwa4W37s5W4wLGCD
FAbodvfrU/TUQ+FU95MrZO8C9JX4Fuq8dTB6BFcn9Cm+Xd6yTXRaLZH9fQWFmWYOmlZi3E+ls6Nm
B9I8DGAmG/Gk04+XTW0erJUpLiCgtTRpfYnFhtJtDc6qEf2+VSZi5xJZ4UMBNa7DdkLiR69OknGW
21c7E8Rmgm/G50ZIIWNaNsXJAuGak2hApfpVb59GWju9aM5n80h9fDSeI4PoUayAJYt6RC/81ARb
rzlKv5JUXfm5yUFe3ERyUvfwc6pHu0rCtCytBX4m2BaTg7ui6UkVyz1KIwVxx+jHqPwxyn9cdjDR
t2J/X/lyH5pLB0FnbH1917QPdfd4+fe3IXW1GRy+mbSSlaJhTycmVshyw8o344/kur2GWOFVfhL1
9W5/NF2xWXVEAVPvzwtSaZ1ZSYm3Uz/ca9WbLvmW9SuVJF35sMEBANrWiVFGUHiw5C+QIHEUKC8Z
9H8fVmJA92GFP/vhEOZWjhnfRq4PSZmdrNIQnErRx+IPvpyTNC7hxFabQyjLdDRj8oZZOMnDfod/
a6yWws9F0XZGwSokLDgZfcnBKMMZ6lgD+hJGCMg1PhNgKHa6lzzbtyLjgjVqXCxp15FlziZOEdrc
3Ur5ptuIYYv7X3LzfzaLFwhuWluJigUrZLQbaITzyp1xC7JrzCkF+ZPoObV9aj+sccgwyoll9zlE
TsPElbTF6RVRm8Lm4MR6yzhggLSirfdhxXLnWNB1cmSDXuidOokysqL9YX9fIRDJzVxF+QvJHPmH
2V1V/RP0HQS7w47KJf/jQCGnMbjBZqCccVK+o6bu67JDUU+RnicXDRde87Vz8TFvupMoWy9aHQ8V
k9LYLUt0Q3/JMTJw8cm9MwyzYIUiMxxWqKWOODLCR1Q6NQhtTMkbht8r5v7yhxSZ4fDCzCfdopKK
0Tv1buy+qLqvJ4L2aoFr8zLBRZTlEFaK8Ya1mhe9sw9zKLmXV8F2+4I38BLBY6ikcTMj3JmSpym8
y6bZ1wv01w+Dc9nQv1x+/5xTXhg4m6dYHxkJSvhmHBnqxR7mqTzzB6PsFj/SRd+Og4Ump8OgdFhY
lu9z88s4/Pmb6+FAISmkSa7Rfe6R81/ivJGf7axHRitpXEUBEfiC4NrgtYArkF13VoZcqFmovSsX
JdRCEmU5xpFKgy5vKz9e6OJNcxy7k17/rp9wqDFq+TD1ChjEYno96b0jj5ETm3ulDC5/1u1TZRkq
MhBQweIparXWSiadokiU1qd6rhxZ90fr8bKN7U/5YYMLV42lpo2tJ3g1VeqDPSTIYSd+VmpXZmYd
k6i/CjtcJdX8m0vjPNKkEzIDNW6RrvUs47qMPCX8JUz6WBnnk52pSCZdQA/e5Km7RM/hCMm+WZSZ
Zf/Qz5jxYYXt4eqWGqK60ZIWN4j11qD5Vv6TdRQv99aDAgHa5U8qam3ffi992ON8z2hnU5MMJPc0
bfYS+2Fus8cZDu/LmnBkl0VAl9bG3VGdrU2kUZmtHQlad3zS741rNgeXBXrnXfZDka9zF1U2ShNJ
CEsPdNJBJ7Wv10mQzb/U16MrH9+Pu6maITOSRY7QoVHm90PTuZ2aHCu4RzWTK9sMH0GDfS0niS+V
oByWlHvZhohCHh7sKX+EOO1uNH9BHxEBPVohCeZQwXYg82u3ST5XrOy3nCG367cn1Gch2DNBHNa6
ysCxJwp9met/2tiVQe4jdKE+hCNLy3VT5kZgRM3bePdb+8nn9bOeqiOYlHHDLb6kvdX63kwExeXN
Hq3VXvI5/Nbo5NYeEBIYb811C7aZVyYuXrqSq55r4pp3E7h+MyFjs8BV+US+ZdvGZDMSlrL5rtEI
8pxvSvL99z4fj4/EytVZwtJCepVUbtcOXh/Hv3fm3mskK+yaKpQO6wqp+7ZOXLXrAnCI7/Vw+hWs
V0F8QYiGTnOetKaX46VOlxG3dfXYRsdFC4goi7S5JR8m+CySbCZxHIVo3iBjcSBZtBumeSclo+BK
YeD6+dz8sxI+gaRJKgHhEHKy5dS7WvRnTWXfHu+U4uny7m/nZlfr4W5lqulyPqsI27vA2ilevSPU
sa5H0GtlQf2iih6pW/PH+soc5209qiBLI8cINDCu9UWW7udlhPz3m4zuMhMT1+19pgvwYRuCdJRx
MI0Dz+DuFnTbREpUIrbp7Zuyf0xVQQZD9Pv/R9qV9caNM9tfJEArRb5q6dVbbMdO8iIkTqJ93/Xr
72EGSMuMpnknHzCDeRigyyVWFYu1nCPE1Fyzu2ri8BZo/Do2Fj812UrkZgsRAzW/VRCi6KiDCno2
AhQvThw9MT/wqz+9aUBD5oOYwkv2skE8mUixXkKGpgzzFo2O0S2O/Uu/j08Yt33jG4TDnj9UiX/d
Ercd67eOYpHESkyiqAQCDeut1ionGYCirsjwDH910/50rIsYwd4DA5By8wgEJl5USL5Tt/VL37rn
0C6lG3yvfnboVoGS4mOwa4HgXnqajwHcvXlHAPdS3MrGs7b9/PLnCP5Qx8bS2bxoM2Olu6fOopZO
G3xQgAZ7/fNKD5Sb8SoEF7lZl8OAhxOf688f+WNwOgDK4+eEdQ/OhsUkY/X/ElouuvETX0lssdjV
mzEkzvvOm0EEEPv0qD/AhHzwl/xvXm4K2WpGtCyLagwAZVaYOGqjZQeiV4YkLG9wLfIE6qKTEEzS
YRpbs0UteXZjwGGm6PdM5/mzsR+95q464Um9l810ykxEiC9dqI/EVnR0z6YckBBgy7jviY7cw26A
CdcU5vfrliJzRCHYGPY0VpGN0nKtxb6pRk99yTEABtl7Zvsq+P0pxTJLtUSxwScIvNIKQ2cpAVcG
5ju/Hme/Hes7fZz8pp72dlahxjhKgva/uMMlExaMU02yhI0hDlLdv+Qv+otx4Ow6nT/MYOKCp+//
ztMvAgUDTeapGpQcmbA97BM18I3gRtXuTCWWmOj2dXSRI1io3usTev240HuFHfMZwzupbM9020J+
ixAz7tauc6Xku0h5ieEw60vX/H3p6vJ2EJNupehUFUug/IiaG2sXn/h0SeNzttZfl5573e63/eyi
lXAzqEkR5eqIC6hOO2/qIndM0tu6rd3KbCXBSvYBhahvJ+3SsQJVslHda8EutFMnXWSp1qYhGLph
a2CvMlSxdzcDk0SpK6SQHOYL1Icg28y+tUCXqe5AHeVZx78BC0Z0XIkU7phyoUsFSCWkQjpGY63n
srxr1F0QPEZN5mrsB0gwQg1IR9FNH0gcWqat4M9Toxl9MmDjuohUF13R/VxV/nUD2Ty1lXaCB6OC
39a4YQqvnXy1Kx2qe4suI1favjVXUgT/VTo6KqWNBIWzEmKFxUtv9WOLUoh+CD1pPs4t7Y90aCVN
uFyaqcIjE9RzXnJTxY61yz9QTz0SDnAHSiw5DbPsGwqXS56RhS0dwLF72t4NBXHbLDsFmaxYJrEG
EeNebRUQfVk2Rn+JfUOz3M37TjIXsZ0KGBanyAFPEzZM36c3kd2QuAbf4S//Iq52CD4vms/ceafs
Q7eMnORH+a37/Dc2eBEqRI5iQgVXN/CQBpzBIekwDNTpe3M0JQFKqpzgyXEx2YzNKJIBoXSXH2oX
aJWvxQEzLifDLe+jU+C3stx8+9AuugkuPAxWqyQKqh16+LMBMdQsi4jbxncRIDgwqmLNosaoMvKI
+EVznqez9Zh8AwGDD1jnE2rri2xGQyZS8OY0CnNVU+DNNX2K7FMY3I4yllvZZxNc2Jp6FBo5tn5p
3FbR7Wwer5scd8k/QwTTTQOQkeBOF1x2qdJE02p8tRQATel5MB8K/YbEqTO3g2ON97r5n1lNcItw
KAYOoQQaZeGbjYDqi2yKhmWh3IPkymHafTC+XVdq86OtZAgfzWiLvlY4R4Wi7Ej0vZ5frv/+5kdb
/b7w0bD2RZqRbzCZ+/BgHOjR2v9/gK22b4uLHDHQ0WGZFwJEduDlw0/95dA5w6k88tCd/d1+9upk
RIA8K2IY11YQvTkKpebxJ3NYuijsYkY885Mv7EFeA5WcFBXCLJpqwMmbwXdW2JM3meGuoNK38eYt
uPqKQlQtC4BggxIKw9izQ1EDvTH9aBfelsxJY1yF2Bk9/1VXfiWSq716HOtFmdismDHIT17jmB3i
6lOtyprlsm8nRFTSWVHYtBp68pPpkzjYxVSGXL89DLlSRAiqaVHYLKd4bzReesevwaLyO2dx2a7+
GN+iQoXeQuLMr8ktUP9ArsUMR/ZClqkpBIw0qkgTYN/Ww7PHLyrADte95ELcjOMmwV6bZjFiiTiX
NgHtVTPC8jEjW5FTXt63f9UfXYkQPqQ95RTtPZRLOGaQdmY+L8LKoZe2IxNo6rG8D6Z6cWY/VfPS
bhjSln/EdFiAiA7qQQbLwgPoH7eGeREj2HfTzEkzFQiwSVU56YxAQT91zehOo+IE01NhPV0PuNsH
dJEnmHpZamWoDkAJXazmwBTqkS7Y283sXRezbWoXMcIhUTNJYGoGIEJJDUCRY2j+1QD46sMJxrxk
IeqTEcyA3Krg0AYIafiFJ5XmU/Oie4iv369r9C9XyEUl4SqMzMGolxgGQW+1XXhezrE7nTiPNi5H
j7rXpfG//ppZCPdiH/c0Hkwk5nPxvSxOE3DWw+G1Jj/nUsYdIjH0X8ASqwjbW1ESFHwj1CaR2yjB
cbTLU2DpN6ymXkxAOjzWtwsJJDf/dmXpcoAiblULwrSY8e+pw49Tv/zI7rRHPm1a7+Kd9tCfZW+C
7RkfdHSpreGZr4vXcqCPhlYRfFTlHH/ly4iRF97WBogiNB+zf7fpt+uHuOlrK3nCldxgvnVsNGxS
5cqrlgEFuj3KWYZlQsQ7GcxGVlKiXmb2j1H2oSCfWCGFuN6MUitNhCg1lRxrckZvKHyJnlF3dNrb
qnOAGvjQ+e3RPFQu89gN+3+Q8crUE+KVQkH3ThKAzoAZ7jSVtTOOzcFOYv9/OyohXhFS9EWPCSZv
TA9xPzhlsCuJpJIrU0WIWOi45vOcoBwYq4cOyiyH6q8QT4EF8NvEhSCVGanGohxRMXyhe7ZbXgfk
ucYpccgZXNeSILWJgbSWJkQpQnuSjxbywQoI8gb288OTcS680h0O2n4GouTwIfFDz36+flgyRxbR
pAxSNZhT/nU3/1rVvw8+d4cKr24+CBMAYEo248OP/49wfPmsIljo3JlVrI+ASCbpU1fepsXi5L3l
tIAmuq6axEaYEDLm1mAJ5jSQDui60yex2wanPv38vwkRQgbQLqLFjgiKw2TZ52nm9q1xClsZBvNm
DrD6aELQ6G01VdISqbuWV/tpHL3YlMCSbN/JKxFCdLCCIGiNCT3l6AjYEB/gprfT4+COHkdPaEbn
+neTWYEQJIYsNQYzhhX0NTJ3drSHL9X4cZZCbsg+nBAoGJDckyDBY3VQdhOYIfvbaDd/Bhufp30I
H7AcuJd1BTfRo1aeLOJ+pjOZQ7XGCyg5Tr/QYdlbcQOYbr/eMzxbAQrOt43Vs33iCO+yJdJfLYo/
/YuYugE0eY2YQiBpCzIuvY1SBtjz7nLASi5766Q7CR7nfzVpZf0WJbbTInNB34K/wwIs41a33SgJ
Tpvp1Or3+QjfKp2qbSPXgwHv8EwZz2D83SlxWjkYhTmHYbAH/MKtbgeurshm1rYjx0UvIXKYE51r
i48OhRlqjml/7BXTtWz1r/LulX5C8EAtNyddxyfVQPBF3AxJVHOofE6lDXj1g3TAYjv1uOglRBFd
RQEsqACMQb/QDwNkLp7mtD+oN53yG3WXHDjJF6+zXvf1f7ljLnKF0JJXbTdSZvEiaAlE0GfNCf1E
dXSGRZjo3H1kniaZoZadoBBexiSp+5IjYMeFZxZf+3zXyGCL/+XGvmglhJZYQ1KqciL08GV56E8p
Fiw4Y715VD7mH8mzCTj+zM8jgFpKPufmg2ZlNkJisowW0XP+zuVw23zEAeIqZ3rtnM4PnPkIMBDP
cNpvUvo7mf0IoWWa2pGV4Eb0kuSL1kYuHb7G4zOw6twi613WHySKcj+7EspEmLrCtCYWmigDj655
WrBeFABaxTX2DPQz86ssckpsRly/nyLUCbQRm2cxoLzjN2q6BpHNp3CPvqaREFkCVSN6MMMu+UQM
XwtsUc+M92/2HlDhH2X9/3+503+bKBECjAXEmIgYjFtKc6SlixlxF+XF/ma4Vc/9WX+8fmDbl+1F
nBBfeqb2VTQGGFRMPi7g0WZh5FyXILvdxEXrOOvVJVig0bBbdhwOmuVAzrJOhT8epOQs2xbBqMVU
UP6pvyLA6v5hi5qoCcVNPu20XbXD1jXQybvEDQ6DjxmtA1A07NGRlWm3QQ2si1jBv0NwHmCdHE2p
5Aj2W/ybYt3b2hXgZAw88546jaMf2gdyqKTJi0xjwcOjzgoBcI9VJzaepxJVdv1ukU3hSGSIRRKs
YYRDb1LgGag/R3qjzpNT9pIYuW2Jvz+hWBAJqtGgCR9EKOkZZMhDImn9/4tnXQSIjtxHjFb8cWg5
KPUEp/TE/OFkfwic6S7ypSaxHTcu4gRHnhNSRb/eoqM7eHwOfFIRCTnAtX7TuOPhr6AtLiaoC55s
hnlix1rOZ+jvmsHV289Nur/uyjIz4P9/5VwVWwZTxYi+F4f6iSdZxECIH2UctNtz9CtVhFRgmUBc
0E5IPuz75ab+soAKLtynx+bcoAitH4LHZF9ICbll9ifkBhGtWuxsIXPt0sEh2ndDBl4lEyDEiCkf
s6CckHpny45VnTuMqnv9fLZfaBeTE0LBQPuupiXOh0af4uBWHT5n2uegn/zrYiRmIMLEkNIMQ6ag
kAish96+MbuTJaOCl2gigsREVkZIm2pIe8sH0mD7Wgl8vfbLofnfTNoQgkIetk1r6Mjnm+G0pCjh
DPslL7zrH+xf3pe/D0Yk6s1zW58UPuNq3eePxa47pCeO3stu1QfrtjwW/nzO/Hin7ILbwJeB7cuO
SwgMeRKhL5cAaCDHJHjR3C5W4uay3axN4yaGzixVx3S+SGoUkCJpdRWFyrjaz8lNI43eMgFiTAiT
clYZ6vTKOXnm/Y7kyQqdzsaw3+KagOsliWtXktxl89OttBJiQjANk9ry6nKTYq4wrt2smp0+eL5u
HjLVhMAQNZOeTC3qiHMX+lXKzmUrBdfZvI1WmgihQRmw9FBz5trgdvAGNBzQwPnYOcGTfSp382v6
el2l7fbGRZ5Yo9TmOqzDAF/OxsQBO4Mp45AetTtQsLocQaE+/N1c0EqiUHmoWJ/ORcC/YvstyT6Z
kewhsG0MxDY0lb+6LeFCL3qFGDP7lcfmd9339ASgi+fsvJwUoKRWbpi69E5WRNxGNyAXodx21ldu
b8XJBIhlr+rooQjSU5OATNysvQgJkmYA5Vypd3rb3qeKISsvcrv74+Wzks0/yEq2UoHAjPxD7o12
kVfegt9zF3xnrfMGwGB0g7XP2YfYI4+K5FPLvrTg63XRLCNJ8SjRzcptSuLabeN2yyeJjXKLuKaf
4N3jWKkgpQRb9D9IccRdDuaRtzSjk6zCyN3rmijBxUMaY16ggDskIExq98NhOXEEUFk7fTuSXKxF
8PKuMdulBDq2p8aNQ9XwdqCaxCokZyM+8AfdUgjwXTAsMkQnYwFYxKIDEMwCxvP149lMAS7WJ77t
C4NltEjx7i6Xwqnp2WrtA51iJ9EMSdokU0nIAbK2TJaJVXgzls+p7fb0Zy+bPdkUYaNUQJhNgPYj
BKemsdIcA6agdFC83n5RzQOLJO8nmQhBi7QfTRZxKMLUBFOspd7MY7wPw/xvzn+liRAFjait9ZhD
2nbWozIvrpUeWyKDNt6045UQIerRCTs5yoJ8qQ6m+8xWPwD1y7tuXjIR/HOuglvSo7+fVQayccvc
KwHaNF16uC5iEzwcNebfpy7EMWBAN3bNUYv+2VdvPw7fUKD2433rlUc+/tu4KPuNzniWARBu129X
ooXYVo+oWQ0dQmj8suziQ3wqVEet0Ovnw0LhffSjlD2vZfYnhLg+wxB1h+4CCle8Ml5gAs9hd7VH
sSkzYKwx342HUdqa38xrVnoKEc/O9XbAuPM/hdX5TnNQL/P14/QL6IPmzl+hdl3kiW8fWsZjOASo
L43q7ZzUvq00wGN5lhjO5nWxkiKEi4zh8KwZRBj0ljf2yg/DeUDxgI/JpW4PJpPGMc986kAG8rid
t60ki1Fk7Nt5BIuQN7w1pRM/AgXNCbzUjTInobj00WD2c4npcFv843JcyRRCShzTLCUD3pPW0MXO
DNw9y879uRkjp8CilU1HSRdHYqqGEF5McBeaTYbwEpavuvmajrXTKLXkVtm8v1ZaCQGmYgToSQ1/
OwR7XYm8DGXPfCncpo0l6ZIklIlIckaqdHheLhhsDBJ3XPSbSpslUX+7iAvYF5W/8AyTCn7WZCpa
vzMm1BUdpH65X+5NbMGqOwt4BrLSGY8Uf9rDb1ni28HIY5XmeQyo22HajUZ3qHVMA2Z4uTLlJbXv
k66XWOC/mP1FpOBwKm1Br8NRZyrTx85OdQTZ5B5YyKgTwgi/ckTawq0lUrfP7SJU9LWZTX2n6CDN
ys6Vuddh738VRy4SBM/qwVmftxFODX3tm+KGbwotB/1ofjbusEwWo4HIJwWw0YBMXlpQ2/ayi3DB
y0attS2gGcOtw8ehOoXRYyLDP/iXa+4iQ3CyoNXNBrAEcLI38wM/tQCrw+p98MQbefFOdsn9qRIB
VizaL4wij1NV4VatkIZggq5Brb351GNoj91TGZbTn0bxXoRwjeY50jg1wYTqwKo9jZVDWcgi05/x
9r0IwZfDknWxrgdYJZ/jymnN2VeK4Twx6o49JpaZLYmE2yoxii0oWzMNEW+jKXIl6Pqu8EAKwOLn
aJCE8w3v5Qr9FvAH2kZaZHgtAlmJobCf29HO0NJTEcZf2URdfSJH3bJ3uVG/ZUo0OUrAvCWonTY3
/dGsv173uW0TufwtQiRpEt2YdLDpeNMIvPhqby7WIcpkA8YbdYH3Kguxg0wR3GtAzOcA0OUXVBPd
/Dge9bP1n58VEGQYuq1R08LamGDyTMVoTG5zQebOqg5t9UxaSRz886Z8L0IweRJPC7iv4VW2TnZV
HB2KevIXDWyxpfnh+ulsmuJKG8H0p0nDCFOR5UBKK/YDUJCXXJdY+5+52zttREgMq4u0DBhpmIA5
Gju+05MezV1ykqFRbjrxRRMRCKPCUnwwVm3hWWPj2OyjEj0H0Q9QfTnRPHrXv9qmTa9kCcbW2FU8
oaCHZj7QVxfFDSbsVtuSTUnZdxPuqiZWkHjWI5x4MM5JNrvmmOw0mpgOZtxOXaicO1BlWNF/R357
f17cZFYPwZE1ILOIh8Kb9Je8LR1W7eZqf/0Dbh8WsVWbAu9XEwlF0i5uq9aGTZi65Rb0FJWNEzef
bP3Z7P875Rv0MQ0LFLqonlDRMEx7nGPbRjA0jJto+lHVLyqT4QpvutFKhmAQhp1aWJ4F9VAXOF33
s5KPXPPTfp8DvtdCsIZ8jFOAB0AC34xr3eWb9ZidM4cTQ80H6/Mg28DcSHDfCxTMIF6oOmIsDZC7
T7MfucY3/YE4yofoEJ3y1+vWsDGG9F6WkLWU8WznGueXSY4EjyoL61B64jF3fBs9DBi6qXlodUf1
VEfxzMfrwv9MriEb1AGWhrsYvGbcVFfmHnW2OkcN6jcN2xVx4hb5rbLgcTd8rDK/nWTfdTN0rMQJ
sT2cxzGgGebXxuCpICebPSWjJKZvX/8rGUJQVzulLGMGCnB9j5mPT6PLKWmCB+NusZzJx0DXk6yc
u5F3vvuK4kJlo1VdRbjI/kT346+yAx8UtVHTMQ+xJ5sKknxFcXUj7HqwIQcI9slyN+Spm0d7A8+U
65axMSDxXinBq+0pDpQUa/e/GOcWMN21P5pz55TH0ku+yErVG7vj76UJHk7iKo9YiJIoEHrhcMUO
u8K52zkEExLaSfMTnx1l007bXm4ZlNqEUh3seu+tP0xAnc0Kkwvlg741sK9T18Jsb3crs5HNrGYl
Sij+2XoQNG3H4byzn+28Z4rqdcu+VGWd123buKgkOPQyqmoHLi5EyvLbOOO5qoD/w9Do9+vWsRny
V+oIjhz0xjDEC75cltFjMCqfaSLDIpFpIvgxwMvMogM2sBcMHw1rPyWvioysVKLFH+PPUZZPijIA
jqk/demnQj7tJpMg5P9KzKIy/XXV4+KaFJd+Vj83/uxhoWzPwZSZl8hgef/FcX+bgIjevGjDsvQW
piWsp9HnxV4FaJ3xMxqFrpypSmLXf7RBaVVgaTLNsaPR3xhgpjab2af6skuq3XWTk9iDxT/16qqy
x9AA7h+2KM3msQAUTfyhN7zrIjYTM4uDYRBEI+PX1bIS0U+YWogIGmZG8rkqK8cw3SWKjh1mtbJE
lwjb1ucijP//lbBM6VqaEhXQQUnkpI3qgtvbYSaTxPFtC7yIEQJPFQXZYo8gm58srE8s6p2Wk8P1
z7YxocWD90WGEHR6ltdDXECV6a08kP3itW5bO5iLvS0Ll1Nth27xRbGk6wubj4SVXCEKLSyZo9iE
pXdE/xRVrWumIMG2lt08aDe1bjvYMHjUYtmbTnZyQmRK50i3MwWW2NngaCkD4FKeCmZJ7IP/8X/k
vBflxClLzFe2taYDlxTgoR/MvvtaWe05n7GWytrXnGBOMan+c+n43TmKfUm1XiZjbJGeKfVyVJbx
yc5bSQFB4mK/kAFWVq9mVMvrcI69mFruMqnHZgwOYVV7TV55wzh9u26am+GJqDb66Qb+FVOllo51
nusYVc3K+3n8YKfEnTvfAJn4/yZHSJZ0u6G1XSF9aQu/GwF58qa0j+1/7xvjfFbaCElSBPbuaTbA
4ESzp47u+uZYy8got2+PlQweT9YHNEVlQCxMW857sudbZNUZmJbAY0Dz0JPtH8mOR4iBc5qzOokH
ZEVgkLes6pym5de6DN00K3P3+hFteu1KMSEQsrQv80aBcZvzFy3VnLk/hfP36zI2g+1KhhAIrbkr
KqNBIMyAgkgbwJnJOK+2nzfE1JhFVADriNth/VhnnYFbF7Cus6uCCNo075bsU+xqAFkCt1d5UIIf
snPaTs8vUsVMKTPp2AcW0soBGxwZVVNHjdLpTikwR6i+pox5FRkcOsSPC22fuzL+VhIDHFkd+Vom
9ISut6Q+tG05vz+DJSRWwUjHDoht6InG8b1CzFf0NXy2UDcm7PX6oW4/E1bKC849AP4VOPPI3bMF
w+54UibWY1x81bUTMw4NJZ5ZZ7scW6RO2NCX68JlegouP6V9pZUM3dCcfjJ5L4o+meWxyRVJmrAZ
l1c6Cm5PUr3PkmCMvaAInYTTm7F7hb5k2u0QSo5u2xEvRyc4fU0Hm00jMDx15sbRyxK6ti35ajIR
/KuughhJFt3UOsSVsDqrwJ4KHkglg4qQnYzg6+jWjWU14PGQqQ/FcJelGshyPnSF7V+3AKnvCVkO
HkHLMqicwjRyOm8pHc0rvHwPKmLTMd/AVn1WD5lrNpJ4KdNPyHKsKulJXKJP09I7GqHUP/pq602N
rJy8HTN/m4M4QpbQslzylKK/m4F28bM1tRJFtoxBVzUG2BqAiGuq4L5VmvZJFSNLJPq+JR8T29V6
SdFpS4e1CMFLdbWtR1ZwNAPtAOJXIBtI3HPrMHSdgCVDw8MOI33vDVqdx7ltVMzZdcljkdUOyIzc
rr7R005ibTJBQhwYk3hWAxuwSIydmvixsL+EoeWqqeSDbWXua334ma0cdAitoAfmZ+YtFNDkyR1t
vBYQoN3cOwBLdo3+cZaJ3NjKIvpaJld9LXPAo3iOMUKovcWtY7r6j2TXfJs1lJH53EJ/WPBO0YFy
Wu7Ce/Z83Ys3LWR1gEK0KMGz9g8FQKv6VXKiteyS4hYgPhfW2glRogRsU6Bxlg5yC75C5G2K6kbf
8mPjlN58qL81MpOUaSTEB4UQElkEs09VNDgzoHLMMfyL94huMJvaGDJBG0OwkkBJUMjVO3DkGClz
mJLgBkZ9/PrJbIYHYmBLAbSFwOUUMok6VgtjKjFTzUDKgUUjp5tML647iZjNxA2D4rptUh1Ne3Fm
Zoo6zehsTMRNwDEAM/SRL/6SxKkO+eBoSN2qEMCckrghkypOz/TYte9T/IN1S8RvIMN2r3zoUD2i
kXY0z+wBzKzXv+dWJgElNZPYtm5RXTi0npWtpS7Y3LPjYV/S/nZMNNcqg8OSly+DVrxcF7dZfF/L
E9xaqULgc2rARW799gXrluBscq070+HognrnsIf/PvQHAi+TGCqiiaFZYsmrVJMStFQwRgLYvyVs
DmWuuioJfYliWzFyLUcIxUoAsHYTiCRQLNgr55k3MrzpVbEd27e+AKPbdecbrNhg5F5GFbzl24Zl
aDhG8P0ATvt9qEzqaCRgnwflT/caGy+ljJFty+cMqhKiMaJZurgBVaVjVDKK7cQwRlstwUg/cK+C
n9c/4KYS1FSZDZBWDAUJjl0ZVR6UGUagTXJOyrd5kFje1u+bvKiAn0d3lQkh3RoxqEDKJvEMmFp/
MM0f1//+rfNf/74Q0fMqrsdYoTEALOuzhj+/Dh1Tobf9aDgVsnJStz9Gm3jXpcq0Eo4+UvqoKhsj
9qLp3IFzvQm/XxfA/VG8qEyM/tg2bzziyfHetvp+qua06WKvyKczVQq/H/X91PdODhah66I2YwPM
mJomBcU62unvZdlRqLC+DhJs2gUfeR8wPJkPbeK0XvxQ7tKnv1h0IvpaoBCMejIkE+2HGPAAeKzx
5Y7pVa+ct+xlQa9aP2S3YCmRKLlVKFzLFOxwtNRpKmbIxKD/jYmiA1g6StcOHfIc3min/mYBKAiv
3kQ/jKNE9lbWsZYt2GiUp+hD2nqMZuvoA27fT4Zdh88bOLrT3KLkKyPu2uyWryUK9jmigkPCGA9V
hsTNy+92iqM5ONfq9S16iR6buwzrk7KZ5K14tRIqznlbQc7yrrNiL09bx55eVCy+mx8l31LfcAyL
MGKqIDuyTDHHz8lcaEGBizN9UdEC/YUV8DC45qfCV46yUuKWF66F8TCwSoZJrubjQNHdbecjGb7m
uDRTrJ9Gqcw6Ny1kpZXggkZdhwMzkJeOp9FPDKd2o6fxMxByPtVwwflgyDqgmxVM1OAwWohr2rbE
hG6M9CbDC+wfUJ7hAS5/5NiygdPfc06e66e29R0JBmwA1YS0TrcFh6dIBbKU4aacTdPpw9DJ1ZtF
LWAk++uCttXCfcxw2RjYGeIfenVisRpoShIsiac98VSg3w8dOuRJA8wYskv8eJEEzy2bR3T+LU+w
kE6PymgZwClUtjH2ocGmnNMdgJ59iV5bcuxfrOdAvCLsF/nSSq8ZVLMNuJuwae+V8GjTLZCfYgY5
dGaQ1x1nb9i357jf/W9iRZdeDKx6d0GPRqJjfiiO1q7dszvbtd3yU32DsaKz8vw3UWSlqbjGTk2U
cSZlij1lAvC1qp/YFGOiXAY7zA9GvGBxvRrUxtMJeHDCfaDFdTX34I30zPCTOT5Vsi7R5q1qY2LI
hDIWRp8FARTID5RWuHCqt/5ng/F/vsSEUQPrA9uX4LuSQituxZC1QOGWmZe6KUJ+Vuxp2S03QLjD
eFTrdZmDh7sXerLW26ZJrhQU7pjOUpQ8nyFPhVNb8XM2fcnKRRYZJVLEqaGuXLp/ICYaj6NAYShK
2xmP80P7Vh+B4uWzylkMJ5DBD2yax0U5sSVGs7pjrWngfWamexs9l07tJM61IcKwVcJMG0ymoA4V
UjyqN9USl/h+GD/0kgH7+TKoJ25igo2/k8Dv0lXQKPKGzr3e4EImlTuZHzvy3NSJQ5OdlHNqI8K/
EyXE3VzpjCWoWOwN6eMYdbCHxlGqT7r94XpEkqkkxNs+LzM75B9NsX8GhlNab2Xzign8Tn/93wRx
u1x9uyFU21jRIkCdhbsxZW4+3tfdyWChV1ead13Who2DSwhUJwwJOK+QvpfVZlEx1wQfj8Qn/Ndh
84es7GWetGlvFyliqxxLTozVsRmD3zu+M4CztLwuj+neRGUvdKsvihd9/Au1DBMzrwTURcjW3qsV
VGqYNFqIlFt7puQhKGtUHWSF8a04azCdUEvVKFWp+EpOBpKpRg6LGHa/lDqkH7tDu+sB6Jnuys6R
bSBtWeBanmCBrQIyD5Phtq9HLDu1o9uXw95OO+xIfLFlz0CpdsI31OhgToyU/KkEbE0sFtbmL0Qk
8sY3YYu9FPxuyxbX6gmpGktNjiSAz1lnr8v4luRnUz9ct4stQ0RFQ1cZBGGoVogVaocdYlQTI69t
bSfCVgmRDRpspYHGWoRwSEnazEMWUtyAmO6y8fAhN50/wc7zHZqw3nV9Nj/ZSh/hjLIRtVELCLle
n2CgNXG1KfRo6l4XwmOAGMvXGgnn0jVVCZAlK/JInzpsUv2yyo+VFfgx+Vkt+q0Jyu0skK09bdvf
SjfuDaswOBapYYCemXvX7I54kABplWGdNgZaFibzCum00tZFwgCZj8cQQT2CCcaRmYyMYaJGnm3F
DjO+RsuxaGanid6uf0+ZHMFC4iE2GbKXCAAytoNVOz26w0zekHy/Lmb7AzKmqhaq5wSl/vcfMC51
BTAJkBMkp3L0zJPhJbvqdZhdrTjzmkMs5bbmf7pgKibkURu7ghzcRTgz4BdkJWvbyNMw36UdGzy0
rislEyBkmsrSlnFYJZGXAmYiq54i1b8uYMOj3mkgXIgdgNkqE1tBntYCubVHB1d/CfXH60Kua2Go
6vuT6Q0rm00CIU3YflXn+Ggz2ejshpGt9DDE4ioMYtC7EpGO6TdJ8HnUfujTd6ofryuyZWMm4HVM
huIdyqziqkxFydh0dRl5YP/zsfqxV9xw3/iFM3u88i2brN8a9TBVg1AVLxuVYsLm/ZeLaa/EeYmA
R25bH4wqh/AjRyvl/UHZRLi1+QlRpcDcJLDADLG7RRWKQavZVlyk0ai+jLoJft10aIrIAbfGB+yk
9dYb7YMyP1pmlNWjE2M3HZmGPaX0EIbY05jbaulcHfubxBlVTvAK+7VPbZCdayUznLSIxy9lFicP
pprqpwpgMIMzNi0wATW9v2VkVl5A5QGSJKXNh+MUGTRwm0oxnuzMNh4AZKlh7V9ZNATG0I7w8xlT
ER8VK209q02syiGg3DQcIwBJ3yfKOtK5dO6S0Acs/RI4rEfXc98stWY/qDRt9Bu10y3QZIZWOu1y
zWrqm3Kiof7JRixpvEGjJN1hLLbqD3GbFoDKoLP1odDV6qbIs3i6q+LZwC5CBTwCia3pW8FldR78
vFYXAr6eVoJNJ0KlqrnhUKFg/LixcPYcn1E2UbXpogBapUwz0UMSm0i6kU4RHSoEz/LcJAcqIzDf
yOVM1MBQKwKxvUosIVIWg50htwwjb0mKu5Eqx/8j7cqa28aV7i9iFQnur1wlWfLu2MkLK3Em3Ped
v/478NwvpiBe4WZmqiYvrmILQKO70cs5EtAA0Fjg5EvkCrnC6enZvKhgEQHSKiaiMQ/NmBwplZO+
03WwTSIRjDojkLDnr7FNkbA737jljV5vbd9aHON75MpowW0Occv0Kne/CuHLdWXY2r7196murHRB
xdt4GhZ0t4Vj2fvK1H3tcx2834UA7KtpNr0A0wkcY8dbExMfpHkpGkqgIp1BjiV5JX8OqQpKV/hq
RTMlDLywz4m+nufUbDXsmZpYkejUYsO7QvQnsv55LYIucbVtVdCVJljsQieKrfI72EO+IY03HUYn
/dnZSN/sueUA6pAvJKLVAAzWsomYitFzadCKUIugCCgHkEPgF17ui4U9WCAksokHeoJ9h7EH08lv
OHPKW54ccwK/JTOhQihPQCYTDeQoVUjLU6sKQYkhceKFrXhfkU2U04kGN2GwuZSwQ8wtge0abat2
4MsAP5Ue02P1hULogGfmzx8wkKarSNyIso4+hfMDHLvBNOJcDp20/FWHj8XE0fHN5ShowkIzB4I4
7aO8s9IQWU0aOYwSmu2lWDaxqyd2BToxin8mFPxy0dYpreUxpzQpMhzLREIY9eBBjq2gsZBAvFNv
4yOAXc3D+CQe+RQSPKnMNiZxl0jxAKl5eDLy7yGti3F2cit6WC2MzXnEca6VyyxCRADylVhrn+fl
i7BUx6Xi5Vc4q2ELKiQYCUmECDRpyy3Jf4zKzxwNwNcN7haEgbJeD2Nx8zwZiGJASFKfBEA15Sk5
UZ4oaX7uMuJU4w91rGxZiDmCt6zuWi5jdcWsHVq5W0KnD9+C4qvOC/M2PeNaAGMTZ6kQlaaCxlNc
Qd0DamhqC/b4VfZFB2+kyJI65/pebi8J47wAPUdhhUVf7UVETgPBkpSJoHsThWCN88Tc1ohPCUyo
tACILTAk2DtZ3Sv9c9TY0cyra28r+KcMxrJH8TwulSqF6Iuq7Ch4CZKbShXtPOfghfB2i7EQyqIL
Sj5DzjIcsnQ3EI6foHed9VBYhWagW0iHijOKPYukEUexwmlgBFDeUYpGBZ0APJikbT1byWEUWTdL
NQ76LvxPAyA60m2yrzG6AT43J/R4NZJteRpBhl9CI8+Fq1jSVGjiqoSvP2q+dIwPsT96fwPrp15m
8yK+bc+ByqcOvFUDzzMm5KvlQjcwPB6CdVwIncCnzDjGkfRWfZxhwnkwJJtqAcwEEcA+kokc9rkn
1NJ2MOQe9jWJvrepX1S/rl/SzStkiCIan5HMQPmY+f48V5MeIp8mJ6WVYUiOGJYSe9eFbN0hNNmI
iIuQkLx4BTQYhljyBONPxpBbs+lOdWr1QIeVM44V3TydtSTmFjUyOvpNPad+Fpzw4U7aRc77ENkL
lA9Tp/71dW16i7U4xsGi0B4C4bcIQfAbW4uWuQXGMOZAtI1oOJXG5OipdBMMmSuZPFayiz1FzIf0
gIiRceT+kcg7P7gpyUu8XtHTWNeNTUIgUpbLHqMop1HXOf2vW6JQZlXRZEYA4aEzq5wmMzaDRSW2
qN+2v8rlEBm36h8X67CelRC2DIk4sAvnSSG23jwkQWnpg8hTDvr4OzOBEIG2KOTtRELbJJgtQyKj
bsCASuzBK57pva3fwAADumkes87WhhH0+RuAJoKlZfsW00jURzEbZVtKwlu5XHbzKB37WtxNofzE
UUFqAC4WZeL8sSqEy+wLO+yEoSwjHE4wWeCQOMyn0s5tc7Iy8AZNfuXzklMXFgm7iGITNE+BT7/o
Z0TORceQrSnZYzd6Uw7INmNuat5ZbS1L02HUJQMvgIuMWxECfhF5VclGfWHGRabEoLEdHtvYEnBm
/GVdGEIsay2QnunqRdAOajuJoFvDNKhpITX6qITqF1n9ev24NjZPp1htYKTXNVqSPJcSJUUwLMIs
2a1YJe+TWQSK3RN95PUqbMkhooGWdfR54+YyckKj1qpUn2RbLu7k2Islzvws7/v076vdKsoglaRS
J3a4+FGMcftgsq/v1OV5oOCoKCahbbMEMG3nEvomiXS9WmQbNLdW0yN6hKap3Z9GXShrgkxaU9Bi
TOvCzD4VQVj3xkBgEsrSksufi8ppzLpM5TISmJ1SQBvcGj3sWutScI/YnQWL9oFRdoCZl867jIY+
pKFZWgbbgQGY3/NdU7Gh6WjMsj2DLtii3URgkz5qYApM77v/ARXz4313bn6wgYgrdQnJHJAbscek
xEk45xKxFV96IgcV4GKmJR5kT90lIJPo0Ad6lH3DinZmjUqM9nhdS7bl66oCRAJFQvjChOdaO4hC
Nw2yTYmwkmO1H+7iA8VKApuZLZ/KmFLbYJjGPCi78O7PEY2x30TD6wYpVESEF+KnpWtGunxY39E2
PqyvYKOLmFLqGACm5cXXlxePCkSWCeUInDL7qBJzY8Zu4ICjGnMa8bfU5KVQCVSEPdG1BMYQGl1d
JWb3obCSRzFVA2Ef70dHRvunBCAo3sjnpbPEigxopobeaCRumSvYLQNSeYVI8KiODm3R3ISKbhs5
8cTe5LyBtmwKMTEtYYiqhKiJCWRavQqSPMZpCeAhnaeHrPpCBt7+cYSwHX1lgYJOUC4EGtm7xDfv
4l17yu33GZyujoh6keDw4o3LsJeq4efC2JY+M1P1Zqghs3aXt2FPawbBrjxShNh5xxs8uYx6GWlU
g1bGX+pNkop0hcQ3Dr0vuK3XolUMJCScNCC9vBequFoWoxrDLPetGUJQP34Lqr+UPLbyQrEFodkP
Ew9OY/NmrYQxhprUgF4XTOhhAd7x6ZhND9dNFU8vGEspaGU9FxkWo4d+WHrlcpumHEBk3hKYqzuT
qKoKQtUA5HxFdDJG3lQV9+wZe0sCYxZnESKSfXEv74adDM+CvIvLg5Lk6jTzlMtaYaqbDJeVNubg
DqETXbtXgFE/+Okdj9zjcrqZ0WnGNGhKLCiihnXR9Bgd3yqeK28CiSpwuOzmMXP/BzI2uoIr6s2C
cjb50AttA5kjSD9JY/XVrfLw/6EuEuy+qjtp80BvMZ8onKOO7GNIqpHVMhqouygdquE+lUOr7ThR
Ik8GYyiKZGo0lIaJrVXvkujIutfWnIB6M+JB8doU0eapwg0z16pQayJVwodCgu/82NqhazjCS/T4
QVXsE07AwZXH3LFJGCIlD+CAO0eJbBrvpH6wE07NbKtgLQK/8MCJhLes4HqFzJUrDLPPWjITJBWi
8GFalNCLjNhAlDFFh6yZyT4c4pRHYrBxdgAFRUinmfCXeMyeG3nVHIx4DirQJAR3/Sy6s7JbRB7J
ydZunklhjG6IWwf5kPI3j2mLuQz034U+kP0p5828yyv3uhnesJFnEhl9yZY5m8K6A0hJJbn1kL9n
pP92XcSW6cKGyUCmRwcHUH+YvdNjtVfztpdt4xQ+xrtlp7vJFwPYmbnHhz7bUA8TqFc65vExJXER
1GRKKwUpwYKiOD50Un8E0tsxmLSvyRCd0q75fn1xl/tnikDdhUYAORavc2b/hk6hTIhYWw/qrPBr
Ov31777P3i+AJDaYcpLtsJgtVT5lC+fJdxlvYgEo+iHSRD+uyQJ/G1kU9kPX4nCK2MuE3AuC2C2S
xRkF489jQchCzzGdGkBzEjuisGiNPJMAsijdJrKRYGAt/2pHe76bAXIPHO7QQjcLL0e9eUQrqYzn
nANTC4UBj/90Ok3k0HecNy31hazfWhsk5vtRQbJg0BGA0Xde4Q273sOowI4Hxnm5DGQ2V5adccl5
2EtRF8JDLbJTCr5IXq5r2tY1XQtgI/Wxn7qeaFgHNT5Ai7PS1BLswdZBnUZe1T1H3KXina2HDdJL
JQ47Ffpgk4dsj4amCoyeeKamvvCi+3NsDQ1eyY0f2LxkzYaFOFsn44ZFIU2lZMQ6u9kL5NdY96bx
qKAfKuYOvVHLdkU12OaONi5bgCVA1OQ1e/0Vzf0n0Ms+pfsIJMMksXlxG0dHWNKUXkiMsEuQJerR
tBsoj0X0dP3UNnUdeTqFpk6Q+mZMeSsOhl6KWJA+lY4MfsL2YMSPevFmFoeIFKh48xzv5pJWEunf
V68r0vadnEVQ+2F+0srTrHEeCdRAXxwRhqYM9HLImsT2y5K8lKcuw5Yl09NYPRooayqJZF3fts14
GsYVg3QoUIgYsj5fxZKRXMFYEWyE370FfuXFipV5E1rr+3eMZ3nmPkktbj1mY+8wBYmBCMCSyeJF
LgGz8O1szFhb8VbElpZaxV5xEy94VjPQWzVfqM3FMBNnrXQtzI6eSWVPTEiaRewqpBV2yTOlIzSc
VLAowr64kwv7urTNJWq0po73iIj44nxjm0QwQ1FAJBaL+4i8zObD9e9vWCkoxef3GWOhN1ErpAVV
jy5zBdA7VoZTh7dE5aghTw5zsfouilMzBm1eXJh2UHqC7MdSY408argN44f1GAoCMh3YS6y7R95y
LPIQcsL8NZCOIKxsjIdo+j7qvEm6rVzkWhSbfFX0RE/bBU8DBQRZgkU9Y77L7gRXvFeeaAsi2o0w
KBi47cFMrH+S+z0Tz2hGughgGVENCU9z1QOX6nPipbbsl4DcLVIr4w4SbPnPM4GMqtR5FXUZ3dr0
y0dLCe2K3rfHwPqotXL0fsNsaci0ov0MncpAyKF/X5lFwyhNsdHgPaf5Pqi8oX+RiXdd9Tfe42ci
qMquRAxyoUUzga3v+84a62EXoP1WaS2SjFYf/5ADXjZlc02A/UahAz24FyCKUdSZQdAieS3PqgNq
NRCA7PqSF4RuWQy0xP6/FBY0MU5noZgB2GlPd70LKguwo3sBimnA+K1+0d7EwudlqbeqHujJ+JTJ
6GI1L7qhlhFNE8WGQ2daUns66D4IzRq+NN4KGUU0E2DRlg320XyS3/Q3Sg9X/lXcIOpordDWbqoT
rwi6qfsyGhpQCwVYE6h6znWlkLOiCFWIFP3pXUMWdMIjr5styS6dyOWJ21IU+loxKEsCUXRmgYsx
G3LQ4lG0AA5aS/ciOBIUHubq1i7S0q6OmADFcY2xyHmU6XURQoiSHcwe3RMNrzGXJ4H+fXXBKoMI
aPbEc2gKb4z5vv/j1mJQ/65XwNgIDdh0upEDPysRX5P0IQlb67qF2NRrVKXRLU9j+Yvm5aApkmgo
IEH0aevPclMnTu30zrgH+KHiXJe2deprYcx2GcJQBKOO7VKRHBQiYo2aP8qc5/CW0VsLYfYMUMTT
IjZ4z8eaZ2LiyGgTsEZ7hYg5D/Wn2nCrB/Tqs9HSWiBjZUktqUtWQODg5bcV+qTDvQmGigo5Tp5L
3NI39E7RGRoCCAKR0eilN4Hxg8Fpu9Q7Dzharqk+XT+iDQnIJgEHQzTRPaWywzNBH6po3WzwwK9u
hym1RpX3HPgoIZ7vl4nWKdxJCVhmqJMxBySXvUhqFVogIzM9fqclZO2+9lMfdKLHwV5sWnuJMWDh
Xl/ahq6fC2YOqhumBWTHSCMAFwm8G5IVuh1apKMd2XGT/Zf7eC6LMaeSEYdNnUMp8l+G3z5i4MkN
jj1oWqMbyj7DH3u6fNedC2RyGNXcxpFJsKsKLjLlvh49wed3YF8C32nncpgkRjQ2Afh7IIcOT9PJ
xOzV+Irx/cEeHclFwVNyuehPlyHvmUzW4QuRIIjtApnZvnpe7jqnA+SUcq9F1uzJLu3FpJ2fpiM+
cjRm8xRRWEUfgAKMUxZVXZ6msOpl3Lf8l/y2ODna7wwnPGrvMphvwR20485dXLZ0YalofTLRyo8W
MTYbKYAlYRkjmo2PWlsyDnX9oAqOVu+yxlbqXSO4M+/hcmmVz0Uy1yIeRbJo1Bcny32PtC7+zThv
o49W9os7v1oWcx1CIcmMuIMM/Sm6X55GsJtWaIBqXqXH4qZ2hG+LDYZfAO5UmAkbuTRum+cIPIGP
ESoEcYzdJOKSKAjekFXJytu+NL1uFH5d1xW6S+wKadiL/CjQ99Cqch4KJLWxzLGGFZLxW7r0lljr
TiH7ueL/OznMabUE3cFGgrtQD046HWftrRQkrGvkRQY0BLu2IObIZoQmlTnDWtIRUTqyKdjF7m8w
dH7Of+uA1rvHWK95zgHkSvBID8ufo3IIMWr077aNMVtqWCKvhkSU3XaKYzTAXogXXyDPg/rHJUJT
XK2EHdjTlSiuNBoNxP0PzF5YJQjG9Ofri9m6sWsZzGNE70ejTUvowCzu8zCxZmOfcOcEeEKofqxi
WyUq6ySfYYmq4CCL7x1anFNuAL1l2dcrYS6mRrpiGiTqJlVAAwy3hLwmAPsWv87cDN7mejQZdhVj
eoAuZDYNPDpqoAWIbBq1wCtqEJ9ltToshuBcP5zNMAPZut+CmI2r5yWTBzDqoJpA/dSwo4N6jdUg
IvxjZBGYG1CZoBEdnVPABWKMjlRhYBR03rR5CmyrrfwgkPl9BCthaQpehBau60vb2kLAbwCcBeUy
mrY4V4mFkKGJE5iEQjkaeWbV0n0Z8KACNkqooDtdSaG2YqV4sVTXszpDJ5TTf2bTb0VANvl/txia
ey4r4ZYSrgUyu9gFwaCFBZ6+g1r5+WBYmQbw+QclCCyZ197M20LGfIsdbaZVoRwhnj+imbhG92AK
HB/BE8KY7noBZHpHn0BV2yPbEyegOOyKJ2CBcPrPtsz2eucYs12qSWAoDQxR2ByL7pgaD9cVjvd9
xmoXEbgiW5nmQcbXvHjReNPcnO+zPfqhDiK+QcFGdWCgME5azPWi9EqwXhR95eikxLlKwJk/V+Y+
nwWzaHFlOm9wiI02zoPpKo6GvEoNlEbNvb5hG2kcenk+5TGXR1OWMMllrKh1Zzd5S2uruxlsirQA
lrLR5k3zbGvapzj699VdLTNl0ie6PE3qAGLY2kaCQazZ5Cj0Zvy4XhZzbSRhVDGwC0WoXV3ChKvy
XX4tbcMxjo07OpjGi6ze6WBnQ1vE2zHzef3nm1Z9/QuYO9VpiRRodKWTF/hTagf3ZF+5xCs9EUf5
ev0Yt/Xyc1uZe9ULpdQFIpY7V4mVVydx8a4LoPt1oZYqbdqn2JDwH+fnJgHLcxipjY3LxErFuxRN
KsXwWFe8XO2m/n8K+mi/WynIUGuGHpjwulrgZs+aDZhSB2SXpqX1aCguvbazuAmZrcgVfT7AacQI
nY7/zheXgApdJDEWN3jgQkXbdm4rlmal9yLwh3hF/W13tZLGnFWsBrJS6PDB0pPmG79ox0+3S9A7
6lAsleSBWxO8zDfhiq8EMmcH4Pl86RNqtHAR5GN4yO3aoc1FKZ+Bdes5upLFGsg2TsCkR9NBYtNa
jRG6Ukdhy0Krz54A59+aXlneGSIXXp9u2qV+/j5CdhgskbSmBawYfS9qB2JXXvK8OBpa4UxX+Bbc
Nbf04Z+46DzeX78YH0/6a5KZ6G3SskzWDdzzZI88ihU6mT30SFTNbuUtN8o+ycB2i7w1GiuCHfHQ
P87PxVMFvfYbGKdRj1mYTeCMw9BD9tzDkLd2fyr9UQD6gvbeWLQTEBNKxYnrPji6ZTDuI6tyMUtU
KHPnFXvZiQ94YOxBG0ZnDe3rO71p4zAiZyDdSFBaYUTJQ43cOW1bkgTlJTeFY1sUPG+4IYNigmHo
CoQJ6CljDjPTFdEIMNNmK9/It8GhmKqJZ9oNWkPfRQ+FjYc/L2x8oJD9lsgcHUZ/9FmNCe3GSyx5
PirjjZ5xdPSSF/JvqLPfQpitA/5DJQJTh3ZhNUfxgXZioQ/L1h8nO993ufUxCX3DrdRvqOXZbjLO
PspNI5UbGZdyQKOUWByKhrgpmhesNO9zKwZpJOfBsWVcMV6LiRxTRV7l4sUR51UdApNUtoNvsjVj
HqX1kZAWn3onv8/c0OPxdm8FGmcCma1Vum7oANGErT0ofvZcH8JDbBkg7IvdAIWRcm/aGR6PsAHK
LnloRX7Ve8M1n/0CZpeRnZrTSEEHKfBQB8/wFbeuLf0lf1Gc5Dsmx9CaHtjCV57icreaCbHEqtDl
sFJpLctVDqYXeaGf++BO1d4oGvC4Czi3ky6EsXJnC2Xc9Gy0ALqKC7xSelcRfxmx12SP123MVjh8
JoN1zsuMaUwRzSXq3eDQJgJjL3yf7P7Y+f2Ol5bZcFq0PwjJWyCWi+DGOI87TORtU/mjcTUL/HSc
erCYRM7UxZUVBtNBAOG8FIycctfmLq6EMgorjHFotikMzjh8T4ZfwvDShX9xdpH+8IuTWsmgv2EV
xOWVbKYTbj5iXzqJlj8Ax882ngQ/c1PE2gLnVblt31byGFUcgHYWxjFNayD1mCD5rh3UXelrTlta
yrOCOeDMjT1e7n3z4q2kMvooDk2XyT12MpJ+GaEt4DUTZiCB5xzYVgUFagJ0AjQbA0aMHaaWk0YP
OuDQ44lGDhOKCrWv7Mf78Q1pXFRdA3vgQX5sPV7WItmkZFT3uak1OEBwz47yjRA+SgK2cnyahudC
e2jlyDLVeyH7zlGc7S39vVSThhsrxdFKJdPFBksdD4YNFDpgCqBjGDXZn5I/HeirtLzjA4Lydthk
3P6iqwtyiliuUFiKL9rhDqj+O7WxJV/3YW8eMPjH88mbzvHzVNm+StHIZb1MIXNULelddHtfxrBq
4Ohwyeq3+Q2p03JfuOMuGjmBFE8yYwHMvCWFJmiwcXW1C5X5dhLUfaqb3jQvVtFIX64fKu9MGWPQ
RUqfqDTDMCiJZebeKP4aFjwg/etitv3RakPp71jpThuD/NpszL8zGcD3wV7iwQGUZgppZTq8IiPd
pUsb96mqzO0vp7EWxRKOP6qS+7Kvb/KCmwzaiK7PriHjjcR4keKYvmroy01yatsE5Jjg517ocfVx
y2aD3g01NzS+oMjOrEcewSHbhDm0wurd/FZ2EMjYo1fc/m8gvFtVfcxPfMpj1pYsRatkLTyt1FuU
EQia71Y/yH32a76fbMke/PAJTK7L/T+YFTXPJDPvYaVY1EiuqZGx5Xc6nIKW98PsUYQUfuPSlvav
lqnRB/NKKyM5qmqhglaq83sGVA8RC0rdAYNt19V/Sx3XchjLWRhGUJUlXi5Z80xi0QoNXp59K3BY
S2CMZIzJs07LoIyJ7Kj5LseQqMhx5DwRTEA0tnJh5jT505P0l1b3SEe2fqHx2hx5YhgDOJipMBcJ
9kqPXrr6MCii1eoP189j0xytt4sxezKIdQO9DnAgsTW7SGRl95Ej5xaoTUDO0SsvfNTczXWhUx9v
H0BHAOnqXNdMvWpaxCtYV/AtkW6X8dtScyZfNtVsJYK5O91QJXEgKHiuDqobJKWr9TwiGs4q2Cbi
Bkj/UTjgXZE1tafOkye04X6QeJDq2yuhs33AsQZ1HHMxh6IISLjACuSZn8rvTcTriqdbwToI2NLf
ApgbuRSxDEY9uFlg53o92pUaV/DJjpve4y2EuZdamwzVTGsqAEo+Ls+ZU9qpXTWWgc7P6QW9INzJ
5O0T+lwZc00DJdTmvK5RZSkfZqT5yF1WcWIUngjmilaq2uszAI3tOh8DO2kxWzDmxLTGchkszk2l
G3TtoOhvWZnohuRBYeC9YhclbioyPg4ZLfGO8lZmL3yPsDEZAv+zUgwmUJmqBR2uAqxc8xbeUvwA
hJonEPfsdbtx2319pyeW4HEWydtQxr2jeVKLzBC2oXZRZj5K+9HWDgBpfWl0q/hV742b9InnaTd9
32qhjD0q20GrlR43IFbegvIWvSFWOVdu1jxeXxzvpjFGCagI4DcJ0AxCQuneSBdLE5+USrtF/wZy
z8ZJaFO3K7jTDlvR2eoc2en1ApZFG3V6DXbqU9t4morXCs05I9Pr9d7gyr7+Un1BWOMGd4vbIINw
fd2cM2U7FEihzoFWUQuD/iEzvhOQa194+Kab5gXZCRoyEf0C6r8ulDGuaBIvD8JnIQyO4vLr+jJ4
Ehg1AUzxoAoY1bID4X6Wjk30T7ZptQJGPRbQFOoZbf+vusmLSbwvRkC5NH/MX4wkq/5bzAXYvxoi
Um9rnIahpA9tmBwws/4SagknHXB9ty4A/ydzqeNAgrXSF1goou0mreQZC54MxqXMSTckQw8vrzz0
+J82en9Qi3lAMyIepqIcXl2Y8EQyPiVJ2xigNdg9YOh+75B3n3aBV57CG2nXvCr7wZ4oOTjFj/bi
u9LBIwgo1iJnbn3zQq2OkP7IlSfox2ChWR286dpDHO2zFkP4Ay8wpJb2wt2shDDuRkjjEh2deA9P
mR2i2ZfOhnRA+9/1FZpiJXCfZw8Ist3MD1+vX7TNtA4KuB8pTBCFaIzozCg7bZZwrv1BO0S2fDPs
hoN+mE5A1+Q48M1M6loWdQ6rvawVcTHTALKSI02HL7vQ7z3JhtezgRrKkfZf1OdzZYx7S8ZQGgTa
BqudlNnqHDqOhToufHnqVzta5qApyMk2LMkdvpSgrGhvBIc3jLtZDVgvmjFlCrBfh2TB2dKBaukY
+OIJBWxPR8FV9DI6+0k110PfsxvcRkfe1NG2/n7uAmPp9Fhr9AjtyXYovBbDX5r+Qxt+Xtchjgg2
Os/KmFKZ49lex6dG+p5pnpzyQEw3/fmnmrKjs0MzBY3RQQad46NIvb1H58K5Pfebgd9KDmPm9Lxq
0gRjLv9Jr2SONgKZbkQmoPPHV/OPQUSpf/h9OGwznNkUPUivYLiz6qS2Tt6Kdlntlen9+gFtBl0r
MYwNU6OwKgm4VWxMU6BDsnBnEyA6k+4I6C6+Lopq86Ul+1wRY07quZ1VQJ8j7lJHNw0As1e1D5lZ
voBI1DY10dNywrOem0HXanmMWWnFzpSHMUFMibnwJgzfKzCxppq202LdJXo120Wt3w4qQPqFwtHk
H9eXzLvhbK9Ip3ddMNTQGSTjf823y05zxjf9MQJtJH13CfR5jz3f9VbrYtBaGJHBuv4TeAfM2Bhi
1iRSJgRkqpk6RNwJ0bIbAz8iqnVdEO8aMtYED/FSGlQYM9P4roZf5ekmiiqrMZ8CdVfLLy2PtI1j
WtjekaZPwCYiU9Mi+akQWoEOyESOh+e5JbZRRBJDAfWF+O9SEbUuBtrAKMQVHdnlNYFtBzW/L4jB
Gpih0bUJUxu20pa2MrePciA8XT8kjjYY8rmb7U217aNuwITXFHtA2n2Rh+jekNubauYlNLYDF2rC
TAMDWSy0xZDI6QzIU/T29ItlpOFzHJc7vRjccpz+Spux4zj17d37lMdYshGsh4C9REi49P6iHaaF
02vG+z5jvqp0VlN0fsNSxi9FMVlVzDHFmwIAE6wjI6fA5lJbtg6B4qEFgAsWENWVVam9LWg8mInN
M1mJYDQMeEhBNNGwOQsXq1rAYtcdy/mn3HjhxGuu4MliVM1sw6wrGwIuedJaienHzbegkawl29X5
/rpWb2dPV+tizl4tGmGoBMRz82FwRJfWALPOknxginqRC64Xjl3fgPWDd14JZJRhSfosnXLkECRy
FMpvgtTZCbGlpbHF2OnnxgoLL9Pd68vcAEw4l8p4M0UvgEZC34yjXX/pb803yYrdsLamx3Af/WhR
uiI79d68p4Nj8w9euMjTT3rgK/00qgwMFSZC9GG51cqHktfMyfs+46lStUjHgbalSfIvIf2rEt+u
b9+mw5AVSRKR1RZ1FtlCU/q5JLQpNULGDBStVlHfx13EcYOb3QWYmfh/MWzIm7RKrOYAs7aLo3Rn
PCwYBc2/afepDVL0O/JGMzthZPGSZ9ub9ymVMR6kTwNRS0bUpOXjVH5pEk4mfzuSWS2LMR1R104S
LXvbwak7zqfnZSfdtt7oVTsDa8Mk2l6y7QQdsECq8aXYv3522y+2lXjGmghd3PdlC/H0qVTfApHh
a7Ub3+ODjlwDBaGi46EU97HfkdvGSUGyJO3J4/Vfsf0iXv0Kxs5ESxmUFX2wKf4MxJL0EDjvqj8f
xR2PKZujrDpjYEzMk+stDf+N0clm9PrFuzz4J/UzgMXTqUJMLbEkXJrSLJ0YqggNpchqADhUSqnf
jbwYfFs1P8Uw97qWEtCN0gpN5/XgmCuc6K5DHExf14tbojhtPl8/ps0gZ7UuJhLFrMQ4ZgR7Fy0j
zHKyG6XgKUtKWzYn77ooztrYpK4p9HEFaiyoJRH3gCB6aIdxd13Etib83j42bbuk0piGU6faS1pa
BiCRy+dM4sjg7JjCXO4668g0UZu1VCeQdFjL+FIV9z2a6P/dWphbrCbirJotVKHXFAsIjU4CJt0p
a91/J4a5pokmNK2aIBxI1MWJlfA2LYRdKsmcsWPeyTB3tNIMYZpx+nZY3bbCX/V003B74zYfsJ+6
rDAuH7N5NTg6oMut2+ybOxCv3S4PwwfvWijZ17ftvxjZT1VjPHw/pUQdFKhBspeAr/cOaAF3OCKl
cls7SK/6zU2HQYeAVgrd2tPuxGPi9rv8x/Wfsf3oWq2ZMRgVBswwMA4rOx6Kve4tO7JvHQCqI8vJ
7xP/L47tc9GMtUjEIivVCYvWTmCyaI7zof5Cm2ciT/mZfYmBqtDcSL72hmc6ALtjj4tzyLEhLPxA
NNVaK8WwIeEX9Y72tuR+r9rCi/lApzqFe+EocwwkTyITLAxJnQjEQPRqVDeBjtcMx0/yvs+YkzKe
ohlEtXhlhqdCPYEy9rqGcC4e2wlbj2ldEdpMVUsPQ34Kp9eAV2HYbPID7xfAEoCFRidFzqPdMkmK
SuphqpY74Sk4lAdw497TdN+IrhyH7Pjp4G29X4mk27oKsMWsyQyB+vzx8OEoveZ1uaUci+id4QMz
00O4SMetpDHWC6AUgqIHeM8iTvVoVaFFDRIN4FbqgFXPun5imxqxEsaYsUZBeq2WULQrkpchflV5
bQ2bGrH6Pmu5hl6XTfoy6sEtXqEjelxKJ8h5nPfbxfiVHMY0kTLUpgjsfTgi/EMbNZqb1LQmewZU
3bz7H5vfqK5dHhUQwDBrAkZthZGaFG0ZIceNl9Hd5FE2uu4mAEijfhodQFqcWp1zWv9FEz8FMjYx
HscYZM7I3UR7yaPVmFwAP9Jia1506K0u+ZfyWBNodtGI6W/Io2Olio3G1n3gaWjEBgmJp3CeMpu6
qAIUTAPMpgiQ0vNrFuZ6IOroLkCP1ZNiTJaQ8SoS9AsX57WSwJ7XRHJNGGsUXcfaaYEbp4eNlZu9
JZmnJd79g6u1EsacVdbJaMLtEOyMi+jME3nNZB6Ey7baf8pgc629YKZFneB6KQ/dsXU1/2/Ajs6a
38EYg1ZIT7//RyZjJZNxUloRZUPatlD6RN3noHisBV5PxnZX6UoGtZEri7vMuZbReRxADA8O9A6c
CRXinMGqEW+IToIBXDrUySslkc14eyWXcS5qUghttMAcUtptQmm39/Ie1Oiz37uyN/rSD8Htvy6+
6oc/zS+9R4MfkHihFMrLOfN+CeNzgAZm6CM1zGqMosxMjmMk7poZAKba9+t6yrkULIJNCdDRyFw6
OFTzTpkPufGrS157uNJK45gTniTG2SxgOIgl2gcN4N6noSl3eKM9jmDd0qPJHYzau76wTd+zOkzG
njSCrsihidue5YOtEV8DtUHFo/vjqipjU3QyVXFSQcrgRffljf5E2yySp/Cl2qVH0Qve4Lr94sQr
zHOMJTtNAoRDRdZ67GUvdvFNT2JMpmkBt3V908N97iE7QSIkQi/N1OEYJ0AQ24WzAABTs7R3CnRX
2LwGAI7Ws4MjeZIOyhzDtjTG9yj4P9Kua0lyG9l+ESNAT77Slq/2Y14YoxmJ3nt+/T1o7U6z0dyC
butFGytFVDbAzETac+7roHKX+JfacYcFOdfHroqYY15U+YSWDh62xur2rZ+eTbfD9jZx1AN6I1wU
+O23e3WVjG8pQXMHiCpMEg/e6LYPmGU7kl+tM5+mZ9TEft3Wfa40xn+kRW+OoYTXZxEt9bHYp7vk
UbrTOju8I6d5x3u7ObZmMkFrSIYRQ1V4iBZBO4T65NdVeUpFwgkReGIYD0J6I4vbifqqoLMyo7fU
aHFrc7Jv3560rfaGqElINUyApr9/f5QMDdNRw+2hS+rT96c9U+YeSskyHYwr8YDuBLyJwKZ4xPQJ
EBzeJsD2Ud/+BOaoQiCYQruYCPVyEKsbrdWPtVelnFLjtsG9SWF8ZKeTLEwMeK98yi1FP8nat0a/
5B2n2b3t+d/EME5yKoyJ1HRXI09EVyiJ1fX1lyZHuwT/v1U5Lxr9tY9h3ps0JvLStVhWZJoiAj0J
DPXPhVpZbeCro99HD6XG6T9umxqQuXXwNmugf2NG0OfGANpyOUApUZhRPRF0iKDNM6x+rxz/wdzx
5l2uxDHxV97V2aKH+GSK3x4Wr/o12zOKt4lDGRLx5NA0uL3yZ/u2M++VYCYo05NuSQXw0trZqTqB
W9QuD8vOtNX78MmwKCA4WEBu2+GmdgK2TwFgNloobGgSTc2cozWOEFrOgYnyEGe5VQWXPP3MMOZK
DmNryIHRRKYwM51wTspDxZsZ2nxtVr/PWJlQaGTMZgWjq7p2NMzAH2Sd47J4V8VYmB4bo1w3iBcF
8c+0eqjEGBsr51nkTQ9suqXVURjbyqZqKBoDjr6W9lnvlc19rfCGOzgy2KBDK+Uwet0aKL4Ck9pH
/xZlv9KXLxWmoCz5QAdzyt1tVePJZKxKN+NylilwayFcZ7AOK+qvvpE4+rxpum+Xx0YdJDXLhlBv
m/XASSeStbR7kKlYrbHs4sa/faLtrvRKGhNwGOESgnQdnyp4Dvx4pyClUezxXJ/Vy/hzsQOrvorf
sRiL2yQPvF6PSBXhgxNeSWcCkKUNR9nsUMuUfNHTj9Q9tVb5IliRPR1B0jZYjbsYwFMF2fjzwGvJ
c8yBjUcyIRXTsMTZS/PLID7M+ezo2UvJRazhqQ3jObRB03ttxhcVim8N+SJiSyzveXDjPCGs+1Bn
qQahOfgJOrDBKoMvlsFJmgrOQ8YTw7iQoJ77uR/hBbUssqT5XgBNZTpyIrjNt3mlFoz/MPWw0/sQ
QhrjWk7nBvQmXbtXh19m931ROGHHbR2UCPMyAx4mnxvsyeKppNW51Jd9kdZE9rct7bZZg375fbRY
ZLPeVGmr2uL0JVJKWxNMmwjnKNqpFeH4+e0xht8XCHDi98ISoazTmU5LSKhJNJ6KrdveD13dTV9L
c5NbOnxS8dvmhKn390LDqamTdMQDFkXPgn42wsISRwAE3b5HnhTWZai5EnQRokTRLCywzCuovAD8
0mrHn7cF3dZ0ieXgWKpAlgINvolUsVUDYzD3kvBfPSjIfZgrIxi0A3wn3nzsyxOASGV/JbzRzttx
hUQYx5DMqBANFbLYPttJ0Z26fL19T9vGCu51cHDr5gf2dZLpulYDTc5ua9nTMpTg0n0ifAXQ/j6r
Mzvlcdxs1zMp2ft/BDIaEAlqU3dUIH00JIA2Kd+SLwoK3KKbHADaJPMgMra7jCuJVFVWlUagcStK
BSwje/gZYCao8rq72l6+5Gfl1/xTP8gH4Ks5APs7Yn7lofB5ZZxtlX87MKMlYqdLaTag4FGRycrG
X2X4o8r8hYcMuinGAIArAag5CE1Yr2u2iaYuKOMMgPwoxsgapP2CNbOk4FWHN03rTRIbu01T3ACD
D6alDxB2DRFdNJycddPdrkQw7lYVpKgTaHE4BbNiU3p60trTYNodGOnJp4bfVsIYdzvP4SSICfjC
FfMiyN/n9Om2ifHui/Gs+hIv6C1hGjMTw8ey/hEG6pe0m5zbUnhXxtiVKMxdG1GsENqLkFE3qaPC
CrtjV1zqT4CrarDf/+oaG3rVcdgWs0AZ1rPgWMTGQS9DznG2/cRKBmM2GJCKQiXGeeYDsRVb76xp
l49WfpIP4A31BFTtte/qr9uXSC/pQ0S7Esp4WzPrNPSOIHQy0d0zklMTh+5tEdvV5JUM6pFX7mjo
AJNQ02Hp1o3uFDt1cz87UgwyOuDxN2SIARQwXt2Vp4WMf5hDU0jKAmKTkRwN0p8nQgmqeo7lcr7b
h+XKJF+SIgsgRwJbhWYX19ANwbv+N6Bq6AEs6PypDvTvG/2waNnmpEA9CB5WRKF3Du0keZwHTuR8
WzNkNiYLmiwItYhWyckuaS9h8+W2Wtx239ideK8VadXUVQ1AcLsslF0G5KY0a31sC3jCIvB6vjxZ
9KwrDZSFNBwLumbby4OElW+zdcRJewGnUmKPSc5jItrWPJMY8BemorHzlE0wTVo3IkxSQ/PSLgTo
RdG5yTr/9g1uijFVDIwAEkeUTcZ2VVBf9rJaq3govhrRTyGPrE6vnX8nhDFeIeiWQcHEih1MV235
2konNflMRrM6B2OoYq7Jk0kduYKMvvUBuoydusrnGc12re+3HIXNnEohl5c6R8rZOcjZv8q7yFEv
gVdkFt1szR/1u0/VyFYSmVcdGNrVKOsjEkPFnuTzEjzc/jjbM8IrAcxL3ouCUYk5xgtI92yEo53O
9+bynJR/TulTV/00Bks3Q6vIOD5v0zesxDK2m8edJCQjxMrdYaFRCpTw9sl4EhiLHeoqzkYDFhv0
z7rwNWw5tsP7fWpbK48Q5KAX6muodTMfY/VB671/9/czj7mBfcpgFqBrii4eg14/CpnEuaLtRZTV
V2Dsv21HYwBUlYr5oOpEa/Qg83Mo6RRQxezY+1TzZiWO8QRhE6gFQRPCliLgv4kjZlkOofzj9r1t
Nx5WUhhnYIYzwCZpgU+6N/zRL5/n62Ivbohp+/HIy1S2MyXTlE1kQ5jOYYvxeaFXorBAWvoy+4NX
v2DZ3aF8PtMX7Y4CbZs/GpdS4qoospCdxrNfap8fwq+VfEZNcgWUoIkK+cmpfAnh/CKA7AVYXHoF
hOahQm49GAYqRiLBeNNHdvUgDZtUGPAFgQetEUvOAivROFq59dQalFcYDEWUhZ4xLNEkUdS+svwa
1zjblfrLaOzDmGNe2yd5k8LcW0TKvAdtJ4IH+b5M/FA+ibzu7+ba1fokjHnpZqLHaovug4IJpPGZ
Lunn+/4pOvBwujcfprUkxrLSdCgyUayoFjR7JbWUQ+Wh+oXR+Mqe/tIwFiQ4+ZdPGNpaKGNoLaDf
opJG/pJPiZhLH9nzK8RD6vBhLDnfi4XOT7NlmoUEr8RiPDfAfQo8icffsekOVwd6fStXLn2qRj2C
p6UHIv5sN5h/CBzpLj31J8mZd1zYIvpVWNtdy2PeXq2LRTlZ4OK183gf/8h/vM50PQan5i8deBIT
whjqiGeLt66z2clfS2ae3x5RbNLk0P44s4gtYYIFMMfAk6gAc16CMC/36UhZ+Et0lxfKINucM/8z
NRG0hxXs22rY6Xn9GqvbXqJOrvpEUey6B+1BPOyKXLPipOUYOjWyD5e8EsPEAZkgCGazQExflMOd
ZqSJKwadYLdVr1tVEimekY28wHrzy6oglKBUJ4DqZuwxCTUxCxTUe4ywBrmnKR60RnwQ8yW1Fj3a
iUp3ltTnz9jjK7kr4Ac+suWVijbUeo+kAa/5fr5QpofwRDta/SMflETcPOJKGuNAs6g1x2pC7BA8
t4GrHYYSAFGFE+zN1lKBDmWqlvE4/QUCRCy3cU2HKuiHr7qSzrjWKarTKqfbnelfAEPwezx7yp18
lrFDW3r9jjdfv+l9VuKY7xloUzdPLbyPNAdeWi+ndoSLm0ROxrzZxjBWchiXKhphWocxDfr8yjG+
Vz/jiwKwdR0o73fChLke0IFivP6sPt3WHc752Pqk0IVErWID+mrIfhaqX0RBvOq1wZko2BSzskX6
31cmP1ZSFdTAtrd7zORV2OEeW/COTr8+cZiVFEYzZzlWpiiAFIBIusuSOn1dPlRm+vW2mK0EYO2/
GBUM0ryahwypWZKqNsrzu6E0P7GytRbBqF0GlNAxNQfaaUgt1fw2mj/qgZM7bxbX1kIYnUu1OE8J
2tJ249FmuAj+cMFND+rljs7QI0ByykegFPq3b29b1VHdwE4YiD0lFqtCj4Qy1jJNsdXIUq/6V7wD
mCQLMUuvXMM78UD3tlKHN8u8mR0AP/S3WObNlacoFVvMtyFSwgyFK6L9+dO8x+GRHvDqh5sa8vYK
KMzNSu2slACVRc0X26pEiqyI1/ekqvzBDb5JYDcRoiCOyKzg2xVya5HOE4bQEUQ/Brb47c+1HTGs
JDGFiEwIo1E1kbC3brUH9asV7MN95g1f0Hu3Y7tzw32RO5QIoj+Wka06gDeODjyt4dyoyny9SBGW
MKxjxV7UPxVtFxSfMbjVKZm4aJKKPC7mmQYL2sOgNn4cGakVZi3Hd2wGJSs59JwrR1gksVxoAaZe
GxLfR3L2o2lCt+8MtyWaWxiKe/vrbdv4Sh7jeJt0MgRF6ymwEBYlZ+Bb2dKfFD5Me5TxbzC7rHga
ZrI7nzcFwBXNeOPObMHOSUl0RntwirvSXTxaaRBc1dUs4oHt3jGOscezvc2iOlaQ/huCsZDf4VJG
evy6NwOJFNaAHpcuS3SYlWqsxIq+c3cjN6OSlUzGX5dLqWZmgoSvy1Ai1JCEdX8o2AYFAukV/5KL
kfk/vNnbIRkPA3Y7U1vofNt8CB8kt/YFewG2geaBM5xbvtkcnVpdKTvSKcYgDA+GULFnfEqaq8x2
edT8xTG9GLxbwovoU8458Wx4lc8rPXBMX2MckGz2MZbycNQG2x7meeRBT/IUVWN8CwbflzSKUTCs
Z4tSbcTgtyZ4IHJbfFDPmjXGMJJXmsIHjnXSr3TDi2uM10GGlIshZcmdQrAyBffEzTC4moJhWD8H
eIwHuz1RlvTB5y8Ub4ZkbyqrMZ6oIWo8V6RS7VjSdaufi97W9AqZvFh8Bpl8rT6MEzJ7qc1DTNHY
cvGNoKgck0uZchz4dg6/Og/jbtQ26oIpR8gUhNKDZtbuolRHU5qu3WJ8D83BtOYcOxr6sh+E8JwB
x63JGkvpa85H5d0rEx327RDpnQR1DbsHXf+eDD+milfp3Hz937IFdi9kSZMmCwkmgyi+BzlL6Pli
ItSev+mXMbOJR4sWupPxZni2WOHAdy1KiviaaLIDm1Wra3O2INGcsfG+/EyeYCpHcCoA2USxBFfB
vojk1CfUNXY1xqGwNeLctphNX7D6A1iDGboqQLNPtc0CuxvRIIhWpwoJR8rmJ1xJYUyjqsm41LT9
q6lem/5R1N4Uc9og205nJYOxiWhRWkOkPdL5QPnYpqO0D59yVNI6d3YwA+rrJ+zQejxSoc2y9foT
MmbSk0VpRDrgE7+0LxQXvPR1u/pC/ze1pSvlFBIcoFIeZaB5ho7KuVqe5jLWAewfoqUkQ3KxnIPs
YE6LbTTnMOQNMvHkMA/yOPZTh9U6dLfKzJ6SHyoCn6oA9sWv2wrJUxXmHa7z3IzyBZH+YjbooSWj
vhtVLbTqYsk5NYLboj70IPtOUYQyzzAaU4x7PRcx+i/vMPxo/5sTfYB3C02zl8UeCmK2902xK5Nn
Edzqt2VwtF9hJwTAuQpQ7hqfp3VFL94NpxYOzHCyxO6xT62B2mY8Kg/jkad+vDtk/Ae4qMzanOE/
dEoG3fiAZ7DC1OOcjirXh2cdpU1dN2UZS2yMlCjRxFruX91zeVH84omCEsNJujHaAOUAZBIZjGE9
sBl4wS/1TLckM56rFzEYoRcoP46S37bXLHi5fbTNgGV1MsZrEbEnfUarb3SCuPDoBDHlIeJle9vh
7UoONe9VmiTkYZyJFTwwIJ19HUFmc5TBfI6Si8snGNluoqykMU5JSGYhFlr4YnL/N9X6ZKExfQQX
MLppk/8PAurNNHAlkXFPmSFHwPuBRBWcqhIC6thNnzMHlGCOftYccGrYGtixRyfZ5YC5SJ4NmzYZ
5X3n8QojPGVlPBjQgeRApF03taqsQpXAYf1tJH9W0sFYHsxa4Zj+tgX+tg02lRjgwkrsWOOul3OR
XGMszFTuv1JSNmEYUdfKuhCMiqUwYGzHEwPFkgxnbEZrMrwpAapexKPq3U6R3r4om0TUCwmXpMQ1
dg6xF6e1lYPsUQuhCdJ8LUH75lKcnMbPfHWfCZ+6Vkoia4LrWXx99lcGM8dTUnYxDLNOdgXIf4zH
jtfV3FaUNxHSe5uclrxZpBw6m1Uon2Xf0zA+LJcFUzcYoozDdH/7K/4PH/Amj/WihvofmNngjI2Z
3bSLbeEseRRfwHT6T716b8IYx1lpqL8HKergWnAKi8OUfI2Le86Btp3zmwzGeYZCNQYySRVbvqaX
xZFP8cG8aL86JNUuHREQwdz1mf00Q3uTyTjSNBiURuvwFInRw9hds/JuMTlvwrZFv4lgvGc9a1qd
0eGOrrzKoIPVvxriZyxaF4GLaxj0n8zNJaTS5VxGuEDZqAtv2ol+vZd2POaRzddtJYa5LEHU6450
EEPb9liBx+sm+DQWvq0I9Gc+PNIrMcyFpYU4NlUfqXYxafYYGFamDj9AE7FrAtm5LWr7aVvJYh6a
qAgMraLDRFgsmhzql2o7cLIjRQIC+rzN343ZVIeVROY9QejTxmGMukLV1tayHGvzV5k/c45Ffc3/
vkL1wzxeVy0q2F4p8I92oKR+Hdbn1EMCB8snfbj9vVR2n6kZ8nTuaG8OT4cd1segDewuzB3V5IKy
brqI35eHlcf3PjbLCaAHKchbSwGGnsODsS92tLRGuxTKrvBLji7yBDJOtl1GkYwpzpZoqdWmF3XM
OS/ThgRAHSiGjM6LrIsmo4FTBtQkjWIeT3pqScrjUvJmZrdGGd+JYFRO7bNZmAfUlxR/Qr2XjkJR
BDTRzQ68aGnLoFayPuzQtfWSxuiV4jhXGiuqeJem+2Dfe+1JAiQZgA9+cXSdfgJG199JZOqfSyU0
WtLSAM3SUO5pLXGn3GGbxBVtycJW2ANH3oZtvZPH6GAxBVKmNbjNJj215FiSytLjvSo4cvi1Uhsn
lB+C6BponkZazpu/4YDfiWa0sQ+zPsfw43/Ti25HWSv4DFPSRijzTg7V2XW0pAbNGPY4YuuWrnyd
fekgWAjC7zFOcE39Ypch9AbFyrF1KDtv4gZYLQSQvkcHnHg524bDxB9jSMgTRV39sFWm93maqtKA
ndmpdEaiWtMIuPvd7a+6kXC8E8KcuBPaMTLzEQ5TARAWALiMx0x2hu4ZtCecUOp/mMjbgZjXOltq
uVBpb1I50+Sm9+uzYJtoNYV3mLACTgiPoGYrVHx3OubhbuumWxoTEoVdfBkvy3EA4sQAhvp/RMuz
raVv52PebxIIsakH+GB0a4Py3FWufvgHFIjUsD8a/pscxnPOajSrEggPXpNE+nTHB2lfn5LdvMs5
z8DGE/fuAhkPOkmVHBgYOLcD+Z5U53B0R4zA8TbVOFLY3C+QctUgKi4OyYKsLJYY7WY0BnkcmFsd
wPVp2ASwHEVVndJXBSQzEjFKmKTdhef4JNyP3uxMZ/6Y4lb/4Z1Qxm3mhjTHs47DIfGsgI6aeLkN
ZNajZql/Za+YArctmneZjK8sIlKPrYZDSgNG+IgXktRuI1/nQZpvzXu9OxjjOvJ+UZOsgRpmpdX+
FV8GJ9yZXuYIrnhJkTBhD2s6P0v/YM2aK5rxJIYykq4fqAU8zv7kKZl1zpzlqF/k84wpSck50NiI
b3r0SDcsT2P8CbjENXmMMPOgJRKiIqxdz/7tr8fVUcaJhI0pVQUdIgpf4kvgp24M8P3YTn5MrnBP
eVtCr+KVXXkqwziUKVe7RqFTRY2ASKXxowSMFzmWPEYuoBjnUWNJDCKzqRYBi0w2pigyMIaBuRxI
xdI+P4X+ZJd7qMuZ1xziyGQZDeo66suefrVyWqxEzqy6vAbkJ+fDcV5SlsYryqW+HSmO5QLsla9o
gSMeKzor9ilaGirXLwgEsSMdOt2325I5SqkzDkYI+oKIBr6elj52/aWKOPWJ7aDo93PzAUm4wVZ0
QzeO0k5WvUUpah8h/WkslL8Ekt1NmYoyj95w+MO2xsHW7kVn3AsRo6IK6RTafBC/SnZ4bDGwAUCU
CcvmxGns6ADsfW6hfNu1iCDCESVMIJtswYyAt2iZQDiFnIHW6XJfvY4vPeafVVf5mVzyu9pLvcwW
PB49yaaWrgQzn1ELdEwh19CfLvyRyD9qBVTDfWnd1pVt97KSwrwOehgCyoxObemPzYlOuxWYRxk9
6StWdX3T6XA0zf2XMpkvaRqDOMp08IY2deTHwWmesJa5K0O3+It4JXrS5ZeWh4m1aY6rg9LrXoXy
aQOGG2nEdfaqafhGqIGLXAExkThg/lpO8mhHsO7xdPuom6YoYw8du5OA3ma5DsQ+X6IggM5WQWGN
kmNMPFe9hRcEjqg3EYyaSAkm/OLXCVBX/Ukb/MIjnZ6S7hpXc4Tv1Qudrw4xPTVzubc3NXQlmtGd
RozDRJpxOjV+GIcnObxXW8488Ha0tJLB6EoXS1HclNAV8dqc4l18MJzF16x6j8cJ6IG8ba3NEoEs
KrpJVCwdmGxIKPeFGqRSh/o46MQrmDsNzP7ORiLOJMqWH12LYr4cIKK7PKlbGjwsv/QOjK5xhWxE
FY6SMnpdBU7safz/94Z1aWUFTMCi9bFRdz2sYGkl15QiP2wNu5sGTtTCMzb631fGNklIVkcVYiJJ
8ZbYM7tnDRyMmLQOWs508lZD5d2RmGAlUYJlDHPIAqGs0qB4KTvKIbyAgNRJXQPUuWipBKalgmWC
AjsLDq80tq2jq0tlkiICG08E+heIwDP2sVd1GI7KHoQg+GvcBMUe3sjkZnz2JlBm8JnUXJKCkjpt
RWgPddP+mgSyj4d5N5c8aJlNG1+JYopKooBOTkuXZJUyseL8i1y8yC3PifGEMJYARhjgyQBHzq5l
EHRgHCkvUEBNF+e2N95O/1eHYRzWKHSGrtAd/dGmNe7Mid1upyPKpNAXn5n1XCumzLguc5n/47qE
HZ1ordEniJEFUezrf+K6eIYgMy9cH4f/sW1hp2VOG9mjO53KQ4kO9XKJ95SdKEbp8aT6qJXZkfsJ
6G2cV4XzlDRV+gCWU4cD0UkKfxYEX0iSWrEBPnb1McIaL+c70u/0Ie0CrKWBh8EkGju5iz6igb0A
SCIHmhEl18Ahe/2e9sYyu3J4K7Sbr7hkGKYoagTNRMYGdJDIZMaA6UtSXWLttPS8R27TXa4EMPpP
ykbtYopNFireeGjd0R324CPLrQ50YOOdApo1GuHyx0B4glmDUAOgB9AXPAOrVDQtfjaX1iig25TH
h2TM9rc/3Kadr87JWERJooQEPTKTWK9s0n7vAJ4785DyeEIYM1BAixc0NCBapA4MWfdSGNgyatO3
j7IZKEDJfysF85KWgFQWDHqWfvghiMcG616LcO673M4iQFIFHpYa7SJzzIajLTxtZN7WqJOQvyo0
vcsfjfChkjglPt79Me+pCCbVWNDw+0l1LcbEajEAmz9wbo9q9AcLXt0e82RWZmyCv5AKeZ2jrv0G
rdrB/dsz8hwT/bEPwt5iSIkRpqgT1t9VaLnQiZas7kvUzpfuKEdXPJ3B8Jds8JKN7dL2m0j2he5L
ARvqMkTGL8sjaK5B4DnslH3lBo+0HJVys8VtfVxJZJxUMDRtuNSICQgealGwyxb0C+QuBftZ3Q8g
R70I5EnIZCtVKu/219wKZFcpiMy4r7pHiYrEEF2WxkFKk2Nm5g7QKR6RFfmETGep5K530uPc+KYs
G6846MswxrhgyuhC2X6Cnen/3db9xBryOsNi33FjGo06peUiYfyrL58qE5Embyxns8ywTgZYT6zn
iwJiWUxT9lZwLz82EPdT+Q+ttoIdSMmqT1PuUib4zJY46KJbAeVaOuOYh3peDDWg0k0sM8132fBn
UB9yZMa3NWXLt6zlML5ZbPuSyBXk5NVLmP4RVE9J+XxbBO8ojF82mh6MRjMSOFSjrdYS6slRlsdM
4LXgt5zK+iiMG55ipa2kBEdJtdYeur0WvZj5UZycLj1X+rGfeS5z++6AeaEpBtinWS9GDLMIy6yG
i/yqHIyXxBnAXjcdJjdz5QOFEQ9snuPczGxk8bdM1o0lcyAFApVJBx6DA63SKE8U/oVmUsHlExs8
+loc68PUZRHUEuJUNB+nKbX0mqMdW4+nDNAQTVJURdRYPKu8SwNBSGFcbfmnHt/nvPXAzRRjLYB5
PWW5MVIJU7122ligTjkooHM13dy0Sqyx8fccNpVCBqUb9b+AMma0sBnkOazmEs5ifuwa3RIRDfdP
ty1qs8SE+eTfQpgzmTIxejGHkBylcgSnmLN1W6ziphjCpn2VxW6dBfBWlM6Qq4KbX2wlnHm8gxIr
V/UA4cnpdQLWokvAqT8cKG5B7mDmdv/vjstyoKqxobeyju4cXWRdTvmL6EW2aA1fQqROAOpxRL+4
oFN3NB1ut4dm7uyztrpqtmCY94OkkwSnJQeszFil3ez+hgXizadIHM1hKVLzzEzB6oVTJpiMEo76
vnGAnEi1FTPogls72SXGd6V1RNGuLiUo+3rsePMG7beoo/T1iZmHL9C0sUwXnFi1eswytXbidbvo
S/ar8iLPxLIi8WRXPdN/0maJdlFRH87s4idP0ziKptD/vqpZidFoqGjhIYppfirafsn823rF+336
QVa/39VFmOUtfr8Kc6wUxLZaf78tYTuIeLMVllyV1EVZVg1EBKnVxdb8YqK7XP0hX7pD7wRWdDSu
kwsCe+zrcDnveMdjPJFWVnmOqhRy2Dmwl3o4zlLAKZhuwSW90xXGEWlCnIp9BhnZSbJhk6iyqX4C
HD+edWzG72utZLxOIgpKblCtjPbjX1juAmJg68V+6+Wnci+7lV9xixpbKdFKJLupv0ykF3Wqf5QR
vHxID8BYwCBzguFLoJJxlJF3QJV5auVEk7Syg7TWDfzOAVuPC2AWoLLEdyijWHQt8LZybpHxrj8e
u5nfKpFhJBUkdt44W9hPACQM7acFnnwB4wag0JKLfBEP8H3WfIQOXXvgA/CG0zfdngLuRUMyMWTI
YocFWgsF0ir8FZMKInLRS4beJprBSYm238yVHCYMNatIVqMEcYDkY/pT7rG+gUFNME82R/MZI4cP
7TfppwhFAg/SXv52+643Y+CVcMYWs0jB86XjkPEynNWmANyDeJFr42D2vIYJ/akPD9ZKFGOSrSoO
85BDVCkTK4j2QYgWd33fBvtC5BQmtmOrlSzGKGWjGRdMRNMni7IMUnhf6ekVAcsPbP3p9h1u+rM3
YSycmKzXYi5M+IDD9NhPl2DgaAj9Y29c3Gs+v3oOVKHW677FYehwmLqjk6HjqeN7sq1EGURA/1X4
10tdyYlUMgQ5pT2avOFE7S1+RXyic8IaJ4vk2NZrNrESNYVt+TdNqFTcEcmrxZdo/kT/an0a+tXW
ImSxKosS8bsm3hfJk6wdO66a8W6MeaiBexwJeYobS/b9j94XLtI1+4GEBzO74R+3lWz7xoCsq6BD
TBET3x8n76NmJNhYsNM2djOh8lKhHSwSAu/stqD/YTtvkpiLI0UlYO0Ikka0BWhnjGINYs7Nz9Ec
/gQpkA7yt9/HYm5wWhpCSIfYMsNm5uAlxVHhoTNu+503Eax/NRbAUUU4Txs0jaMXxXcxElsHVZTO
jkei2/Fkcocl6Od4Z7OgKkNvA+P2sirK2uu26kr7FlkZSJNiwpq61pdmP/rTrtgpiJn9AlvQvAmQ
j9uvjDzGuVbpmIUx3f0G2NeTvqPwHdWX2rT6xMqRTqbO+EfwEAEaUOQ0VT+OhTCSGVcLBl55SFVI
BiYLNl9/UBp37dsCm7MxHOJht/h7/wfhlDg+fNP3Ql8bXKvrHSiRsUGrDWJyWtpHqfk+mXea9jCi
hnPbHD7Y3askw5TRQVKBUcAcL9RLoY5jrPf2JuqjJRkflm70wry2b8uhH+idwqDCICumCI1RFENj
07kymKRUpTF/SPKrqJd7MRg9retbC8iGblZPfm5WnG/Hk0njzNUtKmoR9FkEDf0q1k9Rk3mi2TtF
jtGQRnF+3T4f9Rq3zsf4L5Ihj5nBO2YTso/Icxx9u/37/8NtvV0g47ZAJmkOrQ4B0Snb0zhc+xbu
e8DlUOQDHujlB61gvhbjtgKgrUuhCrfVg7HAkroeoBHJ5JKguucc64MjYSQx3kvsu2VaJhyr+oq4
8KW1F6BiyGflJx3o/AdrxLyTMQFhaJA5jwlONnnppX0wndTSzuaVrmYbd9I1fQK9kz+CKRr4HFda
YpYsgAj6vJhqu564sgfGobVyI+VmCN1sEA2Dnc43HBSbX3lqyE448copGzEWgOMUcCsi2CcKW+2T
UZ7NiwEgEsn+9agYbBN8/hTwVu/lnRzmWIXUpPkwQ47kpxe6ZWYgS1Sxwhs6vGbEh9Ceei4V4NQE
qHgauo/vrXsEWtZSEQ1PQiLZsaF6JGn2Yh570Sy4t7X0g9IwohhHIsZjoxGKoYJ4CwhnP2v0U///
kD+MEMaDKHUvig3dK5vqpywtnUZ7rII/P3GQt2eb3ctrR1Qwy5hib2j7Xi/A2dpalfTltpCPSvD6
pvwODtiVPFmcy6UocJJoT4FaKNZN79V7ZcdXgg8unhHFXFqmSQ0RdChBCy4io/yuar4S7EDSqlan
tEjt2yfb1IPV9TE+OBikRp8GRD1gAnCbUvwzI/pBlAv/tpgPbwlzKPpnrN6tDqRfyqziK2UJcZNC
c4OGuLdFfJwhZmQwfjesOnAOUj6n1i32/SHb55foFRHJ+IW5jkP5tJznXc3JW3n3xzjfEQRgwxJA
MdoqdZJe9DKSW6LOoxv4CLrEHI7xQkqRyWVEOcfnA2WZHRz5usSgjYzd+Lm2c7s4EtMaABk9YvAc
w71P8ZUHM847KhNXiWWSG2GmIN7pQ0/W5msWa7ZOAk4WuOkE3zSSzc2TLix7LYKqFGFuj3FiqfWx
kb61vICUo5Jsjh6K7VC3HTq/sXApqhfjX14Xm5vLSpUXQkqvq37RBw8GnP7/p9DeawWblBtdUc26
gidXv6IQ1TndvrmmZ3Kte4oUDORu3qE+lhYZiay/mBoxFAKJ5g4FDEzHPGQK2K/4iVIs0Bo+r3LP
0brXZGblOcyO1AGhgBOmsHi9NB0DCduXyD053oM+eO+iXeZgjPeIjVYsihZRlOIbPnFbcOsCJfzr
31BYwtNtaduH+p2isEsq7RCA75OSVCxjbeVIbZeFWFL8GSmA+RINEWg8BmEMFp09pRcp22yUnKpy
V4kHo9jfPsjHoI9e25sM1lpNYya9ZEIfpLN2Tn/Qiwvd5miALPXr7KDkxftOm2a7EsjESNpiqnqn
QmBSWsPX8IFOeobAVBpUK3ikySsfzGA7VV/JZIIlXTBQdJ1FOPnZIm7hxX/+H2vf1dw20nT9i1CF
HG4RmESKCrYl+wZly17knPHrv9P0PiY8wnL29X7lS1ep2YNO09N9Dgg+dsrJ+pLfyzYhkWAx+MiH
oli/qS8EM7VAHvWpVQsAHo/37V46NqAFU04gJHAntwLikuUOj7yeL/eLMh6uZgF4uStBdcLIzrG0
leOpzvCiY/pJ3lCb7M8aIQslyVkWHm4MejEOBAaUE2wqmhGuDARMwRMaW+9AGQ8IQawL09WJK5rO
753TL0QzTo9eoB+M4AFx+s3k6U528PcyAFtNuwYPdOBy+Z958phqoZmTclJzBLP53HyiV674nDj+
xnrs9rLN7zG9nxpmvJOpGpREVZuWGJ/Fx8ZTNt22bhx9r15ApdAfwbMhoRHRN63deWM+3Q4OPFdl
4o9ZSa04E0OI0u5j+aAFf1IpXL8e21IaY6NsIvTyQGMR2Mr0fehfhPxZEDe31Xj/Mvn7KbJbYr0W
i7U+I44WTVg4VlAUrjgWhW3k8uD4svk5wgLSvaF0MhCm8t4JhWbidN/XjxJss5hrMWXJYAynLPoh
mwOgBjVNa5cTmIAtjpY8CYypGHXRRAXF1bE2T6E2PIyR/x9FMPYQm7FWg3YQtQOWWuvopRHc21+K
TuG9O/86JZNZnTDNxmgw5I1ySArtJn0p65dC/KvV7yoAJd4WRZHhligmDSWgg6g7FaKUSXLDKbYL
QgpX3pRs5kjifBiTST59ZM3NpIlIPv1HWdlkqBj+mypMkhl7ucO4G4ISrhfbrNY3TYnhm7Q+geGD
YwHr92jz+oVI2UWsF/oa1K4JTODnZGdw8C8YsYDkdf4skVmyZYl4gRE1lckrStaK4Uho7nOyIYai
2BWcHg3hV+GLcaCU8n8HTaFAsZBIRrPQrg6xYTZ0+FTWMwYTveCAkYI9MRn8f9GPiQnqPBjTgNcM
rAKj9CfuHmpLCJ/UZyIcA2os7+OtWuJCPSZE4JVrkI2sw6vpRnvt7okeafhcvOp2d8Qy1Eff63nA
Zev2shDJhIywKsOpG3GixaSq20qaxE3aAm8gsb5j9cRwDLOsHStpS6dXp8puOr+w6ySZd3/gItef
wY5vpLlSqroI4oGk1U/1IH8RuuwcgPQjGv/Pz2u/2xA7u2GOSSeOAa6NRbE1o4dBONTd59varJeV
C3XehZQ8aol9iko8c0uMuiqWg6cH/Sw80tQfIUcDJ5EjdbX4weS/jBuJhuYm4/sVGKfyZAZ+/OCk
ewVjdwkmu6NjDiTUDsUWD1Fn3Vqv4hj311JFDMIU1ioET7HoVu3rbX1WM8BCHcbZ8z7Tg4GWV3tF
B1rPg1Zh939+jng3ntUiDgOgtKCOdShTZ/xcRzKu9BGpptHsJrMJLHR2hZfwLO/V3GnwvRBwTrT2
FW2oIckLpO+nCWGS2HDW0GfH0ix+w+9hLQySUAD9MgVt40y7dfIX5S16Gjdo5X2Y8dysfzZzW8T7
hmwTVL5yELb5/G/YJMgw2ay7/CXMmRujNVZt3mlYGCYAEuKRKHfZUXRp9ZM31LRmQAqWhbGCJkOo
wgjTMmwgZE2lOtiFfkzN4b6O/7ptQu9fwC4nexXBfNow0JqxMWew4IBRhWisNuoeGx7FUQLgVbOT
OK+HPI2YAK5n4AmsZR/zUfUjtos63tgL7+8z0bqSq785kYbgVJbP2cSBieD8fXZ4N9SHvhtCsPck
8qOlnAt9z/keZMnv7AtLjthItQzZZB8TcqFJo4CWAZWz4f4k8iQmhspV9wrILWTcQX3vtkw6k1si
mVjcyUGYWHiRR98JV3wYdLSnNzpuq5Anh6ny6jQeBHOkvsne9+St9Aqmp0vBIG21g/+QOaVXHGdP
xvityNuYWv1ui2Ol/1/URWk4x4DqRxY31CcjeeXSCa82aBQN8IKGDiwPiUVFUZLKMEyDamTPPPgn
0QHSzDZsnPAbGG4Ol3fX5w5rfDZv1HLVYDArIgJMwCRcgd81m0vFMNECQ7ZOdrFwF4r7ceTcclcb
MjSP8j8ZTBxKirm0FHnA4O+XeUMcr6pig4YOMrHanG9RdCkfbtvk6vdaSGTCklE1Rth3sEllvEv6
k99zbrMUZ1ib10B0j7iq6IbFLjak41hP5SiCZ6l8i/1HX9DcSn/rql0c7WqZd1VbtQ7NMIGrh4di
kH8xd7W2GSMBNJRQ51l9pLlUjEed8h0g23YjEBRrW7YB7hfYvPbSmnEs5TKuHalSW2ZEl1uWn7vx
NSzvZt5C1Go/fimDcetW6hLTJ+Cc8BjdE3xhAZg9MIUfgAvphp7lSpwYuWYbIBVGDUecxyq7L92K
AO9W0Vl2xOkcTZgF/Xbb9ta/FjjakHnRuDYv1cgiWLQo9wtZwtcynjNoJHwTXmLX8tqDjrmo4AHB
0RlVO3CTF45gMoN3VrkQzPgZ9oFzaSwR/KdDdg9Ev7sedQyZBv+Nd/0QrzoyDtaXmVxKhFdTNvsk
P2Y6Z5ie9/eZRF9kRhvmCe4rWZmeMi15Nkzeiy73O1HCWXynMGpFIW+RUMxT8CR6VJTm4C2SP6vo
2YZ3xlZ08wP/6Fad6vqV2K01AxNXE+YxAIWj6G+G+Fzl2n2jqJvbxrB+gCYyimnJomQxbqVZvYmy
Fy2/rqnOcVGdByCJ3RaxWvxpWLz6nwz6DYsD1PJcNf0I9gbwKZBLYUT/LfykHYDiAMAK3tIDTyEm
UfVpGmVVhTjRAmoqGD+Hcehw9KEzee8/V30Y/5mlulAzcDOh+1HviXCNyBNaLBjh+QLdFp5GawXN
8vgYHyqLIO7NWUJ5nvW2HE52LZ7L9mte/sBLvJGfE+3LbQVXs9biezFO1ZrNIMQ9jlCsY9Oe5Mwb
huQs9kD6L9JTo2e7LPA5Fftq8l9qyXiZKSNVhiAwxlbM4IEZbKM+0MNkcMTBYk2z57EerSeUX1q+
gzYec7my8C4OQ7Hs/BXdAQy7RKfRsIUfRL0xfyxP3NqUEuE/Ww787XdP6IYRvBslnmFad/B0ALAB
dP1RQ90WH/wnXl9gdU7keqQyO8sDQsIWSBgIXMFkG+fwmB8LrB3uiPxI/R6mtuF78b1wiA+8eoB7
tkxUmf1SCqoBFnSp9e2usgVH2mIdDfuO9VMIwgGbt1lMTvfuaC0J/0z0DjQWxBJNwlYaFQSZoD1m
1l1ieHEq22bIwa1YV20hh/HGOJ6qIQ5wqP1GdMoPOtx/tOs7f3PBfXicdrxJhNU8sBDIeGM6xZY6
FD1WC2flIA+dG2ndVo1iTiJ4v3aHK7q2kMM4YD7ieb0K0PxIQkd+jLfCLt33e+wx3onA366/aZ5Q
OuNl+KHilEKrMfsqmp0SCAq05vsaops8sGfhaM3e7Yi2GkIXAhi/ixu/7Y0YAnS0yKtMAVX5cK+M
0j4rx0Mrdk6a6c9z2HBuNJxPx97WBlWoB3WETZrRSzK5HZD0w7DmpSOecoyzJYbfDgO5ObiXHghJ
n2C9xcHRj8YXHZA7sRdXuA823vwwcBfi1uP24miZ5N4BSyltaPpHOZf7/kzrTNUbbTVPe1Tle15v
ntzrhpsbTHpvGmxS4xUESxnGxwpTCo0aA9D1o1yfepWXklaj9UI1Js9boQ9WYzDNO9ZO317IXPGE
rW0vt2xu85GnGBtXgNcnDxauiq05vEjm8GxlaF8MOlAZko3cVRzTXC/KLFzlcfdQ0PFk3D0daiDo
lThIWtScXckGFMPOwA5IuhP2NS+4rB/l/6ThRvx74jPNVAPxJy7awX1/FF4KR3CivQhwavPbnzXE
AX/5t2oKm2WHPrDaZIJqrZQ7UWVup4G3Xr/u2VcRpO+ipM3HCV1kavTk/skYv5v+1zp/uh2zVp+E
lmowfj20UdqmoEDCNY3w+MbdjAYWPbHx7xrvFz0vwf+qD+PFWTtFiUWNENBZAxoWBVjjjN9St3AA
s72hK462NW3NUcHixmu7/0MIuQpnfLr3p66UiENUOssHwufA5MYHmqfvsCAxcBPqanm7MA/Grcsy
N6V0hq6Vnz33VvuMFSxPzs3UjqfgRTHErWnwQNrXY/RVRca7dVC8SUBa+VkQEdcOLXxmfNQH8qP3
4fEqhykWxEBJh6wiPysfRuFzZuxH8zEfn6IeEzEHHRv1vVa5HEMlQ7wllAklgt6GcyFBOc2uUvtn
oGztJMKYLm5EaM3wng55FsMO4/mm1AZdgXxeuv1rDfIivCe4P8fF/g0j9Gqw1EVLtLAIhWaGyLii
H1WRVRL/NJGKBztll2zFs25bW7Cygi2Dc55kgOx5gitVUzRDNE2DzXGDHvTlSCxG1jM+mIV/5Qbj
OJ7wVX+OvyoOIOANV+Z0UlbPVJfQOaTBG2BaMSaK51gtEgkiOt2Xe8Eun9vdeKABsdQT7/ghZ63m
W4pjLdUYkiEP0RnqfQxn9V8DHr0VTwBjlUNt1alIPNfi9EX1n8yZM6C5lgIWCrBvNGrS+Hgkx3nV
5YdKOg/ZOQw/cCyBowO7eQfGXzVOFMigfVfRo33X+lvpZR8oDaDPzx8UXEvUS62YxKYp5RRruEhB
YtjDl5Wd4Ghe/5cKJrqIOxLJO0PGrzCFJYm+CGlZ8qK0d2XTguCYV8bxhNAhL3I1olPb6PSh1K1w
Jx6yJ3p+FIEII2ylw+y1/2K/aXXwYHmM9JsWMptENkJZvhyjdTZeQyc/AznPxaW7cyVn2pcfAQ3B
UZSnJ5PXDHTyhHCCwevxoSg3pnk2xi3HINfy2FIvJkgkoZn7F4OsN/G+P0rHahvgco+xZN2WN+E9
xoTdCMPxE0hSeUUkTz8mYhh61QQ+BShfA7YG0ABlFbdFn1N28VyOCRu5HMk9jhEZdD6J1VMGAlvO
GXJcjJ2xAeXw2Evk1DR0TO13aUbDX3IIMt7I7T/ZK9DxhiEaukbbJowpiqWQCCk9ClXjFzlS7DzS
bbPlsZLRh3+fs65SGOMbFLUzSnrMyAtAaalf02wPYicxPaa8l8j1ZLxQiLFBvTczQ6SHZA3DZ8Qm
G7v1y1vntvf/oqBaN7qrXozRhYkxxhWdngH0wt3PwYW5d9tdsKfhsxwhxSjt4IVjI/Rnbx0nY4Wq
1VSTSJO4+uO8kUH0JL3Ve2Xnu5FTRKCg0d3gwwgwh9DjDYNwPiRbWhkh3lRGhT5k+diLRyM9gZzY
TuoPmWk4t7XknC27mISR5lmM6NLhi/VmBHqN2TRb0Qy8/yaGSWkNsqiZ0NN12lWb1JhtZSi8KbU4
fs3ThsllxTy1Y5hAG6kHnMNTXt61+cfbmqz26Ba+fGlOLtKKMVaiYfpQpQfaRfmWfJpBABi7vjs+
KU/iPv1ESBiRmzo8gDOeVZDyC8GToGrpaMIe88h3imzfZd9QfzulcB+Zj7eVXA/Avzzu0tVeiJLm
SZoSuvbmgehU8+Dl1p/MZy+PkYkgmjgHSku7oELsO438Vx5xdODZAhM1ML7hW2WG7wSSsUOfG1t1
Vs59xNsM54lhogTiQygKFJy08jHtH9L2KWg5Ve7qI8LirNjdgynKq1AccVbUyje3smaLh583IL91
zGf/HHzPPWHff75tBat99qVcpmU7mvFcNjnMwDwhAuI9KNmOT6ZLb64WnixSR/r+HyUycULLTVkP
6KPFe3KrdD95xSE4GI72WOzHL8KeF2pXLR2v7Zi4Q0A1WdycsYjMUadXksQQvbJVNtOY7jhKrRYb
Cxn0GxbeJBtT3IGJGYnkIzrCGAlJfmj3/UHcVJv8I0+hVXtcCGOihDQ0YyYJEGb457kL7Kk/lC3n
AWb1cizrMmYJRQBCsVeivNfVVhpgj5Zw6jWYQf9dthq7Umv39tGtf52rIMYc5hy8oLoPQbifbPyp
2PQyD0l+3cgXyjA5Q/GtLqpTyDCBejoMeOiUUwcbFxs9SR/nMNzWSnmftaYzDpbTKjr6OLo9RfOu
CHmQDOtXlsVvYSwl8oGwhRFNQrUYHlNATVgASPVdEETZIGwaPdz/NjyDWY8uC6GMxQSiHA+JAaEX
BmAnd78BT8MJ3fmp2OeeM921J95zOs+AmEq1zCrfMGYU+KmxN6xNL7zKWEjrP922nvUqdaEZk2OM
IlKnILto1h4ll2o3jDEDliQ9BBse8vVqel4IY/JN3U5S5CcIXXjCKppPggQg2+hrVr/2SeXdVmzd
x69uweQcPCiPQG7A8fnlnSIBu1kr7HkKOKUhzzPYSxLwr5XBp0v74NRHCsfzLvmIN917c0MdN/4K
4Zq7G4gnpm6iAwZi2t8DpVZoWiBf6G/GZ0v9Uk8fbp/b6nT7UgBjd8k4jVJBzNAAo3Knr+3G3LYP
ZOv1nXw2tsnR2pqbAvsBsSPsubMA9FnYC8VSOmOOZjZIXYcqxNFP4bbDiiQm9Spbj23/OG0IgrjC
XuauRI/HOFoPvIGANaNZSmfsczKsyo+I2xWce3bd6ACrCm1L50xN86QwpllMcaKNICxwMLxiD/1p
7iKwWfAg01c9G2wpFiU6DTBATNDOjHlQ6rz6Cf9D4PY+pqajvXrZU+ZNIa7rdBXGROUAk1NDlDdo
R4hepLxkkTsm325b5urjz1IhxvRBG1fNlVHjoelRBb188ojix82caKs91ujszA7BDQVnYWPteXtP
6153VY9xiqbNmz7MoB6YF9xsTM5SY/BeOtfeRJbqMaavVxGKiRoyqIka3EUHde+f9Q0fImXdx67K
MFZepllcxyXOkSDTlZ1JNOl7PhgmzyQYM68qtDOFHGIM5SnE00e2rTPemZENvw8Xv1Rhq/4S022K
1cHGu0MHekNMuWyCH/nuQlkHdt/s5b+ZILt5PAJzYAgb6KSC8z10Og8MBK5wBvLzmWZrAJASOP2W
9vLzLW9ZhOfQF0iaRY0ciZmip+Rj3WHe0EA9tbzB2ezQXZrXjiMjuHWyTPSQ86LtIhGampLmCOJD
EUSOqXxv+g/AFkafRbY5R7t2A1iY/wXReKGdPjeDJBTQjoDgx33qYhdtqz8LW4C/v1icELyat5fS
mFgiykFSz8pFmnogbDSQxc73vaduQBuwr7z0xDvQ1YerpUgmhuQhuB3G7iJSwU1x3mFtoHeqIwFc
xyfhjpfMOG4uM/HEjIcmaX7ydhGXag/OHwqQfzJisFSLiSZKKI2NGMBQ0qq05WS2/fHZnxKOeXAC
MMvHYUmdEkkUTMLwvjAnXELebtsfJ1qxY8xJJctAR0AkwchoFB1E4+MccqLVP5RWv6KVwvQKGr1J
taiDErU7uvrJ95IXwuE3D4TaUwh2cKwKO7+bgL4vApObt0XCU5E8cOFhUzvMMjAkcYay5OhCepjM
6qOOtMb5VrxApTCxQ4iaWIssMgnMyBoblMQOGXrwr5j4eK7MMgZlaiwo0gy/krf5sdzTxaxwpsE2
HtUNCLXBA8Jr7fMOkgkeQZIrUjFAoqK+CT2QDTBcUzzdtsdVkIuFX7HbjkU3+KnWwCAJ4U7ZtXfj
odnTljwPiJMXmNgXdVVIs0lq8blEVNyz223js7kPtqmtvuZefuLVcRTnbmQWhQkYU2hFQUXiZn24
i8LK1srqkIrTBtuELucQeV+KqUGsOW/0IIWs4FP8od3TG8y4s7z+kAHfxTho4OnlDU9z1GPf2zsl
MNNuhEh92g3y3RC+DY1bC985mlGsuHGKbH+p7wy5bE2IAbjnXzSH3u+6EtP9wrbeitzRp3VploIx
bexeyBaF50XoMMuxL3sQtcAYZUd2koOPLUwA63vp4c+c6yqKca4kF0FuIUDUHGbY9sjtvqid1Jwc
zgFSEHp/gFc5TDqe4sIKxhFz9YS0Q/j2k2BHgOAJd7hEuIWn8hyaJ5DJxzWW8I2BSo70SAITNK2k
e9VtUXO0ICaYP3MUXL9PXBVk/MwIu6iciWYMAGoHIKt7wV7Y0hQB79JOP/zWSTJOlnZCNw0WBI3m
IcmeVB9DVf333NpW5geOTutV6f90ejefKYapIgmkU79R3tr9vJFc7S44hJv4Rfjih5jFA7P4Tvqc
qjaPQHo9lFxFM8l71s2yMYgzrotfpuTOTERb4BJwUwr+56NU2FWIuqvqoSEhtVv9RSi6ghd+U7bN
vkAi42lETvtOGNjSLWz2KRL4t/H/C6cWZ1XQxRoZpkV/pQkfknHD+VyrJniV8K47ps7p1GklTDBW
v4VRZ4+9ddRrkMbO1blQusxWjPCkgTKumNXtbeGr32shm/legE+VsHAH7eJ2NzTnoDsEvObpaqhf
iKCvuTjANJQ6wAeTelP7FPndfla1O6kKn8I6t29rs17lLGQxNZWYV1WSk6zOCb6WR1o7Dt1yNz+i
0e729/yeN085JuRHatnXhY7z68B2HT8DhErrBVuKIo5ml3vIDTNkO5p6ryWdT6Qm8znfE0FLuxkj
28Igseoqj8ohOgHWZrBp0NZCk784gtMTNN/a5/m7jPGd2+e8iutqLM6ZSQtFlKtKJuDXiI/hh2Cn
7YKDCuZqATkvdHVE65/4HuVj/rHY9SdssHMSE89umTSBgWAhjTWcu1GeZHkzN3+1IAW4rSXXmpjc
IISt1esyhIDN4ZiiaiasoujHG+4fF86qA+8FhacVE2uSEROC+YhjBXLo1u9BkdokXhZxZ3xXc9H1
8+kUkRYuqeR4G6pVPPn3b6WbfW3u8/MMdmeqZlPdlkBLL3ntqfvGy4HvmdUwmb6wG3YNW8ctOBR7
nGi7mZz4++S4pSseZqBOpQjizcaeNgEe8r/Mjo5bCdrXdAH8F09VnIPWmZhk+MPfF2WpetTLo5oW
dlY/3zaf9UPWZQWzWoYoXjaRF4ccAzARXBmoPfOkt2fsgpTjUQiwDp6eI4W7N7SeRK7SWFudhTFp
6dqqbskfwe1rWyeC5OAx6qzfW5WrJMZIVTET81CGpOEweIKt7DK02AY0R/8NrPj6tesqje1dqtVU
9nEEaS26AdSfD91oa2BAkWY9ux1vGH092/9Sjm1dtnlmpHqL0gLwS7p4FxbebaPgnR7bnlSLXBRz
YqSXzupBPM13wicaIiU81vCRN3xOn+J90rhqw6TDIo9ySwn/Ngpp116IG+stjyN13ZuuYpgkmOdS
ORQaxKTivdH+UOvHXHi7fW48TegnLJwpmeXc70nEdGj3yQHjWJ6++Re7rqul88LcmMQ21WYOtGYy
t1d9K3vdaXQbG/AUjvoQeO0lvaY73bT5lcTqOJihWLquG0CiwAb/7ypKCggbNBMLavK23k/O6Bqb
4kAg6c2mOpKF1A6giQF7yrOSf7DJX5ItJh2ofhP5mQ/JGEHbzG5xMD+Lz4QwMv8YdtwO73pcvEpj
Sk5TrY1KqyCt8howt4rgGtOdYHRKEI4BebDHkoJsyy/hltsN4Elmor5SFIqlDZAs7DpPdbD48bES
bP2o2kQZW9Aj0k7cGkcewd/6m9z107K4DKqVxBq4FKl4w9CVVz5jz1H4GmFvyKEPixlrDOTjJdwB
UNqf+M31sBnXjBUrkoIOkqk/VqL9EewrvGLx2tvrTduFhox/znMqBxPaz0g/hdd5mms+Vl73SQWT
QbhBXap8IZb56UhxTtjz6lHeh2W81krrOlJ1dCkk69TLTqa8+NVgW9M213l04esJ4nqg9FMWgQjP
3VkSkg2J6S4TvvTT6+0PtnqhULEpga0dVTc0JmQbs1Soho4FcaRYb9AquxIA2xgBAEPjmMaqJgtJ
jGm0s5xligBJkf5q1qI9Akvoti7rIW0hgrWKRp4bI8MIWeOlH9qH1G2/1bsAHNp4kKPhVvN13AL1
Yl+/zTFH9mpOWohmTAK0XWNktNCuzws7wsyTUX6X/JEjZXWt01iIYcxBieZR1ydMtmj2gK5wY893
+a7YExQltwO9auULWUyJZyZRUiQ+ZKlbesSN8JSbeVlly88YwfiAmHknuLpnPfCqdp5JMokp0js9
DXN8xSlpTuKc3Jdt6bZpf8gDY3fbYjg2yV5MDNEwiopENdWbmn7OeY9LnCNk7x9p2CrgQsffV3Tt
xe8nD/AodpLET2JS7mqT29ohb31XgF0/GXvPSNHONNqARmWQ6SQQTBEJT29Xb/Km2FiY13H+2/kx
0WOOg6qIAQDpCFa3NWfhVMjN/rYInlPrTNyQqioA/PxlmEvafMFacbTD1Mw+2hIHWvL5+RlDT0gC
t6Vy3JkF8wQbt2SMDYTKFtpwgmkWblqosWsEic7xaZ4oJnL0eR2UNc29is1TVj4Fc2231qfb6qxf
axaGwcQNqeulOqC4oT4S6tBsmw/dxtr6dowEyW8+r5bPC3FM6JiDqpuzCuL6sd0X0uCpYvEhqWov
nOtNFMiPvjS7ZdZwvhpPLBM52j4aDTyKUCN6PNKebbQHZcCOd/9YL2BVXVMw72dqEntrE0qjz1QF
+b/wZsC7Jh6ovh9GTDoRkyh3KmI9iFylyb+XAJjHVEGVhytcTKFYdERPgf1XuJe23uRGxxHAKgWa
F39Wpy/UZLw71MBnbv0c/si+EvNmcJKeqFujb8qtKXJiybofXNVk/LyK4lavChxq3+vPWlCdGwto
VeCI5LjCenq5yqHfsaiomnTGJuDPl2lQhX1q9/QKY7rGR93F/vkhvCdKaok3q8bTjvHyuQbzlTnh
Iyr1LiwPqrntBU4yWx3CNhbfi3HyDHSK2dyToRz1R3qn8F1A7s9PRPlXo3mhQzFeC3G9aalit13V
cSNX2WukH4aAvqECcjgAlkrbRAcbfUQvwwQUcWb8USP2Ko69O8bxOOtBDnGq/qr2L3rohrw91fVP
9UsjFggTK0SJVFsouYf2qxC6RfU6m+4fGeFVBuPTQZr3gdqRGtsodppPBIPvfwDapjNt5OfRkfH6
CFTKB45YnmqMR2tS7pdpCrG1S8jQRMc+7mTEEiI5wZX0bO15H4xnIOwr9YwXi5+XJXVLzY10g4Lc
cmpPfpW88ODjWs4lkKH08r4Mup4u4+JxrqS+Wl9s0urs4l6CtiNwF8GX4xhOcUwKG1ep1FYwjdjz
PP0fCpardMbVo85qC0uG9JKYeqho7jfIgJdeIpgHfrTYgnqloS/zSeF8YJ7iTAQIhXqsJlJ8Msa9
AALBAqWzpKS7aMB9OJXOVj1xoB9Wc66mqBLQz4HuqzEiSzWb5yZTEHQS+R7rtdvJGNyx8XdpWLum
ZblBZDyGfjJw0sX6VWghmKkx4sT8mycl3LfHAZvQ3SZ4oPv+vyDJWPWbhSymsAiSEbJaiTZqgx2N
OdP0lHEicBu6ehH4KW9pcr3IuMpk7yZ6FbaJJYjUguyP5KfkNA3mtRI33fIKeY6C7EVFEBp17kMo
6NdPseBW/k4ptreDD08EE/JqoQwahbDvkvS5NR6b4pxpHFtcjzWLM2PiW1AmeqXlkGFhFR6wR/Fm
Rjb/5u/i++pDDdiLuXVnjs+tp92FUKZwAQ2j2FghPICWHGnrCZ3vu2BLoH6+Db7Yj+ZT9PLfzpIJ
cNh76tu+gp69v6mND/HkNtLX/yaCiWLCEA6ZQRaRgvY82k7NbuChLvIsggkdZpuJY29CCwzU2Qne
6J8tUB7dVuMfwoRuojyRRFFmgZIDtTGBYKbSnYCuxOlGyWwDawnyRt5hWoQjbTUAa1dpzKkBBsvw
awXSYmDTNh6x4PZ3ylZ9iDeWl+86l0aZ9fvujsewut7zXUhmDlPAtGDSTJDc1LaVOjSdiO2gXXAU
aaCZKgpww2HKqMDaf45HztuKr3/Kq95MMB7iafanFtKnWLbHVt024WyLMY9MnieGicOmkgaKXsLV
2viYTkdp3ps8IpF/iLu/VGFnjiWA2/mDD6sEUSiI9QDtOu/Mh3TCjIOOj8dts5FJvCtWdFEGhjde
YQCh9Pt9pM1jbNjSqmjtik7xhP5G4Bie2NnSodoT8Vz6UXoYHnkGQ1HplljmiyljNRQ+rbH7ctkB
HnTuHFENle1tu1g/zYV2zBfTW7mOJemyOlbiQSAGqnwAZnCyQsHlraGu1iK/hOksUGA8TjIKPwij
R2kCSqsxxscnO799dDoLEahWednEFsTM2qdU2c3RX390aIqBckozdJAm/G4S8wQTVFKYYI3ykRiA
cslpMatAW2LpCdTJt+WtBi39Ko7JzE0oYcWO8BXbsd4pDfoLgnYYevVURrmHnoo7JApHxVVHBgsF
+MYUibjpf9fQ9/VSH4kQWps2rSXYnW56syBzrI8jhXXlMcgzBbA29LiRO1XVfGuaeWcp5v72+fHE
MJ8r8KvSDHqIybDOOhqG46NnqFYj59LIE8N8Jr+QDU0uIGY2t4N6b8UvefZ0W5P1bHn9LuySwNRU
wYivRu93/hbjR4f+YG1rDHbxMdzW66aFLKZukiwA1MsVZKknWrdotoUTbMvWDrajQ3ym8w/fi77d
VpB3hvT/i+aPbA5GP9MZ1qGnTU+hvulUXhG67k6/bJvdEcDbZBdkpFdSg3OkwTaa7lSnCm/rFsAT
LA2339ajdFxz19P/IdxeZTPJZGzjQa9rHW2m5+CeWkDJ1vioPc4AQQ+4OwrrcfAqjEkhWoF9y7Ik
RY3Xtvtaaf/RfZkg0aSFlgQ5/n5lPYcguY2yjS+83jaI9ez7Swd2MaCqBV0IidYx1tWPeTQ5Slce
AkHeRbLk3RbF+zjsdkA+6v0Q1NCn3SSfzEO6ybbxi7JNHlIPUFCb29JWLR1ELmDbAZcniJp+t/S4
MxsQDUCxNrgrg89p9SBPHGdajxYLGYwBxKFVZSKW7VHtZk+odHeGk+C9n0h6eZ0N+rnvypWFKMYW
kjwLZyW2cB2RA7v83BgViDh3ZreNel4VsWoSv0RhlO73k5NyrUrqDFoZqm8LRmMbgWVHOvDgeRZx
+xsZbCHhdxhRJs44JxF6tL0BplwGTjR9v20J60tLC4WYxDHq/pSXFuxOBEAu7RwmRzSEacyRkwjX
n5kWkpj7d1Rm6P5kJgEF0DhTA5bzxGkP0oGAxMF6z/Oo1Qi0kMekkHHQYH4C5FE/U3Yw12ODV33X
2vQkXm4FzoIqTxx9z0X2SItGTEQfPqUob810CIsft78Uzx7IMhd/v5CrfgY7LzJ8LIJgwTbB3u5r
vEOjcuSfXQlv3L9LKWW9NaUQUhCEtrQIiIT7F47wX7wDrjdkFh+IiRDmXBZJMEOW0Rz8C0tGb0+S
3W3yT+GTdnkh4F1Fb0cK8IH9rt4QzYqsFRApCJYTlpXdNbvQ+DAX973JI83ifLCL5y0+mIallyka
4MBh9Tj2gS3geh99vm0U6/3k6xleovBCiBL3GN6TYOSDQ2N6wFdAVifsD7SSd4Sd2X7KCSz/OPCe
5Hif75LRFqLrCEQnaQXRweASX82wHXfpi36MU9uqbdnFto0rcmjPeEHk8v8LoVYJiqmSbEZ8HMHk
puwALm/jcLGtCio3TA3xnijICG84xOUUFgKDOInxzgiBcS75G/IP3IRmcd8Vo243SfWjmBTDTis/
cTmfluLhLclkXwvJSTV1AnCA/1duz3c+thn83ewQvnfqINXdFsjTlAkwRpamYihBXqfpH+cs6ex0
FCUb9CdPVVAOtp/Fp7lqH29L5XkJE3CmoijSWIfUyXqZqxet/ibxgFc5Tn/xocVBVlakArochqqO
oxPVb9VQe7p/mpM7TefFz/UsoIqyjhUt+R3Ra6u12aRhSMsBszLQLetjc98A4sICF7E9BK5yoDF4
Xqq7zBS8N5WrVObTDbFV5+h8URSwzgNALi7ErkDYDzfmHriUwdF/y73pzsS0KV4jHrhDpVT23PoB
zFeMu2iu5Yham6K6UWLsa4iVl3QflPYjzsgFKM82lSqvCjteg/3/kXZdO3IbS/SLCDA1wyvjxM1J
eiGklcScM7/+nl77eqgWPW3LMGwYWGCK1V2pK5yi8ck1yowTCSRBlRC+0K6mwM9dOmM1WNGLfqA1
Uv3purBuP0vREv3/62X8h5boQA+kCeM5cyjqBZJWIIf+TtVqY4x1/cPX8LZq/kWWXWMjBfEo6iLI
AlsUsEPUM9PlQNq35UYILWz2s0QPOWurL7DVj9fRwhFpnclglHFKypQuJRvL73N+202cwJD3+0wE
mplDO2v0TOPCUZtbJX65fmm832fiziDPgHOkQ0KG6r4MHxfh8frv8y6H0l+Zl3aRIhFiT58Eo60E
hhMhPkMl2SxuhuGzMvccejx+GL+AZ4GoLQL4keTTLDyEAw+Yk6NSOmNNUlNfKqTpqTWhKwlhv7DA
RXV0v3BjjzfSuv3wvaiUzpiOOugK2YhArf5B3v/IzJIzigM0LcFf8EC//VdzgX4UGclFXAojDGOx
aEODN7E9pK0tGN+SZNf2BKhh364LxeZuR12/EGKkQsQQAxYigC3MPSNNi2IjBsvy1IrPHbZXSO7w
orjNd/MbtzS8LY4Xwox4zFVDKgF7R5FIaE7kW7avY3QXSF8jbABtvRRw4NJsBe9YbXrggQVuS+aF
NCM4YSqiLayAL8/Qpyg0N2HHMRXbnvxCgJEV0ZC7pqD7K9rhpGmuYu41xdGVg57xVkvyWGHdCkZ3
kS+jwZDwKJL3YeBw8jdif2GF8SRTbxiiGX8EskVvV6gFln5zVENH9MZ95fP69Thyz6ayxjnBwh/6
zK+rcrKCqj0aVfFizvqTWvPwqrfLjRfZZ3NZ44jB8YQSm94I3GT4sAClEnAoR+WIXroUY8FIhzvy
1+Y+9v6r/KuMOwmaMh3KBTcH4IsDbf/oD0g32K1FXnMUSszPyZd6sKAe3EnkTczRlc6rjHHRyhFK
T/lWffWH8Z3OIAM9Xj9k6HibHVhPZMp5qTzuYTOGBqj4cpi04BfQkqfBazwNbaAY8HykG5bUx/Ck
EGvCdkTaUNWN1nUzx1ETlTE2jSGkZiTA2CzqA/bkBj0HgIljzFTGomSiVs0tzfJq5bts1JY6HKf4
XJn3iVhYfc/tG6Lfe8U9qIyBwZILSZo60KOIfiqKa8NueY1Rc4DBRKEDUD5HXqMDzxKojKnpFT3u
2hY0Gwd7JcfalpzkYwDZwCNPtvglyu2J+ZV+MrYHlVzTLA1QnDwK3Nzf6McawP/9TYG1XII73et+
6XTf81cVuUAkYp55SLl/k3X8y/qxMBMos+lYQIwvSDGqEu/ie90l6JZKb3lPo79JQ18oMdErycwe
D3ia8dlRCL5lJ93Q9tOPjKP9n5SBMJYny+s5EWl9xZybk5a0t3VecEhwzDg7kdXO/Rh3E84tLH4U
2OCnuUABkSLOm5yj1YQxKVqimUFAU/dtNN3V6nyHzcfu9bPiMcIYDnmcZalJwUjdP8vLbSr8yMrE
0n5v9MoQDdNQZfTjs1n0NMiaQRNn3El5u4yJRcSdqn7+DV5WNJh718oOW10o/m5e3rSLDyYcTX8o
zJRz+ZvGaUWHcS+L3NakpEDCTberRVj1cR9MPNg+HhHm7omxdC1JQERr0JUapn6fJm61tM71M9se
0lwxwwhApXSqLtGhk87LX/7oOIYN8ul6wMRRAJBit6fiBqML3lTjUctL622K+Io841jaQM/zgmJ1
x7ol5rdD+Xydv+1E5YoA40mSSBajeQR/CpYeovXvIGBtao+2PwTebn/kJZ42I+MVOcaJzBHw4CSN
ymDzbHTnetoJ8U5WvxCAgF7njEeJdR5KRNLSBKVx3ovZoRKehlFFO3xlDX3OofUBIfqLP76wxebQ
ZTjv3qSjVtqZzg/QMmJ6kE6tDxBhu4sAUkjhvyLAwqk72sAm3zQeDx5u24WsPoJxIUli/LkeqkMh
SbVRuDpUO91X/sFrmKN9bE7dLJNWHOg1yqXfIpFe1jtZ4ZgrHg3GjIgwI1XRgYaYxe44SXYxK9Y8
5f51OdmOhlfHxliSVlTLMKMr2Ig125jL88raql6DE2BbbdHJHf0TMC3O4sN1sjzD8pHCW6VjCuCB
ZCEWDdlGhpeHjlUDdNe7/K32zYegAN4eEgvOfIx8/NcyuRWKTce24poxLIQEKmlUnO7UupH4Nela
S9b8yvitbscVHca+RAoWR44D6MT1XQfHloy3qsx7pFLJvqZ+jFUxQACqDiIG1C/eLTvxjgZPGdrz
uLNCHLvy8c5Z3duQ9WmFqS6ayA0faC9ujk7HwCleVQs4NWjepxupZr/8el1etlO6l4P8kKcV3UgL
RQxOg+5oL17wPNvDCcu4UGpB7WMCykXppI9cZrcPFuknVRVFbAVgjChozkUfo6uuONEZEMz3ePWe
2CI8Ha/kufmEwiaYP0mxueOpSGQjLzAqUNdf4v6kLW+x5pJItpbpqZW42D/bjvVCjjGWYynOgdCD
XOtqbnMyveI28jQHgJpfCKYTCp/nybfrkCsGmfBrMLNRTjNQlB6X97axKDRW8hifcX/oC4oejN28
485dbqv5hU3GiNIr7Uy6zExIeidvqpOSp4dajd2mnfw2UN1BeRPC/qlLmtAKdKxZ62JnifAlcvBo
jIYtabJ7XZK37frlkxh7CwzT2qgGfFKMLnL5sSn9suQ8x7ezmquzpt+wUpZFxFZ0pftoou0+Idv9
ZnrUHRqOeZYO0s0fneTpLQ9Tg8caY1TDujOjIoe6jOnjlJ8GRbWKmcMbjwZjUId0koOCCm4vf0rI
ZzM6Twkvs85Re52xp0BLx8LEFMc3ZHaAERQgfD/E++RG/AeQx38TgV7kgbExiZ5UvSmCIflePsQ7
ChzU7PRzvqf9NpiD4vl7qme/Oou/6BlMa9TH7OU4gR7duCMBgU+7q9zpo1oNsHTvurD/jSQi2yYq
ukoIm9CUtXIhpjlS1xTeGG76o9ijGR/5xXCv32P+/130FLgp3gTAtpRcyDLmTTeA7iKSAda0i+2g
173AsGZ0YHO4o+bj17O8kGFsmhLUCQB1QUb2xYPoAlX0hoQAu61pc5avf+J10PHYYszZkhF5HHIE
TWn31VR3OXqU64FTqqXydo0nxj71wkDQT4kbk/0Kc9W53wJkYODC/2y3xGC59f8lg/K6slFqHylJ
Q1+W8AX9D+FdxQx+dwx2WIQVn9CzgdXv6BOp7A4jXzwl2PZ+F9qMoRrLbu6DDDxO4ZciPau8Wizv
nhgj1Ui9noUdfj9LTwa4EJQnEr1cFz7ePTFGqq6SOBBr0BABbxYfYh81I1fccXOA2wHf5awY+xTP
ShkLdHUPKmRv2ERq5diJR5fCSFjJ0QC9gGZcM268wLkiNvXYyOnYtCHEow9KoKBg2/s+Gcvf6t68
CCFh7EQZVqaZg0UbigUEzcFvEuGmGkfn+l1tJ1JXdBhDkUeK1k9001+01w4tEK4MLAyioNG89k0q
uVe0l808jgGJc2EGIezjPfVx4CyjfkpJft907VcOU7wron9faXBZD9XcS5TW4/RGNxmXdodJ9MrF
hlo6/G7c8NInm3plSmjYAUqBYrJ9gXWMNWcyTQeV0+dWeezEe23kqNV2nHqhweYyKkNTYiKBhvZZ
t2aXWkD6yEEPrFvu+zs+ip+86UVWFBkhTFNxURTKVfcm2otDbmVodO7SeFy5B2KHn58LDAT66q4/
0uFo8olfbOCcLJvR6FDckHQB6laWN43xNOq7ljfZyyPBOK96wLBaSLGoSizGaPDGj5TSksrF4ogl
1aVfVGB1nIxY5kscteYAOnQYj66Hzh4x6G3TfYLjK+9Zw2OK/n2lAx1R0eyrIVTMpmOWjgCGOilL
xWNpMyBdscT4K9Sfp77rQQXt5TbtU4gP8n7GlgB+DL+p1CtSjOuKpn5IezoYp2W7pLzRAk5wzZV2
xm+JSpUNAs031W5wHpE7u5EP8kvq0sU9ursACGc4jA1atLDjHdiVsafuMps3H7BdzVuxyXi1JsXw
X55C59TPwLun2AN0zNYESDPNZfMSCRwpYZMXQ1sBQIzGOkVUZqdZi8LCUktDduqiGTkPpI9paFb+
MSotYaGEbOq6yYjkrIbSQqJIRTKWLg0vBkt+iR8ap4qtyRGsCqtjiJe65k0XWoClFoiHBqXQp6AE
ITZHc7Rxi/X11zCimzRGZKoNvkb+TOv7BSBK0wMq3lbwmD7RjnWK2MyhuWUB1jQZGU7NLFELOUQO
OLLzG8GqMcPQWU0E2SqwOZJLb0tn1vQYkQZi4ZyGKuiZEuqkNUV/BcyYa56D3eC2T6Gd3fPCMt6x
MvKLN5Wc9gJIzpPwOS2KO01rLSHkyNLm4/TCmcHO0VQjOuayHLdHSz/pbjrlALGIMSEk+MND5PLi
Zi49xhWSeVGrKKE3ByTZj5hi2JnPWOXlm/4/2T97/eYMdi1Emxpm1Gbgr1JDaxIPJOOYu82+D4No
AFWiKGMGO8MlS1rbAtRMxSg6sAueYoq+iJH+/XBofoxoNkkO6CV6KN3xvvB/Czd3TZwRTIAsJYk+
JSrCTsFrAbJK33QYCb3P7fotwHg6DeH/wczI5rGumGakU8sSnZQyjnWSpn6fBR32Lhrj03U13wx1
LyacRXAz2kbqeppaJzHWez3OdWElGNcslrfrdLZUTV/RodZm5eL1RW+NnAaE3XhTZN9LwSl77mYv
ehOs0dZNQ9QNoBGKGtuL1ZRV0NUDbQd0in3l0NZw5YhKTGxjudxD5c6efqBdy6Nk83YvbvN3Ic3w
N8i5nKglSLfiJ72/q/NbkXB2dv+Nu73QYGK/QShSVcxAgzbsUC+AbXZOAOgd2qvKqwRuSd/6LOnf
VxeWhqQPNYD72SZxa/GYphzB2/SwawL0RFcElEUxBI1e1uDpJ2IJ3gxYe83WbzUkgVIE7iksZHzK
T4udvQ6A7Zj8D7g997pgbq9GWAkN41vNWTDHWQLGQHaiO5LJiXjkFfDwdnzEUg1MM7yeaAiVuGNu
j/vaiw6RHzuPvKzU1nmjZYNI6N0wkapktD0IlmkUCQ0ZR8Nrung3CzGH1S31WJFgH2XjmEa1GiFp
GfeZ1Uc/EnJW4+ekee31H0lDOEHLlkasqTFeqFCihCLXo13OfO6G70t9M3IHIqjEswpviKpJRPTM
6wrbT20EVZJ2BXLl7cd61doXURz/aLlECe2ABhveIuGtPM6aIOMLlKFTB/rQtCXAujSVa8gv6nwu
ssdR4jWnbKr7mhYjEammRuMgQzAHzzgoJ1rbpah4KcqDhW08XFeDbfH76yTZhHYMmFfJ6EDMUNKX
NsjvlNl4v05iWyAuJBiBIEbZlRrlpwzPWvI9CHMrUXiRAo8Pxg43hoJZeQqlFJwDv/A6YLzGALXs
vRKlAOU59nhvV45EGIxRbuNJiFUREqFjl8lgPo3leyUc4YcssjxfP8DtMOgi7gZlfmUyizztZrGG
uONRPlv0/YGl2d/IA9bd4f86S/FpvV9ILPG1P5av16lvXp8CPTNElFcVNlIYNGCn10mp2kI6AdAu
674qQ6qgmygYvOuUtvlckWIuMc2qukr7Ap02eKmLrmSh1HicdvNd89V4Sk/E1azAokivk2CJ8o5D
fVOEVBmVFpMQU2WBsppYSQOtDeBm7zus6wSWvmQlnu4ms5X29uhQWFTu62fTNq+IMl6oDowl+SCK
AY0itkTbAHipelDdBH4wPokeGIcvvkd2+lhylGbzZle0mZde20ZdPzZ4LwTivS5hNOk2lDnOYLMN
F22Jfx0qYzhTM4yicsChQkvCm8lRnCrCS5qWziLnvXJpEN17NHEwH5Mb2m7EmwrYvtbLi55RHqUl
QhHrCKdF8VOYoCGIt7ZqgwDWEygabLYO0dHpMa+0M0jEPDJKvBOSobxVFG2nFzxIzY2b+okEIyWm
3qt9FqV4STZOEDzU2vMo8ZINW1f1ExFGHEiiKqnSZRCHc3+QsAuyOgVnCksTPar73B/s4JZipEoI
z6Kd9Mxvj+FxyciKpoVKGI04yEaJLEXsrEK8jXmxA48I413hWZdAEXGUlQD8U9Mb1dgi/x72Hvsk
FFUksqTIhsYOSfSjaao16YhtKq1XibGFVICFuruThd48cVz4rxxRYrqKJahY9vVLBJnnfTcZRk1s
bTnLwzmfHhNuUf/XgAs0VNHEvwYmx9iAKwhEtZMLxIpYa3LCWlIkodC86hiW5NIkFO/t/atKUXJI
v31gmUkfmY6VSkWtqhrzkhN7Ig+z8GMOP1+39Zu/j4yCIgMRUVQNJiSZ0LyjBkGMtv8cmDpyI5Re
2Ue8bQSbF0OAu6ibOlbUspssM62ShzzPiB0njVV2CbqTPjW1al3nhUOFrfWNgBirsw5UlGzwhDE5
kl6/MZqCk83ikWGOLJqSaNSqlNhZnh1aLT7MmeDW9eJf52bzZrD0EwdmYjkT25ZfIv7Q2xrcSP2h
lE/lv983Bsla/T5lcyVZWdubcjPh9zFjsIuX+a4iPBjyjZOijzlFAe6QKivs4uo2ModlGAR0lk+v
A3kOVM2a0n+PESH9RISxlWNeCKjTQIL1xxQNoMtuwF6lDu5Udrozv8GOOpifH1w/k2OsphbOlZLL
4GlYFuWhDBUMd+rFYqVSHNjwfgOHP+prrtBjO18iYRyJ3IK9fniugI06nIvkXkkP5RRw1GejNxKs
KbAEdGegKepMIE/iTNJSpD3sKbMpYFiJrWrWsCsx1aYA3AA1FKAJ7Iv363K+eaArqlQPVnJIJLOI
OwEHmmeLnSytlUvflTG2lZjTkbIpjStCjMBjcq0VKw2E8GJxoHVOUFS22nJ3mtPY/JcbUzRNRdkE
4A9sDk4fix476SL0d/oN0JopPnTtJDchGlBi7mTDNlMXYvRjVqen5VEQZVQcZcWw9P6IXKZd8EzR
RnM3JENVkJox4cwl1uk1lVroJIcXohvo0aDk1M/aPv1O6y/IJ96UEIzomYdsvGEAfyLKKHaXZfOg
tTBQalBZyvDc9v866gdXhoRXmwbsR1lmCNRFgEWlpCD2IH8btC+1BGjNnpOy3Ejy0b3hSMXSt5SC
Rc4/X9C0KFK2DAty2J7kNXexW9qYvTMtLNfDu5yCvIx3WHxqE+TXevSpm3eRr1iJz93HtmVI1h/C
6JkejVWrq/gQIW8ja1QWpy6RyZczN8q/zUZvX1frLcFck2O0rZCHbDBT7B6F7EqWUqMoKst66JVi
2nI8JY8U8ybom0TMmhachcFrnH+RdCdWdr/DDUI+WgxFsYVRs0QrVXGsZdXu67sWXdzyp/Tfo2xT
QbmQYARFi/NoNiCwtgrka8BwWGVzNnnFjk1NXlNhpEBUxzLSkHhA+7Tmh8diL9uVV/rdrnxTfHIA
VNpn/nNmI53xM2+MMJApaKpU+qAanGfkuCk+eg84TIQGQLCS/LBxzPv0qfYKP/96/eo2soiSZADy
WzGBnEUTNz9rYClURTWYMx5T7z1QY2i7P94g4zvtLdI/cUdQ6c+x5t/Q6OsX0a6Esf6fyY0pVjcb
IQTffBxdLNL0qZUc8bBvrI9GXI6ebWTvwZ6uqdjNh5lHNIr8TK8PgZCg6JD+0Y6e3qp9dqfS6tw7
8QpPzj5qyORG+az4EqBUzUNyE/R2+zTdjDveMM6WwV5/CcP5EuRzl2cTLIxYH8eie0S2joeouuVc
DRNrUnUVTyIMDv/MLW556LtyUFEl6faADdkFznu+Fw6VH3rc7o7Nq1wRY442bGchi6Ie+YxT/UK8
FtuGids6FH2ZLs3kpcC27NiaN+b8ggwetp/AW6f8EGrZEkpf5GEacWiwS3MMZZ5RiAdLmfxdgqfp
FyvmhaxbcmDqmmiKWIqFlVjMsUVNGUYaqcHHctPOdzXv5bLpU9cEmINqsU4szCpMrKpoTcnuaCNk
vqNJ7vcBDRrpIXFSX3WmH/2+OqC74JxiIVbqcTV9K3JdfQbbjlO0ekQkAXwiY0lMS8FoT4Qsae7H
yFdmL6qJnAASpXudgz0p0Rcma2LWhJkX6GSQdNBQyQIulRbZc604dZc9EGl8LMXYIfHi59JrJnb3
eoQp1HHmPEm2ZGhNnnGGspyEo1iBfKI+qPpRQeSp8PIsPBqM0TYxi7xoDa44m7JPpK/eMWJbWMhg
vF73Djw6jD/s9Vjt5gh0quS56o6VcDd3nDBzoxsFYCsXfWDT6UUtzJE84LyEI2ZKP+bNTDv10ZQJ
8PvC560R+JC7a+LBxEPNNCVyYVLxAKITGgAc+Z5OsuZufRaBRo6Vw+j8d+In0ekjjKD9++7an9ll
TPSUxGTBvgdc3XwTZntF+zRUD9dvbVsDaI+DbCBoAsjKz26gHdoQgK8oxcj3sxtB/0vbeMrRuc7H
lNjoNAQ/K1qMiJCxkpDRqiDu+24v7ITeSh+wvMqJvO6IUN5Z4BJkb777Y9a0OMu70eKlAbkMUzle
vfPKuZiM8oNhOPcKcNGB15/+2NjIdXt0dOcX+VkxzMgPacsoKbHj0g5F0UmbxIqiwp2ic2wslp7s
k+R+NL7OvBB7W01WZBm5mY2yknId5yzeVyfZBorWLVoQ8Fq3aH8flo9zIqdNN7Wix7gpM5ObqDVA
r0a5qZ7essm9LqU8AoybWsa5amu8HOysm77EVfqUa8bvmOILDxozhSXrUSRMMr2qUbazqvfFLva1
vONwQo/+ikRojMMpFTUVRgNkBu1dIzdG+jUXfxRZb4cLJ1rnnBn70BKVOoqaFJS08TmtTrn2cv1O
Nu396sAYw9H3bTbohF56NVtt0aPP6/O88DoXeFQYk5G1gxiaLaho/XNS7sPxURZ4XoV3UvQb1hah
VBpNp9Kl+ghNrdJXdsNuvqV7hRqffBp3PKwtHlOMWVDk0VjiGnY9zhonyoenKe+9bK7ert/Q5ntt
ZW81xg7ExVD0QwXGyCPWuSPqDs+9RwfRUdj/rfzZmhhjBFARzRuRniIxvUQ9R8DOMznOindujBmQ
y7hsqwnCoOb9kyS2+wLBWiJIvKcR/R1GSVHEUYhuaKixSOyi4iKcACzVg5Xk1OyBSXbI7lC2x57D
saKQYD6JULGsvfFo7rKT+e36rfGIM8JBpsqE+Qbx+UBxmrvdSB9JXNC1jbP8iUdGNvQsVdWUuqZe
uq8VLxFOociLrmn4+ss5SqJKRNpBaX644pVixSa6Ozps9cU5Gj6FQUBIf0KI++GEeM0zG1osiyti
9GNWxLBxgkhZDWJZcCsmX8Xm9fq9bCV8fiLAGDy9QbmqaUCgSr3w5sOtAt9zibxg176FT3QtnbgL
3J6HL715UyvGGBMYGEKidT3olvmPfDlowWI3Pa/hYGP6E1NcKyr0K1bHl5CyaAXp4666U3eb0f0q
9vQV4tdbwplufNL3pZtNlrlX9tdPlndzjMRXxpjVyQTSRjTe6Gp1N6q8RoRtEopBFVpUZNYS9jAU
eqCCxKR8n6UXUeBEQFt5ORzfhQBj/ap++pMHvQMcxuLM31M/dHW3xazDcIxPNC2tHYm9nPnDLFvx
noyaMyotRMZIAAvWNVXFEsY0FaGeJw8T68jLAQJk98cMucDdEEHv4xe1XpFjNK3Q436qBprMAc5d
4EnkrLSnKuMUmXhUGHXDXkuzChqaX8GGGtlr5R8iWgMiDpVN5VrxwihXV86dMoSUF0wADd290Ndu
L5oc8eDxwihXXbVhb5IOpqN+KrM7Mp408U4ZeEq8KeUrZhhFEsR5IRMAwmAp/GA51D0voKBnfu3m
WadhBEY+yyAweDMWpiee+onc0EXHtJs6eibfrhsG+nPXyDFK1RgzxEwHuXYmrm4G/ixUO3lSjklq
Wthv6VwnR3/uGjk2vDC1dq4kyIKx7HMrNu4E+SmSXDK6RfLvXxtrjWXbpzVjISjIgbNiDiPL1OuH
vNEHSx+6L9d54kjeLy447ftAEygh7SvRHxatslrhPBccE85Ro49IdO095mEMqqCFYPR4Xkro4sh6
pxy5FeFtAdQ1QFDTqgBbgVDGfBHjFHSiffTU7aWdYGfHGJOXopNhboeXH90q5OOeLvQY8zBMU9ig
EwbmAWPi+g6QNM77dHilQLyYfsKgHA+fY1uFLwQZS1EV+ZTSxcFYxHSs2lOgcVpuNuVBQUQm0zYS
VDqgA6uLatBWSNQKNQ6l2dWTZ0RnbXzVkqfrUreBMoJogtZoMRSOZm/2nkgNJImkRAEjeKY7hOZz
/UxBhEdP3i82jZSSg77nN1BviuGKLHNdYx+PYxaBbCvUVqe1+wGrihtJf7zO3uYlrcgwl2TEUyBH
wQicW+BOByh76wEPlGjbp69oMBdlBEKhdiZo6I/ZE0XUXXbynfE4AravQ4VG4xgkHkuMZZ/0WIuN
EeTUHLtvQlj2idfAyLscxpqreRgWSYPLGbNdkZ1H6aWMiHX9ZjbAAiB4qoTWRazeREzE2PBxGSdt
6VCiDCrMZdPOGwnohk8Teq2zHR6+XugtPHBZ+pu/+I0LTdaY47k2jvBVsLEnWhQ19r0nUGyA3XXe
Nq9oRYZJHTV0dd+cgUw1PyrLWUnd67+/aRpWv8+EdSN2X2uVgfuJoxl4AFJ+THoTUCkzOaPB7T9e
1If8rwzRPPxfGpZbktnRN0zoYo2t9m0ilmYh8XKf3/JGdD8u4tpFMeYhaKZo7rDPGd3IzR5YmOf0
hMV6u9DjJUQ3A5fVUTIGotHjpapKENJHxWkW/bRkoh0Q+b6WJocEytv1m9tK9Kyl/uPpujrMIslS
0jegNwIRf3GwfOgYOcrZpNN8j7zn2qYer5hjTMVQqHMRmJCTCm3OxfC9V76ZWK5ynSUeEdZYmLlR
tLQCnmevZoigpT+MaJ27ToSnUYyxSGak42fgadtih15dLPzh3Avn99my5iDMoVEvYGI2El9fwn3c
8kqnHEljJ2lqU+nmNgcLcR2gt71EqHyslNGqjV2rcDqwOHfy0ey/krIoyckyUakOpN2ItpolPo9p
zbmT7dDhIl4fRaQVlZCUkxGkiFCyk37SzoMjunRDmonWv+AbnUvC/IpXPv57gLKfHMcHou6K7Ijm
7TalEcsy3cjhW1k+ZTx4cCqzV8wPW71MG+TLgwXnV0W6p5iKuxiaZcz9Ww0w2UCTnLYyuDsleJfG
xBGBJA+NHFAZPLSH2aa49SGm/+bb+Lly2xPNYmLS/rpebdXY1vZIZkxEV3WpjEgWuWCLQudIu/Cc
WYYlHBqfZ9Q3+SOSZshoJ8Pea/piWN1bK7dioxgQF0n3xfww9F8mno5tk8DacBWjCuCLMRNqA7CQ
NMO7sEuexfC9amyp4KRKN30v0jd/kmAb7qtpEDSSIfwa8x9N+qlfJqvt3mqVt5WcwwoLr5Uri5Tn
ARpjzCb8Nle6JUjze5eVvAw6jUV+EfUVP/LPt4Jlr8aYFjiyybRoFltwNfTdU7/uhw4PVJTHFCMC
eBHqtYrV6jY2rSfVrjFvtN8pqcriiiEmdJCEJB5bFQzJfvmF9sYnX+PTAIgKtIIp7rybI4+jQzyu
6N9Xgt1FytIONBuRzxg9xoKSU7oLD9lX/TNprWm2CdajmHu5dDl0eVfHGIy2ioVginCayi1d/BAf
jJNwT9sc+CUjntQzZkLUAPCKKTRcXBU/Z9Noh6bpmUTDy9T8xGFrM3OwukAmoFiKPBHkBGyp90ts
aS90N5e4N+9nJ9nJVv7Ii9Z518cYjcAg82B24G3RdkJqi/NdVHFEZNP3X1hiS9alJMySWYElaSwe
ogT3E+s3sda4S4hWDswfXT/CTfe1Ise8P8wpCZoO65XtzgysNvFy8RwJT2b5PgLpJgs5b+zt1MuK
HGNCQqPoZSmk3EmAJgbWs1uIVrDTHukiTxHrGCugI/Eqs9uR9IoqY0umPp6XSgeTumTRx1z6jKrf
3WTrh8LNvvNqVhwh0VirUqH5LqfUNPUNI3fWEiBrZt5fvzceEfr3lSERm0qLmhkHie10u65XHuZR
v28EY/ffyDB2Q+6kMNUUuLBcvm+jQ2w+C78xBbU2wmwVJ8pVrEoYwEmdScjJhthTPn3HHAonfOEd
GGMqzNBUBt3ArUz1W6WcwuBB1t6vHxZPdRnrYJidPqsmSIzTvJMLHYvKY3sQzUciEL8Qao7qcjjS
meYWdZgEMtECUWk4sfljHL0w4UgZhyN222UxznqcxbgbswVcQX9oh70mhlauvgzDfyTFWAZRjhId
LTMQ6BAwKtmxrz7LxW1S3yW8/ay8c2OsgbhkUx9QpzGJxqkQQndOW2fq+/1/kgadMQOqNEh1R/1g
JpVOHdql+jB0bpq1Nim/XCe1+STVJKDCyJKKRBnjcsNa0/OOgCNA7d1MS/hSVyYnxbydg1vRYPQn
M7JJ1kJE/42nP3b7wgOy0LfQHw6dG+1k5MXSr9eZ2k6Wrigy6hR1UVKk9KGNjZSG3e3TA5Yg2E2G
yjVNNvNLrpvSfiH4y8teIpi+bmDshrqy6vpBqR+79EcnfpZMweEwtymEK1rSz/Y76v/PHIVqyh80
G9swKXvEb/ejQ6edzH39yiFKJfuXAH5FlNGxVF2wVGIBgxQNR/ekXW6Hfu91Lg3h+QuCOWLJPvoV
IVgGheACxbq+FbrB1aOEk72g/ucaR4ySSUOVCvMMjowp8BpjshMdsO5i+dKHvD5lHil6oyuP2/R5
EKoySDXJ+JB0mt2I2Y6M+RtgqjimY7tvY3VRjNtNsdddiT5yTIfwS3dC18Zz6qZn3c6s+InuNo4w
LtPY85E3Y8FTc/aRb5a6MVYEXHZv+ZdwsTSAOgp2sSteRE8DMoeN5jket1Tsrl0iY1o6AQk1SYac
TO/a/YQGcMEV97n8JzApj8UN+AokhVaHy9iVei5bE8i1NK8qZEACLhzzDdGHbyKHYiDBSl9/od2d
mx9ItR6A0yM4PJiO7Yj08g0K47sjtcyxhpkeM9Bz6Zqv/Dn2VaAPl17GXTDIsTUKY2vIGIzxINHz
VV8kZBOHCavrC+u6ceEou8LYlhCIIDOhYZyka+9iYB4zkbcmj0eCcdxtrPcpttZDA8tPqnA/q5xg
l/f7jDGJSrmRW5pyUOvGTrTYyXMexjCPBGNEDBHvuyrCvavibSa81gYnJuT9PmM44kw1g3kBC3N2
zJQnXMP1W+Y5ZRazYElJppYxGBg8msQFDN8t3bguHQQ/94wb3rAGjx/GNMRy3GMxIq68M3eGvjd4
CWLe7zO2wChkIS4SZG/ntrNy4XPyW0H6RdFZfAIlIPWoU0seL67Zv5ihzb0TjnqzA/VdEYSyPuFK
0CHnxmZ20AesGwlyjpnmkWEUPDLkJW7pzUvxc1g994D8iTnenOf32A6DOTNHwRA/pEvxsrPhttia
NDntfeQRrK0Qv6HXwFvO4isvG/w3BhmZWuA/6fiHUUy0FoxLVKInJH2hwM3xIfTJ/eiE6KrmJyS2
Q4kLMUZLtSIWNdKjH2QMuxMBrJcVFZqfTLGjTjqv6PY3KnuhxrwOACWJkbcQrEmPg4msi+oG+ya3
8rfkpd3Lx/bIbbDZ1qoLRUZra03Nsup/pF1Zd+O40f1FPIckuL6SkCjJlu222233vPD0yn0H11//
XfRMxjTECF93cpKXTKIywEKhUHXrXh3r636GAefXI3S6WT6ET/1tfSoDrkwoCUvbqfubReEcWzbB
iB+BxWz2lIbiXo91lHqgIw6gZvzVAPDrSEbMIhUghZNOH0nWK06NhpOtDDV/iaNjGt11n/Dmo9Oh
PoBi/Rv7pNP5IHvDyvzVFe501ZlaYMqx4JbOyGH4jFfhlzdciLEMZITR20f/3911haNfjKFOLA7Q
YtbwWTFsbxxAvMX+rNpkvdkRLvg8AgXJzOCpLnvt8CgKT9aY/FGeAswwaApAWSmOxqljbg2jhhvS
KmNPa/Zm/yddH6jr/scAd5bVO8FVMH7blohhpHvN8/u26/1lhP6a5M2/HUPezAgBy9aXrC35OtQY
JP7kRUmfuoSOw4/rJ2v707+ZEUIVW4p+MHOYSewORO/npKw9R9pb3FyMjWYf6EZM0xT7tMZcsMZo
cA1P4N3IyXPfml7UfI5NCTB4Q0IVuf/KkLBrvduYg8aRRPktqABiOoOsJT3WR32X0uhZPba7+pOx
N14jTjeyX3ZcdScE1eL1Td2MF6u/QtjUwlCjZlCQFGRz/jHSh09uIuv4yEwIQV9TlBx82lhor4wP
hTN/YIYMlvULhnDxblstQwjzXRI1hkKwDLOhEUT89jUw8uOp+jTvCuxn5oeH7FjEu6j3pxM5zbfq
4c/ejqu/QQj8hjslacj/BrZXnvg0VPlVxZCXtgMd880fgWTejImvNsMyk8jMsKkYAX3U7JYWrNwB
57u77h7bNzbIkcAlpAJtKQZ3p1yMsOWUHMOeIf3pAwwbgEwRsCbo0rhH2UTrtq+4GnitHKLrpuAr
0PppraTDHs7LeTCDXBYR+Te49JO33xf8RO2WpGb8wd3HGc2iV71+zDqXOuM+zz4o8dmYH69voGxB
glOE9hQtloUQXFaDDwUQ1JMlvXCJBbFLZ1mgN4sjfKFmuIeKeiaDXm8HxH+3TJwozfSodHpebOIT
DLN+VtK/FnfAQZNlh7KFCFf7qLkJ3qQw1AyPDRB00fH6p9i8P0D08o9vWcKVnrahmcYNvv0EHmL3
s6W2wMN/uG5Dtgb+z1c3rk7yGKgHrGHuHjXrpElHB2WLEG4N3cxcreSv0LqCVpUFUGMSVGfm1Tty
Irv45NI/Ec/jN9Xbxgl3xNKzcsp4IS4abA/j5p4r6zRv55ArE8K5r6cy60cLyzLvOdVQ/VRBZHg6
aX7qlX/JJNMkQcASgkAU2wAfc6AwaN+O5OBAwKw5skD2oN98CKzWJBx9LbZVcBFg24gV3ZMC4z9G
Q9UMAtuJC87Dxtpf973/Eqv//U5iF25oLQutWKwrgoD2k3XmypsRdKPacDfsQLiwl6kqSkKD2JMb
0rnrEr6RfeEY+6JzUEAM89JnWW9586KPVLJCXou8Er5tIUQkY7owq4TBCjoq7N6MHrPmm9pTFzxp
WZh72XRTDv9bfBW5FvuFqb3F6/qlFXt9+CWUvVElMUPszulancQDx2ZV9eIryG0rmcKnzIIQNPp4
TtqkxrYNuXpIU+NgD7JPIzMhxIhi7BbM1GARk67duXZyaMpc8vVl3ibECJuZVgJ8MxLmErIQxrxX
4pecWUFlPl93s01Djo6ZYpXz4ok4ylRRolKvcaOOCchQY081XwDa2Bnzt+t2tmGMK0PCpqV9mCz9
jBWl9nNqxJgp6L2wuFOVT1VzXNqHoWXe0PxIFklSsnmJrOwKO8lKpZ/7GJjG0lggg62584vTKfOD
NdT9TrJG2WYKwba19HYAPyQcYz8HyzeODwXt0sl9dCfPuudU6voLF0z9k6fvaolC8NXVcoKmM8w6
NbqZ+tk1Et+10dacZXV0yWaKmXhZd0NScND/QnTPDT+m6QLto8/Xt5Hvkhj4uAimqoGeD2VB/kes
8gp1cGqT6Sbm0hiao8pZNSGc4HxqWmC/XhoZmG3r5kJNgvOCgR0VknLvrbmtXYfzaCGLKW4iwKOz
G1YcG/tRleWWW3unQ0MGquymo4Oz8b0hlrpTUUP60+87DJw4Q5AVNc2aSFbM3XLCtR3h3lAxg2s3
sYG64/3w6gTdXXFqfPZi3mW3874G13GQ7XN/knw0mVUh4RxdcLTGOqyGhETeMCV3qtGDwCZxfPw5
++seshlM1mvkEXrlIm3JVC3RsJcEGuYn3lAHpB0Fn12xd6msGbLZueSKOKbugobYEGtX+O9Dm9Qa
T9jiwIDOn3YLBZOD9gH4gZSyg3vn3Hac4MTn798GIlZfr693c3NBl+g4LnCzzgXQxHJLTU3wByja
QnXtHCmP+lQCsvPxup3Nk7eyI8QvZ86XBRPxeJW4T4Zae672PJLHekTKnTw3tuwBzOPSxUFfmRPi
llK4juNEMKdCGp6X/jmmhcs4XV/VZsLNeb7/2T4RYKIzHdx/Iex0uwSfbAE/Vvpz2Fn7+eDsZHST
m8d8ZUw45rHhsAbQeuyhmb1YcXyHJX4mlUx6b7Oktl6UcMyrqrHtBbgktLIBKqFqMEP8xKU9YDsT
bU7Jjr0MFXX9Cdqw9V0PcrUWVM9Ecuy3T+JqucK5bwnA4u0ADlU1YLf1PnzQgv6W10tKXwbwlJyC
i2qllg5dy3Doq7I+DkN0PxczLYblGOmlRH9AchDErKgvY8yvR1hVONS3aZedWk2lsZbtKhfMlApg
mdGn604qcxu++FVEg0y3i/c0FteZGBg0KmX0WWiN3lhP+f66qa30de05wo3HkB2P5sw9R/+kLq/Y
yOu/L1uKEEWquon13sbvg1jMqwtU45+Y/nrdxub4IUQ1dN1woN6gucINMFeW3Sk5koTyljNcTocl
aI4DBiJk44fbu/VmiK929WEwPFVZmL5BfqA57aFqx4yyiciGvLf37M2K8PkrVXdi1DnRTG4+kew8
1A8t+6PP8mZC+Oxdm0c9NBF4B+bBVHwd4kXMv/5VNldhqEimHJM3FIS9mnNbTaGJi1UAse+lefKl
U1jlg9pZ0njcvDlWhoTtqsvGnTDHhK8/lB9gkOIuoZWVg2mUHSEKeqh79QhOph//2/qELdQUtyZm
AbNq2xx60/FVA3WvXCbyvelyq9UJB6jBYJYz1TbMYDwqZ7GXqhJf2L4SVyaEq7conSJUEpiIlVOH
3nuseYzc2uBbckjqJdlXJT3qzYsRBlOUetd3cXt5EKvBnBkkRMQxy3qu7DDitNvj0mP4BqAoCVpG
ZkC4GgH8QOgENbWv99mumSGGFMskG7mDXaQuxtsahGuv65vOIgk3sZi6b9m9tZ8GW9nleVcFDXr/
kj27OFkQOLAwMAftBtBAYLTtfRRiXVS1GqQiqKtWVCuWPQR5fbVc6PVPczkoItgRTvBiKbmGKj5D
d3uAnDbYLilTvV+8XOre5INLpa8XXmVL1nexn4Jd4UBbZMnQe8H6svq7NX7OuspzogelHyR2ZPso
nGDXUHqtGRxGSU1JlvmmfjPksrz2wv+ExQjnlzHHZJoeMVqk8+NssJss/Hb9O8mWIRxfK18UgKNJ
RxUj9aDx07jMi2SE2RIjYrMFYAPWhjFUSdJFo3MGNfuFpH6XythCL8Gv7/dL7LrYrEwdhSU9ZXsn
WD7mtPI5pbl+P1LoMt1Dkvjr9e3b9jYIk0I7RId2gpCjoxvSkm5QGHWtxBvg7Qvg7Uv73DEZ2eq2
JRtvfsPhWlnCh6rbOo+XcO5ob94kA62KxdPyQzX8/pTwrz3815CIhRnzPrWdBh4BLmea3EQnDg+s
jlMwH2Tv4W33fjMl7F4D/gWFRDajrFY9ZVLvSkd5uv6Btl3vzYT+PtwBqKXVna52tHTvowiwqcCN
D9dNXF6Bwo4JITxq3BFhRgNxPsQsk4N2iCkDXQboiNA9iCWF9f/i428rEgJ4ZrGm7+qlox30JTSa
02gXfh8w8vpLpfw8HvRHyfouciRhfXyPV4lri07mmNXYQ65q8QvMHlhH0AbR3BtLiD9wKSpQuNB2
9MpAhgyTfUAxnjeDOQNJ39Ec2jHm4o1hkLPfpmjjKzT55A30oWxVfKWFDZmGdoYRbX7Kys/JLKmr
bjr66veFRfApPHvoOkYjlf3ojOhJMRzZhSSzIVxIDe68LndsQm2dYRRv8HvyReII/LC8y1V+bZMN
uT4DtIbgQnjvCGNlLAn6jSMtEE+PfVD5HCLSvEL7464NpJDOzU8PMZf/mBM8PZ3DXM3GkUeiZR8P
kMPtAod4wMjelp94b049dKonVR/YdPeVWcHd6yafpmSBWedse+6rviOVR261A0g2fZDgvNafuluG
BGa4U1H1ub7Fm7ZRQdYgKgC6JPECa2dSJFMP2/kxOuQoDf492iNrQW76ysqMEBXnPsITtJ9H6jqn
ufmAydPry9j+fYMYLjJMXdOFy0rNWDcSFD5oHamB1qQ3tpMcr5u4VAHgzgjBzX9siB2EaY7C0p5x
ISY2rW+178RbIAZd70GSdbTP7s6AIgZEhDlLautH9LeFRgTzwt01pJFlVqkDaQqj8tr0Y7U8jIsk
OZNsoziS0UBXklQ6wlKn7lojaMjz9T3cPGCWDbA00V0waAghIyPjYIIJhyd/iRemgRN9Gd39dRtb
DwFMbhPNRR8GqjYiOKmflizRO7OgLR3ATPTR8pMPOfPiJ4zX7lS6QM39XAcyxeNfECshVkHa2XQt
KPVCoVGMVVM2smYq54KOZJram2GERtopscvxaBtxAQLYEP+N7+iphmqm3k/tQz7Gxoy59ly9L3pV
XyJvLICKU7P+lEa1cazjZvw+zHY+nSLbnA95RZzaa7MImp9d2yx3ZlajKKKZXf91TKJi9FJrQJl9
ytOI3fVVN75C4wN42BE5d+IVTZYjfJaqxXbh3ORfMrUgf7W42WMPVIMx/1/UmuXhDTUowTSVfeeF
UJ6AsJoWJfautLXxowJhsKcuX1jtGU6mFd6SOtOTk4YGVCLLLm28uavqHwB96n+lLMT/YQLBtt85
+rR4c6IxSJdVEOKlHWg0OkogZvmlmEKr2ekEHBC+Gilh/8Gourn1CjsigGOA+T0DzLMkdlBUXWd7
hI1pcafpVlb4JM6q+naMLKb4pKwNDeIKllmMz2XNUtp2EUs+dHnUlkFF4q7dl1Wme1anZuFOsfTR
3LdlY/2sND1faKWmy4+mGGLFZ6rVuZ4BzaTYC22jqIFGMiJATJXCyAO9ddJi1/daZ9Mocqw7dzTH
8aHN3HmvtWFY+BKX5s8uwbccdKDQYgO6T4N3v78HGdPUkmROQeNj8yW5ycHuy6Xu4hgToInPdXF8
5hcAWJ8BmJIUrDbOLGw7XMMSTcYLZZDJjbu8cdyCDsopy27c+sGcAsn6LgAjEFPkcxSQFLMQ5sR0
KM1YYVpaVlL1ZO6rE7/mrXtjn55kD7bNjbQdlzNSaqYuUrrrGUtMe0lLCpYd6miTh2qVp8935RT6
pPpYyxBTm5vnQlgLYcEwDRGVUnW2tdROXtLYTLzIemB57MXG6En2j+dBon+gy4cGn2U4xBEHeqrM
cdOBFTBzXPa4IQKHLo/JkWsox6feIx8l9vhdc2kPtiDch3/9aq2sEvRkUPISzPkFkNDRARR67m4E
9BmTnrK8Yevx4RCwxv/HkpA4NCqJhxBJCgUf826hGL0Mj+SOzz0yH4Mhsii+8eh1CKzhlCEJRIr+
/qDFgAUiAVRwd+ggymXRQSviE9Rwd2Eqmyrdco21KSFFd8ueLWMWlbQejf0UYcBP+aaBBfj6p9rI
77AggHRdABJ0hwgZdJG1qOQkOL16wHlMCkgDcpk+Gc3NRuLwzgz/5yuHKFHXw5wozGTGB20ovDH6
fH0dl4NeCBGQGnTB/AHKX3yf9xbIYpJ+SOqSOn/1u+EWR/Y+pibun7vpFwuvehO+6hjVcelvy6Zy
yyaQlbqJ3pMl+kQFSatqsqqSKvrtUmS+lspKiJtevjYh+EJfJnrR62VJ9dovXohXHsG4tGu/TrY/
vmJOkpa+Jhts4CdHPMOIgJyaFw+ei8y/TNCEyAEDpJwFU6PVB3NfHxXo9nj5t5Q6dIr9/E6lLECt
cTjPt+UpeZK9Pi7FFLC36z9CON4di424MRG4jDMKm+iGtQtN/lLwxlf3Oi2/8Jn1HrUNWZ9i6/BB
Pt11XRu6zK4lvBdGTQ/NocU3zbKjPWces31Ve77usltnYmVDxHlacTE2s4uPyhQdDcVjLiV634pW
awvCmQgbdWnVirtNBGopvfDTod/PBGyCw7C7vpit1w8oof/dsQtMZ9IuYa1gx7odQ0b5paTJrmYe
MNrn5tYMOBdT6CtQ6qowvOY8ygixty7utXkhjnW5Vpf9BPNgdsZFehtlf5XmWW9PTQ7Mzvjh+mpl
n04IZxkpy7aysLGl+hBOH9Lx6/Xf36rggeXPJqpta8DniHkBUp22XEaeF0C1lQ9FD4f4K9spQRsg
vZRkcJurWRkTV+PEGt4l/JBV31L9K/Q+JZfMlh+iceogv4Gwmyk+fcpBbxsbw2VUdU1/NrWzHs5Q
wWyDYpFqqm+lHmtbwmL0SlUSht2jJcRkCI2gw9Pdthi6Kn1Z//xSqA7RydKgY43rk1iuWByBErm6
xPkvW1y+fbjpA+snn05NAmbszYArKEV09OIPIxRf6tfcb8+h5OBtRar13yBESDjhUtVOU9Kou3W0
Q6Uj6SqU3/+ALhC0BPA+yyIo+b+/XCuk3wVRkPaMNnFumtFI99CBme6NBLOIVdH1VOL/G6ty+QMd
MCk8mVGxeW8wJ2VUmT0BkUZE2TcuwJdS62h8Z+Gu+hih1jV63UE25LNlFHT0uo2ID8FbsTDQ5kTH
q9DhMaT6RGY0ufp0T0xHsplblxrSFAuYZBtZ/wUwebAcJa5GLK5rPSStg5d+RNl8z59qYUMBHp89
3o8sfSK507fCClpCXLEKc6oaER3Wnuysr7IZJx2F8/g12qFN+IFzk7S++iKbz9i2ZnB2fwALTdUQ
XFNneWbXg82thUG2S/e56hGQUoLZn+zGQ6rtJV7Dy0NCyuLqK4PCJRBjZnvUQgsfEBRIQFDQEA1l
z7mNv5YzZTtAqmiyN2tvgQy7LGPYCKLvbAtxZ1gy4nYKbGuYr0rzxquyR8ny+H5dLA+K0xhndi2M
tAqncOmYU6UaTFS7aQ+1aYpsPfI6sMgXewCJZaC0SyASDjxXuP7Hnsg2Oy52tWQ67KXk52LdlzWE
IYubqWJ+TmgRxl6navsKVY/r6+TLuFgmcE/gHrMBXBYhodMYO7ND4DZc/lM7IJb+YpOSPh03bgoc
c2hbaCYCzQXwIF1QCCKJWdFhzyUA4v0S34O2bVdBE32MJbCUS1AjNhMPLejSmsTGW0GIaEqoO2Hp
wJp6Ck8tte7yW3WBEuau+VQxAL06SMIb91p26kHJXtAups4Tf59jWvhO+mU36gEuIB4c9uvgXSbC
fgfiJMUEKT4svT6WdDmYdyZq0se/gRDN10h2VW69YN5ZFI4HSFUNVMNg0ThzCge8NJ91058+TL6+
j3zjBZQYMr2FrXBu4nLWLGKpBioE7++QmCTTUo/8Zkwcez/mqXYworLfDyWALNddduvwo0GD3gKQ
P5fKWubguJitRERX5gVXvRWB6RSzGf51K5cLMnAToqJiYqwWPUGhOt47LDRJhAryPGa7PCy9yex2
pvLzupXLtby3wjPt1VNdm/SidWOtoFOk77q49vs8O143IVuIEMimooyTuFPh5fWnQX0M6w9N+PG6
iY3L590yRIgHHnZDFlc5bPxEFPG6s/3onqcd8XXgsGUzghsLsokF4Cducxc8Dfyfr/bMJmYMtBSK
D7F7dIFxtG+ySkKXePnAQfZsAyOPcSbkmmIOHS0YlaqruqJ2iVmb4XOh7FuTVuFfBtupsl7Shg/A
mKFC09JGvBLzBG0YwrR3yoqO1j5lPypN9iK4HHLEPW1gOBwSRpqJVo9wODmiPWyrpkIrVfV1H9Ny
gRl5LnIiqvnLWTlCVve6R1w+Qt5bFLKRUpvnxY7iiuaGgvm8kw5GiAmEzr89DCOsTEhCAA+YgKdt
Muq6z3n6NI27RXZ1bbnbevP451u5GyCqRWiPLSBrzaFQd5GdeeokQQhs2TA1zQDUlWiIN8IHwj1W
uWnMSgoJlpcyavZREd7oWvxy/atsdOMg0bWyI3yWhoSdTboUeH6AQQe04zjxTEyTYEHrC2NldsAZ
Av9kBxFL4X2IEpjEEg6spREW4p1TUAdtp674bGS3uYwIm4fj93kMVraywR1y9ZUIavk25BZR35nu
FgjTVRnoCj6Zy26yZ8nNsHVe16aEm6FOgHq3lgW1Ynaq9edW1uPZiqZYi4mkDHxWuOYEp27jOtbi
Rsf1DWV7EzyfNmrseKmgyo6u9u66T2xv3Jsxwb2X3m6VsIBLLKz8GHXuS9gDYINX01NdJofCdCU+
uOnquoN1GRgBukjNMK+eOjoZS2qNJJhNfVerup/gVrq+rE0zmLKyuezUJWAuM20rNR2UqFw98ab8
g9rvHEWSZm7aQMHUseF4lw10F4i8rCvh14OVelV5GsenlH36g3WsbAgJQtMTLbRn1KZ0DfQ26ne7
TjA1YkicYHslqGygZITSkVhV10K3SGMdHqdG54pAWEB9sHXyJ+cGncP/GBGOaGjlml5EuLcrYh1R
QLxlvS5BbMvWIRzNTMX1mpdo46SGPnvhqN1qrb1L21QSr7euN6Sf+Dfq8tgJ4YTqIDjKC4bOZa9A
Git8MSyFRs3Hdvx8/etvhwKOc8EMK940Yi3IGPC+mR3khy2ms4YHBOt76DUfQdnsFffKx+vWNgPb
mzGxRt6Gsz44EXytth/j5WibktLnZqhZ/b5wy6VRgUkei6fUykNp3VthgwGPoM3vrEqT+NrmB1qZ
Ei66dEmI6ma8U1lO6c0YQ/w8K7KfU+x2EAzXreD6zv16Jl9cPyt7gkO43QTGj3xIqaahygQIAAry
2WOBgsF5uMl8o/eWE/JhbG0guy42fX5lWgjgEF93wnpAmclKXpWZnPNO8bJ2/v1XBDp9/zqiOEzd
dFrsQk4U8VT7ZMbBCOIIW1aIlK1ECBDdRDJ90YyCagrz7PLVQqpF8kxS8dioCHKd0relCEGiY5Ve
hQMKycZfFoZwJ5Q9jNLPbmMNZIP8ojX2GU0tsMXsr3uJzP+FWN4OzRK3Lg5zrWq+VjXeUH4PzWM6
fsH4z3VTsqMsPPq0WmunxkCOolbBwp4TKQ/f9lrw/LJVPMEAm32fb80F5lNVC5G2ZTYdk3MUMkz+
3JP6R28G19fyX4Lgmy1h3xZACGNQZPBuFzghIVk/qYBiLn56w8dDlUESOza629xB3uwJm8fQCCW9
ghZN89M6/RIL/4ozZZ8dtNYwLePV0BxxnpVbeZNj8wRgnADoEUsFyIf/81UWi2HEcVYHvNWbavme
hY7vTsqz5S676zu6+fFWZoSDRlin5XU0oRbVmF6uQLbyXMyTZ9YPRCaitR0ZUXon4EXAf8TmmtkC
0eomXUFNr8kxUoyBZr85m7t4j3I42PKnnU7RYTjIBKi2vWZlWIiL05wOc4+8hiY/c1AEcryy4rex
P+14Gi0DkGybc5AGgpbBhIaDcCDQwXBYF0/o2px04Ka0g/4ZsyBAQ0yBXOpg009WxoQTEVsgzDBz
VNua7msFGdrihyWrsmjcyy+utJUN8RToY5JWOmykx+JO8eAsNzlNaf7yraf9Lbkrjvkhuq9LKDn8
QQETJ9BFJQdTuZaLquL7c+CqcehWDd7D3Sn7OfvzbvjYBTEoCZ0MDML5TnmQfr9L1Nt7k0LGoEYG
+vV6DJMhe8TE4WdAH+8SNr9CSNYnsx6MzAENxfLBDmPplcTXI+41mgw4+IYJLJyY5qnABBVxiRIQ
p+XW/dgHBdUDJ4OFHLNkgmTLdVamxCTPCtM2UyY8lNvlZoCmcDU+jG5IrweYzTsW/BIom0KqGyg4
MR+aSTLEKZ5f9lN7q+7AX+Onnc+Yx8FpIXpg+stwTp8Taalraydd9IZczUH931IFz5kjBX03YmcU
aBpPIYAgDT9tlO8yJOt597UYXxdIbBOSUmQWB8mqt3xobVzwoTkOtWowkxFH5m9813ByA85BKptM
3Upv14aE7QVh2cj6Mppo2APHArzrvbkkoF6qbqtWRpHGY4ngm6iy6zaKuA6Ak+KdRAZULZc+xbyP
nft2pO9jUt/Ey+LVau7naexZ43C8vpEbPvrOpHA/JWBEX2IdAwrE+JZlD3P0OGaSt/uWh76zIcZr
JXRyhlIH2peq35fguO6ew6PyaUEhTPfAMn0HrPX/Y6xlIzNzVA1VPoBNNIBsBQetrGbohogPXwBN
7XqYegN7LahEamijU3Kq9vFBTjq3dTu9syp4ZhyWbdYtKk49DYMImOUKTDdJAvFHdo7oIml9b7gn
WiagP0WvjzMVCe7JDJcNC0G9uYnOWf0lrhNa9/eRIWsDby9rZUi449WwLuK8hyFIMaK1hnn9F6f0
OKoS3/UQp5K8aevbIYlBbQ5tIUxOCLsI6OGiQmMInbys82Pto2U9Xnf8SwOYxUDkQscJCROALu/v
vXLJM9eODUJN7WcSJaiLfb5u4JJnBXqsKwvi3ExRTHo2dQVGjG5VH+MKh+GQ+b80oG5kZd+NDAK2
0PW0bIfjqkTd9yZXytQwBm4rDAxwa9g78GEd9QeevJeH6pgCUBjeTZ9xFGRcZpch5J3tX+32VSad
q0z/e/ITE7qYbD7VUOwkmcTPNxqt760Ih3looNZlYQICjRWOgchpZ0EozMuCjnIXdIa9+6BJguOm
j7zt6q8zsVqZrqtV3S7dSDNU0MxT9fvj2u/XJBxey65GYMhYRy3t81jlgFYYHhslWYh054STm+tT
bQHG23HCIVBPA95Kqx9JYAacc9M4KFQ2TH/55nm/LO4wq23LspY1moOBsVHrduDbVPvjGOKdrwem
jNB2IyyZhICbxHRBrG9r4pWZlUY52WkLt3A9C3AcjnewdxV4tPH2iHeyEv5luH1vTrgu46SpVNeA
F06h4rvu565IfbX42DmyPdw80QSDVZgCUMGsIaJFYgUQ9soKW1ya2h4cQ0GSBSwEVrgLMGl/Z927
p2LfLHQI4h1qGjLi9Y3+FVaKrq/mANmhXsh8JJhM18eywbRIDV4JExDlnIIsw/Ym9DZ/vbaYnwLy
5NLrYXMrmqztCjucVmatjU2MU11hiM29MaanStZzltkQEpKqybOmVGtGrQz+YoffYlOni1PIbgB+
ft/nc+/3UHg71pqeJAOwGkgF5pNyHx26IDprQXULNRFP3l/aPgyrbybcaS3TwGbfY++4at14l9OY
Dh6ESAPrAIp3SUTmP3ZlcSJ9gTZpea6kLT5UQPZ/T1igbSYVON8KJit/EBneMf2QJ5hCGGmHayXM
3UPchLcZKJ160GVq9dfr3rcZLNfmhLzDtBZCIBDeYlXjjoVegeoJwGjxywBADzLGydNvZGqDW9fM
2qZwDWQV6xPLaUBrEEP2EuqXRHEl/YDLl8U7TxS5t8xcTay5g2fEVRlo1i52cNl8JebNCHkSxW68
69soOWCucAOUrT20uYuPNhmPqr532XNbSfI3mV8IcWI2IrUvKpwtPC5v1KL7HHG20TbZR4RQNdYk
YUn2jYSQkWkxYGczzLmxDchAtg9LWcq7vWm8W4uoj7ElwQ0mNywWtTdbCo6ndkq9odqNw/frH2Yz
KcUsz79G+DpXd7NhVSxzWggycHxKcrMgKTU8O9Bp/SxLSje/kA2ZBAuPWXBgCtGoA/l22HPGm9IZ
bxYFUM7wxEhVeSnB1In92/xOSLcJ3pkcWo1mvohVKtTRrNsUnAlT8uyax07HaxOD6pihvb6Fm59p
ZUdwvLExWWMZ/UjL5SVMv435XxXJJedn09tWNgRv65PIsEHDBm6lKmDaszpJ3ED2+8LFhKlkNe1m
rMFwHnTj+0Jeru+R7PeFT9+AVyuKUry8U/aa9l9IdLj++3yPL+6et/0Rn1ZsboBKTAdC07CDFvuD
Yx0r83sWl7vrdjbgXO+cigivDo0pmRtVIw7LyfpZI7e0wMWS3/HLgEuLap+v29s8Mqt1CbdP4cSk
0nKzo632Uy0OAznqeuzZ1r6XpUDbF50D9mQMBWhA8AoheskKB59pGVE25AOmmqcdLDpCPI43XtJd
RGWSMNvZiWvrHKRPLmdMk3RK/866kNPCYo6JVovWO36tjgfZ3NQGyBtfbmVNOKaFXecNaur8Rcw7
IeCqPZtBioJPJ/HFzXiwMiSc1WkmChClnB6j132iJzTND7UhOVAbjTITQ/DA2BgcA3NR5WVWZRQF
w4lNPin3ECS+Me/UJ06L272ONPR0rzwXVAGVZvv7CqwIrGvT/LCvrgymEoYEDHUM65xjPrM7J0E6
e/Pe2tcQqJPNWG+FDs4PZGLqHkAMsaoMVuquCwdUMhb1LkoeMlvCE7uVthqapuJaUsFDKnZToc4Q
dUuL34diECa42WHcc03nP/GKtRkhwtouM41ogVeYi+Xb4z5eyoPRWpJ7YvM6B5cSWhkgKAfvh3CK
K9Wwh3JEXse0h75+buIzBM5i8xXKRGN635ennO0XJolSmycZL1IHtB8YvEfD8b1HxKE+VlOMikK3
s06KZ6CoWt8UR502T3I2182X6Nqa4H9GpIDrfUQVhqcs8We82KgDNiw60uGLccgD96AcZVX/zfC4
Nips7Fjqtl3whFm5sYLk0J3BjeFhYAMvX5W2viKVRtz0+9WeCvHKHpZcg7obHgG18bUmXxmDnsf1
20W6k0KoSscyrJvin53UbjuIZTtU+TTuNTCo4XGz6w5dITG6FR4NHQkF4MOg/RWbtdPMUlLE4Gwr
yeMEtdXomeU7ybr4tSimA2sbwmFLbTSEzWXEW+B+QIUEUrt7o4bmEL9a+q+yo735pTD3BZ4ElKYx
biZ4P4tCS+smjNFZGI2/VwfZd9o0gNEygDMN0M+JpZ/ELCP9F1XkuJDEy5qcImV/vL5n2zZATI8Z
T9XF8Or7RdRRrc5d0YB6MLpd0lc3TiRpssyA4M+6a1ZTxwxGTXSX/DabY+omiyq5fGVWBI/uFBSf
iYmkvzSejSjof1uKhN99xts2CZ6VOepiLAXvEkwjZDx1aoc16IJkjT/+Z1448MqMkC87WstwWehI
Vljxo+u7myEG41GBdnhjpAcVdKHXv/7moUTsxigaYIDA1L7/+gC5JqQdQZNXKveGAmb25zL8+Scm
XLAR6Tgmqvj6s5SuZ22G2rYGthmQrXmtRTWZuMkG5AXfB9DQf6yIRaguKha3GlD+BecVLb9rHmdw
cH2C2nYbcBKFBNVten1l25cuHpiYWMIM1gXRlq7E6sT0pKNhTh0IxoQoiGLAlfNVRHsZdef2TbSy
Jrhg3o2F2rU9QyJLjjU1TlDNAkUGOla38R2n5pMRX/76+hfeuLL4f6Rd13Lcurb8IlYxh1fGmdEE
K1m2XliWAwOYM/n1t6EdRMHcg3vkR5ertAbgSlihm9HGBBtG1tIgTNAy4rzYy27+ij1wtwwMcCtS
vgdl/xWcn5i4kW25sxMedPKmVb/9AHbHCfs7VajSKnscofc9zfZQR5yPuGkBKxGMBaTq0rakFsHE
UFrnzmhvAKTtgd6PMxy40fuGguoaPCzGvSWTrUpgTS8s87yikJ7l+XWF/qYOgM+MQVVbauzoB6V4
kEtX+8FR0t8HJKhgC7B9mJvG9D8TpfIyqmVhRgJTHKPd+KjvyV71YefOx94HK0n0a67eB/OkTfmY
4YjZEZ05rwyq3eTMIASnq97cFc/NWI8XkIHOProS7ApXVhMzbIdXVNbXXpZPAv1I9tQQQmfi1Li3
M6aVNPprVmeTY8Fs8lZo8OyS/OWBbvBoXvJAAiCyImsqMWQc8bR/MxisZDJfrigBrTZFeKFg9t1f
FguAvfoRo0TOaMyfSjV8ua4pm8a2Esd8PimptGJqWjy4ZvFzBXTtueFh128aG3aSRLzoMHHF9tp7
KdeVVoZDUTNUTbKdZEWOVvBaZpsvuzcpbFGoGQdSazqFEyXZubemm1RW7FqX0ZM27gcrPUgxcPCs
iWfi9Hv85i5XchlXIseJHs0zAQbnl+pIJ8rS+yQwTr0b77r/z8TetjzLUMFIBdBPFkyyCDGwI0+I
edQ9U4pN6y5xBkc5yK64y7gP8u0AhNT9H3lMAFIqS0lnnfY8M2c49hgObHbTITmp7uT0x9IXXMDL
X9fJ7RfmSiYTgtqaWKTPAVWhXf7yKeFRCUZXQ0s38jX3urRt9fzngOi3vjfyEuAfS5HRfrUp+sXS
2mSUAz3iLLJs29mbFEZNRC3BltREX5Tqca5PIW8/kybUv6vh299nXFVq1nUdWyUiWgUykj0xO3sy
3VzlfhvedTH+acpiHWl3Sl//2PzRAP4CllLBsxzEM4IROSDiAavlmddO2E5LMLJpmCKgdn7DI6s0
rcCuHvyiZg9udENnm8Hu40R2+KPYJYNN6ZIkYHDQ13n+lKTO5+tqsl2DW/0A5kmjm62sRQbcWAYA
h8wnjx2OXSEbIw6C39n05xvzrJ4bP+fsWm2qzkow88rpiC7OqoZWazGOxEZMurUWiefGqH78pj8r
IYyZi1Ojxi2B+xz86E4BdoLqSmC4jZCffGT6HtnJShhj31LTaqVgFCjgFzKxM8BHEE1w20TidVI2
lfVNEDuD26lZFucWysANOu66elgm7TAIPziaQW33yt2xTLN9J0RmKeCxQwZ98TCxfhtOmIItSSm4
jYinL8BrfmTRotioJywgpx4VV52Xxrn+Ozh6wg7NLUIcJqC/QrIJvqggJr1iS2kq769L2XQ0qytl
7B/rPu0SahPibFLcy1HtlFHlztn0TUlk3uzSZqxbyaInXuVfWh6TCQC/gC+ZfLGxFcS7GrsFxmJP
oWdhahslaO/68TYnb1a6ye5fhbrVFrkZIf8CLcM32jxoT30wAXLWjAHyY9qyO34Xge5BuyTc/Jan
sIyTMedwBhg7ou1f0T3xVIgBVIzihDciiCHE2/TEE8rTG8a/9OgF5nKHB20XHdXpZtY4vmX7TKjn
o0eOchM7op7r4EUOQ9yokpd2AvTeljyrKa8YwJPC6EoimgVpgYfuRjpYGsbYBqq53Ss7jnpsq+Tb
YejPWKmkKMZ/D0Y1rnUBWjOdOcsDeV9g2dKlCR9vFIt3LkYj1CEGlECPuNcCrbHpD2OvAPiQk51s
Z1xAQfvnGzE6gDH9OOoUdDonv8eyKEr6FJhPcsRj4+QXHobWpsaBUwmIL9i9wvv0/SUC9FMmcY5x
ii7zJ/NWyzjzLry/zyRDRRoNpQl6Irctb2brs9Y8XteCzW9iIYRplok2ErtF0iz1iBQIOX+j/hr0
wq7Ai5XU3PbO5lPwTQwbvUgzJZqVIdXSnys8440LWlYnjD1FNqg+lWDxhmBGN4KYNm/QcVsfVqKZ
LzSWdVUmErSOYo5B9BPdCaIzo+09f2J06zo1UUE7DhVJBdwZ79VhbhZV7+mw4Swf8vAzpQ82et67
eksn1kIY/7CEGKqpE0RHdFkvlSndzmrBWXXYCo1oDMgAyzFQHWTRX+o8qSxCp4TS8FTqRyn1a/Ml
LTnKt32QNymMcqfdOADnymrcAhWX4pILnHRzMwKuj8F8DryhQYvdUOvxFF9yTYxZIyNMXeEsfo2O
4heaaWe3goARJSfjlnh4l8h8J2EoUd6p8L4lRLcp57g1LGC23wNO3LluxbyLpGq5cuWNKeZC0yYK
CNPOefgczf8zbx7aB+uLZFy3ohK5mVpcZJN4YnGcm6frB9icT1kLYLw2MjFDbKmfqz1KyjEGeW1j
tNtb8A5qL0UNNMnrErct9U33mFdCLotwrOgeuAAJvUFV+pz0AH7TpeC6mC3Htz4X8z4QY1SMRh3t
qc4QcjtRUxGD8dXLEBq5ncbYbpENqeVoA/2bbBK/ksnCAlbxUAsy7SXE6eylcemAueVhKiqPLIs7
ilhlE1FlbHJOjss5qsY42qQeilDQ4DMkkeyFZvHNdNybZbwfB9XPe5VzSo7Oa4zzQId27rUZo2VD
8q1snkWFt2HJE8A4j0nShjYPwXEhRHd9+zzxGK85GsjyKvYFyEISq0Cztw9U4U6vHnpwYF5Xv83o
p0kYQcFgBfgf2H0asRZmKB5ySe2y+LIn3US1HSUYeqF15vZFe7gub/NMEmB10SFQMHDPmHFrRku/
NCY2xqyz0t5L1Q+puLsuYrOMp61kMJYrS8Q02wbjpfpp8QG9fIj9AiMNhwkgDB3Ql41PPLiMTU1Y
SWSMuBtKQOwVkJgay6FBI0kquFULjgyTqd1py7xUsYBJ4y5zWqyhYnl62qUvgwgWbQJEXRQvgojn
KTifi92ZjhPMmQJSFxVRRff6KkJGMXgjsMSuf7LNQPh2fyZjqkZU1vVQIyvqzL0kda5cP0Rg9hH/
Z/5zGqVWchiLBescgHwyOFuBPHeW4ciYPBGMhmNTvNPQL7kKtr1s/p3joZgVJOlBjs3vxiT6jcpF
saA/+DdPvjoQ/X4rUVPSmZmCmXBX2FV7tEsPCfo1i7N4KFACuPojz+f1/TFRPpyWou4N3B/omu1i
SE6SUH7keQZoXPDgUD6V32Drmnbpw0J5LbqKzuJS3Oj8dbGvdJN77ob+Vj1rLY3RvCXJDFMZ0s7t
Y1R36Q6E5ZAeF0iBhnmjmpsmvDoao36DqZGpsZDDRE0YaTuZlDWxsfspJu51e+IJYjRQnTtwj4CP
zc2W+6j8Nnc8Fd8WYAAWGjC/OBHj8KxCH8bCwnC91u3z1pt5qcJmNxmwhRT71VKgBEycqBc9LbKR
vi/2kj/9iP0WbL/RY/kIoigHERFcPiA9d+LgAxe3EsuEDkvqgfj3Os7deHJ5m/Pj7WbutZLA3JwQ
d23dygqgtyJP/KU7xBM8cd/jRMsZRZyj4VGwZNri7R2e/m168zfZrwwQK28hSxP4rWljZggvwvyi
YNq6+0A5YvXdXlsbKxGztqhV3eJ4iPQCiplqFc+OWo/V7Qc+FGZnsXABhEtLZvRDikiSlRNyL1md
v3fzGGhywnscbl7XSgajDGamlt1S0eDno/34E7ZKKwNKQElTpkC9SS7gdd9dP9eGegCaBLAIgFwH
SqPJyKyEVCBiMwK71zx14U0Zf1kqyRGK2BbHT5ISOaLO6yZvhKt3IhmNnOQoydsSIDOojJ0qLfKV
Lt1rw3Pe8A7HkcTOMEXKZJRyCDgUIT0K+ckAe7wx7XqZ1wrZ8E5ovVMqNTgOrNYzfrZRNMDW9+BR
6CYF29PxvagnnLfM5lFWIhgPK+FpkVVNArD4vrITTbM1cXKWKXF6Q3Wvq8RWN+7dcZggrxhZUYYx
EAImABJQIOTYkexpp4AXiTaKgVO715D+CXve99owgHeCmXCfVEaeNkOYu3oRAJTUiE+Kyps74X0r
xpCFPC6TiCLNDd+R9zkY+N+Ze+tb9cu0xaO4M9zi+/Xr5B2KsTCzNRdNANeMG2fPhnrpil8mb82R
pxyMRYFOUB2SGVBYqbFv5huAgoEF+DbhBhPO3bHTY0I1k1jvltw1jB+JSexkSjip7NbzECqg00CP
2UOgPLxPMLVEzuoxgwr0QKCiHyd2BUCbgLFA3mkjtyK2faI3cUw6Vhil1AMnIAV733Hub3ud19On
6sQkzO/Ow7iGEh2TpW/xacA//W1pZi8Jy13YNh6x1M9xqHGy2W1lezsPPe8qHA4VUFlEDbQr5vAo
GsdR+WkknIi7Nbn17kiMeyiTJcxQ0aFUAJKvYHaxeuqAEen+xQoSnkNnvuVtDWxr+Nu5GM+Q6VEq
opOWA3Dm0lnfSfK9VmNHSz4wW/3ubIx3CCNAoEkhmF6T8NgbO024u+4MtsZq3wlgvIEQ9TUoRBGS
Wo+uarVOQlwyYfgNxFcX5VA/YN/IkQS7XNwP5JrvRDNeQu1TXSqiJnfLyfDEGYQg1exyjkft5Yq6
s5NiqPSp8aQDlrJ5BWmX7PpxsDu7BMyasNc9jrTN5OXNWSiMszCquAS+OHx5qdlpYgMf79w6w1N1
I15Me/GSU+1a2LmLPX3Hn5fkWDbLbKxmVj42JtBZQTb7ZYgafxiE0haa0q9UQfTSMfKvH3fLtjFC
hSeKoWOHi537lvIonnoNcJiSeF/rs20CgkzhEQdyhLApU9o1E5hsW1BglEELgHXA15nTy/WDbN3c
6iAs8ACB8yBqAmjKxtJtota21XR2kX4353tpiZzrwrZaLnjR/XttFuPio5ToJFTTHHPC6rnz6ZR3
6idBG5RB6A8785gfhSA79Lux+1Cv751wxv2LcZo2UTggnNWFdDYKEoMVMLqrB/neau+EETtPihHt
wqTYYWnkKZpD3RYLkZegbt04kJ7BzKBh/Q8kLu/Dgjpjbz3NlMqVs0+1KbhFfW66QNCwmzp9uX7f
W556LYo5sZLLOlpMUe1qUeXMQDlMJS9XbKF6vi5nM1NYC2JCXbIk0ZzRM2n26LVnPJ4dy9MvMzLU
/J6HKs07FRPzzChE4bosaxfzk7YxTl6fPgvKQ4XtK86xtgxQx/KISnm+sELM3J+VmWKS6Gn9+gik
9SHACOzNr/LDhBE8uncR3sU8TN/Nu1wLZe5ykMZZMwocD1tLdCoHtY/upsIYkL7D82zPOeJWkFhL
Yy6TjGUX6i2+3D+DOM1L6/cuejJ+v+MRk/Duk8kcLKtQ9GISIKyMbUu4SZd91Xy7fiKeDCZrKFJk
DX1tVa6lgdP8a7wERsd5/21Z8PrOmLyhCE05b+sECjg8Gso+zA5DEe2GDvh7iczRQfq12SC+9piM
NiTtkmmYWMTUTflTV7/HPApr3t9nvr+Mab0wl+D/NeHU598iidco27LW9QGYb662urRYGUKXDCQb
DHrYXZecNLFyMo1wijZbn16Bj8bkIdpLYBJ+71mNekmWGVV+18i/xtkdmM3tuXu6rl7bx3mTwXz7
XGr6ohfx7OoU2Z61p7j7VkUP8wdKaYhVb2KY/LDSzb/5jwYAxZpWjXHnPLh+Es5tsQ9ITR2iTiKo
YhitG00HxXQN/QMvoNUp2C0WU1gKAmBh1BBKOuryKSt/VrwRHs4H0ZlwqolytyQTmKIaM1DnQAF9
bWEdh/+dZRXT2G8fRGdCgVroWdnXde6CMFZadiOvbLDlU9Z/n7HzqSnbQa9xjER96ADAsdwqyz4q
HhWNU3TZytPXghiDzwQydkIIhwJI2QNQ1ryEkj/seHPs237lXwXWGbNvxwzDby0ow5flXMzflZrj
5jfD5PocjLE3VjGRngLSqwDmWvZA2YjPnTd55k3iZs7E8/k8a2HsXhIKtdcEA6jjxdcqu+3MJ72Z
7OsWudX4eKdkjNUbqRwri0HgjG3D7twZe2bT7m5IHex5a4Ho4unmzTuJx63Fu0t2AK9TmzQpCAo9
pTc7kysBmVs7gzEBgEkY9OTVLOhL8PeQ9q9qsGPkZacLZQU4fKQc6SdMOgdWawsngORizWzi7e1x
9JAdFrdGYZiTAl6usx4r8SGebq9/sy33g+kJwEPAP1DA7fcxp09N0rQVcgGl+5LMt1UpOH14W2el
e13O1jnWcuj/r4pJCQB3tXaBnNjKdl0GTq3R8K+L2KyHrGUwrqHLSatIOXLBBRjbtQeaVax5STua
gZp7w6tM4AHBz3IhtDb1j0JbolwPNJHfSGmIFs9jWYrVK/ZFfabI8CQQL7JfeJSOlRP4eOJYdRdI
IosAb6Pi/l4tO0sgxDJt3Y8PIQ9TePPLvb33WCgWTZDnplWJ6BqzPxm3y4c0cPX3Gc+EFvbUq1Ev
upF0qoXaySUtyFvTI5HC0cFN/7R65imMf8rDdOkruRVd6z4MKjBmh0fxknV2/gUjjHbhFUELoFD+
ruiW813JVZnxF7HSK5lE1eB2mA3pUqdr7UIaed536ym0lkL91srECOkIKIDDCvUyug5R+dEBDVnU
y6CF3NFw3pGYtMXU+phUeiO6ahH0xaNQ25nCc7QczVMZ35T3baaCQIO+7cRf8Q/BxmKvjxlDsODU
exOcNAnwEV+uOxHeuRg/VTdYKWnMEBXT0Z4rzCdNdmtOznUhPEVUGU81p62mpR0e5sln4FfSxTzD
ts7EAQdUjPE1LK3YwiehAsUqTzJPSZi8JjTKsNT1uAbMcO9RVxXfA2m98eo9QHqAMcgzOfqN2GC5
VkomzRGsuY4sKg9Yhkdao56eosca9X1MJz8XAS/N3Qxnb85EZZxJSgr0PQ25cochGFNiaxYQZjK/
BlDj9U/I003GlRQpVpdjESadzNZtO40Pgs6jVdyOZ2+HYUddS6ALL6GCSop4awaSS6ApbRC64if1
kt30wBNrAHMqh9xG1mZXZvXR2GFXra71qZYRrGluOp8wVwlMXPPTKAFbaT5mh/plxFb97vqNbhrF
uizBXmmPGpw2QCq6gfrpL9qPCjWJGxmoCMtt+o0igJl36t11uVtfciWWnU3MohzsizSahvNlUXaW
8r+vVVnrv8+45dKU56qh1ZZ5Urzeyg4kzlzsQHHeRZsfbS2HWv7K/WfNHBKV1t1ab3IrVEnvqbmV
gQCobWfwNEfW9hgLe/iz22N8tIXJ0VKYc9ElDfHwmE3ttlD/UAb9gquTLWUvZEKTQYa0A6VWLb1c
P8OWz1/fHOON9bhRRqsgNRgLx/M0YBBRTPaqqjz+mRjG9Y5mQuIxQ/UQZCU2SdBxgZNSp8X9MzGM
x23GuSdFDRc4p6dWdSLzGx/Egd4469XXN8a42ShL60h4rZeLzU6as51YFBwHK1N9vSaDcQe6PNS5
3OIcdJGcqrJmS/sWWb3iK7vosf2qYbGU7lzSWm8EWiBeS5AKuPID2PYVWIl6qZZRiS11wCj28ylM
WtDJLLqdkSayO2s+Eik5RzkPN5Wjj2xPKxfyDBPFOHkG1Ij0VCLJkjkrUJtviNUXZDtZZWcQZcp1
miyGgeZnfvVS3ExOu2+C7HHh+KatqLwWxjiJtBYzoZvgAiPrUzLNnhY+CdpTrvC6mq84Pb9/MkBG
KiqwUrHc8t5TELEDoGOFF+D0PSTo4dKJgrSz5QugjCmlgh/u5XswlmMbL/b6XXvI9qIz3PK3QbcN
5O2HMM64t0a1BIkVggrAPsKbhEcwL29f6ZsA5kpzgHZ10ojv17lmgPnfHlP1X0BeHSRBd6TDSBQb
QHBAMAfwhwOdqJYvw6/5uJyKW96a6LahvP0Wxj9PrQ6WpHBeUJKjGYq+B+iO9yGMeQTSNzGMm9YK
INPVlUrvNJCqwyLstewUl+fQ5NREeB+PcdRzqomDWSGSkknypKQJEolHOLgFfPvuMIyXxnrWEOe0
b6UGtIwZggJAC1RfvuGtgvEOw7jqySJDH9f0EZULAeDkDnqi8RZxeMrIuOppKLvBmNGnVVRPHE6k
rZxquETyRwYKwK0JCFVgqAIMiTFvMJhO6mxo0ABlvFWl7KI0ClBaOu8DEXQlhjFeoRbNyEpxZUT3
l95vNL8wPtBZWJ+ENV8t6wBxCxffLJ87+TL2N/nycv0UW6tE1loGY5ZG0yTAF5Po8xnoPHB+EVAK
AGmm25KjOQ1orqwf10Vu6sHq4hgLjURiTgqKHRgAnkF+2jiq+NkSC1tMPgD0/+5sjIl2PZZuihCa
oBkvAyigJ85jZDMEr07CmCdmK5pSkKTF1WJvqIJadRZe1XrTMFciGMNEUSjuhykV3SrMfAmbs5JS
7q9/j63F03fXxBimkajjtGAOHCpAK4WJF3ZuBSxlBQWG/B5jKrwlG869sTmTHg6xMSj4LlP5VQcl
pvEyR1+vH4pe/W8x/u3e2OwIaKV1bREUW81l34exLY/7WvxFtEs78LYweSbEZklKVwD5RqKyHou9
YCO+/lS/dofQXw4UujL+ybMg3v0xfqGOU0mKe7geKw4KNRDbXRfeXb8/ngjGLWgEpOOdgDBqxc/o
m8dq5Cmtaf+ZEPojVk+2KJ2UMV+GxZUrUGSAbDmbn5WG90ag6ntNFRgv0A6WWsgzXlSicEQo7Ub9
IhXAMUXK1yxeGRXePFjOn52M8QzmMli9nEAl2vSpjA8qsLTikZOAbJdCVjrO+IZ6zHthEXEk5Z7W
BwGgFRiiHXmDDWjrX91sU5LgeVcZ3vXDcRy4xfiLqM27WlMRlsriV5550mQ5tYiPl3y+LofjmDBf
8V4/wAVZZSrInf5uYWS+jicxItPoyrb6Evlc8uPr3hY74O8FSrOumLWF4jgWvrz4C1iyUqcfHfmy
OPGuCpRh17/wnOH2I+vfz6iITCKRkllRxhneUAwGdEMtrAPGrvoQnymPbc2J99e/HVrL70+4ZCU4
3i08OTIzuphT+dRb5AbE7oe8VjguhKrff9udIjIuRBxloZRppwH51y1pcqCjziYQN4FOZudWn+6X
TgeJg8JtvV73Xb8B6adqIREZpBH4iiEqoqk/VV580d3erfedAyLyx1B0pI+8XldfkfEyABBJw0mY
K7dWKjtFdb7K7dIKbeBocsyPE28UkXEuJclra8phf/R85SEFuJWn/6BbsZQ8ogWC3UvH6zBvFw5l
qhvgtAVTAGP0hQqWlijE14yPxV51ZnRX0GcZa5ucLKfL7PqHLtopvzew/TH/lcuWt6c+FQRZR35a
ZcdCfMx1L+NhsPBEMFYf11obV0o+uxIGRvrp3MwPYj1+KCK8nYOx8rgCFEqf4aPly2OXn6zqfol5
tEn/4UrehDDW3ZJoGoBkUwHopzlayEQybNCj9naQj8TnYUtvbm3pbyrBojeYWlmLyl9PB9jZQ+YL
5/rU7Tpbt/WHzuv33aN+JmAyUXgNKt4Xo/+/ShzKKAMfcIVawth8T2QTwwj7josxxL1NxqTbMsUQ
B40GtIMeO8ou/Kq7qm0FpW+N3CYY70ysVUtTn3UDHhM6kG3VSw4Gh4wz0skzYo3JGFJBLmQzgRKO
4IEku8Trnmj9x/omHWg3sXgEvAK3Y0M1+/c48KaUjOdItVBThAVC/ynR0kEL1QU8K+IbD6diO779
K4yd9xPJIk5FjGSvAH6O+tQanwXltltSl5OacA7129BfWiwK6V5vkg4TqYAyBJz0mVab4wOvOvMf
Hv/tVIzzmLGhGDcE0tJ9tCNedGtCDyvRBnm5K3nFc/ky8FqXm1sMK+tmZwFla0HNuqdllBNmDr3k
oGs35A6IyMDIL3amZWc3AGptZSwxpt7MrUhxzEFnsodGn8e5tRLR7Rq9ATjV8lhG8U+J2+vmyWFc
ybAsU62qGRqJxTlrH6z6JQs5ZZztMt6bo2THBIFbncRA/6Fmh0LyHnNn3l9TZzxF4R2G8SFGVaqN
MSPzGURfaD81gyvJ99c1n2dgjAsh4dBMWQU3Zcg/RuOo1TeKZpsqp/PAk8L6jGRM50SC8iXaF33O
balW7K75PAy766fhXBg7JIUJi0KfLHwZAr4Hq7GxI64uvOHw7VfFv9bLjgIOWZ1ESgefVGOIwhAb
pyUPf3YMxj8sSbIY7YSPogzOpDwbk92lL9dF8PwBuyZigmUmtyo8xsJTtZc9MB+8wAMcBHBXlIEF
1OTFyT81QeEMU8DF7qff+0oMMRhvALjdDuER+kAZwyXwzQ27cbRBBecJd3nvdrm93M5+tku9evBH
yYv/1OGzSLJjKicG2ELowgr9BYlHfloA6jAOJdqKOe+yaaJ27bxM6pGMEwYuCUpyFLGRrsdILwaY
CofPdB8HqOk8vFVeZsCiVsXCKJSFgq/bfI8fun3ilbVtjjZ9NAFqBwiB8rEJeC2hzdmVVYwxGGcy
5FVUVPNrFB098VsT2+n9LNgoXcT4lJT023DTY3UKc266xTNK1sMo6dIIEYwy1FBU6AbUZ6Lguslw
RLAzI6QFaHO84E4j6aItL6H1kaHL1fWxnY6ynqYJMGBwLJ3xqxOrQ9zxwPs4DpLFrRqiqhHwpqhc
wZg8wUovSgqCvXny/uyqmIcLpgQ1a6b+vuq9Rr8dYl46s90KRUUH48uAKxdfVXH1ZJAFVTA1WuSe
D82+wNQjyrQOOSWOgJTXAcFs61OmE9mWXyz84wUhwbdQLqDEJzw8kk3FWP0WRu0NSw6V0CSzm0QP
WvFTTjjRc9uaVwIY5V6irhmrAu9Ao/FofzvxcicBxKdhj59GcCTSac8siHmsxzy5LPxOVeq5ntdo
8Y3IiZdj9oNyiQ+Hci9/X2DOgpv+5M1fbCro21FZ+Iawi4wMmNSIDBOS1Fp7xkaqo2UzxyNzPtnr
HMpKfYSFhMBcQa0VJatoNO1U5rrgzRi3OgljA2UdpbJEy6pq5SS1I/nVkUa62K9u1AvdxJSC2W+/
y76JUiR3BJN3j/QCVgccy5lECx2Lp/GNwq+IXuuEe/ET2HHc7K7wxh3/jbGZ5q2OTH/USqigjeM8
6zhy+Nh/pvQg82fLr+5DPA+xPq38Il/pCIZ+9wFns5LKBNc2nA3FWFCq6wtXby9a+e363+ddJZOF
R2rWmMOILNzM7slwUsi9KHNEbNcmVmdgXEgoRZWaV1B7+qimGwy1M+0Mb/YVT+S+xbbfn4oCKDRZ
NoBqyXynUKiXHIsZdA5IPsye4mLY87Z5Ghxacqxu04m/vrCZAa1EMh9J7gWxV2hsU59B2nnTPtJl
a+GngvGH3E/ueRnXtn2/nZD5ZnMMBmXSw2PG2RCgYbRrUi7KEU8G883maCRCLUHv5gP9YtpL7tBa
mewPnuQB48jlzQ9sV+hWl8jEgdTUpkmhRk07u8MDJki+SmfihQD5Gn2KcE+RlbLb8UXlTOVvG/a/
18l2eNtY7mMswqCkGve5D653QLXk+rOmkSIQAUhjX7c4zs2y3V5rrC0rzGimpYl7kK/aWSju/0yE
/N5V4a8LQC2jcWbAaF+J4NlxDrHtNt7ujPH/OWpXw0KdoZ5HtiC+AK/HKfXeuX4OnhTGzw+SmFol
Qd4LbA9c0z5uEqfAdst1Kdux7O0sjMMY1JksE+BcXdjUF+tF7wI1vpklOTCSXSIYO5D/eNcl8jSO
8RcpuJlFDGmji9aVnmIIX+ZKQnk4c1NScWa1eYdjfMUIPKJepKlkRqtxBxIsBx14hh8q5rwZr8W4
i1wSRzGrIUZQjtNyp5FdFH69fmk8u6EnXcXfZOxN0o+wGxOPoNm4W5Sn6wL+I079owgq28Ili1zk
S45DjEhoaD9iAfAKOAXrPWWKX7jrTdfDBvL89yeSujQd8n8wOigxvfSi7v9Ciqovkc/r+l2/QJXt
3eZi1GRNa6Iwu/gTOTU9L5Onv/e3QsC/SgDOlffnqaOmSSXSYbj3VnYwngWkWOWOQleTC3djkHcY
xjW0ltzIfUGrh5a9lPbiql79qH5a7sYv3eLoPrlkDo9//LotqSzpuaoJdS1SR6EGdCo0CehUKLBB
Od7hP14mb3rIuAdFKktD1PEyGfzhqH4DcB3K2FgR67DTRCkQCifWHR7bC7XQax+PcRTAgSykSZ/g
KOTPqBxFBO8vzbKT9jZuehsgoxyvu11oXmkL4zJMJG+NSh9DbX0UF5At7ElzVruLoAZjM9h9dlJ4
D+vtKZSVTMaHyNhQr4bxNcegfRAQkf8sgKKnf6pREYwcPDQPceQonHY7JyUF3Pp7wyiqourDCEfN
jgt4LeaTqNpgI9JdIxCPyk/zKX3kTmpwnIvEOJe6CUOAwL22V0Wn+KHcDLsBHZjIyV3R5Y8yyzx5
TM6hRRrYGSZ4F/qclp3WXm4623KWfRmoWJMfUzznKUgPRciMa3vQHOk+dFyOC+e4hdcpnVWQmIs+
ByEu5jX1U1070Y4SBHaHwRPd9Jvi0Fc99zHKOzjjiZq+X7JWwkUPIMKgPjx7sU6FbR2oobYv2RfO
ETle9tV7rI6IEVjM4NAoJQIBcvwpIC/vXZR2XfGGFzF49vL6/ytZVdrHA6be6FsKZDyNM052XNhR
QKtPnYOW+Zfhjvj90wegkS2MRP/9hlPZAlhTAeXJqvQFNJKVo4DwJZPK22oeOM0ujkN/fZKsjpcT
4IGRBfmlGjT7PiBB77d7vm3wHPpru2IlR+hmvSgWeFU5KDOQyYGPGejFpt29GK+vUvVIsMHNRQC8
nj6DRvW920m7Dk8MWqRRtJ0wHqvIH3mjq9tjb29fii1pVUmsTmqBWFWUNt2pnHbVk3QG+zpi8HCK
/OErR/055sYWtyIjAU67Aj9DOYJwkYfYrZ6+Tw6FQIVf4ZXsOA7l1e2tPp3Sqq3SLQiLg9KAELkJ
KjPmgCTx8k6Z8SBozoPuq/7bVeu/cvSrcmf+Ue/7T/OOVzzgfjHmuVNgq76QaBZDcbRbp7mHRev7
xFkOtFpRYGaEWy2kvv9KbvFa715dolzMdR5ZKCZQN4LY4JBnWs0u96WbF1yqII5Vs2DkiSCHgAmH
tAg1ZFX4FQOKuXGgNAEAwdxcGB1tvL2ulTwtYXKZMFzIoigokuvSV4A9xCIHzu/6g1Fliaxjyu6l
NtriTmHptElqY/P2mz6j7aV0nKPwtJEFKTXHRpLRMwcaYkDOlV8G2Q3FkmjsLuBTWHCyThajdB7M
ubJKqL6QDiDxjWxz+GpqjV3oX9LJtAWOw+cejslS4rCbQ0PD4ax7SqULVBNHtctjvMN8Cne+59XB
XtF7FopmmYdcHimKyhyYJ/2g7aLPFMJFcclz+GM69G51tm4pY7fuVyeDOwbJu1zGr0jhYsmC+Bq9
w2D5Up+ry/BEg5x1qHb5kZbpc3fc6YbNe0xw7EFhfEwSTTXpQhw8nXQ7bx/64dd1g+MYhMI8kUTk
BDOhBmGm+qVvhRG+uT0DndWpCXoq14VxtYZ5G4FgHiD8VGtar9lTfCTjLjpSSMYGLLAib/eM56EV
xpuIY6FhRBfidGK/skDtwhQgfa8N7vBLeDPv+MTnnLDKAsnIqlGmkYA4Xv4iZ8tPbim5wuRUuk25
jNAM490pJzn5DUGmQGUvhfW7nV/t9W/dfeIZ5+zX4oxHLKI4Qmrrkc2Tur2C/ZauqMyrKGsAG6bR
FjGdVVCOGAy5mU8ROo4FkESng+k2Hs1s49v+RvWJX4p2yaky8c7NeKCxn5qpKvALkjG/ZJIaaNq0
z/LQva6zHAtU6fdehdz/I+3Lluu2mW6fiFWcCd5y3IO2BsuyFN+wYjvmBM4zn/4syOeLKJjZ+KPk
Mq7aLYDdjR7XytcCgRLrbg6r/igb82NNRHRHopNw7kUfx8WaKEowNbnT1ZOOdL2YguvHEMlg/745
hmb3NYYG8D6k1rnIc4fM5x7P33UhIoPTeW8Slyk1mVY0P0ePrY4ngCSpQWaoIVvO74QFHkE8pHP+
RF1yNcpVGDg9pgeMPX9rZUe5xUp+QB+s0hWFfCJd4PyJqi3zCFtDmqOeS4W6BdaIrt+gSAJXV8ma
VtHKHsAPSZ6BllsKzUTyrosQ5aL8cD0dOkudK9Ru2Lx4fOgf58Pr8hC6ei3IsV8LY6GozvgPoxh/
Z6I8cAwloCyUWe9S/joChKrwq1tUGpHmUC8CKj2bONL8ybM/sfHWyEluFZcCdcu87f7rs8DDVJfa
SurRRJdxDLSg9DDO9olFL+wdoqfSXUVmIfioPG9LMxttimYqbK+9afsbdRCUxQS2zY/kT7ZBu2XF
eSQpuo8G9RmjzzeI3AW6KRLD/n3jQkjadGmUoSQk09Du7+31TktEU5OCcMTgHEjeJ21Rs0p+2tyM
1mcrPZXZTS8iY3tNpvl40mJ74oAfsIjy6sc2R8nyNaNjjGQ0e/Ub0RGTFwddR4e7fZb/6LFUo/jj
JYvZ1F3mGKUrrins+srt38C0ZvM3LPWqF2C5/tWmZdM6ceM0LwMKi6oTP1JX+XHd7veudiuP+3yV
FFkzZQl4Nr1otuqu4KhEbdoEIeF1QXt6shXEfcNFaeweBKWy13Q35oCZjr9SQ7DTIPyAnOMn1dKp
K/uArwTHicM6fq55j2oQ2GbbcwveczBcPGiTG9+rTu12z5Lli4Jz4Sfk3oPBrCNNrfAejIGBKkB6
0M62X7xgHgO+K/ZESZfoC/KPwzx24HnJFi9CmF7aUe6ORX8rmY1fTCAWvP4V95zW5ivyNa/ZjGKl
R4TlTVooWatTNaYoct0LlbciuBhS7kwiZwUs4HVwzFOc9Zvtj66NdQqUfEMR1Izoc/EVL2Lnea5Q
yBsDNs6SBfFfAKAd3eKoMexZ4FOJwmTBF+OLXqmlN5Y54IsV61EtvRqNfWu8aWPRC7NbGN1eJedM
ItPUpUHG0fpXQpTSw8vaudMf2NiI3T5cDsaRvhSCCFx0Os6jlLaRUNJpmGjUtCjsSdlhD3IpwmEZ
NadJJHr4byrJOZamMiyaqlDJeTm3xQsqZwLP9VoOv/Iu8BUv+OSly8cJVY3eNU+FH/vGJ+WcPym3
44ltgMX3DQa/tftYcJNC1eQ8SUwUQ68aJHH6hS1a1sF6yN3v2LAEM54jeZHA9PYqe1t14TyJZPfJ
ENW4ST1krZ3+YIQMtEAU9AnE8BUwqR+0pm7+vxgGyN36rLosErPbFtwchy9+KTIKsdGsLnjOASyN
qbj1YL/yTaJw7j2IqswCtecZedKyLyRJQ7qm3cmu6gLSWnZK1a/ZgNUMHGGMvUR4jrwFMNMCpyx4
Wvk6mLKocTIkuNAk+Qb69qZ7AT+QyAiYrl0xAo3zJdUaKXpn43z6V3LJbyMMTWuH+YC6iQUUUjZF
PF4AR+QkvvBDis7HeRRpns2uNGAGjPOLgZLYqCyy5dIVsyP1CVzQT6KBG9HX5JyKnlhUVmqcFtBR
WnPSKnzE6c8JLMrXnZfIRfNgyXJamKVZMxMHcmbilo+94jKFGf3IKYJXpsOP7cxasq1gYcBQTJ1f
FlisMTFaAoWR+kNDv9XaQ5KKxr52q3pbISxL30SyTUIWarHyqFmDbLgM6v4XYMPNEsgeFgcEBrgf
mbydiYUVG3GpRlsp03GRSvfYAVpAlE6Jfp/T/6WwY3OKCezb+oaszTGV79dVYV/L3w7AaXmLMbIZ
A9Crtxqdo2e3xlQ4hmgY8x+c4psUTrF72sxUyXBNrD2ledFJO89Oe4hVR8HW7/hke/m36+cSXRwX
lCsDUdRoZFV6Y7xI2Kob9f7LdRG7C2lbXeMeyjHSEOaU+Divrh4FBMk1sCNVBozhmgE+tuFwaHzV
ye9E4c5uzXMrm3s1LQmIaT2FMbGaJ/G71mm+xAfdHcL1HB0ZjxE5KGHxmb09CPm8RJhxCG6Yn7C1
GyuScws3PEzdRc7MZ0pNQZAlUE5+qtYce02qSxwyYbXy7lnR/lgmVfDG7AcGf+smD560pt0i4zFb
vRbsXZZGfc2kT7NVPnYp9Y0xC1UCFqVZ1QVyRa7K5nyHqeZF1QxwVaz0AxLdS36Rj9TpjkVAYke0
6ib6XJwnMdrZVJpeX71o+jwuRwLARYE5sBTp97f67SI5V0LmRCGVDoWgQH5QPLaPHsHtqthjErnd
/YfyTRTnT5JkrOaOWbdiU6fsaicCb5/VUDdKhH1ukSzOk6SzPfdji8/EBkh1hFixb96vR3o3njHM
52vu/DUnzoeQuzcGzg/fYhdAr8FYCd3vHoz0aMRHwedSBZ+L8yBNPRR1lMB7MSBm7PkE+ZMKknQ1
UA/kk4jM9B+Siv99MYMfwx3yrjJrbfjlr3RQsq+guUWpNbBDpITnSvAu7xaW367P4Mdw25XOubm8
RjgMsKC45P54Ti+YKVEwESiFRRB9moW6ct3IgCP9PhyI0QJYVQK9XGNkvzb2g0Gc42dYFoYPmd14
RP4rChpFMjk3kqLqY2o2vmOTXlb9blr+EigK+4F/tmsMF70/lMSgx2fUy73xBY/3DWtusFbKgHGg
aESHXdRJue6QDX4it7DG0igpDsQSwi5EyI2nFErpXz+X6N44HyK1MWBGGbalrQzJJ3DdTyBvrE2M
l1yXIzoO5z+mkhBsBOA42XE8NoCdZS0huETBWyl4TgyZi0bIQO2WlqjvlKnDIt+MYFLTBN13aAbt
JQUqueAChTbNeZB0kOI1zfCkAMj3dnH7mxrAxQtwoOSg8pLTxxLOv10IP3CbNGjaxC30UOtP6XQc
q7MtQmPY7Qxt3IbClQGLeSQ0+eUUtZf8C0nc7lY/FQf6o/BnzJVQp/5ig0RJZo/aUf4M6Ak7RGyC
KRpRXYQ9l1fM7vV7b1KLSQIxvMTqImvTOFiAc7OidepRJEakN69feSMnrbUJtSzoJ9u7lH1wXJ/r
84jRO+oPz//R6F4ThY2wTiaFpFPAXdRTf1xz+ZLVVOD6BXbNj9KSUm1SY8Z7PY+Ja8a30Shq2gks
mh+gNRp7RfyBytwkTd6iJwelA1JeZjndUt1VtL+VsXJkqQJzY37imj5wfqSwO00zWdOSdsQtsTFj
PUXd1wqrGJbmXndZu2P8WzPgfYlkEJmkeD0BbJ84KKYepE45L1QNas0+g/E6lCL1KTc611TSjyyn
b4VzbsWw5XzJB9i5tDyu6bMyfRacTnCTv7UTsrXpKg03+QrPB+ar0mED16urB1ZIgvSOgYhQtxWP
lQtsmh+sHZM5tyWWMzEcnvRQPaBDhB3F8tx5AB+tgJWJyn9v+SIIrH/oUf3tO/l2g92VVbY0EMxA
lofOQS9sPiSyU4AYmvWb7XA5stCoAZK/0yXoUg29A9ib6zcvMBy+BTGtWCxsZqgVG5HITy1KvQyt
SlS6E90yF7AMlQoyE4baaVuFU0svefkQC9MdkRKxP2LjyewS4NvNgi5HrWeYcCwlyevV6Q/DNKqj
JQOWcMpJe7x+f7+7NlMhGBSVVV3WsXvNuYDEyCtTpQn4ySMgUskPepJ41yXsxM3vRXCWbxadQmkD
wF01RF0BqIrA8NPOFaNGnF7Ypol5oH4dqv++O/VeLmf02Ry3WVODZ7KzzoN+mymWU6n3cRQLDvi7
bryTw9v+QEmRYHam9PLqdmyeqfpgdIKVud8TxvciuBhiwDpZSjMcZZEvi0bcBKyspuzVmSw4y04A
9l4Sl25IfTb0EWOVjy7Tl+YhOkaAEFFc6cTazNJRFIDtlI3fy+NSjYKMilS0JVjsv1t35cviakF1
mg/qj6ZyMJAGPL3lLBQqUHp+kL6wjaa1K7DbVj49MoIpVliovwH76GfkZE5yWv+4bgP7KoJNFaJh
HkPjkYhiyZ7NJZYxRWst35W29kHFNzqErAJvKJLDmZqaG00E5E8EXEVgFhgVqMJVOMSyf3tvh+Hs
apmnSR+jtvSUSLrU6njoZSpQQ4EIHmVIklMtWiVSeLMMOtNSOWhl5V//JDs4Akzz/j4G3ztQTCul
aQ1NHxhn6+yZrtw4lYvjOFMQOROotxRsgrX/h2n2f5BtW5auGYpt8Sx4w2TLJqFZiUf7F8MP6G5c
jC0mnvRl9GNXv2MpgOxM3zpTcLW7KgI8ZN1Ubfv3lkliT/ViMVeiqiWaXkBAUWW0Gmh4/Xp/f8tw
uyZORzASrKn8u5KhKxNl7HYBWlBkqkf11WnjSzP/6OgqkLWrLRtZnNYvUaROaok3rO8umXoap8P1
s+yQ67w/DKfxaz3JANOAxrNJDlaAUYIW6+WOdsecR+qngK8Ejo3mjmHbOWCtC8aQ4ZSnQfLfjsq/
NV0zq6OWghQ3lZWfBZlv4W0+oiBvt8kHlNWcRSgj4zmTosuQr45unUrRe7YzifDuRvngMcntyKAm
PplVgi65+zO/ZXv00ZHBzyk/45veR6PZRSFIkIYI1JIPF+OhKS05x3Oj0cwtyE0mX8h4BJUXSKEE
vnj/adtcJFPbTThXW1ZK2hTczMlxCcsBqmMExSlvnPo8dL79FYVezOWYreCIu7HCRixzABuxyrDG
K0prUNZe9+ouVMFJo9bwKe3jdbPY9SQbQVy1iwxQRWlsIGi9m8cflX1Qc8EgnMCy+YGVpBoqmshQ
93Z8yWrww8cC2AuRAM515GOTViCex4OZhEt3WkRdhf3gd3NJnOsoByWx+lYpvL6U9ftOzRD0Ts3q
WJkx3Ejd+nmptD9onygu2IBzJ9fK5761MaY8j6tTN3l7wGqQ7AwdMgKQpjQiJWXx1fsSwDtD5GdY
OhneE+scYMNAIKS70nMSRDfmoxSWPmgXAuSO15WGXeg1eVwkWxu5PuYqXj55RYq8fCrSp9L8atPQ
mipHHX5clyZQUX6WZZZAKhJjxwFgmiN2xcLY+K6I0Jn3Q+a3T8xPrZjpMJYYg4MOYbEbfYEnpN9s
l1zz+0vpNpUn/ety1PtvxjkWENjNCsln4D3oPyfbdONVRPUhMIvf9rIaS7UMQD14+WTfgTLlBOSj
/+am+M2s2kKw3JlYtFzVmyQHXR1o65LmqRw+/zcVYC/Cxh0urVao8YLLUhN6KA3LkWw5mOXFvy5G
qAW8J0kHDJSitez1mmu9/IInRAHIwNx9h9meNBBlMft+3gTxuqoqCtjf3x/M7E0lz2pYUqQRUFC3
jj581qPLaom6yvtv5psgzs+rdMoVC5QynqlW37u6u9GMOXVWWzraRecZuQiV6rUi/ruPeBPIfTJi
J3a3qPhkDKOelZMUYEc9WXBJZdiWAj3cVXVL1mxZsXXb5rcXqnFqSn3GK62Tl6y6VzvBK/kakv12
mo0AzlqpOuaLXVLkfm72WQvyc3kn+alvHhkOrYY57uqRQXTKjv3ReHEjnFOSvsrL1ChBAdH030j7
MoqGnHcd7Ob3Od2g+TTPqgpHYdhhi1huiAJ9+HLdtERfiFOHKCbExm4X3F1hONiAA8JS9em6iP1n
enMOznpHHZPuCkUcIClO9BAfyqA/6OiTu8WLAZQChhSUnWzoozBK/H3EAc58I5kLEKqhH/OV5Gjq
hgs6JSB2iVxW+MjO0pH23vVz7l+lRkAuYhKCI733GesQmyu2ujLPpl8z5cEigr1p0e+r739/mOOG
lJlUeKoSnzqVBsDtEdjrvsZhtYXhhpom4e5LU7pxiAEEC5zZS9aFll64o/3z+jXtDJexj/K3EH4Q
qWojq1+HOoMHGj34BvMLW+NKMcworwGjFI09UYtCKJP7NnMVRboyIjUBN8HpF4dpnaGOTpwFpK0l
GnZu+nz9nMw6f3dNb8fkPheJsYvZ6YhcVFo8RhIB7k08f0q04YFIYyKI/HZ1g+gKgIptWdNfk+zN
Q6ys5mQnC0W9pRxfmqx8mCtFYMa7L9VGBOeN6r5KhyEaWVZZO3GCDzUBdqs7ac15jkWWu6uIG2Gc
W8qjspizGXnyUt1bU2AX96Mk8Hw7jVTo4UYG55YMSVv0Si3Y2yG7q5f7GHA5d4EaYHfwIuro7DvB
jTTOtJJyLJSuawuPodayYr3kII55ICDQxRAI3qruTvoA+My7I/IJiG0pqVrZKI3W5DCtLyMwWMfP
19V8PzZ7Oxg/QF8OGGqXQS7tSTHsWXVnoLKpvWd9Zf259muOfl34H0VypoV1xbo1VzAwdD79rKEz
RrwpMGHKqpNhd0q0q7VryZsTau8db0kS3ZLiBZhd8kNPLnp013f3ifCZZH/1bw5jI4bZ+MaGy67J
UgNLTcgW66ONHk7hfm/97BNrDoiomPb9hWVYsmwC2YmfZeypreaxhNBiWb/qXePQ+un6N9o34DcB
3GHiopvWZMHLm6lfhvxb2X/SVEHwt2vAtm7YRDERXso8w9hqlVpu6Xr1OvGveMoh9rHI98i2KGJP
F7g/kTR+9Xme0aFMI7PyGh9q7ud+HpKbzmOjaTbmaf799W2Oxm8862mrGtI4jp693EbZrZ4HqiFo
e+19oa0IzojGSivTUUknwIOcS/NUK6AF/UAuvRXBGU5cjJWsSM2IesQhAYYvsNed6/e06322Ijg9
G4rIyLRUgoiHwU8PDEtC/5wDF4SBQiYXUXVgN5CwDZUYmgH2ceu3xFAbI0xxV1hDx/BqWAeSXx+U
wsmeJZQc0U87GPeNaCJtz1i3MrmXd4pkgvFZE6gI2JRTTmv2r3fAYT+bM3GPbTdRbIAb3ejRuERn
3Cfa9zo/Cj7UXii+FcK9tjUl8qLpNSgVW8c8sZn76PN8Ys3PPBA9EKIL497awqgVy5zHyWvGymka
L1UE3m1XgKXppg0cSdnm3WeeSQogfZXKo1gtSsLG+vaR29oI4NQ6Xqy+qZNk9rrJa49sy641nCJF
vAqUorCdPmRGG3nMWWzenqZo61Y32gkAyOjWKV4XGhk2jPTGK45NkD1gXK70BGcUXSKn1pI5pGYf
J+NrHqC7QFx77Q9+XwISTM8HUXdi31Vszsip+aBHbRHZ8Qx5semkh/XQTY48OPYDW5QsL2rszB/x
sRuRnNKvTd6ZxgI9kRK/b88G8Yj2kWDI3sjglH2um6lLYsgwHkmYuNUpPjGwdjscjmzPTlQZ2/eA
/5MH7ecADdMsZnvJ+GyG01eOEXRh4mmMTonxPsRumzs0FN3jbkvLJshsQMdiIXfkDonNmUmyLBhD
Sh0MM6S+cae6DARKv09+ktFdKEsfkcp9CCTJVGXDsDXVIiparpxtJNSQrCUeKs986j3m8xOPeNEA
x9+3GMQaQ+t+Olkf6BS+k8pZhylRUvUYB2B85NIKYNzuIe9EuzQ7McA7IZxJdHljzZWEGECX5k+T
bjhRPRxm+gGaUVyhiUl6HZ+OGDz5IZWTZe46I/c0kE+sXuekpzT8zijt6tAQvDTsb+bCaMgyMXKF
wo9p86qSlqOVrFk2eUP1Pa3Critcfb7VkuM4v1z3YDt5gSpbpqETUzVUme9N2KAFKVJjAeRMHjmS
dlCmwYnjc5v++zDqnRzuMegl1JpAoY0Z7TQEBqtDVeMD/l+VkQ6aum4S4JpxijBU4DeZVBO1lzYw
7rBGDmcM/ozOaSOfIUSmgSEIOvb8yDuRnG80+qgvCgN+i+2zqFi6MBSfMlzbKVgxpUFzJ64OorE1
5id45dCIreI/HeMhfM8qr1DvlzvM8LTzs1Qcs/quGO4SHZvYVuXIUeMMimjFdc/GNNuUESrYqqzy
NHhyDw5kaTaxh6S+tM1jmZ4aVQQ+sKOJiEd1DWpom8ZvI1DjEOVAth1muEfMiiZHU06cvPtcSofr
Gr9zlndyuG/WZlOS50tEMEWdhVZsYBSXXvp2EXSmd77SOzGct89oGQGsV5qR/dx3WPAgxr1lH0vt
KKFvm4PGFFw8AgvYOxkCeoI0khj6b3G9ZpZGDb6v2Uums7mEufRVzx+uX95eCUgzLV21TCStmsJ3
Q9DEMpp8tRFkuesLxnpvFTaT5A6YYmYlILZ4NxxE2Ll7qoEwFToPonhMnHOVTzmjcz8vEd4R4pXL
N9PwF+sRRMjXz7bjdOFr36So7+PHJSdWVCo4GsAo3ERr3WK51Ys/K/MuGQXXuBM2vhPFJZV2BN6r
VU8x8JF+itqXWISotxcnvhPAuVu56mZpWjPE3n73ZQG1FeMtNz8XR7xWX8W16b0PZGE22ETVFtGU
zbleULNXvU7kGa3GKFhiEP10lRtX4BeI3esfac/laltRnPnWWZUj4dcnTw5XrEYy0EVMXJsedRgy
g4z1vrOw8s7CQc7jvpPJ2fKSAwh+yLXZi29bVAbzy3qSQkbSJVyoui4Jkel7HcxXmkfRnCO+B44r
CacsXI9g2nDq7r5wWxDcy9qT4EKvfzuF31rU6mKp1cWYMIVALjbsmr2cyWN+oc+MzGD2zUAXk2sx
Y/rnK1X4rUWrL2IUxfAZ7UeUkrHHznD9gyFg1M4YrxW5RoHaKDyliF5LXa42+IR6WANgBrTtfhfY
fgfMO1b7ylxR3Wiv1rZRGoVfYaSZYch0xL2aC/gDjHPduUvm44Q3sVuVDvo1i6jIspdivJPJXohN
Cjx3hR4VKlxY75VH2ade/jA+6yClYFmNem6CGohuFcCQruvQ3sPzZpOKzFRsIzYH+6A20Gr2RuVn
v3ZOSTI3Xn5cF7LnnrdCOB9j2XY3xglMg8x3g3aKdeIW+l+WcZssL9cliY7DuZh+qqdZ15TZa9vP
stW4aXvC//vAY709DudTkFSvQ9TCQ1fJS2JcSPtZtwSvjOAc/PKiNTVSNCvQ+bSTnCjqHS0O1Fw0
H7E3jbFVOn5/MY+SddUri4UEDA8oAfpQfWacfIuQHUpkVK//vtE0O0mzzLYQCTAGwOaWsXKMp9Vt
HZQJTiL4AvYJrvio10d2I0zJ2wg7PSYyy5Cc2FJw64OMQ7hMvRtTbVTh1Xdt5MxrqUixCU/RewzB
OPOkW0ZryFLL1yFXz/qjDIU1EIHf53cWG83OdcPA6cjT5DPSKHqnYT/e9LTQOrVOdhqxkSbKXURC
OU8Rz3mfzSlMK5kXt7KI15uzU9j9ZcHi5HUrFoni/MWgRCTtjRIxFqqnFpGc2Hhu8huaifAe94K5
7efj3EVixCYpYgRzCMBPbT4eNTvxr59FJIJzFr3U98OYwfct3V8pre60XESmvhsxbk7BD44rAGlt
+hzqQG8KoPXHp9GR7xjTJWvdlRdRP1L0IPOTJq2daKUWo5Iph2ZoBekJVbBvjFhoOCanyLUPQkAg
gULwI+XNmFCtWxFyoP6G0AqLFTqcVfwVe5gnI2w+KyBuEmPA7U15b90jP1FuJukww9VP6PCN4LbN
AvJHJjsovPmg+z4Vzxj8uxchZQq/Jh//l0WTKXYHhTlpwXQLl+JiLAoHZNCSk7AkIXhp+PJiRin4
iIk6ewNd3dpSTybt3LgVbXILlYZzH5qmUSz/wn2MwHpHhR9bWUbxC2zLW26qgIaaIOrYOxlBRULH
djAhKj9NJOvtNEXjjKhDomEHuIa6mtDHFM2K7D5sGzn8QNGc5Tr2fQqWsCnBDCr6cvVGF3jo4Fi0
MnC1C8KPvalDUNr+fTAe50gG7luaTvhkcjj44AcgDxVWLMB+7JVBfolQe6eH7gV2wejAA9HrI7hW
HgAJyLWEWiioeuU4Oeo0OoW0OGnbCk655zcBdaFrOkYADZQO3gemhamvFkqc6AZJX838m1UItgP2
P9tGAGdnBpmB1lQ282vsE2HXh97VZwYmWT2Ks+xdq8ZUHqYBsTmlmXyqZsV2q3cGpJkX+w6ZqLs6
/cF+ml3WJkk/0oIER62lYdVMs0B2xr06TVuO/TpC3JLGAJMBBsWoih7PXZPeCLG4jFeqyTibEnIH
zMEAvdIOFAcshTf2pTkyirk0+MgQxPZYFldNWrVyyTswtb6SCP2amVLvW7ZPFCI5EtS9d2ANzHfS
WCK8Ce7aMbKyUoc0FrFGJ+Xwi+2RCjfQ93XRllGcA6I3KvlcwNPGVb2mMSSB9/BLDRoK1vgEJqjD
oAVEgdw/SMPcDbGIDo1kFr4517LIlBCAm+K7TX5+Zq54xBA23EUYP4po3HbtGMXn/wnj/H4s931T
FBDW6jeJfszMx+vx1V5oQDa/z11d10a0LBb8/hr/CS6YKvHb/KKO99el7GZKGCOXDRkbj4auc5o3
91RKOiVd8HxhWCXAFvNd89rgpO6/ZzwGANNGFKd2TWbJnWaVtjc0ZHCGJTrpUX+x5VQw0Lvrk7aC
OBcrx1ZZdHPN9GBxEdezLdX2MGJPmgWOsSfalN6tcWwFci4XU7d2DrirXy43PWAU21ufEcMVTvIn
ui9+6Uau4cV31o/rX4/pAJ8NbuVyCq/0Y5f1Gd6SdHqKLcWpokuW/OjqSxl9uS5pT9u3knhtH2Ky
5gpOuNrHOr/M//X3OW0vhtXKhxa/X9i3Zf+zIYK6g+jv5xIi7EqocVPApSfKvZY/2FRwP3vWur0f
7l3qO3BJpja+xDBQB8i1tnq31H/00qfrn2HXdW/k8NNyPVnpqGq4pzGYb8qgCBVEQ/oZxioIU17x
BK7oFj8qt6JBVJEGkuZgQTimuqrfhdVTHgL2LKgB5qxjrBckwVg3r+6SEw3VT8kDEczriSyL5wXB
WHYPSlB8t1+5ETrcDwXom0bXdKwT0Ia8X8YlGiveVRdwUBgEbWjZ4HfdaaprrdwOtqep80lWVL+a
W8EMy94+vYYAEDg+mC6Xbb6DtMTtmOdSC5P6Ppx6L/nBFilYiRtbHI7prPAbmLx4yANhysIc7W+f
1jBl1dQUDfMXnLLSsRqbXJbxKj9EYXFI7nqn9avPjAzLFuJ3vWbNV6Txw9IGaQFwRXBOG6s2fvyJ
3pOwuGX17vFQPltuctt4GvgZTcDg0IO4lrX7LTEkYb9ukMgm7ySn2pC7EfK7anFI+r0TeeFd298I
4H1jE2UtGIJtT8nkw7rIP8oY5JNG76F2IXAzorNwbnJNZj1ru8L2iD2UztpNYRFHz9d9jEgG5yrl
FYg9dYb70rWALLdZJrDpvTzL3lwXp30AxdbNsh5tbx4ar43km5EYLnZ6j9ePsecq0XU20JpliQnh
G4DWWg9L0iKA0oGfmPvVU/YMnmS/vpgiBJOdG3sn6bcbw3VZTYyvQsdjb+v3Oqra10+zc2nvRHCX
RjurWsFyNQM+pz7Eiz45xZqfrDr/9x8HAz4q0W1d1TVMzXMh9KBnvT3gHcums2KmjrnOjkL964fZ
uy9FR1cWQbpuG3wSZzamOSaZiqclf1rScxUJHvu9REDfCOATOEXVOnNWEdQqoAOQsbhYXdrzerIx
EzudRWmH4DR87oZFyTUqUI/xhpbeatQ4d/PP6/e1F9C+Ow8XOU+yHhfpAA+DZb4X7By/Iror7nLH
uA0oqk3CPHtP37Y3yIXQq9zmFXYNkNaXZyX9XNjhJMJJ2Es93p2KXew2XdOoLjeNTWCg9J7FMsYl
vweAhkddEXCO6Bux425ERV3Vo7GLktnaXiwaKrkgpRb9PvcEAD9pnnumA4mxBtOaf61sKlBq9hPc
M/rutjjXP0Sks8oJM0KyDiCORfXiOApIk/nLOglST6G+cQ5NkkGOvioIEOqX3iMoEFSu7bOtDKSG
/4fRwr169Luzcd5tsVQguCzQtuiiBP196ifBAI6vh8XDiJwXB4lPw+JDn4zoOoaTCDZ1uPucl85a
8wWdyH4KpeyQiTzpP6j3mwDuErOk15cqUX4dykZmXfv5a4wlrsLtq9+bKO7+YrXsCJYFZ8+qH0br
IU7D6w5I8Ps8n2nbxlJOF5hPMcVBqXZA+dQFD5xIBPfwWKS0hq6CiHgAYvScPFRqLHCj+z7t71vS
OS+6DHlidUyrAUPsFFjqXNfBwfzs4fplicRwrjNJFAnuAK9bPRsHw0hvuzz9iXFygZEy/fzdH7yd
hl3oxqWt6qyBeAkXpqqG25aXSL9X2yZYk4MJTJbrR2L6c00W5z6ryo4kqQamcnY0gvxk+8j7/g/c
RKKb47xov1INfIY4Uls3zjhYziCfNE1wb3vVXTibt4vjDD8j1IzVFo8pG5CNz4mbSZjJHd3ozgxA
UOcOnStanPmHgORNJucLzLLRpDiD817jJICiu4Nd3yxWc1hjzY3l+utQTs4YATqw6XwUFQN9NUX5
JrOgax+RcxLtnJAcCNzI8Oz7HhPBNral5/6vAR39uneBwBGPh0G7oaIm5/7D9ffZ+ZKFNlu5uVY4
OxoFjg6GPBrd95bbgxjwupaKvixfsugsMkgjxQmVx+wYhUOYBManIgS5tFMi8k9O6qfrEgU2yFcn
xrKThrpivRz5MY4Ht9LuSX9LmwedCkZ3Be6Rn3Ft9GrQEhUvpKovn+tcCeel9a4fRmB9PGVpRCpa
pB2sLyFP0XycjNyR507wjfaqAVvrMzhXMmYqgtmKxf5oPUsgqs9P5jE/4MnHmEfzwrZN8mD2s3Pr
ys/UVQX3KFJGzsWoANXXB4XCxeRFgCbTEUsujdEEmFH/b8+AwbmZGt1T3TCRg2AwbKlu5O5o9yKT
Vq+btMG5lT5t+nEY8MkYgvP0KX2oz6x0pLnGE3jUBcoucmIG50AIiJeqPkZAYz3WxzqoLvUhugNm
gYv1BiHonUDhTa4HB4ivXq5ZPFDgkW7U8cYaW0EEuINyjyVtoD1abDcDRPecLs6aKeWDBKNKju3R
uAEMVhgFhav+JA+4UhCYjgd1cPTv002LrKT4xsA1Y4zYln+J7nb3tJu/hFPLqiniPLLxl/TzD8DR
9NLxA7a9+X1OGbNqAkJihvxEm55LelN1hjPn/nUZTNl+e182MjhlLNPKzKWotj29AYZU8Sc4Edxk
uSFJ5toDGCgLEY7Pfpqykcgp5FxU02SxeYHJNUHg1t6NB6ysBcV9i0qmuH8l+Ej87GI2mm2OnjTx
sOjidP2xrp6u3+Duc/J2nteMYhPSxfXYEZnCZWTxp37BmMXsLq18SuJATgWuQ3QW5lk2otSmN5so
xlmAEn7Se9BjtbVgEIFZzxV9eP16GxGy0SRGj/qRt2qrV8fmPU53AnSQoGIlULvXoGAjZkplYzQa
qDZR/ljjm9k+6ylxFOnQKA+0FrQWRdfGeYyxVVSDThBW6SdDvhSiJQmRBnB+oMiM1DJVaLStDdhJ
u1+7WzDy+qlybybBdWXbz0832sb5hK4hdFpHlp+azmwOTkZv0v6+qW9t5c9kKZ20uKkLrDAIswmR
YnCOokjXitDXBGk4a8sxmY+1FF4/HLP8a7rHeYYxrnLt/5F2XcuN49r2i1hFgvmVUZIly7HTC8vd
7mHOmV9/Fzz3jGiYI5zjrp63qfIWwJ2ww1pJgqceJRNv/dj/m0yV10nhqAM7oNgppFpUGS4v124N
cx8N7vVj8DwcO5EIEI6xWFTDcOQac7i5u4AMfbmV7oUTxccI0XHg5GfbCqjKEtEBtKyxW3UYHDIC
EAbi8boYoAFKXQDt7yXAz4PT7DbMx9/XD7itChdx9IJXxqs2AEjQCBLoOTw1xv083fQzx2SpyXxU
hYsI+hNWIpRmjtq2hCpMwiHRD3Wo2yIyS5GHDbl5FNPENjXSOllh8720CWlHDyH8DSQ0/ybMPdA7
OeMaWwqHjVgFC6XgPfiwM63pgpLKBG9XvcD8zHwiwrf//YOsBTAOqCxy3ewmOAWM6XllTlyzButf
xt2u38pc13IY5yPGdTEuLZ5q0RHb0T40exf/zm6wE+tVz7wu8tanWQtjHI4uanUngbzLkYYDoPiU
3o/Jy5/dG+NwlD7q4tZEYw7Ina9xAcaIDtwiJJc41YstbcYaNqYk0Q4C+iNTXBoXAnDmBQYTGJnT
my5W6iylflJ4gWj7yi5yGMPswbEBkg0E76HNd4La7YoocJVJ4fjpTTHYtMIEoY7lULYHPmpKXooZ
zcDFWyP63Wuv4sJ7ttArYR0AWclgUp1e1Je5CzvEgtLS7pHoY6Mgtclj8mVywXLD5W3brGavBTLf
KK/Af5dJb90a5UC38ovIkm/CH4qj+6WTowsegT+c14bajOdrscwnC5JcV4TApNkwJbACVfOP2M/3
2S5/5G2hbLqh1ZXSz7ryqVnaz0vTwafm5mMl3Eg1x81xr5BxQ2I9qVOt4CxAqz9oPi7RBm7Xc+wP
drkXDg32Rbk4JvRFeU1PGJdUd+bYDz1kFsfZrdCOCvemD9Ja5zMF4vWHYtyRWsoqUkjcnqwsfhxU
rZUq5nMs6rtP+KTVV2J8Ug72qNkwUXgLibnPev1BbFqHtMUnAuzqOGyzFa1v05BnzPUvIoiTwse6
/lbrsaXI+z86DttnnWTwNqktciFiDLtxaE4AdrvDmtcnXkbr4zDuYpLbNtB0eFgFATySM0seuIVK
jktisyyyCMEiV5ABSAEfXHPeUjqURWB2NI+CrMm8WX6On9VZ31AVZjUMcOdlelDy1Irbsznn9vUP
tJU7rm+O8Qp5T4QEnEKTkza/6v5ZJrM1RE/1YNgSD1qL5+x0xkEUXZUObQtjBfYtZceUgTTvLfQC
b/jYPJtB92JILBNOSoROTgscrCz6L2k63hf1/L3q4+9jknNesxzPqjO+QdMDQcVzfHLwDjOq52x5
uv6NeEdhfEKiViDPG+F75iywWmGyhKUBo+KuMwXnuiTOSVg6nERbOr2WoXItOeXkq5Tw1kV4OsCS
4RSZMJtYn8ZbxbRoQdJILN2V/OR2BHX0Hzptg3ELqSpWfdPiOMryrJgHM9vF4s/rN8YxUoPJGwg+
zmC2+DZSh2ZQ21rh6A8yR8GoAl2Jcgb9bKvQPQqZLrQRzhF3D1J6NhrRTszQDk2v7l4QLf5QCxif
kFRGWM0BgoOM0gxsk1cC3zwOcmGZAAEGOT5zZ1kdGaJZBJhTiYnV6nYdH9vyNgEZkgwYUyXjuLjt
xGQlj7m+2WwqKZVgn+lfxT6RUSMGqMRzZ4V34zfDau9SxwBqIUfqpmOVgUBMUXRQrWaMtovNoGhA
sOEIOXnBssUvtYrdNBYeoy4/klDl5A1vq3EfdOQij43o5YhabSrjkNEeUGTQR2ziBg5tp/2kWBOR
R16ng3kPaBVL6ax2Z95NLiW+4W1kbbqQ1e9gZgKSQQnTTBLwGO32BZjFs4j7PenVXTsqY9Yd6eQx
0HDU8i+66jN5MHCwcgeONDujZNGFSHGX+WJudXbhfyqlWR2Q0d45izGW1DfIo4ubPv8a9bGtGd51
r7K1yq0ApOY/2sPG/j5TJW1YcETil7vRBmOKu/xM7dYBDANeJAUmIhPunvpmnFkJZexeNZdxbBUd
jy71Zyru0ia3i8UtJE4LZ2s+/N3h6O9YuTMxlJZRxmgKfdzlt91g0eUpIbQQbTJ0wkBqklmqPTxH
bnTP6+rzdId5MACjrEwXPGsdSVVvyzw4ygGxjMRJM7LHgIEFAKfnskh435Oq5DWVZVKEDjbRZvOb
dTb73p92FG0gABcDBdLgrgFsvopWH5LxPWZd1TkhsMH+kB2Fc3uIfOIXe2BsH9QH7alSrXQf3bZ7
tFx80+Gtqm2GxIt0NokIw0ZKyqmm6crjpPrT8FLx2JR4KsSmEfOUyZjKwAnbDAglupd5pV38TKhj
R9l4cfO9bNdnusJz3TA53o3NKCItWxJ1gIlI0cMSn7OZ48a386PV5THepR+iOM10KEotmvumzK2w
y+7ALrSLhO9Nl1qB2Ds9+liNXO8yjeyvH29zGmPldz5kGvU8EyOGc9NTLwACh1M4+anZTffknO5H
Z9JAF84zyW23o2ChAsjVOkgr37sDtCBDLBDjyGp9n+aTFQuTq2P7y6i+fup0F0mMFQr1YhQjfYCA
HvmXCNhq7bvwIvu0LJ/5gsenfd9OPeSLRMYSg3BUWtN8W4VZPNlTXgAYZCuYkqQbldi1dbLfPBXl
XCc791clQywAeg3ZWzP/UPXclxOK/Jtg4lg0/es3ypPFBHuzKIw5znGhSaruQUHmtXFmV+a0z8uQ
ZxnbpvfPVbKTgNigD4dcqWiCM9vmN82mYKvVWzgkDkBpPludQ5FTpywmgFliAmJel6AH7eHJwpfB
0b3aD/3oRcR3Exxe2vSGGvExQlxk0ateBUWp7wytiqnhN1b40uyVgwKwtdA17fzYn4ad9lh8+RvF
BaUGN3X4q7jbfvvyCxg7LCStqRK6Q9LXpd1IqQWEPqvAysp1ndkcSSGKRPAPaQD2wt+fVG17Aqo5
nFS8F86qJ+0E+1fQYwAGtAn8Cutm5F1JY5J/aZGNRo/x2Ej2EnDe5JvEAZjnM8WqRdmLk9ps6ihg
QxVsTqPly25iNEKRBGIF2yuEl558aYnLubuteUCgdf4jgEl9ixz9USGARqpnehr6kiF3tE+q3PDq
xZu2vRLFfia9mkpRx1kyo4MvfhXKzorVX0LpXT/Tptqt5DAfaBi0Qq9KA2o3A9BSO5rhaeTh+/O+
C2PITTYNfalCCYpEPWIv47FUJV7opObxwYBX52AMWAYdpjgL8E+ADUdK8kj3PcIf1Y66qBYc0157
jqHe6TngKAXvcIzd1pliAF0Kh+uFu9w4RxHH8/L+PhM1x7abIrlDL0aNmvtlaLEvQzhpFU/XmDCp
iQH45UQcoWl2aJAl/V8V0Ip5tZrt7ObyidipVqkVFN2kWWPl9ICqQgg5lXbwNNiLLdvFIT5/Bj8H
O1n/2Cs73VoHeTxPMs1T3e64OMCkgPeZHijdeGX3N7wowrEldra1otQsJIPNotZAksxKY7cHWdof
GSw71ipmutaEGcpDBso3ieanBtJS7ouJfvIr5sROto5tMJYzwIKd9Itoo5jhpQB0zxzhgb4S/5IP
lD89PpdYMwHyy/J6/Yjb+mhQCFwTrDAio49mJYDrIKXCJ/VcUkbUpf7VmolVCSPHb2yKUiVgZosA
+ABT9/toGNSVOfQF3F8goRYVfKW8FnLslPkn+MyAqnoRxJjx3Oe5lGcoSOVTbolRZ0nljTJwSUg2
vcVKDHN1gqQnrdghQmEMaURDMwS6eXwCnKozfKFKn9kTp/HIuUH2vdk1Yz8CXRsJL/li6icxVKwU
Q2sTp2W2aVuXg7FPTlVfgAkObCdnELx83I3NXpQ+48lXIpjoDqrSQm8nnCQoXjswtYNY7Lpebz8v
VxLYoF5FJYBvIWE8iLZiU3+k7WU/2pEdb85q04BXoqiirBJaMFoATYlAseX2Gymes+Cgd/sk/A6E
Picv96Guc4LI5mjwSsNZPhpVFpdqyCCR+IMzu0AOAxhc61Biz/CUP2v7Fvilo/fGzIDZ4OA2/6pK
gBdJveiZc8/0S33wXuAbw0QWILRFVlniqNbFPhIovuToBgcUJ/fiXrNEr/SS37xS86bJrYQxaoN5
9TFWY+B1N8ZOKY4KL3vanGjDSUTK8QO4bnaiTezQxo0SwMEWx/p2TN+C2PIAXiFb2+HlFbg8oO5t
PV1JZI5E8BYyMZszvu37LE8ZoqZ8q/tgOv7Ny3O33yMrWYxNyGh1gMscssj96MY3tY+ioE+Hxgf/
v3iPbGbwBkXch/IDYonxj5kkBtpSAeVU8VWv8JLHCIMt+n27T1yRpxibKelFFgsGN0pprsmNgjAW
oOWADVTg2XS3RhpZCq+2sukdV6KYSoCQlLURU6Bwszs0yTmX7hJe0W9TzVciGJ0IQeQ8lqDQdabm
VPZPpfzCMVr6oT8Y7UrAB0Xow67RYnQT/CW2Rr/EFpJ66p3gbV0CFXefI5B3aYyL7BJDjCoDulDP
VvoQvj1NiWypgGwFvuLz25IGt9Kw3VtYHZP+qpVjHkGQuYRKihofeGMiO3YBYU0ndWy6cwWT9iZf
2PNI3HgfjwbxlVAhKcamLbDDM8q+Ro7LxBlc5/19Jo1qUzku+wZGPIu72XyQl2/Xv9VmkrG6NCZ7
GuQS2GFdRF+Qz+Ho5ljllm5mHog67xSMc1CHNjT0DFZUhp7Rglrxx/VTbNcj/zmGzOLCL+JYTmOA
peM0s2ZkZ8Vjbo/ff5NvdKiu3RX2X7xy5HbwWIlkPMNozItWJ8AtpRS3lOgzPHQ72uepgbMv7Hnv
8OtXCJ6H94oWi60hNBFsSgpOnXYIeVPq1xVBZgHgSdbniRnASRgxpgl6KzMBcrsUtjZO7vWPdd07
yCzwuypgVmZRodJq+ELKoyDdL/MfWc2HZSpxWsZIM6BvSnZbmr7Og43Z7tOsPj5j9pNkYAPdpAL8
ObNyd9qJNC9D4f2X9ljv+33umCAeu+EV4jhOThYZf5DIYwhCAgSLJcOeEW2Ht37wmn9TsBom2cQi
N6HXcJvfPOVgvMSSj1NRpDhuJMk3c94elCaxVSXDzL+2v64dXFNmfEWUT4MiYyoRo6OSJzmxmz+H
v8vaooveYL7J8NYaS6fPretyOVrJLlSB0aVJlR76DxZ2t24yP4lGv5IDHosz5yrfMsR1wFCKKTQV
XGXdHft7cfLndjcQ7/phePr5lhuupGhNnIvLYozOckZTwaLXOOxpVVVxJjtDi5Rih/KzQI6TYtes
JkqRlIqq4cwRGKpvzJh3e7yvRH/A6lxlGCpaoyHGA4hyUU+aeVJ7zswlTwT9/ysRcpmbeddBxCgW
VqTsKr21O4P3YuXdFONAEsNsarJIhtOEx6S6EyJO8WC7JnjxUG8asjpGBvAXqa2gZ8GP0UUjGd/e
tBffQHgCRAOAJ3lJ+RtQ97+nmfIbxtxKotLVsqqESIVod55OfQO7ALjaCh2CsFXss2Ii6th6g6sA
1TNzx12v2xLn2LyPxziPJDabOJBplBRv1XzfSKeat+O3/Ya73CyhUwqrc86y1mrJ39xB6FVgYDY8
SLeUXCcurE8VPg0VmDCGiLVgdpEHyyKjoXYl9D04q/GTTJ60+ed1X7GhifTpi7E11C1UQ2ZMqgEo
TRnmeNLXujeS48CLlVt68U4AY1A1qO3IQJFwxUO80w7En23KuJS6oQvmnjentE/3xi/6LGiAitV/
rXxu3Nx4A737EYy9AcJCE8AZqDtRb/+9MD6C8QADZQCtCu3u2XSGT6yvvRPJhOo0M8vYGGEPXapY
syrdSwUGuILkbjLL+6gSnevfcUP134ljYnSnIy1oCsqJ2GJZKrOC5tQ0nDyb/mTGxN/JYMyrrBOM
BBIcKe7wqKo8Sb/viGhJ4plCZ10/z1aqsxbGNvwNsW/TMAppgj26klPeT164M7+W4KyNbdETQGti
R/f97rrYjfj8TiqT1qdj1UrDLOPBJZdWT/ZFeZCazurUmpNwbNVn3kliMnp9KYSlwtCWU/9FnyyZ
6QVO7dAWylgDpZfnn7cPphgUZBMdXHZbqynnVhTbGmm3TnaDfojD3E4MySojjkORqBZ81JKLJMaj
lEEVdyLNvvsGVUIFoPnou98At/Sekrcrlg6Y2NCeAKuD9QLuu4x+oGvSGXeTzbokdjmeF8qPHiVK
sByHlvFoHjp75vIN8+6U8SpDZUaFOsEeAOr2fc5lOx4qbChKtqGkHHPYAiuBulxulXEnRSoPUltj
jKH6NnmiXd3N4AUrvNgN7jSnA+E2Jg06uzl1vkwNw+UyklB9vHaxrINpI6E2aCmi+pV/oT6U0nsP
qhU9lM68MzltiX8xj8t5GV+ThuMU5SLOq50M3/Ry9FoaFJBolKD95utWv+08/yMMPSucfRXTtagf
1ZFm5aEZ2GP6K9DB9pq8/pkQxrVMRRUvOXr2ToiqQaA4mkysYOA8fa+rJMhI358kb8oEr2u8Y1CP
3U16tgMv2B10xzFEHg7odjS4XBpTVyyjWO7zEJeW6bpqG3W/Gwzd7utxHwXGXSm3++v3R/3Gvysg
sHneHy1NDVUH0SrkTUFsJxMJgJqT8tZ5eBfI+A850LOooImzMS0WWut2spxStEiXVv1DpWO8h1bK
pdTUaDgP8pcZUyi1rNmp+Ov6pW3VqVZ+AyTD729NCnSpwsAXbY2B1ed22QVHWg6VT6JHHHE38Yjb
th7w7wQyfqIp5jntaKCpwXxASfbCnWRJu9SX7w0rsIYf4Znnm3jmy/iKmLQhwYT+iB3QdKepw52u
gZ4JCcqf3SVbJOi0QO3VChasPg4OBXNIfdPunRJTuW8EIxwF2XpqrK+SLRYU2pzEC63Ols3bVlHk
GI6ZWnTDIXJ58zbbio/WHtbpQXbN7j/rclg0qtHrTqNFlha8NtnXhdx07f/+vqbMuLoEWAdAjbOA
31qnB6kUgndMByNC8aAKblZyYsemOsjAbtaJIkMCo/KkiPo0JoXuYNjCyirJETWofzRzPg9PDKPo
RSZWsT5DG0jyVVys8FlUfl9XuM1PsjoIo9c9sIrCZEAZJ9ens5nv+7B35g7McLV7XdD2Uejzj0gY
C2VxyY04CIbAQLANyttZ2JXRQ8fbjuKJYLyd0mdJOY/i4EiT7GT9spsE4mgpD5ViO28AddN/jsJ8
fCMYjXg0BuS5sFG4nl1uSw8ykiLYDJ9UhiYGH2LSShqjA3IH5ryqhLOLh8DT69qKiBnZ2J3zMlk9
CJLxOKM/ZGkAuQomnsW++ZsP0hWCAXP80z5snHVzHqSFkOuOOqfntFgeFyXwwnJxTElyU+MuToQd
AcN7VTQc7LrNWKyga46FHTC1sFRLsVgpiRTR4blWcAuz3w/RzPG2m8q/EsFkMlEWJhLyP3Tnq/vW
tFVJt1JQ9uj311WfdxL5fXwkRdxIMrWxPt0J2qHmYe9RDfj4jS43xWQtSYiKvUYbK20PT9Q2dQGX
RBLLlIzoMIW9bAlzjIWISWuCx+tH244fqyukNrlKazMZYNByjeSvVxE/ej9EJa41/z9+8AZjNg18
JYwx8CUIlz4S8T7IDPGUVQCoAzRkNyyf8brgKiOIIDL+Y+xbHcMg6huU+MBnYbUxcYrCtIdAca/f
3eZpVmIYww6aQVKqDO5qrA0nCrobFOjuAiHmnGZTO1ZiGA8/pG0Y6TK8lSQfQzgKCfyzengiyp2m
nbNJ3F0/1bZGXOSxRRVdXeJAKLrxDWaw99OTLLoKFIL2xnXeuAv9FB9UfyWMefDAZ40diMGRsDeh
LQzowTeKRQzshzWlE+Q8pl3OJ2M3KQK1E5NJQecozR5r4zgHLw1vW2PTJ61OxDiLqRVUqQGykoPH
uKUTN84fNL21hODh+nfiyWGcRp2VWN8gGpS8BsRjp1rLKPgd5uYS+et1SduXhvhhYh4U/GHMiUIx
Bhx5jPJvlH6XSWn3gS+kn0ov1IsQ5ji6jP2rMezx0omPfeeVWEgcxdfrB9lWtosMetCVr8PqcZuB
khjZWAGqxCC3y+SHOr2E4UtqetdFbVuRrsF9Irs0sdv1XlawTODAkCKMcWWjV5IEtR/FS0bBFjXt
qDb9vTTP3twRT44XW8/G0uL8gM3Drn4Ac6GDRPJWiWIkOWDNWwYrXGwTSKtYOllCSwfu5Bi54CJE
seQbvxK06bNWwpmb1ocOXCYkR0qdKXYiBzfhkuz1PNgLhfYwE91Jmk89lVcimdiiCqSd0xpBVGsS
QBEkdrYsllF0HG+8nTyu5NB7XymRlBV13hCUGOhWDZ3OBhLwq3miLKPqd15msGl6K2FMiNEKccj7
Cveoy19MAYBQwXlBdnBdVagmfPDBKyFMgKEvukDuYBaFoP2Uo+UklryS66azuohgG2ImFl2Alj/r
TjmHrRMv0g9d6mZXFEvwFVeRc/1AnFtjhzY11YzlTqZvIs0bzO8FGM4THigO59JYKmTgkaohNlYx
UTv8rMtzMXHC8OaN4YGiol2ia4rCfJRITPSso4Exb1Orbp9jAcP/4VMQfeatDWJS7J/qcFTsXYll
FtdKS3MlrbsxO+msaRFwcHmrTltmo4mg0ME8igL8Ynb4c8lQdhLjEq0aT3hUPdDO2+DSepkdOmTA
64lukZVBGnhXiWaCuYcw/qdPxKE2lRYTIoDjkpzmLD4QYJuNfnxI7XK0NMkaXNUOviYad1F648uB
VxbCDQ2sr+ilvHcQgjhG6qChOkgQYUThoSnvlHG0Winj2O1Wvf+dJMbFJ2Y7CoDIH50SxK+yl7vm
41szxZedBYx36mmxkwc6aZY+SW7l8255w8zeiWcuOTZisNkCk9URm2Q/G9IpyTpnXnjMJzwxjGPv
SBpXioFH3lBV1tgYVlEgt3q67jJ4H43x6l0zqOUswwc2o+7Mw1lEcavEq1gbOR+NdxrGo09JWBhV
WuHJGj8ow5MRvszD6/Wz8EQwrkNSx0SaBORriza9LOKM8S8z+RFpKW9lf/PSAKGlaCro6hS2iDaY
VRO2ooEaipEXbqqJrddI0WLVptA6nZjzELs25QFMVEPNjnwkzJX6cciS1tCcMvnadLuwBeLJ4soK
Z0Jkw7Vr4koMo3Btg76BWmTI4Ju9Ft21wv++Kvvu7zO6thChzAUTXeuQ9E+iilarzIN/2irpv5PB
qBna05FijLSkD3RFui0bpxi0GTDKUHplitkeHmXVRrr5TiCjdJFp1HEPoEBHHx+rcLDk7jUsvovh
LYXA+4R+X77PhxJ7IpY9CHjQvp1DZxxPYv7dUH9fl7HtW1dCmIepTOIwzCfYKeUwE351+wgL1Jje
dOojhTFoj+rJ9FWMhQRu4/0XpJf07zNJ2fo+3+LpKs0cBL2agUA+YKMn8MtDsB8OhtVYyi70eJ3N
rQX8d7KYiAUGoDSPc3QczUcsatJBwJv+NnFCt/eF29iW/eLFPEQ34k8aq3vL3Jkc78tRnrdJtdVh
hVnPJilVUYTqO9SDBFvQ81t0Nh61rkocPeBmI/RE126XutCVwEycAYITIHJqJ1SbgRVVngyHnBes
vpBdceJFSo5HeZtjWYmTQzKLxUAGJ6sFt5nmXVL37nWF5Vk8O803EpLXCR02n7xqTz9i+Ns4di6d
+E0fQ2f6zpHH+2aMhwmJbGa5oA9O/mUBZ7X6U1+c3G+90QElihOf+0fREa3CN185gnnfjvE0JA2b
xphRsWwwVV+85hgb7CwTyyoURiE985akON+OfbrQ9BimSIuz5Y1cPfY8quetZuja+tgMXJrUpBlK
Dd3CL+2X7qn+eyTSymNLuh9c4uRncI9yQtxWeeKdUPLeAMxZIg1YoOmWGazuNj6Ep8nGHtgxOsj7
6x9sMx25eNK34b+V8lNMH0NM0f9QilfVsPqwsNLGvy6Dkxm8sUOvZJhNh7eYSkZHmCcrVw5iUrtK
ZFhI6TiSeKdhPEdFMDzRtIhzbXoIiTdkaITy5i05pvW27bk6DfCy6qU30NPtw9pWotcwPoLPzA6N
W0XkvWO5mkB/zEoYMPoGWQVVIzShfKH1DEDnFfD5GES8mT9RB3indozTEGKJxA2RMDoHoJVFB+R8
/9L2j/PIae9yT8U4CXOZGqxcwUmIvdFbpDesNBNdbLY7s5Gf5TD6Wo3jrUaEh0IhzkwUDm7l1nD1
+qQsjXTSicMiEVi1eg7Q2DsNx94H4qdpS7mfPDTAae5/8sIox1XJTM4iYi4FrNKoSeTDHNvYB3YB
/MF7dfL8lcy4jrAYdWMIEayT/filvu2OFcgix8QS7+L9BH9l/ATIu8pzWNteXxXxzhA1Ha/r92o6
B4oejiOk0p0P1Wv97md4pAuKcJAecOx5UWY7/7rIo3e9MosegJJxJcKjTF53BHycGzwJz4MrueIu
4BEyb3uviyzGp0iBRjRhhq5US2OpWNXuTmXyPHxibQEqaagA5TJAEs9C9Ext3LbzpCBFj14wKS4K
p4HXwf8X5bjIYJRj6PDt4oZGy/nvwc779FD9bHb5PvhGRzpTz/zOQ937l9TnIpTRDTD3LHpsIJjR
jCB8UMCgLNzOd8mLhI7+vFt4b/i3mP8xfbwIZJQDMNvxUhMRfczYkr1sX9/2fu13u8iLwTzbe7ov
fUlAAqt5iRt6lXM92NG/fk06oy4ZauqlvuA7Sp1kGfoRCDWcIgVPAvMCDrNQiLAcTgfFH0TAU1YN
xz9T93vtCEzQUcNJy0MFajK1s61HRykdrXSOnBFzm8HO7B46LjfNduC+fDMm9OiGFkd6BSWBA/mW
HKdv2dMbqoqrulLgVrdYzvB4/W7ePTJRaFYGcUwrOK3QNNABFFSrN/TI/iN1YKF9sNooCSSjHXzl
pljO4ycQ5tdugwXykfqGBOALQSgVzxFw0frw+/UDcL4MC92T1Zm0hAXc39LWlqC+qvlsTeG360K2
few/n5+F7jGJATrAsMHIYU/ZWjPppcv051Sa7S7iDdhu528XWVQtVrGjUjOsJch47unJeK6neF8T
zVerZZcJ4jdFFF6vH23z/lTJ1EVsT8G1M1oWDXWORS5oGRFu5YZYYvu1M75cl7G1aqGJKgA9MHJs
0Amw92cKUzEkhgrzwcI+do1QUk8cEVVtB8sxT8A0oTPXWKMWeXkUDRgfPAUooyhsLkHUYpxdrqeD
KAEo6K2QRZGdjT3Zd67i5Z6+n/3rp6Q+4Jowxu+lshDFhYCbbIKTIbeumLpTBf767Fsgp3bAY0nd
boqsDsdcai+SdopVFHmSvYiNp8yZboCa5pp+6YWezEmhttXkcpOMAyykKKvrCRlN1PvN8iCpnhFw
Kps8EYwmarm6lGZB/Z1Su9JS2nGieyXouK5/pk23erk21uOVQdT0Q/z3Z2r6m9T4df3vb/qK1d9n
8uggaoW47RD+oigWMVdRfZfz8S+0FP08ETiyeDrAej9VjfJZKgYal+jKBsV7IXv9XrYTKzosHB3Y
boytjsakSlkyEq3LcHXCrjhSJor0JPnNrtmVvuaYP+iO4rhbvlcJoG2uX+p2aghoSJ3ODxsmOxFB
5ljBQRGnKNkxCgGpi13jO2rKwglpvJUcotTKv16XSjXug0WvhDKuODfkTlJCWJh4oAzL4PX0iluy
4+GZbCr+Sgz9/yuPn8xpqhfYYXQGJba6qrHk8aXtOB/vrRJ07TCMe5KqWRyRlkFKb4125w1OdCfd
ycBcVNz6lKIMlu8F2zjWBWiH2teGi1dM/dG1H8D4K2MeMcXSIvMUQvgrAGlUemU1miOIN9Xv6x9u
0waxzQqgVDSWCAsjVVDI5GhGvG6yZ1L2VtPeLdgLTRueWoqbZ7oIYl4sSdAsYxNKOBPQK6PkuY3O
Adj9iv0g53YgvHbLj6p6uH64TQe2OhxjhVEtm0FQIpiScMKAYowG/2BfF7G1YqeJKxmM5mckW/pe
M/6e/6nuaspHda8BWDcHK5UIcDAU5I5NapnOnFsKDwxvW1Mut8oYxCgowgCQRDxpi8Qug4eeRrYo
OC48y9tOTFbnZIyirfNeGyJhoKhSpTXeAjH4q/zQOpOb3Uw2zRNMoJB+5TVNeJ+QMYU2as15zKE2
A1a0TGwGVyJnTWsLoeHdF2QCdp9MXS9qMIH5AOIgS72ZbsCS5hpO+ctEa5+WIlLs2OYWj2aCdzYm
jJNRrfRYohm/cFfrd5r+ytHNzTzr8s0+oHMhC4m7Cs8/VAApj4V8jF0FIed1AKuUhPZacAYqKUYW
wE6iP10XznEsJhPcdSVL6zaDbDMz9uCfswti2pVGnpZK210X9S8O+x8rMBnfMnRYPssnyKIzeOFN
62IoxK3t6Ix1YUpmQZzIzZA5l57oVLbgRP71H8BzAh9mUao2DuseKkQZ16fHzNHuUjfyRHhtF2QT
dnULxbXLn/mN+p33+OXpr0nVbBUUtXCW8rFHwBcia4it6ai4+Q+6m01XmEtHuo+fDK+xR65t8j4x
63x6M42bllYXysoK+qMkIhMtz1GmW9fvl/6hj/Hw8n0Z3xP2UqH0JgKy3t43Emh1uieBCwezXd5a
WQvjaso4V5qgKEcQ2aOcjNInwFMwCeMZIHkRbzJf5xRnts3flDA3RWRVY0fPml6cus4AokQh3ZXT
QRs5ecx2TvbP32fT96ZCfVCP8HmS/QB+nm5XHt+mJ/ef+TgXMYyhC9JQLOMAUImUKGDFu81r1RKn
39eF/IuFXaQwJo4xiypVIkyaURPvnubDiJ3rZSfdao/CiZxpDAqswi18/anjTbNvvx20i3AmjzDz
fM5GgY652eNf8a5GJh99GVy8HVxz/6km9koYY866iC3DnGCurZQPZDjpM8cxb/dsVgIYs13EcDRG
uhU62hSjurWkr3gJAQ8wfuQ9RrYN93JxjOGWSjR1aZPozlBGnhImh1lL/bj4ZHJ5kcOYbtKPIxib
cup/c9SIh50EYANKfvGpLvXq7phcIUuHYRY0KLvU7IX6Mct4dRiqSh9cnU5UQ0OhCck3c5JG1Osy
U7AVEjxTqI3eD77ntvAs2aA3BaJs+ZVjV5tOaCWPOVDVgykplrFco/3InigfRPC9Hi2CzuQPGjfn
nfBaTf51oZtaoWtwe9g9BT8Do4BtqSWVbqC3WzeBQ6b2OGdmZFUk+HJdznZkXAli1E81+7LOgMzv
LL/Ij/C22Y8nASQldvlraCzi5YAv6HcdEgNetsw7IfMVe4JdbwB/oKul0gXeH3m/iwtO1rPp3leH
Y75cbaRLPauo2P2HzH70NExI8Y6yXU9YyWGyVLCEqUo/IPgCXTG26BZ55A1W9AWAWS4FOlaAcxdz
1JJzNjZxxcJZUhU6fKDi0+IJiF29aMdnb9xW/n8Ukc1RcyUvBCmGfhCADos3avVyXQHpJ/hozJe/
zwStMOs1sAEgwjeZVww7fS4pgPIcHtoucYfp+bq07QTm8qXYLFQu8kgWUhxn8PRvtIYbedLDV+0s
+GSnPbScIiTvGzFxahjrWJcr5LzZfjoWIEb+P9KurLltnVn+IlZxJ/jKRaIk747tJC+srNw3cOev
vw2feyIaZoTzJQ95SpXGAAc9g8FM93Qcr9RAZGY7XK1WxaGFVLH7rfL/kT8L0EKzNx3imLs5EI2B
bAd6C63sREE7u8W/XqAWUvQGxdAJ9UKIAWjBFOSnxYVEHTIL9eHy99oGibMxbgMVGvdm2CDfzMtb
XfukNKBVSQQgwYDmvQeebXCbtyQ6nkgaBGBtfIkrxUFS6Na5r2YfFdGz93YrxmrzOLQtajvtaYRW
Trwr9b7qgkIDhUbXsr1v9Ce9oftkEPZUivaQA9olxbOpZKOrJksXf9ItR4NihDHLf3IBWS2Nw9oB
hQ9KUvhFFN5Z7csy39JJMMYt+lIczPZlYcztDNKwzJZdiZ6G8nNPnicj8lT6B5SHmDD85RUmq9Wt
bozpYIZElhguJYWjRg+9kOpks9q3ssBdCvRoaaFbizTm9UYeFPfZPn9mrU7CBqDthOm8Fg5jSagm
PQZZWXiScpd+aF0MinnhY36iz4qf+mBzuXxstwGJjdboioL6+ms1YrV7TYWp1LRg+fMM2UzWldNI
TvONVdiR4IoKYFvMAqa8MsctMNaNVAXNOptksL5G8xcpVrzSoL5CE79TezfLjQ9DUQRSQQW1zU2E
X1nmrj1p0qiNEeNA6/vuoGHSBaT1frcXNdFvnuGVGQ4HC7TltJYEjCqy1nIGbYHyvYXnQHlsRB1A
2wC/ssXh4diRpqMK0t3pG+PiVE62m1zNO0g57sTjUZvpxcoYB4jz1I61wri2pbkxHTCUUbes8tK/
7I+i7eMgMOmlPFSohvIl1K2s/EdaHKVEEOuF+8YBoLSEU0zZeWYMgJhz2JHRrYMer9Jq0MuO/nB5
TaKd48BQboYqtEocsWgJhvkq1/aXf1+wZ3zXYKjkUTPrCL1DFblL53bpcUJV+7IR9nnfxd7z5+fb
BFEx0BTohaC7R5LvO1tzei16rOLUwfOtwAe23xtXtjiQUKtFbpYEG8Zqn2wOpdjrhwbyhUwWh/Wm
y6cRAtTlXqQ/tRm2VoY5jIAARJxqDRwjwUu6YTl6r0Ge7JFYN0srC/Bo25apgVTeVi2dn200U1KE
VEbGqUStO9S3iRy7k+pnxrcqv7/87X6Dur9s8TcQ21BAntXNTJCEYR85MD556ShGv98crbMlLlT2
oR41A6ACZccekNTsk310kAFJ7L4vKi4JrXGOQsA1aUgmnJIp2DBi4PBArqjPBEqjnahjcPuYnZfG
OYdutJiILbG0SnrR5q8UXaxCZNqGirMNLnq0ekfGWsN0JGjYmRBOjYaZDBpoH63XUQU2lVEJxbPZ
H/7+aJ+NsoWvU4AOhDhZpgNza3fasbmMDKqy+wI8pRiPUK4xqCTwfdFWcrGkGYYszJjMqyoHTYgX
1DzI2kmAWCIjXCghjVzZs4XD3Ieymy2Rm5DvWi7sbN7OK867xwUTNsIW5TrqP2GGYu7iaUH1NLp4
WXRLDEOpn/A65Us/hxuKsruonCFaIhdZFIkUXRNhibT6lI2HGcmvSGLjN2fMBnkXSCYMUCG+9Q5S
5OBYJgBj3CLvIasegCYXJ9pw5f8iIbsdZs7WuN0sw7Epe91inVusYQz5745to+kNbvaBpTVNIHki
dxSukdvHrJeRR/U42hQ6WB179najK+3IZpHmQJjkbyP/rzXyF5a2TWcLYtxoxIDYeP2daW+xNZan
8ZuF6cAJjS2MaFWEltvOcjbLQbMRtt1c5fiQtplq+xysNo6m9p2vDtknQbzZhrGzKQ6XR2RwJIsY
3UXiJDfDFYPmxDdYtdIynPbQ3Sc780FglP3972HsbJTD57SM85moAJX5+I9OT7wzPQib40VYlOSL
1sfBtERNpexqrC+Ub6vsOdeEZJeixbCPucJkJemkuZ4R2V77noLhRP3JZ35Ru6LFCI6cyYHx2Hdl
XWdIDqplSu8x4EieZnux932qSH7Y9mNw+UOJ/JADlLyANBra/JAOF5GjSNdxk3jD8CcFCMhD/j9q
mRyOVHFGFLmGEa35uJCv1vS9Gh91cFwm7ePl5bBfuuR2HHYYGLciM/MFRTeduA8UjTh5EejJPtZ2
cSHwcsHHsvhiR2UXMSSTIfOhmVe1FTtSZt92dHHDQkhaw/7yCyuzOMCITTCw0Bm26LcF4smscq2d
IPnAchKXPCZ3BmYn6b4o/0sg2E5Kfn1Ai4OQhiZzCkUOpOLPcQEGonI3BBhPok7yYcG1fTyJpswE
bsnPCmmkHmLbkNG/Od+A4TWKn6pB8Ib9m2LLeVEcboStmsvKgB3ND/kdW9F0lHesjTH2RVcZAURZ
HIDMiV21SjwjLemhbzObh7GSdpc9f7tEfz5kFoccYIYJqS4hovyTfmd+ojvRfnIJCKLa23yfvVw2
uOmQoJlHT7cu6ypP0BKV6RAvE6pjes84Gz/3IG2qMXRezw4dUZstT6Yp6qfa3MeVTW6NvZqPI8nQ
aavc9n783cSgbXJtf2Fzr8VdjkK6aJHbycjKIoeP00DBz8Kewlgc093kGHq2y7Qw0fhzFD0SbHr9
yhiHk5lidk1bwiNJeIXOjSGLnFxUthd9Ng4hZXsolWpBMZhV3tCIAlUOfUf3wrcVBgnv8Oq8Fr4O
0qdGhTF5fCopqA+sn6IOOp84/3RJ9c5lXxT4BV8P0ZZxasmCRLXqntvlrotEzZAiAxwAZkbY54oK
AFSW8gPVzaAXt3tu75gJIWUZLbOgT36bZSSaUWmFgrvLiNovK7QMQbjTnf+/Pwvi/mboss/G2IJX
Kc1AwhpFaKBFlRxQ3IMqYAPmUFF7y1Y4VsAZZWnQFpZtnm26qsJJixbLhBR149v2vgxBDTl8SG2v
tTJMXQtHobf2cG2Q+05hm2oKXov+YRaAkpmbPzLpVdlTnVpYoNp8v15b474Ymg26LpEx9tT4oE2C
vIf2FXq9mG/pjiVI0Ps72jiizHoLI9Y2uQ8n6WWUlBZeYq3pVFU7fXocDQHMbjn72gQXrcgYd3kT
wxHbPnHL2j71YyYwIVoFB+QklhtLbzDE0CvHofft7HExvMuYsPlouF4GB91GSxepZLQPVe7Qg+I0
bvbElEkmfzlK+/QPn13XFjn8jvV5KkOyQDwjCt22JfsyzW/AZCdIckXfh4PwNq9DM20Ison5qW3u
p+ZJsHNb6d5qHXxe24QFGkzYOFpW+nS4r+bSmeEKJDm2oPYcG6eQflrVjWn5SxU5Zfx3zsGnuo1i
NWPzqm6h3PfTfSYjEopeHQQOyGe0ZaKZdcLIPTvbkXr3uvQs2bEflAViUbOnfFGd2aknV9TkJXJK
PrG1I0lfaI+u+m7X+9mX+Zn5ZejpTty4FuRrkp2oUW4L6RWZkejZqJKbPMWXmulVUxoocCR1q7ly
NuBdL+sjl4TSM2211hE4z9b77Noedwgkq53DZcEhYO+z1i67R0fjTRr8h9KNyBJ3DhS1rdXOQH02
vGZaY9GRXFl7NgQsupRvTiic1wRFg7fR0pAxnznWKABQTCGlFWi2dQibdcFyozs2auqMNCE+Ctuv
t6PZv5/O4vnX2wm8kiAIRMvwa9dDjB662At3M7qxoJ4myAg270PrRXKxU4kmmo5tj9gJltIj0/Wj
Lzp743nu9qJzwLCXzw4VRdaIYiMtwJDL2w3VSiuae8bepFTTfsnQ1ltclfItGY/SIHpV30xCVra4
WJPHYF9VcuQE5UQdSXmQm89ZWTva/DkD54VtP18+AJvovDLHhZ1GWuJIl1AGBgsdKiqNk9CXyxY2
sWtlgTthsZ2aSV6ARG8oyGFJyE1mo0BLcgEMb9591h+JO189BDIrqUOcGaHKFn/SgtCb7yLVYfeF
yFME93H2axdcgg86aT9XVaHor8OFRyNg13FpX/0RGdRqUXxwGWZQK9bNCI4rhe5I2u5TSRJkHgIP
4GMLGpL71poQW8Ae/aCktpOrraCitnnbXy+DSz2ngi5LzegXWr/PneVKccCyFmGkQDtq7liiP1nU
LSJaFfv/1Y1hlMxlKWzcsSyyn+aHKRP1J4scgMOEPgx1u2EOUH8k6M0s/B7CQsUxRc9N4xn3i2ug
Kb666g/xUfSauNnOu95ODiOqOG4tPOCACo2NZV5Jj0xTjsmahre22/n0psMDt2i2RwCC/EB+XFtZ
MzS4g8XzfFU2+VOY5sd46J2wjW+Grtlfho3tKHbGDYvDDTkvVfgNrg7hkw32XLwGBDloZjE1fJ3c
jXeTqx3T4M9GTtd7y8HIvIBFN7LYd02s3OnMMaCL6jWNfpxH28vM8vPldW47KkKLRSB0Chnpt45a
Wb1KNTb7HcXXo3Vla4LccTOhQuH439/nDkJPsoqqJQHAx4DGbkflJxWiXrLiX17HZucFtC9+GeIO
hDzSaig6QFXrlx/Ca3qgmDvAiAjB+5v+rTad6bi4bFIEqg7eZduiPeTOA+iPm6ZhdI60+9g0h7YV
+KLo99nRWIGJ0VB1qhYsbVZ3hno76yKl7984+3nzOGc3irJSUrZ5de8aH1G585cSGBl7lht9YINz
Nhi8Pkqecbi8c9vZxtku5+2j0sx52ODyjP6iaLxOlt5R0tsJrytNe29XXy5bE+wjr/SRF1k5hyq+
0zxWT+psBMsgol35Taj5tSKedErN80jRMlQlGb0Ba0jId0gNg2/VQfWSR1FmuOH1YEFhQkcGephU
87XosnKNSjYXPHLXGBvJHLQcfWS59hSUp8yt8cACAlw8r3wkiZMixgmrlu+/3lvjnN+39qDPkIlk
z5ajb+zyXfLUvBLqaQ/GXscMRH9SDoZTPIoUaUWGuQNRquAWIipFALLv6o71h+tW7MnGt2R6lq1E
BC3vXzTfrpM7HVOhTLpOUnTZgZuW9ZlGB3uPGpkrlqTdSCPf2uJORNNUpW1EDCvRRcAen6eT5U8Q
9wWvufe/U6S8McZzfcYZoLgemh7kjuWjWpsH2YoedfN/Fw56a4Z7jSv6IoxCmveeQZ5ogZn87qCA
4uDy4X4faN4a4S5kWIuck7btvaQNr6UWpNmZ6lkmio1ZKEq+3pd83trigiYhS4TSBPZtvjf3Q4da
5nIawCrgJB1Y9sE8LaYTeY9db02y/18ddALOhtCwUhTt84PS/5BzRbB/G8j11gIXQMmMdplEnnov
vcKF1umvw8M30+lQ3AEVpzBBZkf07QXmrTUOO5Jo1tV+zNEA3Maent0NPYamoU3YzA9NIRjw3agj
vTXG4UUoRyVU6fC9WJVF+qg4iW+/hF6le/2uPZCXFLI0ggsa261L6+MwI6rGGL1iC4aK7admOfZJ
6bTC5kiRz3Ng0evGTGK7RtXhtkEA/WIeq2O1r08tDVLT+RQytRsvAoX15aO2wQf4Zj/556qib3QZ
vaa9Fz2zbrF+P52U0xDohwTsOuFrHzeb6bMO8knBEOPDZfOCVfPvV13bk9JQB2TmxanN74YydUwZ
PHoCM4IvyPN+tlWJOZYMJ66pUuOmkotDZuv9ES2+opYZwdnmc3BpUQ1l1EEcsIAWIrkJ529/t2Ec
dvS0IyYa01ChjtNsT8P+eyHHmA0aTdAF5LpIxl20cRyQ5Ek3zn2T9V4e7yeQQ6YHNRPd6EU2OPjQ
bZqXadH1GLHD1Yw8Mxop01OOIFO8Z/PnyW26FxE7i/yOQ5Fxrug8jXqPcdnEK5cfmnlfhfkOcoKC
87VRXHx7vjjwsJZumZYW55qNXcood3vfrM+M2qX8IRo8FuCwxkFITvV6qSx8rHbRHMua3ZgQP0sq
n5rTwcos97IrvrJfv8dFA3oTKpht3z1yGlFWW30LKNav84N0Ym2n6T6/YnlrugNb8B59T270ZFwb
oO1hk89iHZft73j+E9S3oXSelF5OdbuH/jeuNdBgg9BAnIX3pRYlu3IyRPnj1hYz+iZFUyHyi0nr
t/ZCatV9OpuGJ2sns7oOI7zwSge7KT0prLzL+7tlS0Ovz7/by2UmbUaz3uggozRW8cdhKh50s/A0
Y75J1PCxMkSTSdvIdTbHIYuqUlVeLArvMXd2c5rp4+Xl/CYdPhvgsCScutbIRxjA0DMiTesuQQLe
L8bbhj5MQV63IQzBzt3ZGocqAyGkIcuCeKqAzZcc0U7uDy9fof8H9rbQGz8xFinNHa7Vj+oVOCfu
RBCzDWvnP4CDmMWKs06JVcPTiqg4DcZY+VbbKn7Ul51ga0WmOIyxc63oKSbKvX6Jr4kZPtcJQl2z
7C9/QZGHcPgyUz2yoxypgk2NvQnAjuTw8Fcm+Fp4UUyZGRm4chvWMVXvjf7+T36fMMEww0KTDreE
tuw7m0JC3Ztxm9U+ypEo/m8MuTC/+2WBz6dm5KdWU5Me72UJZjQLt3M6vz8Ut8K3ue2r7NkSdxWr
4rakJK7YVZYe5OsYYZM8gqIjkA6i1vRtmD2b4mAv7QrVMDTUdozJ8khWe1Zxmo0fQyGS4tl2sbMh
DvOSwbQyU4JrWeY3W/40qIIS5m/C8dkAh3J2Z89qNJc97uRsVicGCBnok1G99CiqqYg2jcO7UanU
Qs0sHBPkGCnEYIb2Gn2DOyn83/UjLbQi/huVIIj3NirR2IrBeo0iflL9rOLEleTPGe5gl4/OJn6f
rbx7C06jVOtQ00CA8GV0BCpOdG+jqwSMr6A0aQQfagvS1sY4517Gkqh5A/VIY0CjRf89ToLaEnVp
iYxwbm3q+TBoNosRZevarb6fY8mx0ta/vHNbgXy9Fs6pDbXGpFE+o6ZsFqlr2Llrd7q7ZNHLvEzX
dCCCLyVaFu/jizSmg4bbDoFij3kf4xmpEOD0ZoVhvSb2N6xqGKpet1YSSYgFwbSTfWgi+qaHOzgU
dJjSkrAjYAsY1va4cD5JSqYuIx7hGAV6/r11MY3zvfVm9LehNnkQP96IDHLh24JSRKFNMBjTj012
Q62Pf+cUXMwuSwp5nh5IJ9XEtTC1lSg7yZBduR+dvhEkCFtQtN49DiC6MpakbshRwdAmr6uhzGKX
X9RocCMlFF3ntsLSytZrgFx5hh7Gi1SXKOjOR3JUAvsmjdE3rIATcQxmUdIqcPVXuF8Zy4Gwszrg
iW0sdNeoD6ZN/FH+evlTbbQ7rvH1nSDykrcNjbS+95Zb/Wjv2qfQW26iH7W/uNkdG4YpkMwKik4C
/3utg61WBtnDeEERFHWu6KFST4N2f3lR278PQQ0b1OTvG1GsZoYu4oh7KbFrR8atO/9+2cD2pzkb
4E7smC7yOMwTiDLDT1L/PZFuQf3gXraxvQhiEUMBMca7F894MZWITKjmJ+qhmh7LVHCL2HgeZ1/+
bID9AeuvkEimQvUWoxJX83506aHcSQ+D5agp6OP1b+xKW31VDtadqOlge/fOhjl8naAZI9OyRJ0n
O4xa4+TkVIjEC7bj0tkG94WmMcMgsYbd00wJVz5fMY5DQ73IDERTLZtV2/U+cmhat7adKNaMXOiG
TcXlt/WO0eEn0PLW0EuJqWzRBv4mXTmvjgNY9hqS1hSlgcZnlYmYaZPdRHtGyje//O/Pxm/9hAPY
PFYhQN3i+SxLJr8solMRiqgt2U/w1ZbVFvIvnmNnaAAFXJ8jHeq/deKYoKIaf2bZ5wG0+wWm8kRK
J6Kvxj+AgmdOVvIeGDHkoJp1Zr91is/kIE240rQDRhoyr74WPQhu3qDWC+WyMrmtkpASpBZagqEu
A7x5Sp2e2P15LmXPSmK3DeNdROU9+HAFgCI4EjqXqlk0TaLa6CBfNj4YCegd+me7wVmnk2+pu78C
L53DFqnJmzYJsbtU9cz+k2oK2kG2g/6vA/BOfkLSbTmESrk3Ltc2CcrBdisU8ltRuikAYZ2DkcI0
h07KsI4wmg+Zbh9r8LJd3qoNqlKcL0UFu6FiQMSDbwgNgf5LxegNtUc2IgKZpBs2dpDuuqBBHSdD
KgjB6OC/0DtsbuPKNOeOUQvBFctE1UPKK8cajvoEh8wOsi5InER2ONeLLJrUiwUaHTmv70hmOSMp
Xqw53Y+KIsg9t7P31Zo41+tIlGVggGNNdN2Vfcp3k+W0O+Nm3DV3aOe1vT8Y0nv7Abl4RmVS2lqM
XaSeegSdil/txzuWFoJGxZlPIvTf9MnVAjmfTOoo1qmu9F4GMS/Ik91NJPwg8MnNEL2ywcU0swIX
oRKBt3Ss3RC65ekug5IWo4fJDo1XHfrbbPdHcWZlkwtqi0LTTCFJ75WmT4tTmT5fXpRo37g41iu5
LJfsjj+WoZMqx0kkarGdS59XwF8PaByTvDMRlrVb+dURWowKQSF4eejAmDJiz2yvFKmesW15FztX
RrlqAq4+1KAVXkb0XHdr3H/U+UbJbwaSulJ3a//Jg/EKrV5Tk1XWSChNI4QxzDoY32S1caZyv+gv
l7/UbzbSYOTa4O5UTO5TpZUGeXQtZjfwGf5nuthI8OvvDT+9IWjYifAvFmDUtsv/ssmXZ/PYCDsz
6iDfFvXO0rWOVN9UYyKoX2wj4dkK/7UqRZdnigRAgSKqZu9H296l0X006X8S7ZWzIQ7a01BJaNTh
NLXFj6L/HFpfGswO57VrZaK2vM33CH1li4N3dYq0TJsjdi1mNJiNCxLW1wmYMmBKuSVkBjFVhKHl
YT8Gpm/uFVFpevtsn1fL/n/llZrRKWGSok1D1pTbzGjulmH0LzulyASH8kYXYlJ/RFwZyaMiVU6R
3V42IHJADtcXXCQSa8GVJTZ+quH30J6dzBAx2on8jwP2dqSxZoDD1pOsAzQKw6FGUfB5nh4ur0W0
WRyWy2pmT7HWYNownA5TlZ4KuxF0y4hMcBjRqiWN0AmE5iYwHEFVMhUUKX6TSPzyKSK/9SllTnUj
WkK8PIH3/HVO3J8A552T3uCaFVTB5S0TgR4vrVPFBC+wNfLzYUdmR0MTdx2YDtM+H3dMMROw5/3J
m8Tq5BIOJeqkm+Ukw7kp8ysrvl1EjMaCj0Q4ZKiSHlIXUAXzyuimae7V8nB500S/z/5/de6J3uel
VBe9Zy6FM0OmVfnbWPSOfVyD1n0fIbvT0KHkSx/Jj2Zv++M3ucI0MIGmKOaQA2FNmG38+6h+dj4O
DCDI1aRtOxrIYpXdFKO1wrpRD5MLFvJdarqi3Gu7onCGcMLhQtGid9eskRwVP2N00qEWFPn6nWaC
sbH6L32C7PcurY8DiLS34z5lXJdtvlwXsuEQMNd2fXgbK/Edpd3u7/yEA4uiqmMwdeDlkrb39YSq
wtPl3xdgN0//19VtLJsysJuazfdkVp70sPgy1tn+spnNJ77VeeUZyGWrHdu8GljHTXeo8AKbucZ+
8SNXDkT5kCBS8CI5OrpissoEvtp5e1vNtg/NGiiKpccukQQPYiKo5VkS9HbUzKVGbJ124d4K7K/h
XfkCOZrEib5FnvFp+nR5H0Vr42AjhAxomSZ4KWV6US9qFX4N57zzilYdoNxbpoJ6tMDZbS51UMKu
C1sLkaRakt3UUMcaF6eYE4eq91P+9fLaNoYk2HX0F3TYHHSoEE5V9AQh3nBmNwmy4/ASak7+IvmD
216xVsv+q3LX1v5f2uUgJDK1BQqDwGKoL+N97ggG4AcoGhVXhk9uFYQxzGJ/gr6BqBmFnd0LUGJz
UDJ2+WSDpg8NwQc0bKPvBuHSFz+aiY44ByGSTtG8YeBOUlpLIC2K0ynZvRzngm287JoqP5WchApj
sy1BHV59NeSnurua5j3KXc7lr3U5cKp80cnoW9UqevRaavXQnSYr04PS7H78nREuu4hmAlllgi1T
hwejOhaawNUvfxJV5rILuyFSIWnoQjAXF1VVMHX5hSyaNBbtFIcVuhnVAzEB7fZ8ipGT1YI89jI4
4MHqbQpjGCbpYgJwaMbPpXTs1Z1MC1er7oxClPxfPimqzCFD2RvRMPe4u1vT/DkfihvNCMNDk5S+
pWRuT6o7u+n9hBhC/gB2rf39GVVlDhukKjEypcciR/QIOO0NE8uKIv+fkyoWFWep+SVzHCTMowRB
1QSFGCW8TRX0+/WuVFNn1naWfD0Y+9b8qo8fLzu7IIipvN6zVZW0kApMYpqflZ21a9zKVQqnc1gH
TgOuLlEdUGSQLzfJGFoElyd6L+xHkGz7zR7TVL6xJw6b7YiE2gmbQ1znwIJy9VtPbY1SAUs/PmJ+
MHbWibXJ5KVDDuaVBrqEBaKOcmCUEHiRPBFll+Ck81WnOBqWQbV6PLjK1FHJVRo+luNf3b/V1+1e
3SUMK2mUHuoAHilrxQmp8nVUTH9aZv+yo4jWwgFKEYPzTyYYnTKK1Ksm6xTVlZNYpnfZjNA9OGCx
lmSSDRt14tSe/Ibmd602PvVq4y+j7Fiqtc+QyOmYpHGS2tq3RPdoAb/JRH2JovVyqDOmtGnNFPta
ypU3yNDtLgGkIpZgQdx8fe1efb2pJqSPQXfhhemRZHsCEfRJ8pNOFQTO3zzX/Jteqa+nZGVIL+yq
oxqWk1/1fuVPu/qweMZL4aI37Tq8lXFJAwMGEpDQFaqui7aSy0GaEiy6MRtogbCcX3/v9xm6z9Hq
e4/WcMcMYj90VUFZdDtmgNADg5uybWgccmsQL5PCAUNx6YEcaxAq9rv+Sg9EE6LbUfZshkPs1Byt
TKrQWZPlLx36+1Rd5CDbe3e2wO3dHMayUVO8MSdV6oDKWSc/DFkQA7ad8JcN/h0b1IlJgZPMGk8S
5Ug1HDzVqr92nQxptoWkAl8ULIl/w87I0oAY1+q8BnpDxucw9lXlSYAiIhtcDpdVRjmoMVBE3ys7
excdh9SNH2NPPZBbaGx5eeMMnScshm0nDOed5FK7EFzRQ9SgR2R08Xx3kxzpq6YXY4sW1lpEX40D
5N5a1FnKUL6u8J42O8MVIypB6Db8Dle1+8mnUPRMj+NJ+y7YXLZ57/OU8yrZ5q+wJA/lGZIxMhLY
e6jt4oHDRq2vOsA/MZYmyhdEX5LD4UaqYqOZWzxwQNO3to4QtXB6e3d5SSIjHFwU+Gp07PDd4hpE
x0+lAUVU/emyje3eDUYy9A8m6RxYjCTMx5TgyYupi4w3bLKPAWF6o0K3tnsaHWF5TABPvPaqVEaj
RCo825hPnZd/aB1Gm67eRVc5dAHRGbATOaUAdnkxViss+kUvkKpPTOuwo/L3OO3vh6x7slM7qPXl
Ziw+xMtou5f3VvD9DC7H01HyVo0SYZSopyi5i0uvxVvHZRuCzTQ4SEkVKveZggu7Neyj5W7M7v/g
98Fdq9qypVs2f6MqNb1rasvuPHk5RPWV3h0u//4mXqx+nztISUNTdFfjcSNPvyw6+jLCY9c8dH39
J99iZYc7S6EZaRaqUXhEyWPHkKD7ljroFb+8mE1HWxnhzhKRpDolEns+3ieQTkz22YEpmItocdjP
vEO6lRku+oaNGpcJWsK9uftKIURRqoabay8xeTQMT7WId3lVmy52NsdfjUxUorqCVdyINlxTmlRO
o9YCN9uuma+McGelb0k80QWpUesbGgi0laAdofqS3sSB6qSfRVIUojVxx6aKypBG2DtvsMYjhknc
erRe/m7buKibWARjN1GBK2w1HYiZ+zlRPl02sQ3eq11jy1zFvDEZElLNQDaSgQDP/Mnei4dglsGK
y1QaIS7/MIsEwbfvQiujDPZWRlESLQZQ8PegoTJBeB5oL8aN+kjw0O+au/Je+iSKGOxsvvd3wzYx
JEdMlaeETPo2ibUS7zfNCMm8BJceNXOk+DZD218dxn/k7mdr3J4W9kCWrJnxegNVqrB5qlCeFHw2
9ukvLYjbQatZajNhM/zyMb4bbxjpTueUDv2Cq44reaKu2m1nP6+Iw1jaK3KS2wi41J6pQztQrFuW
XggeHjYZAhgt87+fiYNY3JFN5LZ4COg+gtwnUILw0zg62X3s0dOyR9ufU3lyYGuODlEU8NULwPc3
EHK2z6FvOplRkU9482198EDpfvyYYKAA/acROu8lYQq4/TawWi8Hw4OdLtNQRNjWjxAjPBZ+2zjl
LvSUh/iZjYzqp/w+v5a+C5xnM6s4m+Wf0uWhmEJFxdQOe83U/TB3MGHlq3cguUPDK+6umYfGQ9H1
aDvm2BjYkFUVdDAcPhe9niikBz5b9F4GZ4c2f0vj26n6SYaXpRO1iv4G2M7mOHzuZjOnqlGxy7mM
blQ0clb7/Kv2uYo9XAPBThL/KEVTXtupyNkmB9jtOBsGCeE/Ydbfdnl3IFHt1Yb+Pc5bAXAz13gP
AGdTHMaEKTTtw+a17kGO2dEExzyTiRAVAn4D1Wc7HNCodlyaRMWjAatxsIZ6QM3O9jsM42ngFiIP
l31zG2jO5jigidQmH/PKxvzLFHvQP7iBFOnhsolt7z+b4EAmkWWz0EP2aDtHfmt/iXtMRBmC6qVo
HRyS4GSDy0LC7W40tAP6sQ40qgT5qMgEBx5yW4Cf1EBTqNobxIF+YHqUyrD+cHm3BFb4m08ajrXd
FvCzyiSuVH4tB4EBgSPzVxwyRZWJZjHQVmGKWQkoutOU/6BgJDia/C0nQTOrZTS4JZThMUsCorTg
w72WYkGbkmi7OASQaTfUhg1ojeTb2jj2g2BMSOC8BrO/ypzyXlI02wbCkDzoyEsItsL+x999ce7E
y3KF8Vu8RnqW0e5MS/ZLKRXR3m7nY7/OoMEd864ppy6WEfhOCPRN4qKSefqWO9nV4kKLwYuBZJFQ
hO834fZslTv5DZVGeQBzB1ytO+Q7zUNrpJ+5y9HcMW031h8eebngmIq+GIcEELyserMFooELPXJk
WslOnxveoJX7y99NZIjDg3Hq87FNcVvQlWOf3eTFIyggLpv4TYL0awd5Jbdm6YxEloCd5RXLHKZg
gZq77LGMQUwYtT2eo56tcRlD3uqGmWQYxUgP4Ko9girqVtqzwQuRdpAAg0wuVzCLTApDEy4fAYDI
FwOyWZQkfkU/9FLpjPYt1QTnWGSRw4kiKSmV5dc6PrpzITQ17qS9GoguqaLwbXJ4MYZ2nIBVnWW0
2m6B06Nv+9v4KsGU3UJyUyTiInBCnnScYvrO0NmjJPqdn2NbdToNQjFJXQucfRPOMZ6jgYLAZIqy
b3FwLOIYHJZ4PrDIfG+05DCm9pNZTycQSPzJAT6b4osXSo7/GwdcSmh7LOJAmgMqamYWrIZ/ys2N
VspiUFp7Uiw7Ewm64XtcgzfdFCxl2x1Wa+EcXe7kUpMjGEoKv3lmcpORb7va56R3GblCshMVmrZb
5FYWOUfvram2qIIsxbpl2eMSdEHnMLEC6SBimN70vZUpztcl1ZRaqUeqopW3bX8r29eVSPtu89iu
TLA/YRV+rbyZliq1UMiaq72VJHeSNiP1qnZtTo+91QWF1t11UvpHuLuyy8XLPEa3Owhi4SDdq2g9
C1vSF+v69aOJKVq3/RF1EtWGIoLGs2YrSSjHaY7w/CqQmwT9NeNENu9wEe7d8hm0eX77kj2KZDS2
P+DZLBcq83GStILt7mieiBRMoQFixz8qqWtnIxxydEoBtp4UR0D7P9Kuq0lum9n+IlaBBOMr46TV
Bm2Q9MKyLJk5Z/76e7C+9lAQPfhKKj2qanob7G40OpyTYyVniOxK+6bNz4KLct9Q/pXCP7HTqtcL
glegG37pztTWbAxTHjun0h0VXNTzXwiQDm5NzJBn96JiF7Pzn56GVw1N7tpME7MFTTTeHlpruHGR
OREwH27rJzAQflC9lAvaZmzANu0/qabiyW1sT+m9mQra3QKL4AfWw4zM86iiF7jSEnM8WsJqadG9
uRBRCN5PNjanxkWPPh+qRCcSEMP88VL6RZBcmmOBQogIvVqkE/v/TQwZW9nC6htq7+Yk2VpkOjpR
Duo4+Lc/kUgMFzL6Ja+0OsSDxyyTg7E0pyGM7kNt+k0xXE491XEapwXcKQqVu8WUjnWpHpR6FYgR
2TQXGrIhM8pZxtdppAcyn6ZR9CJhTnHLabiwkCSmksYRHm7SwQzeufTOzYWxuEfCYio7+Rui+On0
KVZR88sBkQKEV039MgyfKvK5o4ff+v78bHqW0KXN2KDkCnrb6c6ovllCYmeRJlw6ga6HbrVgVITP
RAfjjQ29tV/JQ+sxsJw0s6mXenkgf7utmcAW+PF0K+kA21VgJndU3BYcy6kmgtJkRnvrC3GxYK6K
uomlFlO/wxRgUkSzlXZ9kMPqYurEN4DBeFujffCPa/DhR9KLcV7pZOIgzbv6OH4DLumL/JTcjcjK
piMK+oB+AT/2UbQ9KjpJ9n03oQhkwrLcZ7CRqqnUhzYdNW9MK0s067MrRgWXOjEBOo8GzI9iKkwJ
5mq19K5Bv8XhM5JdwXW0X+zdSOCjkNwg8Yrfz0/26YXxmWeO/KhjJyjCyUX3oukNkUpcPGrTec5I
jO5fqH9S5Y/W/HjbIkS/z4Wj3jBKhbRQqIpCDxQ6J9qF/m0Ru857PTM+DCV6Ia3WCPpwTPd4Zhyd
CtUc7a7Ciu8wizxqf51OI0TWUZRUTX5ko1USNSvZO+BvhgNQX/nGB0Z2xMgGmmPlL4eJCJ47u4d4
lcnXLvEc7JNWMnGIZWTr8vd6EbxC9+1u47ec3VWmZJFxglbq3fIO2cM6VYbTHzqXcYqWjqh3s6vS
RiBnd/Ow6MhSVnhsXv05KOljkeXHX7CLjQjO9CTZxNwtJipc2QSgZI/JPAOLRl8mTQAaIsi4VH63
AtdT1HQdWCgqrXoZ6GD36er3g+6to2SHBnWNXGrt2cgvM1X+vK3k7ewIPakfQ5Kp1720ZgD9k4yX
uD5N6JyItsNufyqVcJdjg7moOKsxfdg2d20i2+UomtzZL8f9+6lUfuOChMlUZSFgkY172WcUE/SO
hTyNhTwhMJ7oyJi+m8vCxI1oLDPmeMrSwgjUpWtOYRMLXHY3KG004pJjfdLMti/xhi+WlxDoPyNq
VtEbES7+MyP+7xte5XcvxlBaasVAEs6wsjvMq1FQjxBh/U2kDhcfZqDkKqaFwuJkLV/ncXpW9DEY
FekczZ2o+Sj6PlxoCOOORAqDg11K+WCU2se6/t4boirzfiDffCEuPCyWlJW0xOuywwZHbjN0ZbBC
Trhvo2P6lL82z4UfRvYoah8L1OPLcObc9xahEtrio+rRFdQZpuarhaiwKPIpvhYXqshUMjarpAbm
SQVJTOVYH8h9c8T4jSoeZdxXC2UW01KpZfDQSVqIjtGk/L8hln58Hz6XB9aI1/38VGKzeP0oqg/s
2/5VJDPajSOvRZwncwRHZht6JWbIMcxx+h9qz8y4f/IxlcqqaoHHCyxbP8rJ0GlZogKdvfyIvcfH
8CGXHe2pP5HPsyM71GvvIgxxDJWLob1fiO4byVyoampStj22qzCbNTejXdZF+bISgk5sKUJs3P1+
G1Hs/zeHqYBiMysnpNA1aRxpfF2rD6EpuCl3P9hGBvfBtGrsI72neGPH6wkdpEBvhg9ZWHmlOr6k
9ejNM30reuLdPsX92u1GLhe9uhALRnODgfbOiw6xk2AOR35igbIN5uk3PxkXvYhG4mheEfjJepdj
vps85qLVPmX3jb/RhwtdEuhv9ClDUt37eqCfZHd5rf3uLnQ7HzyENvG1gLGWZfeLm3vhk2iIaj+0
XDNuvjBHjZVak4HzbN0ZOIG5i9DyVHsoM/nJvRAHa9/9rq8uLv/Ihy4c9Bytn94F3itGpFMssYLc
Nq1cthOjXFi3U9Mc+Rt5um04u5nPRk/O8XNKrWTGcowLanBQhZhOJ4mYdEXK8R5O43aNTAN4bMnJ
0D/L1XHU3bXMbaz9iR6Xu+uLG3U4F68HI1WlDEn+Sl7D8rtlfl6Gx7z0luZLb5xxW9hm7d4+wT1T
0RWd6iYopQ2q8UPTVa/qE5VltKoDPdB8tnDRArOHOgUarULD3PlgP0jjAow6ZYbaYlkSjj4BqLz2
K6c/A2QZI6DU6e/EFGI7Ee0HgVxkCXO5SgemXsquBkwvsaEPchAC1zNL466gH+RwUYUWvaa0Fkpt
rEBVuvKbVNh4dh6qC1sJq2QnE+0n7+VHP4jkgsyktmNmGHC7FtsQht85IFuWQpet+4OK8dKAK8SJ
K0e0obA3O7mVy+dHg1IOyqx1CG5uPrLFGZbXYm3GcIzHxU+B/Bwofg5k5BqrcvFxOohKIntFLPwF
wAgjAAqTTX7IVqK5qXcj/KT6SzoMXo1PK9vZKQvUey2zrS+gzcVgj/Z5EYQboWAuGPSWUhpyi4Ig
qy28z6j5Oka/j0uN+W+G2JPa0oP5ZD2LKpF7EyU/qMyFhorMTWUllBVAw6B7yu/1z1jI6iF0cRtf
ApeVcrBKRxQe2M/+bNbXk+b8ddFDM4pTFRdJ+kXLn5c+UDPBoe6HhKsIzkOLYaKtIUFEFE0ntIzP
q6qJAqtIDc47+xi80MMKV2lgLAqYfDrpEPr5B91PcAEnLsWCxfFXHhI/fDPOQRujyUyscOBeXB6G
JchJgD3H2+Gbnf+N78N3/zp9iSkdIEKpQxf7L7YV5g91t9pGY3m/J4orZMxjBkbjHAuBQ4VeRf+l
TZ57FfunbSn6Wvux9F+L4Ht+8WipwPpHFTc+moHBVg/twZ8dNi+ceqUjAtwWGAff+ktKNZyrEOJS
aXV66ipmbhfDp9un9x/37FUpLnQMyyBPgGwEOsv9in3K9YCyccBYV9lAmChCilRi/795K4Tm1Bma
pCFE4zYHgnwHvMbwr9/UiIsNEuC92niCRmrQPhfeeEiASTR6oc249UQNBJGhc1EitMKoWS2kYUCH
tDU19iu9fWzUOsD0q6BDt5e9b/3W5KJF3PfzYhS44JRHhrKtnelbFdBD6CZgD58f5RP2fM6h12KK
ZTiQgy4IiKKPx4WN1FooFgfwUE/l2FGp6azGJ6kUCBFEXb4mr1uNJE8TvLnKgyru7XH4hZo4phII
cEwwh0UUfgo/XzPNLGaoYc6PvXzXCTn2dlXYCFB+NPJUN9c+l8ElxlK7zpGJDSgY3S3/Wh0MCjol
aijUXj8LrH7XEDdSuSdHFidNYXW4SkZf9nUwUWfn1A0/R0HvTRf5D0ZkjLxZBKSyaxMbqVz0oEWt
z0MDXzPL2C7Gz1V/ips/bqsmksEFjTbM4lmX8JgapvumeEq7zI6IaJac+c5PF9ZGES5oZF0/YHwK
7SxCSYyFF3ogtXKxauU0pMB2BRCFZk6L4EYRacYFDzUee+xegeS9oefeNF0p+6Cksvt7x8dFjUFT
IquWkJR2+TcNZeRO/8ucQoEmzPdvHR8XG9SFqDhBOFWhfTaWO0X9mOQfZ/mlmN5Ak5YM4eG2UgIf
4xtbJaklM1FXpJ1VdkwAWz8Ix0f23xNXk+Dn8qd1sLAmsTCPYpOjTUBkP78H4ERq94fMY++Z0dNe
CTwL76g6DQbRs1RgH/zIPknSSCEFTrVavVr5I1aOaSLYONsbiNyGQ42LG2qfqYsxQcvhxMgkMy92
4zeGjQuyHxfzMs7tDycwFH58f8ZUDlV6ZNVZ+AZeuFr9UyMfEvN+HS661YPrV7CGsv802nxFLnrU
jdyE+Qz9GIfx6sp2E6jHAdDhpptdGBIww4GrvyciRsm92uEPB8tFlJEolRWly9/rVzM4MaKTchw9
HX1e4YzpToEGsrD3AMZb09T5p28Z52lsjEPPUh4oJ3l/zlgjEC9D7bvdVQ6Xa09FNg5TilBc6ecs
BAxFImQ+E6nC3Z6GOagqMDfhdQV15OV72SVO034x6m+Tfpi1B7k7RevTbaPcf8Vuzo9zAqkhSitV
0Isx1bELNHZKlICi772NWUWPuMuxvhPhBP6H611Pk7s8qyrqAfWIIdMaJYsFZSdAdAXkgeFzMbws
UddjP9XfaMm5AihhUjVN8aCgH6MnzLPetYc+RgzDENH/Ag60n5Fc1eMcYM5KYwxXeJ56pwer++WY
u6Eb+mrp07sK8w7Toad2LQluov/wu6tY7lKlvZpHCtvsNyGWLcH3B7METQArr4UiBLv/kGaoYOW1
FN3iB4VJ17bxoCL/Z/WPwotOQMh+rxqi0NOInk+7J4oZIl1VdR1sT5xqddtoDdHhGyTKP0RG+ijn
oyeDsryXWsFjY984N7K4G93sar1uFuSTms2K55mHJDZzWFjRQf1hPolWn3dDy1Uef6OvqrFKpEDW
PODX8z9yU1TFFhzeT9d5OxaSRlvUc6zlpCTRc2Gpz2M6essK1hlBQBFpw0UxakklNneUCaAC5skk
9LUAlU6qNG960xzLQT7OqX4yivozKI7/SmbLVub+pOmLO3TpL93wm5PlglubtEpTKjIz0b/zGJk4
gz+5EfhAsMoBmEr/tva7actGIBfXEjVJ0xlr5O4CwDNgu8nmQz4I5qJF9qlxwYxMw1qpeCsidLKS
Z+fkjZekgXHH4ln10VDdJv5NvZiFbaoXYDIF2fcAajpzuU/H16m5q5qPt49OqBbn4r1Mq0Ht0Yjo
I88Maj/1tafoon+LjlZQnqJS3H/fvXA3X4t7HyhKLfdz12Dy0jAf6pk4uoIDNOSApPVDn6Z+GSkY
Q6HLYS4WwYmK3IQLMmuSS9Gig5iRmKBlOuaV6GIXmCK/rhdZmD6RUjg9W942/AmgVljj+Ix9y1fl
fQt+Oc9C52fO/dNj6HqiOpclgfzJbPSUMCI72Z+C+aB8ZOw7Pfb2hsMgSKiZ0d0SxkUaJVpbDBzC
YMbprNaX0PzDmp3hVzhIdXBB/XP16FwQkXSgki2MgEe/m33N7wKwhTwlDpZI0JAjZ1EzR+QH/Nre
mC8h6Mvha61LDJcJNNGkHgGI9pld5W3Qp67A9QTGyG/uNaZpAdOGXeWfwPH8PY1t7McYj9GF+KWn
HCLsRnoiUHPmzre+HhdS2nQySjMD0LiKknWUH/P2LZ6/EMCY1rPoRhf5Ahda0koLx95AqwaA3/qJ
EaIUwfB5fFORHLGdY1CxPIgoiERnygUXWU+rAgUipJy9cjQy2Y37UlAK2FdLxQokIODpT4ShMya1
xqHqNHfKkg86VQZf6bDUBBzRVmAh+652lcSU3cT/qjbGuWUG0spKEFXpS53MdkIam5qlYDt2/9yu
orjbrV21RloL1Dd08xxlL+0c3Db2fbu7/j5vd7ky5zqdB3dWwo9tqgS1lB6XEX3hUb7IuSX4RvtP
D/Mqj7O9MVezBivvDJpq8eR3+i79ogUsJ88dYTt0PwBfpXFWVzWKmi1Jz5qSEwDxvNzXHzQvZkNl
bHQnkn8pBl/lcddYTdpwShtoF8mfM8tVzfwkZ6gSmc3vWeB7yWpjgVFE1tUKMZqXVuQ16SK/pc2X
1JqA+1483LYQgbG/NyM2opIRNbaqmnFzkqOc3qeAckg8Kfx+W4rAzt+ZnDZSqmKyamvFk7SXK93V
QYrh0DUUnJogQijc3dVp9Vp2A54ymfVhyTyFPgkXgUQimJ4bPcJ0Bh1TDWCFfH2L69aWphfSCaF+
2R/6823xr50pXFTQpWhuig5Sqr/+Hp+ixMbwovU+pQLSF1xXv3l0XJzo0rYbqglHR8aX3nhUqntT
WAbZPzvDoEBEUhXCD4VZyVQWYY8lhclJR1stPRVLh6k9fI99lmDo9KJhsAGUM56ow7pvfVfJXO6U
g1euyxQAsFnaYQZ0ZVwa3m37ZpHm5y92lcCZ3hCpUZ8T6Eas4dhoCzBXuskDjecZTE5OY9WBJau/
VGM1r0I5YyxM3PQhAydnqBFd0B8oAq2YgGJvfUFXLFk2FGqauH35sBeqa9u1qLQw4BpsbDntgdWu
6kA4xbQb0K+S+OJAVdOwy6X3UjyQ5Z3cRU597Fwsf/toE4oezCw//+mjbaRx+bvRy/ocTuyjVfEd
0avTCKDwaakPUWMeFLl2lRkoCGsMtNrQK5RYBMi+a5Yb+ZxZKp2eSRFr5ZXaUyn/sYpWq/aT640A
zipzMBgbERkxJ3UxwY/HjrO38Wq4/A0AM9i3nWC/SLaRxxmkVhXykgEZ6H08KTp3L0mgBbpffYxc
+ruy+BgZVqQsFOj2vmZ1YUi8NEDR6lw6onKc6DtxwbEv2jKqZlyRqPV4LZ5dc5q4t49uN0/bnByX
NymTkSrLjDxQGQq7Hj5ijDsjfr0cjPTP25JEynA5U9HF/SoBydOdQ1uxnhTz8+3f343yG024YEEW
Wi/RjOWMUPWn6W5SXlPR7IBABP/YN7NoWSKGbjQnqaMmvV3X9IOsiXgZdjOjqyb8875Y1KGwsJcP
4PZv7QheToryUxcUkiL4+PtZ80YSFwiIhcBrsbDXYoAZpLdu+wakQox5MOJWEemVwNT4F76OFSHM
lwBYa5Vnu80frdxrs7c6+uuXcoqNVswSN7lSA4Q7fejhNst6v3Zgb7+fNEF1cPfatVSdAB4HDbH3
puBGhBKuuj6PCupKQ0vtAkhTw0gvU0Vqu9XkM+nDo5IuAqH75ncVynmQJJVxGMtobebxH0t2nou/
8uz1thPtOym7aynFiCnP/ZdX8rwsRjK6yXqKs1ORf7r9+/umff19LqItUzpOloaEiJrBOMRO0WWH
CC9qFQ3u25L2v9BVEhfYSqkyBqXH1ogcFzaRn0M62ZV0Dyppu6s/k6IXyGPhhb/TKZFV1NrBGqHx
be6WxNYMzE/E6gsj5WLo/bKXnkQALrsuSwn2fVAtw5Q//2wCOrYVTjKun/gYBkMAEA3sVTTYYK+B
oyDa+t77XBQ2rgFJ2FCwR/ejJy1GZ6xyzDC0GoBohN+k+tDgSLVOFdyqAkH8VFZcrKpMQtjFQB4V
+WDlpZOsHwm4U25bxZ4LUdnUdYJ9KXQqucREnsvU6FQ0gYzsy6o/xvFdpooGAvayu60MLvxkFdUT
A8bgxmtpOhF5TmLTlpvOT7Q1sOrSCdWosMPe8uXR8BVTEf0Bu4e5UZIdwiY4FVZbxXU+sWb94pVH
gpkL9Em8JMjt5tIdid2+RL4wB2N3xU8OsJHKubY1LJXWF1h2T3K7vkSHIQhdTLKkrc3KMG0A1/i9
b8l5eD3NTdTCx12z9uv2PGO3tBfkFHvhcPspuYib9cVgJQpylpjK6E72KfGbwfwV4iLUDUGgpcsa
HI2/8Imh5+pQoZxkfln96JwDalpy6J0GptX6lAhRGnedAM6sm2C4UVSLO7h0rWNq4S52pe4TbT8u
1kucCcqLuya4EcEdnFEnZOjYuFaZXOLIBVO1ner+IOxm7UV5ShWVqGA+QPOAM/UFyDjSPOCqn9F6
TD4snnRfPzPINTYOWeC1gUGHGO3kUviI2433G8mcuXeGZKbAPmZDwAxGWwK1GwQFwj7FbjTZyOE+
VjNGZhsqWMpdO9lOHUvPAKceqOUlVj6n6n0lf7eqxJ4LEcf5/kWzEcx9QsT4MqHsDcfmmvCmwjsn
hyujvuksti6wF6E07qaZ5H7q5wSLe5Pzd+VpfgM0gsf2acA8LXiA77r1VTWDdSw3AVKiiRqXhEwA
kVYfq0Kzq3w93A5Ouw6wEcE98cksG9ZAcXrN8NQO30LQGDcHKfp2W8oeQ52+sX+DS+A1FAcUPBcY
HLYdBiyDN13jnH7Uj6pLg8ll9l8G8115J8LYEngev4qU07gKK7ZVPfYY6EueYKZ2rBbONHqAWbS7
VbT2JRLIPurmo2GRT4qSBW98M+sv8goQ1mnxjSkOMgmDAFnkYpfBFxzv7p1GNRPIGeBVUSiXLhiV
mRMtxRLddFrBcLgeLMxkyqcILUkAcwsyyD2oE3zMqzROQ3SuFgvLlbNroTt3xMf0kyAEhouObdLh
UvmRLxrq3g9iV4lc+NTChjS6ge5ZDzxWSc7scXlKwwdafAyrQx1ROxTN8e673lUiFzbruO4mXY7x
SteJk679aZGmQPDV9kPmVQYXMiUJj8yJopWsBiFYo1GgPKvozNRPinD9UaQOFyTLBDS8PUV71cxe
pfGlECFF74eRqypcWOySfkDTGGA0Vm06Whcf26556kgBbtbpRXBszJh/SuBUSzMpcBLYAsOPDjZN
WVPWFMbARhm0C/UZcEFy7F+pg+b0R1Fxi/3cLXGcJSThOkuKwqw9vNOGxFZh7qEg0O/OXdKNTpwp
WL0hN1mL8lbrlsfWbcGvjYK15IU+fSzPDNAfa+hIxgWuvGsWmq6CiwCkXepPKyDVWi5ktFD3T15S
45Tlom+1e3gbAVzcH6diKCYTDN7TScrBxPO+hxpekgR23v/BJqtzp/jaCTr8uyF4I5ULhyAEm8Y+
Ry6iGKkTAjILfGWP6xAdooIetEp+0rCrad82y90QtZHJBcUR7bs2r9h2QfmtSx6KubCz0YtNN00m
m9SjQ3uRZe4H4o1MzhM0vCo6RYYntG76TP3Mkw+FMxb2iOFE088Q+41aoKbog3LeUJplaXYN1LTC
4QG8umezBQ1ELOIFEhkm5w/jmlVzFmJEI+pBtv1ZSfzbX0v0+3w8zMmqZxVRXaxKjtld1L793u/z
8ZCuuVUSbNHMqy/Xb1T66/bv75Gd6vT66flGkNqFi6QqeBuBuKWya195TbzQxbQ7pmewt9j5RrB6
GC1+Mz0R4MJ+MreRzeWMwOkqlLxBhkMzcKxSN8Kz3Xph8sPETY7UQZPoK+gIXMulz7f1Fpgfvwhi
qHkH6gYE4yR8I8tj2n1tdFFZQmAbfIVsTLtxmtjRTk70hhebqzrZI4iwvqGv4RWuchZCs+9LtACJ
iLEyw+QhzJWpGpVpxZxonNgI/f1xChKvwPK4ho4UduUwWPYmErorUwcsJzVlRcUG4I+3qIpXoR71
eMsb3WEAmmXx+AtfavP7XKAwq0wqJ3A7uFirCbpYuVOX3OulWXRz7qa+aJmjDIximcI3zat1KpO4
DhHrg/oIuIqgt1vPChhTp7jRtdswpBtp3H2WrNhT0xnKnxx57bHAjlDmtN78lBy10ztXiUA9dko/
JR+GQQzZQBFV5zvL7UjisG5RrFKKUy6dpeg+T7/lIgqCXa+6SuGDSQEWtrzTCxTsu2NZYe85Pyri
adDdvG0jhQsblkmaNVXwBtQf2RYQLLxymsnRP7IJbCCbfq5/ZbgLkOX/nB4fLYq8wwH2yEpJVTlS
9SmTY3BPR2C28qtexHew61AbYXzS0UykjmUkHagjNeCVazTRpfheM//JGkwAIDExJkrDP/rsWhr1
oADLEqhFM0Z4JTCEzbjxE5ihATMsPhl3GKpHIQI4NHhnPwkj/66Omz+AvzbDjKa5jsXrFms683G+
qM5q2rEbPrPl2qq288wVBapd49zI5K7SamiaLJY7MMGt+Z9rsoIiw+j7A2mNURCyBNrxQ2VxXkrq
ZOJ4pTG9k5T5hZpJcDsqsi904wvyXRHgB8/D1OJu0cLZC+XQVbrCIa30GGuPYy1CMhccHT9UphpN
Ea0UsbFs3LY8aOQuTD/dVmg/Il4/Dz9TBsTlCrhHyHSS19UHBKA9nyWn9rJn5tOJsPggUol9w011
JVqJkcgWEoC1SgAtkEO1VykVjPyJvhL7IzZCaqDnZGWEV4uVRpheVNdzX+QvcoLl03j2qjERVRX3
Vg/o+3sWtW7cyJzAklQA0WF4OZm8GoAH1exwrQ+rVX0g8ls9nLG36YOirGwvt7/evqLsHf23XO6S
zpMlnuQcHY9RS+2i/7OZT4t1ytrHYfl+W9L+W2WjIvtTNmeaF3WUqoTdnPeDxx6C9ZvmMay17Khj
FLV6+5XlG4remQEOSU01+DSukhOMkg/QzSR3yXhH0ksuPd1Waj9gXEVwxmiuVR9jkQplvercG88Z
ffm93+fMAhzKs6Yp8K2p/iA1X81eYOeiv5/7/EB5NouCfRO1eelKP61FzTaRAO6jx6paJHKXwb7o
RQVLpy546O/+vgWeUFknQJfk+74KRhviSsMzUVWewa43moL0ix3wT+H6+vt8u1fuRlABrJhkUJUq
RxYRlgEIDV5QGUx+YWYCfviPJjxGv2ZpkSSNKPW3JPWmoT3L2ei2RSiINHv5JFpQjHrJwqIm38HT
1zWOCxPhMw//6LqXqDslGoD5MhEr7d7BbeVweXK5tnKkFNj5btpLWEi2kWC/rhFUr0TKcBlXMVdp
24aMEl3zrfPQnbLwRCTBBSfShPNx0OuGaqVBiDadu/mU9SdVOPi7Vzvanhbn5wmANQnF+heqZGAl
fJbd9qJ6aYmR5vpQfQK2ggMAcS8+meflIB9vx5j3pJG3ccwbm7qBZVoZm7s/BuZWGU1LG/Galz/q
mg3AuNVNIls7mEfjRcGWgks97cQIaCMhCtLu4OxWNpdPrtHYGpmKBCXHgG5yQgFj8RnTtGhudjdz
3grikkiMpzRNFeI1Gh91DBtQDHoy/tLCyd/mg/7QveN9pvb4PX4xLtKDKIfdhQK8yjd4gPM5U8Kh
L6BoeiwfdKd76c/yB/mxOLa2YseP8UtxFjW+hDK591YSTnGoz4juSDX7i4byYBGUZyy6h34WdG72
gDVKP/p625x23eVfazJ4qPO2VkxDjks8++MpwHMBCDLawQIByG0xQuU430/rAru1Cg4UToM9GlYu
wdD119g3nPiDcVIP1mRPwl4zO7KffcWkhGI+H+ywnKPWtV4sE2P1Zc10xgy0RvZ8Ahjn/7Lk/h/e
cZXGXc+yrJlmouNF2amqXfezF+vWqZSMyW4z2WviL21k3eVtC4Zc6bPgfFmAvqUpFxVM4JAO7QgQ
3r8nLhPP+BBdeu8dO8CbBXnIvtFcFeXCQEsVbYgNlod0qa0oGFhuA1UW0W/uXhfyVQoXA6Kqz2gt
Y8WmXqhL4uMqAXQNGErhIsiqd4cE1Kskvm+PvNOic1cxAE7DNk8MhAqh/Lz41CtiWxhcmK3f+FYG
5+hRVlZEX1YWXLB+4Esf5hJv8mUCKN/kyn+oB+GNtZd3qQpqUhb+YZuN875eWgywMEFBPX+l1Xlp
P942v12D2Pw+d+muaCwUfY52ZSFVLyCaP1kGqND7xb0tZreSvdWD8+d0wSSsVmIEjm3j6Q55xeiK
Ox6K1FNtTGRiGmw44Mp96Hph602kIufcdauW1Kq1AYtS2J1siF/o9+mvbJVt9eO82KjLdcUKNgwx
DKo8t5EECAKxSA3OdedCAwCJiXgvG1+BOdlhpEIR8Vcxx/zJvjfWwDluuEZ46GcM44q0Xte+Tbrm
DMq3uHFz+Q8GMRiHrwLDEBi4yh7sm9dq12gUdVcGW/FSvUYH7Zx9N5/zvzAhCATZ4r57E8En7q6G
bD4V34rVhiyNRtbLY+sa+Td2ufSwwexbH3SCV81uILyep8pi/0a5ZSpS2rO5gzBPbHNFx1B3JjPQ
qWgUZrc4tFWKixOW1CLmJkie5/dGURUMJV78pk0u8Sl3yk8i/CeRZlzcoLRqzKTCsnysz7FdN6tL
I6y5WvIFBDOC4LELi7ZVjgseBdhJBonW2I4CTvYxdjJvdXWM9JnHKDC+9Mic5wDDzn4PXK3EFaZ3
IhPlAohZ5FYdK2jgkCBG87dESiuDX/fCdsEYYGl8+pVpga3CfDRRNJJFI6KJlJODGtNAH4jgGSxS
igsn2PHJsI8NVzelWcIAYZY7mf4r6+tbPbh4UqYWBcQ5Y42TDQzKzl3vrST5Os1pfgib5NPtWLIf
ITVwylN021C1/9HbKqtT5TmCt5U0so31yZIu3SKIV/vHdpXBefTQlVE2s9SG9OrimOVk2GMtgpre
D8NXIZwzm9jF62tcma4xZA6jj7SwcEuX9KzPpafN+aG2Omeuc1FjZT/XR2XknxNk2m/iFZ30LCMq
tItew7vllcGD4aW4nro/aRAfUhAcqU+3v9l71frnK+cqkvNtpBxswgiVN/leD2Q389Ds9uNPjE1O
fS6BFEF8TBvZi503dg5YNDZrIRzvEFkO5+EzkjpTi1GswXTmK4NFWw9otHxtMSWWrw7r82C1a/2V
CQ9Wh/rntDkvT5WkwrgMVCfFSWoUO688FJMEacN/3AxXKZyj6zMx6vGf9xtbZLWMd1QtGRjt6lfL
tQQ5uchDOJ+ng1zl4MHskVF2p9jIHgsz8m4bjeBzvT/nNma6KFGvdxrWGQw5c9Q4szNWWsMW4W0x
u6Mfmw/0nkls5KSxSQeDdXXIqflQuvk9mMLZ8IXuIvh7uY2lJS9+JKmT32kPInSy3Tr+VjoXami2
ZAMhOMjOCx+VYPXDk4xaUX3ORkyxm2eQU7oChdlP3nDGd1vaKNzkuMhXCVk6AySU3RzlC/0CNlOv
DyxXEVRIRV+RCzZD3hg5iHV6dwXJJthtyodp+E0R7E/Y6NNiBGTWGCyYGh81zB8nudPHifObp8ZF
jyiWorLspxmbxYPHGu7rYQSmeXHEZJj/i9nIv/7Mt6YjYFVOY4I5cjUYXkExA4Ig0+2xown0TQdz
3YFoClng0O9Pu80h1mWep0uJzcZcLo9KZ/hDm4mOUCSDCxrxWGCTJgPbUps7SjBeprv5EL3EX9dH
/T4+FJjqthtBbi4QyfegMzzXUm3BOYLMEWQO/SLomLw/zW84E9+BJqDe7CbVxLpEK+nPY2V099pq
EVuvKfFGQ4+O+jKP34tqGY+9tSxO2lqmW7S0DmRNi728b6rG7rRi/pRVRecUllJ/oG2RB3Vcobox
NVbIgNFh14ZVjOm5ylLw8UR9pdsW+jjqB5N0pZuYWfs5C6UIoEHARXL7NCTg1q2r7gMwB2YvsbLx
20DVahKET4F/8z1xDOEO8qrCLaoxOiqted/NDR6vsXfb/dgteeuYuWTJGvVM00rcomryVveHvOwd
mn9PrXMtHgMVxEeFC1lTY8zgHkMFn23AUPDMNC/94T1F8bJ77Vdqddf0gIdeyRJCxoyh5EXLFw2I
QvJjmwe3z06UHChc6KpSM0LvCApNTvjItkfj+wJzQhWq5SAD8fWn2/LYz936VlzGI08t7eIVFypI
j9VKsvPYsuP2RYsbgVHsjnlvLk+Fy3raWB9GI0O1ZAZI6nJiNaf0/0i7rh25cSz6RQJEKr8qlCp0
jrZfhHZSzllfv4c9O26ZpSnueoDBvBjoWxRv4g3n7NI9a0TUnyx2OlgQFi9Fjoxp26UTco4MvfBG
ivC+RyaZvxnAUjQqHwsijvWTUUEkTimqrAmsTOHqJ1jJAKemjNR1yGRHIwAG7yt7SSfBwQQ3p3Bv
q3YIsnBkqHFa8CbH3/IwtekCqpj062UNER2HWeAq2MhB1pJcBqx0I49PVRM5jRzs5IyKFF/g/fm6
6jBISrFMTPHNBruBVl54VmHJPl50IFqNm+wmsCovT2NbliuPtk10aDOApRY0rXd1VlPg5hWj4E3+
D1oLNG2iqAQhntPapWqtpokx9TX78c3itg+s25KdGN1GX4IWjM1aZr5w1Hy7jE4/5HJau+hSWycW
KDDoPYBhA4CAWg9IYMCmxaj5hLDQ25f8SxxP1SOr2JMwKg1lxowe4A4Sux7Kq0ZK/12IVzh3HSdG
2fYWMpdBBRe19rVuH/+dtrKDrrTV7LpYbXIYX5jsG20f1/e6CElMpKich15KXerHUEWaIhf2qD9n
0eHyGUSWzflkqVSLsVcRP0FQYvd0l0S3SXdV6wLd3r7zX2mrwqk2gJ0ltBHZ0GY3+U0eoRrf7NRU
+IQROGCFU+UxWSK1nlHXkvb6UXHJV8nBgoh1zYoIGRjRXNFGOPs+Fzw+X8BWTYqHfIeD5fLkdEPT
2HmKaoUZXFVZsyOyXglcsUAj+Pq1MQ3gGyoBQxz1ht9Y0dNgqKLcbbsj+pF88JXrkBJihdjARWIw
uPUDJgau3t8zt8KemkD/VHahKxsiJQVc5wAbmo/5Q3Ob7HBd08ny2s+LL+9KYHuBr/aUlbvLav8P
bYBfTkjnFEVOZzk3JAwqYFDgifF4gxT0avKoXTmm4Bm6fcRfos66lGFmtiHBEXsAESl+o4w7rb9K
UhH0m9CPc1G6CYsO0Masf4Oh5QXFtGGfnSaH7sqdcfiTsT+A0P8KVlyo1lIr0PUELYeMBrFjzYvp
hlVWOlU6pYLL2lb5D1GcjrRz08Zg/UMppIr3A0WDN5Hcf6cPBvsNKz2U8rCSpxHPFRnrDQxCefG1
4/+ITrbtpD7Ow8eN0JyMrEX3pEW9gGGTjoARZ8CDO7ZGnBPHeLp8um3v+yGQaejqcDRpwMMLBCSA
el3N5LHMd1H/+bIIkZJzcQTAOmOWs6dEaHzKyutMBZubcbeINijOxChoFaDlz8AxgFRBObMl49Rq
pNdBVk+eEgpMGMWpseto/rh8mrMP9i4G2BumrAOJg5/VkoJ4AKMDxupofEimF6m7WkSeb/MkwAXS
NQs45yrfrkiaqNMCKg+MmU4Of6rm9RTv81BwLZsH0amK6VxF04jCXYta0STPIwUjjskX4E0aySPQ
3C5/q7MIyL6VbgHlyDSBjcIv/htNivVqXRpc+B4n0O+G3NeTG6X7KlVvlyWdO21OFGek/QCmaaWy
QF+OsaDWb3+w3S0wELMBAiHG7van+zgX+/eV0fRKEZjBOxBjXN1F5vQSnIy8EPgdpq+/pQ/ciZiW
rIQUA9a5wf81oMbMmEMYTCEb/RGihpy5HE4Opwd0tIZgGHvoAXFJbEvA4g69bm9NQGFM78o78Sb8
eTRiIg1qqJqpYT6NT1QKIH/XSaSVeAsvAGNR9qGHcj32kUcwtIqsafOyVsK4aNRW6djmRju4VP5c
LI9qY6Gw90mgfpsfcSWEi0NyprVSUANRkPS2fGTvpNyPXkkFRhs2TJlhjfGyRKbPZ9oB+B+TzTiZ
Or+vONEwzUusq7gjaI8C6SiVAosSCOBbKQvgjPB7yOBmQFqBrnvT2As0/LzI9K4HGIHGJpV6Tlgz
mlGOV0wI1SvZyOsJDJIAS3RByAPaSB32K4TJ3DQqrCP8LZF7bJhdmyuLnGBOy6jvQP7lhrJ+nLLw
lHSlr5oGYFTlXdiIKOI2HeFKLBebDGkwS9lCA3rq6mMd3ykYtlVuR/qm1aJC07a6/zoh/4SuUeCa
U5KNrtY7mB60u/Z/WLTbvjlonobdPlNT+NXVMG2T1uzS0Y1/6n5w7G4TN/aL2c6xepx41bPo9bZ5
qpU8zhlOjJxQniGvbh8ic7Gb4Eaqni+b1HYMWQnhPGFv1aNpRUA0zK7+4k/qjiUo2Spn3P/fWxlM
81eiOD0szagjSyyVLl2ui+xeywU9hs0UYvX3OYUbYj3uGo2W7lzdTfS5HgtnVA9FN9iCb8aqiGd+
yGRkbwbVzwGzU4tUgxShPzOpjdctnde37V7Jo32BykfWSl80PEFbSz1Kybi/LHvTqCzdsAzdAOgz
3+9ayrFR6wLoPlV5G8dHq8IQn/LQRn40iVCQz1uuuC+GgKYAGNw4B7vU2iY3Skbs3HzqveFKslnM
Wiw3pOj1Mta+8DEXsfZt6fxaJqfzMda3xz6VsMBBVRsb3IMy2MH/XX3hDsbpvCn1BTVA/I1G6GtX
X4d6jb7Ql8sXxZSZ15H1QThlD3Q6NRNJK7cigV9IkuU1OX0ps94nFp6+Sv4E2naBcghvjLMATAGp
ShkA7wnjI+8NjOar/F0nmBqBUYD1sNuJKtRb+rg6Jr+plBszSbKoxBr8cNW0p9BIAR5wo0UPlkjS
ZgK1FsU959tsrjO5Qrqh3rNa1rJXXf2WOJoDrj7hEIxADy0+gRpQoavYxP2cPQ5lY5tA8Jq/XlYR
kQwufwKdc2uQMK/cLN9NgPLsyF4WJWkiGSzjWSXUEpEGJZ+Sya3Cr0rf2qn8XW0EheVNGcRQiYI+
qiXzrTl1kJWll42ewXDDWAN7sBxNhFolEsI5BtXIStB5xgi+1U1VPZaxO1OB+YhEcG5h6eaW9HlQ
usZyN0TELoI7rFo6ly99W41XX4tzDFKYESSyCfI/xWkAvhW48+c8xsQCY0axXFlQbduWhyClWqol
n0O60qYtMHmI3GjYGbaMaa7SiVzl2sC4ZrwTrZRtfkKKOpj23rXg9/yMblDGmo2YZItuq0r+eSEz
6CTiB8FHZLZ+5l1XcjjzjA1MApkTXr51kO7aMn3QinyvZ+RoRO11rb21GLC06OSMVwOdhEtAIumc
4RqZGS4GbfBJv+m+sSNoSdHvuMMIpO+xbF8+6/tkwKWzciYsJ3XdEk0t3fAmbO0dAPWfi/28i6/J
TfVz8sJ3/2eiMRW6vW1FtmhEfNPFr741u/OVCzFIVWPME6cd6bCX2saeShOdW3OwNTI5pTQIHmHb
8gyDEhU7HoSvadWpVlqyiUpQlmA8RKndafyh6PdD/9ZIvSBl3I6Y9JcwvmGcRQBk6iy8+JpvIRi4
MGaJeerIDf32Uw37fGtu/uxxTsDWIRNFNjSLr7U3zYT1iKmr3DF5DYfbLGowrvf/zh2yFOdDBl9k
b6UcE8HZXLnKcpWVJyMWjGNsvZTXf58LxiqwGBcVDxSXBndD1dhq/Pmy2m96ktUBOAsv5xwWVuEA
dXUayS62Dsv/T8jGfSTOjuc+liYtydnlz5FDM5uN+E77+TPtbeOYwchkMPOKlkK3nikYWWIVW5C3
wCX/bk+joSaaKrWVW6S3SueHLRJ5vxOBimz7/ZUYzm00pdaMnRzO2JVyUcb3Wj/0kq9DY/dXnTO/
/sljdX0qzksoQ9poJoW4Oj3M6WJrJrDKM4Ev3DZXDWhV+Hz0HDgwLZswniJoRfuzOGC19AhCqcpu
d4vTHqbrygG9o2gMfPu6PkRyitjFo2m0LcoY6VB6qlrulDh7mUm/M7I/SqTeH5QEzzvz/a2+8rRq
aI0KXRqwUQfYF15kH089P0gU97Jpnbczmd4DnQL/12SUhfhEJ5/jysoljFT02YMsGYo99CpxKqPB
YABtFtuyshujAP67NXxSJuNRIJ+lOGcRbSWfS4HMyBxJVNYVmo3DATuKpwVjooDz21UANS5+hk9s
GjvdKaNdJZ5A9mbsXsnmnkjBOEq1ZgENikShX7TdcVgMP+iMx1x7oyXgjebQbozJJ+1LYmoCr7zp
1D6E83WqZbJkzQDRuSt1J7393PZ2QkTNanaAs49rwNYA10TPgcmqRtewyILHbZ89Tt3roB7q6os5
npr52pIepuTr5Q+6eSS00tAVsoCGxkPIRJWR9UocYxbIiu1SnR/VKvW7LBXk5ucrk0xngUSmyhZm
gc4gN5RE6ru2QsD5LzKet1Se+WRdhwcZm06RZ1U22Ph2up9/1QU6s3nED9H8G7frKjPVJZhl0Nxk
9eOYP5H/n0359+PxOBxo+4dKlGYD+v6BP96wTZPaNfz0qj502OWaBNF1M3yvjsQ5tbSugMCD6Xa3
VbCtnjXgQguqUASUIZLCRbpZqfNIT1Hu0NMjpa+RkF2Y/cwzXV8dg4txiBEA9wFTF+YyWIgj9rJn
09+MBC29FS35nS9AcHfE9GTlnufRCkGXCGlN71ifdAy2R3eqF3oV5s3vsYwP1OvmQf+WPCQYFp1E
+zHnWBLv4tEd1U0w4aKJ9Lv4Kl+kYskgvvX0owQktnjP4l+wH06W07oSJivpHQPiZBs6NMeGpX3Z
1LdTCqzV/v0LOL8dBFXRRjFsULvVj9RbMNYfHgwfB9/Friih2Iy7K2Gcoy4LRYoA4rug3KhbttWA
rkwZvERtdoWqv1w+2ZaFU1lR4C5BGwMyl98/7WK2QV9OmEa1Ir+ZO9sC7kEoYkYTCWEHXqlPu6Rh
M0qA1wm03DEnRyKqHRr+vzsJpySW3CTyrBazK0V+QGYnTHfZODh/IgTALehw62jYc3Zd1JjlN1Us
+lkdKMOPRPHrUvQw2/5aHzI4015oOIwpc4jqlyBywr1yih6NB/XJvJ3dxqZfmyPoKL3L5zqfOIWJ
UflDKKcHVKuKmMgwsQlgYcld+7AUdq87DLYEqwGfiAn62hxbrrNw524rLVlL5pRjzidFXnpkBg2S
dZYOTafsxHivC1+4MyP6tJyOoCLYJnMaYDfngD0Bp9iRV/07EDBYM1pxBr+6lnMbdHeXP65IKuc8
ekMaxwwh3M3z1lblyM4jX5ME6v8+yc5HBAzDYBTGUACVwiOldEMSq+CgY6lleCquAm88vjO37SQn
Rl/adMfr3De/a155GEEK1VwrdzpGif9CDZ4Fv+Z8g5Tp0+rXcLcq50RtmwqJ7uiYPnWgx8cW9bdh
PziolNrDw7wXrZBuxdy1SO5y55CAvmmAyFTbzfpdof5BsXf99/lrJMMSYDGucgcT89fBCyiahlhU
JN3UldV343y/BDOUFBkOZkqfU+nnPJ9C8vWyOm52cym0RFfRTWOdkd/dMTiJ81Qy8GAdHe0bYK+g
IWheLEfTZqg6vR0IylrbF/Mhj/MtFdTS6JUI2/mdMzRXk/J6+UBMl841/+Pvc7qWG/pgGBjUcrEj
5VjW3tC+6CPa0p0Ap1okh1MwanVKFg4F7qbdd8mtonxJ5W+aaB1S9LU4NYuz0JQ0dhp8rVE6jPT5
8tcSXj+nYiyZK9QSzRd6LzsgwUDlJ35W/OplBux17NKHy/K2NfrX7fCTJSgvAEA0xKsMYm01+EkK
8Cknf2SbH0K4olxUtETJAa7pmuULxSJwQf1UBOKxOTCwspv3JHGVxvRhmISL1M7o+GW2ZVieIc0P
VT3s4kL+KRNpB+RoRy3jLxpQBfM8NwRxhOnXBT1/v9iVfG2I4f1z6F86Zk6QPpZhbPfgB6ZYDyyN
+8vXJjwt5yWULAFXSglp0cH0cy88ZifmudmAhGjDbVslgfCFnAp+CVMmv3ukMJRIq6UmqgN7wOEh
tdoF7vi5+mnaC2OP/iFKOpiKn33JlTzOxipZLdWlhY11UmbH/Y8geBwTLNYsV4X6KawApNvJgsxx
06xXIjmry3pTNtMa831KeUuDvan7l+9rUzk+/j6/fiB3YZuAvAWgzaH2QsZdl3wa50eJyodS9Bzc
/nqo01HgvxMUbn6/LVKGkdbo0AwVHDpsVLHzon3liyb5tk/0IYZ36/pgxboJP0WC67i/DeabNL3J
ACGWYQvyTz7ehyhO/4jUgA2mw4la7I5GJ0u7rrFsmxa21JUCI97Wgw9RnOpZg2y26gh3aIa3AX2Z
rJd/dxROz8ZWb2hSQLWD5yJ/ykAwFnl9Qv4HaD66aUS/TsI79mCKOvSpIIk8YrAO4Hzdq3zXeOpO
30tC8B2BMvAF4sQypHrI0GlXl1ttnm05/2Hmb2hieEs7+Jc/4T+4o4+TsZOvHG1e5elSVGAww340
EB/IfjqlTnrIHljHsXBEpHObFT6qfMjjXpXlSOaIhGi/K7eDK9n5MX0eE1e7UTFtxLYPWFlDOWS+
3trW98tn3YzOK9Gcl0cNsxmIngBzNLjWW9k21YMkymi2H5cqITJKN5pMDc5h0GQA9lqM+RX6JfjC
OCNCb7BrN79SvwdPldcDPgMIpH8yGolh419SOf+h9Ek15zVSaTBwNfSWyq5EaoE1b6uKCjYP/Gci
l+ESjySryRApJZzU4+z8NUYYEYeRwQR2dV/4qKlfvrDNRhBdSeSU06y1GpUOuUesnL61b+p7+yDY
JW/aPSNLASmowDlueqyVQE47MyXtzToPereK34bkdRAN9r1vy59F45UATgfLxEgKY8B7xHg0Ppk+
uVJAsaC7xAeuKBBUQ39yAOT4/lINWVfyVTs0O8FX3bSD1W/gVLRslqkEklKFrR/Nxtwk64eanyvP
OBpOeWDLYPGjqM4nVB5OQ+cZQ4w9jSpX/8KUB8f29cN0nx4kHziIJ9GIyqYPXZ2Ri3KK1AwLrAIp
SD4eJumpLboDVqrtsSwPJJSeBJ+U/frzazXAMgKSaADwcpEI/YymwzRx74ZoLz+xGkB7LTnyXX5V
fyteCOCUgFHiDaJq8fZN/hLLh6U+Jkoz9kiEItVboquivNNFU5SbbUQK3sf/Ho2PRrWu5uYywCTY
8D8jw+vRhwX3I7brLn9EwTfknxwjzbUcXTPMAnTmCctQP8c+s4teeZVGUEdflvUP6vhxKs7Qh2XG
PCgDXwFI4eAuVwS8EuRL8nMGX3l0lJ40gYaIboqze/BQU63r2ENU9gf1OQgyu61fLx9KJIOz67Gb
zSkv8AHD5DtIj70mPaRtKijZsh96pumIbYZOgWaCRubv+UI2pHEDdgxgV4LcLDUauxYBZmya7koC
lzXWtRHWzQgJpRY45XCrAnehDY6m8lIRwVN6M8CggoiZRguVRHAt/H4aw5y1qjXwUtHs0aNOiwAT
ls782bpXMPkc3U9g13u4fEubqreWyZ2PRFVSpRFCQA88dg38khI6OsNRxzAK3QceFSyhbz5u1/I4
3wQerkyu2bhw45Yvxq5GkEneMPXk/A+gcsxseO1YyeJfZuEIvCRFgawOPVpGuV761Unz2DouZmDc
UqDxm9mWQsHORSzVYOnP7/eXUQzAhAbcvEHs+K05FDuQFT1Yb8q1bgMbymc0MYW/CMaizsE5UfFd
i+U+qZyOShCShDXpGC0NqMp3KoCwduSK7A3P+sJA0mLw1A4gbpZPgahFt+UpV+J5t9+EUzUFcYrp
huBWU4g3tnsyJc7UC+oiIjlcwmc1amnVBOFlbh7Mdjenkh0tXkrfBBbB/s651vy6Rd7zS6QgGbgw
kJCU3+n0OVQOeXogeerEyeQsLTBexr1WBHYvms1+/8tnknXVlDHUoIB2njuhHBhaY6kNNhEzdwH7
KjKh6LHXHIyGlU/lrsVWsnv5sFtOGtXoXxK5lFbGIjxdegtIBtK1PH1SkPmJtpK3RZgUlG5YUUUX
+XejMDGw16jZCBwTM3bmoHNUxLdE210+yPsSyvm3+yWGH5joqwKqUZlYx4LvVB1ip1/i6+IODFon
1bX8On4vsYKBVVQb3ExJwCn09wH5MQptSvCQyxUwlwPdAovTLyQzbSzkP6faZLd9fG2pradImqsG
kSCObwWntWju+hTwSfRoIKJi3Y42BlXNLLcL+WEmmO5URJjygovkO7BxVTZSE8G71e3XtH0xqsyJ
1WfBNbJffHaNGBQzQNMrY56IC4EmoL0kvHlQ2rgdShADYzB2p7rFz/6KjUWKCl3MIV+SxjlsDWDe
kRpbGMY0wDwSdfaY3bXDU1lr9lR/W0TAnNvBdnU6zhbKWDK6KR9QatiHD2zZeLDNq8ZTjkBVxSi1
6NmxnVB8yNM5aCqzw66sksOh5Lmnznb6triFGxzkg6w4I3GBSgEmehGs36afXgnlvJhC4gQT+SWi
4HDCvF+tfFNSO5EOAk3ZDO4rMZzuN3qagTQX3zI54CUAaFCSgI3bztBQ1rAaKWlOIdmXZW6a20ok
l6aXU1Ca6lCDQtqwjnlh7dHw2LXS6ADE/wAQvz9xzitxLPldF8PIDHY2jP+4Cf1Z6Y3TBa/6IoRY
FV0XM/uVlFSO6j4r2/IdUc8AVlvuZbfZ16Sx511go0N/infgPS69P/mWGgGzB/Y2dH78hcTm0paL
jm9ZZ54+yn5eWV7a+ko12qomQgjd9F3GhzT2EdaH7IuhXcCygM044oz9k5rKdjC8XD4Su49zb/Ih
hPNdSr/oORhTcV/Kjz7RvBYj/pcl/IMD+RDBOawumyRdknR0nir5gK74k6blfqD1HgmGm5L0J6MO
HhpFsrUg3+eT7nZVftSSP+nHKqvPyfkxLVrM0JLgpdteuWonZCskvpUxX5FZmUBPtpPqD1n8tsQQ
1WlXG0hRFMX0rBrYkirKGjpZdpnZuKFuYSRAMljXz6nm1sNY4REV3dMwV5+ksDwWwaeCqoJFS9E9
KJyPC0hoGhkbeE1zr5/td3BDABtab0vgTeCwSneiUCVQLoV3d6M1NiEhpasrR0m+r5cHgWqxP3BB
e3k8Ps3EEIs5YeWH+tYte5hJTnilYdAuQQ1clHduB95feszjwllBKaXWDGEJ5h8Ar2bHbWk31A8b
Ynfhz7h+vHw60dfjnJwWq3RpG6xpR8pVSR57VTCgIPr7nH+Jlzos5QIALCY1EGrjKfYXKY4FtrDt
xbDnZmgUu3V8BiYD50NbAoAqTEmCmANgxBcqqndsP9BRHfxbCDvqylXObM6i7fCcYzwx6X7ZJ5XX
7uQdxTZvaO4u38s/ZCgf0riLqec6aLGbNGCtzbCbg7JvXgHxnX+ajvKOhfGotqvCEQhlt3Gu6h9C
udsKQvCelw1sKTnUNz2OCRSR6+I07kzA2IR3nRPv6pPmCqRuZw8fUrnwEGG1nY4tdF71h4P2ydot
++y1/4ZSpsskKzCz6XPv6IJlTJFYLmSQoSqjQQkGt0z2KYAr82Cyg9gbq8+RCHBZpJ9cWMBLr80K
hqSTad4sPajkBzVFOdhl/dTATPa7fhZhmQZ0NthDD1AzKJLF9wGaPqyRJQlWJ7at+r83BlGclzeN
rgkiDK27IyncOkTjZ9hfVoqLXwwSOK8udYpetsWEB0g+X0XUdLQ42emVdP/vxHCJ62jpBSWlAbQX
OHdglaSxV2qimCj6WpzjqLSsLqulxmiHS3ZoOfhRAZoD1knF+ua15JoPomGSzShiEstU0NsEYgR3
P4lUlL1WYw6nMJ6HQrbn7ES73FGGtyZObEn7/AdfcSWOuyyqaXjNG3hxZPW9OXhdstdS/7KITWNd
ieAuqlKlRRtqGKtefJeW2a4ALV70b1p/W46pwCFtesGVLO6+Mp3OzRIBNpOYt13sWRHxjNo2E13g
bpnVn3nblRzOxRtFm6V92g1umL7Krea0BjZAYkfOQTmNaK/KDgAO/yiurIRyLl6ammKqK4BRtR5h
VN3YPweTVqk55Mj6X+NeKZxY1PfeLuCtpHIuXo8m0NFKOvxS5WRP7/U713KwB/+/9Yc3Z32VlTzO
t6szYOjrhWmkZWu9Xb8sLrGnvbQggpq3FAUUzIyJC+ublr4Sy/n5pJrUqVCYX+weZvnFMAR+d7uk
9iGA3yS2hsRoaIZzpVVq94Xb9TchfQmMl3n6QgiaVfq3KRDlpAJ74KkFF20ul8JCfWsJ3oo5sZvl
Osv3C1jRL9v49tfTVNYkwCIkv2tuJLNsBgnkSEFnR9ZrLdq13AwqiFr/FcC/mNq0iUs9ICO+Hrb3
LQ8IGZAo8B7bvvdDCOd7RyUe4zxBLSQ2ZVsO5Wu1+5oStEYznMxa0GtoRZDy2xdkmigYsLhvcWon
t30+GNFSAj1PRn3nNpWBeJRWziRsxDE3e+6y/pYEAJjfc4xal/QapBujKxV296k4KDt0tE+SF6ue
5QcnAOIK/P7loxE+05BktH+7FA/qOm3taUHdH46/qb9Nw8Nl5dt+uWKZ66+PSPiMo5J6K6sVVOfA
8xEujuwVaBcFVzJ4WQDsoCH1DbzLIjfP9r53jjFTU+XXIww1lEA5BnWsIl+luLKAOHoFYqJW8BE3
DWsliP2Q1culq2fsiTXgNhglrxm+tf2PywfZtKvV3+e8e9JUaagAxdGtBr/Xr9TQV5M/SdQsi6D/
gz1ptIJ/P4KhtGaxSMChkK3lqss1W+3AOxSJliS3T/IhhstkOgs1pCljz1VgAuoV5qq13NW6UeAj
tms3q+Nw6Yw8l6C2M95BS8C56MRvbNO09yVv/Fz8zAd78upd8SxSuG09+Dgd+/eVHkRjOY0V3lqg
MX+0un7XWCKoYpEE9n1XEmSJNkZr4CGeyTdE/UJC0azZZs60+nCcKktDXSYIsiUm6DwjumnrZ70F
0Cq9N9JPXeoveiGwHeFVcco9q5JCTaCUYRmY7OYvjEQJjWR3vGNoqIjCrHctuaKMaTOKrM7JJTCI
UwUF5jOKTtlRzg+U+GGm2EAQsHvtSglEzk90b1wE0aIkrAd5KN+zwhz7N/PofAsPg0cBct6+hq5o
AWe7vvFxQL45HvUo3M/ByPLQ2evuWDur2QdgrDHxRdvH5FnUYxIckR+QmjArU1QhBqTGiNrh5MeK
wAtud1pXR+KcR5LmQJZucWfTp2XXfM/c0pEV2yrc910+PMOT5J1OOHCo4P62IokKrC9UvlRN0XgQ
mygoWoADIgEYguupeg3JIcVmSxNTwYtl89ZWgvj8E5j0BJAJMIbxnnwbAswkJq7kKdfhYNNPslvu
AuFbduve1iI5zz9gbz0MW5ytLEcHkJ/XmRAJYjOtXsvgbi7LMWfcgdbFrRf5QIwUQDonuuy/AGQ5
suWpBUe4WmAYWeRbNs+GmIYtCKwcyTyVgWmpKVjmCpC7o6nkzF5rt9fGTWereLJcMdjewJkFqrIV
4dSVSC7yZFrZRfWICDeGli8V7a4x5mNR6PvLKcFmNWothx19FQlCskxxqsK+o7lwKCZIgx9Y0rCX
7seYPYcVQMnGz+r4mIv2JjafmmvBXAjSmhYQuyZqbUF8+Guw23Isw2nekzgxYYzoCrmAVGWzlpgd
ipe6dDeT71bxdvlDbpr26r648KOpcjAEGnKrQX610BMo068B/bkgGFyWs5n/rr8bF3HUUQNn8siq
sPejF59azP3S7+SeIf+DJwo7swJfIlJELuQUTZtkZgH86Hw55GBhIy/Wn+BirY6kca8VOZaniFLk
O4aU2opa3ZCS/Dtz0jjvVEgTNsisHk+vUHYAoGZnVWIngH0X3A6FufAPr/VR2L+vzGm0FhTACqTw
5Nb0w1N9TR4YugTKGEcx2oPIhjTOSYQNBXGLjDIDo1hhRSKAK19XeOKVO+tQ/5mrsAzDAsocFJrT
BCvSoxwvZMwJXXeH1Eufgfyu3k5euSt8I3Yvf8lttfsljM87gqHL46FCIbGwosOsVm6P8nXRqYJD
icRwehFTCUmqiirAWN3V5XO13Kbm5393Ek4lAPonL0AHwYpO5A6GZA8pus2ibZJt9/PxuThNGDtj
CKQoHF21+SZpQJcABY3mq5IqUPBtN/ohhwsXQ0iAJlbCzRW1cpKrnxKNHy9/LtFJuLjQ5oVezA20
rKkqOwZ9Rt98Srvrnorm3kSC2L+vTHXGSIfVjij3k6E+mKF0yubCVcDGXRbhnwxGo5z1t+nwCNTa
LI+NPAEPLTksWNOqff1OexjVOw22yoq5UeLnouGpzfNRhQL5CZAjEP37+bqWxJbZYYSjT4mvpsOR
aNYbtfrvTSJ67W2m1CiO/C2Lx+iyjJICVQgzDuRRvy8OErFZSM998lCAzAqd8eydei7yAk/ES7Pt
BFeyOROWNFnK4wZFu9EhO7zRPZrYi8/ioXxqT8L5700PvxLHm7NJB1KVUJsela4hr5ygrf2yrV0F
fanAekaRZZ8lraPE3yhtd2MfCUyQBfizELP6AZyph1lRa2PLqqNZZNeqhpV4DItOkx2Od22MrkDx
6bJFbvrIlUDO5oOGVrQN4IoBvVnJbzTyZBGK8KZbWYngjF4th7mTW1DMlBkYmvLkWZlMwYTDduK0
ksHZ+1JTTFBFBjI0MIlAT44TunvKvWkzDOHAEWEIi74alxCGw0JREGVjaZZxqMJnVZtukl7kj4Xa
z7Rl5cUyxUjVdI7RtNwtO1C8Yv2BPORX0b7xDVfY12C2dK57gC8iRKcsC/hdWreAsgsL3NgDazzd
Z2SokleHrnRNd2L2l20H9iGMu7BI0UwlzbG5klVPQ+NZwCTupDs8NAUGtX1TH3K4m6pA8rhMOcYU
++a7ykry+iHUREg+209y+iGFu6gos9QR+1iskDJmdjY4LYjg9cTOfnaZPbvDPVYralu0IMx++6UL
44KAgY3xPC8iAL3VjdMiz7Ewe1aYN/38GIV/MuKlfhyRz+PVoBjirIGwkp664k5VhB+R+baz4yiy
bBpE0WVAGv6ufxoFnUk94hhxY+vXxQEQNG6A2QM7ehk8lPmg85d937bXUBSNKoSRU5mct22N2ayU
DhKj0u6u8PBnjdhD+63zKLZRwp0oy95UxpU87oRA6zcabcE3nLOjZj4VwDkmGC27fKpNd7sSwplx
UxlKBIiEyc2xgAJOp8+FVNxdFrFZj1VXMjjrzeYmHJQEE6sUpAoAiD4u+2/tDgPOk3OT3SDpOWWa
c1nmpsNYieQMeWhmoxwNE91q8pNK3xZgDJbU66evl8UIj8aZcqImhtVKSomMg61qtHh8YfXem/aG
g9ntn7KdHf+MXAGLr4qlYUtQQ9/1d9WPK9NYRh2FmqQ7oTfqNMZVLDd/8gVXQriTZaMcF6GOQfC4
IF6cvyqNYi9ThQfL7vI33FTzlSDOL2ECljZKhpxiMZ+jPrZzINrqoi78ZrT6EPK+d7aKjUul6sPU
YnAj+CI78Z7sAzR2be1eRbBCpeTyiTZnGVYXxC8/xYsWlQFBbJyRE/qKi91H1R7eAeJkdzkCjgaz
DCKc+U2VXx2R/q4VdYg69zSzScCisrXkSs57O6NPsqhbvp1nrARxfnCwIjPJeqS9f8EPR0BiwmIL
Ahc6rq72GWRYgs+56aNWAjlH2FAy1fqM2gZ2j3bDU/0l9AAw8Yz+/EN1LK4ZHfN/SPuu5biVZNsv
QgS8eYXvbnqKpKQXhChpw3uPr7+rqDmbYHVN14h3ZmJeFNHJKmRmpV3LuyySd5eUVzT6QZkFEx9w
6o+WUmCXf7QBA5nOKkdVmI/y7mjkD9nppdzkq2ZGqO1u3bcM+YEAciDdCos5d4zt6+VDsa9RAaui
CF5DIKB+lAU6pkhtRLRTrAiDWM8ddxqEbcnvAqjDtKB0t7oZFa9SEmxwEPgV0kt14N0Z7xyU+1uF
XLYEE8Neah1Y+e9e522B8s5BuT5FWjWtibCKFsfXae5V+aPKy8h5IiinpwtqLcUymqLtIrsKXFGc
CN6o8Zw4ExRGBQ/Ef745vUo4qWOqD/HbGjbKgs/RPdmpjQ7RVZvZvftWjbwX3YyAKPBukW1D76Kp
ZFySliHCOiFsCETFUn9qzds+bpyNl/eQr3EWCKqAkQI6BGIzuvKpp1j5H3t8LRB12y2mdvQlrICR
mTaHrv5mbjz6Eva53uVR3mia5lkpJlTdI+Xr2NuKUdlGfD3EHDgAnhjKWrWylNOxwb4b8NUnqXKq
UvJK5Fc8XB2mB9LQygItLQhu6LdKBayuHFlogdZze9v22nW3lfZs6m6WklVTnmdlv40IWwxgjAIp
lt6KjLu5SiQysI4GmpbY2m0UrDeEXboMtkDtj4s3OMMTjzSCnXPtxFI2PbQLVBHFBTfv/MVC/N74
GbZclhhbdulwXF0yKc9rmDBVU8cIlGhBN7EC+tHjRr1kIj6LsdMKhLisbGxFOegLKCQiPM3iocfL
ctnFM93KTiDlgTGZFDVqhe5kXp+U6ZeaPakKbzaaxBFn9raTQblfI0mXOu3w/C+xqx4NP/PzoMSi
2yOB250/RYwBMiRV1U1DReGUOlJr9vncaMRTptc5erutGS7oNly+N3Zut5NCHSpNQJXSt3gbl5/C
rfks2bUDAvIDIBrBYGPzh+RkEiSd3+L7sSh9NKxiGkQJ5JTjscBMXuVuJ/Mu87crLAHkdvPauqJf
hEBdO3UPJL3MH3usVHBOzf6UhmliBQfaSQ+dj3IsDLmMU6+lR7i0yqAp7fVnZItudawC6XBZHls7
38WRP2cX7MS5seG/CMJLbAmnN2P7RVq+fkKEgX0f4OoAWJseOsvyOi7UDtNM4Gz1tyXBWnd5LRqS
d1kMOwbeyaGOkmhT3lcS5IwJIvwRLGTKTf8VbRbgW1tuHV4Wx/LRmikBqN3ChzJorMStq0VFX4iy
ND974PQnqyMrd9nyClD7z1jCXhZlb9ZaVV3bwGfNheoYSvrDihS/m7JAxOuzLJU3aKIDfKRTB/aq
NCuvpbUKZ1Ph3TDLQPZ/B2WRwmLNhRmhMNF81YM0HEG/g926JMPUu+wmR0CI88yBpZ6aqeJ6LQ2X
TBMLiVtX1VJB2k3KVY5i+qg9ZbxXnf0l32VQwUMOYutpAMmkOwKQo7wx5GNZADZP9yuxdy8rDbMT
sz8POe/O3LpIwdD2hjIBIFz+ALiYbnRnkWGVR0BYIAVNkf0KLq8Nw7xHsIygzyTqikk3h43KkoSC
0EKta2iZPyXhShaeLp+NlQJo7yLolvBYAFX/rWEnCNeJfhpk//LvM2dhNBibijRJFTGk/fHuQHOT
W5ViIGYm6KR24ZqHHDTFP7LjZ8C59pIoe9OTNO/nDSXnPgJ9UJ3JqMRpgSX1h1LkFSbIb9GPDmql
aM6BvcyQTSokb+auqwYCG5pPBvZxXkVMp0zxL7Hh+Cume9wLotwj8DyzfiQqIISDi9cNWI3yNwOt
gRrQEDysIpZN7YVR9QilxXSAVKJO2plxGIMyFhTnoZH+yIT0aur7X5dVg6Xde2mUBWu9JVcAbUOS
a91Y61Vf3+pacFkESf4ufSZK+cRNkdpMQ+kNM3QeAkg7i17WLIiVZ7kYnKL+pXcvlyWy7Gl/KEoJ
+6QzswoRspsJt0p1Z9Wc+hv7901E/QbQUHSVSncVDNJhZ9TEo6L6pnzSV15XnSjU+ZX9K4DuN/Rl
L0yViSiR8D+81WFfUiA+CkHhFU/cHIYEZ5ekUXYkT3NTgJmTVH0x3u5Jdob9LyeoImc0PBV0wUAl
vG7bAPmN+aBwoja2Ar4flbKteJktua8wd4GGGJhWDrPys+RyXJA5q0snpGwqRvEwqhZrBF1sZlvF
N3kApZ/4owd1pSSEAvAWy+44iRUn+mA7qPezUca1VAUwta0Vc0XpIY0PfTXazeCvSLMv6ztzfFRH
7+g/CqlRJqZ0hq6LMaIcY7QVv/R0Ad03Miw1g/7I5QjjKSdlXUYHVm6hQhGGLPCRWXTzmxSA39XP
0Prgtfn+i+99Pxpxl7tnH+xHNbweMJzEYxoSWVkVqo9WQBLcZXYUrjXwjkesZSdQqww9ayco5Jb7
6uqQVlx8lB506coCkVT1xL1PpgVIsmQpKCKoeMk+CpyMdEb1DPc5O7VtAFsscbZTGqggrgLIsV0E
IW+2nyeROqJVpI0wb6geSMuprq9a7SHNvlzWEqaLlDQdZRhMJpwRwamWMKszmdFpjNdu+NHwQhr2
Ed5/n1LCJVPyti37GVN0P1LNTbPvZcd5t5jWuzsC9V2WLGnXVYQT7ovyMEqlO8V36pqFbcbTOd5l
Ud9jLae+aiT4iXEqv26xsYVtHvEiM+YzvDsO9WiNs9ZYi4Chg/WogDZ4AD4rQT7klaY4t0aXaPst
btUBANDu3I+OsPlJf1r72V6H8P9LwWhsN9DmglV7XvBgdZ27qbFv1rxtTWaVTX+/Mpr2PbfUKhci
LEnlhpv8+oMqPaHE9s9GcCodsnsDkuXL52LWbvZCqbeqnWIz6lfgbqz3GigtCM2EZznjT4z0kmJi
4vEcEMeULKKdO4e3KAaijQ2mFEU34vRFNg9Z/PvyoTgKbpE/YSciWUsRBL7Y7tnacQuyIlEepcmo
vMtS/sv3QpqGBRRkvHTtPF/nFIDyxGLRWZuDOkifBDWIQuteByXdP4N04sH1ckVSlzeNKGQbKSon
Atg7I3s55Pe1o7vrT1W2CUZ27lqHT7lv0NKJAOMD/yVd447aMotSvcdrv/rbZjmgzrIi3iLieWUb
NUrs8pKZaAyJGCLlYUtZbYxoEcCR9Z9ZgPh+eSGoEYsX2aDf84tg5o1bnqkiJZNyua3cSJE8LgtO
Zq12N+jOusi1I1U8UEryQx8CQkoQ5XFraV70eMXhmv5a0b6rxs9O8sXtdlsOl3XyzB1SgiivC/yc
Yq1TnMhaX8bquHbfo/R7ATjKy2I4F0dXEExzrYp+KjGgFN1k5X1rAgp5TjlCzqz441neqgw7K65m
SY6rpMLmjHCtNS+K9nL5EOclHiIAsYJpoG6Fqifl+sylLeo06f8ME+vO4qNc5tfAIda+1wfrPrJr
IB21of50We7bXj+tDZKkStB1AyPFdD5XJ6o+TDHkisfVA8q9hyxh8eNQCVevusKgj1dgHFB1kaGM
fnLTurqNesaBLF5KGH7gL1+yPifsGnNgCAuBt0n+fXfTnaoMeVSuixvJ4J5UnrTmeU54SeZZUoTb
lsCagJEzS8H0DXXbQgLYskZ5G93+A0TfhFqg+8mRm36RXzq7350kykmmqtQixsXKFQEGkq7KYx0s
9oB5KdCtPTYBb9KMpaf7g1G3p7UqnGYJcZ32z2Z+EVbelNlZKEXdHOUaszoRBxXYyiinxWEf5AGp
lHcA7r+sl+e5D5GDpRu4eczsGzSqWFtHpbTJkENcMGkqRpjQG33Zn4Ii4FXlmbe2E0Z9JDmOo6nR
NdDzSl+iOFzXR85pmFqgahjXQHkfgqgyg1RWZg1ke2B+u7NX38xBfGw86agdyfiQcOCFNSzPizne
f8WRPG9nQ2tujJuh1DBq46RHD5oY6kUw8vbNmZa6k0Ib0TjKw1ZCCuDrFiVcOl8VOIbKE0F9mAjF
RyCq4t7kFhtqt1X33PDq+DwR5N93dzWsQmT2Bl6pbpVsHR27UnwRlYHzfjBDiv0noezGkmZgQAxv
+qwHrYdhPKAIk9bk5MxgGoM7/R9WyXh6QMUUgyas1dC8CQW0xpfekV7JhuvoRjYQK49FmLqFI/3i
KDvRrjOXp5qaYqFdLmN89+ONIv2VZ6WTF9AXGV9lrw0Mb/w5eUATduNbnqqzTfdfYTSsTGytSVe2
hQUyH8UdUsVthNq/fCDmLWpY9EELQRVNi7rF2IQWVktuYfzlpKmpu9Sl3dRBiwnHy4JI5HV2cTtB
VGSm97VcryKePkG4XYTB7psffXkbx6O9FIOtVZxSrsz8UDt51IcqlKKTxBzy0n/eij3PulN+X17w
8ANjoXSE32BiApV36kvXCkinktj5a1AM4uX//QswWvFRVSQhR81pxNXKUuG2WgL0ob8nlKdkUL43
ifuuHrFK4w5f1eMCI0hc+YDrXG1AOR4r51MauTsTufWdQ0kTZcXwBm41b+eAoGVYoDS5rCjnw8pv
ZwLOkWjhbZRp9JpFHvHQDLi3P69j4Uqvy6sA7vPNGQ9Y3XQysCT+de5FCaVdmBJVVQS6A1dTYtsC
7v8KvjqQ5F0+G9OgsYdiymBOQRZGfS4dU2DbFuP6+gXQvYsae0nTcObYmRa9k0F9IiXCztsmKiCH
2BZbmpx40R15corpy+WzMKMYnIQAUoGo3qTbdJGBrfG5tEzQSI1efCIeXz8Y3/8wffAYllin2guj
TmWM6tgrNfG7li+ut011kKPbJOcgd7K+jwxwBMydAmz5bGTdXPpxUAuQ4VnDSdL8jEfdel5WgJrJ
1huUrMQYbk0xWiilq/QnVhr85lB60ikBYt12VP4hvW4e3SjzRBaKtZKpMebmErHWhCGuoNe64Ctl
fComw7usCKwgQ96JoD7NMuqqUMYDsgDD9EYCJlNI3tYuzmUxzCwSA6JkAhBcVGdjalWbW82gWCTb
mD0CQG8GpIWGIv7N4pASWuqC7Pv6r3eE8Mn2YinPMBh9KWorKG22TTzqceQ2+sSJBFl5x14E9Qi3
ipKMtYSTZQcy32QelGDz1JBXwmV9qL0Y6gkeJ2sQzbWD94nvpSosxgeL9+yeVzmp26Ke3RKJuNiJ
uK3+KKIerYSkapZe6Zi7/1SNk4iTRWB3YTJUtOhwLMutaEhkiBPUX+L4vQTuxyrblxWPeW3vMugo
rNE6VNEiEwnHkDqNWtrloIF1hDewSD4yHSDtjkIDnBtxNUwoYSyEQk6HZlfgGZVOpjuAXkFxQH+c
3Uhe7o8hLw9hOvK9ZMqAJ3Ps27qC5N7LwF03BuX16KdfIptQAX7GIe2F0YmV1dR5AQBqtwLfzlaE
Ao8U9r8cBxqhgNMEKkFZk9j3sjn10Z/smngIIcZWS2GPV4UnuDzSNZaDVRRRV9GzwoYfDeIu90Wr
lp0O7Uhq1emkQgtEWeo5zo/1/O2lkL9iF3d1hljJcmXg1lJ4hwqeThO8cm0doR4Pn1D33YGIOexE
xZMFMuIWosyyvV1M07fQPzC21bsshunOVdQ/yFQF5nxo09UkvWr1GflbdB0FxukP/Jngad9F8F+W
0HNCQPuZPgxcxk4ubc5YhIvTkexlzI7oZHeSiy2rQwW+b8kZbxtuG5j15RBPgJrMsjTdpKPZflPN
HhEZ8hDss+YFhgWehO51nT8R9e3FUK9U1LV9mo3YJJzrzcnNq1V1lvKwyBwvxTsNZVtlXLeCGaum
uw6Yz+u/YSYdk6t5FXKUg+Vz98ehnqq5bCawIGNHRw6iYDu0QRemB82wQULmK970u3JANrs9XpbK
eoaxAGrIqqkwJiuVZkD0klsz9u2HtzHj9NAfZBSmL4thnm0nhrJlI7JAWdBkKLdLrR/12G6RO6/N
80/Y8f40lB1L1mjmTaISl3GVYnKzfV3W4PJJmOHsXgaldYYsrn0x4TOJmLAff0tI06qTfKsFHd6O
rrXrwVa+XJbJ1MDd7VEamGOuXx1XHKuuzJfYGr15SEs7lduTlUT+ZVm8L0Vp4TRithGorrjCLqwi
oMTfFzHnK5GfoF/9/Q0Sndx520QzG6spZyQEIJiopDs0r7zWOGjKt75e7IYnjvVaYeVTs3TDZAy9
WkPdJ6skm67QvyjDq5Q8X74x5tchO6WyoeOZM6ivs3VSH2GwE8cxX9U0doFsVw4/Et4xyM+c3dpO
DPVhFDPNkn7DrZVK7vW9epK2CCjngptKvV220V8jcZA3YyeP+krrlmRVnCNt0+/JO9VUdoK4LD80
N5oDLL0bHsw+8zNpWMfBCLZhWm9R9k4rBJxtTuKRKLly1a6m29bxr8tfSiJ/89kd7mSQv2EnA+A4
kbX1K2l25KlTP/TXkTt/0w9YXlkcyZFt8fT2AvtraYshr5DENK2ddMo7AZHDUsCrhEag+TTEd5JZ
uDqPHYqpjDsZ5N93J0zk2OzbDs3gQfsdlaOzGScUBLEKx5uE5R2G0vrIsqoyGVEJySOvAaHW4k1b
cPlz8b4WpfGrpevgz0ah7/9aU7NPWlOfSXZVTVUQIJmM0etJQe9wNEQ06ofxDgVwVJz7h8snYV/W
uwgq2yjycouWAS6i1O7Rb7PX5W6BQX1CiA6jNRGSn4+pbZlYNrqIlEatfxbdlwzA/OXfT/MSr7AT
QunX2lbVVBIh6TNpeRD+JvkgHXX/f+p3MF8KU5Pf1r+A9EUlTvO6jaaJnTI3fq6+kOEhRK6Y6C0x
uUFK2fLb/0cnPvcA04x2gilHUeVrIcYd8t9Ge5C6o67c1MNXUA5yPhnvfJRHkIpBq9fINIHwDHj0
SAHmPGj+hAbIKdgEMEq/rTf3E1qyOxn1AdtEHrMFwzCuXAdaf1MVJ1X0Los4X20mSmIinAQIKxD0
6e5oFUUpVr1aUttRUptA6KRhesyd4h/sUcQHQGY/N6AottxBsWWOqZEvc+bid7IpU8tHOZvMHOcr
ktEmE/qz+deYdNTxKK20QIKs5jOUI80eY+O0ad9LFeAYJYfE+m326ewoFpoopoIWs6hTLlZPTKEz
E7zA5rUZzDf5fXGnAjltkZwuJOpfxahVVE7nIQO6Tbz4kRd3stwWgExMU0SBWEbC+vExQRI7tGMF
B7zIBPvA0ePeqZfny9rCMjVi4VATeC2oy0chYzNqeWlBWQz5d2OFa48V4PZn2ukcW2O9Jjs59FiR
PEyCpUYoWvzda8IsxWjolZoKAfE/G0WpEmM0qxFyWrJ/SPD19DQYbN0maF9gEeLFTczy414g5asm
VZjjTEHxYk4cMsIxnarTOoJXk2DrZUHn82gkzlewYABYAAT7OEF4OmugjhqSILCFYzEKcOOqM15H
B+W6PRRe88SbmWeq4E4UFQMI1aquVg8Cz064HabndQymhOeFeTIoDawxqjVkEZLToS6dOv5nUb5t
8sjxu+f86R8u7aw1KsfFNpslLk08xg+KLx83RNXZ45y56119qDzhoN/EDglDsaLymzcRw7QylFJF
A8vaMANyB7u4sEUrCVQGNUp24hcJ+/2q+aOpvUTgeF+29gOAS1V02DMIJj7KmeZEq4ZRI5WmP2C3
22uONibBkqoCnq9nmvROGKX5Vi3UCd4a+PpDcZcfu1AJhGMX9JxWBbNsBy/476Goy6tltMcGMsvX
uRFIWRbfPI5B4gKYMNic4Uh88VuZNbzsGVlP2V4s9VTX2iR3swbdzwu0AO/0/Osnft9CwmrpmIo9
68yWmjQSOB1kd9bRku4bhVNbYugcitESQgGSFqMY+FEXrMYwY2NCxjpusWeWg90YqitPibcW+v3l
o7Bc0l4WPaov52OsJTm6mMnV5ktXbSDeGQHwDgEQ8Im2uYFeswbvZ+qAmqdexUad5rJNE/Rf6lsV
zmiMnsZPVNgNHeaDgX1TwgwpZUb9klaFVKBjoGRXaQ52KuWVc2HkF6jgwtBBcISNakMnTAcfP04v
xnVkyRsx1AJ5r6M6WLnCJMU3kmTpApjCeekvI9iFRMgC5QxmY+neuZCtaq8aC6K/9quBhXFZBh1A
G05dkHYhpkQ57z3Dq2NTDEvO2KXG9MGbUe88XgW/IPcZrlBE2Xa1fqfq1aa+XL5Fngzqdaq7Ycx6
wM6gAp3YsnGnlqK91RyfyhSCfWdMtkqaggGsj1+qTvVt6XTQ5swY5RXH21n5bZic0SGWqeo7GZSr
Uad0GYwJpfRRF21LQp07ecqm75HCiWnZZwHvq4aIkkwcfDzLZEYtylh4HqTJ8pe0P033zfApA8VY
LP5Hdrbo9COLtSwHrOXsbulVmR5X4xDN/ic+/E6E/PEc4GivonWGa24KR0yup/rO+n1ZAtOj6TsR
1FXlizwM5RyTeNU8Sl8IhKb8WB+6Y/PE609yZVEPaWP0FhBvZrQehh/15q03hxz9a+nL2DmBpZVg
CuFAKDH1AMx0Mjbq4OHoRphC6MHmHiFXs4KsoxbsCgurgsC5Q0Z8YMAHAEQFQQ9m8akEKo8tQyoE
VHbG/kpdflTDb7H6JubAxriPl8dY4ZVMyVenfepeHuUO9ESLImtSCa/AiK0dJTRuVHd0Jaf1QXjm
XFYQRnSAlW3E2SYiLRAvkCve+be+rwtzq3C4ITqMacAFlGbNpH0QQPmErTcmtcvxfEuPmHUKldMU
Vie1sbeb1R9uSOZpkuUCXrTFckVInhTEqooliSr1vG5K0Zp6BbHRcqsBBCqWV2eJrvruryEXVCDR
7ARRNqwbBUqYE0BF6jZ3E+kB1RAxXl1rLDlfipWhfZBEmXI71EJmmpCkaMhf6uFakjt7qOpT3NZe
t0yak1jCUy2Ij3UjeYKonpZUc9ZI5gWyLLPbH5my83muqkTMsAQoXy/+6k23/W/jQbgxHPmn5GAa
9FU4xKL993pqmei9YMdLxk4wFQUW6SjN40be4Wa7LovsBnGhd1kE+1j/iqBT+zzeBq1voDLqaL7M
suEv2NSMNZVTj2aKsUQZQzc4D/7z0eLqMt+GEitdQGmMwyqJAaa43lngtb18GpbXQtXnXzGUF8mK
fjFjGb5xPUKMP4AxvD/wy97kr6WclSnCxEilTsaKCfVd9FEt5k1qDIBNP2E+eVMehMmukQ10M+dA
DP3XUb9SNNUCuxs2kyj911ILXFtRjSZz7JHxvzawvGhw+q86lu8IrPvCmQw4940fBVJ6bkTiJE8i
8KA75UHSv6e8rvm5JuD34ZtwbwY2mujna05qPe3yVAbFcOfHdX0nqiB0mXpOVMboVyHRAFi3KmKs
2pRpX6igCTcqSdu+LYFKCQqpuWpbjoY1suUf0e0c6y65N/CvSTCHPCp5xiXK8MISUEEAQgg0+Y/q
PvazJGmTLrqL+VRlx6bhuMVzPSfTQ6DbkKAXcA+UORVqapozxrAQ4JDRgyEkmUd25LV3mGIMjF8Z
qv6Wt308Rj2jwriYcvtmTvlxwGLY/9JFYlQ+kAwC3MgATQxW3eios7JSBYMUm4h+qQSMfwXO3R6/
AQQpFMN2sK1fl73E+TP5URz1eomzrEl5AtyDpImddj3IpteuuZM1nDeDUbeCIKCUamiei+pZlUDV
8l7oBmODlkl+X9j5AwFqJlt2+X3kRv78c8Pu27Ji52X5jgU4jvxzN/VRPHXOphrWxRJgAvUG7N3n
YTgA/MkepyAqOs4zcg49gkHl/VEpP9Whpt9bbde+EcD0tgTkCsJLmXOXXLiXSjmoXo9iZcnjFhBq
DQhJgvqYuVM43JZPwH+1bAvgOKnbv1ZPbzO+3FSc4b8+HJT8+y52HEopShIBIFC4VEMBE8xREILL
+snyHvu7pKLHDNFjK886IJ/m370ZRsa3y7/PPgLsDaUE9O1plkZVLFUhifLWHY30BCalUyxZgKOp
OIkKy3ugofp/YgxqoWUrp7jWEtyUdtsdlNC6UYLmhs+iwVgnI6r3LodyttEiTus4wcrIhF4aohqS
uOqX/Eq9224Gb3VrVzhEFse2OHdoULbVLe1WZIO5udn6mGanUX5ui6+XPxPTTaHYrQAP3wRwH+Xk
466rs1iAoncERCA7CQpQgFVHqJ4uy2EeZSeHCpqwaT/PZZHgMTG9uW+caQ2Ukddq4QkhyrIzm3KR
mwo8HS1aVW4aG3Y7nIz45+WDMP3d+0FUSuGqdotkuWhadxO+5yXqpXj2C8sz1lsr4lXkmDa6k0Up
nTXF6AanNXbA4+u6Hu0Bm4uXT8N+FXciKBVT5joeJSttATe3+Ya/hSgm+FqgOaLNXzVnBZqyYcoi
avUaWs90zS/qOj1a66JzFckdfxA+VTzCwvPgLUCLPWKQ/OUzV2hY2NgyZVk5LzHUYllFuSK0AC/G
dECStWEydBwzZToHLBu9hdCKpMqUEYlVUfZDYoK96nZ0kA1flYBkRmo8hYbXu/WXKTAfDE58wbxL
C+sFKDuaiHbpTs5i1WrSdIib4n80O30g4AVDiPS/8xZPD4cnXpxGLPRjPoJi3U4e9STmuMm+iyFP
Wh6zXLM1cXBbIbWF4rGNr8DNxilFMm91L5BY+96ahXFGriy2GH1NfilXxc+xtbHM5YHIRXHUq76y
S8ypujyAJNaLgqYIwE4UKMzZw9XEhgUyV4itp9ehkZx+am0F5ZU47LAA8bMGv9Df2yBh40GzQpcN
FZ7440GzdFzkeMTNFofhkHrx99LZHvIDVizAxdPW7mVxDI//QRr18A+gF2plDRZRYt7cynxzDMsZ
fLzW/WU5DGcMEGHNQOvCwGY8nRutKfrvdQzI4rS5Q5vaNqejmXJkMBwkWfBXNPw8qpR0jjwAvx7v
F0F6774k4y/N6jjfhnkIEBbDeehY/KTBMfR8FreqAUJ+aoEV1MKopSp4TSxxohiGbSF2B60Vyl2k
2UcFtsq49kI6IohWQXpTorUjfK3RWFKwyiq68xhxTsW8tp04ypSLrS/TcUDQlBY/5fwpKx8uf3qm
iu1+n1JooKXpmL0ArFRe/ZK6L/p0jX1qt5k5X58x6k1Snvdro1VZb3sxETeSfoM2UPQIrzrgWQ2P
LE6ggndtZg6vrMvyuzBRfCMM3RjKWdd03aJ4W9oR4CK3YHADQGt9nTvl14XAdAWxy8sjGe4ITwrO
iQQPw7d0GTlTIhQyNMQAGZyDFOoHgpsihlz8D5YKItFHBIjpceOs86OYaiT0FUbbskN7g/cLCzAV
2HfyQMXudvccIyAQw/m19HWOsrBMDH0zyUCPG0UGOi8f56UczLWE9xvAJ5TZw3bsVE69iXm4nQz5
o4ed10aui0RrwLgXivnoLO19qt6s4NSUhsqexm+X9Z8tDjCYoJlCUYguP6GLVmgobwKAoZkRV2nV
+i1ZCyn121yLJt8a29juBVCXzLmh8eCZ3oIo6qFWgOOCwQHkXRaino+HHcQ2bWoNjre4KhKXLG/m
geEsRwO5keQMjgg4ObKzx4u+mafeyaW8Sl3GS5+oWuuaxhTGVRVWtRJiQMKuRxAd1QqWYYeah+LF
cmUSUCKwTYz26xny+FwtTSzICvKXEigbqgxuuSWeOf6SeTKEIvBaYK4/g+WelcSMt3xu8QIYXpZq
vjIs1ysqwPVcP8SLYNn5OHB3i0l0f/Yd36XSVfPajFurImRRpLAzf8/vCSxvcaP76stfA+OSdeKd
KPKn7EMtrWmVdIOoWngpMgudPi/rePPPjMwJQgC3JRHcqzNg8MTshlleks5tZ8FuZi0s9EM3NK65
gKJF5KLxE5umr0/GsgL23BQU/OhxhmTUAZ00oQCnXpP2mISt3ybUbzevdPnzyKw8CiXMd2mUh5Fw
fwBvhx7mzwTWC1l0/RSDP7e4QdoxPIFo67KLYdXCPgikrHysQPKKFAv1lUX73g6tYStVAYTr126W
v0cYBkW/GG/iML0WmszJgVmhOYRj7A8NQAsdCirRjoZ0m6zyrTS8XPmFW1+Xx+Ele56vSn89PSrA
3XYun5f1SsCbgWWHcJmcjSyPUhPF6zbIriHddIlfJzcJr0vFciWyikoSCD1QH6Z3dBujkpelaTtA
r/1jqbU9DryPxoqLZATEikwUErhUH80s1rVSzlZ4ZrNQvqlZ6usFwCnH7SeWhjkRJfO+MEuom6gL
Y9Cb+kJKnheivowoHdR3UfUjj35U+evlT8I+zb8iaP+0VGKraWCzc5PtTkgf1BQsh1Vi9+LK0XXm
h3k/y9t0xM475eKY1a2Ja9O3UFC/97wJZ+bvg9wbO2j4NiBW+vhZ1q6sp3bOOldd618gG75Na5Gj
vsyoEbGqoulkCfxs6lhS1TTKZ5SmyEiu4sbeigHMIzrOAKJaX0e75+kaY8hfV1DgFQEEAGU+i1Oz
ONI2KwXUqvEoOgIoV/vr4hcW+O/BbXxvaLZJQLACA8QgORe3m3WjmoYABK4B+Gu0fwDJMLLCIerc
YuoDoagcYe69y9rHDP6BhgLoDXggTVUpjztYrdzqQqfgRtFYdl5Tr3Syl9lPQsxxg4n64bI8Vhy+
F0f5W8HozL4f5wHxcXSUwjT437phjFEfzBXujkWudqfsYi4MZpG+zf0BDBKIC1vYhBiVdBsufDLz
0UKPD7BhcHrnm5FZNCgRFozJRrMJrs30KHioWpGhWd1fw63iGQErooH+A5cAw/eka/nxbJq+6kuj
l/1/PhmIaY6RT85GKJoufy6W/9uLolxtKxmTAGAoxV3A0jGU4IvpxpeomDitc5YPhB/HU2hKWFCj
C5qm3o6YRBh719BXewYzYCzJttH+LPLgE+fRCNUUBnUNlZ7VBfG0jn0+tXdBBuzE3VOBzX2DJ4St
EICxQT0Rks5avrnSZnkRNz1gEzFW5BYYODVuGo9wQYwvvEIb0ydiNgovLcZO1bMJqVpPkA8kK5l2
GTC4jdGbEwZNXQKc0/qxz1OJ/yJPQ10P6fT5ttrWil2hEehz/bo5jPcbxqUa1DEDwuXYOfNLJnAe
LlbeQLjK/08gZcvCttVGmsOWtzE5lKPhRwp8bax6kbk5y2QGeiG+XtYT9iGx3yFqIGgA1irlFoUY
JaNUh01Ljz0QiRrwx+i/VLu+EoLS5TNtM+NQfSeP8otLbwydYda9K69Z1fvtshm9rSGwCdYqXjNf
lLfSj2q9yf226PTMntJsS5wOM0cT57rZ6guSNDClgJJN1Kl6kLHJZoKUe3hbIUIx6BbVEq/xCDzD
euo/E5JipulfaVTVX2ubyFiyGRzFvenExbOCKQJhNXmHYr2lgN5+gyMRJUQPH51mhybqZjSYCYtX
DOeQ0GF4RZkEXmCymxvRJn1oXg2BKZOse4GrUwEOIxUR6QUiRyAkw1KkW4zdRWh3XlZTlns2SD8G
OTuo2eiC59rKMYpaCBC6tAnRMAp6DWgaDdehsfzzXg5lgeDtHJRebshSz3YV1Wg4pb9Vtz6sh82T
7cQzvSKQX3itEt7pqOuz4m4qDRTu3BIsiPN4PcXXfcqpMbHikf3JKF2P4UoAOYvwLm5Te94aOxeu
s+mbXD7k6VNrfZF5XFFM69pLpBTxraqbSJgSi64lX/XqQD7kV2T+IcfsrOBfVhCmBu4UhLjWXRgE
TPa5mi2hc/vmtcpfWi7fJ08z6ASpzbBZI+EbGbOfwl0qZWa3OtBcir/f6EVEt/MTlDY0cyvOrSD1
rtK3J8n8vpnrr7KJDpcvjFn2QwpjAKtfQ02cjhCKDnsOFcwIqp6GwxXQi04bYCOv5Tvrh4p6OPGB
E1xjafMYmVnPHIFQBw+CiIk0ukRtlUJkYEMU/CiScD9X0hGrHY5ePgl55wlbBbqviIc9xVIP5DYi
Wq4oByAo+n+kXceS3Liy/SJG0JstXbl26lYbacOQGdGC3n/9O9Dcq2KjMIU3fbXQpiKYDSCRmUhz
znv1IKQmkd2DrdVe31bb1zsB6CLvBv9uPaZvKJTlmDPTnNgx2xSbSYrjCmh26RiJulW5DxjgoQN6
EctA7xvjOaNsidFGnPS+dd/eAEf3PvGNu+lhPdJW3/65e1Ufr6sIT+UpxiceZsDGvKgymXIzDEOD
TVvV6VUtdZBwVKlbRbofW7+ui+IaC9R40JcGVcT7glncmHRj0lZq6ztPU6AG6x4wHnhyGgi0iltR
TYZ3WlthjJVvrZrY4GEG3Yz9YOsPY/dClG/XF8TB7v3tCTUcGCokF2TPzjSvwHTA5k1efdB3GIcO
0RN5mu46OBXHi54GFBNQdMLb884EzjMqQaJuU57SO7TMiXqkBoh7xmQpmd0PLaWIkXpPnRChyy80
Zra8yT4MbxTMsNyJ+id4bgbKgk5SvEnRK81chKzLDRRnltY3h8K1tdesVlxwOBH94Mi3GtDum1Tw
pOIe5kYi1eKN5ZcQNS5EgjXpm1sZsLrVw5wJbjf3kU0JYTHPjpQ+Rp3ey7DUWiu7HmHB3+iCmK07
mj/JQQuKrx+JBTai2MFHwyRKO+eYDlucuw6XYFBcI/p5XTn5t+28HpagCEOKJdL32LPsZgCWA0X9
kFEopB3IsbA5kWtGNsLU95uXWknVmQUiD2kx3WGJ3EkmR+Jg0nJupZfrK+MoA21ppTixJtojWDuf
qdowyhZkdfVPuQOeEtqqJ8G94lwrmvkDIgBsMNrfGV+C4deuSFOYqgLMgwNgxgXFR85+vfs+E8qs
WV/L4CTqfNN+atcnZwGLjv0dRLqC9Ap3r0x0a+PtQ6d6GaXu+6VH2RHmgcRkF5HiVI3VvZSNgswy
T9kAxfNHDpvFcRQ9JfFiIzQ7Km8pCivEUx9oYWXepUJl4x6OTZtjkEukFCXvlQ1zm8VUrxDmAFpZ
PxSLoMuIHi5TJQLE/Pn7jDIPkdooZgYFS6MHw3lu+8Qbqx+rFDhx6l/XZV5G9p0sxieSWALlgUw3
rswn08vWErWhUhmctzVSzIc1r/r7qq6Gz2WPJqOuTpSwAEb9Lstk3U3Rif9QYYqGuFJnKGkAXAlz
PfWd3X5xWk0GmFA+fGBijrJn0GEvdEJhFJn5k9c1mdN4haHs/dGPjsCpv9duy28toPSm0/Lv45Pf
nCAoWaBfCFS77886q61UdxINNR4UxdU1AN2Gq0bHTASCwLsolOjkv3KYMx+btKiNTlfByX23jrtV
/qyLqDp4akWTuEiqwstcBONtUyhlWc1odEzan0NTPYN48S5S0Mtmp2FsWl+vqxbvlmzEsU5Gaura
WImh+oq5c6ynMi/c/00AczQGGSe5jqAHkn4jRQ/z+G+voQHwKAWRMFiRUMhn9awa1zaPioL44H3N
zByPZrzE0B+sGYbXFZ+uL+a3Ir279Iw0up2bEAPwhmNUNhXx6y4wj3WYhL1LduU+DqzH0XOC/EZB
BpxCRnR7mngX0aVfHBcjnyroRr7VyxbJ0gkMDGZYa4dhFHicCwVnvs+EULKSwlqYFvGHMnWtCfk4
4OWN8f76Nl74NUYK4zdnGVoxA8fdd2QAHWkvevndLL5NiSiLejnoyghiHKghr445rQ1B6D0F6Sne
J0BZSsL41vIG33bXF6B45+6/p9tjxDL+tB7SYukd9W+xNBk+ZCdtdU1gX8s3v4Gdsl0iGnrlqoaK
iTKKwYDRK8bg5kZKlmIdiC9nx6650esvHzi0zfcZ1detdLZG9P758leTfB9z9HqgZjtaSXhdDlcF
N3IYFa/yHJQG/QwVTIGslJkngv6fXDj+wdXBjRhG09cZ/C2oYRFAsEDLR09rT32VuVX39L8th9H1
qLAXK4770o8y52nVmtLtLHW3WJqoGVi0b4yuE1MeE2mAoCT1dfUpK4DfKGhXF4lg9HqqJOQOJQd6
3T3K5bfYeJwjgSenn7gwsOdj+T1etTFwjlm2igXOXJhz2cs72FX5x1COgPlYvXW8rZvK0+3P149I
oAps9GDlndyuNXZuofgoL9mSuzo6ximl2XVBgv37nSnYLE5RJZBw1vBVnf6F5BbClDcptrz/TQhj
B+a5WGSnxQ7a5CTp+6R6WP89UjI1cJtTYmxB0WjVJIP+Fa9gUL8CARCI9BaAVm1XvcHDEXSzuSWI
I0R7R3/f7F2RjtJoW0OJdELr26O6U7KXURFcVpH2MUbBkXvSkAR7R6krtD0d0E726l70sr9M4P3e
P4qUg1nwS8Cc0eodC+MC1EHIrWuE5GjAESJo2SX7+pj6w976LEJfuEzzMkKZ4NVILUw3IzmOqQgl
VPwGmSjJRZ/l70UiovFkHzWhf49mwYhl9HFo0dmpdHPpY1por6/5bu4FMSz//p53k9HGiqSy0Ttp
6as1huv0Fx0Uvo4R1uPhIzfrLIdRQXheC28MuAwl/oYmYEDDZCLKnsv+OGa3GA1stFoZOpuaCHT7
4KUXmg/1HhSUoerT1m1fFKvwr9V5TYx7Suyy06MYpyPJ+X3maG4fwfx1i+idcTnw/nthDpKBtGXk
IgW5FE4nWzEiZ8quOR4sxUNLlgf6+Ng1AuOx84cb2p1uGZh8nyVXVBXir/OPeDb1oI/9KFXGUPho
4F6XG1u9URZBekMkgnnpKHOBzpUERzcotxPgSQtwwo6dwAxSXb70j+d1MJe47VLEEXKCSwyMLUv+
1poCH8W/TGcBzHW1CEZNxgEmcJlLtx+OKhoOSH5T1a/XL5NIDnNpjS5uu0qiptYEJqhu76p8Lryx
s++L+ft1UZd5p/e6ZzAXt1WiRmpzq8ClmgIHXaf5rfyAvgOMXQyvuihFTHfo2hExV3ipwRkez4AA
11x9t6LeqZyaLDBu6R1OjiOSnZNAKf7Bn5wPjbnF4LxJ5EKT6OWaghjc74CUorgL5BC9Yf5iP72K
Uob/YKjOIplws+xiUPNmegFvEu1MXGa19ObvS+bLDzrKNbGHOf7Mc1LR7tKlXNtdJgY19WnsnY4Q
dGq0o2t6w3Pka4/6zzpYPT3sP1G0XOWL7Q3edSUS6KvJdKCRWOlXc4QO6Z8GqXblXHaBm2GNggyD
4H6zMy1m1C1aSTLim1rsVclpFiFnXbb5vL8MJmNByqFEbEcXkgFP0QkbjOmkHq2w0VamZS8qA4kM
v8kYlDjT5THvShiUIziSZJBUq2AxAtXoI2UKzj1lR2eugHhc6pi7EoVaAnUxWTOzyJk0pCNBQwVx
Cx3DhFF51MDrLKuuJmkC4ymSxhoakGWPTQvlXNr6GwaHYpdIwNCQoz0i/zDRakEihastmorsKm27
s3/v/TYoHlulbeKWAOjq10DQ1VM+fkDrzwLY55haWGudDfDaK/CNW+SD5ATn1xyr/iOJp40gxnmC
OEbWZ4KVLPZbphReCt4wIhzH4V7ijRRG9w20hRQWEDj9QUdnc7JTytbr81ddlI/mJ542ghil18xO
qmUZeTqEcb9W3zk1f6W3XagcdT+5+01H8d0m7irYRKFYRtvnZchKCdaRklf/okAuDShUjSDfUXoP
O6y9CVVmSxAW893rZrGM1jtREptJisxQH2Ke1i9RDnNz9Kg7uyqUX0WwMdwwayONca+1Rcp8AJOw
XxV7y/xUVIEi5P2jzuvCyWxkMP5URgOynZrYRx2ETco9qBmD9BP60QPyZvp1+5ucAGy7tpvdGj+v
3zi+L9/IZhxrT+ZKWehN6AJwDt5rYR32ryna8JGwRHfHreQrIphs0XIZn7rOsm3WESIWZ5hDkM+4
FLGpGLUDxmlOpWN9xMedV8hylpkVqh69QlNv6fR1rdOwKHWBYRQoCUs/OC5Za1SjVvgTHMvYzK40
f9NS0XXjRnqbhTDmZFqNejFK5LHLt+IAGCVXeXUC+X4MmkMFLmYROrtoUYxRUSq71UgyFsjwrkGd
SP5k5zeDHX3EiW1WxRiREhMYnWTZMMWk96X4bo50twXsvJ59mSPhsIloUfT3jQtLWiNHwIyToliU
tHVccQGbhCW62S9yQFcMcJ4nUQMuXcKV+60xNmTADNxgYHrHd6TbyQqaRNAYILrELDhOoeta3FhI
8OhFEKcYokHh4avtG0WAxhdKb0KexGSAolUxlmNEc/NASFv6sjHuC1UB+nLufcg6AXwZxXoV45jM
cRHTLK08R4Qjf42/FZ8TT3Erb3RLPDzeqL0HJaUg6cz32WeJzFkZ6iA7YzXB3luLP8zdUetggMvs
FXWBj7zg0c0BgDUFJWu2lqhZ3Uz0QsJUomYE/YQS2NSPoZ4kz9d3kX9QZznMDasmxSgxk0F8q9vL
6cOiCb7/D+p3FsCcktIlYxPRx1lyiD5ZiPEduGOAq62Y5vYitwymvTL9j5vHnFM7xrHVTyCHt+Uo
7OzxxmimMJ5F0Qb90y+v7nlpjGvuyriQtATBhjWcuuFT6dwQUe+CSARzj7rVypSUlmzG2d53mEdI
J/mUKqtgw/hP6I26MW63tceotgfqpLz0DoCgfhJS8oHRlb6OAX2N5ffN9+uax79Mf3aPfcX2g7bm
pRQTfyRfBvu0moM75F9HNIH/b3KYcD6brbxMEqPwl/rH2hxtBYS/4+OavFwXIzgp9i27dpkO4nbs
oAZoP3uWUf0fX/JRVCAS3Ff2CZvaeDAnNa7TQnwN6dFBFXVJXA7D0Fc5mq/RCY2e74u+wsxYYFaT
Dq/yQ7rvbokHZPtQCdpbIVwHDUouLtBZ0kXHh2ymeZ9BkgKXjvC2Dse98w0k0ARUJfXO/FDGciOP
UYVi6prYWbFzlraCt7Par72ozs89n40IJg4jQxlpDciK/blPd2RGPyES3qIgmXt1NkKY6KvI01XS
JWRmUBhD8+JRkwtXIU9p/vm6TosWQ3/fBERdH2VV3a54ZssHPf45J+lH7iYgm8HAjBZ4YI28F2BU
RpMrOcJItXxI0p2pdn5dPo2zKMjibthGDnPwGCS3p17BIyqZGw/gRykQiB1lN3aCtl/u62Ujhzl9
i8xofF5w+o76kuanufo8Dy9EfkN9pjYy//rp8I32RhqjBmadpFMF/H5/BUr0NwT9XrXTHsc90kvy
PSIgf9YBLSZC7OW/sYEdhHlsRbmkipiNKutJi9iuQQrbCIuQctM6gKCtQbbWCTwTN421EUZPdqOC
8pJLulrj5NI2RSMVOoEscIRqxJP6mzr71xNd1PRtpDEePZ3lLGplGPGi28e64vYA2BW1hnNXhFkJ
wL0YYLViHUWXz6mTa8hjLanuLainEeICZNfVSZgmIufHP6yNNEZHMjldtVZRYY8K8HYB5wmdYUA7
oPhL+X3hCSf2RatjTIYOuHsrbZFtashOk1Aa6t01Aa7oRLzcECXCuT53szj6+0Y50LiyAPkdhXg7
Gj06OkHoTIHoAcX1Ugj6KYMNEpssEBLYtJbV7NfcXz71/t+kTKZf/lp8KKWwRM21VGdhbEKinvDW
maYG54WsvgLQAQymuu14D1R4ge297OSlyr4RxRjFwiKaXhlYV6uBRoum6FLAKiTf4X+jB7BFokWM
Ajv0aD8hbi/yYfzkP5rVsaFoiwdo1/vDs/vGXCKlywFBtqAljtLFo2aO6dPbCC/t/i/R440f12wE
MrG0miAJ004OaBjQUUFhwUZQeQ2HXsj1ylfL88qYYDpr1F4ZFmxsozduZRfBmA1eEimCBzDXO/9Z
D1iW3m9gApIrKa0nbOA8VN7aYgA1GaVoL/AyfPX/72rgbt6LASFBXtc6erhaH6igoJMDySaSuMYu
o5jjAmncrQM1M+gCkGUHVPF7YQuZStpWnftVDQwHSwuc6rTqanh9Tdyd20hhnAq4/ro21VIapCke
xh52sf6v27Pp5bIA6KjbYP29wC8zOrkq9FIHTFNsfVqkaDfq870CRPHrK+Hb940cxt4qZTbGdj7m
gAMYfYqtB5KWmzGgF7fciSqt/NM5L4o5naSp9RjVBGic9lKlP9p8byHAvb4ikQzmbAaADUSDRnJf
V3ZLX7lAi0jSl+syuE5qs2mM6UmjUVHHDqYntfNnTV0OzWSFZdR8RYOkvwLrQXBT+bZuI5AxPZGF
Mc0VAwF+/Ubr/pg3AcFwoXiYXOwO/XN8LzopftplI5GxQYPTTWi+62Hsbn4DPKIs57ZgSdTAV1eA
JZHcV9+vb6pokTpjjyaQgltDBu3Qd1Ow+nmQ3S8l2mqieyVIjvZjK+w1EOgKC0WFJsZ2RDcFLW0V
n2kpVzlVnvxFp83NfvWEEGv/oead876ygD3Vag2taWJfVWd5jfX1ftYw34HNvb6ZfAv156bpTNhW
LlWaqCY0dAH1hvHWrY/Xvy+4ATpjNpypUORZqXI/K+8H5IXLbwh8XDNy87wRKD//kBDnyrQsbLL+
I8nVFlMyyD+n+aFcbhYwO4lCan5hHyxc/5WhvncbZJlG3cLEGNJXA1QP6bLVb24lL/UqL/eM28Gn
U4R57kk3irihSyieOS1HndKlobvZ+7KnHHpfCTV/+CuRPNvXbq0dkhnP9mk55R8C7aOeBk4R85EY
UQa84/u1q2sdawsx0KYhj/ZfhdLJu9pBw1Q8DS3A40GmoVlLT1wTzeyulXZIf/VN78dRE4dFNi6C
4+Z7pPPfw5IZAERwXXqT2roCQ8YAFvGxDTfJL/ogTcV4ONSqXOSQNuKY8GQw1Ab8Q2Xu57+b+ZS9
fiCH/w/QFFePwV6I4R7Q8WhsHaVMZWV2lCWnmPno1oeKfVVBSHL9Xv7D7p2lMJ6iBstUUUe4+JOX
f4tu430Rqpm7/CCfp8OyVw7XxXHNzGZNjO5oej0aVgbdKRXlbpHa+zwXGWmBCNYr1KVRgJoJUWqj
7KfyfhSOQXNN2XkNF05giNtyRp7Ab8MB6YgSXNjaXX4L5BzfCmY0YpFwOqWJu365vneX89e/L54F
znILxWeLRTyfYgzglc6M5NVO9qjRmffrHSVZLncicAq+b7XPspioqBkAEl0nA1UL2tfQuU2OyiQF
gQFRiJs/qYLeNr6yn+UxEVJHHJI2EjbVcCJ3aNtTFa1+lPaBYA+pYb64vYAUNcHSCAB0Fj6CDLIR
pwmo8UZwVatBfkQC+Nl0AfMUxr4iODGuKqLgANZoC/VCFk5yGiU46gKWSbJ3Tf08iMDi6W1hF4PX
AqZfwaOFsJ9u6iYdoQHHu1NVxAbFwaC4CvsFXFOysGWftwxEBmAEM5AMuIBrM4qo74sS3kYGH025
uuUqAibhOrStCMYKrUAOcVoVgVV5o4Tl4FY7K9A6z/HiAzpVPUxIQ++qMPnU7J0HUbKWp3tb4YxR
SohRdKWJ0mcHjHo/lmxEQUM6uWU3j+F1/ePZjo0otqdMtgZjTVYl97XK9lbjr75XPS1rXCM/6NYq
sO30jl6ox/nc2NkeI4p1uUw14rfmjzhSXCVtXMW5m4x2d31VXAUB2j8AivGKBj7Vez0czGGtCgOX
d8luI6t1M9io6xK49ghgd39EsPaIdK1m1SWNvAFaT6FRUuQExl+KZwBJqfBEzPJcndjIY+yRMwCA
q1uQBs6a21jRvKUPplQRHBA3oU5xeABLghtssUX3FCmpqTFwgaNn9SgH6LQKUkqF1wZjANAXsHSp
e+Ph+lbyD+ssk/6+MRqTRgdSVDzgu7o7RUV+Z6y6oG1BJILVh6QpmnpEBkcHtUQE1u3x5foa+Kdz
XgOjDVM/p0RGKcefChu1/d7NSPckza1gvlp4PowW9FI1Awi0hQEHz894yIP1RDzlrgtNl+YMq/vY
FzHUiJbGWMKx7coC2QJE13Gy02L9pbayXa2IajkiMYzNk50oTe1yKfx+VNwiycJmTfxSEtGmcMVo
wJsCyg/FJWM2MCdOOspzWwCA+qZojpryuasFBRtuBKtvZDA7NvV2ZGcJZPS+9gaW1L3p6y75HHu5
DzJf0WuDq9sbaczGLfG0GAsgMQGQrh4pG3Lk90f7Jj6MAYV/jTzt83Vd51pxIM3rYBsDginbFd8i
ma04tpT4Cnp/1Cbyou4p19/qXoSZyD2rjSAaOm0Mg5Hoi1YXGD5GBjHMSOOWAyI+IXEPPfILr7QR
w7xd46ZNBtkmsOTq56bYgS49dPBaBM9FWFb/Gj0fITNs65/NY41dvhqKU5u5H6P2NY4P2XowrE+W
WbtzpomsOf3LL1cG6k8TdF3g5mRUw2ixNsfRYVlBk20CHWludh3iZw9YrcgMFeOtJdANrjKikvEf
iWzxxsg6Y1pN7KXRJ+pdTlYQV6uGur+ugdzcnm6gZgKId7C2mswNM8dKmsY0zX0bGIZkP+8jdHMv
fuxh4MTXXF8gjqvxG3HMPupZnZVJimb73s/vdK+g7w90cxOUilZ0cFVfpMMkzLNxt/IslM0irF2P
BuAIyURk6acocWfNEOgH935tJDCJgyaTJDU3cyQO4vrUmPZBUZoAL9VQsH30nl6o4UYOc4+LxTAA
8W1RNTSPKxAYosPyMHvoyw2zZ1F6krttaN0xTAW848hUvzcaM1r5gFYOD2muu2S+SaGBguXw8i20
9eQ/EtiDsZdCaoAJQ1+ilEMyPcY72h0k70UtxnxHAjArFS812A32fW1JPQCBpg6z8MfRp7xI6BpE
MgvEupSiSBW1/3L1YSOOCWKKSk6MCiB8vmXtV+1eH3aOKSglc2/SRgTjfgGWgavUQ4Qu78jiF+EA
0BEkDwVnJFoJYx9Wxym7pUDMIitfpvEx7ib0nQuWIpLBKJqqzhrIAuGd4kELwFjjA5TRb8tYYHwE
O8bSM5TEBB8Pndhq68Hvy9XLUXSKys6zekMQXfJXBKxgWFQH9IeMIywVbWw6aUUjdlkdowWucHbu
V0tUe6Sbf2EOrLMYeoM3br0t2rxdVDTqp4ZybLvhLnKKr1Iq3axJFCx19up0kiCZw53F0Tcy6dI3
MoEIa+RLhHFgdWcG0zF50GG/gRb4ZdFcZQcCc3d9Rjt9JXh38F+JG7nMlcoImQYjx+nRopfqkX0G
LPY0xYDfgnR86pPv140TN5YBAawsU+StC2qSPGnsMlpkzJ4ak6dMd0n5sBoLugsR7z5dF8Vf20YW
Y9bXIQM3iYSXdYtsfwKvOJ7iW7BU03xjdivcSq52bsSx2lmUUrcqgNTBrGm4eBQSAh01KOelXufD
lASSLxqXFIlkNBVD5OgJjtFf35h+n98a+V6SflzfRa672qyKUUy1jQtZ0tFK1td7Rb3vNVEdje9E
NhJYFRyUJZtqjJjWjlsf6jA6lPv2FUyxu+4+FwL98W/aRhxj4aVYJqQZ0QCY3ThPFDUhPRp30aE/
6j8iV3WXvRkUt4PA3ot2kbH3TtpaUtIAUKAjd5lyKxcCy6hybdZmVayxj9VY18Ho4a8/KC/Uujce
9Sf0ht+vfvuEQvarVgMWIvbATfvVxjCjW4COQPYzwLrjAeYK59K4MQgouPDuA4bDBS9QbKmAbjTR
pkdRossnNNoepkMaihmx+FfgjyDW/SBGTPV5xhXQ65/afGMNz5Ikijv4p3eWwcShvVU2w2Kho7uZ
91X82IrnmgTb9fuObMx/l6+R3C8pxTfog1Z3dtOSH4Yl9fBQD7oceLtpdpwa+7O9RsH1C04148Lb
nU/qtxXdiM6sVclqHZozL6+5eorsu6YJLECJxLo7x/fZuL8uj/822ghkjJaxlMBIXXHfiwOtnUl3
8fOIsTu8+VoX7b9H/bEUtXyLlIQxYnPjoPZroQ3XyWQMcnsqgjpn3V1fGDcQ2qyLsWOzUWrWQPv+
p/bniDy4MqpuvFpvdkoECcl/sGFnhWRsWL/KGpBeMXQ3/pgCGilkYf/dBKOJCRvWuni8+3YgqkT+
g6E+S2WMmLTolR4puNPpL+reSlB+rChaP6lh5RfPH/NtlgEEGDAGXvBRrIgh5r7EmfXLSdWeFmdn
O1+unxi331BHFvm/MpgVVUaHGZcqwrTY8CjLJ0cCgdRrqnzDhfdIjWG/yWu1zr8ulR8CnYUypjpe
LFTTBoSX6AG4I3LkR2O8m4d2Z+Tzp3QSYWAIxNnU9Gzu95RE3bTEiPAAz+LMNN0x72ugfmjSV6Qg
w+tr41vKP2tjyRB1pRiUJkK1upsPXRFq1kfeNOcDs5mQznLWMbLopGQah0P1XMieLJzGp9b80iCe
18DEcYk154kO1cPzmV6uxKPBgQwdF7cqic6GMYWjCa8iY8YKPPXFF7vJ94aZeXMKTvAepBd195HT
AZWibIFL0bqgW2nHttAjR4HZ6I8ke7BjwelwT3/zfcYCgnKrdszZSUHnQlyi9oEjNYIlcC35RgRj
+Yx4NSW1xPvcmJ6y5SXrNLcRzlfRv/NCAzZCGLMAXr01c2b6SGk/VearPtduX/+yylJgCUT7xVgC
ozOAApXTh2aZeBhcPSbO9Hj9QvILMue1sFBWxAEvlFng+ieal3nSfn7TQsWNjwYaIj4pOzlcX8SQ
dYKFGUzAtMRDWcoZ9FqJSzed31phuyb3km6WxRgCFc9xlIWReZJOQ0C5h80HSk0AwyB8ZHEDpI0o
xh40tZHn5goQLU1Kin21+FOqx6dxdJJQ7dBH0LWO2ybGq+J0hSA242s78M/Ak42OBTY2k5t+XOMC
sVmiq25n32ix6TrSr+sqwj+ssxD6+8ZB5Is9tKUNt96mACp+6Mtv17//Dyp4FsBGX8kwrXOJLLEa
BdaPGW04obLPd+qTAla0T8Vjc1/uRK9x/hU+y6S/bxY1Exv8cm2O+btmDuNC9aRs/jVN+TEvRHEf
P4qgMHX/OSXGJg0YcF97EzOLUvO2mLKbmDdoA+pqw6vz11kNR310K/3rh3YVZRPHwcSazrpaA4kw
Z6LYf7Iezr4Rgv5pPz2glfIr/j/QHEej4MZfl8pXyLNQ5tq1xViOY4R37GjupeWUDJ1bZaKJKL5C
noUwF86uLaM0RwwoJVhDdkfIp+uL4H2fzuSB6d7G8KzBKHzWxm1jF/h+MWD+89Mkf8ANbr/P6Lum
SGUOyACUEaq/iu5umkThP8/4bQUwyr2oU95OA1IYugQw1boA1Ycqp14bDb7e5d5UVIc+W4+RMTxK
s+bKci94w/HUwAALtaHYeN+jNfj97ZKWcR0HtK/7VozWvaS+sQtpn+aiDB7/oM5iGD9c6bEiGRGA
NxTtWQc+nZAaiaor6+i362AcMFwu5rhGvDGmo73L9ytYISktEnBEvI9lKjbC2E6mdCAAkljG0q/Q
q9WA0qS+t/vIva7bgpNhO5iUBlZvzjFMuFo/alv1iuTzoIjm0gTnwiITd1NZ29qKl66+7otEcTHF
IFgGPdkrB6MyJiAFXWyDsTQkJdSfUhKM+Se9eUtArZc9jrGoYCbaM8Ye1C1as1UCB5hMYClun6IY
KPYiL8t9s2+Pn7EKebZE0UA3DcxpGNKikxD165BhEAKMSsF/YDaeWtHiuK/2rVzGWER1M7RZBGv0
N0ZsGkje+kiHS+ks8CyYrubm3KHGJp6OMnhBWdsaaYqdDjZWqd3TXG5yH4WrN4SUvg/ITcKmM64m
bsQxmxqjYV7VKvSWSMhFjC/OJHAVvDBiuxxm82ZZwlBQ58DQtbdEe5ry0c2qR1WEOcpfBgj1HAvz
FxeMJAMYhttShbrn6lGpjqaowi36PuO2R8wGRuYcIXNjql+irHue4sW/bnj4O3VeAnNjq3jKNLtH
bY5StE+HQdpN9nfU7QWGQbQS+vsmrqvjKY4cCXe16cGyOURhpRQC58aNV+HZdMcAA5t+QaoSJzbg
h1HzA9i/OwTjQT3SmBXZjMdB8XFdb7IgARSxYANFYlmojRgJ1zlZaWwV9hhQUT0dzLLlaU6QGf27
UWo6Sp+vnxp/O/8slSX0kouya5YKk+5xt95K6nqT5plgO7nW9bybDqN7XTNLCqFZQ8AXkeUtH45C
0jyRCEb3mmid82WBiUO12zWXN62uvIGI0Kz4Gn7eK0b1kHdAobTEQvCKcMYwU751+o1RC+J60VoY
iwawjRrgiDAFdmkcNTBbNvV0iBUiKPyKDp4xbNqcTHXcmqjPSEHfPEXTy3XF4mW2NneIHR1f5NQq
iIYjyRUjbLpwNG7L6keuI5YTcfpwz0UF9aNCKX1ktmOy6xI7lyNYnsVJf2RWNXkZKMo8U17JyVob
UXTPPaCNOCYoLSai91rhIGZMMP7aqb7UkkCLuuD6BorEMKFpP+hkqsmc+s1aunJauGq8qxWBFgiE
sOAuSlYNY2ngIVGMu7p9IvJDEf26vg6uoqkGmGktWaOcce8NNgbZkmWJUaowyfRVQbBoFfNHnPRG
BKPLcr2ocmYCogZ8ZnfGpB8wEI+x5z7opObb9dXwN+y8GubhE83I21uJijFC9aYx0MTwVoowiLnp
BAyO/NkxRsEmOZ5zQNjh6vS2n2TgtV362TWz6aHXm/tqcnYmUT8VcxnIZRZeXx8/WtwIZ9TOqGO7
ykyYn+zmb+QY67H60QfwecfIkz9i687C2GbMJOnAbL4iesvHb/qyc9rv0SJ4iwsOjIX2LGXLwIwu
NLzKX2upcvs4dEQo3LwE4ebANMbDGVlMi1WwCM54QruEu6I5t0Z5h6CNxv5cp18H2b9+THyT90dF
NMbhrWCtHqocG2esjdcZ6iHOUx80WbBFIuJC0eIYr9epo7zULUTpu3hPjv0+PyRAlegEUQKXb4TC
+uA80GRnsK3ASuIQndDADkzZ7koxLH4PdgR9YASDXz/SZqTMW3+KEoXcQaqNYFYJ0yYv5MKhYRee
Jy/RDiMLbvQZ4+LmoXfBdLrvDpAd0ulkcW6Zq56ao1AESYwCsW7SLGWlT2lxrqv/UvPTYvx0hCQh
VP0u3tIwvMijYIIP5KbvLbAxZySXJIs+ADH0f1Dc9btxN3vObrh3vpiCRjbugjbCGFus2gPCF8qO
tJLneI7vrLlwjX/PpolmU2MjhTHDJFflrlpoI2ClyW4nf60NgBj1CUim27/MLNpdv27cOdKtPMYk
Z7VZaWaEMFnfKaHkDiBkRlPeTbsrd6IMK/3UtdNiDLBS5HFlZzAmeb7v9KdUmlw5TtzFLkLTdqOq
FTyouKbkvJVss3DfZTaehthKFBqeGitc251Oup2aEoFrEWiGRZOam5dbV1U2wYAdGsm0YTeXjttE
8V6aKsF6uPHGZj2MMY6UvJBiHfsXkdcOrCd9K5qQ4D/UNiIY67vkHZI5M9KS2QHdi0i+1w8UOb3e
RwMMRrGfb6eTGQhUkBtQ67ASGp6klCr1/fatmtZnCRXagiF19fWA3NWYo069GXMFYDDa9Zh+czBb
IJDLtf8buYz9tx1HUvoEhZT5Bx2hJkF8yoP5pKI/fgxSD7j7ByXAHOMrmqJEd4Gvm+c1M5ZLHrQ0
yVoQhw2kDoED7uk1uLr1F0MrBTecrzVnSYzZKjElHk0GdnftAxnNQRFsyfWN5Kv/WQJjspISj620
kzGCXqO1UaqCUhpPdtoKEnAiNWEsVTtGuj5MuGXmem9qD6T+1meNJ3XPy6AILrRozxhLVQ8j6ZQK
okZnt5qlC/bk/23PWGCCKo8azcwRAS/G6A6kcKtCdh0gdl0/GsGesfAE5lwrTlLBZy36mz7eEuCt
9KObSn6kiwaM+db9jxaw2DSYhBssQqvxo/qSr8+D9poaQO+t95NcoG4jeBjxs7G6oysOCkD4x9hc
CRUHkraoH0//R9p17citY8EvEqBEhVfF7p7pyflFcFTOWV+/xfGuu82RxbUNXOA+GOgzpA6LhydU
2crLcll4kRNcVrO1uAXOrOnEn7d3ct3JT/bkX0EqbbOmg0orpFpzSPpMF5h8dqPhddvIut+djDBI
OAuJOoHABMFv7hnm3YjmwW0Dq7BDUBgkKsruCjuhYwihEYZ9AsibI3C+lxaBOnCS3Yw9bwxkvShw
MsXevklUVl2coQAl3Zu99U6ve2E8wKo9epiZ7S3KTAMqqMDeXuLqhzqzyzgGUELKpHjCM0+66qOb
GbqMHadKyTPB+AIqHf/tTR9JeQwC4Zksipf2f8zCrkMXEWQsBgYK0GbMurhe1XEzmbpim2rlQ2vZ
GqDQGi88jPh4lBg7zHKMUpdJjES9Lfvm9QAWN0pdJPfW4NLJKjB3Pv/hF2LsMV6uL12TlTPstVJ8
3eYl2A76myXo9ttmPlzvjBnmek+LJVATNGrb9HnX+qlPh7can/e8++AMjBn672fBn9CLyhxl9CtJ
y7WYhY6qBM9h13OupA8nlzFD//3MDHJmipHWWM2SvOmCamn1S256asG7mD7AOGOHucyFoEYHLqhS
bAh22lr6XYqI1UZfMhG5ToBEmL9sf6UPkMfYY271pMaETh1gXX3/qRIfQpkDB7zfZ67yMQhi1Nmx
nszYp8p9WHDGE3inh+3S79q0Q20ICxD9+Cre1X7sj17gDS5GENzQ40rOcj7Q+4PuzBGmwBjiDrLJ
dnsw3po9olY39pddapdf5i9NaC0+zq0NXtFjIfjb34q7VgYp8rJJBegBKbZ0X5SWBEm/YC+gfvS9
RzIhuk187XHbIucMv/9BZ4uNy0gbZR0GZRC0o6XFb716r/JTNBRyfnma/uqF7439Z3YyFCl1iUJg
543f0UWIQf7aMd8okx8+osObLl13SjTUo8VEMWWNOWRSM6SBliqKrYGCuavule7z9r7xDLCnKl1Q
7GlgQCadlxaftKh3ti2sw95pCcy5qutlFEGVCQuibwzg1rtWG04K/2O6+P2r/LTBhhCDIiXGQm1g
Bvey94dd5SZ3dK6n3/3TYtgHvFCTZdZbGIrbz2Z2K0eoS/BIDzmfRGfOToWwTlToN0fscIDGwaE1
JHd7GR9T3MyGMTdrKnRJPCSwQZWNqWiueqM+UDVqBRyYGi/i/zjuwpijSz47NUQfykiuYc44ipGt
f4GWsh15OsZknfryR18Er5S8fg2eXIK5bQ3oTPViqoJhtq9gLO1naxKW0SdBS8D5pw2cpN97w89H
ZDgZZO7dKFEmcRSxRipgV961NmUUHA6R8wWiLj5l+pih9F3YZJ/5IibD/3imntljBipyJYgmtSGK
XUfkUylAQA+zyNtus+qZBCEzeueBSGycmbZ9k0vtAhPVhZG/Cvnd9u+vgvjZ7zOerwjDLCAaU+yi
JFbTEGcO4Y+kfFzywlGTxRqK2hX1irMsnlnmMGhZEiQVNYuHiKVOu1DobKV257S04uGQVLdR/8cZ
OvqxzlbKHIgujRKx7WEyUS6L6Y50nBTIqvcTA7luCAWA5oYBXRV83E0x4vfj5FsptJYaXmm604g8
QqB15D0ZYpF3rNS+BekgPtklJd1eLooL3ae8lmS/7RvrvvdzRSzyNnNjREMJTq3ekC4itb+OC95o
yGrAdLYWxv3GWcI7WsRaoBzhDILpJ7JZWWo/2zXRrrvM2E1p6m0v62Mi9d0TTutinC8G8cYUBTA6
H/onmtecLqWd4bSv6n3vxK+Za+55Cua8rWScbyBGAdVtbGUqK8/TXB3J2HFKjh+rBXRZmoySDgbX
wFLAoFFK6tqM1VGxMeHuUbg3XvXjD75E82F7C1d9/cwUE8KMA3j7Yx2miOGb09c58UTFqXlWVsMY
jdZcDEORwGP76xWWhEUFYJ0UOxI80bT76FFVOMHFKg5BrgT9gVAtUVlqBySgx7wrZcUOpYdE/7IY
x9K0p07Fiydz43LfZLn1N1t3ssh4QiSZCTiicGdlkoYZlb3aRM7Y7vP581/YgayUAtIhQyU64w16
HhdSIGJlQkMstbyDwpE1d/ucNwK+uoMGZb7ViQyRX2bOr9WmNCuRzgIaxbsUnC+jp3nJgacIRf/c
D1f9mRkmcxTpfTObAl5WgT6A8EorXlUi3uDChL7RACkKfeYFF6ved2aRhSYlQ/05MnGcErDwOUWV
armd1CN5zScVmhsTxsFuSzOCDhaCx+cyLlUgiVFEi9WacqujK4yAYlHVciTewXU92m0mJldLoRup
XYkqKmyy3heVm2JS8mqMu5dYjZrcmiND/x4rrVFZwWQsn42kCDm+sbqZ6FlCkhGcMyJhju8UoKNp
avHNhuQyVi5m42mUQnTI7IZ0srfdcBXgz0wxt+KkBVOG5g6EoVVkkfb7hPHupZysUZKcVt1HQOFt
g6v+eDLI9haFZoJSXAKDUk1qCywV951ePpojXv7t7CK2d6su2U/LxHkQvffRf/DQM8OMhw4yEcSl
DuhzuLvUbNBNu7Q81+wGMCAsbvfObUKJHpZXsN2526v+2E5Awf/MOuOtSdRDf7LBsuPv3aU8OmAt
bfaajfaCixC6D+Wl+TZkVvEk2UJmpR6ve2jtfpPBNyajj8KUiMygWgc/rochVO08DT1RR/G47Tn0
gWvn8dwEcxvImlwAhGCij7rXRVGf6wijXZnu/8VOQgJd1hDFyaZhMB6rF0EsK9C/syvk87zFEW+1
Q4WZ88EK9/nLhK5Y47r5JOOlG6IzZNv46hpPttleXKOURX2Y8aBIJcNXYuFTKI+HSWuf/9yMdAZt
bADUjZPQyHCWMbbz4lM17Zt+v21i/bl7ZoPxiLyAPpcyw4awK/YqaGCrXeuMoKJD0y9339aTX2fW
GOfowfOopj3AunrJnyZHdltkJIwCetTBS2dHBx7rLHd5zNNTa8pGLAnN9Ln9UwUuS8lHu5ojWzQl
xXMLrjUK6GeP+UHAXZmp2MzWrTMLIiEoA5Bj9kl0qHAAD0zWvFACgaUKXSvIBhiMexRqpDRgeYMX
YqBPu5SJa/K0g9bw4twE4x2ioCVKgmkeW6giOLs15Tzqm481LoqIZ6tgXEKWilgvBaxi8Oig7nTR
gA0x3Kt7+p0KkO0s97rDG9zgrYtxi9kI5AWkO/DDchxcfdHS+04gf9xF/SvYs9Mu0pgEshpj90R1
2oMD0e2FlAODqz5wuk8Is3uxMBkgqMSB6pWDFl9F4W0gPnIggvrRxo1JmM2S5L5ftBLLgKzYbeCP
R/OqdqonSg9U2cEV7xTRQ7JljjlE/VCnCSi/UQxK88jS9MGr8kWzDYEcpN64E2ceBe3aHp7dJOyU
Qz+hQN5HQPMY8wF5uI+70VpUTpzKM8Jc/KLZo9W9hRG0N+nJbYgrS/3Tkirc7XwdDB6M4qi25oST
NGeNZwT9oY8XC2Kw99v+wFsJgwmJpOiRXuDszOExng9lc9uU3raJ1Tfy+VLo33AOpJ2pkrnHbkV7
qsSSeILpzNezp7jzTuaVBVdvpXNrjIOPo9LKwQBrdM5T98LDYClHmvL9QYXO1YKgISbr4ef2WA+f
c8TaCT6UeDAOOdqlSsEaMQinQDK3/mPGaMYrmEfEoMitOUb4XIrSWkHwVEgPQ85x7tWL73xFTDAW
tqUWFBFWpL1BmAYqlYGj3Ilfib+4jT/zEGINvU/WTFY3r1zytJHpWVqK19q8q3lt7tse/qFpIExb
gTQ19T6pvhrCCOqU9U0lFO62l689gc6XwUDCokU17cfCW7lMrKJ+HtQv4CW25+RxiZ/M4KrrOXVW
3r4xACGNIyb9SnyluHkixdeAq+K0dlOcr4iBBgGxQlrm2DjaS0xfNVTBRbc1aKQ1fuDyorv19SCF
axIJbxpWSnuIinqRQFZtS9VxgF7Y/Lz9gXi/zyynUoQ56UccHTE7RNW9mL1s//5q8UcGCd7/FsDA
XKBWAuRMsABiDSX6e6DY/q7Gm78M3yc3cyM35iqDrDv3ySYDdgk6p0hFgxLYBC9E+0l1p51pL3bz
lN11dmWHDq87lWeSwbumHdGDM2Af8+JbmaRQb38MZu4kM/2Vj6h6WhgDdN3YEL1tYaU/aI1lHMwv
ihO7VPycSnUcYN2p96Ij7nhx+Ecd1neIPVlm0E8ZsyobaP+Fch1fSQ7U0B28az6bYIO1amdw8wfE
6I54QQp7et12odXa2pkLsVUGUQzK6H3V1ctsyzYSGpZ51z4FB3TzoYyoWZINPng/c8Xn/pJWH3jR
029uz5+rZ8sPS9lCKZmmjubbDGqPB/QeQ2xGvE+eRO//Mrh+fZ4MMrjZKNL/ep/M6AgV9X28qI6m
5HuyyNeS0dklab6RERUDsb2VBN6rnLtgBkY1aZShewtHSxCcNDctWioCr/pOU/hoGOFKR73PwG04
ts7AkFBHZtZCBxgFA9XXDi1mX1qru4wvMlyzqJ/eVC4tFPeOtVwth8mFWPM+aC2JN1z9m6jstPEM
XFVmL+PhhIUTDD4vDkZFdsGl7itoQeTVtDiQoTMoVcgjGHkgH2srwUGbfLHZGbW/fXToT2xt6wdU
klqzgOwACoHPxLDy/qFVLjVeAwZvIQwqKbWYRVUHK5F5rWU7Vfvc/vG416/wozPwI80liHY6+Mec
yBdxKIw25GJulqX+sog8TYv1mOWnC7B0gaQ0VD2h34Wyc0o70x3/L4Ws9W+jS8jtUW3pD2OhkZiJ
fYhAIkEbyRw/FMYXwewhgcopBq/f8Cc7jJuBuF6KZWpnUUKrMp/1cbftZL+JjE8WGC+DTJQWYYiW
ppsr5Nem3ZfGNf0GL+fC5rXt8lbD+Fo0zIoGXQ7UeDpYSiS3St3t5ax782k1jKsVpKuUDgStCFmv
ihSVqv4Qh5wrjfPt2Yk7kFHqudbBRg7ly8bYDVPn6MLVzLOzmnkCOdH/nIwd/pQGvVCCFJ8mzN3u
RTuIx8RJbckvR8t8pIyOkxtiaoaXg/9NuHCyy9xfba5L80jzDVFsaRVlAr/MnNyfb8zUmu7Cfb2X
LRF568QNrpS/yhGcbDN3V6DIfRhCg8keyy9EuMjlb7HM8ZHfRLUnG8x9VSR6oPUlPiBtGgYVx6OA
OSDRq53eoS/cdsejlVkHpZNB6rVn2YJay9p8KuD3ilS4iKmdfpEvl7C9MMbFVyXdzbsefErap+3D
sNqgcO5ADHrM2dzqSQS7NZ471Y1eWlRWxbwKPAFJ3/FS20XuxCMrXg9zT4tlAMWohDg0FxhFNskx
s8Faih3luSSCZOWEA188YwyiLEIrCyBqAHplyWsjFKEVzqUzYBx2jJObdDGft7eUgy8Kgy+zFMl9
GuNotFloza2VjQK0mTkVKt7BZweHCkUIunrAFsoottnybImuZMUH4ar9UnxqMP9CNQCQsP9HfGYn
iYS2GWk3BtATJOxzao3g293eP84NwA4QhbIUZ2gkoPv3FKmlZQw8C+vRrwweDbysMVhhModNFExl
ymkTffYyRraKmtu0I2ifjgybxvtQlnT+Yk1nBplT1sVNAf5nfC0jA/WRbxq8hhyKtx8CwTMDzIma
xSxVZvAQ2J1DsxaSlR47q/feW3I8Hk32qoefGWNOVFYLfdcYMDaC7XLwhvZSGvbbG8YzwRwiBXRe
ikGTp4uJYUg9tkkvXc/a4v6DGYLxsV9RF5FgFPe0kV0ZEMpMu9Rc7Fx43Tay6tD/2y4YYar1Ogab
p7yjENsB4lAXlzgIxzPAXMZjOZBkoTkks8PLubuoxcLeXsLm58ASmCtXzMNqnGm2twWYhfFt3SMU
5LLUUb/5rRPDCl3n2R3YDXMeSDT5jxxch86W2lXq+UEgrdv0gV2NyWFJVM7J5K2M/vu5TQGc+aEE
R4vBGxB4EKixNF6y/L0lYWthzPEnYT1GCa0PirfkS3AARatvPraOeA1vO5R+eEmrApUfHXsox1PU
Lnehx0tyrN6DZ27IQAQ4IECENeKPSMVjiLCtle/NLLKazksimbOr6/HhmTEGInIFhMx1h22Vb0eX
TsMI9ngTHtNbwZWve0cEjTGmqYWHcccjN+d9UAY5Jt00mtbEMrs89hOwSkFNa98nvJLE+qPotEJ2
3kfqMTQuzjjVlHSQZunMO+XYQe8x9Yy7PyaFp8/jM2MMhCjt3OsxTbKWVHCvv9Miwa10ziHnwMj7
is+OAhknfUR6HW+J+VGLHgvx5Z9A5P1WPvt9uYWQWqRhEeHylo9uK32D7DYneNi+2sEgy2BIoWL0
zqSJhD6yi9iKbqBSbk87+WFqrOLTAu1c3uDf6lvv7NswCCJOaOBp6Ou4nK/F4JuYwfWMyyLoOJ+H
Z4cBEbmKG62mFb6yLf0leRyWzA4awal4732eHzBAoehGokT0OslyDAYPuRXxOvU4Z/QdPc48AUxm
U9fn8LQIRXFUPSCz6Mgah3qJc5u8t7GdGREkVQhLgv3KysgbZPDdpqM36AcdAxqRb8y8YS4eIrDs
t/mQaFVOC4it236no6Z0eKyAWCCy9nxenfUn6snvWB7cIUjmSqBRGH25UWXC4Ma8okFftCvRq2M6
6eft88u1yMQZYj2m+ogSlh08os8KQWb41qE4MH+ZIEydeoEtcBodOZ7IcuSqaOqaFrqjDXGLHkwn
WcbBC44nss2E4zCMAQQ4kXckL41+TKRb8sd8Qb9iN5sHbAOymBgDQLQcy1Y53LbFtZJyNorreww4
iJHRhj2dPm5dypQOZ0A3qHpNOdJNR+IkYDhIJDMAEeamLEkJjCXgt0ETex+DEb5KwADPedbwvj8T
RSyCVqbSgq1LYlx5V2PH2TZOSMQycqVG/d+Sf4PwPxSuNCmyhNoeouuFJ4TBcTQ2IziCF1ceG0De
Yn6KpsIik7Xwxhd5B5TNBqapOLXjhP2SrhXBC3zQq3qxL+lQQ4NGbgLVpILLl8+7cVluuLLEhGlI
YxPKHEX7XJLPraeiZqe4sWe4PG4MzjdjWYKkKphDXBtIECcgjRVLT+4aZyozrwzqC6nnCXL+Zk9B
vIDnOeTKNSagCMe5imXawB7PFgRZ3/tz9TvVgtRcbE0urQ7ysgXr5+tkkoko5CEOVFQpcHOpT/r4
zVgaSx+PBW8eb7WRW5ZPdhjQqGNpDsUF51iDhLPklG6PUB3JTluwdRTTZS+9xFij0/mRy3uMcLeV
wZARJMdyRCuu2lHFYBmGy5L7Dp2t0V36gFeD9RdKku84fFotAyZdWc8amsvwuoSMOem/GlNsxchg
cS5J+r74+NY7mWHeH3pLMG2jY1Ol60S2ZFuiQ190eU7qi9fJJxOEVpQQHaoWF7y0/DrI/LTNFtLz
QlwwJk9vgfTeRBnAfO5Gd3t965B8MsG8RCIzxBgdtFTsPJmsauotUeGlpOlPbOwgOyEdLLFezB1M
0O6Obl+joaSziG+AtIMXs62vRkeDkko1Hthc7aQTCEZh1sFuRcMRCPrtde4wNs2NfFzOTxtsplbK
lqYNqQ2RchdcoUzyQzL1RsZwROjwmpHXfeBkjvlAkzpP1VgK8L/4UVF3UYGZG17ymbckJhAkRY+G
s4Fum1vtZTd2SyxJutUswW/8/oLLdcH5TCr9e85CeTGL8y4rMO9iPPYu3UmYjLwisLvGkpE6aewR
YszOtqe/3/5bH47+VWdWi5z0aRhjCmQ+gLnKnu0305otEOFEl7qlW3TQQHcltAfSUXAE3nQgHPM3
snMfc/vkf3PLnj4rcyeMc10EtYG1U0a+yht2KmZEavB2VjbVcuWs/Tf5m5M55mpAxwnirgnmahcU
8YbbunJtq+iGE9xiF/ug2pwdbTc6aLbi9k3wvjZzNZBZbsho4ms3ug8IW4Jv2x92FaExkYaJRWi7
iCwjaRRVepnSaw8qxujWp4RAkou+F3/bzHpMfmaHuXAKORjllGb9aEuuDG9pdp1LqURSPAd5/aRc
a8y9U099pia0dUx+kzLUNEAIczAcIwUDDa1o8DRVVz/Sz8VBcO/Xw4HofwoW2uGOV7YN1XJLEzj5
jvXS5JkJBsmUMDLFZMKKpmvtlgYo0ErZaQWgpo0t/UCfnMlx4bxtVuHzzCgDbYFm/HfGNM9SBzIW
rtYLjirxbgXe9jGIRnSjJumA7evrC31+k1NOm+z6AT5bB/0DzsCrLZYBA6vYvMbpkR0ADZpnupWX
eM1uQvyBpgA7cksvuKt3227PWxkDVHKjRSPIopGmEp5b6XsTci4f3u+zyCTKrSLS6ECLdkP1Ze44
6MBzAAZ9wMeYET3F358ostUZup1rX835ZXuTeEYYaIjG2NDBt4tcPLlY2n2ppdas7rdt8DaKAQSM
oI9Bgml31FEPUvfYJw/bv89BHAzN/+piOfTgkvfRXjSr+gRNv4FD3AVcrf9P3ZlrjUEDY8lQtKUz
ALOvoSeDjqUVO+LT5FrIrXKvX7en4/P+15wdnzTU+opQNM0uidM5DYR+kHHfxfTJl6FX8K/ai8/s
MXhQxoKhYlobr0ww4ot5g34e87FrGg4srL4sz8xQnzlbFgQmSAffg5lQDaF9rT/2fe/0dWKPZstJ
rnD3kEGCvIIok9jAyVuX0j4mXmoLT3SotUBiQL1q/w0Y3jsmztY25kqaxPSTCWG8V3vpMk8aDrat
v5jP9o8Bh1BR5xhlEoAP2pw8ETyJplf6zS73s2fBzZ7Ve81Svc43rsRn9W77vHEwg02axwPYK2IK
rNJsPlXxAMkMQ7UKs/nHfWRwIw2iPu5q2GmCa7QTTjxFDg4usWlyUQhCxAwILQ099Vph2nWqylkC
z/XY3LgiBgheaegFRqrvETLVwh0dvaoscLYe/4/onLcmJmqIh0odIhAgwNWpoHJLX/vH1FYtE2w5
oIXyTU5mdD1/cvJENjU+twhhRzrXofqK19rFfXRtQkdgQmZBtuTn4IrnfrwlMtABSUy1BIUdHl9T
WftDrZSWmceh+09OzibLF5NMgk4vrVHcm6rfiftp4B1iiqUf3nVnW8dEEHOv1iBgw0o6sKMpTnEN
YvMLHb3nMk5u3XE5vn/jjSrAVQEvMqQffkVdtDMhR0ofU4Onv4CPbdpNt8oheU/ICtxJld/clCdz
zPryLpTJTPlLQPn3id6U3Q5lmhh1qHeFCc4zh4YqH3fzZI2BRDUtRIPgbrZDGQ9S/IewKcuusu4u
T+9i3rjU+gV2ssYETg0mKqeYpg1JYNpy8bmXdD+X7ST/tO2H695+ssOAYID+VlGlQ/590qGP1cgx
idEWPI1njhU2XyeaqBdK9NbPo8KT83zXxDHnFcUzwYRNIKzJZOi/YcOQRZ6KK6PlhJk8d2PTdUMY
Cv0kwoJxXDzdq/3UXnxMVLx7GzcpQ5F0w91YFiXUUbKqousZyXA00V45Qud72JdI0xRKioxk8FmJ
yhtJrrxFGbw4SR+qSrBytF/fBt+Msra7GukiktjzgAfQYDy30eRtOw/vwLPTLvOQxYuS4I/Ey9UH
VdEtYtWLBm9/Gq3OF7xNoc64tScMvpAgHzoRRN92ED23i92JoxXkrjEdFO1V72R76ZztBfIMMggT
J9lAQppKB0Ijg2K6jUujHl5nBQdaWF6pWMm1fKKXgTD4XStZZXi/DF/qAfEjRu866a8YsGXl56nX
GXRZaiFIAzSHItun+apNczbdRWwLR7wGrerIkyZcj+hO5hiQWQp0JehoDLVrcV+pxxDdQ9w8AAcw
2WEXXRmE0cxho69szR0P8kEGV1Dg9KNFlYCVY31J2b15WQCeWQZ2+i4JiqaB2dKA4KvsCSmxiimH
7ABnbJtniIm8VCWqFoleCFkzfTPyJ13RLsUsASlQ8Y+WmCeagd4boaGHWkU//BjaUTZbfXbJpbvl
eIVBEf3sHROXSqynlOVMbjpLWB41FPJ5XHScW8FgEWMq9EmlRU1ZCK4m1TwiXuBcPLxlMBgxh43R
aim2awk/lfH9PDeWPHPbvTjXgcFEH+DFqcMugpXOmb9D2mdXXMR7idI1H/625eaEDwaDD1neF1FA
Y53iJSmtag8iQl91hCv1a/0iNWDXxWQIN7FL0ygb6M6SRKm1NBlzRf0O6eoe6epwjzKLPVu8Bzvn
KLGMUDkZigQquvhizY6QT6IcW0n9JOfSv3kGy1WiyGIJ6hosyMQrus8OAHSQIXOegPTDb+waq8kK
2hplnFNaMgqRxgO/HfQlNfUuNj2dO1NKT/6WLQYZlmDCq4Xmwsl14IMG/Z7kFjn+YAzANO1R5SAR
52iZDEJM0IJsJeoRYo1B9OLYJVBrrN+273heEMMOSUyDlkY17UJoXqhoHDg+dlD9C76CEN3v/BhZ
eE7CiOd/DGIkhR62iFXhf8Jbh4xi9h03fcHT9FmfnDkdYrb8s4TBvEj0awW6rQZug4nGyDPtcD+b
VuWq19IhRmm2svV/DJRNBj3aThmnAPqutn4f+JGtXEzg6+ud9qH82zIwVXeRZFE2kHr49RYh0BMK
opQSz4r+ojhDdU/Ue46HrCLTmQ3GD2cD9IZJAhpiSXCi+IbE18APa6xvSpM4vQkQeZHryN62uur8
Z0aZqytfstkcZCyMBIdYedYyL+fFFKtx55kJxhGViiR5SGAijm6DNrIgPWSRSrFG8UYZ30xhsv5t
Scwl1hFdSBthxpIiVy2hddYd+5K3b6sx+9miGO+bDEE20CDyI2aXUMOl5Kn8jor1WYczO0xQ209G
U4sa7AiRVV3KNuZSIciYOKabfCe3OoZSw4N01WHcH8Ro/nJf7MFueN2M/7anbNxbzLkxaJT1W1Lu
QqRl5a+t8bD92Vbx6rRSg4lxi6jo+lLASuexPQSZvlPDJ0jJ3RmEN6a0Xgo9M8VEuWUVVGSOYWq0
B4f2kEC8k8ogQH81sDBpuxOc+nP6/G/rYyCk1VCLkCtsIZG+ygt0HSJUJuww4MD+aix6tjYGRUZj
lkFQg7Xp0V0mPQi6u72M1d/XJAPEy0Qkqsg4pCRD7GoQsYw6883hTW1ljqut35QnC2whrB/lahI0
WABdGe2gQyEs8FqHlvpRyOEO8qwi4Jk5xu+MJm5THVJTNlG/NErjEOWiKB+3N209q3NmhPG4kPSR
HMowMto0o526xo3mqGjwyUA6yXsIr1erz6wxrgZWbDKWDay1roIEaftN9cf3oZrg62CZb6lsaZ54
kbZ2eM0Lpjju8Z5oP3tu1UM9jf0M0510E0ngrZ1Enn+sAsXZ6pgrC8kxLTJ74Lt0bRBryTwF01c2
FIIeY1shVg2C14BWJu74g6c8X2GuMrPVyKwMEx562SHRC8hFPUA5g7dA6nEfAuCzBTIX2BhG4KGk
ziL74JLFoyh40B9/zLS1OscYbzOZe2w29V7KQ8CFYOxJ9pLKkjVrR5n0fxNnnK2JgY0xaRJJppzR
NeQCMEZiLaZ0WNLW3T5oHPdjq2ELKUeQyWLrDOm1E1/DmvP7vIPMlsLaijSzuMCAert4sgtJo8v8
0rB+CBpxaaRW/U03TEMRJXS0q8yuaUne91UxAjaQaSou6RSM9lq5mpVDf2ZBl5XgNN72DtKf/OB8
J5MsK/wUpk0XtzCpgYgiUK4G5ZtU3xsY+hGi+1G4zLLP2wY5ayQM/pJID0O1gsEiuTQmv5QvuWUO
ngn51+jdXBpBFXOYMKvbZXGM6FESdturWGfdOts3BnNnIySyFA1IbcaQ8Irs6IYGF4I1QfnPdFsT
FAJ4it0ObnYn7wpbusl8LnB8WKesibIEoWER1PAaZiB+XWc7zUWU66RyiBU9yDb0oI+mGx80Z34Z
nrJdZZv7kad9+VGHnTHKIEjQJXmbTvrsNJiVX9BVFh7E1/wtPwp4BMYPxMbMTGLJqBDcbW/5x6It
Y5k5HWmqD6Rr5woi29lNf9s+5nZ1kX3XLMoSHE1W6BBecmJ9h3UNT0DdhE4qs8MQohfHfNYqR5b2
c7+r0OTPG2/+gMjvqzqZYPYTlQ65bBJ8xCx5M6WbUbpPlNkZB5WDyB+hjDHEbJ+UTIY8TBAI6jwV
aezwkNq9Bz0aMM0I3IbKD7DyqzEWVmqEv0XcKRUksCkZaOpTNgV+jYPu/y/oxZhhwEQImkkBolTO
2F9DppRktaVU90b8iswLByg5rkAYUEmNPMhILldOOOSuSEQ/NwWEIjx+pffWg60lMcDSK2JhGKpY
OS0UvBenxeMPAfEl9AmuId7ymjzF0NWm5UHzFV5/S76OUAzknDS6lq2/gX1U5Itc1yX+BmLRM04b
MnL0i5X70in8mvOCeb9Dt6zRnT+LIVWhGMs2iWqIEIsgMBQstKdjxKt0IpA/3xS73vtx4fatLbyC
CdwmibX88YuX8SR6TM/+iIQsqUboMQwJ8Yz5YVZBolbzglmeEzF4EimJmKRjWDti9H2Aeq+QH/i6
Ux+CImYpDKKYYNDJa2WpnCa/nXvXkHljn+8jiltfjIESRW3GTkipBWd2jVvzpsO4nO5JlqEiU5F5
w3NYWwHlM6aVP3saMAGVOul++NRBgp6b46dHYuPPYZVEqtocIinErlK6qdSN35LWnkIIz8O8C6KE
JXGJs31EOB9SY4AHKTopq7R5cUL5YQgcM70XePJhPBMM4PR5UsmZlA1OGd0O0mNf7yaeEtrHl+Ov
rsLy53ayqs9SkNCdUzzDhxaVnx6zz/E+PhKf5kayt8DubfLKI8H5TRjx89pjBwNLWQJ1VidRmCsw
BFMeouv4UdsPdgv5DjhL5stHsJZwyUo51y3bTTRok9jJZT47QhjYpFou5Cqz9BJdZ4rMKaLwblyN
wRQ1jBMC5hLcTrZuUSgvUytwOmh2Rxfl9R8TuzHfksGWuG7VaBaAYNJ0FWdXevwcjZwG2I+5GsYG
Ay3pRESNtLgEW3dwFidFFJEfv0h+vUfU9/rHFKCMNQZmOq2CdFSK6KuK7srUT/pPCuEMLPwmqPzp
h2wT0awmfYZ5bLoiWn2SLrQbZE3Q44/nuDU/q7n1x1qUv66KZctVhbzsU4JzPXeXqXRRxP/odmxL
UVsG42ikxYzYK7sRTdcE/7GjOr2HRgLNM0Rr5kml8TydrZfUcb40Nb09qaJddVM404V4TwkU42t0
qe62sfcjHS6zg0x4kuhLEYM9n1ob3ewFJJEymkZj13DwfwvpXTu3Aw/8Z5/Sy9EJLHQs7eQL0xF4
baSci0dnIpe+nhvFKPApO0e4zu/0XXhQHcnXkFZe0r8ZwmUWzgBKZBRKCTGYxZnV5XJeAjtUg+dC
4t083M/JQEkTLKM0Swir5dveHTBDajjKUTr8yHrwpkjpj23c3mzbEOnHPC8SY3YmsTUdUjSTRRSl
BHOVEnt9tchgc87DP67PMlvJYMvSD2PTJAhxJ4QuklXdRxSYj70T7cRdyGX/4FzmbEGlVxKhFyYc
EKJ8b8qdAr6HuOcUtin4bmwkW1EJcrVLmgU2YqXxTIM4UdZbSp+7fYDmwrFytJbcbx9FXgBhMEGK
mQqNRjrY7LwcLIpv5AtlhY5d4So+yv8h7bqW5MaV5RcxAvTkK1378U7zwtBII3rv+fU3MTpHzcFw
G/doI3b1MhFdBFBIFApVmffhm74R9v2TghnlZj84lxRW/CjLBROdujiLSofyntP2yvEQbbKd6NYn
3pWIEzawZUVtgRw0iPpxPRgku81Pk/SUCKmdibziwK+PVZ8dky0uqsWmCEQdjkmDWc3uTrEnDVan
gpa2d8H85aWKFYl2x03scK4NBgMutayi1LPGpg+elD0tTPRvWjRdolO2t8JtfTKu/ucnMmaoDMyk
JhKBkY9YrBlfc9nKIG2o6o4QbThO+iXBzthhopaxNMYxp1mC0ZtA7xi4KfjxPjo7y03Hu43wdjoD
LGU3aGXtI6CIxG/C8JRBxW8aOQcPxwZba6SH0ZhnH6GedOySzSh+K3tOqMczwVxw1CAU5ilA7Np2
rpQf59St/ueny8/LwhYZjdUw10mGPZWZVyMaLGcOxvOGwGRSEkXL/abASijZmyy8jNmbIbxcdq1V
EwgPJcgpyrL8ES8vsgakbUfQ2GGWsjmz4vluLkJrDHmMq6s7c2GFiXd81NsgTQgrujBs9ETD06V5
d3kgq/i2MEEHuhjIOJEkbmVcoX394Mv3Q5Rb9bAVRd558aXoha75wg4DMhATbVvQhMKtIuI2nbbN
5czWo19dRZwurrwglWxVKK1S6r3LI1wNMxaWGbBpJ38A3MCymePn5UfTPw6VmzdXQf182dL6nWJh
isEbXxeaOZ9gqnEh0rBFB9U2OyFZjf4iyIveTs+8iJhiypeTf2GQxZweRcKNMZaOIT5U03dUfTso
8W6Mt4BMltbcVANnMr8KQXxeR/bhrTFNAyyYcMl4R9xrWhCjggaAH+tzRsa+v2VCVJIpAHQXfVlZ
IXyymZIro4yv0rm7JoFKy4u2M1E4SUnOlvt4/lnsBzGQItUQsYS6eerSt4JwEHw1VjuvGNuAhqKl
gBQF8uOF8pBK9yRpLRSwD8FWqH+AGt7ieOTqRWVhjkGQUBGHFHxwpdN/nIDVBkQAlHMDodJmOHS2
/O2yQQ6csI1oaimqehcjNuvIQzwdYlSNpMkzUTkIzzND/75YJXkoCxMM79hoaGeKnobxqgx2ZsBj
JeKZYaAjH4UyD1qEZJLyEBq3AgSfq3qjjBwM5iCUxMAGHHsMOqKUTiicgvRKIU4bepW5mbgqXTzv
ZvAiMfGkWMeYN/+1hwIyWDxO8hW8ASmP2pYgkMRraFhPHJ0dkCVwIyPeKmsZ/j5AqpdqAszbBPdk
ca94VOiAlwvjDFBmohdRaf25pAnq3JjdIov20DHdXHbxj7qkC6DLMrdFs6ZXYYIjk2Yhhqtgnx/w
MOMm17zSV477sZxtfScObQ9aCCcloS34lpJ+S8snn8dNzzu2ZAYkZDFNu8BvCF59kJz6ru1lx9+R
+/A7OjtBd9FBGNu+PIccdJeZqEMYyZgZBizGu3Yno9OSasmg1IazVDxvYGCi7XUidvSwGprKDavA
0/LWvTwSroMzGGHE+kBpqn4/mf1OR4E3FfyexS5Fwz4vb8kJPGUGK+Ri0khTAZJIfzeHuHsfJC53
H+fQYOm9IPg7zDl9BZzEkxKgkLe5MSO7CX6WrSeFV0X9HAtQ3UM0BZL5+a+e3s+IwRJ/zXlg1tGI
CRXMx7q/GudrzX/gLBoHcVk5hgENNkWDZkds4foYf2ueKCtVgHt2+StBJUN1DY5gm/84znMWVqQB
LNtiWXYYW48easmVt/MBrvJioMm4fww8iZMY4jgLSwDWF2rSDCUuQkPe3MSKuSmKxibawLunrD/q
LNaMQZAq6GrZz+Axg13ueiTWQhsF5uA3C51+j0I90W7tyDFveClEHnQpDJB02vyft4/GfSV2cxs7
4Yx83m9KNVn5/wiZryYVFmNlQSU1dRPZSbrheyfays9UZ3CiVeGPPPziBItsFYqgCXOh9Fi/fnwS
sqPWoIPOGK06U5xB8IjYcsJFnj0GXDIRtcuxgGgx8fHwPydO0fwwxdwLZDzUZZ2jTyNnJ3IQmi18
g4xAWvbUcXqltZLMqzTuEwVnvb5UpESKUlcfN9wT+UgWhp62UzfTkWx571brObyzb3ypcSu6oQdA
l46jnVpH9nLQnPg3P5QdbT7LvPKRVwLM2eFscUpYhMibU6hOhGchvp7KUxVzQnrOWa3S02IRayPP
m+kp9fePR/Y91X2jfIW8ueNAMquYHlZiPvsEIxFy8TgYxk4rBKeZjU2mKJVVR9U95wzgnHKsfnqL
ovdMTBHGUfKRbNvYyaPqKhbF4uI68HiRKW+lGNioxTZKk8wsnXk2rcRUbL27LgzOWnG2k8oGI40Q
ylWFgGdGJj74Nvo1ByF4o2AQIgEBrTGlGEXhx7aejY6PhIrOs8IJfFXqkguXy4ap0eIOCUIN/fH6
KUETtqGlIH9+uewD69OlqKqhSzp0hJnbgi4QNTID+pLg48FE2vfR3yHq2YL0eSSaZCjFQLB5JrP1
SKPaRfuQD6OrkZ9plFh971we0T8ciGeDzG4N6rTNMnrDG+zRUZ7wUH+rlVb4PHn0yj8OVl5ZvCwU
1yid58V6VYh/q0GH29Gt1FzlnnGjgDbbHm3aU5wnloHOTs5I1z3xPFD694VNOQ1VrckwUDPrrXI6
auN9X3GSNTz/YPZsmqBvGUJoxCmQpiGSo+e804lngdmwbZhPSW3gRTsQT210bST/q8rlR7ruPEvM
fm3aVG0qDR5eVw9i9ND2nN9fPxzOv8/sVF2Z5Hko8PtkX++SfQtqOUqez7sJ8zyMffgoBNEHMSgS
nVQ2RgcpGphIQhGMKfRpLEHymj6NEU74/A/H+Z/RsS3X6jxJ6LBC/CVWjraR7NCObvNrwe5kqzag
FJe6oJEF9xwHZP/hmnC2y6CGKGnJOMy4JtC+nhBiRyDT8Y8N8jSq3b4jS87j0Vt/+JfOFhnYaDG9
Y+VjHWk1TGN1p9nKbLIjXu6W77x2B87WZRux9SQVIDeEaTW6V61Fye6pCHi3SO6IGHwQtLStGzoi
Grag/qrb9FvQYtnJTYGKpYK3ZnQjfU0KnSeQgYpO6PACH2DJpvqYlb+GFBVf0Z3SXTXd7ZTfclB+
PXY5W2NgoygTJZ8qWIMglejRF3BUdb8bzmiPbnlX3PPEOLj7j8ERX2pJptKbAW12ULARIIElgKhN
A5E0GLmQ6NDuLo9RWg8CzmNkoEWY2mEcNXiJsjH2s0fJq2lPh9O67WEOLWhjucoDOIhtFBtBtmVG
59s3YSdbk52EFu8mdtlldUKftxanjZ+pQxp2OG2qGZFCLFq1+dIXnONmPQT+74iRm2KMSCSVohCr
WoKz0JtMVH6WZo4ej6K4ksJ5woM8koGXp3l1YLJiaJqGf9DX8tmm2cqaPtewGde7ODwW0VMo8fbi
6iF3tsGCd1IEbVBJyG+nrStPdzHvErmOlwsDzMTpE2QPQatMH6VATW0nr1Fl4aXfETbKVrgxAiu1
L8/a+n5YWGQQem79LDZ8TJt8/bu2IDWwH8hO3+QuAZd5dK0/XDbJWSiTQeimTspK7fAgVs8QfJ9u
M1T3hREHWHhG6Eou3DzNUBSZ0R4EoxY3cWDu1XLwxCzhFF/yHIJ+xsLMLI6p3EOHyQnG3ipkt6qe
L0/W+sm9WB8Gjn2oUw6Z9AEesge2wvRe+abcw/1ocechcsBMzwvlVvFqYZLB5EEhhZEYBi6w4rFJ
ZCvVv03kWU5mXnRAfeufjxqdML5Xq10wtjG2E42FUL+Mg833RpsmGIYDjzlw1SP+BAaIdj4vVSCm
wxRE6NFItBd9+FmXT63wi7NYvAExXpdPZIwrguuD9ppciY78LNzJd/pteZfexo+8Mh1OYKAT1vmG
XBEiCYFBhVJmydbsLLESqIuIe83LQsvgBJGrvr6YQMYTpcqIq7DB4OLZ87M7w3zgzB7PAON3qp41
vV8hjxHvUMiMZ15aESvYyTG8o94e4lj8lxaZYGDUBD3rGxyGVDWLBh9GfEW1b8Y9pIW87F7tt9xX
gfUdvZhH5qDSFE0MfD9By9+PdIcGqSOCcTfZqCAv/EVZOkEi5bviz8tDXd3TZ6MsRUGijOagKBip
MhGriY+yeur1G43LzrJ+nki6iU5DAlUANg8aNHk6aPSliuwlmzaDl7nVHlC7jSpmAkYQyIPw6ig/
ng+/4sgfm2xiVIwU1FLTxjZIVdCifnUb3stv/X3/M0/sGkJUDg0tp/f2Wbdpr2VzL3nalj5pGXi7
HXD72kseWET1J0yOypn5ddw5fxxzpCNzpc8RbQHQKu04Ne13o5SO8iT07uUV/spr9HFDPhv6gqZy
BMq9jzSgWEAOPPW02IXUEb1vUaGO+BVMXv174P0lEJ0tM9A6Th2Ar8YpSLMm3S1aafGQQJmI5cf6
xEuv8uaTosjiyJXyJEwGHThOpsIVzAA1z4rmqEr+yJlPniH694WhSW9zPZvF2clfil/ZFfQ0XOSC
hNlSX0c7vIN6jxM/QvnuslmeVQZl/RhE8KqE6EjKftbgy6tlcHzzSiPX0eC8YAzSRr6utLrhA8q1
rYKFyogzRu8Kt9+ZLvyXjSmLikw0XTGUj9e2xRT2shyHcmiCknojvqieiIoJ/0gz06JbXfP5+Shy
XjLHwLkkd1MVpBTkPmhJE1AchdvE48rs8YbFIDjeCPVYaNFz1ri0cV49qLoVbKD/s8kcUBDcSbyI
bNUpzvPI1qrpY1kNlYpotpgKa8SlLcx/SFB5uex66/UgCzMMVEUzshllChz1QYsmWf60Kfxtlmzj
ytUCV6/u8mB72eRHldiFJWOr1Bo/NoU0x8j800cBvKd9y+witgav2QT73uohF6B54T48kX278e8M
CGRLvMJx6u6XPoLBL6lIxdnM0L8xJPdFfyd1vRXHii3UuVWQx8sjXj8gF5PM4FfZprOOkkDqpB95
OLd/k1BSdCdC0CaGKLI9x9b/LB9Nj4aFTQbKQog5BY2AS0STPqfGraZvO51TyMYdFwNc85Qksk7L
rf3E0m57Jzg0ICf0pm++aPW/hh30YQOLl85ZX7nzpZ8ZWKv1ImQbkU1R+8oqUAlvyD+G0J1R/1tp
HGSmC/PVS862mAHWbRwUHS2ojNvKjuIO973vl32DNxoGluWkV5SxxNFWtYUtQtKyzZKDRKK9XyYH
2W+eL5tbL4E9X/RYOtM5SvW0qjCibkC2SRZdkJFve2F05wkNYT6xKy119dqwtDS2oXW+4dhfx9E/
M8oSIuojifoq0CaHbJoadKqgmDwEjz5UstonqqvJCx3WVxDUNJImSaqoMis4RV0nqBRs0mobCF6T
vXAGtHqugpr3vwaYBQxnqDpFNJuZvrROeyy9wA1OqWc4zQ//2Lq0MUv/NnKLVnjjYs691ox8CL9+
ZIjH0BkfKjSIoBG5BLlkcpO8xK7ptDy2gX/Y7+exModgoaK3oiphtEV0LR/91BKt6j19a63oQfPE
wQ2g8cKZ33WH+WOTbZP3G0MYxBoL2HvZlewgj/qW2OqpOCpgMgRny8xJ76xfsc8LyjbJq3Eq9lWM
BZ2QLe4fqFhcb7duQ3X3Tty3ofVj/jw8JoInehWNEfnoClX24wPNTLs9biy0qjV26b9ky5P1WE85
IjSTDdXUZFD+APYWMVoegjeincoKMVoP5Wgk4IN7waUpx8wzQDVo89gyuBaZYaLhTpdJGFWOeN25
2R0lhxRs46j8oGQHwo5Xorm6KRcDZE73Yh7SGRLfszMM33OspG9FQ2VnhsA5H9Z3xMIQc7IruVk1
gomSgtbJd+g5tcN7SLJsqDyldOALL6/u+oU55uxrfK0niYDToqzGTWBIXl9kPISmS/HlzFvYYBBT
zY2oqg3a4FRbrUMRutgou+YHbVGE+h7P3OoGWJhj8HPOzCTxaf6sdihXWeT2z6mIfAxNHoCS9304
xCdyxwEV3hgZ9OySuprmuYTzyyBygIDFewaqSLv9ReVg+MvGGyODm7ooCPrY44JnNqeoeFSUozG9
XR7SuserCH1UJGEM9ikkn9O4NWp4RmeIVoJzQO0fCzCGxs3gXLa0Ppg/ltgHkSAwi6hBSZPTh5ll
TsdwcqWSJ8vAM8IgVFSI7WhOuG7F0pNqPuhIofS8K8A/bN7zSKiXLGBQKdTGNGjBEX2pzh0PQZej
3slQd4VQopU+8rKd67vX0ERUZylEYgucxiYRcyGDGxTFjZam1qjdX14angHGravASGclw9LIwy8w
KYytYl02sH44Inr77xAYT640QTWbBkP4zXrU2MWrsYtsc6Mcw1veqbHu03+MsUf/NCdmOtRAoiS5
L6s9ye58+S5RZM6g6Kx8BbyzGcbXJL3AK0GMJFqk9paaVdCv2Apga8MTLblLo6fLU8gbFON0hjKP
ZCa4l0mK1/vgC5gtUXA7LeJsU95SsSw5U5EiR6oisqBxzG99MpqUrXb9Jt8Uf9N5dvYLlhhnDkTS
SGGBKyBugMO4l6pvl6eN49osA0439mpvtDhow/CYtu9hxOP+5Bmg67YAg7CuyrqtYaCIy73RgAZx
ItvLY1gHtbOjMUedlgdprFUxcSC2kGItpGd56DnO/A+gdjbCYEAWtXMsGQhf1euP2M5LChutX5R+
W/GkbV2gOeB/Z96myYbF8jOwMEpDVgpiShxdgeiRCYHslFxpY8S7DNDN8WWrqhKBnho0srQvHXrz
2PmqAQKr1iE25WyobAEKePThOvJ48LOeG1tYY1xCMsy4naB15oDpA4/zGsimhBbtCEVuh7Jo2mE2
vbWyWLuNJN3GRi5y1nLVXxb2GX+ZDTPUkWEFA4D8RNCfPYICpzc4eLQemi+sMA6jSv1QzhTSk8mK
H0Jw0vhOYpuP+u3oZlRF2v6LXbCwx/gKEcUor2hfotntFX/bQ0uz3102sY59qqoYYKMVNTxMfd7M
Phgwk3jIaLa23NFHvtAjN1gnSvjk8K5Tq8ihGqZIZf5Umb0wjoHZKlMvISEVE9ePoUwnF+7lAa0e
GgsTzKFhCpXWJSLAKdUf23CTpuUmJoXVdbyeW95YmIuT2XbgnBhxFvpy7FT9vs94VyaeBWZp5kqP
pZm+yROhQ6JpsIuJV6K3eqAvZovuqwWUq3Ue652Op46mw3tk0Nmi4hm9R4x3vfiud7eX12Z1l2pg
K1cU2ZR1ifHnwkz+Q7EZFS6Rrgh6k0veJYlO+xfcO9tgG1FhwUi6AXsG/WRIIWcQeNRd/ZXWj8Yu
bkicLbr+Xq2ZErQ9DZ2i7ecZhAOjqCFCOYh0Cq6Q6nHm5x58XA+97V8TKjbaWuo33pvuem5yYZXB
20ZWDQgFId4joBTX0X2S61YLBb3cnbYV731lnQRoYY1FVyHUTYEm5ckGQlKUef62f65OhhPZxKN5
ef8KBPHQceURcK07zHlyGcBV0PvdJLTgqxohEzuL720FgoUx/HHZL9dBcDFAxjGbNtHQP4pIQDnR
0jIZisXRafoxORCzBkvhZWur2/psjGWk6wTBjGQfdT19HD+oyez4zcBB9VUQXJhg4vQ57UnX0uuA
aOwU4RcRf0raqTR5yiw852eZ6PSk0kcxgmPQcuJiP+5SD5yuEMLoPlrz0n2K5vNnXkvAKmgtRkch
YAFaSqNIyqAjXNe7Q2o6vWaLDZQuq9c5cZO28y4v13qYuDDHwHA1S50hxd3sCFsqe5i51Qb0c0fz
sXepNqDv8moiuBYZTPEL1As0IgZYezR9nEOC3NLvVJdy3XX3kRefuDBG5+wrbP7ZaToDKIPeZPWo
Y6eJ99I+2nab2IlOxctoF8hlha7JqxVdj6UWs8pgCqTplKjskCCf9lTLIvWUAZFU56AryyFvICXl
ohh1+ktDZMCkF/JKaEK85wRXIyiPq017oFSdkhNyCZY5uKUzeKKMkpx0M4p4Z2M4tBlY09vsWhGr
u8uuyUESlnROllKpSArUYOihm4VPZH67/PscGGH7pjppLEkzY3vn8s3UBBbJ3uIp3Eh9sr9siDNf
X1jmqqprIR6IZvosvWmN4aVriVvNXKGgVS/XJQ3xgUYgjcogh+BPdR1SVhZ/tIRrxQ1QixP9pvKH
G7jd/649S297C4MMdnSJQWLcfXALM5Wjn4HIUo3vY00P7Kjz9+bUOa1YPqhgo+FciNaheWGZwZBK
aittHhAHq1bxpHqJ60PwFvS/mhM/jW5z0yV2rNk9b1+vuuTCLIMjGjo6qVwRXKa5b1SXtJw3p1Xs
X/w+AxtG55cZoW/1vnkzhJFToBVgdDqttgzBcML+4bJjrne8L+wxoFE3ZTuINB892JOd3RWvoTdm
VughxLsf91DrApXxtG0OaexetkwH8gWtFoYZCJGRnWimAuvnT0KAc7z1v4utoaNOTpe8oZQHq5BG
Yl82un7ynK2ypAyiVtX+KMHqCBIXMbSGd1wHYyvYDaASKjwEs3AankAzx2e+sDSkYYojFpeQUTkK
0a3KKzxeRZfFoJgrodKNWZ/ThP8EEsvgZ5puavn58sStD0EjUHaRFV1iWzqSegJ/G6WiG7UdqoIU
LsPT+hjOBpgx5HHYaPWMa0biv8RV6voqOCqTihfrrCK+fjbDAGQYtGUgFhN9Yjr0CD0ae36e32gH
EH1/JOB6794KztythwILo3RyF/Fck8aZoVEyHxpFZoGVuCHSKvNmeKGSEiFNw11eLd5k0r8vDIpi
nIaZiMmMI9UOTcNAY2kaWKNh8uaT5xcMHKaGJAw57SeKj6DbEewWuOHJm8FBg99r+xg4vssjA1kH
jvMS0r8vBhdXnQbddlwvfFN3gTi6JTYGyKw0tzFelaniIT5vMhmEHNHJVAUQXHUC8z6snyUpRLKF
9wDF80sGDWMp0mIfR6UjV7vY9ExBsWSyFblNF5zBsIXgKI9MKzIiKo39DQqSZ7JNFc4Jtm7CVKGx
SgxV1ZihyEMQzTLt/krC8RiW5kZSe3fK5u1lHxfp73w9QP7YYa+ZQ9W2mgCFwo8nO82NaTE9mqaK
U3uQX/Hs4BUQ4ZtQ+Ry6/V9lrvSzbeb+aTYDggDq9mIeu1Pae0rCbWUlnPExiGg0yC6btDyLvq+J
R3Gr7Gjze3vitb1zFozlPm9Rr0+gYAhDPoq9hCq6K9A+l4zi98srxrPDwGAU1lnWUH5eNX7NY0/I
3qtid9kEzyfoJyywoazNMJ4ymuf4UwIsbGIuHxdvJAzqiepUloGOpcnHg5o8DPVO9J8uj2Q9ZbNw
MRbm5mD6zfkrbLtfVEit3ca/PkTUnHDPi1C41hiQi9pCr1HWhpTD9XikWs/+dvJ8K3XRILHlZfd4
q0T/vlilRJPTLiaoCw+C+NhJgZ2WxU5qZcskg2ohf77JjZtp7u4uT+n6WfVn07K3ySmsVLUMgbFN
/E7M72LPK97/h4P+bIGBBSnW5jqgWgzitXBPZaNAG2UVL8KJJtoEh1fQ+A/R7NkeAxGtXxEjpqwF
kGfF5adExRiqp50fo00FJRXUG/qTc3kSOa7PkpbriaE1IS2J87UXeTyaxVXecbgYeOvE4ETbg4Qr
oMm9UXAk7egPPy8PYfWsNSQTHYeGRPP0n92vLVJ9mmhVUy++g3ezzn5K7b7k6c6uTtTCCrOj5mDM
TDRa0Nop2ZLN3Ti8Bubb5ZGszhTUFhVJkgltsvg8EkhkmE1ARcrEclene7HnnbGrsdbCAIOnmdbl
eSN9nEEj1aaw43sdLIqOYuHJiZ6sAfSRIghkBM//bmQMwpqDYKYKLY3wDfC8oLZTjDlhCm/uGC+o
yt6oGnVEXWCybSsU/v/L32fWv4rx5T5l9yfBCWFjx+NOkOjm/hL/LNaGQVGi1oOo5bjKSBt/gxTx
gQhbP7el6wC6stBhR6axtoUb/A/BqsaFei5uGjUvElpv4Th/Bouqmhz3uTrhM0Bf65pecUoO6ou2
oaJrkZu/KdCR7L/XduSJG9rGPt1DgI3jppylZNN4hEizb9Y0GlNHJ8qio6HwCPrWd/OfncYm8Pox
C6WM9hZl6SYTdlLjlLy4ef30MDVdRAmkrn9Rqg5aVD9KwkjRvHUCpKh7sFIrUAGbXUgEe9wzn951
vzjQ2R57F+jHUFF7pEA/SrizzEpu8baRocIZ0r12IVqEWLwS7tVpXJhkDsgyEpWwpXcpHfIvTWPr
0ybQdM7tdz2YWVhhjkWllhO/RoyGyJmKV6MO/1bb4UK1Bz07Xm82l6Fq/RRemGNzCqKRhrrQ07J0
gCReTyTBMt3alfc1ylang/Bz5GALd4QM8Au6n89BhRFS7kYV3a2UjfhH62peesu7HqzursXwmDNA
0UJDbiea8RzNQ1srtoxs/OUp5LkFg/Y1qGcLEqIGt8qzY9HKx6gSBSvGbeSynfWk8WIsDOgrUd9P
oQmXJ3gDInCJ2B63wvfJw6vrK62J6gdLef2rqpCFVeYoGJU4Cos8hdYeEnQ9ESxSpd7lkfFmkDkM
9FYJqpJW0hjtm5ncjv6zjqrSyzY++gwvAAbbh9gnmibIPfKYqiXtiYvw9pjvBGiZj8/mR5F2vJVf
fz+Ymzse7yDHDdlGhXQEwYsgogLLiFHDls/hvJ8QZP27efw4dBdXk36QymyiTLOxGllT/GQKgZ0H
vJYd3lgYxEBBmyYrElarj3srJZi84eXyWq3n9c8+JzEIYU5+qnUECEGFEWnxtKN9mwPQOev79tS9
mcd6Q0mxhF3M0V2he/WSk7BwUY2iXlfq7IRN8So3imrlk7AxSHpbxuq/w40P6qXFapmK5s9hiEGm
4lWSB46ife8NHokjD2w/xEQXVgyxVCGxB3yvHVo9mzsBmJtA04/cLb96ljd9DFYIgjiEtQyE0qof
vvw8d16iupLM28vrJS8L/2AAI0/0irJQUOKf+ijj+SxwTRC0oUKUalgODnGa6/S9Bl8ALzlNf/mC
g7AFTKGfknwgGCHN0fzmTA+30pZ3bPGWTWZijbDJoxyFwr+jgN8awD0tlaIFote83hUO/rJc+hV6
K4w4HNBLOe9mGU1wwr4ReTIO9HS6NHMMbCjoO59itIg6dftSyId8vNbNHDJspeXnLSeI4kAUy6Uf
dtMw9jNsldPTEGyG4YkDUGvXF1xaRRX/QUxDZ47ipMmDpKEUw7SLHtUtJyp6qICaA2SEJ17cuTaa
pTFmV4GsZBj9ERflqYvUbToK0PMGNG0vj2nNCWSC0jRNlFRFZEm8eymu6ihCuYKp79pim4CJjFf4
tFqIvLRB8WMJRoLajL4CR+u9/kivCIj6hI205XYjrq/PeTDM+tTGlPQBRGvwUurQfbqDTNdetGsr
3vPauFe36nJQzPIMQanr1Qgaivg4gBVz3tYHODV9fs7dYSv0HN9evWkt7THgN6RBY/YBJhHZRjva
guL9HZTkjTeh2K+29dgqeKC3ygIoE6ScJGJCneTjkxbrpmvCIOd0OhtXf5lvJtCM5t64LVGig9LN
GK9mCq7sfgjKA4pQtA8yPypXMihHvMteuoa/yy9hIoMwU2W9ljqKvzStLLgyqE6lLa/ydt1TRaKo
BkFDp8Heys26LcTUQLo/H5Ij6ctrRRVsU5psgWS2OeeWDgrfsHiu5e7l8ghX9+HCMnXtxVyjrkAH
8SCWVyY3A9LLZnGQVZUTDa9OoygbpoKiWKwoY0QTx3ouahwvjX4whskt543e3hjRMRt/hmCKaXpe
Qfb6NlmYZPC/MpBpydP/nGgiWh5M0MWiQZju/7CyeGn69W2C1mAgp0R07SPGXMxjE8+F39H0YvvS
PWkbFaQcEFSsIbs0HSVLOvAO0bXYR17YY2AgNMM00nukzMSstCTN6uIbyHSUBqdB6eOq8PkcBVua
YmoaKKo0HXQ6n/0jSsWmNzSlR34g7S3FFi2wjt7JiJEFO32eb/VN5SFbfwM6rslB/mz3Fxx7n7+A
GWlbC6lPiN85+SQ6WjiBhrM5yV1sTaq4ubwZVrzmsy0W7DS5aet4RGoCHd6gM4K6sGCPtxVkXcAO
v7ts7evW+2TsS3DXyJoJIqrRyaWjqJyKdq/6239ngonrBrWNQpCIduCGr01PqDKkGLsi2woGONQu
m1rJF3weDrPJgwKcWmKcd07/AmqrK/oGS36UByoVV298W7b03V+8+362yexyNcE+D9q8R1Fs3lmT
SWxj7o5zqNqBjzLIFkR4Unk1gSpc0Kf3ywP+Gid9ts2cDVKTV33YSR144q6r7E7ghi90wi5sPZn6
zwJSJL9LwzCDBAfZq95w8vE+1jjmJt4SK7d5nYg8Z2RipYSQ2oyltnM6XHCGfdfbafH47yaMgRJN
aeekJ3EPAq1HGWytZfx02QBvDAxSZHLbqWNXd6BdvArBciHeSvK/3FAMQCh9JdRl1mBDYV2kdnDn
eLBlP+TEHSsvBZ+ci629U/QwmhshHR20cjgQzwSX04Qkkr8zbf21fUO3YG2hWgTlhrEtbMN3oK66
+wuWq89fwcAH5CuMFArkIHzcJHfdJtvMm2pnHP4fIkl07S/4usKAR1lLQ9cVcD/KLBCBkq/0qJCQ
8C7YkS390E9QW0N1ZeTwgk0e5LN6ScmUCJmgwWlGT9vTnrd+K9816PdtN8KO18rO8VCFwYyujMK0
UroOrMix25airVVINyWKc3kjfI23Pq8b/YwFciQNGaogoyfL4KXtjT889vlNiiCrAX9WCv7wdPA5
VdsrISxsqppKW40U5UuXfunrgUwmzKOy8feU/UXGGxYBFSk3WUFB/YuvLCwx2zzPOw3S55DRiHeU
EbQCMgqN9WOG8AQired24FyBVoF+YY/Z823XN/3cyL2jlYcyOFUlZ+pWneL8+2y/vjhFQi35OEjI
3P4sm+Qw1A14UHzeWw9nHGzDpQrZukBV0g7KFk+StqsbLs3B1zKsTz6gMbsYdOOC6icVxQt/D1IX
R3dpGRbZct+ReHPGHPwIwg0z+e1tlTt7NchIUgRrmmOelBfZzjw+ZSJv+ujfF5sq6PIi6aYSypmj
l6q7JuCE2rwhMZu2K3tpylvET137PcIhmf4KeImqdbBbuBpzyuclCWcSJsCfYxTZOmgm6+2MdzGX
OPWm5GqZ8YbEnvgSKL7GthkdNSvtMhbvgR62JLQcDv2VBO1nv2MQQdLiJlLmgmIPtOxtdEA6qRM3
dn5o8LJvQJzEdKLndM9X2+M5BYMN0dxqhd8PCHqj77OYWnr5F9TfnwbH1m4a0VSNekCjmh0ys2jd
F6GaZquv6Xfa4BnHzuWzg+cjOnPom1OQyWMsqw65nWzUYLvCVYrEC5q/UhfUC5znWY6LsF2D0zSo
+iRVoC2atrqyy6drWeRsLLr6F84LtmZTMHoCPgKCF9Mw3PQm+pozY4cHun2imc4Q9reZMv76l5PI
gEXZaRCypnEi6Fw9mgygTwYNatjpRZL3Zrp+9Tpva52BjkkR5KQMZTQQOcYmLfHKCALem/Egn2hx
eXbdvuab+dvlIfIWjoGSsBj6cijwDj2Ag7Qcbpr6ZUg51W28oIJNfKtTLkfKoIAvNtz8H2nXtRw3
rm2/iFXMIF6ZOkitbMv2C8uWPcw58+vvgnzHTUOcxrFcZ6rOg6t6C+BO2GEtbXgcCZ5A85PSZbYc
93YmXZu604neKaKTcd4Em3RLWOTdBIaw2856oo0fiCr62yIoNS02VwdGsN9jSaQsBhtfQbpbP5Hl
oekegvnl8vfZVgr0RmWdlaQoTx5REDWdjRS1jA5dAzCcylhqaHdjt+tUT80emtSTlcgphh9ddVWQ
j4X+GCciPCqmBG9Mb/U38GbAWghSqCJ1os8VsEBlebJz9dmUA+/yaTcz3pUgduGr4NxF8FmG0kCQ
dVP2twOg1Nv8GFUAjFcjZ9B2pCntyyK3z2ZaGqXEoG/wKxp0VMehh26aS/dAumcrTW70DjVyTIdf
lsRu6e0tniVxaVVfhqnc5gAaRRXYtcw4Bs1QLNqqEAnhMirQxgYZ+pwos2n/DPK3XHm+fIhNlTfP
h+BUoagCWtdVOLhBMvolKVyTFIO9zInA9YrkcJqQ6HjPESM03aCbiDMXVuOly9DaJG0l7/KRNq8M
bQp8fp2SNxAWYzRq41JGYJQof0z5j1H0MHjF5Xnz4c8C+AqhmrSTGUxI1xogLYw3wGPBLpR2vzio
Bh3w4BmvpdPkgXXPlQ6oAtxZ94xfXRepxuaVrv4MLiOYpnEg2B8d2MAMcBTtIL8PqsfLd7ntrlZC
OCUPos6Iwe3HcrjhlefBZPgz4PWNMjt56JzKwSS6ABhJ8AH5FWBZCUJMGE5A8C3L68ZUT43x52BE
yN5Wx+LU3sISrMQWml2DggFy+qq38rHM7i9fnugDcTo/dVrQjfmALFS+m5WrST2SRJBEiURw4V6b
prrAlACCIipPVuDL4w+Si/J40ffg3gupnikdrAohC7UYUBAfk2/DVQoUWeNYAuS43U8iELttiRpR
FMrWwCknMWoWGhXDa6x/6pTDIh0uf5ntbJqcBXCRPsemWlvNiBKT33+UUHlxA7d8CQNbcdC83yl/
eyDuQaLGVaXoQT645fQ5pLsmEaQVly8MtCW/B1oy6EawqHhqVcV8PbX0yir/HO8NJmPhP4DoKMBc
4yJRM+iq1GfQZlnPcyeqg9zOgzK24yU3nMufZ1OrV6I46wwbK287BaWkuL7Jh73R+G36dFnEdg67
ksEZZ9/VTd2neCLWxeLUGKS0pvsYXBwZwRS6ZvdjbWvW1yh6T1VpJZYzWHnQljoiSDGzubExvuR0
04dGxF630fb8/Vtx9kPlAmj2Md45+q4CFix1UKNm+7oznovNgpHeGNACO8GNburg6micTRUD3jtB
xXyqLTugY4+9fEc8Rlej4UX852xYvx+Rsyht6aZRGiFNMiJbTl9KpC1WI4LP2cwmz2fiC/5LT8cQ
lU1UfzBFifX0RftSGZ/KWLShK/pi/II90N8MUg3l9DrWiyqJZeN1DzTN1u2vNS9+TC0/fr78wQRW
xhf3jT4IB7mFlVXTY0q9ogCXo8DPsk/+JlNaXR/nM5Dq6QUxETliBgVeP0mT7himPwZ7i+7GReAE
t736ShznN8hsTmNboGTbuSrIm/CMwvqacjP7pt98EJGoiK6PcyCURKOcsrMZ6nUXGXaefqjwvrn8
jZihXrpAzl0M4L3IswBabi1PkqZ6mYnp/zq/K1R6q6eNd1mawIJ1zm0MWprEjYKoWFcfx+jYi5a9
tq8MoM6GpVj0zV51MVVUGmpEKVM5AjKU0hsyibwQU6m3N/ZLBl+Xq5U2tKoBDlY/AXHk53iQeW0+
RjcgL7iirmgWSXAmvi7Xd6MeZinkBcFdVHtK+VFIRrqxngFfR2WAMhIKZjJ+3U+vVALQByTEweD+
rKmH3pzY5iPZKTuK4tX4LJp92lSFlUjOmbdKqdUGRuVdSytPC8VMUJ+7l7Vt+22xksG58HieiEzr
CMWw3m5ie/xoOombf5hRKftkNEjFgPzwpWB0MgLB7NHyRkfOgnmv3vSFtRTNMLl0X1wzFUl35jWa
x17niBsUomPyrn0IjGmkVTdgbm70fj6fwl1w6LBWNmIIqXCsGxFdjuDr8a69GopwSmV8vT7V91kL
mLBE3f/lJXK+3SoQP9rUYLXU0TP82BsTPAtN+3USL7dFOIPbCdvqo7Ezr2pJmjZaasmSwuCEyXwn
PBZXZGf5xU7Uxdq06JUg9u9rQX1cWYDrBc7ZfNNKe2M5JCLr2kwrViI4t460BXP/NZ4DTYfJqU6N
JjdSKXUmZUycJglFL7jNOLySxzn2xcx0IE2gDqfv4tb+f3I9JNatbeyivQ7kutHXfX0fTTbFJq7A
3kQXyvmSau61AsPL6AwDPa6o7BigsqIXHfMVl0ya8yXzsCSyEsOkOzk6ZnEPHJxROkaZeWoS60XW
pasu+55IQnJzgaXxzI2NWSyDpJLBlaxdIz80o6DWLvp9rsgzhos2liXOZVpXafSiKKFz2Y63Z1rO
usFPgY41XcgosUR6D2pv+ODiMd+l+8ylD+Gx2uO9xyA2d5hs9sZbGUO2jN3z8t+w3Slc/Q2cLzGx
Bl4C3J11qLMnRpuRYXHzkH9gJIzkCOIMhxzqfbcbr0RczhsYLCy26ppKCIi3NZ6DFsN+WYcqF9xY
5Sw+Bt99oKYe6tNwFR9GUB4tXuJFxxBD1bErInbZ/rhn2ZwbkEy9qGIVPcSg9ev+Pmu+CO512/LO
Aji7N7LYNEuM8ABFCVuWDM4h/kC97hjv2Mh9t8NsdggCZoFU9rXe2uJZKmfvyImRzIQWG05V/PEG
K/eu5U736ZPGsDiuhs8Cedvh/CyPs/04T2gnGQQpX+bmX9mw0HQlOb3iqn5ylfoi572xRPibyrxG
qlWASIy2NUiESkh20HzyCVO3vooh95sUyx+z3/vYW2ct2YPkUpctzwvcqUBrXoGHV+IXwI1MmQ5j
SZcneb4ZEtHM6HZ0+nWfr8+slYCYqFGgdFDLScrtxbhNh0cVhLuiJGWD7/X3e+SsPqlJpk4tRjca
V21sRhdfO/oBKSCGy8xb6Z5t/8euGNd0O1acz8cueHU+zKD3pmIhcxl8xpRifCsO8R4bG89sEh3V
ih/9NchmvdDV7kS8DAKDfM0VV6Kp1QQoS6P719e+UWETBY/uRHUvGwSz6gv293rvKyGB2cmz1aKz
joUuy7bS1lUC0AK32LOWwi+AyBHUuYUfknMzzdIHY65jsE1RgNm5uDkqP+l9w8YTmC2E3/H+xpf8
85Wo3/WH8zNaUk5z0WYoE5ZoojbPU/PP5YsUfS3OsShDPJuNsSBxmTT0E3MnzRIwmE6C7/Uf4e+X
QvJbyaaWhv2coZOTHLpDAYj/cVfu1EN+Ug/VxxDjc4VDD+lt8CDajxC4En4jOdCUkACzEJ4TN5hb
Xyf501/dIL+MXGITudW0fnLLEK8dTfWpAjKnKttdFiM6B+dJBlNfFrNGEI9C4xSNqMQAT++yiI11
5N+0jV9HJoYmNzrFnPTgh98IkOuDo/zhZy9Mv6UfGFt0AmBEMaeYIJy+tiNX5jw2gNaLgHAKYKtm
sCfQsk22+n0Bw3tz1K/GK9HsregyuaykiMpKA+ZQ74bKeJ2M0m4cJOfyZQoiDL++UpqhqksUbzlM
aTlB/EmvdNtMSxsbTwJJ24dBbqcBjkQ3+Skjq85gs0RBSbAg9wUtDwkAEy4f5j/c31kG+xtWH6ir
zMHQMUQP1JPiOtgxYO7c0U4xMDJVgHYwGL/mh/R0Weq2bzoLZf++ElpOQOyoZZT4Z3rXIQWJRltJ
Xy7L2K5Ko4f+7+1xqhDL6TBQlhxTxV78GPkjMMexRCmdqhsUZzxhD4E9Z96GrrNALpJIlEha1uKh
aiXH6kD9xKeOXh8IOAjZ00NwPNEdcgFEpjm1gEHCZvima3Wy0y/dbezR0CZOCfZou3EU1Z+B8eIK
BGuCY3KBpRhMtcwbFEJHZ3CLu8If9um1ZWPckwFSuSI3LzgnD3CkRAMWJBIJ5pYG9hwUXhjsikKE
3v4fL8lfH49flzRyIwvrAHmjAWXJH9ialvEg2ZOP1yuScmwUFoatHHUMfpJDW7qWr18BKV9gjtu7
cWel5YGOOnNpYznD5Rr2CExNti/GtDa0g2N8JDfBfnE0IMuprmzLz+RO9Kj7j2rt+RrYx19ZZqqQ
oQU+G6v3KX54VfhZ4FagBG6xuxA4IO5NxQq1OeK9OjPngtQuCpqJ4qHHxjR61DN/QlWJVWk7dz4f
jnM7I5YSB6NGPSI5hPv02AFjkVHXihwBs/MLfsDiHI9VAfw3ZHA6gd4Vn41wAINZrxoHmitgtMsN
oPKOVPBaZnd0SSbne+LKkKralFH3C/yyPuWZAFZEFCd4tuo2IEWgSHg3th5bY4yc9L4EVadyo76Y
vrzvrwwsDuXPAl+z/To+fzHO14RpY5hJheqbvEtvVA8wSw7jGPs5jS80PoE0nk/TyuKxC1tklBO1
58yeZ2CyW0fjKnpSHR1waoHbHeUXs3fMl7q05xfmDEL3PQs9WI1VMAOoAMOXL7mXuSZlao2XQWC0
Hm1B+qrexKkgt93Sl7UQdhUrO6dloldjg+ihkAdrepaLg+DLbUWJtQDOkehhExoFMiToi/ZJ9tAV
Rg9f+tq6xlHfx7ciHtktm1uL43xI0cpJF8W4NCO+pp0HAGeA0hwDupssyb18tK38by2K8yLFuHSD
2taDmwWnejjl02Qbw2nuv18WsxX31mI4L6KH2E8eVOyhdkqJgeuKYt66Dp+x1y9a4hEdiPMdUm7J
qMlAF8aMgkd2Kve0CA6JvHy3kl5QzRedistauiSxhrbEQ0SV2r2sJE7dmo8JUb3LlydSb85vzEo8
FfqCMCYVpnIYtDD9kKitIlBywWH4+nmcZNKgB+iiW7U/hj4Zv8itYEZuM4tdqYHB1dDVeQzNpUAD
rj8umWMe2RJjd7Xs2k/6p9kV4/aIzsQ5BrOPJrTG8IGC5m4qwTr3qEhCJAXB5zE455DKYVZRarGS
eXdIwSWf+Aq2TRfbwHLXKw85cOD+HDqXyOubZH/UyuUpeABLsYHXVA7wjSrUnMBK3TYWEWtstkzX
ctgNr+RECopJSkZBb3BrfJLs5jPe2Y/m9wm7hNLR2g+pHfqirXXRhXLOorTkpZDY4rgsHwrtthS5
V2YvfHqxPhPnIjrsVte6DveaoNrIQKOWIyYS9kJEZYEbNzj3UOvpqAP5COfYmcfIyb8Mt6EH8Min
yYlaG3VWoKnKiZMJCapEas85jEQFanmU4RlMNckPgfklT/ppTET0gYLz8XuZRmJqdCC4x7p6Marb
vsWAm/Qlrw5RLlryEqgEv5opqbUUlgbihwnEV/3OGJ/+ysXyi5lDkctFreGlAuaYPP/aBoLf3yws
rnSOZ02OSotqwI9m2Xq8r26HK+0BhPSybV6THdOEPEJpMTpFR/UhG+2/Oxy73JUNL8FCczlEUVjT
zJeAMjwUbXnHNOX6fJyfmIcxQPsDzwSpm3x5wZZ4AWiQSkRYKvJHJucbii5Vg5lgCbRzo7vsjj0o
c4ecqKfb7XXpR/f9legZKbAmk3cXs6QvkoTXiNxi5qsNk69zMtwBnF2w6SfIXEzOXRhJWZadCatt
xkcqX8tBvk/NzO4NEYW36ECce8hpFmd0QlkRLGJ2WF9r7bUWCrrlm0XalULw018xNdKx1DD4styq
oztdtzvrEPmGF++Ik19jE5RxiFFXzKew7d11UzNM4ES9QT6OF9WoUwWVMgZJpQHKNj3oeNOJ3sUb
rKIsAv+Sw/cei0HBwzd+LS6EDzpYDrKr7IY1yMUoh9uacRbFpU3DiMmlIs4nN2MocHdhqNnqgLKY
tnuPowDElmKaCmoYnKZDKRIixbi6Lryp5bsy9v/u9zkNj8ncdlYBYJCuKsH1OmL4WeRnN69KARAg
KqWYbeRh83KtHjrTxLps/k/vyd50UOzgIH1dZLAZ6LaEaSUneJYOaem+42gruezvWvnYQO6lKZIx
QTdK1WAbeI7aqaQKnOxm3cJcSeE+EBvbnBDZWb803Kv31g7wvylWJnIH3OGzX92Qr+pecsn3y4fb
zttXcrkPlwVq0AHnjlVJ1SPKeBjmDV9LW6oP3FKHCuSJPiLnoCJjmkhCUL7swsxtQ1/STlodo74u
GurdHGUzFR1TJ9htAfk7l7uPQUfHIUaRhGHo1cfgoOzKJ+yLgYXg8hWyL/Mm51wJ0n/XD3OsMyUn
aGDOPbY1xtSrwW+oRKY99bGbVAJD277A87G4aKx0RiWZC0LWuIAOr7+z6Pd+uZPhMy6f6j8U8iyI
U3uVzmWZWPAYTegWJaq8OiYHEpfs09PyQEygxBRHlZG9e5cFb4aw1XVyhlBhM00dNWiIlf+I52Oo
fo9aQRHyP5T+fDZO6atRj7shYpcIzqTyofDBc+xgOgm4jljbEBOwiD4ap/WWXGMTegaYkLqL952/
YC0+vU/ReUY7DtEMvSvEFhcUZX91lXzLu4nm0RxHeEyaOm32oKbOlD1cFrEZks9fi29uSzUZsTmL
7PoVfmIX79iM4/8QktXLRsb3uCvZjNF7xrKaei87KsCVf9LWLk72oAufd8xiL1j0aw9m5fHlssj1
LMHuqTnfqsMhDA6XL03km/g2t6R2KaVgqHtF6N014MedvdjpzIc4LOwiPEjSj8sSBUbFt7e1RgfY
tpygkNE0biSZLgaX3XlK3ctiRIbFI203sqXqlYWDMb5mCQyG0x4c0XuGPdns3lmCXmkf5ytA45wo
M8qPblQ/ldPTuDS2Or0IzsScwVttsDSQbFma/gagdIyzpMJ3wSPhfvI7H7hnDGEFGJDBncRwupz0
UDxoP8TIYNte4yyY2cRKDUmjJROx8GrIqlOXfhiGl6y/JoNAGUVSuDip1Hmy5BLCV20EZKfH4Z5h
Ptl5CVLBOYjf5S/OZ+KCZdjpFvqjryk80IKvWAqf7Bust17+aNv6fhbD/n11dUNctmraMz2kt2Ny
o+RAfhBUPLc931kEFx+XqMvJxFADJWyq21EPDLpmKOwkxHAvsMdSQpAMqK6uaQIjE52NU3oSpw16
zUhsLDocg3m4ng3Ty5JeoBciMVyMXKR2WTo9Mt0x7va6Wu1HufEKRd793Zdi17z6UnpLEj1oJFiX
Et8WGrh26ylySJP7l+Vs7q1h4vBfM+abZmXYBm1SWawxiEI4Vqylh+xbgwnd3P8fqFX/wxOexXEP
uwldnqFIY5S1Thg2wwwTBtscYxd/Z0zJ4pbxZkN8fTzOWYSLhEoQUCDdRbH1zDORaGCMzikqT/oq
3+aH6SsbCLh8pwIV4WFWQMacTHkHTVzG+mbRyKFK2ivgBHuXxWxamqpYimEYRFN1TkVKEpddpsIB
Z2iHMyTq3o/27zzNWQzfJcmtriJqjUIkSGOPRbG4cWrsgqUQKSKzzzfxZCWH0wwqgVoVZG+ouz9G
gz0/zGAfAhPQ87AfHFXDOKciveJaiJVEJJnTkcRS2kIKld5NiQye8NIdQcClPM0dssPUufzRtoso
q2NycWXO9XGuEhU1rzp7qdXYz5rAAR7+dxq2viaBlEA3rlBlsa2+eGjaQuAlt+19JZ+LNGAgAulH
iujJJkQ0lw2KhTvjXveTY+DkgmDAfuzSN2WWsvJivVV1qs6w0OY2tevwoYoF9QHRp+OiTZOaRiUb
MG8kwmibNG5aECeT55dpMd1czgVemf3cpfOwP2d1nnhKm1TRMCzbStj4DgFhrBS+rvV+JotqsEJF
4QJN3mf6aNUY104O9Y1iZ36KRwRAmnbijEqoFJwrAQZogo4aqh2sgiifWK8/j20LHZscTln5fNkG
Nv3jWQX5LkoBNAqlpphFiQBpjw6vMzZ7FLgFliaSwvmTDvQY+dSgVzPnx0L6VMdeO3y/fBDRvfFN
lBibjlVeYl0vOgS7cTftu2OBKf6fNVHRfItII/iOClaxElM2oeyjgyH+m/pkHlDRvsYw2RV9T59/
9Yk4L2HWslTUwNxwrfJbaVC7KZ5rIhpcEH0hzjtYygAm0RDlhhAcFYAgy1K8Ww0BoI/AZPn2SdTL
w0RKCKkt6mndcqAliJzmxbipCu3xsj6IDsS5hzwc/z1Q3g77RNWBdB5osZtNqmiKZTuxWX0hzj3I
chhFHSt4JYf+o+GjBvWooLEbPErH8lZ9LhyR+okOx/kIWZ+bRpsRJZMoc+sh3GHV3WkDy718h9tt
FBBCgNZGU5Q3tAmF2kilxEon8lH61NpLZLNHJQa2FlSyE/AAS26BXS6xF9wOVmfB3I2qBRAI8qZC
PmU8WPQfcUd0a1DSXJ2Mu8G87IxSivH6YvR5mKR/pVNK9vNexOj5H37p11H4CtcY13keLsnPQt7P
nhA9odaARZjeFkUqwb3xtS4zzSdwByDdJdKXvrge0sNljdhWvPNh+PRMxoLPCM5r1zAmO8l0R5cc
ef72d0K4tKxWE4p1SDz346Rpbb3pPvez7OeFKXuXBYlui/37KoUYesPEjC7quPGce21xG2SWfVmC
6L7Yv68kZIZRGwQQNe7Q7jMjt4f2Idaad0VXy7SIIeuY9eGELFRRO6PBpEdTHyTqq/H1NApuavsc
ZxFcbgeEnSwKKeyRdHtCnmKMBQKe4fJdMZt+m9CdZXAeu13yykwsHdFhUB063MwAs29fFPKYaU9t
KGJOYr92SRrnYeqEJmEcwQFMcwhY7wm7t9ae9IaTDKqrgqzu8uFEF8j5myWPqymhyCBL9VCG32l+
DDrRQujmBWqqomo6sSyNHwXTy6GfgcKFcs+wkwHCOsW1Wy83M+PWqZ/q+j0RdiWOs54onmKr6Ng4
naqpR6vt631eWO1VozaiWtl2hF3J4lQ8i+u2NfvXl9L8T7BjG6Lm58GJB2zV5G6E55IIV2o7w1uJ
5FTe0Ep1IDEg9ZJra4cO+5V6yG5C53+JdpsbE+ZKFqf6EYrfkqwiC7dOAwBQDDs7zF7kJL7kWV/o
i3XU9gGYyoPils1J67fYxXp8Z9Bd/RWcSRRd1E2pggWzLjN22ZTdS6QXzL5vZoArEZwZkKkkizlh
4DdRwSdcPGrxbY63PeCGBD5x07zPgvh3DZh3A0rASeoOgAF1Ujn4GEe9HU3tQWnMk1VQwet6O8yv
BHJPnHbIu8FkD6nwIy7w0O6qZ7RYj+2BrfKINpYE18i/dTCLVgXYjIDHtwI7jw51Y9hWe2h7wVDQ
ptdaHYqLxM2YW4NkwElW1oM0PSzpfuxMgdsXyeDciKlUAO/NMF5Cyhq7QUgrMFxcBJpAIbarnauz
cC4EA05qPwGXGi82y7C7Q40RggIUbifFyzzGXNKI8IU204uVRM6DLHJICzoxno9wZ0ovNf38jpgC
ujfAVhiqSfhkj1DAtnUMujCWC1tXDiH5VovGwrbPYFFq6KppAHrq9wSmLBspiAwg1CjjIwG0fRQ+
v+cQvwTwNe+cyJEy6KicTvHXPunwuv3RgP/2spD/sM6zFM46A5KmWUgDVlkHW6G7XKmG09kYkAb5
lQGuMlEo3lbqszz192tr8mLIYxOheKC7yvL7zO9EkK/b0f4sgrNNS23bpoVTAxUFAqGy2ECytGlx
o2C6l2Q/hvLh8h1u+5yzPM5OFSMmVst2xMdRsiv1JZdKJytCWwJU0WVJ26YKtkWs6RJdsfhWcB5r
NV6kCL2YUmEoAoEbPMWn1kd9xZaBVEJEsKxCiZypqmPbyp2JR1pynd7InmLHXvMMNjZH+ajuxVXu
zbtcHZCL90taNKlGEQZ1IweVzMdcMTGN9lDMnwQ3ufnMXQniQno0JUvWMUYRVqZSrper4kqG0seP
olXWV0z8N/n0ShLnKPSIlk0JGEnMj2CpdKcdGMpZuteezdk2/PxL+oERq1exk7tdbYfO5EXY6R2w
LY9ZNTBHiZRo0zx0Cm5UNMSBsM9ZvD7mmhENIXrGCXAT5m9KcGcVD/V808THxBK1EjbtfSWNs3dT
0wojVxBcqO4soHwdwKD5ntRpJYKz97mJ9LQy4FKMPgKMwvNERzsgsW3o76nSrQRxhl5FPVZXOxR9
zHb+mGv0SQGqTYR2TDOkf3kmLibTKjSLOkA/a1JzQFefKJ1AGPGRKgI72La3szJw5l2bRmr1bMAe
Gb09T8c4uVYBS6t9vWxum1oAEk6gIqAaaJjczbUjGI1VDVqQVh8xIWbPAGkMY0G+tP0WWknhLg1U
56OCov2EWDZ7CrpG0o3lxhjx6A+MybEUDhuLjsXdXtWC+q3JADRkpVfLCNr47C5XRQn79jDf6lic
T5QaTDR3CuJZUtrFQfXqyWY82gUB9lf+BJZK7KvouV3sRJ6CfZU3nmslmPORSSQVSS8x3x+cxvlT
vQjq98zzvf19FE8NlWGdqpxnlGhYhUaK5kdMn4vBkY0baT5Y0+cylB0dQ6W58a7ZQeOXRJ6YwIgH
rch0zPLVXufC77uM7AsTEi7DT5iFZLfbB6QYDVZNikNyX641awzb9/hy+q4BvXa6iw+Mx1e00bT5
nYDMphMVEykmP9PfL9psTbU0umXbF3aTgzxkDAUWLJLBRQ3g2w9mVgYjIAo7zDQpB5KHAl+0XVhY
nYOLFbLcRrKcsknLGlpdfgn0u3B6LrOHsfkUky/9clPK9wASvuybtt3GSiwXPzStpBVacD8XBTNM
DtgDLtFGhuU0NkLkSSb2e2hLGZjev5+Md4hYzK7irkENhZ6C5GpZTrT0BefaDPTgrrPgc4kqa5yM
ggbFDGprhKsv0a5vXvHtgJv0gfXSSQom8hAzLYvXHKX3sVMCLfCXbM4VV4AhIHFButchXZapYqse
Y7qM9nx+FqVYm27YpFRh/wNtEKc3RBmJrhVIwNtiZza3ZLIVWXCZzJO/cVWYfjEMBYciJueqgErw
/99r7sGHpc8/Gmoc0Hr0u3IUxTHmFS7I4s05zOfUAtA03i+LfiLsnZRozjSEjW0k0WIHk/Kntq0h
PQUQAFJCFqEppygBUbMg1tLc09LBH43wKldFkLFv35mcDE4h2hQwnebCZPQ2MNw9CUi4I/jgRowD
GRir8kUNn7dzupBIZXx5C9FFB9ENrnnVYaDY8wxUOUi9csD8SJYeLJXswmVcnGSK7Fmlfiord4Xc
PJNper5se280kpPNRc7QzBtzKfPciyS/zHZV+onm394hAtgNigynj8o257X6BVDhmFpJvd74NMC6
cyBE1XnlXZbyxu2zg6ykcKqhgos+kUkBMr3qBLJbm4aiWtAbL8VJ4BSjGRKrN5s69fTyY0n8qE4d
VXlW4k+59TlOBetvm99ldRwuYWtDIqfW2KYeVp7aw6Tpj0oyds4c1tXD310cp33yFAPyXC9Tb6ki
LzaD4xBmAp+08W1MxcDyAVTcMN4Qeek68JEjawIe03zTxzcmFfz+xmWZKhIX8Jng/99W0ZbALLqx
B9asmnm5ZbhgPXGGVHYv39SmGAZBAkGm8qaQZqpkxNQDxMjRs1aWNok6F1zVgii/LYVdlAVOOXBF
/O4NapMEHUje8SaYNTdbmtuknj+WkghKQSSGM/xZHzW5lObYK0vLT4Yfy6K6mixqCG59eUzb6VgI
RFZpmuyvWLm2RZfGZtLbxGvVXWQeTePPzcQEmraCYAAiG/hO7vcVutTx1MaeObQ3U6FgRN/cNXXt
/fmX117hElRTNvAu/F1MXdKxbaoq9iqq2mNUgOfvwyh6SbMP+1s01bCguRLCmXwNCLOkLksI0UGD
UqQ2Lb8P1t1iPmHvS6Bk7LfeyqL4MOg0IlfgfLJOKrMGaH/sFbNfW9dhKztT8S0AZ/zli9vwmTjT
WQ7nlWdJk5VGqhKvVu4zupf1x1x7LoMjGa6lVsSOvKXSTA2QRsoW6Ka4zH+JtbI1aB57Q5nvG/nH
REZvkHLn8pFEUtTfdSFvjdaMdUhJupO0fJDKXSoahNsWYWpIEi2VES3/LiKIojaNAtyatFhfUjJ9
V6TOb8Z0f/kkb58xTOOUX3L4wv3YR9ogV9A4VlpUHZCaHos92dVA4hdxa2wqHDUgEG4NfH6cBSWx
XFkSSXKPys1RC63ImZrZrQbNH0tJhBQpEsZZ0lxLUaxLMbBri/opksm+IdWdsbSnMhv/GJCP3eHq
YJy71hsJCHVdl3uk6ncL8mG7i+ddEgqJ1LaUwpQx6o8HOobU+cS+T3QrCKos98CL45qh/M8wUc+w
om+XlWLr7lZi+Jw+VyW9MWlSeAq4S8PQulra8VrpNN+sMOj3d7I4gw3yEd08CcknMn0nra7maSeN
wDaJRRA7W651fSjOZvukLccxr3JvMAdvqFG/TmQnVaPbdCmcUa+fL59r07DW8jj3WpZmXpMKlxhp
TnXQ3HJHbmJqy37pJl9EnWTR4Tgfi3oyICEpDmd1Ph0TuzHvZ93p+xAb8n/7xTgzjqtlBBMfvpjV
PBAJSzuqY6EGNlJTkGsJr5Cz4WjMCqmMe6g7NsYVN/XCH9o92xYPXRGu3pviF0x4/bU4E26xtTh1
Gb5WcjB8VvxiTz0xEOJbCBdODp9yNbnV6iNchfyl/icywLSSYXcmB9M4aAPsVAWWy4SmSuc0JxHY
xOYRFUPVLcpo/3hqhLqMrLRQaO6pcR/4kbxgJlOvTd+QQMlj0UJxGnXqbodEJ3ZCeuEUKlN4Pt9A
aq4gMBsaRtw4S68XHY9qiqPrX1BEfYgw/MOYVrGDNXklRlBFhZatvGMtjzP4JBsXI8a71huj9lCP
86knOcgH7diY7SnEDGzTCPogWzdMdBWLXyB1ArcTZ/IwNwpMCXA+0+FxTk5m6UtY1JejGEt7Prh+
ZeyPXvYyzK75O11L5Oy+GLtisGo83FQrJeA+tDJHn+bWuyxlKx4QlmMbxEJWxZe+q3RJM32AxZfd
1wCVx7Rwg+UmykQZ6dYXgwSU2E0MQFI+vFVZHEAZldwLtehmtmZsTNBP7TJdzX2xKzF40SZE8Mk2
L/Askg91nYHUS5NxtFj5XMgP1SSoVm2qBJVRWjQIAxThVILMWW/lFSAr5aPmMyTX3m8P6p/3duBW
wCSGkiKYBTWdty3QNFaTElRAhOgNr2oqb1YtL51EGdzmbVHChlVYXiqz066ecqAoNrBUi6RKGyyP
mIGbFcrDZV3bimTkLIJHxCERRm2VDiLSJTz2pHXLZpLtbDYA3jxdVZF2uCxPcKTXGLQ6klzX7ZCa
EQaH6+5z1iSL07axaHFGJIRzRehsU61NkPkuce7ggbenoQgWZ9N2VvfGKRod4iJpCEqWFOzoRdXu
ZyzSNmBtyQbgg2jFXlX+eD34Vel+acNrq2J1dW3R10lRw8Ems580u2J6sPp//vzrWLKOgg7CswXd
/l3hKqup1LgwEi+hOEUYORheti+L2HJuQCtCf0PXZRNlhN9FpMv4f6Rd2XLcOrL8IkaABLi9cutF
aq22ZeuF4ZX7vvPrb1Izc5pCcxrXmol584kuASxUFQpZmfkMSewYLb3YGkYDeUHByGJnx7HgRX7L
tQ1ZXjo64BRSeELt2Y8IkRjaLXG70/XGAq+1o+GeL5Pff/+GjW+ztsV5nEqyQoli2BrmkzzfStkf
4Tj/5VMUZ4PbuXmRh60VErms1u8aVttTIe/6anJmA0MmU/o9TMpDVH8PatVh0eCUk7Kf+vgua4f9
9W+4dS8yoKaIVwFkfCSQ99+wBl9/22oZCsSgsJXita+8VDed/83IcgJX7l42E8ChjMZuX5/K7k6j
6JaKGn+bzrhaCBdg0yrWmF4gUBg6NKz7bz18cS6/pIkoIl1Cpd4+3j9bxs+zkMlXpzHFav7FxgRV
J09/Yk5uybZxA31fAbB2KzytvhDfl4n8QY6jHqVR0gA7NBbN0Spn89GI4z1JmsCW9PT5+ufairlr
i9wJSMEolCqdHqNfV9gk7u9IrQmS+/aBPu8hdwAiqHjoJUWuGtUv/XQ7TR6YoKxJP+Wy6IFo08MV
MNHhWU8j6Ay/d74ATYuMaR2aaFXrxAl9KlhlV0z9W6Tw4hW4IeBlnpgYRFn8c+XjwRDQeqaIt33y
NIGAM29vw1QkaLS9lrMR7rR2szJIJoXrhWBv0yIII6Mjo3fEvu4AG2Z0mVAZhZdJNOAo3q8lY51f
dTVCoC+9TOpD70N1+fG6iQ2vfmeC87FZmxHr+zlykyx/rlLMfydgWsoql47zYFWhYRux9j8ui3O6
oInYkPZYFtMdnb3miBNCFPzyG9y1AuvSVHTUNTTU+YI/g9hioESI7GQ3fi3ulrEF5dB9ne3ZzZz0
9NcSNZh0kWW4ngrsCWgDOefWpzyT/CVZxcrt5FdoJXwgyb+zwPl1Gvq+qQbodftp+mfEKzXY3kH/
MR+KQcS6sBHC35nivFtRaVelIV5xdQOzVbkC6cpIfYDakK0Hojv1pouvNo5LSQpLmzIqEBX86RvJ
Ei9H16zsRVNjl6KKb99HMwkevDQCKOb7kzSCzCGL4jEGDGmhxGowPupDg2OfANLLftWuASBo/Kgf
UvC+S5bIOzYXiRc9YhKiqwiB763nbS7HRMOGFirDk65sUahb6ZnIRTbN4O0F/m7IVOUvHj1qZNjG
XqoRwKwzNMdldR+bxv56yLgkn102k+EV1AAyQzN1LsUntCCSUsIO0AvA/aWe+aTmB81p3cnJnEyy
00fT6UXQ6M3Vna3ymjFT0tZmGOFFsdeL167s92E9/8hV/2/JI94Wpy8pRCW4iHLOrzKajRKFGSP2
raj9U5etnWZe0QxWa3y9vpMbCR4bebbFOf8YQKQuGQa8lbVNjHrTd7NK+XXdxkaGf2eD+1isAYeK
7iMQGlr6asbTnZYmD3SkqaUryUsXQengusEtIMjaIs8N44csLdUQsTBLywcIC/1piIlHOVBvSKmt
ZumfCrh91AiOkYtIdrb6rWhSAP63kKehh8ud89lQm3aQESVRrPu7EjJGRNo1ThdZwBvuQ/b3BfU7
c8sHXhUb46zGHZ3qJXuCPqD8XpMdm78I9nNJwRepTGWaif4IHtL4SxdYR9MhbuAl0k3nLqQ+oZPf
DN7oqnbkiVqOWy6pULSMDAVYBFnnXLKN6qFPCtQDHdB48deOCSChW6cY7UUZnMg6US7uqooZs8ao
8YFa89QPKDVDYqfz7vqWXS5CUxDoCbR/qAo4KHeGE99MJuSu0NVI6iSRb5uBiIF70wQAFHg2QzF7
4WjmAC26wWhDt5zjU0yDvcHaP9dXcblVWMXKBOdclQSYaaYPoev7L7UyH1ra38TZz+tGROtY/oiV
B4dDleS+0YeuVEBSWY8ds4kFsONLQDWutOuFcKVLn86JDnWV0JVT0DfNDjlFR+PgvwnTkkXu4rAA
0kSPBaLt45ygZ3XSj4CeuUn/mWrHZnwRdqy2TeiINZjtuDyZXT5IDZ4KAvQsO9tXTq2Pa2Dx/JEv
dDbCVehDJxVmX2sBQtotQ/9wEiS8y2pv+Trn3+dCZqbMpdJrEiQZAn8/zaaVTJldN6nFtEFg6jIX
vTfFeTSVGlOjU4hzWXkK+6QUkCb2n2YFzQLVtD+wbXgmguMhEqAkeu/YdZGiHIeuI2z5zpQbziT/
fTcMyzmb4BNd0phGrJhp6FbxcyibjpT2VqY9EBN710qCqmvT11bGuLtgMhdmAFaAwE0kbR+ZxW0z
566ki7izRGY4b0vSQRqLEd4wKrWr+cqtqtG7skq8619n0+lWq+Gcbk77jtEZX6eaT/2ImYDmOUe/
KAt6QTUiWg/nckESzz3tk9ANO1AHj/JNUPi7KKMCz94oPJa2HVANaNjoygXYBchDrcl9Frh49r8J
5V9ZK1sZpXYYY9BnVCePVINjBl8j4t8U7fDXval31nkITFQbeKYJjcBFbwTs7mDK078XtVtHOxlz
zNlfS32+9Sj/WazJ+WIkxQZoK5TA9cfXVs8sqEKgtS1w+K3MtNpRk/PEKTK6QOuxo6AMdVINzpGL
cF2bJuTl3o6aEc0CLkXopRxrOYEXpiSLrbHvQnwqJgD3iYxwFVUwZok6mjBSV6U1aT8q5QORTlmt
got0XTWqShBho3z9JiIPvWiwQbAAnsFgAaOpbYvfZ8H4kObtKfc1wRvm1ildLYFvdOHBXdVyTUdw
Qx1dJE6fhlbWCg6JaB2cQ8Ud5vqDmQaumUe7GVpRQyWaDNroSeMg4mlEJzK4NwERe591/L7Nw2jA
XrVftWPcoc2QYbR0tvOn5GFhSw8FG7cVR9f2OOdqCwgSZDpOojZH4CKR8HBGosIqMv+IASJB0N7+
SgYBuhOdVYBV3y9OllkvRwRRZlDnBACLdJ8TEwwJxs/ryWHLDhAIzNQMdGw0HjgYxXnWSK0auiqm
4n0PzxQA2F03sVWJrExcBMzS0AB+hIlIHRw2f57DF2X4QykUJOQPZKC1KS5YlujrsmppDUoKJCKU
dI8O1bFXC0EGEmwaHy6jOhjl2ddxISFeQ75UsjWGgu8i2jTu++elJIUNkPau2qcuk3vopkcWGl7Q
pvg8hbV7/RNtHdf1vi3/vrqZmEmtU61UQldPapbumzYlih0XoDMQfKCtM8RkPEgAPoXxFR6zgaHB
EYovFLh+6QiaOTTmTmqFZntlX1/QxmujpqwM8UgNMxsKFL/A3EZVKVt4Yr1RqAbd4dIZiewpI+iH
C8xu9SbeE8Zyn6jmXteI00BAYggKQVpaIsP7roK2wHz+c8jMxZ9W2xsHpNJHEydA08cnkBR+jSB1
HkOPPCm6U8lSp1ZF9NWiL7p8iJVJY9CMrjPN0J39AqLDf8wqFbxPiw4BF34zv/MjOUD3Im1Vp8ZR
bkP91JFSEHVFZrioSyrml/4AM5gMuA1CiDfhjpGNIqaYzfOGaSqKmQAFxTK3mnDqSObPONKN/jxK
k4WHOouNltbGNkknwXHbXNPKGLcmLerwBN0w9Amb26aHdk+xC0Sl0GaVvMyH/WdFXKkygtqiyzqK
G1Npt7f6Ho0zW9ZtAi2RcidqZQlWxNctmOZXQ5LDmJJCnlGqv8QhYHPgcL5+rEVmuPieABTRjJ0B
7fn+uZots/0iiepUkQmucuknZagDChMteMbS3CvNQJyntsLg6tvwRLKz6k9yqcHb9MH/Jhk/e2BV
ZF/bTVW4v75jIktcZMfcQciMUV56Z/khLiorHYsTTX6zRMSGsVmPUUzs6GBwAX0L/ww4+iayhpQg
ZWEc18hBn1bs8tge7cHJIgeTaHsiAhdvRrmzSX7m3Q80ZGJAzIDQNk6lLt/0vWhEZMsEI1Rl4ChU
TdAhvQ+kMm61Pi3y2DW1nxFGi4P08foX2jSA0V6FgDAE72WcT+tVO5hJhTUkSuAo2T3atoKku5x0
Pv2wlQXOpQOjm+a+xxKi3C2hSh94c3Nb+7XTdtAZ6l7CUqTqthVN1xa56iX0wxxKdjFmU8vHkcRe
1t+HYGSR2s9N/PcgmCXTn/eP83DDL6NkmLB/Zmc6sv95GnaBEnu1SOBK9J04R/ArNYtmc7FTILaF
hlFZYZwK6pat6LMuWzhnCDOJ1ngTBhGRPNm+SR2qjzbww851n9s2oyumgsEQUJdw2W5GcVRrEgoS
RCJL9r2eUCspPuTYZyNclgsiWc7zNo3cSs+OtKn21SAUA1tc99K1zza4JBf7mizlAG67WXycMJI0
guEN7UfzOHmy+7E+NwPhwL/3jX9clkd07bUW5uT8U1a4hP5kIvLY7aNzNsF5QJe0mFkdfNQGINot
8vuqD/cYhLVq9Yc+ioYtRca4yJBrbEik1kTIrnsvl5unOQjBuZs8TGw86aNofGwrGa23jwsL2WSW
4zAjt85q5UGfzp3n2W3n4pevZYfrHi4yxUWFls5zM2ZS6KZy7PXlV5r9bprYCQzBVXBx4gsHROtM
wfQt8Cj8mESYRkkfVAx1Y36jJo9ZHziR7hUEcyfV71So/L15cBXcRAig5rrBI7fjMde7ssQH85Wj
bn4qiGazIhQEoc3Ska2scG6RqFnehHWAtOpRD4P+XkPBxwMOFmfa13+PNUD8XhnjnMIn/ZwkAPO7
gDM6s9l5tRnfSmq7u+4Qm+F7ZYZzCATCbtJBzOTWQX5SWANleyJ4fNs8TSsTXIYI5kpqgKONMDLT
fouN7FOS+TeKTpyAFJOlVbLAx0XOsJyB1R0PeAI6lj2Ok9y8AJhkFruwev3fdm1Z8srEOOl+ZJTY
NZpboE63lFIIYdgM4atd49KEn1btVOXYtQagelv35j079HaqWWBwdaTDR24qa3fjMobWyWal5siw
SQYThb+PyWylzBB8G4Ev8O9VoBJIgLtD/Em6IUFvstT1B4oH4Bgqd2AH9dJoamMv0RQyeNc/2fbp
BTwdjEmYm1J5yFAfNOgeojUJfNwEGce6daRkgARS6MgSu6mG+yaPn1Jt8vx22qdF9em6/c2Vn83z
2KHajAa9oWBaG2Jc1KMvhRZZTbkraGLJQWtdN7Z5BFbGuGzZpi2NJhXdgUIrTt1gusVYnWop3103
s5lNQEcCDAJQWMCWvT8G5mjWM2iUUM+a97X+ewgzq5nuZlH3f/MKtdCe/NsOjyrzwbwT6hOcM74d
vR61THTyPWbJNrUBvb4RnYXNmLgyx+1ePIWRUlMcvUR6iI1nJrvXt23765yXw+WRYmIFG5MQ26b8
7psddNo6/ef/ZoLLHpkukWZQ0OdLaWAFpttouKJNv64bEXx+fnRlHvVJgaOhTMKrM0sVW1IfpRE+
EKnOdUvbh+e8Y8uOruJtIA3tGBFcMoj0oEimNcWTO7uR6c3y83VLG6xFyLurj89lD11pelR/CO0F
gJrUA/G40/+ADhDY4uLXjwBE1saWda/W5SvFyPJ4ABSpym+ClEJTnN6qU/qh7TuHPs4MLjqtP+S4
15CxQcfDtHQW73OtPihpaRVaIwi12+fnbI5LXdjAGRguLQSA29iDYtyZJfVDkUc3CdqSaEzyI02h
1NZDauIm7Rc/2+S2bb6BcRyM2d+ue8O2h5/N8M7QqS1lywNAA4YaKUc3Sr0tAUmTpw8F7LMh7gtF
ahUGdYXOV2L0FoXqQll5jS4JrPwX5z6b4b5MqkeSptQoy6f+DYSs3gZuD0ZYx9xNB3H787/k3LM9
LkEUbUHlhsIT2C55woTHHnxwj+auXegrBX33ZYcubhx4Tfi3R/CVxQBBpakMF5BpNttgNzswv7fK
qfbwGHkj+X8/SrKEibM5LkcEWpQ0RfWvIjPuPJCXGLrA+US7p3J5IlFmdN4j7F5dOe2teYP3OxtK
MMXB2Iu/1XZSOi+IyxhRB0r4QZ7hGrJqG+xuVGNxg1e4pCV0rAJePbPCyHpAmyXisOOi6AZdXgL3
w5vkXpTHhda4tAHZRKAu9CUQKTY7zocAGzhVztLrB/ucez1WbG6gjmd3NKqWyWtuAwN8qCRaLmyG
DCWO9q1DjifQ60Y2A9LKCLd/46SOUPqDkW7oT0qlHhV1vgfO1C26l+uWtoI4JtV1AwyIgMry4wqU
lgkgeyhSoiGy5+jFzx+vG9jar7UBfim9XLEyxglKU4pHaSvLJqcdP/BRVDyrqui7m7hNcQGIxnU2
zxGM4B1/APUKdZnoYrG5jrMJ/kl1UgG/6ymeFKsW6cif7B7cuYYwdm99Dw1Ib6CwGebG+ZXgysli
PDOE7iBLkH1mDoCfgry9tRJNh+sSDZhCyrc/WUJYoNQjHkX6l2gyMA2wl2MRg8xWZ2hthEtBoVEb
xTB2yHQasfroddAeVLrTq0+j8aINojC9vWvnJXHfX47UepJBhOD6NV602y+DL9izrbSzWg7f+gwj
Uita2YduX6pQFvKA4pjGfZntiBCEv6QUPsOtTXEpp2Jd3yctIOUEoipv6SCx/eYtdX+spbs2xuUe
Us6kBjEv2g8msXzp55y9DJPoBUbgcIwLmV2uoBmuIxv0BMikXt7lUEYN2HC4HmmWj3xt47hIMzck
KeoAqa1TyWE2Fn3P1J5ovDOmZj9X2lcdO2t1WviBCLfew2X5q2THkqrsK4CNXcOsrGxqbIq3PvXz
9cVtZYS1keXfV0ayco5apcWh9fP0UwYJWJKBTFHCUGiWi2bYRN+Lq1JZwuIJvA7orGmfG62ywK4q
zDub8cGQwT8JMIx+wfUx1EWB0Vl0iJaHZig56uNDPN92smx15adRNKaxuaKVNc41CjNSqsyokYT+
83JORZ28N6b7C/db2eDcII7GtgQqDytSUfAM6TPo6nyLgELNigj0STRmS1GTWXNnHvA0tGNjutcG
+TgRad+UwWHS1cc8n9ywCnbhMNwlLaQ1g+zUKQrmmRS3Y5qVM3LXJxiVbMf0e11opkXz+tmk/ilg
CEptk1sqbU6sBLiRFOphHvT9XEo7aeohsFVqVlvkp6EeQH2VYbSc+T+Mlt5JBv7zXvUjq/SV+6Iv
aqhHjZ+MaPqWB5mbNt1OJZ07BOAfz0Go1klZbY2Vv8d4zzemMgB5FDdn8ytEJh4x0/arBgk2rhtE
UBVtBWGM8mCMjRETbw5cZMxokmK8ErcnJh/j5psaejMULqp7I/50/bBtRZK1IS4qVgxy3ACBAco9
1F9mY94DDf+19+U/tIWwTcO8pqjvIbflXDd7Oe64zF4RWYWgIcSNLuiagyZMjQzMSM5wxDCxpx1z
L/ToXWLT03iUdhBX/yZiqbk4GZxJzmtxGwibRTXW6bV93KEKfAmT3fVlLYfr3cHgTHChqyg6ieUp
CRyto9acAnarCRBmokVwASuDjNwwT2PgqMPL3OYP+ZSAMaSTBUWAaCFcTQMxbHlWeuyVlH1Ku9u8
Eyzjwu24jVr+fRXjlUkGC2OD319EBRrwHw0eRFN3om7U9WUwws0IV5WJxoaE3YrLtreGhHyRUt+9
/s0vEYjv1sJ4XAcNQx3TCzACjIU9OxiD9uof8Y8K4PeFwswzH5gu+DxCm9yxledWqsceNlttv8hp
xBgX1pyuswDkbG4De5HT+Gsljbd1qoDIAK2MSyYXk9oEVxuzxUBJw5T5dzG0EsA+bSfUCtl28bMd
bm1dlYNXbGgDh9b7If/uZ+CXFJzTy7YRtxauTlPKnACXVQdQWRlc3Vsk3+lJs6Dnt0tt5UngIcuv
XYYFAwPeug4SLh4wlTBJKUAzuViTPQ2UKuad8al0e1d2w2NzM4jQUpdtgrfl/WOQh0uB9KYyyhxP
1FmANoQy30621vi3oApzdTy+pmiI5KlZAtv+fexFfiK0zjnKmGNW2ezhKGRnvIHDlAM9YhrREUtl
Xz6kcCvlnCWc/BkKL2XgpLflIYHWc2YzRz7KNsCP0GAWrW3bN88by/lNSMFTl1Fs7Azu/0r6E1HD
ZYztBQ6z7NAVh+FVL4gyaENewszosSPD6ZahxPZZ3ykQQ61EaxLu4bLoVTAu+6hoSgZrraP/BLAG
/IvTg/SqoKlE9uFJqL0qOA6Uy5Ll1BTobuCAd6oVPCF92f0NQpf5CkE2l+x9exTQ1whXyGVNMG1E
frSch+nRV61FxsZ3dDs6UN2Wj8sQuyHiLFx+8doX5BIopmQV3U9w5Mewx7x+eQo05vl15dX+bLNK
hPPaTggymhyIMJjS54UiYsBwVSUxUkd/NnamFz7PmQUp6kXkjjhgi85t+ZtoWy8uNsvZW9nk1uhL
6NtVJMOuUsOSK3AQfc383cxeIUuRiXA+2yF7ZY0rGYYuCQG8T1H53Ps76szovDMrePj/afYKrKl8
5VBDx1YvekhVLhhXlFkgPehtA9K8GdTsFEGnX1mi1IW3/LM2lS8hpEGPC7WDteHx7bw/d7vANT7V
L8Frjyqiu1UBqq1+1DbIWK3YBa5TBBDbDGyrv4CLo1kx1k044y9o2RMtHSl+JiIphuvugvz+PswA
Fmui+wp3Mc3JkuvnqH3S+kM7gDkmvZelw/UYuln6rRa0/PsqqAHO2+ZlhQMhMTenumU2IsDwdp5D
y1hH7xKIYb6h7E/NZKhTvHjkUkTM+/glO6iovcQP+EtIvHSQsyluNbSh6tzWSeD4rLdMr9Rya36V
FMEw33+JImczXCaQtVovojBaMsHoDN8bO3rUHv6lpGq8kD3M29e/0iWNwVsMOVvkcsEw54mMN4al
eJY9tpM9VLN25lY7aMPtMXknu8refBCaXQr/a/vJJYTGrDLM9sJsfNCO5X2/Xy6dxb24QNk+V+f1
cTGyj+REQoINnHCEIpGXTHdENAAiMsEFRtaBcLGHAK7DQuCoiq9odDpq+lPwoTYT2tnZ+bZwpial
ORNYkTsrSS3tOPwhbuqMe3+vPRe3/n1dW5OTu8O+2gtMCxbIYyEraiYgW4DzKzttBzns1Opv0S5w
ol3zs05hNbwRvx6KTjfjI2IjN1WlYWZLtQZXsSEae1QOC2hCOvy9sNT7U8C3jfVcqyYwHKCKjZBu
VK/ZyZlVuuC73xf30d8/7HHmuGgS19AiMJZI3IeYpK0zp8M8vd4K7viXnEWcGS6axAyESOniMukB
gtyoKnVXRQmLmnJ33UO2Y/0/h4xxQSQvTC3TVRiidWlFqMyL8m/Rv8tSDAIdHwXFlcHffbVkmouK
ksgxIcnemd/o+AIxMkcrwHBWv9aisYrtsIje3yLAsbAGcVsna5gai+kMDgcP5y0Gk4z1mjv9jYYR
7mL5/2grHppksZBWbbtWXpnmNtOkpAd7CYuc2onueshpp5Jt2trz4NSW/DmuLFVUnW9+vpVFLhhD
SX2MlMmIHPm+jyzQWDnVabSMX9VX4zncL4OAlvnpusdshhQT9MogjsPTNv89dSkIhrHG/lbkG6k+
+9qPWvRGs72RKxtcAKnzuDUmjYLMHpjgHbMbCwP40mw1XwcHg+v77kVUkG9XrSuTXIlVymFmTnIY
OdGXJYzIe/Yw75Y2w6KNIIIHCK1xYaSc61ZSQJLthIflnh8c8YTryfai4i3uPm1Z0wlZ+MyBR1iY
SN8XdGgpkHAcgtjBAJgC0elmV+97lHcn6pIbGdoW3nUX2UoAMAi2ZNTjqgYy+PcGa3msSSzPkUOO
0b6+Dx2cAghOxjdk34hS3PLHc/XIO1ucr4RBTmk1mZEjPcsedZqTquMA1K75SCGpHeSWMTmC5W0c
ATT+IVhl4A6HGQNuP/tBZV0TyujhOZ3m5IelgNWoxSy/s+qbylG81JUc7em6WZFVzmdyIw+nGY97
jkEad9RcKFJ6uiqa7dwqZLE48CmAKQo0TDyONwzNWGaBihrhj/FaHgDUupEwxnNonMlRLOXFdJIf
1xe2/OEXX/BskUf0liPNJiUzQydD47ceXpNecElc4u6FAQoUAxAs+G48/xrtWtPMGM52Rm+oZNoE
JINxWTsyLiDXl7L1OKOTlSmuaA1Cf8oGDHQ57U8QMQV7zQabLESogTKnjwvcbUEbiXr1m56xMsqV
sVk0FA1LY/Ts4qdy+JKmx2EQQTUENnh2a6oTpIKJIOybt4P5JwIPOUSnr++eyAYXNlhWhYrPosjx
O90ux98JKZzir8XtVLb+Qm8NhdXt1q9SH+FXDp3U2BsBtXzTS0UevR1xz1+E1y3xlWBCjxxG1Oeu
sttD6klucAgyWz+2NjAA7vWN2yp6gDWDVCemrHTDULmdK+IoCBHkI4c9Rk/MjY4h8DQZSh3/PrAr
L3LSXWcFLyKNn82DtTLLx94x7iVc43Gw5J1e7JNAt1oCPcL8I46xssMFXBImo1YVi/ONo92TEESo
yg5TKrZgGzdzycoOF2IlvLjmSoL1YM7mi4K0bNo63jaARcNHw9Ok6LOJ7C0HYuWLuRmYRYtpKOiR
azuyDPbcyHejbViqrezFhcBmoF0tj6tP2ThUKDpQusVT4bR+b8cijbjNE7yywNWjiVxStc9Q1/TT
MzUeoSBgFx8Yh1qOMLg0UdGAtlPh4zkBSefQz2+1Gjia/F3m+ofpPuvs4EHz6p2oxNhclApuPZDw
QBGGl3WsZlpGcV/jMEP92WpUzcsxKQTcvAigtnmcVoY496vxeAecJS6VfjpZOoV6GzrvLuv7Ty0p
RG8Xm84A7nsT0cLABBR3pjp05SpmNqFTFveJ/1TNgkm/zV1b/T63GDrqelWbVegUOuAr6re8GG9J
1AuO7OaWraxwJ2g0+8oc6iZzSv2AehOqu7YcHGTzz/XIIFoMd3JMnbVdA/lIvNriHUI2X7SssVW9
ExC5bMfxhVoFXQRdB9kBFxCqVgV8NMIr0rE8/MD7zkn5Ru96O7yrrdral/ZeWM1uLm1lkvtOAx38
YmGNdIbEtHvjNVQzWwpePrB/KyPcZyqKoASvQxk6kKm3kuClGZkrF5+vG9m6NqIMOe8e95WoX9Rp
XWCIT9p37uTmHrjVXIqAau763SBU4Ng8QSZQCyBpAiqan2su/KEu/Q5IjMCsXHnWDt2sC243m+69
MsGtSFPCuI0bfBzAnW5GbYptSjrb6LLbmpq/r2+faDlc7JYTzRikrAgdmt8bysukCxpBl6T3S9he
LYarjTsN77K9n8HTloa1nbj1S+lSZ8myrcsQuLt9j4dTZFpPpEm1XZCtbHMlMkAREpmLEHeM2sIt
+FB6mCy159QZHMzXCLl+/osr/uMb/J1m1tJOVRsc5N5bbqWg97ABGACoZWnixbYmcv2l0rq44pzX
93YjX1USZZHVeubni+un0FuU99ohOCwPmAucRfgGsBzXa9a4ui8vaA/YInbT/31KvizQne4kZVb2
G6hg81U95m5tuKJbznZXAaEW71/gmoFk6/vgCOXPidSjuQDfIJlny/t+n9iDh5R/EiGTthd4NsWd
Baks87ZvAvRd6c+0vjdmkO6Pn66fN5EN7jgEcakQP0H4mINdOd5ScjBy0ZFb/s7LD3VeB+f20VT1
Sp5LgVP/7Fz/2J1aYkHMNJ6syWs+ZYCVpLa0j7xun/+8vrq3IuyKaX7GOQ5UXzETmB7sXLH8nWRV
j+hAHXRbMS3gQzXLt1rgTOg3KXKv296OZP+smoeAdmzuSTfCPYtRvQ8yugNQVbSzSya+tjzuCJBh
DqdAhzNCWSV4gjdaIZRCbpZUbdZWgZjSixDym80FGX01Y1H/VnT+IclPRw3Aq+XYnRahi/o+cPU7
/5DYyWFh388DO/BEBAqbp25tlLtaQjK2BcgYbsoeg31oR8dsFx0Uz7jBNV1QzG2diLUpbk/zgYGz
2PdhyuigT0ddSidP8oWIj61vt7az/PsqWCrTULRphdMdg5r0i7/rdtnOv81M3JfZx58GoP9z/nSL
y65MNoXszzkB6nD8qaZesE+OhtMAieqMf5Y2ZeSI7hJCZ1k2e2WR4n+qVuP8hbcMup/f0UW3s1Ow
0+4Hh6rWCEVczAkITt5m3luvk4vRRWRIc99ia1svPQyu9iZJq/3SLNkOIYImIrhd4hd/CtfmuDid
l62a9CmcMz4sShT9nu7+XyLDWxFlbYeL1TrgQXEZoDaqqc0mi7iY14fSbve1rC3NKu80xFBJcIHa
rFnWRrngXU4qlBBG+Myia7M87fuHn61r7hQL5H676yFTcPT4iVmdKjVuUbhH9WBsnjDfHASWHH65
bmQzJ6xWxLepDL01tFaGdwy2JDuz87qIh8QtXnfs6efgBDYGj23pENt5LggtIsfk52ezmhnyhOCJ
1s7olJ9yD0PBv6DEcpt5/lNwL7pdL35+4ZjQM0K7WVUuZ9KzaoBSKBtxkcvZPpt6Oxgg8Uuk+9KP
BJ9uK8dD5OsfU9yRG9uKjU0FU8og70PSvRLdf4plGc0/UzpVXfJT8BWXiH9tbdyhaytDH8MRBo0T
aB6s1ImO7JAdBiCARed70y1Xa+POHaZgel2VhqVZ+z0r/mhKt/OpqO28/a3Q2gHPmybTN9dZRcpl
xiPpQvR3ZrwLmAAJ+cxq0yPIAK9v3GYQgfgxEveixcyXJcMkN2rToWTAlFkj3+a6yMe3F3I2wOfP
boi0Mexw6fjpv/qf+wKBqrFHgKsWQvzBWfqKgMAJ+5iihXH5lPQZibUIC2Op4SnGb42IuIpFFpZ/
X30i2he5asaw0EkPqfmp0wWAC9HvL364+v0CDKZmGaK/0wEemHWf5kgk0SiywJ1SIwbrTtWgHTbN
9zJ51PLD/+Zc3KGUW98nCijJHBL9oqnrtyIeQZFzcUdRlZqqHlRsUV8b9iRNdxhCtpMAYnx4Ebq+
ls1TT2UDqQI0qYSP1XSs+paouMxW9DiNR398lpXn6yY2P8fKBOeybTqC3VFFq0jud23xIIkwlNvJ
e2WA81gih/UU5uh4xQdwaQOVV/4Yn9TdgtLuboRXA9FyOP+NSxaC2H3pr8UHVTsWuiDHiH6f816J
KpgmpWjdROmNGR8mXwCfFH1xznvzhW0skZfprxocbcepPvi1wITwi3AOnLRRUuQBvCq8zQ+YDLhP
AGPXdx+e+IEI19mFudqtkshgmBKuamPztSyfdZFKkuCD8GTSkVRRwOLxwaUwvyvK6jS0oSCdbH8T
VWEaAaMXOCnfx8RBguxBq+KbN/Ex6m+l4sssfHBbMtJFKUHPNrhvokuGlHVpBQnUQ7RXX+LcYoNl
fsZU9j7xJu0ovBWJDHLfJUlpGwQRCnmztfOlC+gYDjSnwy/SLkXfUXh7XuLIlQXyz+ZxP2mFNiLO
4Kq5PFRBtaR1APZxzD8FnmV/zb+ux7Xt6/p5R3lZaKjHxFJG4OWzDIMM1xTJnZD90R9IhOp8WzhF
uPk/3+/iMV0O5UY24OZTghf7KnYzrfw6q0pmRUF3W5iK2+rJzaje6mUkSBLbJ+Bs+v9I+5LlyHVk
2S+iGQdw2pJMMjOl1DxvaCVVFed55tc/h06/kxTEIm5XL/osuswyBDDCEQhEuDMIXpdzqCkVdnZu
PbO9CCRO08i6+4PRWkYOTyB1+NX9+8qXQDELT2nMKyG5jcurNuZAEs8E44wawZULAk5oDI4eW+1k
1Lvc5+zS+r2H0KYXEy+XEvt4WftQma0M3HvkJtacoFFPSoq+8DLZ9al8rDXlolXaWzEVd1o3HVJf
tBtBcWstftx2zNXPRUAAC14SE3cipowUy0leRYaOTuTiyigHSxc+tg2sbubCAJP8Jk0sECmEPxQY
6+00N/ULK445D3S8VTBOJ0MoOjAzGEny0AIRDuExxPMM0H9fJKIJCEpmACIO2upnE9zFM6duyft9
uouL3w80NSoDei6pXS3sR7FBe9KQNbvtb8GzwqQLWtX2cijhdKpEcA1UblpxGl9Xk9HFx2bOptkM
xDqhj8tqXlq++ELw+tCFXtRx7PCcigGBwGz8csSgP/Kq57q7IeUp6Tkm/hCh58hgUSAWdBKi9cnx
H7tdf9l5yaNxSSzhBGlw13zlVSZ49tgJV4Ok0eDX+Dj9yz+droKt28ptjxMCDP7cyyHXHhP5aTd3
JOphb/hU22zs+NrctSibSXaO/lNe2Wzd9wzTgFC8jP8y5nwx1ovARIgORn+sunivxxnHvde972yC
gRopCcOunWAimN7C8WeR9XabeFrD67lbP8zJ2RADN3VX9XpvIAUb3exqegQ1pI/JPfNWc7N7dIZs
B+16grywxmDPaDR+AKJuXCJuJRc62k58Ld/49z46DzB48GvbGo3Qb4nRwhiNvAUQ1ZnYB2UOY4lw
2eN1ntz2yo9EBXdI9WPb0nolfGGKQaMm05TcDGFqup1d5ER4q6k87Sa4HKH0Ijr5ETVyzjlB//qt
1TH4JPuZbnxuZRGWBzVU7poyv0CrwBNnabxdZPBJU4P/3Gk+CRQw8Ag+3HKv34o3odvqVg9CcmVX
eoOy50/Kr6bSi21lcKvzR1nLK5TNQtTEjxmUTMTBwtguSJPxsCfuR24Ndzu0IV7/1WfaSde6rsP0
c/8R5V7+EOJ1wXcCj3wknUeb9Pj605ygAO/KV5tykdeYskDeMtGSteoqe8NRT/lT+4OKBPNazbjm
GGiZZaMzBAm++s8YQgN24+FVRcDXGENQf267zzaOoT/669rQKtPiFQwlnTyIjslYWFqoekb8GPFm
gLbDAVMIXw2lndwmXQwcC9D+I0/ePAiWqL1tr2a1eUr61yHRB/TVShepclxXWE79olu0/af5VdgQ
dPJm27fUk3Cb73Iv0y2O2e04AF/eV7OCgP8rrXC+TUfJLd1xH1x2DsiXwKJgOjzyYxrQfwYWzKx/
NaYKZZbECW4lvfxEgskjSBq601xdgHbGDmJOWXT9frfYUgZfyq4rTdJibeGcPemltvcnc2+m2o9M
rvfK5O+arn3J4/qYl7mzva8852TgJfbLKZZHRMKMLi5lX4/vamEPHScEtgEU/dNf9xNV66qKW+TD
fjrbancfQCy5hwxPoB1EbjcGxYpvHw83VhmN2rhXqsxuyhh4lrMZYZA8wT3R+CTeEHDOVG7u8Uqo
NKK2TDG7F5htPfq0QyerHwtwnpq8k2fV689rYQtQeTMk8wSZbgdUu91uVqQXrSZQlEEdygkkrbd0
lLx3bSJ8QKgcQpOB9BJA0ctKp47Hg7qGLjKGLiixJ9qCdGZbI1UQxFTBtFhdXYMebRKvxpKHLRQK
2f1c2mD2M+6NVp4HdGoHT8EdnaASMGQdRVbnSDuaNUu8W8Ha/i4Msu0zupjrvhChFV07gXBrjwEC
sBRa/bHf0QOdz2TCcRh2rK+FwmmfjKgbEY++pBsH03R8fLfH+EqBShAdkXYn3iTVqlENzZOocqCN
m2X3KSF/UEoGlM8k5Ycygm+At4s0fNnPJp0NsHedpiBC7UsYPiUeWH/t5LbeT2gYky94D5WclShM
moDxImWW5QJzP/WpR3lfV3iDWWteTos4EkZtdFVmExFtrFNV6jHEF1Q/K3JvFtK+EnlqBKvHy8II
9cpFVj52UgU2C0ywtuYBCtro0m2Si9S86XHAqPY2wK9Omi1XxKQfpMPbeEYngzM65am7YC7YxY7m
JJeyYmtu5JqOud+2uXqogMWYyoyibskS56ZRalZESzCYqF70paMqs9WltxHvrWH1W53NsDTAQTrM
bSZRb2iPsfnQCs9Vdb+9kvVMcWGD8bhEacIyoq4t5Fb0FN6UbuHJB6hX0oCdLoq/qVUuzDGeYUB9
T60keEao/BKUfVt+RH8zmSUtTDD+kMRjYJoDJjn7cNpFfQU+trE4ZqLCuZytOx7UsGVJg46pwiaK
aOfOwj7SaZOS4SmXQDsH0+EaCH8oZ8ZP8MBycGgVHRYGmRSRQI9KnXuMxSiYPw+LwpZ4E2f0/PkG
dAsLTF4ol+YwQ/kKd/fPJDTzGhejZuio3va6VXxYmKH/vsAHCAnmBukwaDELndVV7waQFDwS4fwW
5NDN5OH3arguzDGnbt6IVWHMmKYkGHklzZsJW4mIDu7mb7z7bIhNA+tKa3HCI2CD7keXvs/dD5lH
F7p+PVnYYAJW05JG6SBoitHQyabUjaEL5u6P2aZztbCMllHTETmvGOuep2ggHcRQL+hCv36wIUrU
uvMJXjHa1CJQd+44BeX1GpV5tkD/goVLZIoWz7mBYaz4MDpvkiVZCZxP8FpPP2w73+oAgbQwxVzw
BpDVNqRGotd/TDuCVtT8uaus+rl7Fa+LgwL6oODeRz+zqljhG2/Gct0Xz+tkYnjuCrOU6Ph1nBrW
qL3NxA3E3wqvyXf16FiskQnkWmyMkvLuOkJK2Sp+SMJzz6MQXY/i81KYKB7b0NfVECPeMcbk41OM
FuZMvMLQVFraWffE+WprmaxkYvJDgRNSRQTGQVKIsMlCj1r9/WQbx9TVbuQHxaOdtjjgH7atrS/t
bIw5prR8zrq+mkNHm1/R72eJYmmFY+32gWsUu7DnueR6fJ3tMfFljGE5Q5oDgwL3nwymXngPzo83
SjZW25MVP/LK9zyDTLjlY2oMNR0ZjcbTLB6Cv0PC84KYGEtH6E1GuoSaUFdayZQ/lc0PUQgetz/T
eifowimYaDKGRDf7SKS1mtkVcYLYyoVgd4NVmTiIZVe25HfTEVz/ireBn0/u34/K8wrZCKuEeYLM
IR7G98Xv7Mp0ZTpOshuIhaqbB+qs0xBZcWPJFjihYvTa8pqkV2sOi7Uz4ScH+hQWYKh2oqnYSaAk
qy8miGblwa2h327v8zpondfKHKDl6EekibHNokqsfvhlGL/D7r2Oit22HY5Xsu3Dky5XcqSBwiFK
fsXlZEUST8Vu/RnpvGts7zAY4oNKEHCShZfpf5q9xRvJ0yzRSXf8OFvH4X93ju1Ba8Oi71TTwBNm
1qAi5KqRbNUh5/DkbRuDHpESFt0oYU2kT8Eomx9Nqf+rBoDFvjGAISqyPpQBbNTOhBGgHNeE3hJv
6AxH62m6xYsv7odiECQuBF33U+wcfe+jz0jjXr+KQACDqN77V7z3vj8kIOcvxUBJR4p+zANUSvRr
esePjv0e8h5gG5MvuBkI/SAsdsiY9JRNVUXIsOQoSq6PSh0ptCpTooes8nxMAYx29kA5ejGFYG+H
FQ3PDXNsWqp2SmJUKpAiSX7rBCQzUrbLSO+2UxdasV7ezKJ4rcnBj22za265WOXnji9SOhKMU0gE
5FmJ9NJA4GF+2f79NVRa1LZ0BoH7VDUE9AfgFi7uK/NJFW5q81jzGOXXInhhhW23Jih/ZoYMPyyy
klh1hYu4IGqYtelrbh/bul/8W4I0mLRDmOIYstf4UDFloaMFNGQgjnTbgTQnw8QnV81q/ROdDTLI
EUAldYgzZKMN+A+ii/kisRtnGCzlTffoM4f0mvGms1YrDssNZZCEyH1SVSEWKXuz+8l59Fo58xHy
1J7BD+u1TG5pjYGREp1EZVigvkGfNrur8oBZIiCX77YX8x043F6i19qm84uN6Wy75yqiLE0ziKIE
0aTHKfyTIhgBgw8kkC6psgKqoHccW2vZMbSx6aQw2EUkwiwzKbJq6rsJ2fF/mFDpgxXl/MZlxuG6
zbqfnq0xK4tMNEe0LfIBUOOpVv7QWJU9Pos/SWdpL5TNOR+s7QWux/rZIhPrc9m1qT/JyEDq1O4g
SjKYpzF4SeaEY+gP7nm2xKRVRjv0oSTjItq+0Io5zgFLe0guaVGn9vSf28tay+GWn+1bYqW2o2YA
ImeIM0r9iNfu7EGCGlee1raa8wqKq4fqwh6bYDVUui6IcciFl9KLcUQTjaNfQU79drgsHMGpnreX
x7XHXNpaKQzHNMI1I7wUweN8WbrIl+2hREuBZCc/McPu/Y8WaaAsDp2x7htTbeEoyW9aHqEspaBu
zyer32kuRJhtHicF5xOynZFF3sogAsMnDMwrudSRs57GogatS7crJU59aR1SJJHO5uiyqH7u92J1
le+nSRniWiXhEkxX11/oqD1/SnfoPLn41bRhYYwB6iodVHWi5zcYqKD0+1jEqnv3DNWgoais2P/1
N19uYY6BsEgOUHhqUd0kJ+E+/Rnaha0dlJP+pl3T0Bv/e+VSEEnIC4MMiiEDGsMKkhqU8zUYP0lf
zR1m2pGiSzv0kicW73lnHVwWJqkzLb6f2gpS0fv0gO9sWP3kxduLN6OKbizzCDrRA2dT116ulmtk
0CxIpSEfM6wxPtC+8X4fIGGXrdLmtZysnrOLlTFIVslaM2EiOnOG6ipULwZ1sie9thShsgP9GAYR
J6el3vAtpz3b+7yeL3bSlGMiFDoW5oueOV8KqEuqOefSw7PBoBca4LM0p8ecP50ycC1D2sXQOHe3
1VeExRdie9875ODN2KCKpuL1KsPd6pamCsEusgv0RhxB9HHBA0neupisb9YDbWpSXLMbs7Qq/1cu
vyZDwztI6e5sfSEGPtRpEObEBPaLnnykXCL+ZfCg4ILDZyTjLYj++8IZhlKs5rLGe5yvoY93OPn6
YxJysJeDhjKDFmUcJ2qVI1UOwt7pwsSu+xtVL6xSEa0mza1wOHE1LFZ7DpfOweBFE7QGQbcJ8F7b
q73XYHkz+mz9t7o81BLYiRI7Nu8iYodEtgtdtrvqtpJ32yDC210GQ1KpbRSBhlo27ydy5bfHsnC3
TXDQg33B78pIMXNK2SgZWEDjW2Ed7FI9Q1N2YvdtdkilmJOec74n+6Yf1ETTSsgh4Knr/8/8C568
5yIwdfONMGCf9AdF6wqpxtJaZ35prkBX1FrN62grRxGT6mjueh14k8jradcZHBUmCUqSMFXLDO9Q
9FpHyWzl1/QiO/goRpYn447HesxbIoMnUTXoivBZqslvijbB8FXI+Vgc//gmx1OrGSECQFKqHpLJ
EyGM2vZ4a5UDa+gby8cla9shOT6vsIgSCWE2Dch9Rgnyg4abxwdReNi2sXqnWXwlBlFmdRJbZUJJ
TYp9WwuO4SQ7mp5bMk9OeLX/bgEjCgMjeTsNYwJ2T/BE/0NT0rjVIUZhmney8IKKgQqSQyIyz7Ft
aXIZkXvih1aY/i6qDi8olZUXglWSnPMOz9tGJvMYVSGoIlwynDx/hR/4LbjZ+3df3m9/Lc7SWNac
OGqnBsNitAco2OdUrsyjJQteHsVxPPaZa9AaDL3QhM2c8h1UH3v0X+fq7fZaeHkoK60w6rkZjTn2
LD4orv6M8cWf0m12oD1hSAl4fQu8HIdVV5BArSLGKi5lxWTr0MlF1+K4Jxgwp6wd07WOeeZpH/MO
FYmDGoTi1iItgHyylKgyngyl69lNXw00b6FdcmegojZDj81SUR8p3BJ0EyXv/ZX+9Abqs/WYDFSF
A/iXcNtt7jVj76uctHH11ikRkIYTohoGW5Usi7ZqxLCGHEIaebhVuFNRnYQh2qPS69G0ZNth1pdz
NsccKHFat7poVGCYxQOQQRpLHQ7bFtYXpKP+TvDKC4mHr9+q6qcG08MNRA/aXVZeBf1DCs+3p5pH
QLAeYP8aYksgSOH6Uo7RexJA1HiSQCiPESmeeueqEUxLEswpoj+MHXruc6UPhUQDYXKdHiXDOPbE
PJCy5bRlrDaDoP/oXzsM3urGPGsyQTuV+EbeyksBD6AFKAIUUH6+mB6BXpD6f9H8W/1YC7PMxxpN
2eiRlgI+LjVPcpLd7AhWtCvs8J2WqmPcL9N9eMutO65C/dkue+nryr7pjBF2Rwl1xxHUP+BLu1ee
KU01mgKuFVu06l/qjca7zHC+p8zcBEXwRjfdCLnNIjgFMQoDyXMSvG5HwCpaLRbHxBjkKUdoYpg4
pKXWlupTlxt2Xl6FQmF1amQbFedC8wfnAXxIChUANuiiF/CYaNogzgbaoorf6sfslBDFrK/9A2bq
rsEzPznTIcZMU/a+vcx1VJbPZpm0R5PKIM9ElZbFJbcI3ODOP0qCLdwZD9WLgJLBThbs6mF4oDJr
fs2pG6znxgvzTC7UjQOZaz3AO1/lkNqa4b2Fp+8aMOuXkHQpnNzj6ietXoUXNpkwTdJMrwMVnzY+
QM8FuUNy+Up9tbQ1HiKsIvXCFBOa6iAREhBchfXrCaw987uZWX0AMoTqEgyldv5rzm3/B+eTcoya
tAq18CSIBughCoXoJvldXpoAoewNQ1yBYAm2CiY1yHW0Vs+r3/GMMjHZE3CEdz6MgrXEMsuPcuS4
ynrQ/+uoJhOQaaYYARQRcIvq418tkW59UdsFQulwdo/+zrdc4fzJWArtsm3aWu512EkHVyleTfG9
Em6G7Fo3kSBBRLW40VU3DyHrYljbtnlLpHu8+HA1SMHrLEM3eEPQtzL6O2HOrVGV3W0z60GnEMPA
yWCYosF45VSDXU/IkD8YJcrWyh43exwVnRVefbbboRPuVeDB22rQnW1+c0ot7NOxA2bXkNLrD40d
HOer4gCBtHcuHwi94X77hAtbjC+2XU3iMcX6qPhnWEJQNdiJN+nTmFod+MxMh3fl5u0o65xRP/na
bPgUUnw0w4GSEfV5az5SvevADU8lt8+et0b67wtf6eIqrCqCokIHUnHFoce9CjkxzIuhiiE4Hcc1
uStkfLPodRmibADq0aT6b0/Su//wodymV6Ij/co9njj9KpwsPiFzGhZDPHbyhGifywct1O1u9jkr
Wg22hQXm4CMxqjI1QU9mk0dW1In7qP/tl7z8dv1utzDDHHC+YlRho2MhI/geIRzjJsSiSq3NIfhI
vemOE9qrueDCHHO2EVUb/VShJcp7E9JJUKHaCbt/RC/ED/GF6kAjDf7F62lZz14WdhlIgXbCLDQz
rrDyLaW1VPZCYKXPVgC6jqfqQJ84wkd5tnid0Kt9f/K/dsEt9jUMskjPmqiX6QhX8/vzgdGF0q90
FRzKd+NycsHD6hquiJdG6WfI3e5tH5LY8Z2m1bskM5EBF8Z9CV9tf6vcFGI70KFM9XWFGrQJ9TTp
E9ppi84rqJWbrmkLjxhtlJ1pL19VvHmh9ZxwsakMtvR10mAwJM0+C5bVMXZ79Q00QARqX/TFIFTR
EzVeR7nVv1aVx4Nv3qYySDPKY25EtESr9T+C0pXNU8jd1HV4MRRZlaFhSFQmKidDCAetQNarnZB1
CtZ8kPZIcx1Bt+vfAG1s7MTLdXk2mdCcjK4NqxqnUqC8dsqNqXHmUdb37bwmJgSbTkEsDDgRxPxm
KiFu/9xNnCc4zhLY+dCyHoNa17Ftkv6z0T4m3mgy7/eZgzuqjWgQG0SSPGXWVO3bjLNHPANMMEUk
HSKhgIGmSa25bSyDJ4jwefn8nnz8+xk0JngGMnXQkUMSFx6Kp/oASibJht5yfC2gp5AONFAwHPat
l3s1/lc882YaVicqZOX8F9BNWKQGdWPIZl4ClQa7B6V+81mESBIr8uTrziFo2IROZoJKhLFLD7xe
/T8ceGfr1E0X1uUa9GihLNEXls8Dz0kKW7yZXKoFYUIIwts+8VaLEIvFMse4aUZ5Zai4YYXl9dD7
tqg8yuKNEn5sm1k/V8+rYgAjRcm+6ANcb6SxDCwFubkyDpcQsLdTnxybJuLdHNfz5bNBBi0gkdyl
E52jBOUbOdI5wPTdTCwTjHbCgVd8oNCw5bMMdHSdLKgKEeiccHtIjvW+RXsOmOUO25u4Xnk+fyx2
hBKcS4GPtmUMA7rdU+5UHmYO9+J9chAQC82zcMNjVuB5o84gyhAI8QA1eyrGJbndFdKvx+61g5hj
5g6tJXHg5Q9Z8r9fTWfwpe79PJIMpCOyRxs8wuv0XT8pkM4IwXqoXPMYaTjfjR0E05QhSdoZncvE
o9PkiTd8hhnvFYSDmjoDKH0/iRhyQ+4vz2+KhGKU+rbtGJwg1hnMCHI9qqoS50o/38TSfRo9F8ld
xDtduF+HwQpVNEis9T59gWjRz4sk1Vau/P1sf5JyOdwmdt7nYUCjCMUqFmrUnemdlwKx9K6h4zVA
48/zhwT+Ev95unAAxjxQ5KQCLHlCJ9ZkiFocc6T7ESu7qumtIeE1ga63Q4BCVJNkjJ2B+uIr0s+J
H+V4CKbtypiZc9JrEMD09uwln0/b4oWRWT+T57/wlIVN5hMaQ59oLWVc1jTaXCseKj+1ItHatrJ+
iC/MMF9Oj8JiUKj4pnaa3eJO3/u3o9NY17Nl3OiP2nVp5Vfyx+SoKBumvzpuywD9/W+AvLDPoP+A
Fo8gbJED9259OdxWez+BqIUMF5r3BF1CEMi7l93mGtVDe3vpq6G4sMwcBSnK6k0+4G1/rh+E8CpK
PvJRdkw0kG3bWb8xng2xHR9KNQwNmPgoQ97s0qeD9Eaygl1mQzInBcWV6MRH3+ZRqKxGxsIqcx4Q
OfX1IUHfUFVF4NM23KhWr2KBuzqa5W18QLbno8rqcdRphzS0O6/knbSHSqiN4PiPVihv+mwVoRfL
on/OIunqc8w1JTL8Va1uJ+ki5rHc8H6fOQGiMckjNODhgRMNGI2ug/D8f10CgyZ90oPepofLi1N2
3Ub1fafJnCLkelSp9EVTwsgqW9pt9EnQixEfJap/lukplo+lnFr1JFpy8rLt3n9AkLMtZsekAO12
soKHzfylQDMk+gm7p9KF4nnokkO9o5phOvJx6UhLMuEOk2L77b9gPZDPfwCzn2JA8t6saOZTvZtG
bPXJqSGgY2kIByx5hhhI9mdTrUxKalOUiWWoeEQqMTFzIsPT9oL+cN6cV8SA8pAa8jQHaNctC5Qg
Z6c4zvvwnVJOUta2iQ7cc8mQ1x0fvQGg/QbFE3uba+dQlQQZNof4OOu3ssyBwXU8Ov8+4yZd34Au
X0SbdS1eFUFo5ea9MnKrczTt/I5GZyuML5TK1AudAVAfbMObncb2DxCLh4IilTRXeUkwzxrjEFkG
jdCshbUaN8B/2me1g+SZYA9IPa4IIO8LMV4htWosCCAyQcpteFSZO9vj7u1M1y2CrH8Lj7ya43oa
Sc67yRzOJvRctYHOGreOaFP5rArN8fmFcqTj4aXHG97mLZA5kSvwug4z7bab1IdwzCzCY53h+CB7
K0t0MQDHMnxQRkNrGVyQ8KnWeD0r6zex866xN7Gx1Bs/m9GDg2wR2oLJTriaMehLB1ZNh0dsw/tG
3y5iptbLZofGLf80/abtzobzYdwblgmp7v8ZJdh7WBDXkDAcYC0vA5AtPNThLQf7ODHFXsECNS/U
osPuDTYqV7oLakc7e8kOAeh9hQPP5VYvLotvxeBFF+ZzZPYYHwiKzBKFyMpnuy32CpofpPTY+5Ud
lsOOs0SOn7NKkIM/dS2JEMi1adWXn0vco7rszLeZDI2b+na64Law8Gwy4AH12iYKIny41gVTZoV+
4MJu9x/17xlnClXD412luY7JgIcQiMUIXQz6Ntk7ERbY7oUnNC/+M9B2GHlkj6t1pMWnZNBDBbm5
qvW4pNHSzvCISSw0AWhufxL46nSc3WTp7VJDr7OEttBiCkT8TZGfUnWmtdW9TC/RDR1F5ME/B7vY
zrtM85OKdOhwFobEblsNySnKZJy8cT3D+Rfw2UFgTQM5Z0dnJ3zob6Via9XiMW3v6uhjOwQ4YWcw
Wfw4qL3ZEwAxFb7DNNm+3uHtbM/je+JBsUG/4+K2IKdRpZpU0J14NCml5KbtDsxSeBoMQM+xvSje
F2KwxDCTbI5plQAttHaavIAO2pJ6TrK7Xlk8u7nB5BzF3CRo1h0x8ITBYvFJcapT2dhDvIs8qs9T
e2J6goDF9tJ4wWww8CFGoaZlE3q2ml15CO3G82NLc+odre2Mj6YjvW4b5AUYAx6tHFRSWwAiI0Ry
c6+oD9u/z/tWDFjEQVhpESULLyrgIPlh+q3b+z+3jXAWwXaCBKFedPkEdp22evBlsG3y+jBXwxVk
ilSSwoCmKrMKBYgwhQPys1Fwc9RqprtputBGTrCuu9zZDFvAELIkGjLKwqVDNSIFWzbZjdZsKXeK
btsJZqvk/d+dHgubTPlCwGhFms64wTa7Bk4+7/N39Q3soXhUyh99W+H4A3eNNC1ZIEWJG5E6JEA+
I7GyH7PT3jSeuQsu9dv0h+hUoHPkLnH1wFoskQHBDo+1Akin6BJ9L4fINnrXRDSl08funtdGw3GV
75MskaFJI9YnxJdBeScPxwx1++HXX3j8YkkMBOrDQHKVNkc0PbGy+rr177YNrE8iLyyw8Bf4RVCM
iKmptKkOenhPfqIHVzkqoI3Ieb1+qzCxsMbAngLufZ2UdNf0gxE9JequSzljJPQnvt1YFyYYpGsM
vRqnAJeeCM2KonZrNpLVt7fqKHhQQ+Lh+DdruGLTK74qqaoEZQbxq5u3bTBJ6giCUnJbXhq76Yg7
sjX8SjzpdnB8q3yihB/hjpd+fu9eYewy4VxLc1NmvqLY84fwIH9OsmhefkNABBC6+Z7qd5iP2YFE
IB4XDiLHa759RsY6E9zCmOl5PlPraXgxS507+vOVP8+c7Ok7LdinHbwQgOFWxYgE4y5+H4cyBncV
G+R36kt+kG1aEBXQBNXuOncO7X5HH4f1Ay855FpmvMhvTXnGg5xi52DovOl2LQgahZ1y11JWULsA
zwm4QVE14oHYuj+dV8ycQLJsjIZKV2yYz6NwEdWHMfT65i6aeZMtvCWyAxQZiQ0yE5hSrdklXvUj
tKW9Ahry1koum8veM4+99xc33q/flCXuGmXaeTXALDQ/LBQowGp4+G8xjTHBuGdW6KbQ53Rl6J2G
vsdev4vwUNw/pja3QEYD/AvcMLaYQ8eceujLUFvx4Z8mssQeXNoryhvJ+3bgMIZocrQ4UKN+VKtW
mxVbENxMTJ2uemva0ooEw+FsH92erSUxh05ZtS2uE7D0qSKCml/xmCHkTDAJRa7Ba1fgbSBzAJEu
iYvcgLX0sj0oF9EpOSCm7dzjPRN8n55kdpBFE9MPhGrGp8ov6fRkvx+Psktna7gtr7wdZNCjiYxK
8PXPHaR1zMbGq+NNuYtuCnfYy5wD71tWzCyLgQxFSqicDZYF+aE++S3ySjoydeFv/kBEEd2SEI3T
P6vrS89DzSGeEmAhSHePOmqX4Y36oGD8z6OkZ+MetJMdSgOSbUDiz5KOn5B8o/+3HWR0mYu/gvGT
ziQxmWf8FWNZWrHyFoYc2Fg91BYGGPcwBTy8CJCDtvvxGQoTZXovF3tOaNFvsbWVjGMMsiREUQ8b
5n58CU+1002QJtHs2G335GCEVnUpvFHl8xqd2DysWnWUxQJZRzFHNQ0MOIpkPGpmaEXj0/byOAbY
sS45Feoho58o6WS7TjDNwWtb+f6S89UL2AGufAxSH3ykil3txGP5QOzOC1DQVDzda8GcrGEKlIcb
HL9giT3kUW5S0DLgSE4aayyvS21wVMKDwVXIOH+czyBcBJkRN5XR19T73GCvX8SotiWXg4OHAQ/v
jfb2h+K4oUw/5MIYAloAyws8wdSATupVH+c2qJqVQ5ZcVnJrcRs+Vg8vohDVJEjjRLbY1gaVLk2j
AR5/aIlRdx+88X0OPumjfEu7oPzQqTfzmI/WHfJslkkEglDA+wR4uWw1fuyVQ9JxION7K8KnO54N
MKd/2PkDSJQkYstYV2jrrVV4lMnbtHWUSlEUc0FsFji8VovVLHGxncz3K0t5LOMGoyFmM7pCrdvm
oFrlMNupkDpRMXt/4y7nVTIJgV4RXYhUbCNtFqPX+ORAhat57ac8J2EQfpb7XM6gCGDn0WUyP1YV
6HP6I15uOd7P2z0W6MdISP25R8Yh/wpzlzR3RbgPE2KrKc8/1h1QM0yVgKOKsNPQTRu2WiGPOLQC
1Ply51q4ku6k2/p3A0ljClUyB0dW91AVcSMllCjiM+lfRPYQgPQuiHTsYdjYJNlnU7lvk4MZRpxN
/N4rTF1/YYk5yiS/zUySakh8U3t0zb18VPA05zuYJbrzXd+J7BzaSZ8FJjzwP297JP3xb+fowjhz
lI1gpE4UCcvU/EmxFJKDfL27NdvChprzcZRmC7dRzqj+KmgiA9Ghm6tBS5IBE6PMGyjUCDQKKNGM
sKt3zf8hz/9eY6cbu7DDYIo0o2EyMXyk38dhR3k1ywsNgs3Y6B2fUnYdwRbWGCjRxSTq1B7WotAO
MaEMWQAbU+enxJvQS1VaSo2H1pqO/tjabvsjrhcxKFMAJsAI5lMYXNEKSUwUnyh2eEm9J3VBewDJ
l8zu8IKRXxiWbxVOcyNa01498HKx1WN9YZxBmyxJpUCKVBqaP1T9ttRfGt44zGr0L0wwQBMCiRMj
QohIA0RvFW0vyCJnD78/JFBvWdhgwtBIBCkKEiyjf6E82LQ6ou4GFxwgNio/XMpQ3pKYwCtqURSS
EOYC4UprjtLkbfvEuvef18PWxsW5aOscPeU2bZHI7jTwkY53VLGvu6YjD9vW1n2A0L5yRTdB8fA1
D8plPy37ECfO1CS7EJO7QqxfpSXh1LHWN+1shokxcQ5kwe/o+ZldBRoaqnxuHXI1fYTWmWSCeUBH
Y+3XlRTpDL2PANtGO2fAsu1iXLzcdw5tj09/8XTsV0+ZhTUGCotSNftMRf3P1xUv1MhVPMfXWql6
bYKh2e1vtH7QLIwxH6ktxkQbBKDECVXA4kd6CG+ivbqnRYn2GNxo14NbHMqr7gY0x5yGpHX/OO8q
8+GauYVqU4xdncRX3Xxo8JYB7dTt9f0BBc9G6B+xOLLzrBDbpIUR5d4/xQfp2vDo8GX93LieMFuN
a9xT7Z7cVl4jl5dJruP/YncZGExyXepUukSw+6mWjLf3aIcXV7AOix/qbjyqKAIGrny3veg/hPl5
0Qw0CllQd2kOD1KuaU8PJHht7YYWV6dLPhcTz10ZjBzB7SoU1F2r1PRATmOZpmxLHRgHfC5ZNC8Q
GYBMZi0JcwJbdISKNszFjrDzXVo8Ay8vB1jWS1rnr8c2YKFeI6XS5zbGol1GzU43tB0pQKdGImHf
qumeaPqdPpUgPCEP29+QfqJvOdjCNgM5hjKJ4HqF58zNMST7NsytDCV5MbmNRHfbFCcO2Z4sqdSg
dzcAAsoZPXptfiRgv+i17v5/M8MgjRmSBDc6mOn00k5mb4hjOw55WL26GAgc0gcjUAqxj8wVAdd+
Ro9QgvFxQgYrbd+78df2UlY/jkHwkC3hzk1MJr7+H2lXshw3rmy/iBEkwXHLsSappJJl2d4wbHeb
8zzz699B9b0uGqIL97kXHb1wRKUSzAmJzHMwPz6KWJnC824wWoFmAVJ8V8yF1Q1ObhDO59nMbyth
jH+pZpuSiF7cAl04FrrwcRzm/b/Th3GrfhxVPLaaWMoWQrsNVEcqjylYHJXvTcMbS96uqX7qgyWv
XyNyH3QTsBChj7CbAUeEcDztgg90I/2r4okg5+JtFd//Wiq7DR51lSKNA7Qbpsc2eNHwcD2HlyHb
FyYn8G4b33/tQmV3wnO5aqKuhyRsy7qkfVuC3GtSTtrcjLer82P8qB26UBIFnF+c7LPmkAy9NSxu
mZic0uC+3akik56XJZ9TQuVgx8Cq+o/R7PwbqwPFx6+GQNSE5DHBNXMQUkee9khZ/px4ZHpMzX/l
QypLGz21UV6aPRxWWcjbMg4PqjFwjov37ZmY0Mj/1WaM94Zmx8ZXs+e8RWzn9dWnZ0JBEhFxbmtq
XwCFSrFZOCRYjv9nRlHJLd5SDs8CmLBQtJrc5xXEafKHonrRek47heOY1/y7qs0wwrKkkYDfn8rk
MagVWxH6wVqU6SITNG8EXJDvW9x2g/t2gNd5jZXEqYxSjVAH7Ss0GoYSwFaFk70AHPCgAl38C10J
BWgK53GFYxrXz7qSSgbAGjQdpCZt4s4T+Dbj3gmz8t/50zXwrsTMwxCoWgojF7uvg/RExMwequ9R
flgklXOQnBh0nU9aiaq7RtQJtQxF+RQIO4o0K4MURXy9/714B0f/fSVGrqthUGhj25j3Y+r382PG
a4tybPxawa9ExKYgaIIGTST1C67cPUgJ/kQHVCR4NyFghWR0EMRCkkoZX0Uyzrpiz+A8J5N/X8a2
EjcZ9HOtlFgUvIZmJWRUxq4OL3PAq4Rl/MC7ahT4mf9VggluolyAAGmGANo3UIAPCizUvQ7YhAlQ
CTx3+U2Yu0ljwlwDTLFqwJoYnqEGh9JMYa7dIY+UZio+84Z9Ns8OE4kakUQdG7NMOtWx4CzleFex
m7ne9z05A+iLk302zXglgv4Jq88zTlkRxpjAsZPZy/KHVPjSpNmfmNlKBmNmhQTclKKGjFo4taMr
1ntBs//AylYiGCvrF9TVIi1EW+khl164TFX0s74zstXvM0bWgSiwNXqoYHYHvENaoVrZk+i0o+Zi
LtVqeaQCm+lnJY8xs1Kq9bgwIK8f48RuhMWpJwwCtW2/U7v8U9fwmhE8O2DyqUqmwTRLHGDUjtay
XIwU4IYDp0jgCGERmKc8CRKtpYYwqUBR1zxjLh1NiN37xrA94HQ7PRaCWR0rrJ7ncNLBG040LET2
N6yFnOazZhlWYn2Vj9kDb4Ge46wsIrMW1FWqJuj5kr5zxaTAcxwPimYzta30YuJBnHZx2rb0IykJ
MM2fW/11bHdFwjk/3mdiYgIo00FIqEATdWqsWXvM5R8C4byp8GTQf1/FnT4Yii4ZqYzx2I67qrtw
B/w5PqQwMaFutVqqaA0/1pmtt46pfR7R5jJ3Ao9ZYrtTufowTHjQZCkx2gAfpgOL6bDPLxG6P4HT
43H9sXXyE26vTvGQevk3wYle71s7z+6YUDE3BglFemcVdWchX3oeqi3vSzGRQS9NYS7o7+vVQ0pe
euGQ8oIPR4V3A4kzOmfTTL9UspOUnc4bHuFEb3byMKhbOTAX/D5ezX21LE9poJ7MOg8tYdJ8IXou
pfBfJj2WN3SOFWwZpIhBk/k1T4/D8jD90R3oZnUscZWhSGUXEfiQogzW0Fy6bHfftDifXmUCQYvT
gQ/h05tisddTxSuC8lkcJvffiaF/xioWDBqZm16GHgn5S9GPIYktInFU4ZkYEwwWoY4iUYcJ6OZ5
mb4N5OW+DpzQzKLDpVmhTDpc0c7LxRbi8yAMvlifzSpz7gviKcK6u2zmk65AkFx9bMBAJfL46ak/
3yl1VMbfEUrmoaJPY5nyfZ4PGdlPHdiZjhKokNvlpQdM132NOFamMU03aawSAqh4fH7hEPbnNnnV
Ok5fiieC6ViPQ6NgLR86AVEPczp1+XVMw8QGP8in+7q8x0Gkr7Im2u/AyBVNTWRSNIooPc7pfVo9
m5hLO9A3jvI5PBjO+F34W8FzPp1WC20+J9T2g85KNLWclRuFS6m3Go044Om7PkDMbo7+Zfl9ec6y
KwrYuCN/GdMfVfc3jRnvVatpauUCYqVUeB6l5Bn43A5wF9z7J7vtYDcxjAOHQwvKBDrRJWadQ8TG
1grsNSvaUyAKl/uitj3gJorJ5roy5rBJaES5NXrMe0g+Jf3kQZvxxDCebE7thCcpKibsHR1Tn+ZT
Ku2DAkT1mjNFqdNNA+eatO0HN80Y3xaiqkkmBSIX/VUaP7bx6zI+3z88jgi2cbbgIlvkBb3vx9E5
b+TWEvXRVwXeJgrHHth2WZyptaLSd4Gi/aDqH5Z4lzc7wfz732lDmw8rn4rKQs81WnFrqhcKO0Pf
mSKngcE7MCZiyCQbDOBto/hpgcUTquAhS98Wkn++rwnvvJjoIE8j/BLAsEiApo29tSHu3Gb82mYp
x8a2G5mmAfR2MGPrpsYYmSZXizkJPXUf7NW6GUbCQj/3J4yH5x4dJhK4Y5HbDzc3mexz6JwoQZUU
Aw7xsHiyGx9MdwA/DGA0/ye6uu3n15U8JqGUXaJPkwYd6aZEeCRHbU93hsszL0i8X6e8JpSfp8m+
gJapOqS9CUn1jxFsthIInmN79gbAXYV252PNkvP9tu3xJpCxR6w+mcusQ6AxFbtJxOZ1m2NZT+SI
2b6d3cQw9ojNhU7JzA69rQwQG/1Lppwr6ZABTXs0OCGJJ4pqvHLi2RxJICjQqNeOaXmKlqc5le1I
Fx0dw/D33Wx7qGNlGUyeUhdJacYCwrQvFHu59kFgewYyBQYkF385xE8gcQDnlOQmbvDI+3a/6Xzc
TpVNXUQ10iigqh4iuh34CMhCB1gzaH6kvlFYo2d8Mo7RIe04ev/mCnyTzGSzRBWTps4hufPG2QJp
3S4sbXIRHn06TEKJtvTP0TNuwf2Rt3WznUhvopmA01VVqqkZRCd7CkXa7UYv2tHlwPuflueK7Mrn
LKd6KtDAZryS3jJ8jGgeZVDl6JhmL/fSx8aed+m3+0K3w/ZP3dj5+Vyqs0VYIHOIDSsLT2X6pRu/
9PLX/78YHQ1SHcOYAK1gO2ZCELUo7EeoVn7vci9RH5To2BicMpz6NHu1WEthsumkNcA5FieUikuv
7ytjWCxw6PGuelsBbC2FCWB9SDB5TXXRyw+z6mTFY8Wbe9j0s7UMJnph0lo0tAGadGC/oZAs4YP+
oAJoCYNMdLM++hJgSypweeC0PN2YUBYUM7oWCXSrzTexvJDpPC+cF8HNJ461bkwESwuQas4mdCMv
TQlPzl2M+DkpcISc8n/YaOaeJROzanE2jDyETv/Z3gfM6vgADgI7P9VOvYfMg+nIO+1y3+R5xsgE
rLmfMkFrIJYolyj6nImcDudmHaSLKgEYmygr77bn5CbUGkFt6VWwP8wYaW3xWBQ4HaBtzOfFxWg1
f6iP2vZ7D7vJZL6dOomVcA1RvQ1+vAPyz5XHRPX7fYXoxHuh3DbHmzjm0+WmmrZijejUmOck8STh
VFe7+5/pPSoiCqD1MTLfaTFxwZt6FArzs/GsnvPHEWs28r7bDaI9f6YLKclBu5SAQ/wHjIY38srT
kckuaTOmbSnjM0rqdykyLTnyF/ntvpJbGWyl47WoWFUoijEpekGTJ13o7/3Ub4Ctw98kpp/jjnWw
O3SLJASLXOEowTkHlvRJOXSTibW2xKmL8SyIgntfrc1iaK0XE/ALLZaaQcTZ0dXRsbHA7Nns+4fA
GYklfJmdDoBkE0a8Q1t+M/ely1uq53w7drcuiSpRbqnC5bKT+7PenkKVh5bFcTl2pQ5tv6HRI3y7
8CsF9Klt4ynGUmxyoeaY2bwSj2cqVOWVqQx5EAU6rS/V0JdRaSk6YGLF56hpLFP51AcPYOGw7n/G
7Uj508tZ4uyu0AQQQ0FkqSnCcTbUXAdB60h4Q1ebHayVubAso0vep4aswFxQlnd4XRcsssv94hgj
GbSe+UC7MMWrwkkEHCNhSUazRTPjaIHUpdlHy6Urj4rCefj8TU79eYQsm6gyzkkUpZBBHZwueQ6W
cjb9AOiPgsN7F+CeI5MFonGeJWmAtNEm32Uba5dO+kBBxJXPilXuDW+orejAq485lslidpiLUrU6
DZS0DM8Pxp74WJN64EKR0X7wnSimMAlB0DKZDAOcOtprh9Yv/cEigKzgh8vNgn9tj0zoV+NSlhWh
oV2Fat8+L0fsaRM/8IhPSboKP/yh/nXf1XjZjn0KW6pANZsYymHX7Ef5FfMlB5ByOi3+S/0WJZjs
tHtxT7GNkkPBJdLZbKSsVGafygSzJkFUwdejfQXc+fE1+EvHVlF90sCIlLxOn+/ry5XHZIhObnDx
SCFPxAC5W3jx38U37USXJHPPTCz+M/3WhWqtIHM7wMagWgQVrLSjlAF54MFoPzRBbIdD6t9Xbtsh
DB0rg7pGRJNpEumBuAQFrTApNl8L1MZ/qBZ4+CCbV2+Q9/6Uw5wh1tIFeQSXj609xF+TE+CI/Moz
Rgs8oFZ3rJ1Eg9UCBMmK3P6o7u8ruX2eN+HMeeZAT2gaPKTYg9FZmXpSE8x8al7Bheujp/Xe7W+C
mCsXcsM4DIDYxyZ5szffSptCkwxu+pm/NvIbq7zJYpJsURmzBHQjetMv9qKLMcUjpeLJB1Qq/wtA
A/cTMhG7qLP/dMPoimn5HOx1rAGJf2Gp9kL87JJYomV+Dr6Wb/IDDyDwN/eUm7JMES/hTPt6grLz
IbzQ3il5VJzqTXyZAHgEAM5jn9g8TobtnHuTycTw2ZS6ttcR5mYjx0zVsF9ilPVLwen8cT8kE8G7
LMrRUoduyYn2haXdYIn7CZj66rUvzLue3/f4d9RyZTUOmgnMXURv+nL0D8W8vON5/LWm/L0vvCOR
y/AuodUy5Iw25un8wWkv6eGK0/qsPsQH8SnyYkBkobw4pE5wkZ6Gz3ywm82yUJIlHUvuIkhpmfDW
FmqoZQADs4NpH4zHJuF0i7YP82fNJDN2aaQy1h0zROo6PYAey5LH0JbCZ9F4ThMsmKseJsm8+8Hs
Cunx/mBvMhm7rMU0L2f6AVvV0tDgM0COTSc8Ky/xtA/iWfQGf3T0h8FNQIqbYemSR4a1HU9vfwFj
sYAyNJRwxl9QGZ0bBZ8N6SPJU2cseO802y74UxC7b6spaphUMlywKT+DU8MCJF8dfb5/npsmcmuB
ENZEZuC4VQ1kiMNXkhyi0r3/+zwdmMwnDCBSrFL8/mg8JvqlTEQrzDkxhKcDk+C6peuVRoMZ6sFh
CbEXH/19Xwne5YBFlIylmURGg0+endC0d2tfAO1H8pUOjf0JK+uv/RRCz3R1gazGOs/jGmeGG9ah
fsS14Jk2peKT6ZeOCGS2f/mNmNQGdmazrGh1gvNLs0dNCq145mHa8QyBiRXAKAmqQoVSoOqw6sKR
khcAuHK+E+emT5jg0JcJSUJ6wekPyjON76Gb2ssF6cQFKYzHOzhO/CNMJMjkwjDiDgf3D8DcsKNj
CHhG2d9Xi3N07FBujItpp/XQSjDPgfLYzGdTebsvgnuRYuJAIMjCEE74PPpL/Bgc4oNgUw6tGftB
/1g5D+eIpxQTGORSTrI2gcB4UBRfKGcAOS4NAIqLoeT0eTfjwyoNMqIIvlCswoXtIMkWP0qNH20A
OOT7J7ipz0oIE4SEvNVycUZPvk3eFOkod77Au61cA/673LeSQRVdBQbDGOqqm6BIdNLPhII1nU1M
EElvaDC5+o6WwIMterKD0HFtbQH51hOd1AHIOXhlcbnY3VeaOu29P4geyuoPKrQySoIZf9CSAwU0
ne1GOefz0zyrVr2Y9n1hvBNmwlSrKEUugGwCbvAwBd/iOLen+vW+jM3cvjphJkoNQSvrASga7bZ8
DJrXWgms2NjpJa+RxjNJJlAF2ajO2Qg5ojnsiNqdxPmPEFqxk/Kz+mOiU4e3E7EcqC7u6OaXwgv2
5DLtKtewcBdEo248Rj4ftoajGtsf0VtpElJadGokJ51VKNX8NR8Kc7Huf6rtVynJFMHwZwKtgMVp
D0lmLHOP62b3Kf1KvNZKHDO0QkQuxQJtS2Xne9kRd1rv8fBpti9kK9HM5wuruilbFaJVSwLNWeyq
IzigaBPPz0/xUwMi1kwEFKLPUXn7bG8qM5801mtQdC2Q2ziBH9kVqOtSX3MGm35S6TXz/wTZUb8p
ysK6C6UoikYEgXMQvRRD4KRCyHG57eJqJYNJPW0pDWpRQEY6W1eYa8d0a2JRPk8ZBXzOSXX0jN7H
rJ9nyGJFjXrXdkSEONoExbAOmA2vnbN/+a1YAJso6yiQPOSAKYwijRbe9C29NkRoh6IHBQTXPDbL
n9VJMvkBu6+VWdXIQf9Bh7WKyAISixWciQtEs0cuQglPIBP/w34a66SCjlhYRzoqfTGxlH2LN2EK
7E4qi4tBRI3h/df7GdTY7ifRimUKK0QXxf9CPEqnMR3oo8OOB636G7O8SWKqhpqUWhcXCJ/alwEP
3qlrXrqDZukHFXRQvGfa7TYI9gglLB0Q07jWZ6tMutRRH0U99MpOxYfr4MrOtOP9HFuSS/M3r/za
fvhbCWQ+3WBEhUQpYFFL1LNVAMFbcZcjtpZyjANp+x68szFqCbz7ebJVYz2XUzr85nxvGjPpXNJj
sZ4G/AF0GFq4Rk900T0dd5zK5/GVbAfOmzAmr499pmj59Xjz1jY6wJZNGi8f0RN7b5o3GUxSmAYp
LZsJCgGXXLQfykuNhJB8a53pB0poD61yrlqbU46r+MwypMygZCtQMaMX0ariOcxrEYh7c78TgnbB
GN1ogkKnwfu7WgPnZqoHqyapzol02y8ieGcxNEwnaSqb8YMFOy5DCk+pHOGldIsThSqiPRmI+1T6
FJk930t2Y2WH2pv/gD+D3pdX8pkEkmVlrJcJ5OsvFBCkfBgsenehj9Z0hIO387u5QbCWx0QGJZgn
qRQgL4mvkT1108kSLEBiuoOV95j7RO/Sa78Vvnzkxnj64++sbKUsc8+QI3kx9RDCR3vCDgEVajiA
4vRKL/O5hc7mS95KGpNRJDNMxVRFRjFNpXcpr4CndLJiJVr2IE3u1ASyk8baR0VUP6oicHnuFzxb
pmXi5VpBDwJzb7rB+FQP/FZwXmYKprhm7BVQAETQ8lHcBUB9IHcrKBPAKeuWJ8Ujf8cv3G+9keF+
+QOYiqseNaGsCAUg7exiT7C6LuRW0QHATemt5FECB7hmOve13nodXgtlq65plJRWniFUf8lbS7Um
hxKn6S6F7KxASSiftCOfuGIjfv0ilXGjvkhieVQT4Db3satpT+1gWor4cl83nhDGdyKSLMWsQ4gE
3vusOjTqp378cV/G1s3gF00YHymDNmknbMNdm/xGAFZRLEa9CkA7GZ3xFJ6EB+0TOmk7HvbARmn5
i1zGW8ZEDqfIhHKKT1soutu5FPWaFwN4Z0j/fVUrGFPWkaSGepr0TDB/UT/MKsfxNu7Bv2jCJOdJ
mUmeBdAEo3d18lcv7M3uFI3/f/5ICid5828WC0usDL2INKiyvMx4wccg44sBQjYsYckOCA1cjmFs
VI+/iGPCyayXRQBaUUQRl2JC9/5yrHbkMPnVK0/WRsXxiygmcKhx2mAqDaL6/jQ0R+0PtmtWv2+w
QFh1EgZCJ9KTCzpLnY95chSjzEl4iABbd91fBDFhAeg6RQcGQGR0wCRjVN0HhjAeP4fD6NDo1+8q
h0uAcv/wDBYKq00Wrck1hP0wbR9CCVdBXeLAB913IkDr/+pECVgNO5V+n3I23oLePEWA25KDijNX
dN+RDBYHy1ymHNifEFOlihUvB3l6lNPcjtOaV37yJDFRQYpjNZIpVLZc2RjDxMXBig/dEasonww6
vvcdc7QgCeFlSN45MpFiEYIibjVEiqndx1VvtZ2LSTSectQxmarnFyNk6vdwTrU8MCBF9LUD3Zkc
H2HrZ/Ep92tHQptaLCyKqFu88oaQt+4pv4hmYkanhEkhKDjXxqGMNZmjYaHAnWy6K2VceOxGvK/I
hI1oEXttpIEX5fZTK2QHJS+OSQI27GrgREOOKHYPUJaB8UHA3GF36r4YT6RwqvFIeFMhHPtgtwDV
Op3qKcXxLdiL6I6thj5duLsf169TonfM4/oNVxlxAvZxrI5QRXk2d8Hz5MAcnWw/ORRuVwBdqSGh
TgZr6UfaGRdAsFvZf/BKs7aT6w1/9Td0caU0InWEXDtOY2ipVWzpCufFfeva/osUpsRoUGxn7YDj
bF3QvlvTJ9paqjz6IhnsYlAv006gaI3giIpcLiHQ/WrYuOaKlY5jIJhNTqUvJm4+gtVa0ht5HA7h
BzqtgZUKjoly8sC1UF7Jk5QoAJY+8oBu+GS5kIyTBK7Wd89wmLiik3TuTVoQTF6MDvm0kzHzKVuV
nfncZtlmdWhKAMLCgACwP5mMg1ubJJG8QFJ7FE7jQWws0W3RIshBzpOfvjdvxU70omP2JeRuDG66
+ko0YzXLIEd9Q69RcVSV1iij91+Ff8VC5QAumuOM9MjeHelKFg0Iq28G1mwp6GOauzvdIkBg0jO3
r8569NiLKScv8GQxyQfvMktWB/h8YxZYqewt3SnR/T66LBnH8TYtcaUVYyjqmI1NW+HjyVW+j8fm
QpZ4fz+K8ZRhEk1Rp7kxCrliC51pzYtfaMekccUGTJnB5/uitsPISh0mzSCx1LFOk1oUWzFWEAu0
+wQTuy8X+YneqVVMNvRvybPuTB5vonQzI5hgatB1VTfV651/ZSBis0TtHEK21qduRkBXkgR2m/Om
Z7a/2E0Mc9MsDBVl64R4PKiEsh2BgYJjfdsOfZPAOHQ0q0MXCZBAXxLIsdul+wRbjdxOKf3w7z3q
JofxXtUoSQzYBhrzu1P8kd5cJKtUrNCP9+RAiRgEP8POdr/jdonpId0TzThzoNWUSR2isVnv0+aL
5LS+flFAJRZ52v57j6dm3KQdQJHZ+IiH+Q8QmQGYcdOd8XBp7ExtwPI4OKte46K3tHaH1WfOh+SZ
CuPcHYC68ZgHIXH6cTb22fzpvrtt/z6YMoFlheBvMN6WmAH4MxOExDJe3vKscDSScO4Z28Hjpwi2
ZVS1nab0HZxKzEKrAM2h8XeYfhk0e9Y+3Fdm66kC44QyKFUxpa3JLPzMEiRy0ogNWjjnnu67YwGk
2mU/BpcSD+nOfLkvbytcrMSx4DOpked6i+wFOJHHeHQTkI8szr8TwVxx26WQ5ritFTvQjl3/FCeX
kjeDsnmNXqtBPW0V9ZpYlvV+gRqtGz0pfrGnO6mUECT7aD6LTgckf17g2Mr6a5FMfCJmXyxmCpG6
mDyQOPHqDJibQ+j1CQ/3brOQWsuiLrBSD2sYuKLRrzR4ALXZYcdqX3+iVyTzifeWw1OLiUm1YSpV
L+BrxeJDOH3WJKSw+qyHOicqbIX3tUpM6BGUATBEI+TQ8P7f5QD+q+1WcFiLYYLPOCVDM1HDMOC5
8vgsCl/vW/dWaFgLYOqKvjIFfZkgIFIuKnldktpqyo9DC8T56st9UZud67UsJtIZpVTlC/UkTQeF
lxWdKA1lDk5gSwLtsXIuarwndngd4bUhNq/pK8ksvkgemwYYiaGl8tC7lGyn24Wn3lncHExvf7Di
tw6BOhMwhFYvl7CAmopZWaYYWi2mPYja2pMCHpTRM+tPMq/h95sIQiOuppsK/veri+lpLidC0WGS
4BMeniij0HjJMHES7IyXvrSyS4hz5fWat2oPoMT8FMo4QRbHOobOWnzQUsKHPHTxqZWPbYR0b85W
HvIMiIZBtuBYy2O8gZjKWCY1lDQeJE/3Sj9F1749gWsRa3i8vM9TjvEMozfAihH2UG54laLLKOyj
bzUIOmTZbovdfdfYfMpaa8a4BmYQY8NMoZn6IhzzxqKs5ItDh4aM/fwUnmZPcVI0VtVnwU+wCMQd
aOBoy46TE1OqkzrHp1Sel7PZ41UJJN0O3pYQrXN/sJdlp5wRsuEvNUf57VD604rYKXMT41IatozR
PUMopUMbdFMU0+acIognhsmxwoR5glGGmE6ObDJ68jJ4+vxFMj8O2NAhh4i3APGbtHdTjEmxCyjB
idFB4nxIL9etILz+xp+BM2Lx1ri288RNFJNhE+A4ZXoEUWJn7rtxcZaUfLhvo9ul1k0EE2Hi0kiK
RoUIEn/phUddf+mXl/siuCfGBJRYTcIyojKiPX2sjw/Bh+kye5qXHBqBk8G3K4WbPkwwMWWZGEsO
l0vkj5HwIdGwyaTZacoxO54YJoz0c4wPE0IlI5qx9jIVZyVPHgzSfAzl/nL//HifiIki6ShHcd9D
JQkhWKBcSar4Mqfi9/titmuGnyf3buQcy9BEpGGYZLFv5LJTZxgtKeXFCYPF6oKCR4CxLdAUNQyQ
ENlkp+U6FMeqWla4IvWGoyeFC/BXLwG6Sa9qR0HmYXRuH+NNHONMVVUu2OOBOLSPYmc0ZcVV4jK1
NbBmPt8/Sp4oxqnaUizNooKosE32paD6NXD2E5FX7P/GsW4qMY6l1DUxWipHPOgeHlK9HH3v8AOd
bfwDbj5TlWRQF2kU059ltCtIW5KoQK0lqvFZMk2gVoXLc63X3EetjfmTXyQxET2ew1oURriWCrRz
UZuOS2c64G10OtKftCE7a910aMbu3Mp/wBD5i2gmtBuVtlSkomVzv5eqp4JXWW3G89UhMiZYtnIt
jCN+vxFAXSdEtjYNzn3T44lgTK/u0v8EplQWLLNejmHFexLYtO6VFozV4VLbhQbNSnmy183PlbiL
Ul6Tnp70u5pQlg1RVTFjprAkGFlndmpECxepp+AkvnmRHgmmFImPxw4XmDktJ29sjdWhMXmTyGiF
OJThgRgSxWVPxh/1mNhG/rDUL0LWWfXs9KGdoOS+/7U2j3IllMlWeQ74x5CGdowpWCEAYdthtCqB
1xfliWGyVSAHTZRRlwoXtxdCqxZPfe/dV2Uzmq9UYbJUMEiRUMeQEYgPo/ISFU/d9L0uH2Jdt+9L
2lpcwqfSZEXCBwOqMuOmZlik0TShhleeB4dOBEeOvE99zET4sqfsQoe3jU2//XtrvAlk/FYI47jN
iwFxwRjcCOv0XY8tDoD18IbvNr13pRnjvWNhNmQm0EwWywdQaVkk5s3e80Qwdt4sfZWlIkQsrR+X
n2PCgd7ZtjVT03XF1IjMkqcFgxDn2oRXkyBWj1UevektQKAK4nOMYLPwl29ymDQB/nosiATlPzMq
eOHSP4w2HVZJPP0yNRi6x+akd8V2sAubx/S4bRA34YwFimqujmKCxKsC7LPyiuIpLOxi5CyxbbdW
QB4uoVcsYnCb8SmdKL1qRug5DNh5zt3SV56Cp2oHeEPt1LgUB6Dws3AXfuOc7Wb0vcllGyuAZceo
uAH1ZmyxY83GppXF/ETxqgs39P5khg58n/9Vk22tNHIzkzSkabHRQmuadIemedkA1EhSZVaodF4p
LDuz6Dgxi3fALI6r3gnFWAVQVCis4iTsqAGVvvoYvQ0HHU8tgMpBD4LHCr/duFopzJhP2fdlPYLY
GH0BejsmO9MFR4QzOzlg9XhTaZsOuRLGBK+6m/JM0+AoY3eS0gdZwHzJnmMwm0FlJYOJWz0mhpVB
hwzSXxuAuVsDTwzjnvrziOciTM/YvIv/pguuRDJxLG6IEAkhfIMkiVMWjqqMXtgdKpVXkPLOj8nR
yhwVyZBebWQiziiAt0QIp8CutJhbhNCg9S7RrJRiEnU9tElRh5CVYOlc93CIH/re6r3R6ffAh+UR
wPFUY+JLEU3qUDc4QyBbO2EROt2QW0M0c6qc7YR9U4vFaC36YaimEWppX3q3/YgJHbDwyh+SjzqW
pxM383kjVRx7ZAFaA2mKyEggsFUVK48UqygvHJOnn+L9p9JUBXyuBJdXxizAzBcCV4TOqdRO8Jp/
Rf8QfT3B1m3lnL4qTvxBnTGDlzqFzXui3dbuJpqxEjOVjZZ0mBqYW/OsLP2LGcU7jnrbpnGTwZhG
mwLAYTagXn+YPOAVA9jRIm+ha9rmF7p8FSR2/sLzaY5QtgXRpkYwSyaEUi7eTMnsUnoKlu/3VeOc
HouQMqHKj9sRp6fPL8L0pQs5WZv3+9THV89iXZBPVTnh91X1UhSJJZSv9xXYfhUgP78Ni8hn1v2o
x3REKg/cjo41X3cU7PGz/ALEgFTGOJhsxR7P7Ognv2PxLCSfjosrcI/x3lyMJcgeOsssv9fDs2lP
8zlWDyTgDQJsPzuvFKX2sjrKxBzbJA9xlAlFz3qi+0VYALd7UL1dHYs3r8WzPyanBEkkquZCTcP4
mtdeNBfW0nPq4ytCzr1jZAIH+CMKqQvw9eZDt0/wdhVeFkDZGM/TYJle5qXXEPIPBkOx2MOz4vSY
d6Xzi/xQQoXd+2OYUDKDxlvKamjcxqmjjSJI81KrKn5kxJP1z/ftlmc/TEgJql4MjA6Kt9IhWCqn
F77P1Ukz9qilLWkqrLrlcWnyLIjdU4Or6EY2Xw+7fKww7NdZnVvuK0um+9pcHFDOcbKrqrko9gBV
gTijGj2pkuzEmNwErc3OGD41SsmpX7dzkGkaqoIZE8ISIstFbQxCSe01ViwtWh5NoYT/AyCiMR1s
FLlqEX+7/xF/k8tvMhkfEaW5M+sE9zu6cEyTntpZgLUD6G+MITK6dNxiP4WH8kJfV9/b6U0q4zT6
CCSZgkDTdPkSRMd6Li2MCIFK/WOrPkX5YzvvtfatkHlgudsR4SaX8Y9OHpYkpsmiG18G/aBX3/Pq
T/KFQjDUiuc4TdOZy4A6F5KR0mGAUcM6JzEP+pDxhibpR3l3fCsZNGetAmmMkVctAzW7reop0C1M
J5dA6SBnVtJW9n0D2bTJlSgmZg+LEFbNgD6QoLRfpbB7IDNQzgrJKWJgGy2Gm0UB5wWZJ5IxybiM
Zk0yoF0/BvbYk7c4KjBaoe3iWX2dguokt9zdC96JMgYpyo2e1SZKZ6lWLXX4kSbfRjwjJ2LIOc/N
cmJ1nowFTukSVRgXQe3cndLqmUwc89u+jK4EMGG5jGNRNwQImP3ZDvzCmXbGB8USvQKrI7zGCUcb
9iYAqBW5N+ix6UW6J6buYgXUu2+A2zFf0QwQ5NLNZLZOwRpgnE60k0uH1YqnHGOL0mUB5SOtW8fO
4l02fnOCN4GMyYdS22cxFdg5dK0dsLDA6KENqAwnqHFa45sRaaUdY+yalP3nc4mFP6PkEmNXz3mX
m81wuxLCWHdXJzM2ydGXbt3sw+hTBJnZmx1tB0Isjn1vVgUrUYx9d6UAapQAh6f4xoHOJEsUoJgL
qMW1CsbMp2yocXGir6gvuFwEAGPNH0wAWLfY3PdKbB7yxpM4irGlxxg3ZRgvECi8UKDZ+CHdC/8D
HvL/kXZly3HjyPaLGEEQXF+51KYqlWTtfmHI8pj7vvPr74G6r0VBnEK3Z146YhxRRwkmEolE5jnv
RN9fY/tv7+NzDstUotZn/QjhnrV2UFArMOqKEPRxI6ak8p1/IDbksL9lIJNrt91uvps9dj8QGbya
/Hx8SV5csw2IZvnsTbySO9sqazsge115BBdQLnw4WU9DFmDcqUmafJZb8u6h0ll9RIdygBxEtZW3
IWLd0ftxsBvhhWQ1fKGlV7EoYc3snBNlJs3VzkKsVE/NrxLvUiBCN2zlrG3lDZu0q3ai/ozVs+0D
kQ+YRWXFNDcQMKXcx1RAIV2lPWQV1M5N/WbXW8PRSERiI6shZoHJtbo1YZ9NPTsR6jq/0iO8FzXV
RssGwc5fj5sLHO6mTCo9DeoMttH3ruJqq+6j/ezI7j9i8119V16gcR5jmQWkoH1YpWz97bD1wXfC
apNiomLR8nHJVmVWVUUiAA3dt0p5qjQ0NggyHuHScUdO2shN2U8M40A24L8A/zm7JDIWKvElUWQQ
d+TUkqpRiT3thaCol9JT4L9qmuBYW82nFl+HO3FIU6cDTeALedW4k1LZMbkl1vM0C+4v6+FyAcSd
N6puRHPIWmP9B3pvnpJrdByeVBcEmNVDAOqkcpfjHmM4mKur9u3WculNdSfm6V21VzdUA09kpoa+
is8Z+WSlPnq1LVDhRPONWRhPoFBzlT7/lZeYFRZkRKuubyDH0xj7D66Ln8GiGEyPAxvITOsKz8ub
uZ6cgj1qT8FpKm7zqPZCWUQDu3ocLEA5r6HRmJYGAy1RUjBIbUNDc5C+BzS0A0uQxK55qA7eOxUC
T6Yq8y/CQV7IDelx7079EzTr8FiUiZ5mRRDcrk5a0nVTDghfLl1L695Qg7vGQPnm8rcSwXCfakCP
l9wMgImsek+1V0mh2As1DrXLOKsH6HLJuM8jaykOEbZk/aZ3zYP6Lgk5f5vBK4euXze5E6XJIsu4
HT5mXZkQNhFT1xn4Dwco32nbNFYEzr52RC/t4vZ3JFmSNo2AofQhNK5G5e7ywonM4DZuP2VgwAnx
+43lKP0tbTaqcX8ZYpXMZGEDXwfPMO2b0gQY6RFOsAu+574LmjWEpl2DKM/ECoN+oxtoOK0F/idY
Pr46nmdD45MG0Dmao4uj1ImEzNYSmqVt/KGv1plmsSqgvFUPoAvfWl6zGXFpKpzyR+RIp3fu2Rci
2aIdvHpoLqH5DICigb9n1bn6eXIYVXD9VMWoBzLSQYiZibJFkaVcxIisfuyNEnDDfCqHbRedG/kQ
xY8lpB+U/FngM+yP568BS+O4wNHmEg1CFp/K5+SRpaaBRwPb30RH7ZB79YOoN5nFh694mmYg4KIL
h+/zIMXcWw17IKrL7NZCxj9p/lXUNpshlJ/+yLYPLM5npLEMKj1GFU4/lUdtg/EzR/mZgvFT3dQ4
oUXVxlXTYJNqgkXfIvzTntkGCkIIZgMz9bZB+B3lU9ZdQfxZEINXQ4migQsHSiQGBgU+H8u0TTNF
Z6XU2phsPX0NzH0RCfazCIPZuqj8jVmJAeMcGHJwykkBaYedXIrUxleDxsIQLrRn/kzSLMDzf9D8
yKCwGL5edgCREVxML5oADUQSjLAKzPTuoqB0yu7lf8Pg4jr0fYYMkocIfO2+V84NdctG8PSz7le/
vzfPvmGGuhbHKsxAALSTaoO+e2cONnJ8e9mU1QdCjO/8v2O99w0vPnpvtH6jmQCazyo6g+mT6VqN
jR65vW9n73TyzpVoZnM9ui5AuU2KlyQFepEANSDje4M2/1vtW5c73dvo6NimveoKrBR43XvFZ2Fl
3PTloPoANBObQsL6UG7CjX+kJ/kNJ4rXOimYigSYAk98z6oWmEM6xwXaQFnnjnSX3xOQw5n7EqRf
wV7B7GPq+Z5o9lEEyf59ATnmhip1FszUmx9m9Bbp38ZB4DCileSCxGxQs5YCQCT+XZjcRoPgcrdG
n2gtHZILEJ3f+lKhAIBJo2Ce3AlMT6d2vdOPxhb9QZ4ZQPssfphfGmEFRWQcFzyUrq3rImXYMYpG
NpIr9XtZR2APEviGaHtzEUQGHeVkFgBSS9RNWYWxcCBQhNnsnaGDVJ8473yNVxDqEyALTHynfli4
SNsltRZF8EomVCQflAMbNM6fWns+lBXqKfLOF7UqrUNauL0aOLpM/tXK7zvd8iN02HTKvV+ChakW
aZGv+j1VDIw+EqKi2fez36d+NUF+A8sZFG9RdheNGG0YBCsnwuBiltUHRlVkCPrUP+kkc3J/cqno
xX89Mi4s4fJOOtQxnnFgCTjya8zCZdv0qnlrPZa9NDthmruaCS7g2KdbeAP6YqdyYkYNmPWTX4kd
eP7RPDNu1NCTbkRl3/Wb5AKPC1CJOaB5QEImqNxKgTs9Fgff9Y/zbbZHossKbMNONMW5utUwhGIp
qHsrusxtNbQz1qHF+g0l+ahGUHSOiSvNgRvR1r28t9Y95DcSf2bnWmMMZQ0/T80fUvxMp+/T9OMy
xPtx/CWV/rCGP66JGYLpQ4M1jYdBei/wSL7rMVRIveScjtvLaCKDeJcvu6IxWC4V4BLZnKm+qaL7
/w2C83er6U0zZwdzlR7kuXfG8qZoRNXj1QC0WDTOyzVL1yNNA0iWPhUqzsT9ZSNEv895dacFudKH
+ChUfRvrb1UpCD3s2Ln00bkzN8wbpZxnOFa/acnPU65TF0N3+zShtqitab2esFgr7vj1G7muR2ZL
jB5n9QAOKigJkJ1/bA/jLw2MyQEi0a0QlrnSJRO5k9dPIAraJIBVbslztGMCM+GTtp298SR+fVp9
4NMXRn6JCTJtWgMO0boTRnFRWWD6tOOBUW3EXuCKLsCrzeMLwC+nro+7fcEmHZoab26Tp226E1RZ
nNqbnfaAdu5j6ll7UTr4X8Lt74jEcynhS6adxU6TACROIEQ+kW/0O1MFrDbSXtvPZ+Xb5Z0gCLbv
8mzL8ySaSKe2+Ix+c1TN0iFZ6KrDvK9E4+qrW06lMua9MA+KavXng6vXBklKqgjJdXhMwldZdEVZ
DX2L3+e2XAlS50rz8ftDa7rtsJUNaWOKZghFIPxeS60+Qc8QcuniJrJAdpXZSvYnPekYmsVDJObj
8D/O1xOtJQY69XAhbivbzDNwvOv29EdNLgsY/gkbNCu0BWkzNnBn2MSc7TK+q9vELgriXPax1VX7
MIh/xE6GamxoDqR6ks6ZH99GZXEoTPpwGWY9Ei5wuNOPaKaaloybtcg8/dZ6w+Z1oJFzndZ4LPft
/jCD5DPexbeiWV2RgdyZOJLBpA1rZQ3Hp1z/biqPZLi/bJwIgjsRZ2uccKjAtopqXqikoDbKXHRG
eX8Co5vs2cpUwGz4eZdaIQ1ozvLyvL3voQCZYr5LzjL3Mspq0NE+ULizIylKEO5PWK8OIwl0epIV
NG2oPxVzcxlnNeYscLid1FSZ3rcKcKresGVpxhOZ4K1WgMAfE0ROOjDvAYFokMvUYttUBXWl9Q//
e634EyFK8CIGjkKUfoNtTB8Uig7wTJRyi8zgds6QBUTtZWT5Qfcts86tLogAgg/+zve6OGUKX9Xj
EG9SjqpOrpaWzpxfF3LpRbVgtd6X40ta8vHJ33VcF0hxATmWdgZSWtgWsevIhi+DK1Z3/V/sGUJy
0Nqu2VhP5RmPLTbkK6Gldtnt2Ca59DewT7r4G4K2icegA8TQGnaoObH8YPk3pnpstD95Gl1Yyx16
lZJ3fsSsHdSXvnxq1fs++XHZmDWhZEtfYPAhwSikujdgjXWX74lLd2CQdJGBOcFBgwQoFK+ZPkZ+
aKGZcTP+AU3nEpyLFKoRlUPOrrvz9NSYZzkTUH2IdhcXIYpcSaaQ0YDm5kOYndBSbU+RwCf/y7n0
ewvzRD2thDI9Zd7fd7af2BKxB6aMxfSVtGtIr1t2iIVk7Sr/QN1EYCHlKi3aFJeVaQAchbJzUoNx
UZq/ZVUr8Pn1KuCHm1AuhJRS1Oo0wkpGv1ivGm4EXnGonGTLOnFkVzuhhQVPzwMYBS87qCC28O0B
UxO1aclcJFEgflenW6WG6liveX0kC0qdzBsubGxeNrawan2c2DnvnxjtUXtFt9ZBzCC3XlNarCUX
QAapw3WHOQy5kw81VBSCyp7Oqp1eU0/a0/9tj1EuiMzg4yS9D6tqa99JuhNpteATrdLTLrYx/+iG
DYbn2YZBbJTtvGG1TLqZMXpGoLUHEh9HO+lnesChcIOqmWi+YPU2vlhOLogUfjpaPmMVliExfZtd
07fml4+R62yr/4TOJfmVHTF1JB3Ab+f9CSvI0nIuwISBX42TBMuV5M2sTqn087L3rz8HfRjHtxMY
aq0msw6A4NE6h3sdbbb+fgKLXYKkt7hn3Nfhgygsi3Y7X79tzTFOffbaTix73rCviKo0JrgwLwap
98Cxtqz2EOJmrnuXDRakKioXZ9RxGiuLIeuy/6wMxfe2lzeXIYTWcfl8NLakqlh+qp9yjHCD19Mb
fFTtoGJiY6IV2mnTlebGe/1aWABgP30hxPD97VbXxCF6aBh0oNvZdQjhrX4X7MvM9e1/cj6sCbAv
z3f+Ym6VrdYQxiWubOXvyjZ7ZQnTuJtBCxy7vqvayR68GK+sMwWi6Laxt0RdIyKbuQCkkLLQmwZ/
AeNDHo9skouiofqdWBLdeSKyR8GJqHIJDXhAYz2pcVLV5W3cXUU+mg1iwUkhOJRULuR0TR/7FtuV
Y0NsU3MhpWUT4zn9IxxdRjsD48okfPOfqmEgTI4Y0zHN7Wy67unOrM5T8CLYEWxXfXHLBQ73iUpT
7pIhRghNj0yMgUKh2HJUiBNMx/hWVHxbzZ8XYNwHUtTWyGpWyol16TSMCRrKun3pK3u5i3d5IWQb
WQ0pCzzuY0lGkE21BDz5kF0PkPljXq/byf3kpqBAFkvqrnrgApA7FFRlCiejZF+tnJ1k1J0+2rUi
kmoBCM8gPQ9xEJQWa3QxSntUXivtW1T9yf3jwxCLSy6LgUayPgEjDTP0nl6pqKT3xavA+divXHA+
iwv5xQz2upl9H//UvaoQiyHXbPgheoailCCNFbgCT1sH2d9W1WVANWAI6zdlL4p1qynkYsXYH7C4
G05tUIN+HSvmn5pDcdVv8r3stRD3wbt56BrX5Jv0IH1P7rv77CwqU61X0RfgzGUW4EkqRZ3Gep/Q
arXPXXrV7/7qk0fTIfTFRdM/QjwuaiRpmJcyixrqVv2FmRxwfHUbJuTYOslZ3MouWlsubgxmgCvI
X/z9bCgn2Q4baVsL5dpWYzveBkxZNTQLnIqfV7ElSWSGLJ0M4wY9yXtfztw2u5t0oSL2auK6QOLy
EIni6T9jYoW1G95HILCRPZYPtE+Fhc5G0JbdJJthR/fipVxPgRbQnJ9mek3boYer0MrVDxQVFMmz
Cm9AQmezefUY7ESmkx8TVE9UkeGiFeb81Egp9L1YBdyQkfJEhjPWPyJyQ8NIsN2FZvIeWgdBqDdA
0m/HY/UIVhY8LMk30MV2tO10Hg+9BwmIBwr9DNGtZP1I/XAjzls7ak0Q4kbWQ0He6zBkNleoYmgA
Yu6SsCi1Htk+4LhDTpfAiR+ytuOqCDZGGtpQprIvB+r1c/sDgjvWJl8rFMKEQIbMGDyzjqStMRTX
eiSXGCTPMIBKKmFjjmCP8HRWYTpTs5PhqMFrsatddlvOTv4uRbRpD8ZpBj95v01c7YYIrs2rpIL6
xxbhma3iuCp7M4W5WXGd157UvBTkVOudQ1DV7uTrODqYjSCvXH8gXIBywacYyd8ygZSA1Cq80aDW
gD7nxpU3ETLmYpNvRTeu9SvmApMLQ9lEc38sYOh8nsAKoKMPqdn6rnmcDzM0TPHGLNTPFriSwYUf
uenBScvE74L4EA/4j3xTqefhatA6QQj4GmsI6waWLd1UDApi2M/R3Kypr06xhmheBI4E2oFMy9yK
2Imo8f9rPvYZiAtq0RzELZuocdQ4wYzJKdc08Fr/+6jyGYULaJJkNnIlKeyIZ3piEGdzo1Pl5tcQ
pBDyra+8kn9G42KYoZQDlSXY1LrJq+wlXuGgz2oneZUL2S2M+iGpOIk4z1Y23mdULpShM4QimAFV
syeHtR7Uu2lDGDnF7nJAW/9kkHkBcyggeZ2XkigmXuThG3IvHbJxl/m9W2QiUoWvkZmZ8xuFT9R7
q+x6rQIK2l42ha55bZs8XjZkpaL4GYNL1NNYpeVEgMFo+K0N+PbwDpLcM6Yd8fvHf3GLD4u4IBUH
IW20HmjDIblWPLIrYo98h7LBHTgGD9CePdJzTVFKuGyl4HPxybtilaoUWjrqFxiOgLxchdtILGqn
FYFw8QLUtf2Y5bAtk0pbrwfXwDkaQdjrsi0rmcnnL8b+jkWu3uSgb+saGGO06PTz0dNT3xUnEyMt
qOsZhxil4GLPiG66P6iof4bmYsgA8gWVspBIjdiepP80Y44AvEFnmSBhEHk+Fz4wd+I3FpogMIsR
nvwE2VYq5JNlh9Pny+NnY7hgoeuZkfcp1jFK7Q7K0RYmTNIf+rE4gmZGcaddIerY/ZqRfEbk0qAk
npQ8Y96vmn1p+8G0SZLsPKTaY0/KX2FWbrpWu7vsLqteCRlCDbVmTO3wAztyPcWDnFs4oqE1R6y9
Iil2oYuiiAiF29f9PGc1mBbwkPWsXAePdeg212AuBS85BgGSA0HqmghFnlceD7CeJgvCGrhS0Rfz
eSfkShZKkmUgmryTEoXgMQkdiE78MH8qe9YbpTnFOQf7geRCFU50Yf86XvsZnfMfOSjMTpPe0dmD
RXKorxjxbHsSvRSsdIp+RuL8pu8jvZpkIIEMJipeJ7lx+uHRJOiL2Of1g17M7lAf++ZftzB8guUf
EPKMzIqMzMRRjNip9W04iqY2vyZznxG4wyfXs7rsIxPbXDdtpfMh9PREAkzL7X3rT46AD1/hXwfm
IlahWYTdnkkgVEi9hqIBQAQisofLh1VrKDu/gz3y+N2ar+pWwbMu6Oz9LbiRBOmpCIs7bkxkrBBd
xNdpJNNumvxQDYpT98UuyKIHLa0Ex87qDl+sH/v3xanTqmNY0gKmddl2Cp5MqbVz6dvlWLXyHs78
wTR0NoSnQHTuM0hUp3pcKwCZcLLhCcmuHOZ6VxaEU4M9I2yZIApo69dC9cHVA2eBzJ1s5UDaQC0R
wMwsvU6reTvmzR954IdxXLRKkglEryEgIDfgognYoflkk77aXl5EkSVcWBraKU1JCpgC1B1TKJ3D
MX66DLGeZy9WiwtIbdgb6GUBhrIt99puRLGwwyuUuvujxO0DiO/Dz1Kq6hM7vTLjqi4OIxRCRELL
K7XIT07H9+EH6jwPFju7NPTzjnvUP/HM1GMkuX1tGQ20wMnXN9JvN3hPyBcbqaZG55sEPh6nRw1c
NTTdlt395Q8k8IF3kxcYqp/GWsIwRuUImiWnUQtB9BEhsH9fIGhmEEfShEWrq3uS34yJd9mC9XvJ
4stzoQAq39Ogvn+Vc75nNTDybQRJQW2D303IcbqamC3AuN0/55FWpiyW6unsFUrrRlWw7+J4K5fd
TlfD3dDmgmggWkAuGoSy1ZYp8jYEnMwr/XZTVcKRIJZ1fclwF2ZxoSCQevQXDGyb3irvQ/f1zkC3
DVPKi9x/323zeRtxMSHtVK3S2VbFsKgdqhC1AEWekt8SIUEs+xoXzHpPCxe+p05Src8JkOio7Ebp
oe+iBHTPvV0aQjHP1STPsmQDs+6YC+d3ktZnUgfqOtbOcEBZ1qa6V4EAcw4dqznmw4s57RsREdOq
fQtMbm91hdz1Ue9jzEn5ZaWnXMVjquJJoo7I9Si+wOG22CxlRVQrwLHumOxl9JDas1Nfi/tsVkPe
AojbXpIRJiVJJfh6/JSYXl5cy9bmcrxg2+WLTywguO1EEogmRjFsCUr/WRriq6GMb7RZcdPQcPL8
T6LfAo3bWHIT5krJ0MahO+hZci9bwb9/20QRyZJBPWzB8wifC+EfNDUc0SQ6gesJzywHf/fXtV78
prPyfSgIE3UDA50QedK572Mk0txNUqE7bfyQ+veTFtmjMLdjuS/3hT6BcF9oCHGNUaNSd+a3MWRt
olv/p/EwOtKtuvGfpidRPPpqFKgVMKOqyBDwBN8SF4+sCWIWeVjpTpdfh8FjUJ7i9vGy063Uv4GB
uhGFTifmYfkLKCg9OjMoYFOS2sYbk1lMN3FuG47yVkHLUjqknpnZotdT/rRSLSLrKAxSDey/rDyI
lV7EPznISBa3IapZfrDLIJURRveFhhlreTNPnZ0E/3ZojQfkAlJlxPFolREe8xNzLyePYfeopDHm
Wvc1uaf07vKqsg+zdBQejQtLclTQIUU2jjfEdk92+l7bEk/cS/lev7+Ew3l9pProkLGAExr6VVOi
ExWzxh3uuH2remFi2mP82tE7jLLZaXpLOszBNMEmIKEz+T+7vHeaFhrSr2Dlt2cCJQpyboodDZGj
WCJfZn/KpT+V2zt9lmlGb0nUkaUb3ThS9Qq9LzV6+S6v/Bd/5peei2tWUHa0y/GhDYI2ZOKCkG3e
BdvRkTfxtf+Gx3lXzUSg/BHLg3IbtbXM2awzgDJmdIInAqboxMTswu1l8/iIwAHx+uLI4bJQifHB
reKsJz9qso9FMqGCD8Xr5U2yhlyhA4QyF1ulh6ihvPExmCElsWjZ+HjKW8OSv0UU0MY6jhsNULWr
PSsHVkw3PLWze48NPnZPoqjzJSPnAbmwUxjjpMszAFs301DwYi99ra0EXnZTgGtA5PNfqns8Hhd1
ogm6mpIJPC2nDoV0Xh28GqPlJkGE2TrTQb/KNs0zN2tBBRocE+05rzOn8p8wWG3r8d7MCkepvEbW
7ch6uexK/2UxwIBADBAOk3e+wcXqB1kdZz7mtyGU8d6tzLiJEKgmF20JQorVLwXAv5biA43b/0M4
a1ncsC1SvvXBVU10O/a3cVXbMajoUhWqt8QprWqLvNETWMr3WPHYXEzooBTT1SEsnd+syi3xiu7v
AwP1M4zM1dtJJE7zZU6Hx+PCgaTmMWaWgSd/Z/pXwzbcBCet8OKnAUQv6r5ylU2M6Rz/etp2Hppc
oj8KE78Xmx/K8FOpTwodi12Txym802hhj8Pu8qquH+EfGFzhUwcHVBTUMBInuZNbL31o4T/XsXXU
YqREIrZv5h9fz48POC5WxN1k+CNIiJxCwRc7quTWmH90ZWmj9d69bNn66f0BxUUJTPAlScHcZcj/
Q+gNHred2ty1XbSh0VUbfx/izWVAFgYu2caFCSkhPi4xyIZk5RD09+l4f/n310+ND4O4dGTo878/
lVW8SPlOVX/mRPA2v35qfECwf18EE9MYlGhia1Y3I9K311j9HmjnohGphP6XkPoBxMURXDKCyKJY
K/NU4FV+OHSP5G1+Dnb5Rr+ZbuLXvrYnt8A8Tho56k70ai6KY5SLJYNOfJWa2FrxPvvWbftd7Rlb
lHSuxHeaL0/Nf8URi8oG4jNR+Sf6PhiMsQ9xfKhbOdm190ynSXe75/AahE3Xxq3iKleSsArypQ2H
g+Xf7OcJTbVUZala6sb3bNCYBS3NU++0Q+sxXhRRjXTde34byrfaMj1qUig+fnqsbaOE3wy22bzk
wx9thA8cLohAUL7TaxU4eWzawXSrD9RVSSvIa9a38wcKFz8axZz10gRKYzhDtS81QXPW+nb++H0u
XPQ0lklR4fsEeolpRX/Knb72601pEs29HDlELmhxoYP0aj5Z7CZjnrpf6Ht7HE5MSqv18mv5OGD6
DdSJwiGGL/Vs3gO5aGIVVROj2gIP3CJxKvcqqGXQtJjYbJAKLNv/uu31HRBMQCo1ZNUCFe/n8GUU
SinnJaLKYF2HmNIIr2q82gypqOqyHj4WQFxqAGmbICISgNQm6s8GKUdvxEGWDRF4CmIfimV5V9og
7DX2SpSRbZJl/qFtcb27/GFXfejj7+A7C5UeGaak4rtK8TE1biPNm1vRaOhq2rXA4DKEnChBTnVg
ME6xmNj+3noYvcAZ/yPt/7UyJfcFeUFMXFTUkKQAU06dh1ogCE1yjDCGu38iGLDuoAvTuC2eq7ES
ZiPQ5jMy2Pqooi/TvNdbTIhJ2/SQbolgz69mWwtAbs9rVO/mlB0FiVXaiTzgjL2bcjTZYVJFUlzL
/7fKy/x6chs/ladRjtl6GgnUvbLKGbTArkVpw/p1fWEXt9PnrMur2gdM4w1eNkHeokO27P+Uf9a/
8tccgtnGz0Yw2LEanxeYXAqh6pbcK+wWSKZN0d935u3lvbWaPy5+nwsmoaGQphqxxyc0WzbTqe2M
3RR+H6NkQ4wdrTJH10VtCKsn6AKTiytUD7U6ZOtIUPmMtXOfNLYGiVb/52XbRJ7PyzqQsoqiYYZx
9C6NUGFh1JXq+0Rm/QohCdf3DEGXymrm/2EaL4lp6CMEmQyYpkWeL+2HeJdV3wtj2/q/LtsmWEOT
yw662CzkhJUjVPCyWS++GdpR82QJhchYcPiS7i8M4oKHkQX1mA3AmW5bKJ7A4cHaL++ZjO4/uXoL
Qr3JhQ6w2Vv5mAGONoda8XxyzKft5ZUTRCd+Ui+xtL9PEys6JuO+qkE3N9my+WroTlxb3mW09aRk
sYBc0JCspC2mEhaBc2BwICOBrin0/mPGSH5R8H+huOIy7gtV1KAuckUucpSz/vflA/PHZ+ji7RUP
KbLbQ0hF3rd2ieQVncHlthK13YnyBpOLKfoQjEnJTFbkvT+ci+Iq0SvXMJ8myU26wB7iH6pvJ5po
WkUQK/krSAgV+zyagCsX13OxGyvBklKBd/KXDWpVPno9EE9ao/cUeiUXvWeanRtpNi2LnTRiRnH4
nhanOD2poZsapdvgz+mSXYfiBpH3hnQlm+dyDh5NWbGN4FYuDpN1SNvWjibFVsqnPAucVIE6pRo4
ZvMLlSDb8L8P9ChFAmu+dP9wpyZ/kSFJ0JYmO1r8h3HDGDP73fSi38Q/rAdt69uM4WD6Nlz1VHDl
EAJzsUsySuQ/75XNt96d3fGF2iqkEQLPfDEefGhbf0MRw/kH7dDsh78EM9UC8wwaZ4lucVtCU4uw
ztllRylqNybUHeUQNX5cSzHVHcitJ+mpO/ij22gPgWk4qSGqsq7vDVBjYV5NNWVZ51IVbc7+DgfB
5JlbPHycyTdQOxVHcwNhoydB8FmNAQs0Lvh0SjFrFduJMd5XiiK12+wqjTdK2tgyNPRS/dnqNhQa
ndVWyc+55UVz5QQVQWMGuNKFTGeroXfx53Dr35XRVGg9rkqN1G87+kLK0ImLx0yu7SZ70aiIwG31
kFzgcYEI3eHjGBTs8ukHM+Q7H0zSH9G2u82nLBB59WomtQDjsppEmrpqJAADFbwdZOj6yK/UsUaS
8z1QDyYZIcU6Xo/o3Z4hbm6GZ6W8L8l3xifnk+skLTcBqurjv6VWxS5XLEPRVYLOFFPlb4tqGMxd
wTjfovROia/HeTcYghx1bUN/wuBM1yezmeQMI21dbbeFHd+nN409/EfCBIp6p7yV105R2uXWF5yt
K969hOXvhVaXqkpYsrkvVbbDFBaCQEDFVRgxRBYOfK1kQp/QuBvi3AaTZTG02mXs2qmrxxhO7FwV
3evo/vc9caBcOdA+QXKBUi2JOfRsjlae6dOYFPdZoBxmK33ziwiSaMph8tNdkaDFKEFDNJiLYr9z
rUTz2hoNQZdjyYp7f/pbuESwq2lDEjZ7NlRoo9ROVv+U4CJn9teJOdqUvpSBSNtIZD6XDFr+0ISS
CfPLtt1bEtkFYeBetmqtfvjJLC4e62aOpTJgVndA6cZpvgde+QMZ0kbfEIx/DqihCxZStFsMLijH
81zLlQKzqnin3L532yEbzK+0ay13k72BuiWeetAKKRp8W7sPfTKWi79zLc35ZAAZQrHZL5VNEx/0
+/iXSfCMyea2RDtU9AW5AJzkvlL5I1aXKI9RfJWagsqQ8PPxkYca0mAxnaD5Lbuu8fBr66DcNV3l
LnytMxdMKZtBlN+uZIHLVeRvlZmUVzFhCu10zr2eyG4RbrVIYJlg5fiLZFu2kk+ZrpemPpbKCw12
lx1f9PtcaKkzvTFyphMVRM9K9NDKz5d/f+Xo/bRIXLhIVVzyewu/r1XWplArry7egjk5t71Id02E
xCxdvObI4MwtLB9O3WPYLLcOM2bEzXJXJz8uWyT67FykiIw+6WI2VF2YmK0xKjc26N7UffcyjOjD
cNHBmCVSdkxhaFTRHHYdWo+Xf1+0XFwMSDVQQcwdzBgz0x60G0nPnFZ7KqX9ZZy1i+8nD+D2/lzG
LeRgAaSeamMXfZtd5T+xK0GHSn4zarvQvNhmWf6fNE58AuZiQlWjs9hkL9rKlhU7552KqMqoEmRb
LKwr+Fz8lRBPGRn4sPG5SLqJQmpnCRGdF2wrcreWpT38PS0YB9/32Xh7v6Fg+Io3s4GWt9bTN+XW
eJG/Xf5uAjfnOV5oVLdqyyIqRcJYS9VVZHXHppsFdcd1GB2vhaZOdJMnCyzaurAGE0ZZmJOTqjOr
3k5grrxszLqzf6BwsaEtaEEhG81myu/BqFpGvm1JnmlsLsOstafgE33gcLEhy4q5o4zfVsNoIzuD
oO6NZh0Q6aEoLKQmW897P9CY1YuIF3S6XyYt0PrNgI4MRjZfbrC1HAKB3HEXQIG42AQbIf3AuiN+
4HKhwwxK1WoZQRmTvFCcxk7dcBNtDfQLJmfhTXk93/5A4+JHPqHv/J3u1H+QzhE42KPtfFCh8CK7
4GAX0nKIHJKLGoGaBI3OlBor6DeFj9ALjTtZ4I4iP+FH/IxszqsiAkgLuqFoN+8Sp/SyPZv+lsSk
AGyFvgaO3yvIcwP2ndXQgPFJGqgzeoj4kFfzbeVh3mnftFuQgfZ2igjcXf0VGkXsu4IV5UcApZL4
Q8womeN+OyoPsX+dDD8vbzz2US5ZyGUZZRaauHtiPSf9WelOSn7l93uSxxhurOx0fq76t8uAa29A
y52uchGFSir6DRnRLwm88CcjAQrdGh+y3pnHKrKtQ/USnUUPhoINzzMDKlWA4RjG2gn1J6fPW2+Y
Jm9Ok4eRyi6kskX8MaIvxwWYXOvloFNg5JwXdhi+FJpit+i5vryWXwgP/ypNfPgnF0+0ykymJgDM
ACoTuqFHsEKDeJDxU/nH8XbADQxdbwUUdcDT4cYDrkT/q6VckAkMKBUEE/6EqLgx23NR3ufxv38N
/eQxXGCZND0ZBrYL81JBtdGK9NHOTdW/k2mGEfFaA7VSnpQNXmSnP2n2VaBNb6FPQLZQ9WQhfXFU
1F3QR+mAYxa5EJ6/su28bfY4HIQLuVbY/ITEbcXWzGeNsnRPO4NX1qu2qP2f8dyMjyYKLOs36IVV
3CbMjeTvUoxSOnjYS9H383+kfVlz3bjO7S9SlSSKGl417cnbc+zELyon6WieZ/36u+i+p7fM6Gx+
J92V6hdXCRsgAJIgsBbjX8IG+BYesPnFH0jYDFHjf4Wl+3DZlWRuoy9CIPSWI86WivGoaz9lEX3v
9oV2JYALvak3Sn1mZhzk4SXtgNdUq367oG2rHw9Sax3GPnUWS30udclW5dgOSevFVesOuuRej08m
6kpy5XkpulIJUD1lWaCumj2t6sXOkqCFC3ehEwMc1bsuT7BdUa7A1gySFEvsSjrnitfOj33od/J7
2Fs2VZ/Hwb8uTZBTKRcZag2UkkGBtDbwgvJGD89ah5G2KrZjJXOuy9pqBFznAH6EZMFVOwfFAs6h
h9nDucnPv5Db8KbHYb7Za/DWGvBxujf5kdfvm1GQaLdj83I8pVy8hDnqgjpLQYM/e6xAEp+TF0An
gNVVhMzNPnXNabgAUQnpwM/HEqrhR+btrL5fN+X29y0AUJiEUpXH14gVMxtN9qSfaO9lf2yHl+vf
3976Lt/n3ELv1arOWM0RPcP2pBd2JR8UEQuqSAkuVw7KNEg6a7oYtdFuy3OQCND0t9OIcVGDW/FM
a1GOZR3Iyp25q+4VmxEuBPsF419sXMFyRc13IpW4dU+CsuqzEa2mofocR0ct/XJ9XbaTw0UhLi9q
8RiUUgKTNcmbpEUOSZ7Qkh8Ph6JDP0KUedfFCQ3InU0MK5RbM4YBW0/x0SWww6NOsWeX7tRPzuqj
GPF0OyFdNPztKBJaWcnGzJKxcOaksTXagKLgOcAZTNEFfSoiN+cOJdTMsr9JmibM6ck+nQ9Ndrhu
QoEIHkug0zAlSFnzszT7tDyOMwYnBE/YAqf4yHur040iSeNsMS8nauInbeQVid/piWNgTyzAoNSJ
ullFbvFxwVtJ1BNDzoIeEiluVEbksS7n6ruR4VpKnP4O5NUIrefrhvwvlbR/POOjrL8S2suK2Sqs
X125S7ubEHR/AHgLvdhpImfCZHTuSYy0gh21RMW0zbC+HEd0zk+UIOqJyV59yuBpUJ570S68eca4
fJ9/wkP3MWkH9kCgjbVXzE9hKHt1cM51QUIUyeHOFroUBHPIXtLwbBWFp4oGjqTZgSpoI930+ZU6
XNZou6bGnZSp03S2przFBgpO4et1f9gWglM9m4WSCT+pPIL+vR4YUxzVfkU0t432pyzis9m+55oX
IVy+lQoahmH9QZw44EaGluadNQHwDFcyL74rT8bdnzrbRSZnvVQp0r9pn4clsgf1W6OJGgJEpuNy
bJ8XUitrMJ2yKLZWfDPM+1gXvIZvu9pFCy5kiDyXicSWJx9zzMWldpAf6bzY5fTruh8IBPEJNg3N
LreSBhuG9GZ2viU7tI1RvhJUarfTz8UV+CxrBIuWDgsUAkzUTneKp3JnuppLdsljg4fvbEfd/iS6
aImU485hpFrSjijwv8w6a8peJZY9mSdaCTC3to/GK+W4o1iPbuFqkWpU5LRH0J5lYPijxTko3/r2
3I5nc8SEjnwPWArRmZy5wW8H5ZVg7oQWFZGZSIzyNjgPbn+besF9cMN4zn9otnFsdvlhdpMP8zai
xv7tpP6Ph37E/mo/MaXMUpoeOk/Ft6a9l3r3umP+Bpn4cUsGazXFLJBs6jxtdb7oqO6zyp95rvdl
g942TzsaqJIVp7G3jTM5o0MjPzBK8sIRVQe2L1sr6ZxlMThfkomRA5nn+L1+UW4i0I1Fd6Yb7Nsf
wZ0M9ozQr1zrmKPoKjoHb58QVtJZCloZl2qphKYrXIDI3XRvIct8vLIrj8YXhaLjsnRjX8Srs7me
K5EsllYio9yI55xRQwfSTZY+zKN/fT03s+bq+1xeLtish85I6RLjPVBvU+0lpyIAcJEOfGZelL4v
CnCB5FV1n7XDKR8kwS1cuDRcZh6jdplyVtacfPq1/MAYVxM7dvKbNLAVEEwYbirYqzfT2MV0fK/A
WCl1VzK6XMOabUxO23M17bPqfS4Eu852ll5J4k44ndzjEZy9X6DXvXf0t/xlAT5GeIy+h71DHtQf
i4fpElfke9sHBdBAA5ADMPwy/8jQhgNwIUvkseUHfaq9jyZ7N3deEeiZnQPYVjwA9cFS+FvuXMnk
NodumgMNF04csx5kB1dOVDPJHSNcwuzyjtHgKV6E36A/gePQmfeivWn7GWcln9s0UIEYQ5oz+bsC
TUMsv5iHEG/MeNa+6/fXo287Mi4G5tJZq4eWGjEGm54ciXkbS4JOExa914zJJaypkCTJSKBMO0/O
KL0oxc+O3MqgvC3/IJEQWQaCswXsGwqo78+JamnTuI8VvPTm6tEg+2z4QoLH69baWpu1DP5UpOEB
WzIltGFqu/GFQctJXxTnbwiuzBE9iW5kxk/CuKCLK0CiEzZxmGoPg/R17Heg2BWcFDZSyCcZnLPH
6dAkKVNoKIvdOJ7HwnRMabbTQOAIQtNxbp2GmQHMMWhD74A4gxI+4PMZCBx16ifJFaGHb/j1J704
vx70QptDwvplqf5IaPVuBpMg44uWh3PtueibKiZQSJ0PofpGJ8ke86/XHU6kBrf5FtRYqox1L0T1
OenvybK7/v2N8PxkJvb31eaeKl0vy2wAJ9G/N1bnjMpfURzZtI+d/n+l7sa5DbIMRKiu6qrCvzPm
pllqsYElCZLXbHmUSoBci9qoNu2F6i2KPwYxTb6xLaMpRREXN3F1To5DoQOeTBXshZsRsxLBRcxA
lP/fOwdEPmeJ38sQtHHNg5wIbkYiVbh4aa20GFXQ0ztDkPl91R1GK/Sur75IBPv7avUBWthMhNGi
NDqGh+ZzbPz4dwK4EBmVJEsDhVUsUO/OyQ8iJEJgVuD2FyKvVoMLEEJzVWsYd4760L8ENXgQcqf1
JzxsOex+U+xEnSOi5eciRq7MSs9A18zoQIbpxdAiO9UTOxpEd8dtzXDFwSyHAcRCbjvrq16OEvZA
VimuAUJeH/ygmDcf8b8MtAsldBNiTLId5TdrqgCfxuOHQvWPp9GVQygVmigxVI8cHVaOHBqRPSmz
Vwz0dkjVe3VpvGieXaJgtNHS9yiai+YcNj1SNSAZs6cYpOGcXs4M2qYGLo+RFtrp+BDpz9c9cjNp
rwRwLp8UptkaaGB3WvS3lzeKfgpEO92mh6xEcE5PsaB0IRBRk28yUKPM5M1EG+/QCrZukSqc6xe0
65Z8gBwtO9LIz8NdOv/vhXwir1ThnB25tAjaocX2ACC8STVtvXUn6/H6kojWnLucZWmYk4lizZPu
3ErHUjRAsrnHrZTgAkmrlagaOyhRZqBJLc5TTey+BaLUuVxSwZoI1l5n8GirAErwrkcWCWtiBoON
yUw0ov6skp9WPwgECZTiscmAVxBEQQRBRL3R60fgXSC/4kUnue1bQYvJpp9pgJLEPw0QjJw/W1mv
L8M0wM/kMzrTbTN+zM1v131g024rGZwvN4pWkb6BDDMcnWn4KhHDm5tnEr1clyPShXPoupISeaoh
B+ABYOQ2D5ISHrRWdPr8uAf8lkhX+nA+3SxlPYUZ5Ki7YFdh9rH16wOqAaDxuK7Qph9oGrDhCTE1
hSdDgcM11KomvCjn91R9CTPGbBQB4zAAgO6fZIOVLC53ttLUp0YEWZJqpO4wZO+50YPVMmlr57pW
mylhJYlzOZKZQzKPI0aTIqCi4aAYiLa6bYe72I1zOLBQZPPYQZcgj+2g7+yO4LJfDc4c/8GzAMNK
/WeJOJ9bIkmvdGY2Er7Hy26Y76xJ4AUie3HulqkNMHIsuBshN32ya/XDv1sPLoW2oIahgYn1KNRb
s9mrf9AWvjKRKnNpc1GsPG0lfL8rxwpKoLwTmQtg4ZpYcKrevob+sxq/tXhoVURNgCphtzlQv3CX
72aFaMGEEkhNXDLakwiHczvl/Gf5VVn9vCWMvZFJAcXyo73J6YqHIUvdlL5fXyChWtzBqSymLKUd
1AKbKYatQbtxTr63PhvCj47q7F4Xd93fVJn9fbXNSQlwV7oB0tr++4jpy0R7/XcCuASg0QwX+BwO
TWl9m5vlXqeLIMeI1oXLAMMUg+CDQodGyhefLDGGLfXa8goL82vXtdkSpVgUXZIKmDBwO/1sLhmo
qCE1F9QS6VdzxHv6bT7510WQraP7WgaXAtqqStqghwz93Lk4swPckY2R4jbkEB84zSdymvYMfzFg
jWGP8XOLxvAIDf6lX53ze0DyCunjt3Ls+idxWSON5GHpavykfHqTJzfIHpvlzhRRZGw1+hLMIFMF
J1XAKFNuIevJlMy+NBDRN/MxuQcMi9u8MvhmxY4wQxvfGI+t270wzsRyn+zlfS7qvGe25Xf79S/g
1rch6CyMYx3v/zmSCZx2epyhrz64smkbuaiteKsq/kljbq1Ho4qSTgP1FJiswS2cPCuuYuc7uXCW
R2VXH3LfGh3RxXfLiddKcqvZRGUcNBOULFqPSidqnfrxr+tOvJnFVjL44/NIFkWbmIza+6CgdOpz
c+qQnImXPIgQhLfccy2MRdQqiaVS0UWGASsayk0SunXUo0j9ugx/0OWyXi2eSNhIpyRfKJQiMRi6
5TsrFyX/rXS81oRL/sUiJ+AQRgREBxnRnuJ9wvKWhwrE7d0OEb4XLJPA33Uu/Yd9H5KSWa715kdq
M6SJ6bULMJCvPLBhuOjEMGfkR/JEBHcRFklXIo0HuCiAN5Av4Pl0gLLvheX3pbhtG4KiSGkbohlD
kVW5vFL2aOVYWJTNRvisyNVD3IiOhqJI1rnMkY5V2esjfIM1AvZgSlJ8Bjs/YBwpO5l3xMtSuxZU
4gWBzGM2gMIjoUUMb6nLe2BluXF0GoVgHCLjcdkiG+dWWjooxi7c6sPU/u+9UOug4lu7aKs3qSHh
+wuwqQx1X1ffmsEUXLK3RgE+SeFSxIISb9f2cAGGyoBuUNc8tgA61ZCR8NDvDyDnVvfiViVVEGD8
YAXp2iaxEizR4GPcwdGP2Mx8Y8+Km70vOSjOg+KwcMsdgF2f2MyadmJgSwEGImbZFgWdIFHyDRdd
MOoZuoFxaW59dfk6mE+zis4ZUe1v2y+ppemAUlIslTO2BJ6japFNxEL9Vx/fT7S06+Hn9dQlksEd
xgcaAdKjhoyh+2rVr6b6gtZHgddsm+uiB5eNG9PK6hkQQU5qDnadfTeG3qnbp0VE+SKSw2VhK2mV
VgEGr1M36fuE4k/WzoOtz/TGstrdv7Mbs+tqr4xhOFA1w25LBQzEMd/RtnHNcRG8rWxnjYvpuJRr
5GovZxLEaEtuy/THFD5d12N7/7gI4PKtWZKgry0IUILO1iMMuCgv6YQZkNrO21/XZYl8jTulNUsU
VkYDWbP6HGUPUvUyiYBFt13AIqaK/+TfmIs1LTSIVoRoQ9BlJzFBw4y+0yYC7rSaCTZ9lrB/33n/
EcWPopc0pqbWSuzeHBzjI4rNBzYiXgvEbBvtIoZLAukEGMxYghi1vJU6X37qRdyH/yWpX0RwOaDo
0zFBezobDGRzq5mrlr4SoMci8S2vO6JzDFglzXQEEadIuy2MFGwoF9lcbqi7JpglUJFjvye+cRru
yi8N6OlYf/eQ2tUX/fG6D/6XE/VFIJckAtrKeE+Bh8g7c6cCrqAInMEBvhzIF6Xn+FUgbju+LuK4
PNG2wdh3LfRrLHs+MvO2mFavnqaT4S0VYAUUx/SVv9DGLkjs25njIpjLHNUSVVVH4TeWXHm9PjwA
VVhw9hTakkseRma0USZDuQS8guxKDbTDn5o9AdxG3geLYBsRRQKXPgoCgPXB/NCo8PrW3ClTciho
sbu+ZJspxFRBUoirugl4ss+ZXY5H+CvjhU2kcwnokRD/vDj5dl3Ktu1WYnhtAO+k9iPEGE+Lz+hN
Bgy8mGiXxIi4kGJj0xlWwrjDZ1KnRlgyYWb1aEVnVUQkJ/g+f02tl2kwgxrf78LvUhHbRDQJIlgU
/nUn6ghdgpxtU/rg1Ut+UIP0KZjIYaFC5DGRMlw6BJKK2WQ9lElf6IHhU4/shOsWr4MDbo6TmOlZ
JJDPgeVMc9oygdn9kr7qlWCP3wycy+rzt9NsqOe4KfD9ovci7W4xTqny5bo7i1Tg0pxkjGNYzRCh
dt+r9rGsBLugKFx0Lp3VNFNhJQiYFFyvDR+TR/vlMb2RfdRzPRGVg8jduBxQS2A9UzVIk6fsPKXS
zVjSQ98VftMNAs22FwdIAh8ImfJvj4kyLZU8t/CGpNUnqdSeNXNys1QV5RvmRL8dV8yLHM6ADdXC
umP8vNSeQHJwwOUNPdrZiWK4z+nvMWDnXXeJrf5fArz8fzTjjFgAvqkKW8SsfJR/ETd9aL6zFft7
JDIsbNObBEqyL17TkcupXT5qOrGwH83hWab3zfwIBjcMlarN6FxXTrRqXEKt1EySjQTWBGq/PZhH
GUOEmuidfjuo/jEgT9VDydRkZQh1ynzetxbI9/JZcL9gv/OKxT6K6KtrTKCMQ68zKl0prVCZ8NPp
OIJWQVEKWx7xcqoepVJUnBN4IuHyq47+iSxmVKr9kRXmdSf2zAMm3r36UPvzXlTd+S+p42JG9ntW
OqaaliL4oKOFZ+CDeSSnCGBBA4b5wBQbeaKysGjV2N9X4qImVRcyQVwxHGdyH06x4BwkEsDl2kmt
8ooyGnElid7lYTqljbCgKVojLlt0yRSi5RprBJt1bnPIj2zwcphd+cfkMZ7yvvevR5Rwmfh00aWR
VAXIucsPzHr67EZVvCzAEWucYicqQW/fO0wLeP4KnkgI3yZQWVnXoOSCdPjUVsBD0bwYgBZ55348
Ed5g6ngn0G8zZViMTE1RDIKOrs9+MYEedEJXG7bIN5yQSt1mVwFgQP/Un4yH/mvLHikOiyAjbm5k
K6FcrPVd36RLTVB1hKugsWMKnaTGnAwR5MPN/g5rJYgLMqtf2jnPoV1v3erDzWz9ysAdV7923aNk
vsjzfZlWgg1GZFAu0ErSGTluVjioZwFYLskLpYYvycKjx2YsrFTj4q2xQjMcBshp8IRIUGPU7sdv
DS5u7Fqcf58EhVzRknGhpyuNlZAZ4oLgSUpGgAYm9mA5knjNNhPJSjEu4gIjVomWoYyZ//obkTw9
LyEg9cB2rziln53z0hVN04q047boodLHeWAyx7mwLRnsrmBAzSNb7fQ/SZMr7bgtOojKRYk12FFD
Q0OllE49ikRsv1ZcZPBF9wZ4W2QqEF4tBd9F/QvPzECGMw/KIzGcpcGUUwOQ10GIMLJ50FnJ5XJJ
1lSSNCiQG7+kt4rbOuW5+a4dzMImwIdL9snRXGzDFb90CWKOr8MDSFyKJgVGHSPjBu3rnW2gpjt2
6BcSpEuBo/A1dkAppXpFIak/ZqVt2YubH6eT9g2D3nZ+//dFGWcuAcSBSD8up7TDiN7pDoaV2q+d
/F2enyzRVVYkgksnSR8NtTRCMaIqLhijn9MocZs5EtwrhL7J5RFZlacFFybU8w7dIfaiJx1pSwMH
OnlJXbDpOMUP9VGwaNsZxbLQ2KFTsGVxGYXGbRLFFXbV1ptc1m0x7cntD90ubhMb2FE78nxd4IYt
NVkmGtFkNtzAv35KQVLSJWL3tHmvUbeRd60IlkkkgjNj1pq1EbDHaq3tQHbUObq5T0Hs9O8U4Qyn
R9pQ0g5psZ++jPm7nPnVIuq72ogoGEs32cCJiq4bbos2gGIgoxaLIpBe2pr8NVO+aPRXGhiis8DG
hvlJEBdEBOzd1TzjgBq+aLvugFnrg+EZwG4vbgHdLjxZifTiAqrRVCuYJOjVt98natijFttzsJOx
ufzJIl0MyLsC4Cbkhb2VLPEXqbun8nk2/esiNu5jmqyAdhclcQ1LxPkBWhYDPWU1Tq34iUYhF5Pw
P5ZCtmzSEj+QtW+kXBBOItC8TSdfieV25TjIC1CFoSgegVtufmiC1yUVZNat8/0n1bj9mJhVEtVS
BERFP9jVx8xl/MroNWU8u8ahFLzpbzrFRaPfoD9JhnZcDdIa+RbkUNMCWINbUwSZL7AbP41Ls8CQ
5AZ2a+NDr+6q8a0sD9c9QiRC/XxtCBRZLuKBiZC8vPpStyDuEqTtjay9XhmNSwyWVqFQo0FE0n3V
h1NKvOsqCJyaB/G0qmBcpBRrIeOdYAA572tV9yCvAETjj2S4MSRFlIGYUbiyxieNmFHXd3BLRSdT
x4yGLpLcK3dKbi9oehvB/jrvZVH3p0hBLjHEc2vRjEJcXET3aR0+JNR6CmnnjET/NpVmbFNjPoN6
RKCnyDe4bKHqfZhMIwxb1NSWgvEMPJfbCEhkf5L4VsHEpYc0rEu1y6CfUt51MejHwZ9AhK0/Ijfk
EgStCXCCIuaGNzoQlheQjlOv9xcHILp25CXnPykCrN2Eh1xcgrSNgzqmwEyvfzF6weFk3lSe9FYD
tBNEjYJQ3gIN+CSPO7bPmpotBIUVPLSiRWxXHcqXcK/su33tmsAmPS5eB351UVsf84IrwcBDL84q
nY2pgpbYtqi2D03VD4KftZa6Oo3d66G+mXZVGZMxlmxitJULvGQkeUKKBBsJCqJqfzNZz1UFbvtG
1BuzvZ2sJHExN6stSogDJBlPo2f506k4MbgkJPwdXv0FgSaUxkXaYGDySzdgQ/1s3IX7dqcltu6S
h/Q+84qd9XzdipuRsNKNi7csSQDGQ6CbWQVv6YIXr1ZEqyzUiIu2LjKDvANrhNO5A47qCgZFJW/Z
WbsCCv0JzqqGG8d//IKHCUjDESfTGPZjLQZ54eZvcmIDTI04GQopoVPtykC8aiyefvP8lVQu3jpr
bAAbAakz2GYMtHvHwGpnEBlisjO2JNdEcdt0Z05hPVkwZ9uk5BD0lhLYRqTIdxIouL5QWpkuwXW5
doIyIkLc4e2wA88CNVHk0njs76JKAzNj57fWY+i8BYDii1PpBG6FonpxBP/4ORY+Km+BOWFRL1K5
c0NSNmrSNGxfPwL1EtgPyq53A1vb/x/4zrdD4iKL/X21o2t1TkvM5SNV7wwQjO37h8xN8fRiWyl6
D/XcTzzJ1UUTpdurepHKpTOTpFM5qNBwAZ5MjB5skFobpb0sP9pp8ntTtJAieVxSy2u1CiMKedQC
t5aR2AQN+mlr63FhN8tOEQ3Lbe9IqyXk8lob1UvYMIFxegweJBuVpF11CoDDelLvJq/2ZR8V46Po
fXWrOPHJdbgMpw2RMVN2qp0jhz0BMYz8NgRoKvVmv/DU0wS2ZCGS9eZ5aaUtl/NkqU602YC2iYUu
VaV9ms38YYniPzovXeTw5wpjDGPDTJB3WuUhUE9lcZdkouuUQBcevjmqMhkgVB8B0R0yBJ/l17tm
D/hmcEu9Y9AfSF+9LNgHBVHIHyWKotK6lEVhFLzL5TkX3RRESnEZRe1og2cEfH8cv8ilPxWRXYqm
0Td1wPCfqgA5kgKn/XMm6cuwkTUJi2Mu401uzreksvZ/sH9fRPC73ZjpVZGnGaKq/JUA1SXuBavP
fuNvu81KALex0bBQgsaEAD0I/sJj9LdAMUI7kRu/nL9ZY436Ttm74Uz/qASy2lG5BcoWtehydr7T
6CnS0GT+nIsgrjbXR9VQPQRaiQXU2s/ro1pDYdAKJZBsnvys0f0i0nfX12er4xHp5yKD203QOZrk
RQ0ZE2oR5m650446+h5Nya72+VfdBtvyI4AQcvQo/EvJLAJW+5iSUatBKxMe5L4WBxxb98XHVFqJ
UZHxK3bPH9hNT4EnKodsB9ZFYW5jMXNawNUhFtgg9jzcyc3sNPn368ptXjRWVuU3k8zog1rHozFQ
juPiKAOMc1lQr+8A6igEe9h6wf20htwWkrVjn5QD1hBYZDsGGS05qG4fZV92q/8DNK9QHpc3gILd
dLMC7eIX8oNdAcCt9a11zTvNz0GQI3qJEIQBD2WnBaSrVB0rJk9nebmViCCFCDyCBwaK5SHJagPm
W8x9P8h23hylWgTZIhLCnYqplbfKMkIJqbBnZ3LHXf6FOb1yu+CuNh6Ghz8+lv7j6yaXQNo8seow
glDzPNyMZ+s2vsG8nJMDClL0liNyCp5Afa7NWS+ZguSufGEHGbwOFyBsL95Z38L4qgrvvezX/5b6
L0HG86mX4KvIsgkSNVCMlMfkrtsHfuOVH83n5m0qiOmth/11mJlc5jAaokdyAD9hrDHdQTmFZwoG
qu4sbJAQeTyXPsJlDsH5Cs1GJ6B2dM/YfjCGVcwOrPmTFe7oAdyn13OWaCvg2dNjM8qCGPMRAKYA
8nt1wLSZG6a25FX7+DC6pt/foCjjWgcRmN0WbOsny3IJZUyKQSoCSO5cGTcaNtFUuICVobfxR/+7
fmI4eikrRAkatwWW5kcXwFXQ1+YAS9fVfY0Rf5oJn29ZZF9xU55FD6gpiVKWHzssgVrhMfxreqQ7
1jIRtkJgQJFCXJ7J82KpLQmm7AGaXt2omSCRCfIY3y2Ejq7AbFQYLMoGO59sVXobTPe6J4pkMB1X
JwOzb7VOAuGVo1YnOfw5SN6M7o8/kXG5z3Lnxh4wnvGY4ALUWuo5afUHdZAe9MwSdBVuliNWx1Nu
OYoAbR4GxSmxo8Fr376XWfkVYyw7vRV1jW0fhNHBZZh4Blb4XbKR5yUIYxyE5SOrpMY7sFih50KY
mzazLt6Z/yOHM1weTHEOJmhcGs6Lb6A2raN1Vsc4MaBPwSEjgjXePEmtxHEG7OdFtnQ1RTEzuVmC
B0reyjl18qiyqSnaUTb9jrAHRwOoapRHIRySmAxkwmJl9C+FHuOO2o0k6lncLjeupHDbCGlULRgK
3Lqqr7PDSu1okrnNb/5GChWVF7a94qISt5OUei+bFasNB+fmQEC/Q3b9AYAOu+vRJFSKO4LKUlyE
6Qw5zdf8vTu0u3SnvKHtB9i/+8ATnQi3DxsrG3IbRhKGXRizQn50E78Xzzr2R8kZbDlz6gPAWoQP
61sd3Gis+MeOfB3DCtVimU3op+1kL/fQflPZxan/KAo1jnGv3baiCpjIpnxdA++EaT+MkDl8Ravu
3nrs/fSZzfFGHgoazvUV3E5UFwW5OIvSYglnExZV8IBWUwXlk9xdjNQbllRAiSEIMx7IT8UNTIsS
6FWaRXfQ1CZ0l27uXvuhMgTlB5EobieBCZWcRBA1A2QyIE9B+Fg1X65bTuSMlP2I1XY10A60yQ2E
SPvFx7kQr3XLo4aM+EF4dPizi/PKF7kE0uhqqfUNlsoAislzuDdOYBpObOUx2BvsWIHuovmAxiYE
3nVNRdbkkgmg2JvaUKBovFgHdBLvSpLsxyUVbP/bKf/iilwuKdssSmoZYnoCmKflLbRu0hRURERD
J/7LdZWYA/x2OFvZkkskstkOQ91B1hIq59TQbkZ1EUTWptU04BdbBnBo0FD82T1Us1+WImMlsPku
7t7mZbJJXQiOM5t6rIRwjm6GSa8NOrbJOZEPao/kZImYqUQiODdPyyaMgNSMFBgmN60enNCPIdBi
c+VXWnCeHaJ/VNcqiOiKvLAjFZPL0dz8BV1eQlpL+yGlwrr/5nlmJfM3p04qM9CZWm/tCwZMHqKn
1CkaO7odXZAonwwiUFJkR8696yyKcqnDUulBFNlxTneLjqeb634tcjrOr2cpzOpUYkKa79Fwn0pv
sy64CWzviRfLfdBhrPKeQmhat2y1lKcO/eD9LnKNW/W58haHdTJZQk6DbaU0HZOoqmZhLvVzJJFJ
V9tlxt1GiR9DALQOX5Ti/brdNrdB7SJC/SwirbNKLk2IwCnXbkBanFqPcn039bl/XZBIFy4rVDqZ
VfAkozRT3nbaObR2sah8LBLB5YTRApN1zMp0Rv3QNE9q8K5oguvz9hmFor0V+J+6RvgajLSENSnY
kmi7JQb9OP0+BQ59I0dWF6kDAP1cN9t2kWIlkEsRhOTaYi3oPGQ8aP1t/Krtwj3Z52f1npytcz3Y
BJzghSMaX9+iftDklWAuT+hymqWjAcHSvv7Ve3EBkBVGfa659I0V1RI78Rpbt8mteaf78qm3e0dE
xyw0N5c7cj2oh9JAg2ftDa6Oh1GUE8D2visP5F1cP9zMVCuVuSQyzY0WzDpUzjTdHuSjLuJW3Iy2
iwC++tK3g0axbaLuowM+Jnxupt4uo95W4qfrbvMBEPPbPr+SxKWOqjMXFUQlrOPXnVyG7BB6xk20
G3zZUdziKd8Zrc2qeZaD51bD1fZ/1may+glcagFWkG5IHX7C4CuNq3nhg+U0nmGAKSTyMkcSJBjB
4vGFGlxWkoEwWBayvGbVPZ131026/XC90odLL0Hd5boZQx8psnuve2ZkJJInvei26nfAQGIkR8IJ
RpFWLOet9hxzJj3oeqBV6zUhhp/pCQRxzlChTJg/szd0u9j92W1zpSmXc4wwaKSeDQzPD50bPrK6
qOQV+/kHHsfQpSYam9zM22zUlKLYqig82FGjVxOZZZzv5/I+078MDYaTa1Gj5vbyraRw7hgbfUST
CVIaXzvWj5kbubo7++rB/MGoogKkGFEtZzPcVyK5PU8rYn0ccxxKjPY4jH66EGcmbtTmznXX3DxG
ruTwnhkYaZyzC1ljfOnmkwzsOTz/Yg/39Eyxr8vavv3pmDIFKL5haSaXJDU5D/VZR7Gynm0FaJq1
8xyHzvwte9f92dZaR1TS+S8rZ6I1HsO6oLPhdiLaZ23b/f0O0dwwrK+0Z/sQOL4AOWbL+9iloy3q
+9tcO8vSAVwt6wSiPwfeUstKR9oaVStZfVL04FzVyr5MpiewFosyC/MDPlkr4JdEEQ6wqLhIfpYF
rh4jBToNBaNUBQV1p91ZnvTFvGM1slDYFbrZvaVgTEcBcRyxLL5VMyrTsSdzRZ2wMG6XIv1pjuZT
QkJfy1DbmefEWdL8qKZdbEsmQPsbTaDxlnHXP4BPMKSX0jmEcXvwKCbki2agxyr3UxFDJDPc74a9
KMp5jhp1y0BiyNGKVjtOqXljklZx5qKwXJA2W4d2lvAGmsvmYWn0VhCWmy1WazW500vWxW3fo76E
Zy3ZMVO2a+DdLvMDty+c7rg46Oh3mtIRVSe3No21XM6fDElNjMHE+nYkxADpfUf860lAsH58l0tg
KWpZM8VaqXshtdU5KZnRgQtCwH2rWZ1gomNbH8vCHUg1TJXvC+lqHY2TJeIDPmov1usioi/aPGei
VvGPBD6D6sU010rzd5MqOy0N3y2vdaUdmNsPIgzBrf1uLYxLLWFOk1xuoE7QxV4Sqfs5kw6ppeyv
L5JQKS7KepqX1JCwSsCcdCWb7MO/zCdGnYbxC6d8FUhjJ8rfYg3tM9RQNAsA/Jy0VE0rtTChVeMy
2ABWv52ObLRdjGm0eTdRVrK4uLYqbYrKALJaT8frT/+ieQwPMtgHLmb5cUBqvNHtD91Odrtd7GuP
oSs6tGxb9/+RdmVNbuO89hepSqL2V0mW5bbde6eTvKiyal+p/dffw577xQpbY85kKo+pahgUAAIg
cM7qN3DO3c45bRf2FfF2XHxo0Q4o9sZJy4EUlGMgVT9cP99No1EB6mwCOBuMNJzKEYgh9bBUdXcq
5N0s/WiTcCcNz9eFbCu1ksIplaljUdIJUnSH3AD7IQgPnTP65W19I4b2ZD/5ncUYiob1TeAw4BXq
92svByzq0FgT7FOyHig1G6dNwKmhTqozzdkpTDpBI34zbK0Ecl6uW10og+sALGsdIBHc0QDmd3Y3
Sx8Fp7gZr8AaLWtg38M+JFd8dUpmz7VSosl6V3zowIoKROozu9FHX9obR5Zs/keJXHKb2W1fxRok
1h9lDNsgg2DzE+Y5umcbNOiQCzdoNq/WlY7cx0vzJW0jConWKDk5o2jfW0btDjmGe/BYXt4vuWhT
djP1xOjmr3Plvh9Jsj5Rl4Kd69w61g3rwGn3xsl6Cj92oJ8Ujc5tZp5rgVykVgclUtHvQcF6wMMD
ddiUdHiv3Jqfl5/dLWv5Sb4o3d000pWSXBxNVDldlgyXdzo0btXcGuUJJFt7eZoFmbxIEBdRrLJV
0qqpEEQrrb03E4vG4Gm3jMdm7IvGsWQ4rshOmR2+c3nLsk0DvHeMW+t3lw+TqkdtiRbq/DC6LcgZ
Yl87aHfEZ2teohC9baIXYdxJmu2Yp8UEc5kRyrKbLhh9evjDCQFlpRR3kOaCYbe2hFJp5aBMZ5QT
uIKMDmvPbEDQ9hZBF3LzLlgJ5KK0ZA3aLJsQ2Ot+mt7F1Nf/AE0VMxWXs+NSyLHV59aa2dmVH/Lh
JrYSUJy9LIZox17wjfh35mbIiprMUAWPOdh0rp2lfWyTQDGf1eUsWZ4pC3LJvwkivzTjX5lp0hHs
akJi51v78MzGOdvXBitJN4YTB/Ve1wVGv/m1gCekEB3wCApfbZWT0pXdAj8jVu1SM/brStkZdRhc
vwNEYjhrn2a7k2sTsSoqQvAEFd6YPhJQgl+Xshk0Vspwtj5EWV1TFjSa4sekflDmbzG4PsEfIJCz
/ZlWgjgbbxN0i+IZgqQgPUze9KwEQLk/TD9VcNPglcq7rpeyaYgreZzB14Y1FKbK5MUOu0Ll/eKX
tZPshiACPFTuzBrW1RQ8kOW7+iwSv5kxXKTzBZVkk6guSgT9aZm8JW73yyTvBRoKPt1bV2DVSoz7
su4nAg3z03BiO1sViKvBEOLjmRYQuN5yzvxw9weoP6Di+mX9bxnnSqq9aGPXlpBK5Yc63Cv2iJVQ
EEYK5s62rR+wy2gPIX/l2zVTmVBCLNQ6VlJ9m43ItaWQOlpRC05x80OtbmfOLI0xWnKZwMuM6jYZ
H0xVFJ42FVkJ4OwwDse5GUKcF5ld7aZ3tQe2EQ26mk8Gruen9ksO1hZLMBG++bS5SnR4+wOQkRX3
LNHBKGziEBf95n3oac78jeH6Y35aXD8JFOXNscpTLSlZkozHwNf6o/TEWNQxyr8jxo4COEbzSZCI
Hty3P58ORmx0MInKgxh1XZp3dEKdnytPy1AGw9gLPqBIApcXm5Fsp0YFQ0T3LIhmQDLFonHRTUfG
tuf/lGA/YeVSVd+lqZxCCZK8ZqqfUNtpZM+SX64HjC0yIeQAFznsC67khBqwx5sFqiAkNj/ZVtl4
Y9187ffGnriY599TX/5Gv80fjY8gAQ9EifDm/PlaPnejLVEyKAwJCu2zyUuO0U3oF4fKq8+iNXnR
N+MutToOwylvoKhWRI4evxbCraPN5sjqKLmwsSwElDpAWndtYwmk1PRUTULqJp2z1AimljwOEz3Q
0XaKWH+NukRQ+G7fpiv5XFTp8qlJKtbfMp8SCxwapS89dk477whWLmfnp+g+224kXPJHlTtSDZ2n
Ju+QZY03CsO4xu6A/cLeG2XMYurP1y11+/v9SulU7nR7BaPNWoRQkkiha8jKs11SgTNs93JXCnEn
qNOaDjarXBiAw3AAhs29GoDzHttbNHlDewOVFms1XVdtO0r+Uo0Hs0n7RdIXCrG0+ibbJ1KdqSII
/uyXX6vJuG7FNMcpeABwenoXexY8oA79JPk8y/cS/UGLz392V1+Okl9Zj8MlKcY326i/59JH7Pnl
1b+n5/ytfOGicBJJaWoBWts1e8XRs4+VlDuS+nr92zAbvnZwXBwuQ5PQGCiKSNqiT9pcPpSa+blr
wQdTTQ9tSkQbmPyHUomhA8vWBmkyA1eWOTMfwTkqY7l49NgICAB7MfEu7cX17Lu4z8vhTT02G0Uj
GpMz7pIjAOS88BR7xGX3c+wloC7Qd5aDWvqsS068z+7+9cgn9xP4fKTHqmna2NOIVjJYo4mbBcMT
k62A3Rcrmmgy77Eiz2gq//VeFy+acwe7NZqm0aTB053By4LGxZSXe89o12pg0Qr565glro2IF8c6
JqtL1iqrDDk5NB3dBkXGjr5hIvcA/kSl07rJk2iti48ovEDONVT0Yw1QUwAPqe/dfAmBR0sd2RIM
y/E5Ci+F8402LCgmWusJBOmnSkrdvDgYquQuoBe97oTvsgReEpel2CkBnWQ/Y6ykJDsjXva5PRVO
aI4OBQmgYuZ73U53swEkur78cV04HwF42VyGgmLAisqxmrzBvguLmzx8xnq5E2kflkr2rosSHSh3
oVrlZC5R10xeW9/pVdCjVpM8SzRCJ1KICzFLnS+mtiSTV6aPaRc5+fJZDt3CdnPhBK/IDrkoE4Ol
V6vnfPQm+qqnwG0/kfJw/cwEIviBzTbtlUTNx8nD8u5hKG2HxO19IWW762L49OPNClS8TCo6+Lre
DTxHjZakRgiWS1U3HAlL/1IsqG43P/5KAudNmjFkSpoBgkTVTxq9m8ejlO0zReRLm+e1EsP+fxWL
NEk3EkuGGDl8NaugUmHLxcfrh7XtryshnM80ljGFTbmMnj0/Te3TKHulsmuip1x7sK19Yd4Z6r/N
fvkPxPnOUNSYd9BhB2a7G/AIb7xYo6+rXljtY0LAllg6Q/Ejy/y4r3aR/O26xqJT5XxKNms9TWJr
9PLpqUpuhvZxSr9fF/Euv+c15JwJ2DGzWbfd5L1xKfko3g/6Y+PBHPeFb6RCAtTNOHH5iLxnVSO1
OuyBjF6dUVduJrcyX9r+czx9kUTshgLb56fDkMeBqiBH4GuAVa2/SNVP0u5sIWbuthgDD6s6iLDf
zVrb00CmvmmxqA6YKhi+CghbvC59Mt35I0s4sAd8Hz8Ia9zN2KGpMkas8VYI/M/fXc7qLAu8wPhw
HcY06S1Fw7FDw9HcJc9sbz1+sEWmIm8lHCuJnDmWY2uDphptxkyP7xm3XGfLfgaOqn6uA7N6imfF
00BRDHx1T2ClfBX8ZqUr0ZyVShYpM6VEfJl81oEcsE/GQLlSBxNcgtD/7umOk8VbaDiENDRUWKiG
ao08DKCbKJDIypIDQnV7n+8ayY3wfHddxU1f19BbAjy1YrwbD+9opulpi7SnLHqvR+pajLPbg+v2
v4nhYugwt4QaDcSM9Qcl+tC2udNqkfsHQnTDUlUVA3DvBv0mu5aiUElGj1B/6X5kALzoBca4eVwX
Efw8dGaOElU16GFVP6r0NqvvOktQCW462EoEl86jrzPJ1ZjicrYwK4i9k1B9uX5O73odb6a2EsGl
8DnN6UJbCh/22YRXCehr+dPgymitRCBkFXgR8893BYOBMRBdVWSQHbIzXV3SgPiZxkQuR29R8GAV
7+fxYWgyh1Cvn24j8+G6cpthcSWNs7Q5j0k6LKgWytZygTqFqUDZqam9szEYeF3U5p2yEsWFQrub
x9qYYQxTA2xA+btU3FbK5ORzUEwCu9s0ipUoLgZiuz4jVo5gX6OKLLRHLf2TOLASwEW6IU4Hs7HN
0TP7j4vxwOB3gAb4Jw56EcKTBEVdq1mFxqqP8dgQv2mDMBHoITgoniRInwcpslkx3GTflep2xBr6
9Y++GQFWOnC+o9sYJgYc5ei1zbOafTRNQC8JrgJ21lcchgc/XzADSnKwlHnpQUdmlO2p90/GAESa
sKNc+eUsUToZMQp5pb9prA9V9pLMX68f1valZgJIViX4pxLOrHSKBVRFhYzBdqoPeJJ/CdGaiQ69
l91LZzZskLv/tgP5Ft0s2bJ0YCwAqpOLN3WPQdkxzUZwY5/D5oXK97X+KtBr08xWMrgo01hyVsQV
asGOATxi+vl2cCiYSKJTj4dJNk4nPV8XKZLIBRsjUfRopBFKguU05TdpJKjYNq1hpREXYdQySayq
wbVjpYE9+Gl1aw4CuxaJ4IyhaLum1ErUFRGg1IvZQ2GY6T/+0zHxLCeySZJpUdBy7DDJqRzHQdB7
foeEw1mXyV3Ps6rHbU0G3GbfFl/1s120awPyxGak613xDHhY1/ZApXUnHEUSWAD/FGiWqWmZEiSn
IMnAistd1DhT5GSHGA+sbyymYEUTRGyRTPX3GJFVikkyGzIN9Ua1bmdNQCC0eYVapokZXGIaKCd+
//uJ3KRRosyWV9GTqp8xU+NN5fdOLx1zEk23b+tykcVF7srujLIx+wnm92RIBz0ReNB2o2ClDHdY
akSKtFQJttf21W2BOYzeT+4JagVhEcb+0rsbYiWJqboK3WYtFZlhoyTqQG2veNmuerHdb+WXt0np
vagBu50v2ooCFh9seygG77gIPhFYVJjlhXsMhwbFvnMmt3bioxyI3jY3o8RFGO/Bc0yzRrWnyYvH
VxMrTu0jESU7mxnpSgRnddGQjAlhXdA0/JINQdk+FOOhNXNPnZ777uf1iMSugnffCsUyAT6kzsaG
f/9WwByIUkkPR0+KaleuTzT63gAi1xrjP8lMVoK4CN6HUzxLko6vlKF9PR+l/EfciMBxNh12JYQ3
hVzppHphXV0KRAt7XlxbxfhDN6dOWcduHEV/cmlcBPLviZ1utE05w2tLo3HRUfbIlBz0ynz9k6/0
/1RAgPJkVrnyqLidbRoTeJStz06fPw36WdEfFF1UM7DzeW8NFzlc4lCSbKgbEx9JBzS7GrRHBvcj
fhLb7q/9j9qIQZP+rk+WkLYzS5n118L98J3uCYaewTcDiLjWGc6124sGmv4mSlxU4+xPW0qg71GI
NCNvOGHU2Y87rFsnw1tPT/IUwVDpZjxfqciZYtiaoMXOVZA3LbdglUwKQSH+bpP97aq/CODf9LSk
6qJmwbfS9n/hwjWI6soRkGqflr3sg16pc5qnxFc+XbfFrQhoyhaGfWwTvAQ86m/UU8nQekRAcJyM
QyDhhdsUNSkFMnjdqKLmfck6zLb90k2Zk9BzXHy5rsfWB1rpwQ9MRWVp1HMMGZZ0X0efhLzkmzoo
SPLRi9QQWDkbl7uso/YyoFPSHND9txtfOAezqcJKBGfTsTw1A2ZhUb+E+0hTnCyZBRnWptuYKxGc
GWfpHPXojlneCOD/6YnhZIVvRCLDg3jC/N1UCLPplTQehE5ZFjA4aznLHGR3YVQKvgUwsPAT9qWP
gGBSd/FNp3kilojN3Ggtl7tyjXTQQp09ooTVKR6P00dTP2j2IyjQNPmYJ8FkiQZ/ty75tUQu3aMG
HtJCDS0TQh9r7WSV/qyCVBcgv5b1TLsf12192xZ1cKLaCjyX3xNQ5ErPqG2PXqaoh7nD/Z73TqRq
u+ti/ub7XeRw9wdpsymXJYXFdcWvcqd6ZGwY9s56koEmqGN/DE/wnqj22HaDi1TO0xRMjrRGDk9r
C2nXSs3OLhqRZiIZnKtpWPKVB7NgTclwnwAxa3CqEmPMaOd6DCK+xzOlIMKLRHKuF+uNNlgFUjM0
vpczsrJPI+3ofxPCLwxYBc1oqMIyovQGW9mKKfj7Asvj1wPGiqZhmZQYAG9UP1ZjL4vUB9J0ou+z
VXOYyi8b4PH0F2prehwiEWOoiGycJ/TMnXI7uW+4iHeidfZ3E75/RaqLPK6a0oxSwwsyIob6ZD2w
Hkv3arMY9Tbea7xGQgoW0UEya1mlgFXZ1CWWVOBa/Sktsd96aETTCiL35ZHoagaop0k4RI0N6wwn
CjSC+qsGCgtlP/u1kwaFDyZUQRtOpBkXNLC5XneLAddSOiwIWC9hdFuJ0j+BL/GYB+CRiIBkDRl2
pwd1HwWW1AbXg9+2CAttAgt71cpbzrv6QHOcgLOzRj5h5EGeHqiISVz09zkDsKZWGao5hie1hcM6
+UsvGudmEYVP/5GW/lKBfamVClU+tWUWwaixInKiABYdfc3XAhFm2lbNuRbDfXBJGTIDMCx4gia1
2xjzXmuVx0WVPveFIchftq/Zi0bc1VBYo0ES5EkeUY1uZ8nYjIsXN7OMr1Od+URLHrqlF8WibYO+
COXvCiAcT/WEZuX8UPaYtQYxy49sD0rh9IsKjI18l58BwSmQKjIP7raobQskSRTty9mS/al/jRMi
6iCxnOSKefBvwAnRjLw0ezZbJ7tsfLG8A2qqO/vqLn0QzSwKDpGfUwD2AR2WDqNTSQp2jEh5ba37
fBRRkr/9mWs6cXlYnvcAB1Zh8jm2oiSn3yfAlXjM8LQNQqRz6E/YP8cmYobYl2FkoQpE7wGC7/a2
m7/yObXVm7ogeMQHibFbaZU/t0J8dNFZcqGDZoAXGHM82bDJ/+F5ydzYt93s0J8qr9zrYDGOPFnQ
ihbJZP+/0sukapaVJiYxzPRzhmm31DzW5eP1kLspg8VawzIM7M9yaftAunQcCCbFRvsW/E5K+tqJ
Jp+3C6CVDM5Aqs4eTEOBHuxKXEAQDn6gXQ6wHMbu1gjuEJFCXFYxpra86D2cmEx3lnxo0g+hLkKp
3oy+K4U4Y1gyyVApgUKlHDlRRRxKK8doR4c0IvbQt8fzd961ksUZgZTmtV2xcZz5od9hkLt25Jfs
R3sHalRMPQ8fWPs58oxdCjpjVAb3QB8PjF3kicaCN51s9Tu4G2ciyjIvWMn2mnC4yYvRD4lo/Vv0
6bibJs7zUNcxJutp005JMCAbhKIiRPTluHtFGZua6iVCoq1+swynbmuv6dyiF3VRRafFXSU6mQna
Zeg2TvEXbd5LtagX/NZbuWIX/KAKSWON6oOMROOE/UxPPYaHzB39+ja/ESW1mznN5dPz9AklNY1Q
bpEBsCl/9lzNcppCCDPAPu81jbgwMWXxIKlKaXkTAY7lAvTZ0Fdm3CUUjKTCZ37hAXKBoowiLGdW
MIX8FO6LXfqkAbXXAYzjbgxyyflPYdbmIsasxPNgDPAes34gxhPVKViIBO3St+Th2gFyoSLMhiFS
6dsrjuqPgOaj+2ofnTE0Pd3otxoK7TyYj9WrRZ0ekB+iMSDhiXIhQldIO3S5hBET88AWumI/AVuo
h9G29h8Awguihc1FCyPKhjEZUdtjiN5NimlX16pvZpUg/RV4ss1FjLFv8kEr4GelegLdjdvb/xb3
/a0OXrkXFyvMGHkaFihhiKXlauEroGfUEPz00tN1G7yuiS6zMcxVOpElhl52KbsZF/V1SC23lFpR
3Nsu6n8po/PvvcWS5akOpkrkE9FDRoddtaRuhYZSPemfIqP62pnWvmmN16mp92E+n3TU44VSPKi6
aL18O9brOoABVdC3ady5MliPlpYoWCeTOi1gB6NocezooAoBHFhkeu94vyTxHaCmULpc1fAuPPjN
B9sH7dKh9wEEj2Wg8ixC1tm2+4swLmMr0kmlXYxHi0TuHc08GdEXm36+biqbr0vg3/jf2fG9oDhv
SR8reKEY3b9SNsbfiscQOHMF+Kw/GVJdi+NisTxmcVOrcAG1vLOj01J9LwrByL3o2LgI3IDMyYpl
dNHqpQKeQR8MRRdQO/Kvn9y2k10OjovBWYyG1tji5TmfjqR60XTBPMXfONhFABdksymOlEmBVc8P
8s38IXYXJ/SsUxmwMosBJoiqSIEbvev7yIomAyId1RW2pbCO4XVj7eX5rhfC/2wnABfVuFBL06mP
tQQRPbfkZylOvSGp912lfVusBn19IZSzSDMuQGSmPvQLRknRqxlOi6+gMgH14VeKAa/ex8wNMmvz
k7DtKQgWBheG8ZJbtbPFIiSgbBk0zwS2iiRhNI9AshVFC3ZmV0KTwUULhL9+kGxIk9TvZKydxvDH
KXKL9LMVelM77K+b/3b/k1iIt5aC901+e0AuzSyLDDTDwU+8KwJ5l3vKKzY1n5l55qwBcKjPovfU
v3GKi1TOcvRMbct0xlPQcsfwWLVdBvS9IXKKCiQC6m4GEsAoKgK3A8pFJmc9cirlBhJw1l05LHVg
V9+GVhCGtw30lwi+W5QloJWP2ONkiFn0gzbuSP3ZrL8IPhkzgfcmcpHCmQimguw8s3ENs1iP7Vk3
uYn2yg07NtHoz3Z0vIjiUvy6TJS2J/BwzSQvw0I7rHpOgjSYnfs7dVSCdWBMy+ngIMf/r9IcNIOM
uGSDHhoYAkt/CJYbaf8PWKM3PWslhwvEWhiZSTQh2269xZd32c2AZy0MRdx1QDGnh2EXOlbQgvxT
dIibhrcSzCW+VtZMmSlBQaX6pI1nefKT+qPAJjaD1EoG71BF3xbEQtdhdJNb1rKJbsg9u/2toDyL
2vKbZr4SxnlSmEVZK0eoGzrJdvvowdTOw4zyr/l5XSvBwfElc181s1GwOnYGPEjx0MRfIkNwPYtE
cL4ka5NmtKxlF00vcpI7KTnPqiAqbE6omqpuAa7OUFSbZ29qpjxs0hLPJIyCYN4B93pv3OtB6kUv
MsAxh10cZH7/WjbO8un6CW7nhSvRXBalgBZojCXoJ+/1u+6Q7Yp9+Nz7yg1rCPSBqJlHNlOClTzO
mZdooKY8sHfpHIyfIRDS6lMUgITye3kIb5D8BHVQ/1zcCDvxg6PdLS5KbBBmnpddJyTe2/64NrEN
nD7G3bmPC1A4WSltFFBFEztTG7shWH6i5ev1M96MkepFChcj43nS59lAF8yazkp4q6mH639/09s0
QBYTU7Zlg0dLzwa8w4P4BMVK/rIUy76w7uyMYJtGxM8uEMS7G1BjbQzLvj0coUFZ4qF/ui0mGyPN
ye66SptWclHpXYOqlLoS/ACYp1owXUMlX5nmYNITTzHknVqLpnM37WAljvtCFUChO3vBFxqqu2R6
0OVz1wviiEgjriAiNLM0wjZ0G/KcNaBaAUhZYX1VCNq/jaAvsP2As9KHc2p9MdpaIbjJlLt+Z92k
zyowi9vXDgTWDGhO3RsgEWSFn+RVr+KRJdFxsv9fXdipEtYAxYSdNGaHqwxoNmHuRrXpXzeSTb9a
acnMdSWmo41c1Tq+mp29tPSo/FtYubc2zurvc9fyGOu2GduIymRIXBNQKyOdXcUA0K4ueEUUHRh3
OWO5YrEKGyNCw6Q4Rvq1k27jWNjJEUnhbuWFmguZDeZUB6BfOrRxsKkKm3DzW9QPXvJUujMmdgRf
aXMm09QM9h5lYaKaLzftHLtRscRmI089Qx8ZZ2c40JfkPPfYhMACjoshNmWnHemr6JFv20Iuorlz
7ctkLpoIb2HycDIk9BL/5D1vpRp3otnUq8bSRthzBlw8rdJ9VlrntpoF5iFQgy8wMwm7n2aFDgEt
26fS1m9ymwpEbNvGr5Piq8q5zbo60xtcy+0EIl3iyYrkR7WILEEkhgu0TZYrGS0RmEqlc/X+OBDZ
a9r99bggEsKF2kSv527RUCG3ZnTXzJaDFun9kIu6vNuvoJevb/BRVq4AGoDbnVXGrvyBusjXzslB
2tMn8aiTyAaY0qtgZzdaplY1ul1mNgWNCTogrRKc2/Zzw0ohLqCqS6fHioJWl/4Unhf0Im+KHf3R
oRFVHQZ3CGodhZC6txywsAT2dxHEmvBAuYCLDNiYMTvMAtT8QQcuPAhm3PoWSEwoukRtG6bMu6py
pSwXGwaqKgkh8F07whq9WjvTlD9UTQkQ0VFwsNsGaeM1HuBapsavU5eZuRg1m6rWms4Jp0CtE6+P
BZn8tj4XIdzHq8NBmYoCRWQuL77RAbkqJ5/Rr3djPRcEC3Y074/uIor7TuoE1GZDxUWi93UEJJrJ
T9XqONHcLRISSFnkq5m+u+7Uf2McF6Hc9xrx0BHqNRIoVsBqLoji/C6QDzZmDuZXUYuUBe5rGnKB
PQ9rYmUj+v9T/RDWp3g6qsYHg5xkciTY749a0dbedgmo/VKPX7SmnbwsVFJHTAlbe+CW+52XPzOW
kBAUUlniyH4COmvWUBTCWLCge0VZfgHbMpZlJBGG6DDq6mu7KQD93n7aMUz/0hXNJW8HGR3AS6A8
QjLAMzLEemdWPYBQ0M2xbozW0ROHbWQCT6vejRUcnrGeQ0/MQPy1mVm8CiyJ9WPf6bv6BVzcXhQN
D3SxgazgBmgoeP2WPgPjDhLJ43VJm36/EsTFbCmda6I1iGe19LlVv6Rt5sidIAXZvBdWMji3t5Fa
kySF2zeRusMatTtYoi1JkRqcu2tNEzYJQzIoZoAZdaOr9hZubv1PouRKE87BU60y9fJtGYl4U0ec
UH/U7cy9/km2s9GVFM6zS7tXO0IQuwbgwxgAwjM+Sbfy6Ayv6FR59k1zgN3vDcD2CuLz9Q+FNXdY
5eoCr0hOARECxEOdnGgc6I2gS7oJqYh1xf93rHeLuYasY05Vx7MOC5AZenz9Xq58ehu7aueUfuqF
3/UHiHe1Y9Wx6T1NAdygcGbgurVgevR3PfsZJCuVjgNm6yomOqhsYLpwldviwBDAiSMdFIHqm1ff
SnMu4VPpQkptgMipOcDbaPFYyPdEE7w3brfKVmK4uKFW0VxSCTcQ3enfwAwyOaD3Q2JkORpxmrvo
TvTUIzpKLn7QubZiq0SoNKR7XfaS6tNsCq5ykVVy4aMdZtOIUxzaEJXn1pCfytQQbDtsT5Gszo2L
H3Sa5VYfYJjlqQOobbNP9mzrxTiKs2T2p/4+tGPq/HfjI61UATYJrbCwrX0T4yOW1O9skriTgo3r
KvevR5PtD2RooBqRGRgT1z9ESlcPIDfHi1Hc+11dnhZ0Ctr+j/ZR9IsYzqWsYiorINLDs7Per3NE
rZwIgu9mwrMSwblQledduNRvqXfCFjcCVOa7di9qtG1mjqCoAE8FSNbAQ/v791HMqSv7HhY96N+G
CrR/6KaoxW2kAa3gZKc/rn+ebeP+JY3PqYpGmiLbrPF5MOGYRNl9mi2C63f73C4iOAsA/u8kZ2+N
yoOFAakhmNgNEogG9kSacBagSDORjAyVGTZswJV4q46m6GJkf+K961w04SyAVsuilzl6UMa5PJg+
XiDw8pCB/1V2JOHs6fZy4cUQVC6WmoU1SKOG25CNzXeH5KYNZmzDZb6IInj7brioxcVQ2QLvZdyj
SB9U4vRS62TggTTqOzJQ57q1bQeDiyQulEZjgt1mCS6kNw9W+FhlJ6oLrqDtxu7q2LhQKjfKnA/M
f9jQunJKYXDm19THGAeG8zMXi9vFPZty0G7blwiYJsvTdR234+tFRy6+FkQqmzTBw17cHvTu0Cmd
IxX3iUGcRWu867KEynLBItTqZcgmVOjhOR+wnYmHbEYSzDATbXc4znf1B8NHrvY4Hxk3OjmKbEfg
dTyQQRoRSTcNNMXkYnErRXeU5eG6jiIJXPiIyryJAcKAoj1/6fSPivR4/e8LvhcPgx72XbfYrPNg
Jo/tCFKb+k6eTnnzoGqv1yWJNOHCR6eOiTJFiFDIWm5quTgPkhiHWRCjNPYjVjm0ZoL+Uc6gzugq
vu7XSGoHZ3qkpwYjbCIUS4E/8/vBY02LOmNf35KU41z1ztIMx1D9o8f/i0trXNioQTinkAYpi1ri
zZM+L+o5n0S9SkEU1Li4oRdGB4w9dJAHHQsOVEGFb9vfZaU5xgbZ/TdL4GKEHCVFMoSIg5X9qgJk
RC0FQUj0Ybi4MEm6VvQ24oIW0kAuVadXJb/RRdvoAovmZ0BDCvCmomMNpyJI1JPyJ9ha5uXD81vA
BjrUpCmgBlkOtgrGjqAcD9c/xfbw1koGc6iVw4DeBEjz89tDYPoM1p3hNJ6Ne+Vztlcf2IM66/LI
X0XcwKLIzc8zWE0CdoQCYo3Phum132cgHgGV+Gt5BIyY4gJ19iCjFozc4Twe25vEFzV3BSaic4Gi
t2lmTCl7+FHOevJgQ9dEkPkJlWS/YXW2TVZj34ANbWQ/+12FMjvFxVQHaefkR+qFDsg//dkrsXzQ
35CHMRDpKIjtOhc4WinLkXGg6lXDcygfu/GoRcAUxgxx3/+8bkebogxVBfMVkIvBFPK7qnNtlED8
QgWnx+BeN56iNHcGQB2W1DGUL9dlbQIQmithXPzQJaurpR5FVfdx+ci21s3IsU76ZwOWkwYgS/Z6
MbPwprOvhHIxZemo2bY1EhvwK3benDuMID3bYzHqWP6UzgyvbRCtkFyXafMdoW6Kk0xLUNbV5edp
/myLLv/tIcpfStn86H6i1VbZV1Cq/bj4INzaKUHmmq55ls6ylzLEQ1Gpv9laNYAyrQGe2AZwye+G
Ary4zKxCtAq1fX0grhoMQEsq7olwXXrbIi+COOMfxkgOAboD1ZbWkdqn2dpLUmDa95boyXL7K10k
cbYPDHLVbku4GZXnfa+pLs1Fgwx/Y/IXGbzJx1Ixpz20UaKd9pM9b+R+jNQGvmx4vRd9jz51+z/K
blffijP5uI6SMWK5fFHqx35oboek2gl8WWAPPDJc1UYLBovhy7SZHQ1btlHvyClxZ1K65vhsJSe1
9MArLCjF2Hm9q2UvqvGIj5VOCkrZkJkMIG4sEllR79pa4nTFOenT3WCLcp7N+2YlkLtn49QugYwP
gcZkfSIlDaxEvptq9U8yn5UYLsku5yXCZgqS7LnSXCx7YFW1diRLtAAuMHmT/f/qZiv0rhpx3qhK
TONrbAAyUxd51XYz1ZQJkTUbVL08Yu4EhItEat8qWWtf3ncxmqnmrjiMJ8yD/BA/926/H64Eckpp
6I7bhYlPxMD3FSDvR5pjuwYohsoH28ter1v+5hGupHGBsNNqAOxixsuTJ+kYKbKj6ZPAGIRHyMVA
qWmz3KxwhNqe4SmUdx16KHibJwFQ50XZhvD8uDiYN0mbKjNsb3TJzQIkjGovuWzaoX8Sf61Nf1od
HxcQrWUxOktFbMpIGcQj9mCq+F6S8/31r0TYEb0LFCs5XAwcRlzAaowjBAcUdm7RjDyyPgpIrxJH
20U35g6kTG5zkj3Zac/2wXI7LHW0Z0ZUeP2nMElXfgnfa6iblJhhiPmO9MBynmzf/yMiaYFdalzD
gY5d12YJbjNzUW7nzLi1mkagyXZv73KofNNBs5JGaVOKxJgB5qx6e6KuqMBKNC4cWoWiz0BSQpyq
dKfUa9dqn1uZete/jMBG+KbDUClGldYppCTycYiqQ1OPX5Wq8zK7FogSfR0uathExoW1IH0asjiw
hlfVLP+jBC5m6KmyDBqDBYuk6W6JzTPm54Pr57X9wr/6/lykCIsuwa4Bmg1K75Cb6KgENgjeJPf/
SPuu5rpxpdtfxCqSYHxl2FFZstILy5Y8TGDO/PV3wfMdbwqiN+7ID2fqVKlqtxtsdDc6rJW62jUb
90s9yaue5Q1oNpHM15vz4kVGwbkOrMFKWkYRvALAuoXhtFFpv2m7UmTlzLjOXVjOdQRjDdzbEfXy
6TD4sm9vmp/GA3ujdPsK41HS+3m1BFbIVyPUPEsLkrNqVNwe2sz4HvXKtmzVJyrqmggOkK9L0BCp
jGxgXtOub2vrgc1NgmTkvDYiGVy+ZFrAd1EMfCRssjkNnK0iX5p9L5CyXv4wCaauNPxX5h9AIxY3
9KHv0Xns3Aywe5Wr3Qwb+VoFmj1AnI62V3q2RwWmsf6pTlI55YZ6pqXasXedBea74B9Dldwuuc7H
568c4kkO5/5Sa5LMoAFKTtx9b4fHot4HmuAui1RhDmuRCVp1ZpOC9VNrc6fIb0b93ITHJBTY9vpQ
hontBYAxmhrh0apVORjzmWFstZ6yqT0gue3mnQ00lLd2ZziWI18kAEAxBBWcdSP8LZV/nFizqulZ
hRytl5+i8j5r932YCEyQHdBnL3GSwcVbkHRIQ1rHCOt1GR5qKmXOVGey4N0t0oSzuIwEyNIZTkPR
1O6cbKLedGft/ry5Mbd9ThXO3IaYAr4cQ4Ye3v0OqQ6hclHGl8W4CQ1Bm2s9FzodGmd1dkctLTdx
bRk8CdmhWIn1O1lM/iz6OOxYF9ZdaxpwnQuE22iv/sPmZQq3fWo84D667Za1cUWFUdF3YtdtIZBk
toEBaJQMB+WlNrZ59rMeb89/JZFOXPDVZBD1KDY6SoCT3shJ4rXTF0Pf6ftwIbbO8gSNTnwfRmtA
NyByB3YWyp6P7CsNT6Knh+jUuEhb9shRWgveIc+bazvSNrraHzJ1FrCqr/u631rxOLtEy0sAg8C+
QZmdmw8oWvTjphcxXv0hOzqJ4TxCacdlOhoQo2272c386hJrcIf4EHiVN/qAVTsAoB2APJMHuHnJ
E70z/vBqPMnnfEU9T4qhtzB6thxsOxvUra/DrbnFcJYTOaIUXeA0LM5phOVgqUqJAFLSxrX16znd
JdOFWV9oIXHPW74oilic24gKEIl1BjRj4N9yhMEC+TsbypdczZGJOzzPrrGpLyUhEZxISc6PWCQF
w66E3AxccI6i2m493Y3qi9bM3iRiGhJZKedC7EiPJTqhs6FojZOkG6N7sIufmRCVgt3hM97e4vyI
BHpo2w5wCQZXCn0GS1EBMGR4KX1Gl6NiC3/2i43sUBAWC74js8Bzojn3YlErUaQSAD092FqIV2zL
p/Ci9zV8u87BYLtAnMBj8uuTdTEboRYODOCgemSv72abbZEhbuQ3xc82wZ1IQYE/49cokZTOusXQ
DfX2Oc/31nRPlM15pQRWwu9PVlmJfMpCChprukvbI8kkV2nvhkz02BfpwnkTNW9NpcugS0kezTlF
Hn9tmYKQJnJZ/Mh42dtIOWw4kflNBQI69dLX9ggPCepYRl/ticB314fxT/koD+5F7SkuGwUBjo3Z
mJv8pkF1DWxBx+ZldEefkUU1R0xz254IGlqoK+dLUGmwbMJAKAa3eFQA+iXdBZvoSnFbV/3/GJhc
L+tZMiCVNBWEPjzXSdsHRhNVCEeVD2xy68BYkcC+PgG9BCuBnnA8ePW2LeRxl5uQ0W56CsAIFcTv
AFkAFSnrdcjX//LIksERRbz1Ru1CJJc/WHmeW6Wqognhh7Pf+IOv+cmGZXsAXDxIl4ypM3ks9lg3
ONRburV35y/j6h05yedLe0oXp1Jv45OW0bdm+kaazi2Lu7+TwWUVgITJh1xl5cOwd0Lre5SC8dR8
OS9kPXdZaMLd9mLq69qmqOyoWwtodMqGXcbQt33pW30ssdcJBnuUPi7IfbIVI9+st8kW4rlkwkiw
8lt2qBrUHmhlXekp8TLX/tZ5tdMCQ7h1pf0sGC1fTyoWMrmkoh9rYgyMgkreareTr/rxIcqddNse
DCdwygOLhdMu8EVACatvoIVczg/kYEjH2xT3pJMuCoqdhABQhvI1oaGjgsI0jdw0eTj/eUV2yqUW
UoAJrtSAnZrDVRq/RtkuQp//72RwaUUrA9inV9gWBDiI2gjg6bTc6VIliH8iVTgvI9MoCXUbYibt
IYzeW+MYT8FfqsK5lRTgc2mqonygoQsiubV+HAf/r06LL/pVM5GloEZ0tQAf2MXUteTZy0cRroPA
J/MVP01V4wYdfUx1Vi+zdT8bgku0mo2cbJnHniunGEDcmJT2UilxA/qjRlNHSo5FKtzuYR7gU+q4
kMR5iBE8uTZR0Xoo/uk9oJkcLA+bPO7sSgfA6m6E0Uwkj/MOpZGlep6h8PI/VD1M5B4BWwL25+Q4
7JT9V+yB2IYGkBhF4SmvQIWnFfKEG1rR7DnIp41N9UNCte15Mev2cBLDOQI8DssgZ/hRHTnmki9T
QX1n9b0ECMf/qcE5gTBK9CnUsaA962+d+qraoTOYP9Twsep+/p0mnB9oeqVTaYha9hAEG2PodtE8
femOnpTh3EBZD5oitzBuYLK7Vp4xdFvHxCbjeU3Wh3lOh8bTP1VGWE+tgtdtaW3DvnV+TCMQe+Pv
RaI4FCSt5t5U/NHJnZYeNeFw+3pTbyGeSzAsGg85nWF6wSVB7hTswQh7UYM6U1QxWF8XWkjikgzs
IARJkaPR3Co3pFacedA9sFI5RfSetZWXgCAvVi5UPLUTU+Co1rPvhWzOf9hjJ2lGgC3c+hcME0bN
MVvfbNpfAEy2lwlKTn/IaH4bz6+PvigIBgXi1BAS1FQ7zGaWSITVxNEeNKfas0eGhedN5FuCurdQ
SxY9F1JLkoI4j5lS49d7xkfJWt2p27zR7y1wffWvEDADuk2TZQJ0IrRiPsob2yChA6sX1s2BJNc0
uAmp4I247rJOIjhHHI6ZHJkEZU95fo2Lb7PyLLh+657+JIA7syZQsj6YoEO/mfzmjgFLZq7mhXtG
wa7+EE3SifThXHBDZDOILSbOgEFIP8fhx3mFRAI4HzyYkq7LFeo78hDujaTwtUAVvHvW3fzpyDjn
GxEpStsJA9R2VLpFdaySo1QUbqj9o+ciMPs/2PRJGOeGR2JGUVqhijO46ffJz1E2Mkqn2TB8AHop
H0UIAex7f840fsvjq8WJ1qp1zvaIg8jcNVh+UVTwNo6TIOKvp04nMZzbVYxpmg2GTIX+EdZMGdwn
rq3+3UwE9vAHB3+SxLldIIqmLRgPWFF/vCA74/94bnJXVP4SWB5fEu40anexhKRWQy2vCr/r8l/6
G74QbCrNMKWgufFCQ3OC/IfUIWQ1qnP+BolMjsel1INGBd3QL0hFS3eCg7KTXHmv3M4MGNWPr0XL
kyKT43yCNk62bYQwOWpIbtIYjgy0qH4WeDrR5+EcAxhKMpkG6LbETXUtAeebIlETnNyqDBt8mQZA
tDEszFm1WugxIeyysuBjblgNAbN/22YjbbGPAJxIRwQ7sf6xFiI58w70JkVzAGo1Ptm0N6zMBbvr
3dGNdsW9Fjoi/sRV72dDPZUohqHylKCTYdhJyihB24K4dvVgN0/TpHiVcWgMEXLtp/MkimoZoE4k
liWbFp9GjAArqWtqdV4zH2LpYBJBxiD6fS74afpUyH1td16i3Nj2DbUE/WvR73OWHUzNqFcx7Czq
t038qJLvAoNjBvXBW3MHxBl1F6Wk7Ju589LH3tM3rOLYDUCXRE9ha4qwXD7dU04YF/fmErtwVKa9
NwJdNT5K6jZJ/PMKiQ6Mj3ZjLgXpLKHjBNKs9tJKb//q938VAhcZYpwXskFJUnqB5eraa9D/PP/7
n6/jxzP6VbNdCJA6o8psM+gRrgefVREL1wLdyYjWJ/XDaxEQ3OonMWVdsy0dmE8872w3DpVcx1rH
eGfLyjOxhpQKHy7MhXwysoUQ7rtrjAMvl5UOpcLBZ0ZmedET2bI9eurKd4ITXDXphTTOBCxwncx1
EWLC8plN/6IF79EnHdLorSjwrFqbCeAqgG+pqs27lySc7EmZSY8xquSZgvrEGQPbO6/P6hcCabis
wI9pgHn++EYoppLlBSUqN021C0EUM4PcHXgOm6+IsWRiGuAfBgzBRzFm3PZVK8FTJkCk1Deo2wE0
+LyIzw9Y/C6WbdjImYLD4ttVGBjV1WaAbU+3zaPmg6YZdoCCAHr7vpYJspBPCSITpihw+joQlXSb
U8jGDGcoA1XXk8xvCn2IiseRHsz47bxOa19nKYVz0Cg9FJVmQaUm3hOAl+q3dSRAIvlc4OA04Xx0
r1llnQDdzmsOKRqwh3hXbbWb+a6wHYDpy2CcSz1DdIs+Pes4odydLcNpMGualp6E2e8NY7hJnsbb
0VVc1cnuv9Lf4wRy1xZwgXBGATwrA+GkXvYNqdwTBQgnW2XXX8aXv/lwGIH8aO9dF1lhpMDe5cp0
YsMDN7ZLRG+hz03ED0rhDn+UkigNVTotLoEdwZDTiwMo0Bun8SrsVoSeaDH7vMkbPMIQtmbDPE7i
3iuzyQc750Eqq10LvzuMwnbsmk8HPbShY/fRIoQHLClAjZEoccae/WxrJPbTLQWhLcsbAl/UKFzz
s6BJRZzQDFUx+DXLKDUoEK+i0ptjjySXiYh9YDXqLgVw1j7kxCgVBWEw2v8boajiztvOw2Klk78m
l4MgjVh1GwuFOGPX7KTOZg1fpjT3dr3N0t6JyNN5C1+1ht8yTN7Ck0TPwd1n9CgMVt5QDK4ZDVeJ
lXq1lLnnRX0u1zE7X8ji7Lyf5nk07AjOdqffV/+U+3IT+vpdsEsqeAw22S5+Lp8/Q4zVf7xbchvE
tZLh1afQzI0yaUMn05UbUc1fdIzMUS4SMj3UVKnDTrNXNja42q5JDHolDFEhyRRErHVHvzhFdg0W
ouRxoIVEEbJY0dNrriDIb0BT8VhdGOBEz31pr5MvpBfLL8eFyaJoLGUo8IKZMSUd7Mp824pmbkQf
iouRgdy2iTnhQ4XyTg5/jvJ185W0fKkFFyIDEhN0F2jpZfRQ65ddLmjMiIyA8w+ZhUad1uG+tkhe
i9DT59dqTpxGVBk87+gwi/jRAorKLisrR1SSsk1fHyUR1p7gU/C9kqBOrJjEFaaSbPsYWvOe5j81
0V6QSAjnDGQtTDU7lLGem2dbMueHqZEPWWm8n3c6gm/yK/YubktlUdKUEaJdq/xj5rdFKLuz5Vm5
IP0SacPdf2u0c9QXst6L6T0wrQBx+lCG/5xX5fMwxUf/yT8krD5SpIz5z84NLtEOvrLv632zZXg+
xn1vuZOXOEA4FbVp2bXgH2aLa/PLrS+OUFaopXc1xBq6epnR5rbN0Go0N7MlbYs2ETV1RF+M/X0h
ziatFmVYT/eUysOgK2aNgnf5PvymgW0Fzs0L/Mwr3f88W86dLecborjNrKnCnQryY6huoskP9f35
78eu5blz5NwDlWIMhMpI8/DMvm0G6sZ5cuybcKfGueJMugGmeoxx5YrANkUHyrmLKkbpM2+hWl0S
N5CexuwSzFd+bSmC0MQUOKMgX/aQ1JboEhJ0L1ReRuPaNm/t9jEprxpwTWnmw/nTFNw4vgQyhb3c
DfgfQJnejOom7zJHDgQJ2B9iLVA7dKzVyLLB2WI2xElrxmbvpZiRou5cOIz7p9jKN9ObHHrVBatO
iOxk3b2fhHKmWAQByq0zXBYgtkP0wsPHdkZW+5XjOwnhjLGyxnROQ0T0Nn6FT9Tzx1CUNKzb3UkE
Z3dGY+hDW0+dZ6BeFNfvY7UNLbxP+815Vdbv1W85/CJSaGdJITUIu9NBAajVuAsBa60JMTM+t3h+
uYiTHC5igUSgbmKWeKnFTUX9LErcyaoR3vdh2wCO39oS81FvZcGtEpiDyWWwaP6mI+nwsMe0sFOU
kqfUxf78Ca57+JNmXPQKE8vCajo0o1TPHDNJ6SaTyT9mExAXAwWZL5O4FRigSC3294Wbpy3VhlrG
VHIY57vBiBxTjwSGsV5KAvmeAUpGpF48SsKcpITKjYRyFWZG9/+OrFYUI8g5oHtFz/h1h3QSxik0
D+g19xTCJPug5p5sXWsinIz1SsFCIfZvWBzajLHG3C7hDAY335OL+Vjv3qYN8VmdQAR6JtKH831j
MZetFKFsWYXPvfKtIZGTYVjmvOWtW8Hp0DhfNxT6FMwdhICK97m3uh9ktrbnRaxHpZMIztM1iVoB
dRhn1uXHvgIvvV4cquAhKzJPg06wGoFOQrPjHF88GFIs5wre1HsdRTHpKik87NBgY3vaDSIjXz1B
ohLbJGgIfsKtlvUCY02GhnJpcJPEtmONwhUP5mE+xfWFCM4D1WlQjurArtG+BwJxFDkFeB48C/sD
yHTvI807/8VW3dFCHueOAKA1o14+4rVppU6qW26mRc5UHNp204jIntaT6oUw7toamFcKKKjWf0UP
xUuxcV8hwgPCF4Dmv6b4N8U7IDIFLvfzcjWLJoB1VoiqGqi7cEZi6GkYqAmMRMqd6cBqIcG+IU7w
EP+cr+j32ik2uWvvm07gFFft5SSXf9xFlTQk8VSieVw2Xpu1V21jC/qRq55jIYILlFNtjnOJiTcv
TgOnVYgzSZeN4p83knVfuJDCWWUcNyBWLc3OU1//ZV4I/fZo5ZgdHbfpRvQ+EIrjjDIlZNbVJMGU
7wV2drHlZN6F+xlvrszLQcT3l8pxVklGJZrhqEDmrjiMRVNLnN72iudiz5zIKDm9yGsxd/7pki+O
kwsteWqUCTbvscc1XYcm+qLSbVXuNEOUeIrkcGEl76TSLhto1ueNh8Q90g9apDlpJBhGFNk5F1mU
KYxqUkGORB9C4y6IH85/ItHvc2GFVnjVBA2KJHMsXScdGM6pJPIRzKbOfRPOR5C0NoYaUdErJpfu
2dNDn71wCxZf5VZ9ZvwDg8jyBHeXf8NVKljOow7vgipDSma/SHiIY+9eFCJFYjgXAdoNpSFVUKAx
UALHfEsviivMb25Sd7rOlS3r50y7WhTJRFI5lxGB8LykJr4ZqZ+NcSd136Rxd94s1psEp3ukcn6C
YPgWWL4GhkkwHYrFt/vIe8MI/QFJ4S70vtSgWkjj/IQW1WXXST2KwVR2SPmENYpAyOws8n1827cz
yjxPbMoQBZrvaJYjKmN+83n0i/chd4ZdKbIPweX6BTy1yHPzIJPkUM6ByADoeWusrpToPwPdfIy/
v5hWFyIoTbtJHRB/0/F1Nq4jojkAKv6SMQCjT1cAzAEav4/5OkHVfFAC6JHVDi2ccs/2ceUXe8Tw
DCvVDz+Ek1rMhj/7jJNIzu/R0k7NJAtBGn+h2064UwAime8CGxuJBSKVqDi4fqVO4jg3ODfd0NUG
3OwEQPF4cEhwRdSn88e4mg9iY/p/p8i5wdbA474C/4tHK3QsM+m9D4BN1CubVDP2ej8JyvgClfi1
ocAYtSTQasDvthetajqBdVuKRsL+cKV+68QvDbWYPZnGUO7BMfp/0y57IIpd977iy7tgFvjblaBL
mP0BgBajG58QaO08HXMlzVF61HoHdeptlOy78nlKbIGglYtLNMwIGWycwvq0D6tMkpLMhYQaibId
jG+6Jojqa+6V6Armtw2bTQXy0yEgIu7anLFwSjswYf7apfAS8CAfGCRRvQ3vZdGIyNqn+iCS87Gq
bUk1Kj+sbdlh+pHRVKjYMZC2GWDTC5HLWLG+D9LY3xd+iegy9lA7SBsOUugFW7bVYIGj1QmBvfQX
XdIPQjk/JWGqp7EsDMSZ45XaebS5i3TvP1/iDyI4vyTHcmdGKp7hCsqpFA3zGrNr1l4lN9nwn7kk
CNAhF0bCOaUhbfS2ilBp740fpnlrlm+FiEtizdCXIjifFMz6mIEJDZMvySYdDtX09hfHpch8X16u
xlgNbExHJ+WL3UWAgX/s241Fnsvhv7u702FBEpeKSXMtB5j3Lj1V8sEr6mQgjxRROJ6/QxDCZV6G
plnJGKAWnD+Pm3qfb7JtfkweJ/BpiRtWa97u97eBMC4FK60MbwvW8FCU+qIPNEcLAahM9Oci1Pzz
n4lZEhdtPxwe5xvsMOoLbWbVg1B1anJRzpMjN4kbW68RWKesf86LO+scoBnnHMKqmII0x5hB032L
0xu7eBw00aNjJYH4oBLnC+zeNnuVrWz32FBn+Uo1bkFf6gPhZtdr3ijw6GcvElTi/ALW4fNSz3BX
43CjhsC8VAdBTDofMyCCcwdEkxs5VmF87abz6Q2bQ5LurAtWOB1/hkIAO9FH4lyD1GRVqViwCS27
D6yfc3thGP99YWfp4hSZL+PE8lTPQGXAhaJuXjioBoPRU3LbDKDGDipnj/VWVAJZv1aGjroVsHcx
nfkxMpUN+JpNCWsHgfZMgCRi/Ri0Nwtp7XkbX2u6wQBPcjhfoWDPYB7Z9DR2kTLv3w63fKMB8vp1
iIEaANycnSwaoF03w5NQzmeEaVqnE2uzDcZRmX50tSCHFf0+5yiCyrRVyYZPqqKHLL1QwnvBqbFR
xM+e6KQA5xoAvTW1REM5jKG+ZYd2p2EqMtolBxG0wh+u00kS5yBa0OLYWolHzcxqU5pfbMPKoTWs
jqUn9WW4+UKv94NFcD6iV4tpTGNYREFeeuOyV25zFKEFB8i+8OcDtG3NsmXbNPlZxSHQczLWqHI3
PnptDOIE6G9QimC6T33qnFrkl9i/+oxAnl8NOwKKZQZ4AvTmNyO9mSh4F1t3QkWk1ETKrZvfb+UI
d3eTsFQnCV7dG7F/WR0ql82oXIxYtWoxiSkf6WUlSGTXvcVJIneLqd4nnRyiLxHP+2wo3S54kxJA
44heBOve9iSHu7h10VkzZZ8NzK3OGEdPeY1mQds9njcPkRju/jaW2tAwxSRr0kheOu2aMt4Oxe68
kD+4vpMy3CVWlRwADMmM0MHYfd1qm7nWBZiLwfkCzLDbwP3CiClu1kkgd5cbTJ5oWYjQSNOLPruU
0RCbuxeBViJT4K6voUn2MLHBl+kWWz1eucku0WB2ldCRr5mPau5L17gSka2tSlUJsdjosYEr/TFc
DWaoTOqsIjWbcnQi9ob0bsiGM0WC7a5Vy1jI4bKLqsDSzNyiP68k9JBr0RaV+z2IPLaCU1y9wgs5
XFqhmMFUlAqKcOY9ThHAkelP5UpzwofySnVyt9vNokXQ8xKROH08wTxphqzTIbGvSkevTKekP84r
df4bIY35KCGQ5SkuJhThTMXcdtHkNHn33MTBcWrq/0xIxTKm3+en8E8QAlgEqe/YAzT8TqPBaeP3
88qsB8aFBM4VYUVKHnsZiZ9yn6a7cp+BmLt3ksgtOjja5Pj/0ZVajfoLkbxbGuYgLSrWRST2QZM1
T5lkv8Hzupms3hmKxC0jxRt12EksGq08b/if4FSmRA9JZ8MljvWlXoLON/eCSjTuvC7EsDDWr5ua
xlPiJFPWaU0E9w5ZPpDAHHO8Fvak1g39JITzgpWuNNbAHoxD/l4NvgUveN40RFpwvkg1h37IWfYX
tJ070dRJ1IcEKdN5KX8wwJMevCsCzWnctMjM0DcHE1O+x/TkteXhRYBxtY3qoavnnxe5foFPEjmn
ZFSRFCsy4odWt45VuD3G8OJoW+T783IEB8jPeKmYLcyojgOceiyRlOkul4O7UBE9RlfVIbKqGxba
A9hY+eiPcj3X0wGoNx6VXoMsdmmnupVKnawU6LP+qQiwulXgLSkq7/mUPrNlLN1g8IW93VBUnJ+Q
b0qP2R4gq26IFEbU+F89woVELiEbSRtKc8xGbeJvVX+tYCivjEUdtnW9NJlBxuuqafOAiFKqhNiY
Qj8ALcvJjWMXZEyAgZFfEsu13pDGCOfyVvVaSOSM3gIxzQyi0cIz6DEGFn5UX+iWaEV81TAWQjg7
D6rKngIrYjST12n+VJrtRu6uYvDufMHOT3J4sMOmthK9kKGMmjy15SGKnyJRmBKcF48eEMcKWD8a
WJ4SXwzxzyZpXFVuBXqsF/wWinDWBgDcqpRNGx7vW+uxMr19p1+OGJfIfXHBb9V/L4Rx1zaasJ6i
EAjL4rdU9iQRQLxQGy7M1mFIa7ASoK1RutqBNaq1vXptX45+C4QhUaGFGdOnh+FCHfYFFy2ATIn1
VjUwiqErjzYWibpK84n6XQPTk+xim8HNqGh4kQWgTyIx5CxbhgYABH4aKQR4N0ilgRqVYJZG3wY2
WNJbV+vfxvb6vIWz63hGEl+4auSwNoKarQSqP1V5TwB9HnxP+sgZFFBbpqKxllVrPyn2a1ZvcZZK
IpVaU6CZJ+u90xVl45D5u1pUP89rJRLDmbs+6CGdZtxbc46djCbegM6AJeqhrA2NEX2hDWfoYJNo
AJgG0lOGrCv7ZAcHm/mYZPiu2U77qALIM76nrngCgP3wua/GXYAGkNlTOCL+yoAuTXepH2AOhVw2
aLqpu+jbF/bMP+jJ3QAV1T+M1LB3gZk4E+0cGlyZocg2Vt2GoWAtH4vfsHpOyqz3ejyaGNWIO+q0
VetMIlCDVbMwAJkADhUbFTPue6UxINEUOQOmunwbq8dBeZy/smNLEG5/y+A+DSm6aiJUKzwK5CHq
JRg4wRTNG+uGDkfz/Qt2vhDGHVmhDwUO0yq8oN7Q+t4ugGbyeF7EegqxkMFi8eLKZm3UGwXrIaPS
BwjzzNc0L7hofRsN1/IywIC6d16i6Ctx2bmtj63aSBBoZteR9JADJFYefp6XsW5rp6/EZSl2qs9x
oyIvMpEYYaprFxTk7ryItf3aD5bAJSkTwE7lPoYelLomoOgeZyBbVK7kS2Tb105yxTAAQk8UOwTH
x4+MBVWPFT4d6AZFFoBOMXfifnDiRBA3RFK4UkFWm/U0xwbSvLS5zDDQP9LqWi5a//whrsbek/Gp
nCMvLQNaENwmbVvv/yVPiXbiXorAHPgpsdic1GRMQGxjYV8wBvmHUTnnFVmN6AtF2L9gcYv0sjK1
hCDNa9r3CqTV2a7TBzfsb2YpF5zZanK8EMU+3VJUUEZJMCbIjgz5GtTiGHSi5t1gBD/qQZnc83qJ
3AM/G2bmWahJFapS0m4Gi72yC97L4whObDycwHAQ/hDIExke5x1iQlPFSHCrxk16Fz2gvALmRi3e
sv4K2/yvR8d+MUQjDKspJ8AZNEVVLcXS+W5bYtXFQKuUIW4FW2Rjh2QGsjxm8HflJdWcr7x8l+I4
u28b0k06QZ6kRTtwxPSxG48X4ZPgLNmv8GmEqRqKbBJi2xafZo6hAU4+DZeYjVCnfnFpPWjXALMH
lZ30MH7BYyyE8ZlmiW5eXtrYapLH10SPHCWfHFUWVH9//coZlfgEs05t1DAVjE8ERumm0vs8u4lG
HGV61RM/Dy6L8EiFIABrN26pGve1kmKktpmgR98WoRslw890mqptlVBfm9pUsD+65quWwrgkpkPr
qAPRXOlF83sqX1nhy3mrWLtgy9/nPFUQR0k3ReHkye2dWr5aoNNpBKaw5gyXIjgPNYAhWo+AnOB1
cbmnM0iqmubCGGwnt0A2TGbBia1e3qU8LoUZ5yavzAZIA6yXyOYNNNC+7hm8VL2VYByCGYq1JRay
lMf5KFLkYJmb8QBmnKHJu3St+fOufgJO+Ot4hzkHAOEmcFPvsehCr70LloK5tEbrwjKrNTYj7mEc
zwKIIygFsI1OgOzPlrVFqdra63Epj0txVKWZTZlt64zdtrYe8wzsdka8TdTtVCHDsQQHK7hnfGpT
WrWO9cRo8uL4Saq9MigcLXsZhbj+nylT0JxAyxlPO/wf6xPCWkaSvKE1wThH4UjHFFnOlgE4xd/Y
ej+YzO/pBHZnRjsfbkQN/fX7d5LNfcPUMkCqVujY0y3eC/Voxa/5ILjif7gQJxncd9OyWlXDFgOo
jT/5jJ89yF3Gzc5eKQVYpkRJwnqg+S2Px5fN7GKsZ1Z+Gm7V7a8hyk25s78xhrBSOAO97iBPwrjU
1GCEbuDJBIY50N6tR1u6O+8gV9vCJkEfUVGJTpAPfEywLKpGpJUmtlAIdmMvudYkpwNUD5D5ZQ8U
PpZDJDG106paC6lckCmq1CImwXxC1E2uWcbAmxdcr1XLW0jgIgt6z+k0pGwCInupzUMkXVTNVnB2
qx5qIYOLLklSGaVcI48yDI+8gf8B1ej6mAJC454lHqkQLkOkFBdryEAbPQ9Ru8jHeKvK801X5VtD
6d4EirGP/inxWCjGxZiQVHRUE9Tz7alBfSTcgb7huTGyS5OUs1N3yEjirnW0wvonVlB1zUVFmlXn
uPgHcEFnqOZsCBm4lzzhVe5R+YepPtijKJaKzpNzT20qJ1mZoQOYPtbYPt00hSu5+usEPjq2fyo/
tbrAe6xK1DHjxoZIDVPnzNLKk2wuYjyduvSe1LeFGjplIbDL1cNbyODMso1jKR1SWIkVXlrjrZ5j
4VO7kKVRoAv7CJ+sZCGHs0Yti6KoCWEl/bSJ5MQZ839o4QbzZdEJBn5WQ/NCEmePc5FodV0hFSjz
l8Z8yIKbqnYD7aZMbLcRXWvR8XG2Fya9XFQR5pnK8rI1/Cjf6f23XrS/IzIEzvTyMRsKyUC2EYfK
Jkj0TQhK4qju/PNXWaQMFxzBPDVXQYXughZVLgW+YDrK23nG0rElgqhafT3Dov9n2wYbKFi81Us8
vsq2xHpBFaE/N/n1TbNNt7ntjW79qPjpphZtc6+WpZYiuegFTBgA0BBEr3RyTIfVrfONaTqSW8Ac
a7yiGfdUfF+KECbWn2YLXbkAZkxGpupsba2zx5d0yjaDFAN8lZiBM8iBo0rBvmy120mP9pImCT7q
avTUTZmAaEZD4Oa0blNaD32JjqFalepLQA3VcpJxmp7P2866iZ7EcDrmcpqDmw3vdmK2l6jCHUna
eqZUeH8nhnOJ5qRplVZh+5lIAFe09Hd71O9MRbTxKjo0zivqhpwolYU2g1nvs+5WawWvddFpsb8v
rJ+OOqClTVB3DFT3KYYEAznwqR0/nj8tkRqcKzTT3rbKCqNGXfTTLFpHbUeBdYkU4fwfnYCeD3h4
DLdl72b7rBSxR7+yGGIuLJjzfrQZE91mE5xjeDTkY6j7RSR4F4gOivN8zdTaZkSRQujSQz+/mur9
+Q+xHpN+3w5+xFZqLIyXmRiIkQzgMk4ztfbJ3I1X1ijZzkCT8jVU4/Iik0oRirlAM37gViunZAhH
PEDs5DUz3UTJnfOqCSyAcBdfyYykSgGU7E3omZp569L6G6bbBHYmUoO790ggiyBi8Hm2lWG/5VaJ
3s+rIRLA/r64kWlr9bRQMPHa2rcFeEZaEc+E6JzY3xcCFHkYqlrCTcmse1s60LJ2a1GesP5AO10V
wl34NO9p07FVeYbHzgi959ZJ3d7FwwwTL9TPtyIus/UX9UIk5wGsIdcTS0J1c3AJcfVNhaq07teg
GXYyT/JEL2rRMXLOINZBpRLPeKqN1o//R9p1NceNM9tfxCpGkHhlmqBkyZIcXli21ssE5sxffw+0
313NYLiDWu+zqqYFsNG5zyn1Agz2HsFa2nVl2AxWiWoCD8V2ABksmIMRLCpGVYOGkxmKpyuNB2Qv
IM0/EueRFU//SZZII+wUVVrlU49xqHin5Y1bGZ9pFCiWhtjg5bqoTSv0cSyRTjitawCn12j2qMWv
sgyzCpMV1XcVTBPm57aTwuxuPqkTcYJlGJOuiNsJ8Raz7B8MIwMeyTOsMU9gMa6cxnHzplyCdGgb
P27z21LpmDv0je5acae7OQPawxiPpiQR2X4jJ/+WYErqRG2HrKGVDwbL25YWwZD2+yVNw0xVd2Pm
HMqu25slPczq9GlO2d7Jxv1gYL9oaDUZqNqmOp/8M4LZaVVrYaUOu0as2kvZoVM1v5WR1cs+hGB6
VqCxt2wA3ARGCv+souxTmvxrikteNzw5h2B4YjM1HMVG6oAGzveVrcjxzE8RWlLXNXjb2pzIEazN
XHQ6Q3bC+aG00PSMfebnd38hciKklnWUpboiWBtCAN22GkjvuiWobzmOxjPnuMEa3fSWP/NNRCKJ
DCWmhwqmR4tXrVBLSHTGlyjrXLsDjtsN0B/dWWa6r+ueJY7VNzCkKVbBKn/NblM9XPvVrUeZvb5+
HkucL6Vp3Do6z316Yw27FrS3XfncjvY+QemrjWQNlu0z8a6eiiavLiKE2B2tmqiMABls3c4cihOo
rUQSLP6DEn4IEZQ9qWc0RVNAW/w/vWD+Uu7/qiGzu99Ak8fL+hAmaPxqr1lVJECoUQfj3lmyR5BI
SEzi5qXB1dkmRTMUK5XnoUlPFJoRzro3r82RTtPdmI9BZ69fJI930w6dyBGMXaSWRkFG6EL7FXUg
3X1fgPWw28bnwhefgeFNpn7bdYYTmYLtm8u1jYse8y5dQKlrIzwxYhevqUNq9847Tz+Zi3/9oLL7
FPQjrjmhLO/UT9Fa7mplHY8oT2puXyaP/02SoBzxmtnglgF5cZmVX6KW3hbtfNRZu78uhv/DF8U7
ThyD7SWMioszAMpUx0nXI7lHSdnv+6ByAByztC4IAa8L2r65D0FCyBAvhV6zARXPOmJuSUNVe2Vs
d13Gdo/r5DSCutc2Ge0qwmiN5fZYTnjmtJnFsdiZPnHtnbKjj5pH9vUu9nVJrLf9AD6OJzyAtaSG
AgYPjPUX1u26KjdYWQgkp+NXdO1bCQo/9BHp8Q35/m11z19YivnI/MCHh5iXS5705oEcTYUJ1zX8
qqB/TeW0cUqR1w75l2a+1+LD9dNs6sPJ7wv+t+yWuq4KvKS4eVum2m1J6FBJvZj/jxcXBl5szXGo
pYN859z6DdOEaLDB3ly7NH5lKfumizynnfdptxwsq5EYh823dCJOMA4M42P6QnEksAu5Rn8Enp9r
lQDPl7zZ7av7OJbwaaYVYJx2jmEoRnuXxjtzJp4iI0vg93/t7oTvkzhlnEwrYulZGXZ50f8aad26
UTbf10UVGq3l9cYgwQnZvkAbbU6HUPUCTDcugaKR8KJWUf1aWvQizZeltn2nlbn5beX+ECS8Vg3A
Bks6oAgI0O0ydQGxzDPqJKQeWzFDwV9U5Mm4hDeFUiwJqI6pgwZQKNeSKc2ZWljIb82nInkt2t31
F7V5eye/L1jYwV5nVhjAc1FsIIRYLXGHsXiLtNzXKswHXxe2Xfk+kSaYWtZaNci/kN6oRyvkIwS9
+xfrji0xFLJrE77VioAM1Nq89U0sNwdKpYUy4fXDyEQIdiJnWbfQGbM0WfK9aO5Sk7m/I8B0dOJw
9jRCzw2RGSG5yUpcVkJ6vxsrH70/CSLq9hn+FiGurxmTFs+ahUnzgR3s8YVYkiYp/xcv7AGQC/53
BFvQXmaRUenXGAXnBnD7C3uwURSkaf6aVXYw9glAZlcvHYrn6ze3aetOxApKvSoOKcYMrHNOTj3M
Au3yvnxlJvmtWueJHEGdNVZbJHFwfe34ZWruTRAhGenvhEAnMgRNjkhDMHnOC5FFg8U4LcicW6yO
/JYZ+PhQgjKTQTXVvuNlNLt9VqANZg4LZ1oHhEav/+3jCA6Prq2dvLOFdEDynJZdmpSuHUsUb3Mj
xT65NsHdKUU9FVOPA/U+ObKD/mTudOz85Y+04OH+FOqVawQmYKV+Xj/etkH9uEnBBRo06Xs9g+Bp
GtwyC3X4WVa4tJA8XZkcwToofdwDzxuxY66Wrk6DIS7dOHsaR0lKsZ3dftykOLKUaeYSaw2gPNM/
y9tox5fH25s24RAdwMj6DZIJ4+S7iSNFbQ6ELEBZYKGHgA5pZyqSaIF/9ysWyRFMwzRZUay3wHzo
IqzumM5hnA2vq7r9PNKfmalKnITkK4ms2FXczf1soQ5WtPe29kMl+yV6UXWZkdi24zCzWG1VOZbi
uatgWEcqSlg839Bvmwjg8bKG2HbeTD8kCGpN+0xttRRmaDr2Poa9QvoU36GZcFB2QDf06R/XX9G2
Bf8QJ2g3VcC8pHGsJbvkUf4DQXaZ/U6zEhEVoQ5oQxFhCUbPiMFYxUZ0R9bG8FR2P2AaVp1kjZ7N
qzsVIxi8oVgzEFchAyPfFy/eDzvg2e31z9bunW7Qky5ebd3dqTxBGUjsNCvWhrAzCZh/9W7BWI2/
3muPxOUCnSdlcocvssLKlgZyslJTB1sp8DUFoW26arlVohAbtevdunQBdrolnnAjekTwbRuoOsAc
mZpYdhjReSnGsWyCoinrFiTJUZUE3Yg1vAabEJ8yZbEdt0tAcRao5TyFtMVj91XdbhT/unpuzI6c
/yuiGUms3hwUow4mbw3HdzaoyXCVpxz8A9m97gMrFbi2ksz08o65UECYWqC90i0RCWrMM0NTzLUO
lurGLB4s2Ujb5u87xLGATYMao4gyMORtMdhZ2wQR6bweO+R98Vlyb3yM59z84gioxToUw8RgLhIC
QjXNJqcoqybg06/DrthpOyCQuLkv21XeILs4lyR8IasvFafJOhDdo64MjhUlsAJneEcbBleXRDUv
n9y5MOPc/rZRpKR6WzcBEuDQrvOjNeqePbLD9eu79CbnYvgHPOkZG8CfbvUKH0itPhnqLxvxcwvW
SFWi3bLTCHZxNdBbLya8s7xN3bZvjqhTeUU3/pYYJDbQBGAyiE4LLitzZjT4goJ+XiusAcQHvd5d
v7HLggS/sQ8ZgtuqkqZvaDo2wWAV431GO8vT9BHAaQmWLaKmIwdg4zzlldW/XBe8EYDaFDvrNog0
bN3RLcEgJsAlr8cKFqKp2zCnSdAkYxgXz3ZW3tLUDHtjCvu6cbsxOq6J4yVT5ZlsuB0KNBXbqDxa
liJ7fVznxdd3+j8Jt5FNo2UVFLehWq7zyL045+hDHXcGd10SyJYiNt/gqTzBi3cGGurGgmehjsX3
punwFYY7pUvDuKVu1ahhZ+s3ub4ASr28IbOsdsKv+MpxL2YKu6SO7WyCsaljt5t39bTsY8etrMyj
xY/r33tL0U6OKvoms1c7aphRHaxOXwVRS5BpVEwLWa4+T6t1qwwRFC7NyOheF7z1WIllwS8auoqG
jWB64JJjSlockup+N2XAdLoZYxl8ypbhgV8HG4xOUWETT2ezRjXWQquDpO4dN3H+aEm3ejpZv2mt
dEJx87OdCBMst67W0QTQ5zoAHk57AKMja+560ywfDSdjc6CQJr3Nm6J6u36RW94P+OCOo+mmjpMK
D7bRbVVZJhhXFju3ZZwnYP80O0leunmRJ0KEF2imI+B7RpzNqh8mR0F56rumBOmy/I5WnMgRXp7V
LB1qYLCtSje55aL6xi/F+fUbF2YDDJJqBAhmoi+3uiijowoPGyMTMB6aLLz++5t6cPL7gh44Zt9m
0IAmKOf8bbCU9akDKdINivaN2xtx469xQqQor/xXRaOB2EQlABtBH0Oc9emsOJ/BjNQG6i4mbvWU
HzGd8mbtDI++5qFsomDr9Z5IE6d96qoxmWolfZCVD1GGFmgLTHVTMkOwkYHYPN76/zOJgz56okz5
OLA+IHcG84p7xeXYR1YwAqMDSDHLjczybx4L3F/AN8TQLd7peaACKvd2dUjcB8n0xVrDFJsKKPxd
V4+NwgROdSKEv7WTaMhMkszWdaML4tch4OVk5FWWWxw4UwEoqL9JxMnOJNgHp02KrmZjh5Bf9UZA
hfd7O8xC4pd/OrfQD7DeJPH+ulCZTMFcpGOVtFoM9bCbDLt+CJUMDQODRvA7YhCB4REDtE/0IWVp
9I4y4iYzNXHbJqmCxY4wBN9FivffJAkRrJJmqVZV0EStOTjVrsYiSy0xG9vazuPJ/51GUD6Cr+QQ
FTIwxnLPiUYUj93wrXhl13vlLtn9xpEAUATUKGwkwl6dq+FcaZE29RCng6BqCvTma5m9/jcRgiWc
waTXqgPFyAIb31YHOBMqXLESqZKvs/2k+HgJ4ggkgaIPrJW0HeYx7QPjQUeHpkGHJvXUt/dlPunO
7KZyW2gVWza4PzCXcH5xtZGl0bQUeL9L785DfNsP+X4Z8t9IM/iHMTTbUjH5IQRIpl12WWmYgCvQ
9adEi9M7fEN09ieWS7a5N8bD/tKB/xclaLfdo3Yxo46OxMmNbK9OwXOTeJlfePqzah84Vr3chWzr
+8kBhXvMKsD5JFbWBfbnikFit6u83COaO3trUB4xyChREx48XLhIoAYRoFGDVEVEasvx2dAgj1o+
lToFQ5cOtj8mqhb73WysmjeXqoO9cm2MdM/KLRQSUNAdvlx/E5fRgQP2CWraDuGwiFQwjR2LyErN
vA2iFFWfvHOyQO3MLLC7dsSuctNbhVusZJD4Uu5Urp1deIpRFsXjsuZdwJzi3mkHV3WifTwnflfm
kmve2J7n6vRxz4LmKlVkRVlit+8eR/cSPuIYNLvoWf1c3A7hGPRPtVd6lowg+fJqIde2gJQI8BQV
5abzhzlWXZX0BbxOn40uIW5cPhTjc04Pxb8f44ckiogNFFQ6vVhGqhyVrXmhdkFV/FlmnwcZjeuW
iUG1iRKwDBFU84UwOLIR0ccV3r5RIf0r71QWe4OVSD6URIoYxBlLNqeEIL3VW91rZ/Y6OPlhsGRo
f1uqR1UCgBIToLaAnT3/LAU4dttqhOrNLcA5mwLbtW39ZliY01SZjGJ8SwcoUh4NHOOI4sQpGIr2
NtUqow2MtfIzVtyB6QqT0XjKA3byOlTl/+1zhs85kccPfxLMNWYXN2uztEFZJbc0wt5L7qQ7Mlo+
G/P7se4l+fqmqzsVKNymsyS5svaI82Gpjv2huxv3ACYOtaB7SKVbCpul61NpgrUa4xapioPr1HNz
vEV6NiVeGdXLc4VvnQV6YU7P6liVv9YxSZ6GmSz3zhj3snjyUoXOjabwHtKGluVUIWVrHTDLBRpt
3Mz2iv5f789DDOg4AF3HH7eoPEW26ups6k0wauDk1Y9VmnmTbCnjMl9HyKUaME8gSrERtp5rDG2c
tsh0VClj9iWOAzPaXdfIjeoVBGBJUkP9zjGoOH9htUueTTRugi5ofnD+9uorp5IAgJm03bVh6iHL
sjDkwzutF6vdmPtPJxSrG2hjfejRZNPvjAeO1J0G1Jsan37ntHzJo6xMvnmJxDIA94tpvQubMmir
kjYREgvaTfYcJPpK3khsKDLYKP1S0Pn7FjSvzLM1K1K9C8h3gIK7064/aG76GPn0Id0zMMSwG84m
UIXRk/m2Bhl8mxylZdNQG+9rr/A4F6NiZkWGOMcEcADQRZd26Mtj83eS5GyXb+yv6Nl5zz/QiDvX
y7KN7CRNFFgyTFRhvW7FQF9koWQvKSVxkyFGIhSab+GZYVJRLJ8XDlVWR0+7AH1S23IXaGsXljoD
C2bdzLnyozPLsXQ7ZtNXoI5ksjnJyy8KleV7mEh88NbFvKc3m3TumrkO6vgpmo9jLYm0Niro5wKE
UKsE42s+FRCgP+avnPIp82eXfSHfbM9Guj3dNJ9LKULLpYqcCxWsiolxG7NRIVRVXuMG9Lat1xHH
v25aNq8OOajq2EDzBpTDuYqsNK/SPIGQUfluTbfmIDNd/L881w2c4kSA4G6clM153cI2NgFZ70jr
qgGv+KRePb6omNuQo4tsZCEOcmADU7OALKUXzfS2n7RUnwre2cN4LloLldfvlZfkSXdrLw5lIGpb
V4hBYBXxKXSPiDmIY67qRNDeCcaKug1BzpM1Ei92+ZBxohMRgv4teY0Ca4VMe5zDiB1V+DKz8FRZ
i+pSDOzFyTsWvlXd0zV1HAQiTl5G3lAhXTKiDquaNH/EuPEs0Y2t5O1UnGCICT6R3pdIKkbw3Rn7
cT+Fyk7fyxzLZof8RI6IGG5aOdIIa0B+9pLer2CG9pkf+eyn9lilLvnauq3HdsYf1x8Wfzjnes/v
Eq1rzAgQDMMIr1ebTDVOHGSmFk0DwGW6Nqk+FaaZuHFu/1LjXCLvUgshz9LwghGKmBdaqJImHnJQ
dAVG43h2ZR8SpZR8r0uDdC5C0MJZV+wsjvCuerV1dTP/ahrrHntov5UqoYPFbw4v+L22cRKAG1ME
0NKU8n65UnuR49zNTEdEbEY/r3+jTX0HM4NJKIIqCBSMnzEXRleuCDnsXdPe9tZdF/duhhNel7Ph
P3BziGn4YLimIWE6FzT2+tSCnYNrOoDnvPbBORi7N5AZeNquxgJ0+Vi+qE/XhW5+rXf7hz1hqIag
gClNIwCkwPmzBgkzXFZxrKfR+x0hFkZtYKAcQ4TwmKq6VdjSo0WB8gslw5OlKEEEtJ7rYjbLWdj/
+luOoHprp5Vq3epIWnaDB9IOT3PjR9M33/jjTf0bJjnX5mtyYOt0G5NfqOmcfzAQkXSWxvB6I+LF
5Q9aydgJt7/O3wLERL1edMaGHklmnYIn1xxyt+UbiET7ev3mLg/C0yyspSL1AUaqOKijMrVJQIDT
BmnyPGWqb62qxCpcPqJz3yToWVJjA11p4f56Z2dEz235B0mCypRxDG+LgSYTC5kWym3nXySa26Eu
bPR9SfNHbaRgc/+SDq+FLknGL78LPw3sgW7a6GOLw2PzWC20Az1lYNs5lsj23Zp4SiprGG19lVMp
gqNVWZEMhcOaYJmqYCq147jK1p4v/Q8OoqsG4Qs9oFYXTE4z5P1a9COmADDZMS7TXQusOtfKV6/U
jSC15yK4rmmbN3cikH/AE6s9znViGDVublQ/JdXBUHdR9/m6iO0zodKrAlMNpGWCvc6RSkRYkauD
koXNqLr1GirkG2U3izVIDMBlbILrM0wNTSgwKunvWfLJaWZg0oxTjZkZk6eH+3zH99TUvaxjwz/0
eZRwLkZQhBylaitKzTrIy+wAWk83pX2YQzFmyu4s1u+rZJDY0s2HdHIy4SFVIzZdsapeB5XBrId4
GKPaxfjT8ilFEWNPKl2TXOWmQBPjmNh7Rlgu+ghSN1nC6IIzFp8dq3aXKWiN2luU5+vasVFHw2Ui
YEDwg4lBMOuca2CfUDt2SqQaPUZ6HIzaFQHgEb7pZqCD2UnOqSIVyJ/5iZKopLK4VYKx+AzmLYCR
FgCcZK+YUAO8yL8f7MPp0A5COQv9xIuR03iOZmPooRrWWD6li+MCFKhwLZpLPMZ2+nQiSPC1ccoG
Us84VetrIRgWPQwppR4f2S185E+A6HCvf7hNy3EiUPhuRdVYa1Nwy6H9ibJ1SiJXij+zLQOuA/EX
StaiH7SaIp5Vm8B9VAbwCqxP5dztl2L9HWcIk4uCCydVFLuWiTXXPdFhoVqt7sM4rujia2U7N/Al
q5XtLDXP/rx+extGUdPhq3AmW0MkK8DVTYY6mMbkVAHpfxiACc8B2dz3LthVWCqpg2y85DNRgv21
a9tc1jpBGtpRf5kct+6bX4g7/FI1/r0fPhMlKKFtzdNIGeoSWj/vjDz93midq6qNZHVl6/IMFWw+
aN4hfBXLwysK5SRVcaKkudO1fZ0+NCbokwsNzaZv17/ThgYCKxMVVSAm4BGL5IpVWpMEfRMUqZwX
7I+P8+CmtsS2b8iAfQVbCwEqvuWISedkpUlSjyYLrJ4dK4o+pKKE6VRK6n0bemDoGEnC+B0cMUzt
ud2b1TWC2+xKjFuFqqrA4/9QQK2p6lpw/c424n58FYrgFUU9PqLJD3xiYWOUp9esbBmK0VgXNj09
aLzKm23M1lDHA1Kxp/hI2a5L3bxF8BtjfQW9x4s2vZJnmjaRugwwLeAOdnUbd+seowP+dTGbQSBo
C0Aua6HoIt7iOg/gLhisOjDM9G4uyyNm3mUUFxtfSnUoBvSxU4IgUFSIolcUtAOzOsiGx+aXGUff
tdWBbWCvv3GWEzmCJ+z4WN4aQ45a7SrGXCW3JR9l0y1RqBVqKryeIk6ORVOj56RFXyJdXCP2zSOn
c6eBOof0Dv4dpT3Z5u6GHoATDbvojorJAiKWz+MBrZBigg1au+y7RQeXjvprXmsSPdA2Yk0NPw8D
Dv+OzyQ8JzbZk6Wj1BGoxxTVys5EhYrTR+kHAIJgSZACxFoDuzFIMS3FhReRHXQrkIHVQIMA4+8a
CsGCYVeHpi+tEcnV+hDd8W2IcU9/cOrrKpSHTRs6qWm8IWdgXMIyRYc1GlZHWQVXDPQqDTwoURky
LMr4Sd39oCtSu+uqufUVdfN9eoHX08VEaOzTBIOBFZ6A9QRUALfqHmuZY9xyI+gY85KVjsBTrLVg
2KZSQTGFI+UFyCOzR4M2zddoBnRDgt5IOLSGrOeypTSnIoUXZzozNUYN7oSvVnGA2inkO1Wy4unm
7Z2cjP/9xAD3aRxRxcG0RTZHeytqbxKtdkFSIrEfMjFcZ07E5GhDU33GBQ5Yhk3U+3n6vtS/4YBP
AiWxpuOM6xwjEsBEIU32Y8NeS7tyGdJ9maXisclZUocyH+AfMJKEUXgLlefzw9RjqSVWujBf36X3
drjul0/M1eCt2l3pydKCy+q2IE14uy2ldVdGmFWLfgEKIjH5anEw31j39Z/x7RRWkav6yZE8/ctX
JUjld3DywXq21Klts5xDXUTR7LbLDz2SLJldmnxBiJAYULvQKCoOOSDVZn9F1V6xYQxN1/kKTiHP
+iZjqrl4xoI84U2pVhfHo+Ywf1LjL1ZLgayYZg1AGzptl9sqGuCJ0wbXL5L/5jVlER7YxOayLzIo
ix3dNQzzM7osnLns6AvHEh7XhPkqBRqb++VXy+Vr0+tPJFheu+fkJ4uvu177K/nVT7J3sH2d77zU
pg3iTOFojr5WtCvTHABX9lv3J6c4jfxmcvMK6InuEpJQ3ceqmxyZJ9tPvLAn70f+EC0cuUG3B3fa
5z5Z1ZC3vS199jR1lKQPl45TkCO47jQtFJ3FC9dQsMX6nQcMvvshbA7sGIcyVLyLYpEgTCgWtSva
CCB0xsxHY4EG/kum3fXxt5b9IutNmb79jl5+3CD3PycPHGxrha4XGfMtdeHckgnqbdclXHZFzs/z
Pql0IoKStazrKYJetkgnCfZos6HxywSDOkO/6zXqs7r3xuRXvCY3CrDQllUJ0ecPzXwAWCcrvGKQ
jUxsP8e/j/0+iXPyP82VsxZoOyUApLzVsse4lEXkEs1816gTAWpvYE9Bx2O018+O3QBZ08sMGWye
7BSC4VT7dpz7LMv9iqaHJYm8lckAfWUi+N9PztGMvbPkFh73XH0rqpeByCaY+f94aRg/voRgPczR
rBvW4AzZoT80HlIjTIDv6B3wGj3zC/2kS4obsg8jmIwuaQCeWJY5YP+xIhI99etxlLZ9+I9cO5Rg
L2y9GaizNjCJjh/RmyX5wwFbdv58/WXJjiIYiiVKzLyhCAmMFshG1eJi0C6wlj68LkZij97zmhMV
6BJFtVQTN2aO/Q6EdsAZAXlnXTzVvXKkWDLUe+XrdZHv5JJXLlCkm1ITk8Ky8wsMQKYI0CugOR+s
wPDXm8jvvvHlKPQF7shTi75+DhRUWdYuuVsxVWJ0rO3ZXFHhre4iPaT9C60kXkUmQoityEyYqil5
7rPec/R7Iw/iVhZa8d+4do+ihZhKOq+9kwOUZuJsU37i2/ctCGT7HdspkgP9QyD391t+H8k70RQ9
HiatBLEA3CTZmV6JsV0w1MweMBrcNneVg8xVSt6ZuPXFKjOZmhICCwzwkaNRvg6q7/R/XNfGzQ+F
1N000SHSUdc7t4EY9XaSJu5gMtTvZfE1isKYyDrRMhmCnc2AUaRmNpykuTYP5jLeRvCRdaq8/rej
8H/j5AsN2VKONcVbJvVrkj/GzWPHJG/3ss7B/f3JdfGPdiKjbZu+ZtmaA90SRC54u3kMPBCsQ91E
2Frrj/Yu9jBtiaJeHBbm7voBL0uJgnTB9MZdpRt6jWQCM3w/QDcNy6EU7pvpEgDQw1Qw6TrWdmp2
cmDBDlsYvG86BhdmPiZ/oKjyE/Uc7bvygsVAEDMVITCan4Z/DfEqnFMI3BSrrNNhNhFV9V8pee6U
4zhK/AvXuQvj8XEuEYdpUIdlcQCX65cliOM08xYrOBJ9lCmL2Os1lHEqK13l7p8c1wfVAy9ZuP50
PtmB6YINA6QB9iP2K12MAkiOxzXh2vEE+9uuS5OtPG+Zy+45W9r9kFcYqTIxqDvlP8oFM1wS3ZQ8
chGbCQhnlKY8XmO3ExqJQ8BpqTO/32NtafaSfRFGsVt8uS5V9hX530+eY50oSaZ0LYQO/c0Us4cl
l7V+tw3/iaYIZiV2WD9PNuzwcKwPdVi8FGNgYFvE1TwjWPasCjtZN1H29QQr01c9q1eKLKlL/4yc
12HY6XbAuhdjkC2fyS5QsChqrehFSxCL9NHOnI5OK/lAl2P/50/ZEeyHoxkaUCp1+Jdg8ThmHHuw
7nnerN90++vKsJ3JnnwpwWwAbgc11Jkh3wMeB/in/OhAnkeP7qoQLFuSedbLJZTzk4k1YIyy9tlK
kTebO+dYhuPefAB6FzbIGlmgw4ttVx6z2DZIyUqcyLF5hq566c26Nw/2TveTR1lgKLtBKpgNrTVG
ojgI23pgWLp6kB7rm+6rGnJK+e6LrO4nUXNx2GGJe0IXhgLcav9UnNRPjEM1f57BawiUSZl94jXE
a5comArQQLAReLrMVwFx6zbD/GzQ1rOX+iaZdA84xUeWgaZMsW6TZN1hPOtwXTv5m70mXzAjRmWR
qppRmGuHLwPRg4ztgSrm1kDx/W+CBOOhRF1M+xLfEFy5HpvfmvquZsc5k+j/tr3Hjg1gUjCzK46M
x11a9pXFI/yod0frYQU4aOd8u36WbfP0IUTQRzNue3uoY1iP9m107sE3cP33uUW4/Cgfvy9Ev+uK
ZVudFQxvGCNSN391IOSWaVvRP8QIujctalnbLaysoZEAVQEQJmKOe0A9fY2Pvb1INEB2a4KqlWs0
W4zEDIHwvV4+KURi1GW3JmpYUigRBZQyYqf0SzLOAZo8/qINn1AqdalZ387r6A61LPyV3SL/+4mz
jzAX00QtnL1B1jBzWiDmFHc1ygJtjuUj41+Pt77b94+PJnguDRx18+AoWJPJXsz4qPe7XFogkn0p
ftMnR7LTdZgaB44erPL9bXGMj5hko6trY1aJx9fjC/tFZcuh/xCX/n0yS2jukLzGWpP5vwKEFdYH
vgzU9q5xU3mOjznbZzCYe+qNilqwL+OTlRzZEno9Y6vpURRbOLKzePOq3qd5/nb9VW9XZbWPAwpm
A/NReVXWiEXbtwUbgADmCmtMXN7MR1AbAlmkQ6zoxtLxtn/Izz7kCuZkcArqJA7yFugk2Gy6l/yl
3+cIf1EicMvH6acs/pU8CUswLEPRrqoCyAK/mhW3o7cKS926CaP0dpglBRCJvbcEo5KaxCjzAo/e
ArU93GVgZMSdo1bmp7f95McdCsZFqzF5FE88w05c+7OzM4NqRwx3+TS8lTfFAWHPMQrU+0pi0/4h
9PmQK1gXwFoSpbMRPNoP/5seeOGcpa2XBMz7rdrOiYIKtgWrAHGWdIgd2aI+d2kUOrM2uuY4BqNd
SorC0pMJRoaNBsCKUgIlYemvUlHxtId69Yjal5+aEWuVzTK/oNZZA/m4M5W9UxPjMa/r9DA2+iTx
Tf+QTv19zyKMnI1NvawHIxneyBQAzBnLqtr9yMdDADQUebMkTJGYG3GvcmBTTIx8QnGwIAFD4z+d
ZXBu/5DjfBxJMDdFFndTvSAUWpdPRLPcWb/tjP3qHGn3C7DpM/A/bWWvxrK+q+RJEsHcAKRFz6e4
Rh/GeLXUp6Kt3X56lthSmRDBxOApLmNmoRCP4SE2unP4Dlccu+q38ch+KIu7HGrsnlkSuTKxgrkp
ciueNDKg+jmgvpawG4rRucUxJTmjxNoQwdrUxjo4NbfYcZ65ivrSYMy1qO6x7imxazJBgnnR+qxP
WgUxWQrf3h6t5Y0BOseWEZJuirGwsadrfOvMEsSU6WLmdtUwv45Vj5Q/8+igITCvLcmz2s5+TwSJ
Fszo1qIZ8H0yU/Ny5Y/e9gkSAQOkkU2zX6PjVKAApEhucdt6nIgVbJndRMpYGDOD9aixQpUHie/4
7GYGGlURouQq8Qr8ui7ygw9xorEaWqWsgEiFXAqMkemRDr869fNIfw3D6/VntmGmgAeJ9Trwi3Hs
AOG72Wncq7aJ79ZXbYCuYZib7PG6iC0/cCZD+GSWETsTesPc8mohXyDFqP89veM3BzAaWdGCGz3h
6s6kCV9qziornRV4nT7k2+bNrsPAS+C4BCVj5q2frx9uQ+9PpYnlXHjvzmiTqfDLOWyxWVP96NRP
imzbV3aFYkU3KvqyLkwLnyl0dgsqTPMNsKiAJZH6w40sAZGdSXArqV2NWkoW5gOk26XaD4P9muMi
WJJ/b2oxWYvVeQCHAZ5GnC40UPVRk5Ig8hkq357yN8dKMneNB1vm+3licaETJ5L4iU/SnbSNaVOo
LYrut9V9dYwOvatA/8Y7qXnaeLhnZxLeU2TqQAE2V9hBDOqE822CVkmx+4TUqrwxdnyQrXiI7p3A
kQRbG27rTK7wxowO0FoNilq+snypbSccEbxixeu6sm8aCx2LIBqxYC7Exa7SqAnLhr70p+YtjlCG
tqjMzm7qnu6Aoxe+xMbW5fmX0qph6eYGicWyyw7RrgyVyNO/dX7+HHvYVn0Y3Nov76T1R349Fwpi
aBQ7LphcB/XCudiMzOVsmhPokj7rR/j7u+a+DCM/3s1edVAP5FMbdIfyMU7cQjpitnnkE9n81k+U
syHMUZIY3Rq799pbGmY+Jog7d8pcZ0QKp3n/R9p1Lcmt69ovUpVyeJXUUqfJM04vKkflnPX1d3F8
t7uHloWzt8tvniqhQYKLIMJCgWh//D5BnTt1LphaW2pzq91VZmuaOaxGubO+pnvpFH9PndoCySKr
hwV7AcVhumqmV7pyBzET1ErORws4Zu3lGIMnupucDrlSUrhDmJttaIJrCgGbJ7CW7tVd4gb3uZMk
zs8xVehg+k4Gy1cPx5Vq3Am0rGHM29ZKMRSLtbMhUYO6ANb71Z51DyH0/X+pDIDBXoyWu+myZuj1
AgMbEDRnN124Q4q02g+oDGCPVf02fr99/NfeG9cCea9kmkZdTzXUtU2Y9Bnvl71yW6FjL/0f+gOJ
LeSfTzJo1gdc5albobZyAgujKDW2pZB1lsQJ0Lm7bgnqQU0lHD7VVzzhfeZ1J/mg2/IHRKL85AYm
ur2GxGHnn05gky9Rb6yDp71+6JVTJcfuYJwCvNb+Tg4HKmgmTVqpQnlFZqgOZpDrxexizDJovF7+
ThDbyCv0iuo4HWZLQ+l+N3ysRUiSlsY20GM5m7G3LYsZ9O9wpYHaVkOHKmZTvpWFhGgUBi28INVn
/Jg/o+a5R+Xz1m3vIoaziVRHTnlUsXaNtbeGd6P5JQJX9d+pwl04YNsEg0uMaMTgdeBv6fYKRpQm
R2oOE6UKZwaDIdTDrCPeUwfyzWDFUCndY7LfflubVa9HuawYZwRCkOdqYMIIRuSLp+EoNpjggke7
Up6k5cO2rLWnGFDoIoy7QxpMUjP7Hne1CQ4y1mCeO+Y5w4xX0c2BRFSy8LUsbsvquNukKBppGXXc
JgwiWNEcK4BJH0afFRqER/Pb194tbpXdEh4EVyPO8atNb0nnrpXcasFBMaXs4ZnetrfjixDazZcY
3Fmmp3xi6VhWpyffopTDTc6FT1GbrxXivFlu/paZRpA+WANTnx264VTtR7go8ItClAsK99HLcgdi
8O1NphZd4VIF6AGS8lzDGRRO5s2MAhbBjnfTPv/e2SxD0djwjNi4i9QLXer9Q1mYwuGMFIhd3iaI
b4mfOtc8VneRO9hFA8mYBoT29IiYZrb+vLuYtMIjTpcuoyHitoszG5FnB2Nnhr2pYJVZDcE0HiiI
I1Xk8Gfs61nEiCWsb3tsDiMYonOnwsXuJAtqZirwwmhU+ofAIoXDIlFMpbqSsKVGsRykWHGFZT7p
ZUZcEuRicmA0ytOkdSYCh51bnVG/uLceew+kGng/pB7V/kcpxYFRpqXhUkcAh3K+S/PT2LHp04RG
7BsbEMA3u3ajnFfywK69KrWH9KFUvoZw9xSiapxShUOash3VrK1RxtgZ+2SKbC3/EWPU0vbBZpu8
pQuHJqE6m81i5bB05aOS7cjZSoQSfP9YqymFOhgybqL4fZ7n/mwKN5hW81dK8CUIoya1alkjpqqg
xGH81mXEY34tn3eNuSqHB3GQh1gneAedu/SO5jHyexAofuy98F7aVQ/ZzX8Lm10gSOUAIak6zAbJ
Xk/NuIsQ4DTvq/2Ed2CHuYBUeJM6oyqHBWpdZOOUIvytTV6unEYj2aEgzBfQMRaOvmA8Y8yT2b2g
5/QGOQ5ne/sIb4WPO0VyNE8RuDVZ7b0tpl9z6Zyn53j+AUZwwtwpc+TgIayUYtL6GLd37WXxc1U5
vfT577Th3JNIVENTLRGBNJvMrsvFsQYvF9Di33lZ+GNb1vrpRbyOhUjk36aq4L74fwiXxUOBSfQ1
QY6w7uD/+j5f2gaWbzOUK7YzcLV6vwOrIZvHTfk0DMl+B6GLGO5+7+o67fUS1TdpiyZP3SlnbwjP
6Mr0rfSkZ1SYZd0ILuK406yN2YDHLFw4QZbtVi69QXvuamqKMbE3fFFbPdRDizgx3OL+rI3fxG4i
bJkSwJ1ZKxNkNW+wOXX2vs17u0soaq/1i+6yUGwhr96SS9p1GCeGcFTSHCrhoengX1tfdEQ4ts2Y
ksOdSlSCqGaGqgI04N63y/Ns1k4B7l2Jam3/g5d1UYg7m8as6HHDXnmjM+7yx3zXLW7KmnDBWwgm
bSuxWyL9Qdkad4lXnZTkUorHUR8MezkoHLFBmfkU+tsrSInhrnFh0Wc1Z7XJ8ygfxUyJ7FkZ97km
PWzL2bY5ReSeAVWcF0FQwyIm86bqvijUWGTq+xwS9KEoJ92MoqBZfhiD2E4EAjG3F0rhmWswWr7O
JgunMtG+zsWXOb7PSyqItaqEKoO8BhMYRITm3x6beRqUGPlCHEzl2UpvQvO/uDtX3+dsKirHTsDQ
PZQ3B1bt1ghV79GHRxUVrEcXr8RwNpUOXd43zHQ795/JTKM3uoj7IxC3bVbrj9qLLD6SmQ2ZXgoM
LNvdvJsOiZf6IAsR7zV/PLO2CMT9rI9UZ+m6W3cllbO2uh6yISkD9paXvOEpfWj2+SG6VRzWkh9i
Mg/VjbFqfVcCuZsnSWahNQcFAjXVLqavXf9ZCxvCnVpHuSspnOvYKXU2Ku3/L2aEypqudSwEvgW/
BOlZ/778sr17zJ5/u76v5LHzcHVNlPHQ6n2HZVzMO7W6z5bHrP1hladmoKYyEieLp7iq8IqUIxkm
qQYDRsSMhyFqqYIGtulb2nCXEfJ2IThs4Iz0Tuc2B5YwjG96bzx3PvXqX733rhaOAwpLD7UhLJAa
r0EYl2KAaATVdFVwAoMc30UtHQcaWhxmSVTj+8tTca4wuTftXbVzdVfDqGAT3Iy24HaJu20Z6++K
Kw05DFnGsdWSvkCxuzuz1kxPuNV2o7fsUKRBvmJWvVUV03VAdIUpg3yjZNdivG42Gbm7RCDGC3U0
7cqGHxSal4R5bMtm9WJO2j5YSurErW/kRTJnM4VWW9oks56CT2W+Sz8vbouWJ2EHGlxwDX6tcpsN
qcqOFKPNH476RTBnQUOb6wZmdrI8aXXQnXhnYAjrjkGYaMun4JEKvq4D2EUeZ0UF5h0Ygm6kbpr5
S/Ig6Z5UfSJsZt1SLzJ4m1GTPkoClKeYn6pDpCDOaN1qn1gYbPQQ7/Pm9xTbJqEVH9w0l6mzsh6p
wqV6FubznHpJQFTNEkrxIUxM2BR0NcJGiRmSTHtzJosPKQnc3VIakarmE5at+dC52bMKYyid2J/v
ejd6ZHw9VIaVWjXumsliU2zSnu1TcYpHZDGOZnHYtgXiXPEhynlWewQPcaIH+Vs5IaegPSR97OTj
9205Mvutv4P+L5tTmK5XV5jUpEEWScjLlLvmvLj53tonB5SlI6OApvzRUd0FVfjTMbAxTBQx4T3z
DygCXeo0KxyMMBZEVJnhVySsdfKUeZV+TJEjZ1LVL2PtU9E/ags5+EhDyShzBVsYBcc+2pdWZAch
FWemNpHDjESYlxYDyeAegBNLWxZXVFt3AK1Cm2a77X2U2Le29pHDDi0vwtZI4WBNKDbr/fqxRTej
nTojRtR7jMu2cCy3uhHO2QsFIsT54yOdVZq2i9Q2OTK8so1REIcKI6kI9dgZ3lCPD3QmhlrpYoqg
IHNYAfdH61E/43zvxZPykWrQIPaND3qGRTmNUcSCP8lhaE+1+EPR3FzM7G2lCBvkA51mBsacFJE+
N06+afk3SfbmRiZkrNFGgcXs1/nm45uJKBaY3YykGcZi7gs3PPXfU9VG7uqJPWgqp/KZSxJ9X6i3
IKUd+/sVsISapA0Ylo6Ig3hjBYKtS/fx8GN7BSnL42BDFPSuFjQD4bNyNygHk6JgoQyBQ4kF06gb
pVZhCJ1hlxFqPzr1RRbinR7URM6DfWrLwDmsUMR47JcRoub8FGloj7PsND1/Tg0K+dZ6n95YBIcU
bSjBFxyBtTnG+GB4MwP6YV88Ba5+Ho6MpFLdG4dll+1Cl4p3EkbxW9+VGYx628AZqKqbPt0t4rFL
/b+yCb67apJzGT1VzN/oHs3hhOO1/X1KBc7biBItqaPEZC+xVnPB8AJWxS5Sd1oaN4Qqf3hE/Dq8
fDGgNmXpEulQITv/bANKHfGuPGhO7GWOvttW7A+XMGMEBtGb8dvU5lbUejVK0BTXeUlps5fStI8T
N7OLd6wGCYzhVO/9HxS8iGQH/AokxDLUtMIS8Xw4gvOw96X3gbv4jMEmQebXI6sr172dizwOlAJM
U8BQc9i+iGnEuCu/DPvOVu/QCuRVvvBtIZ7U68UDIEf9Z0k5gIoMqe1kFt1phnwf1YvbNII7jR+0
uL4XtNFNZPAgZ+lTrYmuMvRelSk7QcDk8WC0FbU6zZN6GCbTsyT4YCDfV7qJCnWvA8/lJ7K/X20B
qu7beUI+BRUzftYKjl4Wdi3fNtWNFqnE2SH3m0O5yep7sWQJL/0T5r/s4k8z9PyEOfIo8ozQd/Ke
MOl1AL8ox2FdoUdqYrGqI3nGJAF0Qbot5p5LePqz3lIUAHxUbAw1+6I8bwteB4l/5Kp8tFg0J9NC
JW3mSv3sRJitlFU/+vzD3wnhgnh6G9RtX8Dv0gXBnWfdqYovglEQsECpwuHdlMfh1IhQJYlfJkRK
UvCqKS/bmmzbIAaDvLVBTQylqGtRkFFkpZ0kmq2piWO2D8VyHxVUBw2lEIc5GiZsacUCAK/KZ9b2
Vw/sdDrbGrGP/H6dXwyA/YirUwWUCYVxVNAzpjiYDGurZEJ33eG/SOCgJcnGpp1ZMdhs3Jb6OWon
t0TYWHgX64XdqP96nBfjeP6FZGA6f6vQOM/x0IcoZ1ii4rZII69WBMj5W4hQRQ4imkiT00CC3yj6
pp+itDd1Fl85huhCLRzKH6EMj8MHLa4wOCpElE6Z4AxV93MaO6Ws27X5RQc0/5VN8EyZFejJ84Yl
+wYzR4/yfVJ+3hZAWPZrXuPK6DAaPSzRqZi7oXm/FJOdTy0oYp+2hRCW/QrxV0KERK70AWEDt5Ab
u14mWx6omjvCE1Ff/34lQ86xMUMA247fVedwzworv1qfepdxfP0PXgG1bhwiyE1lzhLafuD4IO7m
gG3x1SUW3um25dceG08w/bfn0a/j+5oXulJRipdWFjQ4W8I8oWdwlzQxyEMetvfqD3meixQOJGIl
qmVRghRWMqlrNltL4xFtJL0NnoojXHxc9vttoZSBcEgRSUE35RI2Tx5etFQF6ZW825ZAQN9rLORq
7TTMp43UDi6LNb+PRxEtv2ezvFOG1pkkX6Xm0v4hRXdZRA4khKTHSJAQVW/FGVWRSGJjdLPgKL74
rXVNO8Tcv9BTDtsqEovIM2Qqbbv0hgi41QXRrVuE3UKNWEX2szeuKJlzHyyrDELRxKUbYAJRkDyM
BvJWra1Fk92mGOJtfK5ItmDipL0Sg17t3DQIcmL1qFdDeZ/b908jChUronSHWjrOmegCQR2Q/8/d
YL6T49skJuyb0oFDC8MaFnlkPqXRDE7VGvu0e15GkZDyh4DeL6vjczqGgIefWeFqYqTUsx9/Lr61
iGzHL+YzCoDTg+j2T6Hb7qsX8pVEacihhghilEzK4bygyBOM7a3d4i7xY6d3Z9D2Kk7nz3uJeCr9
ISxx0ZeDDSP4pxSGJd3DE+OFRT2Ub+ys0FbdYdfd5ocG4eDoIUTWkAiTURozxLmyy1BT824O4Uq3
U2F3+mNSZI6i/JeKmIsLxU+v6vQEZNwakp6x/IBwqaOq+5rqoqauTj6jM1jSUFglThhrxWIp8Kl+
3bnX1P53Q7GpzP4ame+1Z8gneMZIyNIyx5suiW3GQouwzj5/UDy8tu6qfXxYHNFNkJmT3rFi7vx9
cUOVMxAnni9aV4O47fQC9lprk6NXaGOpSwKPiZfrb6Peq3YZizYFWma9wyoCMY3axhyS3p0QKKP7
QAmD5PM/0mhOsoTUjFtPD5FR2Np4gJtEWD2pFPsVV2afRFIdCiqu6sFT0LdX+rlgY24NI+txwjud
mqmx/RpX+SxPJ9bdlDbws1ppcqzkeU7P6I60QQTjbt+e1OpxWFLqkyJYOVavHxbMiQtB0mF0qKpL
qMHrlCAON9Q5D3oRY/ZcUy5v9BJEDPH8OHc18XIgnikK54EEeTknOSKbrimEPmrp/CoczuOChFUw
60/y0ISEQEIvPqXTWaCbr0J4WCaSSJP40OIID2T0j93EGx4In9QRxylJDdZibclOheSjZCde9QU0
iD+HFiUqHXAkVpJP7cDZDoYK5FhIhwQ+42RIffO5ROTJqd3sFrMsTsmL9UyTQVALyjklhmU2hjKC
tcM0n8p4b4FrbKZ639ZdBk3GKDJVNTWDb1UdGXlTnuNpJj0x0q98Fx610C5vZCCysUvP0g/Wui4c
jNGWqCz8KgZfyebCRMG4FMosSRiXI1e2kBVn0JC+bJ/qdUf8Sga3iKOC0sKKRVPrxp4bkJAbXu0k
dyDh99JzJzrZbe2h3pzIPa6i1pVU3t/DcFAUm7MK06G38ya3C/FZld/N44+/VI/Z0BUap7ocyIOB
KyZA5aTLNi04i3fZOwuM2vjPR1bDRtXRUNvGuXpBMpmCESA9CNp3zwyGXYOiIUIvtvW/HfOrBeTQ
eNSGQUbAgBUbdmfGGB4clkdcAGCpD12qJI8h7pYwDpEH02ySasYZSAdMnZ+yvS7OOx3FQWB531WK
8IwGwpi4R1cP95WCHDz3ygQOfhGv7Nms7EyEa1C/WxqVkLL6XrtIMbgK5EjrrTpjCdXkYB57P/cl
3ziyVB2xXauofCWHexc2tVgFlfUKkYqX73I/HR3jpYXvX3rjfvgYRs62RGL5DA46CnHSQwnktK5Q
34hgfkh2svRlWwRxhnmO/7jVjEZbWEBpyJxOPwZmZi/yDTjWCV0oQRxYqGO9KEWLEJxZ1j9mLffi
Pvg4SPM+QHfHtk6UPXBw0dd6HI+ssf5nOyxrUXnlythviyEQwuAQIstR7aS0KtrqK8tNCwOx5YIQ
sXopX1kcBxBpm1Wipsrwrcf3Sez3KQpQ5y9qW9m6oLt/pw6HD20jB7NswhIS69AuH0rx6/b3KWPm
sAAtIroZiQjyVtXHvpFsZdzN4stfyeCpnpI6TMJGRGggEmWMlRTC+mYOVdENC5Ga3raujmZhxKOM
abR8+Qh4uIy0ZKxS8fQSoTNJT+xeJA7nGlmpBbKbX0I4Sy66IUEYD8jWO4vHBouED4VX+pYjIU2n
OPVd7LZfKO9z/fiAvEFSLAza/W3IM6gVymZG/2cOr914NkJc7FHvN+3LHN8lSIDr6X+iWtAuIjnb
S+RZzApTAhtM+qnHwDQVyQahcBrVayM/liyEL6k6ZOJo8XRdRRPE4TgBJCIVlBsJqtwwt00oPy/J
h0H8sG2WBPaZHI5bi9YsaDCDbz2hN18y7Cm33DwubjWjfN4WtW6WvzxdftRCJGlBYMqIcpjSQbNM
MKUeQrEjoGK9D+SCSyaDxiuHzFDLGZ3p8CVEnz0WJozaY1wDoEp0qaf4ujVeFOKOADIeYyKZWLs+
QUvbu7i706SbehAdo3vMxa95Tt0e1ApysJ5Wci0rE+hmRBHgkdhVetD/A3c5zvVFKQ7XjWmAs9Wj
XQf732MeV4JRndt28Bqk3nD3+OEKVWiJRaRg3WR/duZd62hP7FnQ3yQufLHuODnhfY0SVmUXHYeb
4JakPqLWkcP7RhZ0sRYRbcYk8A4z1FHVUPqgP5oe6thuPwwoYQV4oqNmW3FCLN+fauUjZv3MLW7l
4HOCGjGhPKFwnFjd9eLBywbyYxeKUWxrI1FRvoKY7LyT7NovRFs5Z56YnOb72TOOeJSYuxzxI4rE
/w+3wi/r4ScxGK2VJLLxurXWhxCdBeCG8CLscGoHd4zxY95rH7NPVN8iA+ENi+K7V8GHnw9tDMQU
FISD53FXd5VrgqBYV6KDXCVu2cVE4T+1mRzOqFlYxcGMe0Gon9X4PhHuhZhwS4h7wGI/4QrKEBht
eoE9UaLYNfNzPtw1876aD0VNPVPWI9BXRsMhi6TkWmQ12Dc277W4ZyNwgo/GDlXIO7MD5zh1kVOr
x6FM1gfzaGS4C6bgzpxDJ9R3NVk1ybbgd6v45aLwsfussuJiEdGe2UoY1TyaT+OYP24faUIEH7lH
bVpsVgNKnIvldgIVXTR93Bawfj//0uG3QL3Vy0Em4zqbu8RWqltj8ETJHSaqV+0PsHERxDkCZRo2
ozjoLJAhedNz7YB+7iV6LwM/zuz6tD4qhwZkwy6VCFg3hYtg5a2Vg8RTUrpMRNbUOg/N6GiJgSkM
77eXcT2pfnFX+di8KhQ5Go9Adq0+iA5SLO6yFx7Vb9aNhioV0S5uVJF46lGmwZ1eDOgqxibBZZ2m
2V5rVDfIqDIvSgR3as3arCUNU1PdqKtQftXdF1H3vL1wlAjuoBZlV40WugVczarRglyFdgyi2m0Z
5OZwPvZYhhPGO+N9B84d2ZaxP4lngCpph6L3nQJCaDuObCp5SWnGOQHBFIhJUQHykv44LY9G87Kt
1fqd9Muu+XB8XfWSVSS4k1I18Tsh8BM8FkbL2uWT5hitEttdU1IJWXZKNyCPj84ro1igzRpwIfuS
hwIVL/yu3GDoHUjqEz/+sq3hH2LXFxU5zKjqdhxQOYJ9+zCD9UXaa7cg+gU9PnsHooeRDYztbrra
zsjpUgQu8n0YopkPkpAgiaOI6Z0RGjuQjO3T3HTA3kyZ5+8IpZk6tBRlGa9OnffbNLEtRKtDmDw6
sLbF2kddJfi7v4t3jF8LtSyG626v7O+2+VYiF86zgsyqAhM8j0XxYdZ26fK4/f3fV+/t97mNCxLw
D3XxmLkZYgPtgCzws1nfLDVxBCg1OGjvVWkMu7GCnz0a7lRV/qRQk3BXGN3fqsJ+w5WTpGtilORN
BqcadQ8xSqWaveaz+eZUvxulDIfnViyXxjyWuWuJ01MhSLs6yakD9fuL8q0ybN+ulJmUVkT/WQ8f
dhfdJ/fM1pTHeGceGJmS5Mh3ymwXu3E/5/b4IBNGQSnIQX0I9p8qsMICRBCnsb7RVAKcqO9zKB8O
QT3GOUaJTYmwG9XJbVt/26xX6lHerh+H6cucY5KA3uVojCxiW/zBEheln30RbrscSfIJM4Jeidye
rINwptZvGyYMvn68Mec6ymIpxlSkb2pb2n29l9V/Tz1xraEhcsiAVzOoiRtsUm4L++CmAftn5H4N
z5jMiXbjbCe4VLaJUovDijzM5Rq1JMjLh409Kk+FWtot1Tq7KkSXLQxgh04iT0KiJGM9qQi9uzkb
AD93TlofzYk6wquwdyWFs8CsM5O0BHWTW6eTHVkPpXw2oy+1/EKYIVuSt7cwNkm3TEmUJcMA2ezb
YxyMiom63hw0cg6jVk5c61G56V2WqQ6cmTi2KxnWt9I4BAzq0Mr0Flrl71i3YIypzsgb5ze6i2ST
H+0z0PxH/8kqrlRkG3qNVIOZYdIJXttx+xjETih9FxKi9GrlUfpWMR4N0wgt1SX6qZWnzmXzW4Rd
/3G8//9pSk5IvRGobeMAcNFjvVF73PONO+AR3PrmQX9iwzFn2zr8e24CKIdRN6ouWZKOf28XUFCX
YFR7AddJ9VBHe7U+iNV+2w5XAfdKBHdy5aAS4qqEGQaZcFss6YNZj8QerZ7bKxGcpRuGXKViZ2A+
TGDt4gWsGYm4i5AJ39Zk9eBeieFMPAxGoVIwp8xNlB+yfKqM5xS8CiY17YbShjPqOK/AkTTBLarm
22o4KQA8WSBWbKV+6+3Gc1ZtpYllGTWavhmrF5tnEiQ2hmihap2RRVAUzivx8LfiOKPOlkHSgwZ2
NnjxI+YA+8ttj9nvQFiX6ilfR6KrbeLwVciEom5aHNh2By6CxI6z+2m/hDabk6WhjkW0renBcsHJ
vm0e1L5x177Vl1Kq1bDCNDtk2U1X+FP2ZVsEtW18Jn/MxaEa8jpH5rZ4zkEm3NnxwfJlO0HLLRUp
Jk6uwYFD2hdjKCWA9CD6JspOGhONy8SC8dn7yAjizkLFP7KPmCho1m5g7jFhhdgWcs04dAjBx5hN
6D1ylztm6vmn4HlyRGS8Ec7aU/REK7HnN5ZucCBRJVUpT+DUwQ6Nuwp7hLGQH6XH15Plhk+YaoCd
oh6HBDIZHGREyxBUQYJMu6kOdqUYdoD2t+xU5odt+6MsgkMNjKuqUJ3So+nJPIj551L/1+Hst4vH
wYRmaEo8tnhGDeaLrrxXrNtmfNhWgX3iN6/ogg4Ghw7tonRinuI6ymrtVm4CpxIxnaQGEuXiC2r8
dtviViKab1XiUKE2Zj1OxSJ/7RtOkeGp7oZ9c1p8ZJZ+oCZ9pz+KtyHJ/09ZPZ/pF9S+msYYVt8f
dR9uBGLp6iH7MexEt/Gtb4SWhGHwyWK5kCIVjZG5K0R2HaGCENzOR/0s300P4UH0GME7ddIokZxf
YRW6qYk6i06EdW+PcnAKcpF46KwjlK6bMqYFqRofu0/FZOhCVc7cMDmq/UHL9qn5vL10K0XwzEB+
yeCD95LRFWIy4Sa2nsyj7kg2prI9o5BhlzvFfkD1JVpFQLEnuoh+C7b5mCLS86/rFN/+BA7o+3ju
pEWEmmleeWk2e5hvYxtWuy+y0N1W9w92eVGX27Y411Bml8MTCGcQBVRevBOc5L1qvw5H8qkHAimO
A38h6So1aQf4OUdW1srmtnXH7Jbxl4CjwtlWbt0kL7qxv189RzAs1AQ3Ataxg8GXL3nzfvv76zB/
+T4H86hFQ6zTApY0o7qrRFcF4ufpSyQQLjth9ny1vRUrVl61gPmuvFPBHzCbqW3qVMEbJYUDezWO
LF2pEamIzMAOZIz+rL8q6r+vnHlr2xzeBwtGX0cNqy7GlPICo3F+0jFThkZtPQfzSBzoXcJu4NQ4
1WPrLBjQvL35f/Asfu0+H8rPFszEnSKEQG40O3h4pcvzzPvJXvamq9r1YfxWMKaNbamEyfGh/F43
g0k1UC1QLsNTLcZeUyffgxTsSYPkbYv6wyPhoiAHDV2eVYKaQMH5yKYIT/vw1bWtnMKh3r2UWhws
KJomxmZgARaK7r5Vl30Vq55cRDtLNoin1rrDcdGKA4VIMDOUsqADI6n10Aav1yHtezsMmq9jZjxE
MVVSvJIPeWPxPDV8EYiSEolDgWWUb6Tebn+wYYugVnSUT+I9mnQiTNdqUFvyPwzxXj3TJgYimqiN
A7c6d6YjYxYXIQUCqr7moeri7mfsU3CEl/qg7ucvqadSPd+UTO6Ey0qtVUrQw7/PK7sEL5Go2a3u
/xfjvNKMO+CtWoijoMI4R0d0ZER0l718KDFSe95T3vy2QhjN+fYaqQNxKkIT8NsuN2ae2oky2KP1
n+D3l0IYvPhWiiFbTb+Y6HQqumNnGs4U38Q91be1CotXQrgjLfaSiMHgoACptF0jfNCKz8S2sIP6
mzt/JYA7yENs6EPfwuCG10mpMbym4edTn/HyBA5m1W9LpDaHO8592qWKvqAdpzZMuxEzcDiGSEub
xBXMjHZLL/YzrlyJctBGrZvm2E1luGNa4KYWsn257udt53UgqArl/l93PwM3rpaSYeaVyK7RqyBO
EL9gcwSUc1gS36dWjsOGpqzr3FBRYtGH6Mkd20OZoERKo5qsKZPj4CBHz0guoZvJLcvQSyTxPE7U
BPp1r/JqqXgw0AM1nxVELsp0xvs+N57rProXMQ9hKdWvArp0x2lBdgxBtXGKD0bZ+GOgERcLsZ48
KQgkJG2DiSOYzh61djcFta3U4cto/vs5328MgycHKYdOjdOgQzFmW9vC8qQE5y4GNXZHxIPYqm3Y
/OuqXxmgMIp6mlYo+lThqrU3sb8c+0N0pAgSqHXjIEMTUmGsFYzszYMQifpDaE7+MFi7v8KJ12qT
K2UiURB6PcR9UVQ3huBE5m06Eg7TqmdxscLXQOiViF5ZTGTEYABlYjlFeOq628ECqcT4YsXvtrVZ
z4JcyeLAATlF0G8ZUCd55ZObTrrberodgMQCRc0eNTKOMgUOKyzDTGW5Bf8p61DR9uYBLPrn5EjF
ENiv3rI4DitMrSwwWxCuQyjcCvGzZt0Xw10WEYtHINJrvvhqn9I2RumSgPNjlR/a9mGk6k4JLXjG
D7ADLX3VLHh7YE71ri3mU6JkmqPEemALU/9j2xSI48OTf0ztuMgD00aRIzvCcK0g/SQEj9tCCNN+
DZpcLZmWKSCNsgCwqvQQh8c5O5TxrR76HZqKtyURm/PKcnwlKRzEPhgHMUbNF8aFRYZbWVQEeqXU
/A2AypzPUASTqSmMYTf4ZKIbIPEC8ASlO0abuTywUYCdI+8LJ/LZHFrkzp1tFdd3DG8aVZIUSeYn
AJR6IOVFA9oyqUlQkXCn1DH8IiKGtP56My9SmJVeLaQUhEMvo4YS5XPjrr9lo03ZkJjqsfGpRsN1
g7+I4tAhgB8UBT0QHI3Ddjk4ZrCXrX0PW9xeuNeT8zs+XARx+DCZjRg1PdxXlvtl3A1Cbvcvw8kC
wfRXxuPQupJTuowHd3wfzO62+HUQvEjnvIwo6bVFDtoCoYtwr+z/GRVLhS7Wz9ovMXxOCSNEskAJ
kdaUxY9L8GWYGn8SD9Fc2Wr277ng2Em4yOIeHdlY9sYU4Yo3hXMUfbS6czEctldtpY7zrQz5rSE2
bT9JKOPIXP0FsxqO8SnedbEX++LX8BvC/F65kCdsHUQuanEuRYIFXBbWwp5Jt2L1KQTrzbZSlAAO
QaSg7U1EXPCOqp6LsrGF6mVbAGUEDEOuTm9pVUaViMCIRX7XyU+6UaH8eUTVaGSHGRFVp2RxSDFJ
6PfqQsRk8wkD3zRH0HZC+j2bSrtpM+IMUbLY36/06jtdq9oGxiBHH6TE8PWpspPia6xmTqLXhLA/
vAsudsDhhaWlQ5ENqLbW7lgEKzh0YEVmae74fxjxStkEDw9prdWiCR8pT7MP3djZAd4d21ZBiOCT
SLo1q7hQENXshvgD+vPsSKWmVxFYzmeOLM1q60w1UL2bJg4K/xdZtJv+cQw/bqtC3U98j2Gsdpka
dbAEVqK5uAgXYQowmz0cPVDckOslCBeY45sM0fk3NdmMCkrGSFXbupOBk8GwhdbGzQvy9OAUmuj5
8iaiuJEUzDb0ytxL5JkaRGt/RqkUL90lyECHx8CzbqwZIb9oZxzKPbGy1BZy2GGZU74Mc8Zu/vpd
f1w8DTdl4oJAJHaEm1K2dS+9yxz1kZDLgHzjdjY5HOnqzKwiFmzsPPCcIcY57ZVHNm4YBYgHanLH
H15Av862ySFJWclVWVeIhE9euDdOyZ3gFCft4WdlG0hRqCAD4bXx/YmKMerlqCMcU4oftLE+S+Nz
PFOZP+qAcxhSl+NoplaDaFbwrtDdaCBsg1CCL1qvxkhPKgXfN9LR1aPhOBaa085k6oCFRDdMgW83
NBNjSee8KVwpS0+lVB7Kpt9ZumSrknkoazQuz4kPjlN/EmR/2wxf6fS2ZPP+BoYYSY0AHGbEQDm4
V6wn7aDYHWjoML3JDUMnd8oPmS0jDS57pRveCX4HLh0qp0E5PnzBp9UPuTFa+CHKnYQfUL02lIZ+
fCPfjW50Sj0K5wjrsTi0yef4/0i7ruW6dSX7RaxiAsMr407KkmX7hXUs28w58+tnQWfGmxemibly
+VFV7t1EY6HR6F4LUqoGUn7sf6ucn5Kk4+Q9vF3HTh8KRJqrTAaSNiClo2JNmCKldIJoQwefn+mI
HFDhBSyDKSEIhBtQW9IN8aRnD7Ly00ie9wOGlyWwjyRd2qAhc8LASm9TuRyqSdKdY1v3s0Pl86pd
2+CsmXhGMDQ8qDKp6ZjrZT1rAGepPXXhfVq+jGBurWKdc8ncfp6Eif8zxATDoBeKEGUqDN2Zb6aX
3A2v+mP7Rfk6gKNdhv5UBc6e6mPX96tV5uzJ5qHplQCUoFOdOF0bHqWWV8njfUEmJMalFM25CfCA
Vxg30SgdE8gSS5DALUyDF+4UK37Hkqs7zCEjQrfBRD2KVgpAg+hEHkbRKxetQnb5JDgqR6Ob/m97
1ph0lYyNWI4p/XhGeDamL6iHncZosdQgsg3V8PbjnvcdmbNmAi/tNI2o6UR6apX1JZoSaybfdV6T
5PYW/vUN2XfyeOjQQVajF2kowRA4ub10yYSnfV/+gLVXI8xFNs2iHnUw2iLhqCcBswh2j9q4/Rak
Hsim3fROLh1edsf5gCwDnZZKJJQH4DtIj5pjp3eZLY4LOY411LaM1DBf9p38Q/nj6iSDHbPYRW2p
4/ROMyu/bbzOMU7pSfsy3+eXxDMc/Wb6JFvygZIYiwfe6cJbRwZQJLWPo97AzWAafDP7rKjPY8K5
3/BM0L+v0mVBFeW2Nmh9p/wi6+4yfZ0UTqTwFo3+fWViXmoBjJwdHuCnc58Mh7qTrHa+SEbAyUP+
cFReV4vBjkofwU+Y4wpPL5+gUH0aiT3MdmHRiZzxUAlQBubhFe8DsggiJHMgUxUWKq6l474ReYGX
36Q4oZHuWGiyepJ5L7B/OD+vjjJAokjGXCojMvF/b3KtHbqoNTrlcfA/QqdNq0m/jLG6Q0ZmdElX
Yw8IvWlBaMWSwuP+NvvDpe1qgsGSViBNGdCbKf2IOcZlwbOeWNFrgdFV2qhm3qOtB4P3+2Y5S0fo
UbQKzNIU0yaQkYXM1W3T3SbLnW582jfBWylWhaiSpRHs4yZtxf83e+vOdASJagIlPu8uw9lphMGL
uG5GSWwFlHq6lyzyjUS2azWyNXDt7rvF+3IManRN0+kybemde+Mkh7NnElC6izzldZ4ZBjn0vDTz
ssR+FjClOBSaPxhuZP7Y94V3kLEzbyG61rIGYznoayk/0fDLnkb0Cn3KL5R9ufOrH9Hg7tvkOcaA
RhPNopZT1E1y0Uow+97Vly7gwgSFgZ3shjAwQVRVIVIv4+5513kQwbILL3sKjtpz64xomKPvLo2l
vaIgcuaV1HnJMKvNrU2RWREc0I520/+cHDxnWzhFVSs7J5/Ky+wQOzmN37TH/Q/Lyec0Bkj6VosX
YiBTrdNjkz5PyecgKiwoz9lq7O2b4p02GgMfoJefpGVAl1l0HBzRTd1YtdRj4w7ICEQr8z82XnMF
Yo1NRqZuqEXQckI6NXDRvQeipEC+mInJqU5zYERjYCSKpLgqwOrumNGLln6ajZ+C5Jsq7yWEZ4Zu
khX81kofRlOJBNKYRavv3mojAoFGf0w03sMc/TA7+0BjcATcGQXUQzHxPKBwVXjBUY1vGzd9plfo
ym5fo4Jnka79nkUmExlMNevQo4QNfowPzVPkpHZ6lD1ii+Ac5T3S8RBMY+BEGBupj6kq0zw45h2V
n02cyEkCO2usyV5cyhUrfdkPfw6EaQy21Gjt0EWhwnQFMe5yoTsaGpg0CtwB/soO+zYXLnEEVlhk
H+2YWfHwJTYii994S0N6Z73YQS9R6EdUDgDItTu6ogvUGq3WD93YV3zBzz2xs3JuZYcDVuz0V9Iu
Q9YPcC26DI5gma+UcYVOA2BC3i4xXzs7mOv1eHfebaqGK46whK5KJpUVKWjRSk8fuirzpnYGaajg
TbJ6qArJE8P+KJfyMZBTk7OcvFhlp8OKtFfaKEKs0lL5glCNT5GjPQ+YRyvc7kfGlanipWDsaFgc
T4sOcVi6+ylOox7pksfeQyHSCx55bTu8QGKgJi+ioaxHzGMLI/gbSXiTQkbl73YEgy1y08VllOIl
1Iwe++CtF50sOOyb2L73gk1A1kRNNES2NVauu3zE2zca0VGgo6tU21NnFR46MI+kwbM/8gevgSRF
Zg+lndkVlz9yE0FXv4D+fXU6zFVTC3rb4QHJw7NofIAShx8eeweMmNDd5Q16bqLZyhpztIa1lHST
HuFCNZaOWS9+qHU3mbl85La9MsOcrIGMXrWgJzjyiBdlpiU0qbXMg72/epsxuLLCHKzqGFUGyZEn
SCWx1EY9G1n9ad/Ednq3ssHE+SykGBbTUOuk7Wmpm98E3mSPhU2prqGw40Qv4bfaXTive7xlYkK/
qaZa1GWUEkojUq05geylFpYXYkgc/3iGmBM1lYxCrwgu2GhA12XXUB65qij0C/125Ky+IHOAgmqt
qks6f95F7iTVVlHf9W1im9lH4OJqh22SjYM8DyUNvXFZ2kWOWpUvs9C3ENDJOYuzPei5ssQk35MZ
J2FUwqMeYmm300U5ozNYsZLZisG3vtjRITkFkN6tXiSeafpf73zM9zNghRa9qhjoAUY4tuC9ktBf
Jo8QPupces8eRs7+4gTH+8VgZaxQJ3GeIiSumQI6NPFbmX5Nwqf9DcbZw+/H6MqGLNeZoJAldkS0
6EbjWyRwwoITfu8lmZWBaJkWMxhwhddnL5MXDAHjTQSzZ2PE6WnmfS0GKZpCG6raABlBNBS2FEGJ
kjTHsOEpzfH8YaAh0cKehC1KSHOt+F2XncrQPEgqOtXC9iOp7yrOGXDIFUXpeh3rHyoy5LTMmzDo
jsKs8fJ63pdjEGIWxb6oJHqZ1af4cZay9q4stQUN6GnEufJxTL3nA6to6IrOMMYa570U/VNPBpr4
v1cDl5WWnqI7u5RtnJ0X9NCbdLxNBjMANKS9wBHvK9ewVC/3jFteWwYnJNgW2gTjWZqY07Eo7QVj
vMv41hXfC3T17W9V3lnINtB2pCgXEe0fv5hESju+EVzkS1Z6T2+YpiPf8kivt2um1yhkW2r7ZOlm
1UQLKF4+/NYdHOJJh+pcHGjPKWXXSh54RR0OKLGyegIG+TSBdvTX2akw72uVAxW8/5+BiqibejPp
wRzRGC8TuevDb/srxYtyBiPSGtqGUYhPFgaVFQuaVc3PFY+KdrvNarUwDDw0Yl5nuhTS1qf0Fokr
ivPFOQX3Y/fC697nOcQgRNDrjW7Qceuwjt0pNGzM6l90s/87dGAH9GOi1ZE0ow03B+/oIjZOWXi9
Ejt/tTosxa4eFbNUyEgfqvImGMFSo5+mlqctzflirNxdpEGwp5CQQS55aJuDFQySE5mf9j2hK/w7
zimGJouKqilsbaRtlkEoaGUwNaFI/1WSX2RTstXmc5X6gjl5+9a2Ye6XNbZCMilj2ukB+ASi8jlW
vKGEmLXmKhKviZ8G045XbI2EYDg51mtU0cQT8VpfO4L1/v/B70g34Z4Z5uJnyMWS5xViGjLwpygu
jl2UAdCE8dM41I7YphxQ2J4WBuPd/64WWw5ZMgH3pDym+1V6etfsRBFmeKXjwqpF/OwWfCF4gwpu
eVMJ27WQlWWKh6tTd+7yaMo74N17k+StSu0eQp/KO9HZTfP+ry3S7bGyaJiSWKkNUpdZaC9pJtha
XuN9SEI7THBJph99GLjznNg9hrQjpLZaUv5MxcWNe9Hdj9rt8vnKeQbsMefWJMqEK3cRuqLdvLdq
tapjdDZVsOt8I7B5t/zt8+W60gz+Q825k1Lai9dirNRQ0rPe1Jy8fRtfriYY8E+EMda7GYxRqd4f
B4ImuCHwirzkfD2eGQb4ybR0YzhiHTH2ZBeNq0aiJWec45gDLGzvM2jYpqGhyolT3jqa+jpXxCoW
XBMi3iQ2Z2HYFmghCMOcpMigwghjQXNwIoFw3I83njMMrEzg8VLk0UTLWeG3ApT9DDzRB4JVjrxn
5e2C4zWy2d5nYSbZVBRIkwZ0X54o72RuS7MznBa3RBc8Vz6Qg5is1IrYTDqG3NBW1OiDE+K5MjhP
RnqAYKeZcMCSZ4rG5Qo/hj7X9aDFlUQuPxni3TLIULh8UbSziIvd3y0Ygw952eFNlpZtwaxkK+RY
Da3VDC9J+7Fr1q8ty7Y1L13bg8B6BhAlUX83VVJqyaQjx1QMeZIrnG3LdjQT1YzbLMQ1ixSVBeFf
cMoc44BTZOStEYMNMxFJpnXABvCVaNGTKP7oo3/y3tJ5vOOcLcW2NusGtm3aos5YRp/brrJl/VGV
X2peAWEbHMDGgDq0oeosAUuqzUmlJ+jon4XOmxc014cpJ9a21+VqggGHPm7aos/RV5YolyIh1hz2
VtGL1n5E86zQ6/Fq82iS0QqpjtVfpEsdHwLlsaw5DAO8b0X/vjIxqVIrzZRQsCHh4qvmVLl5rfLa
P7YX/vq5qKMrK1FTYCYwQBLdqINrIlUoybcmiizTjP7ykzEgIEVDIwUZ8EYjw0GA1myTkIcME1P7
K/OHZOTqEZMZqKSMlop22lWfi6OAXsblVXPy0nqfjnHxksNhLvjDGXE1yOQJi5SZHRGQiqgQCFBd
tEaAELR1BF8+9Fx9eF7gMYighUOsacmAG0IyBqCHJepJDecfdaT3/v6H5Fhie8WyWJRjgYr/JJp8
TwQBQpHawZAnd98Mb70IU2puRkXPkxCviP9SEiuHycq+mS89fZXyM5t837fHCXi2UywbemjLBMCH
Yomsqs48ffmnnjHbwCse0JX4/fLzKyzYdrG6yKNGp712jXRbodQHLmJ5us1zL5ReKvmTRjjrxcEL
tmNMqvJYR48pxv/7f0L1XpOd/Q/Hi3PCQIWRNIGWTVP8Pr1Ah0GIbnXoPKKP6uaXkrOttsIPhO+6
opiGrEgis43bZByDdkHjs5FqkZVRAv9lcaa44xyxPDvM7sVXU6SWXiTionH0pLJybTnMk8qBJfpz
2WhYu8Ps2zE0MVGb0BQomNy5C+yymKxuBqO+2d2IUcXZVVvBsDLHvhSFidmlqgivhPammb/qPEqD
zfvu2gCza/O5gtoUnXSUdTwrC2/NXejqLqVBxpAXFSnhP+xu7dy1SeZkF7IyxbR1gj6KcLTb0BPM
3qEz1+XLfqBzIoJ9E8JVbOozGQ0k+SRY4+D0Y2oXhHO53Cwtrr2hK7g6eFNdNPskAw7NxGrA5Rc4
zaFrLEzfo0+E132+ycu5tkZ9XlkLhyhQBPSooIkpfwRx643h17dUE0hwWyd97r0FvUU5Fc5FI0B9
1u95mflmjXv9C5jjf0m7JJIyfNXhbYKoiHKgMikebcykyoBQ9L4RHN4QGW8XMBiSG/Kg6rR4t+CB
Pgm9rOS6RYPu932tSmh4JpqkshUn0KnOzYi5E7xWjtDrAYxAYAk9P++geM+lA9/26GqOiZpFLWb8
EsjqZheqRJi6tZ/bGRhHDbDXLDfjQf7A26IuXg0ygSPXUTPoMjL2nHyetO/1MlpF97iQj3QQru0w
4VGYet6ONXrQ1Kx2tXGwwxp34NoJISO+v715n5AJCrlrsolo6BGesufROIwd54ttFiHXrjAnSpjK
QQmFW/qaI9rhQfNFt/UDPGQLdnpBXGB/K+hWjD1eTWyTmkUXdU0kpmyaBnu9EhYhWbIAqZR2M7qL
A+IuN8QAJ+XbMB+NS3oRP4ffISIl2ZILfD7y6Ki3kfNqn0HoBEJPpVwYSBkNsXOzFLwE6jCggVYt
e2d/FXmmlP8EtCARyLD0ZeoM9Y3ZvGblZAURrwPsD0t5dYjZbq0mFsagIyrbU3ExbBw7/1D1zebb
+GZCj0u1wntKwT+eP9Ids15JZtul8yyMRYLzu6w9OThA2ndOOS9B2/vg6hu747QUyyWgLyaMD4X+
LM/zBy58ax+YjZYmipqH8oyNpsaWvjiDMljz+Gk/DnheMJstWmo5lgwULoJZsfQel66A117BCzUm
detLs4ibEu1rafQQ5K1LlHNnctk26Of+/SD5tRy/Xbf0RTGbJKVPMuGB6qSIx0m3xPviU3rf+YFL
noc385k3ZsLxjb18tRXwVQxBIK8sP0f9UkCsV4h1TiBw1oi9cmlmIo/TSLFdqO15uFX1L/tBsHmH
XIUae9eKq7pbymiiwGf43TPSHAcUnT8nl1BCN+cjb7VrcwwslHhCreumxuODcD+ON42EuPjMcWk7
sbjGA4MAgkqMYepQ5B682VWcGARbxvMbTdPkA1jT963xgo/BgnRQA70zsFUj9OJ18j3mp5oYFZoi
4xjauhSvvxyDCWEl63VKcPgazQ9hfkvnc64doGCXgj6JuEP4kaLT2h4DDyXp8y4P8RXjOfDGR2PI
Lk3Xu3/39RiAiCZwmWMOHl28SmvlyynBkNYYdFYytZzchbNO7CSOKKRals8YMlK01MIkKYnuSowk
lhrnbKDL8BsYSRLyPlOEfpjIeGSGyxBV0QjIUzp/JMKxGcPj0se3ojg5qpnwiunb95OrQfa+mmFq
K4ZUH5XKje6r0lo8zLs9iroT+JKTnrrX4DC5KdiO/lFyV7LJp+EmdHjJ/ObXXf0I5k6b5eq0zAGK
uvVUYUpYO6hderekiWXG0ssHQmZliu7+1X1MkWJNITHBQ4Ws+0oNxtW7YU5Os/i2b2cT31d2mDQp
gTR6q1NyucT4mmezky5vzdI6+0a24XdlhcFDxUhKuSW4lQiFRQU9of1uB04+IkFqL7Ijvn6ke0lf
GWTAUc97uFXjkRGacUczLy7lHHP6UDcPLUlVdd3QdY3oDFK1rSaRPpJTJ8fAlJjZeSdzsHDbgm5K
kK6TVJOlNtfyuJACOqyYBxetOQjC4/6ybIfz9f9nQL2b0XyRgEbFactzkJzDsLPM8aBIPNaK7Ri7
2mG+lBh2XUwEynalgL1LdsoY8xgy4azHpjeypKgoBxJFYasySxv1YpWhpYgk4rkLKytKChtvzXYf
87oANx2SDZkqDSqiqLLo10p5NrY4DRV9thqpscPgKPEasbY3zdUKm/CJVThGdQMrDSgmiy+ZN3wb
rCJBy0Ryq7jiueLRF22evQq0X3Rd1XA5ZNZpmMS+SqYYTVlTYY8YKDYmzVbSQ5l4hXSZCn/seIzp
77j920Gyssmcv2oS5qFRIDaSo+JV3nB4o7P0HZdEc3PJFCKaCoaVNd1gAKExQfwRNiryivin0kfW
kqKL90N3zpURZkMFEHOXogrK9AuGjuoX1FetUOeUozer7PrKCLNKlZH2dSujoFS7VONFgqa6hrsA
8SUkfhJvNmdzV62sMeuTtn0XBkhenD4KrLRvbudKcwmYVRO+5Ac9036PhesaMdtKlRIpwgsj9OJ9
aKymdlja0i3V4KWaLJY+WsuXDwDg1Tn2UVuY4qRKZAVSQxgclsjNKD3N5A2sshwgpx9pxzGWr6tX
BEXqhYommTKYd8tLXaf3Qaw9QRPGkZXJKguVM5XKiXeTfutV/oDT1hRx50kdPbcjEjvq6NVZzck2
N7uhV7HIcnBh1mSG4nqNgL/D8JhrBlaNcz21jafJHY/xBfqKUIxQePj7GzSqOBNFHL0mXn8MVWbf
ftJeJbGcjqqNMiOtjUNrGGLNul8DO6ge7397n2PtMbsgl8CyOsqwF6O3VzmW7RG9ivuxyPWJif6h
kkDPXeJdSQQHfP6T7u3pAA5F86W9YAzuhafVxkYI4xObUetCQIRyhk91nVhKeppqf4g4TvFsMAnz
YmSdqkG+ySbKDzyD2wNY1PWFs7t4RphQbwUjRk8UjIiQ6EaCbnXtd0F95SwPm4z9+7nw0ojUQpZR
yv/PDZWPS9Yl4aDa8s25uDRYHfqelc0QuIbYr5fYnOfN3x7Q3g0SCZrGdHQB9dr/NDjlulCmFdzS
ZptOs1IJpPqH6WI+KAZXRYIwrw/7Tm5+yatJtvdbjnVxzhr4WOutPRiNM0fTOS15jBjsmcJ4xjZ/
xyDWb5oMZibh6zQRJwH/yyhMrpHxgGJz0VYOMaGRZVVRzXOPbxhWD1MB0Qrjv+1kZ51hLlDLFLZy
O8KZvLol5rOG27a6pJwQ5/lB/75C86RHL8ckwA+le06FQ9lPHAPsCcV6QSNjZWCpBGWeaLDV0U03
3y9lidYHrEo7WHLxwCXK5EUAkyjpXR7kcQ1zsd7EVpiqx17LH+ZC9bKm5ZQqeEHN5EsEMpvSHGCB
5qSxJCjk1EJmGVyBIbod12c8+wXZI4JIzYieBArfw1ECfTlNyPh5LC8SGFRQQRNWVzW8MatjK97H
PHWFd3mGHT9YPrmsGLIUPKnw4yE65v/Eh/wht8lj8Uo7ObJbquiawDNQ69u8jnWOb+zrVB4vrZia
iPJAedDU+y7ikeTwDDBwYFZJ3kA7CxjeJ0cTRTG+AupmtOGqS2hREZUBBg7iWIzyJgIHTSz6c35I
o0ekl/so/dsNgIaaRNv3cRrhUZm9fmaR3OIZLQUa3BkY+v4ZnzPPdMvPOa6Hi5V6vExB3tquK4Ps
TTSWZjmZVBiE3qn5NLpBZhUXxaPUI90zLiC26sRHwR8QF1JjNe8Mjg0GGzq78SN/3/utD7z+Lcw5
TKSyLsYJv8VUH7PsbowedZOTO//WesF8YPY9YoigslUqsJEck3uahvVe+vzO78YtKW6F5NodJl4G
zGhrA4GpuEutXP3eVN7+9/qtr4J1hv6CFbSHVREJC7UwvI2uCiGO4TXzUn/Avcrw8vsK/RwC5wNu
OmXK4Jyi9RiRHVeMjV7p4g6prNokVgo5TZ3La0K/CwtT0soEc2B1bTKA+gAmMvCpLE6KRUr9ym3c
+lh6psNj396MupU55sASArUHyTnMpWVsEfUfI/ynLD/vrxTPBnNQBbPa96kJG6H8LMvnUf5JEk7r
Ac8Ec0gpqh7KGUZJbTnL7nuIP2JI8lQWFWeP0l+6tzjMIZV3KRFA7gozzbdE81UioE3DM/O7rPpv
S/Lv0X1dGDZl7TETqUs6TAUhGg3BBTBL9iiDZupxf3E2IRD0/BCFMnQZBdn/3EWy2Faiuog4FuUT
Rn6sqE2tpnwmBmfrbKUR0soOE2htVc3B3MIOAcgaqR8EXtIcp+wuRJlgCO6X8Me+Y9sh8csxtgai
IdUTg2pB/hq2x3CYbyCNcRJ1iRMS25BwNcPAthAtOVFGmElEdAyrfarbWSRJ9t85wxzwjZJAfRGV
A1vIIKKVG15s6M5iVH8XDGzZQ85qeaZqZHYn/QymQxD2dm6+GEr2l+4w0J128QKKU9gx0GgYqK91
+lUzD/ufbHuvXheGCWwtmWo5ILChyJ/6RbST9iJAVsv8JwFT8r4pXqgxsW0mw1ybIUyhRnrS+tEJ
GsnqdfMvvxr1eHXgddqgTFD4RkRnT83wUy/PhcZ5a9g+VK/b1GSANEtKWpmCK/LD7E9vw0VHGTa1
EQRP+sM729Qtr9eIg0AmA6qaKQZtVMMkppohKPRdl1Urj85Cf9xfpf2AUFk9Vt1MRUWWJBBImseM
xDbJn/r2nrSeWHAGWPaxTmWJp8wsSlS9xkJRBUTpEPtUrFo8fChj/LVWSEf+Mx7QJGEknQiHFlyd
p2bxFck8jH3E8WZ/fVSRZiyrsANdo0pqtP3ZYAkBeoOa/QepZmvMeSx5v3Hv/Hvm/d+WVUUGFpRO
bMHFTbH0aH5+H2BB/pP+CG+Sn8JDcStf3i9n/ixyNtY+hqsiAxWmaOg1IbBbdhBv04eDUfHEgDer
XtfzTxUZjMgyM6oTFYslP2hgm2r9pLVTu4ns2TMskND75be4sfYj/g9GwWqp4Z+os91BqULaqhyQ
RAiHFsSD791V4Na4012MPJ0wvODwhky273Dm1SSzhp1aKJVi4JrdfMYc50E6gA/zG3mQ0GMdcpnv
txfuaoxZuNCIxDzM4V863OE9L+RxeWxDxvX/ZxZt0trBbBY4ozfLEWUkJ21bNw3CQ6LGZyRvvPXa
Pkiu9hiEDxQzDmUCe/PD4k0X8/N7o7qNglXf25pXnDDB7/IyQO6SMZgfzrnQprRAP9r0IgUi7ofY
V63yWLjhHVeAh+cjA/cgkyZSRANEe9DfFshmLOf4RXwy7toLldhK78yj8ry/DzhhwjYPGU1Va8ME
B0P5powep5CDkLz/n8kBB3VETYNeovTpNYwvI0+1nPPJWJLeVphkU6XbeFSe5eBNjd2m5YzJ84KA
5eXVppxMEfXBuKH7Nj+VPqrXsV0eq1NRW7zSC2dnsfS8c5M1vR7jwtZoh0p7lLLZjk3IH/f/6Bmv
9Y73+ejfVwdY0rfTgsdIXHEoCEaKpVXPQ/BjP8a2T8lfW5el5wXz2DwVC4w0dWV1wWRn/aOoPU+8
exQv1hiIyGQ8ncgBtk8tip8LVb80Rsa5BWylL7IoG+S96URiGa7UoAoEkU4G1gsG1s9xeJgKV5YO
o+DPBKrsBu+c4hlkEplQLfW5TXH+Ki2xTDm2quClMx0dQgCTAoI6V0u5w7Jb33HtJJPVlGopSoNB
nXT1O8OHtpuDAcJT5eqNZWAYiD+TQ2GULR6sLdJftArDaejGQkpgMSNveRhahvijXM5zqFiZDMXY
6mk/ILeifm2OifqlDhazoOaqkTi1hguJgJuDzHvB+a3RhSZtazvMGZkH8xQWI+yofv6Yg/tFexJ8
9Rw6vHsCb8WYyG+7LhgaAztMV3+a5Kwv/t99MOYYVAK1I1UDR0hwKho/XW4FrsDZFuytPxZz+PWQ
EBaJjEhvRT+RrdnFYXvqcQc+kIfBrUDV/Kb74zF74D30b17sVpZ/qyeZmtCXJbxDgftz8qVGiTu4
1L7pqpZy6p9BgMtvK+WsGPseig7DpUzf93WBvmDtIkfGBzL3tVcMclRqlo49Db4E9Xl5fEp5vFS/
TRYx4c0Kb8nikJkVSpg2VQgC8bKH7vDgi/SaYwpG8WkLT3FbghM9cvtv4Wt/ljmvfJsH89pFFjYk
aKzGE35A48W3ulf7gp2BiQ3SA67JZWHnrRgDGmGtakRa6A1s+ZkYnydeZyYHlBQGLDA7K2vDAmeC
+NUcTprwEOecTIZngoGJKmsWgRCYELP5CC7No6gV5yKavX204KC5wqAFyFWKcKSHpKmBcHnwq/Qh
6y9i/C1JY0sZORkmzykGN/CQnKdjS7Fvuh2HuzL5qiWc78ZDCPaBNJcJiPgGeER5GMvb9EAVeYKL
ai12e5QdjEiceKjEcYt9GIX0lln0UHm2peCUtSjau6163F+nzXff1f5h5bYETGtXYQ+3omPxHC+2
bBdO/BDfNIfgED7XTvxM7A40ZeIhu+E9/P7WR8agh8pkGfOMLltTfv+mUAj8BCFX0GnamkVO3U8T
QD+fzYt2wxML5MSmykDG0g2h2HTYxUW6HNtWfsyWpkFik3+u4uJN6PACnsy88OEcbWxTd13J4zIF
FDqO04U2zZFLDclM8Th7aQmqdckNrMIt/Oa/JhFlPzIDKlUkqNGs4iPT0kp2CQ+9n/udNTQWNa56
KSoPIidH5kUugzLFlBZ5NcDbUTr16pOaXApeps8zwSCMGalpKAtwK0heO2jTaeZxVnmnC/02O0kp
++ReRNmYhPSIVv3hQhnyFQer5k+Pws146fDMnfn5mXD2JCdU2Gd3Au61JdVhFNQQt0rUn+uwCa1i
NENLSueTUXW8njOaB+y4yU779UYuaVAupNm+8UA5ZgWbuOUFncWYRuYlJZyFY1/ZSd1n9UzLDV39
ECtPS/2m98/7qMb7ggyujHGu1EZMly3ODiaUVBtvzr9Fc+dL3Mk1Toiw9CpyY/RlAAlxexy0r0Kc
uE2iPqtp+9x05WDt+8X7dPTvqztSHsfKbNDKuajmLnijnwI19Xtl+a/b8xnMIAxm1Jh8KQURa6Tl
5175IiqHCqovkp5ZI2YMY/KzM241kXMl492VCIMaipKRsqYv4eh7vFANn97DYxGkF3XODuN9RwY7
xKiUTUWDoUm+zMpTgOa9PP28v1a8GGRykojMraRQfNISzQnIfBfPAqT1JqT6lXBI8oXzgszxia3i
Qc+pKwTKT2Mq343Zj3rZTsLv+z5tPkGssgW2G3aSUtnUaLaAHlGQGEhO+Sl+VN3iLnLaLzGIAl3x
GW31X3iQuFmqXxtmbjJhrKLtCscYirAFJkbmlwTt5gMtv92CuBV0UDyU2uzLXltkMETDXTfXZlic
/eFNO5FD7uutJX1V/MGlBzWY7jkfl9ZBd1CYLfrlszElKJPhoIa2Ah4jwpfa0SwqhsLv7eLlfRoD
Jc3Q1cVUwT3Vp1Vmqqkg3tS+4SQ6WEomd7BHp7Jkq/tRf6t49Jm8WGXgZS6KRg5oLq0Oj6MSW0WF
l3tOCsLZfxoDJpOS5mlJ6xUSGNBG0XT7Kb0bMYiYJ7RPQHP2V48mjXuLx0CKMdSBUdIsq1MvRXiT
jYf9/3/7k2myYaD/T1cNBk6yKUuNhb7XS4EGnSoISvUNOKMMjpnt0+yXGbYtJJKKKgKpPqpwnfJQ
LYXXGYKVVfqLPsqvf+UROx2jKmo/m3jNthP1hz6lkDw4ZZO/b4PnDgMbIMuo+hBDlqCBFR8wi2PH
dfqYisTp8/5D+Hv9cgxeSNIY9Rp9bhbiyyI4WXsJA2/fmz/A79UGDcLV+W+ieZ70DWzMD0lsUVn1
yCbfUj/6Gb1Kfn2hXN2JPx4+ls5f7bJgEetTFTVYqhkCrtY4CYMrCpLTFGnyoZv81RKDDFqR6kM8
wMMq/CaRUw2GkIqrSviH0+RqhcGG3miWheTwpz+FoO9PTzlaWUHTeqRqoImb3fBu8tvocDXIoEOH
CR+5p9tKLH7I+WO/cDL43+bk/03YrgYYeIgwjqCNGQw0qMNNFzxUQmHXcMQ7BQS0FwgE2q2n+42V
oA436pZwDj1eqXsboeiORYMyMdjszaiTYspLBS2tGG4TIyuQ7Bnben8L/KHgeLXCfMlMzcShJ++O
dniIA4unFXnVWTlHjnzfQ5ZcuCluB78/K9/Vr4LzwZLF1T7zobNEEtIihZe4x9/Hnyj3c+nLiaU+
GRfRo23yVImR1+7I+bZscjdLWqmTQcXyzp5Obvrp3Eycnbcdor8cY1M7QRFnYg74sF0jYyLsa54Q
DkL+IaW6mmDQWCyiVh8ieJEdx0+5W/oL5E2Ra5Ab8X9Iu67muHFm+4tYRQKMr0yTNMqWbL+wvF6b
OWf++nsg3/XQEHewn/3ssnoa7G40Opzjs4VBWTS5wvz4/aV8EcjF5NwYuxKXKQSSzgnj+4Q8BCVm
x/3/Gev1h/9dJHGROaEtnWkGSeyp6cUnuu/2qOug7D67ySkVAvcJz5ILyZISqFE9aniyj+3ZxGSd
s2hDvCuxoasM30ls1s6Sd+AakwC33iQ6kINGhusuZ7U9V0QwGCc6aC5sdwQ95L6BV7RhY1c0szP5
C0ba5/DRWETUd/9Sib2cNRe9h5mEpcbOOu0CN8TrqsO0Jy1ASydh4bVLBszHFV8wy+/GGHXWe8vt
RmtX0dJLgunYaJnArkXKcyGpkgrSJguUl9ubOfpu9g9NMduFdRMDHuJ6+NvOZy6qc9GnUOIuIj1U
t1TrBUQ6wOgi7jwXz2nR/9kn5SlH0tHsQkw7YiqE9p5e30/qjlhfOg0bgvLH61r9Sx34p1rvaEcS
pGcV9gnQRRq9zrKn3gaVNQJEcyKpb+0aj/iYtnD7/R8K5iJS2Qe9sjAl69keXIIHreywybraafZy
6OlgrUo8M7dFAJSb8RzbPLosY5EHe6W/JnJxOetTOKOQo1XPwaQ5CxYmQBMiuCxFUjivTPukKPIM
yZRKZdvQchtVG5oJ7GS7A7fShXNH1WynekjxMkkO5q7yMReNkb3ZZXsz4l2xTV9bCeN8rVcXPRsI
hPVV9DHJan+OA+wrythXrCK/pNjxu24iojPkPE5JMfmD/TQ0C4huz2rp62rn6dPi/ZEYvv8cJxIt
mhxi8vBcVx/i+UmRBTni5gV/OTq+3ZwmaZgZAdPEurP61tZEbiw4Kso5U6xI0lAN7Nsskh2BykE1
P5iNaBpGJIW70+OF1MH8NtbbPYzqaJP6E9hEBF99+6W1OizuPu9Jpc5Arf1Rbwo8AmSKws+xaSQx
BtQOTb/+wHi+Y5HPbkb4lWCm/uqJZ+hJPmls3DvtvkzUKwzilM1dJFyk2iw2reRwsaFMkrqamF2P
rNhU+OCz22EK5geOgi6wbuFxcjEiB6BDWrIFDWC4HpU30DpwEbnpWQM0tOqTfeCVp/judxbbMaX1
T5jlu9AZUqSyLxEAy+Wuw0z7AvY86dt1z92uWq+EcBECMwFhVM/QjeyCHeutVViExKymEMtGYBp8
B1rKE3SjFmiTyue2PmXTbCdtbFvFh+saCWIs33ZWCVAMI7bzZOggUoxb+ldmNAfArtsyjV+BH/R4
XR4z6XdZ+uUA+Ra0VmKaLmQmP9BvQ320IsyqxP51GYLgx3eay9jUqYGResyw97YcpLYlqo2Lvg4X
MaRF6fSJXYMleVjKAy2OUfOiG8/X9RCdFfv3VXjQFdQY3+KSNNSOWfd2IH0uQoGQ7Qx79UW44JCO
QT9JKtITdBt3nZ88Axv8aB5UFxTujbtgC1xyResaovPjQoQu1ThCtkdBBsk28o/UGpw82kXmy/UT
3E42V8pxKYSqzqWe6VBudKy74FgfGYSmgUGv0c32ph2iqzvuRXWDbfvTNUuXqUw0fnVsCocmiEIk
mlJm9G5CIhQtxt50r+u27bkXKexXrKwj600jmVldq4o/R/KtUnUYzc9sEjyU09frorYN8SKKM0RZ
o2ZZsQsyVT9OravqkRumIgS5dzjLb89qIJP9c2ycIerpRJWph0LzQ+d2uIJVyZ5e9cO0N5z8wMbL
0juWaLadLVrV2LbHi2jOHpOFqGah4YvpeuvozYvSLXaD0KSMAm8TfTTOHqnRLYoCaU5m7pvglLV4
1N3M7QHscqKshv2p95H2ohN3VXWZpIEqGaLK74sf7AofZOGfAJHsJh3W94HywIhs75td7P7mW+Qf
0Xj3/Gqa5SibQWLhOGO8sF7M6oG0gofIdRdDqf1XCbIVdommMOXocxHc64N/3eL/5aFzUYHLb7Hp
JWU1M0atLf25jW/jHmOGJPNztdylhXoAfLwTavHOKurFydPplJBAUKX7l2zj8iO49NesjYQkOvxO
xZpUjsL1AP7K9tDshC3XzQyRyNj6gxvLFl8QbGtFqkIFo/RV4HfJKQZDRPCSwtNq/dXEepY2PigJ
8pxWOHzODvKdma4kcwcdaU1hEaNnL0pGnMRelLqtOMQGsbgjeoq/UTdfk8adaD+VVQvIeDZuw6j8
MO1efRw92auQE5uH+ZP0mQGMlYcFpJ2MdXn5EPuiy2/Tdlcac4E712mdtwXgXeT0UEx3dfN03XZF
f5+L1pISLmogQ8c2e03bj4YId3UzWK5+Pxen03hqh97q4HtR6qa6H0SZLasAMTO864psXjsrQVxU
BnlSGhUNFFmy0g4012DcmCLQr82IvBLCReQ4wgwK+N4xHlJRJ8FDti9Atq29ZuYulASvcpFCXEhW
B1WRQ4a7M0YPi/FAy28Zku7rh7YZ9i/68KW8IiHhXM6wLrz8iXWzpGc6fMCwHJ29XgQk9EYjf8Wd
+FoeSIobslQQNh4LAP7+/8qcN4+2ftO71DEe4MlutettcCfs0tfrqgqO0+BCR2A19TwCJxAgkvd5
5Wf5Lm/+zAR5qB/Q1eSaukDBsM/sKE2daQLfp6juJPBYg4sIpZply9hCEUO5gZ3TPz0odpDrVHHW
ZWlWoIWOnEYafN1CcBACmAnigsHFhXgMLCllcUcqz4N16MzXjOwqUfTZThMJeLiBDGlYlMfMM6dK
UrQAkzMttpWS5/K2ZfsbGF+5X3bdd9lXnM7B2Jpb/wWowOsGt91LvsjmK3ezXgbBzMwh0STDpkgL
qPE9CIIDHT8OyQKA7eqGgjkzoMMx1jpPpe2hjSSPqKIR9W2T+XkKfIGvq1EHG9gOS5XdqfVZNR6u
q/qG3/PetS8COOcy2nxM5rdY9bYJq9j5ZOdOuEvxgJrva1c5Ji/ogdqybR0YvULvdF+n0RbhNIn0
5C5sSYmK0cgQMuPidekyO4w+XVd0O15e9OR8D4jzVjlLzMPB+EZ8Tf8wY2JEyu1W+1qrQgtix3bt
WDlXNLPFaHAHMFyv3mMrLMENm75inFuSK5xrYxfKNWmcS5rlQPughLQe8bk/di4tbbzivO4U7syn
9oY6PTouxE5dcfVe9OW421thLaXSwMEuhfYyDdrd0ITu9W8nUo+7u/tBWnqzg3rRUrrReG9KXyfd
T+fbMv9Yao+SaPVEpBJ3f6NQ/P+YR134F813iSrIDwS2yBf9MqKUac6y8Do91pYnm5GbYmJfOWX6
rV5GzvXTE2jDl/6IPtdFUCOQKsl4V0nTY1f8qbnz5T5UR5RwSBGmrOGkZ/sEO5dF/KBUqSNNezU5
BaQBAOWtKh9a6/nP1OMih5IPE4aLoF6US94QY2en/3xdwr+kPz9jB79cMpEsjC2LXQc3rIVZn3On
OAVuvYtc+b7FPLPuJw+mo59zP0b2KriNttOfi3QulGgdgE5zGdKxNK6BIS0KbkEmIDASkRAuguTK
0s4TO0Xwfv4FMmc7whp00JaCtvq/HCUAboB2qBi6xUULc4gNqw+RhneuflR32keFQeF+yHfa7XRk
Jfb52dhpDouSxo0op9j2hItwLo5YFanbSYbwImheFYLctZEFH2t7BhdkWv8oyMUOKwD5Q1hCxgyc
E284mE4LGEVUuSJ3sFususqu6mr4N1dzxKxw21Xen+JRNf41BQQdehXFCcRHyQ3gWBnQcPgwPfZu
f6OB6fsrhoB34jtge3JlJZav0+CLRrHUMmDCJAKPS78LvdhRHgxMlGMMKPJEYArXP6XBAwHlo2yM
FcPm1KbbVnqq0J287vTbd84/39HgIYDACWqN+gwByYFtVw17urOOzU5kktsFqNXJMUVXObvekbIl
NeTID+EtmxCXvGAfPM1u9x/28YXSuFgyLVpmLTGkxZkdPLAeYboLb5rvi1f6sS8qw4g+EhdUijLu
I7mGVUjLq1X9TUW75dtB6/KN+GDSAwIx6KGNEVVONPrxorhR9eG6IWz3FlZfiIsa5bQkg1Wx985p
8ptD/Bg5rLsw3qcHQIYPnu7PaBoHXwRiRYfHBZJMmcuuMKEcY5ZE5eqgQ2y602/qG+ym2tFRxKAg
OM23KuXKEocs6uYxh8Ai+tK3NTr99jDuBFpt58U/P9kbXOtKSNEYU0GZAeaN3b4B4wN05X4xECaw
gPFNxJK53aS+fLw3h1jJS4pkUKgFE7SIk74svnmE5Sf306F1In/J2TCfHnpY6tJ9FWPW17UVnSiX
msy53OYqs/+gHZCQN+0+G0pPC/TDdTmCWPX2nF0pCZwtRZ4rHCoDX2t36Q5b+iAQEakjivJvl89K
TlHFfW6V0Ef/MDrNAXNBJwDmKLe6bYEWHEOIos8nUowLILSfukpjioFHwe8RGnu/Poib8IKsBCCj
vwbhUjXyskt/WGUGEPMXK3PS2wn7aostOeXX6Ete2rKPsFyiWMySE1EvUZA3GG/lkNXZdmbfmCrz
vgj1cf0zOY4v5kN6SzxshbidXcze9F0DHGH3UOxESG2CUPP221ayUyC4owONCLdUz0vzmIhgTLYN
h8qgdwdCmC7zi0lpZ2Big6GBqzv6kQJzZrAbzaa70aWedNAwVy5IZ4USOcvJaRjRkCJppk/JIcAI
W74r9suudyev+w905dsX60pDzoJqwAP26AKzJ0Jxw5zQdBkVx255w40XIYqxX//uvb+Sxl1JfQg6
dIKZUQejXwD1/9ZOB0lJ/VJUFt00jJUc7g7qKj0eWxVy+lK+AUvgIZVM/3rs2oyRFxF8HRvvmjga
WOFnVnbEuDEBTx8Lntvs7N+fFjUMzQRKn0rZT1iZtySVFOQHGA5ISWkX+XkoThaeHtFzZliCrHH7
wC6iOLMjQ5VqmJuG2TVglK9stRKNyokkcIYWNEVPQgbilBrTs6pqblU1gutku/xJL1pw5kXAzagu
BQ7MPCf3hr/sg+cKMMkv8X3hjXvTw+DVb20PrkRylka7BuSIDPt5aB5MqXNG/UAzUZli29Z+6sXX
XSo6SdgVg15di7nSUt9HZDgapHj5HZO+iOEeQ8YsZVUj4xOZYepQFavqaueogWg7UaQNS7VWZj2V
E6jBGdqzttxbwUnFPl/8h5pwCUxcqAHJGcJbaDSnMG0/0KA8q7EqoiwRqcKMfqUK2CSHpZahiiJ9
bio3lAACSYWDJ5u558XGeLgOY8FGxyhBSnIYXPQVnARUC/FNfci80BeFaJFKXCQI8R4uYyYsW25b
6NJkT0rwp+fGBQOZKJOSMeR8o34ow787ZCqdaN9mO4VeHRsXDYI8slIgliMz6R0FW9OMRKHY19TW
Urt2e7bMb8d3+uMkignbcxEryVxQ6BAUwp5B3GNO5wGz7ocRc5Fjg5LKYpwJOKimNHACU3fM1hLc
Gdv52EU2D9ixRPiA3RvCioa9BeznggsXgHnRXbibjoxrWqZgXSi82A287Fj+dT2E/EsINgDODN4R
AqT6Xz0i6Cwy6T+m9RZ/uVH2KOWf5Se2DlrtDHc8xa/XJW7b60UgF02WduoNKcIg6lJ8KhRq0/Jk
yoI37fZYBlgb/9GKiycynYN6YIMu+oO5A0yVxx4r813k64fh1Nmzz8oebBKDtSost8RIoigzFOnJ
hRp9stRKeQP/Vx705DS1j6oIQnd7cXOlJvsNq3A2zvVUSAxRfMQ2LwAiXPPz7LCN/HKXBS55Bp2Q
MzxS1r709VvWlBFxXGxnCZeD5qIPQe8y6tj47VLnr1qk7lBBE/BPMLd/n1VdRHCxpzT6qJxTGMwo
1fbSETtLw/1IvAI7okvsFLno9hb6BBeIpqwxRj2BUp3eebRfPIuGe3PuT+1MsDvS7pMoPCpG8dQF
6n0YwI7SL5IZfVJpKVpZFZ0vF5nqxmi1bMRPac2PofraGUJgcPYXrhwvX43JrHFMKzY627mLz2wI
tM4pWjiOdlt+NPCuwFzftxK8487sqIlTCuKfwE34Og0W7v5fvDGcktBNlZuE+n8UcfjSTNwROSxY
MFDqc1Kc5/BLEgjyl+3a3cUT356JK08MKt1CGQ0yRkffVe7gsjJC/BCBNNbA5RV8ZY3tqneF8Zs5
2LXPx4WZ0EyXIGSjtG3ktN/jvfQaY81EfdYPy5H4DBw/YMMLooIJc7prYrnIU8YjkQoW3TCbUS3+
XN0Y/ctMb+bp7+sf718evD/d/+3kVye7BL2UJTHcfz4qPnvSN8lDykhCfUAVWK5cegKBgnjD12gw
B61WCUN4A9P4A6uGtk7wSb3XsNCnOMGeHimoG5vR/g+1GdHH5AKPTqUmrSVmRehiegr2GSNHwcyy
5sm+DBDvEMCU1TdToLFIKhdjZnlJQ2xF4YTbm6nby9mnQDqXIji0TUcHNr9qmCpY1nVOypKlwdgy
cOVUN4GXeyDkhk57wbfbzLwvQvhHfsb21ChBCtmB1fWhOBh+4qdnmXrGjtw0O9HJCXTix9WIEqlZ
EUHcKN2Y5Y0eFnYiWjnY/Dorlbh8Ka07OuOex2PCwvSs4Zvp7DbyHdB67euHt3nVrARxORNGO7KG
sgJJWIY2ST4rqcDONmPGSgAXqspSGaaQfZwezfN62tfm925Y7Cx7LXRR9WK7P7kSxj7dKmwYbUCn
DAR0jtahumDuDB9gwCjsfrXO1pf4WfW7D7+3ELySyT7lSiY1kxobeDhBWbMZ8HU2Y06+8iNfvm9m
r47t4Cm5VbzfYysBcsY/vmVwKdK8ZCCWNyC4ks5N9rHIj6QTZGHbhU4V8BzUREtSo5yMctbawWDw
sgMb/neXvY7V2U/arnjEq8ytX1VR6vPuPUiJoRANtQUT/XsVaxy/HmcVV4Y1074HWtjgDs/l5/io
3y/H+ZN1No7gz3WD23lf/9WLGB/fPQd5wZyqxZTNOeaEsVyINkd/TsExw7ZFyEmE7PLuUHlJXMBf
8iwhdaFC0kN2j5nxHbBkngosQOducxYjgbxLU37IA88MJisw6cizHUxh0w0BiiDQTMbdUjwtJ8kL
dzeZrWDTBwscxv1pED2v+SjJC+UCi6F3qoS+5uAa01Ok7wzt45w9XI9dIhFcaNG1rssTTOi4SowG
StEajwTcsIbWf7wu5x3L4w9dDBVMnYoBcHbuFouXoo07rcEW1oE47J1lomfyBt1yFDYz+Myck8UP
h3ZZUWlLME5u+r25mdzwVPgYIwnPfWW3gFdDYv5U7QpvOJuPo+A8+VDNi+aqAoDWoqFVTai5pJZD
lM9adJ7m2lsKtyb/653Ny+IuOESbrOxMuXdHuDnWUh4GsOgwf/vxar3+AbcN5ef3o5wtZiQGVmkM
h9PNJ6XZhdXzrIoU4m/sN4XAvi2DhhurL/zoEQBGKNUjdYBC0h0DfNZ8TFswppnsZXZvZbwEQheo
kdc146/vH1INw8AyqqmrvGZyLFXDrI+Dm5JjqD0F6eP1v7+t1eXvcy42lGQxqToPWPey/GG8DcfU
mYcRxbmX64IIM67124LXhLu6BzmvB4KlGlc+Zvf1yxLb9S0epW+YjYuzeAZAnsuD7ncvGmKymAzh
3fuf/wHcxTOGZKTmHOLDPWFK/41Q6mkenWjG5v70wsLkkOxEjdlNlzOAAS9r+IJYVv31tiuaQpZM
JcPLsVUwxDLse53uJr3+AnrCe7NR3Oun/O5d9abkSh7n4tYwLFFSYv0gemtbDvvuyC4edpmz4evr
0jaNcyWM8/G0ydKGzB1cYpkcTcLOYFz/oQjOs6dJT4JORrQs8BIew5uMvl7X4V1KyZ8Y5wFmSKua
yinqs0gLMj+4HxIn/GA+D87ghU7u96/layHaWXpX4+Olct4QFoVhZTJunPj75BMnQpBcXOk1xMx1
9orBN+wes8Wy4Rze5W7l9K+iQuZ2Hrb6eJw7VEO6LFI/9m7rKX4C/HHFr/zQszzzvv3EtnKGc3EW
T6xtXn8rsVwWNsttncYa7iB1Zx6VveWNwBsXi9mMa4YpmzoGBhSN79VFapiFbdb1bhWbtpq6g/Fk
ALM00ATLl5s3z0oO528ZrbV8LnKc4gS+7dyws+FLXYn6wtsJykoM52lWgPH8LFXYbYqC3o1iJ25z
ks5vHIkCgPNtp76cHOdxsZ4lM1GK3jVCIOaF0XPXWp7A5zbvgpU6nM9JeThpsoXcMThTn4GoaGf9
bTIm8kTI/tsB+KIO52i0KaR46Qn4GUr90Uqlp6CLDxGpbGWuHiWkDNdVE50e51WtbEXDAHpol2i+
1v3d99/+7O9z7pPOMe4ZPUOmOtw3GAYTwbKI7Jl7upDRqtqwTBCNyE08Hzv5rEiCTEokgku2A6kE
2+eMwFMtt6Hl0uTVECHjivyFb7/1TagEUQX3Z9OPJZAq4l18YEAOYDAVqLMd0H4amMZFAHlCdUCJ
uglvB0Zd2u21HQtookel4NR4iHwijXFNhmlwLeNDVOigFvW1RbQrsBk1TUUD+hgbtpI56wr6lFZp
jGyzWApqD4MxAxil/Y5pBE8rTQH/xaZGK2GcqaEB0vZ5iSuwURVAGJ/GenCmTiBk8+ushHDG1tdl
Eukt8gc2Alj4yL/8FiOAv/V1LmL4dkuNZn2WDhEew+2SuGWXybYegKhvLFPRZPlWhAEtLVVMourg
R+W+EWoYgz4CWNhVI7k9pSboDJosFL07ttOilUacWYedYVUKiAyQHrDWdYq0oD5LjuRM6Fuzqkmi
Cuc1/0WoagEqVjZMwu/RTkUwhqaS9C7ZlS9GaVt+eQZSvlu7eWz3KJRP5/Gv/xUR6i0VMy9Cucso
U03ZSEscqE4+qdK3dH6ykq/Xo/a2FV5EMFdYlRCTtp2w1gb0SaSyz03SeEpn7HKSu6Uqe71O7mc5
ubNCbDldl7sdB1e6cdeRZarlHFoUz8ckcsy8dGNq2kGD0saS7IpYfTbzwJ0KNHlywy97Klq92w4o
F8U5Yy1pBGLvup/coXpmaIOE3JYtmtlYW7uuqUgQF0waYs6ENLi3wMBIrcQe6tiJBrBLicaAttwP
iOsUk4Cmousq5xfgSK/jfoSnL9mN0X3DUJDgm22HxYsALtVDXmTFyzz3rplbd/Ic7jQruEW7WPCw
2n4prhTh8rymDIAys5SwSfQ1FfSHg/tmPzgSRrHN0BbhzGx7wEUrzslMZZGsWcGxJQdWN2HF1/+S
9osOj3O0Iqm6uk9KVJwaghhsymQ8FFalhvbczLF73eZEpsA5V2904dQlyP2T9DGkL6kIB2K7Yr36
RJz3WGg6KHG8DO6kyq0NSj3XVHqnnQcfY9L3Q6bbRkB9WcYSXJb415UT2gfvUWjimIWUwXX9cJ96
4ZFMu+g1P5h+fBcubie615gy7+pDK2W5mzpBYksSE8WEae4OST67C4hmqkh7UNPRay0qCBiblmIp
JhAGNU0Dp9ivIbnUBzz6R9xvnZoeZq22Qz28G1NRQWYzLl3E8IlBaFRmW0R4TVm1ZquZrYYxOIm/
t+az4HMxd313fCtBXFwKkzKhGLQbXFQwFVfVFsvGOPGTAjitvRF35hO4977TqAEm1wIcpLaqyn1V
DCARlgvdHoxCRM29dcCUUlkniooHOI9nG010GIGD2LuLinJbjmRIN/SvQZML3qvb3ZaV5nzA1PSg
tXQkDdSWsTOpoIk17C2wxFMvd8W4PFt6kZU4Lm7W4aABvyGe3Ea/W4avfXfqR1FvhfnWtY/JRUsr
7McmonjlzUDiKPsXU7WzcbZDwIfH8m1hCPMEVoa8JpApvUpQgkTJOmPGx2KkZvmx2zfe6CLLE9Is
bVdhV8fHBc3CSJc5ilOWV0YY/UTli22oDIxhpj4oXl3Y0kE01rJd61oJ5QJpZBZyO1K8ylmty/Bj
r1vcAfjHXuNFe/WVjaBGk225IG4T+OXmHWFpBJkC+KMw1P3rwcaLkatNh9dhpX0fq/M4/o8IZ2/J
6+rvc1G6LktAOucysCjoMem/qaOI92vb3E0M+KG/qBj81HPYFtguVRGWQf9VuXFWY0JnmsrbkC6i
kuS21V9EcaYxGmOD7W60jCZEfOQKd7USVfYcJpnTm/R7VxWjC1gpQQtcpCD3hSxDl8KsJT1SVOCY
B8E5DPHEkRRBmNo2hIty3IcCc1rUJAbKzKbpFMlz27xevwC2L5rL3+fus7Gf80BaEDKmVLrreutD
XCmvZmzY/RyJtvDZXcJHC0BWKtSEQcvKm4+vosU0REYkF8WE6soI0kowdGq31E38+AM5hASFa92P
jgFYOLzAWZ5YZ0V/vK7tpkevfwIXsJSBTBkgWdi7HkvqNlZbVXu+T7Ea5tBj6TZvW+qjkw1nKvDo
zQi2Fs2ZqYS5zVzRkPYtT5OPt7E3gt8YbSwQ2N9inNOJXe03nHwtkTNReZjKtOykzm2qT230GMvu
9dNk///999Q0TA9osqmazHZX31MdIglQiTGIUrTGG7TzlB6N6dGYvpTDKHh2bLkBlS+iuO8WKr0V
VypEGR2I6quykL1Ci0WzviIp3Ceap1ZtCxXOgGTooyqBGqltvetntvm0XmvCfRS9qNsMyuDQAGoX
T2cTtDpz7up4uQXgoUuOXf04jiclfBII3sr01oK5SFKaS06WxkDAAq2Iji2UecDO/+yzESTpWfok
MnjRYXKRxYqkkCYJUtjO/BxKd3LyfF0hwd/n+cUySaKlNsKf8vybrDyFomfa5ktmdWA8q1jRTVWR
5lAgxgY3bv+jepDOC4pYuSteEBBpw2WjKSj7mq6AWWhWahtpZHf5X9fPa3PcZ60Pl4GSvp0Siu4M
shkDOlWgd1I9dO4ezRtyJ50BE+sWQuxPkV7s31cxQhkLsMECkQGN2EPY3un9b8W4n4HB4gLDaKSG
0nSG5qpl5wIL5Lkjysv1g2N/4n2Yw/MH+KWqjqrYrypos4zitoyWTzaduvQ5Tm8kUaQWiOD7DuWg
NDH4PPEWCe5IfJ9le5oI8pV3yHYs5aPsFfdDDb7hUGlhQqMomdzJrw4FqKYGe8BrJ/GbfeuCrRus
48ohOxTCudh/CXkXyZxtlxmGmNV21BB5KqzvB4fuiNlpu3FmOxKkS1u54FpJzsbVhnakH2FuGaLr
ILmL8sVMSjshuyX1Mim2r5vG5iNyLY8z73RMCgN7HnBbkL4w2JsU7INOZwd3b/r9JQlyKOFZ8va+
mGQhDRRk81HxqXYmmxyMHfWq33Tdy2fjbkOknW2iqqiNDlrwSvX+rp9EEHLsT1xxLb4pMalGhnH+
ChOIlmeYgWul+yX+u1BFjXDmotfkcHef3BvKMg1vM5xsgIfB6kR7cbNNJIaLFI0hhUQPLPYcDnZ0
D0JlVCvFXaPtvOvnh9HZq3wVU0uJKvI0heC5T16L6tCkuM2z7y0mXTrhHPimLEBdqzqxTI28JdQr
WWEfVMGoByP2yksboCJ2Ve3oPNg0/JA0AsQzkSzuK+VaboJay+qAYYAdR32x8/l17F9JT2yiP1z3
3M2Iu9KL+1S6BH5BuUCqV6q+ST8V2XdVRKO8efVdRLzBf6yOTmqbOAu1BnFBS10Vg/rxJJzDZqHz
nWGvZHDlu9iqOmxko4gVHRbgWy975ZY12jQn8sSjcCKFuDhutXKqdKCUd01MO+nnbP5w/Zts9vGo
opkmIQah6Ob9atip1ZXRkqJ2XDfJ3VKC9qyPnNScjy0614li7NQgOUTZFyuSv2pmY9lL3KJG2IZe
nVe2XoteHZu3yer3cBEQvQd9QTV7cjsq+Vr/KmnA17Dax74CFmnEVqwxxONcP4TtQ770abkbDN2b
IDMiGKbaWXdD297Wxm89c1atYO7SyiIlZsOqKBOGh5LUtkaoQInt3HklgvuSlWaVZWEueOY+lLfa
XnpUDFs+WGdr197Lr0nnXj+0f7Gcy6lxX4qag6aFoDlwg8xrbixf2SfoqeN9D1wz36gc1jTSA0c0
pimUy4WsRpexhMnKksF5BOAq5gAPwd/6c+ex2UmsdjxEZxGD7uaduTpaLnK1rTlS3WKjQiWgXurG
tuhZab8GXSRIbrZD5M8z5a+ZIsV8ey5RgPg1i1NkALSZLXuMlv31b7cd9S9iuBCGIvwSqCH0ibR9
Zd6CG61Ofam/M8KX64JERsnvOyxhLJdtCaPUHxirLcuAaze8B/PHfwCoFZmGzjlyaQZBUumYvZuP
shOHtnaK7ixn9FnVeDmqPiBDH6RngYqbJbaLcfDE7yXJJYmEqBsDz5Xl2pHfnLLvBoC5Ul8EzCWI
VDy8UkGLOS+JhvfkjMfDMhxNIZfddtFspQ/n10sBBHalQ0bVH/MXyW89czfuAARxKilwjYkrpkPd
1Ar3D1pPbzj3nDnGJAr0tMONWvXHfjqag+gdJhLA3aKGHCcpxthwbEcZS6yK258jV1ps3U5uGcxC
8k3URN+WiKEfGSdp6jzhe10QrAMoNeyehh3ulTHxaNlk3nXbE0jh6zEYAhvrzlg615oRk/LE7tLd
dQnbry3yUxG+ItPIJJnmyuhcMir7NiZndZw/qy3W0bPx1DRLZ0tx+CgTbLzVmS/Hqo2O2NMSx4Lr
TaQq9wmzMqS1lWJafhnD0iVZXTlNo4zudXU34+9KWy6A6JEmWRoWSt16TL0xyb281J61jgielCIx
TNlVmtpiI2ts4xz3iX5Kk/4ggQ0sbARBXiSE/ftKSI/hwDptUXuKVTwlhtQOC9mnuWgIZvMuWR0Z
Fy7mZSYYous1l6rpTQrCFewooQLlqNHoFolwOVxkB+znrLRS5blQ5wghPjj/2Eanj7lkS7dgdvTT
e8ZDHYvmkrcLACsVuYxjqsGJrOcBOKyACspAcZaddkzQKwmF6ICij8ZlGnSUSJ+MEoCm1dY1Q6y2
JZ/Q3vF+x8yxfagrOtpCfA1ADXOSpgHu/270x3G3FI8iWJJtPS4SuCMbe03uejnATUyegU0wWa/6
+O26EtuWcBHBHVUY1lNDR0SmhWJnpnqMulIQcwRK8NnY2BEzIzU6Vy3oLZNbNfMVQxAJNjNLtgf6
40vwNE1GqxalVeL5RUbN0cLCs2LMt4BZfW4CwXztdjF6NebBeeqgzFYpqW+bCYrf2pXf6k4AUsDR
bW7zA7CrnWJHqV0JYup2DriSy7ns3La5VrVv86ls5gOQun//IA6V9+1JERSnN78Z1VXLVBTsSPNU
fcD7llQiQxiV7iLt3JGHehBl6dsBYSWEi98kS7UsSyEkObCWJuNgi3cs44uOvzOujG3Fn/owfVfx
LiujIhhaFAA6/TFXTn30OJIv1x2JbBrhSgZnGFNbhj2yB9Z16T2MW/zdHaQ76pPUJt+w9bcLnlWb
oW4Ef/0faV+2HLeuLPtFjOBM4BUke54kWZalF4YsS5znmV9/k973LLUh7sZZPn51hKpBFAqFqqzM
9ECY8YGJc6dbx6saJeW/OXJXP4XzlTyACEo7YLlT8giUGe74iyxPAiNzZPhSwQFoXsMwPVUV/pkA
5ZxaTuQJd0h+6vStBxbC2tfWYXROFGJr0ZsRTYKH3XJWfWWTc5mqrwND7gkS6JfuR/H7FhlSFnm4
tjQ7d0BcAZKz59sbu3wWPtfJ+U7UeJXXS53hYGaOGfpLH2dML0W0Fctdjqulce7jtVYwtBQxDBzd
QMzZXXKW/fwutwLHjLsj9UqF1Vbyqnu9m6oIMJ2yTrT2xayb7RAartS9IEC+aaJxj8XM5Op3cb7U
GUTvwW0AdNQwrsDauipHSAlRpCVVyVJLtMUic9yVB3WgVjI1wEYyM3UIlZycoFWAMm5Fq9306/bW
ioxxl59sxHGhzBOyUvosgch7ilhYvsjWRs5yQfxejA4YZ4bEgIleJj9xn0hgSIjA6eKUIVKFMABd
pzuhMl1577fXtOxIn5b4efvSNyI9L7BBlUNAvb4pQRfS+MwHnxIYCJ+MdX7BHWWTU3RMRWWl+fx9
iQlXtrk3aCNrBtQcsEpM06jVuSZ/cxav/j73fsH5bxtKkSZ7GKpWQY/zsxAN0CxfS1c2uNdL1Ml9
URu44CWPnLoxd8jo2WPbPpZ1qtpaYwV2HuYgyqEuJIJfDVN1BTs4W7j1Fbkop7aJp/QU7QQFYkhz
28eDxuZH50JQAWAb3ylEUGSBc/KMv0GmA41TIF+O2rWpGahjZU5YVSySa8ExWJyKhzYLkSECbBLC
swpoceYFEkXDmLxAaBIYKm2PAIc5ZAkCGLPI5GCDrn+TrJUL2AU2omi2GMyvzHPhRSNVaqgzNEIO
kwQ8mG1myypIoSXAlQVLXTwLBmCEKjrXlspXmaRaNkJLQz6gQw693A2hoGMs+vvchaF1cZuouDQc
zQpZFvX7Qfm3nIW/O+9XS+BifzL2KE1PKBLrlYlj8G201nGz8fujWaNtHGz+xu+vzHGbgysu1YMB
ExrEN/ZSpP0oR3IeU2Nr5ZVdUsrqQTsraen0erzOakyJd+rKqyxBN2+5WmNoeNRhXsgweQ4Kb9Kb
wGt+d3OYt05d/858rvbNznvLXOlCTrlo4XPY+nLgrwzOW32VnqZpWvq0Bt4tOVRQWlCA51bu5nH4
mfPOEMTQZb/5XB2Xzxh9W8WTKWFTp91krUbRi3L5pXK1Gs4xM6tVAGhFI2im5p+p7nSncYEq+F/J
qS1Xq6+s8T46eBXxc3ASBtvgYtrpLnKgeobxuc4tL/ImsU23fhr+5n10ZZTzVOIHcuARVIWKFp0F
CfSI2aWrHgXnYf4rt9yCS08I6HqHKEAan35I52qb/CLfM8d3TUe7y0qAL8EbsgncEko0InjD/Jdv
WObZBAB+CnC3obQ2Kyz/RyFjbkSJnmUiV+GHy+QmlXPSoSZUOcpqRsZTnzUM4XiduBjKEqUni9H/
c9t42bXYsnS5n0fA0vwSjusm2qTmWrBpi5f3lQ0ufdBp7tfTgLt0aNloGzmbuQ+Dle7kGCx1E1D0
iqBDi7e3ATJCaIQRHdNPf0aPvquVoelq1KGa9SQ5zXgf023Y/pXLf1rhUi+grT2rkxGjsnaXoMCR
+StVaQQPPNFSuI+n9aisjk0N5IE8sCh+DrvAKbtdUApC/LIjfC6GC7hlGflR2xeoSXXy6EiJ9lGA
Dsu2CBKf2/4gsjT//1Vop6XfYBoLm4NksuyPIz1WsWBnvnBv/+ea/lwNF3ChoKYYyZB1TgHu28mh
qxInCPx2jnZPT95h7ummjmrtMrvOoTosChaiTeMicDDKfthArsRJfZMy6NgNtiYlP7p0XHVq//32
9/zCic0vlgu9WV7kLfiq0A5aZ99Sd9rrO8WR37NzdDadMmcDpLmkrezg6jzPzASxI11kERBB+Cu4
0JzKSB6MEKe80mxzFzv9xnS71Sz2PG2K/Sy7k6ziEoi6hMUhgza93byHwjr38lX+z8bzw3bQ7gCU
vUUJJvb9A6Ae65T+zUExZUNH/UNV0Z7/033HWpW8ieIuV1XlbGSlQyKyyWJhBrS4kk87PG2UFVaZ
JQ1ABxpgjPX3oYuZlEKxMXJ/p7hkH65ayB6KroPZMb/ccldGucBZeYYEnlqgZMxJ2xpxKzOp9YDH
zQ6ZOq6LvhWQRC/Xjq8McjG0MIOoyyaEHUDtIpYa8R2Av25qSgfZNw+D5d2Xg38ZhxzTTQWLMm3V
xfklK0dWR/6+Uugm1KngwhJ9eS7kZiAJUyZvrmd75mZQug0Y0uzbZ3a5bHe17vk3XAVBeYy1wZLx
FFLOvavhoo93uU1mysG3chthbEb6ddviYtS9MshH3daLWj3o8KG7wmkUzyVjcO699u22meXX7JUd
LvIGeeF5LcG4fxay+LXwGMiOj6qrbAIntBt3cvUNJLDKrQkmQMNujpJjbG//BKFPcdG3JlD+VtQZ
drVWVoiHm9GtbdCabhtkwIj5bnRHn0UnZ9lpNAArQQ8oWzyL6mTkciQHQAiq9GEkbjw9CVa1vIGf
Brgor6jhUDYN4oGXYFrfWFmbEExdCZjrplPascmN3ORRtKrlh5/5aZWLdiHxSRRasJqAFhNlnlna
O7T9b9U8L+l6PhMxLy9HIEtXIVtBqSJzfupPieEpBohMzbhmKJ6xcloF1c++cJThx+1PuvxFP01x
rjpYRRBNBKDoXs1iVuhN7bRGig7zSFP335vSZcUCXwRIWywetlEAngpIPxqjFj0OpGVt+Gq1d7dt
LPq9jkKqYhnoPqBL9WdMSWNIDOcoy6F79B++FsXJZjo3e3xT7Fl0btz7D3+T6lwb5QJZ2tEoUGIg
y7o2cdX0J6rVdlae8mJ3e3X/JbB87hZ3qiHV2vpqhxkhfR1d5F16j+vPJs/UJg+WPWH8IIGGYLem
2+qt/jBYcxRhpBaTOvPzB3AHsIC3ZsRCoQwYeja290MbootOWKaubi/1v1wOn5a4Q6eZZV5lKQ6d
nzDTYMjJWXvEE74KQJAZ/sI9efZXsojvR7A+PnXycT1MNcUNoaR2kh2m6d7HeIzu3F6c4Hz/rjVf
XXyQ06wVC2Q4DiU7QwNDS7zrJpdMP0NMt982tXgg0F4ghkXQstV5LqE2CydJK1DXaaCNfpo7quVa
BQPghWTgGc1cLG89D4CJesXLj/grw9yh6ClUD6YCVcLGsX4PuE8bdByYtSZQeg3WgmXO5/pL0nZl
jQuZwK1KXoahIyc6lB/ZpYWoeMNQqx5AqQrCDlcUohevuit7XNxMk3gEtw6Y1Yzqrpq2kujvL7oI
vB8AN2D3CF8C0XsaZZM1D4HLD3IIIaFqcrLhrYdyoFY3gsO2HFeurHEZaB1aAfJ5s8Eo3azplTke
6o2R4x+NQ/XAqicwkrlud2rem5eoZKJW6uK3JETGFLWKBf9+VV0dh7LqtE6NkAcaKjBNvi5Z66SZ
6PfbLoK/t+QjV3Y4j9TjLipHaQB8IT+HNWQAMBDJsiFLGWknQOsOtVk4tRccqzLdlDHG7WU0G3qJ
KboGKcKYmQV12gmPZu37lPxsh2ol6fEZPIROlkyMduTeCGqbDj9kzL0GqEQP5SEnHxL4fry+ZVTe
xxSE12VsS1H1nWqXxv8YvLckz9aWfvDU0bEwRD00x9z6ITVHP6N2UT83fuKAV8S1unWT78biXa1a
O5GjY2hCxyZaJ/FBD1fquM3kkycZrJXx0gbTo2EcveTVCl+b9MdQX3zQ5LVpYUuQbUnlGD1rmXnJ
W4QcNZL2udyi5fHLDE+DtbXoT0kvWOEfwv6hRds+M4BmAccOLe4Sw2e60rGUPoUgmNL9GhXjhGlI
g8ZKY7MYZBDUTMmkDVSrHaJ3zMof2zxxQnQHmuo0gCrayLZNorJRRW07Luzc2OlBsq6bhyLKVhQw
Oj2ia7V9zLpjnV1yEKdkQ4DHXrgBlZEd1E8kU9ZU/sAYI6ZRtqR8aLXnznsJrHVWrsf4pUh71vpv
EhInvbdWplc6UZXaM6+OWgFATw9F+GhYd23tloHpAH6ZRBoQg26WOH75Ms2Kc4VLx7VpuqTUd9lA
9xrASmmtuWW+UfqHUNsPUs587ZiS75MBxJo3wo98Flqxa0wVC5MjJEcSr12TbhNbHsvapz6b7CC7
S8zDmOyIka5yJWAlLZmpvUXVIYZsp7apx0cpPZX1lo5gO8LazVxjdB78e2mAq5XLl9B08uKoJo9q
nLhDSNw6tgC5bRgdup9G/1age+abLO51pvc7tLMdTzftAV4sk91YHyfvUuMDJerzAMUBJbZlL92X
+rsP4GeoGQnYW+N7SaoYqbKX1miYCR6UomV5ASHfON6CgIJYFkoYo0upm0/bIelZOrX2kMtviRI7
cVXYVD9rhW+XcWUXxbRpEp8pzSqQn6X2x1DiFg9tU8mcwQedXSC5GYj0si7fSX271jOPIZVaDXHK
DHlkah/aefkIbv9NrK2N7j0v8PaVIOQUKAcLF2hIM3fAty+6NaGXNlTAEwOo1yDbqdoyH2HUkHZw
9pKM8GXfVaDRIbc5M4hnp7S6dNOLoR/j4khjNAmy2C2ig4e3KCimZOzQFBdOP+4N7yDhFTyWQH1u
5GY3jSEzCsn2mhoV3VMPLi/NVaB4nE6u6ef4y/021EIWag+JljOrh+uAVlzK140aIvq8WZllj5qP
/GZdyNs0fQZAW0ewJ919qD1V6nYYfw7qurVcq93n+n0cWPZAfFvRDFuBarqfn7UuBEwBGPzmoxlX
bWKCVUNmg1adMuBsVO1Vin389mODyqle/kzzd015aosNqXs2hGfF2nfKXVpsTCncVOa936TfssIG
CY4NOLwzU2t24wttHivjWBi4E0K8HHGkqwA44fFSVj6TzY3nw0GzkQ3xDwOwxKH5GFJoPeh4c5Lv
NFIxuTrYlr4qIiw937dx7VT+Y9F6LInwlPIfNANh32Bh/DPp7ILuJi1maRDaHSJLXt5HTbvyuucS
oSrzCctHa9M1PRsJwRW/B5VSjHkR8+QDGRv7OFPPuuHZg+x42OK4T1ke76XhIUt/hPUvoJYcdLZP
qaxe2tG0TfR6Rx/a8FO1qXDY/AaA3vHS43vVUcL6/lvmw7kruqIGjl2FU5nbwSSt9TpneDgxxbxL
jZ8WzpvR/SL5fu771G20qRN8lTYuH8dRO0rt6MTIuHwLUott7LReiYXt9bRmlBwH37MhU8g0aWC9
du5KibUD8C3xezdgq/JN5G2iKt+WxqtGTrI+bJKwZXUT2Zn3VGjrWm7ssbqb6ntt2JnejyQoHCPe
p/LaGO9yNGmL7gwpH+apNUuLswd4jj/H6k5Bu/YSlYcaOjK6Z9k1nFHN0LuiW6M5d0XACgwAT17g
ZkG3y+W7xH9RQO6vNhCyze9HC5JA1C1H1x8Po6ozxXvztdcEAioEYb9JWBVegvpxityso6xBeDEG
iMRrld0FlSOhhTTUzE8ePPXsp09VufX69944WOFbIr8YUeGMCBRqduzbd4jOriMKERj1gVr9o+ZX
tgrJ+eQuVZ765lQnL4r2oKvbCByg9fAzTM698UKVXQ+cr6Y/BKMP/Zj7Abz+1GvsDmCe5rHQVLcd
2pU1gnhcHZ4ILuku3OemM1YNS3uNWfq47Qffbsddb60HOJg34O/rw76k90b6A4puseGAopSpYcUa
4z1p937qtlPMAgrf9XBD9x8zNcZYrmPg3/DuVYzAtrp6hdaJnevnNnOot1GSHHtu68hIcvpjCABZ
83IHFEM7xTuo3Yevv4fxNyiAu+oYuMqw1lJ/J0uP4H6x9Sy2PZXVWsQw2YTJlTWtfw7hhkrAUGcf
QTDf8KY9Di/6iDGGoGFJ6JrTEftxBokCLibL9hPb8g5BoTEU5ZjnnfvuKZseaf3QqTuAWnC+VXco
x0Mel3anNBhfPIzkrkzUlUJTm1qXBJ9MDd7SimyApbCz4n3sTpan7wrrSCsVMoP3vRy6kDRLCVB5
GhZavNbm3ijXkbwl0v2UNrZCAfeoEhy9t9+B17CYj0/SjndpBGBPFF7qFqRI0VFOfSf05H3fZK6G
G0D3JluxLDuUVtL0Io3U9htiI26o0tG3Dl5x1qyTJYOIYPqmYMDMkN1KBlFI6vagovPSVRmrP+Ko
h/uDRqT76NOXKLdcD+fV6nEFQ36oS/YqfqIePRNZPgzdt7p1qw44Q/kcINBHp1ou3NFEg7mElFl2
8rxfskSdSsJoO2QePAgxJ/kpx1WpV5shUpyBFCzLGkgvzANVo63mW28w7ckA6b3yK5ET5qU7ZTx2
/fe6D1eQqMUFj455frSS0vaSPTE9RryfvhawjMhMU3swA/iOn64V7GdId4EqMUsbUTd+VAGHpJ2B
9K+3aYaEasoQlk9FSu1m0txBuVPqU6YcPYmgFlSxsRcie+WF/Pu6TMK90ZqqM8wi6jpMkHnrdu27
0HVez7AeUZVi8T1zbYl7nclWiYpMjTn8mbQRaDe3vZ+xtsBsuMTBJoH8uN2qLFtLv9AZFTawlx40
1+a5Mo2X1Urb0nrmrbsb1Xerfb79lFmsSF4b4Mow41RKQTTTPvW73pVdZEr7DvOo8xhes6aO9e22
vcW+1rU9rhjT6oPcVBJG4xonZ0f1e/k6Ofp7gubalrq4sV8hxBgC4y45motk814sybhYx7j6Cebs
XFePRM/EBW3K6MqgHuSY4CNo1/ER0PDehqb2oXM1qAfSnsHDb69dsJf8EEGuWL5Ud9hLRAu/29JY
ND+39Cq9Xhj39s4Gs1ErFaTIs8ytcjB+zlWSmQVwOkJKZyVi3Fgq+F6bm3/O1Xcck7bVtcgDFTKR
7Qrqz1L6MQy14KuJrHBPbb9Wa61M0LEnyre0fZaHvSRtb2/MfIb5ig8w5qahGaYB6j+uTed3vdpK
mdk5eHDYpvSWI2PLu0tTC0Y7lpfyaYfbn3aYUJ0oUdytETHbCpF9ZL0lqOx+8TINLHKgB9UBCIT8
lMUd6HDS+gK0rzhg0shCZcAr8v9ogTvCeaJWXdjT3JHwyKgl40kfKkER7suX+nMRhDuiuaX2VZsh
bTH8x0Y+dTFlVS2kqJm/9x/7zlnh9h2ClGM16XCt/zCyZ6DNJFt/W4LO/i9OC2eM23xNq3TwXKOs
GBeXoNnL+lvbvf9LP+ZMcAdyUPU+rxRsfdngdW2A9MFPrNhOArPdBm0uCOWiPeIOZhoNmamV8wOe
XsLAZ1360Wqvt1c0O+utHZp/w1WIUXKi9qBnwiyARVzdy3dmid5SpCEzRxvN7oi56Ugm6PwIThDh
rnwVFNB1WVLM2RRvCbriZvpvQxq3T9ylrqBck4FmAr0X+blQUJhxGxHFnGhzuChAai+b+lRBggSp
7bDRWUjPgynABX2Jm9w6uEAQZZiOncqydxSgqCbzrvZfabSts38bnv80w49Pd1UsmVAPh4bGOLCp
+paOu1CaUEZ9vO1sv1syN7yNH6JWMT/aNtP80XZzxy/cVfsZ4CPvhVnll/yVWxIXDIoy9kpfRgkR
db8wab9JOQq2Kpg3G+Uxiof9QAA16gNHNoJN4xeXuK4fyZS5Yxtu1X44KrFlF3gLk9B0m2o65Kil
3/4YgkPAD+gZfR/J8iwuB65t1ud30+TeNvClLcF9Ai58JH7SoXga9qAZotla91GOrNS1GSMGS2GE
p7yQP0YQTHhCPKlo/F5WYREJaODGEf0pDw2IEuYCvlIrIFmtlPoM2eXg/3beeYFWaAWrUmLkOCfT
hfibHnWiFGWs29/zK06Z+6BcVOk03asK9HQxWMHk/NSEDGLn9rBBIQP1NGUtxejSzbwQInjosqsQ
MisqaqA85YK078W9Gs+GSX2g3XchW9TXN8q8MoDDFB1QEB0w1D9vgSDNlFJu0foIP6SWzbPd3VND
oWEyq5t7p/zBEkScxeh5ZZDzTb/xLWn0ps6Za74piuX6DjX42/slssF/tTbMkyrF2FueQ4mFfJ97
GhSFwNtWFvfmaiXcXZZ5ROoGK+6dkDz5+kegP93++6JVcE5XmYHaBia2JqCPsm8xI3lAfi1YxIIR
iDZj+JpYGLBVeX7GKEw1EqsmEs5+b7bPJhXPfX0FCcC7rm1wETkbUW6xcrzzo223nek/ZzhQ8OFv
cWrdaJc3TFrd/nRf36GcSc6t49YkUWCA917azNAqxVEwQ0cu1NVZcGq3oNp3UGBe37a64BA68FTz
Yim+psVtmN6RtIFIA+Qz5Us7XXzRGPl853N36B9/n0s8pK4L5AnNIxDQP5rFo2keJPkZ5c0+O4eg
Khuin7fXs2iPahZebniLKvy4V5b6Yd01iK0BxMLiXbXpVyYGCURN9IVUR5evzHDLCpC7B2Ve95hX
v+vC+wp10iY/oYMlcPWFO+oPO/NyrxJeb+xp2plp76C+ulXRM4nS71pKXLM0V5ae2rJkCe6N2ysD
sc+fFpsw9SeDIsWWQZrVJHcEY8BD+hAA4n17p5Y8T5Fn9XUwJsogU/jTUJoVre8VwN304S4oTl4s
CKiiv895NlCSdZIXgLb2/biKrXyVxrLg8CwFIkWBH5jYJAtr+XMJltKEDcbwEU0L8BYOw1PVV3sl
EmmZLvm0pVFLwTw19FR4THTmA2TjVyBmkYrMrsrOlWmxAT8X02J9HabSSi9jt+tlgScsre7KLA+R
VrVJGev5QScpJpsgFNAYP/y/eFwBOfTP2izuzd1XWaMMOS4MqdhkzSno/+LG+8MAF8ijKm48E8yz
UAaLNo0G6IU3iSL3/CP5IHe9CC5yUx+xIBlxZmoXFX3Acfdl5CiYWHRnttlCEdmb/94te7PrX0WF
qoMcojLBIWZF3XJNLtKrdBydzO034Av6rgnedV8BV7gfrtc3e8qVPa3BjU7kHlDO0U5fJQaxIney
ANRg6Om66G3/a5nE2SAGGoCyBNuD/oVLtazUukzxQbUEeSsNku8+aC3MER0ItSkEfr6UT/5hjQvm
TaMV1I/UfP6cB83B+DMQXvFW3xprc4XarCyIfIvJxfXyuKgeKx6cJQUNgBezeYQjOatIzee5RTOB
usIsz62KJkgWT/PnJ1W5WOUpqqrHddk57biB2k2VvKehoJ65FHGvlsXXTevQjKu8QcCw6mM0gHKx
F26VaBXcabYCs5/kEemEvjZWfgJuwshJ7eE+ea2Yucls7x4aKqIcSeQgPIxMrhI6+ShvoJAO1A+m
BueZSGwWU1dzU0TZ3r4ZvzIC/On+Kne+s5C2liH1vTP9nsfPMFmFxr2G2kO6skRMYKJPyh3uwB/M
JE+s3NHUn43ySofnwfslWNBiwLpyPv6uNxUTRRssSH8ZbW/9Gzft5gBSrSYQjsobRbSo5ZBFZAx/
abKFpyi3qrwotDTVELKqHyAAw3AU2UqPQNhgME0sSbB8oK+sceuT0AQ3QKaCYu6IGUyyy85QXIow
i2Wy4tTY0vYvOCVnHyG6RiyVKNYXOHo/0MIy50ewgUHd6EFqBenTUvXrDwOcEwY9hJWUGGtqW7TX
1zr5ZtUKI9l6su6adlxN3SEmglLrYqZztShu10qpoLHeAlKcbL3dPAbcr+hO3QjHgBf98coOt19D
o5TBEKNf/D9jwN4zGgvYLWldrfsnkaDE4hG7MselohUiLwXNDAq8WsnqSrYnf9tBX1hwykRmuHus
12ncok6Ha3onK2vVxgsS+uKs2ZnQ4mayU58jjG+LnkKLUf9qcdxlFqpKOsh9gxGyfK9791lxL1jW
HNO/ZDs4wqqmGvjHXys9kTu5SPBENR/n4FFAzRxIGQhxQEgTmCzBzNzyR/y0xt8wEkWZPNeQ0xvk
qScWCGJNQwGQJq1FJ0y0sNlLr9IqP8nVXk9RyB5WyoqUIIzHXQY84jbaa+oqE3Iwz15960NyJ7qj
mVZLJYZ/oqR2guJcaa9t0rHM6phgy5aerXPU/Z8t484xraPYCDDbh+oJMDXgjstPc/0c0wENa1zZ
wVT6BSrRNhjyRXfn4kelioohnRnizs8CpYGmSFUVzVcNpvy3gOuvMhD7Tr8n4YXDcIsB69Ma34uA
4qqU+HMmB3D0R/BrfB1PM78M+Va50ro8ew+DS1bqU+Li3AnS1sVzd2WaezkpXp57qZ4CduwfJ/m1
Vx8Fm7j8JXUTHXAIoag83aRmYcgvJEoOUjcbLCHr3I5t4La31q6x49W/lxCcLzT6aY6LXh4GH6CZ
iQS1WUkPBnjJUxssUo3FIotNd8YuX7Wb/o4AYIhpJMFaF0/GlW0uhiX+1Oh+huKrPgWnnqhbKQZ2
EvTDttROpuh0LO/cPyvlASeamupRZeL20Y8j9N38PYjWHrOfc35XnsvV/yI/mZP7Lyf/c3081KTw
pXjQSmvOzL8NYXVULJCUEMPxrV96+AMdfNc0G7fIS/e2D83n/KtdomgKEHIQKp3//yrC9ZJuxTRD
Xwv5M1iOob9CkkvbZwI6TpEZ7jonKbh5EnRzHF/qmdXuijwH1vf/uBbuEkcl0yvHBrerXJP9EL9i
eP1CwufbH2zZNT4/GHcIQmVK83aAkTAHDh2Q0iq7v21B9K04V4/qzKJ5iIriqDyHxiVXv0uhoF4g
MMETwvkRjYEgRu5tpv5TD8TwYCnn9i8Etn9HjH8+lsZFQJ9atYSkGxnqbpYdw3jGM4ayMPcMvJYj
SnNEi5qj5ZUr5w30fZKQwseUnacDTH0fjYJyomDzeRqovJTyWpnjQhO9BNq2JpvbW78c5T6/12z/
agmmoirt1M1dZvl75p/kcULOtjUtgQ//LiXcOPU8uxv1xq6bDKS7Jq7g9IRR6tPoBjYIAcEKeNQf
gHhz6gdyntyZXg6tlNvLFH1GLhqklk8gBQrmESt8pvKxE3G5LCY3IKr9/0GNn0UfoRzWxqOMFoN/
3+o5a/IfRfEwZ1Kq8paIir/L77Arc1xIyMKyqyB/Cwn5NNyawOUWif5tKMh3cBCvUsiSK0G+IyS4
m6JY4DCLLSlwkv2zVC5YhHJRjDW6kE73w9zV9vgOspGNnzP53LkzA7+xlbaoVInYOQSOytfVSVtI
pK7nHZwGVurUiUy4Kq6PQGoF4LXl2s7nEvlxSDVRA2gz42r8jy5QtOr2eQR6ZYC+Z7nHzP4LKA7y
nH++Kc8JRa3K6KC5loP9f+WnKdMLh7bfbh8B4aq4p0Vc5o0JqnpAV+6AJkLy5jnFxjqiju/i0SSu
kC1WwK8WxYWWpg1GgA3QLlXT9dyQJxdlYoPnoiMPqcRYxDcsOOI8xCCsaBjHPpbXh8eInkxD8DQT
BHudCyEJZNv1wcQjUGmmVRK0mLWUVlaTiZoTi/tEZMUwUcHBfBAPqxmisZOseXZQf0lfrVV6B9eD
SzDCgo32WKyFWfZS5ePaILdRA8ZOSBNr+HK2bBeX/GXGBJuwJyUMoGBHxJS+tFPX9uYvfXXndGHr
VZE8Z/Wpdp9nWNH0Nw+haxPcZjV5KtN4LlRRrV3LOUaDMkMQJUSr4HK/yEgnKVORlmX9vtGcPni9
fV6XAt71ErgYP8VGrKYmShwhFJg6zW3qbDUF70pD/uJuvDbEBXSVqJWn5oC4+gXq88ETEXHJ3vxS
VObbx14Jgu4yhYFEdqrhbKWCLyX6+1zOV1V1XelAaDtK4PjGxRdpRt0+kVgAl+cpQ+3JaVDORBhN
B7b9fN1f5vOBN69DwHwoPJGiFXGhOkzyyvcinMjoQNbZc2nndvJTerfukGra4Ic+V41z29uWots/
ToAlzr/o6kyaPi37erJQ/bQ2I3qVwX2tCVpBS+gz/doGd+7rIJDU0MLIJqAsIZu+WaDYIg6Uj5jH
5AB11rn4I2zULF1D11a5UJDViTKGBkoWtVttx6O/I8G+dkYnXyXrSFQhnw89n+ZeG+OCAgoDtOj0
BE1K1TExv1cSYKvVY55JGLarBAf3v3xQQ5Y1iBhaGv+El0w99+CaSBt8B/CqX9mzsiHgXJogzoBE
RdmpDoQZRAng7O1f1/hplTsNhpE2tZ/jgyaHaaW6IPi4SI9I7JH7YQ5W8G5cjoKfxriTMBSDmvlQ
z3Q88GR637v2e924eS2qv8wx7uuaULEGax/IS3hm9DFtmpkbfQ7miSv74EGKV1X4y0sPcvJIg29g
QBVt3rJf/mOSfxHXRhR3DcWLKDvMPE+lHTjZZtaizcRnYHnLPm1xEdLS/JTEGmjEa1dZzerlZsSm
ewMyF0hnCya64JeDyac5zkNir/CbSpsQTOptqOwDcxX5gtv3v8TkTxucY5hmVw5mhs/XOJijDjfJ
it5joHbW70Tb98m4qILRqeWY/GmQi5BTV+a0yMDbqhSUjcjS7JSEojC82KMk8qcVLkbmUjNFJoW/
d6vUZLPMnmRXBhvfuu9ALW1oZ/9N3P+0x0VH6lnQc6EAf1r1E4Y/i3CjSG//NxNcTCR6JIXJjBlq
k1003pehq/9dLva5Ci5XihIvyuQMGWUe71TtZBSr20tYfPRebwuXI8U5ARq7nmNe7c5s3BEU2W3N
AjnU4DYoWHiuOotIrVJB52mxi3xlmH/2FuPQyGOAZkLpzoIuM/UytYOz4Qb3M5e15Fi/bi91OeD+
8yn5t69eBei4gTrbCc3e6Shd+3X2kYOeZPh/pF3ZctzIrvwiRnBfXkk22d3q1m7L8gvDK/d959ff
LPnOqFWiiTP2PE2MYgShiMpCoYDMcSBKtMSO4m+9bRIIyhLATJaKdivWmCE4bDvzXocC5cDL5eNQ
opzyIuoG4Hp0mp3mpHiBrzM9itFnvbvpCZwa1UcQWpi2Ss4FU+5xgDH0UlWHIR689PCgpPsgp5wj
UJ2/8TZaoCmthLxaAaOl4S175BpX+YHVOv+H6zxljUOKYozCqJ1QJNYh1soUPfRD/6ydRU+GUltB
qUFQi8eBRpI0sq4UOELi8CbU743J344M9v9vHPgqhxhRnYttlGAuadJTuwevXKacVNAWLJroFB2R
+VJ7ikMP8F0NtahXeA4vbkFEM3airScfKuvHtk/s12z4pHHtXFMvMUp9dM+WY8Y01CCKFN3GZh1i
MLJ3qh5aF5iEs0thfNg2vFqPvNhmfPe9IoStmQgKuuX0/GjO5V0rLU4o1H4H9pFILW7yJSicETON
hd5+JIwTgalx2UZcJWi1aUQ8whxZWKZnCZ0At8sd2Jl28x6ExNv2iOSG53ycLS1KixHFwWz2zPi2
jEAyQSU3qy5J4OPUINqhSvyF05zldl5EvD1a+wmcAozKNXlSPucHpopYjPa2R6t7Dd1CaFtG27Wq
czu7TaqxyyTgcI8eGEcPLPGooGOe+E6r63Zhhd/RtVT0Sog2vd74BKZl20gOakq5sn5QX1jh9nU4
gCE+l5AWNm5xiA7W6ZdE17LPvipn0cJxLbsJKe22fkxfmOV2uJwvojWUY+mKuqt9E8C3n7h42dAK
V/4k4Ulj3Dc+NSG4fri9GuWbsccs7aQ2ha+/2hoK6BVHX62rGoq40v34DS/XaKNbwFwEThriWrae
p17Y5m4Uk77UWZ8hT+1cKB6iU7X0c2fxLey50KuJLIgIHYPb4a01GrUwYodPoT8O+0j2G+o8IPYA
T1yZjqVpFgrSnhHZgBKC36YlQHLdCYwnGRDzEU3+JS/po2JKC5w4ef7UC7FtLg9dRKTaq12iJnDj
HyNczjHV8bSIMi56nfuryUYe0aEBGSm/8/Fft3HjN0Hwao25fFE0CiprKaG+x5qkw736YYHERDY7
E0YJd4M/7qfC2zZILSEHVFpVFZ1aVKMbaN4cfBu/V93ztoXf4MerSxxKtXqPb4SWOVfqwepmS9/Y
3RxlqkMNtYkr4QN6HHeNLV+RXUPrkP9qmAOuVIi7GZrnGIr6hs4hr/VNEGLWGND0kM15/118lyXG
F4HCAZZZhHgswZQFav7zjrUvA61aD+xOaCfeZ2eLSPWJL8dfYxL08KWgasbbk+FGw89GOTby3+2v
dxcXQxJTiXX3anNjD6ZtxIEd5p+I+CA+E39nUWdDUxK2bpFlM+0wzCmBnfioghQccx3ngXrqXc1T
X7+TqrzdYlljjFMgATWMpXP66VGZrgoVDMj9fZcSKLsKgZBQMGW8OVkQDHtrKp2hc16xu1KWPuvm
B5BAEXnGes3mwgKH45M4x22P1k0cztGt5kE+1h0TNHyzsBP35r31+Cdf68Igt3qCWGmazp48R/RU
qdDAAS/TWXXBhb8f99SwJkOfd+n3hTEOe0drrnMtABqaKh5slofaPCmz4GvgDtt2izLEwa4QdMsE
uWHsXTPEwPaQHHKh2Omj9BUDyX8CuRdOcZC7RHo5dk2DO6Z5I6ZgJflqUCFOhgWHuUpVNlYQw5+g
78FWJnxqknkXVLE3qN/HaUaxfpY+5uZ8CqXcRy3/IC0d2DRr5fv2uq7eny585SEYsplFrWBvJ5gT
xd1l3+2Y4BSVt61ioayBlt5iAi18qhGZUt0lBnJFcxlPUpFWtlIZewmF0m13KDtcPOaB0lUdkm53
7k45GiQFHdtNpCpU68H46g0XjLoEvc2M0Vg2Rmpn5lEAXXCdeNVwt+0N+2vf765XO1wgqkIXC4E6
oAKnFokjDbO1jyajI25e1Jpxoaj23dTUrCQlBgOoYyq3rM/lTGRpq81QmFH/NwK4QDN7o09kAYn7
dDN4aFNzQcdYnRYMd7MHsfZb/Bh+AN/eDaIPIqkUJ9dv9turee7sn9QwAoMFRlSD87yrcGswdi0G
lwK8Z8buSOpLEF+OJ2qSp3QegVigugXXX36/UPwC69WH1+U0uYOrGqMM8lMwYAwPcuG26Tmc9m18
bbXgWoxu58TLdPLtbTURuDDKnWXNpI9gAUK68U+mnfv6Y3rAZc9X76mjZT3TvrDGHWQ90NEUkG2z
tKP9KNjsvgUqYBlM6bqXelRjIwvAjc1mctChhBpKOiYeFvX5phi9rLy1WImsOyXj3QJNvO2tTWw6
fi6rDcXB6iZYi+PY6c0f0fDcgeR428iaS5Yqg/MMs1+QjeeCJDfyOss0Ew8r9cEQbkrz1FefS+1+
bJ/G+HHb1homXtriYiNv06qIxQY80CLKN2C2TiwwoacYA86piXnKFBcYRj5LXWMiDMVpl/S7qgH9
cX2d9t+3PVr7RJaqYXxDROe/qnKQEUTFsAgNxmGZ7nkfpjsjMz3VGL1tMy9zO3zgXdjhS5iKpkzN
OGKKucGDtuJBGuD4Iq0CSSE8toSu8Fn0WJdAb+t4ugRfPvHIR/jJFzKlSSzSvAfVpdiEOxGc3x16
YnqDqAevIeKll1x8jJWayNkMLytlFwheqB62l5HygguKRBskw1rQ/aSLj8ngq2iu0KmnlXUfLFwj
RVkzMW749raQxJMVWRGUf+NCfRAsHQRfyh9cGi311QR3TOLhq+6CAE218/gZbyhWFTsiqfa4vlav
RrjIlpYZKsy4N7pQZEgwXAJud4uqKhA2+DnrOIu0amZDeHN8NoVDK94qIbFBic/BD8RpgSKkYw8T
U3oK5ttZ2f9BSGky6GDwjwH6ubefOy/yEozseGEVCtOpMXAz1E48Edt/NTPBaNG/VhjaXRSU+jlR
a1yv2VA1I7uJd8OVeMvu1qxRwXIpKZDVY/XSHhfEaqXA2x7PugOm7SJnPEOn3hFv+lOxazv7TzpU
L61x8RwgT9ZGGWs4I7mzUJQ1J+IkXY2Ci/Xjgjkd21oqDbSOZtNV259B8fxXUcCPtolqA95DCK+5
OEmxQtZJSRdnCDIiC18tp1+sFM+yJzRzaOgpolkGYYaLnoQrDH7Z9Uk7Q3ttl6MRghJKp0LB4jAZ
ACFlolGCf+FlorRHd3T2pD+wGcHQ1YljhnSQQ+hORr/iUGByZLxT0RxdeNNevY2+Jh9/0YOo19rj
3305FjkXO6uU0E6aLhoiw/oSVKdU/2r+SYH78qNxEKEtGl7aOzSxp8pzpX+e08LWVaIJm/xMHEIY
i2rpQYAIZDpPi8veWVJfd3/1TbXEDZrCI545qomKXhtTTONqkL5u7dYf9sHexNi05lS4mVGVAdIe
hxANtKhzqUeZNDmgR+EcfhZAt20jj4SUXFVCgsAuvv1dXHCIIYMnvqxZs3kWd5+68Voes1OqUA84
hGPvGKSyrum0gbHTDJ4CgcjcH/Esdav4EMp1hYNwyo0/QkLcsBnBMarL3AaTRvSH4ZUESSSGORyF
scG2mvVn5xWjYLIYGQ5/6sqLOSpNAXpr4arfCd/YS4FxrZzBVXCt7GKSRXE1j9BezXEYJeapIGl5
gGfhMvbrJbpBSmQLauFvx8T6KfJqhls7K81ra8jQ6ZGM0K6AxnbUUYOTL+nhu0T/whUOj+qq0bM5
w50PbI2SJ9hocf6g38Z+odmsLbE5g5TJEZ5nXyNeLqk15FAKKuVJ3TcoNi5Qa67RKohN1RhUeYBa
Qg6m9EIFv/KCx26luCnHfSQQBwhLTLaWj0tcYsglRYkZIt1briQ5go7Irlpmf0pdCx3q2+HwG8x9
jQcOlYJMm/KpAeZGpx6dP5kXucZOvxFdpmnQE9bYymx5xgESppJzvWBcc20VgwT9WKHiMRmfkp64
g617pSuiZmDfyjJPCgAdySgXDLwNlD/1Y+8vT6b7bXEgldT5hf/fVV1xUbJerfGZE2AiQ/aHxvDR
kY/QRWT9AY7uMpHuEowV9Z+k6xfmuGqHBH3VotNQts/FvTzshfJWpI7i1RC/MMGBUdx2VRDWArLZ
JLKNKPTMaSTywNW9emGCAyJ9CgZ51vAYq0p383CGFq+tW1Sn2WrAXRjhkKhQhDJH+wu6pmYIPaAL
US46v9HNBzmVHrZ3EmWKwx45qVS9MpCESZNnQPVExeu8XNzV6ae/s8OhTxcvVaWLCLZauguiY6bh
LVv2p4hiVFpFoYul41BIMVoxnCphdFOogERXS7SL2qtw7pylz9xtl6hQ4DBIS7U5EFhhPl4g4lTF
y7OSpK0dVQZFirYe1zrqDqaliTpPcaELWWTkMTIHVE6S+kEbnv/Ek9ffz3myaKNigpJ0QjNLYae6
tygitLGI5foNur1a4WDUzMplmAT83uAsfFNc1htaflqOTAE89XJqvJr9ze9AW//XGs9eoeJANcVs
QE+cCixYrlTQ/FqLI1SfDeixKcWX7SWkvOMHX1qlGhZM+qMc6bD+uBbvuvotE+YeD3/2XmddOMcB
3dgLeVe2CAi5kvaNNO4lVfCVKCY+GRF3Ogd2maoHI8rWmNGYIGgzzPtwpkgiKRPs5xeXQLmeNGjo
wUShnar5c0TxSFBhwOFbKBhyPs+4Q0tK4XTZOcb4WuJO8SdL36lLQmQK65DwGnQcyuW6COr7Et8l
kmQbzR9uB7GpcaAGdSgzHMhBW2mKlxJzmOmyK6NvUQMsJc4FMp45TICKSaSHbAK3+SZ5aCrZNZJT
7MuDdK6c/okaL1w/hl4XjsMGIY+jJkvBla1grj26M9LaVnPRHiCqur1PCUN8g+JkiEEYCbhcSin4
zaCY2dafKuk8V91u2xDxjXjGWIjXm0llsMBervL+DKW5WqIwh6VMGxjHNyGmo5DXWg5ENR5MXzmF
x+BkgspJc8R9/fR37vBQ0FRLVAS4oxTWl0YA1XftLf1h28b62f1vEBg8FsTAgYZ1ZJV64Cxt9CS0
0DBdosSeBOm5k0Qi36ZigX3CC+xp2jGsjZZto6S149nR0Ziat/uGrKEwON76ThwsRCrEJqsYscCe
kFBac0NodFS79LH2xv1C3CYprzhwGAdRaGMT77Kt6Bvax7qBrnDg1yKF3OsFlNdDiJdsauvR6GYZ
0Sfs0SJ40sGcxmj8UBtiL8DNWSGylPUK5YVBDiS0HErhhggsXx5mJ7oV7MxFe/GTdV2jmXTwhWcK
lYjD6V2bQKRCjjBGzbdSPlrqlUXNcBEYwT8AxwPaIdE2i+NiRM6gZScl79yiprpuVodyL9IFk0sX
RGXMq3lBbqKf2b0y/4BGzoNyHezZpEx0jPzpVr3f3svU0nF40Rd6kEIVAcleXnmdpR1j3XL+zgQH
F2mMBk5LRaBPjQu14Hb8uP37qa/DwUOC/Ko1JPAcYT5GSe4aaGtS5O+UCQ4YhkIxskZCGcMq4mM3
TLugtbwl1AlgpbaqyWFCMSeQIUjhCui6XhAI9RLowH6IvshoroVqmLe9dFT2YHLZAx7mBT1jBplG
Geoz7nSlHiZH9DDi/uOPHrF0y5ItUzctvP2+xfE5DkMox+FtOV5uxvbGiog7/2/2z6sB7jNpc90X
yoDSltLbi8fK4C9NUR4o7t3y04DJ9sqfqUvfat+3deEW99GaBv0hcwt0MCDA7clO4ZYhJrIFZ3CE
s+KAgc+X7dil5ijWT+FXZ7lPl3dLNNWCik8nP0ZMQal0xr62s+mgQdd4O07WUeLVFo/oiTT0o1kA
YOX0EGapDVIu6uOtH77/2uCH2tPBCo2wW3413Epu5lYg98RQturJe/Bw77c9Wt3RhqLomqnKqL9z
uBdpeZ5mmClyZ+jKLpqfl4qjkkqylBUO+prSShWrwtRBhzHVASqyUCbXtc9/5wq3reSlaYVOhJFY
ucuHQ9WfAtX/OxPcxjJMsJQVCqpPqXoXLV+b5SZRNHvbxvo+uvgk3D7S5DhBYRVpJeMSYrMT6FAO
btHlLXxUMRYC2Sm7+DAlu5k4Alc/kqlAtcHQ0eXFv9T16EmKBhGoEcWJo0BHuv1ZxXfbzrEN8i6z
vLDBbVY5NVUryYERyUHzlH3qL8doL+5JxhIWtlt2uI1aan04TKwPmbUWstmM9POA9idMGDjtw3xF
9YOu4sK/boFq4y2iVzEa/6M4QvZQ/xSgc9bKf5Q8XFhgV6uL3D+WOyVWDIgZJsWdOT3l0oftD8Mi
9/cLpvHjklnRpf1SV6zfqfStEk0j2qOal4deAbvwtin2jbdMcZBTd3WKHg7EgFQ+W8udFHhhfBvX
50Y9SmTP4noSfrFwHPRMBp5NM6YszQas0t20hwyxr+2+TU57UK80Sn14exNpIgdCajRmGcgn4FyY
2wVUv6vqCoQARCq5vY1QYn0bDZKuarUQY6sypZLCS/0eAtk0oTsV1hwS1UNnBBXjhLCCY6TsM93d
jgQq6Dg0MJogMBe02rnN+CSYxwY68qJwk1OsSdQ34cAAnFwLBj2xWnoRgSWpg7LpM/TUiLAmFuul
xfpihzbZUltzCdiOpX0onxTyVkQZ4CAgG4q+HXM0AKiajYKtH7m4vqrfW1dyQqc661cZ7kXbH4iI
s5e0+cKnQcuaVF/wBjahlR/Z3GA91xCqbKfjJJyWXrULnWhYpJzkwGEIVahXYR3Rz48kXB69SqMa
VCkT7OcXThlJtoSSOSOJaw9h+dgbxBlH/X4OAqJxVPFwiNLTNH/Tzf04Eef06oSq9QppLwnEhQMQ
zECRWACksQSBNfCER0Z7VLqVTz2CrvuCuT+0gICdQOd9ARV90Clg7BHEyBEbyZ6pbbN+1zNfTXBY
NqZ91UZV1TORD/SZJIfqoLjTPrvCpFIJJg5aZe43C/hqksO1JooCTOnh3Vr19Z85zoRqJx0VZznH
LsWiuI49r6Y4iFtM0PYh2UKhGE9Vi6F4im6H7UicB5QVDuGaxoR4z4h7eRPtmvG7JR9D83kbCtav
yK/fia9Eo3f1/0nHzXN2q+6mqz6xoUH5i1BBO2SUT+uBYYmaqhmSZMn8tHdeiX0nsBGfsrGXby9R
cTXfQl+1+snuQpZLzWGt35svLHLIoC9yqMslHstZi5VwozvVTVg6TeKkJ92eT/VN5SySRw32rq8s
ZCJBD69ZaOjhvl65zIJUyKgTyhWEOHooAnRXaQI5CRskeLiqy5ZLfEuWj75LwV4t8t8Ss0txK+Qs
KrXIjuMP5vioLYfJONfNIQ7u+/DDMBgeYZRB95ZR7vxSQiXSVRP8AA3Gs8F4sGsxH1h+wnCdO/lg
YSKcZJt4y5z8FuaVpV3mXEowh7BMjizs5eJxKcCMjcttgdnHbedWN+DFgvLHVgsSJvAkYeht+iyO
d5n+qaQmEih/uOCEQLQiGWw4W+1zu+5vci3axcJZS/yioQTBVhOzC3c42AfzghSZKuKjlPJjkWj2
tJR3aLuwJzIsqJXj4D9QIZ2r4rYGYe4fo3ada62dz3+SVFy4w+F9P3d4tdUxTCRMD4H0UZV2f/f1
OZCfJj2XAxmdFYZ+TvLOUcIfoMwiQoyCCYODCSOISuT9KD79YiBEZ79hs85WZSdeBQ7VY7FmDhdZ
FV1dkIOWITPxdv9kppwPgo7kv3Grwwtt2lG77mzRU3bRZ4oRc+VO+MYY94UKSACkAeOcCYfFHvTv
Wh2iG88WBstp1cNsUPq5bLNw4PDGHvfFKtPozXaCPbX6KIbfDe1hOyJWNtCb3899K6hWguJ9wvvw
EDSPgiLcjyDfLBsU8wp9v22K+lD8xSPNjaFJRZxav3j1IKJ3iJ7YrYDxYNZUVzBpjoNxlIlqXbHQ
GcVK5ZJbA1tf6pPRvrwJvfhp27sVeLhcyJe/5iLXlSJJF7sCukMgXrfHXj7l4ADTkolIoNaSjTd2
OACPGqiR15UJMrNPVrMzfcNLPOM+Bw3RR8NP0N9KzrCTJjlAN9FgXVov6n1nJqkE7iF2oZMPrcv0
D/Xczggn14PSMMA+aIKoip+an4GQldYhzxDrayW6MTGCOB1U6hmKhfb7rfVqhXMLJ0Y89xPIvca4
12wlCULPACPQMZoUYx8Esnio5/omK3Jpr47z+LgdL6s+SqaoKKhh6ZDHeYtaSw/Cb2tGPVtS0eOm
AE9Ax1UdZP2/X/JgQILakIpqKXJUzs6szaFgtUhk5A9ytwup1tC1utUbAxz8SmU99laDx36m7Vg8
tmC3zcFDZHzOT2x8p/Cp8Z3VlbvwiFs5IcnmqmYt61mt2Qu7iSmVB4nq6k/aht+4xoHvnIV1A6Fv
xKFv3LBKhrBrPf3mfxORXAWQC7c4JBamroU8C15d08DalRIqJXKPiVHT3Y47wgw/dZtWaKTqZDTj
R+OTOR5iNJSb/1k+QVNxOQGxjKSgkxxjhG9jLqpaRRUaC11a1qEWDqq2aynaPLY532zeNyaAiG9N
jEUPhQ0lztx86fzJNL1IUbz/uFKcCe78MPOsEPsyTdHh9nOSY6fDjHL8bdvGqhs6aPfxlgGiML5s
gXHuYEgKrFQ0a9ejaNym7USMD1AmuP25WErWW4GQunP5ox7Oef5h24X35yxbpwsfuP2oi21ai5Ag
x2V0wSAnqmF7+VbyX+QZ3fLrtrV3oM0Z47ZkF0RRq6n4KKxKzhRCFTZBQp551KJxETxFS1pg6gJm
LBBcVvqDogxEeFHrxt9t50aAzEANVzrPsHXGL4VZKfM0I28tH6i89d22f7tufNdcXGqJGBuYGcll
lEVV6M6Vn1Kyf/IdNHNWuKushFfHcqjM1J1aUGbn5W1c1nbRyuAHTYirEuUQnwf1s5gaLBBEqbCF
+DFRHqWE2J2UDRYlFzkdek1lJRqq1E2rb0FbQHnQE+r77YCmbLCfX9hQI31u2y5L3bDFowJQP/2k
URNE7zM47rtwGFApkxRoAcJZupmPkAM6xx++4T7mGH6IsiXZlsc24TtwfkUEPrdJQhTEgjSCTx8L
3MhGP7yXHR0CYMb14regQ/RYL+XwgZY4lQh84HvntHjIkqXIshd8yNzSr25xbDttYldPTI5ZcmQ7
2lXH6lw/NdR4CYEa/MVXL9I+6eUhc9vkqc7ul3T3V7HCt83FRSqL4DhLXUW6BYXUYFwN1MgcA+uN
T/euc25ZBHSnI+SlzoDslh8GkT2iWGtgXCqgLjPEx+Lb54LeMmplgbHkwMDcPIxe9D+QpxKfxeSg
os+MCFAHM7l6Ny33pkl2FFEWOKAohza38rBJXUzeuKqTMs3bI2RAwLQkOfnzvFeJQ51ADZ6iITNL
TdCnMXVL0zqD68ZZUrzmD6nsbkcc5RgHHKM1CLk5LBg1tG4Y1TNVK6SQiW+gq6Yl6bMFK8dqArgI
3YShE0A9l3H31qYdenT7F8vbtkKcSyH0sJ6rvEK+8o8YR7hTD4Yvu+kNVdolzkN+7nCSMN/RzgDC
eVDdTiwdAf+upk4tk9WOd5XytxDPDx3KyzgNxZJmbqJ90QPozrePsXkzG35W+qb5bDWaU1jft6OD
+no8d0OmGEkssjQpAiGcGT+WYNCZkmu9aG0B8+XWTTh6Q34QwsnOFhD8mFSpkfKaSzjEMO6GUgsZ
3JvHwhv2oweqM/sPOgy45eUwpCxquZOGPHV1w63xMm+V1DAssdUs9vOLREDvNasWajV1M1ARBt/L
gZrQeM8hzfnApRpBJgtSrr8sln7Uz4x0SYGGUPA82KEfzTYjoRP36DQJb6hOUirZtTggyaw4HiId
m65xAz9yIEhYQOocqidedRe6MTWkRuAj3yJWNWlYtnGHDCR7UNK7qLvvqAEoYm9bHIxYomRlRY9T
pep3Q3sMaqybfIsHCSLGiWSKv0xPnWCCCgCJbgGu27H0W2OnZqI9Wp9EM7HTimjr3A5DqIO9DcOq
D+c4loPElYPWaQfRr0rF34aN7Y+DhXproo+1RpwkpDEG3uqj4pzMhT2ohB/by4bm5bdG5l60WtVC
sEMmpsQjaYRODfGrUN/mnWx34kh8pfVl0yFUoUBY6t0bsGQKQqmEOCjBQ+H0FfiLIoFiKFkHu1cb
HEJ0OqRgNRlo28mnRro322vRdATzcageltjVUZMdwv88qfiCGa82OcxI0Y80CmmZQpNLcPD4cRw7
9XE7HNZTzlcTHDREGiQplRpuyflVVN201o9C9CpwMvUmhbHvi5WcO1ytwhwRFrgB4zOd+531iRUr
l8SJcelu0XQOHo8bs3G23VuP9lf3OJxQozQTUYOFeqCSO5HaOPOSOjHVU/y+JYDzjKtYFBJY2obZ
zF56beL9/KFU7UCxx+fWTa4VZ/Ar1S5FuyTZDoio5Om+DW2slTLGELg4VQ1qiVFqR435dQyNxygT
BTtIKkzrNrV5JUgRyD9UhSpxr68w6+jHw7Kh83gidRaqkP2SuVngG3OG7Moxdeput35XeTXC4Qla
z0fITcCIYaDxIf6upBJ0e5VDNz5jfM8eFL8VxC/bofOb/OrVKJd1yGaad3iTQFJ3aA7pbnmKWgf7
3QFlPUjSBvAhUQcnaZIDGcGQxl4RCyxmaZv+C/voD8GxLGf0FMhRNh8w7UR4yZbufUL+6iWHMa2B
xtemQ4WycRkTXO0rud3sGRUcy0cCkdiQzIMtcxze1NNs5qUEqK66o9qiPeGw7Q8VjhzGjGIcZPEM
jDHCe7G8T6cHleoToIKRw5SkVluQ08fxS5UjP6Z+emDUsP1+2xMyGDhQsRSjlNUIuj6YvXflL+mx
2aNFxWNc2akbu9Lztr31M/vfQOAfiLthEOVsChAIysnqDykkEeLC2OXhYJfxaUnIYCci76X/7iLn
7uNyHEco1oEC9CREuw4HT6FmdqEadmkdVOFukc9Cew1KlY7STaTWln8whsBcqy4abr7Tt/xa3uV3
wW34AaMtzuxqP+SvVFFu/ZR9XVsOSjqxzqW5RFSawuzP1eRpfedB0ONRH4bdlFfECDARoS8H8cXK
KmqoqaOAAkXV9Pug6+1+1p/NVruvm+mqXMSDGA8OyjJEXeR9x+TLMfjqJoclQSlaMd6GUlerXdNH
998e7GODI5a24sh7coNQAcRhSaVo/SLPgK5/RAfCY+wPDmTPvfFK321vDwJYXni2LtY0nutmmNoW
t+1Cc+pu8INwseW4Jyrrv7mrva4hhy5iLEmCZeGuy2ZSMH28M5/DEzpQvMYvv1ITjZRTHMQso9kl
lT7m6Cn04vJxNu25fNpet/eDSm+DgudkNTVVLaYeC8cakoZbY7CN/XKlV+hKyr4EdrGrJruanNAl
kyO2qzbOGp40rrRmM2oapM+sByXcG3tQQe30k+Une0aoRXlKLKbMJSl9YMpdOqCGkHTHbvrWyb5M
TdZS0SFzQBLnuTCLJW7y/0wsmbehD/XjQ+dnPtUCTznEZSONuAht188Yi0qj0jG6/GfdD7Nd1+lh
O0YoQ+znF3urhehyKoc46ZrgGFu7MDiPlDQ6uXIcWMxzNERBPeCic/dLVVG5Zzw2LBQEl6q4vBce
4IKeS0MsIZfRmYG6QbtToANc+7F6HZZeV+3YeLrm5De4DizJLv4ancanJrGNZ0qThTm0Ff0ckDSY
AamUBuGYWg9L5WpCiGkjT60jIqOjUJ+XdAYNfBtZGotJ/fsg/8QbpNPV34v8LlZke25xLQlx6c8f
htL7q7DhZ2A13ZBSVZ5xPbae+sbR5nORE0kYEZkKVy0pFqFDwoqEfNHudaW2q+guo159KBscbsxi
IAyaLqdQBfQEBaqVo6c1qr29VlT8833yrawp1VKjKPfr7T7/ID6rN/lBgXIjWEiIXPI3F+J/TzGF
g44UN1EpagD6ICbyFbd4QBFaCkAt/Ev4SjylXojel7+8XSgckGhha4C6w8Bj01h8FHXDboWBKgQR
WYfCAUkSicIyTVjIX1lH+/Ky2nqsGy92qU1MXJcUDkeSMG5mQZsyFJiOQXtjRD+2w4KKPQ4khjla
rDHQEHul6rSjcbQM8TDmBsUmTGSkCpdoWBBCSbIYCK/ZNWDXw81sr0Bs03ImZzgi8d/1KAHJbnlj
uRQnLuEjXyPJwrGMq05HDbe9y4pPxZTbc0KVIAkHVQ4ounkxp1xGwKs+zjBc1TS8aYl7qpOEiAde
FU1MZ1ELZNyZFqnZRVG2S1Wqw+83Zbp/9y6vhKarlaxPINZAv4LpD4fiJv0QnIzWnr3ZFW3xSRlt
43E7DKn7mMrhBZSAUnFkGCj6PU5M0HRjxhMNw7ot+OpecCVqvHj1exmKpGiyJb2fpgnURF1isEy9
aNm2foxWJnaJNw6EY6to8WqH7zPSGn1ohQxoEXzoesztjGC2Xu6zzG6+KP9D98dqfFyY48IQml7a
hH6zyM01Y7fU6U4ef257tLqbLixwp5WqNZJZgQbHjZDlms+asAsaCmIpL7gsd0RPfGpNQAt2Vo2T
M4m2cd/sLF86410k9Np951FX9PV7yoVjXAjqUw0Cigwp23hsDvmuva+dwMUrWY/5KjxqgpOk3UfH
P6pXXVhly32R+la9FBWoreBp07rt1dJupNhNSarN98pNLB+9MMMdWtrc9n2hoUAdVre58jnMr4cx
sIfhSw5h5fSUFp8mKKVuR8pq0ePCJnd2GZVSBYmFrxhgtMo03TL4GQyaq7d+P1DbmXSQO8gK6C2b
kKcCgBwVCExguPosHcdD5UfEUUbFP3eSxaZaJpmg5O7cf02i58lMHCOMiZya/bXvcvfXpeN7jczW
LNKiRFSks5tOeNaP7+dZ9K32s5Z/DzTqnWn9cfrCHgcbsKeYkoxymLCvP1aPkYNi4yFyQEDtgQJB
jO3hun4MQWhK7jq2lbc85eBE6KZirhIczrK/eODgR9OYequBi59dafun/zyp/HYf8N1IVtU3o9xb
uNJW12XyTaOETojo4PW8ZtDnFgbLczrrpjVmR9RjOwft4/bOWk/mL74XhxppZ+hDt6Cyofqal+4i
qLE5wX72Qid3jfF/eGei/OLwA9Q/WLYCpYDOje/D65dBrzsxwQltPlh+tutFtH1Q4miUUQ5ArEFK
ymnGU3VatrbRW04feFNGvS2Ri8lBR14oetu0Ug7f/l9h+4eFACwZXzhIdt3tb0dtbQ4/VFUw59bU
kHEbtb0sqS1jwNW8TqC5Eh4xuEeECrGGfGdSFJt6Fii4nIfLTg1/BM2hgwDxtkvr2dtrOPKdSGmf
Kl0jAHyL3gn3hQdFl69N76k4OXVv3teiXVFz30SK8E5FRowmwUJroZuipGdEGGk3CAymVo5LQvRE
aDBzjgxRQqfHEml2pDyr4kJYoaKP7zwKElGwSkFhlaLuhAZ+T9ipj4q/7OR95udPf/mlmNMX6Qbu
D5UFpdmXdBQlUTZNJj+ruLeewW4JqV6Z0r+mvhMHHGk1oOVPR1aVW9f6eJdrRL2c+ko8RghQk8/Z
SRmKhw4D8fODWeyJRSO2LN9sFCxNIEoqTsemtOcdU8IRdjVoTq7007AL8S6b3jTH5tzuQ4/qmaCW
j0OL3FokrZJxLxqV8yR+CTWqQWI77QWT8/+RdmXLcePK8osYQYL7K5fe1Noty/YLw5Jt7vvOr78J
eY67DdFddzwPJ+JEeKJLAAtZhUJVptBy1GdZbWsxWnXag3k7+rNvvwwvgYdXG0QT4wp9GW63pa6x
F78ajAr5Rt2YoaLxqL+U1nUiTffWaB2nJPl4+ctRZoTkIppmdGmNvBxkXskJmE6ZY0gaAegXPxHW
IuBE1A56rqYoEdq4KY/3NZWy8E/8xwwJv8/tnx1ZBl2kto4mHusxPIApOBXTPcmBysSoveL/fmam
r5k09OmQe1J+y8qHIni2E+J9kJ/FSysRsMDOkjm0bZyjTDLu2hTUblLuKk13vdjxlb30xDWS+jAC
NPTLYFYL7wtXFdQTrGc1o1gYqT0TModMQpNUasJCXL/G4Fpo9upCdNJRX18AADNTyyCYEL/5VVjd
DTt1y7v0yToFsVni63+jmVJp8xdq83HZaG61qbea7io2bsC8LifvtMBtK//y+Vx/Ovhf4oDeIQEH
hqpGNS4DvLFtsK3QQax5EId0KrwG/ickhSkBC4wqL2p9tpGZo71hTp0hz4g0iLvve/eGjoXCDF1T
xVoti/MkbwLU5mZlW/a3EQhpKvOuBCUjsWuUIcHtzFSd5KTHt4obp/UXT3L0l8jTVEfZciHryA8c
xCSoXRN2133ktEDBF7N8yNSIzxpOt9PGLqGN/LNEAgqaxe33GYS4SJvr/v/Lpli8jcookMMCbzwZ
LqHIWNptjtbl7Ade7jbWnjdj8QxT3yd75JlU4OfQfeGLikVds+0ClgZIMuXt6Os4Eun36mo49F60
q7bti/xAbDBlT/BRdOx1UwQFQQwlWtv2hs9OGcfw2IGKt9kGN6Q9/nuX1ieELgzWm2pb4oKldm6x
52QG8bav0LHBBzLiTUAdd8oed7CzGBOFTTA1KT4m22Ks2y+8/Fq50XDV56x0yv4/7qYQ0czKliRT
Q2ZdfULilj7029BP+TUZsu8K0uu/i6AnVxXCm6UsnTm16DWVy49N8Hk2X+qeiKDrAedkQghpbTpp
zZiiwaYETCqgdWn8QX3+j/smwEtvW0tUqmjRmyL2tV7sW8hy7MD7tgc3uT8hU7Sn6J7NFWbkQd+Q
RZvFshwlMj5e/jsIlBOVsKFiUUpmimHCSHuV5b2agODABPXVwJz/ZEgcyk9Go8AYFFqgrfbVCL6r
2S6YJyeYOgo/ieOtC9GuRsjI5xIr4v0owQ91lz8pD3nsVDfMgfXQmambOeEvugAoctwZzcg7YJTo
ys73uQ2BvIfLu7f+XAROsn/CnigAWZtTOXS2lAC0lE1wSH1UGY6m/7NlyXjInsi+HgJGdAFGMLHb
jG3LHXQzo0Uq2Ug8TeFV+s7tnnKqmYNwRF3AkWYydLmrYG7OH5N5dvrS9pNExSD3v1ZOeKtOnrZS
QBCjKForTnFZDrV+PyiFL1mlP/YLgYzrefjJjIAiUt6MepECqDL2o1XR8+9KiurE6o+SapWlLAlQ
IkMutJL4LLIxfonrI4bTHQspmCrfRgmR7VOmhOTErotRt2Lk4rhO+r3BWifNE1/LMWPQQds4oqg8
3gtr/v6xRCmuMC0Ty1Jxtsof9u3i9Q+xL90MicujNWhK0LBdejNejZb/iiOiKJcl1WVa1XDI7Fj6
swvB3G20kff6PZpXXToHI0DEEEAkmZtY7mWkfdCdN+H/S/0QTcQ15w/vN798UhTlSmNZjoYBZdEZ
z6S9HDw1uvph6ZKrvq6v55TthlI7JGzxBhbPzmUII3JMQ8AT3RyCpQMZBO5YMRLMDm/3vMOfyg/W
S30WSiwmw5SSKbI+h2MnsyLCbSc5xjfxrt6iS+Cek42Db9CjMufVr3ZmTMCSKVgsXYoxITdmiRO1
zMnN26qliKzX0f/MjIAlbZRXRp8jeC69U+3HbXpto1Z/s9xwqtTcy75LR/XD5c9FrUwAlVKKlKwc
OKjI9wrzZeU4y0SoXvWIs1UJYJLOTdvb1Zh5anvdDNCjrj4Gy6c0vjcWPLHUkRcY1ubyqriTvcvF
TybFC7hp2OCfNtXI65V7W/1SdgQ+Ul9KvGtnShNWpoW2jhZFPkRNb3jRc8fG9R4SaHD3GJKFxDaS
NgXoMKoxtFu8l3rZnmsP5/f5de4mIFxxLIff21hCMxKuZllnGylcajIzbq2lxiWDj00U3/hccuc0
PywncPKNdEeRAVDfjf/72Z0mrSRoZCoduLaqBc1NTSP5rDFa/7J3UNjx1nB3ZqZLbCMPU4S36XYE
4ue+NULpYUKze7cFpQKZYxGH7K1sfGZvNozOBN8iqAhfwfO14UK6GcreY+Hq14sLNYarDMN7BBBT
eymASSeBDE4LkP+gSOhOqG6AB5cwsZrMnXmHAB6JNbM8btAIsaAHEW04VbILi+uY5N6n9k9EED2J
G8ZfaFlyMC0n6zGUH1IdFsR+ia3141jn/QRaR08K7Y2Zt5A3tbaXHY8yIdxZdGViylKDVUUJnsLu
k/GvSVF5FnX6HmLTfIkhnNZSEKbs4N5EqSyRb4NRcy8vYj27OLMiYIJkFmZrjXCs2Rx20fhtsbfx
8EGztrPxJZt7pygeY2qWm/AAJgCDjguKnmB83LP1/tiWxYsWdRu5mjxibRxDLwQOxv+Os5Oaq1kb
xQuqgchyPX5O49RJ0WmL92tPfqH6ldbfi862UsgrYqlBT7nCs0HbWT6VzuT1WyfaxGCZv8VwAKcO
AePKQ/D18jL5uby0SgEa5DjXTGVCnpGXV4H1sR0eQpAPDumVBgW7knhUXH/QPlukgBJ6nUzhyF/N
5fsehb/8EHjJc/w2hpMcAHyfLy+OACWxg77LRmmSA9ThwNzs2uFWl78y62tqEmeZ79GFPRT75eeu
q4tahZkksN26eaqUrxUCpHI90C0BhFeKjfNxhdEbSXqLwlxap3Wnq+ZqwKBK5o879e7y/hFHTeV/
zNkRwAByXXRJ8NYuZbet02f3Rf/hv9kQIQRsZPVUYPPU6n7qXGbWrgrGsMtG3uDu0icSQKPU065l
MxD9p6pT6yhXzfMcuuYmQ1dF56QfugOKba58bNzKVSUHKu3py+U/gtu49DcIgNI2bMBlC8BVlbdG
8aBFxOmifl9AEDCt9FkTT+iAGS2nYVsZd8rLK6D8QQQLFV2qEB1H2mm+QoyksytHhijuZSMUSKgC
SORdr+kyH5j9H9N2uk1eOvS88Mtj+UzVs6ltEzIK3a4yzLpHqB4W6JOvE79oZqK3kTAhPrZUylyX
TALIWnb8iCusZ0r6htg1yoaQUID+wf7Z/1SjdCFnjr6JD6Dv/jRu5I3sJUAHqv9//ZXxhObvmubD
hKF7DNE/2w+olaRb+zpwGqdxC5eS+CI8T+ydL6wwHVoZad/SuVO+V1CWpGYAKRN8g8/ALhmV0LKh
yOAZzU1nFaBTwf8y6ga8HpJUTVOZor5ngS66uaviZsnBwTk9RGNsuKZWbues3qlTRowrr08LWSdj
wpLYpEus6XIYwyP3/JSh6y5xg2ODmylzwk/ybnyWPlCtmtQKBZjrjCUbulEHY6q5r8d93cqune30
viUwfd3hT4sT4K4ImDorCrgrFj2QNnZj4OoL9KPQiFqOgHlZn2dSWyLg6s7sqo/Khvn1dy1xlIfF
1Q+cd5GPeuVErFh3xtPiBAzMlK6B3CFKkawxHUu7Y+rrwIjKxXracrIhAJ+stv+M8Zb5wWw/s8Vd
FuRg1Y1eEEnmH27Zv0yJfdcZZrswDV0Wno5WKM1fdqmrbN94Ol1aeuQPAeRkTYDCVraDyNRQHVlC
iCfkPgSariz+/LrgWs+8/NYing8JVxQpH6eqTbXcwteqIvaY5MWtnpOsDoQfih3WYB6NlraBDV5m
GqM3qZrmWS426hdeE8fbxiM0AxOXqlhQdgUMkUe50uwOA1gS+LlMXIet3O/L6wHUe5cjGOHyIvtj
OwF8rYB3yrT7pDZxrd9NFLcftRj+72cYX855KRW897RLErfIN3rc+Ya9S4dvl9dCOryAGppUVFPE
2yveOEaQpodfwDTlmNvCj0kaZMr9BLBI0zxL2gYJ04x6o/xdJSdOKAMCUgxpmBcDf2Ayh4MCiFXj
/r99fLGdWi61OFhK7t3VXag+F+ZVQBEqUd9E7KaOUAXrtAXfpAMjT4pnAqvzlgd9q/rppl48Sjvj
D0XaXzAktlIrsW3VIy+YcnbA7jb2J5ByPcVAITxk7SJ/hMAPAenkGtXfHVwKojAKUuxjlLdenhrH
eEp2RvpqWr1rRfp+saU9RLFdKwGLiNy5UWDtCdfnJt5fc07LFgAD7Csxs3TEfwtkjDq/X3W3GA1V
t7I33jbbLPWrxCdsMsKmkHMMiYpKFD9uXK6Bi3mkT9JXruSR+fZn6t2aSqtE2seRDYYcmB0yHAiV
cSqRCgRWxwkKt/MmcDJohrUd3ZlPhGuR/RG1wixJDPTDaohlQfLadC/RfOyXx4zU0yJgUmzM7oMR
7/Fpn3uT2t+PtenLafvNTstt0EzUp1t3F8MybcWCnIfYC9YprB2KCs8noDGGKhncRXWy537T47oH
8UHToc7lepw5GeS+dBYDDExkg9YY1+QJRI2leoXqOHQVt5c98g8Fh5MV4SA2s22P2TJysPlJN6Oh
wp+44K9LnwZnQEZiODaIynExe4lAYvcSfI2+By2RvVJrFc5iN9ZKhpnSzKsLDMPcW9FNiXbGy0td
Dw6nlQpnL27s3O57I/f6OrgO9eBuSScKU3jG9h5TTjaEuG1XqtwxC/kjh25+4lBYU695Kwze16iL
BY9ml4wJsTuCBEij8ViU7OOdsuMj5xEmVCniI2rfhKidoC3fnjsF5Zr2WGlfUvJhch0UT5smRG29
KRTdlJriLQfhBexgb/saJMQKP7wlnyQJVxO7vQJDQqczn4Cxe9SuOTWL9rnFa6jpNz+KG92ttoU7
U8kpsYdi51cQgPmyLHDB7Sp0IiLvsSTmXnbvddj9tYtiq1cjdWUuczncNN1b8tWU3iZS6fTai4bL
0mVTfyionGwJoNGN0M4YOkBT+4MLyyab9Dq74jlj9IXqGV2H+JMpARmSrJFTjAlk3jDWbsp6j7Hi
pq0+6R2lm0NZEvBh7ON/Li71vIsyN05qnw03OqOYIqgPJWAEmnfQP66gjjd21VEz2me9CXgVJ7m1
MQruJH1N+jxxwnQBKRiLjKrnPi/tjO20jyHRh4lskLINUNSk0g7qgAl4MeIjzeqEJFwL2ZVa1G5v
98c8zPzLTkiZEVADU9h6BO4ymFFlt5hBjjn1jj4SVoiDKzZ5aUFXmKjy4mVB2VfJfW18ubwKwhnE
Vq5FBtlnbaEEYBqzUymZ2xkPenBlJJoDJVgiAv6h4PDrMImdXPYg93ESowF1dPlToeIkXnCneYsb
ONou3lCFV+JEiT1dWaaYXdljcV1+K9lP6M5z09xyivjx8ib+4TZxWpcAEmky6Vkg13w6eeTqD/5w
xVnRJAwmBzcUZx4RdkXVKMlWzKybYIzPYym7eDtuOHPIX43IWac1CTDRsIzpE+/CTsxXq83dvjkM
eNm9vHPUWgRgGIbWDE055IXXbs/p6HVMkLAdNV1EOYIACV0WWMO8tLkny1u19kOj2E7xN1rShMAE
USJ5snMoasaYUk9aNIeNjppuZYoWmLAhEroMURnk2VJB+4xtc3V0IvNGUYk6HWVDKAwWitVBtCxA
w01wYOFjWn0OAuIGTpngIePsdhG2oVGFOR755mG5juLpi45ZvKxIP1x2MALfRDFJDMc1oRXw98w4
QDePrwyhUyS1G6p3MaOqtwRYmwIMtPECDfoAkUe5Lfb8zTmEDIyygGiS8/ylj5krE/BN7SL/97Nd
1OZMkoMe5ydkW5t1aPN5UAZK0pcyIiDBmI9BlIApwMuSpyi/XvLv2vD98mciDqioGWVOjSxJHGwi
9XvQD4ilT8G8m/6qv/2EaaI+1LikQbf0MBMOvWtEndNV3xk1I0OtRUgMLLgAvgvqD6Dg0MJNE+qe
NijOElAZCBV2xNcCOdZrpMImyg+bTPeZr+xsN/oBIgm8Yx5CUniecG9RHWquuqzvFEwzt0kHh5Nr
pwnnb5cdgVyTgAt9qgSFOaK6zYuBKthYwqfkpfG5xLy0L6lc8Q8lql9RTnwtaNu274wM+RXoFT5A
YgM2d5KvfFFCZ9woLibQOweJyY5YJb+gXLg6izQtoRYmLWZEgRQ9TFZgQUC0iF7i8q1rqtpqDwVF
M0KcYvHZIC3rvtMHgNPU+cnyUmX7cXq4vCzKhAgU81wZM6/lxMttF86uZu+g+0KkDIw4X6JoVFNB
gKOL/kkiMaSIKgevdPQd2lOgbe5CTfeeE9Yr0J+170q/Q3P7oqGEDIoa4iK6eiJsWVV06DubUCv+
HX7NrC3sxcabT9Lu2ui1jj7/xYae/b5wGKbENMI5wO+bqeZEw10/6E5iEM1L62fgzIpwm+6rcJSC
Erfp4ggVLlBXcYYJPoQAfh2VT/RuZcWnKhLrB/3MqhAsQQSC15KQ4eQpnAjEizaJtal8oBdUCV17
L5EkU6taFWcWufueBctpNuIMis+coou5kVtfh9t5w7xm2/5NbnNmSDgH8yK3pQouZi9vH/RytyzX
C3mlXj0FZzaEzDnOx9hScl43fVVerUN1xxVEJT96Vrf9UTlEu+WJnsSh/F3IowOw0WoYEAaGKLU7
S9FL0KV/FQDOFiaEz9Gw+ibP4Y36Y3jD560lX7617/lsXbyhvJDYRbGBOe/SpukTPffAcrBdmDdG
xm7oHnKTIlSjDAlIEUlBEw9hDedWZaijbWb2bIKCXLU/XkYM4guJ7cxqisGzIQP/l53eWvLHuTUI
+F3F+NPnEQnAi2yUlSngkas7GMqmCK8LsvuVw9q76HhmQ4CGMpjGPqxxby+OP4VPJhMaZbyKzXal
4ioEAFJLEnAhY11ldhhp81TrqzR8t6cvI3u6/FnWK5ZnS+L+cYY9VW9GZpfgu/AmaYarQf3E9vJG
9cfnvxq8OjMlIEMDsZ24XozM0+1r6FI5QXcohg+X10O5mQAEUxEp01hq6MpXPvbqTWVsLv8+dVwE
EFCiycrrDh4whNk21WR/GmLfVnsnnRXCFPH1xaZkNg6WbEqIsWX7WoTHMf1iKS+XV0OZEA5/2Q24
c4y8NSQ+KsktCtdOHVD53epN9/TZxR5kqJ2x1OQae1G/TdrJGRMouEmuaX61e6JNk+/+hfMpUnkn
c6Q2vQRnXgoY6jGJX5qDX/baQS5mP13gcEbqx6VBDGlSdgVcUMqA1+IRV39SiHfQe/z/yH9TqYnI
4r0oclMnOU4QZ9hmruRUjxDZcfN9dJU+UlOZ/Khc2kwBGewMraFMBp/n0u0hkeLO+ddiVB0peGgk
1Sl7AuzWuy3O/ESAhznToXYAwij0R00e9JZAH46LcMOg7TP55cbeZ5id/yte9DOjAl4ochspCf9y
S/qh7vy5I1ZF4JFI7x3qWVkYNXopEmtv2A89qb5HhCSxM1lrWGqDkQHlqgMXlim3tvsa3jFHdv7z
rUJ86S8ZNBIVHv5YXjZu1gXoD5U6qhGawAuxKTnQs94YZhkjppqfy5VjFlfD+C1VXqWWKiBRPid2
JduRrbSMjwhx0V1MiXl43gc0pWDjVzB+jGzl8/BXbXInlxMZvasO/cNxihrmkBwLPOabwU1Lla2o
q5MmpA4tS4wyKOAWcebYj9W+8JYdNDaM44gaDPq7t/VtvDGI6iz15QTEiMaiUSUZzl7FX+chd6ri
Uwz+U2Oe3Wn5dDl0rbMMnG2jABd6FQxqm6CAyiWaC8iz2TfZVRQ5Fe6H6ZFz9IES5QZCClNFZJp/
yJlUU1cUVTMg7vd7zhQXTRc1Ojw0/tihQarYQCELzUqcfiyVCWPrIfpkSwAo2bDLRVJwEWAamr4g
rFfi/3ca8VC0DlMnK0Jag5hSqgNn57XA2qyAecXsiGxmfdIQ0mz/bJpYEzQ7KLdGMUZP5MPPWYMJ
d8FmG/7l1elkSEhqFNkqRohDoMzZQcjdhQb6uOvNwbqfW1u7sVLb+k644vo3MhXLxI9roO743R9Y
pBtRYwAXpaserGPa1xp1ivha24cfkocQLJGxx8ghm/VPdjIq5Bx2v8jgiJwAI+hhi9zqMYYIiz9v
JPQkVags6Z+pgW5qmfzfz68KkmKPmDtG9WD+XFS5N5q3i2l7xGauB7TTugQQGQx062s2SuEznmIl
Bx1e1xKGNt+aKHxKYeYPGdXJmnCU+xZtkJqBMuvoGlt102+HnXzLGwA4rT2Fj6sjooosG0yVLQZ5
BcFRJMWYuqkEZg1gBOI15BHuou6MvXkd3Mpe7sWPwQ1VC1xDZUXWZN2WdUNhYnV8YSrq1i0KMnMi
Py6m4iX95E8LHmdRWhj7v+GmPjfHv++5l+SV3AZcXak0io9JgQqGWTpSQh6ANf8/tyPs5WCrrAiC
FsT9aQLOwvTArOn+si++c3hTNnXd1NDtqqi2bQpLqdtuZNGwaG43Pust2g0/p+32son3nQeCDWEZ
dRdHliXBRnbkgxWxH14bR8MB9wRm5QJ3frhs792ucXN4iLcspjPVELnDuiLtId3aa65kPins9t9z
Q//++2ITWYW++bkJOs0d24cO9O4622bD/m/WoDOmMWYw+S0zOPMwu1RrKSxnvGNWypXdmB/7TPp6
2cT77OJtHZZhyAy0NKolhF2pC0am1K3mytvhU/KBbZv9eJ1uNS/dI7FRt91XkDp67TPVQbb+fU52
hUCMu0g/5wz7lxQQhZpQBIYA6OW1rXq1/cuE2KlfGNGg1hpMVPMYLY5ptOHHMFmU0LPxgvFy2dg7
8ME+8j20kSaplimGxqGIyr7MB83FzPNxkQd/sOVHM9cPeVbsU7ANXDb3PssQ7PH9PfONttXtAlO6
2L+9uuG8qa+9J4EJ5F83oQh2hFjYsqGcOxl28uIuM76k0/M4EdPAPND9dv8WTAiBcCoNFdS/OKrZ
0kARzEy+t03xsUzBC11Tsq/vChiCLf4Zz7bNHpkh5RN8YthYB04MM27qPU0ESXmDcKpMrSmzJsGS
mC67aa86KNc5uf21qkJHCXeEL3B4freBCvikDBmtbrotfKOmzqQCJFmaG+2Ng7kLD5WvHvjgZIWZ
Napgv3aqjDNjwteKjCZp6gXGbOt2hlwdmP5iYkGUCeEjybWK3GECJnXT1RBctelRDwgT7+UZuSOc
LUP4QtDqkmyoe2vu9Irs65XTkYLPlpMiWZ79ZGQuF6QPnBJP0MiQaBGI1Xh4/gcIANhEyJ7sDPvY
oGONy54kkF57Y/butsnoJ08kb8ca5J4sgkf8d9+fzNLOddZornaN7gEw/+fI3NuNDTYfFZMgGRmD
ldXTxhh4IWXFsACNv1vUFGaD8gYfkncbKl7qawd2z6mECi/Ym7O33PPjN12POyhH/N16z6wLWU2S
dpbcsDfrMcR6kHS0W67nFEROHzvRLveCByoHXf+sZ0aFNIfZeZ2nM4xa1/MPThgcea/2dboHNqOx
nHppWP2kZ9aEKKANTOsK7sVms+/jG5IybPUknv2+gCzxrKQskrGatkkKRwtRU1bLzJnI9vj3pQZ+
Hs8sCbBiIoEezRaWIkwmoR8j346frfBtLiq+pVJ3frjfAeaZMQFgNDWMKhPKqG4TgFG6+Vb291Zf
Q/n4WpK/YDD2Mj6vxrczawLUKCxPVbnER8qb18H4EmQPZv2jIQU3KV8QAEW3qmqJapjpNtOm2k+P
pZtvudxm/sHY5BuaX5BYl9gHmU2stG0Dn0xp88KxFu2qj9k3s0/cTJ83l/dwHa9Pm2gKUFJMLNWy
FqtTb/Mb6RHqkX7oW56OdvlN7kKIzs9ush0oMdx213yPiezufZnxzT0NRTNtrqIm8vMYZTEGVcc9
BmU40ONjUjt1B0d747Hr3HxD09W/v7L/blN8F7N0tcFEc6W5fBTd3JTb4or37CNVBm3F3yHJrwWq
wv7m6RTLhQJji/VUjJvQ+Hb5A5KrEdDYKKc8Hy0Y4HPGyWeee/Ub5YfscfXlhXiNWMet02oEFJZK
VOCmAcE1kEY/rWRwikLfkZwFJhcl4K+lhmMyhrAjb5sjb//Tbxaw88geGhw96p1qPefHZMg/Tii+
ipVGVC8Ldwg+7sVZTHiDHFhMyKR/HUpOhgQwltSolBPcnVw2fF36p772CWfgqcZ7AD4ZEABYx4Rc
YkkQnO31Z8W+TZDkta9V+S1QbyRQ8sX9QdZMhzDKP/olowIOd00YdWn45oEM4nbIuHCmUvSpaZv2
NianYNbh8bRGAY/NRu/1bMYmLuFDXfWOxgmJgw9LRlzh14PZLzviw5ihBdkUzFgWm/JPzRT4qTm6
DEyDmlH4dSlfzan2mdhK4nyJD2R1aIaTVgMOeWLX79i2O47IdLhunwQdKd2NDhRAvVco/B0Oxecy
u1LaJB+wzu6TdJt9WLxxm1lO9Cnxcne5MbcpyhTf6k286XcUnLx/PhNsC3iSLbKOtA7rVR6HDW8f
idz4i+2DjWvAYUc/Eek9q4UZ43TYxdezQZGkKNTfvBXTxlvLn5AXFdBMUHd4dn8NbBhGM9OG7Gsj
Dr/4ojY1w5xMHGW6zej/1HJDznzXoRgkbRHobsvny95EHBRNQJvIZqkCCnmA6IC59PqrHYLYtAzw
qrYQEEC5rQA7xiTVebhgaUt13Wc3Sv5dpQSnyO8moIzRtdCcQNx25fu2dptP/KGEt3NGnoK+ZtzM
oR/2kN8lpI4sFYzEkme6NEphlwAcBeIsPEBo+/S4uDPyBbpv7w8Jma1bqm1ouiEO+WtDVdUpv9s1
aAYJUieJndRwTExY+OYu2hheHeOe4IYfYrzRf2r3DRR9qPGydVc9/Q3iXmtyUi+owbu6GThxnTsK
vOiyc/7hQneyIcD41CYhpISwzvDj2Dj1x8VDJd4HX5nmc7oyDP5TwfHyqkzxnp5jtyGniO8YPPX+
+JFr7IBu+qhfB4+8FTj0jIfLa+Ru/z4w/m+JpqjFBjIx/NcKR7ec+ZWxl5MXpkNydv4SUA1E1NqE
LLBq2QTdcpjK7Vzd2HZi7WQjS6mPxrPVdysyTNW0DdMwTU1wDHOsasz3o/6WHC1cJjNcESo/hX5t
5VKTbasrOjMl+IdVaGETLriY9Hr8WI/DpmeUSNYqQJ5MiG8NSYWezyCCC05DBX5p9cDAw2D3uTun
KdHgtR7pzmwJ94Csb/ow4O8BA5Q14itor2yCo+YZDh/F0J4hSEm0ahP7J06tx2MqSWDsxMUuekik
Y0fFs3XMPzm3ELolOUzytILHtfpVDFYB5Uej/M0S2MkEX+JZUdkM51GqRhxYLbwv2bEJ95fP5x+Q
/WSAr/HMAMPzhY7pd5R5Hkc/OCCQgKGpyfB62/w/KryrX+RsOUI8HrOy79WQI96UHwd59pSFasam
TAiBuBg0e85lLKgp7nv5LmweL+/Yek582jDh/BtaG0apxr/IIjkT8wd2K/E+nXmbjVdVRnx/ysUE
CJjGwujrHC4GCganTrdt8mW2iIO5umOqKiu2rVqabAg71lp1ow8hnk9bVnmyorrmQhF9ry7jzISw
aaCdLYpu4M+NoEcxlnLTq5W/SBLlzXw73oHzmR1hu2Zby0oMJ3GICXf6FZijJSfelyhGNwip5aZC
iMuvWj/Dx3Ko6EosUixaldXI4kSb8Ng0Pg+WU7V347i57HyrcH1an1iq6ud+0ZYCJlrrRmObBE8/
anTok/vLZqiVCKG0ZGG+KBO20Vj2xvhZ1r8VlFwntRIBO9k0q0ttYCVKpby2ibStaylxAqU4KOW/
7hbkVyzVtkCuZBnggxcCjxpWEriqQPzeDosTpq9x+ZQkP/5my042hC0zk2qwpxnrgXKP0ymOBJ7R
nGIZWq8Vnq1E2LW6AD2cYmAlYeYEulPe4KVluzxYHvvQevFd6RXoDSf1GlaTOEPWZdNEw40sC6dq
mhpkcQwPtVrgD83zMiRObd/ao18tqnt5G9fvOCdbb4Wqs3ikmpWeKQPSq/QHvwxj+PUOQ5vu/Ll9
TffaxtjxZ8d0Y1F2+c69Q44zu4KPGHqbp60Eu9KuOaa77DbeLqDyVQ5cnjTZTgQr7SpQnZkT3MXI
9NSEuC+ucocQ9Eq83sYHYP6urndmR3CYQDekkIVwmJ91Pa7vy+t6yeGvwO/MkJCoGKXdRKnKF5Qt
rtajUKm1Thd9v+weq8B0ZoX/+5l3hFOgDiH/SklvO8V8hQcQR60JI6QPcuw6syIZebCMM6zUDdRJ
wN4HJic83ibQs1Hvo485/DA55C/2HfUATnmFEInTVm3HmMFw3i+WIzXZJo71yinnfqcOqheN6VNl
p4/qHG7/274K8TmM5EReInw9pfmkjb4NPWOdaGxezzTPvp2AIhjD+adtyrgGRRreiM3Q4fQwijvc
QFXWv7wiytxbkeHsI3bN1NVyhb0c0dTPwLZb7VpvxPwpJnVI/d/1N8bT4pgAH63e1Z1VYgOTPW/+
yLfhnmtvQRzLJx+fCS8RxwDLWCoTmdvKIZe2CfDmbl1Xe4a5Bcm1U3R5Dk6xC/fqYQF3IIkoHJku
AKU4IwgiRCtSO1j/RYezs45AFdjqd1RPzWqWcLatAqqEbCqncoSxOA83wXC0Jd0JatwWy91ld1kH
FtXWVFNm6LAWnLOyMpbNHL509nFEr3NWOnNMYP4fXPKXEbF9u8ytsWokgLG2NT9xRmZl2x4Dh+tz
0m98xIrEltVZrljUcuRvFX3TLVdyXXsVtAou79v6w9HpUi+WdJdmauJqRI1CPkwoRi47bZ/vecyk
yCTXq2VnlgRUzoI5V0be/hAd9VuOH9OO7RtO5cAJEK0HikZ2fQNPhR4BjIt4tiM9hz25SpzeOoZS
5hQ94ROEEbG3L8mM0tJ4l0XWLpWnY5TKqWvc8pO0eL38pShLwlGCatk/3SMVO3bM19sHo/6rKPJr
x0QtU/DdFmPLv1CfPCvDR7u8ayhAeN/+zXP5kxfoghdISzH8bO4MmOyM1R1u+aH9HIIqOfHl8cq2
nBj0/vG4V6IPegO9cu0KFCC+khDPwH84zKfFCu4BIqgoLCssNngaPN71btxxXVrzgBcqMprxH3sP
uidjQnzuqjYqLBA3o4VFQTvr7NQKNBfn0utkn1EaEJQxAQuHMgUS8qYSVilfGkvx21m9CtJ4Lxu9
a1PMDfxPv7A0kQTPKLNSngdY69NDpV+PmY1aB9o89I2kQTaWOG+rtY6T+4htYz24YLu452srt4l9
I/9r5qvf3VMkwcswH7OoHX6/zhe30HcBhpmSmBjRpRYhJPWJ3Ad6rcH19Fb/UJTGlrHa+wu0MGVL
0aE/bGBG6/cUuJ2GFmSm/Kvg4cyKD0UJmNUJgqu16G5qhiZj03Te4Py7EUnJ2xwzU4juhvF/pH3Z
buQ40+wTCdBO6lZbLXaVu+y2e7kRepnRvu96+hN0/6dLZmuK33iAAfpiAEcllUwmk5kRndeVcXTM
5Li1taCM7ElO/jW9AXBWePzdckQTU1tHteFAQ/HRwHN2EMnPgSqKUVuRdg3D5YJlOCjKHKCO1qj3
AzkV0oexFpTsNiEMkyg62qAMjf88YxJP0yx3mhNg0MzNYxQgC0wqOG2viO4kmx9pBcWdG1ESEGjN
zZqjmC+tMtr1dJdZ92g8c/69xxH0t1s6ZUK9/ElISBybqpEZThEFDtWeukS1C1E5dSu0rUE4Y1Kl
02c9BchYa37byGezhcp8Nd+HRuN2Vrn7bzaxz7i6gySalbfNmAOuCdw0DD8S2XRHRZQabXoDiAxM
kyoaVpCDmbJylOQsNZxFeq7NvZUesvHyDktQ+yE60XSKQvFbS6Zel+WhKQxH0f5u5vscyWSHpbsN
snUUgGfJxJAVIWwu/i3IvGizaeQWqzN9SLRzUX9s1A96ABX7wbeGUpC6sm/NHzxUoQa8SjUMZP5v
0SYzm5dhpLggkrNmnVvr421rNjMEqqKqTrFLWff8W4CmiSA1LTGAY53Z4V7bWx5FYPtbgdaC5VqC
K4wQj0uNSjlKzTzB8gXE6WJbAdm1dDZdHbpAaK6QXNEs49ZmWtvH/v/Ku/GUk1UW2OwdGaOiXl9I
0AcvpGVf17EMUeNEsds4FJG5b4WjNSiXCU2FGVeyikWNNNPuppdO0aEZ7pv/mnQAZ8Uahzub+nlO
0ixkH69FXCVRE7lDZPy47SLsj/zhglcP4Q+kHDdfyZCYw0OairUtxgc2z/ueQRuqs4YfTVd1zOG9
/VBZRqE5ia3tzDq4ifw5OErEu23Ja4HjD1N0FrxVC00LfIeI0S9xGS1Yqgg3Z3RuJVgzG0SZXg3G
dePcePlHy2td69E4Me1Q6YuoiWsrCGKj/f8fwL9kLypmQqWQnYEQi1JQnigSe0wF80Tbe2yFwp3t
YGtWwtIyfo0aMqEGpKp39CnaVzsLo8uCRd3qZaSGaqkY0kMvzGuhcrXD0l6Oq7qNDWcIoWfHpC4z
X0GTSODq6NpgnB7EG/30AzR8MAHwLrdZoXNbLa6WYTZCoGty4lMluQRl4rTjKMhlNuOwYULXSNUQ
9ikftuoaNM4FYJpoKey0V37osihqbPYeINT/BuFilQIW9CkA9QbEy5AuO+mdYkeu5LQ/NCjJg+Hh
STSDvRkcV4Dc4ml1WYYR2MecKB38rD9I5G8pU6AdFHzOA0lQW930/RUYF6woVD0rg/lJrlyM8pDW
lzLxb/uiAMJirrpyRW2IlKokgFD0HzS5S6vKTkXUepux3bCIpavIAjSeST7U1XFS5QDzX7PpSNJn
3YCkwYsskgjdNuUKw30aPZUMdcgAowTHXtqn0x3t37VaVwjugyiWXCu0lBDYO2I348/WCuw0FeRk
mzNQFu5myPkUvG3y/Me5WVk5lSrNke4go46euFcl9cRt0DXqNJ7qd15/KA+QpnfBkvnl3zvEGpxt
65VDWNGM4lVUazDxXg+PRntfividt/zBUhVTVwjaEiyeI6RKtAqS7Y3myEHi9OE+ksAeiVKESBRr
a6+ucTiHGHQ1HwwCnMT4PqHKp/WLTeMPEbkbQkGw2/K9NRTnGKNJ1KDvAAWZVTP4S17OdffvaS2Q
u6xA+DpzOs0pRC8BsvwovfjM2gpB6kI8+qA+EGj/gWMrFyTTr0Lg/Pm/xuQOxirTpzyDMO7rzCFS
zx2jgmhBBREe451pU7v1a3AMOIzrlw2ZjGiZwT/4IdrhHY6J4VdCcD02oMb71jHz2STpELQaHtE0
zyCaZ4XNDjtlfxtmsx4N8WdsO6RWROOvRIaeRouWjprTH3WMeL7y/jlhbXcgBK8/DifRcSwE5HZc
umSLmWPwHDQH2meC+b/cMdG6yWgOEnS0SIL7y+buW9nHrWNG9HTOY9gXG4ONAYMm+NKhoGoIL2Kb
7feWaWqyhVukgdnZt18smC26JOWkvc7vMI2e8lTJjEjKCT6C1X1nHBVPtZPJnnM7EVHr/cOyXtHZ
g9cqkC1yX2YaSp64psXneL/sA7f1MYjo4fkMpVxRnsp2+B8bZWUsl4wr6RylAcGyauoLUlSauHIv
21R7HPX7MnloA9E9d/Nt0kJxAOwBqiqjuvLWwLwex7ZrYKC6A4kUHmnio/aYH0DI+66UcQ3FfGq1
lkUHbh+VAqrNAjuQdK/qG7+konxn+5utTOLSuZAE4diYwKEn2UGuH9mRz0bmggdpp96FT6Ii2GZL
+tow7ojQUpn0vQTAzh0w74sh413uTXesSQRsN4fOI8fBYaJSxW6Q7FYUXoXfkDs3EmMg48S+4ego
voS9kZ+6o7UbdtlO9BQqwuL72KIok5VqecWSHdadwrThIREKHRJRh/NmXr5aV76hjT0YVSPD6nwI
C/sF+Hy6u/BeujD2PTY4JbpTiVyHJ6Rps3rqManBEBVcptpT6VBseKaTWGLUsvwuOCZY+Phjv19d
lU/S9EJXh4jh1V4PvsnCne6qO902jpknuSKFcJGf8ioVoxXKfa1iPaW9ftS95ClPdu2InTG6TJO8
2Y13xF0gfJbsIq+9E52926sLNXQDc6wGuNq56DYgWyMZnkAca798Hu41+E703bS14+yWbvgg3Jfs
7/2xuis87kzUTUzEQ1uCnYk4l6hjfu2wNSU7PaKDDJTZ8iHt0WEy+8lj77Kn9srJTsLmsc2jcvUr
uAg7TUWpLBS/gindGJ/yXQC67hQDvIzYOvLK79UP5UPnC2fHRNZz4TaplIEWM14aGMcEqhHuINvG
OUbGj0T52cyxILe9mRlya7m5uKtYtdHrBIBDvR/PyvhT0QQ1j82GAmu1llyklYtlzinzoMnPz7mH
tdzXB/1O3CCx2Uy5RuJialHghQvcivDVCCWr5mDsQx1U1OHJ8CaIVrGZhP5OGA8E34yfqUTKGGb1
CFTzBLJRB9wtJ6RXD+UhhKdgAMf7T1+MH6eMJn1JpQZwIHPYl8MPM6LfweciyBXZR7nhF/wAZajV
EySRgSLPp7n+0RHV0cnzEu9i+Sy/h39r9d34wn1IM3PRQjjh3LxE+kOp/Li9ZJsZ2tUD/xiP7GiY
mMPrrgr3PWah2XSiuJOKhaZba8YFDQ31+l6FJU7TfA6Hy0Ld22aIYjE//NiYqabqCwNwGRkwNMUS
O3YYKyuOgpPlqu+oQlmUPQ+puKxD4QQGr5I/KNiSGqq5mlN25c4k9Ge9GHtobwo6LzZv6ysYLl8v
CZS+9Q4wVbtT+stieFU32bhaOFLTC3bPZr13bRPbzSubykke8dgOMMNmbNG4msAfBsfale68FynH
bEfX6wJyh1k/Ve1gVgCTVJeQjxJxdeXbu5ziisF5HWhdUo3owDBTuzpUfuh1+yW32XgEY3+ADI8g
oG+fjaaFVzZdM/Ae9HYFh9gYy2CAF7a1X0h+rH8al/M8/H3bLgEKn7NOI37A3AKFpp+sQgFhbWyX
zaOlf7qNs/2JflvD56t9Yo6pXALHGBVb7k+pek/bxn4HCGtCJCjrqYR/OFyK2tBlFRWMbjzT8tRC
Ihk0gLcxNhYMIU42TTBo4s2dPxekNKFdl6Nek7eZ05i9ndQvJT3momairShEYQTAFCKzl923379M
lyiZR0TT4K/ga3HQXMhCQj/PZ/PDrE8waAQ5ykb4fgPIJRBD0+axhKqpkwY5ni4gQq75ZfRcDk4z
PEhQKy8Ee0oEyHl4vhRWr2QqanrkSNoBfdt7S/med9Se0aVuTn8tRS/4ehtuuLaRb5qqVIoxEHxZ
J0yO0KOxSfqiqf/e1d9gcOFcy4a0zmuYNaofy8Bww/YyzIPgY20lYW9QuGiuBUmdZWgFwPUoOyz3
6RlsNJhJriXcWWZfvldO814WVUhFy8dFdX1qc60JNZS2lFM4HrrkUy/qbdq62b4xjAvmjRWDhB03
JMzpgwgKI/OBG+4ar69AmzS6hTfvU9FtaCOjeAPJxXZ1QRt/2sCstuudEaJjZivoPNtqv3wDwcLK
6jzMOyuNC7a5yOTLjuqUl8hXzgmero2vKsofGlTC8yf98XawEn0vLob0c5yG44C17KkbdaY9L74q
FL/ZioirQGVycWNJIzmwMphmaKZjZVNt07ayq2Q85OB0uG3Q1ojJm3XkYgYhgx4GOdtcqOd0h8yn
bnkKT8tZOiWPhTfutQM90fO8u40r8BD+mJz1sJXSCbDpYh4G1OVMTfT0tXEVWFvGn5ASCr2xlsEJ
czp/ilsQDZj1JYvwnDIPu3EpT8EomvPeqli9weSCCEVFVYprYDIBnnTPWg50l+w0rziJeq1EK8iF
jk6TFNIwV9RJ9JCAIJyKXkG3bsBvrOEiB3gncrPWAFHcx/v00u3Tw4y5FXn/77m0WYfn9WwmXMCw
Mjy0mjqQOpc9E+G55q7BsF217zxk8W7+EDg56kW3fVD4tbgYMikZHg57bLTxiH3sgccQVQs8Y2he
dKTv4GV5YyIXOqgkzXXFNlo5PciLF6jQpVY+37Zoq+r2BoQLHaSqLUWXADIfZ2fBtFjoBW4GhoPc
sVB7Kj8vIFcrfdSGE1t5Ej0MiVySiyVFR+RFmrCeFCM/GCDQI0OQboiSOP5FUVLCZRhGbLD5CB0g
tL1EbuoYX01bB/2f5SqCK95mvNcUkGsrug7ucM4vuyBQE7IArkjvk/65yNFO9p5IuILgnLAeLLS1
FoBIrOdwfMot/7ZPbN0c0Y15tYF3PDkKaBwBQHsALQ80LNNny8sPGnr/QJkjsEa0YJwDKhpYemMJ
YL1MWDo4Bllvl4kVtDZY68dR4A+bHoemA8xSWype57nFG4lUJxELgkkVH+fa2NNuEVi0nT/piqHj
6R8tmhqH0S65OmeJgUdsBZP6jAws3KOgjaYdK3u9rP4PPGDsb3IlGaqsMLlvFk9WnQSJifKmry52
cGFkXKA8ViB3hRdsaQcFJTfazXvR8Ox2SFwBc9+vyvNcT5mxrSc72v0r79iOyTXEvuh4YTbcspGL
FnowVFYNXmynk6G8q+l2Wn3NURs01AvJhI+rm55yNYyvdhakrUicAy19WXztnr3ppihBkcvoqra+
B5Oh4ELBfv4N8/h77TwUBW3YJ5xQ7UJPvJdnHyh5MLoYV/aLng9oghTMlIhcla9+0iqbSTEBM89s
JmbTgq8uctUPtdtDKSi4k1wqKLUJIbk0pLKKQDdGQNLnzu1fIjQGRuAfbiIs7uKBSs0X1XE2Q8zq
S7Ivvcr8jaHGdaYCYi/vptgz6NkwBd9O4Jp85wahdTcHNSBq+hToH7UstpE7Qn9QyQQXiu0TW9dZ
GRk9B5SnGKuTtJSDjLLaKHuVQ13PNnEBjfHaSd34QBzrK5vfhUALOjuFGdB2nLmic9u9CTQqkZig
JvKsHyOnewiPxV7COwDrHSHH0o197YPkC04k5hN/bo0rKrfz05SUC6aFWJChUN9OfPVDsWfy9Yyi
m3qyYI2389jfa2zxZGMkUMImH2BlYViJbUjqaC/ZYEfS56Ia96ESfVNVxUmN/FCCollwRG2jG6D7
BFEXBJz5ItpcT6YM2mI8SSjRyZhAytGlD0mUeXkzndKUuujEOiXpeA/hisPtld7cKlC1ImhjpAbh
O4N62TSybkZNI0XCGcCJVa9vBSnSpgutMLjtOC5tR5ISGMnSOXP2SUIJb5bQTWWKDvvtvbKC4rKx
ZlFwAZ4AZVZ4JWNPcvoH+edyIe1rKaND/2zo0kfD1Y/WR+vwjhcsJFLX1WQrsQo8fTnqZs9WM7F2
LeoMxZ0i0rz8h2TtisEd/KXeStHEngL7I+M3zHxy7n3Gb5iDLEBI5K5ubcRr+mRywTupMFjQslfU
4NS/QGDjbroYuxkHIhoeHkWlws0TeAXGOUqltpGBQU6c9xGiXY8OwCz+67a/b59GKwzOQ9ocDa9S
jvQzH938bICMkjhSaycvk5ehlsEMe9elZwXJeYVRj5OhsBQ0w0ASKHekxBMYtXkarRA4nxg6lagj
u6YOva1eht6ZIUVf4nnY+madmhcTEldMzPx/IJMQIXPHw5BGqGY0QDaeJl+6N79GoKRVbPQUOM3s
SF7rSyf5XizIsn3NW5nMnRCBmfeZzhjAetMtYnv22td7S6m46oHsojsxI6XAO/mCVFOp3bQU+Iyk
uiz6w5wJBjYES8lXo2ihlmm3sI9YWHYm4QlKj5xi6I5tMe1lrdsLnIa1wf9xxl5XkO8uCiySGD17
7WjIc0OPs+xRyVPkS25YdpyWdpY/xekiONm3z4LrdYyLJ2nYG+nIrpqq9alKC3vUogMpv81p8Z4E
bWUdF0tqLarypIZ1aZXaUue1UQpe1BezPWiWIHtgIePWQnIhZaIW3gVCOIaeDIZNCNxRmjElnI2L
KkgVNqAsTUGhi+C41v9o5F1QNLekFMuXarM7G5+mqfZMqxCgbHjiGxRu7UZ1aIc60hGHVVeFBu8y
SbZivXTG95xcbnuhyCBu7eq8hSaXAajJwJA4LWdiG2WFeRdl+n4baevgfGMVF4bBg1gX2QSoX9Ln
kVPvJHBXK0fTx/v4v39KfgPGRWRLDrOWZAAjan9RCnkf61oEyptxn6r9y23LNgLTGywuBs80sgpZ
A1ZVJU6+1I46JwKP2Op7foPBh9sR0xt6gVt/cGoOKaMo8hM/heKEVaGXFGRuuHmgnc0zPeXLbetu
ewhuQG9zKsmUjLwq2WdTWn/p/0rHyisawXi/wDlwcLxFQVIHbdkeKK2HllmUPvfhLoMsX4jZIXe8
EzU/blVRVuuJJ/K3eJgONEDSgvWEWO5wD0lZL3VKlJnRehh5wprN5oaGsh1F3zrUQ3i2kxacQcMg
4ToVHaLIZZKljDw1Kt3e710Fatvlk+GgiRUn+O2Pt+maK2BuzxVgqzeUgN3jyOe29EdVcLXYeuSD
8uPVMm6fkXoAUTsD6FzFJ3viM4I6JveyONmeiVbh69n5p/9mFbfh0pLkNGgAOuh/JYEXLoLgsXUh
fGMVt9uULq+lPMJ1tJr/1sPZr+YHGsJGzV2GiwajJsxMi3qiBN+Kf6g35mGaSA2XHMzvmvmlGb3b
q7aVsq2t4mcnpgItsPqCZWOPRf2udiSH9Xi19xhJBS26yJ7NwHF1DZ7fJE5onUI6D/YEOxrs5cyX
a4EjsO/AnfxvLOKyGWNBZT5jEGwo+pcUSbRPhSXzrUvLGxzuQJ7beIi7V1N867N+JOCTiuHl1o5c
DJRgIi8VHJaCgMHPYWiLoc8T+1Rg8O+LowzWTooW8OrvVhURhYrWkAsRaMWciMl8/dcaDnhCZPzu
okuYyBu4QDEZs5TOGWDo0tuZktol2MNTMAnfdnLRwnGhwWinphh6LJyFpjVLckLiFaa/NHdKuruN
JDKIixHyqKvLCMIV0MBF4KGZCuI2UA+zAz3O3NtQ7BPccHP+5tP1spV1bO3q2Zvkx1m+Q3ZrTj9u
owjiD3//aSKtH5sKBpHOC/uPY//37b8v2kX8haeWMr1VS+YCp8ZPDmwsJvKLT/LBtJNHnH/vaZJc
b1t+nmKsA9CMtrBI0lpbnSFo+NXIROV1linc+jhcbKgiTamVAR43Yuq+RBt66MXPAwZuMOBT26J6
sGC38s/wXbBQc2qxhsV9c4AGy1166A/ihuPtfPMavPlnO2WpwyZh3yo5GFB8YQQh0777FH3Xduwd
t3Dy74aT/A9N6NuZ4AqZCxQFKMXikq0nI40ERQMeyONT9UrJPe+1/5i/ED5eaGEcx+w9JjrE31DS
vwMj3PwA8nRXcUwfGpjPqVs46afbW0EQO3gKyUWu57TBkL5TF6Gflc1+Mcx7qRM1VAp29B9P8XFJ
MWADGGqUc22XapCONmJJofi37dkEwmg5mrkp009k9q7qrhWa/aikBigGlX+ZimFbpag3YzslW0Fw
xxSdZdBHloBQUWeNXszYscp91z1C/AiindRpKoFN7A/+sa9XgJwfkikqAlkHINUGO5zdPnrWc6cX
nYubS6dqBsqeGLtUeDZYfSmNNCJ4XUqz0c8WrF01CkLUtrddIbi7jjlay9R1FnvnVO7VpXKgSXAO
g8a97QT/sHOvOFw2thBM52sNcEYnO6D6f7TOGF7DQESH0UNRZXx73UzLMGRoxWOQ4K3LIZXVYrOW
sHHnsyW5sf7XbWu2Pz/+toIiJsHTzNu/b1UqSTLwgzlLP6I9AgQxSudo1WMefrkNtGnIys+4CDSP
NO5nVJqcjs622qCDIRN0EG6eGSsEbqmgQGgOrQJPljoIt2As+mNDersavo3zz77xslgVJGGba4du
DMzvarKp85N9fR/IIJtjtb9ErWypKu7nKsQKqmDczNTPt9dPBMbWdxV7lnqYF6kEmIICDzggbKmP
UUm9S4ngQ23fdVdmcVFujgwoCeP9yUkaV8F/UBJmA73xYSzR3AQxXwQnPF9kjmiUbtNFUDjQqIEl
1Xl+Xkme0W7KnhciPbJj83sr6kDajBArAC5CVJKGliBsXsfIwQRC0BygtF6YvCd5QZOWir4ZFa2C
f8x3EB3a6iQBNZEKLl5pP8jnpf1AIfI0Jg+yfqeLuMrZJuVj+AqQT5zRtFVXJYQHHTJ+CuejmWT2
WOMIrL2kGd3bfijC4ipYnZoM0zIBSxpMZ0lnL6+Sb5pSuXGXnEJD1Ei4tanXpnGfLLLmKR00rOWv
axvE+MBtLL62bbneGoaP6d2cLEqcYfhQep57PCyJwp/IDm775hoKm5Rg2bLqpE9uWT3J3VcrBKHj
eIqNx5H6tz/TZhVkbRG3i5dloTTPAGg8aL7ptM9J66DTPj90Z6agOHxpS4FnbA0uYGzmt9/zyfQi
BdJUGPhW0n5BBzdKZM+sdKvtRrc/gFHKrfci0QiRN3LHVxDNkjqwZa3pEriWjEMsHULqBnX1d2BG
oz3GpqjMKfIV7iTra2VqK7ayo3WO68+dSAdmM8FYryN3kI19SKOeGdV6TIQyPuboEDMuvxpLReUr
gTV88lxVTVH0ITyfDEelfewWwbkl8oo/ovqYVQHR4RWN29wvOEyyh8ht9soO7ALwCeKqwn7qrbNy
tYCUCxq1Toe4yWBTDOpkVTqnNDqUjUe7l9ubTLR2XNQoJoXMRYgPJU0vev6lTyz7NsDm/XRtCfsF
q1O/KYehiyS2ePo07yy1jr6a0KI60AEat2GaXcwKLFdhoO1SvdurGGPEydkWc45AhuJGPc7K04iy
13MtjcPXpM2XT61kYgohVgWJ5NbZCq4/cCPLaCEjfJehkalWNC1Y864Yf+TSkrqRNhIHUuIi5rrN
Pb9C4r4uOlKzVmZIk1wjbb0z6ier7Ww9uLS94N686UiYLIRGEhs85DumWjlPYm3A8g9Z4ukj2YV5
4itxYbfL4t3+1Nvrd4ViP2X1paVBK+LWBJTRgddQgvhlmLlzLvKozXNoZREXMBd5KfNliJkqx69S
Mit0/A+FFdHKcUEyppPSkAk49Dk5dBjnf+2Qt5zpaJ2Q4J1RLt8x3aLbi7gdbFbmcaFTKrJ6Diys
onzRwXlh2YxuQzvH9+lB2s124rHxjduY2+74+8O93uhXH65JA12OmKXlgmc8KE8vqWMZjhF09mh9
uY0lWNXX574VFoQpLYwOw7xcPs3V5Mxh7hiYk0oagTdupw/XhXw9o1ZIMx3nOqpgVePWL5pbQ7q7
dplS0i+1GFHqL/D+15+zgquWupybOYIupVY8app0rtLeD/TqcHv9XoVg/siUV2Zx8TTMw0AdWcSW
j+aRHUbSIxSFzug7sBMQl7YQ32EK08EDhCV31iF+EN0NthgKLX31C9hKrCwl42wZBcUnDJ6DZM/0
UtFAtWONTEEEShrZnf3eNz+zZY6F+0PkP1yQmZvSShMWzxSQ8BPJzTXJobnTxLvb6yz6nFyUmWQr
j7oe3tP234LxYOQ/x+nlNsT20bhaSC7CaOh8GEuZeajPBi8Xt75EmC5a8GSlPzANJfTyu6pb7QaR
eN5W+ye+ITHAHYZ/wP/99htGeZMUFUt0R6cr7cUF79Xe2Jc74ulfLIiFgs7XH8FaHJyhr+j0+9uW
by/uFZ3z4THtpNiq4MND+kyW71H3oopGgf4hjl4xOC+dyUQjqsJCS7F/MTGz8SbGmRQcen96YbN3
orx6+2i6YnLOSfpqMCSWVzPBKGVvHkYfJHdiATh2Q/0zBlxxOOeMkjIlfYf8Qd1V6N1F0xuEqQKb
CVOJJku2U/mVp3BOOtEMw5FhDpvug12PYUL0lgCL9QtkjqivVeQY3OFX0Aw9tBYM62nrFMkXSQZp
xiDwPsFX4u8LJLI6U2K5tb6Lwd+e7nK8qyfH99BmrfcYf21oSMZGneCB5kk/tqB3k84DhEtB/ODE
GAYQZQ6CteOvDH2nEAuxEWaVZzP9ECm7WXm8vW83bwtXX6Bc1FiistJ7na1c+ZeafJ1S7/bfZ750
w68pFxdAhJnoY4H9UyuXiRyn8pIUzoym49qEWryoJ+EfMoTf24hyISLUI22mCYPz2JMSU/1W8ExB
7eas2vP+HcrSb/yBiw75BJKWAZyqTiQds6qxNXIXVp9ur+DWDPobEC40FAkN6rQAiHqpwMtRRbbk
saN5Cm1yYhsX3GVfF0xRPYvyAtHH4wJFm2ZRDZpBBNy0P0L56iWi5lFTwWMajn/PofJkdOZ/3Mlc
uEj7vqepCkhFhQRDf9Llg6xg7NNb4oPR4MHpfdnrb4/hCbPnzuz1sgZgGx9UTLyVjd1l+6j/IviK
gr1scSXKsZJDM2T1V/O0YHQhPqI/3GWdaNNj5zEyhuyk/byNyRzjxt6zuDupOXdj0sswDdWx86jL
O9Xo7ws8d6GU4411Ieh3Y85+C44LJf1QaBAoh4VpV2KeBtKiQ/cSsbbgQKhGtdnPsMp2LC6uJI0m
zxOLK8pDn9mg8nTCr/Rj480uU2ZgbH6izaBuhkpThqQ4JLgNdCDD/lWSzPagmeclu8aZF+OJXrr7
Bk1CIGdKXPK4nJfd/FkGFYr5ZO2U3eDJIHAWZ8vbWdDqZ3CWd2OgdyHB6d3gjV59LcaFqT09vkaC
HSPDnfciEvHtuLoC5eJqbM5WLtGCeW/7wqbvLNy8Jke6sNk78ZV503NXcFxclUuSBZoKOKPzBvmY
GrbZyfZQuCoJBQfUpteuoLjoSqvWCIsFUAOuyOV8HLtTnH41RcRX20nXCoeLpQHRwqiLgTP5jOVN
2bPc1XzAk88u9JXD7Z2/faVcoXFhlFRVWCctfNXAsybmstVdfi7cj6HXQHE0h0qu5CiMLQ+Nr+x6
J9+JntZFHsPrfIz1QtQugL3JYbzM2CaMh1f6NjjhB+CJE+jN+Hq12ODia9SF5ZAxD2Ud7v0RT2ho
swzc5HsHcWDn9Xnm7h0KYpa+wuQC7MyEYaaQrXI7HWkU+2nUn2Sl8G9/TUHg4SW3zHgucogYIrCq
p6J7nAuBt2xf/1d2cCFlkitsgwQALMOQL+G5/2Z8ClzlnGL42zdO/zerzGh+3zVl92YRudAih4kW
tcxRwM9+zPc1Lqz0aXSN13FFUcK2vdvZ8Ai0sfQ/pOwGs5yzuUdjZ9Yd9e5rXPa2bDwnjWiKRIDD
1996qwtiC6chqhj3Fr1kGJEuA78ScX9tx8nf5vClN51StJDmgNHlfTf81GKvSRTwRz7OdfrvFRHw
ma5QnK9nSy6XY4GVM/Sf0PpS1GMzCnoltv38CsEdsHpDAqnHfcRJC+PnWBn1fpis9F2b6QrC+Xpp
ae0i1fD1sdX8JADvXGr1qX17x/5D9LuicE5N9LlSDAsoyWFwh4/aXjprOJvBK/LapqCJsku2NH/k
Xquvw/xxlZuASE8maoWlC06stbM85Y7uDvvu2LuMD3wUPquKALlj0xwW0oQBAKeHzm0ObIhjsOeH
ycGB5sS+qBQrcg3u9FyixphnDY7e5tRXjeh7o5Qf/+M3485M3cikcWTfbATv6gEjUk78F97nHhYv
sdV9thNVRtjfu/HNXgt6q28WNllM6YwlhI8c6p15MMCElfrCk3gbBypp0KAkKiT73vrGpI1TFtQI
sPKuZwM+aKAv3NALd+lzDaX1xi7dFIzq9V1yFPHdbH+2KzT32dKmHZtRQ66aS5Zn6suHLmkFcUkE
wX21MlfMOIhgXTAQO6zj+yweBHFpO7X4bQVfXVqsTFPNHhBV9aVudbswSltCp6XA/7aD+RWGy2Bo
lKexxdo9osPoQT4YLcYm6N9nu0WnQnOJPCiXQa6bSPa76kxg+v0/D+HrTF2fq6XVwsCh+5ygjFER
X08E20vwnfhCU0VCENo0cAWtG22r7iC3JCgdiBDY/1/tp8xANcbsgGCEvV0Mz4bl3f5CIgAuqNOu
V8YxZbUJzCWT+5oKXFnkZ1wQJ0a0BAFbIqm6QFlLm3Gmu7dN+Ifb4/VTc8GA4NL8q7MiODHWJFCb
Q98+drRLeWBx+/2XuSskFwRQJNObsYN35bmyo+MlIV+W/r4enqTi+23rtrOuKxIXCzSllHo1A1IS
Sk9lKB8GLcbYJKTuB+3xNtRrW/Wf0fs3Fl83iqjRFnRmWIfZO7WOv9isI2axpb0MlhoVFFhQ+NpP
x3Cnfk4PeDS4s9C5/+n2zxC4JF9VqoKpnDITLqkNx3r6JJTXFLgkX0LSZMkI9RIuOWl/KdpeHj8l
qaCdQWQCl/XNXSCnBvN6gx7q5K7vBU/h26Wia3TjS0V5JNGlabBGapuaLolRv9TKuH0oWhp7U9JG
zgw+URAPBiBIieJgl/T914HqrS2ZXeQsbTM5RjWJzkbh7+LCidpUltWBI92RInv5IZU2Szm6O4jC
egtxZ7fDbUtUxBJ9Ty7E9E1IB4l9z+41xCzJyRJxl26mG0RRTWj1KpCK4swiaYaB2xRpFF1qb+k/
oNmzG0O7K/DCVO3b+UGpBR60ue1XiJxRSdwHWcVSesUcnSXwg/5kyim06Z9ubzYRDhc7Q0IXtWeB
bCoGR6NfRs3vg9luiMCe7VrRyiAuYiZtP9dBA4O0h96LcSVGE4Bf3oe4O4gv4JsugfdiFDUhU/6H
RnlLaYENGGJ7hPU9tOF8OQxPkiUSQdlevCsMCwOr07mJ6ZCGMWBq0DZUfW3LEert2kMuKuiL7OH8
T4+7qYsSdG3U8Sc12ynFT1USnKIiCM7hSjWWF2OELa894cSylfqFWCJ6+e1mgtWX4fzNMuIa2nWw
RA9Q5o0+/pKUnXKbnBU0vfSQBqPoe0ckc0QTHpv99qD0/O0VnAt2ZphESQcTWy/5OB+RWmPGV/LM
e/MHDnFUhdBIIOxa2jwKCLr4CaWYZeKfV8nSd0nQoXtC7R8L85hOgo0l+vvqWx9UpVFZJBV/f8Qi
KkNuj8budojY9oyrBdxhVlZavGgtPlmDanKXfBvL/0fal21XjiNJ/kqffGcNNxDknK564HpX7YqQ
4oVHUigIEARJEOD6N/Mt82NjN6u6K1IVnZrTnU8Z50qXIgk4zN3NzcDr55/Eoc8u8mErmaqfxpJe
1oVd6O3WtwCmPzMN/+xRfdhFrre4q2rxqOx2SkEby+3ws0mVz27jwy7yKETZOMElOrfdzUMdy3Y9
LZj2+Z+9kg+7yKFh07c2nhYmOVIa0LiGfXEXvP/5VS7f8i9w8Kel+2G/iMmvTX1ZWhsdi3mhcef8
8NYxQSMj7vr/TqLw08U+4FzabONkLjQEyzPHyDdp63iIdeMni/m/CED/uZo/Ylywe/0+uCw0yLqO
RXMDPlrqPjdfomzNL21nNJsKO7/Qbv4b8t2R/887/IhrByjj272LK7vhkwofm89A5ydr7yOuNbSb
9XxZ3oK7R1l1icOsK0Xmz57gL2k9P93Hh3hA3AC1CY03ZVLv6ZJqmYMBT+niIPVZieyywv5kBX6E
uUMZlUJz3NLSV8nq5Vaw98jeDc99taTDZyjvswd4+fyn43xqbROOF26kCa/74BzALbb55OF9sqWi
D/Fh8heBCXM8u2ZpE23db/ajil6c9sfYPP355v01NvnnOr/8JT/djBssm3RmPLreh9Zm09zXWqAW
UsOEbrU/CUe/D5X+2Xv6EClIbZHRIXhyOnPy4NuamBPN+32Aplz1zpMSNi9Z2PzO/eL3DYwVP8sB
/ouz/Z+3+yF8DBBOENuFVmS1sXuIcoCxv8v9hjDCE/slG+IGisafXffXicF/XJZ+FDOCcbNGfwyX
re0lXqpnu7tfpyiu6rxRe9cc2v4TQsKvq/D/ufuAZf74XlkwQlBxwaMeD9E1TEvAuZgSWnQn+2Kh
9Hkry/7TLUg/ChtF6zht0XR5tbObIrME0QkOyusSN9BNHXkadlBU6r8F2yc3+uebkdofoowF342G
X3jRciWZVT5XDvSp7PTPN8knC5faH2DH5K6yXDdcpfzWHdu9m0Wvl042z1gKrc/DdlW/TIhtIqU3
9q75H4LDf3FbKptKkf5CE/a6ZxcmHJ/RsD9bnh/CzTDbatMXRglq1F3cO5LG82j2XofC6xgUam12
vZJ7Ei6fRIRfL9Pw9xkVL4DF04fwE3XV3AQRlo1/GxZb2ufqXKb0HBUE2P5zcsWv9/9P1/sQgWZn
CDcrwvh2ve+unOugiHLxLcraXfAG8hNIyi76HZ8RhH8ZY3+66IegM9qkAwcCF7UBJvWcDR6sFsBN
mJ3sz9fpr+sq/7zSx76KB/Hikri4UnAeTu3NRcscgpxZt1cn6D1i339WPv8lVv7pgh/CTKu2sbUt
vD+pvkfWSXuf3NEvT/afvv9D2oIJddGy6hLGZiueqiveZ5w++ew4j02my/2fP79PXpT7IZg4s1XV
BgJByWAHCChpVe46Askt75Pj/ddVjp9u60M8GWBCG4QMKSa9v0i3ODuMjWQXgV3n/HkD8Zdg4qeL
fcArnjWXW+Bflp/3XPuPYP1hxvralj/4Z8H410T8MPR9AqlPuLZ8uJTcWAjrHgQSv7g4SvTXXTEc
L0z84XXMxc3v3rZFfw6umrP96eF++fJ/QRc/XfxDFCPN4PTtJUpaw9O8FVH7nXx2rH52iQ/hipCR
SXWZ91lXq1hWN1v66TgF49/Pm//1tvzv6r27+fsfrf/27/j3W9evAwf/6cM//3bmb0Onux/m3y+/
9p8/9sdf+tt1/97em+H93Zxf+o8/+YdfxPf/4/rpi3n5wz+y1nCz3o7vw3r3rsfG/H4R/KWXn/z/
/fDf3n//loe1f//rb2/d2JrLt1W8a3/7x0f773/9DSP4P23Jy/f/48OrF4nfO3Ez/d//0/KXf/md
9xdt/vqbG/wl9AihYQQZVILTHt82v//+if0XqHGgcAKdF+qiAou333aDYX/9jQR/8f0ghFqHA6OO
SzdDd+PvH3h/gay+f/H9w4xk4Lnhb/9x5394R/98Z//WjvKm463Rf/3Nw39/XIE2DjAPA5cE80Rh
CHO7D8sjdBzjGqZhdCwC5FdfaqZfArmJuGT+PVwUT2W3oFFLY7sTL2sZFouw6sRd3DH24N/RaTIc
pL+bmurB97uYe33uWtvJ6qJ84W2V0eA9pF2M/DcfekTCfrnpPAneHv0S+mtaGpmtvsiXgb5tbbjv
OnoVjbFk85XkTj6NCqPuNGlqejt5TqIh7+bMftYo/45sN2N7HCNwKV2cHF77wOZwh0xRpNrvD1O/
nioMJENZDyr1tIyV97y2c+EGTh87jfekFvPo1reW5RcdL1/UrK+GQRd1Ux7WUsOERafdasUV5Sr2
wusJmp5qiRIhrcRE3+m1O/K8qskR9fmdXd7U7G7qojvTjwe5wiA7kAltu5io6iryLwX1KgmnDn4d
2PBx2dAk2PRJDiJV2ouhILUf1zadJ551U5lafrgr9ZIFwZzZWsRVI2+UC6Gs6rA65raF6P60lZBb
DvKaz6/eZD8wTWISib364kilknqcRVLKLjHlmKPQdQonlYG/cLtG/hDzXt4M9ZqDJAu2RGOuWFPI
qk5HGVSpL5q0YbB3FPqud8scy/fZZSYH+wqGRTqVDd/3FyffnrNYNFva+lFsYC1Bm2eBVdOPddJx
CEOXUbIZMmK2EKMxYQDjQT/EoyeokLo5iZpbMWEFNIOG6IQ6kwYKBp0sY8z8fu8IzSzJHz3cBaSE
04rYgOf3Y/219LdTENZ7NYX3euAJV13Ch/HBYEifWSyho37FebjEjLZXAsKhOrLsLNqitAyb41J3
h4mpm4E1e2+os9VOQrp95aS8ItqJmy4WTnRNhz5zw+F2qvwM1bRM9+Rg1+g8zVBij8pj7b0MRBaq
mRMxvvRafKuX1ovdSR4Gx9rBMkjE3O4SNVmxWw0F78iBQbhtBrPS4olurKPtVVfUsU8dbBhxNpXp
5OfbRDKpoTyzUWuLo9qcjSH39Qw2mls+QD40bQeVBDW0HySHcIYq/IWnRK33qzqxcs7Dsarinjh5
626Z2SooJFXHoHsdFztp9ZaWG5WxZdXXzHuMdPjoN+tB0Uij/y7vmDs+ase6mflRVbtBqiXuZLCP
eJvpsbtC0nIcVZjXzfDCiNp3VN9Q1uV6fbOb4DvhFKUMeN5yq7xSunySwdTGfhSFDzW18lmBo8MJ
AKvLIIFO3DbxquFxQTRMxtLbR2Nmh+tjZ3iGGY2Tp00Za7xZm8BgedUHx9BrTZbbUrSZAKvYHaIl
1gN56qTahXO1t2i1c53Ajg3/5vZfdFjDf7XOpDRfVMBwrkdLUfdLYdlfgs06muhauJDT3274YL0z
uZ5gdHfuXDsdayezvAA6K7uwYXewkjWxLVGg8apXe9yejYOCUFC9s8BAjGXqZLIwFAFAYyFlAKQC
0ZRQHRx/Y2BARyCGCL9N1/E778tbNVQ7FZVvbUB0oiugXN/uMt+tHiJveOGNgRy3Cq78rn9T9b6n
wdG24HjvOH4marNbURqNp5GgIa8LbvSx8WyWTR6Zknodd65kD51MZd01x2hum6wJq3uQeg9KffdK
sXeFPtu+MRhcJYPzVQtxGyl9R2cWpS2d7vxpSIjocn/psoulCIww8k3096LuIWjSgMm6ZV7dFNMc
pd3A7oSHAYxZ7lzXim0T7QYvgxPQi291eU2dlKmLpDS/9UaaetOa2Pb6hZbs5HVNGpR9HHo1+tRD
svDJTvkX4w1tCpdDC4JB3vc2xDYQm8IsK18ryNBMLLdK2McvLy3UpUzUHUb12lbfo8lOqm7PNDbC
+tDOD0bwopyWzLICaKzBCs9zj8qBMCiRcYCo5LrsdlZo/0gVbXFtH8UGCRWnHUjcBG3ikvXQDE92
SDD+9m1CZCOrkzCIM62eFw9sTKUaixHOJwN4KzAMOSwbKQLANrPYz2696tjvyROl1kmZMqN6OCzG
vR+mbSxqju2xRa99sP4QxLsC47uKN7sNk2l2C1rWa+pjKVMWYAiDBUm/5CKkqEvo8ezK8tCy7qu0
29hZ3d2MyAZz5qyCMIrfQ+7SKVhXJc4MPxjq33msjSvJr6oGIXoLc6+EdTNdhmcv7H5YffOOmYSn
em7fSw/K9oLAYkmoextmz7HFmm/O0B9QISxBxCh5o+LGF5k/rDTpRJMbZl66Sr1GbuikIArtfE7h
gY5n3Id8v81sQW/g2VvgRNy1R9uw1NRWMUv8wRF7nKlTLC6ao8S7G0L7XPb6x6hMEtryVpcPglcy
ZkySWJX9ktn98sO26jNfgQ0Uexv12sfNUEi2vsr5uTcBtOWn3K/c3NewgC1ZppbQR+yoH0QQoa7f
fplRBgcXcQrCFGHo0NXXG12TgA9LbGvrxadxZPSONdsehJ4C42/3lUNFvOm3lgQsrojKu9A6TV2F
62CIw58TylkFAZ7hQGi1JdWwo8umE39iL9Jusl6td2rts0abnAfuCzUQk/Onr5srrqypxRuxui9W
4xztsD6uxD/5Uqba4anp2hzBlOTU82giHYgbO2hIKHK0ShkTQmRqVFelcKmBLEYV7AIfjBWMKqQ9
DCdjECOKWZF7ztkubLsDmG8P0dRcD7a3m1z4TlJ094Wkp0pu6YRB7nizzNEvw68gS/lZeJtCGOS9
ssJDO92Ker+4tAhW99yo4RhIKDxw9M973izJZOkxFnbzcAnkdL53R1/GSOPTviaxU7P3sNL7ljUp
nenen++6svzCFxhTl9OVo5rMKCzjGlSVeOvcs2O5cSSjU+3KZ2vsH1XpPXhi/MYipGW83Xh2CZOw
73gMLMAALGmseuBZ4IgpUS5KXA5P2uhx9mnCBeQ3G57Y0T6S70HYFzzkiW/eHeVmvn9u1xdwHuB1
O+DkamgsyrWQ9natG+fa74eTy8pdZK24mxZGK6TKQR26afptb1VZEz1CjfKRLGESMPc4OCofpxKr
3CoiLCapRGrwMDbxoAL3apT1I7zb4424R8s1tzDliLUFvkMTnVspDvD4q+4tU4yK7/wgulO+e7Ia
sAertTp0M0l4d4Mk7NlvWuCXssoDQCk6yGvbY8+6giNlyL4jSdP7qO6zcKRR4sMWw8x5ZEkopG/d
a+9GdaJqGgegQAQ4honU+VzqovFo1pH+G7YGHTAC7sEvQS8NaBJzam1RYvnbgwNFhawMlJtGcvz9
z8Ip2tiZPVqHkC+PUa8eAxMsd9NmDkx4qe+1AXidfp15ukeTC9h1Q1Mt8yseqxG11YnnreSYg+zV
zrYhvEI3BDkKpbvgSuKFg2HQC9gCFHRjTdzalU6Zx62d9sqvfomxEGdM185BnS2sHhqJEz6kJ7vs
7sbGwSLovKJs2Ln14I+zTdnY8sRU6WIB4mo36MFoHePB1TwbG6DupX4r2/JVVOQgnHWF5I11mJtp
O6KNltTh9L0WCTSUlrik6n5sSJVpz+aJ5OhuOE7REne/OA50DnmUjhZDQKNj5rgrqLo4fJNelDeY
GqLhYzdaUEkwNA/F+K6onUwarIr1bPVAJymMU9zoOJfV7UrGOJxwJHk/FI6b8jKEMEeZ3gL4JSu6
J4g5cTC7b2Sdx9gJhxatWJVRtRQO06jR66eIiaN5omN7t5r60Ehyx4F53YE90LA+kcCN2VbnG30D
4yem5SP4+4dmtspk0dZeuC6Ogk17KXSZsYmq8gDFkuXJbECmoYj71TtINzCFmINiLZs0NEGuvOmp
BJMvRpplHT38CBBdBg3wo0Umk6oeoNQhOATUzsgWBT2YxFi9kbG9mRdMHwKUrweo1hQVRWJBWpxR
c9KXYI0zqyj9OTZLlLvRk2OsfIrelo2dxJJtKsB5BC0mwYGYFgtg/577draJIbMoDjMmrFTL6pHZ
226DtvBa3tlrKbAMt+bWDbYuR/Z2kuX0NLLuvu3c3AnFs7itWLemXSlu+2mqYGlbP/jRFsboP9YJ
HuEDHegRNbAg5y7Wsk4jMx7U0AKglCU5EOd1a8mOYRC8WBayr9cv7tbt69rADS8K7tRygfksCZDk
up764dtW3IQ7hnhEDD3oHacbTwLzCIuWvYnY3hf3JkTbBxDvYZx0Niy6mE0DdX1xHS4mnmRfNBBu
aWzo0ghkxyZnEfrlW09OIqhuG7ntteOegyXAXK4VYw9SzOtYJxPgkkDDG3Wu/OGL5okTva8EGyAW
3Y95wjC+EscSC25zWepBImbwwQE9d9rELiKhW0KvWbPMJl+HBi8NcHaUEkGcpcSjLxfUMekoXoM5
JyuaKtODogkNXhtqH6hTxWys0E1yE8tuE39cd70DcNBMOZ1IyqpstZy4Z+y+Ixh4cwaoVKxXlWfu
ynC4L3EH48yRpYo0hO4XFtUGaEHQqAUpAWPdmeDfPRIVJe1PaiG3bGGngEwNkmhnSsuKHAEMmlQp
ADCHIxxP6YD0s7XGAp+K75wuZleLKmXidRb3Xjt5sZms28pmTuxu+57YAli/TMd26uO5/U4x9thE
81Gq4HrxvG+yj65BWTlQ0z5I0h+HzV1hFaOeHdCQCWuTrXKO09LZ16u3YTXIGcfgqrDexJK0fMBL
3KYTqe10uvgBEO/GhUBQzIh3bYfm2h479Bu27/DHPAWKPqBOBClcm3/jut5rPp/HyM60u9yNi98c
5WReq3DA65bNEhtW4TBowgPuJcWIcwaifB4Yr8fEpvdoOUC2xn+r3Q0avv2+8YeHIYAHB9lsIH54
1K3q69TbzwGvU2X81LEapKniGFrejmuQdyeVQ0a5cIJt1zX+feAse3MDBaotQx/huh69o9MA1C5L
YkBel6h2EBhVxXOPi3okdQfvWXvtzt2mJVY2T2Wv7pQ0gBLDuWEIQnwxt10Ls6KlM0cMKh8JbHi1
wcx7ud7Ai1DE02zdwCQRcQFgMCaVeJqZ+1CtPSCPFcBlr0ZCxawzAQsjxhTgAfUBPw1hqR5NftEv
8FBkdh0DeSXMHLYlQNANveo4yG6NVWjfTGFAd7wPqtPYpBtboQ87imtvyuXSFBqqLsgSVNrWzQH6
0dAg8Y+6q1/dmd6vwBquEJluot3mIPHnjTz7I7Fiyit4f8obu/CqElh6865Ar9pNnFkANu/CEbm/
NX0upChm6j1W3fegaa4wNheHut8xVuLX+2+OXtOeky9erYtgxonFQhgWKxHX6/fKttO+C4vOPg3m
xdJNMgfWXTQYH3nPl3oLsY5RDWP+mIy+b5LWc15rYe251lVSrQzz4UEK5Xt5WMibXsyQLsjPYleO
D5EekIq6+9FDhLB95yxs68VBzgQwYoZdO9y6zI0JnMiNf9borDrsSz+saV0jGPlPRvcmlshzOC9P
isRcsqKbT3XEcsD/LGC4yeapL7/19tdOYEBd8PZ+EW4+YFCqi5ZkdGUDcp8N6Gk7K0QBZpJP5SH0
2JB2VY2qpHQwGjk+DlMrMjLpu4ogAVRkzAxRZ6dxT0Sr22nRw652g4PDLZ4KpBO20+3nUjx5Oroe
yq8WEA6ScetRsDnKea9PTVn+WPYKFQsLHK8EPWbU78R257nsLbTH97CXwD61X2VBLdKSI271uk0s
WqPyQ8N47dcy3tj2QwwVCn3eaexvEJd3Zr2RYZVaCia3oYUqK9JpVFe30EvFDP4YVTcjDxCL1xfU
bzMHt7dgRQLN0sd6rV6bTieeG3uSH0RYwfA796h1bUaWjhM7CxI++HVzJQWNw9r+XnMkvyFQzalB
93uqQycebfgnEo7yHBRUUP81ux6JzdCxA1fIlYwHh1OyXg/DV7zis4XqA2x7Uh5G+Sq6IzBd2M2Z
qr2CMzcvuzBxA6D+VsADb80IOVdQwcNxdLNt51BMgBEqXRmwJX8TiP81G65R0UZYm0WMDFOlDZgI
MaQlUK2hMcTnACrtbJr7KxktuervFrqhBFmhzoejUHAvblDU6DhUS6a+Pcl6Qg3nWlrLAWIV724L
CbkF2DcQIoilEOcSNWV3XQ6eRrG3x+xLrOBpLMMt70ClV2HM1jldwqdQlMVWl5AwgHUfLimYzGaq
EmQe98bsZ21SyL4DuOhMV2YnrviG9ZCx4KyQhxnR39B6xsAIskuJdq6+cPTbRFlJHxJ4lpym8RGG
8PHEZXZRglRjNnXZCqMnMewjCqp0PG07YLCkm+G9NMJeSuw4tAQXKJeaZU4j7Sb9VEKytI7HUWP0
pURFCRGH1fFWq2Tc2O4i4d+6Opt9K1+qsdiGxKlIOpM1hYRITFC48vp7p4PUkJ8piEGGdjHZbTbM
XxQqEjjRCuiJI8mCMsyiktK2Mps9Nl2BBbkjpXWs0Il0FgxC2Tof5Fys9s1i316cRmT5JEwPAzUb
feUutYiNdwe6fvRa1m5StwMSOxCUpmMZ3jSNzlcO527yarjcN0GJuWYuz4o3gLruI2vgwt6qM9D5
1rcZhPULe6phZ7ri/8vM9pa0FaJoAhdrD9soWjJnLK8d74dudWbxB12Hu6qlGVKMtIXaUcUebYfe
RzLuwe73x+Fu9nQe0CBHRf4gWbRrxJMa9wvtkfKZfEUdm5/q7tXfrizzqEZxRqlrx5sbrptCbXZi
gu3BYGTV4Iyag9izQ4zjIjKLnTthiMduntuwO7jLNzmsQeFU4gj8AxeWBsqGg3/uWtR0tvZhGcgd
5NVvZktcwabjVM5lWg7WknmOiJLA9twDBKivHNeDk6bSzxixu/IVhJuWEeGoX8WbT3HkV31nxejs
nMu2euhQulYodQ0AY95aXc1Cwx1qrPqDXlGggPZm3PtOQln5ZS3Hl4nNaSDXKIaXVHOA1y/W6CXZ
K+XbHHDkPgHAN+Q7k7Jad5OsAa+iNTghTTc+KJV+YHITLsWAtseGrtG2Omnd2xjN2+7arpzjpfSz
5U1KFkfLlG31t67eClnKvEf4qIyJ203ny/RsmXM4D3kfioKsQHpolXh055mvHYN1TX+I5M6KUOkB
X5ijUhBC6QfuqfB9c86BuQu/cfIEGLFnyIQmveQd7/uYDvCxQCXAtqpi27rURWWpbm7tShaRo9Ig
+urAH1TAr77q4UOOLtnk0Nye1z0PalQ15XVbwfbAbU5hm83oT5EAsqphF7dwvU8391JJpJgLhAq/
ygZLnTnX5lRPFjsQy/sSBvpummckGYPzsAkWa9QODxsR1RGQfc6mCv0rRzTAkVjijqNRzBs2jV4P
ReoIy7miKfvw6A3NF7oEDkoJFsQHJZoAwzTDIBopU2Ip24GesTMmkZn71AQuygHgJcdr7Wy7sL4h
bZuQbeleu3FMQz50J10TlP4slLrKNoijQawP3eNIaJtNC19vpXAfZrd9nRYA5VUvdBeOLCimFa+e
q/lm5RfoLBCwZCUPoVWhR7bMzS3zdovb+ScL23rVJX0o607flN59WFrQ+KPkHZzscx01wzOdmy/M
J2+hnzKI8l/VvVfhidVWPK7dgzdu9c3Q4207Lh5JRNTLwoTeWaE5RfUor8qphFpPjfjWuAaVWwNk
YZW3UechLLrSZJzZ36TuTDrNU5iEKOUf2KLhjT6co4YMECPf1gwSBDMoTADE29061PZudJCOe3x6
Jfa0B5Ke06qCRDsY+MNprNBc9vqCeNFzaVqk8GzLKXO/jnrLgPV1OkweeqG9QWeukXHrAup5A5Lc
cGKxMiNkWvT84NtDmYh9pGmb8xrNF+bu6Njsora2D8px4kGOIYbklq+rww/OVs0x45Fz0tVBnIWC
p64Sls626c2HoG4yaMxGbeZ7GbZHbddubLdtURmJLqQBXhfskUMYI6UtaqSLDUTvBDir3RnTLIPN
8nkl2MXDPYv64QxCVBUT28mWTfBDXVbFRKPvttcDiPVSpEIMPLWD6U7CgRFlytaKg63/xujKClfh
sF309LBZNc3X9XJiB/MS+zQCNKJVFA9cYRnWD5YB9vKUl7WwIJ5glXEc7O6M54MpK7/C7Ne4ANaa
DlN63KpTjAkMyMR5eajxuo3c641bReijVqhcR4K8iGrSWOrvzoZDQc1BBE37Ol9gMhLTOUfVkUDF
snwvJ/yBju70ySNniXRW9x0838ZyKGiLp4S+J6LY7Ya1loYl0uMZCsVQbwa7WrRRUjeWwKmI3+tR
uMxbZsfhsNooy6PZUVbvUy3NuRsdNw+n53Vjyw+2nTjvCnft5FEGyxT3AwJJvfLMOFLHEtPYedBU
dy5bp33fFr2tKdZeEwB1I4tZIwirolyyhe13fgFLgzWmGus4g7F4ZtmD3PWmPrbEhJlvtIpHH1AF
oReZ4EslbbgwuQZwx+/VwRbRaQnWfhfgQSac0hL44M2CoH0utyjXYOKsFIYbpJtxeyOQObzFUfQJ
UUUBuAVfZI+6+Guk5LchKE9VZI5Se/q6Vu7dMF5qptNy6jDbF9c1X5IOrlwyQtHKQ5MYON6Flo9s
oe3QNMU6yy+DNyx7YdsL9KpJwsh864Sec3aXnHwjfMTOn8INtd5tyyOom7cjKlGBjTsMy4cNvIRT
UFnF5iNW0HUos0Hqe+r1EkcnDoTVbsJ87E3utQvEU9GxXmruoLZ14qgwJr7Egp8WdsWnyLtZHYuB
MiNUBh1sK/Y7Gu14NYtsRl0pLUsmj6pfk2ae/djVGLQZwB2Ya7pkwkMu0s0WknKCQhZki9CwNMij
BE7PcQM/wNu6K8D4IHEXf8Ypdk9xH547WT9AGEFX+OvSl+zLFFEELKX3tnTsBG67kNFFEIiartvb
5VsT4D1vIwRfo3bZcxPGwaiupsVOLe70e7MEbWrVIJlTVyaTHdUosnARS1QIY2/gTqaGJhu5J9PI
6wNU9r+29v7/MfdlS5LqWpZfxG0QIMSrOz5PMWdEvmCREyBACCEJib/pb+kf6+WR1VV1bz308NRm
xzjhbhmZjgPS3mvaEl/tLcoNBzXy2sr4V8tUsCYq/Bz5DAKmbIZtnPzGhF+0Cj7eIJXwg3ZmA7wt
PCcv3rD0yGQIkkdEB1YmhzqZ2K5almQzB0G1MhNFwH87X1Ms3mtuZbqNuyB7rPySPerS/kGAlSp0
rqoVGQkajkieZi7IRYo9QvwgPZhyvcn4lOymWTt0BN7fyhGPqw/bJ56UHPqCfqPb9zAiy8WYkVxd
L80G2GmKczdqN8fDWdD4ZaxyWbQy3esFJiAwQdWG8dlt6WzhfEd/tk9tuVXGuLO8Hyht3dnG9o+k
02vpYrq1YdDs+5xEW+/SIsR98dRi1A4TmG2L4S58L0JMJU6zZlgrvXQrFa1dEGHqp8zmdT8Ax+vC
djqFDQgZKpJu2+YexEQ1QdYKzUPeRGiAwT5uphDSemlHDAqiqkBjJ9eiZq8GtSoQhDDHk5nhC0GZ
YRjWtBz6ZuwMBuQKya4+An9ZphqjjVKoG6z7zVx2q5k8czeAyFKCbwKVlqty7IczczX0K8yBl2rY
cJr7m2k0ObQ8wyQzB/In5iQFMRT9hr3OQxzx3UJGchqC/tM1B6YXWgACA59pH8vKHmUo+sMSVnJX
V4Ae2ZzblRHnsSPQEoKZF9offKdDlNkN6mnPtpXL1Mb4rFrZkE7bTgafyxCLK48+6aDic9umW9ws
p3wkbEMTf6WdBoMEZ/CMUzkMDWLPUX+XRaKROJfKst2V7moADN18Wt1oRwBhZdBpIH5Awk9iwlWv
x2wzAg3aRA3qX2Gw6eT1S1sz1NsCTHWNlLkCI6hQA4lu3rRLoCA/maJdXMdPOfitSyTKwxg0K57n
2Kvi4b4ILtCU90C+WY1fmcGP9WkXwzkFiItxLC4NAuJOLYckJtQWIK77FsocywQ/z9CMbayM0dGM
fJUBKAv5gnXeryPJkIaeNnzd6EofoDmcV57w7JLIfDvrqt978owhqfVD26I6wfqojlqcPCLi17Zf
YLYEwuEYSG3LzHMX03PLRtzpUr9F7nutmvQR5vG8DtsDm9S8pspcYTY9RHk977rG92idjcLjjfHX
VZCeUGWux2w4pzbXO5w3VlqTAPo3ub9zjLzoUlwAHan+VOezBVy5LOvUOmiiAopbQXebeuyrVTDN
IHTHsF9PS0mLDgNXIfBaQZaS7DIMLFiBhH31LLnwBU9RZyEdEiV5CQQAkH7ulmNU6Q/VY4BTZVG7
9NB1ACeXh8QOwBI76HE7CrO2oxsoZ/LHqGTjvQLLNs0wYywvIti/j9B9KcLY6zyaKxb6FrvbgtSV
OTrHCvoSK0dg9Hx+y4z/iMoBg2uybwOcPDeh/M3cc1IZb151M7+nfV1unQENHSOya8Up8ChnSwbS
PEPrLtt85fLlm3Tpg1DANzJmijGtsb1PAlHiNXnqwhSLrLZbNscFhGtgjWhRD/VT1GRIpLuL9nBz
sxoJBint1pVpIXqocOgA6WqeSdDLI1J4Gr0e0TQVQ9Koo+XRuwVkf0jLCL9T/nSCSnzXkP+Zb10d
/ZkRN+dNtk6HThae9k+LbxugKQCVnLfoF7Dlg1Hv1g09EJOFp65T6xab+wVoQdVm7wC5IRSyPVSE
8TBc5gjFTMpQJ6jaFdWAnO2l2xr0M4DboifDW8gAGnxqCZXYugWocqphaS48WGlokAQ9odivT234
TGsprzSZ/KUeT3Bd84JVRG8CN5DH2uOAZQE9X/uZi2k8jXBBvtKYX/MIOenCjSWETqS8zRGgXBXM
/WdLgSmLOuiK0g7JNh/bco/PCNOJKKt1nMb9rvOyhDymJ+vSkLLoKhBHeZfV5wol8N+f/uM9NEju
5CBAwRd2zkBp40JO+9iPUYhFEe1Ym43+5CLsFWGargHG4cavyLy18ew3tHHRIYISJ5igrwpteKFT
ItZho6C2RkS4c8nGJJE656n/FGopN0OTItCigYqN9hcdcv6E2X+ARcR7sNgWhbDzKKRTd5gwBbCt
BujPUsxZglghRin7mjvE8i+or/vpnFgzH0gdF+lCkpVsu2pV2qkroiF6XbgfgVxn3+89/i5pIIGk
94Eh1VThgy1IZKjspWcKtbax/jKWlV4N8XKUo4uOOhOXpNbuGEbjOa/Zo4pdfjWzGDEPFo1Dkjfy
GFG3yQk3j5La89QI8J4hWO25bthOE4cbqVzcGeO1bxWopoBFF9vGwcXqcDWkKC3AiO2USNSjsuPB
9mDHl0EEhYwY3VW3hQDTYAsEcUnCqq3s7WFRuqBkgFgD0OtKQrmyqqbGgJtL+G5kPciOOPXrBSah
I0/UkXYRKViKk62y0q7iBah60JRsExAvVmgH9DZoA7SGaZbsm0XsR9Z9bwNU1LVXdE/8nqn5vDRl
cnI9z8GzZGepw73DLIZdF8D8N6IWn8JPYn6RvAuA24YzcJgRpXZdPrYYfrhFaV+v5FxXO1HPKWhx
+RaEYQWhJCS5AyujXYsiYmXtOD6WwCZQbr6VLpsPqlZvLs7wK1aCcJrcCOjFfGcTqoGqvopw2ofj
lL31XSguJsRTnBuA06JqnoR7xOTNdMsQ0nImQQ515wA1p0+fMBcei4L57H2COxmwVw9EDWB2h3gq
j6nFPV8uMHZsaQ/lpOnoYxphnvHUQYYQ2K5E9IN8X+bmN+V1gaF0WMJykKc8Rl+p4p9xhrV2nJtv
mHe/SuLgRzDRtxmY36jK9uLb4CcsMQ8LQuz3dVpJFObpc4J6J2TzJtXGgd0CmwZUZp2PcwQ6M/gz
an0EiwXbXDshNUlvu7bETa4JSKMR4lbiebOi8EYGWHJhPAmbzhzBdI7rLOm3ta6xu1b7fHDNNl8g
fa2r6rNKxu09pqFIVB8XTZu1BeqVl7yT5zCfphWHHHllBiyYU4BKWGoIiiFEaZbZrv277BUCSxZg
UfEBVTevYlUkTiSbBOD9JKAIShoZrAcxfaaWFKWZ8qIXECAKqDJXvJzHzaDu9A66FVHKrkhxGVSS
IQMtBgM/Jm5rg/AQi2iGOiN75LV7gkp7XocQdUtIG7y6OWhy4/uFocs6Q1zWTDLQXNh7R1GuOcEd
1IU3BZx74ubBJzUw3WWooYjr39Ej/5xih23IYWjcNON5W4ZfNZ8zMJdoPWpxixoT3uizc6zgFKoC
DldhQQUrd/AXQm60Qnvlt3WiIBaL4gLQJUZ7alSEpLarmkbhPhjlsS1ZgFEe6KMtsdFqsIZta0rf
WNmYIjF9wWoPhMUucHHMWBWBLJ0VGSE0XdRt7mf2nGt/bKdw2AXR8Cl4dMu6HMBVH4aHGbSfRftD
4SY7V5V7SKocvFbEjxltD6JVH7hMEhJESJ1kTTe+SRken3k/duJZwJuJ2jufNpCBQ1ujnFkrNQcA
LqGocHeWTViKleKOkgGsYioTa8R0s/WQCw2h214JnRV5nWHapCY7MpN0JZENiDwULMN1MBxTA4Hu
qMBrBFUNFZiDA9PUfm3QfBdx8yCadAYiGr1NuAOJgflnSjCnshyEB6a5rEzb/Vbt6FfllC47ZtoC
+Ls7Kv4j9BZqlbr9bvH5QU7wDdQJwzoPmlsFjeUQvLC8YNkEfNt2B8Y6ZEkQQnAHtz9yr+RelgNw
PyYvAx5MaNQJ8geIK+pj3YD578YZEugeH6jU9CZmnI8A2b8iAk0QxD1zUXc628m5esqTq4c09SmL
MTgPPdIZJzevIqMQDC3tcGl99dbOQGxRDK8jxtstYBfcCL4cr5BGQVDHz5aH2cO8gNaZyJhuBt2D
3x0j1MrSHUQAF+uSjWnRarshS0uf8VCsHAvyVW0z3IIC2rwgD88AVpo2yHcBVu1sUYjcMjHEnjiZ
2xRAgO2/tY7LXSDS9NQgMH9rNOBfPScYLRCOhzgh/oGrdaK69qzACLfYrH6lgJomNmHaoWn3IBS1
yG6NirG0j696eFJ8wez1DxmgnAa9VvoACVEfVD1HHOUR1lLkOq2BBY+ZBB7dbir/qcrPCJ96Idt5
YgVD/x/kf8oOwiq3yXL7wNmC8vbY9rTQpAH9MIMC/FOqJxbL9Tz8dhXglt7s8vL3AFavxpfB8uGA
yVhQik/HCT7fuk9OdMpgW2iPfWQ2DEK6sZ4Oj2bA/t9l2wknbkswKAOUolvICyiU2Z1/0cjCCeml
z+JNDoX/TMgtge6j+SDJuEnRXUJltCkr8j0jCFG6q7xbNEmJfJ0qaDp4cGVp+EAdeasoaAcdN9CT
pj8jDzRRtz+CWB2Ri/ROoSKASQzoQf1LcHNk5YPVw60yYKIc5nFAzNu3wzPNga+m6rdV+169td3P
cDg3YELy5E3BCCUzUBXxm8zouJrBrneieojaeJvX4MHluhRQn4zdquOQPUORHIMkY98GU+1bU26h
gTiosD2Hvi18W63cyNb4kEFc1AYh59ZgCOR7BiHM1EIvM3eFioNtzn7PzfhQdQZNV7OSYbSPm+kI
HOAIz81F16A8g10/D5e7iQLTeyF6SO/Py4IdEtYGqI5osIEu4TqhHHX8UUzvIvuxhHpDDDTJCoD/
0pByVQMyjGj53CoAwBoRS4xVB6CRD1Mnj0lit/Vz51D0j+mdtIYVObQthNzN3ni9WyIMgw85/a6Z
PmHtIce5D66ihj+kZCgiTNDfxV97l0NtNS0MZGn0WBLwF2MYQDpB2a+4I/jikgIN3xbFQwgiWoPK
ROTTEsc3TaIfdMSS4fN4h5KloLE9SRWuJO8/Swi/A/2eooTCAAVG6gtNhouTEawrd86k3yIXeNXj
mVZ0mxq8pMl3JyB0JpMdoaaC262Glj8U71XQfc7CP8RzuJ7vZQlaZTJ1PwLDj8x3Zz7l+z7Cg2Wh
eW3oo0WFWim/J1Pt1nkDAVKT7Ocgg9dXYcUBF3iCfMigWF/mFURDsH1AElCUKbaIKn/Uo6SrboEK
W8fzWqXzYSqxS7Pq6CDa1364AaXddlCBpb1/mMr6e5j7V5aZAoAHDAUpWTulLnUy4kZDuUeAgzWQ
kSiw08RVBzmPa5kE34J8+hP1EIzGe0gngX5CLHlXt6hxn4/JhkKBRZrpxA3f0DSAbhUcR5vspwlr
DOJI1jkErIMKDgIx7bpEfwtrQjC89vQI/PakWbXqTXUQaYNiGJStafVDgwq4t9lbLFDnIr6iUGl6
1ip5b/1PLspi7LpDSkAvxkVeRi+lmk9hAmGuDz5a1wMUzC4B1nr0oO9xWmPIYIkRKWHNz5A7rvsO
kxy93bggOAkorSnrtpEvQUtjpjynxyRGFWm1vSJoRK6Z2HM5fGoH1kBLf9/JozWbmv9N0sS/mpPh
jkugnopymrIYkzLov5heh44TL0UCl3fcuH3HXyuMaSvGEmKtIXhq2+ZDJ7j4gH5zTFDokScey6xd
qxx3fOib/wePJRwc+O9fbZP/ZLf8P7Nh7n4PdwPj9K9/1f+HDkxydyX+t//lc/wvDsxn+Sn80A1q
Wv7Hf6/+sw3z6xf/2jCTf+D6MVxNgthUFib3icp/bZhBxP4RZfeJk0kaJzl6bzg0/82HmcT/yDKE
F2Ae+/1/YQaz9785MUn2DxomIWUZNu8Qo9zp/40T8z7v+5+cmCnN4gRQESZ1RoRkLPxXJ7f04QSP
lf0DEsxuMU+l3DWAMgHZd/pJ5J9mrubnBqCnFuKV+PVXtzuB9ymGuNEbGbjl2qbJEhVQSfycaOmP
3vTiYNLIYfJ7PVzrMLxxkfBtbpCFB9ojRvrHcQwvcAM3CLxA026Uyy6pbcbXKAIV1wXxNxMAW8vu
VX5LUcW3TYceFUQZYEHx0dkg2E5oCCsNuk7d8ZYkArxsedrurGIQVxkKSdGYQX7pkvbFY3b2Zkl+
OjX6BxSk0a0CBwJhDvbu/q1lbDoCh89vYxXi2e8kxq8hp+mIZuQJM0Tas+/K9txL1Z5ZeGSDRl81
Z+0D6rR4ozPeFy7JYCE0pY6P2nxkZdo+AilYLqVLS/itqvKXvf/9NBryW93MP0OD/niaADKKxoK0
Qsu5D5MeyrA84weRARa0UygLzE23e4xH4TtMMEVYwf334bH4VdbSHL4+soQQcqqV2weasX0Y9/IA
kqm9hi0ZNhVqarkE/lrziuxzDytT401+qBo3tFsO/gSiLvD+fe6D49dP8v7SkaQUqy83nFAMaoIA
VolxgqFRgl64Uun9VcfMX0NN05ODTjeZAgIC2Dy0UGc3pvHwlTfdjvdLvAPmEj4l1SXWfQhB1OLj
h6rM02ffGAABMOHs09jUz30wu0uf5g8d19FuMhL3VBLB5BIsSXn6OmgOeteXCdTjjyEMGqu0aZNv
4E30bph8APPkCw96eiaMYMaXTN/n5iMpIa1Q/U8dOSTSfX3MODfI5QXEFYQUMS+Jz7c1GGR4LsFb
i3yEzjzi0yNpaIlcNpJvKugONjRo4Ji6X8U4F+z292wYtMeHLprEg8bQ0A1FOgiAjiY00LnD0QH/
wb4tl/L0dYBLJdr+/QiQVQ7FyIPkyN19HwF9/jQnB0GHbVAhARH1htyKJIh+ONIehrTSt9olF+Tx
BMcS0yb2bRoB9CTzdGvuhwyOMWI63IMsQfPhGu6PuJ1gQcrBrQxijh4gOeyQxfRLTRkaBwceeeSv
8A3Wu36C+n6GVLnmS/8zAeOLrnIVqqw+La0QD3kWYbe2CRiGNCFQgNUTThDtRYgk7So2kGlP1Bz/
fiOBgHqszNXjMozZVlFIwBBN8TGnHXsLbAVhmGU/RS8Zurv7q4RHcFIumBqBYN4iKWl1EQNQ4KyJ
XhH5CnFWPULKP3moeSvLQb+RO9kPbfDzPGNMb5L9fZHf37YhwIugN9G5mdCF5dFLNEDDHrUeXtap
fsBSLT+Yod+dFsMja7o/zFmQ/fdXacswVJO3MwKV76fKuuptQvV0+zrkMnvIlH9GLGF4FFzQx7Iz
v3IewDAlE7HPm0w9dhJg2lIAkYv3cT+KhwGpXlBEtEhMVjnfuWWwKO7wJ4OgTIumqjyw9HG42hKa
aIS8+izTv5n4U1fphPYyqa/1aOfvfl4Aq8GU9dQIPLe0c/F5juQ3XKIOrZQpIX6Qww8sLamwP7p6
gK5iFFChUngNiRLQWOsMCAl8G430yDGzlLyarvxF+0gXMvHuIUvGEwmS+1zwaDh5MABgytP5m9Hz
FfT1A20iVMKRS5/b+1gvDnPNTKw9DV2bb2y0ZLeU5QxarqYwpJIbJ2p3CeWMvvrr29Q2b84T9oc1
7IDILldQK4W1eMhmdcW3Bv9LWr4FvOLPQUUPwQAEVwE4gU97qeOVUPR5KLt314IYURidfvGCBRdq
6hLYm2Q9nNp0z6GuxU5jMPN49u9m0bDXNDzfpzWZbotc/GkR4UnqSh27Vv8J7w+5ShnWu6/VexbV
tEec3T6Z+/7BjLV4aXiVrlR76z1pdt74ZpsAGvuW22FcRzHwS5JCjj4ydf46EIqkgjwElV2YhF79
VM014PySHwcb77CAHJJOQp2QL9NNOayp2ZCqraHGXVpZQrLbpgAFKzdcZyPMyvmSYAJFRZ+BBL2m
vQaj6TqoR7QfoS3Dp690eFfwwDqU1G0DIzmGax1gCnwULITFHKKjgglVX3QOVa5NhtvXzQfB2DJg
SY6q6QdmqX0DNIjOLA/S9TInyDRY1ITHum7W9wQBgML6CV3MibUqxsqIpRFmjaH/zjtxb4+SPwai
7Jz+7LPArh1pGLTGQDakiuDqSDK9iZkLtuMs41fJFE6IhWsD7e+DjiOsr0z69yHxL2WzePBkZr7U
M4reNgJ3FuPhTTICj8qoplsat/4QRNWHk49DGJlrfL+uzoJfgwda7UQJqUg3OPfIkw4jWzI1XP39
kC5Bd/ax3+lFx2+ubj7vJrP3MEHnl4HzjAPHj63MohM0EhiE5Fo4/xf42+c6vIIVXwC8c69+hQQG
BriTAUKS3dSm6bVfOJSL0OLG9beUDfzUl2jfAoaqPLCTPSNVEqaJOY/3wyLEvqT9+AGugkCiyH5C
Bth//tMPFXBAXF2CAb5pgChkrwuigHHkNfze/L7O1/cDTELuHJFq23pPClqXdIfxOAa4D4+hxyXz
Z02/m2E4VfNA3/O7UcmSKX4iHH+y6WZ+iJVN7ubrbo3CtUYBB22IatX4gXEk/RpRYaswhjJubHj8
GnWAISHSOfhAASmEefTp63B/i3s2HgKpHnMlFthU6Tszw4McxhXkrfbF9Na+KEaxY5b5tSxbsoYW
Ux5FyE+ZDvRz0i365nogXUujmmNWjwCJa7k8+BHwNLJYnohIPvFs5fRYLcN0QApotEd9mqPmwTib
xGi5aVFSbKcSah7bl1DtzRlisRqbnOZUvlRkqIuv9a5W1QBzTbX7WpmRVoE9+7BM5sLrXnwLwtaA
diHLI+zNzQ5zvxPWtocaGobXu+c9CUr1WRqA0zYOyXkpl/lcQs6MyU7THkUTKNYlhq0/DL4vFnip
DUr6S40WUULgYDFdo4f+XdDLoGGyQ3Ejv7GIfyDdiKzTOY62jvvxg7vw1DCZwvbayqLqJYx7Nv7W
mD7dRXMJ4RkdE1ATUASJcu5OUwrAkSq2Cas6egqgpX+C9KqYY9Y+xE1ldw3SFwvnAQxP473TTcL6
eZlNdAFZeTBcXrOWp29sSDqIvuGmjlWpn6hAsGHSkvazTOKDrMP9PGXTp3PjNsbszAoLv9om4M+d
7qJfFm8PYBQf55JDe7io9mgFfBvovafHphzLna4grp2HU9zkcLjgh7Cp/QWwOsPImVP69a6FC/K+
nWQwVWy4W+imNxmyugW4kUqq9DxmbD7jxq+xwgOScr2wFxgnhmMLOfvODfgKR+Y+uiy67wgUMkFR
DeevrSKwlJ57ouiuJAEqJ6PtDdsCkA5L4P2HVuzQ5bldL0L6fQ/n3U7kuXtwOXQZAQrMa+JNcs1o
PcPlA69g20fp3ufMXHQ64+SnhT9m2BGAihmIVTW2jLFS5qTrkKx1lCCEY6HHr6L56+A1DBAQiOmt
S+2m08uwMnMKHn7Iw22K6PBrniLPRkcMC89Qabmt5um8YDf4df/BGT69A1x5Vkn8VtacHpKym24x
5/dEknAqsk4gHN7y9qzRaLWR5r+WSf9pa6lfKPa2FdgUGPd6Ry+MSFDN//7T/cLOC6tPX+//x5+I
3ClRjB1UHJknhJzUqCidvKLok8UMj/SAxRJmRN9v2qheMAk9NPuv/YkQpHHk/G6wFDH4NllLdEle
DigZbFVEQJVAf06wpw3Hv3XCaKvhO+oMYOuj/znBSPy3rEyhf4RzR70G3GLXvnOuCD/5Ey0M5r86
RqUAwHM78sW+oJexLySEMB9ymwe4PaGIJ8H561IKxtlmFgySK8wsb3R9/jpoS+qzuh/+03uayn3T
9u818D+YgAU/zoE6ALEdLsu9j2wSerZT1MK+klfrFKEiW0p6DOG9HxiisTchHLN1N0JWct+//m5i
9z2r6asY6jhsYgUWwLVPXHXkcxlfyimML+MyQGlyf1njAduMw7QKSU52uUxQn9R59dKU+U9RN9mB
4l/dNqr+PkTocpXEpFWeI4migwrzW56gza7G6EeI4corMpefsq2bm80ZbCJ1Bz9jKeyz7/hyS4na
oww1uolegs73T30ltn8Lx/urDPEcbKqhT5A6XafG6AfjquasIHRRfqLjphvIxsO7pzorTxCZZxxe
gv0Au+FjW9pmX7IU4C2Jp2vr0s3fyut+DYXSf9/6QhP6vgRVRlt60nBNFrGJqydYdr5bp7/jws3n
QDewYsa53tOM6HXijHpeIjAWSBJA9hA8GiiDhqcwlBCNTiOcJjm8CgzRIo8669B7ZdGLzEyEliCE
sMGas6X4JermCbE6AdJoIDJB4k8FyiR38iPrWn8b4YXezlUc7EwWnDorym3omvGjj+NDGRD6bPMe
mzUyTKqHYOi6Dc+qiqPRteraIT0q1CT9ieglPAltpl+FEFjbgz93sda7HZedITlwkaZ2kCyKtwF6
tZOJDG7r6Q7K5+DON3XTi3cknFwT+CtEHGdFIhCL8VVBxx18R7mM5u1XzV0Dk11VZoLNobTjbglo
ePQk+O2rqtuFqRVbH01omo0qfDbzG7eaHZVD0AP8jaAZ4sVBBedg5OIzuqAJU7OP4zxislU8GoRw
rBpgvo9RG9hbwHsshhDx9EFbSI80dvtJCX9soAtFjAQK1Twr16GEZYdFzywYnqcqeg2Bba40yuhV
+idD6jCvq291wp97zl9lWsI2SjYxhQRkWcYzwlKg9+nR7iewzyWrdCLtmiTZiUNCWDBYYmHaeoLP
KF5RSFms3HDYVTScjDC1I6UmgTgUOuNJhzvo6F+jCE6JBoIq6EfYdw7iPufsNRzSJ6bCYN2gJMdw
nZfBIvA5KJdzmSGFRM0G7r6RIKI7VwCA/FSAZEemEKZ9BBE0lgLfzCm37UbbofxAnAtI3eXPPRgb
PkEkDanI/yh7Chh7AhmJ+U3ZZZnRzeo4gwatJsgksg1UjT+jpu8voWJYEfz3LJjjM4WyFbres6lD
uHXlNSc1MjjZVHQ+JbsygiNDtpAqzI48xi67IvcjxpJTwpBpkHoAOEoAog5iN99yycHhVBTiJdqI
/aDHK+XpCJspS/bknlzaGJAIvIyeAKvg7ijpt7pDbFIaTfqQiTl4npL2e7PULYC95a1iDVYVePzK
LKiOBmaLPWzVY1+Gt7yS0Q0SgM8p7edDLunWtLY6lB4jPsKBmwuDTrodMVxsGupzjg0FYHxzdCOU
wzMeQCkUbPltCBmp1ZvkZxcMEHbdTXIUu5320zWmL5OCs8AQshmyULw6CuuByR/zfsp/TcOtWyDC
Nh4EcI+HKEWY6TmApjshZucCnhw6ASBFgW/mkYEUOHaPHY+rgmtXoGkNQWYXmAhDnlgEykBYSJgM
+NwkvftURdkXiKw42nwUm3LIYQ3toLdoLGY4NsjyYqIVe9+n27RZnoYWOGVfQjOGLKo0gxaPBN2y
Gh35lvd9+tKyJd2Ctq1WY55AqlvD2D7Cu3zR8NpAolSNdDguMo42OVT+OJMIKSuJQBkSi8fAuz/o
Mf5w7prNkitYxCTkvyyBsafEGhTNBrEco0R6QHWCIRQxKuUmrmJEy0UJxNyjRCfih2smUiTXYWR3
V6KnlSXyqtrmsWsR9ZaLQxgauBIAPaxrQCDI7UEq6wjqeackzPR6gGDVR+fQ4nqMvVyOLMI3soBS
LwfS7bts3iuS4i3jEEKWw9zjuR8OFgaHkGV/4grIYYPQgx2CyeCHdPW7ZPoPeS2X4UEhz+yJeQ5d
Qr/jM+Or/8nSeXU3yixR9BexFjm8KqBsyfbncXhh2WObDE1s6F9/N5r7ojXR45Ggqapzzq4aBXST
LXgv688gya+KtiYAMQ4EhFvIdQpumMeoz4Q+0xn2qZD9Kei1TaE3mNIiqnzOBebJlfE8QX0izN09
V2b6USew2QLCL0yeKuO1RZgKuvxoxpBihlFc9Vi/eZ75rWMa15ryYWZx9trKCa5UVfk0pukQDlpT
HVXcxutS6+AdS3IyBcgczyrHo+fJh7gvzrkVOQct8HeWa8pjECckOwfKIH/8yyOqW03SvDpT9+zL
1DhVmNHsxOv3lfeR9jodpKqN9VPKCmKdNPlHKTve35xSPGkxj3Rkkcn0ecdRl29M7AHq+dW7pnvN
SZBSHoMitAwdHoXd2BSVRETt5Ngp86Fu1VtQ9C9Rnv4u78Em8PLX2Zx/G91Kwibx8h0+6Ws8a79W
6WfATjAVCgZblzE2Hx1aD+YgWlqnW6OoggfBoYxVutow7Cygy5sAkpuWz942d8pCjItR+p7s29yh
LKSpSHaiJ5YczM6VWG6GUcDXdmBx0GCNWoAsJPQ4qavfmcFxSrrnVggFcuJPYpgPraJPKAmlTYb3
Xz6U39lor6w6gy5nchm0ndFuClHAUpTVjuEAGeGCS9PrUsrFGgcjQalEza9tj6/Fq4JTbFUYL7Ly
Vw2wftqaqXTfkJCxTSW3Qz4oZmsjPqnZj5hDY5mrpdirMhqwWc+/tRufmAem29mDKmxpD9mMQW4i
9ntikZRO4XpMObPwSTYb1SgRSuyigC3Eh4VeTqdaPhVowyszMn2OFbpTSaavrpv5bSY7ldjYEix8
YFgmEN3LpL2VRTbv2E19HqV7HXRtOBoQ/Vv0QHMgSOh17K3t8WSttDb/Zl7f8cxDuhXKp2SyXHFL
q/GBWverVOOaCg2KVXDNl1oqBRZFNGwkEugQTVDRKEJLVRse64Qp9YJ5d4vJOCFYB1x8GYt4m9ZY
fNZDo11H7z+pRLFFj3/hy71WRdUeDMocWsPJ2ApdtwBCusz8qZzXZg8EZHaKYJN61RdHymeD+ZOq
q94QQhjWGgfKmsDaj7KbH7LPKxPmNkvkyfLj8tyZnVl/NCo4RzRtJtGu67Voc6b5gMMKwmmYmPpH
VSA1lG3Hpe9/oLLVqzi1f2J8yOskNcqNcJ1b7C9pjtR8d3mIMdvp2KYU+9VKK/3XjL2wu0a8NKJ2
/uii/yE80odt1Owsux2uNZJtyHv20yimOHX0pksjOHCTvLhGUx+FwjdvuU1HoAX2WoS+lbvg1Zq6
DK1BQDi2elJulZMTX8Ai6ajcCIM+jFyFC9+AO2KZzrffMCS3zB/XMf4O5sQAglHONp/Tl8i1jn0L
NqbLIzyM3fie1IIqN87LtSnby0z71zTTNSitPmyiYt7MQ/7B0fTtezF5Gjd/6uqp3SrwAHjYqtib
wnYecMelg8Ij0+/I+j/KyqPhKTUmrm5f49WNiWqtkwyPQi+JTvhEfh0fpyfPDCaYg0hBWLEJM6jH
pzT5ycSGzgH4jDsRhWxL7Jj++5gwORATAz+O5YIiTozcG0v6wU1wzGIlrHj0o8IXO3q0q5HL4OCn
BNrg4hEKDwhrVD1pUTHLkO8qutlet7M1F1rhPGByc6ns2B/3Iq2bSLHsVMKpyPZ0CGhZFGK4gLLj
DevZtewPjC8T9hnrb+blApyS/pCWYSTLBu0oi7YlmiK4h55kX9l8uBSea2UsOKuU/zKIFoktvsOG
h2c6zA0dF1d9SBNP0Zww9LZxjsAjus6IVWsQKRiLghp8E3fCqFnBeekgILYQxsV5eFDDT+617qZO
aqIfg3NOZh68LqldImji7IrmPJXFwV2kJLrpS+ZGX1bGALMgZvmIjfSYOK2FrW/mPirHvdsxlkE9
EZfIQd9JhXxXighEbYh+FdszbKYm/vQyj6NE1VygXXGGt7oChplwhJbJtmg9JngC8JbIbMy8bfCO
kXi88mmeAxihAechipmz81XZHN0pclZdXR4CYn6H2QMVFNU3cjkF2aX6ajlT82B7OG4ikue9T76k
GOowrrJvP+uaWzqJUOSzz6igbXmiZsV6duYEx3H8FGn+XzPWc2hbjNgKSh4vagbyTT0oEZ9ZZunW
66wDcxu1AV4fx5lWJrFn1E4wv0IyhOglRlj+YtklApMbZhOUs1vlx/XJC+YeAhF4Kd0x1hi+7B1x
LYziDOWEP2+oU+2DR09NlIAwf/6VuHDdUA+Y2ObRpkytB91GwtImR1EdjDo3V/ZuKeh+OVakiRax
tLCQ+PSUq4jE5NE2yWTMZXY0k5jOxSzw6bQgOJWpZztVLmFn97XVrd8iY3dCa9/GAogdQe+HJCWY
nDKfEKJEajGQH53mGVYErCvQghAVXzUKpJUFi3tzcA3tN2G7J6XCyFnoJ8nGdEiozk23TcsoPeqt
vbUCfT6jIy9UrMg8TRYZSmlqA+AMHowKguT9pZpjeYqDeK/svD4QwXq9//KU5fYhV+PLPcdotXMf
OpFPD1Kh+95/DRqMK1zy+YlDwaDpPY7GwAV7AvHyniZC66deUQl9K9kioSf5hi+ab6DH1Jf7i8oH
NoPY/k6PTbGr/YYLeLD1p5KQxtFtgOHcf+qZk7pZSFx1Km+q8M1XVxGjYn7BBAsUBFWXN25zn+wL
kTAE9SpFfSYDK6gyj5FPn12KkTmdxokDwYc/VsvypJREaE1wlrEVCIVnFFN+VlU0HASEZ57Rqj0L
JzP4KYnPDBCr4STEM/sCxi5xsm20KNrt4ukSIt7++3JBj6sgn9IWq9o0vnrzqo8zBGcjsfE1+OXN
ztkPgvvcXPvSjy9GPHrrNp14TEc/5aJAJ4ueZtvqwywJ8gWkNbbof044RY14Z9yt0fRY8mJ15baK
7fi9kulTXgbjiWwyJLXAyZ4Ybz66LTk3TxX5k6/IOIIWtPOLPWbzrWiHdwEW4jlQSfNkRj+LPcPt
PTwGcm4fY23vZq4R8kyPQk+K5r2d54NTe8MuTu7Cz4DfEk1qDw8+vlFUbwlYpkTItODk2gszhX7t
/pIM/imGK8q6Yb6u6cZH3fLAj8z9Wwwh4UtiZNML036JYJyJyY8WDweGxco+/BubVsPyuCJUSfHs
XbLlxcdNDGJY7JtJeCdT6Ui8uWM/a4tXQ6bRftSG9jwvClgQs0/IaMB6YJnc3K/C+5cwi1gPjZEe
KOaCfJB1PPDp+QBAR2o6J2g9lCgMuro/li3VjC/XETVLBEquMY51Fzen+0seKwgQTK+KTdckJoNp
RgEbmxH1ebJwRGyMvGKZAlYGpi4I6HWeVfsSh8lD1U/Rw9yYLt2k4ORbvAUziaST5g7fQAsJvzGe
6CuwEIUXWQ8gseyHdNqVDvzKTeLAGKs6HGJktPD0L1/x/qIx9tyIqKXQaowiQjTEkgzPMeeSyUAT
brKS3KXdm0C93dICSeEXm8Q32ucMXsH631fvAzpXcNYQvCPjOY4iZgO6p+wNlQcmXQHB+v79BnoE
bvk+XSrsgnTw8r7ry/vehaR6FUwlcar1jtp88YUo5o6up0/HysNEQqPDo6uIAARUzVV0mYsDAIJ7
a+X8v03Bohlnn86zfG4q4ygC2VyjwIAqnMd22M8VqIWOhNimlPJvkKFyz7rL3Rp3wcmemAkPfgO8
vS3+xgNOc2cZ5U7lMi5uZjesnK59HKJ4D2bBuXRFZBEwW95YFutE5DSr/CR09+1+N+Q9/tYeNX0d
B4NxsnLyTvcfiWSawyEYltihBxXJ/nv/V2w66kvsHarFZdQspiOamvxcj+3Tv9Oy1/VzOZc536z8
/0tssmytNrKTNhOAhihEqRL3LWVXXF+6lkH1vx+R8DgOXrG9fwb3y+X+QdR4JhazLdl8PaePAx67
qvLlcnSZTAVL1t2tUj+834W94wCRR00wl1jGr9sI+8FfXsaGIgo0eo9iZj1qTiD3JTHNE+oY023T
evWl3a8ma7AvZQcFSXemHQoBft+s9BD0cu1CvQ5X1GKwpFJXY7Uu/qGqrc6+pRXPY0csRGS1i+/B
A2Kmo5/hnNndLw6meaj7x4z2ZSg691rA3HB7FB3eI32T9Lq7N4iDhVVW7jipqs/Kg7kzYdxa4Uwp
V3Mx5yHWthpYiLb/N7ilHD33Eo3mfuzS0OXHf7/ht9NPriXlzinjflP07I6d8TgnQW3fOh40TtY9
jqMSe0xxAfdmTsyxLoezMFxrhdtG3xtlZW59LshV4GGRN0YuX/Kh1mE00+TQ9H71MCzyP2iBYN05
IP/7DtO/nfov2C6esEeUfwm7AGpYtKExat6kYdOGWTpZu7vP4t/DpLOb+Gg0QMpG27R51CxpbAe3
WYtF7TuLnpMu6vf4krsQdhmB/poOux9hYI33yfO8DL8nR8wb33aTR7biuPoAb2vmbGzS+Z+P7e6F
EuNkb8a2AWcC9MlNEHPuJgLh6dFa5hzPqJE/sTVpr/9ueX+qtkmWfUtigR/6QoglkaVv/qk8gRmP
pKfQuK1F0xot65Yn45kQzCErcu3VvFvI3KT61jwRsvaieDKDGHsLP4slpXk2OlhvEN5eorglrBPU
VOtqYpQ+XRxXc8OiqvwT5sTNaI/mi3RZqLA8LbGxhPe/Jsps2ukTg0GARNPl/sSUy4+akklsDlF3
VU0LB3KyzI/A9bbA0eD3LAWBtKj07kfE/YYxJK4jX2sGcvaJTYHPKXd/UTFBZrJEEzDokQhUowt8
74nxMpnlU5yL8W/s1E/E3femqSq0MXb6GH0eln3AP74cQSooNXpOwJBGJ0mYk636V5jNHUPwPnfn
HW/il92hauhYq4wicw5DC3JTeskuzRELl9m+2WY314l5jncEwqLWeGZ8+e+/TF5e7s1h/vx3lhnO
fOBhWZEO44HcF0O/H2ykWJvIM7784r1Ox0dCi/IvbTOIhmF6ubuKpm3vi2OPiva3TXEV+DlDIz6R
cT5wlAWQy1yFIhz9GnHR/3E8jUKlRHR2WgB11UgX4AdwazM5sl9Lc/Bw9hoFfNCVM0fOOB8Ni+Z4
Ivv+X2rJXU/jvDXgSCNYn1nCrGDhtM+aaWBXmxeOZjpy9vZ2leykumQ8lEjChx4M+KNmZLTcEy0b
hz8HsCMxOsVNaCyXF/hHBFMvOBil5a+HxAqOvS2Jn+Q4YppYadvYcnBROn51zaWm1uyTUKHf6Kxe
1Q9M2uuvu5w0yIg9qTExirSmt+oiIHeM08SerIv33FrZV6e1zTPUpYrVJFYoF7+VI8UnCQHrbBnj
s1mkaMT62D7mM/x/7IBtWBJZaPpCEjXeCJSptxI2BaVVn+9BQKSgp+TzzPTlcv8ectfFOe/mp8p3
3+9Ct20QpQKVj75ep5+1bc9v+lBBEsmiz7tS51Kjb0aC3CuLOdINPgzRMZchQ9p4zQOpunaDVoHe
EBvOw4jVALHTZ2a+MrwlOUZS9p+HzkCIZJRl7rVy/qITt/CgLcvTSCzEdTtdwBCPuAj1IFSOK/l8
hi9Xi9Vec5h3tY3lb4VlE50FDJvATJ3r7b0kADY8hXbGyo6enBDGEAGLPnj4d1gmWHxl8R8TCaZo
S5UKxrNDved88yUxKknO6yH64rs2jnOXjNe74zHLbFxOKD27jInVJchgSuCJBW/jJVAcavuvweTj
lZkJSRzpazz7g+OgudYhNfU/0vafCJ1m3xosYBG5xZ+yqoaQHbME0AyvIFAc7PWsEv+vgmyzb2/6
/BrJLH1z0ImMxRNoGiw4kDPEv9FeBmASysty93GaBBvPK4kpS4ONHmnxcBf+7i/p8j7y5Y9tlEYb
oy5ubj+kR7uPOPPT+SVRpfrU8d6sBk23VzMmh5DhY/XkDvK/Tuni3RDFQ5dR2PuSabyxmAenAe5M
lQNrTNL0GSQ2+mXSxztmkepEdr5jmYknbq18v7camJ+HW2Xa+s2PFVR9vCnn3GiMc6npf+XdaheU
NaGU2L9gh/MuZm96l8ajkHQHtmPMA+HnCfTUdpigG9ALWxECO5XyxNRl8UXG2UiuzYAsDy1kjn7j
2MLVoPnmjSXvOBJAOrR1jzKC9SbSS/jTXvKnsw1zT3vNTDgYHq1FrvLQ6DuCMXgvxx9kdk1vqocx
ZmcBy+H0rUauLvaKmxM/uUbAYBZtJ/LlzXAH9TwVoaMBSbZ6FvZ4mgfKnaMVE00oGdixUKVmlsH4
JUvrbtfNOaoMUqa0HZps1HKsnkW6Kdwm3cgo+MQZDUo7cE9lCZrZRRLVxKVKGAv03mEOpMk8K79U
5IIcd3qj/tDD3A8uXGnE4T1IdSUW4RX+Ok5Dt97bFfOXILkVaaavJx8DFz3qZx+7EUBP86cb2l+i
x8FOz4AmTRA/cdqtkwhfEcrBF5tKiEZ53j7rRma0if8+UL4epjQ/mda4qvCLQpvIxb6yRjgCHhPJ
HtIPO4ggfrn4PBDONmmUPjdFcqR6vs6eeRzxIuoqnRjofUKGsI9Yp3dG4Xe7SGfrR8/kGd5ceS4o
zTD//dhR4+OQB9XeBGLcskWozX58gwVQsWHc+mB+8CS9v2Nr406mQbqO8crZzaV7tk1zOvBZvTcO
awzskSVHvpCHYXS0J6HFiz/7tXQy7ewIA7pZH1+xPmsZWWA0nYMHd7CcGLWPrkHcoJHtocVtz6jb
X45ppiCCZQUFbD7dJOrJuGqP9tJu2obZtUhSSKS6cShAXmWl9TzvOdDHdVWwgU+zur/tmMX7rAWy
HmXMH0Yjf6ilhMm0aPoC65a09BC3J1UBMYVw8sDC4CMqQqzW3NfuOna4C2Y2hw6j7uxsDCYj85rT
OEyfqtHhwpBXYj7QAcj08CD486lt2eOS+XzAmWDsxznKtBFbc8b7vpr0YdhGlriNqi34aAhD6MtF
q3iLEiKSZtac5yR4BhBEQnPQtnRFeJYS9dGDfpgk4CoDK5KpuTuLwneCEAt7jDnWrEdk3REa4wIv
ZoCK8UDPkezLEiBebL9Iwg/rsuPfqv0Wp7KFpADZ/fImRi6gjDUMmFYiWAIenUgL30hz/UMVJUdJ
EPfOjElR0OzykTZ9a7N4aDXmFZv0YEVy3oc5ZElsYHjfFWDidBafabS4FZBZ+677LmL3jFAR4Twn
Iqn3jTym7LoK+mA7ZfFbzthtjU3+F0f0Y18hHMbxgNitcRbwYKMKyr4ap3k7qdF9z/idxAeAYHlZ
sDWrdD4N3aPtbPvOnfeirUIY07t5dHERR+hGEtiq0puNjhXDUJx34D8UE0uYNYPt/EgqJgIxxZPj
OTHUZRPMazm89o79MmQNd9ny2MjBxE6x2+xxma6Lht5tIObYWAN7H1h+sEod99PPGrZuBKgtBplm
q2vWiYxhJdafslW7vFg41A3M3TwvSEj7M3Q6RUrYmDd8/oLlOEyCGWL4rD2JY21tgwXt21Y7zrXz
oyCgmTW6MoeOSlo0esUuA8gM1rZeoKZDVfwXMBvc2iL/M3AhbZvF3AeBaMMV/ccWHE95XXr8QZ37
wfZ2GMcecpbBbDUnmqAXYqRvwQPef4Yd+9o0KOxm3eGTym0ETDhKnjPsKTUO1dx9wmwjHa9Yt6Zb
5FqIaFv/qe4/F2xfU7E+isl0vzhr6/Ws3MPk2kHYFmtI63F/iTAxnAy3vwSyfaphzh6pcFV6Q8Z+
FklETdUkZ8qZdmWr6EsnyZ4ZQctWrnZcY2tgHU/PcLL17bNV0UH7djltpWv+SWZnM6hJ4kPz0QaG
kafmVWNrF9I0F3spmw041TAoiw+MrxydXUIafx6eU9W2q9wMbnZr/Ig2zsMgSG9c3zmx9PotSWiP
sGodfQ9ZoaK7e5dsiGvS8pdrh1XRLXPGjPSMMwCkUFVx5H691UYJq7S5kpkftykNGdD6AhqS6k+A
gU06FSQopCx+0T6rds5XPA/cgz9oZzvNMCzQ3qz9KVarlFneXEfaFsHvnf9WuSkilBzIAqDG9RoT
HKsyZOBty8ycVgzvtZNb/cGiCeaq5LY0M3KWjcYCt6wHO5ucRr5ON2Dg1PKtNeZPk0hJopsMcjqz
CkXE0hYsP2QaItSt/iHDPUvmm0dTY0XA0S1nL0pthIo8sh+bc3PVJJAIXSrJ5UZ6wYmQUQrFTwXP
JZ6RutrUHBEuYIW66QDSGkpbewzVvQmDRMC4DhPYsBYKHwrZ+xK64Boh89GLi89p1D8t2YI1tc/s
2IPWgeX44AXasddZbQIdTvN1hqlwAxnvYHdlT1wPFxW6YVunOOPmd5RBttE15a4beQr7aSimZjy1
vkQl/SUyTibKQPrPRh8nup+soyk/0mR2bKFX356I82tXtzxKgesbc9qwUywlQRc91Ozzyp0mR1D3
H3Rz3+vObyehf8223Aa1KvGCmc/d6J0XQ9u+pK3MLHwkVeyDJRln8vnYx60WpcOv6XcsQCaej29E
KEoh+6bGsdr2GaprVMNV93siDZGmrahVLS6TYfFl2RxkFhsLvYEpjXFL8qon5qOzs6I9VCBGDp0E
DxpHJIbtrV2aIavbf3LfTAlWYa3m7H/weIsqf1ypKSg3s4bBtkorIs19dqAN0CiezHrTP80JUV9d
vvYl6UCdO3hj41cAiMCfIDjr29l/ldXJA4B3jCfmM3qPsek66kF8aCtXDtiBwHyycueNMNx32SY9
G4X8zaBh2GKcRJKALmXdQXCK1Gth1HTIi9ertNB0DM/flUN07EXuhVq6cCUsLnSJDaU89vgyQJ6z
RCaruBkDhj1xq9KNaRqftQNkssKzPmPyauHx+M7kHcoBM3LAgg29BtiLibqz5gPe5iScm4s7OXs+
ZwwkIjrjFVbUsMZNdSD2RTpuZFep74iQFg7Ql9y1OKS7c52xm82qXdLgOItWbmNEobb4u6s/RL9B
XuevcWtffXi9G6boe9dyXrSZcROpuI8RMCFx7XfDdx69xAIS7hDEhuE+FgU8LyMdeQ7zbfgesUcf
BmHBFr1EsdUBuOMhyfRPDvaWKdBLYAWEAyb55Nb0gVw188rNCQRKpMeVUZbWE1OTfNYeDTaUUJs+
smMjyUcoyg37OS2jQPGZXjq3i2++a12Hbt9PTvKHWA2gMdOHUOXj60H1D+cYNayrvwfzLGELM3fl
t9NmkJtqLOa1rbQLYTifE8kBvDqlJz1W5840Q0gsMcD46dMza8RBOGBpo2Ezq/NrML8XgX0FPdXh
eF928GAL3LGW84PTDlVUk8WxzfUPlAt2TcKFy2JWz0VzCr0dvhaQ8JeSIKzvjP25GDjRmOxCJVhY
Y8PAUMYv3cdihH+KRm3q9rulizurEv0KdomD5Z5DKem3bdC5q9R0t6LuLpGPP8PV5KdZJidG0sbK
FL6/GEG3FnmWA4HGqxVrUGfm8VHqqKv4qylFGW9AWOQoKm2t2Tao8HpzEwWIDic32ISRjkgX7BQz
psa8pDm942x4+rrW7AdRlfLcovjyUFIJ+wQmr/7WfD7vqnC6MI8ZOuedeyxHQv84BKeN0Xk1G4rq
TxZMdrxtKImxsJ4mPfkbRXYLirRX+1Rjd5esD8LGUqccaN4FcduV1Cy0ubH+AII9EFEBrKZDnuTI
InNrkzK0S23vs91yldoClX/xRSsIEbQ0+7nB/Wm+TmLi0pZyZXdBSksGPKMoU+hHKagOdmAk0XhO
VfMa5exc9EYvHGKbmnqZ8aDc3azZPwFkDbC/WKy7EVnojjMmVO93CoA8+Lxp5KQAmyUku1ZZwrpY
hd250htqraAmhepkch88dg1ohpq/WWcWN0i5GoopR9LA1WSyDDhkdx7wd25/m4YtmNzkpC0vkjqJ
RUUkwQ7pd6p65Epjajed7rJAprTDOQD8halRAWzAIthmcufiXFgnZYSryN9QW1J6zs206Tn5GsA3
tY3hI+0bntAFhciwKRjPYRo60K+xrwTJuBvsBeZ/lLrfHgJz4Ejk6VBy4CSV/GsE2XLoHLO+MiC5
o5QTjzyDAUVPGBkYe1DNjanYWJ62jRo7JtcY/E5TsJUTd6o/w3EMrBfdAtEz9+l/DhjtCIIqI8Z9
0ZGhBEikqvjQDMFpkg5bfqHphBrqv4UTIpXRNQZGMrUxGDjChQIWf8IfSOsl6NLgXIreeBDka3bw
MGzQgLrBgZncaLzNvaASnjqMPTwCuZ53jK7Y9G767r79M9Dj+AB6kIbYqlNApFgDVkm3VWRwGjFp
QfYdXEIi8isbEPtNNQPTFxE7lTDQg5uAo6Q9ewY54nlKMhASN40ec6WMWD+6PZV13y0gWYeL3TWo
Z71Pg/ZsRSgdsiDgGAscYJW5b23AakkHSiDf6wp1BjJ+IMLZIgpP58BaioqTME6LA1tyWZvr9x9V
3794pbfM98DSj8syLMECrmU1B7EURdQPOJH2OZouHPIKwcxbNzO6YDabnOAjqW/BbDKsxgFDCBvK
w8jCS212CP7+r0nhwDzchobIWQw2LqHEFM/J0pz3BNEbM1Y3w5qKs9Q1CHODfhowsf57EZN5wnCE
raI0gUGBVOnIdtI9nioXBG5EkH47gmnc58q9kfX4ii3XXxdxe21lAqOUNYTbhCdA3k67sWVuZ/hQ
mtSFcWtycHpAPUYBtLj353w9j+V8oabZsuIt4Sk5jnmwmTOKmLrKoxVLBCDtw8XWEgaMxTRSfrY+
JUKHp6vtOqad3d8gxyvQMN5bdea4x7f/d1xq6VYTb1EgtFPq1QRVWc7AKWWt4Qr36DXxZmyYeaJ3
ro2uGxhPzdG2NzUKwE5dRh8p16IrderuTxqpeB1Yz9lsP7Kk58WbfW9VQkrwctMJ1Ty9jBnBT4CC
QGtZk7cWtCVG7w6kL5Ifq1o2cpg4R3ErPCJVQd2sA+aknnVBeJkZBCj+iWr4r2MJSRFX3bUKpq98
LLydX3cs7G3Gv+iik+9X4TCk+tY2HGYIRo3Dh+0WMYklVrqphiW53yDRNn2S6ruyrL2tC/GYJ8O2
7vDVWBrLSpIMUgqjDdY9PqYjBjDdbnC6t/91feNfAwvsHV1tG7TjlmTnk4GAjqkgLBF087lnRsh9
xkgA03hvTicnWnaAcFcQ+09xGsAcMg2bfln8l08temvhDnxU9k/gTWAY3Sm+FrgoKeFaQriwxQZT
dbs6y9RhZBOn29vnQKTPrVhAKcL4j8XRVS8ftewBsbyhUG2egrx4ybqbIEx5EwOfKVfJVjOq/A28
/49ve1TXbNxNghl6TBID3mUH6ZY9Efny6GYVjgO+zp7lqzZ3ip2GBZ8BsScUnoV3XFmg/ZfFjbP7
6yTPfXrRtfLHNkF/YRUjR+E7zPXaFxUX+nKX8gjOYKdSDIZU2/0h6vw3Itk8UbCGrtwoHAzZHjN9
xxbTjiSoMeA0qj4tBY7WmIPhIsx612H2YVU4IIxIDY/0KWnD4qyu4cssixABL1e/qiDBnaX+2Rzr
N9AXGFDZtbnq+MOKYWgw2Pugr0nNydj4I2hcw2h21Lq360NbRh+apbhBc2aXFbPz6HmUlXmUFtK3
tWaVx7yfksRduw3nZTA8RQAzdy17HbZG1jQhTwTSST+pu4ViRBBb43sC6mFuBxu710jWXias/R0O
xXEW7i0VbJOwnGafB9UHtDm2wgIR3OdxOmy9IebAGk/6QPfAeP4rTYY9bvhqUytk1wgpbl6WR4+c
d3ClEhvLSP6t2hgTqCS5aw7cDyii7RM50JgdKtleTdX8UtYT+Tt9+nVTjRVSPoAqLWIJkhPXNvUO
LdyUsXnYyZWxZ/HJ54Q2R2nCRFVns18xp0R9zVa/FseoHj22OQE1KHABZQMTyGH60YRxTCTdla51
wyb23tNpAF/IqhGo5ynrfUrG/DxEd1IE7z1gyXXyIg3WE05sWy/L4DrxYFylyzaF7k82SORtYz8h
vhk8vzw1P6jK+iygmPSqKdYdIhdMoV05kbGrp+AGnuaCFLpysfwOQU6rrJgOzCWuRNY+twyEMEN+
TdWz0ZnRDe/hMvDF6iHAKaWp7pwWdRoRO7kK0z9Fjv3L9dj8l9R9z8KJha9oqQuyah3A1fOcz9bJ
/8Cha6ViUUxlFXuZsRGa74ZQw1DthWQjpXDNlskqs0O9pafkrf1D82YQtWY7VoMP2O4wxuULtA91
+QZITmD3tY5uVanDMIErd4j7+QJQw8gX8nbNoP+npuKJMxhqJou3w8CK9RMy4++EYdT0sAu0SOCa
yVmbLKtgZKe5d1olh3h8ZvNYTUZjeaCrcTfixm+oZY2hFszVe7xzcXK0R42tO+yTYImLgc16XzfK
WYuUZTOB4/U7NrLRkGgYkGxqmIJleKU5bbvI9F7IAkSYKDdJRNJ64Dci7trFDPpgkp4L4xvY4eBg
CtcK56LOwqZVh2zqfHIsLIMMvrqOLhgSKu67yNpXTc2zpfS4KEYzbGzifm23GpzZX3cOUQin6Iq9
zj6HveeyFhodaGZcw8epNcUrls0d7Yu2SjN8rXbQUZprskZKSjb/Y+5MkiNXsiy7lZQYF0IAKNpB
1MAMsN5o7LsJhE66o+9bxW5yLbWxOjBWZn7/kfJDSmpSISGWbgymOwkDVJ++d++55MYZK1d0W1Wh
x6jI6g4gLvl31BJ99qRKfu9hfqiTYWvMGwUb3Vrk0xMxEtnCLMDKDxpljOgoDBZ3IuJdDDn9Cyr+
Rblcv8eMPvB+2sbetOqHWnmEzfCqGMEzaAicICbrYJk+ZHWtsaQCSM1dzMK4HOEBzBZU2PrOCJSP
QigtRBnnRhc5gfPJnHlFnRIuTtTimn4m+34ttm0VfwxcK8VuUUFnt1ER+Fod3ThdgUI3mN/tfbVE
PmWkoEQZD7NThjS1LAM+f9auFZ0cd/qz25pCam13w0cfdjN774ilBrT0ehTRU5jK9xGRMfcoX+k4
irWK86v72eSc7SfhvjIHfcMlnQtq/2K23tEI+45LC6Jht90t4MeQq4I4b6XG9ZflQn0xy+oRM+0z
0yBaF7RsuSmnNYeZbdBKYrEqh0+uQi5xtYfaNKGKxDX2V8co25BCN6yfoh28/OeWVgFtwCCBVDta
B62z22PYBPnhG0mksAfnZZT6OW5hnBmSCdz1pWEaQb7CtGNL4HQ+SutYm73yTPv8zCqf3CGL42SA
YhwtiYpdOEYwvlAWROSaB4kPQeHU+GCS6odJOL0RpjDZNEZy06xAcKPRPy1HyoswMtJ9N8Au1Be9
xvWtwUCIvkiqPIQQ63tdwTLRKvlZK9Xp2OZGurFNPWTN5lZq0HvvmUjy6KEqz0VlvJez6L1Y14Yz
M+BwmwTY8ma9vZ9BQ66soqKF5AS6Z+IIp/MCNZKAS3Iy2M2Lppd3Uxv/QFYX3/ZJ16zdgsjqKVCZ
2DtrpWvkwQHpcPkeHRtVQtTPHB9jwbaSzKN87/XuhhTJTWq72n1k4DZZ1q36OqzuTP7FtIrR8jQS
Z+Myfg7j4RksEzLvObqICJsK9NzKZy2DBxMCiC/MTYuOr84G+V4aleGJOGEOHycgP+actyL9RW8v
f7zWpmXV6kCsQLyatTnsVFkQNJcToutI2kZW/glFPM3VkDGfW5xrojL2y0Xi7m72V0BSdNAS0Oly
sZcXQQ0w3cBtv/xJKeeTPbU0e/P4DcfqeGDkhGCYsI7ACeQ7MXZQrcdfppWbJxMV6p4A43xfT6F9
tm0Dp2NLp0qv0bTOzhJVX2otgWbXSTD1rOpZgmGQFrnxpV4MWEPCyXZWgvJeDjwUDUK0j0ylHjQS
R97O4YFETbGnWW4OSX/WHIUp3yI37TVuZbtCzvP9dyucJuklniAIvveDtG5ddbCgXXYanV1+gT/Q
327LTIZl8W9Fn9+WcdG1//ibbv03JDXTIA7dMlRdsy3ocdXnB0iekO/W/kddGjAohPtTcw1WSGkd
SkCDBsTW45gY1n6Ys7cEWFelR+KREHKA0cipgIuElCXfqpur2ijHC4/1cDolDuMzuxXJHlhpdMeT
vpKQUggBusPvMPqOVdhe3Jv5/l/8IoDniGpYfr/91z/+tiDhLMfVhWW6mqXaDoi5334RxxrYnMsZ
rVwN5rJr1K2e1/dRp/gVyDqfFla9X+T6ahk+OnUfLhiwX5NJ2SxjoC8UhBwyETwUJuVxMFDkQyhg
W7P0ixIrxykKldVf/8j2QkT87Ue2bEOYqqO6BloDW10od3+49iN25jCqoVOb2SK9NXIj36Z1Xmzb
jH5+igXoren0vSMVgaM8BTE5a+m5HFv6pHOl47GlXbMtrWpCMpkFh9Cm31GY2kNrJ4d8kcQg+UMN
SfSvu6ivry9VFXlWENZe7gTBga1vuME1QFdUc2gF2fQEYEvA0ZyJJXHs9CFSZ913DYuQu0WJYiTM
XlQX1FBnqKd2ebn+yerEuwByAXvHoOkEOuxMK7pft105kYAN3KqgcJ7pT98yUcUV4RC/Epoz+gXD
dl6LfuRPSnSpbaV5WdagiESph65VjoR7o9e0EkxFaubSqWiNG0JFp900UctWFXowNLY8ifozXW3l
iGAnuR8svbstKYNSIZp/8cy4//TMOLYjuNkMwf8xwB3+/rlRMUZ0vYjmIahQxmW976qZjObOas5x
JS8YLVZ6tOTn6kpFdmHDEadSGbJdAXJgIsyH0IEXnhotvpO52o4LtakzSfxELjvtr297C3DsVC0w
B7W7r4lh3yuRgjGGfuh9HRNslNg6wGWnYWswtNEfXPq+dYu9rp6ih7aZHyxpp+cmNlG2zpxfF4lm
PmFWFi5DvNgtTPJ5yPvGyn65LtfSngbPmrXsaIDAIai6j4+mQR6rDFw6vk6bHxFl7NJMtZ8dyHm7
xsm4bfMBX1CUkW6EzmvawTgZQJ4v781anJKaACyJ7e2hseJ6Nw/Oy5S7d1cd6vUFefEd+DVUOwZ4
5CCn1Axk1D+VClp3YanTU9dot0EtOLZPOaoNQ6cnQ0A5BumCYUeKm+IUJjNh2IVZvTPN8arCJQpv
UekNhGGsrQEb2kCupVLiTMc0kbnnOS5+UFKncFyvXytD6/zXT7f1TwuSu5AwTddxKKVNuBW/3yVK
ZHEg0oDU4E11Ny0aa4iMxPMoJl1e4OEqKUqIdkJbpc0wtu7ZFWn/ICSLkeQOEyskbiAahwr3rYPg
z441T1PE00C60F2vyOgym6+2Zbb3dUJTLiQxd583HHsS7U5tuxxwjpL9qsbsl1vNZ5SZytHsOcpO
DRORah6VfQVh3icHKfOvMJa5Rck5amKbxEPmj2EmL/BewbM4JVmyvBB4CDIE9dOjXlGzSEj1qEhV
cy1Al/ndshZMokE3NSf5fjS1n3EWt29KGaHQLruXEMAfDIbcpIGoZs9gIYnYAGW+/esLb+h/XlZd
ln9XNUl0Zkvj2v9+4YWQvYmzKlvZDnFgjVVVKViiMt/B2Fbz8T0BoQ1LL1JJUS2tU1AFIDSIDWiM
tLlpVBRd5HZxD3PTPku0FvQ47fDcmvZtmCbTfZJARjZyzrVGg9lzoQayuNoHO5jeruLr60sA+NuP
tfCHI3VcQ9bg6k+QgDYM4Al0bftpHUCHpJGRN6iREJuNxjifNE651MH0Y6KSFHc1/6bigrQNf5b/
zXaviWVt+uOeg9iIW9Fko9RN1dBV9feLA81xztyIHAQ8aMb2CqisF08PqjtC4ioSxgrVHo+l2dOY
Nsqu+EgH4zMso/fBNJs7GvZohgmmfQzJuvNEh9qNR5240kbtj1M32IcZfOKuImnZ0TrjbrS6FGBy
HZ6iWuT00Bc9bO+UzEXerl+xeU6PZg5P6PpWxklzUcpA/eGmvTemSbVpjWo8EfeiHRwzJkBKmu2y
+9BJ17DFOpblYrLv9n0UFZ/taN0blX3DmjsfryyYQbVZmYi6Pc71OO/cYAC+qsDSSyFG0904MEao
fsQGrYqIPsgzXlZCsNX5glI+IOnFffx2MiioznpsA6AESDJau9jKwagVKcx2mpQHtaiLB9XSfkS9
Hf2Y4a7EkmSGsJGvNNsLX7SaRbiNQ3aQzewsUkdCqfgf1lHfqQxRJYi8qU0AdNRYDjO4VAx2FOfm
e42NS/R4ta3VFxet32KsGtH0rGUNMONKV7s+wGPbt0dK3gW8Md3SaW7Xc9Ybm+vbYQHHMmq/E05+
umo1xSLYJKweyttZFJXLFTQwGsVudwGuKT1MieWza2rMYmAt4gVdYplaxb8eHNraIglWkYCLMm9I
Jq6orjA5ZqF+SWhLQrh2gy28Q27+PlFbMmjLmQCPcX7LsuliidH4BTVprbFK/Yu6SlP/vALA4jUZ
ojkmd7thuc6fUNQt+MUqqFNAMHYUbRUZqjtoS5wpo2p3xao5mGIt+kr0s4luKlTxxALWphRW30V4
pRHWzIDpgSDaER2O2RznfgpOwh5fTCtkggjnTDteMZh9Z/2kS6CB5m0Peq61T0qhdocJJx44v3Cf
tIH0tbQUEFPGfFOi12VEEr9i74vAmem9Rx89P+ujw5DIKPNz3Ac082eGPq50o30bFSGTHicnPicS
zxyuXQ+sljep6XgeMtHR+HGtO4brSMZYNigV9JNTj6vvu3UegtkzEUl71xslM0Gw4ofBm1DA3iKq
l/b+QFjiUgkLGHWXeIZekJLhsNGWt9evOQw3d0odwzHFWxTWCcBj05r9vnN5HCbjh2pYPi2ZEq6/
ZvqMV0NkOZMmj7VFrEZBnttBJvQ+zM4yHhvR3LDUgIrt7XcEV7+KIKnuyN8A+pqid7+SeBUoD0g2
mPVY8y124fS+Wsx+CHy/IJDGx+u7sOrjf7F9aMayBP6+RBo2e7Ohuja1qmX+qbybw0nL7ZqwZ9oQ
BAHodeYl/GvPEyDPVWDL8AtoDQbnnsA9G1Qks/QWr7Ze3+mWdplIQ3nq5aUD4nepVLK05ggICUNa
Ws+hJbZpiU6jg70ADBoICQNdxJEmdFYmFnPk25mqH7skWdezij3QtgcoMnFMpcmwItFb83Yw7f6p
KstVuxD5Ms01z93IoiVQByXFY8Vo9t6etO/1tIum7vb7tNC4yjqMRxzTqjAOfS2iB4vMUpy1zUEb
u6FbWXGSn4o3u4ui8/XlyuE0O6okFmSVrhleBrITo6KvXiQ99U1uswIZdli9pJ31aBGZDI4fXt+A
MIMkFyta6HMI3BaTED9X5ZlCwX6yKOWvL2No2pRAqfj+WqhNKVJ5pHcm/LoDU5vMU2vhnlskq6h0
nPRAFyIiVncA35i1KKuaAQ6Pycx1wQDbHT5zWQz2jRJL5kXgw5jH3n23JzQ5nHPlg0xHuTPV1EHR
T8BZk1v2OnPqCAIGeohS07KtA6ISzkGyAE8RndrFQ9yPKvglUW5Hqm1qWQYa7TLy5l5tDhTrxj2Q
EvLAOv1JF3Z401gI4NLm2/mJdO7VmabsGASw0VSpvsWg5G6GRe8ZSw3qaTG6/c7JU85mFg8zempm
e2a97QN91rY6zfsBhTsauxsE4crurysmHTL7H+54W1ctnZmkZSyFgWoArPm9KIhGTUojDVAW4QDJ
dHNnp6gOyvk+4nGsQLXuKnrDdDexyE7OXjPKZNeFt0Iw/SR1lWQVEotqX2rF0R578RhkxY0bOv73
KqKht9Ja6AwTFlMwBeDxKmrOnh7u3uqKzV//Mu7vbHh+GZ5ay6S6EUQRcLGWX/YPp2rCgk3aSC1x
rLGCZBTtyQtZVM36agPRKzbbcIGBxaImELfrt8ZYY2hZDk1qVSNqbMeDxsgXhwEn7JDETa+7Gtfw
6cb7GbgtEkP5MtiwEwiOqEphfeFWYPqc1O/f32kNncKAT6kAKZJfoQUNBJJah2w4zP7VbSAnnpye
QoTsn1UXx+Ql1hmSsKut0UbteGxMbWuSQEvAGwTeKkDFRUbFDDw+ih/pqNh+N5HB5EwPmWSYkxTc
OUpnPmBnGc/aFapdZ79wbeLnGvMSzECNA4NHnVVVkja3pIkq43aIOuC2JewKLfRa3U3PskUbwHmz
84vR1P3IoC3eBV9RGjAYrsZhp7jmfgb9TWB4JV5cUHRr1NzFYcyL9XXpJvnBDMbd5DBZvULS60z9
BLvmHjEPxVBO09urUY7UqXCVNKG5u76t4Kf9ixvb+f2kbuOREkJzHI0BsUAHJZZC4Q/3AvmQsPGt
7qtc2JhyXgxv+vXaVGIhTbO8rCo1VG6ThQ4VOPrZxmZ9byAzJipnoH5YHn9F0sVdqGuFPSED7zFq
TEIJSHTE3SAiYNpj321r+oGbpKAQxaQQrLOkGdDEG3IFs2O4lf0iUmUqpVGa79kJwesEvTiUKZrC
6y2BeOy/bHhNkYXbQeJb0B2jeluEeiZrnD6qo88DNh90N6ejzRch+QN0VW0LoYSu14sJ6YSYuuCo
L7yimtptNuXtXTIDU07nGs7x1TBtVRfCkTL4pUS2aTHR4tS3LSkCd4EkiTkQ6uraq0GrL0+xnj+O
uF8OylAy81z+FI6W4Vl9X97PDltOcdKt1gHvFEJ+CedjF8xrJ4b1kWm/otbsORQkNONRebnBR5w1
j3/9zAsCKX5bwPicHZUjjQ1YWTMd50+nGlBrdkYC59ekP4/CHr6LPA7flceeOuziLGou+UzN1afR
M0lKO5CP8l0b4Cp0ye33LTHGeEuSbuDkIWlLGRbXYRD1Wx3QJsgzUtBHaVdvSCNhy981uZ19oL/5
nInFfFCyIT2QTSp8GBmkHurqjzAcp3UqKBo52VVromOUWYTn64uzbLBAx//6KlCb/tNlcEDjawJh
sQYzz/5TD5SWX8zRmP7l2OSo5jTOHcmgzx9kA8kxCN+LQp03eZK9EEhWnzCDGRtbxwELJ7raoZYs
YRdQuqgCVVjMLPyjLrag+M7CaZs3M2J3yjIDKGlUvVYRG7LMY3l7fXFQgh6MaAbMFbxqeYkpkD+o
Lae3zgpflzfzf3yVswKp89bLWDQpuhowV7gn6/W1IImX+sQylEeGc+UNqJKcCd2MaIt+4WYOwy1P
lMMIDw5ygZwStQ8wrSjpUSxCFS4/ZI7ABA9kcw4tAqGWMU43xK/9ZKYYP6rPsS76iy3Io3GL9FRM
weswEwuS8fmejVjpt1nHzo5ptF1du1Nx7pbHNhVfQp+BnFgYt1FT0otPyh32W+OlDgSkPAvHUtM0
UO6D3nwaIgPwH+FoVN3DTrdeaDh8NYsNrhIE7M7IsBAvkseroy48EDN8Jfy71fraJxs6YWyvj70h
O32XLS07Bv/f32TiBz+E/WIKS4pbIpK+8cjESyBcgtu50ybEI9MY/Jy6fNdmOFIbktVWuKLbo1he
OLi0Rxw45qimR1qv+u77fKsHpb0lP1Y+xVbuBcmw+fbbhk063l89nfNkXkhBvSF+tjgPTRicSRGh
D5kxpP7+O1JSstU8aWDiv1Ro3V/Qy5yRCyobBKaVD0Uj+gHxoiJCL4GUhSIqLCjA+kedfu1THkVY
63tnVxl4lV1RDLdVaUkgbplxqCyr3+vGyJyF02+pztm26COS3hr7sShleSdE1m1K5vO7vNQfclkq
d2ZnIzaqu/Myo4L+m7oHRahMbibR3ZQ2ksR57jsfFKnhmRI+K5SfzOua3kb7HZcHgmUoCC07hLGJ
gVcxFZVQ9Vp9Bk8x7szBzj6tAgn5dTIWqJ89cE0YiWm3y+t5pwtTnoNZBiQjw/80zFBsi9aYD4aq
rOZwKD87li2MCfLZoD6+IRis3yF32RahxHxE0tpLBsvcr9uauaYFMYPc9k6bXqQMSHWrqT/EoCQg
CelA1aL5VehcDqUADhIKA55juUFf+iOckxswuN2pNdVum+LZ3QR9OO5aM+l2g1TR/dTtPiSp/TzG
sGk6LbsXEP7Ac9n3jWGP3hXYmpi5PHzTjg2HaPvCGc9FoN6HSez+H9qxbmZEnVnlYxnAm0zHzA9H
d35u6ezTjoZrqHFgwtESZBPMMACED+pgdHfXRXBJWvqvFld7zTf6LCvZxJg2//T2fz7+P+Q+/X8Y
6aQtreO/iHQClTX8r39P448/xjld/5++45x0/e/mUgk7bAmcZklM+tu/jT/bjvme9XdaMbaBf1cI
QZ+Ewr8omy76x98Ml8gmeJquwQGZXuF/ZjkZ9t8ZLGgqEkvmguxBzv9NlpMwlnyqP+7dKh0aQWPM
ZQhJpUYm5u81GqMTG+gwXBhIVQViERLpQyw9U5JYN5WmPiblEgGc6uOhrpq1nWf6TU7WYQhJKEo7
90ZokOIzZ0DgXKb5zsqMx5gUtNPYD6+NpGdRWvO0jqfZ2fUK7vo6bJeZt7OiOO6O5LOhyS9iHeok
MnSdv381D5rrz7lJahLCf7VD/6ul88QhwV2adnh7Eew5ew4QNC2xYu83dj07jI7HU5bxEzRyPDKu
H9a0hsZ1UQsSK4mTWY2kZ/hIBI1Vh9Vwl6fjg63eQB1Tt7GBNhMnCdZcZqW4NHLp/sQmAoC0rpkL
afcZrU169xINuZMeJb7FTA2f06C4M7LkmWE1f0lmBDAJzTXtVhXIMfNopnoktGtokvhuREtdgEaO
GCwaQKvGCTIGVjVBrmbtjSGYslxOwWpStAca6HSiu7cw6b8yVf4CafjZi9yvU0BsbrQrUPxwrDjr
BG71eX7MoulYu+WTPSAbzBznOUzKp6q1967dfwpmWyu8Lxu8GLBrGqLsqxScmrzVZbigoBC0JNNr
EMf3uMA6PiF0jmH9OXXOfT56laHRz13QjlNMzmIXY0UKBh8WIRF4IBUiMGQF4Cejv+iGfOqLEIP8
c6eQRM9U9DI45WODXpfB/lsCQwCpAXalEu2pDVjaR/HG9lUo74wsrd2QVw9VHB9igYWzjKMCE5Xx
0yw161wrykEbooc0yhjnyCleudOcrxxL0TZODlK1t4g0AdQPt0g3vDzIqP0D8HFsqtumnpA587mO
NTlIeoF+JqTzSfalmy6alBz3ICN1pX80Z9k9G033Nqv4Dmm5xyGIi7DCaqcQFYrS1gYqyBRLMgVz
Rni1oLEMirHZnvNjWnBQDEN3iT6aNA9Ie7NqNFiGMT5Hr6raJ/wK7joxu3gzhONnQBwvewmnmwzc
R0Sar6f01WuZ2p4cQXw68MohwmJfzqmlY0RBFsp3t2Z4IgHcBWZ8lI4br8oAsVzeEpZYa2dwklhl
OPxvUFScjAzt6KgC3XCKEZl36YBFtx0vYISFo0NsiqJzN1Y50RvQrXuIHhj4Aweedwe9Ok2fchlW
2ziHUDs54aXooMyQcEM+RYgazMwrqIQqQMExOBRB9jOyrTv2e2UbtdGXQ0cSMV8DUFmqjNUYrc2a
y6FTVFvc4a8tNraVwoF/wNI+uag24LwY2UA04bRJjB6QHt/iq0jOiXwY8LFjNEtUGhqYx9/qREc0
Rx2TxVpFd7dfUl7dtYLsg3unQsw9PY1z+oU5if6qi+jadCg6+NRu+UY+kzT4cGzGEGkA5Ubq1k/Z
9h2+nY8ickhmYIjCSpNdVB0Xi8Bjsil1e4fuXN+ylFN5Qa8rO2oX2F56/jpNfb3qex2cboaVSlda
tJ9y2oVLlWa1P3pb7dHv5uOBfJAPbWwn347QCccxOF/dJoXF5vfpk+ieOWXk0z2BEkfxsdUq3M2p
GFjL9IzuWOZV8aYzshGXdwoXorjVZigyA3R1MU+AwEUHLc/OOlSZJNO4nUUJbewMcjCR1lj+JDh0
us25thAhSxZRQ8qDjoLTy2XxkIScaRO85KHO5Y9pKXc9t2ytMW2zKBzGllspNnJ87g4qPapRj/Z0
5jcFpBk+zxs3RUNWSaCspA3hS6RLV7u0ChWWkMQpnJsCRrEyylMUFDfp+K6OrenVlExV55LkYqd3
uRbr+zzgIyJllthZ4dwDK0Wc0DrproLucpBC6b1AwEBmZH+gtKwOA/8YERrxetSw+8MjM9T4LQFp
CtfjDoIeI1qEpW3q7ioz/RQYVvOKZzLWI1Jt0vYxWox+omwIAWKGfhvcuSHhN0mwg62vAqyFxW0P
iGyalxbveWJoJ6JMFK/ti9gL09LkSDEy75E3ZgnE1wH4H/YQ5u25YtgH3WwDY0hbRo6IbdlfQz4q
TzjauGb9zEy15gCT3pCTLvCk6tA+k5PO4XWaAWo0Bn5Zq6T7WOFiTdhVPafSGKor9aHmP6fRAaZo
l/UGF8UFxuA5McYvJfbyJM68II2aNY7aFEMVHW2mnRcHwCa1N8zCMNe3dmDvTbWwt6BsvkopyVoY
l+zqjHsJDWLqqVj6iNipdSpavBxqTBQK6GJy/bA2DSm7sCHWKAfw9YdpzzaH56Bxph8LYb8J7Nmb
wpGOTjhsiCRQ/dGMP8EB+XrbSI9ppVdIYsw0XfWnrgWN3Vd4XLAg74wqfmz12ddc9F9FzABMQ1S+
6izOrBEU3iIilS7pDMxx2Icru/mY5wyZqRFv09D6CDvN2tiYOaoOWm/QKdkaSux2EPh3SIpPt7lV
lF6DN2koBwV4JkFKgR2wlMjwhn5KfWzGF0NvjbvZeWKpdenF8m/hv0OdjJl8TR80AsSKyIcE58bT
uH2tlNW4jQEs0aRHw+Q6HvPn3I/QyXgx1Ki1G4ykveVMx1JKMy8dECBN3fxLlxmcSp+NltEtesCV
2bEIJRoylJh5MbBgy0+xNXJAglABA1IecZSUHg1KmLOusTbhF8C+pv3AuDjzciIa8OfUtH21xyZp
v8hZbmmoogYPiLod8F/jm50eAytBKtKEYoGklmvLwh1pbrTE/eonp/SKfIAF1cQ/ukx9L2kIkPlU
tbd44Q4RDqC07SnR2uqTFqyJ95ATFTKzH4D/EyKhapK5efIbdfpSa9Pd9ZomL7kJrZg9FMVVaMv1
jFs+yCqwt1mOaQD1p1nON2GDDUzJ9Hw3M7BZGU6JzbavAPx0ZYxsR8BTCG8W+7modMwvXlM2BcR6
81KZtCBmbhP0T+O5SuyXjAD4PToJ2ie1q6BsMh8lchZF69H4Jh+pwkV9pq2WcGmlN+OaJMoh2VVa
9267zdcwtMU6sGFoDyFLRByXzBlabZvHyQ89xq0+ktew0Qul88hWwDzvqrZnMgzG3sNJTCHrkMUU
ZRazuJUZkeOZVXTHdfsI6xZgeOKnsXJDPPjTFGKwgP/DNAWsDrL2li1Nrl03rbckQEwr4X7oJaR1
wj9K37Lv6qxL1hH7jWsScUTMHblvjGkgvmj0yAyLSs9pf7Q8fu+sQORKRc+Bey/BeGnifXJeMmu5
tBfK3ASwjx691/1jZ5wj+YljzjTx/d/+SIwfSfbhRK9jczvn6lqwbMTJlh5MwY6Em3ltIrs16g/G
ySgN5lWif1bhcwVdXbP8MfuCwzZqF9XBFE/naKNxGB/AMYSoa+ipFjPhRONRzbhxkpy/gBgxklSm
xr5Fl7pVBGFJYQ00/75hQNKp876sxDnLmpvWQa0+okhNgbm4r0o1UGrdJBbAdJ6tkah27NkD0WRt
nfLJl+xj9AaPbYH1UOo+0QMbk45th2XUTj5wP6Jtc71BT/x4AcuiprW0dzHQKN7aIXY+Fi7tXbGp
O9s7l7O2HlN3lT8cFRH0sKu1S30/iorafkIeQT5kfVGZ6TZWSUAlALEFMJU/FQM2ElRbGccTN9/M
6stgUIHm5tpSons+qU0HGboI03OfKesUkfpmdneNfjOi16fPBuRkVS/bA+Oc/MkmhkKD1OLYrwWq
JnwxPK+buvqlziAXJv0+dkHUWY3vFtHOZqOnvMkKdB1Ne4R+sCvN5JC1+r7o5n08U1RQ5MEl9miQ
rgqVLhuoBEu5RRPCuegBfCsWn1vjV8kpbvCC3ks+K7gZOiEm4xZJd0g0Tr/OIh+g0hx6qCssEFh4
N5iWJDTBvBnabbDMJFmZngIXef1S9QlyICxMYLBXPLauE5zW4B3BY3wPO4lSJesJzjswgq3gILd+
WYFpPjl3xasufcAqo+K7+D21s5XuZEwhB7J/JuANNusHAmni+FSHMfIhMeDSb5L9iCnWJCSL1g1r
dus7ubNR7D2NrVX5DGe6Dc8D1SfVSqdsOX4sc+i1Ot2X0WWUZ0GUemw/lig8x1PNdTKKA1h+rF5h
wcVfmwrEJQ/3NWmpsXUcppec/u+62TjDk1k9srQ22SbKNhiS6nQnmh160IGdwSMcNAW6ESylYoj7
m9gFAYr+1Lec9DyS8pz5omZERWyJZAn1bcM23W7q+iuM17bxM4EHpLMZot5bVboXKYCuOEusQyzB
99SPXb7O5zVgmHD2GXM31v0M18L0J3izZnpqTvWHfnCalfKQ3Q4X8DvNGwsrczWGXh0qVqzD0YpF
IpTA+44WQjQTkAq99o3CgYSkX3UNIyEtfVZeFze740WWH2wTnavlGXc9pIga5AS++smf3LNd79po
bdtbK9lZxbGdd0zQUiKjk30pfZkezOCQDIB5QHNpZNYcVJulivMLnb28/hzLr+StupQxzhYm1Csm
PMbKeCKRXhSPPCO+0uzA+pkGzlwSbFl0TqiqcvcBCeuafwwgsJfqB26ruv2Rattx9GT5VbFjs3Y4
d3H2IHD2pMWvkc9LLj/V3L5mGKhyTGHST7sTTpx1MKPGfNC1baYDHlx1t5bB47Xq39vFRc3ZaMP9
xyMada/cZ8RB5Ml+2gTIDUIPq2xQ3OYge6WxUfhpiuM472FE9CgHkYLhv58e8hsig7DKyPRh7gG8
37aj55igKDkQblPp5/y32AqiNC/mZxyvgU07B7AGJgUOSvcNZ9pO8Sjhi8a3Nc8avEbcO8srC/xb
GPi4dh0Tw9y6/AjCM4RLZC6lune6e+WTAFo3f0vJ0oW0zh1ce+I2m27CZ9xxzafrHnBhJNxgtmdj
Lgh8IB9t4IfYP2MG+jvGDIwK3Aw+2wfPOToZB8BgexDFRYNf3exs+Irx3iKqY/ILsU7ncyzRDF4G
aCTNCmh88dnl9455aBJfjy4IG+XgMXhoQq9C1W6uauqeV1on8S/WjvIZPy74TpXCVeMg44dI4EeP
HxD4tdJCK/MwZjt8+vE+bE9WQeCTJz8k6ZTZKiPkiJgYjcV9au9Md5t2MAo2pAyu5nxDkeGafh+v
yxt+NT7bq4rU13QPqfs4UZecrP4E2rGsjhZxNUThJMqTcLc01Shch+bQYUlxfWnexWgL0w3BWJ24
hfiDsigvDq5DjbYh1hMLc4XUf2VvMJv5KThPj+dIkXgYtwAIA8qjeWMBjtS3ofJQ8RPT3SYZkKPf
2Y580Fx67tntLmKxKLaWfkjFYXa3snl2nT2Pu9WdcPY5wy7dEuPikmxJWEpyHJV7RlU4V++5f+rE
AvMH0ZyqdHpwxbOuP2JOnmI4WSFwtWfQdYruifRk6FuV/SDatgU9fHwiq6A/sUPwkNKHSJnIEJTk
HhbM0Ztq3aTvtdhk8jklPID6L12PW6gNarsS0PzVh7zekOMG7wi1FoM6zg/7WvH5QOwXnFINBtX/
Td55JEmOrNt5KzTO0QblEGZ8bxBAIHRGajWBpYRWDo3dcC3cGD9030vefmakkRNO2KPurqqsyMiA
+y/O+Q4eZGZ4NGuhz8qaTQpOygc7vpL9YpUBk7WWOyZJfWROBW4rKPnjMaO4It2z8kmZYnCSmyhP
6PRxJ/mEDHJm9JbXcboThvWu/1oUT2CDQL+jVCE8++pqnmSoRcnraQqKKsJ2ITv59AmCztYOCve7
AxSRPsjUc8knxAAErl9ZyS7dS2ZT4cLLIjLc2GuL3zmb+TLoPlkY6gI5f/3eFeVKpgVVUasduLkx
9mnWN6s0/HJtG/D2FpAxnE3ArRvfpfGtVAO12hXgUPoUeeiOg3fOD91thk1h8jS2pjcApNzMM5ot
mZh80+4Oy2alvDTLtg6vurq3p9OiHOPolKIAbA8swYt8P4vABXWj3ZUx0Q53VOgUu34dfSXEGBB1
AIRCKa/8oEmxasMH7h58ZmgUGATTgzO7iYnM8O3uqKp7tTpx+Spcf/bJDS/j8NG0vPWHNPYV9BQv
ZExCggFiNcCNcK7ZS6je+R3E23bbL4fy4MIDw81EW2kt8HcxGu+oAwasZ8ZOUS64yYmrkTPH585I
n2YOb1aOdElfPIr1MG4qMMpFYKU3YFoNQqVfLNgcbNkfeS8meWgXz06ftBklYID9nm9I6wgJ/6yK
jcHTZTFG2/TZntPacDeR8Vhlh5D5lgw4cnWCsOSe23scnjQlSKKLWVBuBoMS8C310B+cHQUNSkuy
XaXJEwC2mCgDDtILETEMUOpAX3adOIgaWctmsi8421oGOeYTSI1PRn7GQt/v5V/cuaqL8oO63uPo
yTmdmH8V3nTOH5nCcDrx3HDR8oRQIWjal2G5yJhuohmT9z1VLFtRNlFnwb8xi+jZ18EESoOpf7Gi
w6d0aDY9UjjGadsw+uuYcsfZNSdiS1wt51yb++ZdjR7aaYOUx2qezDrQ2oeYvzy7LsaTLpAhBhmH
F5PT7WwcHevEOIZy7UtrLpO9t9wbyitqE5zDXNCQgXlwkuFacw/8RJzEzQ9MlEo7YEoPzHfKE4WH
bPDM/syPNzzKCA3OOV1OBntB41LSPOoHU7kp6MoZagJ7N48x4g26ypqRVnRGsqXxLpOkqD0otc9g
ExkbnxGBWIjaqDvOCqJTgg2YStOP0bVBkMET69ku1mh4DBz1awklZ3fDgVcgc9N8kwkcujNILO9Q
dUp+G/cJ1LDJ5+ZMPgiaheaJ1ULTnoV7MSBaGx6f4yEY5cbtuPiPfbkrsj06lOTZVC8UJNSxxNXa
7SuVLb+LF1Pcc0PDhUPAhgecJp5BB1pBXiOvDrGizp/A+3ujP+Ozmc6Dn4341/fyi6ITjedvQwYf
FaT5WfLMjNqR0tFlbJYzE19aFTmB7H2wWZp5VU0/ZOA0BiJ/LP+sSJz2PvlAcmJguGruw0N/T/JE
Uvrjc/zKF4P11m35eFgfNoAnQnKB4GP3e1KfGTwfnerEjI47MQ2vzY39tSR8L2EC0QrqBUlBfu7j
lWfdwlF7Q8lIk1HtaoiVXCBTvbeqk7LaXu2JTvBe4wxZNICRmRuwCIZgG20qYExFBcYTrkBGpRAm
7cHY4JxG+ZpQa0n9MCno3DZxDD6OJD+DeVepQbOf2/xS5sD41Vs9Zb9ahCuvbNO761y4XQ61QDCr
mE/UXyvB6NDSAuMRv7Bnrl+N8SFcDtkCaXDnmtv7aQq07/y1dCGUbPWLGvHDnLXjkgUUT6Wz06lq
AdyAOuZ3KFsKfNpw7OrDa5rcp2+h49MIQrzhxY3l+slUCpqaDe9I7GMMDAQpckYPqJZnMaQzIfqM
DHYc0HCHQCgYwBlAO1+H5uI+LM76khBQ57o/17cjqROoUunnUzjmD/bwUjFvFIu+t/XfPnN3upmc
JgHFoH+CHB88G8aXO3V81jj0QMYv+1HR9rO00EmdZvDAEL7m+yXZxUqIpvlNsp5QLymfKDKhwytZ
titpAsKcWf46yLlqpldNR54ZjqqSni21M2zl7DKivDj4KqiQHrxsqwxnAu9vQHESdJKjOI0wAkIO
2/bTW6r6FHOVZ8/aZ+/ejKP92CzDqaJXDVXKyKvEz0qhYW0x4nmJod2pQ3xnWDw+auI/JDdhvaZ8
ZUhql8cp1HzinE9iObkAIJhMH/o5PSOZvmpAYgfRn4m/vTdyNHY4ezmspwIsQ1iAkfEKRpc0/gES
62ij8fOZ7lVyl4lNI9vO7g7dDHwc8chUAuttqChFyVhHZhl0zWnWNqre/5KAJIN8uu9ctQvyJryH
JvM860zChFBe3fity8OSIsdVzoSSQAqJLtJiv8C2o8N5DTIshfu86fJBQHOwDjrxKDcRdmYsQyDG
TSqaUVcVz0p1nGtJ+osXyA7AznxY3y5nbZ3qHWkVEII18F3Yx79rpzgNsr+tYKEpafzUzRbWBQ3g
Qjm/RyaXelaqpxTSIrJ9HrmIE6d5zztWM5yFVLF6fQCOKBnzr+WPVZxAmqxOqDSp9f0SLwqf+2EJ
WDttGfCJ02IxqjQw0pC9UrPjSX4GkXFoihTYXC4AWMfcJXrim3rxYJHqQrCtTJsngFh1bJzKur90
/aswMDni08G3AESHyaQ6NPqud+1brWq1G7w1O+pEQDtxqRAVCvnMXFJILBHb1q50j3WBgmwJNdbL
FrkZoIHZh9gc801FEZWVFU5gK9828S1uUxemV0K0Xdgi6wPRE5OCQDR4udezr7GwHN/inWBJ1v/G
1XeMqe8OaEbiG6XFQtdhPNJmTzlRoKBqsPU3Y4lgMNsvjf1DgrYBIxgGa59H7EuhCo3QbAdN0TyQ
ZpC+8phgvNx5SmsmqAg7og3AtDPKD2S7rjShHCS7yPRV6d7bRAqxRJjprYvDgHieqit+ceMW1hXL
I/rEeabTkgXV+HDs9fRFs8lxmhWCYNOihjphsTbQCyNlg6M+ihUQYvTEMGZYAhb3rTbEV9GpEGtw
FXtbmaVnl6w0UgDXSO6aEWiZjh4A/3ctEz/EIjC6YuzO0qZ+XxJzZfeQxVCFFY8XBsWmHu4ME2dv
H5oMc1m6Kkj0AJtgC9U/gU/vi5WZ3gOwAN9sEdSKGl1LmWeXMfTQsk/D48CsGutjkMfZMxgF1FFk
cTumvmGWPgG7BOUfxWj55pABa+Uy7YOg5GSF9CqcuR7D0ror4mND7BofWj7Oo/M8OnQLruQxa3rx
NjrxAcHlp5pQTcwKbWWlHLIOAwcMeW7QvgzKHPJo7KQqbgjtKbq1CDkk0iGj1gDBHepMbOMUnLCa
qidHKMVmQG8VgGF4FFnIbLiYv3OZp1ymxII4th5kmj3DdSm+QeqWiLqbgnStOBggagaSOOhN0TMj
wL4jINwRsTlKh3oREHelvdr4bpAqh32gga/ppnPRd7rfdnkZjON0Fuv3bk/yHYvD1pYpd3FFyg1Y
dcCzxbPdi4cJYhFK0ENfWQQ6AJD3+67x9djWb0Jn/u0bunfUqdzMbJWtsYRAaE9rQLR4w9nPhYE4
gQPFisFeiqV4b5UnHZEmhxxAHPIaYxhsaoXtFjrEGiFKBxblK6Uz3bVz9DhJymSZXmF5DizLrYPG
6nxrthWfMaJ2wHnVQT4Otw4OyGlgyJTZDHq5uJPcdvbGnZbkz0pJbgtOuh35wAL4EC9pkNBj3PRg
kZ9y6rT5c04T7AJg/2FF3IghYpQyZzd2O/2SIJf4HdZaHFv3YklPEKNb6IUJ4FCleLUSBgWs9MPZ
esZIZyaoJLKJUr/OOEliFvqbbGTUxFO4sYa8wNrDtNi2ncDob8PcbLbkwjIHspOTuW4xixlOvwnq
rSleQyAtvlzihAtwFclfsHaE1GOt9IeJj5Al9YSpeXImb575jkZAG0A+b5BtBUKDwiKWm9CH2MrO
M8A/TO0j4le4FJzaWtts1Bpc1AwpX3U26pQ9KMZMBG/CYNfosTsYwuFUxWuYNtyBujVel9BiHDuW
zwgxSQ6ewX1WFWNBxjS9WQUpGHPDtKLtODM4Im33xrFYaBhaYvhmxeRdpFu1WWibSW3zk1h/UFxY
phSvIFcRf1MOJMYxa0hxEJn5jPrpOhraW9z1H8IujljT9mKiHipILDOwsgJhPWMS2I/GixRMgGVs
wNQX+cq1TRFIvhk2CX31VL73GUNJJBvHEUAXim1PZk2HVah+ijPx/eGo5bsGgAO7wBtEGIhqKyoo
rbMXFIIrnSuD84k92KRQyyPGU2pGs21VzU6dB7GfUGIbrq812CVQQSVqCbsu6V65QpYt6PvPYnCf
Ir1Rjr28xF24glh1BtcFTiALhCPi1wgYLwYynB8QswpIqu5Qnsmst7fuSv6wcdkYDHHxde77sehA
hhTXflF8o9Kyw2S5nyUeyD3L2yqBd1WN8msOx46Te6CHTh/YQ96NcwQVbkUK58z3Gp3B7mhGm6Wz
rU1pLF9FDBGYpbZfxHmPcSR6llqmHbQhZBpklgrQ9Ink3YWsxIH8VgDZWcxNGi3cAbMjzq6ov1Cz
HmSF8ElvmGMV0XBjF22/K3l8TDOWB9tkw5fI5haSxu2i676u85cKQ1d2UUW30/ehzed3E7UzpI1K
22P98OHdDIQbCBQR9rQfwhgnSxE7mzFE7cLzNZu3jR6qdPLWe1gqdwN8qk7WL1G0/CCp0FmwsLBA
V+UQfzw3WQPIXE7ewprH0lD+5B1bjyZ/QD3DiCRD0DS4Nox+k8jhaGSsNwdSVCpEYtoNlu5nXPXf
WKVQIfCdNN5gsw5Uk4WsOk3gEbHRkHexke4LAQzGciZQ5aylulr/HGMsfXZffjSIi7ZtxaC6nSFt
LC0tE54hry1CVuicblMI1Kwu54H1Sfmc4wPb60I+mjAN4UZWNzjiuSebL7XMhi3X/OihGXwxpXmK
8ffQ66UJUrSuJ/DBPTdcaXtRSvI+RljH5I/bf/aupZq4wGVsYuRirkQlfCIXr4qc3zDK75dmOtuS
aLLEBuk7dTUu0/ak2QBWswXbhCaxXw+Ep5lMmoHw72BJvufld2F5BUaGQ9Q8xcSvH5SmmbZ6XqMM
VJ4JPdWpfUuc/x3XthSCICTdcnZZwf2VkoeCthw90R7DR+mNcUI43Uiqe1eynJvnONrln2aP6nkk
Yj5KoN6qWgve1vjA/AdAX0u2EznlwKVXnVTkjKxQCG0dy9pz41dXa5RNNUXftUH4poVrmwWi2QOa
NfeKQlNzxqYa+UtGtWR07m3o9Le2C+Ndb15NbL/wfAY6SzN8cWrrpumAUKspqVDuk1MybpVd9ynu
3L6nk0na5yXGWDfgzLdnZqQ6hrxJZ2eupgG8U0OIlT7WvWVmyasI7b2Rsv5rGw1MpMCgVTNvMuTT
MLVnWZVvWWJfR4swe4imjdJtiRit8vJEtBgWIJNJSSSG566vkgD1wWaKmlfDoZpcMr3zcuu1FgN6
HpamDeNb9Gc1YzgYDmLg6lbgpZNITHeLOxAlFHZhm7er5dFLJbSmzjQuVdljelQZFcDE4XlX9EMd
v43Lq5YSswgd8soh+QzJs9KLu2iG3RDZgv1/BzGhc4xDI9YrviJoAtSjV6Cn9LrEUr2ByjWD3k3V
7jLiXJbHRU7nbHI7X8PuQ7qJ+T5Z1lYkhLircX0qqzU9xdBU9GbzTu2Nh34edsVi2RAHmfX3SfMw
T+1TXdjHNd5k6kyWRYXeBuY2N7JoFVuDqVTqF2citxhpFR+IAuR2NN+FkWodaqf3hcpyRTbOqWny
kEXLvFUqhkH1RAc9jjQTboJXYDJ2MFRxVKfpzUCmNdAuuS0U1jDCmI9/RnE5IwnXtq2E/mKCRNcQ
yHRrFGIrp6+uscMdMuCSvZPLlmYV+4sISwPaJpsgoOXHKtryGNrioJUYCRWZfywDsYrG2GwzJTyo
1iACVSO1Mywk+bAgh7xGhiSbx5ig50lpg0WuTvi4uVpWTltB3CFjiLg/bUKEhvRnU3pSp+aQqbZ9
yrry3qyWg1DaemvODUDBsdxbUKjpwy+ttjBhjYYPhIe1h4Z12sc9oSzGqID3wi4a0NYG5ZjZ5yhm
QIfC4Nbs05IImf5MFMtNlqjt0S0Bjc/WyEylErsOFa7SQP7Fw+Z6jvVVdkl0zIHo7lMgyZpGFxIL
N92LGeg+5pIHtxjdgPA0qGoc6V6NzxblbbsfsMF40WR2x6pn0KYD8LyPXXqtFODoEUkagLmoBo9o
TimtHWCFPfFe26FK433EKKMacYVasDf3yI4zOCkYsuxSuRjR7AaOy1gCsg0voeVAcVSxVw10nRX4
ME7PLEdOrG8r176GWJ8uLMJ3Nlyza71+vhuOJVmtruOKWq8dKBXVMKXZ0rEYrH9FObkyEAnrSJpH
IyB/UTHMhfFrCu8l07Kgbctpl7fa+1jr2U3dNr9dON0j0BSca1xLyP2HQIMUT81bWf68sMfSmjzh
qeSw0i0wiCZ/cuU6bhxVbge1nQ+Yb0B4q+6htOWBs7I5Wb3rRz0xfaWD9rC2a0qdHASwNTgfTSjI
gZnIYUxqtIBj1AKdTgTEervjZh6Hs60P+wh+IkTOgong2FxQZusMZbrqQOTCh1Mwvs20ItoSlTaq
Suwp6jgfqgrLhVhYRWaYtgDmo8LIkULFnHp2QaJ1OuaHau3HhlWCO3cGQtbmXSHuHtFrWqJPnKlH
9FDbFxAGqzFWt1mrYrVp3SkQNa4qZXYQ8OZh7ZcTazQrMe1HwfgAwOFR2Gb30fbJrhnDndUr1odl
MI4odfPDQI5QSDRjrZWMV6dOixPO1I63qNwNWmaehrxFsWb07K8ZL+XFzBbZpSi1GfEOfAXY00Xl
j4vD/0uMx3lSh4eknPbo9KlacyQvPMe/ACZgBdu/Oor0vdntgZ4Q4p52n5bivrgA6VAPkwhdm8bj
0BhfIzLaDPJbbar2SUzRkTPSRFadHHkT0Rc0lbNpnPFRllaHKZEaEZEArEb0JN34Kpu53Op4onBx
2Z0X9rzt1CpojTCokwo6hDhQcSWV7KKWX4uQ1m2MdZV5I4VT1Ve/MV4jJKO0oVGL0Ul5MVszpZYu
0m00OduFnBLw02bhhTr6/wGfdCfH6JDUR2MFbxtWdXQtamKZMRBLJiYNJXahmmVePkbNPqF0jy17
8ApecLgs4zU10SfZtvxqY35tcMF2aikeKScuYy9L+7WRUUu/LXHHZey0IdSoEZw6V2HSHI2Ku1NC
+0SDDFreONlmMhOHUkz77s/I1kmjP9JidjttY3r2wpZXT4hen5EKd/hF8WCCFq+GqxNNrFBYrEqT
j5YL5LMsQz6OIn9pw3zfl2ii+hRr2lj5ucKGwB3y20VBeZZI8WIxq0AiY+2BSvtazM1tsRcLuzbc
J9aHUNc3rSKRqYrCs1r0P1ai5od2OxJmwssH8C7D9uqO4XzNd0XRwtYi3sJmbjrnibK1GB4iXCHn
p6JOY9jvIH4Js/4M6TJoeuPedVFMKmPY7BulPkROJwITI6wBvR8lAZru1ooPHaM9m/UgxqZmLxoS
URrivbdW4eibBbctgj8XnfHKJY4kGpSRJA51LJtt1ywNa8N8RSgvxzL66duoeOYy22nNBBMBlxra
Q7XcC/pUPa/EPo/ZR9pk98Im5zNrj3fQ3R/LZInuXGe440ujEtb0iAVe+8K9Hz0SshKE+MO4mUs3
Cnf4BUpPzVlW5hO7USeegAvzOTipapjv6pZDolOTg5yH8mGqAmwI5a1dK3zaV1q33b+6RDCyXMc5
NZhs8ZqQdBfNbF/GmHk5MAGNNg4e4gKmcZvCkNmE0kThXyOBwzhAbagj8lGgNprRGirW047Gb4lt
oeiSykfc8zFVhxpOr2E+cRzM9QKwAWPsFra55jnk4u5QgoDjtpCLcEuEpHIXQvLBSMh6GOzxHtIX
oUm2el83NOpdMhGi0+6QjSNuzac2SHgpOXahPRmPmw6bOIdncS8hdjJ+RLwq5unFLrR5x+pAfSIi
xbqYK5A3SchmsoxixnmMDyEpsHsoiIHzYmkPucNWIQbYjBY1DP8y+///7fbCIPW/dnudoS8Xn72M
/m724s/8fKyWLusPgTfUUlUdZ5a9ckr/afYSf9iGKUyXf7AGq5bKr/zD7CXUP7CYAjsh+1Xoru7y
5Vr2G3/5wExkxDaoLBekDmb6/xu7lxB8pb+5vTST1yAMrPiOrWIj+w9O7bkWcWSQXcG4kQDAKUMS
pMMt7YqI9rRpTomeVfsUzuSQWQyutApdj/sy1WNBAl3YbouahtaMh60pmfsvoQm71HC/lFC+xBqe
+CFjlNeGqKj6NgdF64Y3DC/ZupLLVVVsJJUl1T1Xz7FDtHdj1vmLInH5aCiwhIFTEYqXZLPR1HBm
amZ/EgAyPjE5dgGAKptSN/ktVUlpQ5pM1lVbLV4tSwZ7UdP51EKAabqmH8IxvKtzHpwY2J6IRrk1
kvapXYfkA4JmfJqTJ0Jq4h4Jeh7e2n0BmzVP/b7SrxSNb66d3CS5e6Cx36UGEL9yuEyldVQWt7x2
obXFtAUeoBxUTwujt77NqF4Kmm7ql5I0NXNBF1ckZbVNSrQSlXLv9sLauBUKLgWBRhlxUw6Fjoy+
LLmyUIZPNfLiurK/tckNN07EPtheYvR2nfkZcV5TZKruPlOqz35sMHYYmbFx5ci4RhD9myGmNX7z
hLR1VYKFUj9jwxx3shsPmZ7dEaZMe9+jwtMKoN4Wm2074Q6JK4MZN0vnro2+CflAhBHjAVfHycKR
sIpV5yeGAeccXzNx0hBuzdccqUFSxCz4m4XX2aa+Gf/a9mq6B06DpmWQ1TlLmkfC28DkauNjO1nP
JGwyuFsJHgq73W0UEUWr842OrbUEIBzI+8SmHZZXqvK9pDpJ6K03erSFLcEbiB+QBYHzgT8p/Hb7
avTaOq4JNX2kafuml1O9XoV5DX/yJTHlBxs23h67vu0jjn2n7iXazDX0Ul+wzkpUHpQC5r2jmh0O
sM4MSGXfWC4LwrBjoZp3LRaxGiPcaD+Va9qkw43P9YeahhllICnZsAxAhFxz/xamRmgfCKFYbG1r
tRr6tQykEnuSV70gzm/plmfyvZR9rBsEgbEUkOYhGonNCnG7ET3vt6K+76E30bqi7ujo5ErGyz1s
cd0dVpXUuFtIDNpEA1oZaT41kMY8UctnY9aJHR9ia5N+lfV8Z+vjPnGbJyOdKXtQbeYtij21F89W
Xz2qAzKywgiPzeiCL8nu83h41pGTk7iO+Uw+jvUZQPLWzL7QsGveMJhRAFg20dAygUKnkNety1C2
L86Au6Vonl2dXPOY9WeizPskZHVqhjA6Ym14EQo/JpU4SlNvHlqtYW/QDuRysOqMqWbKiUQ/rf0s
a/p/m6obgHwg1pedOjnaXVw4ao8ow23eMB3tJoOhV3yTI7gJG0aMaY6PhynBtm9SrmwyTiItPfL2
+EQDfWQ6UwigclMNKgRaorqPnOLYd8g3AFgRiu1qn3JFBTsFk7DM3CpR+SQi8OlhuNpbmx1U448q
Y0aST+KrzGO2Mu6kUrxzs88QPxiTulegha9SJ6G9Je5CVIN+Yvxw6JZE80x0wVY3v0YjAuBoQvZk
rmWiSdLMlH8QEsx2KY1f4nYiV89J260r+7esUo/r3CZHr5AWw20EN10ozYCamY30YKtBryicI/Ny
nk39GC8N3DAw4PjF8OSZo3mhgImvmiIzoumRPDR8/jZTReQb+kfKRvSck+A5zpmS4r2RAE8XC1rV
VLwql4THgUm7pq1LfX+Ix99u1HLPHU3S5yGwd8s0I2cn+sagFqujYxSSktXZSMen6VAM6e0ke8XD
/BNtMMwChyg6tG8VGtX2WMrqrrc0VDz8PKqxYqVV/7LA2rtNaXvOQs8OlNFLBue9VcUbGIlP7p1z
aCd31cTAtxuXxxadB2/mzFXThjUZV4YZZAs4HmCNbM3Deq+oGcJ5YJLeQsezqVqbMgvFumjY1aZZ
mZ6BFgT8XZYcHKDT5P00lvpQuhbif7BoJNWpL5pctWbRTccwF2Y8ZKYM2HRrtweH8PnBVW8tsMwb
QkX7TayG913MgawtH3M6PWpar1PdwbDB2IC5Kc1fEwFNjkBYxIFUdZxAYeCEw87Kmj+nUCq9GSR7
4SxUjUwaFCid8Fuq/oZDWaF0T85m1qO71OQhxIhWzw1ywoVNsYKLcpf9aY/sE4T/+Wp2cjY6sYMb
fSqPsRzHG6OwnaNhEGlcqOTRFg4qModsOgzrGE2QReJJzK+sNBHoU534mHROpODSm6nUxEZ6gS0J
1stpjkT6Lhsd9ogfRYU33IVOcpu4Y3qMYyg5rvWSxuzOmrKNSDjPSSdwf7kKbth0IRUmwalALpGU
aFqmnPgizRx0T3c/1ggaK0F9ZqAVea7y8NQr/a0Iw+8lde66DP7x0u+ShBmV1qevUTOuaVjos5N+
ebLxMVGMH0Z05VBg0AOQcDnBUYa5YXwRgaH58DK2kdLhghX9/aJaZI91C1HmxDRqE0gNsiA4tbay
LX9hipCymUsFetU6u2TTv9Pt8Cu1FTyK2bCqVD6qHkas1k2EkMa/IopeMYn66WA9RwoJmY4xYNFG
J+R252pW1oRmFCaV2765YY+xTbX7bWqN9zm5c/9v2QswHv4H0+Hfdz/VzUfx0/6XvxEZ/v3v/wn5
4R+9gv/RffztP7bM9br5rv+R8z3Z0Hn3JzMChsT6O/9Pf/E//fz5VR7n+uff/vNX1ZcYsO5/CDor
/1Z+u7B//zcl+w/Ejp+8ku3y3/7r3+v29Q/+Vbfr5h+aKVjRWoLiXTgCxNE/IA38ik48FzQzSmdN
Xcnm/6zbzT8cZJUwhg3Hsey1OP+Xup0eALCDy/qLLoA/9c834PYv2OFf1Iz/CdX4V0y8rYn/gFVT
TTQNjmYLVZiQ4sBfU9j/C0rL1jjWLcel8Aq7qzJ1p0zWQeqoJ6k9DDWDeBNxlA69oBwhjOjtMadS
0TKAhka80yKMxfK7S/s1AIB6EHMek3wSPtYWf28BKR0AzVtgiu/y5JA4nAnc/QbRtyq8XLAOZWYw
hXy3tQ80mKHFcJIh+Dx0Ab0QGkZUSz3naPdRxz02JXejzfpH8aoRgDG36z3MZs/8YmPFWUOYF3fw
MMOto8TK2nM2HFr+BiPxlS7yhp4VRQEg2PB6Yw6cmnb5BSnI/XsRPUIk4Xq66C5jt53RnVAZYe8l
aE+zvRpLUHtTEHYjSDxrdwoxrRrLXaiMPm5npb4T1Z7Nj6/gWBDsG5X3Mr+4OraBrPbjDtsVYQOV
/VrzRfX+OlikiKHp85P6o2LFR9EXMvwKE5/IriOtiY6AJHRVbw1v7eOLVHYN5yyKxoZRj/qW2acU
ZJMm7+vFJSeVzoPEed08DtovIv2uZNdYTz+DdAMDwnyfCQhOl1hSXPTVpmxpRQmGwyHK/pGk0+2q
DEIltotClawCj1CmYBAaQAYS3NZo47TB0WqQ1sIeUH/TmefaxiFckcchRuOgS9qTbiNAR4llviTF
l8umrB2Yl+aMv7LNmhJKrta1UbCCNZ4w7E1Mt6RiO+wmF2qS7bWoFiBnkG0Wb0swEDmBhouqb0OZ
X3T9rjAnfggTDgRfqoQZmeohWTXUuIHzuMHKkPrDfjYeRjfeWLlDRHrkSXSa5mwRE74cjYL9RHhx
rIeZFG+mFz4pXSgyFRJA0cXqzA9Duijcvji824bgPhBSJg4XTAsHDd9t6jy6rj8ZTzTit0Pc3y0G
GWO1F9eMlmAJqf11kmcnHciDoAxiwcbsdUu+cY3hQJjZucA213D4Vw4KUVl9Dyv3O5ids20+p+Fd
jF08CqQ8KN3OcN6RLhVOchzKCdsAK2ceEbQ0OKLdew0j1qSWwQwjvk2R3udPTsaHhhVZOgE0IOAN
nq1Ha0zAonJSyxXIU24SvD5xKrHDQKBtogNBqbKObxHwwtcH92qhOy7YLBJkl0UftsF822/B+1NT
q37jPCPq2JCTjaSKQBdB+mz1zBJt25xLSiX9zYnCm3iacC6yQ1gz7Kp+vZ1O8BOwMH3I5dfQn5qc
rzjfsrDZhi1elQan6yBAzxc7YXqWRphMG6M6MdZNVEPZtkWbnRjOqa0hSo3j49h9G/jfIubiQ/Li
YGI2p3xnx5hObPmyJngWK61APca1tlWma1J+mG55VpvHvt05TIkT3AckFXtDCyw8O3b1V7x82uhF
dWoSEfLRcz9z426Z8/uBBow4Ew8mCiTBEoXeU8h6WZLf2kzmaWQ2zB7smEUPFFebvpRBreXbWMD1
KlHfpCZR6Mp1xhSTZg4/AnnMK+I/i9+Bk4gg1MmQRxWdV7nGDtfikNWfrU1uJjZBB6H0ZA5bobnH
aHgazeGox52v6ncpenfXuBZESk3LittetqYAz8ZxEclmNyzGJWztQEWxRvdwSJCVkZsgdcSMWUJa
0JTg9ZHLZ1qs6ojXJbaqs2xHXEJd/AE+20oLQkuH1XGWRzq0BgSLJLfxuHQZGYALXQYyNXPTGmjY
x5DSvSU/1HAz3EZ1e2TBcxHuWNyYwnocyTjYaaFhESM030qZHcpaS2hdnMFblm/EurTgszXtXKHI
CwhCBWraxtFf1Sb5GgD7bYQCK4Qi6qiL5Fm3dSB+kfLlxtbJFlF+hLlzaq3wqRCZZDkm1/Q/VC2l
YJwxFIdZeUAoikugdYetg4Ky1NkZDQoNOLlFvtkaM+sdDvIpbQLV6X+0dqFFLuhgwDhMh8x1Esbl
yUPG1dWQGKMWSHnCdrBeiVHFmEjtVXbxG0Bh4gxUB210lfxG6TpIobJ3AGWx8CxFc8t+TvnvXJ3H
kuvItUW/CBHwZkoS9J7lJ4iy8B7IBPD1Wrhv8BQaqNV9u9W6RQKZx+y9diSmZYhKZ5EFQ78jTiee
J0J9ycovjxYDC05O4p6wN7asC/OmZwr0eNx3EBkj5IArpxuZCeTE/tXxH1Of3jMrH1R+thoybHW1
nfy2SPb4BOsq3pYjogJlxAZRj/TVXbdprdcueB80Y47KRjklsyv5VQDcocMS99r8jCj6lAihbnIl
BxLPDLZ18pDkHKG8BFpSf7PsQBVkfkVmaGJT5gZnMdNv+gZ7oHSGft9X6u+gcevhPwDTPZ7RHK+7
rnWgkYQbEvmszKnOfe38cbjNHmicWG48cb5FFK1x7dwZ3Z89jcOeipzQia6/aIEjNkZ7ytRs3MT6
pHF6s4otx2BtxlPvN4P3nA5Fvc+c8SMhHFVnV+lXE95Tjfz1SrDF7PKnVhI8PT8ZDRZtfMIoN8me
1p8nNSWYvnbvUfMG4403wAPeFxvFFoAfQj4nGrdU2hdLmrwcZvRao6bK9RJn7TSxMyMWnXF54dL4
834wMts5mkHPovYHbL74a139JXSc6JTETrANkCmOY/ddE+i+ZzKyaPlwZppjsseOoIZ4vbS0ebHK
MjtFtfYKCh6THoMsvdfyHUK+eiv9msDpBRFw0zLSRbcC12lu3CE7cxmeg7lBD6bEOieQlTpCX+uc
AskbcArXtli6bvljwUz2pYkgEP9oPxj01JYXEnxfHg0Da5adsfbrUkMC/DMfI9M/bLTwu2KD6wUW
M6Z3zJVeZj9MIEibpFFhy9Vw86plo6sIJEB+q6T9YmNB/2rtrdEw4WUhjIP2vx2CNtwBD4LCnlQj
0uNYHIMkfLEdXH7d0W0cJF+sI9cTfit8iN254R/mRnXFOunwnvHTUQPW5Z6fDmmM8+NNOlos1V6a
SY6bWHRHSyFhuPXk0Uuw2wliXFS9W0O0fEoT77PpSWszBdFXmE6xHBqEyOPiXST61mz3NM8rSSlY
MSuTXEa6XlILHayMIfWxMHYum6YhISQMSViGCZrSEtxADf+CQMhMRAgzpp3WfQJFlBqj5AuBsziH
1cXs+rGkQ45VfTEz7NgfkfaNT8XQfg3vgty0oWjI+Ami9uHmDwU/Jx3FpWl1fshLHu7C4uipykZJ
/zCgkdNwzjEfxdRLLexyfNm9fRXavhuRilfRLiv3VVishfsImLnKoiCDL150mvk5st0cwgE6pQXJ
ULLUC7YjGzwovuzICPPNPxUDUUrOwzuHNGK4ULq1Jlxqin5Zaa9N/D6yEMv59gTzwunQKsQc8v2K
MjykWPm9hyObVxDoiw4bmWJ/VEi6AhRQWrtvUXNe2yp9spGD1Tz9ar43ELf14r0VzT1KLsMUMauH
9pavqXNwkUKWipRVx9cuKKmEibUyQmmqrm1zWLUywn+Nr6/da9MdXM9COuhqFfVgqgeCSJ5MjfmO
5XlXAqcgQEFP084gIXEZvnsVqbEzEHi20VmbSfH2aoPMSoznROnhpB5b0r0nXmxqH+xFyP1U603A
hQS+6+bFGsXjYvK0gyj2O2rtwYUr012RVC413qHCm1ZNgIKzwh9/Yce9FRbhY85Oj76iweF5RdHG
hpG+YsARAUpAF8nOVW8qrg+YrWRV6UBsvrH1YuFBu4BubkCGmp9Iu1pNw0+KtYjlwHKOG4n63x59
2TjRJDWZP8/hbAiP2MZTuFbNIQw/xbwsuaoV9jLKzoyEAUZBZnlCvJTar+2m0RpKm9sU3XtkVn3/
rACcKjSLU+4lsCHMU/F7E1RNrrqAkU+ia7sMV6yrB8uJrLQA9poQ+MrT82jiGnP8FFF1y+yb4wnp
mxNeIpzUojI3gekw1Eqmlx4jPvfyKsF/1kITKwMAHZXrO+WuHqMr290FRDD+EYsy1fY72GyULrG2
E3a0dA3UIFetvFYmt51yVUNQcVchYXQ56i7CRi61oxe/60i31BgDt7HxcnBDdrKXg7kSWM7aFIqe
/LFjZoEIEZuby6yvFfy/Bh8pDCqdz7NyiPeuUUTi1fWmYm0w1h9ZeYRqdRfp+LCrszCHvcEsD6H7
tkAPlRjFTnUjXyGNrwLg2rmnvuxfXYVx5XAwlANTpDVSJuquN24vfArIpu1ripl+7M6Ri1qCCVxi
7zPV2Kv6iZcxQZKc4nsk/gRBXLKN8zdY0Jo2sYeF0HSLe5xYJUrg8AM0NgZ161AFn33iLek2hX0x
ZsiJjgVJc55rpvadqNcx3RfKXnMR89S6MIKzN6sRzyQtLXrHWJfjBcXbasS5YGCTxz2zg+m4xPrd
oKDo1VOImHHeEkFj7xFZBu42FuJJd56GWeoVSR+YycIgHaVPEEzOTQOTL2nueiyTVfHUIoTNkhDv
NN0oW7PWQY7ZVI9OMZ+CQIP78TXU1hlSTzGsPQaQIN7WxXBw+K0a2kvAKWHOW+qu5SHCuUcOS8pI
YqiU1YCnF11SKO4jIA2hfLOI8jEe8Va3eB3oYKVXb5koA+jKt0EMkqfaJOTzNDaCIiuLLqGRo23K
rwOi5yBi2l+CmnuXLvyzsNopvANgzC7ob74AwmEACXFMhM6xLsgo3xkcXlpyCfVH7U5bJ+o3Tnuc
Juzl7FIq9bkaxp3ShLvRso76rrEbnHfTHuUfDif8I7myzOjhc9HTQpYPjoW1UrePAn+bigstx7RC
i/KiRuHOtGEPczEbbn2EnQwvDP8gBWV5GLVyVYfV0rpbSJhakqFQdSHcRAE9pm9eEoJ2bC49GZaG
iiSv2qAC8b2IW7fUb4561LwKvTp6IA2gVOyYH7nLR29emggkAGejhpSoUFB0qSPmc9BF4YD8wfQ2
6Np9RwXwYT0PVszDylYpYyYUhs7Czg1Q3gQ49XzF7YvOLsIK60MUKD+jq4DvKKD5QslwpptLC0n2
t6+4+PhuodeQYP4z2E/t9NYkBmYXOAPqsx2wmITrbJqc9h7nBpnlM+GY8L0lGqQbQrDDbGRF+6iH
DC3oEkJrAC6D03EsdxXIK66TZm07FLKZr7vQHPMGgtiI9p5QOjFzXtJ23Vrged0B48MaPdsli7F3
wl9eOeLNRTg1WRtP8uh5LF4KdtXFRbcQrwlnR47ByjDx6m1VqeKt43GfzgoNU0fNIYzMD8x9Vqir
F+LGb6lerLXiPcGjG1EqWyR0Gu3v4L2OmXoIVWMpCDxmclQAKDHkOg/YVQw7e4DaTsvG0iZLRz4q
VoDGkXHKqlZPDP1Tl3I1cwEDfKkkz2J8OCqm9U7C5Tlg75o64S2abzI2tLFxV2uSfUnim6wtwreF
xZrP0vEy4/11Q2ceTe2s4qT+NZTYyGyJE0PfhdGfmVldPrtZv2d7tgQnoOE+KCM+BUAfSoke2OYt
1uu9g1FYOMOxdGCRu6if2rPi3mwOQHPJuBZ/GAk6KBq9fVp6GzLGjmpprhK6sSo4tJAdiirCQnGd
9bNKy+FqQObCOljoj1LSKxKKUj4qhaiVfZm3K94KXrl7jAB/ULl+mi8v6p9YG6JpGtkTGZSKfz3C
ThQ4ZTR+iZKo15kchh05Jj07VvO1ouuPuH7mHm2S18BDYfAVdWfHe8p16U+YnPNC2+f9DrUYJOgj
inpNeZvq6JVcYyqkkrtmWhnQnqGtrkdCgklwWuO+rbW9LBj2x4TcPlx7jXrC1QAMLNoI7AMhVVe7
vczBuQWmfahkgZ0vS13AKHiAKM9ZhBUrV9qbkZ9RQ31ZxUAKIomV4KzR3Dk9KkG4Eyj1IEonJ/Q7
vl3qe2NtstEDwshkoks5PFCdVlH8IhhWxcE17/XFjY3wJkP7V1VPXQY7qYJENIHWCB+k2LhRvw6T
Nw9f2zDpu7aX68pod07cn3gbFsb4E3qUbKa2IWSWiQv/4RzUXehhxa6EMpS3s9AwYDk/V17rqb0N
uslAmZrQhrmT3tJgWOuUKoXqfac9fliYPiVwvtFK1xNbtCD2iab7rqO/LFV83djTVvpdc0iAEfat
IAH8UEhxGIgK1IenNv5VYQjyui2CAbk/OCjLKxeDIC0KXm6oXweip8uoWKhwhFntLBX73bFwQ3rM
ADhWRyaMXYb4cbykYQPUwuUnKThSYaCMye0+ZdEONYYfjqCwKnogRIHFDGcSPRAM5pzpJTFKeHuY
1vpomfC6lVF5G7vmbrMXNmlJ8xxxK8SR764jLilHsakU7drDUY8P3WkQNnIcpS56hd8ZscK11I54
fIw1syFq1nbH5nzdAxNBKlB58TqkV/aYAPQZw1Kr2bfZBnggGn5QEdQ4IUVccbFKG13BgZVrmEen
Qi+Wbg+LKoBfdDY9/mFvxZIeaSYSHsYqZuc3jH9MHJWWeQIjDLZEbBN+4FaSRJquvBJdq1ss5Hiu
yIWJZouR++OydR57JnOFZAJdb1B+gPuniqr+suG1jSbWXf1KIT8c6c4K7PxCQTKPfq9S0a/wlvbg
lZuup1x8n3iWm/E7bTzfrpBy658hfIsinJhMEQRYo7RfOdzVKrrsjQHprKtfFWuDKJUSCiwlH8NQ
neSkMoQDCSDXUhTLJO5OQ3KJx08nFhgP8Ggz9PXw+wqX84ZTHR831XdK174v2Ju72VazTrIpoVbt
ZXecENGBSrMGfOqQS2DTetkFjzWrTybB5RI9gi8LsepfEjmyh+bp7445JUZdHiob2PLIR8cV7EJ2
Q2hiEe4szlUXQMx/YYcZWN1Wh//bkchhfVSgaDN+b2p8zhRGTCE59QjMYVTYgLyE5bOiDWmd+uzb
jF8mhNOOIbcjztSo5yVo+3fDu4UT6NEwAXu2oZjZZDgiEqxUunNMYhT+ZzSmPgudSR23Q0bkOiNF
tmg+2pddfppdxwb0zdF+YCavGM+GLCpr9VCjS2nIxOL0r/YdYsky+W7ydJUm4Y/R/WbeU0sb1ed3
Imc3mfYZ1Y+p+SIiaSMBzTSa4ZuM1dB/bNXhzfbw5ncxwXWHOtrD7lvHLbQGcjg02ACJohzHAHUE
cm9dJ2caTxRnT+cwqXEfnYRW3UQ6517Mc5evwslaMhePrJPBjjUBu59Nvxq+BcMkkF77RNiOGXEd
slaFYymBP9W62MRD8NyVYl04lS+gNpI1WczjXgVRD9NPPAYQof0ecG7hfBcc40aHzpNss1AdNxNp
CjaOGb782bT9iB1rn2j1TrA2Q4ATUXeFdrwJIJQICQbhE0HwyR4Z4KCkTde6VrGmIG5FYn48NTCu
evBAFSvqfIJFlPygZ/E9F1ePcqpqvK8aB28PETXm8/lQrAgSxAFbz5rB0EiJKsZraxDdrjabiXQ3
RircGfUrDno693aFrPbQiuo0osXOPbY3+WV0x2enA59U9xBsMPuEyZYBI5hm06v2VgpMxIV6iecy
GqjTHlF6whC1nPL4ZYZwOrOao7hV2rWonszhS9TlrnWBoMbjqlYASbOdAcZSmCWB5n9V5Y94BRYM
eY7sPlFT3QKZ8yUmvh1KAh09XxvfJvE6wsB0ttpb0H87Oc5HVPoWKvvwuSzNR/Y2NZeWM2tQkSKb
4jmlp05V9QqfFZ8D0gB0x9J8JW0DXTl6nt69h9OnzHm5StxsTXsUTDBTJQO81/mMcUeh8omjSKry
pwnLqoaXbuGOzfugTi9ZxHTM5k63xqUs2m3NMCj0PAbb71MJR7jhkOOqrTDkuJIck+Frol00k5dR
XtBDjBoODD3f1xpAGajKXv1qJGyh7OxdMphzIg+VhDi6IeAB0T6I+DtQpe/dWmNCZatrvZMrPTu7
pEKHKtkWabzrrKPSHTw3fBHU/BbnIv6zhpagHxoyqDvuLXjD0DbaHmiAUzDnVp4sWu8EqloifAwm
K7rKVZEnzyabuBKiaO+gLh7wYOlyUxRkKj25FTmf0MXo/tZhQFYvxMohQOneuE9RYS08pPWRmh80
xt6al247+80ccBOF0VY67klq6dGybxO4oaFkfEnzpzYBhAUFZzphc4GfuO9Z/don9jNU+e8ey5UH
3Xmm5NR4LA5GqfszgViIfdUdptxhTI2aSn924gqG3rN36KoIOwNQpPqqA9QbASaSnBiprLeDB0rM
WItgrRvPwVQAqRURbyUFHcNg8Qfx4dKmxSaaok0ixCviErw89o3snbXDHkztu92oGYiY8CXWP22b
+I1LsBe9D2lIh87G0B8fnSI5RCbr5Pn4vyTcJ7WFjbSHzjkeOxHsLAsieBItdZNZNq5mBt0MN3d8
D1hIBeHWuiv2gIq3ofbORbgV35wEdnuHhalOG4BHg/cUmw+IF1y4mvjhJiZmO41fnMZcNe56ql+T
7OYm13HElXclPOVQ2wt5r8AeIeEHdf+smbh5TnqA9HOTjIsW9WhNTILL/MP+rLMJUp+Gf5TKjuCb
VifPpgNSJyx6ItQ4Y88svMg3SoWHcPzNNXM/J0ED0VgjcHtN6mFRUjuxuWOk65Cle+0YcACPmvL+
oMh8A+dJcr53U3IqZh1BNd5jBAR1m3x6o46uqlx37GTMHLSZpvlCgZquEWoOiJXFRwklZ5AEIbGJ
r0W1m2HU7A33KguHmhtWJ54wH8CHu4+CBwOGrG6Ge4xBbCdnbiE2qbolMqbdtgOUnOBdwcVSIGqc
wOHSOLd69JaL1J9aMiFrlqIaxwAgvcA+Ynpn4jb4ErRXPvQM9a6Dq3yGDhZ1bHH6zeyOpnRXKSvu
tmTyaetMc1/dlslBBvhqWiOjvju9sgKrsbGcL13b9kzruwJUWvCrjm9U834OYdgo4WpqH2oJ+7n/
1KU4cRaYLJOBtgBxPXfJpaAR0DmjHB68KSAEssBEOOOEkQPplfyo0k9sTCts2vDeOesxS4ZZt3G+
OkzdLpZhI3yH+DE7udBjAACsb7H7XII3aZEH+AI1NglcBNny7uqH+MMJyktcUrAQs5wRt5N/ldY7
MYcLaBi/6AnXRR5cZ1pHLL8sZY84GYrBS+Sop67EjcGzrei/0jtHk/ZK9Y28pF22Svzj9Jnvinqb
sKRVEkaaiBcbdLitibszopxQNioXOvvUJWKwl8J5DvO/AqRrE1xyxmGpMV4S9IUjt6SJzVlmoIfy
lt78TtjQCsEncuRdM0APzvNlkylgDQmuNb/dqj270tvYQfRUWuMeQT2oOGerYkUUzyN+VyAxK+J/
FtJ7tfM/q+Az2Lsx8Z3MgFvcJgU0K27XmrGambHQJJvJQN1BrY1axTcj5QklBicARyRfC+2crEgc
6E9lT1OLvb7P7K3MzkAxQKzCLY0y0BL9gAFe7sNMEG9C8Hu5dDN5JYHwW4cqUzv9fgLjp2Ld6iro
rQA1NLhugkVrR/R06Ppm56yVInsSTfLrQG6UNPb5SLLC9JuJTVS/J/CxEldcVLxpbfWrN+0CNfPC
ZWXUmcNFQY1quy+Wy5Y7XWKKg5fPpK2uT4YXvI76TXHMdayVxDG3h4rMuc7lp3jtp6e5YWAl/05C
2FpPgSnrXs/zJRh6IViL6Or/KKO2uV49556xxrsY3HvAW/DDq53l/WhTt/Qw2jUdWF133w7GVpJw
kWIDIjgDRdBrlqrkrSq/jmIQsu49SlCaPXJpFxZZHKiXUm5Lyg0zSDpKB/SJLb6jQfjqCOIN9ptm
KfdEH3dtU+5CZIOhTunITIAI103Twx2X5Ej1OxldjB9ilNdSzT4dVh58LDayw4YKXNceJEMcUAQc
6775G4p1FiK8mOxN5Zq7CPNTZclN6EYHfJbdHLURVadIHHSOs1AJF5XmMPhnL2lJG9NcgJzlUI7m
Qmt0gJUueaga5n5OGsvDQtXDr2nZxuaTsiw5pfDTP9yh/4YmuzqkdrOb48yr5D6Be8MMzySvvjlc
a6PBSF5+BWbLblM7SAaE7BbuZHDH5KliBgAnh/Cjz/s7ehG/0fONSilhGN1KseylzpBa0bW3bpL7
hEtLUya098Zsp1YXivrJQoBAFCiejbar0A6xnVxmwU1KUlPi6tppzdFx0GXBVuzB5hrpuyshTOd2
uHKbUvDvRlw5ltsKlTezTx+Tvm9n8CtS+yb6nhS74arM/r5rjetqpGBGoiSIavHeGzek7pWLWj5r
mcncDX1WL/04/Il6qhMe/lJTES/rfm0eEKouCsU8anr3MUBSC9pnvIZAPY0dKAOOgH6rWGyZA0J/
eZnG32H6QQ69o2JajVmwnkACRPoMMxDFrxnNc+9uX+jtrqUkU6IDZQno65difvMiirq2303On4t8
qSiHTTNOqxLlUZEWCxuQeYk4CD/WchL6CyK/lQHIbSggMeYzhEoIcguoQTeS1iQou48O50yUQNkl
fUNNsKzheMZ4KIt3t+NuahhGh6h5RaEs+3I9MLPIqQRYlEgejkKiY0Jy3t66LjoRG7IK+NxNk70v
zTV2MYHUIrAdBEhgaNx4GWj1loQQRgTKC4fmqkyvtjbvneU6bc6WSag7qjOUFwc+kLMW8HCPqzRV
MD33lzDYtpqAe+EcdKTjlh5uAcaDtkUbz4ieeQjeBxRvHWhGjcsTn35T2vtKLy5I+1fNl8sD2aMM
nFdFTNqRBZVvRfmiSP2SdfPlzlghlrcqzsjLREzruPeC3jzAz5nTGRY26Z+3GpJvb5PP0Uw7xVL4
3KtHAiEaEBADhHfTfI/B0/EFALRfOZJHCnt4oR9YMrw4FL+NIOZcO6WOtch68VR1xb6xgm/d5C0u
4QsCSrkrqfGut5RKoLo2xLAxslF9SDV7o0s3da+ch5GqCLs9xqWtGquwGfkLGap+m+grU+OD1+nC
mV+QfuFU+MibWp5jd1wYg7FTQoY5brRO6SKTddG5VOIpM4TgJwbPlNOUZWn4rGCEr50J9Uu1utYe
Tl+Iym437ZPpJ0XANpB73pUGaKCdYL81mq+m8lsxSBlQMHrFG5kOmxBAg6x/RvAE8N206NJxfwZj
CwoZEZ3+pAxQ/GBDxFZ8q0ITuDJ+zBnHAJc22NUhbDPW3jo6ui4/aVAq7SjZmSCeG7RxZvgwrI+p
2OWqwF7Kf+cCZd5X5T30RNlWcMmCImKzf57Ue1jd9eFTFgyFTD/x6DtMnE98slJD8GW0t35yf52c
QQo3A6VsN/CSFJ9lZNDlW48ol4dIwUnTJqcSq6skCmhE+C5Yqhu4qEfRfsWqfNdyqJoSoq1SsoCx
twqLEo1K0PEQ5p+GUtIOIBThMKum7jb01C42pz6xaUx6NFA9YuHJsEPK5/1KJ3pvGK2XFqyI2OhP
OL5uICboE4aPCbl53X6VeUgpVaQnFtQzDY0D1bIeqpL3y1bTl9PQoVERARBwbRnxauZnxKE8DaFY
VNl47af6UZfRyRqMZTsSUtyqh1nOiE9ddh2T5W/BvLap9iSUfLYztawKTCjJ1TzvhpOqrE0qtVLL
jyIFD6pMlvnKcPdqW318SCM13EyC5tUe1BfpmT9hqh67KHoXbVi+4mT2y8l5Kbx6XFaKVW/VKGJ6
i6/PTOxxEzQjs1EiNWchVXi3FA8kiE7hy0tMjbDA31o9VMlmtIp8A3BMgRxUGJ310UuT5CQzFyeN
Lxs7abMiPw0YFrtipgrZe+Fma6dMrp7AfkBaIGt6jrmpAohWTEzvBtZSG4QaWcZpEOD2GwLDocXq
ftwegEZruh7AUKRJnoeINSl4/HLzq0zJ5UzgBhHFBgnGjZ0/rmF7awEGYgJK52NqBweSSDsWAMOm
qQk3aVa9woVYpC1zQGtUfR0pgpeQGUo5OUWpr2rTvgtelKMWMf4zfzz93HnAwqO3MLsN5YAhgMID
+YWeVjsbCnXWMklmd5rPFToaHv6FKCHJAEsuLvelF251h/iZEPC9mfgl4CMVvnsbvGKFWdtRBcsD
k7+9m4MUIiZ/bPLZxhsHqCSPgGj0Qx7K7Ml0EaXoUn3JY5pFUJEml00DfYTEsmplJuyrOudbdBxh
9mBKIjtwdbPYWjCC8GCxFchaoqvUK3rDfieAi1Ve2e3jPtumXmdshEgKFppDv1bACiIcZtkLfYdn
LYU4lhCKFaSsdwYDxE840gUPLeNHNKgG5SU7dTuDfGw8aiTJhHsib2Q2PqB81FEladdITQivr4ev
hIHUVpYN87RBDEsEa8oTPJex1CDTxJXDHgMiuG4Vhm/Zl5bMQB624mlA+ULYTszq1ggJKRDk+XLf
gASd7/2kYBLE/ecxXyPJ03dr9MgD3BrGZEQtmNreG8XSxjzWEEClk1o6I48czgUDUlBpqr4D4yIM
mQqhYDBwtoi/jD60KVD0mc8GAEIJ7LsxUfXdW2ZdXvhVo3Nw+bYS61PJCdRkzZOV6CPUlQsmMSIj
gh7IYNVrUxuG1nLEWS0gfc1i9jLNkFAP2zbeD9ZHXhCIWva7wPoWaLIVC12O96wlKOxJEoR02Jqg
okMu/oo5+1bnhE/sTSLXjD6JC99kZD5oxJ/IuFplkjkZez7MTTz9b4X1mQBp8Dosqn5TPeWQbxga
QQEhIMRFyr0vg9ngeSujAZQwux4X0KRHEYvaJRY0ksEyr7eYhBel2h5j58i5XbG0gwy5StUPqY5M
Gl9LhrZGqjKERL4SPNkY77LyTRSMdrkcW5upAcjfgZSZApBazqdG0DD04INe/dFCEMCziEdOd4no
QFs09sXhujCcdNdgi/oX5ASlrN1XyHDGmBwZCRzzwcRppAfujmp8YIRhBXBukN2l4xrK2mYwN5JO
37E+hHavnHYxJNYiGtcElTFq8CPDwPmPVzPZeUrgU8SD0Ko2eUssHLejyeg5+mEsusy7I3oHDnxs
UMUhjX+ipGRIBxEFK0D6kVeoAMpLUJ/nBZLCgmPG1dafZY7xgO1FzspNzXyycADDC/ZeyBGABw58
NDoGUianNsk/zpvHCLeP3yo+msHin+FbKRE/Y87vQbS6iGxnJaYzUkW8TgylLQ0YTHIoDaAEAgZg
xQSxekvaHdwIYOD7ZCYuzU3JIRS/enCtrgF7W8FlJ/XTADQCBTPZiEsFS4V1kDgFOnr0arorHdpt
UqGU5uAETzpiEYfzvkjRyWVPeSL2KS16VD0Al5nN91Qjo9evdfRTx/sWkRM6o1SeyMQEP+NrYQVs
pGCb5LvcsGBAYCirUIzfnXFrI56cYw1+vbaZd8C7jJe4oTNXrG5te392xukyMeQcrKVl/6oRjaH0
u4mfgha+LohpwctpPqvDJuA660mMCBI/Cg5x8lx0w8KiDU11mDV/c9ovaXKU2aWJsAaoNwpBEArk
20JKXLK1LRm5RcFmslAom8pu4Cjp1ZtS+46Cmka7kLC8aN3NiDCtedNC+yCz75BqtsdCF5Qvgzyo
9tqFSBW3/vzoTGzZE1ogtSbEuPoccII0awM2fp3vPSabYYhF8yrGAovfW5P+cdEudEuAPgMWGZe0
JzwNSUuQKaWdtqzynZE+TfZvC2cn+7AQfNY/JXl6EOzRn9q5uYLeZlQISay6gdwvZnb9VIBkyliW
DtXVLe/OCEFRa+lKmlp8j7IKV6WuwdQEZALlKtZWoGwWtYMRneSjFhh9FmGNSZRVM6vnlK68pSz6
GLL8ggJ7tycFCfMICzfrreDhWReCrJDLxuaLAleuksza9Toc8JGPP5GVuy8tzuNVENZvDThRHAwl
C4EeSiQgciyeTJCdHMaFe2a1bT333YdeJA5wNpIq5MBoylVutV2EdzP79jDgs0DjqFJMTLxz3jyV
o/jLq/HVJtmVVdr8Dd7KDGVRbD/ADLibqLfXdti+ayxWv/Ialm5Op2CyzqKxxL6t9xz4SqRqfqTL
cA3luZeoZsgLqi9j/6zy2pv8Row5aSK4aTEvA/IJaHM96woGtzobaRdLlPo1kGpQFPc5kscbkXuy
YHL/YFI66nUs06cRE5FdTPtG/wvA9rMl2kzYZ51tI59q5ehmP6aS3PBIL9FEOxTzL6lE6mpjfOr9
3mAQh5RGwmNwesAi5r1FSBJiU4rAKGgpSKkXT5hnz/sgQ3uhiH+LxflyNDLJHBnESSSPM8rGjPI9
sFKE7pkjSeoWxIXRyHax+g4vnbhb9uddQ888BR4hPnWFNLbkmJ+ZbmRs2HiBM8XVfhi3bkyrhyAk
4CJH07UGvh5h3acgSrgf7Txah6VlHbIhqTbc/K84hmE+yIvVgyFxJ76csLW3SQqxh0o5xLd0jIv0
HAvOO3REXH6aZGOV2g9S333VIZSjVABP6lU17LyaF6TL6Vf0mpSiCTiUTFTnmpEhEbDmrEYOZ94F
aEHMGtc1gYUZkZokjIQvLqHAJ71vQMGkLhzfKTu6BlwhshS7e2CeWWDd46xz8MWBOTRmxdaUoykt
JVkfSmeTic6sPK/JEItjG13hHljbsJIyAuhFNdsOY3XKJuTnyKO3UZ1+eToCBQpibUNNR+huO/FN
wZJQnsggi9z00oRkklh0ZX4C6A863Yc2AkFok6/RUgfGr+lKaa1p06Y16+w0+2WEM+txkGXy2rJQ
4TfEp4HJR3spsRPzDF354WKqvTn4gzjZJuB+bxrEM1C/gCco5T5n7Yn/u+K6MwDxGglJSpHDaqZg
IBFH28rD/BvXETE9jQOEo1UAriUhQw4BvQsO8XJ2fildNXcnVIqhCqWGjrr1nTRCgRFlD4wYW/QS
1BEIP6caaUKZc/U3WvledMkOZ+A+NLn5wkhcx8E2jo4NBF9WuO0TD8hSjo4e9kTMZKNw0EhPIZtp
7j4tRu4wQPOsRBAf/v21Wasm44gUFGDKdnD+Q5opoK///em/X/z3h8xyxn2iy4615Pyn/36xqxVW
KYa4EOzu7Wk+pLX896cjcpuCOCUsjHaZNEsadiqZkp1mqxbqvp//MDjB9H9/+Pdr//+X//7u//za
v7/bdfK//2dVMUV7t9mXBo/gf7g6j+XGmXDJPhEiquCxpadIipQ3G4SkbsF7FFDA089B/zfmxsyG
obYSDQpV+WWeXFPh691NQ4iZRXYpbQgGuoZn9bdARqQVEjZ8YAkt2hEaQb3avy9F4eHtDkTbHwmd
r9Uc1Sech9Xpvz+QLK+CtALI5DujHsnGOUJNd/89DCktIuOAN9gkptNOrnf376v6/3713y8Tpz5a
OPKMdChOtOr9z4NlyWxt+pHB2dLOTg6WK4RZ58REbd5jjQ5L+CwmYKf/HpyUWZ+1PPx/vxc2Rn40
igEtPfW41fbe6d9XnOORobIJTQI9w+Zcs5r60gKSrZ0KTrT6GENLAmyI+/6scj/H+xiWu8qs0wMC
6C1Wjn2CZJG0bF8Th9nraJ+M1Pp/fh3raD7Fb//7F/79q39/VQF2AxkGsxHqrXFGw/2fBwXV4/QX
Pu3KCkV6+vcwBhYnof/9tcVrwHxUIRzY5BcoCxRfvdmaJ8cpidX4XoOhNXee5sF/q3uaeDl92ab9
YJSFpA4B/cNI2/thge/TlvtgW31yx9j20yQXhEsMhzrGFn8/9hxAnFbnF7Cn+UWZwd3cSxzKZHS2
o8aRZcs0Prup+YVBx9l1tiC9bvUIrSiYp38PBDw7VKAFcaXq5gRly+dLqBKmorp3S7+R11qnaKYQ
Df4I7mjMMnglurAytnUUvUShTWmbzoaTx4ALwYp9fOmPl7BtjW2MwgjYk4yfqIdTqzDGNIZ4nAfq
tgtvPhbliK2g09XRBamFmE0ZrTstZBrkuAXXVpXW3nFnDGOiabc6yj1Gx+qahlR/JOOzG/sGpebh
ZzlwqjBnJ96bJic2vObAPIMEo29q7AfmyzToBDtpUJ1l4bC2y4SzmcXZqjfMKz29CcK5GFdzbMR3
JqdeqkIZLvhTv+sptmWWkTyWAbJZN/f5meZJdmNFd6sus9dTMzCMANMcVPpE4mn0c2Sypu2uoEH+
fWuno+p1hnVEiQFZhDGZn0uQS8eJnlZEj+HZNYizYE359xenBhkdbMlwLE3cLlbVu3snR2sdAhSd
iVCSz3lmOzSUwXVj1e80NPF90kKkrtGaHkaMW+zmi49WpGorFRVaccEWNLUMuKRuKW7lUtzkNXOx
J/8z3wKvj0jZDkj0/QyvYR4fXJKQHp62zOwmetG7XTynUBCgO5RSZreqFpdhrq033gtwmEXtreOZ
0aQt62jPllZtTBewwpBnz1mlO6yci9c0jEA0Tc7JxCocFkfEIfT/rOouqTUZGLD1q1O0QDDzYfpM
yMd4ddneoj57nIBTPEoUojoxPGYJynvsTSo4Iczomhc71qb7YAeN++DhvOVsaBW7//29Jl1UadPB
SaW0uqpOYIQU/W2AsrIm917tU6SR27+HrogBrvItTQuubel48dWdzXNoLqnRihNrV/IydTISewi0
7VknVrajWAZZ2+6jUyGN6IREXuwrq9MM41FsPG6EfXzOazc6s8MW1gUchc1gmgIFTqlIauYU7R2Q
RBecM/WlAVJ6qeo62Kq8RVVho73rek39m1lUgIj9kgSU09KQiKTWtU11CcMGN6+nFsAN8ZUIsXxT
K6XPbPiTo5Xml375NGYz3meosrCxlI9XsafcZ+2q6BtYCAfHQMkTsUmCqNpkPguudOhldzYIhmtb
iTMsJB5MJRgTKqQZ/+JySznlMvFusWRqCh9nOnRY1AMChQ9ZThl9TSfx9t//1RSmv3Fs+9Y3kO+b
0m4fTKP3biWdwoMhNqOyBUUqnn73ODsxSfW4XF6czseUCuRnZbMBdFPl3TzX6R4zL3yjDcFjMsW4
h+8h/J76XyM2TkmTEhVSvomSOkeXVCUSWzFj3ia91yoWp6F77NocnagI/PuI5OtJ9F53yvQ0Q6QE
bDYJMdznVTPcaxk9uBF5bt5qm/JAmGNWRjuNyY4QbuEggYYL7+ADeCei6D5EVvBa9xP1lCXHOnNw
zZduHIGi+UcxsDbjRR+PzEgeLUXQNADUVwW9edDjCKukSXP8RdPzgBX/nDuIH6miFWMu5q/ar59H
kxB4mIrmZCRF+hy0BGyQTHjbsxf2SsU2ZBdxNEU2bKSFE6VZumEYoN6A/nVe9OwHiblg1FoiqYWz
Vw3uuX+LVOggmhd1ipUhNh/dprMPvQ+MdYXtj67ijKyh107jqaEo5KQ0fZmOnWRHwOhboOxAoluC
hPZUxbBQOz5ctL/PyMHMwIaot0H8P1D4nvz3+fJI8RjmqO5QHnFgjjq+9Ma5c6KKf5LgA9RhU4Oa
TsXVogwlLIcnAdDFED1Df7fxrk08gdFdPpxBhhwmqlRvnCRKDmzPj+MQZCduX922qT33PcFLvxin
6kPHwkVRpDT2pV/hHIZddM3iOLq6T1EljWvEYrWTCeQuWTf8cvk9n73FwTSJPgQhcrF0uX1Cm/fu
++UBRCkG2WQW/13R02Bf/Mqcj73CRK+r+38X3DwyxgSigy936AmCGN25NtjYRUMQYyEIkHrs2Oyu
cizkoeXDuWIQRh5IDK90y5pXDjDmFUABu4GyQLJo3L2b28l9H/YJ/tIk/e+rrndQcunbs5D9gbOG
TEsdHjaBkb1ZUydxipnWxndck7YsvYnidmG8C1KAAyF1rYd3raLqMiaY2XxUtMwCCUJ6JlkmLNm9
7gFWRbW/t1I6mkPWmFs/+b9d7KV71wfLA8pioHgEeNL0N4iBqsvO2oWh8NauRYNtMucIPx4oLWEA
I8KLfGAEdrMYc+IiFKTbwwIXNcgozuBE7DU9eZkfQOR2EFcsV72n9W7wyvhXmA0OnzqxXobC54aC
ojuRg3P6MD2Q16a02MGs3GUOYS1u/UGHISHEnrv37GEHhe+qTTpLyu6IeZeNzuTciEQ9NiADO9i5
ozTlzhSc+uo+oOsqes5hOuj9iFX6Lgk/bacInhwJ/9BcSlvoHwsSfJrKavE0FnF451LrHU9k0EpQ
tqwq83WG1T1kVoZYBuSJ7qaHoqoPs19y8sO7NdqH0ikbtrBTtQNSvC+sJRegjbdC9xfOn+oiFjNJ
4xPUMdjzu2N4LXmlPWsxiwznSfvmJkntCsaFf7VrzuTCT/q7cZgI0F0niwJEqxHHQmesw+0NMRiw
CQzZBrgANFmmZF5+VUPJNiP7AT8TneoZnC50M0ZlxSvQC0S4fFtzMoYRLPAG04SUtdGXmebUEDf4
CNwyPAWDaR6MBV6s5u+BilUhUCSFMTdnZY1vMsJ9Vsv5Ipvx0/c4bfVUP3ahjX/dX0huoq7pKLab
YyMYDdpYbjNN+C11nMcycQNGTKMBxdm7CK6arUzoMJ0q21smSogN2TkI/CfDjDaBnv+aCdI7WgNm
r5hm7xQ88M7I3yYXUglmBVqJRGefosk6QQTbdqyRD1Y13nd2150jW95HZdC+jjk1c07BU59qULWz
t2K9c65Rj5w3l5SB5DjH7qjS23C37vGmFcMqTIADuIm566ACoDPGx9hu1Y4xx+KmhammnOAjNsG2
TFlLhUbcUFGWsvXGB11Kuvq4AjBZtg9tmhsfokv2pt8/5bF5rVtadvOiuzMI/S2E73kjAocfd0yv
bNfaA+ly4wjm8K6UAvJJAVZidGg9y8fyySPLeGbX9qqs+OHf9u/fpi+UlA4ZvvntW1CystFlA1uV
ewYQGpeQtVdL0EB4Yb6f5JTgFsCT7kDWIkzLbc9PGWAV1UVjG2RMRaOrmLamO6gd49ZuPeffom9e
3RjwQOiFBEGovNSAwdKO/h6aPBOzrg4q1xPvT0CohlPoIFx4L9P0JWIwiJ7Q31gEyP27FCYC2G03
Y9wsYjXptBrA0MjPja9WsYMnYuPbjnXoph85tT1Io+KRFxwW+sS0yg5Gfwvv6761U3zhxAj3dud9
e5XtAMT/A7QbC9Z011vgRQluf0gRmZusqp2LUA5x9Omk0vGjLyljFk2KwYxu4EnTBaVMm2Ds2P41
YDFsptRYGqkwPcYPs4OfK8GJSl6ERvQc0QoMz/CkvWzeGwppOVU3gsLmKpfFezyZv9L2rFWe1tam
MBG3CoHxPsUSHpY482dmcwp3sc+Kuwl6iY+cj98JCojFiLm30reOQwRd6k2zKVHe/wTTrezyn8qE
V+2R5yolb6pRgOUuHNlu25RBV160xhoL+U6YrdjMFEjQWalfY3hErm7KtedmnyaY6J2dAj1l0Dyq
DkuAai5BITHm9BUeBMXhvzOe6wygHVXu78pRr3EVbeIJtdZ2zKdulksvMiR47tV5/y5a868EK3fu
CXsHJrdBwcYTrgg1nU6d753GUqcJcIKSoEHscBtnebvtqUeniyLZWrhTeq98mFX5ETsM0QcHQ+EY
Mbj20eTJUbIAQt9YJ1lyN/Xpo7nwnKvfiFqGfZk29koAmHOD6K+VFe/wNQHuxYSjUPEPsaK5pg6g
8kx+9GuPpoZaSwzeNuTfyo2RmUf9JT3jpRxLzOAQXlcTOxnXjM8WpQFDMNr3UBbYFlTVH7t7t91R
Yy1vvpuAzXs4cQcH1Pc5hWx1ZOduoW7iCsNXVFvsiIdB4M5ABAvzbu2a/rlnRFxNMS18AWQPAzSg
lsN9WYBcalbVs+FyQleC+UvZvXPgIaozcf/0rEcQG+HmwSnTrzZvSPpGOQo/C3zoju8RVHcKMb2/
UUWjRUQZlUxJnwlOkfBA5KNMfrLIfe49d28P8+uUMVRqusJCWWBISNPAqrGPtpdRbeEOBjXK8YtB
gQpJ6JQdTPXlqBhnfoXtTfvOdYkWydDcObYWlM22D6npINWlDdC+jsXFR2UNFnREV05MUKTYtTVB
+lEtP1diH72auI2f4z7QsfVqzwhjrqM3mfvTZlR+BMvYd6Y2lIm09oEZQADd2l3zmrIb3ULD2Fdl
dAq13rRZSIkMK0Ni4SQEOJNYNac7BsBObeU79lTMmV3kXG8ihmeS0ZcZ8cYORjDm0adUe6cI4+Dg
z1ARwh7tbQjOqM4Eeyexy4zppW4IybcxxRvpyDf03Rnew5RiS+HcAorwx17cnOZXL4eCUKP3mVmY
erxy6+jGQ6dFzKj50YoweddD/zxx6wT8AkY+Fs02Ut6+YtlyC85FJPKB1yQruyxumevRHxxTi/cw
ivSmaCeDOM57nZac2ooacm/LRaK8muiGONM7sAbPkd8l4PWYh3qHUD7CpaG6IuSO1uGioiBH1uXT
2OLYMGgYlp44yPhPFOsfWh0wLydY2zl9rssSyznLHB5W2XwFHZYzWecPczHdlULsKatMnhM8oyOH
MF5JyqDLMadNt+Duwl0JVM/w2oPJO8aoS1zGDGdFgYcDtli8nSZwJ+BTTmhfNMA36UZn+YtdtgeM
qp9CPI59/QQfGUyC1dprX1F+Y7rLC4MzsZ0oZKlYf8LQPogmHnYqrGhnSNsHO40//CwQK4eb1Iqy
jVPejsW2oOq2zNytZQFngab+QMETi1NI67ABaI39aLv3UrrHsNrkC3at7USz6zUvUuPRQqD7rRBw
loyAdJ+XPZWJTWyp6KmsGTJOrkF+LALqXA33sYblvPbT7i88z5Va0oRExvAo1miFKXFTx5IuNrmH
kUsgLFuyGVnzk6eTCxdYQYcIn5bCMG6clwxdfKMUk5SGBg4kJ3rA5/jQLq/f4MG4kZqDKMUodyIg
zird55jirqw38Dlo9dsUbbhx5QAzpfzJltSfZYNT1gSIV8Ky30yzt1blRPWCrs0/qs9vWOd6hEXY
dlQz3WcWwl41p1erFsU6jpydEblv/JAzE8L0PZ8ohiFLA+ePQhnAfuhlvkQ15ALYzzVlrC0BVlK/
J49aXw2ba2wT3J9pjCPUcTecotf1ssMD4tPgYIE9lchJrhXYiMmF7GXZ7B0qDx9OVQm0ESwJtZHj
jFnqnzKyp1BE3oag1ltGB3yQ28Y7clM/5rXVnoyM2RXcg5nytpqPk2+54yHT6hywSJkY4uzSe5eh
OrE0n1QU/E60rR5AIuJygx41mfYTShugw9jizp19zrNq91HR3+et95ZR6bUboINX35FRX7hWP6m/
BNGDNlmSsiHQBAbZqamEjMxLnqrzFI23MjSpB2S/x2TTYbtImIdnTvbYY4ji4KAiLaNA/jTQwLrM
Xc/eCBqo5u4KQOGTGBzyyCDLq2G5P2NXfw0TLXNMSHdWiYG6sq9eGo13RXEEJ0sIpn2bGK/yBrpf
qcdbbs52t9FKrCeD/fXa4I7BnoByxhGazDzKfYY0wSGwi9Y8cwQRFw64sofnuatf8PgUm7Jj+x/L
RqyC2e/vOu7qbMw+8Z4B7YhsoAfIRie/1/OKF+AZl3pQpMGtsJYqF1JsIzVbm8z0HjEMYyTBabEy
kuktIOrssNDn/XU0rVc34vlLtsahwWBuVgAHM65wzikTLmYDuxUWDMZpj1NnkZowDNAsIOO9szO3
rMC5Kqm287iA4OhsZioZT2yS3lrNMB4ezJaStpeSs2KdxvUhy5tgNQJe8fIEIdcidJZ1p9kwv2cC
Y9RE0kmZgJIeYjb/sx2xUC+73sfCaFkLPDrNDLPBjF26cp3qJl+7fppvAbHEuO4oFDaAIU427DCw
YYd5DB4lhaVblzao9dg5Md8MRbfqOxhmNB41Hca4FtU6Qzul6od/3A3BobHg4NsGRzqVgu3t/bdC
PoxeyB4RBMlKBDTsRu2bv1B8zCF87Tr1qRosBm6P+ppXu4widZlbT52l5wcF55bdIv966gvM8bbe
665Xa1qw84XanGSnMNS4jPuJpi3tXOtIhms9Qoeu2/xHjharqU8ppJ+/cc/ggxwFEmOm5sPYuick
ymZrB+7VbNTF6l6dzKKWvBo2QTrii/cLGr6TT6JebPtl9RgiOGzD1Luoxe1L22G7g3b6RAUGJ73c
wuoZoopPnTh3ABRDTDD7IDLxphXyM50ZyVueeSzoXF2pWh65CFlWaBkIY/dPHVchd4EIaKLPYg1P
eR8lICtrFKvcJ7wcgoHmxm3wCjsDCQenrdmoca/25/yRuR0xoIBolJFXz6oKORFY6JFzDe3Kin4K
ZEH2lJBOmH880xh1rSzkakFQ2Z4zuZvR0VH56r1vohGLtIf/2w7tnhV2F1BGuzNwIApFiN+wmU+H
eswuXVlcumDpMaT77Jpq9lZOhwnbT2rnkKJQ5RF39rhVhAuARkERN1aTFe8sWpwPYYMsr5iozrb6
SqsMWNVDQzpuzd6FkDUNedvITE9Fonec/bLNGH2VIsT0WsVUXyG/VjMYO9jcySGg5zD3GEiWGeqM
LBh/6AJGRUgnXhG95rgVsmW6HpbqoeAmHeWbGqh+BW+MAfupCINs2w14UGVM2bzPqQ1DKjYlYt2A
Gj0avmNJACX04DAKt7z1mfFHFLVBbsTT68ivH2ajOvej/FTIaJQK0/aYBvL271eQAqsNSHYKgZgp
bDxGKasuGfNDxJJJmS8NVh7GrW4i7BjlEUs6ZdAiHHemC5mnzhmJWyL97bsRBC1cuw5HfZPEv6An
sbqZ/ryQHw/4bYYXZdZ3bO7Kgxtg+Ekd4m1mjacpTmy1Ey7OWVHeVIKdKRL41aY03c3EMdemBxVw
kP4xWm5XieCdUxEZqdIed9XQ38tkuMMTeRyMTN+SSf82nEzZF1hrz/S4Z1Loi9KOO7v29GnKiIw5
/UhRHHRaTJFYghJuTMvHA3ZLDdZm4exUbPesvP9MVK93BnSA1tZy3WfDbzKXb0NIha1lbGmvGLlM
x3mjiMPVJvt6qn/k1s4xe6SYeYLwwqiI8YOfLB5tEhAsi0P/V4jotYD4dO7m8jOvM2rvjf7B1252
ctvyHPoNVjuIg0nWFhemZG+NgP/vxCDLc2MVWkip7F9w6LTWvKdTdsFk0TeVWNPSdstQY+YU6scG
0xQuucqaTvnopjc2lTpHHZ4od2c3RnNaPRQHttEng+7tjTELsZ7dPt7wn1mY+0iHOodexgf6Rt46
GDFc+yCZ5kTv04T/2LHmTWpRluWUFPMk2CxrSrnWVsDHLKYJZYvGwkekuBuEhzQTOxtqxPDT0MdJ
HEzQFgF0MCSNVXijjZdvwhrf0F2iZvFTc13GVKGx7PI8RNnSCUXtgVFWHJEw+MX1HN8oa4U3QkQ8
wujEXT5hVSU6UIytz21O72YqSo9TAmdo1r8TE88VHUH+zmX+cBLSoHjSiS74bIHkpG9jkFi7LKGb
W9jkx5sIWhD5jqabNmNrs8duoAUyXMM5NiR7RdyjIxmzSWhLXwVxrM+15MPPnz3GI84jWBwZrFt+
9BHbZMm2ysL00dbLgoFbJ6upd7FTwoZNdONImBxst3l2K2kxE4v3tmZpVpN3nxfRrcgxtNiM+8B4
cFRtwGypKAWVTuSrbT7r9FM0vQPHU2+COfCxF5jfU+V82yHPoyshuozxQkx0MhqI5ad2sseudMh3
luqldUmUzyWU2BqIBf4hVm4UkSzHPhcEX74P6382792M/va+fzVCd0cx4OfE2WKtTf86hhVEEU0y
dCqpOvcE7oWuGe8mE3aiHDBkleo5VzXY+p5BIWb13dTN6kXbHTjnajqSmblg2cfQr6p+m5Wzu6Z1
/kWiPK8yGXInATe4M0PYJXzu12nkrh1M86OHxp5ExOq7ivK05XA1EFrY5nOEY10N+5zR4NrqUpql
nXYxJy1/wydjmUWPchDcWnGCeotk67cnxlV6RXCQVT3DNmn20J56+Vu3CT7XPPwskvg8N2QMAHD+
EFfAWAq/VagPZhAbbArQjoWS2zFzv6dcP2HoIRtJw1iHpdWcnnLm+BvPeAiMu85CIs1DxN4ypwHB
repq7SYS9F0OK68bhmMRhs4pYp9ehom91Esuzqye1ABW7LngvCzp+ZkiuA9OBxuSyUyQlB+FQDQd
pp4WWwC68+iz2TeccWvuk7GmTrnJ/EODIV+kZboPRPqJXlxDgoBj2zvDH4/+PmSscifGrthDAacG
HIKGLuCwFSVm+4ZIEXZynhJKPv73Jql+qQwIYHiH894bs9fGZfkrWm7UJeAk/DjbZIixVgMVGv0A
obe/ZbS4rWeHyaBbIbIYSNduTbLR5I03AnkYpQ/DDUscb5gpeEsyNyPGmnHAwH34lRAX4Qx6y2MP
zam1r6I03wZw9TiKaTPlcEwzeRdTs5JQo9dJ2j2wa2JxJXRArT2r30iz7cQSlaBLr9zQYatXEyQc
HPShkLRwHOMao4aMCZq/xOJj+SfPq5cGlhgto+lJmaAFSPrwLhQdDhF9cnEzrmxbf+R0De88O3t3
7aY92l30JRKSlQYnYdVtKwELp+3r4WA64j6cvEPVts/SRJJmdAhAIboojruEjMo/dRtpgFj+h1UE
9KY4oG3rq/DTZxXjgs6MpgShlK/ZQ+47C/TWCK2DsRJTeYfbKtc/lwYdDZJwJQPPcTe4Lekhuorx
caYYGFCDBHaYmppUOoabm++BRASFfLR78suUzrLr44gdMCUmqDaw3rUW3AR9nd3KWfjfD0ZGEivD
KSxt+7XtaQKcHS9fx/m3Ef7NKbzat54kQIBKCSSQ9G9LnR7rLImVGE9WNNCiMlm/iTv89AOGw7jW
ikbresdEEVd0sO8gbrqG/ckE8CuiaYePHaRzYMaFhy02Ih5T0ke76ppvKlDuaBEPjvh5rm7U1qep
Z9tWWsODMRDj6w1k2ugvJpBTqqHMBVHyTYTpdTYTOu9Q0Y3a+8BNxklzao4FKwfaqo01lylLSypk
PegcMtbwGnwMo/3XdU3uS4PP7gpBJNfuF53XAE3w92QzKF7SFZQl+eE+E3O8rktGQyO2aWJfemd3
XLh1O6BRefaqj/W/deulKBYC+zHnIqDjHtSlFV3w9Ox4I5w95gMid4JaI4vEwy/UDLiFSjNjLKyn
NGSQVCDtez7CunR8sqTtp87Jy4+OkBsJmcXlKXSyIvuYAnMLbDBnzm8ZTNamD+Xa6dQp5/i4n6fw
Wfm+PPXqoOEd3nVmvQMFFR+dXv9ErZsyVAs8hJdyHXjx8ISrHpfYmJ1zVuaJNtl9M8prpgIieDXu
zBZv7trNxjsDdFnfP6m271hOoo1tOwFjkjUU8FWKgQgnyw0t6UgpBCC9BvK3Et2SD4VZl+TjS9CS
HeyN8TVH/YHHFlxtVzxkNtydNvS/WZXRgq0ZY8zEzaszFIalSBsbOk37jo/NHEIZqJGR2DoSoLsC
SJ2+LLj6m1Q1rAQdXPvSoLKbuX1/YNuBLmBSi2wF5XdZ8x/E+WvDvJSBJhatJGnXyqBid6mMhJ6Y
gS7P7pKBkGeGFmYlDcaJofnbIxKPo/w7GnDVSlZRngJz6477STfhuDFbPuN6XtrK7yp35lDmUGne
tEjyFGANI1P0RdyTDTA+jWJV0R/s52Ayu4EtBWz1LVO6c+2zwir3YvAcV1YbEJmL9N4pqmo7FtrZ
mOy0kgHjfJn04PdG8Vm4Glg/CAwb01iJsjOipwCAa/xNqv19O4PTqThgbMvUeB0nFq3ZhYNB/Aby
A5qbj9Wi6kF8jXPxNs/7NKv+9qN3Z0Z8t9yx9hMoK74R8it10MBGGGUZM5OyPjyWRnCSCeGvHHN2
EFEnLeiVpniWgmlMOysPcGklyjf2HmKrfRJIODoKrPb9MMfM5n1Gig7T9+6lp8e6xU4EvAKQU0/H
9UzXNeervbIkEPimWPgR5YnjBqKK5WwNTj/IGiShlvJsGCtnGlSfWWk6ioToDkhZ0buEssl8Kd8O
aeFuTDffTQargNM6x4FN+NoOffi1cHBWtlk95OPJm8Bqu8lVLDXfw/xexR+a7m97KQE3BafkcikG
72gIT1BN2WCB8C+JszhULxgWIxi9FFQxp98FzHq4bjJ/u3w46qWGHOUXJ4XWl7j6ENwh1zYTJ+77
zbuJulO75ASrdHpNctXTj8TKMtoVnP51EoPST/UffopzTi/6EgIeaQwGwv3S9BFsp3abJcFwmEuD
JCiadr6UrM/R+OG1wbTC8jaVHrksxNo69CqwtuLWBtchDoAG0dwe+3BFg6cyHr8z6Pq7+n1O2a3U
S+G7R/O7mcfvbDrrdWVSMafsd1ZQiSdyvM29cTNAh2J2QXZu7rkIT552DljYFUZAl5BNwGR+LNM/
tSTtjM8iWmQEo9G7WHLUni0sRzJARzJp6t16gPwk7faMzDZGnDARpffeWtis2bdGc913ZcU+ayQB
N8QopmWwSEyUuqnGAq6159AEJct0/X3jOOB8exDFs1nOG3eZNPbGq8zrgPQMShB1ZvHRqF/yXIMm
h9prsmViEwVlxGIowxRnL1oYz+nMSiI8Gw1Q9ifJfHGim3BtjZT0TY0+B1H+GBXObzGfajIpAR/y
BGVy3caBDwwIsro7otDGyDvssMn2NW53yIvg3MlenYiWLgd1gIuo+Cfft9/EzCWelc1AFdKPYYPy
C5zmfpSShEaknmMLvaAeylcM8ESbQtaYGbV11RbhRrhoJh5yJAOAkRmUx5RmhE0NH+3Lzpgv4T/4
9iO2TY6vn3Oko008DinsAhR5R6Lqs83KNsqDa8ub3TY3hhIYCXz7T+FKKvECf4fGQ8aiJfHcAV2I
Z2pjG+fLjcgmEsE1CbByWGIINWWIEhZRqKQEjqSbDOS/T3NhPPP7Bkv2ivJxY/obWy3VWM6eg82j
pjmkNkOysfaNK3vAW4VCGvvA22JqXz3ig36oNgx0BoyrXHnSPEQOF5KHWFICNY+Swl3ldBXvqSvx
YZ9aG01RnJWZzc1Q5BztuD0WzDjdolP7PBruZdMn26biIDyO4dF36h/NiMCYGFmlsYcpWBF6zIdr
RTCLw7sGH1AaG/YvPFOZyaOw0Xsg0xzZPW7MAMXZ68wf3HQuLxLrARUG225mmg5M0dhUZfoTa+Oh
rPKn1B7e5hDbAJrwDxW51bZnY1b3NAYP0U/aBtkRK/s2J2tnWm2/IUzUHQLX3ZoaiFcdf9EK5MGb
Kc8OGFUydKGPFZLkuiTmCDV/WhU96ZWuATQdYOVnkHWJxGzcKdt4wZTzHUOr3Ebj8D4lmhlA/CIA
365VQTpDPs0TQoGDyWPOChDQPZLAiNw2aw+JL8+B/WGfzersLczYoreYa2lfkh9mO6EIlZ/c3z3v
T6nbF6tlq26EVJak3a021F2fcQCpdPmZ+vAWC/nh6zTjkmTAn7WxtW2c5HGw3iqRHyjwy86Y8tcq
3Eoi0BRed4e+A51vjF+DJT/Ktr/amf3aSTaSQ2LdYbWGFFptNBFUzu1fRKafZIvbpxtMMKJOurUq
PLOSWYLnKg6SUtwzJqDpFc1lm/DCCmVXGCvKa8st19Dl69Q79Z038gXa0J10x2vS4P9WEVz82Qlv
qUN8PAKoRJQPQqbU2ZMSPrNUpE3dv4QB0qnr4T0O8uy9qeiuSOuGjdguIPcXk/+ud6qFjUO8hWTZ
tDAlIAMP1Ee7CQ52MkAskK2GCgGHZOdcadlj0r6EMszGBDZpV++BjfAxTW+RA4rTrOITQJiS72c3
W1PdXI+GI8UQwSFmvUlDQDG+pPJ5mCJiuWq5gyJ+0QWNlZY+ucl9pTUFbm6CaFS8Y3lsdoPgO6GK
4F7HOcr1Y7v8sdvp33LK7oMiaFZmMd0PWMA2SZsi4spvDI3FyQwIurTI7nw8YXVYDjXUxN7D0r2K
JH/1ntAEgwNYUwjIKeZFqqP+D3tnsly5kmXXf8k50uAOOBwY5OT2Dfs2yAmMQUag73t8fS1/ZSbJ
NJBMcw2qzCqzMl8EeS/gfs7aa/vVdF/P/cOae/XB50ju8L7jeEl5rmWpM119FDem91NrDjdL9DI6
2bEfR+dO4WnyJCFsf+Adb8dwcippz6JJ/4oqO3XdW57VnzruYyxbw0MV8kcqpp0b6I/a4XHTgGrS
1tmbwXHNL9gJTqEUf8OJFZBs2p2YUmZbBRakCFYcsO7gDeoZAf1bPeBhQhO9Kz0uV2Vj7cdk+PSy
goHKNN/0fV4eyqGXu7UHSNZ7kaLA8H3l7wLh/KqFtRs4qu2ADF9TmymtpP5pRzMjyMu4YICboLfA
P4nd6JJ0dfGTsqXfJb6WBxeCKTMoniiWH6pQOHj088uQrPzsGCJsQDivuVSrEbqSWDZqMI1SbLFr
6lKffE+8Jj4cHKNte+dops9yYWGJNsF0B1nnHg86GMKeYN3viCqpJNQfysWmOPrMEkb/zWZUf6w9
Vo8V9qwLueey8uotRAP9xFX3VlcBlYqE0qxoSHba2B1yCGdSsdDJS4Ch1WpeVYO1hCjn4OJAGdLw
UsS8t+3U4q3kKU2XpGZECrUaJmx++244pY78HU0Lky0H72BD6BYRh0Z7ztxgfkyS6TSlPQMwY/Fa
ErchIV5/NrXmF1I2lGJk6k80eZ+rT1dO5SWs97g+x6LgFaGym9uKhfw273kJVI76XoKPFO2FJEyz
Q6tlAmTyBV1vSpmil+0cGP7dbNnQMdoEtiTmuILGo56N4IwebUehA6G/mDiWH8fvg6u9Ha/LM2+9
ZedE1nltgyfLYcZLACNo3SOeCWsTpdlNbXrN2G0Qpc/9V2b6MI79ykdTWEzBp4aCEs4KNAwiQkRo
ysKO42Sj/8wo4enroatHEK1jJc6e6nXO6VJeU7z/HdJOJoG9euydH1UNfxW/iMNYeP5OZN+1z0Cf
1qJtDkmRhLCOXAyHbTDi7KJwyx29nIdSSfyssg+8Q0LOtTCVvpi5LLmeT8qNhUJXUv0UQUvAYTuH
Hg5sS4msdVgclpeOtI921QksE/phHRt5FBF2hWp1tv0wb12neFDRLz11t6hRrh5CvbR5tcK/DBYf
HFk8c4FNcE4wW/ZytU9V+joodnxtnfwhU/JLUpuEL3GgbkEIhVIFAUIwroclZh+UJLU82ZbzSjVZ
5RVXXZFjoS2Z56us6Wzg45z1xnfafJYDT+0FPmv0oOe0QG4Fkb5GX00EQtktXsnCLX4th+40mAeK
X1ytdviJ5IL/mh96leKjgd3ZqB+/tr5ETUf3mKR/VSrr4yhtwDE3Q4+xcufm1XFbtIN3x5DzrMgF
0qbN1wwTGOd/l+Fz4xFoZURyy+KMh3QAMp6HyLPjD1dZv2ZuEAdvrN7APZ+7wO5JiD0FomsPqxz+
ypksaJPRyuGWoCg1H7bciDngQcB/vLOvdX9mgbLye+IfPj/NkD+FoE8AXyOLq8iZz8xgfkCb9mX0
m8cXGnGjwTHpya/VdP1N2ryYn0zaJU6X91XkgDwfvTuxFMWUZdfnBHOSW3jHOALqqoMrYATwYlRf
OOfzx6kuA2FLci1oSJESu1s6BNYhewh4kAxwjAVOacc84Il9ruGpHbLTGBQfDaeCZI6uy5p9iJVH
kjUfKv+jlVzLpxALhhP/zizeQ99N6V3r5LH5UHX0IMR75HzyjbtMvAVzHED4GdkMBheQmjsORru0
bn97yCQ6mh2ndwKzFPgN42swzres6Xe1b4AK/oh4k4ep/NU0/BQGrgOqa6+oHDI33xZQB7xkOJ3a
x7mHHhZ7pwwOwT27kb1SKCVy8cjB47MdXcquH0JGmUHkPipMJaXDgcFQCd7MCmIIr2GOzjgpnklw
z3r4GzmsQceANvWJBp8pEGdad0+DjN9VjcaBg+rAT4Yb6UcFdc0xfuMM8hjr+SXqskuZwXE2D4Mc
f6R4FdQd8TTZlEm2TzO+nlhHXe9psSPuKMsmtvy7obxbFq5A/7+VFWysX/4vraxa/Z9KWbfdnxhN
7//eyGr+Q3++uv4//xL+v33PtoNAB9Klddr7n4Ws8t9UCYsA1jtwGK+5tK6WVdvH//mXEv+2wcV8
OlcFZaiwwP/6H4Ws/r+VKwMRME8MHKVc/f9SyOrYSlO4+t/Nreef//xL21IEPn8I7fsycBypJP/+
/1LIulYzf7SUbwjkGTpPOW1FX5ZXMugtIxH/PHWkGTyMWjvLTh+r7r3ogPTtZKQN0kHrF/sYY2Da
l62DiDAyoup+Cd+kKFBD/vMaKp57i9KjNUa8sPRPnJq2obLLX9kT9X3faqjERXDP4j9wNeYhwn2a
tdzCSJepcdTjKWn4goLIKcapDF8cW7607YI4OKMSnSTAkPL89u0v0FFmutgmkhw6nD5riLWsI/ig
eN+49KYNTnI/tjGQPi6jiPW3+b7QFh/m7XZh+0JpytbH3XyvVzJGc5pcSgUqMmfZ0zowmss0JZMZ
Ehxa0+Oj19FEoEOWAty20Gli9ciTa2HKztTQX4GdvQPNhr45OnHfp4+NXFbM2DrIGOXMzq+IPqBI
6Yvnq7+yWYfLUOfvPFh+vIDc9trFf7uu+NXXUpLpYDEn09OUlcEuksW9ht/l/h7cBjNG+RHnU9i3
3FxBtDnZcBMN6FcijhssEyUpjBJg9N+dogMj9TvqYuZLBwEfSJpFwLl+tXQZhlSQl3+YfbjHFAEJ
wy5nF3eMnZyAo7cf8W7FwcS6/hxSlZ3Qu8puanjtssgMSImbnJfA++KjRhKKGqmlbfNrAf/vlXQw
BAtFnL0JOEWIP4rQ//Bd9kpVlnmnPnKQbYDItwWcaYvs7DHPBC5j07iaYSwI8/L34KO28ErxlE7D
yMUJZQ45zg0pUgjNlfa7IJw50ztyz/gIJyu4yJZt9X2RWgUjTHI9OuEvPQePaiUFNuaLxaw/PYXB
XZIur21HIKTkZhyIjDhPlV7g1tkrkt+4FlgtOHFFu6nAujyxB48U9tUmiep9ToGHh+euIt64kZe2
n94j6bGEGMGb5PrpJSt8JJ5K7pa3dR/9Lkt2mZZfngdU+XGIztqK2RfpOfqocyaTqbsOqCP4aWfj
fOcmzVk1820kq7sgqhDpqonLPRcCn37u2Ov+sq+4C5V7mvxDRsnF2ZE4+tlng/wzrk7rX/XquQhK
5nBHFJMzAL0n5JpQizBdDoRNWdzqA3flEZPwaC8c93MpBcxmaJHQshgIdk1yavgfono11lEKJalH
uxnYHjYDNhPPto6cWSy8Z/ItWsKbMVI3A9vSYvY1HouUIWRg75GNig1UHgv4USEAX4Cz10y/W3oQ
W4msYq3bazSRJ0XaHjUd22GmGezPFateSqC3KuEBUDTgJI6a0r0UOt+r2Ep3RKpPs4zl3kquVhQm
h/Un57J+djqW8lDU7Jyz2yhK8VX4nKg4Cx7qZBW3iOselxBsNL4gthIkcON6u9bBTVmO5T7RNcUc
Nx7+zrtovqF/S9ym6cBmhiMkC7KL58zccm1GeYL1u9U5lN+5zilJXvo6LujK8Diiiox0YLh3owH6
fmbKuQz+8xgErCY1ZbnTkMUbyynr4yTL+pK2wyWZ0Ohw4CCNvAasfcpjGYXpVZQDA31tnBSEZdhI
sbVkkbYL9XJfFOirGrpiA1gD2sGsjZAlWcDpFOIW0q7zVSZ2eByqaJ/O6z3f4nWnQ//szFzucNoG
G+ImjPcjDncM5RCXJ3hXwm54W4PK3ebqhak1g7vC/x7tGogs6J9Dm4w7Y2y2TZvI/FI0ZYbEWvJv
QKbXOZyehIZSz8gm3kgrXPmL9/PFvWtbJAWueKhVcOc487eTIBIaEccRvU+tFztSwOov7cL6V4zR
+JCDmNm9yq7oFe7muK2OrjP8FAXlMqOJTy4LNM4wlx6WVyQObVeyxZ15To3j9Opxa08jUeP5gLVs
HBYIPAbTrauLYKdfqo4mRb4CFi1jLRkhTU4ffzZS3ZuRbdepjcdHydSnRXXPT9u9ydLB32sV05th
IanFA+tMPHnHkrFPIPOfYRrX80rrNLep8RCgrCo0wRevk7z1wBIJ4PTnpmIqERv/opiYDLj870Od
R9yVJ886AaP+SQciWmk6rjsA8WW7fvC5wJ/g6eJ+lDE+dcc/WV19386kjAqnefLJRW4p9GUK7UIK
ZzQ26PuZcDq/RDfb1234mvBMHDI2o+mUNueeJ9o8iMtsKWqEk/Ckp+kzof1RWZSOwyDwpUC+SINX
jVo/Jdo+c2/uq27ZlgnLLlwDRpMw43EK56MO1r92N31ZlFrBi4m9KKKndnLvLb8AIw/8c9jH/r5u
9FcRmIa+kd8iDPlVOMNNVo3ZaeCKkURkjcZrmqu7RufpMSEiwY2AEfD4mVp/5wDlAGkJam3YUneV
ePa8/lzmsHdppy5D0mNncf23yuJeX+WEe+lVOgkvfiKWUR6Ggs+6JU4lgbadC0S7m1xWRHBy2Q2t
sCdPRtOzrtVL1cbsF8a22mmkDcRceY53q0ZWvrQnd2m3Ti/Ww+qPzqYNe4J5sjqKcup3PsGTa7b2
EwUqfBVSxb3Ez9RXovXeJMG/Fs86UiN6zPsSuTrL/pyKI9gG/yVdunnv1sS9VjLqG5d7Dd3ZDTtH
0AjKREp7X3SM+OZCniaHP8M8IYgAsyRe1ZiKea5diUudgZntjCnqntpOzhUdEYhGuB5XKSEzrq+H
aaUhuaxCynJ5+4wAXtts4QFPDreDzkAwWX4RuaoQxytJcq6ja62jxKweaCJM5pNeJ0KcQmMxSROe
rhPddlzHb4eZkGcdqoG5pf9VOwmNNRmYJANRvMC5Y/yCIfp5v7mufAXIUAXnxF0uK6GTcycpEybs
7TbIBWTF/dE2+6s6NoR9XA0UfyGbVxnxI6vrRwI5bDNQSqjDHNtPQd7/dfFs3NWB8+mvw4wPQOPq
b0FbeanaJ9nfTBZAUeAEcpumbHRbE8pGenjs1iZ9b0cGqHHF/NVaC5YIK5qfnvPhGNKOUpb2MVQF
03gd0KGBnmrN8jONEqR48pkMCB2MIk7nA1N3nnaBwWcCN/jvf0QxuLQDAa8kM7y+2wv3qVqb/eo2
8ckLaSdqdc6hQ2MNJ49JXv+VoSXeU/uSF8x/5DjlT27LMjUq4+GSLmOwnX2XxQIxI5E52EZHMMCw
mIKDt67P3hIC5zU5kSCLb6tVhFfyLtNJ+01ErP3Hq5oAwLCOLqpcbipVKSJm07kS63ixHb/DnVfd
ucN0wyWlvO0qL3uwAH91Oeib1VkPdsP7Pw1TdroDteJT1swnUcfNlkHlF7eL9TaYxG0Tl5dsdUtD
2Gx7vTDHcGx0AvUTgK5/9SkDYf8Iu6vyakf/QDNcFfUYB9630ZYwWYMJPrpNsgLrZJ50V8+De21X
FsCDC1Btu+AaNvrOQzZG/ExYXo11QPcJxnTifQx3mIoA/KGrl39ykfr7gDETX6mlu1KpDIzvYMih
Q8I6hmL47qak34XUl+1I9J2I/LAvyhqxXSe3JdJmX1AnQDUBQO5bkvZp26d361IxClQ7KO9LxgKe
foyZdfzEmmXjlzQtdaAIs4CgtFneI2am6Jt1fm32+qyXuEYwDR/Nzn822/8KDECBA8xgAeU/fACg
QGWIgdSwAw5Tw9nQBKSpWDsBGLiGNIgsHsOjx2kJBiGqkxthqASaPlglwCksC08PsZyUG7SH0MBA
HauEVnF8AHJICJHui8qFe2CWA0+wwj0csVlARhhGYgCWADvEPWoZ1yogxQBQYQFWcB4lf8bfLzbM
xQR80fxDYYBjjIbLsAyhkYJqtP8wG/lbZRgOF5gjEUG8awzfkRvSozLMB2kpwi+GA3ENESING5Lf
E83dNIYYsQ07MhiKxCJsLKS182t73kFi8ngt4enLiR1KB4aSGx5lUstjWGsYf7ADzFhvYQu7svTL
a9DV7j4sFvqtZyb/0rAuFdCLC/wSMFvMoJR8uY20CDYLkMzY9jwI6vZZlw+U3F4cK8CkY7iaerIx
3K3rPaVszXEm6s2fI7vR4Dih4XJWVtyOIXViw+x4wDvaUDw9OM9iuJ5hoLEMzoeuSwx9kD9cIq8D
KFBlmKCg/uta8lQR9zq0hhpS4EM1IErU4e7AtMaFRFSsXdklGuZIKcHwEAxpAUdiGpvdWYZQkulf
99U11NJk+KXJkEwxSJMN2hRmKckTu9uLY5GiCHdLBrKGhQpiqKgGPIqhWMkofz7MhpxqDEOVG5rK
WQIkmwwhO34BoELM0jDy8GH2viyeYJGhsrThsyZArfAjHd8mw251huIaMohLBdhVGsKrMqyXC/QF
ZvkRAIE5gkakcgrfajv7nSvOTWwcWIz9obeeRuhp2lcAZashy7RhzGJgs8iFOtO4emzerA5LE8tw
aXDxj+jAGPtT/eBU4QE87kuBsrUgbaoJ6dgiagkbGkhwpjiG01zG5bsDh7OwkNFLSK2xIeUsWvuk
15mkNhQdA2V0aoasiyz+UL8Zs+RkwyDv4gG9kXFFNxFHsGh9HNNMbbNouofTdc4s5/i8sIKmQJBB
pG7YK+vgkoVBffZnfXS86qExJKAzjqY60fmuDSU4gAtOhhtMDUEYDcC4uU9xQmb4wkzttOENnapE
6RBSYg2KmIEk5oZNHA2laCfFS7TW9zX4ogvGGDTWR6szdvtL9jMa0rFoktv4H/YRCDLM6pfQ8k8O
cGRnKMlBgxKMEy23AJQCkFIBVGpDVvpu9mteg+FAoO2jMRQgnR5Xa62/OsNljobQrAyr2fLeK4A3
eyDOKOA47xiuMzGEJzEz/npAn7GhP7XhQBuL6QjBh62Q3DjzpW74/rGMnrFxHkiCs6HHsOXKMjqw
OOLXW3k4SA17ugKhzsCoKo1tzMr1w4LacQRXRVKBYrsw6FQ+zpvEUK2QDEQZvjIvlycfXyXXwKMN
D8TGjT4Yx1W73DCyun+YDTMbGnoW4fy2B6eNDVfrdqYHHUZk9AoEhoV9ZE9NMFE3f41F3dC5meF0
KRYuDbe7GIJ3Yv3GFjA0bqTiqBk0WRFb2E6NP7MhgDvOrFuVxZ8Iy9JjI8tz2Pn6hKEcvOzghuu0
t0IHorjkFLDWRBBIQ7JfKz/wbd1r1QXwQ+z9mNthzOXfJlpaOKWL72NiUJ56zqVCW0KYT13Zvp5L
1/HOC4YfgHocpFomKKlcjDU8cPN9NVx8i8qDejQD/OcWiHpoDqlhqlfg6hnIujW0tUorlo/SIsDe
fUQraKGTU05O9V7S0+BlkO2V3LBh0wfxV9rKOUTKhjObAgpDOl6WNej32FVvCnSA9dxyZZT0NAGJ
81BCqGS4cdcQ5EUAS140JDFJHezbKFHsRvj/kIY9JyZokOFmZ7PUs1AyDKpOCO4SxZ/a/pAbhl0a
mr0OvVe2zd525J3PaburycJHt42h4Be3e1oNF58bQj4zrHwBNE/ivX9xxH41ND1R7Img7nBNAhaO
kc1tc7DZGixg+F6PcrF1o8/WVQc2NW9Ezr8zwH3jaanHL7zxoDo5FZa5U2P0L+84UfAEMfQ/lNpr
b/IAtI1yV3E/Y5MUgMK6892efAywDSZs9bux5O/Q5AtyqtY7/hVqGT+65jMjhoDChAo5ggmeSSgo
k1UoTWqhIL4QmhyDItBQEmzQJuGgiDogpktOHuGH3qQg2jZF+MayHpXwYczbjnc8mYlaEpsCXqYg
8C2aWGwtxCvoakIcYRIXwPHoek0KoyeO4ZlcBhkyfpVENUaT2agJb/QmxeGJu87nPcb6GvOYrB2C
cek7D1q6Gk0GRFgPyqRCcDb42KdJiixERmaiI4vJkBSESXKTKpH4z22j17IY3mwakz1ZCaFEJo0y
LxrOtzLcC01yWVo/ewOtAIlJsXDuYJxif2cm3yKFi6/DxAlCkkrWSBjMNXkYl5PWAqjN5wpH+oq9
iJB8cemsM+Z+C/aAXI2ImV63POcPOV0tuLj7bW82w0tHytokcwQRnd5kdWpCOwPhHd5gp9R2OVnN
745PzllHWOtRZXF3Axnsca3HiIiPHlHqQ648wh+wipBeD7iieLDyX8w/mRdE29NRwLiLBeNyMyr/
3V1NojqZ1mMGH7cZPMaavEc9k1NqTWLJc7v31GSYSsJMoUJvq4k3BSbnxG33sXatmcxr+YkWJ75B
I/I2EY5yUAaIirdMHt+GmvSURYxqIk6liFUxgxf7RmoPpsD6qtDS7cTAQSwtDrWLM5COs/eBmFZn
8lqEde5Spj6HPmg/lcl0rYS7SpPyykzeC9c5kz8iYBzOs61nUmGryYc1BMWIA9CwZ7JjPgMFYvPO
tjW5spSA2WSSZpLIGc+tCy+JO2myaGHS7ZrAkoz0yakRZTg7JrlmmwzbSpgtNqm20eTbsrV+YL79
LLDrHRyTgctMGk6bXFxoEnIyry7ApeMrtxFKlEnRUWSebidN0o7PfpQtT4NJ3LlE7/iI1FvZtaRt
iOXx/AGn58LCCoSQGGkPSFO738SAIr3J9fkLCb/YZP3qEioIj0G1G+aYvTGRQBInhOzN/zXH7qdN
bDAmPpiZHKGfDBbUkfWzeuUDDtV0E5nUoU/8MJqKw0wc0R+5qegKEqykkIB+gK0rye8u6lo1XXiX
KzYPFTRY+WwRdcxN5tG8HJ0xeZPeIcgY/tkmHVmYnCQ13f3RhzkkVUg2apXZDiYEHQkBS7td8HeO
X7oh7FbCheJAuPLtq3Afk8th2zxui8fMpDZBR7+kyXEGBDp1iItvJuKJrgC6dEZOkfC9LEwONEsZ
mZtkqNcBVZmPBzcWcqO9SZD2REltWWTI8diNC5MzNTWQhF1R8TAfrEwWVZhUaiDJp0ZDhhkHoleZ
7KogxFqbNGtLrDUh3qpMzhU7DonX6NuJ8bAzAWTtalKx2iLjOXCPEZIjgz2nT32Y81gxIf1kxo5f
mIStZbK2WEcH7DxEhEwOdyCQK/5J5pr+XvTdZOWI7TIpl9tGxZQMrOfSJHvTbpVnh4u9J5bPuhuJ
ciYpXku4Z8eabjgPDFsBuLYZTGo4FSFCKa69hSM1Qlt9yxtA7CvCxpNJHXML+4xkUh58iFWIR1IF
lrho9cbd4lYRXOaFxxmRKHMUmYC9STfz5FYb7OTvACuUTZCA7mXynbsTZWDZBD67OvfhSAxxMI7C
cWSoLpi9UpQSMovpTMZ6NWHrgg8rCEEF4T2vj5JIdk40u6gOuh+o8jOZ7SyYPqUXEYqH4Y3bd8o5
xw0rMY9HLP9pWT8uSBiSgRFbXgvIcI0HP+Ec+k9anLP8duw0pkq2h3ZO5qXuu+f8n5S55CBA0HSl
MowMuk0YXUlQ6py1ibCImq8E1mOTXNcmw56ZNHvsc81K/VQfIp9bWmlS74L4e/wbLpSpzEr7ALgc
rc0DlKRNZN7mjduIazqVej9mfEampjn4KG1g2sjbs7080Nb26i70NnZE8mui+cRhm+t5NHn9jOB+
VJDg90yW379hdf+D+w6+qWNJ6RH67y1QyKCkBsziJbJO3nAYKUod+N3zmkuOScnKY5bOW9HjF2T1
GZLegdgYK+rxVtY99MJp5CIjkBI/W7gLA71hKUD8nyMtAC8DzTIeA2GMBhQROFsrKT9tOeLFw3qQ
CFZPlTEhsH0pdo7dvsJBvtAj6AFn4U2IjUHBDrEVWEoeeZBAyk7O3ToyFeQmThPvgoTBYTyDyYmF
U8FlgzkVPpz2vTbmhrI4+8bkUHNCn8kq2v64HCY+i5NXfKWJ+00FO4WlFV+3WHufvjFElBa2BdDT
7WjsEW3Nfqr3KLCfjFuCenksEwZZp2ZHcXCvn3VM4fWMlIL5/I2O5K0QnCVVCjJp/BVVjMmiNUoL
1BYxious+r0Ox6wZKThAgBEjwrCNEUMaNQaKDP7mYksK/jkqufuFzvi0sNQ8jYg18na+SkQbCuGG
w/4yRMCRGxHHP0aOYXoql/TGouhKt1gI8qGlLY8eKnTl51IhVgTtNDS7826H3MwMXU+4F+E+c9vS
eEFK3dC1YFwhXmNP2yKWd7HxiCTGKBK7cKoCsHAj1nmbGNdLklFRxMiaiAWEvRccUuMo8ZCVLEhL
/IIkZukLeGJjNPGs+dat2VXUXWACbOF7Z/wnq+28JwhRXGNGqVGk5MaVYhlrCv8FeLvxqBScR/pl
/amMYcUxrhUWhe+Lsa+0g9Nsswb7uF/n3/3agenkdCIhbcmNvaWbOJSgTXq1dSPPZYhuxkKSo/4U
KqgurkzeiWUX4ymjyhWnIblmADomF4SMYmzwcmc14b3T43BqUpEjvyHSULli74mO2S0PjTH46cfp
DIpkeEX13fYUJibx+quOM3eXljM3jdjXXAxS/H2O/RjZ0Fpa02qRYezcpC36+NVrEA2EDA/yF/OC
YyhunGieS8rPJS2xGXT/UbpNsNfEdbapxNIdT89OSzNMFkMvan3DSA7CoUYV7+ffiHcPIm6DIwEH
5v+Ff+w82lRlicfUcjmgi+mtzS0k4YV3T4fQI76cd9fj6F3LZjq6VQrf3ckLNY+chFzrFsPkmTah
rd0Ta27JQ3hEvPw4ZECHMmzbrup5ngXd4225a6uMQxOG0LPsircSYSKzaUm0J/+LURxn4vCWFNWv
acB64+TcoLpmue04ZJnatzYGLZA2Z4y5XHxGBj92SenRAje/DN+lZvbd/KiJI49quWl6tDGIprhC
gFanZC2+a93f9AES/EVHNkYxrbbjwi0qCUgYcECv9kNvH3jsDUgD8EP6PqEW9ruD9Qv5/7rPoVSI
xvXfZZH8chR5xMxlSuBWJxvf08Y+e41LhXMxFDufa/W2n+sdvRf3Wnh6w0j10mJWrHyIXDKWF9Et
h74uhn0AOYcehTatKd/NIwa4sMIQV+AhxIfCy51Bza6JoTX7eWr3gvHSkJyjfhVEHKTcF6X+qwve
5c4q+BUW+UM9u7upqGkPzUFdc9YYbJnpFDd96ZJvoMthdu7y8xz733rwLrNiOzcFPqoUbvp7x2YX
P0RDcxUTZgvuUFimfJZuinh0GJ2XSHAhcfh7jJPetjPrqk5mND5zJfAstubCSn8mbamdWD0S8+jq
cB81B+nyc3YDumMctx522l6/strusW6VOStkrnse0padl3esE7HSDLPfHFaARWSzGF2rw9jkrMkz
Lu514K5EZr/BWvWWJ+s/NcHZ3gN6PFpD9t45Nsm9BOvbTP/mUI68d3j47CV36YNbElFNKABP8hCh
1woNWOfT0bdc/mS1oN2q5Qib/24tDWyDKWOj2AYzPZYsHVT9JpGAIldD4seTib8/oB+B5Ody9inG
mSoKphKw4ZiucOwG4Yc85Lp+X3rGQNQVrXwrgMOXXt7MkfO02sJm2kFxTWlj+IjM4zniBb6vqHCs
U/85Q/G8m+EJWBJyJqOiC6VKQ7lCfN93mnaxDsE74eZdFXctyco42JVwQbt0BW4ROiVdyR/LXiAT
KwQJ0E4+HG7EpNzV4bPHyrKuNMB1Or4XFk2oYmbC0D5N7tRRxxUzVS37v7pu7kuvx/fTrgSvm/WU
tiCdCy6kGxwOpYxA12dmloUoz4I99QWr3h1Z/TcSbhuwINL91vjNb/boBhYlkK35uaEYG4evMGcy
gRAgsHZj5rqIRSryiulnI8Qd6SS5tYLV3rCSxxfF67KYLhUbtB7UZx+QImO1g6PSL+lVFM9T+MKk
LdsulOfKs771YutsL471zC/6lFn1W1lPP+uo93KgWFJym5QNa/emByYC/yr2On2PFR89LBkBswzJ
4aidDvPs3HQOC3fJ5hWFCxUJbmwdG6etDzZ4aamcW6tOOX9Wmo+f94PcldxYUP5hLRjeNtm+L811
akCi1LqvDfEI8lEQTnwJuafvp4lkTWLHNMlATOF/AwOtHPLoofghU43VYCjfqzXfly4bhnWG2il8
9rGKS3C8/qCH3qmiAJAjpcJt375Jm54VuvPak24/dBYdnn73p+EpDJ1Lhi9OGuzmg/UYomRJqerN
M+1fyrA/pDjzuEmpTjH4gw7wkAH0rGusrrrTJMM2pMqdl8lh8ujFrMXkDSllKiqa7kuMrbdXfgTp
7RbX2s43WALSQz7i2rTrQ7ysW4u/2RbmBrO5i9rA1XRruoqRajBzssVHwi6PWM0mDrqIXLjG1Ed7
/Ei4RbO7otIz+MxE9INb5G0CqhJB9a5AeSLvZ8WbsTPpnFhal7TOvbOq6lcnCr8BReYrhvpgHzju
t+W4z+CCl7AG4MfZ8pSPSp/dxOXwE1Mlw4eOxwnPGCXfjJ1702OwYhwvUbGyWXOFUzwTef9hnmrh
FHJuc+UDvHj+DxpdixCd20DqACkv43xJoyI6Eln4PWM3OjJqvm3NL4iHX8w4tMuP/kDWzSMMd5QV
UFgG2ZiYh1Dr40a3/b46WRWH0np8QuDKvmFlkN2IlAQYPLM/ejinh/QqV6b4wI8cn0ANWW8dO4Nl
2GTOCoZYoHJ8v6t8RYEfdWe/sogPTuuLs1LL3E6Iz8l8LSaDsKSjeRIaQYfb/0wfaJEoyorDfG+R
Bz0OfKo2muNF3XDOuFtm+icjEgkoEOiBEqriEZXXjzrjmU8M+FvYgiNjuizHtuPeqMb+NZhifE/E
vzd+RgE89UbbsCAKlyfkSnK+J21L9KaquyeZuvTieZEA6hkIXSLBYJYW4TBI7kM3uuZGDRBI/lHF
hH6y5xIWao/F/m3ejJDsrEvox6ECaczoWxryiTM7kTZksBQ4UkETl8G3cgEJMYvcF/nqcmGfKH7N
kTh6JGtHABB77YhRYD2uo35rDyWmfw4cDG0DzJNueePZ/EAk/707btaECDY+s6xtfsCWk3i0/3j1
t6eJElt9GGxSD3Kq1zxeCf3csbo8xNXMyKGCHClCZ72L0cIDBjS3Wbq+6rY6NymqpaJ7pmHyjiwI
EPeU3ECh7Ipg8M5JxPHFUVyY3Db+Acx5L7S8Q85pVE4eVjSZ3/LDb7cFDiW6wdG29gFvGSBvzQNj
wyW83KGGCvk+XubkXcTkUZuSaYCOQPHH8eBXKDYrNVEg6FJxMrav4YQytY1PmWYYV8zUMfO+OhCp
rYlv+A2/qnHik00Cl8AOmvXgd75Mt6iWw01DfxOj+1c1kj/xdUjwbK1+xY5ZS0bqXDVc+UsGxq6m
IjOf5ndENXSSY8UW7KeIRrmPPY7sxnmhrCyc4l8AELADzFnFDOmm+uZoFd2enWaMcPsj9FF11gvT
CJAyzMhP5Lii2PAMA587tL3dOaoYndowZu6y6EPSE0cfh7ImLfFfvJ1ZcuRYkmW3UtL/yMY8lFTX
hwEwmBlpHJ2D8wfiTnfHPM/YTa+lN9YHjK4KEjShZf50pmSIRIYHlXh4eIOq3nMjDCOyzA1lA1Lz
eIyC8KYU8VGe6Imhn4WDAz4OFzEuZHZVcp82RtxP/T7AkCfKD6ZUfeulKvQwL6S7Co5rqS69Jp2J
5AsJMoJOF38bKDYKOSHILU4S0BFMEXjZKdsD6gWTDBlefWmOYmmCQRbm/m890e+4MnCmb5q9xMqU
5tpdOtN8RwMShzwfbXiW79uhuM2sBxJ5lPMnkQIM24fga/I1mUIOc2NR2XTs/a7l8LUe6JylLWKj
D4tauO06bEpJrDfxr0Cg4mwgO4jpd9gM/N/kO4eO0pD8MkkDVwb1SRWTP+ieHzNDzbC86WqswWlh
SHBZQsKF+hMU1kRZPdZqWplHlV5nDFBJ4nIhK8R6E2ZqBjiVvPaYOWo4ADIsMlB6IAZcQ8dGh1K1
p0cK0y2VAdBIeDvoGvXvYT6UrW6gKaPto55TWn+j3KE5aS8nVn8pTqk7skmJYusqRjffcfid76yG
rBQuIii5+UtmTCgtlncSkvcIcNTbwhM/jp3i23qc8gPgznAn4IZLtnbEO4zrZdf1+8gsf0L85Cuh
lW8YLPrMWjwwW1jdRU3PZCAUgPu6whuFOLWjZ6trLg2pxO9QCZ8GZNubJku/S3p9QY3xMVXpLYFP
8NPojYu2SL1gbo8125tCV+w0jh7b4d6Hhg9p9CU1qDT6PjLlxLDQuS6aDpjuD20c3PZIKDcZYh4e
Sv/VceS3ZSWkjm2+VENP52FWUtIjgTnQsV7WcXWoc9FBxHuXRPDU2vZSTYytSnrBNzu85LIs8bJ2
OLJUjlyg9rRw049NjYYFtQGOSpbFinG9i7FhsKNYI0EwFz8FLYMiSENzpZrfDC24m1W8VbHKsBx2
+edRMACogymvZGy26kRZNqKl5FHTcqv9agdhcv0yprk7gRQRCvIT0MuE2UsPrAJKsYyaG7mTdU8J
J1w1Sm7NqUzrVNe8yt1w1Ok3oimPxoNEhjwBGXnbiDrfGcdV7gW5o0ikxIP0OKS4OeodVKja5DpU
DcGTUCwlJko3Q6h+Hxs+WsFAuBfooDTRzR7aufiDe4W/83MyPzHiJ8zY2IQVXUovYg1Mcj91KJxZ
sugTA1naH/jib+WKonGVse5UVNfCUiDLaGripozBMPoI+iZVQbWO5yE4x9T4baqosQwTA6ey4S/V
WPtcY8OndlAPrBnXnajgtSu3v9U0egGTb2xR/Rx8ud8HFn0ioa7SMssth/Q9WSu1OVj7IYvmi4C2
XSSGNHeNN1bIbExyMnaThQZAhNEEMH2YsfxF6imRHLRjnRbd3O9vsWcqkRtkmSN3EbR1sGoqXsF9
abJLZvQMNNAnKDCIRw3ILnRIuilTLmkU4evQs5IxfErR8NOBvTzRWzEVC1icXOnyTNUE03HjPhvY
ocsScyLUU3DrW4YmQIEaIgxjGCOto5mLbn1TNUyqo0su1Z1GjMtF9a5t6v2k0OlrKjLSBV+MXV/A
eHcSwheyJw5o9sugsA5xHGPyGEucLRAEUIMN9lqP+6C69AsdIXP+CKLoTkgbHB7oip6X2kkR1iMO
DWgODezBcWjlzFxPyZ6z2X1ZZO0uqO9HK/KWXKmLQQEdTFTop4S7arBATmSdG8toVHZRRle64IdO
bIWvsilR+vJSBRoF6SbMy9Tf8owDa2WGJBnTH6KokiTquUpFk63BAoZoiNxAkRv5Sh71rS8H1oE+
sstKpQJdKBmUAuOu6RJvRJ+Irer8aACscMw++RNZnOVziVXKWlp8ZPlbNc/BPg08hOZwLHyJzgdf
9uXNUKTiwY+ouqRsSlPFK6FaXXtFKoRcF6irifJ1JnEITzlYkCDvOGHglUzv/B6fFMTpdUUvYn+g
aS8AaZdFTlkaZM8T+ZhYJOSi+VHGSQLscbQ3aReU9M5tOHZvzMm4NCItwyhIfeZ0xhrFIfDAaWm4
DROa5Et/3FF27Dd4LaUed2aXJulfTYkXpEDBMJg5hIfRAx2TOR8tqKsZnJNICykXpRkTpnw6hAbE
JBlDpTIjo8x8+SMGLAxmpdzFdKNwO/4VDmw9Sk6LjFhwxU2L8rXBltgOFT91Zl+/DGepg/5FxhoC
1sbvIkyigJZsDKBxdHNsWmSwQq7sa8uA94bURG5zr2hHSnR65Rm98L2NOSt3M8bJlOiaJU2CVgmf
p3xG2r9gquMxdPVQwqw+ai7bUXBlrG7oOQ3x+xY9XcL4pQB3whJMq0qrPQ8YXbuz9WcsGu0o0+Mq
1vRyJCGiy1LHvv6xQ0xdse8Go5k5nTD/1I38PtRDMCqk17MOxy8fCb/vH+aqgQvfkSUttpZmvZSm
mR3+/+r0/ufr+O+vRYnJfRC2zX/+x/L3we/C+dH++PA37pt47rb7XU93v5Ett//5H3//yX/2H/7b
739GgqdLX0nwnP/zv/PoB3q7tx+1iNqWP///1HfaPyTLkJDYUdQ3ZElHYzeQDfhf/8P8h4jwYdHW
GYaIIEdHF/df6jvjH4Ymy7QDy4ZMs66MJK4pujdhnvoPTcPnSjcMtJ6ipZj/ivpO4vd6r71Dx6eb
oonKT8cFTNV1ZH7vtXdlRcYyN+iOVr1239wGrmVT8N5Ij7Wn3bwbk5u/BH3/lnfZDWewtkF3qJ+J
pX6M1Rpy30amSCzp2+CqtuIELptx6rQXiU2hDFGAx4nDM90zgRE4fn5IS1xGU0ETJiONfP+QcT0W
Q9epml25oDts5Edue5Nu+eKQOB3VXyTz9qJDbw+F2MEOfp4Jv+gX3+kb/xpji/3dNCRFUqVVeJou
VaThPHdaO8qWG7rHMSF8AkXnFQ5t3rH3dcDl563jSTLBsHCRNEx2Pj6ulPtDBrKbxxWPZXgZJCCb
wYl9HeTkzHkfZXnb71Sb+DiRCKt0za4d05NdzDNjp7exz9zKmJraX0c7+UiKLGmqKmuKqq4eaYLg
bUY1j2RNVwVXBCpoxl+r1l8rwonpKZ/6FAxdVQyOcrwnbTU9RRjeQTq3Ot0ZL3qxq8tjRLe5xAE8
HryJcqmB+CDalO0Plc3WR7YmjIswgdwduyLJ/GgUdio15Lq+1DAB/noETs3h97/dagRosbKqMaN3
TDxEO5xDdpqHiMxrdl+HkVZi3LfJ+j7O6rUm1MYxx2QUZC+54qBpK7vC0+3I9Z18h2uDI+/ml2mn
7M/EZRn8NGnfx11+r3fTSdDyYakVUPR15616RHPkcA87qhiTbjQPkuCGXPF1dk1HwpmRlU59n+9D
L7/au9CVhbw6bXnkwSah46BgeOL0vqE11sVg8tyDnloF30dbXvT7aKmlYLBLtMb1GdjCo5es/Uny
iOYHm7KaXdxPOyiuanPui13W8vW68C6yLn6MnAizxb2bIQaa4NKe50g/+x3dMi4mYtvyd3Fx5pWe
+aCWPfH9k4JisXBi5UkF4yDICCnxdSdtRTsrgAuca2VEEfNVFoAiId/8dXB5eZhPD2vQq6tpyNRN
czXMY1mErRYRXANmkBaXikjpW9nDQEDVumt66hZ/aul71PhweHdB9EqzYKc/NIZX5uiNRQpTiw+6
+/WvdXqu/f1rWat3QKtwqyQVv1a87/fdA4rYTfQNu4cN3U3b4szHvKxYn8bAlDRWTJPLhLVMiHdT
rViOI9PyAur6ENRHvTizZJ7cA4x3AVZLploJUmz0BMgvg51xgRZzY9wKHodpVzpzenhbflcPY0mS
pFJ70E1ueavZpCVZVAl5qQHsDNUHzNDEP/jX9vRnB9FVUokUOWORjsal37WrBtXWhtF4pKKEAoBC
enoxZyi8EIeYN3nWQQWfqiJ30lwY7jsDio9IDwva68afvhlZpjzoiRzddkINkKVrNDhluUiRvUta
tSYH2gkvcz3jYjjP2SNsu94N0kxwRqHFbW+k6HFnVFMO8IM+/SchVTqvKsXSmcw23olDdYNyEb3B
cumzLPl7lSKQViglP9al3z/3SoUGEjZhcImROhnAWPWRkChB1bllBJiumo3OsLNuPlSGhWPJmUl6
Yg+AB0FhxmK3lck0fJw3GMFVSSxwXpK9riaBv2kvqwN4eFe5Eh6pkowHWiu5Nm+sffJ0JvaJOQtU
QrJkTVIMVTRXr3nCFwu+HOX3ZXmkG+MhuiWn4swsjd21sPevzi7/nyMaoqjJpq6Yokhj27I9vPtK
KqiwEKBmzZ4rJ/tjehiQbtsdeCLqKLOHo/U/s81+3u4+Bl0NcVNVta+XBB1fOxeXcZuZ684Hw46O
tds5kosDhYtV6vnd7vMuYIhku/nPchiF7fHxcU24GTXi9uUwTNqBBpPdvLPYBKi9sDS7QIrsf/mV
foi4XvMKY1IieYk431OAcLStsss8Srevhkdzth1tz77Sz8dFIhomashl9Tes1SQqoiin5Fdrduss
F410q6BBnUKKgRuuy+7s0rchXOgqGA3nzMN+Pkx8DL2aTYY8SmKfEHrcKttyu2zvDvwOF7tVJ3Aa
60y85W19XBUNURMt0C0KQFnWx49vM1QawZAmugRw+ds3XsuxUN3WXuideazP2ylxQI2pTB1Zl9YH
cD/KZL0QiSN7plduxx1E7n2xDZz03Gw5NYBAZbi5WKYom+vZIuN4hwkdkfQX1DG75pjZr3TgTk7m
wHQ+F20Zn0/j9y7aavzKEFJCCJ7Flq6RuGyUnfqdAshGOMi7c9eyE0drQ9VMFUifbIkmu/LHd+XP
map15qi+LW24KqFA8OBfQ/bYIT9yBgcmpJ0e1eLg12ee88Qa9yH08s/frXF9b5RWK87AYQGQVY7P
mv71BDkxD1Va4EVJXz465srHAEI1l81YGHxrl/5B2qn7YUt2+uwYnnqO92FWt5MZN9Bcwc3MFqbu
qkf2OgzN76+f5O06vpoSPApHRuhHsqyud7+QmqHm+8SAX7gTcSfiyh5vyWTaxT7cTXv5Z348u2Kd
mPWaLJEGYicCrLROUeBzMXJezTTuIKPDHcTOjoj5HLQ5LpjnMyfzE6NIMIWDlCbKsJ9Wk55ziTKK
aJhoeFNdGo1I9Z5LD5wLsVoGM5UGxkQIyQ7AcuXUu9GKuzPv6eSQcbDVdJluDG3BWr2f0wZlo6mh
YR8RkpPvVVfatbv0j/Egbs1t6J79etd7iiLqy2xQjeXAS9psPWhWHqEfDFDlP1dX7WXIriLcSd74
J7qh4G2n7NXnNpP1IBJSVcnj6KahiIasrz4qc8CoJRFBK1TlVhh/qpBJzozhevlbR1h9T7HVz0qt
wSqO9+gUnOgguGzMfLrF9dkBXL+vt1hkLtmZRVXjK/74vijwNVkmapU9HajyOcHhtXaL/TJ24KPO
rHef1tq/glEZEnW8DzjXfQw2VKYedhPYcek6tLyjCJEguODWtTWd2tVRB1BDp/3P5kawNc8EX9/w
17GXgXi32OZTlxdzQ2wNIJOCYroWnitkvLSzfv36TkxJVbX+fsjViCpDgWhOoc+2RxeTWL/FGu/E
c3e8c0GWSfruaQocJ3ItIAht1eV+WZoCF4uX2EXPiCTRpsZpW/tzL/Dk1H/3aKupT6sU5WGZMQSY
i08LNQx8cL8ePel0DINTjb4k29cLiEXbs9znPFnyKOz83xRemZT5k/xNv09Y6bPrs8m1MxGN1e2/
jHBWGNRYesu2RwdAs4VNPyB+DJezXW9aL/VC/V9MAvw1G//7KY3Vl1CmxUgrQYS+f+EqobhJIHT8
/nooT8+Rv2OsZnyptZSrlpFUwCyFdL4GwsvYv3wdZH0rXR5EE1mBTQ1iIfnyjxNR6ehqTHseBHpe
Ud6H+W2Y73K8zTPt+HUkaX2aeQvF5UhjYkiqLK62lhp6bZUnPE+8X1Kgz7LXsymDTx1s6yoGZM/h
ly5zOz/COTp3Jj0TXFpNEnqMqi4wCC57ELO8zGuIBnZtf+YhTy1T2t8Pub46IOZtwy4mDuyyrbbN
dtmh8PpNuaOb2PafAzs8xEfNORP11CegyThWqqTyyTKs1ixZTFrZjEOGVsXkS5b8bFvRoLgRMWjf
KnqTPhVFJx4GX6t2uplwoPQTIBGSWre7XKNabyUZyjYlSW6//s1OzeH3v9jyi79b53JBj3O5YX/X
zFD+1ptN9NsKVeVOSkKQbV/HOvmKuZlCvKQGqK9Pe1OBoGSOGHpc3ffKTue03OzPn5ZPPtK7MKvd
PcwrGRQQX4xUoc+mjhFQhc+fv36WT0nAt49F1yWORFzXqFd+HDjRtzQF3qVEZaK6ajxzjyvUgUso
23p47sM8tQboZGt4KN1Q8IH+GKuKcvgfIQOneiATQJ7I7gyshOrATEYqduGz2NIPmmu3585iJ3eL
d6HXn2WpYOKsUcezlWvTC3bk7+3QMS+LS8sLbAz2dufWgbef+P4isgzs+4irlbuaE5RZBRFVzz80
Hn1al+EORoVztvhyaqK8j7Rav/uGlnZRYF8yric3c8ddDIU0cjCxdAGbu90ubR3xlq7Vr6fOmbe5
Xgs0bc57AXKCPWAoMyBUN/dTV4AOeaPWnQn2KfX+NpyyJBn8F/ThUlN//4GXU1fDR1qG8xZKARWt
9idwLEqw7QNdymfOgJ9ukW/RVMkwDS76irn+xNWwUZUpYJ0TDwD37EbdgFW3Zw+Pr01gJ0tO8ady
Jkf+NmCfZsy7oKsPvhMiDcM0PsVU2IZ781ZmksJIxIbzkgfd5p5w5gx1ajXX+RrJJHJRka3lDb9b
NEdLkoMuZEwrgAkj4CREwF/PkZNTE0oihXu6JNT1Qb6NrMYq0kyyS7j7AO528YCcOG0evg5zenZQ
KKLGYBqiZayeZCgSoUFBjAHU5XIQnHeJ3dvCLa/KOX89+bz+G7Jikl+UtbfL5CpYJKkNuDMcQeJ9
sFu+bMUTPPFstsRYpvTH+UAEEumUfmQuyOs7awy0Hyr4MNgxmZs/gW8IPWUGeQw4zIe+CQ1oKH9r
aMs7+uoN6WYM/CLaFJDQadLPctSlVTH1COhif9pEg9Lcmn7pDwgGDZJUllgN9tJYciHOo/ZgtFF4
39ZBfaOVPTzXxDdpFaHB0tKMbKdkCUmADlrAWOIqUQeiedWKXJC6gpa/AQY0LcnFfC1bFT2kVip8
x+UydhsdgdcmB63jGcqkuSNelIcog6msAlHYWNYYors3khu1LLhf0QgNd5aUxp9aG4MbawRr4SOz
9ZrGBLtBU/RdEejlQ5vUiTsjz95GWnGf64X1gyOFekxQQV/mndm5g6YhbJHn4UEM4g7m4ZzdikZq
Qos1B1r0aYBPUDLDBd6QhWjQaJZzdp0C9l049Il85jM4MT9p+IHg/fYqlwzixy8NRzD4ShpIjTYS
ycCObbKlA1B3FEB4mxoSbwt02RFwUdlLQZY+xkYI0SJUm4tRauIzCSRpXb4gHUHvkmJJJk1NJNpX
Z1R67eOe3mJsqxBsppt6H1LAoBFPeCps3LE3vYtf/TflMXXjl+7MhebzikBs5gyncwMu9XrX4B2q
ago90q4t4ZcR0uCY06Rc+lbhfr0mfD4gG4ZGyw7/EyUyc6shr+OwqMuMjqChmY9QVTlxQLXfpjSs
fx3oxHJAIFMmLayCVF8n1+lVtOZAHHH8avGNAffYfzdLuu9rJAq0Io7Qlb2vI57YKZZn+zvkaqcY
cnCXmbqE9LRnYdN5whXslsHBW5BSdPN0Lq3/eaP4GG+14oVSI1eBQbzCbH4mM/4hg39mCT81Lwzd
4ETNq7I0c/nn7/aimXujFvTof3T/Xukg/XTPenn/9bidegyTWyFXFzY7aZ3Cr9IGBFPIKhoiVMHA
gSbtok7/5U0V5TeqHJm7J/j9ddk+0qYcXDcYfBGXn16fYBaeef3LaK/2BYtDtM42h+b401DJsz7l
cq33tiQimZ02M1zSYriVzIZWOF+ena9H7cRqQTjqHgprmMZ14OObqSRAnbpJuDYT9pCAleaeyvjU
es0g7gBTn7nJnXhJS4Mk1wQmA4q81XeLhWBbTqnW26aYQFmClGK25zIep2NYqkrBQyUXsZrPWsQ1
HXcUajf+sS93YnfuVnXyFfGz/yvAMqbvZrPlB6WYWRO2Kc/xt/FyulquG4aLCGk8mPkGHg/mmOUx
++n/+PplndppKE/hB8Eli+bU9U5DG7GEAxRyMyD6zrW2zbfL+cQ6hG64OZcUPrHE0pe5vClNoStm
neHWChwskX5A65mv8+rJAq4gXADX+fqRqByemPASXQXUSrmpfuoGwtl9DNO555kkk5PWoF37orm3
5uiqr7XbThsr/HygdINGiGEKLNCnoH3WMjirRgKrMNaUB6EWD3G+eEP1+ash+TeFgMvnhC1FKKs0
UcH9ksT8WEQiTnfIv8LmIheqK0SyFFgyJXOmCikBKBGM0sfroquuQyX8MUhN62Q4HPkzusIps270
RoCtavV75G4XamheIZFHJgUQI4YXkaklTWIJZB7N8i86K9pmeguXInnQ+8xD6Q15Ydgrvf8tX0AD
oAHKhX8/qKCVfJQMIaaBgRdG8hZPmG95QFNf8ZNT9q4A9lkL0LEwoMtlTvMdpmXV3vQhdMHh7hGz
IAmBXtFdVunBmn9GdbQzTVdpfncYAUrabRD6WyUEgedbdqvhieCndN60Ozk/dMNVDvtmVjgtZcK2
Cy79RkE8iSKiuFJAnQ46ts7VcNmZ8yWXAacTq2hL/z28zxLhXllfz4r0qx9Lt22HvT+KToBlYTR8
T9N7I0WKS2oO8McmBigmUTvLTOx5rgHubMjhAGhdWF/hPkdIkQuYBaXikwhWJov24OE3yJaeW+1b
PJhOa93kve+MYYJ58IhHX7cXIEZuChawTdg1di5Xr/pEsaQPyk2qCTeJ1nJRsOYHTPNc9CsLQMQT
5/JKEIbrSRzu48Lajmp6aGo8H8b4OgKTYgyypzayncS9Y3YvRokNUQ4SEL0s/rJQ7TEW0KVtNQau
IfqPTao4GJgeMnS2XboPYtX2Qen7mbGB4/GIc/ROMsLb1qyf5wpykOQfY/M1gVUzA7Suk/pmBC00
NcKhaP4IfbejP+qX2A/3fQiAueFP6LdqjwYQmvsEHlNLa5xJG9yckcrkFxluHqIJTFXcDaBAxjz5
NcAvwc1qw4UT9Fq26ev8j58VPxudFsow4Rs2D3BLt53/LKcybX8hNvSpo2DC1kMPjSx8kjrknomn
Bo9igey/rHYwPI9pq7lyFl0K7d3UIijiBLu3IiyAZ0ooUPgwidlrzWDn4q2RfROUzkZYSWefJ2e/
oBOjpygWdhLymrryzFS9w1XFndCtlJZ4lFDfo89IjW8mvjF92yH4B2lRXKjYxARSbJsaTu1B5uFx
jsPund9k7lQcqn4AUDqDtoKjglorKe45Hnhlsmvxq4jJeQnhpsFZpMETplgUq9cqmM1OmJ6qrkex
mS7zeSMqYK+/JeEfbakqt0hpLe0QjvnBQEMGgUZrD1yS8J417BmV1lT+qkZ4z7nDsWMLOR+el7VL
4PmmJJ2n2gMvYbdYWgx4YZJ/gwYxuIGpPEpley8W3QPo6V2N8AkTWzc1f0p+6QpYhMNu2ynosrKh
3lbJuBkhWAdh/TKXoLNNuIloVYQIQkBhPAvIg0zM9dTwV1WCoAhQtxejA/Uv1xdKanMvaeNdoeRe
RusSWRy9e+2Ubm+G+wLLiKExLrNe8YbF1a//VYV4YQ+mcB9hmjmr0vOc7BZJcY2BgmrQ/zom0I87
mZiasDPKOt9Uangdt+mPOX4aFTo04A2k8m8lCJ98v3da7O86SOYFbefVS0vPljTeNZJoR5X+WPFx
zoCdQ725sPi4+qk6yPlDMtxpSn495MJdUDaHOvxJpXBrcbAfpoKPIj3mmXwVh/UDxPNEGTYROQNX
0pPpOJet27IyRBi64fE+u5KhHMegKi/lGk540LbaplGC5CorlLhzC8McIfvn6XWPSO5CTSRx3wWQ
5TcC1sHfNStSLwY64DCAli6qVP2uRdMIC1VQ2CH6X6HUoUjuDvpo3Weaj3FEbj2XoCv6zLztEuWu
tYaevUyH2VhiBYB0TVdwB0LhWkteW9XXel78qPBAt8PqdZHI++VlJiaejrNZcw/WF5CeOP6kJZX1
7tLIhwtB6TdGnCKmn2BwQy3HuaFZJGuVBfx5wMRTSha3jUS8oFBeHfpMZXksf4MVVTaB0d3kgfRr
ISoEXJG5pj0EoLlwtXgujOpXO2N5IC+GiGHYX8dhch13KpiQzCC5A3TaC7o+RoEOvjOv5vhXVJgR
ygUpo9lfQBa70eOhpz1tiJM/o4QJoZ2rcCM3raJDQpe7EC/Qqdi2QQW9sAu0KwEBzQGe83BBoW/K
HXbY9rtRpOFOjhTEidli2wkgAV09fEB8yanBRayCRpkZ27nBRLfW2xobZD2lh6GWwEMoKGvFKsEW
QZ4qV1RjDQdcRdhNfaV/MyduazjpskcB5QI1y8laAOd6HFu0XJim+B7tKwCh9SEFJ9HOu8FCeBZX
keRUilXiKdqPzR9AWJzCJ0wdqhifwbzK4X3o+IArRZBcqhVWDOjpDBtcfH2XBElwSYoHV2IlQRyq
AyNcegZmZp9McYqjF1XaPBsF8xoG3Y792Rb70JXb2347j33gZUAwLyvyJkcVa5wns0l/h3172alG
A4wjHPCImC7lwHeiCasALbmegT61c/taBC1GOy3EUwXDo8mdtdyjVJNzTOlzzGV+xwKU3dZywsUR
R1XrbaOwvGZSfDUqzTaXe9EljYDsUhIi4VsezvjJtb0ClxtF3JkT4MnzH33QEh0BCIBWx3WQ0Gpo
SSOnaanejcNwoQ0Jou1Unf/1LDPthqQmuMjr3A/XKbcsErsJ7EtvW/e0Hrrx1nCj/eBgmUf72r9e
Jf8YbJXSJntnirT/YQTdHvL2pkzOJJRPXKkRmJEVpfkE+dS6GTdDFIu3RohpKOZao0yeXgGDePn1
u/l8BzBZJ2U6uslcUwtbvRurY00kAznZrXQ1IWsGjtOhe+7PPMvnGxthqKcsFFvu7utrzVSHUoGQ
m6/d4HzA0SM+c2U7FcBEQUeTED/+U7qoa6vO1Fka7TJ+aMGZLKYPX4/U59dhSu8irEtQSoJccg5j
TljNQStwXb2egzPtHp+vnYSgD1rHLYNnWL9xRfPDzo8r0Kb5jZo+zfIPNI8IgGH+/v76YU6koD6G
Wk3eOcphNki8d+AbwY+lgytwBbt6DTgmu7IDKtg5E3EpmH1MeywRQcirsr7Un1eJAV3Ix16ZiVhD
RtxKO858dAOXV4F9PtjnnN4Siwv8UrTgy1nNan8aWQp61N2CKe+asIILESAI1/qbsK73eBe8CJl+
RFNw/fVDnpyF7+Ku8gYkhmsVW40JW59DKf/omqevf/7JOfju56/GsNEiMdFmAcQTmLYmpT3CwKvK
it2vw5zIQnwYvzd9z7v8B47vkinrjJ8Cfd4FqK2DWwr2pBAuZpQJI27CuOdu6n5MNsC/XmWLnp00
7M98cifKvh9/j1URtghFOdEtxhO+ezW55f6tSehiVBde3dKyu9SHzpV+T3+F/z151qXKtsikDhjs
8vCXo4UIEeqYeMyKx1Yrd18P9Mn3ySIvydS9rM9NyZHU98JYMk9zjgGJdBGaybbmnP91mJPv00K5
Y6HgUUgGrnKAiprW9QSv39YMOsiNLYdSx1isw53eldxke070+7ZtrD52UsFoSShQ0OYirz7AMOE8
agwcpZRcSV8UK5j0fQUAFEPc1DBgvUoAyP2548wOtQr4QTT2+m0m1NUNfxZwFH5e0i8OKLAdq6Iz
aRBvR/MRU6zgW55AqdaqQn6paoB+Ut7TLRw1yrbK5IU6PnNx1Rvxh0DHkqNFSXPJpSqiYlZx8QN8
fCx7IdgHJEah5LTg/jDRHcVHY7Aw4VlgmEMZpc+JgsVHBpvJKwxSq7YuYGKYtEMJ8n72hQdsvXoS
RL2p0l1bDLtM0cp9gZXwiyr7s1eGtHy0QMSBICfy1SSI09aYfOv7qIEMkrWw2svQCh7zWePq+vXr
/pxvo7PFJINNPp7Fb30KSquZxx/00bY0eveI4kMV8oNHoynQEnXAKARjjvdCHL1+HfjUPKOPWjdR
Li1V43W7W8N5fmwCsMzqsSVxdCi32TG90EA/bAv2lHOlmxOfz4dwq03MDMSaqo402/QLIRzu8Muj
L/JcmvREKwj4AEUkH0t5lnVh+TXerYYBi0EHJx7BDjnZpWSMK+5W8OTdua6wE9sH5zBOjYwfC8K6
iBIIldiCtgUMV35P5Mvp3HJz4rC3qLgtlX4hVht5vQykEh+QKZK+TtWbRGqgu7/MguzKxXxmYTt1
vpBlCgAc9tiDeZqPY1ZRj+2CoCWJ50wuvc20tVhXwXHYLgKZBuj0uYDLu16vODJrm8IpVuH0v1px
rLrno8i4wmv3JsrexA2vx9ti39ryxfmjP2XI0/E4bCpU8ZdCzscHLEAq6SF2AbYsz6DrrEpknuff
9KiVj5Ok36nLuicn192CfU7Bbm2rHhN6rq6vXJQwPddEJ8YpAx5f+adJx+9SZ77MefxjufM7kY7l
rW6G2nWpDoEjArUWgcDhhAvn1qTNMxx/0VAjk/klSTT72d4iFYTB88VUGS96M91x3nYsE6uJVNS+
pwKZwnEBoFvlTJIZe0cBNHPtm899RzlQp82dVAIZHFgvdpZFgtsXPSubb0DGj+sAUwpZhRYoL7xN
I7blrAXyqbSbRgzuUogHTgtVFPZmD6exCvH+GSbxSvaxvQuKwdXzVKV2PsM9zGXschACQn/l32o6
886HQ4WT8NySADAeGg0ftlo8VlN10U/WQwAaujcn5FyJ+I1EW0cmQWDD1Mw/eDIDBpAqGmtzDSwv
zlhxqnhZpBcMlABwqc56/1bv9FtDLH8U3eiy8iMDlTI3mOfBRn/U7OMEww0l1ToHiUGzKxPlsajq
e6XCi3ZOu/AwAid0JeA8lzXeJ/daqcUufp03auvfwgOeHrH3y1w1TtutqcNkNTDdfNASLPjCsG5v
Lb3BdmhIhhYMsn5jxeKdrNMV0oqYzVWm9SvNlfuw7xr2kTF1rLB+ncsMmzcSsU4SGX+AP6u2immC
m5AtOCRCcDN2C9nalAHMM1Z418lQo2bKEgnn243ZAIUGHoifigkHqipH3A/i/LLPktLVfIusSjBr
MX1l1s++1dIriq3+fV/z7r0WG7ONWIzfihITz6ARkcHA9Acd3jp0hO6bLryZk+WFCfX3riVlNeY6
JjhKuW9jJdpIvv4U976BVTMSbk2a8Ska7V7xYUtqN0ldXRT5FGIeqF0DbAL8m1e9/CBO9U0aAdxu
JITZqfaoxDreU/FVFs6vtS/dFKH+gikyIL9OcUj6XQiUfqBoCdtWaHG7Dh/BdNq9mSQuHoKRE8Tx
r6Sq4ofKKMz7KiS23JfVtlW11M417f+Sdl5LkiPHtv0imEGL1wRSltZd/QLragGtNb7+LDTv5WSh
YQnOzLyQRtpUZARCum9fG2cNaQfX8FahRvt6KHVotlme3WsQsRkw5bohSmkq4a4If+Zte2Va/b4V
4lPchLc5fjpihaUG4XhHrirhEZuO7cjjcaNIKYaF1nPmWkdCTDeKFtyqtXnj1c1LJhJ8i0j5KJX3
vbXqH6NoHLqpSgHAOH7LQ/Gr0jR/W1vpHoee/cTJhFawRw69K7Rsi3fCibwM5ZMhBiQEbbZp32xF
b9ijpT+lSURJlncslPapyFumfiER26/NF1DC90GqnzDkwBgrKPxtXCYvPhdbvyk/crP5gONW4DTG
8k+SfKdizCcE+q2mNoewxSZRhtM9CGAV+ewbmTitE+bY0Ykh9K3KFB+rkeAxVMtcku+VbnwsROhS
ZSwdRN9797SmPuVx+4x4kygZ1huGGx96nXsnRhsb6Na4oov+t9oHIp9VXzU/fJBkeVeU1RVuWN8g
5+NwNzjxUFyDaD6mSs9dEfflosB7JPipx81jZ3m3bOAYPWMEP8adf6v4KIMsN/mWGDUCpgKSExwe
KGQGJuLwzxw5onqbUGzrW7gzky5QGXmZrI5MNUAdJoeogXUlYUxRl1Si4XNXVgTXOk24CavuWCWg
6QeSBonkqC43wlh+KHEIx3hW3cti812tMeGJU8o1ZEyBcEYIQIJiKN0NJCk0Xt7PfUf+KC4FNoMY
5ncFPx+um7hvpOLNaIRHMS8fQq17rIhpdDDWN5bYYDoaeHdyrcJIV281ESfVAOPksLgvM/mn51Ht
1eDu43g6bFHfs5x6gBsaxac+KT7iqiN06WubwsJQJOUzbOU+gazVJPu+1/Zhr2/rsnkXCxexVin+
6iyt2pniREMlkXHIRKX9ESueggWLHOWTDeDJTdy94JM3HoSXIi6vBjckMdRlmI2JDaS4Qn/K9eIx
F8xrMNCvVdCBKFeu09A6jf5wXYsaLt21kEOFLrZK5BIxTt3+yQ2hJ4vRiB0y8rgHs6GJXB5PQl/9
lMtwr7fCfTtwt5Vy+GJZ02xhkB8sqMfEso5+Kr6UuQaPlutOsEFuiHVZCH/vFih9d1uocn6jsn9w
Cy/fixDJdEF0fgwUAN8GzrZp6DnyKPWH1LPCa7Ds1lEG0P9ijkZ5lYyldhpUsoUd0DxkX3aZmDDQ
+xBTLjUo421QSGx2nZ/uLPw7PZj9uaoTxg5y6rslQHSbDnMiKQo8DDVEpfvlVdKbhduLbbr+r84T
nMSsDlKd3EWi8Igl/Tf0DseUcILSjLdKaz1OS9WhSlgGVD2lKksMOyKF+Zy173IPHrrxMBhBzPZd
9lUSpnlcb/VSKOwutJxcUe6zaHyL/Oh1SKEGE4rCIy4h65t4mNJZ45vUqxziQnWliHBQXL0+kFT+
FYDmQ9ChJxzLkLljbCz3EsaQm3EsekfW8XeSOxWvrxSP6kbvKydzo+1Qu69NzhOHisEpScaTzG+k
r5UKzNQQShiYunmtZc2tO1jcJsoAhjbZuErMXgZNf7DIMQKebm5NMZGZ7fJ3XIGv1FB9wVfpCOgy
dKQBFziwiCcsVSEJyqTm6vIp9rPaMYQeJnuvf/iCSZbb1Al3qSnIqz5+LrFCRqMSYAMvwufAWKAX
kzvRym9TGDwkFlLocTgN4F9RnLKBsodBTH4oxniUEgj4jUU1itbft7mOc5iUPntQKCqXVKTrpV/x
uzyCfbzLOHC5yX1jVL/WbXFfNwEHfPStxEXl4GYx0H3cmnBEc++qNvtwhe5WSDAtUH3ArZwREIVV
9qOoHrZkQN5L3pPQKs29z7OUK8hb7IfXoMxfg0Z8N2Uww9QyurCl1YHEhvZUZDmbZHnXVxyxUfAq
au1D3XdvnNtXplzclZIOQhZ7bUl5Ea0BJq56p6UFWd3YfY3j7E70arDtkXWHBWOxTQPpJUtyUma+
TEK7C6UNafoTgA5zymOCSYzhoeMf2Lqht83QzUlyiUUCCOQN+H5v43bBixnrlV1qtXo0oPbpBScJ
5YJQMpMpL5uz0odS2PWm9lpl3lWrKD+yUbhLepjAnl7Er0MAgNCDJwEPU38v8AI0KqVwmkbM99x0
TmoZ3Qgl3huBhRYNeJFX6Gyb41tQdPDV42Av4zLhqKV+I2oFdEFfew4EsbsaWvjdpguxH14XCN6J
oV25QKbCyTu0rsN7seITJSMWmyVKXq895vBONiqBqUZV9W0aGvdlaf6Qu/g+1JPvJVksu9WL126I
QgxFo0c3KvcuITxEGuFTV5GXMoL6avSTdw6Sn60l39UxOn+m0qlABAoqVeKmrg3DkaSQcaA8C0+O
LjoZZgCav8diUJC+IhnACyeTHwrR/8VW80UtkPE3nfLe9XB1y8Z4kCUBQ3ngk1zN619SY+GggwLj
OlPbfSg0W8/gC6keoe1Y0zZYPXZOLqZfDB0OdeBjlaPKrxaLMMSx4sHrJ/uLggjKCIuY1wvOVQpu
diEOA/aQkPCkmie6IpmnbwIwLqgUTGUXJm59X1EzpufuGydwtPML8Th6nf8y8EoAiS46KRZ5WtWG
TlS5wK58U2FNis0et5p01yY4qmmYrH3tCo9zrmzvBReicStngVNJrnAVNuZzVfY8krhBNWX44GLE
NoK4t1Ktwk+J8zvhTix0FDx1XaMfWFsWwZ7xEU0FhO6EgRoxKZQi41kW/Mm/TblN4uTWNLBBGTHv
xL3LkGDmVQPk6Mbb8ZquqGTFyyab6DdVhLuc1sPkNtqBPdk46n2IqZRSf1NUpMmRlH4ZA+ZnV/Lu
08UwcfqM+GLQ/UT5Db0nSvZ1mXYoAt3bxEzAiBaCncneXs+VcqMHOIBEwJH9ghVUDj9DpcTaqonx
mZBvAhgrZH2FxzKoX/OIu4hfqre+3BUOmPor9JkPYGmPRqA8Nl77Bk263oiJ9KZEBmLezsRKEKu3
60wR4WQGDYtdBycu4o3uqgFO692pk/yrUi+vqyz9xsbgow4Z/KPb4I+qYJehxd4VAJ9dBAQZmVby
EkYhd5oCB2PkGpC4b8Q4JPmtDnydNnxr5PCYJhS6eLF7Y8R4EkjBk9FSDk3xn+iMrTppnvRkl1ph
eSo54ONpx1BjnkVuXxBiKw2EU9x3NnGn4tJgILipuggZuMdI1PLzABnIycf4rvLFO9dqXgsv32PV
gLdDJnNuJRVSKU7HYx+V3HNH8ZlCCEzk8sA9jC1kcKbDxu9NalQbRD4eVSVXo25iJBGBAZJ9y7zN
1PRg+dq2Tc1D2IjOoE1Gj8hOksp7CbSQ66aUZqcgyh7MYng0ItwmujJEF4aQ9loWS2XrUvB+CFyM
5v2WKdYXIlz6rEXsL/ATyKQgINDlA2aX6TZR4vIx7IeEv1YQuFVLbgsNdlu1nH2F+v0Qs2aMun5q
C/VUQupWC+8q7BlJIW7RU4wEAPqcy1TbA7WO+3g3KjD0SjGtDpFVf/RF/6MfhXgXwAuHZNtJmzLo
uLvjxm4k3o8yA/qqJe2XJm3uar/ikk0U68VIRfeRXTH7FZlG/NymhfGsCnr1zNkHDVluvshhj89j
U/qkoeG68i88h5nC0x+ZtUAU5DFQleqXrEfN1YhTxm0ZNImtdnjXbspU542QtSk88UC2uLFSvGgc
klTEEC1IhOq7iJARZWvcE/zt3V0qTgYc2M34dhB4+h1KdfO+Nbr+MNSKt+NOxKmHUHFbKl3Cv5c9
hYYpOp2m1o6ixNIJ8yTfzg2o9pF3aJDN8tROMASS0WiF5dYczORF0HmImObYHcVoKPDnwnc1QF+x
iQWJ25Drgz0OTSPYtqUuHYCUf4xeBWXaJf+ZWDxC44yzPOSn2kWlZ1eG6qVXeNlZO7/T5F1Ut9xP
KxdbyoKHEwYiIvZfgrQvsUnagkCExx32t7KCTwLeaFuL6+UG77LbvFTexVzemHEEq3aKhOfaj44z
zhyni2N2RUTju5onN1ooPLrYg/MKFgdsMqnjS/MazQTe8GC7CzYQK8ukDYKs2klBq2+7oTG4cSrq
XYL+4rohnvOQiT31LFWQ4DCl6wObYDIY45taGFq4ixqj0Xj3NNHgeAP6E6SXsK2zUAOK2eiDf9/0
agfTP9bfBleu9l3LE6nSpWNmdsMhyAbOUlU49nkvYsFs3U8a88EO5CB5l1ylu3exb2N1gAVuB6zB
6oDSXRt/hxqbt6xUDhZqlC91LbEJ64av3lhDZV6LmayjokFofk88Rd7LGAgcFOxTroQa90cfS660
8kAuGiE2fJIney8dUP97uR55U4yBWXxXjF75hkossNWw0fa8moungZqP77lYG08EbhrbiDx0rEZA
EEpAQYezOheLWuqyG1c3Iaa7+ffGKMd7sTGNfZvgyynWjb4VE0999QSkLG6ryy+e2xRPspcG+9Zv
vI3GDr5tKJX6qFqZ39prmYJ9jjB8VTWVN0NHKMwKlIdWqq8ol3kD4C7uKsNNt2zSMS/ujPlZ4DHU
ZA+jppUYV7GGIBYfvLq4cq0A/6zQQozI/b7CAsQeisLcNyrCPaUqqucAlVPdSu62d2Pl1Axf6yQk
096dXKN6cqtvKCaPnV9gs0Kwq7cs71TqqOya0LS2utpbb4mZF7eGAftaFrjuNQHJ3zLvTpIMIU5r
f4ZVTnVxjE3ylExpKwJLHc+TymiOCksXU7Av2AaYdha0L4mHVMpT648oTq7JPYr47gbZwa1z8ONi
yIFkacVG5d6A0jR8Eqld2nqTW6FYd821WocCH9fsed+0X0vf+HD76IeBIbmN/P+NpDJFihWK2dH1
P7wE9z2pgoAqWL7xhTuBfhLZW45awfqNA01DpJWIL76ggQitfN/JheDe1cF5Jy0KOwNXGXRtHU9V
8QvaheFkVKV7yKoYKxLLaJysxZAPgeExr12CcwTUohxLxUpJhg0WUfcCDH8w79+kurrRckw6ezF6
tVrzKRl4Wgk50Zq0cR1vss+NhxGKtax/hLUI4ZDiD1tpsreyF6Kj1xKn0YVc3Ka+lR1HIXxQuvoV
cq/TNzByCUC8iHWFB0GBg04bqoBWSl4UMdJEHFsLfasTNxRzXJxrcTjgctk5ZdpGB5SoFKnGLubj
+G1malJupGxi0qoeaVth/NlreQ2YgP0KjP42q6Vqo2Dpjhg4TbY4NKbcsnDNMtRDFrcxkeD6WyjL
yqZozJ997b2kcfYkeul9EJdvZSRqu6wQ+n3ntqcBsT4fp+RbW6SmY+hKAjJJOxk6+T1u29ImaF48
hlIGiF7jRNc90pDUEXU3cBs9tr2Md2NI9DvAksZF/h0E1RclwN41VsL8RmqgWW6CIeI+2yMn5wrQ
WRulGPo7aniqG08lted1enybWCVLpmUnLrPmFzb11wH2Hy564k3vK18wzMh3ucLV0NBzaZsnlvqg
p2FJcFgdKuJsEBEv5+OW8kmKaGk6pCGSMXM9ieFrcmNMiatYLwb82ASUl7jSragFlrJwVIOrEJum
unBrlh5LYSTqTUUr3DkCighUi3Nfty93ZUHRIZ83MqW2znJwPAzD3kKHR8nUhFqDhvibVr2W61vs
C9RmSzdEE1DCLKuTBmIeSY3cw9H4RpKU3ZSjNO9XErRLeTiSozAeNU2S/+B1RSPWjIYUDbaHz5mu
u88j5Q8bqYW72GBFcXnkFoqhTS4eKpQ6yFYS7LPPQ0e8gWofwR8wpAFwRkTgCGSRYsVNwGUYtqNi
J066X1NRLM49atxMlD5kTtWZdCPoic+R+BjsJlOdJG44CsqHyz2bPsY85UefKNPiH1WeV3lzWQ/G
sc8Gu01lLd9kfa3dBl5dXVfkdA6ioEbU2Orjt8utLnWMOkHI7ZrBs16dTZGw4OFiUiMGNL2EFOa/
mnLtrcz2pQz+eRuz7CmlMeQl8nrk1pPxqHkYuodBeIjldyE5tcHt5Q4tzXkLBybGkMI3KIOf5wd+
eNEQuslgm6FJqUK+j8V6J4/F4+VmlsQBZDaZgjIZWjLqU0b1bAl76DZ6ucfSxEhwvWrfvVTcaUNo
Z8W1a9667fe0eGlHgTP9zVOzlRFd6OSnxmepbxK8PikT6iMC0aAkRYcEECFeSn1lbblNf2k2K2Gk
i/yjEoMFpPi5m1JThF4cWTgvgmbH8WpbwtDeUhhjyxtqlG3rx+VxXZgr5+3NwdJVQLWByBOPnGzI
TSl2ktRhvmCdx39715S16uOpuvjP/imqArIVOd9cHiUouA7pPuQfX7Ou/CB9cFPDctqk+kW26VAb
eHuJAvVSWYBth6Bj53i5v78z+Zd+wOxTdlkSZ9T3i5AcMSdEWsAVsCcZmJ+iF+5ZG3knH6YyrubD
vF0TNi0sfgb7r87P1orV9FHYEwe1/YHIjOUeklB6uty/xZl61sRsuzYILJk10mIE9t8198XqHxUs
US63sdgNXQV3KAMB+lOOa+mu5Up8Q0XXdzKlUyO1z5ebWOyGgW4ZXTGV1fNbAcG7EMKKhv6gI+rO
Q7gjbNiba1LFtWZm9wKjVXOFMC/vw67YxE2DPzu2r2Wy+3e9mW36cYRrjKYqhFOVVze6R5yGLf3a
1rFwLZgIh1w+2CKRbs0a8SqL1JvBSm507SdWqo5s/KD24HFssuPl7izuGWctzc6X1HIJDXBxtTNV
E3hskVoDBZVzCREDIs4QaQiVCo+XG13sHlJHtOYUPmjmDFsgj72XaD3rtvazXZCTKjHcYq97+Z3g
FdvLbS1Oi7O2ZrePOApJ+TD3bQ9kqPdD4wpupmvXuOUT7awV+fNW7w9IHylSYiu8JoiOMMx41G4a
yg1w4d4Vh8tdWvxmZ43Ntj1kJAJWmwyfFCJrJKWXqdethtWkVFLa+VySDrzc4OImcdbgbK+LVYI6
rcdGpMtf1TI++pX+928eAOUwvpkkbwql3J/HD+PFVhx8utRL3XfyrDd4QVERaHRfVnqyeCZDdp3K
T2SRmMPnhkjaVmEStTTUxWVBjF4N7/UEBekYKcqOEgyeq6mu79VWzDAd8ZT7qLvGrlLuHrwhs9Pv
WVQ6YVhFA7asLek843scBO6WaiuT4Pn4bjVpiUJjKiqtgKmgMgl3/Wgmh95q6itLlD3UYWb6XudR
/lQ3WnHUEj/aZATL8S2luNKNS/M11xpyQkmMr4xjVn13TAZfxjTPtV7bHieFxEqzq6Y1refL47O0
WjREc5zp2sSlmA0P4SxquQwy4oYQA1eJrkzzoynclU1nrZXZVt16jSAVU97dBHyeuJGt5dWmC4uV
s22xGZX0GAwHdlJr1oyfZSownJHzM4cUgZ190OEmuvsHI4apA/c7qAqWOluMEWqdNIxpRCypToso
2iYNTJjlH/Xlr2ZmS1DiIk3BHc0Iw66aiDvCvSWvDdjSxoIo9L99mX39QEsrPdBEdjGP8rSYmudn
bAyL7IcOUTqjvPXy0C1tK+fNzb8Pql0hZaHaNfKYUALNhdDwchPTn5jfEM+bmB2kndiobVYxbIlw
7fKBREJvTUsiLFupnpr+0KWGpqE9f9KQ3/OGaUpL40+wmXYWtgeRLaxxa6dp65XyoLUPNXtZkNr0
gqqlwDZXthQKbIL61qyu8/g5o6DdKleIn79X/YXOabPzOsmDCH0PPLPJDEJyKB/dkwPXMRe0M92J
d64jvI72gHXX8JZixJTY6WO9b3bGST2swVuXF/V/56g2OylGz4gDeRrokX4baoIyDvMEUByXJ85a
M/Ln71m6zVjoAnNTrvEwDnu8TO40YsT/rpX55iH6vpglTE9jMO5QJ3R9/UTh9b9sZbZ3VAFYMHGk
L4EqEskkl44GN+/XqiDXhmy2e/ipl3EDojOU624tGQclf9jGlu/8uzGb7RpdUsFI86clrTzHUBY6
8wOuzb8cstm+QWpHCgRzOgdjMrhk5AtkOOZa7d3iiE1YQoPoHzYgs2Vcy2Q/gwHYXYT/36ZsiCtL
hfqUG1R9Xx60xX3wr5bmZVwyfi6eHrJhACXjnoi9qaDhF/5YRJF9uaXFTf2spdn69NS2syxKC2ws
eBzRbO+DKFrZaxd3v7Mm5M9rM+3lxs2mNytOQOA9TkWHchRqLTSArCKN163Rcle+07xaohyq0aoB
HZHRoRLIN0grEGRs15zB1oZutk4TZRRzy+MjGX5/QDD2kOZ6vTIRFl8q2CqQtQISS5HEbPC6gGp+
nKzZ2PYpGPF05x7FbpNjPpbsLGGzFiZZGrrz5mY7XN8LWRZ1vMrdwtuVirmThM6RzGB/edYtNQPj
U6T+CtjUH65UpNzolcp6FeMTzAa3OlTSt7/fxMTWxLCHOIY2N74ahbaEEtagwRVPabePhL0irdyL
l6ocefxMkWzQZhStz7adwe8kOJ7FFNAqd/F1eUx3/s69hmQAol8DV7p2mi5OBwqApiu/JYqKMTva
M12No0ZsYb9iuudRbbeHSrL3HxUb97DTWlnTUgcJaPH00nBPnah+n5du75qhMkxLF4LRrtI3za12
KGzXAaOwNV4H/P5WAdsLU+NTk7MJP1TICSWsX6l4lA9AUneFmX4zrXwlGrrUDCEuQsuSJIvUbs16
pppukya1aPO8PSq9dR96OiXVyuHyLFz6YGTxLNYUyEXRnOdwkFnkEpL6kQ/WUU5FmYhrT6Yo8q7e
e2SAf6y0t9CvT+3Nj9uS9JRQTJVod6RFFRLtB3yj7HpT+7b8HRd30ZkQ0+rfDwhoFPGLhkYMmXGd
HY2Z6npYdo8j8j6qhAR3X8Y4j8FK/Sfd+6ud+dVW6CZTuIjMkYNY9XdJn+vk+OdpN5RWHcSD4cgr
8OzFAcXqAA89HWnX3OdMqE25CfHM4fFLLcGI33YFAVZfuyYtnPi/wZxwC8FLYjH4eT66Rgc4tiNx
lDaIc5WvXfvYW57TlOPK1jt9idnj4FNDs/UVeoGcC/WUoere4hGHcuspaEO7a7Z1tRNaHvj8j5e/
2uIQAh39/32bHSp5mkMgV2kyiw4d5KUQEawcVbvLrSxVLmoEpNirsLUhXTqbg0YMWIbCxtFG6qn/
NgHocUhG134XP3r2ukHyYrfwmUFkwU78R/Clsvq2gtgDjrjkRI58p5UQqq6RA5YmhsEJQ4eA8P1B
RIBZR6m2AICj6gNnrPqN1U0y1Qj+1tpdcHEEDY3Lhsw6VogofZ6EkTy4uVEV02Y10ZwDwBLycdyP
tr6Dm7vt7//BF2NJEd6j1hRlzuyL5bIIKw+6MTZs0+ZIfW5ntzi6cuXY6of0JflYaXDhyqYZRBEB
XcLv1OcdVDtBbMRgGsyttGvGTWXn5gYmruqwYW7rftNVNsrwNXHC8sCetTs7bXiRUOduMLCVu42P
IA+NQ4wxJCRR72ayaPsfzPymdTxf59Tx6yqbMfuJMvuWXquOhl5UrHNH2iHO2wcPOpZ6k3l2/nO1
g9P29GdrhohrEHulLk5r5Syekgk5ZbwNnAKKvDh2nGIffug4wsXJZh1SsPCgwAT3r8ZmZ5yYKAol
EzQWDc2xqr74Ja8x+TkMbgshd6p2jSy7tNDP25sNpeqHdR3lKQvdo6bNf2i7bFuZwcouuTQ3TVY5
mT2Cn5CiPw+hSs1sVJpsXyW1un336q2KExY8J0zI6X81MZuGWZI2+EUj7ah3+XGyI5yMOv83K6ml
MTtvara0k8jv2rLhHkL1VPmLalnE2qKbnQQLRdzlVb00HQBqA4VXgE5jQvd54EKjcEOlgV1Q4E4Z
uPlXuWxOiZjuILZPFK0bQxGOl5tc/lZ/NTn9/2fTPUYomkuZ1NtxaxeZ+5JU5uvlFqbxmS+o807N
FpSO6SH8fi5UKq4ZCGK3/ynAX12406y61M5sLSlU94h5PrAFf5F/6Q/D1rcLO9mDLo3s+gQ3F8sZ
ikLtdC8/Xu7hkryJ2fjXIM4mvFHVaa34fDflTj9RouFUj9OJM2HQVXmDxRjor7X8+eK0VKSJB0Fq
G8bG5w/X60ZtuTnF/2IYPGXxeGQt22bUvF/u2+KUPGtm2pzP5ofiBT5xQb5emtbHXs73nTexO0Jb
8Loro/juNmu7x3LHcJP47WPB6/Bzi1FuqooScJRm8S9JvysQ/Hrat8u9WnzMmCT+/l8j89t36g1J
U0os6rB0qm8VMyXay0/6nfZrul+tzc3FqXnW2uxbjWaWKoLPhjggyOaJZfuBtql1MHpGbmfDsLKN
LM/Hs/ZmHw1WkmQFYg9r50k/UXiKgWXP06L5MpmMYZLgeE+rbK3pb/6x/HgySVMilZforI9KzCNU
gr1ieyksYjPLqGnQhwbiskH1akgRGuh3taVwG+xnXgnHwgUPEVbJcAiFhJqGf/KFz37PbAwg/FIG
wNWBG9mw9a6KPeuRI/xY3oYnBNZrcc7FT3zW3Gzr7t3EMgV1Um1CdTgGk9XqqGEzKHqj5SR9jN5X
rlRhJR2zuFYwyyWCIktIX2e7tymgYxc0Oplq9SaqIcR6w6Yg0P5PBvOsnel3nO0ChivEeubTTrUd
tpMXkeug8+926aN8oJ53zRdorVuzrTwMG9yxp25p1ZfahS5ZE233Vna2tUZmm3ZpIYGlGIrDtr62
1GMAmgCR/8rILR6vZwM3u6fUURhq+FVwm6y/BOO9aO0uf5nFTmDuYmoQoCyw7Z8/DPg49NUyfz/N
jyUbScJuWRr94XIrS70AaYhOC+ORP40S80DFO7jX2L/kZzXI7AFCy+UWfkey59uHBdoIYQ78HNWY
rZ+YqDvQMJqgdnJPaeL4Ee0JadnG1RSlk4/ZMXMojOw2MJo3uF2/9DfrT42lRTwphS0Fw1BV/n3r
PJvmJqyUTK31ETGL8VMMpMfSSh0gvh8tHNZObx4vd3rBZhArw7P2ZnsULqmBFHZ8PTc8JLeokcJj
/IwYyvGxG9YGu3NAL1q8jzfG/n9hpC1FRfFSpLyekDzK7PlN3RMVzRw6OkzY9yi8hSRUW2qkd9Fx
eikPB5lwypr33cIgE0bksTwFfQGkzs73oBPTTGw98gBNtLWoqO2rQ1oRAhMVB2bA5SFeWB8E8eC/
KbwXptKAz+vDNWoQvTgMUUFO8eQPLTp53Y/LTSwN4qc2ptVzNmvEceiLLqON2mkd3qe2aG6NW2iB
x/EGln7gmLfFSsx3iQem8+F4y03Bengun9uU/ZzisTylaOSo7JKte5QwkCIZZa8Gzqc5OFuY5y3N
4/TIkRrqU2kJZ5rd5CeGppf7tLhLt+mqzfzS3ECkQH+oGUHBPLtEUBcpBYNELcxYNsiAvM66FgaF
eEogq3AVJMoVu75Yk4Ms3Qbp41/NztYh8Gl/CIhI4f1lfDF22Z7Cz4004NMWbj0cBS9PmOn0mo2o
IYKhnYTolJnP4xmFnNZlK+fUkejVQ1vKm9iajAN+VGuaqqWZOcUWMP7iPzBYmVbH2czssOpCbwUz
X9t029GJtnK4rw0M583NVtlin7Dz4pUg82KbykSO1RE3ErWZfUKEL0FkKS0c8ztz2CKRwP2O64K6
MR4o6krHrXogGLy5PKRL8QAoaL8fzUS3SZR97mnoyVkihMpkZ9Re63bsYOGQbILjhHrDLfJya0sf
UJ36SLpFNonCfW5s6F0KuXwNKrKsfgMytvfT/C2lrMuAAnG5qWnvmM8VDkPiAToHBUC+WVNQq30l
GzrbNdLXYtT2Sor97OU2pp/7RxusNgTSKoHtOZmzTLg0Nio4sBgkkiBke8VNXvogCWxXbO+9rKJi
q/zAcGllGJeeKRh5/dXwbOOMMgSyeoAnlGYcOWBN+UHcxrvMjiia3iRasFEMp7bFjbfKzV44Foia
om8WKR8gFT37gio12mZRs2WbbnvbJNoJFxwEkIq3cnFaCpfiRjXVYuB5jpH7rKGoqbwkUykLny7O
EGwPEvZsxa5xwEltrWNjXf0Dw0Sm5OSvzvIjizUPRYMBGsa4p2+UVkbXZKDUvWT10t7v4nbl9vn7
UTefOlP+VjcJz/5p7JSPhQfgnq1M/k12zQHW9L6KVCGiBKNpRxhfdb9z47E85m4PzKQsYdyl7XsW
WsmRMtpbgRLrjezWppOJQOEyITWcqZZkO1D6ucskAfpDYK5WpC1NAISm0JmBgf9pESX2g+YqLj+8
i5SN2ojQft6mIuW/v7Io45dVtkL0AfOVlYyZW5gtx1kSJNltWU811WlfvioNfiWZ6RsQzIJuU9TG
8D1sgNJcbn6xk2fNz9aXCnqqNFM6mQSAFnH+6YMvbffw7xqZfsTZGdN3AnW6lMdTK1LchkBGwNZ8
sYT46R80gwWowq6rsiPONsJM7fOoA4tkDxkqZLMN4NVFnTcceir+1wIoSwNnAK8yplVEGm62atta
8qPKok/At8Rw72dX0trOsNLEvGSqwBLBmqhVNt43gB8KQeDdBsEgsLR/kJvCMPG/vZmfyJJWjXKS
0Zt+h1sOzhYH5bb4bjw01xNkHYnZ2sa+dD6eNzi7TiV5aXl1QIOSdZemN3n7Yia7Qd1fnhHLrZC1
lEjSAFuafaSohesS6FxMNQNGgnqkzn8rTG44/ePlhhYupRCkoeIiGyFXM88IcSEdunG630vuydUr
J1SSTd18iOLjSJ3b5bZ+6+HmO+p5Y1Ovz5aTVeC0AZCrt4PX/g5Lk+HR+/Yft2IBUYczsBva6Wt8
O271ncgFbk1LuXThOG9/ts7kknpZTaGzirszqut0TV4hLXw2EkMWT3wk66I0z3EkjYpHq8v9ULsL
vk0FK/p9iQ2TXVzr19Mjvzvo46a7UteMORYWHIltkZJBLsS8a5XPA1vpXS9jItPbesK09yjay6xN
ixXa5Q+42L2zZmZ7bi9RU+saNDNhQqDVmeD/TCjfobUWMplCO7OZQvia8h6eSSbOJrONN6tquQiE
qrPHXJCNqXikfRWwtf0Sed0IFwF6/Ihz7U1cjdCQLvdyaTDRCXBZRDFAvf1sMD3DjbAu5+pidEbw
SxU6kLtqVPpHT8uslTvUwowETI+rBoav8p/18KHX4CFTYOtp+rL+NBhR8aL4o7K93KOlVoBpoQ4j
ksaVbfaAwB8nzjPTw59UwREs8hKe80q7clYuXQdhEmI/8XuJcSf4PAmjOo69XnGxoXHASPGYju/c
9/rAQbOPtymyLedv94o7oISIZIqfEUH73F4eaD3Oc9C1pMoIjtyt0FkqgF4ut7L05vvUzGzTcnu3
ClGyYDN9xA/CHhoH2zobiB8wr+NkOy69W8pKowsLDedIot6/PxcBns9dq8NYbUiXAzEWvIPaNOAx
WHA+EZD87yvCPrU0TZ3zLdlKOsOveO5lIkxT19B2uoLzWp+sHdTTuThb0TQ0Vapydzf+kJ41TV+Z
VsUjVkY4eRWHiD31MP+AZ59tc45AXH70h8oAzBxmFT7EY1W+lGUq7H1FMNa0+0tzFfd23HI4YWEn
zNc4T6dQgvzEKzfRI98e3ax+b/qO4jCwBreweIxbIQrSK0GS65tYtPyJ4watOPeB4wxWfEcJKQ7a
l6fadKjPh0gCEkCmhagGT9bP3wIyhjB4Kf67/2FwTMakKrXWa+rUhf2Nx7apoAFBWPmHVEn9P9LO
dDduJOnaV0SA+/KXrFWyZVne2v5DeGlz33de/fekPO+4iiKKnz2NQQMNDBSVycjIyIgT5zSKE+s1
a0+UY1meBvvnBMf57aVs2RDx/cKtzNmX8wStByi5ETCMMzi6oq60ePjY9oaptUuXYqFlwbkv3oVL
7GYzTTZco5bYtnGHjNmjvkfIz2v1wyeQ/x664WdYcbb0s9dWeGl1ERYqdNTntrd7VC6lfjdq6gjc
cNDdNEBT/vZmrvnFpalFYFWyLm6lBlOac8yGL3L6bobzPdGYgzTtfW9/TrOPty2uno9Lk4vvpwX6
pIUWJivnEcpAdyh83rdP0/CoxpAGQ39ehPsKcE09dW7eMjqJYOjGb1BXjgOjf7bj2FyQL+hHJFjW
NUk1UCE+6D8FDOZ7f5c/UDM55d5fZIZ0Cn7bWnxNyUmLuYchywtmZBnjj7LzbWM1IpAuD7fKSmg6
yOiALSOO3U7aSCrTeylqjUYM92siPXD5I9Da2F6Y1XtT9g9SpHpOJ0F/0DwUsGIijXCHGPeGQ635
LleW6ESZYKqXgQbKxVRCx3TwJKltvmlO/F6fjPFrX0Ind3vZa6smhdOZqEXiw9QWF9kIK3Vm9qjM
t2rCeCDwEXKP2ybWCtwO7kEGQI+YqLbIbpo6mRWnpYzYHzTAAPHBeICpV8AT0UY91caGvdUlXZgT
bnsR2oYiANVaY27ild7UMDhqfzEZfrWixa5pJVfBVCCg0PYM30Rc//W7v9i055QTYP0zjcr1KuCK
UdLQAMg5d659LA/kNA8OwMoDtI1H80n6C48zeWDSi8MRXrAVNakZzrCVD5DYmwakcWHsToH6IBfm
hqG1r0MzgLEh3Jq7bRErO8tOndgmn2mdD0r7dew3WgBrf59WLg0ceou8EhZ/v5fQOmpC0hhlTrxG
gZ64Od7+NCLULAMFXEE0bMDbUupcuDPk446kwyvr6d23UH41SGdwjW7clxt+vHJuHEr8gqWE4WO6
pAtHnmytnh2lojT+yj4iu3n0x2PkpR9FW0GJtwXqxNZcLwx7YD6p15DhME507XKdA/CU5hA5F7wy
w1N7dt5NiEgWGDXfaQLCpn0EY/tGen97Q1cyeNJOWkRwdNHhhxnp2jC8Aih2hDGICwWB6f+wBlFx
cDyI5oadGMqRdlv8XC9j7LXRxWoza2riMsboKD8UxcH37+T56X9c2CJOOCl8260SCRhQV9zXPxQ3
2Nu7ei9ZNIhYF4T43tbo2arbXO6mOCEX8c+IymkE0wS6DDkROutovewh/VbgBeJuvt+y9/LAsY88
XsHDyujWLLM7uHraqqkwl3b7Knys+n9vb+JzO2TployMEJNIiTGyyLpR2umnqHFA2+7QNPWMkwVT
9KcJuVbYlV9HH8ZT9CW465lREBxTtavfR+8oYQW2myfonsqv4r2kHLYetysZGJ0H4hccefQeeDpd
b3Oa9iR4IYz6YiIp/Jwh8PSdPvVX1EHEV90KBi8LLphTdSAqdFMJCoszkhVdlGoTvPbUUblEg7vY
3zlesIez1/GsY3gf3ulP6dF4j1SztnWlrvrUpfXFYemTzodMHevcqvv8s/IJpqmdfND2o+n9TYPs
eq2LY9PGhh+1Ptb8/GOUfQ/Un2P94bZXrTxKrm0sTkllo5HppMBc9GP2oO2KI8XNHumb51VN9+HR
/BB70WEr6qydlsuNFFHp4nBmGTIB0OYgT9DZoNMtL7f/eEyYhTGuCQzSFixsC0dRrUSD8gHZ5cl4
UA34Tz8H9Snp/wk0oTm/29hG8SleHM4LawvH6LIQyQfEzohwwUlgeOCuLX/+h1MRglu328I6ru4g
mALek1C1kE5e76BlDiVCH+hmO4VxSgP0lfTq7e1VrZlgnhbuRirFL/XuEoXMPhPDf7PzJkZqaDjf
/vurF54YfocxlGlGc5mkGCHNcDNKuPCCPVCkZ1xLPu96b9wjCyIg2wJqdtvo2n0nhnWIIWIIekkB
VCZCYrzgLgJqd+eE4adpkg5VunUdrIYKy4RkiDErqrNL0FPTlo4zRNwH8p2OSsoufdOeUjcDDNHl
7jYSfQV8QfWPBT3DPnTEbK79oc0MafQNplhyaDrCAAUtbrrhc+U8VdDf8ATomydrRGA0+ePS8LXh
xRM8VZBZqSJcv5W/m9rHSd/gH1n1wouFLS4YlD3qOOKV4UkIBmXn0dioLK4gIC4XACfZ9c4h1hM7
tlhArHkOqJj0bBwyKqeAlXuErc7WHaWZxy04+voHsxhuhX0PFNkyQI0R2r1tEwD7m2ZE7lPq0IPu
+aW6903nqGfaKZi1DzChQ9egMdEWzZ9vn4T14wfck5o+MEAGoK8XXkiWkrUoq1EkNpQ3ua8mn6QI
8QXYjRGKCysfroiRoavBnx9SKWvftEaHZHdTI0EyTGAUc0gy4J2Xkg1E9eonv/hhi4uviFMxa8bW
qPm/TXiqaGzcXvpqELgwsAie1QxNvGEjH2g4vhv73RvTQaBBlf7maNgEMVu0iGjSXG+wXGljg6wV
vMs+omT6cUg2zsbLN5hDvknvFZFXAuky6VTGvCLHtblG8+7trATIRuUP/ohoipbLG4FzzWEVRSbD
E70uFZzX9WqqFoELlBOmZxiN4Ns0kag5A7Y/1cdoCzax8gi7MiZWfpEgmOk0IOxA7tPZ73Llm1m+
72TNm81HWNE2FiYCyOLuprRA744zAFBjmcHGuU2S5eBtI3f3/81Gyae/OfCXdpbC8eZYVJMScNwE
j9L4PrqbBjdFyZBRUfnUlPs/dnFw4lxwJiylvBcWZ0iGsGJSGYHwNMl+MDLtrRYVOyvMNilFRCK1
3D5ey2DxNECwOPr1lyryWuksMXcl2mmqJ3Ly4Ggd1R18FRuI25W4oGi6oMVERNEGnXptqvRju7Vm
1qR0x1J/IyUbzZ+Vv88cl2i1wMkDGHWxZ9ASt5Oa28z++9LIt4HQPdTlcOPCWQk+9MAtDpDAE76A
SerRLDVSo/CQy984wWdLvauq4+2Pv7YQwg7gecS+KZ0uAo8dBpA8+SYAgvhDqwOA3kiuV6DPlKHF
VDwqLaZKk+b6S2SVU/ZNYYyer93lpn4yQFD1auaq9lvN+lhJlqeP38ZsCz+w8vq7MruI28gjVC0U
+wCQgh4p7iFO78uozoScItPIdMR3upn6KOP6/caOrgQJ8BIKy7UFiOxFpNUn+joJCVR6Flja9jQ9
VyC3gsTKh+OaAFvFBAaS1Us+wdzMG7loiUVydT/FDwbivH/sGYixG/SgyH8NfQlYSCMnhw0FWIKc
3EWKzcTpVuRey3yvTCxCdz1HjlYJ5APi37v6rJ2S4/jU7OZ9ug8O4Z9+F94lpPO8gThNUGosQkKQ
xeGYzCosj/2cfTGGJrW9MqgD1R2LWh2Ocq+p/ziDFn3r8gnUbtwN+h/e8rpKMYZGqAFCmG+2xHoq
TYnkZRz2XlnHr7U4RBV0qwa6DBkLE84iRc179D5Rde09K0DC1E7yA/PCH8xM++fPvAM7VFqVZzgX
VPBLpGzT6IhDG07nqWF8V80/VT/auJZejNssTCxHGSJf0WcdNlRgCtEJ9uQv47v4h0m2be/A69Su
/0/ttq/9wC3fMrG4cdUvj9fS+OKualOn68BFdd4kf0E60bQ3EtdlPvbr75Pr4ZKA0pfQkj6rczts
pM4bDO1sZqhROca30Y6+a7H6+W8+1W9TIlReJEhoGY1qKPsdk3PDUYJWS0V/7baJFyf5eTlUABTH
ALbyYh4saxp5cBBMI2PRSfT30R29hB3cccbzTIa54Ruru3dhbhHd5SDIB7lgSZLqBZZ0tNBm1JAr
nfPD7YUtr5HndTmqyQ3MwAIsKNd7Nwb9WE2W1Xm9OqenKMh/aL7zfoxlZIh81HUNFJ2qOov+PFDQ
W0RiAI4vuoDL2qVmlFkhS0rn1XHmlVmE4tmGheeR6ctkjJVxTfEvyEgY79IWWzgmudLPponEeFpN
j1lcMecrC6HSEcE/3iGOUqPHqmS+D1Rsgq3TpDYveZmqTeldNqJZuA809EGSfEzuVXhG2aNG7Q+h
mQ8p0zi2XB/o8KsSs46dgxJVGDcnpm2jcxcpHdJy+dg+2kPSvs6QyTvNg+W4rTE1u1ove+QuLcXL
WnQebUeCDtmvUZMOa2jOmlreZ7KZedzwwb/FlNroIirDwRws5W0DI3OtDEIQMERGiT70uJ8La3pn
lMWE6mpQTa98KY6+qbEkHep4RIgwj5It2MtKEOahTnuGpId3wvP76OLENcNcqlFlodk33EvFOUTr
fauntnbiOGkMRUCbg2Mu+9CkWq1RSn5Lgfl5jA3dRBedN0YPEf3Lt5lklsk7/gKvACVS0jmLETax
5os19QVTBVT5Wphj5J01DJCIWZ/7UHW1Hs3MGVXGJjerg1xbRzg4PuR5unF/r0Tkqx+wSBa4gqD9
lfkBliokHd2k2mJZfeZeW5wJzgIsMqKd97Kn2ztwl49F28L+rBQnLUXpO/WdFlm8xoemFITc0DyU
mhc5j411+KdUc81VyymDHnwsj7U1NMmuK6x4rw81iti5PiKzirC4ZyRx/Qnuq2wnB6GD6ObEfTZq
4a5qBnlvWpLE/6epmJ8ZZ/2dnIT/FkhGnSVVfeplbfoRy3ntdUZaHbtZdR4tvY+fwkGCqNhIJO1j
XvdIz3YB2aA9+8EpC4LxJHdK0rj6kE+vO55jMWrNWpG4c1oH7a4Z9LTZCMrLxBftU2KVwoUGyI+o
snhKBBWaXIE1/AJ7Kaf2hJovrfctsNeL6oKwIxAYYp4LKo0l1iPrHSmedAR1ddiFkQI7VtqD8bp5
JZCLqvn29gXwou0hrAl5J4XrBo2QJXNTpY/DUKmZ6PHSEzs1XgiWBbLrI4rcx5G5PAM9wvv8w2YL
6QWb8tLy4t6GX2nymeSnm12MX4uiTA70gu+rsCl2eRa9j6BbdvVsYpI8rx/rIUcMWVG/oimvfoPJ
x74reqZ1AfxGKNKhu+n3HQzFHRp+UVn9UzVyfNco1lcnm3tkj5V2P87p9FVTIVzfeEm8vK3ZQu4a
RpaZRn8Be4phW5Fbx+m9aVTQg241606yuUE7tdZKL7IC/evGR3sZrGjp8DQHcMqrGczBdbBCJmCc
55AsuOa4oG/X7xA+vUva2rMlxrmGGZJvg+NlfcplWOcCLX638QtERfQ6lPALDGpuDCAwsLR0UshK
hqlCNpfk1Z/c8Ud86E+9Jx/GYzlDXrn1Gly5Dq7sLRlSsrRmHqvHnvmWnu8zXBA1wFeBB3vI5vzm
y/sNY2IqXGV5wL8W2zuqM1nQmHECExfhyNx51Ggb3N7Bl+EeG+QnQuWBZvkS4qA1Td60ITRHcY60
JkL2aCGqw/v/zYj4iheXWiHZeqhnLISgbM0taPJsd9vCylZR+4A3wARaw2oWr070RSUpbIGk5Fm8
k0e3jZKdscVevxJ5oXAR9LliPpNK3vUyZierRq4ZkMhKfNenqJ2b52R6yKansHzKisDr47/I+J0L
mzCaXNuMpRYqvwGbzV57HsJ20Cd0EVekxz2dkND88338vURgN9fmxkBTQwsSMdgw7zPefNb4Jtqk
/1g7RVeLWviDKdLYaMZK/Ep6J6Zd/J3yMBySR+Q1D3/c+CPAc4Ghg8igKWjCZeOvsAvNqtGz9aZ0
l6eeifbXfLJLVzdP/V4QSGxFiZVAjEFAkuRv0Cssw6IVmj5ATqBkwfBlLt4UFemi/NoZNzK11W3k
zkTIGZgH9CCL+GA7szUmE4DCvDqnZ3WfgOGx6zfOFzExJJ3Bg992jrV1XdpbpIaZrbcIzmMPYP15
rBy3a5MvTWd6IA431rYSlhQoWVWVKQ1RNdWu/bAf/WCQTICMDlplcvijDv+5vRZxqy8uDgzoJBpU
icAJLRy9NDoTEWm+0aAzMKa/lePHUP6cpOI/vrbRRp18LTwRx2Ei5qoSfDHXy4mHFHLdluymHD4l
+n2KHKnibFUS14yILroM8TYYgWUKVbY8iBisYs9oAhLW9wUpRqNuCfateQHM3iYzp0xlvGCybVoj
7pwahPccWhGPSbhyD3alZ6fGl6bj1GnFFjfK2rcCXIQt/veyntegqxQbATMBaoEArU5K7rhS/WDy
sarwpMnBxmWy5nwX9pbFvQxistYcOD5mY9/X6USNMtnfdr+1TRTXLSNcDFu/GBUzq0m3SnJeD4oG
tL2S4kNUB5/6PthB7txtrOdFc4AIqJJdMxwCLJTZ94WzD6SBVY5YHbVyOul3AvcgH/SDfL8lhbVy
Q6qKA5IawDYV4KWfq/1chr5C5VW+8++oZx8Fq6F6351u796WGfEBL/KJJJitLhNmfpEnJpgJT+pp
8+ZYOVFk0kCWBPE1fBMLO20UJ62mYac/9OHeOER3jqe+Ud9nZ42Eb/rUetFu6/J4gd8TH+vSqPhR
F4urxnqgWoXR9uC8MQ7pIXkdHI3XBrK68qk7yX/Y/BLmqDcgmIomIPPQi6QmgZ2uD6qCGpg/79LM
h2zgg8TNf/uLrfj7pRVtkcaUkmxPU4MVx/6ay9/H/KGb3qnVp9tWVg7ulZWFnxvDrOptR7Wsj3xY
Eud/la493DaxvhBqNOKNSqa0+DqONc9BX2Ain4GjR19i6V2k7TNzq7G2vpTfdsTvuPCCWpGSwK/R
q6dlnLh0bz7OmfPj9lrW3BvgpsOYOOBNgFHXNjQj6GbTaDpPzgrHqwE7QyVmd1ngOnpQ7m4bewFu
eXY0i4YMUgo28lyLO1CtncSRNKyJbnuS7up34S7xhgMkDO78uuMsbWJhnyVPF7c8uTo9Qi5ELC4h
8ZNcO1k9Y7MF8AfXSAhh7Gew416ZeOlB2lc79WB9rY+1q76zXcVr0/32r1iLVpc/YpHtZuaQ94bC
jxDRKj/8ms7bptNcDRyG+JJUmskGl503fZytoOFyJlpNe+cQHyRvfugOvSA1uu/c4C8O24W5JXoi
K9GjczTMaf4x7L+2zZvbDrNy64NpgcIPKDMV0eWTbtKmws+rsEN0U5ffZjb1vXwsKJAnebIv20i6
t5z0aegqyDVuW1ZWTVNEUbnHAGMtdT+MNmHuJKewbL7ufjr/zK8aOGrgN0Cy/hfDl/o0ncoHXv2b
r5W1+GJcmBY/7eLc+6HVT1KJ6VQLXXSYJRUWFnMfdY+317gWX3g2MMBqIAT+YvB/qFni3EoA75Xp
c9kVAwUiYEq3jVj82OXxM0zoC5nMZeJlWVwYCj2yJ/EJJbN1o/ynZR7L5sk2v9v9XxQAqM//NrU4
ZCNDQkVvYwpGyC96phySJn6o82nDKVe3DfwoLDl4x4vW8qhKpTrVDsHKPORp5TbyVhVvre7KSv5r
Ypl92hC6qVOFibAf3ShUCY3xUR8T1F+7V1VyROGwc53G/+JT+AbEthGnN1a4zBWLyiqQ28J8Fr+2
iw9hukWbunbrAG0UIYouAO+Uaw8vTXXUSlPcoPGT5HyWwH4X/ZZ0z7oRWC0Eigxe34URLSmS2fCF
EeNJih13Ng/Z9P22d6/eaACXaVcCVFPo11yvZIi1uoHoh46v4Qq+9Zj7zPk6fRbZaLZj5n63qaiw
Gh4uTC7Cg553lTGYmOwpZMhH/U5niMbe0foyIyYE1F24T8FpJ7stxsO1S+xyrYs0UaGbQUsCw+IS
+9V1MA/lcTPlFuf0Rcj47wJhHL3eUz+tEirKNYnif2a85LOYxVZRtYEy0rv9BXXx15bWAIOLDq1C
grDEgxbGlLVRKgJU4OTn3M7bo11GxamNKn9wk77J3hijo9zRMYOQKqxl1zbS9J+ybKynKKjMu8JP
ux3Qj/ZsGZLyMPU50gGJVr7KCrt5amGFPtCzA1vR6PlZamqYXLLSOVcB2l5xI/8sjKqCoFLq9IcE
MiwlpGwdUsz6ogRRcJd1g3qYoQt1bRvomz+pzv00T84Pqeh4CQeJde4UjYQiyf8izhHjmNMgVXvZ
jlGGTKupYPG544i227lNvt3e+rXiFdnzbwsLT5ac2izp+ZB8Wl3wObJy86T2ZvsxVBP/Zzz5/Tno
Jd+bGob/M8ufz+Oc1x8LJbc+GW25VTtZO1ekGYLhlrYr0w/XbscoV9wVU0cyM1Q7zfHPQSUCR3tq
cut4e+WrpiDZg4gOlVgOzbUpiBWGyVZ5CoWjerQaaxebuRuY0kFwJd42tRbLbd0SqS8sry8eK9Cr
KXoHCsBrYplhrK6s3GxsN2pbK0ZoR6oWZToGqRm5uV5PgJCBlmQYKVLUhtpzu0XVtW6ALExwxPCA
WHiK0vuzhkY0hAmhdSq78VXXtxvDuSvfRCPZFOSVzzi8RXQrW+htwhIGmkQNh0Mcq+0hAom/s5lu
cyUt2NKzFD95EXcg1aHzgrfx6l4ylEtJqbVpxZICiYEaheHEd2p4Sscvafapm55ue8HaUdOo/TwX
HmFQUcXqL3JKdR6mWc0L3IChHsgkd+HOeWoOzTlHUW6rBLT2tQRtrMaEiAClL9xhNO2qKnRGXKIC
jifmnHP1sLGeta8FHhPGOySnwNQsTGTRxJzDjIn4lfY+f2Xeja+qu8oLDwaS6LBKRFB3lF78YatU
srqRl4bF2i82slJ8LQxrWuLSvegiNK9z0lpEhXfP0mTnYCtGbi10ESpCyQlnQ2GhgqBgStxW3U/D
uYAnU9+1rulCbryXh3+N5GG7+biWh0Jyw2ekK0+td/mczOZJyjO1pZZ3tI/qfj7l97/qXtIm8ej6
xlKihI4P/l8qbdcbq5C+K76wFZ7to7ajPfPKZMD6F83pZo4hgvny9EGlDCgQAgNNcdRra50/hWHZ
RIJ+tD4LpCOFeZiNvfjErGq9lWNsGFs4q1+aSjNkGFMjCNS/RJvqa6ubd7mchVc6Y9RHZoUF/SjG
4uMDZMY62kzOnVACrLYgm5v2Fl5ZjOZUTkUIS6iXnwVdl3/O71OhPHWQdlvMeOKP3fpWi9jl0x0q
LAOGSyFWGmtvFO2TFSZbEUV8hIUVoC4AbWUDGAPgmmuPKOK5gexawPPB3e0yubSPRh/p1i4rtfF9
O0T9jlpBkbtzkHfnDhz3v6Wd+x9lhnW/J8hMouKrFfnGrfRiEI6SGTkJZLTQr3E2zMXPsn0t6bIY
+QwxYa7AVG3R8fhgP1Y7wYwWHZoKIu6tFvDa972yujiMTqNOciqsigFyHdboMHeNPcy5++IQVpvz
nysvC8HRQxGHwSzQb4sDUppGZhkAq7yJON4c23vtOL3anvZZuXKhjmC8w6AU+JJffJ5HqiqhCmJ7
7O7QdM13gAlOU2WBpYveNzYt1EbfyKLXGi9XRhdbaXdqJjkSRvXZ/+I0w4+haWPwlykEAHZ6GEib
XM1vUTKY691EeWsjAVw5PVf2F3lNDYvO7JQa9pXTJP3b6m//WDQbH7008fzEurgTM3Vq87BiiXnz
OvO/6BQ2/a0EZiWnACwo6NplQNzAuK+PJ1SOadyk2BAgzPJRcPs/K/eQn7lC3iw4bFKnr+7chclF
UG2tIPOLXybHXfFg8tAeT4wrRHAapKdpZ99LZ+3H7cRm5bqn7IO+BaQqnMBlPz+RozCPax3VwEx9
0PT2VVoqbyXZ+Cylm9QmK3egSD6hiwFGKIpN11s6xFSRaxXADNxnr5z7EPkCtnfXPGbbosYr0fXK
1iKGx2UD37eGLTGL3wNQ+BTuJCr/+iE76NYboep6eyPXchc64RDtaELIHWqK69U1UTY43Uh7FcD/
+xJNbWQT3OJ9fredJ6355qWpxRGPei2SbQlTSaMcnUm9hxdx4x5YNUFohNeH5i3Q/+vV0GlSdUBZ
UC7ZdfzK0rLcU8e2+atNuzAjfsbFSabomHbIPVAJVpqHelSggYBXI5fvgq7dWWZ6n2fpwR6a3aQm
jGbnb29/tK1VLjzSzKUusMQqw+SDE77RrI2K99qJBhn5311ceGFTmoU89SxPSyDEC48RaPkg3Aoc
W1YWnpdViT7C/AotZjrfyWHzMSqtXTAMGy6xMldA9QBIiWj0QKa+nHGqmbKzpBjUam70teQGjlHu
4qSQ7iynzQE/BsHPuVS6p6BnpsxPFci6M8V30yRoPhVW0rnNaDwGYzl5AaWPgzUjDDH3iX2CpTU5
R/AC3/maNO0Vv1V3oMxHUP66TdezCR/qwC93taGFXjRUgRfA1X2OAue+t0bDq3MjKT3K5OaPwpet
V76cMYpYjknceK1iQrAmwZO7tzs/uzObsjjJ6cjkOrySxcGW1EhxdX3QdoM+2K/TxAz+0YcssyH9
koc3gZPId203s6zYMbaqJWvhl5I0+D6KDHDqLmpAOqQ5md9JOGBX7ofikarhW22YaMEoG19vLbED
N2sSnOA2g8xjETTUuQBDM/gkWKRYEjK1juIhSOKjbCRopcq3aP8mtrv18lk7YiLBZeCFf5hFvj7h
GtJvmhlilufW+7o3oOwxzPl8+xyvnQCKGmAwHYDBLO7aSByESm+aPfz69VR4ZUP20dq5eQ6Zt97f
NrW2Hkb9BDOseDwup+Pavqmz1AHZp8/OSXMmt3aGjai0thrm+QHaK0K6ZckVLEB+6K1r4C+T3nAz
UH9u2pSHzvzzWSQmWSB55PbnTPMwXWybPSc9YmJ8m+ldZsSu2W7Ev7V2xZWFRQAcmkDRBgkLIUJF
pVeetV3y1nxUO7eqd1WI30Hwskmd/nzXLt5WV2YX/lBFTmYgzzJ4Y+dCvo1g0g50/87ccYB7rmW7
3qUPQn5xm5xT/OmXppnpBnSHrNASjmTD39aWMYx4dha+Zcz7lWkN976j3XeGeQpDecNX1gII1EYC
ZwpCB0rr60/YNOgdKjH4yGKKS6+bzLt+nN83KB82cvb+tuuvbiuj3oKuUJyA5RgIw15yYvdcNIY7
H8LHedcguOM6++mNraCwimAn2hOuuQ8+hhvRa22Zl5YXwUtvch2WSej4rMn+186dQ4KoQdkF595w
NjL/tdN3aWoRsMpJzsKCVXqR4ZytfrhL5WRPS/J4ezPX/OTCjL1oOmlBEfkUNAavlvp9FL9uqn/6
9gnxclf6i2I2AA3aDGivOeT4i9qTLE+F3DQoCSTTrkLCbg4j7/ZixJ4snP7KwiJbTNt00FQh7qYW
9c6Mf2Tl+3E4j8r7sL2v8jfGJu5UfO9bBkWUvsgbp0FFQUDFYDQHjMz0bzQe19UcHgu13hu5uifV
2HjXrrjg1RoXwTJBl8KOJ0wOxj9aXbuhIbvScHKsj//bXorfcbE033eaqayx087wySWPfda4FXjG
5GSpJzN8quKtla1+PUtQbwn4CeOw1xZhEY7C2YbrVlB5CwSldjSh1TQ2LumVm1O8pv9rZnGGx64Z
i77HjDVJ32TpLpLkb7e3bq2MdGVicXaHGUm3GFp26jryz/E8n3qXvHtyZbgP/65qdWluWYdIDbWq
Uwdz6tH5bgHVTDzTtWrU6nCN7Yr1SmRiKB9WSU4xXYhl6hENrVo7Mko1TM3/zFK3PienyutP1U76
WP9EovLz9lzB2kfjqcnMpEgZX+QiemcGkLZprWcDIS8/K+1W6Fj9ZpcWFv6ut/qIKpXeenMnfx94
2Hop7W/XKubPA4KDVWbuYy3xFElRXK2O7oeoPs1GvgFJ3fwZi0PgF5MmETQo/x9z5hpoPZR7uXSb
Xb/P99LZ6f7iNFwue3EaAh62EQMbrRcY7xNzcsNoa2e3Pt3iMOi15HRhxsYWKUxw2ZNvbyxhDf2H
OMJ/nWMJxwNOPs7Mv7TkA84b/6h72il+EwEbrh/8b9sstVvf6LkEcxEaLX8CuxewIlkQ4+r78E10
pIligCxv/z9wcWvn7XJ5i3tzNBLTqoW5oT5I6evK+kq2vnGrrJWNrvZwcXVKZTlkDJmxprvgZJ2C
PdXZ4/BKv99OTVcdAo5mkZyKGYCFQ/BwTofJYj1cIY9yaUnv81gNNq6vVSNCy47BY4t+1+KaVDLd
mooCLFcefM+sxg3qdxtBXuzI8u5XafeCgGKY5kXKq/lVHCsZFsRDVlCQ9d/a+9bl+uLSMq3NZsH6
in7bW7hBl8eFH6fYY/ZJ/6jpmbXvY0PfYA1Zm0YGLvHbzMIR8lRjlkZsHOQKzCOHNEFi59ArnqKd
UYzfmYfkoObnQT9nnzZ2VKzgxY4iHGiAOxVTnwvT1UTlJFSUFuTNXc4TTcB4i9ybLaCnxSFgwNi7
bXF1S5kcFiBNmIaWRQHenH2ihzBUKLlhnNTWgUC3MrvjbSur5/e3lSWqcayNsUxTrKRqwgh/6hp5
++Dr2Z+DUcSI0P8tZoleVLUgk8wKM3nxug2Ss2QHG6+ftZ6OQC9CL0TvmOf64nKSBwv+mIJbuD/E
KIb4Z1jI3fJB/3N+OlorV5YW15KtMYnUxlgS7b/hIT+0JyFOQGXqtPWmW3eC34tahKMs1k0kmNTW
k7L80ZjsEgUBIKe3fWA9vv7euuXAQeuUQ2umLMhw+13xlO37UwvdXvqUAkTZsLUC7RO4Ppq5BgC5
FzBTYjk0GhUBtgs/jc29PD6E1Z2pTQej+1CN47GLi11obJ3e9X38bXWRQE0Mqo2KsPpL80mdjrF+
krx6P0K2pUJUn+wrgAZ/cYQZwCfAC0lVVn39aAhhenFSBTB3ZoboWXZl4GXduLu9o+KPLAPTpZGF
N04ZxXllwkg5f7TMb0p5BxPqfZ0/1dUWu5bYpRemgMbBK6gDrV0W3SI1ymOESElDzfZeKdSHrIXK
PO1Ut0k2pwvXIhPTav81tvhkcoKMTCBBeDJJs38KOAR3Spm3aAv3yVbsEMH75cKYtwF1osAssawQ
Fd2cJyO2hrt+px1+DT5H8MPP+/YY7JSNkt/60n6bW9yWjhm2Tlphzhios0Gf0b9qAaPe9os1l9eY
WBB3B+zXyyJbXUtm5Pt8rCx518eHsfj39t8XoefFnl38fWH/ItEcijFQM+EMjvO97QYm75iuPqRK
0n20U+1T3CvK3dij5dpQ6dvw+dW1mbgh9WymkO2FzxvybOYGcxJeY3Q/FW181O3C2ti/1UwacT1R
j2es9kVVPu1N6r3thAPe1ef6za+Y2J2/hm7tbbK6rLrEb2PLeziezcKRhTFxp5hefoDPaNChNBKs
Gfk+KtEhf7uRhq4e5wubC6/XUz2xqopdnMo2cfMy/beR2y+K49+XarwV91ePGKhKKBt1yDPkhc8n
eTiXcs0Ck4/oPjw0SBEAIIacxZMRQAh2mzsqfv3SP8G+wjiILi4QcvGDLvwz60KoQ+nWe1JnGHc1
PBQPvd2mXmpIqOPEtXQvN+XbzI/891Fb014vHP11NaEuvnG9rm0zMQUYq2BReyGVUySqBHU2pz0p
vzt576rDSa5PNWITtw/kmgvpIN4FfZMBVmpx20gUNTM5IseyG9qIde5ONPyc1Nr/hRkDgIJgUmbU
cuE1ShCPTTaQLEzqnY2eht/uZsc53DayumfAsCFoE0Lvy+TXdxTft8S7PK9ed9L3fqITOTquBs/x
bUO/Eo4XfsKrgnEUQSa65LItokQdszFhdMPSkQEP9OOsgS62HeJ+/rbpG7etacHIofzYGUjoDmqa
fXEK+UmVpm8wWO4knwm4cPy3GsLHuKLo36R726neWcHQuL3xL/rgx8pEvwVNjMyrgDO7/VQ/aGPo
tlRy9Ep9UmK47s3I/qzBfLd3SouSVZMc7UHdtVbZnjqTTr8/v6p6Jkm06Zgm/vQaCLv8GpgW3QVT
6lxDn2cXCdWv3ej/yLpS2weBnXgZFJI7XU/NA00mY5eoVuwxV1y4FLM+2IlVeLIffYtzKfKy1P+R
wiF3SMYamiAaUNPkeNMw6Z6hJt3Bnnr9YFEz+RpVZbtLKvOj4luqZ2TBu3KUlH08mV+T0a93mh7s
2tpvPqhJ+rrmmWQE1FcKqztT03e1lM2ZktG1xzaA2087DKY/7nr9/5F2Xctx41D2i1jFHF4ZO0ot
tZX8wpJlmzmBANPX74G8O26xWc2p2aqZl/GUbwMELm449xxgsPD3nOOw2WQscs1UuAuL0YM6gB8L
4k7rSi/Xqm9jph2pmB71QqwcSaxeZBGD0awXd4bR3w9RvcGk1qGSzecMJR1tJFtZY0FEoNKrKKDF
G7u9GYLgBFzPxEhwiPvESwv6m8gssmND2atqcgat4TO4zyPbrAU3ivNNU7eHqaaCXWUAGikWMDLW
INyljQyasxYMhYKiTO7UiuShqaXhtaTd4yQ0tQ15HRzfmphhQGojdemkNk4SR4qTCwh4wyjKArFs
ozspiX4xpZVsPWS5LZSDh1YwJEa6EbMPOiZQ0DVTHFCkSbsoHjeR0O4g/R3aXQbJTY2QFjG08kPq
8pc6Fx8q1TzqBjPsLNWe1DLL0MuXD8Cy0GfokTEbv7G0DXNyjUbc6XK7lYf6AXTLx1BDuRTtMvwf
0g8QWv+Q8bH7zjrjtKSOToYHQDI9aSr6rYExG1AZD40dV6PkpmrRebqF3J8VeyUmb3ozJR4+3WQn
FJpJat+okHafUhc30XAlQVO+JRWWI4W6uQGJz/cO5T6nixkGOyFefWiZIPqR3KSnbowrl8qVBVUI
5aeWDrXbgpf/WBRTuZH7KNxUmEv9hdhQtcPICl1oG/utSisOUC0dNRwf8Vt2MRN/gUxk35nsB8h/
f0Lv8VdrRTibHTiYs8E6ItH2SKK+mEp1LtNJAGsRYDWJZJ2ViXgsTX7RrDskubZLKbmjhfKjM40X
Qxj3Uie1PkQWH1MZzHQGYY8yqBZzEUrRUuPGibIFPe85GTFpLbZBEoelrSrsQUzUo6I14NIem0ca
CziC8nBQAW0tJe0ElMJZ6ZNvg2qlKK6kXphZP2ur3RdADKCXWe+sBIzOHejRRzHIBPQaTZbemeoA
rEacnWOluS8q8i5RsbJrDTDqhICnkMsKOww9etussgNw5o9GkpUeRgAf1UQ7YiBDtVNSBZrWgYy4
mF77RinRlABpcCnEpzprDRuAjdqNIgahr47GdhUaOlSqSqBPGnN6i/rirlXKl1RLe9CwNTuDlmcq
tt0m6uJNFKcAQ/dTysnDa8e0SgIlQehuRqxvvVRovFwpN/2oBSWdNqGiCXZXKb+hACE6oKrbNYNO
bEWMXxu1P2u64WFw66z3FNEmvqOeiYdch9eWWC2+WIl0RtpS2D0YB0FEUGzk1PjVqjk4dFn1msfK
sxlbaL+nyujJcr0Z6t4XWtbboQBvlUlksvMkTZ1WLo4kx3AnwnbFFnNcP0S7tjyN+3q0RIcSyEmp
GLnuDZdFrZ9SHcxdtUcFRbSzWAmSZBo80jQnMBW8j3WnOWZZd3bWqmcBYYItG1Fut4ZRA9CA+a5M
q96L0DjqFvueKjGcRjNuDZr+xpfpPfS/dAjvYb8HOhEn1rMIW6NrvtBVHrILh/STUyvqoxJX72Gr
OVPG3Ikp94Dx+JJBEARNSuxJanYA+B3edzwpgvQrtdhjLwu2Elt3OXg8bTmWv7M+l3yrbicPGCoK
BTS9RcpsFY6YpmBTTI3UTnvTiYiQPg/ULFRbTlSQ2ylFL9WAaLRV70pwpJDjjcrOs0L8V0tOAY0y
sxfsJrGTrr3PrfGhEuoP2o81shb9RyaYmd3r+FDofwgeME6Q0jCFO0kXNKce1dYeY/VBMIuzKLaP
UkE++srYFX3+rSPqQQY/q00K6SfLy5+iBd5Kgz6CnMYdxeY1zLKPtAMDZTLiIGoEVB5xZ/xSUtLe
qyWuZwZvbY4fljEGmTa+660uQbwTom9hRO1YFM6Mpa+6lfsoWEgepUrjVgiYAiLWqt2E0UtPKcRA
1INktB9apf4IxWTwRFF+7yIEoN2QRHaRaKcwEX6ZkhkkehmUUvaChgHeRMk8ARGyk5NpKydGuBm0
NrPlKjvKKB3bOBSTrcbFiyhMGyoMD11aBJkMZAGQgZacHzST/swNsfLT0KiPZW2QHSkM5bVvwQsP
N6opQV2UhR+Cyf9dDFO6baVB2KdVl+0VEkKfsh/fy7EEpfBkaueOqexZVurqmBumuB0xXWT3tC8/
cpmNOxaFUWJHAF54ndn8NoUEo5O6UeuPQz2Nj6Ums2MfjXqQ12V+zvEmb5JQBfFD01onoS9bm4VT
+QO8UmZpt3XGYW8Kye2hQxnWtjTw7phRmnU2EQaLM3giLIypjvJ8IRkuDfPonrTZsCOYyNmjCqi4
Jp53jOcPveSKVKwh54Dp/U1J8wIhHYW8fZik2E1w6pnd+Nym2k60+iA2BjCSq56h4pyXeAbA5v+R
iJitZYURdJUFKYXkvg57hFmsjO0G0wV6mrpCre3ArKvYRU3v6zirENvnw25o0h1ojDG6qNaFW9aF
dBhF8c0QwOI7hY7e4T3rOydktQ1SEY+O0kNf924klm9hUe1A+rE3WdU4gw4welaiPkDU/E4SxwR0
GJqXkLxxR7M6UdEAT/LwOwcH2EFJGgX0XyZyVDl9CWW9djNCn0qRZdvRQD+0iBV5SwBYBWmCJm5U
sVdx9UnqTLijmwY3AWI1quhURT15fUq+FRKtnkXaFftU7UevbmrBM7vatInYSEdVG3JXoE3pZL2c
7UrZAKinqkDBQtmeEtHXdPRiqZ4yl+hp6TU5DuqUPWBWJHZJB0qTlEyRLQ3k3kCZx2YEmShUhl5V
mT2B3PPBYlbrNnkM8A4hOCPjvWq0kWt0JcQ6lKy5n5oSXbsRM7na+yRpb3SInCGpnDFufdNoMq8L
QZ8y9VmBQjrUv6apaPYJK14MjZzLqjrKxZTYeSlsCQQJh+psEtMttdGdBnEz4iWycbkwcRhZumtZ
yXtHVQp6gV9ZjftatGerlyqvKc1gxDsshO1G6+X7bkBTQCxRG9NyGwVP3OgUr2YEZBfococuey9b
lYAil/3sNB0uxAgqLXXjYfIYwRMtVE4/0bNZ14Ythdpol4aS4Dlqf2ea9mQAMKrL8R7ouucpHZ+E
SfSZqn3r5SneWxOGcvJO2Uij9A2DYsneqqOfeEGN7QQ0iJNHZoShGXl081YGYDlunnIIQrvRqADi
GZH7GEEbHmshtuE2UFVkuWSPPX2K2ugxUcEMkxOvDMXeFqFralMgP8O2P1hSvKnRQqDp6IN3+tCl
8kdogpFXiEaXGOE51vUHJMd36AptQKG7SdvS2kRiGpDB2Pea+KpgXMcDK3ANVh3tLUIcCHwzULAF
jnoKiCo9d6HgGoNglypUPvEehHBjFYaw9RQ6t2DLPLbdIHhjGz6UTfsTb+0h7yM/YoiBBQXxfhz9
Cq3R8gSiZEhC+od64C4TDLqdCjgYQQm/rAZbNSY4bOKn4Oa0W1a/N4I82bWVIRATH4vJ2Jul8Tu0
0vIONVA364SHrI5dk+oqQvFSgrZ2pASmoFFbK7TGNpUhx/tuRZ6VY+/TToZvEwVIwAKIu6OIrlYK
DksYNOR+GJxC4wBZ4BysoljothhTxByJBuBAaCP7k1xxj86scjfdJQfxg5iO4kCc1V3D+PPS2zyd
Rk0JioLQm5CuZkKSuIPrH9AnI1As9IuuSw+62iRHwBHsQmcnMWPgbYFO9vvtRH6p+nFpd1aOjLWU
mKUKuxOI2wplB6VBv+rDla1dKrbzaqqhQM0F/JWzohLGQORsNBECEaqHGxlFJdnWWGZ4RqoMdthU
7SGWwmil77m0NkvCrQAqGcjC+VBIq4pNEnKASZ+Gx6agd4Byv7FmTYVrseJ5aYdXZS5KZoLZjKk2
4nnNMZ7BW5xRgBcYigku5r4c+nb7iy3VeC6tzepVExwbFXpYM8Ts3mTUFsFRLxilq07DWoF/6VRe
2poVjHPMYWN6nAcOB+QYGxBPuYh5ghjAbuZKTuKMr6OLUuHqdVj8dAowQRgGgJjMvGUCRcqxSSQ0
8JDZAoXXRXsSI9fr1eTx9m4u6IUA163ooARH4nVNp1oMiQYPyg+JM7iTW2w6X4T4autUAQgZ5XPn
aU5xz+4BuoJS6W3jS/X4S9uzyycmqKl2GmzXbW8PbLK1/0K/92V5fKMvzqYBEC8AlJ/LE51k8zn9
mP5gH5zwP/GVE2KW22tawmV/sTi7DV1Up1oswKL8vYNiV4txgI7aGQ6MiBASwOj1oaVP/zHzniZE
4yyQ8KNviHLk11WiyQ9WnFz80wbgM57hyTxZaGQLQYFwZhW3sfRUfDE4W2SekUrqucH/1VFwUpdT
qhwNkM2Jn6Nn/PJnk8t+TGsqwQt344vtmQNQckSBETQdHRDFSSddmaYNazUQRLcFW/E1S4xzX2zN
HAAmLBqpqrBOjOa+c6YcxD4cFQgop4rhQZRIfXFTBtpbZmOcwBdQmAjWaG0W14sPCz8Ozll0Jb5+
3NDIy0pO8Rty816Pd3V5Z8Wb24d22QS6VeBH4zSwM8Q0EwXRihu8TzkNimIP2lkbb+5tG8uHFPXy
/zMy6wDErBlpTWFExcWAzjwm9Yd9doRylVO80VXFgwXnYgI++Y85+eu2jSpqwU0Hc6i2fHKukfPt
BS08RFAqEQHHAm4UEpS803nhWtRYLrq4SjEq2zUnZHJHU0u20SD/RHHLWAkglkaMMBkgQp1Pguwy
hsW+GgtlQSzoWIJS4TC9ct7BAbJf5kH7bgSqn+4ijHn+B9KtLyZn5640WEwFUmPEGqTo/aaSMWBn
PNzewyUMyRcj8yfAiOVarWDkD+KscazCrr1mW/iJX72sGOO/eO4mLzdx5iazZIKWTQzmlHg7+R0w
zCaoDqwjJ1+vA/2uXYm/+AG4MofPpfE5Z8AeZo6KFFGXGQTfDOE6ooZu0/sgcQj+A32uiUYhFgam
WfOK8rXtSVdljHSASptg6SUwwxVE1p7Spft0YWbO+Tr2HSvVDmYs86cunxnRndufh2/H1Xb9XYcy
8w90SMu4TmFgrFNblX6GXe0MxS+in3rTdG/bWopZLzdNmd0nNsUKNAxgbPiAUOSn4iD7gJi5W/iR
r61Z4z/9amnQEYEyAzz4FXNTXvVKQXLIMsigW8s86aVwqA1CHU5Xj6LYf1nbhbXZ4xznetzD6XUO
202+4TdBZ48nLUDi5rPN2uu05AVVRQVaBCK8nOgYS7/wgqMc57k1gN94MkUZ5cGCehrVEbP2jO4s
No4re7kQkkPd4q89fkwv7E1p0sm1lOAYal6OtoWhbEVm2Wa4y4egl1cexmX/dGFu5jJoODYySrCc
bEnydQeCJKj7An0Atrwj6de+HP/x1+fk7+JmXy6sa1pNBp6Uzh/glXwWFI7lqOdkiwZZBWbd9Wu9
fBMUE5TRgC5DmmR27YRECVGPxWkRNjzd57LcOaiB/sx1rMlJrlqb3TvZMOQEOgOdA1g2x5kjWTxG
B/keJT/AzNeqCsuH8+/aZoezMsqhM3vspyx4gMvaaKa66PrZoWb6ty/dUgQFtU8RE8AY375SJpxA
FaCMAp6WQkQpZywUR5VBDjwo5coZWTwiF4ZmESlpRBCItiCRQv1nQlGapWtsZosWoDsE5grw1Fyp
90VC04AsFyKLjQnUSfxo5Suo3qWvoklQvRIBysYHnwVOKHhlaNdBdaeBfgf06exe2kexaaNPvLJZ
S1/lwtL8zSJl34+VAkuJWroQ6rOltt3TdGU9a1ZmN4i2PcpV0BFyEvqhmei3h5ldMH1lLUsodhD8
GgC2YKQYNBizbcsnC53rSWs/c65Wt1FpAfVb1UO8TvES19pWPnHWk0t5YXkILBBXiLCtwFN89biC
klFzKFDTRU3HyyCO5tQHNHcO8Ibg/Sj32U5wogP7HDhuSjv/bdrFCSUTT6tXtmDB90O2D70qMO0h
0PnMSi98vyTntTZpFfB7Uwz+tEiNqBdJRHjt+sH0h4QKj+DpK7zSKouH2/d7yXGBlQvSweA+wSTB
PMWW8iiVFIrSsrCZfO3TTWYUkqq9W3r9pv4PSa4FUBaI6T/FTudCxSSKrAkoNBSAGDJO2U1A4IHy
8+1FLVxEGDEgOQQ8lgpU5NcvO0AOdOgZ1gQJSY77AjSgzuUnoYGIeoge9m1ry1uICTtM2WEjwXfx
1Rwqd5EChBE+n6dgCKO8HzaGp4JpDORXwB94K+YW/Binw/7HHF/9xWkpci1s0K/mNQpOfJV5JXkB
T3zqcE1400/uuS7CGmpvIYi1MApsiRZAbiCsmcX8JWppFSidUU8mQGLWz2Faoil2B7CUXVlTsLJE
GUuYxQtfrM0eA0tPC0nqYK36HekYWvxTmhTSDZ/XCR1jTZZ8IYFCgR4KGmB61a5HFk0ijeiU4lSK
u/a9Rg76wS9AfUfA2lQ6a6Msi3t5YW32AStATujIhSVDtQLOFBieIXSB1jhbmNsts7XNXLwNF+Zm
n07NAZ6QdJjr0cxUPelj1PeKX7powEBOba+lW93CuCtBuXdtpUsuFvkbPBo8LB7emYtVKzMf0xzf
Uc0bCN/RJKaBYcSA5wxN/HH70CzaAm0IzqcINzYXUbCanCqtaUKKgtW5W4PQzMZkBWhS9bVK/dIF
1GSQvCIDhqa7PNvQfpDloixhKQderR2bO7Gc1uLzhRwbNHN/bcxuQFTLUlRrsJGaGC5VvWlf+pWT
HPPPzzbtxsQmd0YA4eHd+mdbWiBEOyGBAXlXxBkzhzb01ajlET4bLnotnqVhDYx/7TIRJOGy4b3D
u8O1O7/6MAGpTq6R8S95X+qSPecLxOyYL6xc7+tq58za7BhaFFiTQst5GflPsmPdjRoy1dgdQqdn
R5NtOX83RGUgGtrHAGilDlrAflr5t8/o1c2f/RDu9y5ct6r1klJ3WLYUPVp4bocUdN2nJn6PirWq
w3VZcmZrliOE2mSMtQVWkRaKIgAj+rm6RTSB3g7KKHUga9/XpvUXTULxW9dkjJ+CvnBmMq4ScIAM
2GeeVIJcIUi1o1Qgr8QbD5NCbRtspZV1des5qbMGXh0DVXHtSqEKzaS4jk0e1MuaR7L7jMmeaawU
vK6H6WZW+IW5+G5lnido2CLeLtvukJblRsqV+7K0VCdVs5+hJW+I2B7oUFpON5Zvtw/NlSv4NA7m
SQXjlpjAmJ3eMDJAQlXxtAJ7CT1uh+iWQ6vdVD+31ZGV2SGfXm+bXDinIPQEsQM0+xCrzWkDGjUr
DEFUQW8vnrNK1oH4zfZ1nhxGhW7iroud2/aucwCsEQBTvBImptKu0kwjrBrwe6Fs1eZqC/QGLe6N
Scy4Yq0UvheRCFCMChh6mxY/Y2jEPlFxemNW9ySnXb3BaDE5ZgkD9WGiS29oMopPKz+QH90vEQn/
gaDfF9Gq4FzYM5co65Pexn2LmucDRccUBKDAAdtgitilm+w+d4DVvm1x6WBfGpwFCcrYYpJjAtcw
FmMLUW8T/QxtdPe2lStP/7ksxJKSruM9m+dAcT8C3zZIYN4U4yPrTdGtQ5GufN01IzOvlxTCIBSE
GwEDjzV6lTT9Py3wr3dxP41BLhsokoCSMn7HPAnHDN7eJ/7cXn/+v/s0cwCkhuxs3mAJI+ihzCYP
dEt6rgTim5N2mKi+mSppzemsbdvsyAmDWCtTgkV1H8wTKhsgeO7G6WZ8pYL3hwZrLWBbcuES5ksw
3gWOBhmanV93UgzDUYgQe8OFD25jAdsKaTfBG3ayXxcbQbVjb62YtbROzZRBKQqJZkjYz/yb2kDp
APVVfDyWTq81aNPvoop2K1/wM6SYf0Io76BUjWcCeKDZypqujhuduxjA8dhvHc25uxiZvoGJAPQ7
azCwmC+qr0ru4HFlkv/ApYC7dvkDZjfaiIhGJDQ1HGGQ7FABWtlaeSmuFaFmJmaRadcM9dBqDe86
iQ64tmyqbsItKGbuJQe6v0+ooiCfATMQtde+4uIbiTI5ADmQ2kZDZfYZAcaeKsZ6yFHSYqd2iVeV
9Q5iCaesRqMykseTNPSxnYnVuVa04Pb9XDpDl8ZnLoZ2Blr3FowTVXKqjgPivt22cN2p5HurcElR
hKxA/PNn+sLHCGE95NKEF4AHN1xofkw9mjrJU+P2LirYjvAmCNvwfcUs/+VXx/av2c9tvzBryVNn
xArM8tiVMzwogB6Bj04IUDN/WmslLu0jYFWgSuakwmCm/brITKi0xDIyHB+hGJ7BhW0gdMvLcVi5
jdf9B+wmal6Q+QQ+B6Ths9sIFKJQQFwUhnbJRrP82M+cpsKqcg9TDqtj9vzwzXcRKBLuZmRTRHv7
67pGOdT0UYI5NUg27AgWYVva6b5ol+vaQPynX9nCOQHvqfypyfnVFhm1AnUUEHRicqNw4toWXlve
YEEcXD6bNkD7VLdlaGSunJSFb4eEEXk2hpB4uX62xrwUSwEEFv3nzGyxKU+lWwXggp6C6CeBR9M6
b61JtvRcwHGjbw9eOoAcjZnNqegMLWMK6CDP1CXb0o88Jtg9s6HB4JWB9LYmNnFVzFBQTQC2SgcZ
O6Yh5+dGIRLmGWq8T0o7YLTBeBon62NQxMKXMuVjZUcX7h5AHTgySIW5VPFsdWMWR+OncnXnh0Hp
jr9QGH40PK5bPbBVSdWl73dhTZ/lxCxTxH4YwMuoy/sYMgyJmXi3F7S0eeCYwN6BlwuKO7NLpxdd
IUg9OC6zEEh7TBZOGNdBaB39h4gPE76gNkLxFfs2T1mAVDZo1sONqKPspom1q6K1kdglD/LFxszl
p1mBcrgMamEu9ZVaO2VPgRDAnY4P63qHC3caktW4VYAroZ48L38KaCfRVoVoNSOPmGdtjGcybG9/
nGUTqLboEjR3QGHx1W2MJR5uk2DPRjaYGPwafo8WUPqCZa1ZWsjuMEb8KSIEhwEG8q+WdAnEyJqF
nWupYo+YgjUlaMFBsYiq1oaV/UobafFLARwARnCd0+3OA7ypbDBPGcuQkoJsCieox3TiNsWLud7U
uYZ9wj/AAfJDB50kFOi+ri2mAx1ZMjFHO4uI8Go/djWMqh15uTMK+tf0bkJ41x3D0NG2a8o7SzcY
GToEOjhVPUCnX42DOCFrQPaAtBn8dE5a5HEA3cBmJdlZ+nxgUIG3Rb/hWpS76Qe1TyMk5000RgHm
P00vpCzFqF8ynmsiZW9TPKwJCi8uDcP6oP5FV+WqCJG0iOiMRMJY+KA64vBcyy+3j//yKbmwMLvP
CjUGtYpggciyneqPlbbTqFfUGH4utxPa9slJIMWBxuGKV1y1PMse42Ecp06H5VE3nUkOYT1qHL3M
fZQqnCLGEF8tvvYChrTiCTeyaoLba1+6+thWLB4+WQfh9tdzY0Si1dQEk7BS/qSbz4m1FWW6EnGt
2ZhlH9aUGQm6i1AeNXNbxfgcAKY+dvb2ShaPycVKZjdg6EDwrleoF7M8PrVMMWytLZ9v21hbyaw0
bjExgfR4z5xeOPXpMxvOHfl+28TaMmYPfzikLCcCTJD8LWTHCgNdtw0sZWr8XVQ4ty5PmmbefiiQ
DVtGh27FdzWQfMXF4P3J8uRtuG3cRgaCqnBHO/Saff9w2/Si+7iwPLtnxVQVak/49mEEu5OoDXoz
t0HDW0TmJOpr2jKLW3lhbna5TIiT5LKJhX7qae+lzQD253qfbHkCA52ef0Hlzf/KWQD+ZW/5T7pI
mQrZJJPITXJy2rEGM524Ve9HCHmQQJbAzLkaBi8FVpdfc3aBRbmIDFX4XGRxpweyEzsNaPLHN+TZ
AUeMq3tMOq2dobWtnV1pITOmOLdg1TgPrg6l8LZyBCSHQOS7LLY1Z9woK/d7MeC/XOnsgktGXUqM
r3QM9CDatwHmkB+j7R/AeLu3Vlo3a0uc3fVBiybdaHFYo/zDqvdVuBKbLPoSVD6RNqGwe8WPC17+
sCoYplJz5bc5KC8asX6AA+P2jVvcNCC2LVRGVIOj3b8eSKNOyyzvPo/H6KXo+ag2p5/ksxrjSwQp
wFWqtaUDeWlxtm+aUIq9KVAM9iTNXkvKY1oPKmov7V2rr5EZLjXzkMT/Xd7MWwpKH4tWguVB8dcO
KYZCJqBAzRdZZx4xhW3cRRtinWKj/qah0y0SeeVt46uZX/i/P8CYw/wb2ezNqYMsaif9zuPptyR7
Zae7FJPIilS6krRyaviC5vb4+ASIFbk0+Ty9SalWGkWIMlt5AOx1RzdKgJn31arFshkTpQRULFFw
mh0bKc0GQTWAs5YDnlp3G+Y3W3mVwHHRDBaB8T0F4LV54S4m4yi1BCDeeEu2yqbDaprt+tzC4pMH
xtB/7MwennyknZVxsDAvLfNhnsqBMOXwIzvSTeiHZ94kHDfaT6u2ab/iK5fu+aXt2SuUyG2aViNs
J+rbgMZ2o+UoE67d86Vbd2ll9vCkcjzSsYUV82l06sLRE6d5GDa85Rql9tjZPbr2n7XlfGV9S4/6
peXZA9RH4IdhOuCnE33R2kcL2kuCcTZFjNbp8oqtJZ98aWv27IhjnGgiX+XEzipFqVUYVixcz5oh
i7s0MTv5FLpm41TCBJfi0vayN+xp7Wh3FbIczCfyNr0ar0QqS8uyUBpE4RMVwqvymcmibDJHoB1J
lBuBwMDpkYAnYMVVLVoBVB5TT2hEXHUh1JKktIOQNqSxvtflcyN7K28Nv0Vz34RO+D8GZl8nJZme
dhMMEAzpSS5G5lx1y3zZB3Ojv+b6lw78pbHZd2rlShcM3n1nAohCoAwnPBWJ1QTSWEmuUjfTiuNd
273Zs6ZHXQOAAexZ3TO49cBf1bi392/JUVyuaPaW9Wj0qV3KLSiD24fTqdVB+qBnv26bWXwzL+zM
y/qssYaq5efAfPpTOO020mPrGjsgeoLV3szyvnFNMYzsoMU+d39JLiQG+UT7/3G9sVv/AMYtRJBY
+Jabvawsb6HejnHwvwb5D7oIwc0MXBRGDoOY3YFSbuqDF7/2OCP1uFkdL1hb3cz5DY2VTaSFMcPc
JtqJWSsZ06I7ulzN7E5ZQxbVtP7cPmv8nDwxRAA8p0/OgBiaY0/rEdxiJevS6OxujTRWoOgKo2ru
9qNdb7maJHvjg4WdJx9epjvetfzEI5/W0J6rK55dNLkTjMLkK1aDMBAfMPALzdPQtUAZF4iu+C3d
rY1hLZsEkAdy4wbIBObIYBaxAgRLeMLSbQqdIMnO700IIkbo1DgoInt5kKyc0sVzAyQtYJ+YXsI/
Xw8pvBVoDFULYaOZOKI12AmrNisXYc3G7Oj0UWJJKOEi20aLcJt5gr6zHNCqgSQ9NSF/9G/wpYv5
BvpA/yxsdnT6mORVHMJo9swTQ8DpS5tsTDSBIZ0FLI+99vHkxYdAARRSBIAWvZLZVqaikIDVE+6M
x3afr862FG2Ogm6c9B4vKbCm0x0IhNGGBjnXd9Gw5YArnmStswqQXnwCL37MbM/1aBzqMMePoX4N
6GS0+wAZ1Zbv9b9QWOFdmav39sLYbK/LnE6MtTAGCjRnOCgYX1WCeLPOs762xbMrCe4UQgaoT0Kx
PrYF+UQxHas+1ezH7RPLf+/VejgoEy0CBRrEs/VoClOTloZ40hVwSdoZycP3LJzSgGl5ojtVqFs/
O6WKVkI+fkCuzALjxkHCUESd9wgEjcVhUfDVdeCTkoDah15eRL7dXtzCbURbVrJQaYWpKyU+IUqN
FlyqOKbhuQTMpFnJAPg3+LoKCezSKP4j/EI+rHP7F89e3FFBiCaDALSlngo1/t5rxR0LUUhGD2w0
2QHca97tJS1A5yQTe2ZaaE7xVvrsbdchct5VMoQMhfoB4Dmbo4VT6ORGWz16LKx38WOAn/lX9AzX
mSPCWOgnysBB6+JVyGxMIcZKss/Bhz+42qzz1NSG2kVRHvD2+9RJXLmwk9ABT5EEVtSgWpsgvz44
X36DMeuadnVuZrlegIIG0B0xJ9sBrBSlOaw48oUvC9kQJAfY5gVK9C7polIFLMnRhHG4Q/gGZkK9
Aome0vV7sYxir4I/disiqK+3P/D1vQcBBto9oMxHt8ecN6FNaZKEIYWCXhyXJ3BMnjLW7IfQsofC
DG6bWtrLC1PzDnQ+4N4kaQdq5mQAhanpJQk+npK4t80sPPWgfgG8XcK/oM6c+5gUEywtUKfkM7ow
qIehr2wDZpan0G1c2SfSvboKj7i++ig8AJMMdnRe6JvbhGqvAvhO12IK+2TQU7KmC7ywd0DNqZLF
k0c+G//16istaHpYLrQOaFLAXysETUl2SZ6unMOFtx24GaSnCj8SnNjmqx2rExs1SVoIiD2ATszc
YRgzUI46s9VXzO6ipVqt5FwL7bGvFvnVuHBqcklNmhphi7dd8fM3ZWN5hWVrKHnVgZSuuLOF0/5l
ebP8K8qHsOwUrtRYJi9aB3JSLQGRXbprTXVtK6+f7i8Lm09RNqI1DrTIoIIhCY+RLG1aQYN+8E/L
7NxEA18QeAdT0/iW9tLb7RuwdBgvPuKcEqBB0hyjBQ/W96R2aXYa6NpQ2pIFQKwgdwDYE57y2TEB
eaeqg/gEynmJeWwzdVeV326vYenAX1qYHYsuD2W561oc+Ko5hb3uKEYDnsPi8baZBdwdSqwYiwQ3
lAww+hx6MaVdKJG8xWwW0hCOvE4aDAifDAxo8RNolY5eueqdsrK8xYsGIBWfdQNmAYHt12Mf6pGe
NALGQweAf/ojlwYs9wOoG5zalt06ENUV77v4yS4MzsLWtmlVVlEcR7P2a/IYGmsj1otfDGLcwPZC
hMXQZiuC45rUSsRFFiNw/caopUGLuLOeb38wfrJmMRC2DKQdEHCWMaQ4O3lSI8QjnHALps4Mah5H
NXpWm9EFYTNmXdZ0KJfcxaWx2SEMaT1oaoGLZAKYlbeuGatuMYHyNJPc28taKF/jHF6sa+aZ1Egf
+0hCVVDoxNKfxlh4lDkja2nqUFMkSu2yEijtjBW/q2QAy2MJNvsYQwxOSmP1TgOv+YZoAA8Ngxr7
ipSPDpuyj3LshJUodKG4hBBXxHfGpO0Cy5op1UyzEOpCqqNObLrN/dCltgzBAJ4A+qug8etqDw+p
gVzA2A/mcOYhaAusF4EgI8b8AqjFcLQNuB49DZKgGViVVz7E0jW5NMb//OI5ysUuFQsT36FpJW8A
I5Glfbv9qZfuCUQ50ArB50amMIuoqcJELbPgOzNWP1YS+y7Kk0/kaE0/cummXNqZrQQ87kNrUISu
XGdKsHVwR9idCIZTZzDsP/ptoO/5H9Kua0duXdl+kQAqS68KnWZ6cvD4RXBUlkgq6+vv4tyD4262
0DreGwb84DGmRLJYJKtWrRV7ubGPSm+1aC2GIW9UC3QqcBLM5wUmth9HMtrQ2xN0Kj/YNwOPdEEA
yJrQ2BShGyib69O6tHCQkwetFFAPYJOQwo+pWJNVarBXa+YRGiNPdNAM77qNRdcHzBdXPNHaf/Ek
YeD6hJgJAI35W3oninOlb3i2id6+DLx4ayX4pSFBihEdrjb4A3ApO/dFXSsM4Fsy8IuNLCDR+B5V
/Ns/GBHwVmiNwOMYVqQHjlVjDcdZh8hOWH/TQnRj+PpRfQRPY0h2/RpVy5LvQ2EEjLcI3QDxS9F7
rBKTauIa26YWO1rcGbbw0eaptMFoe31ki6Ywa3jY2AA8ylVUXUlz6vAWySEebYyiCbkxAl+ZPlw3
s3iQQxzLAWsaoqEmQ22GYtI4U1JQDhih2RyMA7itN7g+xKFZbt3HKVjHYi8dS6cmRYbqJEbxUeGz
OSCDgYaMAx3m0B7RWVWA2GetnrQwOpwyOGsBrkTfMyCG56bUeZi0VoiCZyALmvaC6gZajCEeqc7z
GBrQSVpLDl+GLcCuQdVBcCUDvYIsXlh0M6nSDChibdpT+2CyRyO2vTr7pri/V5bu8mDRQPGKTApG
CHYpWYym7KqiKgjufgLja98kAXgOvGmT7MjOWYnGYLO5iIeoyCFqgDkCoCzoaJ3PZBGpg1KAFMSv
OwjFRMMYfcH1vH4wB4VCjgGNcZAtyW0aFq1D7/loD+jJqqFwU6asDEH6be80C4pO+syawBp513iQ
nadfKGKSn2v1L6VVvuix3m8UzO/r1CrqLYVEyIHZbPJcBmEWhabDozMhze5mZo1GszRUJx3atTNI
SxXwgScOtCx40HHjzm2rX0NqBh2dt6wpH7Qch0UBXvMsuk/BEB6AQiKYwCTZFeA2qfMNJMI3eHlk
Xm0iQVPMYZ5S6tWtutPVOcApsckTpFGUChrlkaeXOL1j028Gdpfp9WPW/B7qJohwlSPQCADneYCW
iq9a97XJise+eJo6zZ/J7x4Je9zYH3qdBwMJJ3BYVW18W5v8WzfHPng+vUnb9o0dZBQ83Roq/5Bq
tkjntdVLEVtAFqUksGY0VJoMdN+JceumgjhNm34XDGmJudtk2p2RogmH22ACRztF0j9AV/suoePO
Mj+azHgfVWgwa7jmthlszu3WtN40O99Aw8VnA/XTCqRJWhKUqN4kcdBDRUCJ3LeqLn9lOvNrMKar
dbLHf9/D+paQmm67yKJeZCeQX+rfO4fuTA5f6NnGreOjw+sfitKj44PcoHLiFY62M5X22Fo/B9f9
aVD9lk/6AYTY4C2HUBKztoDlbFXlwMr5CBp0LwZVielkHhhStkSlt2NdbtABYXmj/dqT6Vbr76F6
8GO0q43R696cOV7VZGHDsBGxXhV/dLT6DgCtUhCmbw2q/srn+q6OhztS/p6hTMeM+tiPE4jE+bOu
4a6qVDQLYiX+mpux5beGcowhP9DXyWYYTV8f4Hl5uY0JOMwhy8s7N+jIR5EoXpGRrWFSf4rGPRjN
7xpbv8tN9ffA1B2JukPNQOrNdH6T86zHtZ/uM+NtakHkoUIUxZjAaV95Y7YbzHfFeHI6eq82c0DQ
34wk93cwW+3VcTwSKBMNpvkLzcFPLqsDTauhVATiehvSPnbkgEp82ipD/ZXbEEXp0ZEVzXdDNr20
TvFtMvmNrdkBidUvrTthM5lohQFdiZ7oAVRW/CJpZo+5BPvCecmgMzMxyyPkA9f5yusr+17HlDD0
W8W/cWGBZI4Kcn7bT8sHkm5j9zXrfpfIxNe827R60DXx1sUB44Acf+gtrNxPo+k2sQP10LYJXK1z
N7Oi1gBt2/TW7ljsmWD4uUniigdRMzVelhbje25piq9lRgFUJpotGb61Yu0XNmZ7N4k/Gt3tbjM3
Aov6ZAW2wr9NuepVJHruVTzrynhXjIj+aA4vIePlTaR4TXTl4JrjrgEFkKdm023L3OZhYsAKDqV6
RISnqHu5H0bpeK7Rx36dFYXX97UBuaXmZa6hxmTkN2YNbXMF5XZmJk82MwDspRAaLoFl8FwX/5d/
KFV1U6RV7EcZrYLSAIM06YNmnKe71m0hRNJNyT4yGdiq6ADpBZK86mp5a2TqHegXI69p6o9RscgW
BPdQoer3cQRlHBuKfIgiQ+mb7jj6I+jx80L5MTrYd7l1q1VwaDQdeNFMwoilfmbrIWqXPhoB7rLR
3ozKGORk+mZPZDfayo43BlKA5R3SJh9OnOxRhP/O+u7NzZFl9ZBxGiHgoP+cFOh92RMKr0VZbesM
Smc0jQiEm5z5LrOMN5S3we4zMd90QBgh/iW2s3uKBAhIVprKA1WBp9RU9RoTaj2Zos8+OuvKhxR/
QxZDS8OycxyAZ3C2QC463RlkfgHseBMV+Ta1oXQI0jVt4M2Bdyn56CL1sad9kDjWM4gzfIJV3EZu
a4TTzJ74SEBQ1RMh7dFBj2xizKtZ8YZmyxqqSrgd2HzGxleVY6KwvdJCuACNfq91rddehCxj0KRu
t0t7xj2bqiX+UeHHlM0fFSWHTDdYWDGw86LpAjI8jkf4GNQ9rX3ctsugmZQcJ40ebXszn3CsWDam
OIVGkQ1XSi3g5kdcNbdqPTM/UTU4mts/sNZ4xmRG3twPzySeDyOfP4gWh1Fd3TOi3ZppvkkKbWOq
sfJW8wwiFnH1dWjnwkMxHi33elOCozajEA1laq74Q12MN0qeuVA8SYabdmLmQ2ay5DAQqOdk/fjU
E5PxTZQnaXoHLc3pS9Ob2BEOa34RcfJPdtGGTGmsu2Ju43bbT10W6Ln6wVOrC1I+QAcr/RE1SJEn
sWkGI+SPkjCeC8o80k7P5gw9C+wtKMDadrEFVRNaGKCXMzzM4I30SEr1jWvVaTBUxgiaTMz/QzrG
P/igfleq5K4eVOedVnQqNzQp+rCP7f6tKm1QaiIpiqPb4YXml1nfQ0Im4aHNMjzZ0GjrFRaqPpPz
MxnN52HMi02RFjREEBi3RaXHEP6h6A1xFZzJOlijClwm1EHld9y1qe5pTapCZIm9NilX0Bbgspn6
tqK5N61Jk5fE7BUlKHolsm7UpEN7FavcTTaiYROtgVjiHFJSrpLp2y4tX9VSnAxK0sLzDEhiqWbi
JYz1tg+OoyH2h7aYLC9Fs6IL8Lk7xq4/QSGEQQluyPVbWHHtmy4BdQminN5vRz0fbgqnvwWeFXJX
Q1p4dQ1RqGFQnwnaDb4Oiu0m24zpqE/isQbqRZe7jsfa2sUZx2x98mHehIyojqCo2BAQcbFisVco
yZxsrF6r5nsLS/eU6aaRQKapIsmu7DJyr9LJDcypNw8QM5qYF6exUSI6jgUO6rSGVteksP5egU7X
rlMZBzlATC3oStSD8djSIr5xE1rhU6BPgrJqBk0jS/uGjriEeJM9OC9T1REOkh8TIkFl1Ro/bAw/
7KB2Tjwoxan7AtI+jWeanAQjqEhRXEuyECTQaOLLmqAzlWPH2rfBGR9qM8L+H4ufvM9eVaP38K24
F4FXB/J3DW2PGUdlzBqOrT4FXW499OI5goscxGr0Ow05h44ZN1lmb1JSfUeXxSYex02muuhcLSq8
00qe0NxT40bLvcIg/aagveZD+xuYAts99Hpr+mOWF78MFtX7RMuUdFtEmelXFnWDKIIC1wfHHi1D
I3WSdGPxOn1Apg7oa9apXhJFH9BjVIwAxKsp9UEMOAxeE7VxFjC3VEJ0orIIEvOT+eKMVlyHvR47
L27uTEGmpSzUchXKpiptV/Jpl6/884eB9JqrBtQ5Mx17vuH01sItbs7al+svnctKKkxAQhTvU1CM
XBSmBy0pWR2n6DpybTCQKQquDnHJgVHlkzczKw4to1eDGU/zw9Dm1ko9YunpA9ijCjwisngXWRND
ZWavdRYgliaNKbJq2ZD7+FK2bceRdkFr9O7j2JI8UGOXroxdu0hEGXjfYexItaHpBe2P5w8vQnAp
SCMh6Ob0cCUdQm0z8EcblpT2F4iBkZdSgW5rbiExnjZFs6c8mqCEV+V7vA/Vu2pOeuwEUDq4XTe9
zJNuvThTbAG7544+NlgEfa4swrMjS9wSqbapM18nCAX+uL6IFwkNMQ4TNWL0AApCc2kcRWeAbHLG
64JpN4pibafxplTpSjnuwhmFEfTnwwSeqNC3OJ+sdMigZw4fR8b7PXKf6LSyGhepCwjmIiGDpRDE
P/hz/vs57WrcLSvuwx1AoIa2OwIJxa2SrozjMnGBAqYQ4wFNOkAfjkywrA2GVk6KAzTQnhxywfIn
CDdBH2GE/09Gt4aCvNhjkkExsydJGcZcByx42FTZ/pPAB93CoiNoDQu14AVn45K8gJdQnzUrVFk4
/bAoAR3dXbaa9lnwgjMjYhVPxoL6uc2cNOe+BWHP+0FQwKZjMW2vO/RFpkeaMSkZaFqRqsVQEkJN
W7ulcXmcS/rGxhasnfqmbay/TQjC8UBgAK5kB3l30DafD2pK4jHLXIv5igXukqTaOcO4mUxtJZxf
wg8kO1I8T1A5MfQcK2QdrW0N7e0ZGQv0iPFw9oXuBUqKbGVoC+t1NjQpUVwXaCVhA4ZWls84qz3d
VNcy3wt+d2ZCcm/Dnacht7GfyGMXVvvsJ+gffGs/Ps4HEGcJRvbsuDasi3NDmknJ11Xc5ZkuqHuj
CCJo8a1DHxmD3FvvEe2h0da6HBZi09kQJa/XR4pHp4ZZtJAkMJ6HAo8b0AalK26/NpOS24+KnbIE
dw1/hF5IQb/kOaCM1ffre+sStyXNnZjbky3c6ENeTR2smAAOmhAWfSsPbIuMNPBv+yEof9aQijDU
v6dbkuxKB0gLdcqmnuAnqj3fqFWF7AUJr49tZQLlnLSVUW4Vlhga3836jmb7aK0RcSE0nbqCnIR2
GK5TrY5RcL63oI+qiPstu+vM9gClaP/6eD6rHmelsvM5c6WIYcZ6y+YRA9Ieiz3d0wfoZz8aD9WN
6Ebp9uO23Sbg4fx7JKuwi3ZL4DcQDi+IoVnTFg74/zj6YFI8mXaCxL73KftE0a6DWRcnFdQqJqpz
LvgTpGG6ozUbEJbGCRk/9ekTbT4cvOzn5gfvH1dmdHErn5iSAiIbiR1Z2gB08D7dqZCa9pSnzg7x
goMQM/pXiVc/Q3X8u6uv5PkXI/GJYSlM2upUJbNNmE8sb3B/t90a8mZ5EiFEDaIo3AUdaX+lqWOO
6oxMR5t0GTIIyh6LvNFScoPet69aPPw9f4HwEhusPwLWpl/osdCGzFbXANpW7M1Ns0X6CImReM/2
KDhtR2WN3GVxd0P0gkCzCY4pc0RVCkXNBn1uoEp4Kzqky5rS43+t8SfGhBYwHVdEAC/layjFnZ1m
VGV+o37ow6ZD7YWoayFYXCjkbY1OAzy6UIbHX9JSOTXS0chisU+6NL5HBfxg3plb9kC3bO26K/bO
hS0Uvh1gKIEokhHySAKBXsyEhDAor3zFA/Xcs+jVBuNtkDyuBY6lJfocF7isXUGxe362TI0DqV2I
iPvwUM9JfhIUeEZ9DUGwZkUKF21WdXnZi0uo+96q3/mMvPkaE8Ml+hCOcDoUKVC0Zdr3uniPaOhE
0YNoH+3crSDoK1abppd27qkpKTRQoFuQayyYb6NZw6FvZrMfS+TFkNxLhzXc9trkiZ+fHP8pcrDx
UGLycpr9tKZ0Xybo26zt8HqgXTbjYKeiVuQCQXduhnTToEQlpo/SeyV9KeObxFwpsK+ZkG5lNmWF
NgP44M/sUZ+hM47+Eusf2NBB8gudCMFAIyOMeA4FGdcUNtx7V9/N0UOtrO1Q4UnyDtWRh0ZZW7AJ
yy0I9jAPhh3j9EtulWfnoO+sB/0u3kf3DVS7ut28MqRLYCM8G006pgq+FJy4Mi6h7Xtq1rqLTXoc
f0TboNsK+gazD1o8gH2OLsA1k0srdWpR2rC6MyITTvEChmjTLm7aTcdRECnW2uOXnvbAw7gQBEaO
6FIWFlVAwHxsnBDk8P9UGNBgdtSN+6kryLdue7/2tr/E/YjJPDEp7V0FfjNwDZPZBn1gvHU4BcGC
KQgFs7Dyx4/ru2rpEoE+AAG3wBGIpNX5rsonG3CwXtxe0iLsom/NPIfXLSwtlfUpJgHMD9AdIlad
hIembBUHlEAoRXelE1Abp7hpu/t+NYiLT5W9HmyoYAw0ACTC1jo3VKddpxmVKS5iIgNj7YXK2jrJ
wNJ44OOAFOEEvOTl4ri9KKDW5P5Yv8zdz/LHsNYIsvisB4bVAsEjqBkcmaCTdMNoZcMMF9gY28FE
57hoWez9WPMMA5g2oRyxxvi1+IpDYBXDEkT2MpIbCfGxV2qMq/0xHY5dGDc42qEBHzYbIApCoaK7
DrhcmkwHhBeAl6L7BvSL52tmdCh60g5GTRFrTe679eQRe42l/zPiyb7hgvIOHTaia0KGQA+kryJr
MOCEv+37ERq6aOLZzF9Eh18apsdop5ehftB/V2H5rD1d3wBLW+xzbNjXFnxGusIMPTKRrETuqW8B
pHG7GvssebtuY2keT21I8bBD8VDRNMxjqtXHWQOAgzwWxRrz1mI4PDUjXWEwhwpH3wj3B+jWaaG6
62+iWxagk/ig3Vh3a/qWFzOHHDqiLvibxY7WZOg/8LGZonbD5JcV8j7zG0ie/evzdnkpk0xIuQu7
BvhfNbvJd1DIN+JdzJpd1zKPxTeR/QJMmsfU+6R/idmqrIFYkzOfBC0WZEkhy4djGpLqku9Paj6X
E6knf77vwKXxBDAfUGEoVyZPQDevkqNcvFPPzclCFWnZN/1kwFxdgc/MDBunQoH6q+msEB1dRi/J
kOTvbTeoNJlhSLwPRPsz29L37iOFEhpyDDUuIGMXXl/GC/eXTErubymmYmqjmErqgBhlfqxVD8Qb
a+nWhRXDPUAAPRGWLQTn82jFamTDW5Cn+wbak6DwCvD7HQ8F8FLExrWbwMKCnVmTBhW34A3Johpp
marw8sEKkIBCwXyj0b8GokMO6XRc8rbWm7xRGFX9JI0Uj1kEoJ2G/23iWDIi3Wu0epqsNIaRnCFP
YqKf2WmD626wOGM4/wXxqG1eiD3kQNX1Zl2p4HNxfnUG+KnMeNDA4DcdM8fZXze2EJwgRSTu2LjO
a64h3Wtw6Sxz21WIbynPVYss7vb671/w6bPfL0Um1WVZ3OGq4ddASgLz65Y3dqyuxT8BqpWC0GeM
hQOg3kdklLRqVm07dCrytmX2RE37C+AG+hjSZpc3PSAAKMfkeDesdawtTd4nbet/zEqDm0ylHntK
0GeOi2GLll81Tr3r87dsAjT8AihNkHw536wNQNQaTWDCISluzyrYycpVJdelRULz4n+NiI84udyW
mQawYwwjtMoBPvBcCsmPeWUkS4cUFumPFfEVJ1bAsGIIzDTxc+c/cQewQdObQ5z36z0wYmIuXeKP
NbHLTqxlKMyOBpsJooFnPU4hKMg25ZaGAFHOIdT1grVAd5GtQGQ4HZ60k0BPmjhONImdJGTNbQEa
drLSU+amBRwIRF7GmtjOmnNI/je3tWYAzU78ynF/A659pw55+O/8Tzre25nrFm1hgkbAHxvafirr
4LoJ8ZVXVkruckbhPuF5DhNT9BABofWhjcq06arOCVK1Lr/o6CoLp7zZXDe74vRyTq6ILDVpG7gj
KgmpN+nTY8EhvabEK8Nb8QtZUb3iPCv6AXawxb2evVvTtJnL49gWTzoA2NcHtegRoMUGVkCoPsgP
YatNclXLHOJHdr9zVPaoAAd73cTS8SSYt/9jQi4mGbmu52jyJ74xu7sMAC6I1d7nza5QVxbo8i0n
dhTCnu2qQKNcdC7qrd1bNR55Pqnu8nlvPaIKDeJ+aDql7/ktqpmC8AfBY1Um7/KFICwjg+GCltsU
3NHnwSOf+8K2Gx2+wb2J45FlQF/C9sn9BHq1ACqZm9WiwaI7QvIHlR5orl7cyiD5WeRz8ekmnrO1
0PwF7LnzYIcAK2+Hfb/lRzuwVnb3om/i9g4ZFMB9QAZ+Pk4aRw2NO8SsSNvq6mvkvHXNjkCjz81X
HHNxeH8smeIEPwnHYwR0dzHBUoK+Br0D8Myadoa19v5fMyPdbS0Qb/BWg5lJPRb1oahvEv35uv+v
mZAutAm3YgNdF7jRVCFFJT8mgVs8Xbch5v0iJJ7MljjcTmYrzc0CN0PY6DcWGAXG3XhQUNNsdtfN
rA1FRJMTM1keZw4HENvP5toKSjs+zvr4SqLp67+zI77jxI7S23pCCthBRzB6er3GOVjDj39nQzrv
oSrsULQ+EL/lxxlQXEf/pq3eYfTFs+pkYeRDPi7aKRIz5gy9unGi4cCUuQuagld6MGrlr6JUJt1L
XNGb0jqNGTopGx/aGVdRiCNkuBJo8W6emi/qULavOZ+BOU/cLj4qWaHdQz4PIrLovdhpKre2rpYR
9IM43ffErHTXa1qC2sc0Nb0RaDUr39H03L5brKip3zXz8AWtElbpzSkA5p3dKJA1seImKMrYOhKt
qLysbwAfVxxlhatx0V/R4SmYu/CYkItppImHnMUjrnYdaoPNEDS59WRUGniRlDte2ncdcNtJP778
gzU/MSutuelS6sw1zM7Zt6ZGnxRadvrqHzzLQUT8Z3DSmiuOpqRkghU7GkOesE3SOzcABa6cq4tH
94kZ6TKXO52SGynMjDY4AYt6j+axf2lCCvduOuDKaA+4ovJvELls0WRzfUFWxnBxN8g03swKDNAk
nKfvbvXt+u9fDFh/5khGmRRl5FqDmKPeMV5BTBL7Y1luW7dvVgayZMjWwE0FHCRk+FxpMRw3H0dm
YZ8bEAdFr4yOpHW/Bu1cMyIth0X1KqkhKwcypm8tml04ucfoVkYivFM+SgBCUAWDK3pSZVgneLzy
nGowIhRsoHyEvG07AdAeeUOe7K8vz9Lyn9oSPz+J861mpEmcizjPj41zbzQrJcHFCTsZi/j5ye/n
bOygBIDf75rFxu22zuz4NV0DjKxZkaJK1KlDBN02OLGa+DaFflMVpvnjv5sqKagUukIyp4ARS3/J
QQfoGmvlTHHVubbwkgtD53kE7yAs4FHzW3BVikJ9cpP9D4QTazMmObI2JEnDe6xLW5geV8aQ6e2x
cv6aERi38hP3MqQ7ZEzzAlTfGFFCHrTsu5G//IM1MYVkPHCSlyWO3MoHZjU9ntMl8H+5loAjutF4
eN2KcJ+LdQG23hG1WMGvee7EihY3JdTI4MRKMJFHrnptroZNvippsbjzUcgGIF9U+mzJxbQ0Asm9
gxYd45i+WQcKvWrFrwfPfnUeUIsNxNsJ3JP2nq9ppS7dkqD7/V/LkuuhRaCf1QmWQdLm1YTsoDZ4
nxgGWpRU24sIFB2bcmXxLivOwjtOjErzWrsReojEcKdD8qCFbGuHyRuYWQM0hAVrQFvxyy4X8b8j
dCRX1NS6s4xazK3e/uSj2VCPKaO+K9z8hz6UPyDXq3tcn+tQLaPxn7zyYRvcnoBno8guxUHQMtpj
2cCFckB83OiWk911H110nRMDUgistRbNXIoY3rRFNzlEAzx3RJ/5HM4/r1taDB0nliQnnZnRz3GB
oUT1j3He9Fz3slW46OKWOzEi+WMNdvk0HWAk2Zdv2hAUL6ImbHxEm/rW+mKAPO2A5tGNvhKCxXF3
4SQnZiWPdFXeZhHYiaDP1FVPRqtQv8y7tXvjyuDkl7XddHMf12Jw4Lfoip2g7J3YMVrL5F8SIIsN
9mc4pvS2LkanNkBsIeKJ/cxr76sBNIm70UEDAUHqW31CyPQEyBEzub/uJYsJGdBkIYqJSiqU1M+D
ZoX257xMURNxikAQaqKHrwKLderrW/4GMc71tpHFeHJqUhruaKJ1vxMmeYDLkw945c4BekGIhFTb
ZHt9gJ9Q3jNfcQngFui6UkFZSMDzej5ApCyUHlUaaKRp5QG4oGNJ0tQ3WOwn7N2Jbybtl9bv6uE9
GYBmgKCTNjK/6G97cpjt7HmMBk/tQAeYH93ugybIk63XzS/2qvSN2vk32syimT3jG7Wt/cN6jHf6
Lj2mOEmUrfZD98sgXU2qX5ZhJZtSJsTQhwh4Q9jsN6buW78xMHCpYmaELrDoS+Kvaw1DF9tWMil+
fnLLrIt+BthDLEWBzBvXwnJYWe1FCziTURlDvg+V2HMLPFaHVgHflU9Q3Osb8Ef8vu5OF8eTGMKJ
ASngkTIrI6fHECD07U2zX1Qjmr+PSfai0rdSf6U2X3lmLA1JcAaBthtI5Iv05WDNfaWLI98CYjd9
TEFIcH1IawYk58uHuk0dceKqyS343oxhZcrEnEsbEDVXC3wzAAGCmF86UwsVHHEFocACa7/SqN5Y
TuMN0UcKJpIWVOTXB3MZXNDDj7w20NqAhJCLgqVbQm/SBrEKWp5MF6122EmvxQ1OIhcnUbxR1tAM
YptcjA7844CIi94+OUHDm44RqoBlY4ofTdG/QB7zzAxpDZJ1dNOoru/oR1Iei4ZsHCXQxjX83PKI
MWrHNqEuDHD3uc/HbqPqqZ7jVWWE0RY6kBt0F6Te8IWAlTgJ1zbxJQM6bOkAqEK/0wIQX3736pS3
tZk3xE9bc6OjbErbl6bKH5gOrsAO+tc/GboAS2X0tKjwZrBuZNXzXH6L+t8JZBtBVgaKL0sLXXAp
xcZ3fd417QfTA1NB2yrUE647xEJoBe+bjuwfDlghnXQ+O40S5zmYJ7BhXR6AstDXdO6Vib0SeC7P
UTErf+zY0jmaGzwF9TUjIC+bQlFkcEP1CZB09KORXeH3H9eH9TnLst+d2pOOtY7mg1KWGFc5xHva
2ZvSBcFqn/hl87PrUlT5bk0wF7W9BoIS3Qe/Q+6xqsbVefIVxQ7UnAQRKtIWP+Bd7uU4E+MERDMp
bh7Tu64BOmt+N9S7yEK3RXevo6OeRr+07MPOKrStr72pRNy8NhwpCLkAHjrcwvRxHMym9dpMqd9n
z1GCf0Eid4xX7uELQe9suaTTb3DUCLUSTJ8DbHBUQbyaBNdXaHmfnHiEtC+NksxQ6/r0iGg77puv
Qqc6DsEYWb5W9y4EAvsbFsy+6fev2U3/NRlCkIvs8+B/UCkR3idPr2GIZgwTfoo2g/NdoFa6ldcx
7v8ZGmfsnQCSQd7ilv994UMEIvBCA5uKMiYag84N1ZyOJgTVR9+lu5qz50okkZXu7zsXwZSmgTIN
KB6EPNCyn9tRWGzpnepC2VfTAg4mmGwofEjCvl5fRPG50rzp0HaGvrMJXj3Xlc4ulscRhNGcwa+U
+KMfq8Ah4wpqbNEENFF1wdXvoih7PhLIw/OhqsEDbTaT786bqUvC64NYuuqJhCsOCBxT0F2VYqBW
q5R3NR8/G2aHbzPAkrjii6acqPC73oNgx2pz+CXoX6zQH6NyQATcjhe2BqPR8Qvw40IGLbtP/fdb
hwcaJJErf42ddSHUn1mUZtIawRGtWAzUivkBKrDeON/37G8LbtKopDg1OrqJXi2MykXJgrrf4z6c
uLMSnBYHgmo1UuRCY1kWMXKjjLRtnI7gD21ikLLoL4rxXuXmSmFv4S4L5eg/ZqS9WpIyp6RPRnTT
AXG3i7fmVgfP9NoLbMnBQRiKmwI875INFdDdCDhWYLhAfQMOOPJm6XR/3cPXTIiX/MnDYqyjwuEu
TJAph95K7sa+Htl/m3TA0gO3gG2EahzAxlLIsRRLa4vCgnt1yXZAcAtGqGys7NWLnAOMuATQCw0E
jRCwEq5xMhIg7MDco86jbznlpordgNDudS7tcgcBCjP4+2k7NSZNW6rQHLTKMBZ32cGilIY2qWb/
upFP2lY5huL0RgeJuK+gd/N8SFlnkKJysDhUM0fP0aqd4kygu7GKFKRK9mupl7/GTrntVCd03PQf
7KUT6zL1fWJoVupYsJ6DdyjPbmL+xf57LKFYtT9DlHsjjKLNus6GkZThgJ21m9xcw64uXTB110WP
ADgbNJxE0o2lIlWTli3czzpOoeFn48O8s0OoI0Db2m/n7f+A9FvaVqC0Q6st+lIdsLCcr9wEqHY7
2vYIpPbwWwvTg/VSeLjSgufoMHnPa12WSy8ZDPGPPSm4akMzNmYEe4ImWiDD5504pGyEpelmzfkX
gixIPxCQBPkvulok5x8A1R7KDMYSK/GsAW3Y1reiWIkZi0ZwJqA3VQdZs4wa08EEZZc8wqJVD0b1
NI3vWb/i4EuzZkAtAM0CEHR0DbnxcUoBduv0GVehUN2IfpUkcF70rWgDioPy/fpuXnCJM2PSrM0g
6iHEhDEjaTzN/q73zt8/2M4sSGGWq7hq4XEy+KaRBz0o/6gJ+Td3fvx3A3HOfdvhhqOQRHD7OsMT
ZRte0xXoxtLan66LFPe0Xp1BTYqpimxkH6BBjxPyRXHM178fCPwLZ6uD+j16yM8HUvOWtCyGmbKH
gJzlIdr+gxU5tSAPpOGqQhCycedBApV6vK+PJqufro9jKcBBrQFtbeAlxkErRxsHAJ8KMIfx04+h
5baphp9JBFJzoYpHt6X2qq+lC5f2zplNKeIoid046QSbPBDS9NmmiQ/FzbQhQb5RshAl6pVBLuwf
E63xgntZEP/I+MekjYpCa3DbH2w/etUOiKqhEzRAhuee+ymWt34vFusjHcDoI0YKHHhLF7Rn0iCr
Gk3XzAV3TXzX7tMDvWlDa0Nu1hJDS88MdAbCU3TRI3jBBzE0A7X7zp189VmwWJdhudVSNKeqvhDD
ZO/K7Zoq68IWAxEEXhl4AiJHKqeixioCxS7r8YY2lA1ScchUoLxcHq8v2sKanVkRPz+5k7VNFJl8
hpXRnUGFDD0sxVjxi4UlggnUG3XVhviV/ELjLjpsBtbMKLG2e3XHsUTJbv11vjQSjRC4AVLJKPlI
O9llg5NmGcwwDkxXvqXNSsy7bEVAnzDK70iR4xwHw550S6nBhjryHrx2hpbe9yWSANaXIb1TO8jl
xlutqrZm7hv9MyFridglX9BR+sf7FvfzizoPzVHmcVq8ocXlwYbsa+/nYYJCVhdUlsciL/bZ87ow
wppZaXPNZVMmKYFZHMyhDUpxvYOsZ2avOMjSyp2OTppX6CH2hZrATAwtkL7Ig7RYW7o1E5KbNynJ
2skF467oy0N3r+H3QDX4LnSAxrAG6DL34nVAuJgfKTih6RXMP7g4IC8lA6VNWoI/uUGDpauHxgEh
OEgCRH21+D/Szqw3blzbwr+IgObhVUONLpdnx3kR7DghRUqUREqkpF9/V/U9uOg4RoyD+9ZDulUa
SO5h7fUVMQxDlt2XGL1L/PCXC37s6oq1F7CmGWEsHJsMapViZdeN3HF9M01fdna/uLuPnV0lNRIQ
+OXmKy1r73CRHF+IDEJ/wyOFfuKrUZnP3+H/Pc3ww9coaDLCMQ9PszZRVKh0cAva+sXf98PPSjv/
fmcfUxHY/lcLm3FX7ogBma3cw0gVp5jnZtOUwX0ZrpYYPSJffiyfrrUUBTfQ9FDM+rh9wdPbCrTD
Fng8Twd4xr6s4/ISJvqLitynBxkycExHYGwAdiIftkndJcFsLoutzb7Z0i3g5byJ7/SGbNsNvf8K
O/dJyo+JiP+72kdp57DUbCFyWCBPTUQ2ktukhbmzqk5BsvnixV0Sto/f/r8v9SGhCysfby7CEr+c
z+ZMS5JX99Pe29njV8CYz94V8ivUaBEReFH0IVFIV46Kp4tLgZphoxuM/EKW9VVl8/OLgJuBgkyA
9ujl3//rZPbHrkHBr8d0Ng0PSdeVix73Ucq+2Hw/CxPRTIY6HTVtB3/14YOoah3RkYVrPn4zRbgB
R4JmFyo28A3Hrz/zT9fXvy73cRQbctMpHUmw/qeXJO/dK5gcAn+oSt5fX77CZrt+Jcb+6iY/xt8T
mzTK+riqVLzkvM313GQz67PYu63sOVU/ffclSd9brHr/KwH1ZzIN+PHCDfKSxqC7+CGNCTy7Ilyg
kAhCgPqjeZcv5Fkc2EbABg405RKGy4/OA0GpuvS+wQYZeOfpq0z6ky4JyF6ouKLGEl90hL9/Tv3S
N3GHyYD/WLVR9PDsJkIe/dV4yGd3i5l+wOEuXclLTef3K01NGjeAPzj/nLUX55hLv/AiheHyBLTH
HiQnqGFYfFMXHKNYF2eXr6rlnxwVQB44sIG6DEUBa/v7T6gTMumkR+PaEWCYBQ/Wefz7bvPJBWDK
BXM9TKairZF8uIA0Nh2nEOjOhfJsBWF5AB7o/3eJD4/REcrEo8Il5kZuG5Z+zVG+/MgPOyYKXxGS
CzhKwaDmww5DUtvh1Gkw1jquervSJIDjeeWeAYqZ907nye3f7+gfhcrfLvjhqVkQKlbt4oLett+P
D0BxFPUJA2sjVMZGYc+55FJAVND7r2KHzz5KcPSAgcQNw4rnI3BVy6rqRw95Ypj1V/2eHmd6tTzJ
YtjSkwH9crfmVZbsdJJ14tzsLipXVn5VBEw+ic9++xUfNoImUHYZYUaRJ3CNn0EiAZsu62P4QDfC
d/dh03WPNXrF19wuE0zSfPVz8lZTwlBrxBzO4NE280xF7viwumHGFibazCGoLeQrqEjPYeJVfRZx
w4YybUO+UWuVqIz5Wm3R26ky48JAwVcNDMuc1d2oiaNpG6gn0KBAVxtcuYEqWD94LOiy2jHgI7vd
YIZtJIcXFtZ0H4/Lo177H6nh8cnp1+XIW2sy4pOVZtZJ7OkyfCva9MVtR7OBirUrOjHE2QJY0G4y
IMU73rQXFQbgTD/BJGvG3usp4NAIzASIHNPvrJ0xnylHhSZBH2f1IgScO+ZY7VQQyGsZmK4A4JyB
y9KoFoIrZsqexfHlecQHHfSLyAQw0IWLmaUG3q9+e1j9Kd0JO7VAXHM/+ibi2stk2AGDginHDYbA
bCY7XolM+6G+7zEJPmeKr81TAIuevVSuemWGxF729zXxT3f69zUBzQ5qJgBjQWPzh966D2tgUdsE
wm4JB1kvD3fDLwNrnuU7/EFLeKJca/TR4WS3AwsqT4H8zEbUPv9rHBjMCC7jSvgJmJ5FwPH7jjlV
wid8Nii0WkwMYjBsfhlEXLqGb6Poq5bWJ20TdLUv5GO4NV7EXx8yvlmgzQ5oCSqt23HfHrpc5Bcb
7+AY7//+eD/ZchCfAVUITSY8G5N/cGH/iqJa3DbacrXJ61/0KfkHqwa2ubuDtdMPcvJ+qGteEoBn
6fMXF/4zO0JzE2b8AE96KIUFH25xQLKCTodv8vAM9VlxEUSA1gLcsjl9/fb+PI5wMRj/o6+GQw+G
ML+/PVtbSgc/NDlfjLMLqgY7aiCGL77VSyT4+6f6+1U+7F6w60nqcMItzRu1v3izAV1y8HZfBRCf
fR3QA4KgECc4nGCY+/vdJEnLE1kBRFqd3E28oQe9EQ9eBvvmL76Oyw/+cEO4EIIEjG1cRt8/hL5N
6gQVSUDhTpZdzOP4nQxrcj2kLpxDSeA9atLTXeA29IvOySflYO/fF/6YFhm/bsOK2n/6XVjz6Ybe
kjIsgdgxJfpBO0m+eHV/HvW/X/DDI0WVdErCBk08Km9Aw2LjHpgnGr/9/aO/BAx/PE9AiS/VNyeB
cuX3F9do8LHIBbk6RZAbq0IC//Cll+ifZyhu5WI7g5V1eW8fFhYfGx/PDy+N0CBrmycefqvYtp/P
S/Ly99v5/EMM0KtGZTlEWfvDsupMOphQw39mwQTKcz0TH6Vt3l2HS+tigYHKRIL01ut4tHfqMM35
MHW3f/8Nn6zs2P3XT/iw5pZ6pdQmF5zhsEniJ+5/hQr9ZFHH2DZiOKRBbPRHEIjZURr2E3pFY0Mb
1I3E93ZdQXDrUEU13DwHSbudAgt0n/X/69ozcDv/uvSHcLCuoGNYmAcNHnwKgA6byfBVcnv5GD5+
kRD+h6g+I/f6YysZSDwHMLdXeXye8mQL3NE9EoKTfwhzkLGQf/z9bf2zNf1xPdwUjlDga7EIPqyA
RoLBooGS1WX7etkku1JdxZthmxRwZESIOW4v8EsIqf+XjvHVD/ikvANcroMjHLFu/OdMtSK6my3F
TAfME5+6DndMD2P2PD6JaktzOKx/GTl8ktH/fskPr9GZiGVdfWlqZt4B8v4riKGKeutu9X7cQsAG
q42vwvnP9gDUlaC3xmgJmjEfFiaxgWAeKhe5qQDtRG+63s5AWhVeFcCeFHNyl0ix/iIh+2x3gxl4
CuU9zGuxXH5/t9bS0NYtmpFOsLqAjA1h0cGrtOgrzv/7Kh2eaYA8HR2TT5o/NTNrPWm0JUNVYmhm
KTG3UiSFaopZZXNJcyf72jj+kxtE0g5xDmJ82Nl+PA6B2WGVnhWMKNEzJh0sTExfbRQAbn9fJZ9d
B1qZi+0ftAl/PEii+cTnagAXaQEOa7aZbaaSu/WXi/GfosaH5QgQyaU16GO6AKSa31/Z1E2eXlI4
/lOnZhnFyNPF50ADsDXEXkGonPdx1aqsX2s4LamxwkAZgsWMudgCfQKhC2SXOR2N3Awq0FkDtslh
dbtfqk6v00m/uo16dMZI5lTQ/aT4S9fOvxoF4zqepNdTDDy852p96ICNyjopHtwk2BAmbNGt6U3l
jl62SrDJBnlXxa7K6AzJIhUQDwnkYna6H2d63dD6fRirTLjVJm0o3ZIWgzvdCKgU6LUYMRpmqIg9
g1GaoYMitTGQdCYGumeycfo+t4M4YFKh7Cq/dEfw55qB/5RJu1+W5n0KaB4zulmls+tmuScGmVBT
+W3WARgkRc12fG6vpmACMNABdpGuAJn5MdJIqb0sjMgvm4LHqgMkTJIHIotb802lGIOdGP4o67st
B8sMs8rJMSJrSWNxBj7twqSdboJKcEi2td1G03AHTg2IlOHq4jmAhFlH4KxylFrygMBiE5xaPnsy
V4bwo9PW5Ngaha4NB6NWNKtTkMqumbcqtmGybotltu6BWJDL2uFCxJytzqp2CDIM0sCdJ21MVmFr
uVDQAGMDkjQsUehZs9Uj7zSMTSE98mpW9hZ7ep845m5ZxGkBeg1iv1iiC6FoqdPVxwjVNO9iD6Q+
OTgwCmNsLkyKVm2oArMBcxvDukP7a16b21a7vACe+CXoxhUWcwbpe6TDbBLdY+JUmOGQrdoB04Y+
EX3t2QCIDdyskYuvS2kNvsq+Ht87KV87BrsS64TdlTvR+goGG/4ubkhYdr7gSP7TXLfS7JoaCqBZ
yqugZTyP6fqYzr/maH4hVXVAP72oMOoPDy127izSZt2NRdBidk2/i9kpE+Vu5nBFCjhv6+jeaW8V
V6eoqoo+ApiTjVfU29V8OPeGn03i3Q6VuNOeAQc5uFGeLzJfkF/U6+J9FAxp1noDCHERViHth5/+
DOam7tpfgICUtSujfa/D9hZisKicI8JzuJT9aqjnZ6ljdv6A2sHSrWPRaEtyuaaYHASnFDyxEK9+
lQXKgXEWxBDikUZ9VwKvFrC8py6ODjBJehkTu6k0FCSNmg9xIjfNANKfA15Fc3F9rFk3ZWz0to5C
5rS49Xs7a4Bjk4Ru+zG6twHfdnOXYtWEQOsKvDps/7dKhFCNYDp8A9/ZujBMuo9w+tEFXdP0W7Wm
Td7Ws9zoRbHcuBjab1j3OE8AC8O1LI/6btxYlmLu1ws5SJxh3tiJZZB1bbRD7xoR3wudHGU4UlD+
lqLv4x0inlwFj4lUh2Gdto1x76Am55nuAd8SFMOwnXIY4KWo0YQdprXDNv0uumUuBhhR5kHCmlLp
ENVfmPvBH6Z7Hbmf+2CslfMCNkmDF+TEckt7cgxC1ARc59xXVabW+RyvJAWNzR+LdQntdUh7Lw8c
SBMI4yrzbCRywl/cZiZZIEiSEZPWID0u99xDY0G7AJH1HoVCe5qeMS0F9ZCItpaTZ754bdbU/U+0
ca5azzFZNHvXs50P2swnf/m22BTfjnODOlRhxuA06FeBGd18kRcM5sgZQlhz1DXZO+HyU6V4nVPj
/pid/s5MHjrnaLxlA0+3PHitfQRhwK6O+tlAMZmu3hu35jHk096Nu52lM9tgM7tb+xVdP1Ldwvv0
rq/0L/C6zmtDty5jx3llRxskNw63mRfasulAnUBPF/+nt9YsT6bx7pF0daUfz/CwBGER5E/tIJLm
LBtr7oGA2p3bpW0yj1W7yKenlPT3wQLnsMYprUt38N8RuVLtZmnSW6IASVUyKBIlz3b5jnoqz6K0
js+GO0GOoudpSGmf4fO7jZnT56P+gfe5DW1/QkhoskWMT3EFT/U1fg0nb++0oGQHAT43B1sW1A0b
Q5azdNkBAOPvq4NUX9QWINZhDrejU5085jzyOb7q6v4+ith9DJnr6IIUDVsjz7rbuInrjWPRxZyo
JkVaTdezjMoecE4c8nzYd2xpirWCuyJcZa6HpXptpbxvXYB5o5hkYCH32UWonKWdH5ekCZazD+1u
gbJpWASgtgaav2nasyJw6h0ZnDcRdGnGXQhgaSQDNL2XV7N0ajv2gOLGNQvwFDx/U9Hu2mJAL2yT
aRc6w0MlBcxA6grySIaNzsi9H1Woe4H4mmsFhQAHBH7B7rXy7p2F45uaDIqqth52HDiJxXXAiOVo
DNPkRLQp7YranE7hZIH5m7ydmJdTAlRyaOX1SKTeAmTO84RX3/qa9UXfSHkdN47Me0OTfHCSo6ki
xHnrimbi0nmZ19XbiJg6Y8aDgZA66N5EWWcWmafcnj0XwwCzmkBsde+cytsPtLfZ0gz3fqxB3nF6
gKfVsk/9FsZKzfgj5HKX9jQqfApz0wgFqXR8CSv4PWtgYCsnLgDbvgChMdWzoPjCHYGfW98w3xny
QfsIBianu0E4c2AGKFu/m+lGupbeDJVHiyVwunKe5StzfbptmsHZVlX0MPAg70S0o226Nf70PWj9
hwqWYcsEOf7IiqZu7x2BLcKdx0NiV9h82QiGYuZGDf2J63bP+6UrB0Bvy1Uk9WMrJ8w6zk64U/A9
PfIVs16ss6SQ0FaeaKidMgS9dJOIudlJ1AdGHqUZSSRAT47oikCKkxuAJ08vZeIe+O4jtzwCvJbx
x5aD6DoCeZrV3Pdyd0Z7LGUmZ3iTVw4LXttVHiWrmgJs+WcjkSOvONVhZ41osl7NVuukO4Z29BBP
keRQef7Oq8LbXhPwrQQ7QmA6ghE+YSWpC3j6EYPKLDNsvIPp/bbpk6ngFajtLFS3+Gyfazp3Wced
n1y6+jTF/VGmyTWMzr2ruo1/edQH3pGMY7ZMgyrBom3zqJnckmKGODPe8nOJ6ZVHXUzD+NNjXxE4
Aq/Bi4Q31fs4e9NmnkkKWH0wZJ2bsHxiHcMZBt99VaEUwCsWQiVjwznElycx5IjQ4dStE791xzo8
9L7XliRKyVuQCHHjYnoEX4OowAgGQzOLPEN2YwjyK5bdGEBbpjw8PkWffHhRbNNpWI4aCCkck6I5
SDLynXBV1B8qVywY3UlEcNtX4qXpvObKxYrdhdLgMnp4UyoWz2Fvq62y2BIsEKJFArL53qfEBSEA
XpPwLGk851kDz7FPE61uRsaiXdunfEuwuu+HaiZ1hsp/V0QC29IUDGYPTfOETdMPYJ07AFYdr3G4
49UaeTh7JvviC12d5ijBxucEKsoYt2Tfh1UE7m+9HOUsun03DU4WVsSWdJTO3drCpRSDfm8IcQD9
nWd13c7OFOThzCQ2yV4kIned/n4FRhgbn0NzVy+oUqNlEtxyD/9v8H/FyQHmeJcKOEOYunm304yj
IfLhIgK2zaph2z7DGwjxTIjHnSL0Uon/q+6HOQMY4iaK5SNQULcY5XzzgmW34G1uiDFLBsryg1NP
N/gmHm0Hq2iSjPPGHcI9b9odKn0PA+I8uML0uRrJhM+NV5kT4jCvLTvxzmxY1+6aWFBADHpajrLa
hvX6S0bTCanPnovlzo30D4x+/ETteiw92xbuWF3RWkyZBWyQLRSjmERndTuBuR1YONzwc9IMTzDI
Q/IbN7+oma9mhAwZ6zoocAbnijf2WqtOF07cVNnk93ghyv+mYe+Fcw5aE7o+xAtiTiHkcYU0/66X
3okmDHKXjj+uZrhGfoQ/6y04OgRri8B1WdFGM4IvZHd1PBS+RfDs9AzyFf3PaQI+dK9pmwODfd9P
M2YulrhMCAqBOLyvRUewGmsMpa7gdVMMCdu0fTZsOvOuRSyKZlnS108LUpcNATtzZ6EILmmUHjxN
LByavYc56N9E1wOa621q6t/ACxBYrpA9day65WjR7PU6S8hA0bCkyzNJhj5HS8DuSCzVtfFVskPE
EKFKIAQ2TXw6dlm6LUoUFPsXHF9k2ha9M99MKT6jNChdjTibevYGxASWLXZEMOSOGxGu/AHLBbl5
PSPVa/tXyERHHJZ4WmpKX4dmbraMjaRUc+Jul7BbNm5t6LPUzUs69fyoGUYyR8tx49OCvKVxZaGM
vOqr5Q4E4eE8tO5cpF3n7AnYG4VcxFKACxLuISt4HUaMMg9qIJmdiVMiEbqZGpCpV7HiE8Emm3ia
o4BggzwI8UHO0XSDFJ1vk0qBy6U4ONhR9L645MxawMURxFsi7r2h35J02E3r8LaMHGEKL+KavyvM
mGddTBDAtfQ9UiuI2CKuzm28OvvaTrsgHPcr9GCN7HdKx2cvxmUk8W5DEVF0G/l5jcLN1MXnOAWV
Z3V2YbJerdP03jjIkFcg8RLZ9Md1jnWRLNKOSI9nSJPm5g0pXZetVdrtHB0BXK56cQ+VZVf2rrqd
BF7CkPgYFmn96MjaxD6hbTmVfjpVhYYKCY+J/1wM/sQ88nkn+zY4S+PrbcQDdUOwn755CkeEPyDi
bGn/Gozha33ZS5C2OlS8gw/ykFBbTLF6VYlCGllv0xpZzZzuNOs3pA+vxmQ6RByQjUC1D3xhZcfQ
s1XzkLmO9QqxApceeubiJ0Je/BpCWE074NECffbb4W1GVFH60iX7eeDwqNdtc66mtT+6sUaNgK5d
MRJflbRaNWDFJsAaFOmZJXy4BbGdbHs6ztdrGtNnR3VrabBLFpFty0t9hsUtfAMtxp3rgwrGnR+w
a2b69MWsXruFP9d86HWD6tmlbN+6jH9nUyvLASd+SVbinYaxjvbQt8YsQwxv3ywoRGffePRXZSL8
w9YqjtTRxCXyqm5DF9PvYkdtTWi+C2znM4LRHKK6FFGj8jLOlo2ylc4mPSLXhosAoRHJetjmb2tn
FEdak64AE3IDH+O3aAivpYNSZrAuRcNknLtdsK/j6dhJOHxSBVexxKqHXq3PLgDaCSYNWz4egb7O
4q4udB1vq97bhLX5Bn0ugmEBM0vczAwT4q4woeQZQ7BKoCAuwIS3V348tWCx1KjlcHEVdGG3FSRy
NoKj76RQk3hPEnKiyBtJvSDSZS+KeC9piopOGjwFPThXKKgU8KJTXp6IdT72oiob3RfNJM+1N996
mLRLhgBVhzX0rmmPzRayh+eka7HhOmOMfrub5O7EKIhSQNA7HJrmhHiHhS9bb/Cv+mh4dAOMR5Eu
d3EvWTyZby52CBgVAaKEzy2HMUVpEW4Y8yNx+/e0weEXgTN3Fbnsuu6Qf/Z1HJwvG3qB8a8ab9Hc
r6TQ/k5MrwDr7TF0BiK2stuBkhAyoTaLNLRvfq2KcJVXM2oby9zf2AhT++NBT2e3edQ1gkaaXgHn
g0gVxSIuUYTOgnaH1DH1hgPSHYVHL3SG3nDmzW2OdZcZW2U9e6s770SIPVgBFw2ISevkyg4/J4MQ
1g0LtlrEP09i3qvg2uH3PXtBYSS5GPTAG/6S7JHxJ0+fU7uhDK70UQebenRp6td0+dGpqya8a3EK
+wTurzi3oCkI4UWo2FWC+BbNH/RzxKb28HHQftez+lVMY7Ym3wP/Ja7Mo4ftoQl/JdOrH15dPIr9
ZcgYuwsgbzTJG2sQdy+iFK2XxxHOzCTMpP+zDh+MC+1etTU0zJL2UTkIqihSgZvUv9ECq67/HlG5
UU0CAeixWickWVOZcv7gM/jOenFzjfztWkVqF3YVPtppQyuDgZxup0JgMAXPZLui34YaAx8RRMJk
IJwLi5jVmfYtqqaWlxiSfemi+th06rBOGvv0ZUw6T2PMAkSIvVOaRQtH6Pps6j5PTfigV1sBkYqe
qLHojITNuolk2m2NRh8drxgZrzdvfKSqCULzQCcvOCZlBmxTV6Zsylu3CrKIkTyY6X4WlwM8hDmJ
qwaMaSz9sm+AsL+VqP3A4rdbdpivTVCv5boAzJOVdeoA4bZ2wYom4lJ0kO+UquFTFjR1uG9EBeFL
C2NEOP+BgAI0HyRmwQabhNpQYW9qg2ITOK8ZCsS/gtVD9Usjkq+H+BZDZk6B2lLJbf/QjuqRjfVR
EkiXfeh5MBT0q4WRHjZwKJBWjpgqrNo4D3T8Pusoi3qkIMvqXCKz+1CTAwL7k6o6bAbEhUxDhbxU
C/I0GXmPcobpCMq/3wKmfgzEnh3ueTkw2V1Z+1WVm1if4i59SV25bhefnVEbFRkcE5zMo+nemxAw
qQ6FV13J6wnjD1uauidvtOsuXcxJsWjoMtMSctv1Rh5I2pSAs/gFmi+NKE2qoeUax6aArNUpSeLW
L1Dm8QfhyHdSdfWO6UsR0GeuvG2iYL6S1RRfVya234MJW7ae17kQXMkS1dH1mDaLv52qZdjhjyV7
04TpeU5p5ZWhqzuUDAdrc4Kirs2BTFAYNMEOhRWH9FmwJYGNGWfqtUloW0jmJVc+m4LjOiGkiuLo
Pl4XhmAD+ms0/xKZ/mz9fq0QwwaYAbsEvgN2tHsluX9DgSLbIJIdCycYg8eJUvc+rnh/QJCM8sS4
cPfciflmcTQESz5lzlAgY/DGDUxi6EHwQe14PfICHREGwRtHgiG0Xh6QINoBxWgB5nZV92Obc4jl
jjII5ZWMTIMAzX81RKY7z1nTTe9VE5QQLbkLauBE8sFzNIgYccjNtZlmxrIEymEOxyNX3EZ4rhLl
frfPRSrY1RrC1RWxHxRuGMW/hMiQgj84U0uKgXQCFW7pht/pEstju/KhDNP6MmHSxPJq8HTVZZOq
fSyMvkPndHHuexhHPoZVkghE6tY5YCpe7OMo7m5Rg+h3xo1QiucOh9YsWHpwCkOiC6WWCcWjbsZX
TlB2qVYCBqRwPHbJuKqNWUSymzxRHQemOyTCbfXEp6pBJZLqe7zF7xYjz3sOyX6B9ctPcjHitsM5
dxCs9yH7Tu3dVDmva6uiHyMMXrJhMveBDpejikZdEisxa+JjlY/W4FxA/BXf4UuFGZw/iWf8bYuT
O+mLYBnFHdJpoLhwT/5GKtHchJj7yezQVPfz6A07T3rTuY7qYLusy7wlpEV7icn2aQXAdQeMjCjD
nincP/e+dwlzD2pqpvsE4meKps9gDq4M14e2b/29NtNQBNy0b6h7eagdpyioS2fmaIW0tjNZvFJe
jq7A4JlwkQkHBMXWDMnLcJLSf0oijSpdHFsoiZekwkewivElkVS+9MxURxEt3jbR3nyCSZ2CtLMy
9JqwWZfVOk57RkfIAVNYkrs6ufiS82oD6VmUK4xB3HHMee1FhEAvIP4vYJHdrZlXuh2stGfCvTVj
iBLGDBntbDNWtRxV5RHND1Jz+zzA2GSDVl9cjH6KolTctW+277BVCzPg9PcD7JuBkRqVwjA5JbAU
yl3uw6M7Qu0SBXpsS0eZoCE2aCO3xo3Zy9Q6dIPslR4WuwTHpurkPp0MHLBwVOx0H087ScfqO2JI
Bx0hjrhi6wyV36G+lwwv1ZLa28ZG/hm/sinncBF5zRi6kdR57hcvLSZvenXj4QDnR9x6O9e5N4cC
acEidgLNwCxaK/Cv4HOzvwgiD1U7B3voJ27JHFzrBfrg1p/f2SUXHZPwvVIJLNtQT+AKJzlWzVl2
hrzDrCKG/pM4x8XBc3bhfpqLeaEFBMJQJHQt3naM6Wd6SWz9Ho2QVjo8gyssJh6XSqH30t9jUB9L
pR77zMVYZJms5DWNTVlN8w3Iuw8dgcVRbbDzQV9fj+QpGitRjq2LggNeB5uTjTvbbYV2TGvXIcPX
uHF83Axmry/9AgfIr3iWIt7CEL9+HfvW2TC35di4KnxwW9WEVYG6n8gWFM1wkPAbEQQ9cl6k7gOK
U1mcolkyaI0ubC8wBDVOr3pMr3zIUfKWoYCA849m44TtRbUIACBFg5eVAobRssQUPViJwbzsHdFc
q4m9OOsY79mAUe25NretJe+h9ufM0bUtqB1A6Z7Ysp08tzrCoQgeRNyKPXa3+bDghjPbuv7R+qjB
BS00t07vH5KgKsZ1ffNE8jxF+LFsmjezrYB3dl/mFA0AjoEShELxmxkAfm6m2xUqV8R/bXt0QRzG
ECCKslGLmXt8jb2Kv4cQ5G/HWfcI/Vt7bBYZFiuJh33cWT+jKprueYsMhfmGlookyMhT9Y16w4ta
zKtpV4ONRjco86kNxHIPE0/CHanJaTLrLRuX28CP96Pbkm1Q9RQHkz7INikhHPayfugpYkFXZLIe
gDgdxb6HBj8TabVknjvd6CR6hiwXT0BpHh4p2hXIqozv2nubGGoKGtJ72jCNoDY6z73zy/qMHMYB
jVAIDs0DJw2oNwoWIg/toJLvnb6cKMNEKr/oQyfJU3Qts8kJYIo8sQqVN8wiwweMukHW6AadJfD/
cBxFTqvzIFbrtqsGnoumbbb47ynszS07LjHSjiYJuhsYe4zHlqOIElqMTWSoJtMUnfW62cjVgS7W
6aq9ddr2riL/Q9qZNceNXNv6rzj6Hb6YhxPHfkChUBOLMymKLwiJojDPM379/cD2tUmwgmX7hsOK
7lBLSSQSmTv3XuvbTclFfSC3pBmJrVWFuVFIhh2GeBTsKA1GRykbllwplyTXM3x/EnFUEFe3Qh4m
x0CulVUWVpoD8GzYpFZmbjvyqiSq1fx2yBRv7as6eUMRoKTcG97OCpVq61E0j+yS9XAlFhY3nCFW
7gIppH0UHR0dukHEBakrCvCiGP3yOiRqpajHMI0V41rsLCcwFbckWrDlpgQ1XElWOz16A2cpJfS8
jw9C0ab9nSjomNRrDugdCtTYu7NKWaKXQdSth7xVNNI2vnxRel5437QDJb0wy8IV2Yv4JSOOoDbJ
e8pDYdoSCZNU8fVc+aaVuNLHRpFtirfBqk+sV1NqXzlWn6y5lKhVg05SKua4DDLInZb2FHC7q3Pw
u4XnmB0p61512K0vaQxyrXv+d731H7U0cTqqF42Q3BqZTiZf9/OfVpCbqwRVot2jOLZTz38w22la
CVXI0RGBgFONKNj4mmpcG63i2WHe3ZOIoYlzn5KuBo7iJHLWrXna60qPN21gORNikTV9HvckJY1V
5GXWccrm8qpJNiLZtxM820xYJTrNErXholOUa7ze7Gs90mOxdgph3Ipl7u9GwXgNx3C+FofZSvAa
NmEAMkavJG5Ed4eV7FF+N6fDWMa/equ7lLPwvkitn6j0CrsOpVtv9NeyFd7IvOspZgyuCM1xMpLa
rsvI4aqyy0PiGXG6FoVS2vAdlnYSy0c6sV5MYvTbzMwrX8kdX64fxUGC1dWQ9kvN1zj+oevpRima
56rEnwEflHMCeKpYXhZtdal77U2pZ64Vteuhfgkl/4pE3kURafeyGV9lQyqsxGl6UAb16CmBI4X6
5ZCSJfD0TS41dyMymL5NHiWjciF9bOivum46ZYuN4NhrHPkxgMsgumzkljJMyE222NUpTYAFbztZ
arASR+Ng9uWBajpn3Cg8SI25SUvtqRGmwKF83tujZ+5TXU/oW4ClYerwjHqJq5bsxrgvHllS3Epp
NyIXyVoeuOIO5H2bot51fkDBYkh+xB3nXNk5XjNeiKJ3RW+Uqybl3hKRmMGkwP2QwgkCosq2gv6Y
idYWj7jX2WFl6eEqLirZjTTtEUWOaSednm3SQKzWWWS54cAFgm5SkSun12iLtgTjq07WRwI/uqSj
ndK429KN3QfnvWVv32JNR1lYNaHTD3POlI7tF1QV9H0Xh6orB431AMO1onYiKegqQ11y81HS2UJU
nR8v+TZZJVFFI1nTNzkUieTS1y6vHklkt2ujafPZRyKsTDMf1pA3k20XEuP4sj9RYY/3dMvZDHwi
6FxZ6yiLUF1oWI6pjZSpY1lC6vj5oHCHNbUbcRpe6jTKd7KgPalsfXbBVXktB61ENNxIxVPdEfeH
VjG7Pax+rXYp1jfS6cShAt18S7emLYCNpGqDTPRCD/JNhrSdm0vovQ5JuCZKLDlyhSanFzoVD70S
699i0l0h6xEOhWyR3VJgVFq5g9ZU5tcqzC4r7ugYKciG5WLXdCsZOQ09hlLVaVIqR3543ZTmzzoO
o61CCb4Z2STR5wzkoOQfYyQ8d2HkDEbEqYU8B2UwebgoLe2uGn9EVnMc9eamUskAIwPDtyKxFFpk
vNSLqJkU+ZiuuolIxZySraUMHpKLYEvmltMew5rFpfGYqVzlwVkHlw2d5VZUQ8bvnAviTtPy9aRR
PpxSSbDFhKulJ6M1aXIlcKe4+umnxeCGRkUsZ0Wo2CfZcyoE7STuhelOLYQLvRQQP0VJtpqMXj1o
XNO3ZPOoGypJvioRvq0MXsl3yxP8Q5Vk+dNkKXBQ/TQ/J9CTTsg4kefNgG4ZS6iqLBSVStC0RmnR
8RpJFUykzKHa/Wer+e7bCxW1gM7bKU5y8RwW+JRm9cPIC81qZ/UJZjShhY3Sr/METxjl+m1/nEIX
Z4jDFwt01D1HEXkzt37UIyq0PDZAFUKRgGm20CMaxPD9ELeg1msShGrRFs40sbx83SMVI9tx8JKU
vasoD4kVXvmQNMmom0LwGGjPo67vxeHJTBCQGBcqV96kPaPfl2T0kIufD1s42Eld4xOBN/FRLymn
ccBSSGeHxwx6jdxYuA1XDZ6EYlMnR/Vc558TcmV8F+8GXOil+9Yq8wrBIO9hXgH1KlVtjk3a5VHS
2cROvz2HVZFmq8PyGckHcaHBfvMZ2dcmJvl1rqhQ9fGXqIObkWzs/Xbbh8Y32UNgWGREiikKxZGN
nVvzt6/lr/PaWv4ABhhRNnMsSfqylUetd3Hcxjxz4+XRZeyV3GYCY7wojUg+JmopNmeEsCcfGZIM
NEQdVs4nDgUFtKwac1b7TL8Ivs8tTUNABtKjvD3nM/5sqYHy8q+hlgQKeSzHOkp9XihyWToHTbN+
wFpp3W2LXLtNnr6ey8/2iBkqgw1/NhtLNNz6uGAlIklPtNjEtdJE9FranrX7eoTPe9SHEZaoz6xh
BAQWaEBC5WmSVdsbUjL/hiuHmjN03ZlmRSc/QQP7G7Az0GowMj8+USHS2oJaBoHfJr6kO9w2XrWu
taFJOqD8c3aBk9P3brDF55eECFcSpeRbGIxVEasrajFfT99nrTfTZ+LAJjsnG1ixF49jFUaB3Kyl
/vBYxPdNtK+T+6+HOPGGZJFW1OxXQGZZDYshZJFqSGi1qyAVaeAd0ZaytLmAZfWlTs3q68FOzJiM
zw7+D6Ar+dOnVI1C3sktgyXNt8a7U8zHr//+E/PFtquDk8SQgzR+8TBSp5Kmof8OGrBrXTpE+fUg
bL8e4tQSk2VAXTKyeHPefT9OWORFVeWlPIPRrIrdTAbTbtGPOcINaJPNuR3hcwcQtP5kVuj9CsMP
Q/7iG/XGtJdbg7LP4FIk+tW/ymt9Lzm40Bzl1t906/ha59y3cQSbRJKbM0/72QJEmGyxCCF2iCAY
ZjDCOwfoIE5YIxX4WZUzsyUTJ34NHxp7WKmc8Ah1gjOuphPb+4fxFla7XrG4E9akTSMI8fI4R+G9
HU6v5jSeWYun1ooBL5Pmr3NTiOXCL/uK1n86MsXa9MhrbT2kutZ4Zv7mBbc4rcCczBAX0+RTVheL
JWlMrngSg7Rxd4hoETP380kEzzGU9odRiueskScOEAUjNO3zNDYmablaVHGc3cnDfFbJ+1z4Bsvl
LlynK2rBz1CTOlIIG9Jy/9Z2eGJCgf+/tW3EFAqy+uNSaS05pVbSwSeYnuvoWimu5eSMn+/E6lAU
CF5QCPBbq8vDP1WTvgsKkmSBSUcaCQFG5pHdlDm8iv8Y5wxiebZIwY6ReXuLp1Girq5pMY+NtqxR
a2Yrtb0RxeyMVemzf3AeZTbXsGFJ+Lk/zlnUxpGgmW2z6uKkflLHTr9UIgqQrRdmoa02Ur/2itx0
xCnVV2leK2dvESeC1vc/wTLkaCIhE1t5pKy8nyGANcZktd/jhb5U1sIOycnXGwpP9fmT+DDgYmL7
vg6L0J+aVaVpqBp9A0rTNEweF/vulyxYTk6rz6iw5O0kJ+ExUar7WGpeLL5XFxgBW07e3XQiygE1
bNObfKIKKfqoDPRo8raCWt+ZfXEdTearpFU/YoGG2X7wW4m9e0po+3RooG16141WoPOCtULxeSJT
Vgsbwx/WECC4v3vJfaPW8qpIq6tMadZ5IzolN9vaVOxMRlnVxo5eId2XY3HbS+Mu4rq56nQp3ihN
FN8h9+kvLNpvuJEuxHh+gmyHpuw5NOJyrVqkAyK9/a6V9ZUqZJMdK2NoI+7K7dgwX4WuiJ02738H
rfmt0voNnoV9RDKaO21GBb0zbgqNJmdh6ZMRgU2xgggu3BUeVTtdTcsVpfnumHeKk1f1gyBR1qnN
dWjo22lIrkw5aXZ9hqqmDXNyk0QFdkK+ElNTstXa6qGopyuvz+58uljaEETJJ6KX7iSL7Lr1za8s
hxrcMRb5fyJsC3H60QqjZicCCec+efY6WplEmNCvw7Ko7aZCb6JBDrHDurlL0XbS9iN7CqvuJqun
xlVzjFpT46FWbwzpoGE4XU2tfqsb/ogqkBqjnKTl0QrizDX1crw2ojFdZ0lDUkOVjkaB6TWLcWuI
Ms0n2iKHAiR3T6hmH3QzoLpeWdl2Vl/JoUAKzTNXaaPde21LSbdr83UXF5d1Tu0SUzaHeBOsNCvY
oTmtuFWETw1CiDGtfgVjWe14PHU7YSAJPQFpfwkePShJ+CIIS+y0hKBBgRhEUZ39srT+WVcxg/To
N1DXIctLquQhxR7mVIGJPEBBwWr0XbIR5fF33GSvbVMjdSBWXpmWchN4ZKFyIeqdMsqSlYDo/cL3
5QBarPTcRRKyLhoKphRGEeu9ZSR0t45yYe15asYLjx69vLqmkLvuqnaHd6ug/Nw5ZqEjzU0q6S5S
qLyIA/IsRWl/p62hXeezYaua1lEj3Aq+QE7DpPDbKN50MBBKTwj96lyeNk0z/lYTVYOjCC4lQlRh
S5qYOwLNkCNcGmD0fk0yukQ9vA/zYO8bJCjaxDGbclslhR2E8UvlVzcd7QPBt+hocJp+0yrARjIK
bFgdhou6lp/Doe7tyChiW4LDQjmEunIloUnDEvbceMKOTfsipeFpO5C8jXXUdJZRjHaVZt8RB+yp
EpJLqyfHiixMSmQm6tiNTP+10ry1PnbfhtF4nNrioSmVn5XlPeKxe/l6tzt1d/yw2c2777vwSRmF
0dc8zn842WvlItyrOzwHG90N9tZ/jrn8cJYs2XuFEcZGmc9emTv/Fv/AZm64hytq7hamu6xRKOfO
OQjEqUOfSzGXcXy9cxeRjw+ojn0rZxK7eSHrCP3vwdg6uZqfuYOfG2URRmnwh/SgZ5RYuRnC+6nA
V/HtzKv6jPhi+t49yRzKvXtVoSXlcZcwxsj/4m15NNajKzv/Bg333NMs7o1iFlh6NJ+A86LoL+Hj
uBj0jrDMAHqlTvWabc5dVd9uJYtA9MPTLQINsetLQEmMaT5bV+Pj3NIN7ZXTrVVX2gyM26xC13DO
zOnJ4OJfc7q8PcDq7rIe5TOXl/C23VANOZogeKh5rs5zBU8Gh+8GWwQW+lTiGTT41qRecDMxjzEl
1jfoSo+ZMXZnVuSJHOiH5WItvmyK3iGfA6N5z/6tvkrc8hYYJN1zOBVuqYzXdrHx1l/P57knnC9r
75YofZEnKZyf0M8KF+HH3jOUQ4rDNBLqMxeXk4Hpu8mcb/Lvhoq0ZlT8kjcX7cAOH0I6gOhucbYX
zLknWmwfrWjiHSAQQFNwmwXXteRO0o0RnmvIferS/n75W4sNxKSvcKRZzFxDplRclyx/67ImM9Rs
vMv/JlHNTkIPNJN7nyq9hcDvJo/LSUsqmKeq8QDbc2I2f+gf8CWs9MahRgWBAFVmjNHW5rNz2p8o
/L9eKScSLbQ5JE0OJIA07RLzkqqD2pcaP4GF8Lw4yvqZe8uJ4gPzya6vwclQuSUtdstBqMNAxBHJ
I6r7/OcIuqK7SxwRRcmvDMgC+QEC+P7faRI6r/LlVvZ+6MX2qY6qlfvj/C4RsW9Uug6jiR9ui8rG
RLEWsenZxpmz9dSODUVfQmlIuyfy3x+/hkpTI6PXGHKIhHUPwlnIy6uu6s58dCeX6ftxFpsK0hmY
x0Y2z+rgzK3i8DGptvaPjg3hz68XyclD4f1wi/1E97u6xBvfrNBgIGnczO1dJYzS19V2Zpgqqxyo
2Hiw7r8e99TeYohQnRXS9yZZpY+z6Xkzb6YCZDhZ43RhWVWMetqSc0wA6mB7alXsG7J7CopQBa2U
4en/TdRiiCSI4ZrxpS4rNYjrJQp8PLhP0hulXaqg9Jjcrx/z1DdIpQLLPOlVlU/l42OOk1qWikc+
ZGgHCD1cMDHN/v8NsdjWyrBtEfzVbCLG5Vh819ozt/WTC9KQSZCBpaLvtbVYIYI0BilXOC7r4AfK
lQhJxXNANREzrOcWkuaZE+7knL0bb/79dzsnurk8GxrmzKCODu7QTozLr6fs1Kf8/okWbwWOeSIJ
FRmXmgbK1YXCr+WZWTu5vkmbykTEELaW23/me2KXDTyEWP0UTPwrTetG5XWc/PasGxEtO3SPrx9q
fs/LLRFDBJl18vhUcxYPhSwLxyfqsVUBknSr9gbpkDAlk2q3k9/fy0MX33w94qkXZcqUxEiDk4db
Jhq1ln7lSs3CSIccCALmQiey1OHchnhqrzdpe6XKsPth0cxT/W49mGOgFywIgnKYp1h25rS37iCK
EgnN4yvfOZvwnrfYxVSqEp1gaeZL3z3W/McR80nAI4aHij2Ri8AabcqW/s4rAxZTdHMuUjgxiwxG
tlRXgLJ92oe6rotlSSZdG477sB3Xk5X+F+WKD0MsTkutQP9QdAxhYWnbaODYMQspV9bzzIuN9oXq
fL0wTlXpAdeTVacQQ3eoZVPfSZbRkQRVyxlGxYC2XvvgmlQaVxyAc6Fd4qJLQXmB23GDYwU8Uj/z
hZ+KTeYpJXnLNwiYcHG+xHUg5YWktqtGVC/6wjDcRjOrO5S2oe1nWvdrCjucC7ViuGqDrNLIxfib
1DRI78Y8kyWnh+5hB6UqrGPVwkcbivmDnDZnG3ed2Is+/KCL416sIMehNKW2c9U43qbdUNOZfs6S
AWkdu7q0xumhCPY5WunJYUGvg3QDksVh+3GJy3oQ1Gk/l/zkR6Hbi1ECueXcIKeODpXm6f8cZXE2
DeihCmkepXoZV9Vu7vkyfpc2sqtvz3c3OLEBfhhsEY4Keu6DrGUwqextkrKJqBxH70EqRffr5X1K
c/FhpMX3lAYmbJA+Qn+A9mVuANBNXPpqZ3QuRSCbJjKp1ddDzn/jckd6P5GLHUnyTVHJcw8C3xA6
Vqja2YBWMfs1UUrH2GeH3bnL7YkD7P0zLmsCReKDXJmfUd10c8+Z7dz+MVjX56r1J1IuxNNse/xf
MqVlIJhaxqAkc1qn9ylJFfhdk61nwGuqn/1243sKHJ3Q8SFufD2jyw8ANT61MWkOP9ES0RPj4wcg
ymjPI4/iYgCNR0xbXHQ/fe/MRviJf7kcZfF1m8FU6KLao5DdmHT36LYtbSLU7Xl+7adcxNtICp3U
zdnhrS/ZeuWEWDNPzXIlXZk3XDft6Co+apfKUbuRSOyI34yddv/1FH66O8xjsscqpHbpcQ4s8eMc
0hpeTzwNnaVyJ9yZ+/ZoUQV/qV/Sizm/E90ER+PMkOriO3gb0bKohM+Bx6dOSEETgM1WohKRZaN8
L1vUCV2flGdKqMudZDHKUrEi0StWwaBEVQXgApWldHRa0W27X2fmbxlnzOOosFgJoFBTcfx/nD+Y
j3kf4DMnCTig3YrXkePtVCffJev4StudGe3Uin8/2jy37+Ioz4CsqY6g/MznyQXN4ijbOQEYblDr
oTCfe5o553jtp97X+zEXK8TzqtQTMOXAAdpO4X1r/och6HIGFweMVhhaiSK4pAq3rXNU4me2p5Nz
RrWZ+EynKdYyEgTLqfZth2kfI8l9I+DZlYynXjjXeuXUglP/Ncxys+3TSq6byKhWUZ0/t2nj4t65
kpMRE75xLmuzDKffpkxX51uvrBqfbiadPlJXHpiyOfOsrjIncPXrjmxNuUvd/qD8F98S4od/DrfY
AQU6JAydynBaUOOgfyjylyD+luQPX6/uUwtNk2goQfcfU+WfPi5uUukjDEc6SUd+q2/p80tly0Tr
+/Uocwjx/hie5w4yo0QHQnQ4QGI/juL3WinEJcgvRXnVcG8NwkEcB3swc5AF5y50J7fXufM3THsa
2LHDfhxN6QWq8njp8bE9i9nBJM81bD3XV1bBY/+kgW4AG+LMSftzn+2nwO3tQd8NvfhuuzHCIoav
d+X/6JxwO21NJ9x5V54drcP/apN4/5yLWVVDeh/QDhM7sFBcaGq3jwl0vn5xZ+dyERxWcV/I8YT1
YtyIe3GdbgEK74pt7dLN0a04rYRrOP1nlssyhlrO4iJOxJecC/gp8SFsqp0CMT/cCZt/A/d+cvFj
b0dcJNK7b6m6gZUiSP3IBFogsWD0y+RDm4O8K9ZgvJQVD3c2IP0UA789G7HGjH4Hz7+U4ahJxjEt
sjP2N/pzdQEX2pW/B9/Eq/FJdcWtcn2uEdbph/zngG+h1rvjKxtCIcwjjIVBVT60McqwPv399SpZ
RtmLZ3qr5L4bogDJ2ee5TDzTD246diUUVbUiS99Rlg4NYU1JhGaBRuV8Pe78NX3aVuhrRFWfyA0B
5scPvRSlqhJpkoFCdu1puLuHuzI8l4o8GYtqcNiJNOB5c6J9HKWpVJj52Ez+bE7vBTuR/8wGUryO
p2yf4kfBEVELupMGwpkH/FQDf5tZ+OE6WzQ2x+X23I/yYKKNqVYiRYLsLQGBtuGC7MPNWbXkyYXy
bqz599+9RW7b0mDOn3q7N7m79EflW3TVbMOLDjNER8+YZ/X26/d3bsTFzHa9lAVxy/cXdAez2etn
L0mnzmziD7o4y4bJOllcVgDIVv00G8fwfm9kpPX7WV9PVX90ARIX7vn+T29vZLkmIYMjCH6DdS+V
BGqpWSpUP2Jg7rgqvafS49x/Aw/UXC9L7XPV6VNzaHDWKbrMLcYUF48I5RZT0sB4KXV3DETjubjn
5ADoZ5k9g+9sKQsnkGsUzQdk7z9KT5o748Cbw3A7vkSXc8VIuf6PfRLzogefQJglylTglh9cm4cw
yI2RLRJzTrjF9s0lWlrPTeHOzd6p7Zjeqtz8ZlcMWbfF9BV1KwR9xPUvexpcda+uJFu49Y/GQ35h
7JO9sTsnNTmxZ30YcBHX+UJXFVLIgMXkJjhtEEFL/3nwTVKZIipsuVOZ0XDoSg2QB2gBsLOFC93P
Howz8emJZYFeitjeME0Es0tkewaFS7L8+QaRpboNvcFYGe1w9v2cOFpofMwtgiZ5tFleJrELgf5F
nsIwxUvjilz3FK57xCDXemELj8RxLl6Sg086FLLU17vTqTdFVyKS2bAxWfqL06VpcetxE+AJrcsU
1mcpr0Yp+TPA+j8vw//4r/n1nztD/ff/5d9f8mKsQj9oFv/692P4Ai4w/9387/zH/vmfffxDf78q
XrO7pnp9bY4/iuV/+eEP8vf/Y3znR/Pjw7+ssybEMd++VuPtaw237m0QftL5v/x3f/Mvr29/y/1Y
vP7tj5e8xWrK3+aHefbHP35r9+tvf/AxvZvv+e//x29e/kj5c9s8SX5kv8Ifn/7MK0iEv/1h/BXp
vqUQC9GliUSoyN/Wv86/o/yVvY6kHmuPyI32Sry4jIbswd/+0JS/UjB8e1uz+hgrwx9/qfP27bfE
v3L14LvAfkAGhF34j//37B/e0r/e2l+yNr3O6fZV8xcvbjQi2S+VQjo9+HSa8HGl+XhYSuaEwjmm
std2CsxKMQPjkIi3AqLkdWklx0yi61c2qibO6AmERh4hhdWnAOt+pAHbfu1SLK8Ukc2L2owNuwxL
ZaWL3cbPamvjJ23g5n7hAVYVYPRWOLLr7iopvI0UddWux1m5qRFPOnWVXEulvJMk7zirMoGcouVr
tc50oxxslyQJGyESXuH3hNeqKA1HP8ldL2dZxx6Vk2gwm4tKgVaJhfUwQRdByxvGkCvk6l5H1g9j
tQKvmRj7IRpUoIxasM19ACyFiNBZs+wpoU3cu5Xwj9l+P7vLKsQ8u1yzNQQSJvoL+a1O8i4UEdWR
1ilmZdqjX1wnOE7XWa6NzpCX0m1Byl+1FIBT5boxBXpiN9GTrFFEo00pfFA4XNs6Un5YUnKU8/4R
Yv5w5ud7Swq+O+T//PkQqOhEhTQEEufN8d3PN6plnlb9aILZnJECwT7Q/CuvklT0lHQ98f3MNoEK
bbUIlTYsCdSDcaFuMFzetWZxYZl97dR+5+0NEhcH7Qlmy02hgjMAJTfYfitexFb5hDk/cRpjft9Y
RtEyx896AfDZi/WrtxWQdoAeyylz22boNpNcfBcDcTcYRbse4f6DI7v2/dD1i2TaDn0wuVA5xkNX
SdtGiUe7TmVc/ZGiYHTuXL/TkztND6AaQjQtUGzcTHiJQTmEv9WuES5zrepXQaQcPQqpV2kvVgAu
bM23uq3kyTEQOYMXZsSTq/WNt39bIODTziXYjfmEXEw+/eJMIgMuv3Sonfftd5Of+YbYIQYHlxDF
IDi8OzC2yU73pWsczsMBuTUW5lq3thKyBMMLBNcvx/s0Mh4VLVVdq0iLNU5BzNB6hDZLrbKVhAtt
p0TZN8uYdKfOQ8kdpx28luGyN61ItxUaJriZYShrBWFtXAnVuuribs0FUnH0qfnlGxJkj3aSVrnZ
E0OEoYHNOd6kdPYIxCC7FjVzp4djRSU2yy8b1Rp3ntdCX2jjCXh2Xm9CNY0dNKEdH3WZHytfLjdW
1b4GQwg+TlbDYzz539W21DdC3rz4Fmjvwpv8Yzb/AhwAvUs5hADolJ4/Lek0F/FBBcky3FDJd+s0
ldZJYjwE+mRt6bkibzwNXXAr+TjbM6hkX3/FvJBPb0qnj5rEuU1ZnTT3IkHRKyrt1ZtMgZ8RzORA
ZNt1jueria7bQEFuDqdP7bpvFoh0cZRQ6ff0mTAiyEiyhYQUNBoky6oG7D6O1Bt/yla5KXK9uPQG
6jiF3FXrfKr0lRAVwdoXlJmcQpeRsU4S9qU63RXsTugvhGrXQWJ0YykvATqIwlOCf7+PBuVAD5zK
NjSv2JkQnDawP9uDFwv3plpn/EO91/sqwYtbNTYQuGobSs06aidknxOSlEHs5XUMidMx8/tQlLcU
bJRd4K3rwh8PE2j+LI2rLR6R/NBGa7JwQBjy+DI34qfYGlrHFNtqO2nNtlHN34BPevzukrSTwgE1
T6qHbp5JL6NYmY5qdD9zjTJs5U09HLccEB4QN3xDdGZQXxStpels1WNIjeqZjOXfeDkouEgcD6nh
oQyHXNhCo17HNa19gCUkjtUB7JY0oBtBP1rr0J8Bh3oybOu6MSGF1MKqlmtr3bX0LTYwDlxP8ZFF
Prha5W9NoaNNQaPc5rny00e/HAf8DrzRb4TaNM/LQQ2MtBjYUlSOoOarJejFLNp1YomQfYi/h7US
HPCSIPtXoTsKaDCqXEK65TMmXpF6r3ny91gG51eGw2tZ1ZZjCAkfLhp0LaJYM/+YVimYF3H6HeBA
vxkb81UsYupFlbFpC6/cy+VE218aS9id9CQZvoTJoQwwrTm9ogF20nrxOAaVsVdaGL9Cu06G/k6v
gfcqIV1DTdwcuu8mGyvL2u9VGGJbhFWaJHC/lDQ59EXrs2FYxSYFdSk2RbZqrMZaBWrjH0pRuM8b
TdnkvZ645NsVxwefeDmyf61Quux6Q9qXkkatvwR4FSUBDauAAIGt8X4lbXLRNYG4Mct8GzfKhd40
hMFBDKlGusSrC43CsjuRNjxRtyPoke9arUQ6YBk4MczsRzQq12aS0BsAeVgzClyzdbk9ZN5WBrlI
45R7MKiNWwfe06R3L6onh26j0LKl0zfDoPlO0e2SBoRHA2GihLBXKAhy2l6Bdz7FB6jBwXb0muvW
ynTbV8EfCaO4K4oyO4S/01wqdp1lPSLxoqeEGW+HLHlpVetbPMIVshDnaco+g1sRGvnKs8x7oa4u
E2UMzkTxb8fB++OCO8qs4lTnJpyShev943FR6H44EDz4GE6S8KBVJvRpZdoXBhaXtraAsTbWPVTm
9NDEuWhXY88nYlhH2K/xri10ztXSP5ZeKO1VVbwBw1wfQHOm0PkvxiZcsftuiI+45LdwUqUZiItk
yDwkiv+sWfVwiY+pdoghpaMSgbsEPymvdF/V9jQNAWRf+ruwSuVbUMJWYyRuror9egLeiP2EKK8Z
yq3Frm0H5sXQNq+t1rfu1xv10idLw0sUgTrZf51rFkWbxU0nMzvy9nkXrLyAHdfifUPewRkjsdcF
jY8LiRYUThvJw9ZKIZWp3VZO88n1+ZzdOryIhvZnI2s/pjC/lAUsoaFKNs5I5TMG12U67O0HJQ9l
YqYlJUYF+OO7HBQhJ8oAoSjeeJVRrmnDI9xLMidMkkPparOov1CtgGxcVjs9MME1OMGvJ2u+XXwI
P966g2L8J1hmM8fO/PFnQJvpy0Lbz6jvctcMeFMLT93k1lgfUkkLLsFCenH8kHVVtjn8GT2UbDAO
hHrIRCbeLKBU2lr3NO0gyKpuNxHAtK6iBedbUDfq2bSlk8VV5vng8FJYsXGcW5s8my0/AXCybP7l
7Z9Y8fWGgsNRTDURtxW/4AcS98UAJrWcQa1ip5S0shquunAS9ki5V6VqQMYmorRls2zWEPgQ6hA/
FMYVtdtoT9vJtWCZ850+tDa9313p5eBoShvcTQ1tSkbB3Hw9pRK61eWkSkT7hPu6Rl9zS5yvju9j
uqqnK1IIMNxuJv0n7Zvhw9J6ZuphLKJqvFWgBdFFh1aRiuA2LXjSRKdXVCnF30o6urFuDRih6dHo
91BNMrtEHrEWhvhCioGimUNwM3jJdoi6RzQ94soogh/lkAUgiO89bWVIofWgBhqQ3HSU7CEBvtEY
t5NpZat47DugC0m/hpKcxKC+hcLYURa5iicVuE2r/dArmaCLXip01pFfCkNq6ZzFxSjvIpCNCO+U
xK9cjuaVV2s05IK6nwthstY3VPgA5MUYIutyotkF5K+wjrdIr2pHTzlX2o52RVHwqPr61ZCG+y5V
npSC9lQyzCghd0s1+lHEGd2LWzx+tCW0PX0wbF+oXoKuVTZ04k1s4FYAnRDT6/LAVY5uzxNvYK0D
27FzRB6EtPIdTIgNdivyo31m5z3HJK525rxQuj3kvcoQhYNp1b9rHdVM1IYtP3N9kcJ0smsNLFkl
RfHKS3CPNBpdkmq1BhAK53zTisHT0FtcITI7KwZo12YLg1cUYMRiIaUBBnc7Gg3Sc6RDw1dP3Eu7
dl1BRpoBrynI0Ms89eA8edKW5gDVuo2fmsn8lUj1C0qccjWUBjL6pj8M3qMegW0q1E4GtnVNfnGV
yqMOt9HqNjP7Kc3z7/yQxkpTZeHKeqm1bKtnmnhtEG4Fsa/xE/D6vHAI13rJ+W8Y8V4/pnUYoQEE
bEwDTvv/MndmSXJjWXreUKOEGRev7g747DFHkHyBkUES83Qv5h1oGVpLb0wfPKtN2ZSs1KYnmVWl
JZMxuDvucIb//N+gvCfNdZBTptZT4ffG1igy/2Ql2tHMlfuYvmuz9a2PmXjU7OmaWBNWrsrgLu1u
3CLPPIYf3ErFFs1wsER29ogr4LwtiqoMYBZtozjNNpTwDJxLbXPjl3XzZIviR70ObDcTn+MChY+B
TP872oQ9N8k+dv0N0ZE6VgsPpLbL5srAxrXQdDz1ygZv9Vk/p6WxHIYyflh65+ipQpE+18VlWtwX
3LVe68KWH71cPnJgRAuAto2YRQxGRx3rAl/3tBwQMWvy7gmdbYsS+lDvzxyDygkIyoS/1Ke6fy6z
wg1zSk9bf2Lw2row7Bldy+LWIv/3nV8DVvqEK6kf2IP41lF/YOqxxRQt2yxWiXn1hGXsXOC/GDfv
wAvZVkX20XWTFTgOO7Nie2wXqXk7Fu/ZAvayOLO6YjwecsNDKcdAERAWzpfVOMid6T42iy6e7QhH
PNMzgxE8znMszNtCKrcz059WGxVYdlRtgNsYBJSNlFmHfwK5bzK7wPjiYm/FAnjC0E6hno4Xp1p2
roHvNlrYR5Ni/whLDDs3Aw/AsB89XLxBY40j6t7Czl6rxgLxXiW4xlI8ydmFWxfR7qYxdioz0OJm
WhSUEabyZfNbh0UDFWwxWYpd8+Tiu1/kTnNsVZuEvjm8NoRIRel9mebxdcJM/qyE2bLOyUtb87S0
Whs6GkbQtkhPy6hekoxIGP6DNi5NaPnjj6pBaNfbHJNy+TEsuGXqxK8YjRVPSfktwd63lxJfxqW0
UAV4G8zp3F2DJ+SWo3iTxQoEBxyyhly7jMcvhja3FwE54pTgzTa1xkbPLWeTjyR4NlfQ1inwqZSj
DjxEWSi4apy1y7aZzmaZdjujwvdI95wp1HKcFWNZ32Y0Zhswbu52JEFMzP4d0EhQ6iOV7CK69p1z
xXqwI/Y2sg2VvnibYx/F0ZeqXUUXbeN5lCYk1Cn7ho96n2CqiuOmaTEMbLbZYZYLntA9W14NYY41
6ZaEPiX6Eg+ah6U+QTcftZibHTPH/vpUt9QpnziS8h3G3d8RbZy5KPg2UIi7UVbMJJNhbHUjjzZO
KbGHixM2TbycBt/d0oDtNpXmA4yp89X9kczBBRaRK/8s9Obq+P03JBi8W+W/uKsyMYn9d6YHcDZA
Zf9KVjbfuKk8lTwM3EEbszedIK0dKiBT/LR0I5/xRELjOfEBC5CruzROmJv6xaEqFPP5BUYtKWtk
ghxEaKdJOa9lmn3GxcQx78xWKGMtEF5KCtIJ6yimOugUbDCQn/WubPTklC75b3f0liue3PkmHupy
D0vAb+NnVMzzwWpXuTwKZVJqc48nNJaN2O7ue1XOm0HWRzEwv9j151jpX7jsd46CzqUZ04vRui8D
rTRcGhryJy3eO04/UQEZ2yASCRkBxPBmaV5yc7DJG7hXMzcuD1g0v+sISKOG+Nz4cLAjxGeaTFsO
37vhVDDtLSn8VAQ8oEnXUW7jBnEkiDKtDE0SxHSkDordchxE3aAR8OqfWmX6Ydm7rzRjqYlhbHHT
+tCKcE6tCzx4IdvMm7GaMzwX269GyeHrj+aTNflvY+ACuyg5D49JMl+8hn1TywI3y7jF3hZwCM/K
zHZqD+39HFUznpL24h2XgR5Toj24mqdIBRZ1GqQrDq0DcFJ487kzFabcWgNVb/pppPyadoyOyYR1
sF/ZyxbgR9CrZNlWSfOt1F0bMz31OGpFtu+F+VVSSonxEo4ae966M/W5PJ5RLDMKiRezuA7CbQ9d
nTB+r0df/M9pEL84ALAsH+ZfnvhtLiYm5T6F3s5HTiNyP4QnM23MvKKstfhnMyo/vYJLuEjDKclM
HM9HuZ8GKYPCKhFQSvdHNGApzQIQu84VuFgtVnXIZL1mwPn3Mu0/QSl3V6QSm2GRj75bF4HeVlzj
ZXWkpGtdPEIGHC/2FAd+1dGA377blQct6Yad71isuTRmEcx2wIl79ksmIBtD4MMR9Yy/S/mQ1M7Z
63AQJ1wiyTa0JyExPZvsAMOjey7GvFaUvQv9feoL66pLzjqLIavA1QDJLK1xrqlIn12QORQuLjNc
Yll14F7UhINfrWw+Fn18mSjvcWWgQGjqlKo8B3TVUTIVsQprT182FVV0jMMbJu+rlD2AO8EgLMhN
nj6+adjuH9p5Vgd3mKONByZMRjh7du1xITgPIdtD9qB0gPR8gm9VXjOKAE+J1X70WuY/VGqL3foj
CPUfRqIOmLKqIFV4OQ9Geabm+NhbOJVNGVRcqzsJA36R72K8KFv9HWwMkakf6+ZWYcawHatkq8rE
3iWmgTc7vE56YRPEQXoLwusIWAs4KMLEJL8sYEZ28btFeWiD9y1Qibn+nZmZPNnWnnMdXbe3fCw1
VBR3Mdlo4qHF6DvIa8E4w1RTC1qocxXiwR+t5dy37BwDJUWtFHa+Mn5MxrE5Dal7yIrZ2cFxHbaa
8N8dmRxwHY4uqwX9eWqhEa9/ol8ZAexKyg0YPuKrqYbMaaP+xubG3IY69uRBPZV8pjN9GEzcn7lK
fhiuNDZ1vOBOXDTpoW6smRKe/DaNXnauMaI+jlAMThatEYL35pIpxWeixfrJwfprbo1ohxTNePUt
pR36Etd5jGdyHefmiHF1KlGefU2noPE8bc9c6JekK5xr3oK4Lf1jNhdhp03fBjMZXt04fsqnp9iz
XiBkHSk4pWGmiZyZCuU82l4eWoQbee8wC6vhT2riuY6Tq/0VktyRkaomTFNVbA3DftXz6qe+JDCL
ZPHdcpPuEK8tFUohacaVUscpPBRreu7RCIVDXjtP1YxhXkpENo5RtafZQGIztXjpYjdzxNoaa/gX
g8QrTaiNTNWtbcS8NeiRHP28mYLEi4Oh8oFbORT7UkxWsVaHMJWZo3qoJ6qc3KO/7OwmheZeY50I
qismdS3jOVw650P3M/OU6uIJWGT1KLw+2ppFc7q/BGd23rsqcY82ZSp6MmIH9dg2xuQhr1gyk5XW
5262D51PHby3azr5/XvMXNDc1ekZ5/xwMozfuKK/+YyxbIwKrJrbASdzcgW6pjSLH6WX5JdclXKT
RlB1HdwzJkOqK/dyjITJynZZN7kPWkIReU7Xzo56thvXvFVj9OziIXswk2U4/PUD/WWKN5MCptSv
NYLKK8O+b/0DZTZ5dgfd3KOHfOqEKY+06l/zZdBBNLTeOa44Nz0+9f29bzD316YoANU05U4lyXCM
ixl71UKzjnNWf0SF7mwbvf9M9eS7U/xq1fytilR/8H3c+2UUn6LK1y+dxsEbc7fPWCUrFtpldeHf
1jWonqrU3PP9H1jyMdKpp20400a8Op32VjSuBy+jAMU3a5gBVNq1JLvGx1XPw1ZUSG2LtRSpqKVO
UwOvKDaq56RvPnBfq87GRG+Tt63tC23+4dRjdVJOZjzqiYaNiGftoqYlUfTd/jHq1OqzHxn7qLLl
rdcHez8mM8PeGWeNR6i1p15Jd8zS0SwXOSDWqTsSxrWvZjdvCcUfbETuJ1x4OfUr621qmrDWZkrP
IK+DNCF1M7TSOCMfh7EBd0mUdMxM97nKk9fc0e0AdjesLod6/0wDrPcDa8RJvVhwCOCk/K0v86XD
VB5iQjc9jB4RKNZPyuSWVy6x5ZKOe5XXly53+1doVrvFVelZa5v+rKhZxbVMcaJO0kMEHu0sY3fe
WF1jBVWs5dDfbOO9jsg+F/imkFRwg8lT1d/MQr771lg8FqpV79NyWAar/FjfBJTw6XEw9F03oLJe
EM0c52Z6btf+QOE06dZycJWdPAdWjyvMi0y6C9CqbpeR54APbUuMteG5qZhDK9bLX7r1PibedIm3
PAK0+0vrY/xCjR2VNe2BGgwy+FaYuLg9B0tX7qalu2U2iA5g7ZTxuwQJoOZFexQn5C9Fzwx/uZAl
RcXew4txtxjRAbNHnGVxZaZe7AWeaJDI9q4eKHMnx/6ZfTbSLk+Y74/nxg9yrJEJuoyroiII7a1l
41tXaYnpVINw6Brdvch6PJHsVVfS2Sa1OVZ9MwfyWk2vs0p+SVSYF7tQjJ6Xgg1kAXBosH0+4gF8
ZVjWf6xsMGjoiTGdIkLp/Fm/QrTUuRFFH3Ze218T3ySf7gfC3K4jShy1jxb77CNWezTnqJrC9Csf
ULJAl+PwolgVheRBNvpACkODPYyhqmcVLnQegBvHfXqLs+X3mCQFxga92I1R8jsxwYQOkXkzCuDd
RhwZ25hRsK1TQSPUJYN32BY1FyBxDG/O2XFJG+vN6roLvKw2bBd+fl34+hef/CBzDIhOQ1o/+97q
IG2ZlNFMowy1xDvYdhrtG1nGL3PG4Vc4DIWCJvneVQY5YMyqBldwsxJqQXmXVO8UoXtw9+KLpFV1
BA4PrBozuz1gZXQxti0P+pKFeKRMH4WEZNaNbrrT5qY8VE2RP/oD7OlxmMIxrudvqhHXNJ+nV2sg
F3F6XAjaDFFxZKqLMk2mHfOTLU2IPa1F2jbrX/XZtoJU4gJe0YEbGpwSrHh8QjPxTgfLCEY+Xg5z
74eWjqfWBV8cNdT1So/go8GyfO8P3dc4jsZtY7HDGx3S/eC13IX+qMKBQx6H95pe9ly9eXbWHbH3
pvAY043TTez26Uddonqoz4v+tuLJYmecSeYMIDr6c84b8BPDoiiIM1jqeMc0qyEiTpjPgnSG+2vY
oVZXzbGcJGqEEiPtnM6hpP+QUhkLakLp9T6W/rSvpsTddkl70rv+dF/xnR8VNG6wPK9MZ614Dx92
VA2XvC3B/DmAmTtNlBtIMWMoSy8L5USdK517bOkr0rthdAJGJPadM6SAKA0jHHUwn10Npbmo2+HW
Fe3D2Irx3NotPLuNSnL4WFCFNron5eG+CafZHTc8k2SvLbysaQlRYLjQThnqWN+Hq1f6cTnpi3xW
Ln/maBsewZn/6Gf/LW5oeo7JygeQ5iUxCo0C7Fr8bMeDDl5Oq2hUkTEueiQuybjTPd2mgIRb3dTX
n4NHFtVXaXI2Viv9Md3Xa91GZFC5S+3S5AuRvmPoW04aIBh992TWI8f3zMemOZVgy3RxUNM+c4eF
frkvLqJY6RpW3N/g5qR/tRsnQZs2lljf4hl4xjoh2STVNIfAbk4VXnqbssEE34beAj7FLfYlk87n
NhrPJoTSIBokXxqJdkfNxw6FFh8MCkUUHvtuP7u/UcvZR6cySkzTE3mxPZ5OU31pet14UH6CnZed
hLOrjlotl2M8aWLX99RK2gkYcelcNQPfOCavv1KJi7jaEXRs2wZMdg3I8DqODPvTiMQipS0gYLD6
Fu9L5VryofPiFvrlW2Wm2O/V0c2d2UFdraAAaNF5xGeeIa3RIVOa1/7pOH7DZrY+S626pWUlw8Vy
mXDx/MfYYqJrsrgMUsefnoktcxjc0Xwp4ys3MvntYtLkqMzpWOrLNVumgT55MRz0drDD2kVtIu0n
zcox90OhI6w+3feT0QeOmJe9rdO0RMGXSB8EEy8gtZat7tbGKW9zg2bAEG8HM81Ook+v3Wibey+x
flJi8I5R151mSR68YOUPVwU+Y8QlUdkUFyztSuGpZq86NUGr9q1de9qTXb2nSdRvgEYTPE1RHvZN
4ey6HLzPoqoqhHn7Zel0/9RjgsfySqjd+2RISTn/7GuEWKUEvWqby44EHpOCiMMDPgB6oMb/tLt+
OVvNtRMNowSD9tlVLiqC7m2GQfLs6tEbEqX25me6tpl0jPTnzCY5kghnzNYJE5Ks7VxkFF0Apz91
LdKyTKDWkRy4WuSGQzKZaFESUEeQDdSANKKfjS92vux90ebHKLfEuaknuNF++0a44caYDNaUYgJn
+mqpub6iDw1V7lDz0+t9rYtHOM7Un0YJSnW2sYHXQO/d/xHrOugNNRr00DMWTuaeUQh8UTTirvJI
ye2cRfkDUIc+lCa6oXGOvoCo6zHAE0xvZs7nQvliU48l1COTIIKWHbDfwjn4Gv4h7UB8iNaBYEbA
HTbMb3Y/nuZeLVctsV7SyIWEmXIOQ5tU3rivyFeXLUJ9FfgQP6gDk/97rBU2BtIbaIchxnxXbsiX
nHOCNdOLozFa883R2++2yubd0huCWoVxLqNp3Ga1OkQ66ajTmN2mw7LjDE1u2judefNil9+wQCst
ki4LwO+UW06BrRPJ5UuUm0+Qyq9NVcqz3rndoxfJX7ZUMEt1BBaWJf0DyqBPtNMzeW72w9TrY4Ze
IkiWzr/lyCQKS1Cmar/mWvFOToq9V+7b5GRb3yirUyP8c5q7cueP9h0zLA9thi/myBz1jkq3+mJZ
nO22pX3gY/U6FzmelM40X4yBgggmXkdUdMbry9jE4OcmdbRknG2zSaugd6wBcTqcJNXTa9mRT/bF
ocQ9dCsHV+2n6Hcks/JtMZefRZ0CvDEoUwhBjzUW4aJwbhSmfTByKN4cJR0SGtSaVjAzlnmqKnBv
Q898V8Xgxs7wf86+QOhBJATfZMqusW02WH+2r3hkESHaLmvHGT+MugR9YE/gK4GyDmmpdpoWvcxI
Ea/4A+O/O0nnxXa0MUxQJe7aluMqd1+W1WwytuIwhnO8gYbi7858ZDhCTk0PtwySmTjmc5IfRM4d
KCd1kJY+naZEvUks+PdgehZA3S/SJV5whYQ8ODfxmZGWLScce82kabu2y4I2hRzUIJ58bDuBGYk/
ffSO+VAM83us4JYIQt+kewcKc+sWh/KgNwXemD+nYIg2ktmf7UI5biMOmWfnSAThew/j96ohVGgN
7hGXQTwMLZ8bKlm7YQSa2aV+ubUxW11rbt86bNPpIpK02RblGA+GRy3aTwp/W/h6D1FDNON55zly
flQsju36YjKCO7+wuX2tklfZCFwr/ZfSil5k5+5ySlbWlNUb0VvTte2rj7LwHqYFOxLkpdMW5FBz
MHvYHJDYAD7X+ttsp/LFtPpbj+bQWaNcde3rHpyb20BETb0cRlQeBzanI9IqhFNZ3/4u2qEIy2TS
Qhn1RxCOF3K46BbLTtsgJOfwifOT0S2fTTmycmC5b1US34aUck+iG48yVt/qkUJh45713Pvepc6X
Kjm2Yy72yYTyomuH+dq6+i2XPY0L01uOav5EoU79oazf7IGEqq2GJ3+M42Mhhhuy5p1JzBGmlYWM
KMGupGEs0FzTk+Fd8pn0DiHfiChHTt5LKaMvrjIFL8unrz6mn1oXv3gUhzZtLqqwS/HC9ZbHWrdp
zvZWgfOxtTLAQDWprNhi8wkGkHUYKlXXO+JeAUuKc7GOKu+J+u1WCutRwzljQzTpEWGwtxbRQIQF
I0WPlhiEpHc2qcTwBiNB9UYTrwqJPyb3aR2f4eRu/o1/qRlosJ0N+fdXRIKPtkoqOB+0MGtjPzrT
cWDr+uqmyvSqnvfCGtE6zY9VNZ2SOIk2xWm6FFoMe4+Uehnm72ZufGB4+24X2J+I/tKV5lFffttA
03INlu6Sv7axPm7/TbepkLalS2odezTyqBkzG/biW/VpLLLXjEahWTi3Plqq/wcZ/Wtd8r8/lfH/
SVH/X1Pa73/Vq0Zd/fmj/j8U2a8j9v/tP3Ts/5vG/t//O/Z/OBUv//4/4r/L7Nfv+ktlb4p/ILhg
gmPlWKCqWceV/lLZm8Y/BJpUGDm0WNHY60xm/IfK3v8H03YrRAQxI0OMf1fZe/9ARWTwDd79p/FX
//Hq/gsqe/OP6Q+E/Ov8D7+HAB4sxZ8DftQuMy1H2QsYcZ4eaSuhgh76L5muIxBZlcaT7e9nNWHm
3Ipfyp3ebCk+EjqXG1/1RLyD8zBrFpJCD/5jUWLkmricFRrhWEA0bpYCH+XWnh5tNz+mfTrQQS8u
ka2MndlrcjNEyJz+9gj+D+J2Mus/xC66x4AgHu+M8znUS/6cSqNw1I5TT+acTfq72QxrAUzCBU04
6qIGWb2jqeHiR/7JpjBAJCwedOPr4ngZpGssotvqN5ExOS5f2mq6S708fSlkuZA5M79Nxsc+w2eF
Xm22hFS5rrM3LdvGN0C4JxCrmpbWWN0w0rd2Qu0BcbBn9mqjJfQcReGcclt1lKW4c+8/1mlRWLVd
t4TtZA5bd9SbQ81s513ZTnVBEfc39Kl1whSHYM3tGT4qQFoNeunvEXZoaAhH/aCbzSvTakZYxVO+
s6LiR7pK3F0O+m2uY7LkZKm7MVv5QttPzbizRMtWVd6z3/j2sZ2cX6kBfCsxMYa+/25dt3fVhEyH
j5vXOiM29/t4L22mg7qWCSvXlWgpzOpXPuRfEycHZwKGcS5WnWdFuIqBFM2t7CKqJA7apgTD0x00
R6ldBiIJcXu8sRJiTErGIH1V0+zmprjV6FROKi9/D1nggRZe5PvwvRpBKdVKnGsEpmFsdO9i7IoV
GO9v7h/brC4+4xy7dF2BMSytjSlLOusSSntSw3kxtMKmQTOjJmgpgpXR8KIvGh350grayvt1fwzZ
qjJsFIDDJKLALBpGJ3P/SbJPwax5w56MovnrFxKZ093M60Ax43wsbO25qgbacSLewdJdwvtHmMUy
xrSbWMu3opObyOZcyPzgjMZu1gt3U/nDZ0EcG+DAd3CU+VHHVr/RVamfnZYPT1jZMV6WTxofQe0r
9KN1lGxnnGk2qFHdbTb6zQlIt7XpdEopoPne0pZM0SyofGfo1qiPWJ/35yfM7IfL/2eHjYD5pjDy
hAuDrzNWtaEpbZy4CYwKJJT7uDWb42INbyVhNOxWFHKKniLnhH8CcnQylvYzdePXVPiBDyYaLa25
7nl+kOfrXaD3YQGMGlt8jZxBJe9M2iabfnSRPA70cj2rU2eJ4AEC8aubdaf7Wm6LcMyqmz/MKwiS
35lMjHIAskF7v27fNGsUNW02ZuceYgN8oIhG3kzTQoiWNMnpwbFkwQaEfuxsQZVfvEz8vC+JrhbH
0ej/+f2ghsX+R102+HCXgNb0jh/fGPxtn6Lc7vk9ScRf1hBmbdRukpLL9r5W6ZsFi+gf/9fX3Fdv
ZtVIanKJ3XfMhr8/fJFGdaCZOgC7Y77+PSBwupdW9lQWlrXtu97epVHxmFacqJ3yHaiJkH2pbbNU
DN5lmsAWWarofH/09zd+/zdgA3wEsuk3bupf74cRlX5rM6e8yvuvvr+z+5cxSIPOboi2owUt8j6n
wuBX+pQiXPToS5/q1nle+pxRWhrMri6ZJ7cYWegbyvr3L7//aC/H1KZAj8Xv9V8XZ1+TWk5uN2+m
LKKKH5c/tVi+0gXlP6f5y30Yw1vfhNW4iq8koLr/UedoxivehAQ2jcPeg3m9vupE02+xYy9BHMcB
ql1/7xfEYbkSPyIj+5iZUAvG+i3u0Dff9zQKIdSVYwW2E0bqBj6yF8TFj6rAYVnr3WCuwP6mktzJ
bGkgJ4vDLk8pF+lwM8v6ONoxuLZUatvStZKtP8R2yMW0Qcob6Onaxl13Va2j1B0LTaDl2xdO5V4B
EN31r5NH8Wty+/1dmOz53qXPxGO7Hh2WP3zPoX4Xotr40YdLcWPH7AhHaJ+/Wcv8mlJOx+6/UR9l
q8tjHM8Ra2fe16kDcwBf20vZXArSymRuHujkxrtM0eNiJ96FwchSDSD0vDz6Z0fmoX6naN8T6s+X
visT9sr47qZvWcuEWzVhMZ/5HSBOPuV2rnIWAolDHDPgNVHoSnIXo7BuMxiKUpS2IKEUejj0im42
gJHd/TLHKxQyxNJ+oO4Se6/uMgYWXHwc2J5OaXS7WUsB3a9vXmv2jeYxaLEevE0xZocFaeB9i85p
bW0wR/K3RoIxr8MbyIbodVr/M4kEhc76pFhdzNosYZVyTdjr1ahsp9lU7fSIVCbepbZ9les9OXme
2CtzeSyVFpFgubdKstKantPUrWbzuRrTq20vj2q9qqQV481gaof7zrhfXCO4RpKQIIm42NbfOy0N
uPP1UhVtom9wTvPJTz0atTuTXRtGrnG9S8fdeOx3Mao8BigR77fTrWlTsdFntZkrtNGc2kv4HZNX
uVMJV1uUlz+QUCAkWhXrlHM0Wno5Avkhd4+y7fduX76UnkhRbsCehlbMbIfGY++KPN7Wbo7mQlfm
Y+JcmTNjbmnV7w2lOxypB6Oi9yq2jMZq5hE3bpkdQUXT52/r6JT5UEIK2329R2b1POgHk6GD+5d6
DDNssrZ8NoRtnEYgwnrrfegIZZBb8nCKdn6osxG9yMdsReNh7tFxaWI6lI4RUDw9WBk6RjmgnJbG
7/vxpNkwKauRCUYq/AZH0pCxan1d5igoR+o2zYCpDzDtbamj5NDy7kkOOPw2Js9ofQba60jHOdAB
2dsL7cIYqnexXqeI6KEoqG8JirjQyJzxOKWeIp8n6kh0VMqopl779RJUNhDqVqjsrDjz68Q3LoY3
nY2SKZUpb4xtKspnkqnnfHI/7h9E7TrjylN9u999mpc4aFnDXAyPVcPMxlzwAUc2Eu2xnbnA1gij
isygcmUSlhHnO17Cq+kzjPA4mb405hAafXvIdYaC1jfFUld7o0HegeW8zeMztm3Bc0kZQdrYlESY
Y2INeorVYCJQXL+HIx4S8RqFr3+KMyKtPp7xK8JoZ43CXM97TdcING8BSSSJ10AlZumXVi/RCzuk
7Hzf0HyDcC2Ce4hw34T3f0twCtx4vpn89WbGkb1qjsWhBh870zA/dj1LSWRWsatbWW200eop1KwM
9Ux/9Go5nOmuVuL1fgsy3eDvU896i9VL6oI65Bjw1tCwrtMcBnZ7S/KWGqT0iMDF/IanMdjdHGbI
/dfc789xPWvuQ411TZN5+To4HsiBODWBoDJVNkW0AO7Re46qm7oSBBfzRY3zrRXyR4uEiRUqA8pX
QUzVYpvbz7o1LIdUuV2YzcZhSsA4Y/l/tBnoDZAx/UYMTh+pGO9738xEubWy9BrDqPlrJ/XrZzD2
7u8x9+fdfaHcjxKn6j9ai14M02/hlKUai3x6bO2fczJZf72HNrG+d1YaKqjYm/tpFeVMA9zPHmMN
uWoCvGQ91JvPmN7pjiEAbsp7JMJN3NvAbe6XxP3Ql3pxbgakuFnPmXg/uzSHLRHV1L1EV57zNUJC
P/hVpMnIVWh3QVOTALVtHHi9fZrRN94HYquUpfuvEy7zz3yLbAthr4tpl4FDhueR4/59uGBoOTVd
yQjdPYa6L2Q8r15iEfVQY+yPZC6a7UwpCOViVAbCQJruMqmZpcnRr5HSwoz/qtmKs0p3fi+t+eFO
HG+lsilqxxWtc/kgPQT2//p1332q/j65hCsXI/C8anPlLVvij8mlpPLtLh+NOFC9fUYNB7zHANTq
AuvhwYeav5zyXC+2MSCD9QBqkv4pb9l9quuZ1krUshd5wQyHQaDh6NleadrV9Ij14bWVBzKhjWKi
K8mYfBi1oUXXwOFhdcU+Nxebnr7xwtZFZOf/HLhvQCH3X+9h8UK9/F+/V3Md8Pjjva7wNYbznRU/
eJ/i+ttQr0+ugqCrinb6zDZLSiJ0LSanq9YAWGtGfz8lzHpTfiKDN/+Z2jqujJg80x7v8U6uI8lR
TWZuKoWqokQz5cZSHjXiSHrn9eH+5HWjOxI9bodOFLu4cs8uWKv/y7ux/hxn4cmx6AzHA9OID8da
IPn7inMrol4aB9Eur3YUKn8jSUcnZQIPjxUl9DF+NJio2urKo/xXD1iErQdHo4tj7yqE7XPxkCIJ
hHn0z11239uF5o8H12/DrjC/zhTjBA6LhHtxG1oJLHjVMV0x1vnB8GFXrxEqIIp6x0Ds/UPtaaNv
WmxJk89//fDuRIQ/Hh5Wa4aFHSMDZI69lnH+9vBGMebZ4LQpjXjqh5TqdxpaCKQ7Spb9GSFfF8i0
CeosupVzhgxOEl+YxpBgD8l1eA/g1jvk/ihorIYejXOEaAjmYbqi6OekblFc8T1usLSRsbEPPGJ5
FMCKmWjBDeB+wFBIQuY6qBczrXejMH//6/f5p7ePzk50cQpnWIbxY1386Uo/dvpCBpy7u/sVJea2
2yUDF+TMrQxhjFlqcyClTAa0ZqfZz19Gjc7BMFd1QNf7/V+/GstbJ83+08fOy4FsuhpkQB+17T+m
4cYU15LYyO0dypifvR8ne2a8yDSaNYaORlXsx3Wg1ZgQA4Dccrd2Q6+wrWI3cCL3kTHS4mRFxm2J
I+oanR4flJgxU86nY4Sm45jYfOOgrvdjM8rTb1Cyyi2Y+QtpKtHTeoGSeQqJkv4eHjH+gFnF/yTs
vJYcOZJ0/URhllrcAgmNUqiuqi7epLFFpdY6n/58EaCdXXLWhhezNjvdBIEUHu6/crwRrJVYeG9r
5IG7YVg3arZQ3Z5ggcHJDYcXy285H9RcPHUHzY4MwPhqq63IbtUnq9ffA13xiouGkC2IJKwXpYiN
+TgNi4r3Z2YxByb+uHfmKN42cgSW/XqaZgI151dXzjfenMt91oV5oyH7oc7xSh4zyjjYht6xmzPG
eaSrHlI23qcP9b60Cc1KMwNpsN542U9LT2VdpwOr3MOzwhi1FbGz5V3VBVIggzEmN7aHkbeDYS3L
I3OXNmyV78eF3EhW+Nam/w1Xzg65IuR9LzvvesT4EjJFCMjgnWyJoimdHkTbYHfoz5PFYNN03bsa
xBSQVI7W45oySUzsWjvNIa9INSW/o8y59pb9adowFpkLVtqlMB0ol/Y17pJ9ao/9ISOEZBsZ1T7q
47fIOUwWd1K1wGTR7/LB+oHMhOkOO/61LRJoFyxbpbc3nCW7TXzYpkW687iiUJ6r1doMEloynPTL
QhenZSN2CPsc51YcKHdhKH9TVJMzYk5Aiy0u8YJWn9TCb5FBByjvFg33eMy404EzcjYpn3kX0aEt
4iSSJb5WCJLyEdpv7GaxsZgHtqHW0YI/2wu1W3d8uhyz2iIE3+o1C6DlGZD3yEGquO62RoHjQjOd
d3WWOHMS8Yymv1TJzVyENVhm7s2THvJxv4sWGK4zU2QnCQdn56b0glrzEonkm5uM9cYsMGvPqI0x
miy3aFncs04QeVPKoIhQowbbRHb4uCd7wbw2dtmm0w3/L1dqxcS2grmpH9t3oxskc7p3F38+297o
Xa1fqslMxFaMHaFzEulR7fbSYj+htppgjGkZ3+64tZw/c21tThQaCwOlmJeKJjPlfy3Wg95Dfw2e
e1IHCBLgJ/Sc2N9k/2LLsZGqgpy6S0skv/hkfETZh7J3twpXyebk1DfheMKz88oeQWsfmmASUZsO
yP/Ao3pLPKad5ZESA6AuPIH/GysXzFN4nuL2nNoud03PfhfNKvZhNOnXcDX2k5ctl5o0YgUWiIKj
2bWwoLbFtlrcZa+mR71lBZ02N6GauDU6vMDVU1BPCgsysno/+MEQD0y2aCzZxLyLpobFwl1JVL6c
idQ7XIYsF64aRgE5Lt5R3IjjCMHVh87Kws26MLpai2mXBJ10RHLJCSWlYaLFrfe17r8xu55yCSNU
qf9SV/YauCWKka72P9UxMORUCLZAv7S97yEaHvINmbTFqXeSgyja7ui0M1fXF3yc/WxUfQZP3N4R
SwubS9C6Ba790j+X8qAUzCZbgZmNYNYuyKRZ0o8hE+GI/bMne5VkBi+bI+eqre6Tn/bPll1+KZhR
k8/vwBEfea1GDzvHO5NoAPnTJ1klkiYsjyinDjqZ16cqxEQiny6cWvqlG567H2P47KXtj0S2X96U
fMxZf1S9leoM1RsTIVPaCAakDT5Ga4+i7OjZjn5Vg6BVJ99NK10PCFl+DGhj/s0pLFmnf555NIk+
PSIZmj5Q199bDbO0/NwoYzfAM6FfS+ugF14SVHI47SvnL/7EkkeOkYfXOMijyQBukjcfXduB3A2Q
2jzWruGOUlYBs+O35zznYfYWkpcqivSKxggv2fto9BkP1GPD4H2VlbsV5FQsrJNU0JGXkXKzetRH
H1nriluBKP039aKV8WuWkQIhB1Cwsx6O1+DGMDgP7giczZYi1JTtTt0Vlx2jCERq5Eg6D7u0rrvy
PgsvP+jzHG7UmFeajKzo0KusqXd65p4MadKwjA8tm/WrgqEIbeDoZKWrrlcPsz69FkX35ifemxrI
zJJIAeS/f6HEagabgXsCe0q3k+dpG2ERQTXEyQMO+6NbF6fBHAcQHrJXmSiC1tosNfC0PKLk1bAm
8T1KvOlOovz/P7roYK57hWj7yMnDxEWYI4mBfIjMjZuIk7odSWMBQ7Vs6k0PLHPg4PaKKahss7/9
9z7pnwnvsmvzXFkfHNZP6QRc/v2R0f3FzDti+QNEH7zFcqBA0Pfq9myAZSpVzw56gD9GbfkpSKig
30wvE7+HyYi3IwkBW9ox/7dY8f/s3lhsa4Ija5buuWQJ/P1rlak3T7M7OkEDnbT1EcSPo/XNsmcQ
SPWkyOGednSbTwhkcH9OwWwY/5r94Mhwh793kbgn6fUsB46XtLt/dJF+7K1tvgIAY+H2D0X2YLDE
FH1D/L1KsPFJqER1HVFBoxJihdiUyE6pHJxzDJdjlMXbCW2cRpCz6orU315n/WQa3rvwHGyY8S/E
Xtl+sTNMaiv+VZ4P/S3M3F03bRtj+mRzAcAsXvttG5F3sNY3ZzDeGFyBlB4iB1Chd6tkt+DuZuPN
Y8+CACC26DIWev0Y4eaTAtoIKDVJ2vKCymiTLNpxHADxZzHZm9VO7DNqxbdB16i4pe8GqSv4J0A2
1BurkN+0YQiewDkaXToGTBhV/LKL2zt7Qlre58J886LPEnvtnWkZKwR4VZne0FRFx6nFqiy/GNDm
e498UwpAPklNe77PqdgFc+xslGI4KF3M23LGun3nzPReY7JHIpsny61BpBEwAn1LZe6DqrqoqWJ5
+Fq8qUSI+Bzfi5nZgYnhWNe033Qc1yRL9yWcx0RvhM6jpcfT03CvqLU0pF+iV7vzyw7Zawf3aszg
+Ko2sFT6Gznjn3lpvagp+f6K1uOPpdL/lOAMUPVvVK3qLFEdoKJ9fVaxRjNVFmHoToSuvRXuHTZX
b1UUH6P6iiCGoAH52skBtyPGB/yY0UGNbJqsedj2ahy9u5FGZRgApNS/LXWu+CRKPGDHXu6RnpJH
9UIqBlR97c6ZdikbaVHdQt50jYVknUo/uNEPZIygG1QqSdN2JDn8Czjzn6AScltWYqKasNmCwfvz
99fXi1lFPRYVQQOS1bCd9Pua/aGL9iOVj40p75C6teqoUDQza7n/wu3Ut2SzNUsS7GvVd967Z27/
3q+MyJQAbdOP/14M/0NRYSIdQs9hqO0+5Cj+A1NCapRguxpZcF25TBuy0BidzXzu1BefUKfZRQp8
Z7fs4bb0EqCQh6th0GcavXUzhnrF6BV+U29MvY4XHz3k/g6pAg+7RQlvLquEpMx7f3qqrfItLMB9
JT0EP/tvaMv/UeDZeQf0YKACJOXH/gfa0vuiHBy7cO8UdpbTose68yySUkbREcSWWa0IFCzflfZh
mmn2et16zsIW2kbyRWIx3joaruC/X21TXs2/11byhnw8kmREWqB4svb+L2AE9X85xtnEnrQQBRq8
2rrw7vueYsjrPRjR/NjD/KcjQI+aN9MUIiaTegnuzDpRaMsKPxgP46mATz7kX3J+UgeEgl8Vi1m7
3csUp+gvJRqvWkFFAbB/hFYwI1wDEcq/rHUEapC46d9+HZAPYAgovAS6nH/iD1EeLUME0o++IHce
wrSF4qsm3NpsnPb15cuYGOxcKCnND4zYSg994r44nVUHWXaO2rJ4neY3x63evN73cVnO/a01sJKM
FQJB/FgX9X+iCcvrIvMuZuwtafwH0VLhk94Eei1dvISma/V1zkv7rJG8OLiPriNIgHH8nyIf90Mc
OjccYX2nzwcfj+TOeljgpPZcqnRbLrxleuEciRwjFbMwbyOnLd85xLE/+/Z2HInNskSElhCIYNVJ
JsE+xCw9QezAi3yr7Af4eNjTmXNuDt0gX3Qd5+WDr2N87ES7Hnt3emJbGgi51vtXB8Y9jMPwWhEV
uvVFCsjViF+6Pb4QyRAdwia5tBpvYoVTPAjHoDVQbwuvSU+LyB6SsYkCPa9YEirsZctEjgFn2MPT
BVYWiIyIZOYExu5DpolzK/Jja7jsenkvvOXAMnfQkltitecEReLihpxD6xMGyIceIE0PQuQ3GdNI
EpW/zGjee9bwtVJ8LZLqCh+oOY5rtpRG6Ka1L0+Ib2nkPeEgcyceTROdPwdKhJo9MF2Iyyo+pT1P
YLLN0R1turx/KYUrUDEQtoI7EqpqE4fiiv/jqUvyY0LclYNm1AC7Ydd9SlJDvpA+87MvTk1RQoF2
+R8eEs9NzZmTePZ3yPd97JYfCCd8pJFvZlZvHACzjZYUr8RbsmyRCA7tgy140Sbx4p0eGbu6tpH8
ug/txfgabPNRm1HodKzFnudd4+m8iNgLuSv6Q8YKedr60vnVpCMuB4RN63avF5CZmbV5WNIHv/4+
gU5uk8F8DIUWYCoJ3Hkvr2MevY9Y5CanOpX0+ysmnUkfv9yphm++uq61NVYXxwamB5/cwCxEm5Yk
p9WKGEl0rub4g39jW/k8vuVb1h6Ki6j8nYb3i6bdax97GH1vMR+Xnss4jHsYPmJIxJFLzJIwdFUh
CvySj9Qd8iN6+DQ9J2NsxgmCoeMhaoqrnmBNnEN4dOfSmVOQ8eFVY/1gOUwgBvdPYmh3YfVrJMwn
t7LTQprWmPnPq1YzgBpQrPb0StI/oFlNtqM+nmojDjonfHBJb+rj+ckx+mPu2+8hPI+W5Be+1ueS
DTebX5vj0Kmy5zxdtmzYeV/s+LvoLMAo71hN5E+xDe8Q4d4u55Y+tI7Ye4f4Pgst5vNyn3XWcXYY
4I3+sYHbILr+HBfTXnc0A67dOGiVNLaUR60Iv+chsThliDlsXnZGDFprZ/SWzUiWLSa7AWOmbzS3
pdojArra+bzvcv8lMrRT4T0LsZDlEiL9R3AcbS27uuEt2M5G9qlZ4poiFS8B0UJ0b67PIBeTgdYR
OlM/haL8tPFJRThKxxnGzELWPzsVDteSNTXwr1X30At2GkcvSRg+lhE8s6cfMPNViXaNPfMpybOX
tYo/Zid89mUKj6YFji+IkwG78S4UkoBDnsY43GfkdwjYdlY9YapqScvonxfjKLIXv03+yGr9h5/Y
xcbS+hs2lcvsX0UMiGY4rDF6rfR9bqY7ffww4996/HYpS3aJYeA0dEQXuRVor4nnvJRR8GSMf/LV
5zA61iZg99tgvRFoscndL7LigxK4MY+OK1FhNXkwHnEsBshrfQXcD7CEbryHPsFsabxqJq7ex3C5
Ge1PrX7W2hkp0mMkeOX75QRjA6GFVgrbbrjkL5mLd6GS9ROtOFivDzxHqxIO1c5f08Do29cB/I3t
0U+NjMDSfISQBxYTElR4Mdpzp7OlFx/XjDpuqROAAQT4+JX1vn6au3PLC10Lwkd1UmsQS2bjjz6y
b+7akx4Q7YN4Juo5vHjcIY8U2Kl3j3GNzM96Wc2fLAs9knlxsx2iM11iwvlyk0XkjpWfI0muoc0T
+nj1RHUoo6/GX0CiSe71A33UN0Xbs5qu3Xvup9XWe4/sLXIad75toCDLdoP32JlJMNrdRmdMXg2X
hFf0EeQFth3ROeFzHD6AQR0bvSEbJrumrGrR6fS9+nmwihMh7nsSP8E8f4y1cZ1LVqoAeJqORcfB
NcBWOc+HxjZ3mG7ZLe/miOHBDsC2OcWtQxrOFYZ779RWOcYI/Sj0NUi9bkN4JNNDRzLhCOZmi5Nb
ajfD/kghXwTU6DSetCQKwvCrai6+rCQhR6jJflrv12ywtvysG0x/VontBf0VTsCeWI/Wdn4OpnPq
PLI8cFto7bseewxw3SbHaDSBiKO1dNZDvHz0CQke2c4MyU1LtJM7f9mAX7Gx7mwW44W695EQbGTb
4a6tum8DX1GPKtypBblgGsBKhX8f0l2g7GCZHmLfdbfo5VukLa+thrrSxzXPpTvb43qexLxDQ8g7
BmRIdpfWHkWTxugf62WjaU9VRlRM1hz0NmEtXoloojsUZEHo42e/hsbGcPHmlfV0CbX8STONnw5w
vWbWx3axOJzzYCWCm6FxW/iXsOI9Mt30PFjPdZz9nDscy0XVI+cp3feMTOONP+v4I4Fvq1+WFo/s
5iwDy+D3DO7HRMiBmw1nfSYZ18he1wQ4Ghs1oRDps/FepEXgCJJbcZCE5iOBR1ZQJ+2rpUfPrTZl
YJXWr0onjyvG8VHaPMxrl11HzT2aVXobpodBZ5WS+TY6v+qxvBiC+Bd6VINQUwJVAIXpa7BA6/W5
Kz+GMuJJALctDU7OfQfQtmTVn+ao78PF+Ww9J0iLTPoZxNHIspdofBrX9OJBaBqstICufo4tC4aX
ZExkJIXpP+NhDb1P17V3GfXM11jGeUFR95CY2cHh0mdh8xxpqLyhQJq1esu8/loZdCAoo39g3PnR
hGx2X4mFcDqcStECwRJ7F4OAth1d0wpIa+8WEpRvEPBbzOva54qCHkkobdtYDsNLiveJM2jyM5v+
MWFHp6FRW1L9B3kW8J7EiKUW7skwiU1Eg0GBBf1PlIEItIbwPPt5eI5ItzinxLlIr0t7nXpvpHZM
5aV2mKpjnIanrNTJ/12i5miIULy2Hs5esQ4zQUFt9M1xiuFg5l4dqD91cjE9eaz/GIslYmNYbwBI
5yVnEf9oaPs4G0t8u+r/jatKuxBxQr6f+svp8ttJqjEYkfzsmwI/h+NmHMDenJ/JeDJQGOjmjs64
unaYXDeZc2mXqHxfSj8/8/ICKU5F8a5NQ38kCWzGzJ7Xp9Du8VqOhMe0dW+TpcBfafVuIFK0Kw/q
A2awXArE6h6neS3eSUMvt53Q9LP6U1NSvtXEeK3+1E9RbguCiPud4ZDAY4YffkX68tTAB1thhboI
xyHmwmNq0lGEn0u4/OiItIlKlirO2jupPCezeyU68pbiVuV1EEG5IN0b3OUIbzRFwDnLSMM/Jjt9
yn+mV11vXuIUyXjq1AdnzHOOrHE/dfa50vt96bGDdzRfCbgxN/vZggqG1fqeojqD2Uo+pu4X0PFZ
m8vX2AtJ1xqopERaoqT9WlJisBA8kL0s8L+K9bfHSSv/o7eYwGq4ickb942WYW6oXew8u0Rfji16
LzRa7EaJ8mM8GdM+b42dXeJL9vDPeguGYmcJchYxJZUGHRdHb4TS7AcDn17rHRM3vDUEAmM6JZ2s
egqHeTrIeJlSpBGGgejQr8N5MQiC0/bhsDp7qU6Lu26ba1i8PLJ6VwI0UTZj4kalGa8xqlf9hUj7
LYlrD+4GGW58Hg1Mn2zS/nRjF9Vxi+bf6sjgmXrcUt76uGTpJzXn7E/li1mQzAfmT+gm1r06pUaV
kApru+/RQSUW1baq4mcbvbxGGGcyEm9d1c4DLCaSPajuYfJAScVA9kf84bQeJz+cFEq6+eegQdqa
mX+dvSfDqS6uaJ4rv+exqNZDr5mB1aGAbI0umGu3PeQEWDdQzAEtfG+QLlFV5b5dvN8l7YHfpMyc
py7Obynhh5pVbEVmv2e4LZoJaW817SeDMArbJMXdJhYn3rha/2o1z7H7q+ZDo9r6Dbu8mUOS2xL3
yMD7RrDp3kgJiygycZgjAAnWcu5ckRxZjbPte3CtjFR7vsn6bseAtFrzm0gCLrabhmzYevGndiR0
ivPWtHihIxu9cBpDWXGgWUP2OBH9BN1fFHjg6+8kbZIK5eAzI97DT4lYI3XQwcJWOHQ24egTeUPQ
19rd1iW6mgJJ6tzEb65dbZe6O1vpEG3LNNUPNYFPwjpHIykk5NknA9uVknhXZAbJyQ41okFH+IBa
5HloXkxnTU8E+JBDgvvjypCheD3HcFZwgDxoasO56ILEkrUQ3qHXiWzQS2cv6iI+uQb6HaPMlyPs
isEkGaBdvVW9qJYTgck9pWg6eAaZCVm1EKaHfnWVNIVw1o8wKYpLTlA54TemRaioNz1EU3hezJT5
Y2zDwCUn7xFJrEOcWRd+NugMT+ybiC5abm5tOioSkCTKW5h28zCR7LRpPdzf2F954AtRi7OJ9ooo
0IYZcglfV8Tsh0ivm2ODL3hZmvDSjO5Fh0FhZoP+Bm4yD32jmResyZzbQ8MCOIPor1jH6w97Ux1H
D/feVLnYequU8AxA30jrnz3T/53hWx5MzJnZQH8+Jol5FQXHYpJZL5NOH8Q6kvGohMtjPpqHtowu
6poOxj4tGzLVTAJULfzzzbwuyKNJOtNAmTdkdxg76thL5e3m2q8wfkrRusIxPeKExOitW8aGCs+C
+LPsPLKiQhLp0hpmEuXjGmm/16h8pTchKFdeSnz1rIEHaalgASQ9bC6VQU2b3pQdRaHuSsDg+oEm
IxJZXKMfLRfWVP5tL3Me8zwUOwK0SPcBS7j/ExUvQ+MQBkqeNW2+lRdBmvmf04htc107zI1o2MbB
7nY/C+VoyEw9WFlwcWfWtAQcIYoXtPLjGp6TvOA1JJ9p9M1jziqAk1Zhg9AIvsEwzwJ21PnK09G1
iF0RBfRXVI6+pOes2D+2JJAUrjhFvuh2jWinPQkzb0rUpADqIu6otIaXBkqm64Mwbeh2Dn6J9s6O
jSO1Gvpd/l63D38bZVZeZt26i5sVP++I+bebTsyFHcGrCR+n/uVKpKHkCv8DFKpfjod668UIHhS3
pT7ZWDUBEznu1PdKDSKztUimO9k8eFLz7/nQLoxX6gKjVCuA0jHeQBcdEqN94XyCE7sLLtRfwZ7K
HOKhcvWkzFtIeRbGkoYCN29daVXArc9pqAcWgUybPK3LoHbyjz7UsEIV3Qt7ajAuSKa/MrUjGTjt
PplO9hAlBM//7CVDoMM53N0hxKvJEpbp9kkhm5JTrXXEXwYOt8zKZGxT9yIswonUNSfE9dMouoMS
YLg41SBINcA6Ehf9kpdwzs4ukuEA3r7epK72HBaeksKKdmHdCpJQypRIs1Mmm1qXBmXqvitFQjfo
72u3XlK/Ke4aBRXMnWCz2hhO96FsLut6c5x0fZAUrfqJCqs12trn72gHVZ8UE0DMwytIhKM0MFOB
xjKl+qsrFpl+e5iSZqcEvIqjV2h7hPfBHAlwVApd5XlSbM3it8HCmowZbmynbFZKQiIQ72NLAB50
EcMQt8mYVvssK57sdyGA6JWSWF1u5SkI3fUYFevJEaSSF57moKH094qQFgM1cEZsGjh2DCeVG5iT
R8HsNxTE0hszgWrQy4rsUBzY3Zcj1i+HrbkAXuLb6Hd3N0TZpoJxEdi7pL1D6pjWlhGIxue9bayT
PKKCWoPLZ3dNUIXIn0bKCIOYs5ljgvDZr45mgaUT6JJ4UiqvnPaFSUKHlJco22coVQ0E7p5GjfOz
9go6CPmpvW2+2QnZlOqegESPW6mNUSJDZmK201bLE3B+q5TpitGeGZYamxE2riFJBkJzdOBpklH5
DnG9c3kAkbaPOhCOONyZPceot3HUBONHl3R1oLhERX85WkUhIDlV4FQpDq0XZcdERv+r57Zlxjio
+zAPKGra5JsqDo4v27oBnLoludTXyiNh8r+6npnYSsD0jO5J+XvaEWZfEmz1XFzWter3eYMlfFrw
y+Ho2Rqmf1S3Jwejw/SDrvd+CJtGRxL85N9ff7uW0UVutzcj4FMf5UqURdKRHk0bu6tf2ppaZHSR
cVvbhSpDmb4rbRSnlc14KuOjIoP8uftFboC9lSxc5fvftMH+5iUsBukKWmGpT8tc8iME21OI+kJ8
LXcehBP7LHixNUmUwLqj7JTam3JBP68V2bi3KCiStr8XTenkE5zEHjboXUraDhgrKehxBW3YU2xV
kbfatsGH73YH9cC35GoGa/ykPj1MsJDaYzZuROpAMI8gyEY6/ooq63OKCGTPM/9BkSlputxaC7++
3VU/dHN9rIv6k1TMXey336sYdXhCpnNr6ylrY8xXcyzio2Y10aYjfkNoNRHOCNfuBoKmYNeC1+3V
+61eMI0O6mTQcqpniPzgcSPbmTFPCceg9xsi48EtTdgGwyJb3MmAnAvIgXqqUUHJo7rHLLTFwbBR
VVJJ+lWZUI85iW+BFmKbZcvjo1KexegtgsGttW2fuyvHLRvBkuYhLJAI9WZMEycPJWd+spxxp0yS
Y+5gdULavGEzk7f3mppAbWkzzsrCQpnmYGvjEUZ/ux7ZiQVFTqgRhAFLjcbmqqwdUodAYqX1WctG
PvNwpUoT1TzqX5P71owtEENr/7RE7/IkDH+0XrIvHcfYW7zRGwuVJ6gytGJMWtNGZ1PC1vINshRi
BxUgCSCYbYEdK6K4p2y2D56eQ53IH6Jef/USagLTYGY8KXmVWA6Q2UcSiaq7waUYrZUNPLYGe7EG
vRQ3pmSwbEiE7baztPiF5p/FsB7aPkvuRgdTZ11aVOwzqRzTRh/YndeN6/lDEXSKBFblQpU8dV8M
XB47s23O6v4XWfRL6AZpHbL5Vdor00Fna3yWziROqmvse4RuBm4wlFkuefiQ6YqWlYehYxMzhNQE
BUby23FsVFHsJ9HW8G2QKsoG6Hseouqh65qNEv6lIUu+khIID4OTKv/qQCIQ8lhH/lm9JLFho5PA
R8XVxqnu6eHGL+FsKkliK44+c/DniRcYlVtSJR+D0MK9haRTtQhZRlZZF7N7LoFqll/3XqRMZCPT
orFQRvCyu1XNA1/Q1EToo0kpoaiqh1OpmPKSJDkNVOY8tEfVUirV7lRG3xN7+FLHjKo6ae+/aCg3
7qcPAi0i8xKSAsF7kVpKGZ2n/0zTCJjL2pSrz/bclTlX6msSM/leUkXVqabuoJIyOHn8o4yAHNXZ
q802Rd55pEu//c9h3IdesHTJeEhb0Fa3nY7KvGNKKZmT/YFHceuS27dfBx8oXnq15QY2O7GuhCOy
ckzKG7uS2DyySh9kjXS7CIN9O6PDSvlnpURCoGvYlFF6JlrlEDr55yi3bxS8x42+sLpA6mXTelz2
2Rye1Is+gqFRNxH54tojEju2oMXLDOm8FHsodSMBce1mjobwL6NyNQ7baRnelNBEaRBzEqG3Tms/
6bEdnjNpq1cb6LQU/2C0JHu9ntwjAQWBZwrWaBm3BWe/Km221KMqd6E6XXK7B+h9yqRjW0nfvJob
jRb4l5um8U5zC5R2WG3iQmevTL6duep7dTqv7QBSrM0km2Tb3qXWWAXx3KoPQtbe0f+Tjittqmg5
653xc6iRL0Vh8m6K9KSPKehazn750rTKrXoylEbO1bH8xezTPahDl3h9ncjg6Tnt4p1yOUvdzTrS
7SRdeuuy+M0i1J4djgcliSEqB4d+ER4EJo5tsoRPLJy+q7ZVu+ChgFgRps9ssErG/I1fGp5tyznZ
9vytW9OedoCv6YTdx8LUbQzSZoQGujAE+tXoYBmNcRhbZM6i+mn2Zv/iTqF0qFElI8K6D6UXPRKc
sPN1HBKTkfQ8BL+U1EK5JNQFIcP+ClgDzpR9X6dhOhojsoBajhqoea+JlfL4Sfmu8uypB03FPCgF
im/g/SvcaN1Ecx5+RitulHY9ELQBt9UOv5XOc4ilfzZE2W5qZUySrfbsuKCnqR1DFbTOlWRAVibx
rFaacejq6kqMY7JLU1LopUJK/mSzr3HqjP3dFNj3WNWixv3Gjgfn4Ib9Vl1vyx/ex845qjNNviRK
tqi6pDL6Zq0VNUxvBeEGf6gnQ7UG6iKoRruXU5t605bKvnmhQwyd/BB5JIDqgUz/pUwy7PjLqavv
6k9CEpIL4rQgNhr9yAnFGk5pXG0l0rl68iTQGFvaOdB859y4/aumx4dU92ylYGIfAPqSdvgSFW3o
YksJaDgcpimvyXRIuz1EAK8womGprbtXMBnq4A3k5A35ehGacW2GpdwrtebYQosb8mIVXKx7Yz/N
ZAcNRJon6fKs5gA/s+ztRL7RRr2BqoanbpHsmv7e9nXJ8CC6sMO+gCWTXJMrA97VSYvHUPqslNTE
MtL30IaSchzprx9Y3qBc/pPuvCCh+l5l/RUc4K5Zg2783oQ2OwRtRkgZsierQz+0P9SdM4rpxn4B
AgYbEjFlfoCShEr7FYtCLMwP5m/VV6myo/qItCfVyyn7x6qDeFggyKWKSmlz16UjTmPCLy8Npcpc
YuMGRmtU3sVkSoXds3ne77TmouZa9cCrA6ysomcvIqbR1t4Tf2K9ybt66qcVFnWOZmM759a9IEzI
bcO+3L01szA2rXx+sppxFwT2kJnFIRxN5GYpcpqk0z6m0PtSpwaWNLEpdHgMTxQ7NbkroXqoFc+h
X/6xlhgBkr4natbYR8gIlZBbKyJyINeHxOlvPPL1JhdfrfSCE3B1UvdxyRz8E3gSx+VCpyK2asgn
oY6OGkmtunbJtCd+68WVcuRhENgVSyAsvdypB0OpdfU2PJPixMO2fF+jhVqCx/Q4mPFLKeciI+80
gvGzi/qpE6lSZp6+O3HHoi0WbO7Uv6tKc+082I62baVndO74GHWnx177aoXP6AxmrUq/+p8bP6Jz
Td2NUx1tWQaFYOcPOwO/i5RlJFpzVhXTnnPMz8khXTVjH1oAjkOFXEL5mC0KpywV6mbJ/5LKWWCW
zoqa8NQJzqu1otdiXtkCK5V/moF7Aq7jbttVp93Abk1wiOwLQPIBNU950hz9rC6caiWXgQSLUKsh
Pwyy92Cr1K+NhAATx+SAtJ/aG85muUV6ctWIab5mRooDhdUDYcSRzaa8yqNehhV5oWJ8HRmfQHHL
dNfbo9hbY/0tGuvmEnr6zVu14S9TMRMlc8vQsQ5METG0mqqOq4defb+UlWG0iQwoXmaBRcXd97De
Ff4CGF5aAxOO9Ttas88mD/UbaaPR7JPIJqco26le5jU9556DtFwmA02olBjzMD5mrdVxsJIVxpKH
vYNwClo+NLcNqXU7dy36PWnGBMd9rj3Jq6HD1pjI6gMtRtw5RxAbXn1TOQSMCtPFzgFX1c1y2N8S
6F3NpE6JVarTIWUmHX3vKbPcB3Xe4lxk7FemDOzgk5UT52h+a6zkLe6Mr1izL6qMq5nZXRJE8wnS
AlU+Ktcodm68XvKU6p2xn3OLJTeCTRTPrQ3OI7L6xba4IXmpwQfUnJPsw1CHwcz6TnnyWtsQyfWm
SjljzF1fYnV16/e41O1doSeHeOSTowHIp4DXVP2Y641nzwfal6ngM335UZgFBo2xu6W9+wpMxaVh
BsrDIXzqpeSryeqjb464nCGoiqbsTinQ2MpZ3JVhEZgEtsPSY4csTXbNDhkrAsypBWuOh4NOwtXe
JeSJBQv22UZXsBnYA0mwLx3YBGVqemONV0SuEXSdYme43XNeN+Ee4vjP/0feeSxHzmzd9V00hwIu
kcBAGpS3ZNGTPUHQNGET3j+9VvYvhUJSaKCxJh1xTd/7dTULyDxn7bWNyZW71mbSX8hD4XMOU2P6
FYZ0RRHG/pCiOaBnVacBBqavUQNlRkZ1cHMmkHbmysXjzk/DDZvS+6gEvjbibB9nSO+VWptNWlNL
00X71OHrRf1Vv7FcOpexty9pPwIE0LkTEumZ676m+BKrdZGd7IYZcN4P7KwJQfVYARnuglxTp3v2
UU9z01/qRz/yJGbM5u84ziEAAP6SEXF6jDg7m1sMRr2xFdJH8DqxxHJKerb4ScRRTpKtQ+1h4zVZ
M5CipKa6DKV2WGXVrVUBbXV25W/TaNuPZncNUf7TmoOdrhIPZEwUF3+mS1PR2TiXF4aOM4/JeLrz
44luiWPd1GozU5vnlfxUD/hI+T5E7W+XFN9xw7dksCYaqEb3hh/7fQlNczuMumhU/1IxgSnbiqew
TVFbEY83JkwMrHvnd5lhDLNq2TjGVB9Dae5Ua8HZQap6PWpgoppqS/0GzhBU4mSIR6wdkd3TuLCg
UKT/LffFzXP9p1ZQRhdWM45L9uPdML7VrboUguGQLaH4W9t4r2SErUtQz9CQS4yl3//xg/oziNpq
18gCvCnnrLdASNs9LUo10t5DG9g9G0IRsnVj5ODAnYxl/BLMKK7wLPPciu1bhpgfl2QM4BvOnCzx
3kg6m/ypwgOg73Osnz4jGT2wEocGnMnDFK16Irr2Q+p0Qyfbcmiy5tz4cbINoJJJ8IzIMdv8tZ5w
S/YypQO3O8eKfh5s/KybRbTOu3167SZEOSn37K2TutkhbvTvQ86pdyT7NB26Hb9Zgb0a5DcCsnnT
mH9w2RD7pW9eDeasy4ikpSnfXVY6Ozi9Hdgdg67gyYl+JDDFpUod8EF/OsuxDV57+zOonR8xBQ6C
3uQrMSf7mhCws5cwvnuFNF7OIeHIlugQOi5GW44sN53P3Rs+HsiAi0vGuh3aiPYe7m+0WAZ7JL5P
PVsAhDrkDuTAp2/Z5ga6LECeMr/2ViO3HbxjgZzp6FYpqhgSzmNjDbpzZLhaqCFG3Z2bYvpOKaPK
A7egfch9n5jhnItBz4VaViQI++Z1G6bfQW4kR1d1/knifeyXUe7wPFcAIVw5xvJTVXa0tmvGeGbG
YjkufzM55UQa+iOzsZSelYE/RjJn0JsELA39bOO2ib/DpwXWhtXSt4JSYWLl+0v4MTMvpeM74Jy4
alEAb1vRv4ZTLfath1qJUPkWm1N4oVzt4sayphO3emEUt3dc0FtPEFJToU2XtR3To+KP7TVlRm+0
znzypOpgwtjcm0w7To1fEKHhp5CHG4xFdm4Tk9IffpZ3KhigeCi73lRBVIHlKrKh+mYka/c/ggHa
/Rj9LW//wT+3/6SG32U1N0kUd//bv/yvz/8fmigtF/j9/66ivPzl5fd/mij//a7/qaJ0bSlMHAK+
63kk//67idL8z4FHgAunpIXZ2Tbh0P+HidL/z6ZvOxRF2owOSVORwmhLzpn/5T8JgaSSiL78x6YT
ebD+X0yUjqP/OP8L7c5SlIJSNBw0Gzj8o/xvyUMzI2JE1NjbMCKEZuorJOk5igM7h1t0aHs2uZFw
d0OMpKrTEjwQO2NQiRzIBwqb12F3bPojM9hHSk5WYSOgNmgAYpVq4CwYVtwrwVRabN8tobgs4GkQ
LWjCrN6w131OttUKDA/E4ZlKzBuVMNar8ux7F+XOYnHRbwtbwygMQXvOI0l/mY1tLNChh73Znufe
ecsT0I2cUA7l5B1rO77Cgj1oUdxiXhgz8M+5Tp2rzIwn0LG33GaENjSox+1MWNfZHC9D1oKZBeHZ
gyCk2fOqiVXGEhtrKt1d0DjvwPftTswcpdGYkWZHl0tftCqDryIpPxf1uaTOD+dJcBDdscXCCwkN
COyL11RHd8RAZceIi0cj25lR/pC4zp3HO7AK87/K+phgVPFYLgODLbEGR+bzz8PPKK7OXvUVc/vt
jfButPOHkueZEy9Hnn6btnqTMt7ZJsFVNAOZ9Hc13VQFF3jfmvdep8vcjWvpljQcYUQblXMhLqDw
3AnKSY2NW+LzZ+gTeC+8w6HEZ/DkhqORaukxEB63uOGrpSUcY9bo0fVK5RxwcbcPTPVaFziYL35q
/qXp+qY/5Aas1Qvmr47QXRfPpz6sUOlP54HSFIZtusuBw6P3NZjxoZb5IR3PcnCvbmLwkuBiHk/y
DRfIUTgmkYrpMKDq61z72EjnYeDCZcSLs/HdcM0yeG/wU0ekFctBmERAIt5in3L+S35PENnnpsUg
6FLP0KByEY/ZW1C8UKuLJZ3/n/SWS238VucooaLY5n8o95i6ZcUxUHDrxbQv3XeAf9Z/Iy9j9nTr
VKK6S4pPlgo7NFXTJp0RewApAZwZO2VLjKYdCZ2SzPHgui8kX05LCEB+Bzuy6tvuG18t6TcGAM1n
ZprHbBp+mhe4zXPXTs+VmUKo+zTrxlCmFVXsg2O2OwCTe2H2v7x8tm4WY38IWVN55USRIV73Jud9
EvsPYYcB1o2Ya8RcnDZFHDB+MrN30P9s3VjunxapC/dmMJhoMS8D7MuewJG5TkRSrZUvdXFGcW71
5GrcMyVkYFkw3z5pNgoQZ6Mp3X74dAQlTJsh/EracU9FGqX3sUzuTKEwK1AVAqEJctMP80NRBzAH
BRPMtge6D/MwIB6sdvp8YbYZGzaPdt3W6ps7mScvQEfus4o696kv7zrZd2dqyB869HImTNjAHW80
yVc8BtTYM7NGZJhnf4gboHk6xwY1af0Ed5A90y7BdCv+HsrH2Lx2nNsL1v6Cl2bmegdXrk1avJcC
sN+akGbh8oxpiJCoTrrfWqJT4M1KHR7r33nrDS+C06PgNDha+aUFIm5G+67j7x5tPHZIfBPvoxVs
Z4hfzjPRvFfSfBqos4HLB8/9DM1m1+f22s6+wc6Pfs0Opgf9tYnKuOHGJzrBTAxyIl8tcPAoSbxq
hOlN0OChNvEQtkE99Yo2SSaVRbsfZLPJZbpt7YepePfGip+AP055sIlZyqUmVvPcLecqC8HGym1q
MgMzb0vx0D60Yb038/gkKHNwrRdDDDTIAvDfOcLa4aSHKjb2Mjb3QELnhHtb6dwHIA8GbadO+xFP
lFWE8wN/TeuEnjyW74ysnG5fOCzBIeqrh5i6hZKVw2Kt44Rt4oLnO44Y5FO084ZE8LlkxCIIkUx6
kt85G6yVu8oy1gIDuGPQZ9UF7uuc5juz8E8TIFORbpI83IbR/Kqsw0Bb9+L9stw+GdTzLqB7dVod
py7eprrylDFeQ4q9eUOE5uNiTPkPJlZ3NMdUiu1Nfuf7yXbyaYuZo9doTG7ZFBxpC+6dU5J91/6W
UpEtx7m9YvKnKMgqwBJymPw2gbxr2jXvRQx29Uq2LrICGzY552h/ZJGThdQylfg31NvoJ08dqKxn
gz6DbKj+U1FWHeMWh2ylXwAnozlUG8e9RMF7HZX7IRl2Ssmtaf2J4t96lutl/kW18F2T6Z8nXCY4
Qy353BQ8DjXtG4DAMsycFKSUDcrB60wQhuN50rLGzST2Ep4mrvpdKJBwFrGniaZmMUPnVtte47RH
sJQe67Z8SEdjQ+QI9wE/VnRDzCW5k+A3FfnHv38voKykhoLq0/rmcU1375qFGsqUZSObbPqU6xBY
Ubk+9etObe+yMl/b48QnFb8Oi3NqgoZW2pxnUOYfurlbU1X6JHLWDAqCj8vN5P0JrY/Qup8U+avi
q+vqTcI7eGGV06E+8fuvNnktOp9BLuEWzuG9oAQMbIK8JmsgZpn4mzGwrcv0CYR5A7l8aexH5Y0b
lVOb/c43aEvOmr6n5WpSIjgdrTA+RuO86q3yK4urvSg6DtIUf2ulZPIadupS0mk44tWcsJzO9C4O
4gN1AXA9Hy3hcbMfNv62GJDrNMV9AuW/WPT00vZhKGw7Vp4diDGcmsk5ce2AmuZFmh3oZd73XbVT
XnePsmoj52nrk08yGO2x2q95ZYm/BY88ZKQ7v3V2U9NxlJjfVYfoyya/QUsIIfHQGnc+Y9dITVs3
ajalWR94ve/7tNzPU3XIqXAsy4wjm4BrpZ7J5kKFnppHafYVOvuhHj5EF1CWwWocyfUhGoLHEtlC
7fEOUrwY2YtxC7ukpSBTEPxGNOGGob7gbkpBTAey42qMCgLF9Z5a6rpjGkHpif2CI4xAKuqdnGZA
epBJhZtiBE5du8VT7vODSlkGivNCZWulzD+cYzhIhimSo6mlMQYvw82Jk2FbUixLbTIwriGQp0TR
SVKpsip+lnT64TIY7cQgXurIZQpdbyZ+AnxzPqiFDJgRilM+TJe+8JBFWsNjlCxrqyVXEfCKjC65
pMg4r/x3HDYJ3R/eofGXTTQhOAVg6VGO9z5EISzdTw6SixBAn+Z8bBjBi53W95weD1ExP0ozpnwt
eKJ+kRAU4GowElVKzz1Px2Ugu3XuHPs3cvyfDkZNIgTom/nUjMZPw1VtqbJ1RbcnikUeB8jEqskn
yffujnRAca7xT91yJypv68F8aF070qNvkWI5LHKkOlT++fWbl/3ARR6c2lt33Cft1ljNPpnNQbs+
pm3PWKHMzxqfNXs6Y2KUORZctrqfZirFyAvFD7p0MSyqc+9SMUc0ieZgQp0c1FpaU1ahFt1yuyec
5SvxEQa/ZVBeKqqWxiyByKJ9pjsqBub6jl5Ki0diczYWWojsM/gbz2seWVV14CHNt6AFvqqI8uEX
Ch3dZbNW/AF8XJA2zY8p5S/lkw2vWBrTK6K0Q0iOMyk2s+mvZGkx60gpnffW/SupBsavP0le7tNx
hE8dD0ttniLzT516W5f5mDSeafU9THV+DC1wvG4+5Pw1KlST8zDwJs6fPZ4bMz9zifgsC/cpLoko
8nS1QnZ5OQhyntPKRxW4fMrLg/SflwyIHsFNwJI7hl0lic9YzABoKp9ZPWJh8HZ56T14fP1Xodvs
RjkTFXOBl5jRugQqhbEJo2++piejMFBu0SeKPN7gGB+zEA16zg+heyysShALre5tsycaZmd/s9Fh
Djk9wuoi5+ZlklDatTI5xeCJghpG22AYFKb1rcweejZ6WCiw/5QEDVcpA+sTGYr3oXI/fBkrBsLG
rZ6dp9RDcxxCn1NXzY9i/oK3FQ8GR5HvjlYVtdzrSpcKHf6oQZUuWQfk8+IOr1P46vQcRTlbl/GP
R3qj5BbHISeg4Qmxz1p/djw617PD4LrEC2ivY+OnyF462RGfoZAEOHjJ4iNYl8sPL7jhyhZuvDKj
z66TnDQoTJ8p7qV5tEYWe+oGZ2v6TLmx8WcuNLR7SXuLF8YZsdOdV9+IExyNeebQVa2TpXwkqLGi
sBFJLUcXKl3Zh2Zmf+WnfVsWfFMwOrTUeZSIt4MZxG452wi1XQeYdArZkQ3IoImNpkCnXHFtKwKj
Lu5lC4AxmHRFd1d19bt7Xpa8WHgPhcnB9KLzZL51nj78HvDEf2YQjS2lMMk8PUbIx0T1G8EVh+Fp
4LRR8lLreFgMxW/+ufDdTPgDLumzDiCiOtsTz2DYqpB6EJSrwmsUbDIqjniaH3KrO1hgLioV5zYq
1xY8V8EhRS0nOTrn3H5NvOSQyTeLy1IefqkgXHd0g1uleDFNflTHhWzkL5sxwhT5XVwgKy1wEX+2
DZuuulxXzndTEHAMPguL1h3QjBVy9iHcIb11nunXuKWADX1KEC7jvnljEl5xBhOC+j54eY0Tifch
ireLxxs7zVZLx6ca4l0mv4D9ASyfheK0mrpnYkp7MwW/4FHRGk9iZv0PRAXNt7NmHbzi022DlZm/
LXXGS9knJc4rdfpgvsv19H7m7yeVEUXVcu+Gwa6rqH9tR25LrOniYV+Zmki8KjP4okiUbSCKpWLZ
ZnR1c7yy52uF6NmznsXM3sW59sWXl9HZZ/04BHwgTNZOe0iWZi8JHM8QmYvMt7pcqiHj52M9yUpW
VP0ZJ7co+9MiqBK1sXIv3Z4vxtpbPiVHeM0etJPaexywZKEOcQL/QQVO13HraduLB7Tq89iZKWx4
FIlxyJxi5VUR2OytaeSmtp07S3CoNvK7IA4+ehOhfJjxSiZEw7FjJpXiTfadPTe7jL9D9qbHpSe4
l7/a7i8anOus3JVD2LqKHUTeJYet5DL0pH/HHiUM/WdHujru0zImF1KHG2cwviiteMiRik8hT8nR
ENhVXbbndFehT/afZmrfbUgoJqdvUvAsqPkEc8kjg90HSP340Mho3NhpQHt6Z9zDhexMk1In+ZIU
0jh0FBiUlnrIIuKnRs350HwJ8xkQF48Xt5epV6fQ+W3gMjmY7mgcfkiD7tZw4AxSyrrSbA/ZTMAK
lXpb3k9IApnUsrfaVVp9RkwxImYlRkix1DjUXq/HBg8zb59mdPddxvl7JqTjwmF/tx10C48rblfk
GRQVSbBK6760vn2G7CrDJzlzOKTrMuITIqT4MfJstdlnldwRAnG2FqwWlEXkbHOEOrkhjYjO58TP
hsnnVqHu4VofhdOmogC+cQjnG+qNZ8KqmY927P8Fzt+Pbr0RcGRk8gGRFBV8Pdlsxb4IrAn0y6iy
bWenxIWWE5ZUEsbv3lAyil4EUPC7CTYBMQRQj/jQTXcROcLIQc2h/GNMOsIN840vnnO/x7dFYGH8
CNy/c/4zEzIPZ6qHhXhoSR5PZroT5EwKez0gxUvtci3H+kboibd7trFKWk6N/lMG3tZmyAXETD/A
Y27Kewxx9shS3WeF/Tlye21YDFuyPhmdYC9E8LIz1W4c6YCtyoElF25vY6REUkabvKu9TaHpaGGR
03It83ylGCr9BVSIDPP47NUvqfwB5dmWI8fOxuZTMbxwm5dcXInGKvLhFpWAxrwqnYyMef3Xcf86
LBAcN7tIrtpTN+1Kh7gZiXu7597vLUQeMnnDibyuOaOrdPyTlMarSCkdIDWW8fWeeDs05Kk8a9+P
xzJvTxPhLVxlOw8jyHDHCWNrTuwZ1Lw3evO0GMwoveE3jnLO2+6xt08lzrrI4QzGMHRUNwRhT7WT
8eE9LUV5sLyfNBP7RhxwwZBYCzcMZuAiPjyX2LtWaQQPeZs8enwPJpeXPDHECLJlNXvlXU+no8c1
CnrhOaRhNo840uaB/2fGphGEJ3Ow164sT126/HBdR+5YsNVF+Bau6xYWj9qJ/mLUbzqEERq/XtFe
sArYWPq4Yv97U5p1+oZGcZ+4XDjNnE2rwxuYE4T4srVrNJ93cvyL6ZETo+SUiOo0QTfYu7/TcPUM
iZyBxpXE0eKH/m5q9ECWK5pc3kNuzwPHfIt9ZdGWR65DK4LLdo7N194O2pnqDbeuAlwu4+kzyOqX
yBgmHlz8f/mGfGHH9uqk7WeTjX/Zg6+chpsZeQAm2OCja6H+EJgejT3jQQLBoE+ID9GF0dxxqPmu
hC2jDKCWbFGnUcy4DuDWOHgwhl1Xonmjve7qztWZ33420+x15Mpo2gd7ov4wuMwkZuTMiLq7Tqzf
ZsvmQJts6qZcY9B8cMMnJZKz4Awcd2/ZNqCklIQgccdQ5XR3vrojW/4fEiF3Q/NMYyN/hTEXaY7L
kpD+5D6p8QrItHHi8GwnNdR0UVdrT5uWQkLvQRUf7AjNA10yL63ZcxkUt7hRZzvjbzxX0JXiK5iD
s5EHm6Aun4cp/yGNtjJwIhRBB2OP3uZap98Q+HuL6RkdOzurZIzEBKA4xi0730HuAyKifBAbPIln
qrY45DUct2kYtTnAeg532YqaoQc3eyV5CJWOHrV+hbI8hEX9PJU0GEzfSvwhmHlX5R98HOfO28/F
q3BfMmJzZeoyePhUJYkqdrRadEDgbdWycbbj4RohNBqD6cgtGWr6Sfck5KVLp7QPvl6jIgGcTJfg
zsdPI4I/qfegFpPk/3fK0CNdch7h3R4y8q9QZHby0xxOhxGY3WuJfzT+RViIVfkrsoPHliqAxBhf
nGFvBNnGzKmA4HCSCahpb5tLblYJMuH0T5S9Ltw5YvEnEDz8fOshJBvepn8LFgopsB9dJbs+YiPi
x09QbT/JmBw98LFjHwDVg2Q0m8zz17PSxQxy31oFM+vsNc4nwCH7yhn91tq0NmD2G9eS3MCKHpdT
W/DuHW1so3luQCQ4fFRWm1M5lfk2uVY2GpZDubdxV0f+M0v/cs1FnG+fcu+bnLOaQYv40FLU0/oU
phhRdUy94M1KO0KOKU+GpHhXMnml43Xk+VLcXKqc5yRmkDF/UhW4WprixEtzfmgnHvB+mrzJznK3
i0w5jgbOkXpFhPvztHdsTs0q7qwt2NubX/87TqJE5THFC/VmlDyR+3iXzMcxbk95A8raJHv8+Pp3
b80GYh1MD5B3IFQk8TzNJ7eUAOLRSTFxMgoLJt/hAirfmLa2zUKmpxt3U48ynZmeTN9nGxdjZ1cr
o8gZVzTLW6VIf8RGfP73C9NU2gBT85KGwUPiaH+JfREN7VCRgxVe+005jEYy31nhcrXD/pAN8a52
vkfe+KxpYjIrFe03qdg5pn0feNWzx1OlOVWyBnsq/C8Pp2RRTeBSuGCcOfpNB7752RnZ/XuTGN9Z
N2+riLMPE1zaLneRwQpDxYq3dzq9TJP/5sd9ubYHjoAzxbJRVSEgYejUtYfep5tyS5INwAOYrudE
yovVwU8znZqe11yTnmOPRxChtTYcL3zwYKv1NoEIZ+MWpGIdl2SCYjLIfbGtGT7b/LTUJoU6PIcG
jEtNv5u0gEloFZOtpUzJzBeCEc+1kQklJ34P61Nv3IrLspNl0QGN31lozZON78nC+xRqAVSlVVCG
lkJJ7FC11kSFrpmfe8xRnVZIhVomZWVXpeVSs/4Wa90U436xqQR1Fn7znGGkirWaytSSKjpHOASj
rRpB3hheobLytdRqJMR/wN76mGrhlY35qpwZGAL14jCKzXgXXSZW7luR9XTgot1JZ+9xifpdnclv
x2I5NrFhusu0Ftg9+WFxmacd6NKMgWuj6jq8L5fwY2oJoxGxi+ha4u7eYPLSv5iInLHxc+kz8+7R
TMzg7C3qxc2oCJf5kymPqDCrjYigc7QuzIIvxx7maI1Y7A+/nQ3N1okeujF3Nm0vxdVnf1+NLPI7
vdIHOdQoP2t+fgia06JX/90/CIDFxgAVMGo8oIUTsDQwkGl0QGqIIOrACTK4gkEDBrVGDahP8VZS
4weuBhEyftonyAShEYUAViHT0IINvdBpjAGQR1Cx3r/2GnEwYR0qDT2k0OWBEVIzpIGIniTkqvdW
QqMSo4Ym/qUmGw1SjBqpmDVcsWjMooS3yDV4ETi/PlXO275sE3BPj6njVH5KtpupxjYGDXD4kBxC
Ix2hhjs6TXlo3KPX4EepEZBZwyA+VIjSeAj5fEARDnydRke4ni0aJYk8zkoZp03iAMttKY3ySKxt
FfqT3MrRfM01lNJoPAWCLl4VLj/XA+xKCcNiapglqNjqSSBn8oN8S5Hbem5/qtJCENgChgk0FtPB
xxhwMqkGZm6OhmdSKJr0H04DV+NpwCaEtBnsT/4qgtcMAoeltL32NZTjRj+5hnSwbiA04fgNvFOE
+fvgkI6i59bJqld/MCiwidOPZLDwKvcefKvLPxAVBR0fJ/+gGhRKGp6zroaHMo0R9Rooyq4xV0/F
ECNI5WuisSOjOw8aQ/Ica9gHkEm9RpRCDSsBsifbFn6J9tzl4EI0ZZBNpIafOOkH+LE4g0UyvEVB
/GlYrCQDDUb5EFK9RqVqDU250FOAohyv4akCDVYJLQegff5l0NCVB33FpiW8dRrIQrudHxwNacUa
14rIanKYLG4wabgEYboSDXe1UF6Vxr1qDX51EGCORsFKDYV5dnaZ0v6tkNnO7geO7m3Mt27xnjKI
slyjZSOMGW6v/phq7IwKbBhbjaJVGkoTGk8zoN7Z+8y/obXsXI2w5bBspobaYug2V2NuJbxb5AC+
0ZfNsxMWji0Gf2n6F7oqTD7wmhmuexs1QtfpWSek57cBXTcRBHGeZvg3hAJQPQ0Qnn3k7hAfHNg8
G0av17DerLE9TwN8i5zUpi2dhxEukdAP49up7q6odcHq/S3qFphJVdxSXUmepLK8KLavVijR541c
Y/uZJH+HsqWMMM5nTbvtXPJnXmFgW2u2OX+ejBads6OMU4mQ/IDn+W+7TJKhXAG+2BvMH2vjtJgR
P2sY7XamV5EeyLpXRwOQNCeeGojIRaORBrvWTMOShsDy43WMa6t+s8xmT2W94H2bqGjvpwjwhj5f
B0Wy4U+V7inSeSnFcO+UpG7cqiYNALU5aHgTiJNnW7Qd4TqZeAF40uyUNuUHiDIddn70xWaJMwcm
Qg2HRjOYKJzIJzWgISKd+kYcTG3hklmoLU21jgQysIKLtO0wQ89RkHMDdE4OkI5OwgQ73iHdPmzb
hiZRf52qng+68kt0VKMgrimAXKPk3eiqDVKL5thQyToxalpltl8eet5kSsOyFpSKrfHZDI42GtvH
yAWsVdV4jABOF+mQbwoor4xGz9sFBMXZhNiIRpuU2+KEdLhhlX6Q9o7POblDxn0047k+Jwktw17j
6++uYz17DvKncLSPlOnVO8OVT4ZR/CUZ3T+WUswslzI+khItYDTLYKd8o6A9BJ5acIFZ1x3rgdHu
vUNd2qT2hThXdXDkEzT2c6hgZ4LhLvbbFyP1u0PRqHnkQoFJALj0MPG0BddR4iQXz9i2BfkmVcjg
IR3oGhXM0Bk5WM+N7drcA9GWYYreGu1Cr7XYpdjZP+ygFQflQOrQQPYdDmH0saTqj1H+SDDX67zU
83Ne5zDdPX+DWSJeu6GRz87MMzscYsAa/S8rqgW4f4KFG27ylND8jUkv5WhEOvkwWMJgJMZ6rmrj
d75NDWaeyt+lplc844vfcyhmhQbXffKyjD96hiAKh3J9q6aqXGcioFGMjMeNE/ImkbxnMagn13hK
0qtQ4bwJjXhce3NRM3thoBEYsXX69wuWQuuUeIqEY3wnRClPZoMKiXw1Y8EwdrBFmV/KLmOMyeCY
Q8sKgBTwnbuQwcrc8MRLJbnJ1D5MzJ1PkeJJAOmebJPaEuc0joYzhI62w8jiuvhRfbX0L6olyeOk
ZnIIU962fTobd16bdM9jHO5iN5ifRxe8Rnif5MjiZ4pQWGyHhtwm2O62qmjEprTI01leaZ0gEtDJ
z2Laj6JZzkVZ3wbLkHeCtcnU7cgf2qeqYSwwN1wdkwWZnxXj3uiKHyOom2uWpacKj82TtLNN5xnp
JenSGGQGbWc/DHcut7u9U2cfC+O1cLbVTVktuJYZF7elmn5VFVfU/Nm8p5OieF3IsW6yiGyeZE1w
jGK/3yp7R8sYkz4ZuVu7mprnoiba7JRc3ApRHDteI6/oi+M1JafWkYoI4A5VPjZGmp6DjukQBu9H
PxuKR5ayyMiDdN1o+1kqJvns817aOfjAYc4Lho/hmB/LRJfa2j46obgmfE6COU8a5+Axhd2VVdVu
HY8IRu3kv4ubxue0PxDCLu5bm+oYNRCHmaip8QK3PnFce1DjaO+mlrdPZVas2sohvvP1L97g/Fkm
e97GrKXaxgjvl6o27nGvGPfZVIp1ZrkvKVeD9cQR6tbG5nSzU4/ZE5sk1wnG279/35f4VatB4O2m
PnBbtZkkxS2ZeZmZS042C3yu+EJdodbO/F1MD543TA/Cj0bUZy5GiDTYOiYvkawKuqtbTP21smyY
KKWAlHFSYQeZDzZyyMtcYTA0sx75B2eXre2Llqp63RU/cNDeNYtw7gJvxkw50xLiFSZ7+262X3Fd
BczH1IEYkbw5s/FXsjDlrZXb9zDJHpgeIntnKEnBrca6b7gbpvMlnoLuYtVoIzumnizZaNowsyXf
embb31kJ/8GQR29sGFrURbPx0XGbTZf2rnI5yo4jwVwmL2zu4QPqMOq3lTSUbrOPnvtGABHNgvXe
kl/NrEDtN0YM1WZByMeByvFb+2jhAj55fRUC3znv3dS396XPnCtSmccJqRhh1dlpVMgGaLMqW0qs
4nq5q53+gKRG6gzmeN9Wib2Ge0vuHTKrGbJjBDNq+YyXcsuDO3zDPQOPk8Ec8v39gtflmDaW91no
ja9y4TXCGwgnWICtSgl5m7EG3XDW+JQJGQz4iNmwPzDVc+RM4snWUlKrXYWWu5xFEKA+x/aW2Sh2
CvMqWrQVHoDYGnUcd98+5zBRujMDvSni0u3XPizakO3i1AMft7v6Ng9jfTRCmoWq2GI5xADo5IxN
9d7oS1nAunsCpFxUMt9kxhSD/8kRm+nsXFUy7du2jU6J2Vj7xmn+xKHjXA02dNtMNgy4g1S9ULDQ
PHAkf44Sozp3cGu7KqwzVIFNvp9gyHBkMraew/A+GTmS0u6M06lItp6TqsNYTE+ZHT7QGJLuRU/c
GOGW+54k9j4tmMGjEsKuVuWMeuywYSE6/CAylO9RMF7b0Lv3Pfov4oEdR0Sp7qGbZmsdZSLBPpFy
cdx69jJf/cHdIGEZdnHn/6Vd51GJLt3VC/XSjjdsFK/0VTmJ20i5o6q4unqRrLbjQMLaoUJlQx6W
Pm8IilXHe3GH1OLdnMbkhd+4akrzvkoS956+ddq7y88iND+Sfn7lA0rWaRSajOOdy+wDhkQlq7Ey
H++IfAcvnqK+KxhJjoLl88rhpUn8mP+W6oMHz5TbxTHkpi8rkgx4PEwb+ZftLxfOI/Fu8BNW28Pw
8d+4O5PexpEsj38VoS/dDYzc4k4C0w3Y8ppe0mk5s7rqItAWS6JEkRIXbYMB5jLXuc95Tn2Y2xzn
lt9kPsn8QjKzFJTKzjSjO41SFRLpJYPBFxEv3vJ//6cnxepd2jWpnoms+4Ezg3tvPNdIldnXQ+bY
HK4mUPvDOx6JZmCkN93RCENq2gJLlkEN7o0IXozRBq2iC081/f7ak9hcQYbWAtemt8aXANejs1gg
v0YDqk68wpyfZkYyvjJnXn42wZ41SaF1+03yK9bgGN89bU8oVjxejCbzM71lXyzH85vMnc35tgux
DcR5Xm59GPR9oLSfMoeqm0nhXi1byazjFVPwDtycab8FugWS1sX8Mh0Os3dDqrixrBeD24XeSfrJ
+NycAzxwcucaCNL8aAnpyMXEHYPQpXESLa7aI48gooE9DhaPWkpC5X2PKCFVpC59MyGq+MHBPW23
nJFxutR16n7Ix9NGngj3eDYzrkYTnMcZ/C5YaKnR1iGoaVvT6SU0lCtaVYPUibsXLhCza0DDd4Np
phHNxFkv4ojGABBDn/RdU0BBjBTFQsrAHdynaZfmKMAFyB+NrRMo5UCUDYoWmBcwnBPHGB1ZEdt5
qYXvIUccvi/cm3zKApiEhiFSEN0GmpD50Ig0vgjJV1oR4RrLXN5MIHA5WaycS/IUpxYTvgrpnZAY
8c1o0vSLlp2d5kunT5mFA/vDaumeRoPwYRHlrTXhbeQtziYRAeCcCo65BzVY36Z8odWfUEQdjy+8
/uydMfswW4yXJLhN+1ibXiSLib+yQYG6i58SAZsZTbVAH+oWuCNimMMhGMg8zHV+8X1rFMFI2yWL
4Bo0BtbJiV05U4q5omE+PGlGC9j4FukVDBbvx0kryFtNCmaXJPJzApaLpXcTmWD5rAEXI/A4mOjg
JyKCTd0sgZyj3CyIFg3cj0MKbdtdG7jVjJDICAJe0r/QdbmhhtC0ZbND6ImefUvniCLGCIwA7GOj
1ii7JH6WgwMmmjuHYpa9h/lNZARGMDJrMAgdjeNieJ7F2KP47DdZRumYzQGCVUo7XeFGnzcp0Dud
2tnHdLH8eVoUiytvYC6gOeYPT2+eTiZ293xKbfTRCPP+dDKk58TANEbQLkIBTxPf47Ft3M+M5Apz
mc5u0PiRiZpwfRZT/Wal6avrbPRX0xvDStgdni5aoztyBgugMsvl+3SeEyegG9ZZkkFlNDToDpsQ
pBvG+nVfm1x2+93sfGEW8J4PIR2cmMufzajpfFhZU/dDM5lbpxpl3STyFzdFFvapgwlplG1a5okW
wcRFIONiTDfQCwfKlgXBzXfGfb+1asFWXZwkZvGjPiPwFLva0XASoMipHnchuBpbC59OQ3ACTihf
sj8OvAXJKLdYvV+5F8P8r4N5YZOtgAsmzDBIIGo8iZa0HrBnIQV7LW+IdRcDS8Q9XrSAVTixR0Sc
K3w6yW5Q57R6iBcXS3LoIxv7ZNV9dKMkuZjAu07vmhGcJlqr3dKnGWF9/O1Jd/DJMH9oWYAm9BmZ
tMI+1XPKDUxCeKENfLyY3oxtEBCr0QKfNQUQ1STMkVrQu8VzmB2GBhVQxCCJb6RdWsKvrNMFHUao
hEcFNqfjy7mZTcERwZxsxsMu8U0cHC2CqyTMIsrh9cQEKjC8QXfNj8Mx6W4Y6D13qr2jD0BHjxfw
D05y1jZyaf4yoDbDmIyvYC3rkP6ECMCk0Nvq4/4ZYXKVu7Svs6EzoR7EPnXBYNnYkU2aF7e10Bre
5o/U9BNP168j4C4Ebduu4yzOms3V4mJqJ59cQkpncx2EpjE1yEeBy9BzcUljuMcrkJRJN+RsRdbi
isrNj7PcvNOHYf7enM8ujUX/Gt3/k56tKEdb0UMUu24RDa8yUZ2gZQRzRyLHPUqadI3FWLS7p9D1
h6dm3EPNNk+mMHnQV8+Gjx6CzISgArSd+RTYM0k33VgRTqIhQD8Fvk1dPVe2wOJAbtRinZfEl7JU
A30gev4tobtvuXEvBd63govMGANlMUOud202dyjGPism9uzCivp30RySvEwbE//PMsr+sBS7uDqQ
+SRk8MMEiqarxWqw+NmZ/RgXGp7xcJxfe/2gn3QJL8I5dTYe0BJtpY9O5xFFCCEBkLaH/SmcTFrH
zcH1O6QQlh4ENtAUDsZRiCU9+JgWXXzbCcdV/DNUZCtLsitvBrtPZHSDUB9bxzYUnvgmIHOGp5O5
7Z20VsbiOO9mvXl/AGJD12AIN5uUwK/C5lk2vgiHxZmb0w+SjobpsRZS4R7nNFKcO+QaB+Sd2ktz
tcTom16n2FSXQwhyVrl50qWWoW0O76fhNG57Tt+DU4l0Gg1tAPssnRVIlaFzOs9m91BQgj93loMz
azX5Kc2peACJYkE9sbhzyZkdzyf0BRw5cK3DahPMqHSICIi8M1saNLlUNfa9SQq/TGcOh8YxQW0a
ghfW+5Ztw/zZAhtk4w+2Bzb4Czf/2O2CSsX4mh21ZsnZaApz7njOteH2ZoYDAxPMQmi7x8kIApbh
FOAFmQ5879CDRWXVnx8ttFCASn+YjguYyFACbjxs4QEIf5Zg8WB4MnEHyWnrXTIHUxPSESUU3a+w
TQhqGun8aKwDehqBi88meXuKKj5aGAT7xlNKPTUIPWc2a0yUAP/tx+bAmJzl/SCjze9Vs6kBfI7c
+bHZml3o4ewh1+yJyPK0zpd3eqKvjgs7mbcHOeFeNyK7aOGA98k9OfNZ8q6Yz0iWZgkm4aD1U0un
X42bGFm72/0wzacwKOn9gkAEy+3NoNl0hwXEGfBKzwejjAZ4U7+l04tiOml6bb1YcfKXyb3ZRFcQ
NkBAs0y7cQDrmdYjOARIKKL0x8QIr82xYwVOt3nhGR1vmGS3i6zr3BO4e5ijqK76VA1QuvrBoRnq
edQfv9NH3YIc5HzUGUzntwVVAMdOMbDPFtlC8MmS+J2BDo9G+n2xCJcfcgsbKP7oQh1xb3fJOnjk
buHphdg+TJMrqKyPCackD2Yct53h7WKorc6tPqufiQy6m0Mu1sUVbK9Mi8Qw55IlIWznjSmGMOwm
DTEWtnaup9GnUXfi0vmtaZ2ZnjNo6+kK5KWGSNZFg7+Z6sqnFzn2c/8kxrJafiiCdHkXZAXcVeui
UYpIxU9vkzDO78nRvuaXnh+oEawHvV9Ogj//7jEp4lzMoB8m8e+efnTR+/PvXPq8SeWa6xmtp/vc
AJHPhIseI5v2ga2bYBhNqH/Eh+ZG9DMCLLb+sX4AzsFwUDObn3q03eN5WwL6NRE8/3YbWT7/O8+9
wEY4QgI6xaK1JGC1Dmyz5Vn0lN+8oywBkwJUWg9aoqne+kPd6luTAK2yaomATUDvadMh/7VPBJp5
4Oo6DXd0RPO23t2ru/8t7QDHwnMdu7X31VsHhtviP3qFbz5vTQKgTWquvuEd2C7dzaixls5+06Fi
26XrJunUL7J5W8vvbDbkpqr/i0L+BvVnGwe6aTuObT0db47StvqzDjyd/QGicPPZKJs3pP5EgX2t
s28ZB5ojGiB6Tzu8sgncA810PVFJ/2Y3QZWy4FvvQMvlAJCt0Mt3lEWgWwdcgY4HWcAb3QRaXS1o
OgcW3XWdlim/OpofbgfPdQ3rrb66VvcAmMaBpVuWRUXNl3fcUgGafqCRICBFYL051e/AXlHv8Ouo
P8s2dE1ed1g3dNvTUP0bkYh2wm9L82utjSX6etXPntdsS3dLm8djI22vu3dgarrmYhY9Kb63JgK9
vunLze/gyenWk+6viMDkZLQwfZ31AUAMb04EYt/WOgEmBh501S1aim8+sgiaKAfLNCCucZ5Owpuz
AJyNXqpxELwDB540g453+0SgWQcGLXm9J2Xzhmwfzaxr+pruAStr0mTsaXll809DB7g4x3Zro2jf
0rt7tf1eLjZh++JAPG39Hf1HG3nAuG/u3e3ar45Zz53nwXC/eXX59nMPPBeogLB5N5+NknlDqy/u
qlpqz1ib9bwi5t36w0nauvx044DGlC7MrJvQwht6dU2YqLXe3UTfOTi2pvcU8pJVvk1AQIeDjEth
83lzGl8zFRwAg0sN8+fJwJP1nlj+lsnxIPC3/rxBEdR2+uwD1yKuqfHH+lMRgYnn75A/Ka2/b7B9
vuK0fIkiww4U9dbx4zDI9oWZf+0Xytjp7s+3wsOYNk7rC2Pe+ldFQHnz9F8CzH95hIw5jPnGOrK7
9YN/xqzY+jJ5DPz4hd+RYtXZzi8/CWd7LtvfOhFR71IUe9+x/OZ5GKR++jhYrv/J8umtb/wxUe3D
n9Pw0d8OlDsm6/vLm4iQ+tMrb2mTZ4eMc56WV4aFKpCNUWvcLJQmqmt6zRFPijSZBOWsRIxcI7zP
Ea4zzRu6ogwah+OgKljdsNyaYx8WWZ76UUUOTsutKYhOAofkvjkb9KHEqqkjj/fiJMgztg1qEIiX
AuYwHNcybJFLqfOMWzJM/aT6FBCThGoMSydmSek6eZvqU4pfckXZV+5u9oxf2YiExFwTxk1duMGa
axstHA35dV7xoOsgSyBN9sey7HBBwZgThbRbRCMhm9jdU695GJyRafBQTlscBccAscN/BPw9EdLT
Wzub9xUPavtp+PDAjmjcBPkA8KMf9xD9RlqbPB3NSAxMDhFqAWPoWRhcmx/vyfBtVm2fWvySettV
+3JK7dt/vjVboSxLNbutqOXLQFL0O3r+md/9XpdC1Ed7ScqWsNavLsJXnpxDyFEjadDnzuNXDnqU
5Nncj6VhNRXjBnEo5Y91bN+6Ejgq0iLuheVAYrsbCoZtD/ze9pi7N1jxi577SrneBZPiIQofG8nP
Dc5pA+heP5Ee8tyx/MqHHAfj5DElw/7YePl5CnZgG5MnpYWx9B4KNks7GYuGatvDWljddbdLmwG4
7RsbGy3+IqNyZLF/rOeumq9chrY/CRqfgrQnmUIix1n3DY6H4QOmhbTjhaNcd1yK0yZ5OYwQg61g
sifTwoezO0TiZxRfBpJOsRVsk5M0zFN5WEcr32LP5faVy3eSgxOcyOraUXA67zn2Z/74QR5ZBLnq
Lt+Z/yAfQlfB8p0NKtfArlFcfLMa3N0IxDrqC6D9+X/yoNH7/cUsCVPp1IEuqT/8ZRAvpd27x1P6
dllchQ9Vq0Db9RVfMS6GLjRX5WuL46yZCnYZ861IwVRw2V77Pb/vZ49+Kk9YwbJdUx2R5/J2eNb6
/UoFce1H/lzSwcA0ytm/Xu8wbGVQBaf4mov08VHeDJYS2RZo36ojqqm4jK6TldCS00JeOYE3qaso
b0IM8XKY9cFQodjXo8paXRO5sbqz3ShLIL5Z5hflcOtZ78YQvl1N3GHm9yStRn14+ZTX7+JOsHwc
BFEUSOYbyVwFQ2+iKjsRNnBSCgYP4qDvR+VAQsy6puBq6hAsTP3GVZDE0n7WNQUmRScZ70SvNAWq
qFP0fMmqJ25QSub1W+Oeor5ylLV8DQWma+fzfyUNGuZ8/luD/dy4TT//d/wYylFI3VAg6/uCLqny
KdcNBQfm3o9XVT1KFqgU1OvF/bG/c8BFU5q6Wgmne0T/jcapn8mraSpQeQTRaX4layVLgZBPCGqQ
ZwjL119vP1uBNH7aMeh1W8Fm+ykcP/gPc1lj2AoEsYlM755vgbGovTPCtHGPZSQpUaLR9Uc+fFgG
0to5uu5q9G0yCUQDktf2ROyrN+L3C2quUzW/wajm3ryUJRArz++k77cS6xTXb3Alfu7jrIcZ9ngp
e6HgFOihw1WQPvjhUB5YgaI/TMdEhCVFr8DbOfLjfuT3gmywLQddgSCul348ln1UUZPy/EbfIOOe
y+3S4Ki6aAqU/BFhcVlfGgrmSrT3IenJa6bCoOikYePKj0fSZlARCCGBJCcyVFgo5wTuG5fij87h
XbkBxGnTVHhPF3EPP6FiZmqaVj7o9dYgI8tLp6lwQN75E1k1aLoCm/5ymfaXq6o6476vL4YNmuAy
qcSNNUOBiDe21Z6xFRzpS3/ljwa7IlFwrq98OdWiqcihXfuPfrJzRCwFUr4WmbMKZAMoVf2tQfyt
F87kuAU4fSUD+8vqmVaRYbkJJnLEQnMUhFlu/dR/DKLGRbYDJtBcJeOPdkwVzVNwtm9BtIWTCamm
rFy0tZ/3LNDiK2O+nTDu+xPUhjSypmB33A/8UAhaGliFbXHvD8NdSeM4lU96/WVy79NZQrI1dRUW
BqxvI2EWVtUcFQL15/xx9RDsEYcA9da14j6FQR7743Kg9aZToereg05LZo0LWOuLSeNPDfrDpEle
PJ3M7cdplMsoeJGnB14WsZ8N8Ob/1Cj/Gu57qGOqiHV0JkAWouU+fWNokPyU7/n67Xod9npR0Djx
s7wcTKwRZefPjo4W+QL3fs6If5JaZxCOwJfFSO3LXzc6dPuhwDaBmSkI74ks1NJngdIw+r9/+89s
JL6CXJV8GjM4JyU89stVk/Qh8EbbUJEQvA+BaTSvgkzOsUHW7RktBT5XJ8ApGJXbPfvTcegn0Mzy
Vh+A/fhS9FHUkOsqkjnHyaiXIMB7f4QbGY797cWjFMkELlh+6/U78tKnf2U4Kgfa+A/UgjmCVqCu
Orr1mxHNDQah38yyohxv6xkvRmhedlw7eNp7Rlagg678ST6omDWiTM4RpSfPi+Y7BpY4VPWRi9vz
F3sLtPz2t06UINSPAvq0y2aMgj1Hr7fcb9xVQOoqzPKTqNHxo5nfS6TMraPAzzwDoBSQQZPPuILj
TZCgJ3DN5YbdnD0Fx+4GAad+v5BmrLH1XjgZLx/oW9A+srLTvBeH3bc7n9mzCoHCm8KC32AoN3qo
JgMVbJtDwkpkoctdIrbji8r05S2zrp6oBJUUqBIUVD8sZGtaK6f++isXQkACzusk8XmQriD8m1XC
g7oCb47J+2khHfzdqprim3FzsDb3QfpLK2gomO5xIKLakh0ialyfv2Zf3hkXKWKQXVoV8J2TLK8W
pVBkVnu27VUgjKVyIHE6VMB36JlcFYJgDaor21M/TYJ9ztKzhStf6cqcpn78KBkHguet7pTPwgdw
11SxlUMJEauI+JzBjhdnwVIa98Vb6+X9exakYz+Wh1UhhzQIZOm+bNO+PNl2moBtkLYv+fBSJK9X
mOcFIa9UEsKa+6TubrgguFhRDpoKpNVF7kfybAVDT93ZvgvSygbTVOQT3xEnAJ8aSEE0TcUNdOXn
s8puUJGlo3PIoKiaJut68LoSpq/7zB9Vp6wgfnAVotfzICY+IdceaSoSgVfFIiAhWqSyH6winnid
RD1kUm7etfdgKVBrpE78KhZYwREhEpXLk1URFvyVekZNBVKJLODcl3WFiqv5lno82erRBFlK3QNy
SwV0UcGmrskX6w58R4iwAsKAbLP+hMWJrqI7gN4oGHitNdMwlmJ/umChqyuLzsSXlcSamaz2qDMf
hy7tlfMTRxlC0/LL11/OnXnQky+PNSlX7fnOwxzIT3Ub6yquvI+jFBFLxiUV3vVF8TEO86DXuCRD
10tkt1EFiuSTqKdk39GoQtIYupJSErggBPA8lTe0Cq+mA3JLvlR1FdVxZDQCUcR6Lef/NEvTFQQq
NvAMwAMBOBh59hpATwWX1WWSJTNJ2p5HeZSK4rbP/y7OzT7XzDHpbQvZFZhV12oBG3/5cd8vtLZJ
i9UNrW3P/+8Xy/YHQqeUOmRtKClwsdvLSSWGoyLncwaEp9HJ03Aizbel4F68wG2XBlVRBHKRpX4g
Ybk1QXpY94phrtNylPWCCTLJuoPSvK5XEYEKdURfaT/My+mtZ6sCzn4VEOSVK3bhhSkf83qj4D3m
XDnKerIqKgY+wAWTSqPusssU3xzQ7PhFL2wcpn71jnqW6+Uro1idZSVUqqtAJT7ZGWLOjZNxCGih
gjPSFZihP5BNbxyBht2WOBQ15Zev3xw/BkBrymHE7tBVRHpvkgab7vdZo2oycs2VD3v9nM+EQ9U4
D0KaLmaNTvHQAxsED5R0JE29pUI9U9/1sO/uFgytkJAqUFKHD0Xjusj8Ui7rI7oZXYGs/uXupHNy
9+nk+F8bYhMRGG3snAPIjlomFTm0lYBlGZbFZymc1qdt+x4/eUpA/2NSfBt+r7p2CPHTXy4X6Oa2
VNV3YgNqk2mVC29V6P4zYss7+QbRoeGXt9/p5vJV6KbrYBFWgka2Aku/g92WN25FdWywTspdi4pv
mEDLGa9V1MvFRC/Hx5/0diffUdimAoX9hVRmD0HdGhTy6wtAlvCrVuALx9e2aODNgNjLfS6UsBn/
+x1gew9hXN3jvP02L7sV279dKq8tqktpMt/086dF3Wjwp4WQRnua2zPaZ4e3bHuyL7/aZt+3t0k8
ywk8h1U8TIsH+QIqN9Xrb+lDrgUgKetTfOSnDxSPl4OuD3H5RZ0n9IswknE6KrDXYrYAizgoGy25
Xk8FQQZB9XPkDwDUSEOrsELb/hKDa5+hoiLz0K7sDhW8JsfJmMprmRRVRYKgHHc/kZeKwg3u1OpV
rcIOBHbW46YrZJICFZwe53irobSZVeBw37GPK+sHf3v5mNef6ms/FTX5VaIXFVRvZLryTBBvSJ6C
psKPugVzkCcC6ihFEXUV/s7GKLoMc7wdEUq8CWahrEFUoPw3T7kqHuUAKy1H6q/pPcmZsOf31tO/
Tx6gkS0HXd8FKjLcokxkI582+zLJ9ilDXQXqaiOoTyGQGGxVsSCCunGjFXaqjFSQYR3BqRRmg8an
MO2He5U8Dlwpz9cfvI+dZ5+gwBk9ItNcYWLTVSB226BqKSwsRbDeUipQ/x1ftop0R4F+o2Ysb5wU
AKPzsAIJVIEv2+xOTJh88PlvUTCWslOWCkTN+gWufZ4gR44g3lBRvrh5gc0t0PjDBnr2x+2lpfmL
Cgfw83+QsuoFhKgaN/7Mz7KA+o7N3/wn3dH4A/3JJ4XII/qUBjc+dg6b54cX9xfSfERbCo//Laii
ad1IByejnO6vHcZto770MP5B4ZM1jXnpE6wdBTHJPQz8xS/R2x2n5BkH5juFT/ZytqsAF5B7/DmJ
Rk87olxYoWJskpv42p5NZzJTtKR7mV/z+637PjL43+Au2IRbiHH640RyN1UoviPwn1UvVsG920ki
mI333usquA2OkmIW5Hv2r4qcVTsRltYfLgPKh+L+H/fZXCosoDUAQMSuuRZCAqX7nqMCCtdOkvKk
Swa2pcAGfuenmO171kFFOu40HEoenoqK/1OwRCKd1SM9LYKka3xH+JjuUpE8G2/8ynDmKV7146AB
WG65Q3WiopLpiMrNdI/03Rcv65djyU9zXzN9iF0qfALCX5v+LILFpiftJtG5cxNZ+jX74OVHEi2Q
QE0qsq/nAZi0JxGt3+H68RiLPSq/J70EpVb13+I8mW+BY8rx1vE2FS5t6TitWW7ixrpHSuOeAEBI
ybxkGGsqwILvkgGoYjT5YZ5EMkRCBXODgLKJIN9dEPwsiUoFYeYlhccPeCTywArORnuQkp0l5Lnn
7GkqipVu/Wi8hEt1V+gqEjnXvmA0rjhqNF4u5fT6E3wTzBttP9oDaVOB87sJK0TJKlB+n/yY2tii
fPf1OVXhEt8gZHlUFTeKEPBPAXW8FfC1Co1/G+aPhDL2Gm30Jiol9PrdcetPyJ2IV9hDjq+GDiCq
0kcrUOjYZxll+vtpgnZbk235mF9pJmyiA+dBRAz+nxqHGTG4LETliiuXKCNRlbgB1UW7iAeS/U/L
qPqLcp+MKFKSdqquwkS/h7xKnq0K4rH7Aph5ZbIKduYPLC92rBD4aZHDCVPKdR12U5Ea+gFTbc9t
oauwwnccQ10FSggqGSpHnuYsmUkUOKiAm7cFhZXIMJQaZ1voFgExByIMg+6x4JJM6+Wqle8XiNj0
uvsNhh7SvrDp5eOgQukcQWtXKd1TAWI9Sv2VzMmswowUAcVge2+qYBRqiwBJBRGqgkjr5JGUq8wf
ogLD9OQNcm8TqdiWhYoatVM/Gm25TJKucbzyaa+3O84KKG2lWdN4uP6wHaxomESkraGpKE0XtISg
TGRnToWDfRtUTVIFKPePaVGdLC3P64v3E9VCK3By0sLR3fGlkb/fNbCvm2fdS2H7bcQJ+LsQJZ0F
CVlYSdAq6C/viqzCBaqrAGncf/5f+jIspXMHgvbt7ot9jVf/sftiexedbHNrKeQp2tf19bf3lq65
22T2jb3lC4v9pEEeIyKjf/l/AAAA//8=</cx:binary>
              </cx:geoCache>
            </cx:geography>
          </cx:layoutPr>
          <cx:valueColors>
            <cx:minColor>
              <a:srgbClr val="2A941C"/>
            </cx:minColor>
            <cx:midColor>
              <a:srgbClr val="FFFF00"/>
            </cx:midColor>
            <cx:maxColor>
              <a:srgbClr val="FF0000"/>
            </cx:maxColor>
          </cx:valueColors>
          <cx:valueColorPositions count="3"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tx2"/>
              </a:solidFill>
            </a:defRPr>
          </a:pPr>
          <a:endParaRPr lang="hu-HU" sz="900" b="0" i="0" u="none" strike="noStrike" baseline="0">
            <a:solidFill>
              <a:schemeClr val="tx2"/>
            </a:solidFill>
            <a:latin typeface="Century Gothic"/>
          </a:endParaRPr>
        </a:p>
      </cx:txPr>
    </cx:legend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DAB99-98B8-48C9-B393-0E990FEB6894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3D63FFF4-2E41-4566-A844-6F89C67FF7C4}">
      <dgm:prSet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Budapest rövid története</a:t>
          </a:r>
        </a:p>
      </dgm:t>
    </dgm:pt>
    <dgm:pt modelId="{A1FF41BB-42F3-42F3-9403-774911EE611B}" type="parTrans" cxnId="{2F3B031B-1C2A-431C-BCCB-DDD423F70B8C}">
      <dgm:prSet/>
      <dgm:spPr/>
      <dgm:t>
        <a:bodyPr/>
        <a:lstStyle/>
        <a:p>
          <a:endParaRPr lang="hu-HU"/>
        </a:p>
      </dgm:t>
    </dgm:pt>
    <dgm:pt modelId="{48C04D10-E0A5-4B6A-A55D-9A65111B1E45}" type="sibTrans" cxnId="{2F3B031B-1C2A-431C-BCCB-DDD423F70B8C}">
      <dgm:prSet/>
      <dgm:spPr/>
      <dgm:t>
        <a:bodyPr/>
        <a:lstStyle/>
        <a:p>
          <a:endParaRPr lang="hu-HU"/>
        </a:p>
      </dgm:t>
    </dgm:pt>
    <dgm:pt modelId="{68CE6355-5B25-4C66-83BF-34D1516081EC}">
      <dgm:prSet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korábbi kutatások áttekintése</a:t>
          </a:r>
        </a:p>
      </dgm:t>
    </dgm:pt>
    <dgm:pt modelId="{52D423F7-540D-4C22-88DC-DE4B16BF17BD}" type="parTrans" cxnId="{3415AAC6-84FD-4913-BE98-CFEE0ED98EA1}">
      <dgm:prSet/>
      <dgm:spPr/>
      <dgm:t>
        <a:bodyPr/>
        <a:lstStyle/>
        <a:p>
          <a:endParaRPr lang="hu-HU"/>
        </a:p>
      </dgm:t>
    </dgm:pt>
    <dgm:pt modelId="{20EC382B-D52D-4712-8D75-29919770B4A8}" type="sibTrans" cxnId="{3415AAC6-84FD-4913-BE98-CFEE0ED98EA1}">
      <dgm:prSet/>
      <dgm:spPr/>
      <dgm:t>
        <a:bodyPr/>
        <a:lstStyle/>
        <a:p>
          <a:endParaRPr lang="hu-HU"/>
        </a:p>
      </dgm:t>
    </dgm:pt>
    <dgm:pt modelId="{06CF98EB-59DA-4311-A302-EF808071E2BE}">
      <dgm:prSet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Alkalmazott módszertan</a:t>
          </a:r>
        </a:p>
      </dgm:t>
    </dgm:pt>
    <dgm:pt modelId="{D9B9E261-34E7-4426-9832-D57215AC9A62}" type="parTrans" cxnId="{EE985FFD-3EC5-4C0B-95DA-C9BBE7F15245}">
      <dgm:prSet/>
      <dgm:spPr/>
      <dgm:t>
        <a:bodyPr/>
        <a:lstStyle/>
        <a:p>
          <a:endParaRPr lang="hu-HU"/>
        </a:p>
      </dgm:t>
    </dgm:pt>
    <dgm:pt modelId="{9F134132-B7D0-4B75-AD11-AA412E617D3B}" type="sibTrans" cxnId="{EE985FFD-3EC5-4C0B-95DA-C9BBE7F15245}">
      <dgm:prSet/>
      <dgm:spPr/>
      <dgm:t>
        <a:bodyPr/>
        <a:lstStyle/>
        <a:p>
          <a:endParaRPr lang="hu-HU"/>
        </a:p>
      </dgm:t>
    </dgm:pt>
    <dgm:pt modelId="{DDEBF0A0-BD44-4267-BBBC-A865A6847DC0}">
      <dgm:prSet/>
      <dgm:spPr/>
      <dgm:t>
        <a:bodyPr/>
        <a:lstStyle/>
        <a:p>
          <a:r>
            <a:rPr lang="hu-HU" noProof="0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Eredmények</a:t>
          </a:r>
        </a:p>
      </dgm:t>
    </dgm:pt>
    <dgm:pt modelId="{4D227728-858B-4258-ACCC-51163EAF7701}" type="parTrans" cxnId="{A9F9305E-9A48-431C-8F20-E7A76AA1B820}">
      <dgm:prSet/>
      <dgm:spPr/>
      <dgm:t>
        <a:bodyPr/>
        <a:lstStyle/>
        <a:p>
          <a:endParaRPr lang="hu-HU"/>
        </a:p>
      </dgm:t>
    </dgm:pt>
    <dgm:pt modelId="{B24E678A-384A-413A-B5C7-87E4399BC5CE}" type="sibTrans" cxnId="{A9F9305E-9A48-431C-8F20-E7A76AA1B820}">
      <dgm:prSet/>
      <dgm:spPr/>
      <dgm:t>
        <a:bodyPr/>
        <a:lstStyle/>
        <a:p>
          <a:endParaRPr lang="hu-HU"/>
        </a:p>
      </dgm:t>
    </dgm:pt>
    <dgm:pt modelId="{38F8EACD-CD01-4F3A-B1F1-00BC2DEEB82E}">
      <dgm:prSet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Főbb tanulságok, következtetések</a:t>
          </a:r>
        </a:p>
      </dgm:t>
    </dgm:pt>
    <dgm:pt modelId="{3767CF86-D7A0-457B-ACAA-8FA02F4D0E9E}" type="parTrans" cxnId="{61C72AE0-D5E8-43E0-A628-6824FCD6F497}">
      <dgm:prSet/>
      <dgm:spPr/>
      <dgm:t>
        <a:bodyPr/>
        <a:lstStyle/>
        <a:p>
          <a:endParaRPr lang="hu-HU"/>
        </a:p>
      </dgm:t>
    </dgm:pt>
    <dgm:pt modelId="{2B671FD0-92C2-4135-80D2-E40190501CF3}" type="sibTrans" cxnId="{61C72AE0-D5E8-43E0-A628-6824FCD6F497}">
      <dgm:prSet/>
      <dgm:spPr/>
      <dgm:t>
        <a:bodyPr/>
        <a:lstStyle/>
        <a:p>
          <a:endParaRPr lang="hu-HU"/>
        </a:p>
      </dgm:t>
    </dgm:pt>
    <dgm:pt modelId="{B83FD041-2E8A-449F-AF07-51D9D0E6C03E}" type="pres">
      <dgm:prSet presAssocID="{FAADAB99-98B8-48C9-B393-0E990FEB6894}" presName="linear" presStyleCnt="0">
        <dgm:presLayoutVars>
          <dgm:animLvl val="lvl"/>
          <dgm:resizeHandles val="exact"/>
        </dgm:presLayoutVars>
      </dgm:prSet>
      <dgm:spPr/>
    </dgm:pt>
    <dgm:pt modelId="{DC2BA64C-F192-4947-A2AE-67031E0F36D2}" type="pres">
      <dgm:prSet presAssocID="{3D63FFF4-2E41-4566-A844-6F89C67FF7C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5858AEF-E29E-41AB-87B9-2DD9CAA9BDEC}" type="pres">
      <dgm:prSet presAssocID="{48C04D10-E0A5-4B6A-A55D-9A65111B1E45}" presName="spacer" presStyleCnt="0"/>
      <dgm:spPr/>
    </dgm:pt>
    <dgm:pt modelId="{35E3AC57-DC6A-492C-8617-5EE93028910D}" type="pres">
      <dgm:prSet presAssocID="{68CE6355-5B25-4C66-83BF-34D1516081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E8EBE3E-6566-48A5-9C31-C26A23DAA92B}" type="pres">
      <dgm:prSet presAssocID="{20EC382B-D52D-4712-8D75-29919770B4A8}" presName="spacer" presStyleCnt="0"/>
      <dgm:spPr/>
    </dgm:pt>
    <dgm:pt modelId="{B6FD9FD5-29B4-4C94-B70B-C2220770883F}" type="pres">
      <dgm:prSet presAssocID="{06CF98EB-59DA-4311-A302-EF808071E2B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4E4051-4284-4EAA-907E-B2B9DB679154}" type="pres">
      <dgm:prSet presAssocID="{9F134132-B7D0-4B75-AD11-AA412E617D3B}" presName="spacer" presStyleCnt="0"/>
      <dgm:spPr/>
    </dgm:pt>
    <dgm:pt modelId="{541D5926-BB64-4842-8F7B-8E8FFCF525EF}" type="pres">
      <dgm:prSet presAssocID="{DDEBF0A0-BD44-4267-BBBC-A865A6847D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6F8A86C-A17A-4C78-A438-CEF398C6329D}" type="pres">
      <dgm:prSet presAssocID="{B24E678A-384A-413A-B5C7-87E4399BC5CE}" presName="spacer" presStyleCnt="0"/>
      <dgm:spPr/>
    </dgm:pt>
    <dgm:pt modelId="{633FCA29-444A-43E0-86D2-D24466019665}" type="pres">
      <dgm:prSet presAssocID="{38F8EACD-CD01-4F3A-B1F1-00BC2DEEB82E}" presName="parentText" presStyleLbl="node1" presStyleIdx="4" presStyleCnt="5" custLinFactNeighborX="160">
        <dgm:presLayoutVars>
          <dgm:chMax val="0"/>
          <dgm:bulletEnabled val="1"/>
        </dgm:presLayoutVars>
      </dgm:prSet>
      <dgm:spPr/>
    </dgm:pt>
  </dgm:ptLst>
  <dgm:cxnLst>
    <dgm:cxn modelId="{A0F2F00D-BF10-4F34-B85F-0B7DDFEC9451}" type="presOf" srcId="{38F8EACD-CD01-4F3A-B1F1-00BC2DEEB82E}" destId="{633FCA29-444A-43E0-86D2-D24466019665}" srcOrd="0" destOrd="0" presId="urn:microsoft.com/office/officeart/2005/8/layout/vList2"/>
    <dgm:cxn modelId="{2F3B031B-1C2A-431C-BCCB-DDD423F70B8C}" srcId="{FAADAB99-98B8-48C9-B393-0E990FEB6894}" destId="{3D63FFF4-2E41-4566-A844-6F89C67FF7C4}" srcOrd="0" destOrd="0" parTransId="{A1FF41BB-42F3-42F3-9403-774911EE611B}" sibTransId="{48C04D10-E0A5-4B6A-A55D-9A65111B1E45}"/>
    <dgm:cxn modelId="{38317833-8D1E-45F7-9D2A-E387C52AFEEF}" type="presOf" srcId="{06CF98EB-59DA-4311-A302-EF808071E2BE}" destId="{B6FD9FD5-29B4-4C94-B70B-C2220770883F}" srcOrd="0" destOrd="0" presId="urn:microsoft.com/office/officeart/2005/8/layout/vList2"/>
    <dgm:cxn modelId="{A9F9305E-9A48-431C-8F20-E7A76AA1B820}" srcId="{FAADAB99-98B8-48C9-B393-0E990FEB6894}" destId="{DDEBF0A0-BD44-4267-BBBC-A865A6847DC0}" srcOrd="3" destOrd="0" parTransId="{4D227728-858B-4258-ACCC-51163EAF7701}" sibTransId="{B24E678A-384A-413A-B5C7-87E4399BC5CE}"/>
    <dgm:cxn modelId="{3F5E4159-B5E1-4987-906C-B27FD243649E}" type="presOf" srcId="{3D63FFF4-2E41-4566-A844-6F89C67FF7C4}" destId="{DC2BA64C-F192-4947-A2AE-67031E0F36D2}" srcOrd="0" destOrd="0" presId="urn:microsoft.com/office/officeart/2005/8/layout/vList2"/>
    <dgm:cxn modelId="{1A0D0F99-9254-4EF1-AF2B-80E2DE8A1B04}" type="presOf" srcId="{68CE6355-5B25-4C66-83BF-34D1516081EC}" destId="{35E3AC57-DC6A-492C-8617-5EE93028910D}" srcOrd="0" destOrd="0" presId="urn:microsoft.com/office/officeart/2005/8/layout/vList2"/>
    <dgm:cxn modelId="{A0D7C1A0-9B6D-4EF8-A7A1-B13A9B0A80A2}" type="presOf" srcId="{FAADAB99-98B8-48C9-B393-0E990FEB6894}" destId="{B83FD041-2E8A-449F-AF07-51D9D0E6C03E}" srcOrd="0" destOrd="0" presId="urn:microsoft.com/office/officeart/2005/8/layout/vList2"/>
    <dgm:cxn modelId="{6F4A7AC5-BC8F-4120-8BDC-DF8717F6E624}" type="presOf" srcId="{DDEBF0A0-BD44-4267-BBBC-A865A6847DC0}" destId="{541D5926-BB64-4842-8F7B-8E8FFCF525EF}" srcOrd="0" destOrd="0" presId="urn:microsoft.com/office/officeart/2005/8/layout/vList2"/>
    <dgm:cxn modelId="{3415AAC6-84FD-4913-BE98-CFEE0ED98EA1}" srcId="{FAADAB99-98B8-48C9-B393-0E990FEB6894}" destId="{68CE6355-5B25-4C66-83BF-34D1516081EC}" srcOrd="1" destOrd="0" parTransId="{52D423F7-540D-4C22-88DC-DE4B16BF17BD}" sibTransId="{20EC382B-D52D-4712-8D75-29919770B4A8}"/>
    <dgm:cxn modelId="{61C72AE0-D5E8-43E0-A628-6824FCD6F497}" srcId="{FAADAB99-98B8-48C9-B393-0E990FEB6894}" destId="{38F8EACD-CD01-4F3A-B1F1-00BC2DEEB82E}" srcOrd="4" destOrd="0" parTransId="{3767CF86-D7A0-457B-ACAA-8FA02F4D0E9E}" sibTransId="{2B671FD0-92C2-4135-80D2-E40190501CF3}"/>
    <dgm:cxn modelId="{EE985FFD-3EC5-4C0B-95DA-C9BBE7F15245}" srcId="{FAADAB99-98B8-48C9-B393-0E990FEB6894}" destId="{06CF98EB-59DA-4311-A302-EF808071E2BE}" srcOrd="2" destOrd="0" parTransId="{D9B9E261-34E7-4426-9832-D57215AC9A62}" sibTransId="{9F134132-B7D0-4B75-AD11-AA412E617D3B}"/>
    <dgm:cxn modelId="{5291DC5C-0FC1-4482-ADEC-5FF1D947E4C6}" type="presParOf" srcId="{B83FD041-2E8A-449F-AF07-51D9D0E6C03E}" destId="{DC2BA64C-F192-4947-A2AE-67031E0F36D2}" srcOrd="0" destOrd="0" presId="urn:microsoft.com/office/officeart/2005/8/layout/vList2"/>
    <dgm:cxn modelId="{0655770D-1B60-4A1A-AD1A-F4269226C393}" type="presParOf" srcId="{B83FD041-2E8A-449F-AF07-51D9D0E6C03E}" destId="{95858AEF-E29E-41AB-87B9-2DD9CAA9BDEC}" srcOrd="1" destOrd="0" presId="urn:microsoft.com/office/officeart/2005/8/layout/vList2"/>
    <dgm:cxn modelId="{6733C1E1-A816-4639-8E86-18FD5F413ACD}" type="presParOf" srcId="{B83FD041-2E8A-449F-AF07-51D9D0E6C03E}" destId="{35E3AC57-DC6A-492C-8617-5EE93028910D}" srcOrd="2" destOrd="0" presId="urn:microsoft.com/office/officeart/2005/8/layout/vList2"/>
    <dgm:cxn modelId="{96519AC7-C152-48EE-873A-135FF81B86A0}" type="presParOf" srcId="{B83FD041-2E8A-449F-AF07-51D9D0E6C03E}" destId="{2E8EBE3E-6566-48A5-9C31-C26A23DAA92B}" srcOrd="3" destOrd="0" presId="urn:microsoft.com/office/officeart/2005/8/layout/vList2"/>
    <dgm:cxn modelId="{E1E2D495-F49F-4F62-A433-DCF5B01B5B6B}" type="presParOf" srcId="{B83FD041-2E8A-449F-AF07-51D9D0E6C03E}" destId="{B6FD9FD5-29B4-4C94-B70B-C2220770883F}" srcOrd="4" destOrd="0" presId="urn:microsoft.com/office/officeart/2005/8/layout/vList2"/>
    <dgm:cxn modelId="{A30EBEEE-F573-4010-8F87-BDBFD14284CD}" type="presParOf" srcId="{B83FD041-2E8A-449F-AF07-51D9D0E6C03E}" destId="{A84E4051-4284-4EAA-907E-B2B9DB679154}" srcOrd="5" destOrd="0" presId="urn:microsoft.com/office/officeart/2005/8/layout/vList2"/>
    <dgm:cxn modelId="{69F8BDAB-6A59-4011-9180-0BF73FD3F2AD}" type="presParOf" srcId="{B83FD041-2E8A-449F-AF07-51D9D0E6C03E}" destId="{541D5926-BB64-4842-8F7B-8E8FFCF525EF}" srcOrd="6" destOrd="0" presId="urn:microsoft.com/office/officeart/2005/8/layout/vList2"/>
    <dgm:cxn modelId="{813DDE75-DF95-4F84-A1C3-41C3F3DA0BD9}" type="presParOf" srcId="{B83FD041-2E8A-449F-AF07-51D9D0E6C03E}" destId="{A6F8A86C-A17A-4C78-A438-CEF398C6329D}" srcOrd="7" destOrd="0" presId="urn:microsoft.com/office/officeart/2005/8/layout/vList2"/>
    <dgm:cxn modelId="{180FFC4C-BA5D-4897-8EE2-6F94AB7535CC}" type="presParOf" srcId="{B83FD041-2E8A-449F-AF07-51D9D0E6C03E}" destId="{633FCA29-444A-43E0-86D2-D244660196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66429-6D84-4016-A0B7-63B9D958116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3970D2FF-86FA-4F31-ACC8-2FFD1F15C71F}">
      <dgm:prSet custT="1"/>
      <dgm:spPr/>
      <dgm:t>
        <a:bodyPr/>
        <a:lstStyle/>
        <a:p>
          <a:pPr algn="ctr"/>
          <a:r>
            <a:rPr lang="hu-HU" sz="29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</a:p>
      </dgm:t>
    </dgm:pt>
    <dgm:pt modelId="{05E9CCE8-A836-4DB1-9618-406C9E1C471A}" type="parTrans" cxnId="{2B04FF5F-CC0B-4D50-B7C2-C791557E4CB7}">
      <dgm:prSet/>
      <dgm:spPr/>
      <dgm:t>
        <a:bodyPr/>
        <a:lstStyle/>
        <a:p>
          <a:endParaRPr lang="hu-HU" sz="2900"/>
        </a:p>
      </dgm:t>
    </dgm:pt>
    <dgm:pt modelId="{7DF61B85-2A74-4004-BE6F-3FF7DB3327BC}" type="sibTrans" cxnId="{2B04FF5F-CC0B-4D50-B7C2-C791557E4CB7}">
      <dgm:prSet/>
      <dgm:spPr/>
      <dgm:t>
        <a:bodyPr/>
        <a:lstStyle/>
        <a:p>
          <a:endParaRPr lang="hu-HU" sz="2900"/>
        </a:p>
      </dgm:t>
    </dgm:pt>
    <dgm:pt modelId="{7EBBB629-9EA3-4126-BE1E-0C3429455F1F}">
      <dgm:prSet custT="1"/>
      <dgm:spPr/>
      <dgm:t>
        <a:bodyPr/>
        <a:lstStyle/>
        <a:p>
          <a:pPr algn="ctr"/>
          <a:r>
            <a:rPr lang="hu-HU" sz="29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</a:p>
      </dgm:t>
    </dgm:pt>
    <dgm:pt modelId="{8B4687C7-FD75-4ED2-83C4-E5FF27189BE4}" type="parTrans" cxnId="{169581A2-62FB-4241-8D51-A74831AB1877}">
      <dgm:prSet/>
      <dgm:spPr/>
      <dgm:t>
        <a:bodyPr/>
        <a:lstStyle/>
        <a:p>
          <a:endParaRPr lang="hu-HU" sz="2900"/>
        </a:p>
      </dgm:t>
    </dgm:pt>
    <dgm:pt modelId="{18097E7E-2D19-4C10-BE3D-40926206A448}" type="sibTrans" cxnId="{169581A2-62FB-4241-8D51-A74831AB1877}">
      <dgm:prSet/>
      <dgm:spPr/>
      <dgm:t>
        <a:bodyPr/>
        <a:lstStyle/>
        <a:p>
          <a:endParaRPr lang="hu-HU" sz="2900"/>
        </a:p>
      </dgm:t>
    </dgm:pt>
    <dgm:pt modelId="{D2B9E9C4-A18D-49C5-916D-85537B213DEA}">
      <dgm:prSet custT="1"/>
      <dgm:spPr/>
      <dgm:t>
        <a:bodyPr/>
        <a:lstStyle/>
        <a:p>
          <a:pPr algn="ctr"/>
          <a:r>
            <a:rPr lang="hu-HU" sz="29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</a:p>
      </dgm:t>
    </dgm:pt>
    <dgm:pt modelId="{F0FDFFD1-FA48-48BE-A0FA-A597825F7D4D}" type="parTrans" cxnId="{F7D61594-E7A7-4A5B-8CF9-45518F49703D}">
      <dgm:prSet/>
      <dgm:spPr/>
      <dgm:t>
        <a:bodyPr/>
        <a:lstStyle/>
        <a:p>
          <a:endParaRPr lang="hu-HU" sz="2900"/>
        </a:p>
      </dgm:t>
    </dgm:pt>
    <dgm:pt modelId="{895E93F3-06BD-4047-8A1F-BA50BC52EE72}" type="sibTrans" cxnId="{F7D61594-E7A7-4A5B-8CF9-45518F49703D}">
      <dgm:prSet/>
      <dgm:spPr/>
      <dgm:t>
        <a:bodyPr/>
        <a:lstStyle/>
        <a:p>
          <a:endParaRPr lang="hu-HU" sz="2900"/>
        </a:p>
      </dgm:t>
    </dgm:pt>
    <dgm:pt modelId="{3A262D19-5F7B-47FB-982D-871B9A7B1370}">
      <dgm:prSet custT="1"/>
      <dgm:spPr/>
      <dgm:t>
        <a:bodyPr/>
        <a:lstStyle/>
        <a:p>
          <a:pPr algn="ctr"/>
          <a:r>
            <a:rPr lang="hu-HU" sz="29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</a:p>
      </dgm:t>
    </dgm:pt>
    <dgm:pt modelId="{88B3C526-EB71-4D07-A75A-29C32132872D}" type="parTrans" cxnId="{D7773B46-C93A-424A-8F33-770E68E081FD}">
      <dgm:prSet/>
      <dgm:spPr/>
      <dgm:t>
        <a:bodyPr/>
        <a:lstStyle/>
        <a:p>
          <a:endParaRPr lang="hu-HU" sz="2900"/>
        </a:p>
      </dgm:t>
    </dgm:pt>
    <dgm:pt modelId="{58D73416-59C3-4E6D-88F7-C0F481DCE145}" type="sibTrans" cxnId="{D7773B46-C93A-424A-8F33-770E68E081FD}">
      <dgm:prSet/>
      <dgm:spPr/>
      <dgm:t>
        <a:bodyPr/>
        <a:lstStyle/>
        <a:p>
          <a:endParaRPr lang="hu-HU" sz="2900"/>
        </a:p>
      </dgm:t>
    </dgm:pt>
    <dgm:pt modelId="{FE2235BF-7173-454D-A41E-209ACC24980B}">
      <dgm:prSet custT="1"/>
      <dgm:spPr/>
      <dgm:t>
        <a:bodyPr/>
        <a:lstStyle/>
        <a:p>
          <a:pPr algn="ctr"/>
          <a:r>
            <a:rPr lang="hu-HU" sz="29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</a:p>
      </dgm:t>
    </dgm:pt>
    <dgm:pt modelId="{BDA9EB05-9C97-442A-9928-F7AC2E9CF464}" type="parTrans" cxnId="{458CD134-40C8-418F-9283-21849C6181BD}">
      <dgm:prSet/>
      <dgm:spPr/>
      <dgm:t>
        <a:bodyPr/>
        <a:lstStyle/>
        <a:p>
          <a:endParaRPr lang="hu-HU" sz="2900"/>
        </a:p>
      </dgm:t>
    </dgm:pt>
    <dgm:pt modelId="{1196E5EB-FBD4-4CB8-B642-339B276F0E92}" type="sibTrans" cxnId="{458CD134-40C8-418F-9283-21849C6181BD}">
      <dgm:prSet/>
      <dgm:spPr/>
      <dgm:t>
        <a:bodyPr/>
        <a:lstStyle/>
        <a:p>
          <a:endParaRPr lang="hu-HU" sz="2900"/>
        </a:p>
      </dgm:t>
    </dgm:pt>
    <dgm:pt modelId="{AFD01B6C-2915-4A8D-80DD-D3C4FC7D4967}" type="pres">
      <dgm:prSet presAssocID="{87B66429-6D84-4016-A0B7-63B9D9581166}" presName="linear" presStyleCnt="0">
        <dgm:presLayoutVars>
          <dgm:animLvl val="lvl"/>
          <dgm:resizeHandles val="exact"/>
        </dgm:presLayoutVars>
      </dgm:prSet>
      <dgm:spPr/>
    </dgm:pt>
    <dgm:pt modelId="{0F76AEF1-FA33-4F50-90E8-B93AFAEAABEE}" type="pres">
      <dgm:prSet presAssocID="{3970D2FF-86FA-4F31-ACC8-2FFD1F15C71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B56A41A-E5EF-4D7E-9C06-FD409A9B069C}" type="pres">
      <dgm:prSet presAssocID="{7DF61B85-2A74-4004-BE6F-3FF7DB3327BC}" presName="spacer" presStyleCnt="0"/>
      <dgm:spPr/>
    </dgm:pt>
    <dgm:pt modelId="{E323E001-577A-4147-A071-5F2CC5A3AD5A}" type="pres">
      <dgm:prSet presAssocID="{7EBBB629-9EA3-4126-BE1E-0C3429455F1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6940F6C-99A8-4973-A4AE-B6C0C5423880}" type="pres">
      <dgm:prSet presAssocID="{18097E7E-2D19-4C10-BE3D-40926206A448}" presName="spacer" presStyleCnt="0"/>
      <dgm:spPr/>
    </dgm:pt>
    <dgm:pt modelId="{FE796D1E-59F0-44EF-BE28-DC3B0E3F0477}" type="pres">
      <dgm:prSet presAssocID="{D2B9E9C4-A18D-49C5-916D-85537B213DE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CAA1995-48D6-4B5C-AA08-E4F028E78E77}" type="pres">
      <dgm:prSet presAssocID="{895E93F3-06BD-4047-8A1F-BA50BC52EE72}" presName="spacer" presStyleCnt="0"/>
      <dgm:spPr/>
    </dgm:pt>
    <dgm:pt modelId="{4C940F19-3FEE-4B95-A6EF-45BAE110B709}" type="pres">
      <dgm:prSet presAssocID="{3A262D19-5F7B-47FB-982D-871B9A7B137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DD3367-1D7B-4851-891A-BB84E500DA80}" type="pres">
      <dgm:prSet presAssocID="{58D73416-59C3-4E6D-88F7-C0F481DCE145}" presName="spacer" presStyleCnt="0"/>
      <dgm:spPr/>
    </dgm:pt>
    <dgm:pt modelId="{0D3E36AC-FBB1-45F2-9FC5-576816896DE7}" type="pres">
      <dgm:prSet presAssocID="{FE2235BF-7173-454D-A41E-209ACC24980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7FD251D-7842-49C1-82AA-6D0396C412F0}" type="presOf" srcId="{87B66429-6D84-4016-A0B7-63B9D9581166}" destId="{AFD01B6C-2915-4A8D-80DD-D3C4FC7D4967}" srcOrd="0" destOrd="0" presId="urn:microsoft.com/office/officeart/2005/8/layout/vList2"/>
    <dgm:cxn modelId="{458CD134-40C8-418F-9283-21849C6181BD}" srcId="{87B66429-6D84-4016-A0B7-63B9D9581166}" destId="{FE2235BF-7173-454D-A41E-209ACC24980B}" srcOrd="4" destOrd="0" parTransId="{BDA9EB05-9C97-442A-9928-F7AC2E9CF464}" sibTransId="{1196E5EB-FBD4-4CB8-B642-339B276F0E92}"/>
    <dgm:cxn modelId="{2B04FF5F-CC0B-4D50-B7C2-C791557E4CB7}" srcId="{87B66429-6D84-4016-A0B7-63B9D9581166}" destId="{3970D2FF-86FA-4F31-ACC8-2FFD1F15C71F}" srcOrd="0" destOrd="0" parTransId="{05E9CCE8-A836-4DB1-9618-406C9E1C471A}" sibTransId="{7DF61B85-2A74-4004-BE6F-3FF7DB3327BC}"/>
    <dgm:cxn modelId="{D7773B46-C93A-424A-8F33-770E68E081FD}" srcId="{87B66429-6D84-4016-A0B7-63B9D9581166}" destId="{3A262D19-5F7B-47FB-982D-871B9A7B1370}" srcOrd="3" destOrd="0" parTransId="{88B3C526-EB71-4D07-A75A-29C32132872D}" sibTransId="{58D73416-59C3-4E6D-88F7-C0F481DCE145}"/>
    <dgm:cxn modelId="{687A4566-8290-4B90-93D2-291F2876D2E4}" type="presOf" srcId="{7EBBB629-9EA3-4126-BE1E-0C3429455F1F}" destId="{E323E001-577A-4147-A071-5F2CC5A3AD5A}" srcOrd="0" destOrd="0" presId="urn:microsoft.com/office/officeart/2005/8/layout/vList2"/>
    <dgm:cxn modelId="{F7D61594-E7A7-4A5B-8CF9-45518F49703D}" srcId="{87B66429-6D84-4016-A0B7-63B9D9581166}" destId="{D2B9E9C4-A18D-49C5-916D-85537B213DEA}" srcOrd="2" destOrd="0" parTransId="{F0FDFFD1-FA48-48BE-A0FA-A597825F7D4D}" sibTransId="{895E93F3-06BD-4047-8A1F-BA50BC52EE72}"/>
    <dgm:cxn modelId="{D52E1999-F29A-45DD-908E-383337AD75B8}" type="presOf" srcId="{D2B9E9C4-A18D-49C5-916D-85537B213DEA}" destId="{FE796D1E-59F0-44EF-BE28-DC3B0E3F0477}" srcOrd="0" destOrd="0" presId="urn:microsoft.com/office/officeart/2005/8/layout/vList2"/>
    <dgm:cxn modelId="{169581A2-62FB-4241-8D51-A74831AB1877}" srcId="{87B66429-6D84-4016-A0B7-63B9D9581166}" destId="{7EBBB629-9EA3-4126-BE1E-0C3429455F1F}" srcOrd="1" destOrd="0" parTransId="{8B4687C7-FD75-4ED2-83C4-E5FF27189BE4}" sibTransId="{18097E7E-2D19-4C10-BE3D-40926206A448}"/>
    <dgm:cxn modelId="{DE7AB7A4-7EA7-4631-B175-DBA2D82BA202}" type="presOf" srcId="{FE2235BF-7173-454D-A41E-209ACC24980B}" destId="{0D3E36AC-FBB1-45F2-9FC5-576816896DE7}" srcOrd="0" destOrd="0" presId="urn:microsoft.com/office/officeart/2005/8/layout/vList2"/>
    <dgm:cxn modelId="{745D05E4-D553-4EC0-BE3B-0A181AADD950}" type="presOf" srcId="{3970D2FF-86FA-4F31-ACC8-2FFD1F15C71F}" destId="{0F76AEF1-FA33-4F50-90E8-B93AFAEAABEE}" srcOrd="0" destOrd="0" presId="urn:microsoft.com/office/officeart/2005/8/layout/vList2"/>
    <dgm:cxn modelId="{1F80D5F9-6422-404E-B210-BD5192EDD0AB}" type="presOf" srcId="{3A262D19-5F7B-47FB-982D-871B9A7B1370}" destId="{4C940F19-3FEE-4B95-A6EF-45BAE110B709}" srcOrd="0" destOrd="0" presId="urn:microsoft.com/office/officeart/2005/8/layout/vList2"/>
    <dgm:cxn modelId="{7FBA7C69-610A-4C2A-A7DF-012BB4A4DF62}" type="presParOf" srcId="{AFD01B6C-2915-4A8D-80DD-D3C4FC7D4967}" destId="{0F76AEF1-FA33-4F50-90E8-B93AFAEAABEE}" srcOrd="0" destOrd="0" presId="urn:microsoft.com/office/officeart/2005/8/layout/vList2"/>
    <dgm:cxn modelId="{8ED017A1-259C-4068-ACEA-0DF87E4FDB8F}" type="presParOf" srcId="{AFD01B6C-2915-4A8D-80DD-D3C4FC7D4967}" destId="{1B56A41A-E5EF-4D7E-9C06-FD409A9B069C}" srcOrd="1" destOrd="0" presId="urn:microsoft.com/office/officeart/2005/8/layout/vList2"/>
    <dgm:cxn modelId="{17494815-F89E-48DA-9473-8F5C8EEEDEDF}" type="presParOf" srcId="{AFD01B6C-2915-4A8D-80DD-D3C4FC7D4967}" destId="{E323E001-577A-4147-A071-5F2CC5A3AD5A}" srcOrd="2" destOrd="0" presId="urn:microsoft.com/office/officeart/2005/8/layout/vList2"/>
    <dgm:cxn modelId="{A2C4C3D6-4E02-4966-837E-338B31BC4F0A}" type="presParOf" srcId="{AFD01B6C-2915-4A8D-80DD-D3C4FC7D4967}" destId="{76940F6C-99A8-4973-A4AE-B6C0C5423880}" srcOrd="3" destOrd="0" presId="urn:microsoft.com/office/officeart/2005/8/layout/vList2"/>
    <dgm:cxn modelId="{E8742304-1851-4F35-B083-626CAB7451C6}" type="presParOf" srcId="{AFD01B6C-2915-4A8D-80DD-D3C4FC7D4967}" destId="{FE796D1E-59F0-44EF-BE28-DC3B0E3F0477}" srcOrd="4" destOrd="0" presId="urn:microsoft.com/office/officeart/2005/8/layout/vList2"/>
    <dgm:cxn modelId="{B743664C-4591-4953-BE1A-A0DA5CDB11BF}" type="presParOf" srcId="{AFD01B6C-2915-4A8D-80DD-D3C4FC7D4967}" destId="{ECAA1995-48D6-4B5C-AA08-E4F028E78E77}" srcOrd="5" destOrd="0" presId="urn:microsoft.com/office/officeart/2005/8/layout/vList2"/>
    <dgm:cxn modelId="{2111125C-B9D5-4E00-85AB-D2C2A227D009}" type="presParOf" srcId="{AFD01B6C-2915-4A8D-80DD-D3C4FC7D4967}" destId="{4C940F19-3FEE-4B95-A6EF-45BAE110B709}" srcOrd="6" destOrd="0" presId="urn:microsoft.com/office/officeart/2005/8/layout/vList2"/>
    <dgm:cxn modelId="{7AB13121-4841-4DEA-82B5-1B73822DA124}" type="presParOf" srcId="{AFD01B6C-2915-4A8D-80DD-D3C4FC7D4967}" destId="{2ADD3367-1D7B-4851-891A-BB84E500DA80}" srcOrd="7" destOrd="0" presId="urn:microsoft.com/office/officeart/2005/8/layout/vList2"/>
    <dgm:cxn modelId="{E58683FD-3988-4178-B8E5-E052EEE3FD88}" type="presParOf" srcId="{AFD01B6C-2915-4A8D-80DD-D3C4FC7D4967}" destId="{0D3E36AC-FBB1-45F2-9FC5-576816896DE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B0DD1-502E-47EA-BC56-DDA0183A24BE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F3961F59-E8C2-47DB-884C-9A00D6309E28}">
      <dgm:prSet phldrT="[Szöveg]"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1872 - 1930</a:t>
          </a:r>
        </a:p>
      </dgm:t>
    </dgm:pt>
    <dgm:pt modelId="{F7315467-E25B-47D4-826E-1A7D2AB6C666}" type="parTrans" cxnId="{86A8D0A2-EF28-437D-9CBE-56900E61B676}">
      <dgm:prSet/>
      <dgm:spPr/>
      <dgm:t>
        <a:bodyPr/>
        <a:lstStyle/>
        <a:p>
          <a:endParaRPr lang="hu-HU"/>
        </a:p>
      </dgm:t>
    </dgm:pt>
    <dgm:pt modelId="{315FAE51-E4CD-4F90-9804-AE0704B884C0}" type="sibTrans" cxnId="{86A8D0A2-EF28-437D-9CBE-56900E61B676}">
      <dgm:prSet/>
      <dgm:spPr/>
      <dgm:t>
        <a:bodyPr/>
        <a:lstStyle/>
        <a:p>
          <a:endParaRPr lang="hu-HU"/>
        </a:p>
      </dgm:t>
    </dgm:pt>
    <dgm:pt modelId="{3C343DD8-ACDC-4435-BCEA-74EFED4D1D63}">
      <dgm:prSet phldrT="[Szöveg]"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1931 - 1949</a:t>
          </a:r>
        </a:p>
      </dgm:t>
    </dgm:pt>
    <dgm:pt modelId="{4BD9866B-D8E8-4464-A66D-B734218865E8}" type="parTrans" cxnId="{1C1E13D6-9FE7-472D-B41C-471BA5AB1E93}">
      <dgm:prSet/>
      <dgm:spPr/>
      <dgm:t>
        <a:bodyPr/>
        <a:lstStyle/>
        <a:p>
          <a:endParaRPr lang="hu-HU"/>
        </a:p>
      </dgm:t>
    </dgm:pt>
    <dgm:pt modelId="{5CD055F3-A0C4-4D39-A2E9-A96A2D17560A}" type="sibTrans" cxnId="{1C1E13D6-9FE7-472D-B41C-471BA5AB1E93}">
      <dgm:prSet/>
      <dgm:spPr/>
      <dgm:t>
        <a:bodyPr/>
        <a:lstStyle/>
        <a:p>
          <a:endParaRPr lang="hu-HU"/>
        </a:p>
      </dgm:t>
    </dgm:pt>
    <dgm:pt modelId="{73515EAA-D718-43E1-AA9A-7F55678A91BC}">
      <dgm:prSet phldrT="[Szöveg]"/>
      <dgm:spPr/>
      <dgm:t>
        <a:bodyPr/>
        <a:lstStyle/>
        <a:p>
          <a:r>
            <a:rPr lang="hu-HU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1950 - napjainkban</a:t>
          </a:r>
        </a:p>
      </dgm:t>
    </dgm:pt>
    <dgm:pt modelId="{2A1DA317-799D-4535-89EC-6DF7BA8BA709}" type="parTrans" cxnId="{29E30657-06AE-44F7-92C2-7FFDE86A8BB4}">
      <dgm:prSet/>
      <dgm:spPr/>
      <dgm:t>
        <a:bodyPr/>
        <a:lstStyle/>
        <a:p>
          <a:endParaRPr lang="hu-HU"/>
        </a:p>
      </dgm:t>
    </dgm:pt>
    <dgm:pt modelId="{53D44670-17FC-40FC-921A-D35776600C27}" type="sibTrans" cxnId="{29E30657-06AE-44F7-92C2-7FFDE86A8BB4}">
      <dgm:prSet/>
      <dgm:spPr/>
      <dgm:t>
        <a:bodyPr/>
        <a:lstStyle/>
        <a:p>
          <a:endParaRPr lang="hu-HU"/>
        </a:p>
      </dgm:t>
    </dgm:pt>
    <dgm:pt modelId="{28F8B111-40B5-4730-8D06-6D837E9DBBB8}" type="pres">
      <dgm:prSet presAssocID="{C40B0DD1-502E-47EA-BC56-DDA0183A24BE}" presName="Name0" presStyleCnt="0">
        <dgm:presLayoutVars>
          <dgm:dir/>
          <dgm:animLvl val="lvl"/>
          <dgm:resizeHandles val="exact"/>
        </dgm:presLayoutVars>
      </dgm:prSet>
      <dgm:spPr/>
    </dgm:pt>
    <dgm:pt modelId="{C335FE03-A783-4EB5-B3B2-E9024C80D676}" type="pres">
      <dgm:prSet presAssocID="{F3961F59-E8C2-47DB-884C-9A00D6309E2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3DE053-1733-4BB3-AC19-CE6BC686C03A}" type="pres">
      <dgm:prSet presAssocID="{315FAE51-E4CD-4F90-9804-AE0704B884C0}" presName="parTxOnlySpace" presStyleCnt="0"/>
      <dgm:spPr/>
    </dgm:pt>
    <dgm:pt modelId="{88E6491A-B298-4B42-97D4-7C702EF40FFE}" type="pres">
      <dgm:prSet presAssocID="{3C343DD8-ACDC-4435-BCEA-74EFED4D1D6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CA37D63-E3EF-4E3E-89AF-88ABC43F5BE9}" type="pres">
      <dgm:prSet presAssocID="{5CD055F3-A0C4-4D39-A2E9-A96A2D17560A}" presName="parTxOnlySpace" presStyleCnt="0"/>
      <dgm:spPr/>
    </dgm:pt>
    <dgm:pt modelId="{321FC82E-D90D-47DA-83DE-2BF3DB6B99F1}" type="pres">
      <dgm:prSet presAssocID="{73515EAA-D718-43E1-AA9A-7F55678A91B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8DF7F10-493E-4342-8191-88174DB08FAE}" type="presOf" srcId="{3C343DD8-ACDC-4435-BCEA-74EFED4D1D63}" destId="{88E6491A-B298-4B42-97D4-7C702EF40FFE}" srcOrd="0" destOrd="0" presId="urn:microsoft.com/office/officeart/2005/8/layout/chevron1"/>
    <dgm:cxn modelId="{598C752C-AD2E-4E2F-A752-377872F32F54}" type="presOf" srcId="{73515EAA-D718-43E1-AA9A-7F55678A91BC}" destId="{321FC82E-D90D-47DA-83DE-2BF3DB6B99F1}" srcOrd="0" destOrd="0" presId="urn:microsoft.com/office/officeart/2005/8/layout/chevron1"/>
    <dgm:cxn modelId="{A7319460-F129-423A-BD50-476FEA1BEC9F}" type="presOf" srcId="{C40B0DD1-502E-47EA-BC56-DDA0183A24BE}" destId="{28F8B111-40B5-4730-8D06-6D837E9DBBB8}" srcOrd="0" destOrd="0" presId="urn:microsoft.com/office/officeart/2005/8/layout/chevron1"/>
    <dgm:cxn modelId="{29E30657-06AE-44F7-92C2-7FFDE86A8BB4}" srcId="{C40B0DD1-502E-47EA-BC56-DDA0183A24BE}" destId="{73515EAA-D718-43E1-AA9A-7F55678A91BC}" srcOrd="2" destOrd="0" parTransId="{2A1DA317-799D-4535-89EC-6DF7BA8BA709}" sibTransId="{53D44670-17FC-40FC-921A-D35776600C27}"/>
    <dgm:cxn modelId="{86A8D0A2-EF28-437D-9CBE-56900E61B676}" srcId="{C40B0DD1-502E-47EA-BC56-DDA0183A24BE}" destId="{F3961F59-E8C2-47DB-884C-9A00D6309E28}" srcOrd="0" destOrd="0" parTransId="{F7315467-E25B-47D4-826E-1A7D2AB6C666}" sibTransId="{315FAE51-E4CD-4F90-9804-AE0704B884C0}"/>
    <dgm:cxn modelId="{1C1E13D6-9FE7-472D-B41C-471BA5AB1E93}" srcId="{C40B0DD1-502E-47EA-BC56-DDA0183A24BE}" destId="{3C343DD8-ACDC-4435-BCEA-74EFED4D1D63}" srcOrd="1" destOrd="0" parTransId="{4BD9866B-D8E8-4464-A66D-B734218865E8}" sibTransId="{5CD055F3-A0C4-4D39-A2E9-A96A2D17560A}"/>
    <dgm:cxn modelId="{19DF89EF-8BFF-45B2-8BBF-649A2D82AD92}" type="presOf" srcId="{F3961F59-E8C2-47DB-884C-9A00D6309E28}" destId="{C335FE03-A783-4EB5-B3B2-E9024C80D676}" srcOrd="0" destOrd="0" presId="urn:microsoft.com/office/officeart/2005/8/layout/chevron1"/>
    <dgm:cxn modelId="{4DB8D385-1D1C-4115-802C-CC8CDC917F22}" type="presParOf" srcId="{28F8B111-40B5-4730-8D06-6D837E9DBBB8}" destId="{C335FE03-A783-4EB5-B3B2-E9024C80D676}" srcOrd="0" destOrd="0" presId="urn:microsoft.com/office/officeart/2005/8/layout/chevron1"/>
    <dgm:cxn modelId="{1341E1E9-35C3-40EE-91BF-22DEEB36223E}" type="presParOf" srcId="{28F8B111-40B5-4730-8D06-6D837E9DBBB8}" destId="{9B3DE053-1733-4BB3-AC19-CE6BC686C03A}" srcOrd="1" destOrd="0" presId="urn:microsoft.com/office/officeart/2005/8/layout/chevron1"/>
    <dgm:cxn modelId="{17AF2CA9-7666-4C78-8D9F-108D36B071CA}" type="presParOf" srcId="{28F8B111-40B5-4730-8D06-6D837E9DBBB8}" destId="{88E6491A-B298-4B42-97D4-7C702EF40FFE}" srcOrd="2" destOrd="0" presId="urn:microsoft.com/office/officeart/2005/8/layout/chevron1"/>
    <dgm:cxn modelId="{12864B87-1036-4FE1-8CEC-8B039AC742E8}" type="presParOf" srcId="{28F8B111-40B5-4730-8D06-6D837E9DBBB8}" destId="{CCA37D63-E3EF-4E3E-89AF-88ABC43F5BE9}" srcOrd="3" destOrd="0" presId="urn:microsoft.com/office/officeart/2005/8/layout/chevron1"/>
    <dgm:cxn modelId="{DAF20634-08EE-4B64-A92F-3F7D82BD8101}" type="presParOf" srcId="{28F8B111-40B5-4730-8D06-6D837E9DBBB8}" destId="{321FC82E-D90D-47DA-83DE-2BF3DB6B99F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9FDA5B-607D-4CB8-9375-15020A6B33F9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75BADA91-1F3C-43BE-B05E-D4C8B82ACB05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MI alkalmazása </a:t>
          </a:r>
        </a:p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(vö. COCO Y0) a rangsortáblán</a:t>
          </a:r>
        </a:p>
      </dgm:t>
    </dgm:pt>
    <dgm:pt modelId="{810A0638-6921-4FBD-8415-5D6EDEA991C2}" type="parTrans" cxnId="{F290C463-D45E-4695-82FC-CB5634D3BB2D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A2CFA-3F7F-415B-84C4-28AADBDF2201}" type="sibTrans" cxnId="{F290C463-D45E-4695-82FC-CB5634D3BB2D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A4F2CC-A1F1-436C-B40C-273C9706F9E8}">
      <dgm:prSet custT="1"/>
      <dgm:spPr/>
      <dgm:t>
        <a:bodyPr/>
        <a:lstStyle/>
        <a:p>
          <a:r>
            <a:rPr lang="pt-BR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"naiv" átlagszámítás használata a rangsortáblában</a:t>
          </a:r>
          <a:endParaRPr lang="hu-HU" sz="13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4866F-08B8-47D0-B33D-866F55167098}" type="parTrans" cxnId="{092EC55E-07E2-45A6-B8B0-F79879FFEC73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F6582-7D68-4F55-9AD7-B96F1754F97B}" type="sibTrans" cxnId="{092EC55E-07E2-45A6-B8B0-F79879FFEC73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2F818-C6FC-4363-94FE-7E31FE42E8CF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mesterséges intelligencia és a "naiv" modell közötti korrelációs szintek értékelése</a:t>
          </a:r>
        </a:p>
      </dgm:t>
    </dgm:pt>
    <dgm:pt modelId="{059A0483-82C0-49E0-A86A-F247B03C3218}" type="parTrans" cxnId="{80BB23F3-DC08-4E5A-8DB7-02035BF040EC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9096F-381B-4081-9A31-76ACF50E75D6}" type="sibTrans" cxnId="{80BB23F3-DC08-4E5A-8DB7-02035BF040EC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975442-B254-4F7C-B2C1-37443321B2D6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eredmények értékelése</a:t>
          </a:r>
        </a:p>
      </dgm:t>
    </dgm:pt>
    <dgm:pt modelId="{B80C9701-B669-4210-941C-843ACB14D5A3}" type="parTrans" cxnId="{1FCBBB64-EE58-46C1-A6D6-367F2E0A3257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8D6FB3-3BFB-4F20-9B5D-BD2E1B90F7AF}" type="sibTrans" cxnId="{1FCBBB64-EE58-46C1-A6D6-367F2E0A3257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15604-0267-456F-BB72-7129C4158345}" type="pres">
      <dgm:prSet presAssocID="{BD9FDA5B-607D-4CB8-9375-15020A6B33F9}" presName="Name0" presStyleCnt="0">
        <dgm:presLayoutVars>
          <dgm:dir/>
          <dgm:animLvl val="lvl"/>
          <dgm:resizeHandles val="exact"/>
        </dgm:presLayoutVars>
      </dgm:prSet>
      <dgm:spPr/>
    </dgm:pt>
    <dgm:pt modelId="{7643C01C-61A5-4037-A6A5-BF122DFF85FC}" type="pres">
      <dgm:prSet presAssocID="{75BADA91-1F3C-43BE-B05E-D4C8B82ACB05}" presName="linNode" presStyleCnt="0"/>
      <dgm:spPr/>
    </dgm:pt>
    <dgm:pt modelId="{6253CAB6-BB3C-445B-A5C8-003AE67ED772}" type="pres">
      <dgm:prSet presAssocID="{75BADA91-1F3C-43BE-B05E-D4C8B82ACB05}" presName="parentText" presStyleLbl="node1" presStyleIdx="0" presStyleCnt="4" custScaleX="259318" custScaleY="16634">
        <dgm:presLayoutVars>
          <dgm:chMax val="1"/>
          <dgm:bulletEnabled val="1"/>
        </dgm:presLayoutVars>
      </dgm:prSet>
      <dgm:spPr/>
    </dgm:pt>
    <dgm:pt modelId="{21EFFF38-7137-4DE6-BA81-851C8EA05D07}" type="pres">
      <dgm:prSet presAssocID="{53EA2CFA-3F7F-415B-84C4-28AADBDF2201}" presName="sp" presStyleCnt="0"/>
      <dgm:spPr/>
    </dgm:pt>
    <dgm:pt modelId="{160D98D4-3FB2-4E1F-B2CE-7B8E8AE5DED7}" type="pres">
      <dgm:prSet presAssocID="{9AA4F2CC-A1F1-436C-B40C-273C9706F9E8}" presName="linNode" presStyleCnt="0"/>
      <dgm:spPr/>
    </dgm:pt>
    <dgm:pt modelId="{27205DCF-3B60-42FF-B65E-F44FEC3435A4}" type="pres">
      <dgm:prSet presAssocID="{9AA4F2CC-A1F1-436C-B40C-273C9706F9E8}" presName="parentText" presStyleLbl="node1" presStyleIdx="1" presStyleCnt="4" custScaleX="259318" custScaleY="16634">
        <dgm:presLayoutVars>
          <dgm:chMax val="1"/>
          <dgm:bulletEnabled val="1"/>
        </dgm:presLayoutVars>
      </dgm:prSet>
      <dgm:spPr/>
    </dgm:pt>
    <dgm:pt modelId="{6F44DD25-768C-4AE2-9728-4F50C7675539}" type="pres">
      <dgm:prSet presAssocID="{315F6582-7D68-4F55-9AD7-B96F1754F97B}" presName="sp" presStyleCnt="0"/>
      <dgm:spPr/>
    </dgm:pt>
    <dgm:pt modelId="{951847B5-4060-48C1-999E-63A4760AA47B}" type="pres">
      <dgm:prSet presAssocID="{3612F818-C6FC-4363-94FE-7E31FE42E8CF}" presName="linNode" presStyleCnt="0"/>
      <dgm:spPr/>
    </dgm:pt>
    <dgm:pt modelId="{CABF217C-20E2-4206-9190-10AC39CDB79D}" type="pres">
      <dgm:prSet presAssocID="{3612F818-C6FC-4363-94FE-7E31FE42E8CF}" presName="parentText" presStyleLbl="node1" presStyleIdx="2" presStyleCnt="4" custScaleX="259318" custScaleY="16634">
        <dgm:presLayoutVars>
          <dgm:chMax val="1"/>
          <dgm:bulletEnabled val="1"/>
        </dgm:presLayoutVars>
      </dgm:prSet>
      <dgm:spPr/>
    </dgm:pt>
    <dgm:pt modelId="{904704B8-79EE-4005-A7B4-75AFF042CA65}" type="pres">
      <dgm:prSet presAssocID="{61B9096F-381B-4081-9A31-76ACF50E75D6}" presName="sp" presStyleCnt="0"/>
      <dgm:spPr/>
    </dgm:pt>
    <dgm:pt modelId="{BF2B81FD-DC1E-4202-8FA7-B81EFBFB2F15}" type="pres">
      <dgm:prSet presAssocID="{D6975442-B254-4F7C-B2C1-37443321B2D6}" presName="linNode" presStyleCnt="0"/>
      <dgm:spPr/>
    </dgm:pt>
    <dgm:pt modelId="{6B6CF9FC-26AE-441E-8F81-0B23DBF4315A}" type="pres">
      <dgm:prSet presAssocID="{D6975442-B254-4F7C-B2C1-37443321B2D6}" presName="parentText" presStyleLbl="node1" presStyleIdx="3" presStyleCnt="4" custScaleX="259318" custScaleY="16634">
        <dgm:presLayoutVars>
          <dgm:chMax val="1"/>
          <dgm:bulletEnabled val="1"/>
        </dgm:presLayoutVars>
      </dgm:prSet>
      <dgm:spPr/>
    </dgm:pt>
  </dgm:ptLst>
  <dgm:cxnLst>
    <dgm:cxn modelId="{41518528-0868-40BD-8B01-E20202F03690}" type="presOf" srcId="{D6975442-B254-4F7C-B2C1-37443321B2D6}" destId="{6B6CF9FC-26AE-441E-8F81-0B23DBF4315A}" srcOrd="0" destOrd="0" presId="urn:microsoft.com/office/officeart/2005/8/layout/vList5"/>
    <dgm:cxn modelId="{092EC55E-07E2-45A6-B8B0-F79879FFEC73}" srcId="{BD9FDA5B-607D-4CB8-9375-15020A6B33F9}" destId="{9AA4F2CC-A1F1-436C-B40C-273C9706F9E8}" srcOrd="1" destOrd="0" parTransId="{2D14866F-08B8-47D0-B33D-866F55167098}" sibTransId="{315F6582-7D68-4F55-9AD7-B96F1754F97B}"/>
    <dgm:cxn modelId="{F93BC261-981D-46E2-B916-53DFD2DBEE98}" type="presOf" srcId="{9AA4F2CC-A1F1-436C-B40C-273C9706F9E8}" destId="{27205DCF-3B60-42FF-B65E-F44FEC3435A4}" srcOrd="0" destOrd="0" presId="urn:microsoft.com/office/officeart/2005/8/layout/vList5"/>
    <dgm:cxn modelId="{F290C463-D45E-4695-82FC-CB5634D3BB2D}" srcId="{BD9FDA5B-607D-4CB8-9375-15020A6B33F9}" destId="{75BADA91-1F3C-43BE-B05E-D4C8B82ACB05}" srcOrd="0" destOrd="0" parTransId="{810A0638-6921-4FBD-8415-5D6EDEA991C2}" sibTransId="{53EA2CFA-3F7F-415B-84C4-28AADBDF2201}"/>
    <dgm:cxn modelId="{1FCBBB64-EE58-46C1-A6D6-367F2E0A3257}" srcId="{BD9FDA5B-607D-4CB8-9375-15020A6B33F9}" destId="{D6975442-B254-4F7C-B2C1-37443321B2D6}" srcOrd="3" destOrd="0" parTransId="{B80C9701-B669-4210-941C-843ACB14D5A3}" sibTransId="{518D6FB3-3BFB-4F20-9B5D-BD2E1B90F7AF}"/>
    <dgm:cxn modelId="{1A4E7776-6029-461E-B964-CCD1D577C73B}" type="presOf" srcId="{BD9FDA5B-607D-4CB8-9375-15020A6B33F9}" destId="{EE315604-0267-456F-BB72-7129C4158345}" srcOrd="0" destOrd="0" presId="urn:microsoft.com/office/officeart/2005/8/layout/vList5"/>
    <dgm:cxn modelId="{70B66FBF-C0AA-4823-BA76-66D3627CAE2C}" type="presOf" srcId="{3612F818-C6FC-4363-94FE-7E31FE42E8CF}" destId="{CABF217C-20E2-4206-9190-10AC39CDB79D}" srcOrd="0" destOrd="0" presId="urn:microsoft.com/office/officeart/2005/8/layout/vList5"/>
    <dgm:cxn modelId="{09C0E8EC-CC90-490A-83D6-1C6E17D48776}" type="presOf" srcId="{75BADA91-1F3C-43BE-B05E-D4C8B82ACB05}" destId="{6253CAB6-BB3C-445B-A5C8-003AE67ED772}" srcOrd="0" destOrd="0" presId="urn:microsoft.com/office/officeart/2005/8/layout/vList5"/>
    <dgm:cxn modelId="{80BB23F3-DC08-4E5A-8DB7-02035BF040EC}" srcId="{BD9FDA5B-607D-4CB8-9375-15020A6B33F9}" destId="{3612F818-C6FC-4363-94FE-7E31FE42E8CF}" srcOrd="2" destOrd="0" parTransId="{059A0483-82C0-49E0-A86A-F247B03C3218}" sibTransId="{61B9096F-381B-4081-9A31-76ACF50E75D6}"/>
    <dgm:cxn modelId="{C5309746-BBA9-42E8-9420-C25941488F91}" type="presParOf" srcId="{EE315604-0267-456F-BB72-7129C4158345}" destId="{7643C01C-61A5-4037-A6A5-BF122DFF85FC}" srcOrd="0" destOrd="0" presId="urn:microsoft.com/office/officeart/2005/8/layout/vList5"/>
    <dgm:cxn modelId="{003E6BFD-A2A2-4A80-990A-82DF64ACFCE7}" type="presParOf" srcId="{7643C01C-61A5-4037-A6A5-BF122DFF85FC}" destId="{6253CAB6-BB3C-445B-A5C8-003AE67ED772}" srcOrd="0" destOrd="0" presId="urn:microsoft.com/office/officeart/2005/8/layout/vList5"/>
    <dgm:cxn modelId="{889ED3DC-77B7-4076-99A2-0C65AF8040AC}" type="presParOf" srcId="{EE315604-0267-456F-BB72-7129C4158345}" destId="{21EFFF38-7137-4DE6-BA81-851C8EA05D07}" srcOrd="1" destOrd="0" presId="urn:microsoft.com/office/officeart/2005/8/layout/vList5"/>
    <dgm:cxn modelId="{70690DB1-C2A7-4C31-B34A-313F80703C14}" type="presParOf" srcId="{EE315604-0267-456F-BB72-7129C4158345}" destId="{160D98D4-3FB2-4E1F-B2CE-7B8E8AE5DED7}" srcOrd="2" destOrd="0" presId="urn:microsoft.com/office/officeart/2005/8/layout/vList5"/>
    <dgm:cxn modelId="{F14EB66A-BDD7-4144-A568-32D1D457D179}" type="presParOf" srcId="{160D98D4-3FB2-4E1F-B2CE-7B8E8AE5DED7}" destId="{27205DCF-3B60-42FF-B65E-F44FEC3435A4}" srcOrd="0" destOrd="0" presId="urn:microsoft.com/office/officeart/2005/8/layout/vList5"/>
    <dgm:cxn modelId="{BAEFB57A-9A1E-41F8-AB80-909332FE0EBD}" type="presParOf" srcId="{EE315604-0267-456F-BB72-7129C4158345}" destId="{6F44DD25-768C-4AE2-9728-4F50C7675539}" srcOrd="3" destOrd="0" presId="urn:microsoft.com/office/officeart/2005/8/layout/vList5"/>
    <dgm:cxn modelId="{3E3DB474-728B-4E07-9C69-44957BA26516}" type="presParOf" srcId="{EE315604-0267-456F-BB72-7129C4158345}" destId="{951847B5-4060-48C1-999E-63A4760AA47B}" srcOrd="4" destOrd="0" presId="urn:microsoft.com/office/officeart/2005/8/layout/vList5"/>
    <dgm:cxn modelId="{8EB7356E-37C2-4ED1-BC55-94FC25C823C7}" type="presParOf" srcId="{951847B5-4060-48C1-999E-63A4760AA47B}" destId="{CABF217C-20E2-4206-9190-10AC39CDB79D}" srcOrd="0" destOrd="0" presId="urn:microsoft.com/office/officeart/2005/8/layout/vList5"/>
    <dgm:cxn modelId="{20770C9E-46E4-4747-9242-6EE9D2AFDF59}" type="presParOf" srcId="{EE315604-0267-456F-BB72-7129C4158345}" destId="{904704B8-79EE-4005-A7B4-75AFF042CA65}" srcOrd="5" destOrd="0" presId="urn:microsoft.com/office/officeart/2005/8/layout/vList5"/>
    <dgm:cxn modelId="{8A228809-C48D-473E-852B-68C243733A2F}" type="presParOf" srcId="{EE315604-0267-456F-BB72-7129C4158345}" destId="{BF2B81FD-DC1E-4202-8FA7-B81EFBFB2F15}" srcOrd="6" destOrd="0" presId="urn:microsoft.com/office/officeart/2005/8/layout/vList5"/>
    <dgm:cxn modelId="{9C91D4AE-57B1-49AB-AB9F-D54387E5DB69}" type="presParOf" srcId="{BF2B81FD-DC1E-4202-8FA7-B81EFBFB2F15}" destId="{6B6CF9FC-26AE-441E-8F81-0B23DBF4315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2D8A7B-375A-4927-A56B-23C561EA02E0}" type="doc">
      <dgm:prSet loTypeId="urn:microsoft.com/office/officeart/2005/8/layout/process4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CF3527A7-B65C-4500-8201-709D1E291A86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 Adatminőség-biztosítási folyamat</a:t>
          </a:r>
        </a:p>
      </dgm:t>
    </dgm:pt>
    <dgm:pt modelId="{5B1CB537-2645-43E6-8634-CF14970C0D32}" type="parTrans" cxnId="{46031429-2ACE-4181-B8AC-8A1C771847DC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ED300-2211-4E83-BA8D-E7522AAF7E36}" type="sibTrans" cxnId="{46031429-2ACE-4181-B8AC-8A1C771847DC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8BB4F5-726A-4145-91C2-3B334EFECA30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 Adattisztítási folyamat</a:t>
          </a:r>
        </a:p>
      </dgm:t>
    </dgm:pt>
    <dgm:pt modelId="{5C6CA6C4-5EC9-468E-9AD8-865D4A0B2D36}" type="parTrans" cxnId="{59570588-182C-4BF4-83B2-9C2A8F82DED2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0081-4FFB-487C-B310-BD7AC3E5557A}" type="sibTrans" cxnId="{59570588-182C-4BF4-83B2-9C2A8F82DED2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52D13-1F3A-46BF-9A01-B1847B83C759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 Adatok 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relativizálási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folyamata</a:t>
          </a:r>
        </a:p>
      </dgm:t>
    </dgm:pt>
    <dgm:pt modelId="{DFC181F2-1DE5-42D5-9790-2C569DA74E15}" type="parTrans" cxnId="{BCCA9196-FC02-48FF-97EC-87146404EAB7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DE4ED-DCBA-4ED3-8616-3F86B9C26202}" type="sibTrans" cxnId="{BCCA9196-FC02-48FF-97EC-87146404EAB7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0AB78-A021-416F-BE41-7476FD643374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 Adategyesítési folyamat (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és nem 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6C168201-F128-4D80-8E05-3E734E5706B3}" type="parTrans" cxnId="{F8E25D36-B226-4BB5-B32F-779471EF1446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E4E31-4730-4592-A83C-124E5C10BB9D}" type="sibTrans" cxnId="{F8E25D36-B226-4BB5-B32F-779471EF1446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F4AF9-7BF5-45EC-8D2A-DCB5C0FEA463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Adatgyűjtés a TEIR adatbázisból</a:t>
          </a:r>
        </a:p>
      </dgm:t>
    </dgm:pt>
    <dgm:pt modelId="{147E8A7E-12C5-4A8D-AE77-98BDCE85E763}" type="sibTrans" cxnId="{44CE5BC8-AC18-40BE-B542-61FACC4B6E68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5E549-51E4-414C-A59E-4947884E2727}" type="parTrans" cxnId="{44CE5BC8-AC18-40BE-B542-61FACC4B6E68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4FC83-27C0-4760-AEF4-A4EE4C31DB96}" type="pres">
      <dgm:prSet presAssocID="{302D8A7B-375A-4927-A56B-23C561EA02E0}" presName="Name0" presStyleCnt="0">
        <dgm:presLayoutVars>
          <dgm:dir/>
          <dgm:animLvl val="lvl"/>
          <dgm:resizeHandles val="exact"/>
        </dgm:presLayoutVars>
      </dgm:prSet>
      <dgm:spPr/>
    </dgm:pt>
    <dgm:pt modelId="{C5B31460-73BE-4FE1-AEFF-BB8B72015CAC}" type="pres">
      <dgm:prSet presAssocID="{96C0AB78-A021-416F-BE41-7476FD643374}" presName="boxAndChildren" presStyleCnt="0"/>
      <dgm:spPr/>
    </dgm:pt>
    <dgm:pt modelId="{F3B9447A-304D-4DB9-BABA-D762A10C737A}" type="pres">
      <dgm:prSet presAssocID="{96C0AB78-A021-416F-BE41-7476FD643374}" presName="parentTextBox" presStyleLbl="node1" presStyleIdx="0" presStyleCnt="5"/>
      <dgm:spPr/>
    </dgm:pt>
    <dgm:pt modelId="{F8401FEB-3009-4574-87D3-5E59E473A799}" type="pres">
      <dgm:prSet presAssocID="{276DE4ED-DCBA-4ED3-8616-3F86B9C26202}" presName="sp" presStyleCnt="0"/>
      <dgm:spPr/>
    </dgm:pt>
    <dgm:pt modelId="{DD77B462-98E0-471A-8517-D5CE01BA8417}" type="pres">
      <dgm:prSet presAssocID="{B3052D13-1F3A-46BF-9A01-B1847B83C759}" presName="arrowAndChildren" presStyleCnt="0"/>
      <dgm:spPr/>
    </dgm:pt>
    <dgm:pt modelId="{DF480BAF-B969-415C-AE35-8DE09BA47C36}" type="pres">
      <dgm:prSet presAssocID="{B3052D13-1F3A-46BF-9A01-B1847B83C759}" presName="parentTextArrow" presStyleLbl="node1" presStyleIdx="1" presStyleCnt="5" custLinFactNeighborX="-389"/>
      <dgm:spPr/>
    </dgm:pt>
    <dgm:pt modelId="{5FAE260C-E51F-47AA-BD46-1A35D7E7EA47}" type="pres">
      <dgm:prSet presAssocID="{92680081-4FFB-487C-B310-BD7AC3E5557A}" presName="sp" presStyleCnt="0"/>
      <dgm:spPr/>
    </dgm:pt>
    <dgm:pt modelId="{18257C9B-E014-4811-9E08-7951B45002A0}" type="pres">
      <dgm:prSet presAssocID="{808BB4F5-726A-4145-91C2-3B334EFECA30}" presName="arrowAndChildren" presStyleCnt="0"/>
      <dgm:spPr/>
    </dgm:pt>
    <dgm:pt modelId="{7E7A4173-9C4E-4C50-83E9-015C6E964042}" type="pres">
      <dgm:prSet presAssocID="{808BB4F5-726A-4145-91C2-3B334EFECA30}" presName="parentTextArrow" presStyleLbl="node1" presStyleIdx="2" presStyleCnt="5"/>
      <dgm:spPr/>
    </dgm:pt>
    <dgm:pt modelId="{9AD2EB4F-C8AA-4EC9-A17A-72146F3E0413}" type="pres">
      <dgm:prSet presAssocID="{A60ED300-2211-4E83-BA8D-E7522AAF7E36}" presName="sp" presStyleCnt="0"/>
      <dgm:spPr/>
    </dgm:pt>
    <dgm:pt modelId="{32B2BFA7-25BD-4D30-9FBD-E871475F3033}" type="pres">
      <dgm:prSet presAssocID="{CF3527A7-B65C-4500-8201-709D1E291A86}" presName="arrowAndChildren" presStyleCnt="0"/>
      <dgm:spPr/>
    </dgm:pt>
    <dgm:pt modelId="{D82B68E8-9B50-489C-9CE9-542074FDE299}" type="pres">
      <dgm:prSet presAssocID="{CF3527A7-B65C-4500-8201-709D1E291A86}" presName="parentTextArrow" presStyleLbl="node1" presStyleIdx="3" presStyleCnt="5"/>
      <dgm:spPr/>
    </dgm:pt>
    <dgm:pt modelId="{3FEC16C7-803D-435B-A803-BAB94209A027}" type="pres">
      <dgm:prSet presAssocID="{147E8A7E-12C5-4A8D-AE77-98BDCE85E763}" presName="sp" presStyleCnt="0"/>
      <dgm:spPr/>
    </dgm:pt>
    <dgm:pt modelId="{B1394AB8-6A43-486C-9E88-D369C77F4899}" type="pres">
      <dgm:prSet presAssocID="{3DAF4AF9-7BF5-45EC-8D2A-DCB5C0FEA463}" presName="arrowAndChildren" presStyleCnt="0"/>
      <dgm:spPr/>
    </dgm:pt>
    <dgm:pt modelId="{ED4EE9A4-651A-4DD1-9CAF-0D24B997DC40}" type="pres">
      <dgm:prSet presAssocID="{3DAF4AF9-7BF5-45EC-8D2A-DCB5C0FEA463}" presName="parentTextArrow" presStyleLbl="node1" presStyleIdx="4" presStyleCnt="5"/>
      <dgm:spPr/>
    </dgm:pt>
  </dgm:ptLst>
  <dgm:cxnLst>
    <dgm:cxn modelId="{A936480F-0268-40F9-94F6-39734C9E1451}" type="presOf" srcId="{302D8A7B-375A-4927-A56B-23C561EA02E0}" destId="{2E94FC83-27C0-4760-AEF4-A4EE4C31DB96}" srcOrd="0" destOrd="0" presId="urn:microsoft.com/office/officeart/2005/8/layout/process4"/>
    <dgm:cxn modelId="{2E45F211-8A0D-4D45-89E6-6D823BADE18F}" type="presOf" srcId="{3DAF4AF9-7BF5-45EC-8D2A-DCB5C0FEA463}" destId="{ED4EE9A4-651A-4DD1-9CAF-0D24B997DC40}" srcOrd="0" destOrd="0" presId="urn:microsoft.com/office/officeart/2005/8/layout/process4"/>
    <dgm:cxn modelId="{46031429-2ACE-4181-B8AC-8A1C771847DC}" srcId="{302D8A7B-375A-4927-A56B-23C561EA02E0}" destId="{CF3527A7-B65C-4500-8201-709D1E291A86}" srcOrd="1" destOrd="0" parTransId="{5B1CB537-2645-43E6-8634-CF14970C0D32}" sibTransId="{A60ED300-2211-4E83-BA8D-E7522AAF7E36}"/>
    <dgm:cxn modelId="{5E136B35-BC1D-4933-8424-B4D8091AAFB7}" type="presOf" srcId="{96C0AB78-A021-416F-BE41-7476FD643374}" destId="{F3B9447A-304D-4DB9-BABA-D762A10C737A}" srcOrd="0" destOrd="0" presId="urn:microsoft.com/office/officeart/2005/8/layout/process4"/>
    <dgm:cxn modelId="{F8E25D36-B226-4BB5-B32F-779471EF1446}" srcId="{302D8A7B-375A-4927-A56B-23C561EA02E0}" destId="{96C0AB78-A021-416F-BE41-7476FD643374}" srcOrd="4" destOrd="0" parTransId="{6C168201-F128-4D80-8E05-3E734E5706B3}" sibTransId="{655E4E31-4730-4592-A83C-124E5C10BB9D}"/>
    <dgm:cxn modelId="{1691F76B-840C-4B9F-9EE6-D113752068CA}" type="presOf" srcId="{CF3527A7-B65C-4500-8201-709D1E291A86}" destId="{D82B68E8-9B50-489C-9CE9-542074FDE299}" srcOrd="0" destOrd="0" presId="urn:microsoft.com/office/officeart/2005/8/layout/process4"/>
    <dgm:cxn modelId="{02D2F155-C6B1-4A29-99E7-319FCB84DD00}" type="presOf" srcId="{B3052D13-1F3A-46BF-9A01-B1847B83C759}" destId="{DF480BAF-B969-415C-AE35-8DE09BA47C36}" srcOrd="0" destOrd="0" presId="urn:microsoft.com/office/officeart/2005/8/layout/process4"/>
    <dgm:cxn modelId="{59570588-182C-4BF4-83B2-9C2A8F82DED2}" srcId="{302D8A7B-375A-4927-A56B-23C561EA02E0}" destId="{808BB4F5-726A-4145-91C2-3B334EFECA30}" srcOrd="2" destOrd="0" parTransId="{5C6CA6C4-5EC9-468E-9AD8-865D4A0B2D36}" sibTransId="{92680081-4FFB-487C-B310-BD7AC3E5557A}"/>
    <dgm:cxn modelId="{BCCA9196-FC02-48FF-97EC-87146404EAB7}" srcId="{302D8A7B-375A-4927-A56B-23C561EA02E0}" destId="{B3052D13-1F3A-46BF-9A01-B1847B83C759}" srcOrd="3" destOrd="0" parTransId="{DFC181F2-1DE5-42D5-9790-2C569DA74E15}" sibTransId="{276DE4ED-DCBA-4ED3-8616-3F86B9C26202}"/>
    <dgm:cxn modelId="{44CE5BC8-AC18-40BE-B542-61FACC4B6E68}" srcId="{302D8A7B-375A-4927-A56B-23C561EA02E0}" destId="{3DAF4AF9-7BF5-45EC-8D2A-DCB5C0FEA463}" srcOrd="0" destOrd="0" parTransId="{2D85E549-51E4-414C-A59E-4947884E2727}" sibTransId="{147E8A7E-12C5-4A8D-AE77-98BDCE85E763}"/>
    <dgm:cxn modelId="{403A1AEB-525A-4B58-B152-FEAAE370D2D8}" type="presOf" srcId="{808BB4F5-726A-4145-91C2-3B334EFECA30}" destId="{7E7A4173-9C4E-4C50-83E9-015C6E964042}" srcOrd="0" destOrd="0" presId="urn:microsoft.com/office/officeart/2005/8/layout/process4"/>
    <dgm:cxn modelId="{C6C21E78-CA1C-43C1-8AB2-44F56E6E2CD5}" type="presParOf" srcId="{2E94FC83-27C0-4760-AEF4-A4EE4C31DB96}" destId="{C5B31460-73BE-4FE1-AEFF-BB8B72015CAC}" srcOrd="0" destOrd="0" presId="urn:microsoft.com/office/officeart/2005/8/layout/process4"/>
    <dgm:cxn modelId="{723518E3-725F-49F4-B4D9-3136C6D6047D}" type="presParOf" srcId="{C5B31460-73BE-4FE1-AEFF-BB8B72015CAC}" destId="{F3B9447A-304D-4DB9-BABA-D762A10C737A}" srcOrd="0" destOrd="0" presId="urn:microsoft.com/office/officeart/2005/8/layout/process4"/>
    <dgm:cxn modelId="{43B1CD60-C584-4BAC-8AC8-E8BE89A68989}" type="presParOf" srcId="{2E94FC83-27C0-4760-AEF4-A4EE4C31DB96}" destId="{F8401FEB-3009-4574-87D3-5E59E473A799}" srcOrd="1" destOrd="0" presId="urn:microsoft.com/office/officeart/2005/8/layout/process4"/>
    <dgm:cxn modelId="{6B1DF4BE-967E-4F4D-9DB9-F0F2F3BF3F9C}" type="presParOf" srcId="{2E94FC83-27C0-4760-AEF4-A4EE4C31DB96}" destId="{DD77B462-98E0-471A-8517-D5CE01BA8417}" srcOrd="2" destOrd="0" presId="urn:microsoft.com/office/officeart/2005/8/layout/process4"/>
    <dgm:cxn modelId="{5C8D6570-41BF-44E9-8E64-C3A25BC8A83F}" type="presParOf" srcId="{DD77B462-98E0-471A-8517-D5CE01BA8417}" destId="{DF480BAF-B969-415C-AE35-8DE09BA47C36}" srcOrd="0" destOrd="0" presId="urn:microsoft.com/office/officeart/2005/8/layout/process4"/>
    <dgm:cxn modelId="{23C2813E-B6EF-4AA0-A575-5B6286DBDED2}" type="presParOf" srcId="{2E94FC83-27C0-4760-AEF4-A4EE4C31DB96}" destId="{5FAE260C-E51F-47AA-BD46-1A35D7E7EA47}" srcOrd="3" destOrd="0" presId="urn:microsoft.com/office/officeart/2005/8/layout/process4"/>
    <dgm:cxn modelId="{2807C23C-B4A3-4C58-8425-FDB5C372AAE3}" type="presParOf" srcId="{2E94FC83-27C0-4760-AEF4-A4EE4C31DB96}" destId="{18257C9B-E014-4811-9E08-7951B45002A0}" srcOrd="4" destOrd="0" presId="urn:microsoft.com/office/officeart/2005/8/layout/process4"/>
    <dgm:cxn modelId="{892B73D2-FFD9-418A-B309-CBCC5B0F6DDA}" type="presParOf" srcId="{18257C9B-E014-4811-9E08-7951B45002A0}" destId="{7E7A4173-9C4E-4C50-83E9-015C6E964042}" srcOrd="0" destOrd="0" presId="urn:microsoft.com/office/officeart/2005/8/layout/process4"/>
    <dgm:cxn modelId="{98BD2705-5724-4440-9C57-3B028498CF73}" type="presParOf" srcId="{2E94FC83-27C0-4760-AEF4-A4EE4C31DB96}" destId="{9AD2EB4F-C8AA-4EC9-A17A-72146F3E0413}" srcOrd="5" destOrd="0" presId="urn:microsoft.com/office/officeart/2005/8/layout/process4"/>
    <dgm:cxn modelId="{B2E99669-C7D4-469A-ADCD-8752CA481677}" type="presParOf" srcId="{2E94FC83-27C0-4760-AEF4-A4EE4C31DB96}" destId="{32B2BFA7-25BD-4D30-9FBD-E871475F3033}" srcOrd="6" destOrd="0" presId="urn:microsoft.com/office/officeart/2005/8/layout/process4"/>
    <dgm:cxn modelId="{3EAD3AD0-5B61-4334-9AE7-EA5709ECF0AF}" type="presParOf" srcId="{32B2BFA7-25BD-4D30-9FBD-E871475F3033}" destId="{D82B68E8-9B50-489C-9CE9-542074FDE299}" srcOrd="0" destOrd="0" presId="urn:microsoft.com/office/officeart/2005/8/layout/process4"/>
    <dgm:cxn modelId="{8CA4449E-6538-4EBA-9A32-94BAFF8F5AB6}" type="presParOf" srcId="{2E94FC83-27C0-4760-AEF4-A4EE4C31DB96}" destId="{3FEC16C7-803D-435B-A803-BAB94209A027}" srcOrd="7" destOrd="0" presId="urn:microsoft.com/office/officeart/2005/8/layout/process4"/>
    <dgm:cxn modelId="{1355E605-8113-459C-B7DD-39DF08A5F55C}" type="presParOf" srcId="{2E94FC83-27C0-4760-AEF4-A4EE4C31DB96}" destId="{B1394AB8-6A43-486C-9E88-D369C77F4899}" srcOrd="8" destOrd="0" presId="urn:microsoft.com/office/officeart/2005/8/layout/process4"/>
    <dgm:cxn modelId="{BA925409-7BBA-401E-9E0F-32AC22DEA666}" type="presParOf" srcId="{B1394AB8-6A43-486C-9E88-D369C77F4899}" destId="{ED4EE9A4-651A-4DD1-9CAF-0D24B997DC4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0C8D63-33B4-4203-A800-EE0173E0117B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B96B7CAA-86AD-4C2D-A4BE-0B2BDE079AD8}">
      <dgm:prSet/>
      <dgm:spPr/>
      <dgm:t>
        <a:bodyPr/>
        <a:lstStyle/>
        <a:p>
          <a:r>
            <a:rPr lang="hu-HU" noProof="0" dirty="0"/>
            <a:t>Szórás-különbség táblázat</a:t>
          </a:r>
        </a:p>
      </dgm:t>
    </dgm:pt>
    <dgm:pt modelId="{F4FE30DD-F43B-463D-8E39-F892A97E0273}" type="parTrans" cxnId="{A6A6D384-F4EB-407B-85D5-0851EA8F9AD3}">
      <dgm:prSet/>
      <dgm:spPr/>
      <dgm:t>
        <a:bodyPr/>
        <a:lstStyle/>
        <a:p>
          <a:endParaRPr lang="hu-HU"/>
        </a:p>
      </dgm:t>
    </dgm:pt>
    <dgm:pt modelId="{98E3BE40-25BC-4D33-A02C-1E99F8781FA6}" type="sibTrans" cxnId="{A6A6D384-F4EB-407B-85D5-0851EA8F9AD3}">
      <dgm:prSet/>
      <dgm:spPr/>
      <dgm:t>
        <a:bodyPr/>
        <a:lstStyle/>
        <a:p>
          <a:endParaRPr lang="hu-HU"/>
        </a:p>
      </dgm:t>
    </dgm:pt>
    <dgm:pt modelId="{FF7958A1-58CA-4A0F-9BC2-D5C7F38EE4E3}">
      <dgm:prSet/>
      <dgm:spPr/>
      <dgm:t>
        <a:bodyPr/>
        <a:lstStyle/>
        <a:p>
          <a:r>
            <a:rPr lang="hu-HU" noProof="0" dirty="0"/>
            <a:t>Rangsor táblázat</a:t>
          </a:r>
        </a:p>
      </dgm:t>
    </dgm:pt>
    <dgm:pt modelId="{86D669FB-257F-40BC-98BF-8D060345ECE9}" type="parTrans" cxnId="{2504E21E-30F6-418B-9D42-29AFD35B3680}">
      <dgm:prSet/>
      <dgm:spPr/>
      <dgm:t>
        <a:bodyPr/>
        <a:lstStyle/>
        <a:p>
          <a:endParaRPr lang="hu-HU"/>
        </a:p>
      </dgm:t>
    </dgm:pt>
    <dgm:pt modelId="{76ABE6A5-2F34-4082-8176-3A654E53C72A}" type="sibTrans" cxnId="{2504E21E-30F6-418B-9D42-29AFD35B3680}">
      <dgm:prSet/>
      <dgm:spPr/>
      <dgm:t>
        <a:bodyPr/>
        <a:lstStyle/>
        <a:p>
          <a:endParaRPr lang="hu-HU"/>
        </a:p>
      </dgm:t>
    </dgm:pt>
    <dgm:pt modelId="{51F4487D-DC79-4700-B228-C74723C4AC6E}" type="pres">
      <dgm:prSet presAssocID="{150C8D63-33B4-4203-A800-EE0173E0117B}" presName="Name0" presStyleCnt="0">
        <dgm:presLayoutVars>
          <dgm:dir/>
          <dgm:animLvl val="lvl"/>
          <dgm:resizeHandles val="exact"/>
        </dgm:presLayoutVars>
      </dgm:prSet>
      <dgm:spPr/>
    </dgm:pt>
    <dgm:pt modelId="{33D77D99-E0E5-4A8F-AF74-48379CF40DAD}" type="pres">
      <dgm:prSet presAssocID="{FF7958A1-58CA-4A0F-9BC2-D5C7F38EE4E3}" presName="boxAndChildren" presStyleCnt="0"/>
      <dgm:spPr/>
    </dgm:pt>
    <dgm:pt modelId="{0E105905-FFD3-4279-A703-08F747D88FF9}" type="pres">
      <dgm:prSet presAssocID="{FF7958A1-58CA-4A0F-9BC2-D5C7F38EE4E3}" presName="parentTextBox" presStyleLbl="node1" presStyleIdx="0" presStyleCnt="2" custLinFactNeighborX="6893" custLinFactNeighborY="3608"/>
      <dgm:spPr/>
    </dgm:pt>
    <dgm:pt modelId="{8D834148-776D-4122-9669-8022CFC8415C}" type="pres">
      <dgm:prSet presAssocID="{98E3BE40-25BC-4D33-A02C-1E99F8781FA6}" presName="sp" presStyleCnt="0"/>
      <dgm:spPr/>
    </dgm:pt>
    <dgm:pt modelId="{E84F1C51-689F-4388-B9FF-F7734382AEE5}" type="pres">
      <dgm:prSet presAssocID="{B96B7CAA-86AD-4C2D-A4BE-0B2BDE079AD8}" presName="arrowAndChildren" presStyleCnt="0"/>
      <dgm:spPr/>
    </dgm:pt>
    <dgm:pt modelId="{20EF806D-A224-465B-89DA-AA39A5EE0795}" type="pres">
      <dgm:prSet presAssocID="{B96B7CAA-86AD-4C2D-A4BE-0B2BDE079AD8}" presName="parentTextArrow" presStyleLbl="node1" presStyleIdx="1" presStyleCnt="2"/>
      <dgm:spPr/>
    </dgm:pt>
  </dgm:ptLst>
  <dgm:cxnLst>
    <dgm:cxn modelId="{2504E21E-30F6-418B-9D42-29AFD35B3680}" srcId="{150C8D63-33B4-4203-A800-EE0173E0117B}" destId="{FF7958A1-58CA-4A0F-9BC2-D5C7F38EE4E3}" srcOrd="1" destOrd="0" parTransId="{86D669FB-257F-40BC-98BF-8D060345ECE9}" sibTransId="{76ABE6A5-2F34-4082-8176-3A654E53C72A}"/>
    <dgm:cxn modelId="{F4CA3345-18F0-4407-B557-418B8DBB0D2B}" type="presOf" srcId="{FF7958A1-58CA-4A0F-9BC2-D5C7F38EE4E3}" destId="{0E105905-FFD3-4279-A703-08F747D88FF9}" srcOrd="0" destOrd="0" presId="urn:microsoft.com/office/officeart/2005/8/layout/process4"/>
    <dgm:cxn modelId="{3DD70377-0460-4408-88A8-4B86674D8C02}" type="presOf" srcId="{150C8D63-33B4-4203-A800-EE0173E0117B}" destId="{51F4487D-DC79-4700-B228-C74723C4AC6E}" srcOrd="0" destOrd="0" presId="urn:microsoft.com/office/officeart/2005/8/layout/process4"/>
    <dgm:cxn modelId="{6C4E4157-1030-4F46-B345-93233C2B5B3D}" type="presOf" srcId="{B96B7CAA-86AD-4C2D-A4BE-0B2BDE079AD8}" destId="{20EF806D-A224-465B-89DA-AA39A5EE0795}" srcOrd="0" destOrd="0" presId="urn:microsoft.com/office/officeart/2005/8/layout/process4"/>
    <dgm:cxn modelId="{A6A6D384-F4EB-407B-85D5-0851EA8F9AD3}" srcId="{150C8D63-33B4-4203-A800-EE0173E0117B}" destId="{B96B7CAA-86AD-4C2D-A4BE-0B2BDE079AD8}" srcOrd="0" destOrd="0" parTransId="{F4FE30DD-F43B-463D-8E39-F892A97E0273}" sibTransId="{98E3BE40-25BC-4D33-A02C-1E99F8781FA6}"/>
    <dgm:cxn modelId="{54B9900A-71DD-4CA7-8EE0-3CF85B1C4022}" type="presParOf" srcId="{51F4487D-DC79-4700-B228-C74723C4AC6E}" destId="{33D77D99-E0E5-4A8F-AF74-48379CF40DAD}" srcOrd="0" destOrd="0" presId="urn:microsoft.com/office/officeart/2005/8/layout/process4"/>
    <dgm:cxn modelId="{296B9E8A-978A-4A33-8A38-C86F447D0340}" type="presParOf" srcId="{33D77D99-E0E5-4A8F-AF74-48379CF40DAD}" destId="{0E105905-FFD3-4279-A703-08F747D88FF9}" srcOrd="0" destOrd="0" presId="urn:microsoft.com/office/officeart/2005/8/layout/process4"/>
    <dgm:cxn modelId="{A3270705-62B1-49E4-991C-DB409C887056}" type="presParOf" srcId="{51F4487D-DC79-4700-B228-C74723C4AC6E}" destId="{8D834148-776D-4122-9669-8022CFC8415C}" srcOrd="1" destOrd="0" presId="urn:microsoft.com/office/officeart/2005/8/layout/process4"/>
    <dgm:cxn modelId="{B7C664E6-6177-47FC-B5F5-6D24F3F9EB5B}" type="presParOf" srcId="{51F4487D-DC79-4700-B228-C74723C4AC6E}" destId="{E84F1C51-689F-4388-B9FF-F7734382AEE5}" srcOrd="2" destOrd="0" presId="urn:microsoft.com/office/officeart/2005/8/layout/process4"/>
    <dgm:cxn modelId="{6CC79190-8D5C-461F-AA15-6CCB057EBAE0}" type="presParOf" srcId="{E84F1C51-689F-4388-B9FF-F7734382AEE5}" destId="{20EF806D-A224-465B-89DA-AA39A5EE07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9FDA5B-607D-4CB8-9375-15020A6B33F9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D6975442-B254-4F7C-B2C1-37443321B2D6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eredmények értékelése</a:t>
          </a:r>
        </a:p>
      </dgm:t>
    </dgm:pt>
    <dgm:pt modelId="{B80C9701-B669-4210-941C-843ACB14D5A3}" type="parTrans" cxnId="{1FCBBB64-EE58-46C1-A6D6-367F2E0A3257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8D6FB3-3BFB-4F20-9B5D-BD2E1B90F7AF}" type="sibTrans" cxnId="{1FCBBB64-EE58-46C1-A6D6-367F2E0A3257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2F818-C6FC-4363-94FE-7E31FE42E8CF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Átlagolt becslések szórásainak manuális kiszámítása oszloponként és soronként</a:t>
          </a:r>
        </a:p>
      </dgm:t>
    </dgm:pt>
    <dgm:pt modelId="{61B9096F-381B-4081-9A31-76ACF50E75D6}" type="sibTrans" cxnId="{80BB23F3-DC08-4E5A-8DB7-02035BF040EC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A0483-82C0-49E0-A86A-F247B03C3218}" type="parTrans" cxnId="{80BB23F3-DC08-4E5A-8DB7-02035BF040EC}">
      <dgm:prSet/>
      <dgm:spPr/>
      <dgm:t>
        <a:bodyPr/>
        <a:lstStyle/>
        <a:p>
          <a:endParaRPr lang="hu-H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15604-0267-456F-BB72-7129C4158345}" type="pres">
      <dgm:prSet presAssocID="{BD9FDA5B-607D-4CB8-9375-15020A6B33F9}" presName="Name0" presStyleCnt="0">
        <dgm:presLayoutVars>
          <dgm:dir/>
          <dgm:animLvl val="lvl"/>
          <dgm:resizeHandles val="exact"/>
        </dgm:presLayoutVars>
      </dgm:prSet>
      <dgm:spPr/>
    </dgm:pt>
    <dgm:pt modelId="{951847B5-4060-48C1-999E-63A4760AA47B}" type="pres">
      <dgm:prSet presAssocID="{3612F818-C6FC-4363-94FE-7E31FE42E8CF}" presName="linNode" presStyleCnt="0"/>
      <dgm:spPr/>
    </dgm:pt>
    <dgm:pt modelId="{CABF217C-20E2-4206-9190-10AC39CDB79D}" type="pres">
      <dgm:prSet presAssocID="{3612F818-C6FC-4363-94FE-7E31FE42E8CF}" presName="parentText" presStyleLbl="node1" presStyleIdx="0" presStyleCnt="2" custScaleX="259318" custScaleY="16634">
        <dgm:presLayoutVars>
          <dgm:chMax val="1"/>
          <dgm:bulletEnabled val="1"/>
        </dgm:presLayoutVars>
      </dgm:prSet>
      <dgm:spPr/>
    </dgm:pt>
    <dgm:pt modelId="{904704B8-79EE-4005-A7B4-75AFF042CA65}" type="pres">
      <dgm:prSet presAssocID="{61B9096F-381B-4081-9A31-76ACF50E75D6}" presName="sp" presStyleCnt="0"/>
      <dgm:spPr/>
    </dgm:pt>
    <dgm:pt modelId="{BF2B81FD-DC1E-4202-8FA7-B81EFBFB2F15}" type="pres">
      <dgm:prSet presAssocID="{D6975442-B254-4F7C-B2C1-37443321B2D6}" presName="linNode" presStyleCnt="0"/>
      <dgm:spPr/>
    </dgm:pt>
    <dgm:pt modelId="{6B6CF9FC-26AE-441E-8F81-0B23DBF4315A}" type="pres">
      <dgm:prSet presAssocID="{D6975442-B254-4F7C-B2C1-37443321B2D6}" presName="parentText" presStyleLbl="node1" presStyleIdx="1" presStyleCnt="2" custScaleX="259318" custScaleY="16634">
        <dgm:presLayoutVars>
          <dgm:chMax val="1"/>
          <dgm:bulletEnabled val="1"/>
        </dgm:presLayoutVars>
      </dgm:prSet>
      <dgm:spPr/>
    </dgm:pt>
  </dgm:ptLst>
  <dgm:cxnLst>
    <dgm:cxn modelId="{41518528-0868-40BD-8B01-E20202F03690}" type="presOf" srcId="{D6975442-B254-4F7C-B2C1-37443321B2D6}" destId="{6B6CF9FC-26AE-441E-8F81-0B23DBF4315A}" srcOrd="0" destOrd="0" presId="urn:microsoft.com/office/officeart/2005/8/layout/vList5"/>
    <dgm:cxn modelId="{1FCBBB64-EE58-46C1-A6D6-367F2E0A3257}" srcId="{BD9FDA5B-607D-4CB8-9375-15020A6B33F9}" destId="{D6975442-B254-4F7C-B2C1-37443321B2D6}" srcOrd="1" destOrd="0" parTransId="{B80C9701-B669-4210-941C-843ACB14D5A3}" sibTransId="{518D6FB3-3BFB-4F20-9B5D-BD2E1B90F7AF}"/>
    <dgm:cxn modelId="{1A4E7776-6029-461E-B964-CCD1D577C73B}" type="presOf" srcId="{BD9FDA5B-607D-4CB8-9375-15020A6B33F9}" destId="{EE315604-0267-456F-BB72-7129C4158345}" srcOrd="0" destOrd="0" presId="urn:microsoft.com/office/officeart/2005/8/layout/vList5"/>
    <dgm:cxn modelId="{70B66FBF-C0AA-4823-BA76-66D3627CAE2C}" type="presOf" srcId="{3612F818-C6FC-4363-94FE-7E31FE42E8CF}" destId="{CABF217C-20E2-4206-9190-10AC39CDB79D}" srcOrd="0" destOrd="0" presId="urn:microsoft.com/office/officeart/2005/8/layout/vList5"/>
    <dgm:cxn modelId="{80BB23F3-DC08-4E5A-8DB7-02035BF040EC}" srcId="{BD9FDA5B-607D-4CB8-9375-15020A6B33F9}" destId="{3612F818-C6FC-4363-94FE-7E31FE42E8CF}" srcOrd="0" destOrd="0" parTransId="{059A0483-82C0-49E0-A86A-F247B03C3218}" sibTransId="{61B9096F-381B-4081-9A31-76ACF50E75D6}"/>
    <dgm:cxn modelId="{3E3DB474-728B-4E07-9C69-44957BA26516}" type="presParOf" srcId="{EE315604-0267-456F-BB72-7129C4158345}" destId="{951847B5-4060-48C1-999E-63A4760AA47B}" srcOrd="0" destOrd="0" presId="urn:microsoft.com/office/officeart/2005/8/layout/vList5"/>
    <dgm:cxn modelId="{8EB7356E-37C2-4ED1-BC55-94FC25C823C7}" type="presParOf" srcId="{951847B5-4060-48C1-999E-63A4760AA47B}" destId="{CABF217C-20E2-4206-9190-10AC39CDB79D}" srcOrd="0" destOrd="0" presId="urn:microsoft.com/office/officeart/2005/8/layout/vList5"/>
    <dgm:cxn modelId="{20770C9E-46E4-4747-9242-6EE9D2AFDF59}" type="presParOf" srcId="{EE315604-0267-456F-BB72-7129C4158345}" destId="{904704B8-79EE-4005-A7B4-75AFF042CA65}" srcOrd="1" destOrd="0" presId="urn:microsoft.com/office/officeart/2005/8/layout/vList5"/>
    <dgm:cxn modelId="{8A228809-C48D-473E-852B-68C243733A2F}" type="presParOf" srcId="{EE315604-0267-456F-BB72-7129C4158345}" destId="{BF2B81FD-DC1E-4202-8FA7-B81EFBFB2F15}" srcOrd="2" destOrd="0" presId="urn:microsoft.com/office/officeart/2005/8/layout/vList5"/>
    <dgm:cxn modelId="{9C91D4AE-57B1-49AB-AB9F-D54387E5DB69}" type="presParOf" srcId="{BF2B81FD-DC1E-4202-8FA7-B81EFBFB2F15}" destId="{6B6CF9FC-26AE-441E-8F81-0B23DBF4315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2D8A7B-375A-4927-A56B-23C561EA02E0}" type="doc">
      <dgm:prSet loTypeId="urn:microsoft.com/office/officeart/2005/8/layout/process4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CF3527A7-B65C-4500-8201-709D1E291A86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 Adatminőség-biztosítási folyamat</a:t>
          </a:r>
        </a:p>
      </dgm:t>
    </dgm:pt>
    <dgm:pt modelId="{5B1CB537-2645-43E6-8634-CF14970C0D32}" type="parTrans" cxnId="{46031429-2ACE-4181-B8AC-8A1C771847DC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ED300-2211-4E83-BA8D-E7522AAF7E36}" type="sibTrans" cxnId="{46031429-2ACE-4181-B8AC-8A1C771847DC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8BB4F5-726A-4145-91C2-3B334EFECA30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 Adattisztítási folyamat</a:t>
          </a:r>
        </a:p>
      </dgm:t>
    </dgm:pt>
    <dgm:pt modelId="{5C6CA6C4-5EC9-468E-9AD8-865D4A0B2D36}" type="parTrans" cxnId="{59570588-182C-4BF4-83B2-9C2A8F82DED2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0081-4FFB-487C-B310-BD7AC3E5557A}" type="sibTrans" cxnId="{59570588-182C-4BF4-83B2-9C2A8F82DED2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52D13-1F3A-46BF-9A01-B1847B83C759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 Adatok 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relativizálási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folyamata</a:t>
          </a:r>
        </a:p>
      </dgm:t>
    </dgm:pt>
    <dgm:pt modelId="{DFC181F2-1DE5-42D5-9790-2C569DA74E15}" type="parTrans" cxnId="{BCCA9196-FC02-48FF-97EC-87146404EAB7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DE4ED-DCBA-4ED3-8616-3F86B9C26202}" type="sibTrans" cxnId="{BCCA9196-FC02-48FF-97EC-87146404EAB7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0AB78-A021-416F-BE41-7476FD643374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 Adategyesítési folyamat (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és nem </a:t>
          </a:r>
          <a:r>
            <a:rPr lang="hu-HU" sz="13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6C168201-F128-4D80-8E05-3E734E5706B3}" type="parTrans" cxnId="{F8E25D36-B226-4BB5-B32F-779471EF1446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E4E31-4730-4592-A83C-124E5C10BB9D}" type="sibTrans" cxnId="{F8E25D36-B226-4BB5-B32F-779471EF1446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F4AF9-7BF5-45EC-8D2A-DCB5C0FEA463}">
      <dgm:prSet custT="1"/>
      <dgm:spPr/>
      <dgm:t>
        <a:bodyPr/>
        <a:lstStyle/>
        <a:p>
          <a:r>
            <a:rPr lang="hu-HU" sz="13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Adatgyűjtés a TEIR adatbázisból</a:t>
          </a:r>
        </a:p>
      </dgm:t>
    </dgm:pt>
    <dgm:pt modelId="{147E8A7E-12C5-4A8D-AE77-98BDCE85E763}" type="sibTrans" cxnId="{44CE5BC8-AC18-40BE-B542-61FACC4B6E68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5E549-51E4-414C-A59E-4947884E2727}" type="parTrans" cxnId="{44CE5BC8-AC18-40BE-B542-61FACC4B6E68}">
      <dgm:prSet/>
      <dgm:spPr/>
      <dgm:t>
        <a:bodyPr/>
        <a:lstStyle/>
        <a:p>
          <a:endParaRPr lang="hu-HU" sz="13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4FC83-27C0-4760-AEF4-A4EE4C31DB96}" type="pres">
      <dgm:prSet presAssocID="{302D8A7B-375A-4927-A56B-23C561EA02E0}" presName="Name0" presStyleCnt="0">
        <dgm:presLayoutVars>
          <dgm:dir/>
          <dgm:animLvl val="lvl"/>
          <dgm:resizeHandles val="exact"/>
        </dgm:presLayoutVars>
      </dgm:prSet>
      <dgm:spPr/>
    </dgm:pt>
    <dgm:pt modelId="{C5B31460-73BE-4FE1-AEFF-BB8B72015CAC}" type="pres">
      <dgm:prSet presAssocID="{96C0AB78-A021-416F-BE41-7476FD643374}" presName="boxAndChildren" presStyleCnt="0"/>
      <dgm:spPr/>
    </dgm:pt>
    <dgm:pt modelId="{F3B9447A-304D-4DB9-BABA-D762A10C737A}" type="pres">
      <dgm:prSet presAssocID="{96C0AB78-A021-416F-BE41-7476FD643374}" presName="parentTextBox" presStyleLbl="node1" presStyleIdx="0" presStyleCnt="5"/>
      <dgm:spPr/>
    </dgm:pt>
    <dgm:pt modelId="{F8401FEB-3009-4574-87D3-5E59E473A799}" type="pres">
      <dgm:prSet presAssocID="{276DE4ED-DCBA-4ED3-8616-3F86B9C26202}" presName="sp" presStyleCnt="0"/>
      <dgm:spPr/>
    </dgm:pt>
    <dgm:pt modelId="{DD77B462-98E0-471A-8517-D5CE01BA8417}" type="pres">
      <dgm:prSet presAssocID="{B3052D13-1F3A-46BF-9A01-B1847B83C759}" presName="arrowAndChildren" presStyleCnt="0"/>
      <dgm:spPr/>
    </dgm:pt>
    <dgm:pt modelId="{DF480BAF-B969-415C-AE35-8DE09BA47C36}" type="pres">
      <dgm:prSet presAssocID="{B3052D13-1F3A-46BF-9A01-B1847B83C759}" presName="parentTextArrow" presStyleLbl="node1" presStyleIdx="1" presStyleCnt="5" custLinFactNeighborX="-389"/>
      <dgm:spPr/>
    </dgm:pt>
    <dgm:pt modelId="{5FAE260C-E51F-47AA-BD46-1A35D7E7EA47}" type="pres">
      <dgm:prSet presAssocID="{92680081-4FFB-487C-B310-BD7AC3E5557A}" presName="sp" presStyleCnt="0"/>
      <dgm:spPr/>
    </dgm:pt>
    <dgm:pt modelId="{18257C9B-E014-4811-9E08-7951B45002A0}" type="pres">
      <dgm:prSet presAssocID="{808BB4F5-726A-4145-91C2-3B334EFECA30}" presName="arrowAndChildren" presStyleCnt="0"/>
      <dgm:spPr/>
    </dgm:pt>
    <dgm:pt modelId="{7E7A4173-9C4E-4C50-83E9-015C6E964042}" type="pres">
      <dgm:prSet presAssocID="{808BB4F5-726A-4145-91C2-3B334EFECA30}" presName="parentTextArrow" presStyleLbl="node1" presStyleIdx="2" presStyleCnt="5"/>
      <dgm:spPr/>
    </dgm:pt>
    <dgm:pt modelId="{9AD2EB4F-C8AA-4EC9-A17A-72146F3E0413}" type="pres">
      <dgm:prSet presAssocID="{A60ED300-2211-4E83-BA8D-E7522AAF7E36}" presName="sp" presStyleCnt="0"/>
      <dgm:spPr/>
    </dgm:pt>
    <dgm:pt modelId="{32B2BFA7-25BD-4D30-9FBD-E871475F3033}" type="pres">
      <dgm:prSet presAssocID="{CF3527A7-B65C-4500-8201-709D1E291A86}" presName="arrowAndChildren" presStyleCnt="0"/>
      <dgm:spPr/>
    </dgm:pt>
    <dgm:pt modelId="{D82B68E8-9B50-489C-9CE9-542074FDE299}" type="pres">
      <dgm:prSet presAssocID="{CF3527A7-B65C-4500-8201-709D1E291A86}" presName="parentTextArrow" presStyleLbl="node1" presStyleIdx="3" presStyleCnt="5"/>
      <dgm:spPr/>
    </dgm:pt>
    <dgm:pt modelId="{3FEC16C7-803D-435B-A803-BAB94209A027}" type="pres">
      <dgm:prSet presAssocID="{147E8A7E-12C5-4A8D-AE77-98BDCE85E763}" presName="sp" presStyleCnt="0"/>
      <dgm:spPr/>
    </dgm:pt>
    <dgm:pt modelId="{B1394AB8-6A43-486C-9E88-D369C77F4899}" type="pres">
      <dgm:prSet presAssocID="{3DAF4AF9-7BF5-45EC-8D2A-DCB5C0FEA463}" presName="arrowAndChildren" presStyleCnt="0"/>
      <dgm:spPr/>
    </dgm:pt>
    <dgm:pt modelId="{ED4EE9A4-651A-4DD1-9CAF-0D24B997DC40}" type="pres">
      <dgm:prSet presAssocID="{3DAF4AF9-7BF5-45EC-8D2A-DCB5C0FEA463}" presName="parentTextArrow" presStyleLbl="node1" presStyleIdx="4" presStyleCnt="5"/>
      <dgm:spPr/>
    </dgm:pt>
  </dgm:ptLst>
  <dgm:cxnLst>
    <dgm:cxn modelId="{A936480F-0268-40F9-94F6-39734C9E1451}" type="presOf" srcId="{302D8A7B-375A-4927-A56B-23C561EA02E0}" destId="{2E94FC83-27C0-4760-AEF4-A4EE4C31DB96}" srcOrd="0" destOrd="0" presId="urn:microsoft.com/office/officeart/2005/8/layout/process4"/>
    <dgm:cxn modelId="{2E45F211-8A0D-4D45-89E6-6D823BADE18F}" type="presOf" srcId="{3DAF4AF9-7BF5-45EC-8D2A-DCB5C0FEA463}" destId="{ED4EE9A4-651A-4DD1-9CAF-0D24B997DC40}" srcOrd="0" destOrd="0" presId="urn:microsoft.com/office/officeart/2005/8/layout/process4"/>
    <dgm:cxn modelId="{46031429-2ACE-4181-B8AC-8A1C771847DC}" srcId="{302D8A7B-375A-4927-A56B-23C561EA02E0}" destId="{CF3527A7-B65C-4500-8201-709D1E291A86}" srcOrd="1" destOrd="0" parTransId="{5B1CB537-2645-43E6-8634-CF14970C0D32}" sibTransId="{A60ED300-2211-4E83-BA8D-E7522AAF7E36}"/>
    <dgm:cxn modelId="{5E136B35-BC1D-4933-8424-B4D8091AAFB7}" type="presOf" srcId="{96C0AB78-A021-416F-BE41-7476FD643374}" destId="{F3B9447A-304D-4DB9-BABA-D762A10C737A}" srcOrd="0" destOrd="0" presId="urn:microsoft.com/office/officeart/2005/8/layout/process4"/>
    <dgm:cxn modelId="{F8E25D36-B226-4BB5-B32F-779471EF1446}" srcId="{302D8A7B-375A-4927-A56B-23C561EA02E0}" destId="{96C0AB78-A021-416F-BE41-7476FD643374}" srcOrd="4" destOrd="0" parTransId="{6C168201-F128-4D80-8E05-3E734E5706B3}" sibTransId="{655E4E31-4730-4592-A83C-124E5C10BB9D}"/>
    <dgm:cxn modelId="{1691F76B-840C-4B9F-9EE6-D113752068CA}" type="presOf" srcId="{CF3527A7-B65C-4500-8201-709D1E291A86}" destId="{D82B68E8-9B50-489C-9CE9-542074FDE299}" srcOrd="0" destOrd="0" presId="urn:microsoft.com/office/officeart/2005/8/layout/process4"/>
    <dgm:cxn modelId="{02D2F155-C6B1-4A29-99E7-319FCB84DD00}" type="presOf" srcId="{B3052D13-1F3A-46BF-9A01-B1847B83C759}" destId="{DF480BAF-B969-415C-AE35-8DE09BA47C36}" srcOrd="0" destOrd="0" presId="urn:microsoft.com/office/officeart/2005/8/layout/process4"/>
    <dgm:cxn modelId="{59570588-182C-4BF4-83B2-9C2A8F82DED2}" srcId="{302D8A7B-375A-4927-A56B-23C561EA02E0}" destId="{808BB4F5-726A-4145-91C2-3B334EFECA30}" srcOrd="2" destOrd="0" parTransId="{5C6CA6C4-5EC9-468E-9AD8-865D4A0B2D36}" sibTransId="{92680081-4FFB-487C-B310-BD7AC3E5557A}"/>
    <dgm:cxn modelId="{BCCA9196-FC02-48FF-97EC-87146404EAB7}" srcId="{302D8A7B-375A-4927-A56B-23C561EA02E0}" destId="{B3052D13-1F3A-46BF-9A01-B1847B83C759}" srcOrd="3" destOrd="0" parTransId="{DFC181F2-1DE5-42D5-9790-2C569DA74E15}" sibTransId="{276DE4ED-DCBA-4ED3-8616-3F86B9C26202}"/>
    <dgm:cxn modelId="{44CE5BC8-AC18-40BE-B542-61FACC4B6E68}" srcId="{302D8A7B-375A-4927-A56B-23C561EA02E0}" destId="{3DAF4AF9-7BF5-45EC-8D2A-DCB5C0FEA463}" srcOrd="0" destOrd="0" parTransId="{2D85E549-51E4-414C-A59E-4947884E2727}" sibTransId="{147E8A7E-12C5-4A8D-AE77-98BDCE85E763}"/>
    <dgm:cxn modelId="{403A1AEB-525A-4B58-B152-FEAAE370D2D8}" type="presOf" srcId="{808BB4F5-726A-4145-91C2-3B334EFECA30}" destId="{7E7A4173-9C4E-4C50-83E9-015C6E964042}" srcOrd="0" destOrd="0" presId="urn:microsoft.com/office/officeart/2005/8/layout/process4"/>
    <dgm:cxn modelId="{C6C21E78-CA1C-43C1-8AB2-44F56E6E2CD5}" type="presParOf" srcId="{2E94FC83-27C0-4760-AEF4-A4EE4C31DB96}" destId="{C5B31460-73BE-4FE1-AEFF-BB8B72015CAC}" srcOrd="0" destOrd="0" presId="urn:microsoft.com/office/officeart/2005/8/layout/process4"/>
    <dgm:cxn modelId="{723518E3-725F-49F4-B4D9-3136C6D6047D}" type="presParOf" srcId="{C5B31460-73BE-4FE1-AEFF-BB8B72015CAC}" destId="{F3B9447A-304D-4DB9-BABA-D762A10C737A}" srcOrd="0" destOrd="0" presId="urn:microsoft.com/office/officeart/2005/8/layout/process4"/>
    <dgm:cxn modelId="{43B1CD60-C584-4BAC-8AC8-E8BE89A68989}" type="presParOf" srcId="{2E94FC83-27C0-4760-AEF4-A4EE4C31DB96}" destId="{F8401FEB-3009-4574-87D3-5E59E473A799}" srcOrd="1" destOrd="0" presId="urn:microsoft.com/office/officeart/2005/8/layout/process4"/>
    <dgm:cxn modelId="{6B1DF4BE-967E-4F4D-9DB9-F0F2F3BF3F9C}" type="presParOf" srcId="{2E94FC83-27C0-4760-AEF4-A4EE4C31DB96}" destId="{DD77B462-98E0-471A-8517-D5CE01BA8417}" srcOrd="2" destOrd="0" presId="urn:microsoft.com/office/officeart/2005/8/layout/process4"/>
    <dgm:cxn modelId="{5C8D6570-41BF-44E9-8E64-C3A25BC8A83F}" type="presParOf" srcId="{DD77B462-98E0-471A-8517-D5CE01BA8417}" destId="{DF480BAF-B969-415C-AE35-8DE09BA47C36}" srcOrd="0" destOrd="0" presId="urn:microsoft.com/office/officeart/2005/8/layout/process4"/>
    <dgm:cxn modelId="{23C2813E-B6EF-4AA0-A575-5B6286DBDED2}" type="presParOf" srcId="{2E94FC83-27C0-4760-AEF4-A4EE4C31DB96}" destId="{5FAE260C-E51F-47AA-BD46-1A35D7E7EA47}" srcOrd="3" destOrd="0" presId="urn:microsoft.com/office/officeart/2005/8/layout/process4"/>
    <dgm:cxn modelId="{2807C23C-B4A3-4C58-8425-FDB5C372AAE3}" type="presParOf" srcId="{2E94FC83-27C0-4760-AEF4-A4EE4C31DB96}" destId="{18257C9B-E014-4811-9E08-7951B45002A0}" srcOrd="4" destOrd="0" presId="urn:microsoft.com/office/officeart/2005/8/layout/process4"/>
    <dgm:cxn modelId="{892B73D2-FFD9-418A-B309-CBCC5B0F6DDA}" type="presParOf" srcId="{18257C9B-E014-4811-9E08-7951B45002A0}" destId="{7E7A4173-9C4E-4C50-83E9-015C6E964042}" srcOrd="0" destOrd="0" presId="urn:microsoft.com/office/officeart/2005/8/layout/process4"/>
    <dgm:cxn modelId="{98BD2705-5724-4440-9C57-3B028498CF73}" type="presParOf" srcId="{2E94FC83-27C0-4760-AEF4-A4EE4C31DB96}" destId="{9AD2EB4F-C8AA-4EC9-A17A-72146F3E0413}" srcOrd="5" destOrd="0" presId="urn:microsoft.com/office/officeart/2005/8/layout/process4"/>
    <dgm:cxn modelId="{B2E99669-C7D4-469A-ADCD-8752CA481677}" type="presParOf" srcId="{2E94FC83-27C0-4760-AEF4-A4EE4C31DB96}" destId="{32B2BFA7-25BD-4D30-9FBD-E871475F3033}" srcOrd="6" destOrd="0" presId="urn:microsoft.com/office/officeart/2005/8/layout/process4"/>
    <dgm:cxn modelId="{3EAD3AD0-5B61-4334-9AE7-EA5709ECF0AF}" type="presParOf" srcId="{32B2BFA7-25BD-4D30-9FBD-E871475F3033}" destId="{D82B68E8-9B50-489C-9CE9-542074FDE299}" srcOrd="0" destOrd="0" presId="urn:microsoft.com/office/officeart/2005/8/layout/process4"/>
    <dgm:cxn modelId="{8CA4449E-6538-4EBA-9A32-94BAFF8F5AB6}" type="presParOf" srcId="{2E94FC83-27C0-4760-AEF4-A4EE4C31DB96}" destId="{3FEC16C7-803D-435B-A803-BAB94209A027}" srcOrd="7" destOrd="0" presId="urn:microsoft.com/office/officeart/2005/8/layout/process4"/>
    <dgm:cxn modelId="{1355E605-8113-459C-B7DD-39DF08A5F55C}" type="presParOf" srcId="{2E94FC83-27C0-4760-AEF4-A4EE4C31DB96}" destId="{B1394AB8-6A43-486C-9E88-D369C77F4899}" srcOrd="8" destOrd="0" presId="urn:microsoft.com/office/officeart/2005/8/layout/process4"/>
    <dgm:cxn modelId="{BA925409-7BBA-401E-9E0F-32AC22DEA666}" type="presParOf" srcId="{B1394AB8-6A43-486C-9E88-D369C77F4899}" destId="{ED4EE9A4-651A-4DD1-9CAF-0D24B997DC4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E881B78-85FC-4E3C-B15F-667BE8485E92}" type="doc">
      <dgm:prSet loTypeId="urn:microsoft.com/office/officeart/2005/8/layout/vProcess5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F9FAA849-D133-4C37-97F8-37A7C61DAC99}">
      <dgm:prSet phldrT="[Szöveg]" custT="1"/>
      <dgm:spPr/>
      <dgm:t>
        <a:bodyPr/>
        <a:lstStyle/>
        <a:p>
          <a:r>
            <a:rPr lang="hu-H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PIVOT</a:t>
          </a:r>
          <a:r>
            <a:rPr lang="de-DE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#1</a:t>
          </a:r>
          <a:endParaRPr lang="hu-H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433329-100D-4943-8974-96C3D5AD550B}" type="parTrans" cxnId="{73765346-7F4B-45A7-8D59-B080D737D2EC}">
      <dgm:prSet/>
      <dgm:spPr/>
      <dgm:t>
        <a:bodyPr/>
        <a:lstStyle/>
        <a:p>
          <a:endParaRPr lang="hu-HU"/>
        </a:p>
      </dgm:t>
    </dgm:pt>
    <dgm:pt modelId="{99DA0EA1-C5B5-4790-8496-A5A228E73A62}" type="sibTrans" cxnId="{73765346-7F4B-45A7-8D59-B080D737D2EC}">
      <dgm:prSet/>
      <dgm:spPr/>
      <dgm:t>
        <a:bodyPr/>
        <a:lstStyle/>
        <a:p>
          <a:endParaRPr lang="hu-HU"/>
        </a:p>
      </dgm:t>
    </dgm:pt>
    <dgm:pt modelId="{356D0F04-E555-4BBC-AB73-AF244673551E}">
      <dgm:prSet phldrT="[Szöveg]" custT="1"/>
      <dgm:spPr/>
      <dgm:t>
        <a:bodyPr/>
        <a:lstStyle/>
        <a:p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Objektumok: Települések + évek</a:t>
          </a:r>
        </a:p>
      </dgm:t>
    </dgm:pt>
    <dgm:pt modelId="{446036D1-4855-4896-B62C-48018FA277A8}" type="parTrans" cxnId="{0278FA55-BA01-4197-A18B-8FD797C04950}">
      <dgm:prSet/>
      <dgm:spPr/>
      <dgm:t>
        <a:bodyPr/>
        <a:lstStyle/>
        <a:p>
          <a:endParaRPr lang="hu-HU"/>
        </a:p>
      </dgm:t>
    </dgm:pt>
    <dgm:pt modelId="{DB28C118-A0B0-43EC-AC56-02A384302F49}" type="sibTrans" cxnId="{0278FA55-BA01-4197-A18B-8FD797C04950}">
      <dgm:prSet/>
      <dgm:spPr/>
      <dgm:t>
        <a:bodyPr/>
        <a:lstStyle/>
        <a:p>
          <a:endParaRPr lang="hu-HU"/>
        </a:p>
      </dgm:t>
    </dgm:pt>
    <dgm:pt modelId="{CB0384B6-C6B3-4C5A-9B81-35EFA18D0370}">
      <dgm:prSet phldrT="[Szöveg]" custT="1"/>
      <dgm:spPr/>
      <dgm:t>
        <a:bodyPr/>
        <a:lstStyle/>
        <a:p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Attribútum: Felhasznált mutatók</a:t>
          </a:r>
        </a:p>
      </dgm:t>
    </dgm:pt>
    <dgm:pt modelId="{A531860B-B10A-41D4-A93C-611D245A49AE}" type="parTrans" cxnId="{28275F0E-4134-4566-A751-A7A536916C59}">
      <dgm:prSet/>
      <dgm:spPr/>
      <dgm:t>
        <a:bodyPr/>
        <a:lstStyle/>
        <a:p>
          <a:endParaRPr lang="hu-HU"/>
        </a:p>
      </dgm:t>
    </dgm:pt>
    <dgm:pt modelId="{C934F2B1-81FF-4235-90C9-6985EEFB33E3}" type="sibTrans" cxnId="{28275F0E-4134-4566-A751-A7A536916C59}">
      <dgm:prSet/>
      <dgm:spPr/>
      <dgm:t>
        <a:bodyPr/>
        <a:lstStyle/>
        <a:p>
          <a:endParaRPr lang="hu-HU"/>
        </a:p>
      </dgm:t>
    </dgm:pt>
    <dgm:pt modelId="{0BAC14B3-74DE-4829-994B-7929240BD33E}">
      <dgm:prSet phldrT="[Szöveg]" custT="1"/>
      <dgm:spPr/>
      <dgm:t>
        <a:bodyPr/>
        <a:lstStyle/>
        <a:p>
          <a:pPr algn="l"/>
          <a:r>
            <a:rPr lang="hu-H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OAM</a:t>
          </a:r>
        </a:p>
      </dgm:t>
    </dgm:pt>
    <dgm:pt modelId="{D0F86270-CE73-4598-AB0B-A724D9046906}" type="parTrans" cxnId="{88276114-D7E5-49BD-9DF5-9ED022979513}">
      <dgm:prSet/>
      <dgm:spPr/>
      <dgm:t>
        <a:bodyPr/>
        <a:lstStyle/>
        <a:p>
          <a:endParaRPr lang="hu-HU"/>
        </a:p>
      </dgm:t>
    </dgm:pt>
    <dgm:pt modelId="{25256440-4B81-41D8-B247-C022B8A110C6}" type="sibTrans" cxnId="{88276114-D7E5-49BD-9DF5-9ED022979513}">
      <dgm:prSet/>
      <dgm:spPr/>
      <dgm:t>
        <a:bodyPr/>
        <a:lstStyle/>
        <a:p>
          <a:endParaRPr lang="hu-HU"/>
        </a:p>
      </dgm:t>
    </dgm:pt>
    <dgm:pt modelId="{C9ADF210-3C40-49EE-A84D-62F6DD4EE199}">
      <dgm:prSet phldrT="[Szöveg]" custT="1"/>
      <dgm:spPr/>
      <dgm:t>
        <a:bodyPr/>
        <a:lstStyle/>
        <a:p>
          <a:pPr algn="l"/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Objektum: Szórás értékek a sorfejlécben szereplő települések nélkül, évente</a:t>
          </a:r>
        </a:p>
      </dgm:t>
    </dgm:pt>
    <dgm:pt modelId="{1BFDC47B-C124-4BBC-ABE3-72DD8ED58023}" type="parTrans" cxnId="{D1FDA139-E541-4106-B854-494DC09C091B}">
      <dgm:prSet/>
      <dgm:spPr/>
      <dgm:t>
        <a:bodyPr/>
        <a:lstStyle/>
        <a:p>
          <a:endParaRPr lang="hu-HU"/>
        </a:p>
      </dgm:t>
    </dgm:pt>
    <dgm:pt modelId="{A0EE4977-6285-4290-BE18-20F7657E78A3}" type="sibTrans" cxnId="{D1FDA139-E541-4106-B854-494DC09C091B}">
      <dgm:prSet/>
      <dgm:spPr/>
      <dgm:t>
        <a:bodyPr/>
        <a:lstStyle/>
        <a:p>
          <a:endParaRPr lang="hu-HU"/>
        </a:p>
      </dgm:t>
    </dgm:pt>
    <dgm:pt modelId="{D83AB36B-3659-42CF-A51C-01CABE2D97E9}">
      <dgm:prSet phldrT="[Szöveg]" custT="1"/>
      <dgm:spPr/>
      <dgm:t>
        <a:bodyPr/>
        <a:lstStyle/>
        <a:p>
          <a:pPr algn="l"/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Attribútum: Felhasznált mutatók</a:t>
          </a:r>
        </a:p>
      </dgm:t>
    </dgm:pt>
    <dgm:pt modelId="{F1D8A44D-7DEE-46EB-8BD8-00E4093CC1A5}" type="parTrans" cxnId="{E7918902-7C47-4A3A-B69E-E6693BA8D934}">
      <dgm:prSet/>
      <dgm:spPr/>
      <dgm:t>
        <a:bodyPr/>
        <a:lstStyle/>
        <a:p>
          <a:endParaRPr lang="hu-HU"/>
        </a:p>
      </dgm:t>
    </dgm:pt>
    <dgm:pt modelId="{13AFA190-6F5D-45F5-A9EC-5876401BFB7F}" type="sibTrans" cxnId="{E7918902-7C47-4A3A-B69E-E6693BA8D934}">
      <dgm:prSet/>
      <dgm:spPr/>
      <dgm:t>
        <a:bodyPr/>
        <a:lstStyle/>
        <a:p>
          <a:endParaRPr lang="hu-HU"/>
        </a:p>
      </dgm:t>
    </dgm:pt>
    <dgm:pt modelId="{B4BED4B7-2E2C-465D-B303-36224443BE2E}">
      <dgm:prSet phldrT="[Szöveg]" custT="1"/>
      <dgm:spPr/>
      <dgm:t>
        <a:bodyPr anchor="t"/>
        <a:lstStyle/>
        <a:p>
          <a:pPr>
            <a:buNone/>
          </a:pPr>
          <a:r>
            <a:rPr lang="hu-H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COCO-Y0</a:t>
          </a:r>
        </a:p>
      </dgm:t>
    </dgm:pt>
    <dgm:pt modelId="{90002C72-E970-482F-B1C8-2EFA3E72FD13}" type="parTrans" cxnId="{4309A38E-DC80-4FA1-ACD9-2DFADE6BF397}">
      <dgm:prSet/>
      <dgm:spPr/>
      <dgm:t>
        <a:bodyPr/>
        <a:lstStyle/>
        <a:p>
          <a:endParaRPr lang="hu-HU"/>
        </a:p>
      </dgm:t>
    </dgm:pt>
    <dgm:pt modelId="{56EE47D6-5DE5-41E2-B1FE-771353DDFB32}" type="sibTrans" cxnId="{4309A38E-DC80-4FA1-ACD9-2DFADE6BF397}">
      <dgm:prSet/>
      <dgm:spPr/>
      <dgm:t>
        <a:bodyPr/>
        <a:lstStyle/>
        <a:p>
          <a:endParaRPr lang="hu-HU"/>
        </a:p>
      </dgm:t>
    </dgm:pt>
    <dgm:pt modelId="{A32C2F4C-B551-4790-9623-96B0EFC24FCE}">
      <dgm:prSet phldrT="[Szöveg]" custT="1"/>
      <dgm:spPr/>
      <dgm:t>
        <a:bodyPr anchor="t"/>
        <a:lstStyle/>
        <a:p>
          <a:pPr>
            <a:buNone/>
          </a:pPr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Mesterséges intelligencia</a:t>
          </a:r>
        </a:p>
      </dgm:t>
    </dgm:pt>
    <dgm:pt modelId="{9CA8D320-C9ED-476F-AFEE-FC2B35374796}" type="parTrans" cxnId="{17CF0663-16F8-432E-8747-BABB8631F296}">
      <dgm:prSet/>
      <dgm:spPr/>
      <dgm:t>
        <a:bodyPr/>
        <a:lstStyle/>
        <a:p>
          <a:endParaRPr lang="hu-HU"/>
        </a:p>
      </dgm:t>
    </dgm:pt>
    <dgm:pt modelId="{FCC62AB5-359A-4B01-8B10-FA87C41DE370}" type="sibTrans" cxnId="{17CF0663-16F8-432E-8747-BABB8631F296}">
      <dgm:prSet/>
      <dgm:spPr/>
      <dgm:t>
        <a:bodyPr/>
        <a:lstStyle/>
        <a:p>
          <a:endParaRPr lang="hu-HU"/>
        </a:p>
      </dgm:t>
    </dgm:pt>
    <dgm:pt modelId="{68E67978-ADF0-42CD-802F-06BA351D7008}">
      <dgm:prSet phldrT="[Szöveg]" custT="1"/>
      <dgm:spPr/>
      <dgm:t>
        <a:bodyPr anchor="t"/>
        <a:lstStyle/>
        <a:p>
          <a:pPr>
            <a:buNone/>
          </a:pPr>
          <a:r>
            <a:rPr lang="hu-H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PIVOT</a:t>
          </a:r>
          <a:r>
            <a:rPr lang="de-DE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#2</a:t>
          </a:r>
          <a:endParaRPr lang="hu-H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BCC12-C279-4108-B9C4-1F7788C5EE8B}" type="parTrans" cxnId="{CC926F14-261C-4F2B-A680-D3A89903D927}">
      <dgm:prSet/>
      <dgm:spPr/>
      <dgm:t>
        <a:bodyPr/>
        <a:lstStyle/>
        <a:p>
          <a:endParaRPr lang="hu-HU"/>
        </a:p>
      </dgm:t>
    </dgm:pt>
    <dgm:pt modelId="{99030E65-3A52-40BD-9EC0-E270C0B92F27}" type="sibTrans" cxnId="{CC926F14-261C-4F2B-A680-D3A89903D927}">
      <dgm:prSet/>
      <dgm:spPr/>
      <dgm:t>
        <a:bodyPr/>
        <a:lstStyle/>
        <a:p>
          <a:endParaRPr lang="hu-HU"/>
        </a:p>
      </dgm:t>
    </dgm:pt>
    <dgm:pt modelId="{A021F7F8-7228-4411-B9CD-D9E778B480A8}">
      <dgm:prSet phldrT="[Szöveg]" custT="1"/>
      <dgm:spPr/>
      <dgm:t>
        <a:bodyPr anchor="t"/>
        <a:lstStyle/>
        <a:p>
          <a:pPr>
            <a:buNone/>
          </a:pPr>
          <a:r>
            <a:rPr lang="hu-H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Átlagolt összesített stabilitás eredmények</a:t>
          </a:r>
        </a:p>
      </dgm:t>
    </dgm:pt>
    <dgm:pt modelId="{EF2551FD-E8B6-4855-8D44-6235B825E69D}" type="parTrans" cxnId="{D7CE8D13-93E3-4990-BC28-D7F107F7353F}">
      <dgm:prSet/>
      <dgm:spPr/>
      <dgm:t>
        <a:bodyPr/>
        <a:lstStyle/>
        <a:p>
          <a:endParaRPr lang="hu-HU"/>
        </a:p>
      </dgm:t>
    </dgm:pt>
    <dgm:pt modelId="{2F0DB7EB-4152-43AA-AEE6-D8B4296668EA}" type="sibTrans" cxnId="{D7CE8D13-93E3-4990-BC28-D7F107F7353F}">
      <dgm:prSet/>
      <dgm:spPr/>
      <dgm:t>
        <a:bodyPr/>
        <a:lstStyle/>
        <a:p>
          <a:endParaRPr lang="hu-HU"/>
        </a:p>
      </dgm:t>
    </dgm:pt>
    <dgm:pt modelId="{CBAE179B-4A51-4FD8-97A8-341F982B6010}" type="pres">
      <dgm:prSet presAssocID="{3E881B78-85FC-4E3C-B15F-667BE8485E92}" presName="outerComposite" presStyleCnt="0">
        <dgm:presLayoutVars>
          <dgm:chMax val="5"/>
          <dgm:dir/>
          <dgm:resizeHandles val="exact"/>
        </dgm:presLayoutVars>
      </dgm:prSet>
      <dgm:spPr/>
    </dgm:pt>
    <dgm:pt modelId="{EF97101E-AAE6-4633-BC5C-74BBCBC29C1D}" type="pres">
      <dgm:prSet presAssocID="{3E881B78-85FC-4E3C-B15F-667BE8485E92}" presName="dummyMaxCanvas" presStyleCnt="0">
        <dgm:presLayoutVars/>
      </dgm:prSet>
      <dgm:spPr/>
    </dgm:pt>
    <dgm:pt modelId="{371BA46E-A70B-41B6-ADE8-D6A47228B6A9}" type="pres">
      <dgm:prSet presAssocID="{3E881B78-85FC-4E3C-B15F-667BE8485E92}" presName="FourNodes_1" presStyleLbl="node1" presStyleIdx="0" presStyleCnt="4">
        <dgm:presLayoutVars>
          <dgm:bulletEnabled val="1"/>
        </dgm:presLayoutVars>
      </dgm:prSet>
      <dgm:spPr/>
    </dgm:pt>
    <dgm:pt modelId="{CF4FDE71-FE45-43D7-A86F-8A8EB68BCC8A}" type="pres">
      <dgm:prSet presAssocID="{3E881B78-85FC-4E3C-B15F-667BE8485E92}" presName="FourNodes_2" presStyleLbl="node1" presStyleIdx="1" presStyleCnt="4" custScaleX="105618">
        <dgm:presLayoutVars>
          <dgm:bulletEnabled val="1"/>
        </dgm:presLayoutVars>
      </dgm:prSet>
      <dgm:spPr/>
    </dgm:pt>
    <dgm:pt modelId="{01E01B4E-D71A-4EF2-9C30-74B5F73D3888}" type="pres">
      <dgm:prSet presAssocID="{3E881B78-85FC-4E3C-B15F-667BE8485E92}" presName="FourNodes_3" presStyleLbl="node1" presStyleIdx="2" presStyleCnt="4">
        <dgm:presLayoutVars>
          <dgm:bulletEnabled val="1"/>
        </dgm:presLayoutVars>
      </dgm:prSet>
      <dgm:spPr/>
    </dgm:pt>
    <dgm:pt modelId="{0674929A-3641-4AEA-9029-FEEB40728E3B}" type="pres">
      <dgm:prSet presAssocID="{3E881B78-85FC-4E3C-B15F-667BE8485E92}" presName="FourNodes_4" presStyleLbl="node1" presStyleIdx="3" presStyleCnt="4" custLinFactNeighborX="66357" custLinFactNeighborY="33868">
        <dgm:presLayoutVars>
          <dgm:bulletEnabled val="1"/>
        </dgm:presLayoutVars>
      </dgm:prSet>
      <dgm:spPr/>
    </dgm:pt>
    <dgm:pt modelId="{8F75CA6F-B147-4DCD-AAE2-6564BAFE5C00}" type="pres">
      <dgm:prSet presAssocID="{3E881B78-85FC-4E3C-B15F-667BE8485E92}" presName="FourConn_1-2" presStyleLbl="fgAccFollowNode1" presStyleIdx="0" presStyleCnt="3">
        <dgm:presLayoutVars>
          <dgm:bulletEnabled val="1"/>
        </dgm:presLayoutVars>
      </dgm:prSet>
      <dgm:spPr/>
    </dgm:pt>
    <dgm:pt modelId="{5D16E57F-16AC-4929-A9D7-CEE33462DD7E}" type="pres">
      <dgm:prSet presAssocID="{3E881B78-85FC-4E3C-B15F-667BE8485E92}" presName="FourConn_2-3" presStyleLbl="fgAccFollowNode1" presStyleIdx="1" presStyleCnt="3">
        <dgm:presLayoutVars>
          <dgm:bulletEnabled val="1"/>
        </dgm:presLayoutVars>
      </dgm:prSet>
      <dgm:spPr/>
    </dgm:pt>
    <dgm:pt modelId="{0C1C0BF9-1024-49D1-BFAF-F66BBA8CE9A5}" type="pres">
      <dgm:prSet presAssocID="{3E881B78-85FC-4E3C-B15F-667BE8485E92}" presName="FourConn_3-4" presStyleLbl="fgAccFollowNode1" presStyleIdx="2" presStyleCnt="3">
        <dgm:presLayoutVars>
          <dgm:bulletEnabled val="1"/>
        </dgm:presLayoutVars>
      </dgm:prSet>
      <dgm:spPr/>
    </dgm:pt>
    <dgm:pt modelId="{4174AE73-F109-4535-B741-A024BC6A1014}" type="pres">
      <dgm:prSet presAssocID="{3E881B78-85FC-4E3C-B15F-667BE8485E92}" presName="FourNodes_1_text" presStyleLbl="node1" presStyleIdx="3" presStyleCnt="4">
        <dgm:presLayoutVars>
          <dgm:bulletEnabled val="1"/>
        </dgm:presLayoutVars>
      </dgm:prSet>
      <dgm:spPr/>
    </dgm:pt>
    <dgm:pt modelId="{BBC448F5-5965-4C14-BEA5-52640191D4E0}" type="pres">
      <dgm:prSet presAssocID="{3E881B78-85FC-4E3C-B15F-667BE8485E92}" presName="FourNodes_2_text" presStyleLbl="node1" presStyleIdx="3" presStyleCnt="4">
        <dgm:presLayoutVars>
          <dgm:bulletEnabled val="1"/>
        </dgm:presLayoutVars>
      </dgm:prSet>
      <dgm:spPr/>
    </dgm:pt>
    <dgm:pt modelId="{CA151C20-169A-4C53-97BA-0A0D61CF635D}" type="pres">
      <dgm:prSet presAssocID="{3E881B78-85FC-4E3C-B15F-667BE8485E92}" presName="FourNodes_3_text" presStyleLbl="node1" presStyleIdx="3" presStyleCnt="4">
        <dgm:presLayoutVars>
          <dgm:bulletEnabled val="1"/>
        </dgm:presLayoutVars>
      </dgm:prSet>
      <dgm:spPr/>
    </dgm:pt>
    <dgm:pt modelId="{07CAAD29-3F7F-4598-821C-8430E3C493DB}" type="pres">
      <dgm:prSet presAssocID="{3E881B78-85FC-4E3C-B15F-667BE8485E9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7918902-7C47-4A3A-B69E-E6693BA8D934}" srcId="{0BAC14B3-74DE-4829-994B-7929240BD33E}" destId="{D83AB36B-3659-42CF-A51C-01CABE2D97E9}" srcOrd="1" destOrd="0" parTransId="{F1D8A44D-7DEE-46EB-8BD8-00E4093CC1A5}" sibTransId="{13AFA190-6F5D-45F5-A9EC-5876401BFB7F}"/>
    <dgm:cxn modelId="{0AF2E706-9D21-4978-9CF1-93614784647E}" type="presOf" srcId="{B4BED4B7-2E2C-465D-B303-36224443BE2E}" destId="{CA151C20-169A-4C53-97BA-0A0D61CF635D}" srcOrd="1" destOrd="0" presId="urn:microsoft.com/office/officeart/2005/8/layout/vProcess5"/>
    <dgm:cxn modelId="{28275F0E-4134-4566-A751-A7A536916C59}" srcId="{F9FAA849-D133-4C37-97F8-37A7C61DAC99}" destId="{CB0384B6-C6B3-4C5A-9B81-35EFA18D0370}" srcOrd="1" destOrd="0" parTransId="{A531860B-B10A-41D4-A93C-611D245A49AE}" sibTransId="{C934F2B1-81FF-4235-90C9-6985EEFB33E3}"/>
    <dgm:cxn modelId="{45928B0F-69FB-4979-A849-1F9667ECE8A2}" type="presOf" srcId="{C9ADF210-3C40-49EE-A84D-62F6DD4EE199}" destId="{BBC448F5-5965-4C14-BEA5-52640191D4E0}" srcOrd="1" destOrd="1" presId="urn:microsoft.com/office/officeart/2005/8/layout/vProcess5"/>
    <dgm:cxn modelId="{D7CE8D13-93E3-4990-BC28-D7F107F7353F}" srcId="{68E67978-ADF0-42CD-802F-06BA351D7008}" destId="{A021F7F8-7228-4411-B9CD-D9E778B480A8}" srcOrd="0" destOrd="0" parTransId="{EF2551FD-E8B6-4855-8D44-6235B825E69D}" sibTransId="{2F0DB7EB-4152-43AA-AEE6-D8B4296668EA}"/>
    <dgm:cxn modelId="{88276114-D7E5-49BD-9DF5-9ED022979513}" srcId="{3E881B78-85FC-4E3C-B15F-667BE8485E92}" destId="{0BAC14B3-74DE-4829-994B-7929240BD33E}" srcOrd="1" destOrd="0" parTransId="{D0F86270-CE73-4598-AB0B-A724D9046906}" sibTransId="{25256440-4B81-41D8-B247-C022B8A110C6}"/>
    <dgm:cxn modelId="{CC926F14-261C-4F2B-A680-D3A89903D927}" srcId="{3E881B78-85FC-4E3C-B15F-667BE8485E92}" destId="{68E67978-ADF0-42CD-802F-06BA351D7008}" srcOrd="3" destOrd="0" parTransId="{AC2BCC12-C279-4108-B9C4-1F7788C5EE8B}" sibTransId="{99030E65-3A52-40BD-9EC0-E270C0B92F27}"/>
    <dgm:cxn modelId="{2BFFF826-E9E2-4B76-A450-F32B203E9E59}" type="presOf" srcId="{356D0F04-E555-4BBC-AB73-AF244673551E}" destId="{4174AE73-F109-4535-B741-A024BC6A1014}" srcOrd="1" destOrd="1" presId="urn:microsoft.com/office/officeart/2005/8/layout/vProcess5"/>
    <dgm:cxn modelId="{4FC7B929-EFA7-433D-9B88-23C0973525A9}" type="presOf" srcId="{0BAC14B3-74DE-4829-994B-7929240BD33E}" destId="{CF4FDE71-FE45-43D7-A86F-8A8EB68BCC8A}" srcOrd="0" destOrd="0" presId="urn:microsoft.com/office/officeart/2005/8/layout/vProcess5"/>
    <dgm:cxn modelId="{AB41202E-82BA-4EEB-911D-2A1CFDF55691}" type="presOf" srcId="{0BAC14B3-74DE-4829-994B-7929240BD33E}" destId="{BBC448F5-5965-4C14-BEA5-52640191D4E0}" srcOrd="1" destOrd="0" presId="urn:microsoft.com/office/officeart/2005/8/layout/vProcess5"/>
    <dgm:cxn modelId="{28DA4436-0D91-4914-B291-FC6AC878B5F7}" type="presOf" srcId="{C9ADF210-3C40-49EE-A84D-62F6DD4EE199}" destId="{CF4FDE71-FE45-43D7-A86F-8A8EB68BCC8A}" srcOrd="0" destOrd="1" presId="urn:microsoft.com/office/officeart/2005/8/layout/vProcess5"/>
    <dgm:cxn modelId="{D1FDA139-E541-4106-B854-494DC09C091B}" srcId="{0BAC14B3-74DE-4829-994B-7929240BD33E}" destId="{C9ADF210-3C40-49EE-A84D-62F6DD4EE199}" srcOrd="0" destOrd="0" parTransId="{1BFDC47B-C124-4BBC-ABE3-72DD8ED58023}" sibTransId="{A0EE4977-6285-4290-BE18-20F7657E78A3}"/>
    <dgm:cxn modelId="{A4DDC43F-439E-4521-9F50-8158C380A29A}" type="presOf" srcId="{56EE47D6-5DE5-41E2-B1FE-771353DDFB32}" destId="{0C1C0BF9-1024-49D1-BFAF-F66BBA8CE9A5}" srcOrd="0" destOrd="0" presId="urn:microsoft.com/office/officeart/2005/8/layout/vProcess5"/>
    <dgm:cxn modelId="{17CF0663-16F8-432E-8747-BABB8631F296}" srcId="{B4BED4B7-2E2C-465D-B303-36224443BE2E}" destId="{A32C2F4C-B551-4790-9623-96B0EFC24FCE}" srcOrd="0" destOrd="0" parTransId="{9CA8D320-C9ED-476F-AFEE-FC2B35374796}" sibTransId="{FCC62AB5-359A-4B01-8B10-FA87C41DE370}"/>
    <dgm:cxn modelId="{73765346-7F4B-45A7-8D59-B080D737D2EC}" srcId="{3E881B78-85FC-4E3C-B15F-667BE8485E92}" destId="{F9FAA849-D133-4C37-97F8-37A7C61DAC99}" srcOrd="0" destOrd="0" parTransId="{06433329-100D-4943-8974-96C3D5AD550B}" sibTransId="{99DA0EA1-C5B5-4790-8496-A5A228E73A62}"/>
    <dgm:cxn modelId="{71607B4C-4837-4F6C-9789-A188CF691502}" type="presOf" srcId="{25256440-4B81-41D8-B247-C022B8A110C6}" destId="{5D16E57F-16AC-4929-A9D7-CEE33462DD7E}" srcOrd="0" destOrd="0" presId="urn:microsoft.com/office/officeart/2005/8/layout/vProcess5"/>
    <dgm:cxn modelId="{059BB76D-4E2E-4F2B-B8F8-1BA07A3DA36E}" type="presOf" srcId="{CB0384B6-C6B3-4C5A-9B81-35EFA18D0370}" destId="{4174AE73-F109-4535-B741-A024BC6A1014}" srcOrd="1" destOrd="2" presId="urn:microsoft.com/office/officeart/2005/8/layout/vProcess5"/>
    <dgm:cxn modelId="{02E1576E-F721-4606-8EAB-AF85EA8D2F79}" type="presOf" srcId="{356D0F04-E555-4BBC-AB73-AF244673551E}" destId="{371BA46E-A70B-41B6-ADE8-D6A47228B6A9}" srcOrd="0" destOrd="1" presId="urn:microsoft.com/office/officeart/2005/8/layout/vProcess5"/>
    <dgm:cxn modelId="{94099572-325D-451F-807D-77E0E1467148}" type="presOf" srcId="{CB0384B6-C6B3-4C5A-9B81-35EFA18D0370}" destId="{371BA46E-A70B-41B6-ADE8-D6A47228B6A9}" srcOrd="0" destOrd="2" presId="urn:microsoft.com/office/officeart/2005/8/layout/vProcess5"/>
    <dgm:cxn modelId="{0278FA55-BA01-4197-A18B-8FD797C04950}" srcId="{F9FAA849-D133-4C37-97F8-37A7C61DAC99}" destId="{356D0F04-E555-4BBC-AB73-AF244673551E}" srcOrd="0" destOrd="0" parTransId="{446036D1-4855-4896-B62C-48018FA277A8}" sibTransId="{DB28C118-A0B0-43EC-AC56-02A384302F49}"/>
    <dgm:cxn modelId="{75D45D77-1422-40F3-8B81-11F406C79078}" type="presOf" srcId="{99DA0EA1-C5B5-4790-8496-A5A228E73A62}" destId="{8F75CA6F-B147-4DCD-AAE2-6564BAFE5C00}" srcOrd="0" destOrd="0" presId="urn:microsoft.com/office/officeart/2005/8/layout/vProcess5"/>
    <dgm:cxn modelId="{CA2BF37B-A90F-439D-B986-E1A1563EE2BE}" type="presOf" srcId="{A021F7F8-7228-4411-B9CD-D9E778B480A8}" destId="{0674929A-3641-4AEA-9029-FEEB40728E3B}" srcOrd="0" destOrd="1" presId="urn:microsoft.com/office/officeart/2005/8/layout/vProcess5"/>
    <dgm:cxn modelId="{6640F180-2492-4C94-9ED6-658FC39F33E5}" type="presOf" srcId="{3E881B78-85FC-4E3C-B15F-667BE8485E92}" destId="{CBAE179B-4A51-4FD8-97A8-341F982B6010}" srcOrd="0" destOrd="0" presId="urn:microsoft.com/office/officeart/2005/8/layout/vProcess5"/>
    <dgm:cxn modelId="{4309A38E-DC80-4FA1-ACD9-2DFADE6BF397}" srcId="{3E881B78-85FC-4E3C-B15F-667BE8485E92}" destId="{B4BED4B7-2E2C-465D-B303-36224443BE2E}" srcOrd="2" destOrd="0" parTransId="{90002C72-E970-482F-B1C8-2EFA3E72FD13}" sibTransId="{56EE47D6-5DE5-41E2-B1FE-771353DDFB32}"/>
    <dgm:cxn modelId="{DC8A078F-809B-4AAB-9FA8-711BD76A0AD7}" type="presOf" srcId="{68E67978-ADF0-42CD-802F-06BA351D7008}" destId="{0674929A-3641-4AEA-9029-FEEB40728E3B}" srcOrd="0" destOrd="0" presId="urn:microsoft.com/office/officeart/2005/8/layout/vProcess5"/>
    <dgm:cxn modelId="{FCC6CDA0-2630-4749-BDB7-70B0C06D5C9F}" type="presOf" srcId="{A021F7F8-7228-4411-B9CD-D9E778B480A8}" destId="{07CAAD29-3F7F-4598-821C-8430E3C493DB}" srcOrd="1" destOrd="1" presId="urn:microsoft.com/office/officeart/2005/8/layout/vProcess5"/>
    <dgm:cxn modelId="{914A4AA1-D9DF-41ED-8558-EEE41DE9EB53}" type="presOf" srcId="{A32C2F4C-B551-4790-9623-96B0EFC24FCE}" destId="{CA151C20-169A-4C53-97BA-0A0D61CF635D}" srcOrd="1" destOrd="1" presId="urn:microsoft.com/office/officeart/2005/8/layout/vProcess5"/>
    <dgm:cxn modelId="{1BA2AAA2-9485-4353-9256-4657413CFD4C}" type="presOf" srcId="{68E67978-ADF0-42CD-802F-06BA351D7008}" destId="{07CAAD29-3F7F-4598-821C-8430E3C493DB}" srcOrd="1" destOrd="0" presId="urn:microsoft.com/office/officeart/2005/8/layout/vProcess5"/>
    <dgm:cxn modelId="{F1D2D2A6-939A-4A0C-B7C5-13B4623BED3C}" type="presOf" srcId="{F9FAA849-D133-4C37-97F8-37A7C61DAC99}" destId="{4174AE73-F109-4535-B741-A024BC6A1014}" srcOrd="1" destOrd="0" presId="urn:microsoft.com/office/officeart/2005/8/layout/vProcess5"/>
    <dgm:cxn modelId="{3CFA58B6-F974-4B84-BE52-8E34BFD80F50}" type="presOf" srcId="{F9FAA849-D133-4C37-97F8-37A7C61DAC99}" destId="{371BA46E-A70B-41B6-ADE8-D6A47228B6A9}" srcOrd="0" destOrd="0" presId="urn:microsoft.com/office/officeart/2005/8/layout/vProcess5"/>
    <dgm:cxn modelId="{B7741CB7-8656-4DC5-A7A9-DE650FD7B3CD}" type="presOf" srcId="{D83AB36B-3659-42CF-A51C-01CABE2D97E9}" destId="{BBC448F5-5965-4C14-BEA5-52640191D4E0}" srcOrd="1" destOrd="2" presId="urn:microsoft.com/office/officeart/2005/8/layout/vProcess5"/>
    <dgm:cxn modelId="{BEA9F4E4-A5B9-469A-A50C-39E34C159CD7}" type="presOf" srcId="{B4BED4B7-2E2C-465D-B303-36224443BE2E}" destId="{01E01B4E-D71A-4EF2-9C30-74B5F73D3888}" srcOrd="0" destOrd="0" presId="urn:microsoft.com/office/officeart/2005/8/layout/vProcess5"/>
    <dgm:cxn modelId="{1FB799E7-8950-4976-B1BE-455B0ADFC68F}" type="presOf" srcId="{A32C2F4C-B551-4790-9623-96B0EFC24FCE}" destId="{01E01B4E-D71A-4EF2-9C30-74B5F73D3888}" srcOrd="0" destOrd="1" presId="urn:microsoft.com/office/officeart/2005/8/layout/vProcess5"/>
    <dgm:cxn modelId="{6E7086EC-A214-46C8-918F-53B89677FEA4}" type="presOf" srcId="{D83AB36B-3659-42CF-A51C-01CABE2D97E9}" destId="{CF4FDE71-FE45-43D7-A86F-8A8EB68BCC8A}" srcOrd="0" destOrd="2" presId="urn:microsoft.com/office/officeart/2005/8/layout/vProcess5"/>
    <dgm:cxn modelId="{97A8BF9F-2183-4ABC-B85A-2EDD6CD510EC}" type="presParOf" srcId="{CBAE179B-4A51-4FD8-97A8-341F982B6010}" destId="{EF97101E-AAE6-4633-BC5C-74BBCBC29C1D}" srcOrd="0" destOrd="0" presId="urn:microsoft.com/office/officeart/2005/8/layout/vProcess5"/>
    <dgm:cxn modelId="{3E08510C-9620-47E6-9CD5-A41F0D3A8BCC}" type="presParOf" srcId="{CBAE179B-4A51-4FD8-97A8-341F982B6010}" destId="{371BA46E-A70B-41B6-ADE8-D6A47228B6A9}" srcOrd="1" destOrd="0" presId="urn:microsoft.com/office/officeart/2005/8/layout/vProcess5"/>
    <dgm:cxn modelId="{6FABD008-0380-46ED-B9F5-0AABA1750012}" type="presParOf" srcId="{CBAE179B-4A51-4FD8-97A8-341F982B6010}" destId="{CF4FDE71-FE45-43D7-A86F-8A8EB68BCC8A}" srcOrd="2" destOrd="0" presId="urn:microsoft.com/office/officeart/2005/8/layout/vProcess5"/>
    <dgm:cxn modelId="{53722D08-A1DA-4C5C-8A1F-1C647AF3EDA3}" type="presParOf" srcId="{CBAE179B-4A51-4FD8-97A8-341F982B6010}" destId="{01E01B4E-D71A-4EF2-9C30-74B5F73D3888}" srcOrd="3" destOrd="0" presId="urn:microsoft.com/office/officeart/2005/8/layout/vProcess5"/>
    <dgm:cxn modelId="{4F87F4E0-D804-419D-95E7-7AB9A90A13AA}" type="presParOf" srcId="{CBAE179B-4A51-4FD8-97A8-341F982B6010}" destId="{0674929A-3641-4AEA-9029-FEEB40728E3B}" srcOrd="4" destOrd="0" presId="urn:microsoft.com/office/officeart/2005/8/layout/vProcess5"/>
    <dgm:cxn modelId="{B112AFFB-4DB2-4E23-8A7A-E47F7F5B0C27}" type="presParOf" srcId="{CBAE179B-4A51-4FD8-97A8-341F982B6010}" destId="{8F75CA6F-B147-4DCD-AAE2-6564BAFE5C00}" srcOrd="5" destOrd="0" presId="urn:microsoft.com/office/officeart/2005/8/layout/vProcess5"/>
    <dgm:cxn modelId="{1F2D8314-311C-4BEF-A699-8161AFD14079}" type="presParOf" srcId="{CBAE179B-4A51-4FD8-97A8-341F982B6010}" destId="{5D16E57F-16AC-4929-A9D7-CEE33462DD7E}" srcOrd="6" destOrd="0" presId="urn:microsoft.com/office/officeart/2005/8/layout/vProcess5"/>
    <dgm:cxn modelId="{A7885A2D-A0FC-4850-99A2-C1E2BEE940D0}" type="presParOf" srcId="{CBAE179B-4A51-4FD8-97A8-341F982B6010}" destId="{0C1C0BF9-1024-49D1-BFAF-F66BBA8CE9A5}" srcOrd="7" destOrd="0" presId="urn:microsoft.com/office/officeart/2005/8/layout/vProcess5"/>
    <dgm:cxn modelId="{254B7029-DEA9-4006-A277-404092170CAA}" type="presParOf" srcId="{CBAE179B-4A51-4FD8-97A8-341F982B6010}" destId="{4174AE73-F109-4535-B741-A024BC6A1014}" srcOrd="8" destOrd="0" presId="urn:microsoft.com/office/officeart/2005/8/layout/vProcess5"/>
    <dgm:cxn modelId="{4BFF98C5-F702-4EF7-9FBC-1D83B4D9DEA0}" type="presParOf" srcId="{CBAE179B-4A51-4FD8-97A8-341F982B6010}" destId="{BBC448F5-5965-4C14-BEA5-52640191D4E0}" srcOrd="9" destOrd="0" presId="urn:microsoft.com/office/officeart/2005/8/layout/vProcess5"/>
    <dgm:cxn modelId="{1BED2E34-7805-4ADE-95D7-3C234A4E6D24}" type="presParOf" srcId="{CBAE179B-4A51-4FD8-97A8-341F982B6010}" destId="{CA151C20-169A-4C53-97BA-0A0D61CF635D}" srcOrd="10" destOrd="0" presId="urn:microsoft.com/office/officeart/2005/8/layout/vProcess5"/>
    <dgm:cxn modelId="{3C1E8FDD-D9D7-43A2-A50F-7A85C33F23BF}" type="presParOf" srcId="{CBAE179B-4A51-4FD8-97A8-341F982B6010}" destId="{07CAAD29-3F7F-4598-821C-8430E3C493D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BA64C-F192-4947-A2AE-67031E0F36D2}">
      <dsp:nvSpPr>
        <dsp:cNvPr id="0" name=""/>
        <dsp:cNvSpPr/>
      </dsp:nvSpPr>
      <dsp:spPr>
        <a:xfrm>
          <a:off x="0" y="7594"/>
          <a:ext cx="5287433" cy="678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Budapest rövid története</a:t>
          </a:r>
        </a:p>
      </dsp:txBody>
      <dsp:txXfrm>
        <a:off x="33127" y="40721"/>
        <a:ext cx="5221179" cy="612346"/>
      </dsp:txXfrm>
    </dsp:sp>
    <dsp:sp modelId="{35E3AC57-DC6A-492C-8617-5EE93028910D}">
      <dsp:nvSpPr>
        <dsp:cNvPr id="0" name=""/>
        <dsp:cNvSpPr/>
      </dsp:nvSpPr>
      <dsp:spPr>
        <a:xfrm>
          <a:off x="0" y="769714"/>
          <a:ext cx="5287433" cy="678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korábbi kutatások áttekintése</a:t>
          </a:r>
        </a:p>
      </dsp:txBody>
      <dsp:txXfrm>
        <a:off x="33127" y="802841"/>
        <a:ext cx="5221179" cy="612346"/>
      </dsp:txXfrm>
    </dsp:sp>
    <dsp:sp modelId="{B6FD9FD5-29B4-4C94-B70B-C2220770883F}">
      <dsp:nvSpPr>
        <dsp:cNvPr id="0" name=""/>
        <dsp:cNvSpPr/>
      </dsp:nvSpPr>
      <dsp:spPr>
        <a:xfrm>
          <a:off x="0" y="1531834"/>
          <a:ext cx="5287433" cy="678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Alkalmazott módszertan</a:t>
          </a:r>
        </a:p>
      </dsp:txBody>
      <dsp:txXfrm>
        <a:off x="33127" y="1564961"/>
        <a:ext cx="5221179" cy="612346"/>
      </dsp:txXfrm>
    </dsp:sp>
    <dsp:sp modelId="{541D5926-BB64-4842-8F7B-8E8FFCF525EF}">
      <dsp:nvSpPr>
        <dsp:cNvPr id="0" name=""/>
        <dsp:cNvSpPr/>
      </dsp:nvSpPr>
      <dsp:spPr>
        <a:xfrm>
          <a:off x="0" y="2293954"/>
          <a:ext cx="5287433" cy="678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Eredmények</a:t>
          </a:r>
        </a:p>
      </dsp:txBody>
      <dsp:txXfrm>
        <a:off x="33127" y="2327081"/>
        <a:ext cx="5221179" cy="612346"/>
      </dsp:txXfrm>
    </dsp:sp>
    <dsp:sp modelId="{633FCA29-444A-43E0-86D2-D24466019665}">
      <dsp:nvSpPr>
        <dsp:cNvPr id="0" name=""/>
        <dsp:cNvSpPr/>
      </dsp:nvSpPr>
      <dsp:spPr>
        <a:xfrm>
          <a:off x="0" y="3056074"/>
          <a:ext cx="5287433" cy="678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Főbb tanulságok, következtetések</a:t>
          </a:r>
        </a:p>
      </dsp:txBody>
      <dsp:txXfrm>
        <a:off x="33127" y="3089201"/>
        <a:ext cx="5221179" cy="612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6AEF1-FA33-4F50-90E8-B93AFAEAABEE}">
      <dsp:nvSpPr>
        <dsp:cNvPr id="0" name=""/>
        <dsp:cNvSpPr/>
      </dsp:nvSpPr>
      <dsp:spPr>
        <a:xfrm>
          <a:off x="0" y="2014"/>
          <a:ext cx="749301" cy="673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</a:p>
      </dsp:txBody>
      <dsp:txXfrm>
        <a:off x="32898" y="34912"/>
        <a:ext cx="683505" cy="608124"/>
      </dsp:txXfrm>
    </dsp:sp>
    <dsp:sp modelId="{E323E001-577A-4147-A071-5F2CC5A3AD5A}">
      <dsp:nvSpPr>
        <dsp:cNvPr id="0" name=""/>
        <dsp:cNvSpPr/>
      </dsp:nvSpPr>
      <dsp:spPr>
        <a:xfrm>
          <a:off x="0" y="768094"/>
          <a:ext cx="749301" cy="673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</a:p>
      </dsp:txBody>
      <dsp:txXfrm>
        <a:off x="32898" y="800992"/>
        <a:ext cx="683505" cy="608124"/>
      </dsp:txXfrm>
    </dsp:sp>
    <dsp:sp modelId="{FE796D1E-59F0-44EF-BE28-DC3B0E3F0477}">
      <dsp:nvSpPr>
        <dsp:cNvPr id="0" name=""/>
        <dsp:cNvSpPr/>
      </dsp:nvSpPr>
      <dsp:spPr>
        <a:xfrm>
          <a:off x="0" y="1534174"/>
          <a:ext cx="749301" cy="673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</a:p>
      </dsp:txBody>
      <dsp:txXfrm>
        <a:off x="32898" y="1567072"/>
        <a:ext cx="683505" cy="608124"/>
      </dsp:txXfrm>
    </dsp:sp>
    <dsp:sp modelId="{4C940F19-3FEE-4B95-A6EF-45BAE110B709}">
      <dsp:nvSpPr>
        <dsp:cNvPr id="0" name=""/>
        <dsp:cNvSpPr/>
      </dsp:nvSpPr>
      <dsp:spPr>
        <a:xfrm>
          <a:off x="0" y="2300254"/>
          <a:ext cx="749301" cy="673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</a:p>
      </dsp:txBody>
      <dsp:txXfrm>
        <a:off x="32898" y="2333152"/>
        <a:ext cx="683505" cy="608124"/>
      </dsp:txXfrm>
    </dsp:sp>
    <dsp:sp modelId="{0D3E36AC-FBB1-45F2-9FC5-576816896DE7}">
      <dsp:nvSpPr>
        <dsp:cNvPr id="0" name=""/>
        <dsp:cNvSpPr/>
      </dsp:nvSpPr>
      <dsp:spPr>
        <a:xfrm>
          <a:off x="0" y="3066334"/>
          <a:ext cx="749301" cy="673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</a:p>
      </dsp:txBody>
      <dsp:txXfrm>
        <a:off x="32898" y="3099232"/>
        <a:ext cx="683505" cy="608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5FE03-A783-4EB5-B3B2-E9024C80D676}">
      <dsp:nvSpPr>
        <dsp:cNvPr id="0" name=""/>
        <dsp:cNvSpPr/>
      </dsp:nvSpPr>
      <dsp:spPr>
        <a:xfrm>
          <a:off x="3570" y="0"/>
          <a:ext cx="4350119" cy="40980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1872 - 1930</a:t>
          </a:r>
        </a:p>
      </dsp:txBody>
      <dsp:txXfrm>
        <a:off x="208475" y="0"/>
        <a:ext cx="3940310" cy="409809"/>
      </dsp:txXfrm>
    </dsp:sp>
    <dsp:sp modelId="{88E6491A-B298-4B42-97D4-7C702EF40FFE}">
      <dsp:nvSpPr>
        <dsp:cNvPr id="0" name=""/>
        <dsp:cNvSpPr/>
      </dsp:nvSpPr>
      <dsp:spPr>
        <a:xfrm>
          <a:off x="3918678" y="0"/>
          <a:ext cx="4350119" cy="40980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1931 - 1949</a:t>
          </a:r>
        </a:p>
      </dsp:txBody>
      <dsp:txXfrm>
        <a:off x="4123583" y="0"/>
        <a:ext cx="3940310" cy="409809"/>
      </dsp:txXfrm>
    </dsp:sp>
    <dsp:sp modelId="{321FC82E-D90D-47DA-83DE-2BF3DB6B99F1}">
      <dsp:nvSpPr>
        <dsp:cNvPr id="0" name=""/>
        <dsp:cNvSpPr/>
      </dsp:nvSpPr>
      <dsp:spPr>
        <a:xfrm>
          <a:off x="7833785" y="0"/>
          <a:ext cx="4350119" cy="409809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1950 - napjainkban</a:t>
          </a:r>
        </a:p>
      </dsp:txBody>
      <dsp:txXfrm>
        <a:off x="8038690" y="0"/>
        <a:ext cx="3940310" cy="4098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3CAB6-BB3C-445B-A5C8-003AE67ED772}">
      <dsp:nvSpPr>
        <dsp:cNvPr id="0" name=""/>
        <dsp:cNvSpPr/>
      </dsp:nvSpPr>
      <dsp:spPr>
        <a:xfrm>
          <a:off x="90001" y="321769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MI alkalmazása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(vö. COCO Y0) a rangsortáblán</a:t>
          </a:r>
        </a:p>
      </dsp:txBody>
      <dsp:txXfrm>
        <a:off x="118153" y="349921"/>
        <a:ext cx="2472323" cy="520400"/>
      </dsp:txXfrm>
    </dsp:sp>
    <dsp:sp modelId="{27205DCF-3B60-42FF-B65E-F44FEC3435A4}">
      <dsp:nvSpPr>
        <dsp:cNvPr id="0" name=""/>
        <dsp:cNvSpPr/>
      </dsp:nvSpPr>
      <dsp:spPr>
        <a:xfrm>
          <a:off x="90001" y="1071824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"naiv" átlagszámítás használata a rangsortáblában</a:t>
          </a:r>
          <a:endParaRPr lang="hu-HU" sz="13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153" y="1099976"/>
        <a:ext cx="2472323" cy="520400"/>
      </dsp:txXfrm>
    </dsp:sp>
    <dsp:sp modelId="{CABF217C-20E2-4206-9190-10AC39CDB79D}">
      <dsp:nvSpPr>
        <dsp:cNvPr id="0" name=""/>
        <dsp:cNvSpPr/>
      </dsp:nvSpPr>
      <dsp:spPr>
        <a:xfrm>
          <a:off x="90001" y="1821879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 mesterséges intelligencia és a "naiv" modell közötti korrelációs szintek értékelése</a:t>
          </a:r>
        </a:p>
      </dsp:txBody>
      <dsp:txXfrm>
        <a:off x="118153" y="1850031"/>
        <a:ext cx="2472323" cy="520400"/>
      </dsp:txXfrm>
    </dsp:sp>
    <dsp:sp modelId="{6B6CF9FC-26AE-441E-8F81-0B23DBF4315A}">
      <dsp:nvSpPr>
        <dsp:cNvPr id="0" name=""/>
        <dsp:cNvSpPr/>
      </dsp:nvSpPr>
      <dsp:spPr>
        <a:xfrm>
          <a:off x="90001" y="2571935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eredmények értékelése</a:t>
          </a:r>
        </a:p>
      </dsp:txBody>
      <dsp:txXfrm>
        <a:off x="118153" y="2600087"/>
        <a:ext cx="2472323" cy="520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9447A-304D-4DB9-BABA-D762A10C737A}">
      <dsp:nvSpPr>
        <dsp:cNvPr id="0" name=""/>
        <dsp:cNvSpPr/>
      </dsp:nvSpPr>
      <dsp:spPr>
        <a:xfrm>
          <a:off x="0" y="2982336"/>
          <a:ext cx="2449508" cy="4892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 Adategyesítési folyamat (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és nem 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0" y="2982336"/>
        <a:ext cx="2449508" cy="489277"/>
      </dsp:txXfrm>
    </dsp:sp>
    <dsp:sp modelId="{DF480BAF-B969-415C-AE35-8DE09BA47C36}">
      <dsp:nvSpPr>
        <dsp:cNvPr id="0" name=""/>
        <dsp:cNvSpPr/>
      </dsp:nvSpPr>
      <dsp:spPr>
        <a:xfrm rot="10800000">
          <a:off x="0" y="2237167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 Adatok 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relativizálási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folyamata</a:t>
          </a:r>
        </a:p>
      </dsp:txBody>
      <dsp:txXfrm rot="10800000">
        <a:off x="0" y="2237167"/>
        <a:ext cx="2449508" cy="488957"/>
      </dsp:txXfrm>
    </dsp:sp>
    <dsp:sp modelId="{7E7A4173-9C4E-4C50-83E9-015C6E964042}">
      <dsp:nvSpPr>
        <dsp:cNvPr id="0" name=""/>
        <dsp:cNvSpPr/>
      </dsp:nvSpPr>
      <dsp:spPr>
        <a:xfrm rot="10800000">
          <a:off x="0" y="1491998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 Adattisztítási folyamat</a:t>
          </a:r>
        </a:p>
      </dsp:txBody>
      <dsp:txXfrm rot="10800000">
        <a:off x="0" y="1491998"/>
        <a:ext cx="2449508" cy="488957"/>
      </dsp:txXfrm>
    </dsp:sp>
    <dsp:sp modelId="{D82B68E8-9B50-489C-9CE9-542074FDE299}">
      <dsp:nvSpPr>
        <dsp:cNvPr id="0" name=""/>
        <dsp:cNvSpPr/>
      </dsp:nvSpPr>
      <dsp:spPr>
        <a:xfrm rot="10800000">
          <a:off x="0" y="746829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 Adatminőség-biztosítási folyamat</a:t>
          </a:r>
        </a:p>
      </dsp:txBody>
      <dsp:txXfrm rot="10800000">
        <a:off x="0" y="746829"/>
        <a:ext cx="2449508" cy="488957"/>
      </dsp:txXfrm>
    </dsp:sp>
    <dsp:sp modelId="{ED4EE9A4-651A-4DD1-9CAF-0D24B997DC40}">
      <dsp:nvSpPr>
        <dsp:cNvPr id="0" name=""/>
        <dsp:cNvSpPr/>
      </dsp:nvSpPr>
      <dsp:spPr>
        <a:xfrm rot="10800000">
          <a:off x="0" y="1660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Adatgyűjtés a TEIR adatbázisból</a:t>
          </a:r>
        </a:p>
      </dsp:txBody>
      <dsp:txXfrm rot="10800000">
        <a:off x="0" y="1660"/>
        <a:ext cx="2449508" cy="4889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05905-FFD3-4279-A703-08F747D88FF9}">
      <dsp:nvSpPr>
        <dsp:cNvPr id="0" name=""/>
        <dsp:cNvSpPr/>
      </dsp:nvSpPr>
      <dsp:spPr>
        <a:xfrm>
          <a:off x="0" y="857520"/>
          <a:ext cx="2168367" cy="5622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/>
            <a:t>Rangsor táblázat</a:t>
          </a:r>
        </a:p>
      </dsp:txBody>
      <dsp:txXfrm>
        <a:off x="0" y="857520"/>
        <a:ext cx="2168367" cy="562205"/>
      </dsp:txXfrm>
    </dsp:sp>
    <dsp:sp modelId="{20EF806D-A224-465B-89DA-AA39A5EE0795}">
      <dsp:nvSpPr>
        <dsp:cNvPr id="0" name=""/>
        <dsp:cNvSpPr/>
      </dsp:nvSpPr>
      <dsp:spPr>
        <a:xfrm rot="10800000">
          <a:off x="0" y="640"/>
          <a:ext cx="2168367" cy="86467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/>
            <a:t>Szórás-különbség táblázat</a:t>
          </a:r>
        </a:p>
      </dsp:txBody>
      <dsp:txXfrm rot="10800000">
        <a:off x="0" y="640"/>
        <a:ext cx="2168367" cy="5618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F217C-20E2-4206-9190-10AC39CDB79D}">
      <dsp:nvSpPr>
        <dsp:cNvPr id="0" name=""/>
        <dsp:cNvSpPr/>
      </dsp:nvSpPr>
      <dsp:spPr>
        <a:xfrm>
          <a:off x="90001" y="1071824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Átlagolt becslések szórásainak manuális kiszámítása oszloponként és soronként</a:t>
          </a:r>
        </a:p>
      </dsp:txBody>
      <dsp:txXfrm>
        <a:off x="118153" y="1099976"/>
        <a:ext cx="2472323" cy="520400"/>
      </dsp:txXfrm>
    </dsp:sp>
    <dsp:sp modelId="{6B6CF9FC-26AE-441E-8F81-0B23DBF4315A}">
      <dsp:nvSpPr>
        <dsp:cNvPr id="0" name=""/>
        <dsp:cNvSpPr/>
      </dsp:nvSpPr>
      <dsp:spPr>
        <a:xfrm>
          <a:off x="90001" y="1821879"/>
          <a:ext cx="2528627" cy="5767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Az eredmények értékelése</a:t>
          </a:r>
        </a:p>
      </dsp:txBody>
      <dsp:txXfrm>
        <a:off x="118153" y="1850031"/>
        <a:ext cx="2472323" cy="520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9447A-304D-4DB9-BABA-D762A10C737A}">
      <dsp:nvSpPr>
        <dsp:cNvPr id="0" name=""/>
        <dsp:cNvSpPr/>
      </dsp:nvSpPr>
      <dsp:spPr>
        <a:xfrm>
          <a:off x="0" y="2982336"/>
          <a:ext cx="2449508" cy="4892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5. Adategyesítési folyamat (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és nem 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relativizált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0" y="2982336"/>
        <a:ext cx="2449508" cy="489277"/>
      </dsp:txXfrm>
    </dsp:sp>
    <dsp:sp modelId="{DF480BAF-B969-415C-AE35-8DE09BA47C36}">
      <dsp:nvSpPr>
        <dsp:cNvPr id="0" name=""/>
        <dsp:cNvSpPr/>
      </dsp:nvSpPr>
      <dsp:spPr>
        <a:xfrm rot="10800000">
          <a:off x="0" y="2237167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4. Adatok </a:t>
          </a:r>
          <a:r>
            <a:rPr lang="hu-HU" sz="13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relativizálási</a:t>
          </a: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folyamata</a:t>
          </a:r>
        </a:p>
      </dsp:txBody>
      <dsp:txXfrm rot="10800000">
        <a:off x="0" y="2237167"/>
        <a:ext cx="2449508" cy="488957"/>
      </dsp:txXfrm>
    </dsp:sp>
    <dsp:sp modelId="{7E7A4173-9C4E-4C50-83E9-015C6E964042}">
      <dsp:nvSpPr>
        <dsp:cNvPr id="0" name=""/>
        <dsp:cNvSpPr/>
      </dsp:nvSpPr>
      <dsp:spPr>
        <a:xfrm rot="10800000">
          <a:off x="0" y="1491998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3. Adattisztítási folyamat</a:t>
          </a:r>
        </a:p>
      </dsp:txBody>
      <dsp:txXfrm rot="10800000">
        <a:off x="0" y="1491998"/>
        <a:ext cx="2449508" cy="488957"/>
      </dsp:txXfrm>
    </dsp:sp>
    <dsp:sp modelId="{D82B68E8-9B50-489C-9CE9-542074FDE299}">
      <dsp:nvSpPr>
        <dsp:cNvPr id="0" name=""/>
        <dsp:cNvSpPr/>
      </dsp:nvSpPr>
      <dsp:spPr>
        <a:xfrm rot="10800000">
          <a:off x="0" y="746829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2. Adatminőség-biztosítási folyamat</a:t>
          </a:r>
        </a:p>
      </dsp:txBody>
      <dsp:txXfrm rot="10800000">
        <a:off x="0" y="746829"/>
        <a:ext cx="2449508" cy="488957"/>
      </dsp:txXfrm>
    </dsp:sp>
    <dsp:sp modelId="{ED4EE9A4-651A-4DD1-9CAF-0D24B997DC40}">
      <dsp:nvSpPr>
        <dsp:cNvPr id="0" name=""/>
        <dsp:cNvSpPr/>
      </dsp:nvSpPr>
      <dsp:spPr>
        <a:xfrm rot="10800000">
          <a:off x="0" y="1660"/>
          <a:ext cx="2449508" cy="752508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1. Adatgyűjtés a TEIR adatbázisból</a:t>
          </a:r>
        </a:p>
      </dsp:txBody>
      <dsp:txXfrm rot="10800000">
        <a:off x="0" y="1660"/>
        <a:ext cx="2449508" cy="4889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BA46E-A70B-41B6-ADE8-D6A47228B6A9}">
      <dsp:nvSpPr>
        <dsp:cNvPr id="0" name=""/>
        <dsp:cNvSpPr/>
      </dsp:nvSpPr>
      <dsp:spPr>
        <a:xfrm>
          <a:off x="0" y="0"/>
          <a:ext cx="3828242" cy="851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PIVOT</a:t>
          </a:r>
          <a:r>
            <a:rPr lang="de-DE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#1</a:t>
          </a:r>
          <a:endParaRPr lang="hu-H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Objektumok: Települések + évek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Attribútum: Felhasznált mutatók</a:t>
          </a:r>
        </a:p>
      </dsp:txBody>
      <dsp:txXfrm>
        <a:off x="24951" y="24951"/>
        <a:ext cx="2837010" cy="801980"/>
      </dsp:txXfrm>
    </dsp:sp>
    <dsp:sp modelId="{CF4FDE71-FE45-43D7-A86F-8A8EB68BCC8A}">
      <dsp:nvSpPr>
        <dsp:cNvPr id="0" name=""/>
        <dsp:cNvSpPr/>
      </dsp:nvSpPr>
      <dsp:spPr>
        <a:xfrm>
          <a:off x="213079" y="1006769"/>
          <a:ext cx="4043313" cy="851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Objektum: Szórás értékek a sorfejlécben szereplő települések nélkül, évente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Attribútum: Felhasznált mutatók</a:t>
          </a:r>
        </a:p>
      </dsp:txBody>
      <dsp:txXfrm>
        <a:off x="238030" y="1031720"/>
        <a:ext cx="3069951" cy="801980"/>
      </dsp:txXfrm>
    </dsp:sp>
    <dsp:sp modelId="{01E01B4E-D71A-4EF2-9C30-74B5F73D3888}">
      <dsp:nvSpPr>
        <dsp:cNvPr id="0" name=""/>
        <dsp:cNvSpPr/>
      </dsp:nvSpPr>
      <dsp:spPr>
        <a:xfrm>
          <a:off x="636445" y="2013539"/>
          <a:ext cx="3828242" cy="851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COCO-Y0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Mesterséges intelligencia</a:t>
          </a:r>
        </a:p>
      </dsp:txBody>
      <dsp:txXfrm>
        <a:off x="661396" y="2038490"/>
        <a:ext cx="2908786" cy="801980"/>
      </dsp:txXfrm>
    </dsp:sp>
    <dsp:sp modelId="{0674929A-3641-4AEA-9029-FEEB40728E3B}">
      <dsp:nvSpPr>
        <dsp:cNvPr id="0" name=""/>
        <dsp:cNvSpPr/>
      </dsp:nvSpPr>
      <dsp:spPr>
        <a:xfrm>
          <a:off x="957060" y="3020309"/>
          <a:ext cx="3828242" cy="851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PIVOT</a:t>
          </a:r>
          <a:r>
            <a:rPr lang="de-DE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#2</a:t>
          </a:r>
          <a:endParaRPr lang="hu-H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Átlagolt összesített stabilitás eredmények</a:t>
          </a:r>
        </a:p>
      </dsp:txBody>
      <dsp:txXfrm>
        <a:off x="982011" y="3045260"/>
        <a:ext cx="2904001" cy="801980"/>
      </dsp:txXfrm>
    </dsp:sp>
    <dsp:sp modelId="{8F75CA6F-B147-4DCD-AAE2-6564BAFE5C00}">
      <dsp:nvSpPr>
        <dsp:cNvPr id="0" name=""/>
        <dsp:cNvSpPr/>
      </dsp:nvSpPr>
      <dsp:spPr>
        <a:xfrm>
          <a:off x="3274518" y="652464"/>
          <a:ext cx="553723" cy="55372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500" kern="1200"/>
        </a:p>
      </dsp:txBody>
      <dsp:txXfrm>
        <a:off x="3399106" y="652464"/>
        <a:ext cx="304547" cy="416677"/>
      </dsp:txXfrm>
    </dsp:sp>
    <dsp:sp modelId="{5D16E57F-16AC-4929-A9D7-CEE33462DD7E}">
      <dsp:nvSpPr>
        <dsp:cNvPr id="0" name=""/>
        <dsp:cNvSpPr/>
      </dsp:nvSpPr>
      <dsp:spPr>
        <a:xfrm>
          <a:off x="3595134" y="1659234"/>
          <a:ext cx="553723" cy="55372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500" kern="1200"/>
        </a:p>
      </dsp:txBody>
      <dsp:txXfrm>
        <a:off x="3719722" y="1659234"/>
        <a:ext cx="304547" cy="416677"/>
      </dsp:txXfrm>
    </dsp:sp>
    <dsp:sp modelId="{0C1C0BF9-1024-49D1-BFAF-F66BBA8CE9A5}">
      <dsp:nvSpPr>
        <dsp:cNvPr id="0" name=""/>
        <dsp:cNvSpPr/>
      </dsp:nvSpPr>
      <dsp:spPr>
        <a:xfrm>
          <a:off x="3910964" y="2666004"/>
          <a:ext cx="553723" cy="55372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500" kern="1200"/>
        </a:p>
      </dsp:txBody>
      <dsp:txXfrm>
        <a:off x="4035552" y="2666004"/>
        <a:ext cx="304547" cy="416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14:27:09.0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34 754 24575,'0'4'0,"1"0"0,0-1 0,0 1 0,0 0 0,1-1 0,-1 1 0,1-1 0,0 1 0,0-1 0,2 3 0,8 17 0,4 14 0,-3 1 0,-1 0 0,9 55 0,-9-32 0,-7-40 0,0 0 0,0 26 0,-5-41 0,1 0 0,0 0 0,-1 0 0,2 0 0,-1 0 0,1 0 0,0 0 0,0 0 0,1 0 0,5 8 0,-6-10 0,1-1 0,0 1 0,0-1 0,1 0 0,-1 0 0,1 0 0,-1-1 0,1 1 0,0-1 0,0 0 0,0 0 0,0 0 0,0-1 0,1 0 0,6 2 0,-1-1 0,0 0 0,0 0 0,0-1 0,0-1 0,1 1 0,-1-2 0,13-1 0,-20 1 0,1 1 0,-1-1 0,0 0 0,0 0 0,0 0 0,-1-1 0,1 1 0,0-1 0,0 1 0,-1-1 0,1 0 0,-1 0 0,0 0 0,1-1 0,-1 1 0,0 0 0,0-1 0,0 1 0,-1-1 0,1 0 0,-1 0 0,1 1 0,-1-1 0,0 0 0,0 0 0,0 0 0,0-4 0,2-20 0,-1 1 0,-1-1 0,-1 0 0,-7-46 0,1 38 0,-2 1 0,-12-35 0,-3-7 0,13 44 0,-17-40 0,2 9 0,21 119 0,6 305 0,-2-842 0,0 472 0,0 5 0,0 1 0,0 0 0,0 0 0,0 0 0,0 0 0,1-1 0,-1 1 0,1 0 0,0 0 0,2-5 0,-3 8 0,0 0 0,0 0 0,0 0 0,0 0 0,0 0 0,0-1 0,0 1 0,0 0 0,0 0 0,1 0 0,-1 0 0,0 0 0,0 0 0,0 0 0,0 0 0,0 0 0,0 0 0,1 0 0,-1-1 0,0 1 0,0 0 0,0 0 0,0 0 0,0 0 0,1 0 0,-1 0 0,0 0 0,0 0 0,0 0 0,0 0 0,0 0 0,1 0 0,-1 0 0,0 1 0,0-1 0,0 0 0,0 0 0,0 0 0,0 0 0,1 0 0,-1 0 0,0 0 0,0 0 0,0 0 0,0 0 0,0 0 0,0 1 0,0-1 0,1 0 0,4 11 0,1 12 0,1 36 0,-3 0 0,-6 90 0,0-47 0,1-74 0,0-16 0,1 0 0,0 0 0,1 0 0,0 0 0,4 16 0,-5-27 0,0-1 0,0 1 0,0-1 0,0 1 0,1-1 0,-1 1 0,0-1 0,0 1 0,0-1 0,0 1 0,1-1 0,-1 1 0,0-1 0,0 0 0,1 1 0,-1-1 0,0 1 0,1-1 0,-1 0 0,0 1 0,1-1 0,-1 0 0,1 1 0,-1-1 0,1 0 0,-1 0 0,1 0 0,-1 1 0,0-1 0,1 0 0,-1 0 0,1 0 0,-1 0 0,1 0 0,-1 0 0,1 0 0,0 0 0,1 0 0,-1-1 0,0 0 0,1 0 0,-1 0 0,0 0 0,1-1 0,-1 1 0,0 0 0,0 0 0,0-1 0,1-2 0,22-44 0,-23 47 0,5-15 0,-1 0 0,4-24 0,7-19 0,-16 59 0,0-1 0,0 0 0,0 1 0,0-1 0,1 0 0,-1 0 0,0 1 0,1-1 0,-1 0 0,0 1 0,1-1 0,-1 1 0,1-1 0,-1 1 0,1-1 0,-1 1 0,1-1 0,0 1 0,-1-1 0,1 1 0,-1-1 0,1 1 0,0 0 0,-1 0 0,1-1 0,1 1 0,-1 0 0,0 0 0,-1 1 0,1-1 0,0 0 0,0 1 0,0-1 0,-1 1 0,1-1 0,0 1 0,-1 0 0,1-1 0,0 1 0,-1-1 0,1 1 0,-1 0 0,1 0 0,0 1 0,17 38 0,-5 10 0,15 99 0,-30-382 0,3 119 0,-2-65 0,-25 346 0,23-147 0,-1-1 0,-10 29 0,13-44 0,-1 1 0,0-1 0,1 0 0,-1 0 0,-1 0 0,1 0 0,0-1 0,-1 1 0,0-1 0,0 1 0,0-1 0,0 0 0,-1 0 0,1 0 0,-1 0 0,0-1 0,-4 3 0,6-5 0,1 1 0,-1-1 0,0 0 0,0 0 0,0 1 0,0-1 0,0 0 0,0-1 0,1 1 0,-1 0 0,0-1 0,0 1 0,0-1 0,0 1 0,1-1 0,-1 0 0,0 0 0,1 0 0,-1 0 0,0 0 0,1 0 0,0 0 0,-1 0 0,1-1 0,0 1 0,-1 0 0,1-1 0,0 1 0,0-1 0,-1-2 0,-2-2 0,1 0 0,0 0 0,0-1 0,0 1 0,1-1 0,-4-12 0,4 4 0,2 11 0,-1 0 0,1 0 0,-1 0 0,0 0 0,0 0 0,0 0 0,0 1 0,-1-1 0,0 0 0,-4-6 0,6 10 0,0 0 0,0 0 0,0 0 0,0 0 0,0 0 0,0-1 0,0 1 0,0 0 0,-1 0 0,1 0 0,0 0 0,0 0 0,0 0 0,0 0 0,0 0 0,0 0 0,-1 0 0,1 0 0,0 0 0,0 0 0,0-1 0,0 1 0,0 0 0,-1 0 0,1 0 0,0 0 0,0 1 0,0-1 0,0 0 0,-1 0 0,1 0 0,0 0 0,0 0 0,0 0 0,0 0 0,0 0 0,0 0 0,-1 0 0,1 0 0,0 0 0,0 0 0,0 1 0,0-1 0,0 0 0,-5 9 0,2 11 0,2 5 0,1-19 0,-1 1 0,1 0 0,-1 0 0,0-1 0,-3 11 0,4-17 0,0 1 0,0-1 0,0 1 0,0-1 0,-1 0 0,1 1 0,0-1 0,0 0 0,0 1 0,0-1 0,0 0 0,-1 1 0,1-1 0,0 0 0,0 0 0,0 1 0,-1-1 0,1 0 0,0 1 0,0-1 0,-1 0 0,1 0 0,0 0 0,-1 1 0,1-1 0,0 0 0,-1 0 0,1 0 0,0 0 0,-1 0 0,1 0 0,0 0 0,-1 1 0,-5-12 0,-1-20 0,4-2 0,3 21 0,0 0 0,-2 0 0,1 0 0,-2 1 0,1-1 0,-2 1 0,-8-21 0,12 31 0,-1 0 0,1 0 0,0 0 0,-1 0 0,1 0 0,-1 0 0,0 0 0,1 0 0,-1 1 0,0-1 0,1 0 0,-1 0 0,0 1 0,0-1 0,0 1 0,0-1 0,0 1 0,1-1 0,-1 1 0,-2-1 0,2 1 0,0 0 0,1 0 0,-1 1 0,0-1 0,1 0 0,-1 1 0,1-1 0,-1 0 0,1 1 0,-1-1 0,1 1 0,-1-1 0,1 1 0,-1-1 0,1 1 0,0-1 0,-1 1 0,1 0 0,0-1 0,-1 1 0,1 0 0,0 0 0,-3 6 0,1 0 0,1 1 0,-1-1 0,0 10 0,2 40 0,1-42 0,-1 0 0,0 0 0,-1 1 0,-4 17 0,5-32 0,-1 0 0,1-1 0,0 1 0,0 0 0,0 0 0,-1 0 0,1-1 0,0 1 0,-1 0 0,1-1 0,0 1 0,-1 0 0,1-1 0,-1 1 0,1 0 0,-1-1 0,1 1 0,-1-1 0,0 1 0,1-1 0,-1 1 0,-1 0 0,2-1 0,-1-1 0,1 1 0,-1 0 0,0 0 0,1 0 0,-1 0 0,1 0 0,-1-1 0,0 1 0,1 0 0,-1 0 0,1-1 0,-1 1 0,1 0 0,-1-1 0,1 1 0,-1-1 0,1 1 0,-1-1 0,1 1 0,-1-1 0,-2-3 0,0 0 0,1 0 0,-1 0 0,1-1 0,-3-7 0,2-2 0,0 1 0,1-1 0,0 0 0,1-22 0,1 22 0,-1-1 0,0 1 0,-5-22 0,6 36 0,0-1 0,0 1 0,0 0 0,0-1 0,0 1 0,0-1 0,0 1 0,0 0 0,0-1 0,-1 1 0,1-1 0,0 1 0,0 0 0,0-1 0,0 1 0,-1-1 0,1 1 0,0 0 0,0-1 0,-1 1 0,1 0 0,0-1 0,-1 1 0,1 0 0,0 0 0,-1-1 0,1 1 0,0 0 0,-1 0 0,1 0 0,0-1 0,-1 1 0,1 0 0,-1 0 0,1 0 0,0 0 0,-1 0 0,1 0 0,-1 0 0,1 0 0,-1 0 0,-12 17 0,-5 32 0,9 3 0,8-41 0,-1 1 0,0 0 0,-1-1 0,0 0 0,-7 15 0,6-12 0,1-1 0,0 1 0,0 0 0,2 0 0,0 0 0,0 0 0,2 0 0,1 19 0,0 1 0,-1-500 0,-3 570 0,5 123 0,-1-214 0,0 0 0,2 0 0,0 0 0,0 0 0,8 16 0,-6-17 0,-1 1 0,0 0 0,-1 0 0,4 23 0,17 81 0,-24-111 0,0-6 0,-1 0 0,0 0 0,0 0 0,0 0 0,0 0 0,0 0 0,0 0 0,0 0 0,0 0 0,0 0 0,1 0 0,-1 0 0,0 0 0,0 0 0,0 0 0,0 0 0,0 0 0,0 0 0,0 0 0,0 0 0,0 0 0,0 0 0,1 0 0,-1 0 0,0 0 0,0 0 0,0 0 0,0 0 0,0 0 0,0 0 0,0 0 0,0 1 0,0-1 0,0 0 0,0 0 0,0 0 0,0 0 0,0 0 0,1 0 0,-1 0 0,0 0 0,0 1 0,2-19 0,-1-23 0,-3-28 0,4-82 0,-2 149 0,0 0 0,0 0 0,0 0 0,0 0 0,1 0 0,0 0 0,-1 0 0,1 0 0,0 0 0,0 0 0,0 0 0,0 0 0,0 1 0,0-1 0,3-3 0,-3 5 0,0-1 0,0 1 0,0 0 0,0-1 0,0 1 0,0 0 0,1 0 0,-1 0 0,0-1 0,0 1 0,0 1 0,0-1 0,0 0 0,0 0 0,0 0 0,0 0 0,0 1 0,1-1 0,-1 1 0,0-1 0,0 1 0,-1-1 0,1 1 0,0-1 0,0 1 0,0 0 0,0-1 0,0 1 0,-1 0 0,1 0 0,1 1 0,1 2 0,1 1 0,-1-1 0,1 1 0,-1-1 0,-1 1 0,4 7 0,-4-8 0,-1 0 0,1 0 0,0-1 0,0 1 0,0-1 0,1 1 0,-1-1 0,1 0 0,0 0 0,0 0 0,0 0 0,4 2 0,-6-5 0,-1 1 0,1-1 0,0 1 0,0-1 0,-1 0 0,1 0 0,0 1 0,0-1 0,0 0 0,-1 0 0,1 0 0,0 0 0,0 0 0,0 0 0,0 0 0,-1 0 0,1 0 0,0 0 0,0 0 0,0-1 0,-1 1 0,1 0 0,0 0 0,0-1 0,-1 1 0,1-1 0,1 0 0,-1-1 0,1 1 0,-1-1 0,1 0 0,-1 1 0,0-1 0,0 0 0,0 0 0,0 0 0,0 0 0,0-3 0,2-6 0,-1 0 0,-1 0 0,1-11 0,-1 8 0,-1 10 0,0-1 0,0 0 0,0 0 0,1 0 0,0 0 0,0 0 0,0 1 0,1-1 0,-1 0 0,4-5 0,0 9 0,-1 10 0,0 10 0,-1 71 0,-3-54 0,-1-29 0,1-12 0,0 4 0,1-4 0,-1 1 0,0-1 0,-1 1 0,1-1 0,-1 1 0,0 0 0,0-1 0,0 1 0,0 0 0,-1 0 0,-3-6 0,5 9 0,0 1 0,0 0 0,0 0 0,-1 0 0,1-1 0,0 1 0,0 0 0,-1 0 0,1 0 0,0 0 0,0 0 0,0-1 0,-1 1 0,1 0 0,0 0 0,-1 0 0,1 0 0,0 0 0,0 0 0,-1 0 0,1 0 0,0 0 0,0 0 0,-1 0 0,1 0 0,0 0 0,0 0 0,-1 0 0,1 1 0,0-1 0,0 0 0,-1 0 0,1 0 0,0 0 0,0 0 0,-1 1 0,1-1 0,0 0 0,0 0 0,0 0 0,0 1 0,-1-1 0,1 0 0,0 0 0,0 0 0,0 1 0,0-1 0,0 0 0,0 0 0,0 1 0,-1-1 0,1 0 0,0 0 0,0 1 0,0-1 0,0 0 0,0 1 0,0-1 0,0 0 0,0 0 0,1 1 0,-6 18 0,1 49 0,3-47 0,0 0 0,-8 38 0,-5 6 0,10-62 0,-1-10 0,-2-10 0,0-14 0,1 0 0,1-1 0,2 0 0,2 0 0,0 0 0,7-49 0,-6 78 0,1 0 0,-1 0 0,1 0 0,0 0 0,0 0 0,0 0 0,0 0 0,0 0 0,3-3 0,-4 6 0,0 0 0,0-1 0,1 1 0,-1-1 0,0 1 0,1 0 0,-1 0 0,0-1 0,1 1 0,-1 0 0,1 0 0,-1-1 0,0 1 0,1 0 0,-1 0 0,1 0 0,-1 0 0,1-1 0,-1 1 0,1 0 0,-1 0 0,1 0 0,-1 0 0,1 0 0,0 1 0,0-1 0,0 1 0,0-1 0,0 1 0,0-1 0,0 1 0,0 0 0,-1-1 0,1 1 0,0 0 0,0 0 0,-1-1 0,1 1 0,0 0 0,0 1 0,5 10 0,-1 0 0,0 0 0,5 21 0,-8-107 0,-4 44 0,1 25 0,-1 10 0,2-3 0,0 0 0,0 0 0,0-1 0,-1 1 0,1 0 0,-1-1 0,1 1 0,-1 0 0,1-1 0,-1 1 0,0-1 0,0 1 0,0-1 0,0 1 0,0-1 0,0 0 0,-1 0 0,-1 2 0,2-3 0,0 1 0,0-1 0,0 0 0,0 1 0,0-1 0,0 0 0,0 0 0,0 0 0,0 0 0,0 0 0,0 0 0,0 0 0,0 0 0,0-1 0,-1 1 0,1 0 0,0-1 0,0 1 0,0-1 0,1 1 0,-3-2 0,-3-2 0,1 0 0,-1-1 0,1 1 0,0-1 0,0-1 0,0 1 0,-4-8 0,-6-16 0,14 25 0,0 0 0,-1 0 0,0 0 0,0 0 0,0 0 0,0 1 0,-1-1 0,1 1 0,-1 0 0,0 0 0,-5-4 0,8 7 0,-1-1 0,1 2 0,-1-1 0,1 0 0,-1 0 0,1 0 0,-1 0 0,1 0 0,-1 0 0,1 0 0,-1 1 0,1-1 0,-1 0 0,1 0 0,-1 1 0,1-1 0,-1 0 0,1 1 0,0-1 0,-1 0 0,1 1 0,-1-1 0,1 1 0,0-1 0,0 0 0,-1 1 0,1-1 0,0 1 0,0-1 0,-1 1 0,1-1 0,0 1 0,0-1 0,0 1 0,0-1 0,0 2 0,-8 27 0,5-19 0,1-7 0,1 0 0,-1 0 0,0 0 0,0-1 0,0 1 0,0 0 0,-1-1 0,-4 4 0,4-3 0,0-1 0,1 1 0,-1-1 0,1 1 0,-1 0 0,1 0 0,0 0 0,-2 5 0,-12 27 0,5-13 0,2 1 0,0 0 0,1 1 0,-6 34 0,13-79 0,2 11 0,-1 27 0,0 8 0,-1-16 0,1 1 0,0-1 0,0 1 0,1-1 0,0 0 0,1 1 0,0-1 0,0 0 0,1 0 0,7 15 0,-10-23 0,0-1 0,1 1 0,-1-1 0,1 0 0,-1 1 0,1-1 0,-1 0 0,1 1 0,0-1 0,-1 0 0,1 0 0,-1 0 0,1 0 0,0 0 0,-1 1 0,1-1 0,-1 0 0,1 0 0,0 0 0,-1 0 0,1-1 0,-1 1 0,1 0 0,-1 0 0,1 0 0,0 0 0,-1-1 0,1 1 0,-1 0 0,1 0 0,-1-1 0,1 1 0,-1-1 0,1 1 0,-1 0 0,1-2 0,15-16 0,-12-2 0,-1 0 0,0 0 0,-2 0 0,0-1 0,-5-38 0,2 1 0,0-36 0,4-141 0,-2 232 0,0 1 0,1-1 0,-1 1 0,1-1 0,-1 1 0,1 0 0,0-1 0,0 1 0,0 0 0,0-1 0,0 1 0,0 0 0,1 0 0,-1 0 0,1 0 0,-1 0 0,1 0 0,0 1 0,0-1 0,2-1 0,1 0 0,-1 1 0,2 0 0,-1 0 0,0 1 0,0-1 0,11 0 0,-12 2 0,-1-1 0,1 1 0,0-1 0,-1 0 0,1 1 0,-1-2 0,1 1 0,-1 0 0,1-1 0,-1 1 0,0-1 0,0 0 0,0 0 0,0 0 0,0-1 0,0 1 0,0-1 0,-1 0 0,1 1 0,2-5 0,1-8 0,9-17 0,-15 31 0,1 0 0,-1 1 0,1-1 0,-1 0 0,1 1 0,0-1 0,-1 1 0,1-1 0,0 0 0,-1 1 0,1 0 0,0-1 0,0 1 0,-1-1 0,1 1 0,0 0 0,0 0 0,0 0 0,0-1 0,-1 1 0,1 0 0,0 0 0,0 0 0,0 0 0,0 0 0,0 0 0,-1 0 0,1 1 0,0-1 0,0 0 0,0 0 0,-1 1 0,3 0 0,-2 0 0,0 0 0,1-1 0,-1 1 0,1 0 0,-1-1 0,1 1 0,-1-1 0,1 1 0,-1-1 0,1 0 0,0 0 0,-1 1 0,1-1 0,-1 0 0,1-1 0,0 1 0,-1 0 0,1 0 0,2-1 0,-3 0 0,0-1 0,1 1 0,-1 0 0,0 0 0,0-1 0,0 1 0,0-1 0,0 1 0,0-1 0,-1 1 0,1-1 0,0 0 0,-1 1 0,1-1 0,-1 0 0,1 1 0,-1-1 0,0-3 0,4-33 0,-2-1 0,-5-63 0,0 56 0,5-57 0,-2 100 0,0 1 0,0 0 0,0 0 0,1 0 0,-1-1 0,1 1 0,0 0 0,-1 0 0,1 0 0,0 0 0,0 0 0,0 0 0,0 1 0,1-1 0,2-3 0,-3 4 0,0 0 0,0 1 0,0-1 0,0 1 0,0-1 0,0 1 0,1-1 0,-1 1 0,0 0 0,0 0 0,0-1 0,1 1 0,-1 0 0,0 0 0,0 0 0,0 0 0,1 1 0,-1-1 0,0 0 0,0 0 0,2 1 0,1 1 0,0 0 0,1 0 0,-1 1 0,0 0 0,0-1 0,0 1 0,-1 1 0,1-1 0,-1 0 0,0 1 0,1 0 0,3 7 0,1 6 0,-1 0 0,0 0 0,-2 1 0,0 0 0,-1 0 0,2 26 0,-2-19 0,1 52 0,-5-60 0,1-1 0,0 1 0,7 30 0,-8-46 0,0-1 0,0 1 0,0-1 0,0 1 0,0-1 0,0 1 0,0-1 0,0 1 0,0-1 0,1 1 0,-1-1 0,0 1 0,0-1 0,0 1 0,1-1 0,-1 0 0,0 1 0,0-1 0,1 1 0,-1-1 0,0 0 0,1 1 0,-1-1 0,1 0 0,-1 1 0,0-1 0,1 0 0,-1 0 0,1 1 0,-1-1 0,1 0 0,0 0 0,6-15 0,0-28 0,-6 24 0,0 0 0,-2 0 0,-3-27 0,3 39 0,0 1 0,-1-1 0,0 1 0,-1 0 0,1 0 0,-1 0 0,0 0 0,0 0 0,-1 1 0,0-1 0,0 1 0,0 0 0,-8-7 0,3 5 0,1-1 0,0 0 0,1 0 0,0-1 0,-7-11 0,12 18 0,1-1 0,-1 0 0,1 1 0,0-1 0,0 0 0,0 0 0,0 0 0,1 0 0,-1 0 0,1 0 0,0 0 0,0 0 0,0 0 0,0 0 0,0 0 0,0 0 0,1 0 0,0 0 0,-1 0 0,1 0 0,0 0 0,1 1 0,-1-1 0,2-3 0,7-8-273,0 0 0,1 0 0,1 1 0,25-22 0,-15 17-6553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BAC5-FA8A-47CF-B619-CF99D1D0C019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356C6-1478-40F4-AC40-8A87985CE7B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706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https://unsplash.com/photos/brown-concrete-building-xVGXbsgoMP0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652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21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032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https://mercator.elte.hu/%7Eeimg4b/webgis/agglomeracio.html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891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 dolgozat felállított hipotéziseire támaszkodva, a statisztikai neuronokon kívül szükség volt egy újabb elemzés elkészítésére, mely a későbbiekben választ ad a területi stabilitással kapcsolatos kérdésekre.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925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hu-H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 vizsgált időintervallumban a szórás értéke 2015-ben és 2016-ban érte el a legmagasabb szintet, ami arra utal, hogy ebben a két évben voltak a legjelentősebb eltérések a kerületek között, ami a területi stabilitás csökkenéséhez vezetett. A lineáris trendvonal enyhe szórás növekedést mutat, ami azt jelenti, hogy a kerületek stabilitása az idő előrehaladtával egyre – habár nem erősen (vö. R2 érték (0.0492), de csökken.</a:t>
            </a:r>
          </a:p>
          <a:p>
            <a:pPr algn="just">
              <a:lnSpc>
                <a:spcPct val="150000"/>
              </a:lnSpc>
              <a:buNone/>
            </a:pPr>
            <a:r>
              <a:rPr lang="hu-H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Ha a stabilitást a teljes vizsgált időintervallumra kerületenként elemezzük, megállapítható, hogy a legstabilabb kerületek az V., XIV. és a XVIII., míg a leginstabilabbak a VIII., XIII. és az I. kerületek voltak. Ez azt jelenti, hogy a stabil kerületek kulturális homogenitás indexe évről évre alig változott, míg az instabil kerületek esetében ingadozás figyelhető meg.</a:t>
            </a:r>
          </a:p>
          <a:p>
            <a:pPr algn="just">
              <a:lnSpc>
                <a:spcPct val="150000"/>
              </a:lnSpc>
            </a:pPr>
            <a:r>
              <a:rPr lang="hu-H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 végösszeg oszlop további elemzése lehetővé teszi azon kerületek azonosítását, amelyek leginkább illeszkednek Budapest kulturális szerkezetéhez. Azok a kerületek, melyek végösszegértéke meghaladja az 1000 pontot, meghatározó szerepet játszanak Budapest kulturális homogenitásában. Ez alapján elmondható, hogy a főváros legmarkánsabban „Budapesties” kerületei az I., II., V., VI., XII., és XXIII kerületek.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4555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hu-HU" sz="12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Az agglomeráció stabilitását vizsgálva elmondható, hogy a legstabilabb éveknek a 2011-es és a 2023-as évek mutatkoztak, míg a leginstabilabbak 2016 és 2017 voltak.</a:t>
            </a:r>
            <a:br>
              <a:rPr lang="hu-HU" sz="12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hu-HU" sz="1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 települések stabilitás trendjét vizsgálva elmondható, hogy enyhe növekedés tapasztalható az instabilitásban, azaz a stabilitás lényegében változatlan maradt a kilengések ellenére.</a:t>
            </a:r>
          </a:p>
          <a:p>
            <a:pPr>
              <a:buNone/>
            </a:pPr>
            <a:r>
              <a:rPr lang="hu-HU" sz="12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Települések szempontjából a vizsgált időintervallumban legstabilabbnak Dunakeszi, Dunaharaszti és Csömör bizonyult, míg a leginstabilabb Nagytarcsa és Budaörs voltak. Azok a települések, melyek végösszegértéke meghaladja az 1000 pontot (vö. Budapest, Budaörs, Remeteszőlős, Szigetmonostor, Budakalász, Alsónémedi, Ecser, Nagytarcsa), kiemelt szerepet játszanak az agglomeráció szerkezeti kohéziójában. Ha ezen települések </a:t>
            </a:r>
            <a:r>
              <a:rPr lang="hu-HU" sz="12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bármelyike</a:t>
            </a:r>
            <a:r>
              <a:rPr lang="hu-HU" sz="12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kikerülne az agglomerációból és helyette Budapesthez csatolnánk, az jelentős hatást gyakorolna a térség többi településére, hiszen így az agglomeráció kulturális homogenitása csökkenne, és Budapest dominanciája tovább erősödne.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7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alábbi illusztráció zöld területei mutatják azokat a településeket, melyeket integrálni lehetne Budapestbe.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597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5D4C-E675-83A1-F63F-C3AAB395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BFA9890-1E42-95F6-DACF-0EF22B639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20EC022-AA86-81E6-0D18-01D5C214B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https://unsplash.com/photos/brown-concrete-building-xVGXbsgoMP0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21727FB-1262-4AF0-3163-91C7F0813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356C6-1478-40F4-AC40-8A87985CE7B0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40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B94687-C9E9-F9C8-56A7-5E756A6FC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9494FA-BD16-9107-8C47-415E713A7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BC0585-18E2-77BF-5385-F0FAE7B6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6C6BD8-2AFF-8962-6793-49DB4B8C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89F966-9119-275D-4B82-074B8272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2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B64B96-ECB5-5D83-AC33-8EDA9FBD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B0A6DD0-AABC-9BCE-9850-F03C4061F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DB742C-7733-5B9E-9034-2136E639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05C2FB-D51F-D9CD-FD8D-3EB0DB5B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C396F1-9522-3F95-DD67-49ACBBAB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442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A888CCA-BF90-F145-F66B-A8509AD49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18BA02A-9CB4-86AF-2A44-24ABA2DD8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62EFCA-9DCD-8621-3856-F85AEF53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5A00C0C-B557-64CB-CABF-2B4C390D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8C451A-8A9E-D654-8939-046940DE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230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4A7898-D6BE-EC2B-D0C5-75539C89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5AD2BE-D5E9-CE56-140E-3E7AE7DD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F1E8B9-EA57-36ED-094D-6B73422E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7C7BE7-7C3A-5BF0-14D6-10C41992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7A9961-3E3B-BCA2-E771-C44040CA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658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2864B0-5DB0-5499-2CAE-8FEE51E2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461D459-B762-5AFE-DC52-002974542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1FBACA-DA93-D9E0-9846-F7C212E8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646D04-C64E-9504-6E8C-27B0AA5A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617116-48A8-FFF2-2F62-F9F4F6DA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05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32ADB6-438E-67B7-04A1-4CA18C9D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E9BB21-87DA-976A-98D3-DD61A5362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48E0901-08D0-342E-D337-D49571B98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6ED5E42-BC6A-04DE-0CC2-67DA23DF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7E88F4A-7B62-EB13-FF12-A37039A8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78B555-B46F-3F88-2894-5AE1C3C0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164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3A15FD-208C-E2D1-4298-EE8D04F4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553B58-5DAF-A95B-B321-093BFCB96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F9EDB0D-9A46-07C7-7813-CBFB051D7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027F715-1669-A83D-ABD8-5EAAEEC2D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4A469CE-FABC-75C0-6FE8-C3A2331AB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9F40792-FFBF-297B-826E-C0C33EA9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7E030D6-654A-1410-49A7-3738A896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F12BAAE-21FA-23DC-8E48-676FA9F2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41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E6ADB8-8B0A-EC29-DF29-068DE97E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976D58E-3646-6939-F2E1-B2343393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5CC07DF-26F5-05BE-BBE6-2D76DC33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3173D66-E47B-C810-16D2-A34FD246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39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C2E8B36-3775-74FF-5070-D0AB2719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1535E7E-9B80-B881-3287-4C6ADF69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608A60-AA45-0B2C-1C02-D066ED2C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12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4679D8-E079-A2F9-903C-04A9A9B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875B5B-2868-C58D-3A67-00A28BE55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F66B32B-4B8B-61F4-C55D-ADE77720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4728AD9-A17E-CF3E-99BD-50B2B196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74039E7-B2F7-D9B2-F66F-9C914700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C60A3D-E44F-9FAF-F2CB-F93162E6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F475C8-D566-3BD8-ADC9-0320DAA0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7C6CDEC-8CA9-962B-A21C-ED6C5E76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93CB743-1C84-CBD0-C380-1DACB2CA9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240B4A-56D6-05B0-AA7E-0153B1FC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7184AF0-BEF0-C9A0-9706-EBCE9771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E0A7D65-1A75-9586-458B-BC755109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898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ED9BFA7-F7DC-AA6D-AFE9-6CBB7132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EFCCB9-05E8-3CE4-2683-4A7B29CE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57664E-D496-BB62-6546-F74242506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CD439D-12FD-40AE-A199-A5E8F425FA2F}" type="datetimeFigureOut">
              <a:rPr lang="hu-HU" smtClean="0"/>
              <a:t>2025. 06. 02.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CC4B73-A64A-D88D-1250-E9723E631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851785-362E-5B23-604F-30F3B1462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A4B8B3-E244-420C-8D27-83C12C495E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717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odolanyi.hu/images/tartalom/File/tdk/meghivo_tdk_2025_tavasz_formazott.pdf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image" Target="../media/image7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6.png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au.my-x.hu/miau2009/index.php3?x=e0&amp;string=mezofold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E929DA0-2A85-65A7-644C-3A8D9C5B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16723"/>
          <a:stretch/>
        </p:blipFill>
        <p:spPr>
          <a:xfrm>
            <a:off x="4078357" y="0"/>
            <a:ext cx="8113643" cy="685800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D6FCD40-8F1E-4775-4385-55951A3356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191A38"/>
              </a:gs>
              <a:gs pos="0">
                <a:srgbClr val="191A38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pic>
        <p:nvPicPr>
          <p:cNvPr id="9" name="Kép 8" descr="A képen szöveg, Betűtípus, embléma, poszt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7BAB4C7-DC8E-961C-24AE-C1F757D8B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9" y="5901267"/>
            <a:ext cx="846666" cy="84666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A2B4740-E634-4FDB-1BDA-106432435D6F}"/>
              </a:ext>
            </a:extLst>
          </p:cNvPr>
          <p:cNvSpPr txBox="1"/>
          <p:nvPr/>
        </p:nvSpPr>
        <p:spPr>
          <a:xfrm>
            <a:off x="152400" y="1672167"/>
            <a:ext cx="79158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Budapesti kerületek és </a:t>
            </a:r>
          </a:p>
          <a:p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közvetlen</a:t>
            </a:r>
            <a:r>
              <a:rPr lang="hu-HU" sz="2800" b="1" noProof="0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szomszédságot jelentő települések</a:t>
            </a:r>
            <a:r>
              <a:rPr lang="hu-HU" sz="2800" b="1" noProof="0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kulturális kohéziójának</a:t>
            </a:r>
            <a:r>
              <a:rPr lang="hu-HU" sz="2800" b="1" noProof="0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automatizált</a:t>
            </a:r>
            <a:r>
              <a:rPr lang="hu-HU" sz="2800" b="1" noProof="0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mérése</a:t>
            </a:r>
            <a:r>
              <a:rPr lang="hu-HU" sz="2800" b="1" noProof="0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mesterséges intelligencia segítségével</a:t>
            </a:r>
          </a:p>
          <a:p>
            <a:endParaRPr lang="hu-HU" sz="2800" b="1" dirty="0">
              <a:solidFill>
                <a:srgbClr val="DCC575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u-HU" sz="2800" b="1" noProof="0" dirty="0">
              <a:solidFill>
                <a:srgbClr val="DCC575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u-HU" sz="2800" b="1" dirty="0">
                <a:solidFill>
                  <a:srgbClr val="DCC57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KJE / ETDK – 2025 .05.07. / Budapest</a:t>
            </a:r>
          </a:p>
          <a:p>
            <a:r>
              <a:rPr lang="hu-HU" sz="14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https://www.kodolanyi.hu/images/tartalom/File/tdk/meghivo_tdk_2025_tavasz_formazott.pdf</a:t>
            </a:r>
            <a:r>
              <a:rPr lang="hu-HU" sz="14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u-HU" sz="2800" b="1" noProof="0" dirty="0">
              <a:solidFill>
                <a:srgbClr val="DCC575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6E37457-6118-D77D-5F6F-3805D24D6427}"/>
              </a:ext>
            </a:extLst>
          </p:cNvPr>
          <p:cNvSpPr txBox="1"/>
          <p:nvPr/>
        </p:nvSpPr>
        <p:spPr>
          <a:xfrm>
            <a:off x="1883189" y="6139934"/>
            <a:ext cx="29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noProof="0" dirty="0">
                <a:solidFill>
                  <a:srgbClr val="DCC575"/>
                </a:solidFill>
              </a:rPr>
              <a:t>Váradi Dániel</a:t>
            </a:r>
          </a:p>
        </p:txBody>
      </p:sp>
    </p:spTree>
    <p:extLst>
      <p:ext uri="{BB962C8B-B14F-4D97-AF65-F5344CB8AC3E}">
        <p14:creationId xmlns:p14="http://schemas.microsoft.com/office/powerpoint/2010/main" val="158581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C3550-81E8-4447-DA28-DD63F8E4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: lekerekített 43">
            <a:extLst>
              <a:ext uri="{FF2B5EF4-FFF2-40B4-BE49-F238E27FC236}">
                <a16:creationId xmlns:a16="http://schemas.microsoft.com/office/drawing/2014/main" id="{025E8D98-B014-4D73-CCD5-545962C36348}"/>
              </a:ext>
            </a:extLst>
          </p:cNvPr>
          <p:cNvSpPr/>
          <p:nvPr/>
        </p:nvSpPr>
        <p:spPr>
          <a:xfrm>
            <a:off x="9179026" y="1847850"/>
            <a:ext cx="2855522" cy="3867149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27339B1A-47C1-4DE5-8EF4-96989F0EEA99}"/>
              </a:ext>
            </a:extLst>
          </p:cNvPr>
          <p:cNvSpPr/>
          <p:nvPr/>
        </p:nvSpPr>
        <p:spPr>
          <a:xfrm>
            <a:off x="3326871" y="1772942"/>
            <a:ext cx="5580832" cy="4186591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A5B0A554-247A-D5A2-31AC-7591F2E4D02F}"/>
              </a:ext>
            </a:extLst>
          </p:cNvPr>
          <p:cNvSpPr/>
          <p:nvPr/>
        </p:nvSpPr>
        <p:spPr>
          <a:xfrm>
            <a:off x="200026" y="1847850"/>
            <a:ext cx="2855522" cy="3867149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F740C31-CBF1-73DD-BE8B-67E3F351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31" y="-199320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Alkalmazott módszertan – Területi Stabilitás</a:t>
            </a:r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0F037699-3706-9726-F9B4-E3A32DB28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851996"/>
              </p:ext>
            </p:extLst>
          </p:nvPr>
        </p:nvGraphicFramePr>
        <p:xfrm>
          <a:off x="9252472" y="2049549"/>
          <a:ext cx="2708630" cy="347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3551249-41F9-346F-FFFA-2ABF712EE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006154"/>
              </p:ext>
            </p:extLst>
          </p:nvPr>
        </p:nvGraphicFramePr>
        <p:xfrm>
          <a:off x="384837" y="2049549"/>
          <a:ext cx="2449508" cy="3473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420D82AE-5446-74FC-85B0-3E89B4F9AEB6}"/>
              </a:ext>
            </a:extLst>
          </p:cNvPr>
          <p:cNvCxnSpPr>
            <a:cxnSpLocks/>
          </p:cNvCxnSpPr>
          <p:nvPr/>
        </p:nvCxnSpPr>
        <p:spPr>
          <a:xfrm>
            <a:off x="3177669" y="2049549"/>
            <a:ext cx="0" cy="33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Nyíl: szalag, felfelé mutató 36">
            <a:extLst>
              <a:ext uri="{FF2B5EF4-FFF2-40B4-BE49-F238E27FC236}">
                <a16:creationId xmlns:a16="http://schemas.microsoft.com/office/drawing/2014/main" id="{8ABF2AAE-EAE6-EA60-ED88-AB902231B72D}"/>
              </a:ext>
            </a:extLst>
          </p:cNvPr>
          <p:cNvSpPr/>
          <p:nvPr/>
        </p:nvSpPr>
        <p:spPr>
          <a:xfrm rot="249283">
            <a:off x="2377990" y="5729259"/>
            <a:ext cx="1355117" cy="363829"/>
          </a:xfrm>
          <a:prstGeom prst="curvedUpArrow">
            <a:avLst>
              <a:gd name="adj1" fmla="val 0"/>
              <a:gd name="adj2" fmla="val 28392"/>
              <a:gd name="adj3" fmla="val 29586"/>
            </a:avLst>
          </a:prstGeom>
          <a:solidFill>
            <a:srgbClr val="191A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solidFill>
                <a:schemeClr val="tx1"/>
              </a:solidFill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377D61E0-5673-4005-50CD-653C8A1E482E}"/>
              </a:ext>
            </a:extLst>
          </p:cNvPr>
          <p:cNvSpPr txBox="1"/>
          <p:nvPr/>
        </p:nvSpPr>
        <p:spPr>
          <a:xfrm>
            <a:off x="163633" y="1120906"/>
            <a:ext cx="289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Adatok előkészítése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D3D4B708-BFB0-9466-5650-7603C9DB21FC}"/>
              </a:ext>
            </a:extLst>
          </p:cNvPr>
          <p:cNvSpPr txBox="1"/>
          <p:nvPr/>
        </p:nvSpPr>
        <p:spPr>
          <a:xfrm>
            <a:off x="4505593" y="1120906"/>
            <a:ext cx="324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Adatstrukturálás és MI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94B2936A-B0EA-AF1F-1BA1-912E9F0531B3}"/>
              </a:ext>
            </a:extLst>
          </p:cNvPr>
          <p:cNvCxnSpPr>
            <a:cxnSpLocks/>
          </p:cNvCxnSpPr>
          <p:nvPr/>
        </p:nvCxnSpPr>
        <p:spPr>
          <a:xfrm>
            <a:off x="9054594" y="2049549"/>
            <a:ext cx="0" cy="33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CA82AEE6-BC04-016F-9756-B0D44E8510AF}"/>
              </a:ext>
            </a:extLst>
          </p:cNvPr>
          <p:cNvSpPr txBox="1"/>
          <p:nvPr/>
        </p:nvSpPr>
        <p:spPr>
          <a:xfrm>
            <a:off x="9046182" y="1122201"/>
            <a:ext cx="312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 kiértékelése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10E7A6A9-CC87-E821-003B-45F77D2A70ED}"/>
              </a:ext>
            </a:extLst>
          </p:cNvPr>
          <p:cNvSpPr txBox="1"/>
          <p:nvPr/>
        </p:nvSpPr>
        <p:spPr>
          <a:xfrm>
            <a:off x="4309700" y="6393071"/>
            <a:ext cx="415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Területi stabilitásmérés munkafolyamata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07E7A5F-7360-78B0-9E9D-1915C59FC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5860232"/>
              </p:ext>
            </p:extLst>
          </p:nvPr>
        </p:nvGraphicFramePr>
        <p:xfrm>
          <a:off x="3724635" y="1910545"/>
          <a:ext cx="4785303" cy="387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6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8C9A03D-AC29-18DF-77E2-CF3E5AB42143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cxnSp>
        <p:nvCxnSpPr>
          <p:cNvPr id="56" name="Egyenes összekötő nyíllal 55">
            <a:extLst>
              <a:ext uri="{FF2B5EF4-FFF2-40B4-BE49-F238E27FC236}">
                <a16:creationId xmlns:a16="http://schemas.microsoft.com/office/drawing/2014/main" id="{13998C8B-4767-1B38-D307-215618B55CFE}"/>
              </a:ext>
            </a:extLst>
          </p:cNvPr>
          <p:cNvCxnSpPr/>
          <p:nvPr/>
        </p:nvCxnSpPr>
        <p:spPr>
          <a:xfrm>
            <a:off x="752903" y="6333198"/>
            <a:ext cx="10477500" cy="0"/>
          </a:xfrm>
          <a:prstGeom prst="straightConnector1">
            <a:avLst/>
          </a:prstGeom>
          <a:ln w="12700">
            <a:solidFill>
              <a:srgbClr val="191A38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67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0C8DA8-4F12-0416-AEE2-BBCDAB10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Területi</a:t>
            </a:r>
            <a:r>
              <a:rPr lang="hu-HU" dirty="0"/>
              <a:t> </a:t>
            </a:r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Stabilitás legfontosabb eredményei - kerületek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F0AAD14C-A98F-0A20-3316-FB959FD24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143423"/>
              </p:ext>
            </p:extLst>
          </p:nvPr>
        </p:nvGraphicFramePr>
        <p:xfrm>
          <a:off x="274928" y="2109710"/>
          <a:ext cx="5257800" cy="340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B07CE8B-E7EC-3C6A-491D-6939C73147F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C9CEE52-A523-F594-A5B4-AD77EC89E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661" y="2109710"/>
            <a:ext cx="6436534" cy="34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EF56C1-AB27-F018-7C8D-3E204918B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Területi</a:t>
            </a:r>
            <a:r>
              <a:rPr lang="hu-HU" dirty="0"/>
              <a:t> </a:t>
            </a:r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Stabilitás legfontosabb eredményei - települések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4F64B14F-E5BF-311D-A17E-88DE08849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057358"/>
              </p:ext>
            </p:extLst>
          </p:nvPr>
        </p:nvGraphicFramePr>
        <p:xfrm>
          <a:off x="290833" y="2174999"/>
          <a:ext cx="5149267" cy="334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DFDBCE25-38A2-41E6-8B33-A5BF3D642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245" y="1989804"/>
            <a:ext cx="6738029" cy="3751240"/>
          </a:xfrm>
          <a:prstGeom prst="rect">
            <a:avLst/>
          </a:prstGeom>
        </p:spPr>
      </p:pic>
      <p:pic>
        <p:nvPicPr>
          <p:cNvPr id="7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B3356EC-0897-9F57-0AD3-C6F89A0901D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9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A928C2-6F42-9623-85E8-8F8E6644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Főbb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tanulságok és következtetések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E9C1D3-E842-CE92-4A61-D04EB361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69" y="2250224"/>
            <a:ext cx="5967108" cy="30579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1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organikusabb, </a:t>
            </a:r>
            <a:r>
              <a:rPr lang="hu-HU" sz="21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integráltabb</a:t>
            </a:r>
            <a:r>
              <a:rPr lang="hu-HU" sz="21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városrészek (pl. XIV. kerület – Zugló) időben is stabilabbak.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1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szélsőségesebb profilú kerületek (pl. VIII. – Józsefváros) nagyobb ingadozást mutatnak.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1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minden „szélsőség” instabil: pl. az V. kerület kiugróan koncentrált, mégis kiegyensúlyozott.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1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két módszer szinergiája lehetővé tette Budapest kulturális térszerkezetének objektív feltérképezését.</a:t>
            </a:r>
          </a:p>
        </p:txBody>
      </p:sp>
      <p:pic>
        <p:nvPicPr>
          <p:cNvPr id="4" name="Kép 3" descr="A képen szöveg, képernyőkép, menü, Párhuzamo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6186190-5B1F-A1E5-A36A-10BF1AA7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467" y="1690688"/>
            <a:ext cx="4681220" cy="4177030"/>
          </a:xfrm>
          <a:prstGeom prst="rect">
            <a:avLst/>
          </a:prstGeom>
        </p:spPr>
      </p:pic>
      <p:pic>
        <p:nvPicPr>
          <p:cNvPr id="5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69D840-2228-B525-AB5F-3E1223B892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5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40B117-8245-1317-849B-CDF9284B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Főbb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tanulságok és következtetések</a:t>
            </a:r>
            <a:endParaRPr lang="hu-HU" dirty="0"/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75298CF5-35D8-7DAB-B72B-E3FD0DF13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87710"/>
              </p:ext>
            </p:extLst>
          </p:nvPr>
        </p:nvGraphicFramePr>
        <p:xfrm>
          <a:off x="5321300" y="2042160"/>
          <a:ext cx="6629399" cy="1386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93551">
                  <a:extLst>
                    <a:ext uri="{9D8B030D-6E8A-4147-A177-3AD203B41FA5}">
                      <a16:colId xmlns:a16="http://schemas.microsoft.com/office/drawing/2014/main" val="2263146255"/>
                    </a:ext>
                  </a:extLst>
                </a:gridCol>
                <a:gridCol w="778403">
                  <a:extLst>
                    <a:ext uri="{9D8B030D-6E8A-4147-A177-3AD203B41FA5}">
                      <a16:colId xmlns:a16="http://schemas.microsoft.com/office/drawing/2014/main" val="3024443589"/>
                    </a:ext>
                  </a:extLst>
                </a:gridCol>
                <a:gridCol w="739483">
                  <a:extLst>
                    <a:ext uri="{9D8B030D-6E8A-4147-A177-3AD203B41FA5}">
                      <a16:colId xmlns:a16="http://schemas.microsoft.com/office/drawing/2014/main" val="3177341033"/>
                    </a:ext>
                  </a:extLst>
                </a:gridCol>
                <a:gridCol w="687589">
                  <a:extLst>
                    <a:ext uri="{9D8B030D-6E8A-4147-A177-3AD203B41FA5}">
                      <a16:colId xmlns:a16="http://schemas.microsoft.com/office/drawing/2014/main" val="4044678719"/>
                    </a:ext>
                  </a:extLst>
                </a:gridCol>
                <a:gridCol w="544882">
                  <a:extLst>
                    <a:ext uri="{9D8B030D-6E8A-4147-A177-3AD203B41FA5}">
                      <a16:colId xmlns:a16="http://schemas.microsoft.com/office/drawing/2014/main" val="243383919"/>
                    </a:ext>
                  </a:extLst>
                </a:gridCol>
                <a:gridCol w="531909">
                  <a:extLst>
                    <a:ext uri="{9D8B030D-6E8A-4147-A177-3AD203B41FA5}">
                      <a16:colId xmlns:a16="http://schemas.microsoft.com/office/drawing/2014/main" val="761322932"/>
                    </a:ext>
                  </a:extLst>
                </a:gridCol>
                <a:gridCol w="752456">
                  <a:extLst>
                    <a:ext uri="{9D8B030D-6E8A-4147-A177-3AD203B41FA5}">
                      <a16:colId xmlns:a16="http://schemas.microsoft.com/office/drawing/2014/main" val="966689228"/>
                    </a:ext>
                  </a:extLst>
                </a:gridCol>
                <a:gridCol w="726510">
                  <a:extLst>
                    <a:ext uri="{9D8B030D-6E8A-4147-A177-3AD203B41FA5}">
                      <a16:colId xmlns:a16="http://schemas.microsoft.com/office/drawing/2014/main" val="2570947774"/>
                    </a:ext>
                  </a:extLst>
                </a:gridCol>
                <a:gridCol w="674616">
                  <a:extLst>
                    <a:ext uri="{9D8B030D-6E8A-4147-A177-3AD203B41FA5}">
                      <a16:colId xmlns:a16="http://schemas.microsoft.com/office/drawing/2014/main" val="1982930042"/>
                    </a:ext>
                  </a:extLst>
                </a:gridCol>
              </a:tblGrid>
              <a:tr h="19812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hu-HU" sz="1200" b="1" u="none" strike="noStrike" dirty="0">
                          <a:effectLst/>
                        </a:rPr>
                        <a:t>Organikus fejlődésű területek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80051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Terület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Statisztikai Neuron Rangsor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Végösszeg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Területi Stabilitás Szórás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Statisztikai Neuron Rangsor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Területi Stabilitás Végösszeg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Szórás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32982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Dunakeszi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22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953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30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III.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19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932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23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69586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Üröm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23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972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61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 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IV.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974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 dirty="0">
                          <a:effectLst/>
                        </a:rPr>
                        <a:t>32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5827"/>
                  </a:ext>
                </a:extLst>
              </a:tr>
            </a:tbl>
          </a:graphicData>
        </a:graphic>
      </p:graphicFrame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AFDA6E2F-FD9B-FC19-70BD-5E8DDD1D9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598477"/>
              </p:ext>
            </p:extLst>
          </p:nvPr>
        </p:nvGraphicFramePr>
        <p:xfrm>
          <a:off x="5321300" y="4211638"/>
          <a:ext cx="6629400" cy="1584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7493094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4645674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57365044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22595397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238872996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424063223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42252606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3681485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99124443"/>
                    </a:ext>
                  </a:extLst>
                </a:gridCol>
              </a:tblGrid>
              <a:tr h="19812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hu-HU" sz="1200" b="1" u="none" strike="noStrike" dirty="0">
                          <a:effectLst/>
                        </a:rPr>
                        <a:t>Vákuum hatás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503645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Statisztikai Neuron Rangsor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Végösszeg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Szórás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Statisztikai Neuron Rangsor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Végösszeg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Területi Stabilitás Szórás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2005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Remeteszőlős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1131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71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II.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1006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02107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Nagytarcsa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1048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87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XVII.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986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40396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Pécel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24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951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u="none" strike="noStrike">
                          <a:effectLst/>
                        </a:rPr>
                        <a:t>37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 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603137"/>
                  </a:ext>
                </a:extLst>
              </a:tr>
            </a:tbl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8BFF014F-0CBA-262B-6BC6-ADC99EC04E70}"/>
              </a:ext>
            </a:extLst>
          </p:cNvPr>
          <p:cNvSpPr txBox="1"/>
          <p:nvPr/>
        </p:nvSpPr>
        <p:spPr>
          <a:xfrm>
            <a:off x="529695" y="2042160"/>
            <a:ext cx="4375581" cy="353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agglomerációban jól elkülöníthetők a Budapesthez szervesen kapcsolódó, azaz Budapesttel organikusan fejlődő (pl. Üröm, Dunakeszi) és az attól kulturálisan független (pl. Szigetmonostor, Solymár) települések.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Azonosíthatóvá vált továbbá a „vákuumhatás” is, amelyben a fővárosból kiköltözők Budapesties életformát alakítanak ki az agglomerációs célterületeken (pl. Pécel, Nagytarcsa, Remeteszőlős).</a:t>
            </a:r>
          </a:p>
        </p:txBody>
      </p:sp>
      <p:pic>
        <p:nvPicPr>
          <p:cNvPr id="14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3A69D5E-323B-55B3-A670-0A0F9955FF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CD6571-A341-FC28-D836-2D0C11E9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38" y="2632488"/>
            <a:ext cx="4183371" cy="1325563"/>
          </a:xfrm>
        </p:spPr>
        <p:txBody>
          <a:bodyPr/>
          <a:lstStyle/>
          <a:p>
            <a:r>
              <a:rPr lang="hu-HU" noProof="0" dirty="0"/>
              <a:t>Lehetséges új Budapest térkép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D8E752B-F29C-3B04-A2CD-3CDB63D4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09" b="14792"/>
          <a:stretch/>
        </p:blipFill>
        <p:spPr>
          <a:xfrm>
            <a:off x="4517158" y="544009"/>
            <a:ext cx="7311834" cy="6205408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6822292-37C7-37C8-8413-BB806CBE174B}"/>
              </a:ext>
            </a:extLst>
          </p:cNvPr>
          <p:cNvSpPr/>
          <p:nvPr/>
        </p:nvSpPr>
        <p:spPr>
          <a:xfrm>
            <a:off x="4523238" y="570241"/>
            <a:ext cx="7319558" cy="6157404"/>
          </a:xfrm>
          <a:prstGeom prst="rect">
            <a:avLst/>
          </a:prstGeom>
          <a:solidFill>
            <a:schemeClr val="tx1">
              <a:lumMod val="75000"/>
              <a:lumOff val="25000"/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7DA1EE65-5733-355B-71E3-D2C54D3D78F3}"/>
              </a:ext>
            </a:extLst>
          </p:cNvPr>
          <p:cNvSpPr/>
          <p:nvPr/>
        </p:nvSpPr>
        <p:spPr>
          <a:xfrm>
            <a:off x="6246163" y="1966890"/>
            <a:ext cx="1158999" cy="1462110"/>
          </a:xfrm>
          <a:custGeom>
            <a:avLst/>
            <a:gdLst>
              <a:gd name="connsiteX0" fmla="*/ 939800 w 1447800"/>
              <a:gd name="connsiteY0" fmla="*/ 1687285 h 1687285"/>
              <a:gd name="connsiteX1" fmla="*/ 859971 w 1447800"/>
              <a:gd name="connsiteY1" fmla="*/ 1676400 h 1687285"/>
              <a:gd name="connsiteX2" fmla="*/ 787400 w 1447800"/>
              <a:gd name="connsiteY2" fmla="*/ 1654628 h 1687285"/>
              <a:gd name="connsiteX3" fmla="*/ 740228 w 1447800"/>
              <a:gd name="connsiteY3" fmla="*/ 1625600 h 1687285"/>
              <a:gd name="connsiteX4" fmla="*/ 678543 w 1447800"/>
              <a:gd name="connsiteY4" fmla="*/ 1621971 h 1687285"/>
              <a:gd name="connsiteX5" fmla="*/ 620486 w 1447800"/>
              <a:gd name="connsiteY5" fmla="*/ 1640114 h 1687285"/>
              <a:gd name="connsiteX6" fmla="*/ 595086 w 1447800"/>
              <a:gd name="connsiteY6" fmla="*/ 1640114 h 1687285"/>
              <a:gd name="connsiteX7" fmla="*/ 576943 w 1447800"/>
              <a:gd name="connsiteY7" fmla="*/ 1578428 h 1687285"/>
              <a:gd name="connsiteX8" fmla="*/ 555171 w 1447800"/>
              <a:gd name="connsiteY8" fmla="*/ 1491343 h 1687285"/>
              <a:gd name="connsiteX9" fmla="*/ 526143 w 1447800"/>
              <a:gd name="connsiteY9" fmla="*/ 1455057 h 1687285"/>
              <a:gd name="connsiteX10" fmla="*/ 457200 w 1447800"/>
              <a:gd name="connsiteY10" fmla="*/ 1433285 h 1687285"/>
              <a:gd name="connsiteX11" fmla="*/ 428171 w 1447800"/>
              <a:gd name="connsiteY11" fmla="*/ 1415143 h 1687285"/>
              <a:gd name="connsiteX12" fmla="*/ 489857 w 1447800"/>
              <a:gd name="connsiteY12" fmla="*/ 1378857 h 1687285"/>
              <a:gd name="connsiteX13" fmla="*/ 439057 w 1447800"/>
              <a:gd name="connsiteY13" fmla="*/ 1299028 h 1687285"/>
              <a:gd name="connsiteX14" fmla="*/ 388257 w 1447800"/>
              <a:gd name="connsiteY14" fmla="*/ 1237343 h 1687285"/>
              <a:gd name="connsiteX15" fmla="*/ 413657 w 1447800"/>
              <a:gd name="connsiteY15" fmla="*/ 1193800 h 1687285"/>
              <a:gd name="connsiteX16" fmla="*/ 384628 w 1447800"/>
              <a:gd name="connsiteY16" fmla="*/ 1175657 h 1687285"/>
              <a:gd name="connsiteX17" fmla="*/ 377371 w 1447800"/>
              <a:gd name="connsiteY17" fmla="*/ 1110343 h 1687285"/>
              <a:gd name="connsiteX18" fmla="*/ 322943 w 1447800"/>
              <a:gd name="connsiteY18" fmla="*/ 1150257 h 1687285"/>
              <a:gd name="connsiteX19" fmla="*/ 239486 w 1447800"/>
              <a:gd name="connsiteY19" fmla="*/ 983343 h 1687285"/>
              <a:gd name="connsiteX20" fmla="*/ 217714 w 1447800"/>
              <a:gd name="connsiteY20" fmla="*/ 918028 h 1687285"/>
              <a:gd name="connsiteX21" fmla="*/ 101600 w 1447800"/>
              <a:gd name="connsiteY21" fmla="*/ 812800 h 1687285"/>
              <a:gd name="connsiteX22" fmla="*/ 21771 w 1447800"/>
              <a:gd name="connsiteY22" fmla="*/ 740228 h 1687285"/>
              <a:gd name="connsiteX23" fmla="*/ 0 w 1447800"/>
              <a:gd name="connsiteY23" fmla="*/ 736600 h 1687285"/>
              <a:gd name="connsiteX24" fmla="*/ 72571 w 1447800"/>
              <a:gd name="connsiteY24" fmla="*/ 620485 h 1687285"/>
              <a:gd name="connsiteX25" fmla="*/ 119743 w 1447800"/>
              <a:gd name="connsiteY25" fmla="*/ 576943 h 1687285"/>
              <a:gd name="connsiteX26" fmla="*/ 112486 w 1447800"/>
              <a:gd name="connsiteY26" fmla="*/ 540657 h 1687285"/>
              <a:gd name="connsiteX27" fmla="*/ 14514 w 1447800"/>
              <a:gd name="connsiteY27" fmla="*/ 504371 h 1687285"/>
              <a:gd name="connsiteX28" fmla="*/ 90714 w 1447800"/>
              <a:gd name="connsiteY28" fmla="*/ 446314 h 1687285"/>
              <a:gd name="connsiteX29" fmla="*/ 257628 w 1447800"/>
              <a:gd name="connsiteY29" fmla="*/ 555171 h 1687285"/>
              <a:gd name="connsiteX30" fmla="*/ 308428 w 1447800"/>
              <a:gd name="connsiteY30" fmla="*/ 489857 h 1687285"/>
              <a:gd name="connsiteX31" fmla="*/ 344714 w 1447800"/>
              <a:gd name="connsiteY31" fmla="*/ 537028 h 1687285"/>
              <a:gd name="connsiteX32" fmla="*/ 399143 w 1447800"/>
              <a:gd name="connsiteY32" fmla="*/ 537028 h 1687285"/>
              <a:gd name="connsiteX33" fmla="*/ 526143 w 1447800"/>
              <a:gd name="connsiteY33" fmla="*/ 482600 h 1687285"/>
              <a:gd name="connsiteX34" fmla="*/ 627743 w 1447800"/>
              <a:gd name="connsiteY34" fmla="*/ 460828 h 1687285"/>
              <a:gd name="connsiteX35" fmla="*/ 707571 w 1447800"/>
              <a:gd name="connsiteY35" fmla="*/ 446314 h 1687285"/>
              <a:gd name="connsiteX36" fmla="*/ 794657 w 1447800"/>
              <a:gd name="connsiteY36" fmla="*/ 446314 h 1687285"/>
              <a:gd name="connsiteX37" fmla="*/ 845457 w 1447800"/>
              <a:gd name="connsiteY37" fmla="*/ 475343 h 1687285"/>
              <a:gd name="connsiteX38" fmla="*/ 838200 w 1447800"/>
              <a:gd name="connsiteY38" fmla="*/ 359228 h 1687285"/>
              <a:gd name="connsiteX39" fmla="*/ 801914 w 1447800"/>
              <a:gd name="connsiteY39" fmla="*/ 261257 h 1687285"/>
              <a:gd name="connsiteX40" fmla="*/ 769257 w 1447800"/>
              <a:gd name="connsiteY40" fmla="*/ 199571 h 1687285"/>
              <a:gd name="connsiteX41" fmla="*/ 729343 w 1447800"/>
              <a:gd name="connsiteY41" fmla="*/ 141514 h 1687285"/>
              <a:gd name="connsiteX42" fmla="*/ 700314 w 1447800"/>
              <a:gd name="connsiteY42" fmla="*/ 101600 h 1687285"/>
              <a:gd name="connsiteX43" fmla="*/ 772886 w 1447800"/>
              <a:gd name="connsiteY43" fmla="*/ 79828 h 1687285"/>
              <a:gd name="connsiteX44" fmla="*/ 830943 w 1447800"/>
              <a:gd name="connsiteY44" fmla="*/ 65314 h 1687285"/>
              <a:gd name="connsiteX45" fmla="*/ 878114 w 1447800"/>
              <a:gd name="connsiteY45" fmla="*/ 10885 h 1687285"/>
              <a:gd name="connsiteX46" fmla="*/ 961571 w 1447800"/>
              <a:gd name="connsiteY46" fmla="*/ 0 h 1687285"/>
              <a:gd name="connsiteX47" fmla="*/ 1081314 w 1447800"/>
              <a:gd name="connsiteY47" fmla="*/ 7257 h 1687285"/>
              <a:gd name="connsiteX48" fmla="*/ 1121228 w 1447800"/>
              <a:gd name="connsiteY48" fmla="*/ 10885 h 1687285"/>
              <a:gd name="connsiteX49" fmla="*/ 1222828 w 1447800"/>
              <a:gd name="connsiteY49" fmla="*/ 10885 h 1687285"/>
              <a:gd name="connsiteX50" fmla="*/ 1324428 w 1447800"/>
              <a:gd name="connsiteY50" fmla="*/ 29028 h 1687285"/>
              <a:gd name="connsiteX51" fmla="*/ 1418771 w 1447800"/>
              <a:gd name="connsiteY51" fmla="*/ 65314 h 1687285"/>
              <a:gd name="connsiteX52" fmla="*/ 1447800 w 1447800"/>
              <a:gd name="connsiteY52" fmla="*/ 65314 h 1687285"/>
              <a:gd name="connsiteX53" fmla="*/ 1393371 w 1447800"/>
              <a:gd name="connsiteY53" fmla="*/ 170543 h 1687285"/>
              <a:gd name="connsiteX54" fmla="*/ 1378857 w 1447800"/>
              <a:gd name="connsiteY54" fmla="*/ 264885 h 1687285"/>
              <a:gd name="connsiteX55" fmla="*/ 1386114 w 1447800"/>
              <a:gd name="connsiteY55" fmla="*/ 381000 h 1687285"/>
              <a:gd name="connsiteX56" fmla="*/ 1389743 w 1447800"/>
              <a:gd name="connsiteY56" fmla="*/ 431800 h 1687285"/>
              <a:gd name="connsiteX57" fmla="*/ 1317171 w 1447800"/>
              <a:gd name="connsiteY57" fmla="*/ 787400 h 1687285"/>
              <a:gd name="connsiteX58" fmla="*/ 1328057 w 1447800"/>
              <a:gd name="connsiteY58" fmla="*/ 943428 h 1687285"/>
              <a:gd name="connsiteX59" fmla="*/ 1248228 w 1447800"/>
              <a:gd name="connsiteY59" fmla="*/ 1150257 h 1687285"/>
              <a:gd name="connsiteX60" fmla="*/ 1146628 w 1447800"/>
              <a:gd name="connsiteY60" fmla="*/ 1418771 h 1687285"/>
              <a:gd name="connsiteX61" fmla="*/ 1074057 w 1447800"/>
              <a:gd name="connsiteY61" fmla="*/ 1494971 h 1687285"/>
              <a:gd name="connsiteX62" fmla="*/ 939800 w 1447800"/>
              <a:gd name="connsiteY62" fmla="*/ 1687285 h 168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47800" h="1687285">
                <a:moveTo>
                  <a:pt x="939800" y="1687285"/>
                </a:moveTo>
                <a:lnTo>
                  <a:pt x="859971" y="1676400"/>
                </a:lnTo>
                <a:lnTo>
                  <a:pt x="787400" y="1654628"/>
                </a:lnTo>
                <a:lnTo>
                  <a:pt x="740228" y="1625600"/>
                </a:lnTo>
                <a:lnTo>
                  <a:pt x="678543" y="1621971"/>
                </a:lnTo>
                <a:lnTo>
                  <a:pt x="620486" y="1640114"/>
                </a:lnTo>
                <a:lnTo>
                  <a:pt x="595086" y="1640114"/>
                </a:lnTo>
                <a:lnTo>
                  <a:pt x="576943" y="1578428"/>
                </a:lnTo>
                <a:lnTo>
                  <a:pt x="555171" y="1491343"/>
                </a:lnTo>
                <a:lnTo>
                  <a:pt x="526143" y="1455057"/>
                </a:lnTo>
                <a:lnTo>
                  <a:pt x="457200" y="1433285"/>
                </a:lnTo>
                <a:lnTo>
                  <a:pt x="428171" y="1415143"/>
                </a:lnTo>
                <a:lnTo>
                  <a:pt x="489857" y="1378857"/>
                </a:lnTo>
                <a:lnTo>
                  <a:pt x="439057" y="1299028"/>
                </a:lnTo>
                <a:lnTo>
                  <a:pt x="388257" y="1237343"/>
                </a:lnTo>
                <a:lnTo>
                  <a:pt x="413657" y="1193800"/>
                </a:lnTo>
                <a:lnTo>
                  <a:pt x="384628" y="1175657"/>
                </a:lnTo>
                <a:lnTo>
                  <a:pt x="377371" y="1110343"/>
                </a:lnTo>
                <a:lnTo>
                  <a:pt x="322943" y="1150257"/>
                </a:lnTo>
                <a:lnTo>
                  <a:pt x="239486" y="983343"/>
                </a:lnTo>
                <a:lnTo>
                  <a:pt x="217714" y="918028"/>
                </a:lnTo>
                <a:lnTo>
                  <a:pt x="101600" y="812800"/>
                </a:lnTo>
                <a:lnTo>
                  <a:pt x="21771" y="740228"/>
                </a:lnTo>
                <a:lnTo>
                  <a:pt x="0" y="736600"/>
                </a:lnTo>
                <a:lnTo>
                  <a:pt x="72571" y="620485"/>
                </a:lnTo>
                <a:lnTo>
                  <a:pt x="119743" y="576943"/>
                </a:lnTo>
                <a:lnTo>
                  <a:pt x="112486" y="540657"/>
                </a:lnTo>
                <a:lnTo>
                  <a:pt x="14514" y="504371"/>
                </a:lnTo>
                <a:lnTo>
                  <a:pt x="90714" y="446314"/>
                </a:lnTo>
                <a:lnTo>
                  <a:pt x="257628" y="555171"/>
                </a:lnTo>
                <a:lnTo>
                  <a:pt x="308428" y="489857"/>
                </a:lnTo>
                <a:lnTo>
                  <a:pt x="344714" y="537028"/>
                </a:lnTo>
                <a:lnTo>
                  <a:pt x="399143" y="537028"/>
                </a:lnTo>
                <a:lnTo>
                  <a:pt x="526143" y="482600"/>
                </a:lnTo>
                <a:lnTo>
                  <a:pt x="627743" y="460828"/>
                </a:lnTo>
                <a:lnTo>
                  <a:pt x="707571" y="446314"/>
                </a:lnTo>
                <a:lnTo>
                  <a:pt x="794657" y="446314"/>
                </a:lnTo>
                <a:lnTo>
                  <a:pt x="845457" y="475343"/>
                </a:lnTo>
                <a:lnTo>
                  <a:pt x="838200" y="359228"/>
                </a:lnTo>
                <a:lnTo>
                  <a:pt x="801914" y="261257"/>
                </a:lnTo>
                <a:lnTo>
                  <a:pt x="769257" y="199571"/>
                </a:lnTo>
                <a:lnTo>
                  <a:pt x="729343" y="141514"/>
                </a:lnTo>
                <a:lnTo>
                  <a:pt x="700314" y="101600"/>
                </a:lnTo>
                <a:lnTo>
                  <a:pt x="772886" y="79828"/>
                </a:lnTo>
                <a:lnTo>
                  <a:pt x="830943" y="65314"/>
                </a:lnTo>
                <a:lnTo>
                  <a:pt x="878114" y="10885"/>
                </a:lnTo>
                <a:lnTo>
                  <a:pt x="961571" y="0"/>
                </a:lnTo>
                <a:lnTo>
                  <a:pt x="1081314" y="7257"/>
                </a:lnTo>
                <a:lnTo>
                  <a:pt x="1121228" y="10885"/>
                </a:lnTo>
                <a:lnTo>
                  <a:pt x="1222828" y="10885"/>
                </a:lnTo>
                <a:lnTo>
                  <a:pt x="1324428" y="29028"/>
                </a:lnTo>
                <a:lnTo>
                  <a:pt x="1418771" y="65314"/>
                </a:lnTo>
                <a:lnTo>
                  <a:pt x="1447800" y="65314"/>
                </a:lnTo>
                <a:lnTo>
                  <a:pt x="1393371" y="170543"/>
                </a:lnTo>
                <a:lnTo>
                  <a:pt x="1378857" y="264885"/>
                </a:lnTo>
                <a:lnTo>
                  <a:pt x="1386114" y="381000"/>
                </a:lnTo>
                <a:lnTo>
                  <a:pt x="1389743" y="431800"/>
                </a:lnTo>
                <a:lnTo>
                  <a:pt x="1317171" y="787400"/>
                </a:lnTo>
                <a:lnTo>
                  <a:pt x="1328057" y="943428"/>
                </a:lnTo>
                <a:lnTo>
                  <a:pt x="1248228" y="1150257"/>
                </a:lnTo>
                <a:lnTo>
                  <a:pt x="1146628" y="1418771"/>
                </a:lnTo>
                <a:lnTo>
                  <a:pt x="1074057" y="1494971"/>
                </a:lnTo>
                <a:lnTo>
                  <a:pt x="939800" y="168728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2621112A-27E7-AA19-E133-5F8003D5AE67}"/>
              </a:ext>
            </a:extLst>
          </p:cNvPr>
          <p:cNvSpPr/>
          <p:nvPr/>
        </p:nvSpPr>
        <p:spPr>
          <a:xfrm>
            <a:off x="6336402" y="1966891"/>
            <a:ext cx="591523" cy="545760"/>
          </a:xfrm>
          <a:custGeom>
            <a:avLst/>
            <a:gdLst>
              <a:gd name="connsiteX0" fmla="*/ 0 w 245533"/>
              <a:gd name="connsiteY0" fmla="*/ 203200 h 254000"/>
              <a:gd name="connsiteX1" fmla="*/ 47978 w 245533"/>
              <a:gd name="connsiteY1" fmla="*/ 180622 h 254000"/>
              <a:gd name="connsiteX2" fmla="*/ 67733 w 245533"/>
              <a:gd name="connsiteY2" fmla="*/ 143933 h 254000"/>
              <a:gd name="connsiteX3" fmla="*/ 84667 w 245533"/>
              <a:gd name="connsiteY3" fmla="*/ 95956 h 254000"/>
              <a:gd name="connsiteX4" fmla="*/ 67733 w 245533"/>
              <a:gd name="connsiteY4" fmla="*/ 81844 h 254000"/>
              <a:gd name="connsiteX5" fmla="*/ 90311 w 245533"/>
              <a:gd name="connsiteY5" fmla="*/ 11289 h 254000"/>
              <a:gd name="connsiteX6" fmla="*/ 129822 w 245533"/>
              <a:gd name="connsiteY6" fmla="*/ 0 h 254000"/>
              <a:gd name="connsiteX7" fmla="*/ 206022 w 245533"/>
              <a:gd name="connsiteY7" fmla="*/ 2822 h 254000"/>
              <a:gd name="connsiteX8" fmla="*/ 225778 w 245533"/>
              <a:gd name="connsiteY8" fmla="*/ 33867 h 254000"/>
              <a:gd name="connsiteX9" fmla="*/ 197556 w 245533"/>
              <a:gd name="connsiteY9" fmla="*/ 70556 h 254000"/>
              <a:gd name="connsiteX10" fmla="*/ 245533 w 245533"/>
              <a:gd name="connsiteY10" fmla="*/ 214489 h 254000"/>
              <a:gd name="connsiteX11" fmla="*/ 197556 w 245533"/>
              <a:gd name="connsiteY11" fmla="*/ 211667 h 254000"/>
              <a:gd name="connsiteX12" fmla="*/ 146756 w 245533"/>
              <a:gd name="connsiteY12" fmla="*/ 211667 h 254000"/>
              <a:gd name="connsiteX13" fmla="*/ 67733 w 245533"/>
              <a:gd name="connsiteY13" fmla="*/ 251178 h 254000"/>
              <a:gd name="connsiteX14" fmla="*/ 42333 w 245533"/>
              <a:gd name="connsiteY14" fmla="*/ 254000 h 254000"/>
              <a:gd name="connsiteX15" fmla="*/ 0 w 245533"/>
              <a:gd name="connsiteY15" fmla="*/ 2032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533" h="254000">
                <a:moveTo>
                  <a:pt x="0" y="203200"/>
                </a:moveTo>
                <a:lnTo>
                  <a:pt x="47978" y="180622"/>
                </a:lnTo>
                <a:lnTo>
                  <a:pt x="67733" y="143933"/>
                </a:lnTo>
                <a:lnTo>
                  <a:pt x="84667" y="95956"/>
                </a:lnTo>
                <a:lnTo>
                  <a:pt x="67733" y="81844"/>
                </a:lnTo>
                <a:lnTo>
                  <a:pt x="90311" y="11289"/>
                </a:lnTo>
                <a:lnTo>
                  <a:pt x="129822" y="0"/>
                </a:lnTo>
                <a:lnTo>
                  <a:pt x="206022" y="2822"/>
                </a:lnTo>
                <a:lnTo>
                  <a:pt x="225778" y="33867"/>
                </a:lnTo>
                <a:lnTo>
                  <a:pt x="197556" y="70556"/>
                </a:lnTo>
                <a:lnTo>
                  <a:pt x="245533" y="214489"/>
                </a:lnTo>
                <a:lnTo>
                  <a:pt x="197556" y="211667"/>
                </a:lnTo>
                <a:lnTo>
                  <a:pt x="146756" y="211667"/>
                </a:lnTo>
                <a:lnTo>
                  <a:pt x="67733" y="251178"/>
                </a:lnTo>
                <a:lnTo>
                  <a:pt x="42333" y="254000"/>
                </a:lnTo>
                <a:lnTo>
                  <a:pt x="0" y="203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24DDA1DB-B6E0-1303-14ED-DB2986157EAB}"/>
              </a:ext>
            </a:extLst>
          </p:cNvPr>
          <p:cNvSpPr/>
          <p:nvPr/>
        </p:nvSpPr>
        <p:spPr>
          <a:xfrm>
            <a:off x="7285252" y="1887594"/>
            <a:ext cx="726362" cy="1250114"/>
          </a:xfrm>
          <a:custGeom>
            <a:avLst/>
            <a:gdLst>
              <a:gd name="connsiteX0" fmla="*/ 65315 w 820057"/>
              <a:gd name="connsiteY0" fmla="*/ 471714 h 1444171"/>
              <a:gd name="connsiteX1" fmla="*/ 116115 w 820057"/>
              <a:gd name="connsiteY1" fmla="*/ 471714 h 1444171"/>
              <a:gd name="connsiteX2" fmla="*/ 141515 w 820057"/>
              <a:gd name="connsiteY2" fmla="*/ 410028 h 1444171"/>
              <a:gd name="connsiteX3" fmla="*/ 224972 w 820057"/>
              <a:gd name="connsiteY3" fmla="*/ 283028 h 1444171"/>
              <a:gd name="connsiteX4" fmla="*/ 261257 w 820057"/>
              <a:gd name="connsiteY4" fmla="*/ 192314 h 1444171"/>
              <a:gd name="connsiteX5" fmla="*/ 384629 w 820057"/>
              <a:gd name="connsiteY5" fmla="*/ 72571 h 1444171"/>
              <a:gd name="connsiteX6" fmla="*/ 453572 w 820057"/>
              <a:gd name="connsiteY6" fmla="*/ 0 h 1444171"/>
              <a:gd name="connsiteX7" fmla="*/ 584200 w 820057"/>
              <a:gd name="connsiteY7" fmla="*/ 29028 h 1444171"/>
              <a:gd name="connsiteX8" fmla="*/ 584200 w 820057"/>
              <a:gd name="connsiteY8" fmla="*/ 112486 h 1444171"/>
              <a:gd name="connsiteX9" fmla="*/ 613229 w 820057"/>
              <a:gd name="connsiteY9" fmla="*/ 130628 h 1444171"/>
              <a:gd name="connsiteX10" fmla="*/ 714829 w 820057"/>
              <a:gd name="connsiteY10" fmla="*/ 181428 h 1444171"/>
              <a:gd name="connsiteX11" fmla="*/ 820057 w 820057"/>
              <a:gd name="connsiteY11" fmla="*/ 264886 h 1444171"/>
              <a:gd name="connsiteX12" fmla="*/ 772886 w 820057"/>
              <a:gd name="connsiteY12" fmla="*/ 420914 h 1444171"/>
              <a:gd name="connsiteX13" fmla="*/ 783772 w 820057"/>
              <a:gd name="connsiteY13" fmla="*/ 482600 h 1444171"/>
              <a:gd name="connsiteX14" fmla="*/ 758372 w 820057"/>
              <a:gd name="connsiteY14" fmla="*/ 537028 h 1444171"/>
              <a:gd name="connsiteX15" fmla="*/ 729343 w 820057"/>
              <a:gd name="connsiteY15" fmla="*/ 685800 h 1444171"/>
              <a:gd name="connsiteX16" fmla="*/ 660400 w 820057"/>
              <a:gd name="connsiteY16" fmla="*/ 892628 h 1444171"/>
              <a:gd name="connsiteX17" fmla="*/ 605972 w 820057"/>
              <a:gd name="connsiteY17" fmla="*/ 1103086 h 1444171"/>
              <a:gd name="connsiteX18" fmla="*/ 551543 w 820057"/>
              <a:gd name="connsiteY18" fmla="*/ 1320800 h 1444171"/>
              <a:gd name="connsiteX19" fmla="*/ 515257 w 820057"/>
              <a:gd name="connsiteY19" fmla="*/ 1444171 h 1444171"/>
              <a:gd name="connsiteX20" fmla="*/ 424543 w 820057"/>
              <a:gd name="connsiteY20" fmla="*/ 1360714 h 1444171"/>
              <a:gd name="connsiteX21" fmla="*/ 275772 w 820057"/>
              <a:gd name="connsiteY21" fmla="*/ 1182914 h 1444171"/>
              <a:gd name="connsiteX22" fmla="*/ 246743 w 820057"/>
              <a:gd name="connsiteY22" fmla="*/ 1197428 h 1444171"/>
              <a:gd name="connsiteX23" fmla="*/ 163286 w 820057"/>
              <a:gd name="connsiteY23" fmla="*/ 1070428 h 1444171"/>
              <a:gd name="connsiteX24" fmla="*/ 79829 w 820057"/>
              <a:gd name="connsiteY24" fmla="*/ 1026886 h 1444171"/>
              <a:gd name="connsiteX25" fmla="*/ 0 w 820057"/>
              <a:gd name="connsiteY25" fmla="*/ 1008743 h 1444171"/>
              <a:gd name="connsiteX26" fmla="*/ 3629 w 820057"/>
              <a:gd name="connsiteY26" fmla="*/ 791028 h 1444171"/>
              <a:gd name="connsiteX27" fmla="*/ 50800 w 820057"/>
              <a:gd name="connsiteY27" fmla="*/ 540657 h 1444171"/>
              <a:gd name="connsiteX28" fmla="*/ 65315 w 820057"/>
              <a:gd name="connsiteY28" fmla="*/ 471714 h 144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0057" h="1444171">
                <a:moveTo>
                  <a:pt x="65315" y="471714"/>
                </a:moveTo>
                <a:lnTo>
                  <a:pt x="116115" y="471714"/>
                </a:lnTo>
                <a:lnTo>
                  <a:pt x="141515" y="410028"/>
                </a:lnTo>
                <a:lnTo>
                  <a:pt x="224972" y="283028"/>
                </a:lnTo>
                <a:lnTo>
                  <a:pt x="261257" y="192314"/>
                </a:lnTo>
                <a:lnTo>
                  <a:pt x="384629" y="72571"/>
                </a:lnTo>
                <a:lnTo>
                  <a:pt x="453572" y="0"/>
                </a:lnTo>
                <a:lnTo>
                  <a:pt x="584200" y="29028"/>
                </a:lnTo>
                <a:lnTo>
                  <a:pt x="584200" y="112486"/>
                </a:lnTo>
                <a:lnTo>
                  <a:pt x="613229" y="130628"/>
                </a:lnTo>
                <a:lnTo>
                  <a:pt x="714829" y="181428"/>
                </a:lnTo>
                <a:lnTo>
                  <a:pt x="820057" y="264886"/>
                </a:lnTo>
                <a:lnTo>
                  <a:pt x="772886" y="420914"/>
                </a:lnTo>
                <a:lnTo>
                  <a:pt x="783772" y="482600"/>
                </a:lnTo>
                <a:lnTo>
                  <a:pt x="758372" y="537028"/>
                </a:lnTo>
                <a:lnTo>
                  <a:pt x="729343" y="685800"/>
                </a:lnTo>
                <a:lnTo>
                  <a:pt x="660400" y="892628"/>
                </a:lnTo>
                <a:lnTo>
                  <a:pt x="605972" y="1103086"/>
                </a:lnTo>
                <a:lnTo>
                  <a:pt x="551543" y="1320800"/>
                </a:lnTo>
                <a:lnTo>
                  <a:pt x="515257" y="1444171"/>
                </a:lnTo>
                <a:lnTo>
                  <a:pt x="424543" y="1360714"/>
                </a:lnTo>
                <a:lnTo>
                  <a:pt x="275772" y="1182914"/>
                </a:lnTo>
                <a:lnTo>
                  <a:pt x="246743" y="1197428"/>
                </a:lnTo>
                <a:lnTo>
                  <a:pt x="163286" y="1070428"/>
                </a:lnTo>
                <a:lnTo>
                  <a:pt x="79829" y="1026886"/>
                </a:lnTo>
                <a:lnTo>
                  <a:pt x="0" y="1008743"/>
                </a:lnTo>
                <a:cubicBezTo>
                  <a:pt x="1210" y="936171"/>
                  <a:pt x="2419" y="863600"/>
                  <a:pt x="3629" y="791028"/>
                </a:cubicBezTo>
                <a:lnTo>
                  <a:pt x="50800" y="540657"/>
                </a:lnTo>
                <a:lnTo>
                  <a:pt x="65315" y="47171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A69F729-83E2-CD59-AA99-32D4769DF23A}"/>
              </a:ext>
            </a:extLst>
          </p:cNvPr>
          <p:cNvSpPr txBox="1"/>
          <p:nvPr/>
        </p:nvSpPr>
        <p:spPr>
          <a:xfrm rot="19841197">
            <a:off x="7142123" y="2270355"/>
            <a:ext cx="101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861ADE6A-70BA-A772-709D-2BEE9EBA8F3D}"/>
              </a:ext>
            </a:extLst>
          </p:cNvPr>
          <p:cNvSpPr/>
          <p:nvPr/>
        </p:nvSpPr>
        <p:spPr>
          <a:xfrm>
            <a:off x="7711495" y="821781"/>
            <a:ext cx="931762" cy="1325563"/>
          </a:xfrm>
          <a:custGeom>
            <a:avLst/>
            <a:gdLst>
              <a:gd name="connsiteX0" fmla="*/ 0 w 440266"/>
              <a:gd name="connsiteY0" fmla="*/ 519289 h 663222"/>
              <a:gd name="connsiteX1" fmla="*/ 36689 w 440266"/>
              <a:gd name="connsiteY1" fmla="*/ 403578 h 663222"/>
              <a:gd name="connsiteX2" fmla="*/ 93133 w 440266"/>
              <a:gd name="connsiteY2" fmla="*/ 270933 h 663222"/>
              <a:gd name="connsiteX3" fmla="*/ 93133 w 440266"/>
              <a:gd name="connsiteY3" fmla="*/ 191911 h 663222"/>
              <a:gd name="connsiteX4" fmla="*/ 110066 w 440266"/>
              <a:gd name="connsiteY4" fmla="*/ 73378 h 663222"/>
              <a:gd name="connsiteX5" fmla="*/ 124178 w 440266"/>
              <a:gd name="connsiteY5" fmla="*/ 0 h 663222"/>
              <a:gd name="connsiteX6" fmla="*/ 440266 w 440266"/>
              <a:gd name="connsiteY6" fmla="*/ 174978 h 663222"/>
              <a:gd name="connsiteX7" fmla="*/ 428978 w 440266"/>
              <a:gd name="connsiteY7" fmla="*/ 254000 h 663222"/>
              <a:gd name="connsiteX8" fmla="*/ 381000 w 440266"/>
              <a:gd name="connsiteY8" fmla="*/ 369711 h 663222"/>
              <a:gd name="connsiteX9" fmla="*/ 349955 w 440266"/>
              <a:gd name="connsiteY9" fmla="*/ 397933 h 663222"/>
              <a:gd name="connsiteX10" fmla="*/ 406400 w 440266"/>
              <a:gd name="connsiteY10" fmla="*/ 460022 h 663222"/>
              <a:gd name="connsiteX11" fmla="*/ 313266 w 440266"/>
              <a:gd name="connsiteY11" fmla="*/ 601133 h 663222"/>
              <a:gd name="connsiteX12" fmla="*/ 313266 w 440266"/>
              <a:gd name="connsiteY12" fmla="*/ 637822 h 663222"/>
              <a:gd name="connsiteX13" fmla="*/ 285044 w 440266"/>
              <a:gd name="connsiteY13" fmla="*/ 637822 h 663222"/>
              <a:gd name="connsiteX14" fmla="*/ 231422 w 440266"/>
              <a:gd name="connsiteY14" fmla="*/ 620889 h 663222"/>
              <a:gd name="connsiteX15" fmla="*/ 172155 w 440266"/>
              <a:gd name="connsiteY15" fmla="*/ 629355 h 663222"/>
              <a:gd name="connsiteX16" fmla="*/ 169333 w 440266"/>
              <a:gd name="connsiteY16" fmla="*/ 663222 h 663222"/>
              <a:gd name="connsiteX17" fmla="*/ 64911 w 440266"/>
              <a:gd name="connsiteY17" fmla="*/ 595489 h 663222"/>
              <a:gd name="connsiteX18" fmla="*/ 0 w 440266"/>
              <a:gd name="connsiteY18" fmla="*/ 519289 h 66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266" h="663222">
                <a:moveTo>
                  <a:pt x="0" y="519289"/>
                </a:moveTo>
                <a:lnTo>
                  <a:pt x="36689" y="403578"/>
                </a:lnTo>
                <a:lnTo>
                  <a:pt x="93133" y="270933"/>
                </a:lnTo>
                <a:lnTo>
                  <a:pt x="93133" y="191911"/>
                </a:lnTo>
                <a:lnTo>
                  <a:pt x="110066" y="73378"/>
                </a:lnTo>
                <a:lnTo>
                  <a:pt x="124178" y="0"/>
                </a:lnTo>
                <a:lnTo>
                  <a:pt x="440266" y="174978"/>
                </a:lnTo>
                <a:lnTo>
                  <a:pt x="428978" y="254000"/>
                </a:lnTo>
                <a:lnTo>
                  <a:pt x="381000" y="369711"/>
                </a:lnTo>
                <a:lnTo>
                  <a:pt x="349955" y="397933"/>
                </a:lnTo>
                <a:lnTo>
                  <a:pt x="406400" y="460022"/>
                </a:lnTo>
                <a:lnTo>
                  <a:pt x="313266" y="601133"/>
                </a:lnTo>
                <a:lnTo>
                  <a:pt x="313266" y="637822"/>
                </a:lnTo>
                <a:lnTo>
                  <a:pt x="285044" y="637822"/>
                </a:lnTo>
                <a:lnTo>
                  <a:pt x="231422" y="620889"/>
                </a:lnTo>
                <a:lnTo>
                  <a:pt x="172155" y="629355"/>
                </a:lnTo>
                <a:lnTo>
                  <a:pt x="169333" y="663222"/>
                </a:lnTo>
                <a:lnTo>
                  <a:pt x="64911" y="595489"/>
                </a:lnTo>
                <a:lnTo>
                  <a:pt x="0" y="51928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0190879-1165-5915-B2DD-A54CE3F60D14}"/>
              </a:ext>
            </a:extLst>
          </p:cNvPr>
          <p:cNvSpPr txBox="1"/>
          <p:nvPr/>
        </p:nvSpPr>
        <p:spPr>
          <a:xfrm rot="18476592">
            <a:off x="7743466" y="1373567"/>
            <a:ext cx="879102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Dunakeszi</a:t>
            </a:r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882045FE-9886-DDDD-67C2-B71CACAA8D1F}"/>
              </a:ext>
            </a:extLst>
          </p:cNvPr>
          <p:cNvSpPr/>
          <p:nvPr/>
        </p:nvSpPr>
        <p:spPr>
          <a:xfrm>
            <a:off x="5639711" y="2512651"/>
            <a:ext cx="1372706" cy="1250114"/>
          </a:xfrm>
          <a:custGeom>
            <a:avLst/>
            <a:gdLst>
              <a:gd name="connsiteX0" fmla="*/ 1409700 w 1665514"/>
              <a:gd name="connsiteY0" fmla="*/ 1475014 h 1475014"/>
              <a:gd name="connsiteX1" fmla="*/ 1333500 w 1665514"/>
              <a:gd name="connsiteY1" fmla="*/ 1426028 h 1475014"/>
              <a:gd name="connsiteX2" fmla="*/ 1251857 w 1665514"/>
              <a:gd name="connsiteY2" fmla="*/ 1420585 h 1475014"/>
              <a:gd name="connsiteX3" fmla="*/ 1202871 w 1665514"/>
              <a:gd name="connsiteY3" fmla="*/ 1415143 h 1475014"/>
              <a:gd name="connsiteX4" fmla="*/ 1164771 w 1665514"/>
              <a:gd name="connsiteY4" fmla="*/ 1382485 h 1475014"/>
              <a:gd name="connsiteX5" fmla="*/ 1088571 w 1665514"/>
              <a:gd name="connsiteY5" fmla="*/ 1306285 h 1475014"/>
              <a:gd name="connsiteX6" fmla="*/ 1023257 w 1665514"/>
              <a:gd name="connsiteY6" fmla="*/ 1246414 h 1475014"/>
              <a:gd name="connsiteX7" fmla="*/ 968828 w 1665514"/>
              <a:gd name="connsiteY7" fmla="*/ 1246414 h 1475014"/>
              <a:gd name="connsiteX8" fmla="*/ 702128 w 1665514"/>
              <a:gd name="connsiteY8" fmla="*/ 1213757 h 1475014"/>
              <a:gd name="connsiteX9" fmla="*/ 446314 w 1665514"/>
              <a:gd name="connsiteY9" fmla="*/ 1094014 h 1475014"/>
              <a:gd name="connsiteX10" fmla="*/ 353785 w 1665514"/>
              <a:gd name="connsiteY10" fmla="*/ 1034143 h 1475014"/>
              <a:gd name="connsiteX11" fmla="*/ 304800 w 1665514"/>
              <a:gd name="connsiteY11" fmla="*/ 1083128 h 1475014"/>
              <a:gd name="connsiteX12" fmla="*/ 125185 w 1665514"/>
              <a:gd name="connsiteY12" fmla="*/ 930728 h 1475014"/>
              <a:gd name="connsiteX13" fmla="*/ 108857 w 1665514"/>
              <a:gd name="connsiteY13" fmla="*/ 734785 h 1475014"/>
              <a:gd name="connsiteX14" fmla="*/ 54428 w 1665514"/>
              <a:gd name="connsiteY14" fmla="*/ 756557 h 1475014"/>
              <a:gd name="connsiteX15" fmla="*/ 0 w 1665514"/>
              <a:gd name="connsiteY15" fmla="*/ 702128 h 1475014"/>
              <a:gd name="connsiteX16" fmla="*/ 103414 w 1665514"/>
              <a:gd name="connsiteY16" fmla="*/ 658585 h 1475014"/>
              <a:gd name="connsiteX17" fmla="*/ 190500 w 1665514"/>
              <a:gd name="connsiteY17" fmla="*/ 566057 h 1475014"/>
              <a:gd name="connsiteX18" fmla="*/ 190500 w 1665514"/>
              <a:gd name="connsiteY18" fmla="*/ 517071 h 1475014"/>
              <a:gd name="connsiteX19" fmla="*/ 125185 w 1665514"/>
              <a:gd name="connsiteY19" fmla="*/ 484414 h 1475014"/>
              <a:gd name="connsiteX20" fmla="*/ 136071 w 1665514"/>
              <a:gd name="connsiteY20" fmla="*/ 397328 h 1475014"/>
              <a:gd name="connsiteX21" fmla="*/ 65314 w 1665514"/>
              <a:gd name="connsiteY21" fmla="*/ 212271 h 1475014"/>
              <a:gd name="connsiteX22" fmla="*/ 10885 w 1665514"/>
              <a:gd name="connsiteY22" fmla="*/ 141514 h 1475014"/>
              <a:gd name="connsiteX23" fmla="*/ 163285 w 1665514"/>
              <a:gd name="connsiteY23" fmla="*/ 70757 h 1475014"/>
              <a:gd name="connsiteX24" fmla="*/ 239485 w 1665514"/>
              <a:gd name="connsiteY24" fmla="*/ 0 h 1475014"/>
              <a:gd name="connsiteX25" fmla="*/ 538842 w 1665514"/>
              <a:gd name="connsiteY25" fmla="*/ 27214 h 1475014"/>
              <a:gd name="connsiteX26" fmla="*/ 707571 w 1665514"/>
              <a:gd name="connsiteY26" fmla="*/ 97971 h 1475014"/>
              <a:gd name="connsiteX27" fmla="*/ 849085 w 1665514"/>
              <a:gd name="connsiteY27" fmla="*/ 185057 h 1475014"/>
              <a:gd name="connsiteX28" fmla="*/ 1028700 w 1665514"/>
              <a:gd name="connsiteY28" fmla="*/ 489857 h 1475014"/>
              <a:gd name="connsiteX29" fmla="*/ 1050471 w 1665514"/>
              <a:gd name="connsiteY29" fmla="*/ 538843 h 1475014"/>
              <a:gd name="connsiteX30" fmla="*/ 1088571 w 1665514"/>
              <a:gd name="connsiteY30" fmla="*/ 468085 h 1475014"/>
              <a:gd name="connsiteX31" fmla="*/ 1121228 w 1665514"/>
              <a:gd name="connsiteY31" fmla="*/ 571500 h 1475014"/>
              <a:gd name="connsiteX32" fmla="*/ 1077685 w 1665514"/>
              <a:gd name="connsiteY32" fmla="*/ 571500 h 1475014"/>
              <a:gd name="connsiteX33" fmla="*/ 1191985 w 1665514"/>
              <a:gd name="connsiteY33" fmla="*/ 723900 h 1475014"/>
              <a:gd name="connsiteX34" fmla="*/ 1208314 w 1665514"/>
              <a:gd name="connsiteY34" fmla="*/ 713014 h 1475014"/>
              <a:gd name="connsiteX35" fmla="*/ 1137557 w 1665514"/>
              <a:gd name="connsiteY35" fmla="*/ 794657 h 1475014"/>
              <a:gd name="connsiteX36" fmla="*/ 1257300 w 1665514"/>
              <a:gd name="connsiteY36" fmla="*/ 838200 h 1475014"/>
              <a:gd name="connsiteX37" fmla="*/ 1300842 w 1665514"/>
              <a:gd name="connsiteY37" fmla="*/ 1023257 h 1475014"/>
              <a:gd name="connsiteX38" fmla="*/ 1409700 w 1665514"/>
              <a:gd name="connsiteY38" fmla="*/ 968828 h 1475014"/>
              <a:gd name="connsiteX39" fmla="*/ 1632857 w 1665514"/>
              <a:gd name="connsiteY39" fmla="*/ 1050471 h 1475014"/>
              <a:gd name="connsiteX40" fmla="*/ 1665514 w 1665514"/>
              <a:gd name="connsiteY40" fmla="*/ 1279071 h 1475014"/>
              <a:gd name="connsiteX41" fmla="*/ 1665514 w 1665514"/>
              <a:gd name="connsiteY41" fmla="*/ 1360714 h 1475014"/>
              <a:gd name="connsiteX42" fmla="*/ 1654628 w 1665514"/>
              <a:gd name="connsiteY42" fmla="*/ 1447800 h 1475014"/>
              <a:gd name="connsiteX43" fmla="*/ 1480457 w 1665514"/>
              <a:gd name="connsiteY43" fmla="*/ 1447800 h 1475014"/>
              <a:gd name="connsiteX44" fmla="*/ 1409700 w 1665514"/>
              <a:gd name="connsiteY44" fmla="*/ 1475014 h 14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65514" h="1475014">
                <a:moveTo>
                  <a:pt x="1409700" y="1475014"/>
                </a:moveTo>
                <a:lnTo>
                  <a:pt x="1333500" y="1426028"/>
                </a:lnTo>
                <a:lnTo>
                  <a:pt x="1251857" y="1420585"/>
                </a:lnTo>
                <a:lnTo>
                  <a:pt x="1202871" y="1415143"/>
                </a:lnTo>
                <a:lnTo>
                  <a:pt x="1164771" y="1382485"/>
                </a:lnTo>
                <a:lnTo>
                  <a:pt x="1088571" y="1306285"/>
                </a:lnTo>
                <a:lnTo>
                  <a:pt x="1023257" y="1246414"/>
                </a:lnTo>
                <a:lnTo>
                  <a:pt x="968828" y="1246414"/>
                </a:lnTo>
                <a:lnTo>
                  <a:pt x="702128" y="1213757"/>
                </a:lnTo>
                <a:lnTo>
                  <a:pt x="446314" y="1094014"/>
                </a:lnTo>
                <a:lnTo>
                  <a:pt x="353785" y="1034143"/>
                </a:lnTo>
                <a:lnTo>
                  <a:pt x="304800" y="1083128"/>
                </a:lnTo>
                <a:lnTo>
                  <a:pt x="125185" y="930728"/>
                </a:lnTo>
                <a:lnTo>
                  <a:pt x="108857" y="734785"/>
                </a:lnTo>
                <a:lnTo>
                  <a:pt x="54428" y="756557"/>
                </a:lnTo>
                <a:lnTo>
                  <a:pt x="0" y="702128"/>
                </a:lnTo>
                <a:lnTo>
                  <a:pt x="103414" y="658585"/>
                </a:lnTo>
                <a:lnTo>
                  <a:pt x="190500" y="566057"/>
                </a:lnTo>
                <a:lnTo>
                  <a:pt x="190500" y="517071"/>
                </a:lnTo>
                <a:lnTo>
                  <a:pt x="125185" y="484414"/>
                </a:lnTo>
                <a:lnTo>
                  <a:pt x="136071" y="397328"/>
                </a:lnTo>
                <a:lnTo>
                  <a:pt x="65314" y="212271"/>
                </a:lnTo>
                <a:lnTo>
                  <a:pt x="10885" y="141514"/>
                </a:lnTo>
                <a:lnTo>
                  <a:pt x="163285" y="70757"/>
                </a:lnTo>
                <a:lnTo>
                  <a:pt x="239485" y="0"/>
                </a:lnTo>
                <a:lnTo>
                  <a:pt x="538842" y="27214"/>
                </a:lnTo>
                <a:lnTo>
                  <a:pt x="707571" y="97971"/>
                </a:lnTo>
                <a:lnTo>
                  <a:pt x="849085" y="185057"/>
                </a:lnTo>
                <a:lnTo>
                  <a:pt x="1028700" y="489857"/>
                </a:lnTo>
                <a:lnTo>
                  <a:pt x="1050471" y="538843"/>
                </a:lnTo>
                <a:lnTo>
                  <a:pt x="1088571" y="468085"/>
                </a:lnTo>
                <a:lnTo>
                  <a:pt x="1121228" y="571500"/>
                </a:lnTo>
                <a:lnTo>
                  <a:pt x="1077685" y="571500"/>
                </a:lnTo>
                <a:lnTo>
                  <a:pt x="1191985" y="723900"/>
                </a:lnTo>
                <a:lnTo>
                  <a:pt x="1208314" y="713014"/>
                </a:lnTo>
                <a:lnTo>
                  <a:pt x="1137557" y="794657"/>
                </a:lnTo>
                <a:lnTo>
                  <a:pt x="1257300" y="838200"/>
                </a:lnTo>
                <a:lnTo>
                  <a:pt x="1300842" y="1023257"/>
                </a:lnTo>
                <a:lnTo>
                  <a:pt x="1409700" y="968828"/>
                </a:lnTo>
                <a:lnTo>
                  <a:pt x="1632857" y="1050471"/>
                </a:lnTo>
                <a:lnTo>
                  <a:pt x="1665514" y="1279071"/>
                </a:lnTo>
                <a:lnTo>
                  <a:pt x="1665514" y="1360714"/>
                </a:lnTo>
                <a:lnTo>
                  <a:pt x="1654628" y="1447800"/>
                </a:lnTo>
                <a:lnTo>
                  <a:pt x="1480457" y="1447800"/>
                </a:lnTo>
                <a:lnTo>
                  <a:pt x="1409700" y="14750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3EAC8B0-AD5C-B46F-C6AD-B642DC231453}"/>
              </a:ext>
            </a:extLst>
          </p:cNvPr>
          <p:cNvSpPr txBox="1"/>
          <p:nvPr/>
        </p:nvSpPr>
        <p:spPr>
          <a:xfrm>
            <a:off x="5754174" y="3018271"/>
            <a:ext cx="1246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93DBA0DA-9E07-D212-C3D9-BBDD1B369B65}"/>
              </a:ext>
            </a:extLst>
          </p:cNvPr>
          <p:cNvSpPr/>
          <p:nvPr/>
        </p:nvSpPr>
        <p:spPr>
          <a:xfrm>
            <a:off x="5402013" y="2550777"/>
            <a:ext cx="392894" cy="547336"/>
          </a:xfrm>
          <a:custGeom>
            <a:avLst/>
            <a:gdLst>
              <a:gd name="connsiteX0" fmla="*/ 62088 w 220133"/>
              <a:gd name="connsiteY0" fmla="*/ 0 h 285044"/>
              <a:gd name="connsiteX1" fmla="*/ 118533 w 220133"/>
              <a:gd name="connsiteY1" fmla="*/ 62089 h 285044"/>
              <a:gd name="connsiteX2" fmla="*/ 155222 w 220133"/>
              <a:gd name="connsiteY2" fmla="*/ 45155 h 285044"/>
              <a:gd name="connsiteX3" fmla="*/ 194733 w 220133"/>
              <a:gd name="connsiteY3" fmla="*/ 180622 h 285044"/>
              <a:gd name="connsiteX4" fmla="*/ 220133 w 220133"/>
              <a:gd name="connsiteY4" fmla="*/ 203200 h 285044"/>
              <a:gd name="connsiteX5" fmla="*/ 197555 w 220133"/>
              <a:gd name="connsiteY5" fmla="*/ 251177 h 285044"/>
              <a:gd name="connsiteX6" fmla="*/ 149577 w 220133"/>
              <a:gd name="connsiteY6" fmla="*/ 279400 h 285044"/>
              <a:gd name="connsiteX7" fmla="*/ 124177 w 220133"/>
              <a:gd name="connsiteY7" fmla="*/ 285044 h 285044"/>
              <a:gd name="connsiteX8" fmla="*/ 81844 w 220133"/>
              <a:gd name="connsiteY8" fmla="*/ 208844 h 285044"/>
              <a:gd name="connsiteX9" fmla="*/ 22577 w 220133"/>
              <a:gd name="connsiteY9" fmla="*/ 155222 h 285044"/>
              <a:gd name="connsiteX10" fmla="*/ 0 w 220133"/>
              <a:gd name="connsiteY10" fmla="*/ 135466 h 285044"/>
              <a:gd name="connsiteX11" fmla="*/ 62088 w 220133"/>
              <a:gd name="connsiteY11" fmla="*/ 0 h 2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33" h="285044">
                <a:moveTo>
                  <a:pt x="62088" y="0"/>
                </a:moveTo>
                <a:lnTo>
                  <a:pt x="118533" y="62089"/>
                </a:lnTo>
                <a:lnTo>
                  <a:pt x="155222" y="45155"/>
                </a:lnTo>
                <a:lnTo>
                  <a:pt x="194733" y="180622"/>
                </a:lnTo>
                <a:lnTo>
                  <a:pt x="220133" y="203200"/>
                </a:lnTo>
                <a:lnTo>
                  <a:pt x="197555" y="251177"/>
                </a:lnTo>
                <a:lnTo>
                  <a:pt x="149577" y="279400"/>
                </a:lnTo>
                <a:lnTo>
                  <a:pt x="124177" y="285044"/>
                </a:lnTo>
                <a:lnTo>
                  <a:pt x="81844" y="208844"/>
                </a:lnTo>
                <a:lnTo>
                  <a:pt x="22577" y="155222"/>
                </a:lnTo>
                <a:lnTo>
                  <a:pt x="0" y="135466"/>
                </a:lnTo>
                <a:lnTo>
                  <a:pt x="62088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E420F95-C2F0-CF3A-37BF-DA38149C8E07}"/>
              </a:ext>
            </a:extLst>
          </p:cNvPr>
          <p:cNvSpPr txBox="1"/>
          <p:nvPr/>
        </p:nvSpPr>
        <p:spPr>
          <a:xfrm>
            <a:off x="5066665" y="2698003"/>
            <a:ext cx="1170569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Remeteszőlős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1679D63-2A4F-CB80-8FBD-10E1F925D051}"/>
              </a:ext>
            </a:extLst>
          </p:cNvPr>
          <p:cNvSpPr txBox="1"/>
          <p:nvPr/>
        </p:nvSpPr>
        <p:spPr>
          <a:xfrm>
            <a:off x="6381777" y="2513331"/>
            <a:ext cx="978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CAA81DC-24C1-17F9-C570-5C33D5248F2F}"/>
              </a:ext>
            </a:extLst>
          </p:cNvPr>
          <p:cNvSpPr txBox="1"/>
          <p:nvPr/>
        </p:nvSpPr>
        <p:spPr>
          <a:xfrm>
            <a:off x="6403592" y="2113337"/>
            <a:ext cx="556612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Üröm</a:t>
            </a:r>
          </a:p>
        </p:txBody>
      </p:sp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id="{027E7CA6-5E91-C3CE-4434-4FB5CAEC01FE}"/>
              </a:ext>
            </a:extLst>
          </p:cNvPr>
          <p:cNvSpPr/>
          <p:nvPr/>
        </p:nvSpPr>
        <p:spPr>
          <a:xfrm>
            <a:off x="8873952" y="3646772"/>
            <a:ext cx="1564414" cy="1407425"/>
          </a:xfrm>
          <a:custGeom>
            <a:avLst/>
            <a:gdLst>
              <a:gd name="connsiteX0" fmla="*/ 1155700 w 1320800"/>
              <a:gd name="connsiteY0" fmla="*/ 0 h 1143000"/>
              <a:gd name="connsiteX1" fmla="*/ 946150 w 1320800"/>
              <a:gd name="connsiteY1" fmla="*/ 31750 h 1143000"/>
              <a:gd name="connsiteX2" fmla="*/ 647700 w 1320800"/>
              <a:gd name="connsiteY2" fmla="*/ 88900 h 1143000"/>
              <a:gd name="connsiteX3" fmla="*/ 533400 w 1320800"/>
              <a:gd name="connsiteY3" fmla="*/ 107950 h 1143000"/>
              <a:gd name="connsiteX4" fmla="*/ 241300 w 1320800"/>
              <a:gd name="connsiteY4" fmla="*/ 317500 h 1143000"/>
              <a:gd name="connsiteX5" fmla="*/ 0 w 1320800"/>
              <a:gd name="connsiteY5" fmla="*/ 736600 h 1143000"/>
              <a:gd name="connsiteX6" fmla="*/ 101600 w 1320800"/>
              <a:gd name="connsiteY6" fmla="*/ 806450 h 1143000"/>
              <a:gd name="connsiteX7" fmla="*/ 298450 w 1320800"/>
              <a:gd name="connsiteY7" fmla="*/ 939800 h 1143000"/>
              <a:gd name="connsiteX8" fmla="*/ 368300 w 1320800"/>
              <a:gd name="connsiteY8" fmla="*/ 977900 h 1143000"/>
              <a:gd name="connsiteX9" fmla="*/ 393700 w 1320800"/>
              <a:gd name="connsiteY9" fmla="*/ 914400 h 1143000"/>
              <a:gd name="connsiteX10" fmla="*/ 476250 w 1320800"/>
              <a:gd name="connsiteY10" fmla="*/ 946150 h 1143000"/>
              <a:gd name="connsiteX11" fmla="*/ 495300 w 1320800"/>
              <a:gd name="connsiteY11" fmla="*/ 990600 h 1143000"/>
              <a:gd name="connsiteX12" fmla="*/ 533400 w 1320800"/>
              <a:gd name="connsiteY12" fmla="*/ 1079500 h 1143000"/>
              <a:gd name="connsiteX13" fmla="*/ 831850 w 1320800"/>
              <a:gd name="connsiteY13" fmla="*/ 1143000 h 1143000"/>
              <a:gd name="connsiteX14" fmla="*/ 863600 w 1320800"/>
              <a:gd name="connsiteY14" fmla="*/ 1003300 h 1143000"/>
              <a:gd name="connsiteX15" fmla="*/ 958850 w 1320800"/>
              <a:gd name="connsiteY15" fmla="*/ 876300 h 1143000"/>
              <a:gd name="connsiteX16" fmla="*/ 1016000 w 1320800"/>
              <a:gd name="connsiteY16" fmla="*/ 825500 h 1143000"/>
              <a:gd name="connsiteX17" fmla="*/ 1073150 w 1320800"/>
              <a:gd name="connsiteY17" fmla="*/ 825500 h 1143000"/>
              <a:gd name="connsiteX18" fmla="*/ 1187450 w 1320800"/>
              <a:gd name="connsiteY18" fmla="*/ 800100 h 1143000"/>
              <a:gd name="connsiteX19" fmla="*/ 1231900 w 1320800"/>
              <a:gd name="connsiteY19" fmla="*/ 793750 h 1143000"/>
              <a:gd name="connsiteX20" fmla="*/ 1320800 w 1320800"/>
              <a:gd name="connsiteY20" fmla="*/ 730250 h 1143000"/>
              <a:gd name="connsiteX21" fmla="*/ 1320800 w 1320800"/>
              <a:gd name="connsiteY21" fmla="*/ 685800 h 1143000"/>
              <a:gd name="connsiteX22" fmla="*/ 1282700 w 1320800"/>
              <a:gd name="connsiteY22" fmla="*/ 584200 h 1143000"/>
              <a:gd name="connsiteX23" fmla="*/ 1282700 w 1320800"/>
              <a:gd name="connsiteY23" fmla="*/ 533400 h 1143000"/>
              <a:gd name="connsiteX24" fmla="*/ 1257300 w 1320800"/>
              <a:gd name="connsiteY24" fmla="*/ 444500 h 1143000"/>
              <a:gd name="connsiteX25" fmla="*/ 1212850 w 1320800"/>
              <a:gd name="connsiteY25" fmla="*/ 425450 h 1143000"/>
              <a:gd name="connsiteX26" fmla="*/ 1174750 w 1320800"/>
              <a:gd name="connsiteY26" fmla="*/ 342900 h 1143000"/>
              <a:gd name="connsiteX27" fmla="*/ 1143000 w 1320800"/>
              <a:gd name="connsiteY27" fmla="*/ 279400 h 1143000"/>
              <a:gd name="connsiteX28" fmla="*/ 1123950 w 1320800"/>
              <a:gd name="connsiteY28" fmla="*/ 203200 h 1143000"/>
              <a:gd name="connsiteX29" fmla="*/ 1149350 w 1320800"/>
              <a:gd name="connsiteY29" fmla="*/ 107950 h 1143000"/>
              <a:gd name="connsiteX30" fmla="*/ 1193800 w 1320800"/>
              <a:gd name="connsiteY30" fmla="*/ 69850 h 1143000"/>
              <a:gd name="connsiteX31" fmla="*/ 1212850 w 1320800"/>
              <a:gd name="connsiteY31" fmla="*/ 69850 h 1143000"/>
              <a:gd name="connsiteX32" fmla="*/ 1155700 w 1320800"/>
              <a:gd name="connsiteY3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20800" h="1143000">
                <a:moveTo>
                  <a:pt x="1155700" y="0"/>
                </a:moveTo>
                <a:lnTo>
                  <a:pt x="946150" y="31750"/>
                </a:lnTo>
                <a:lnTo>
                  <a:pt x="647700" y="88900"/>
                </a:lnTo>
                <a:lnTo>
                  <a:pt x="533400" y="107950"/>
                </a:lnTo>
                <a:lnTo>
                  <a:pt x="241300" y="317500"/>
                </a:lnTo>
                <a:lnTo>
                  <a:pt x="0" y="736600"/>
                </a:lnTo>
                <a:lnTo>
                  <a:pt x="101600" y="806450"/>
                </a:lnTo>
                <a:lnTo>
                  <a:pt x="298450" y="939800"/>
                </a:lnTo>
                <a:lnTo>
                  <a:pt x="368300" y="977900"/>
                </a:lnTo>
                <a:lnTo>
                  <a:pt x="393700" y="914400"/>
                </a:lnTo>
                <a:lnTo>
                  <a:pt x="476250" y="946150"/>
                </a:lnTo>
                <a:lnTo>
                  <a:pt x="495300" y="990600"/>
                </a:lnTo>
                <a:lnTo>
                  <a:pt x="533400" y="1079500"/>
                </a:lnTo>
                <a:lnTo>
                  <a:pt x="831850" y="1143000"/>
                </a:lnTo>
                <a:lnTo>
                  <a:pt x="863600" y="1003300"/>
                </a:lnTo>
                <a:lnTo>
                  <a:pt x="958850" y="876300"/>
                </a:lnTo>
                <a:lnTo>
                  <a:pt x="1016000" y="825500"/>
                </a:lnTo>
                <a:lnTo>
                  <a:pt x="1073150" y="825500"/>
                </a:lnTo>
                <a:lnTo>
                  <a:pt x="1187450" y="800100"/>
                </a:lnTo>
                <a:lnTo>
                  <a:pt x="1231900" y="793750"/>
                </a:lnTo>
                <a:lnTo>
                  <a:pt x="1320800" y="730250"/>
                </a:lnTo>
                <a:lnTo>
                  <a:pt x="1320800" y="685800"/>
                </a:lnTo>
                <a:lnTo>
                  <a:pt x="1282700" y="584200"/>
                </a:lnTo>
                <a:lnTo>
                  <a:pt x="1282700" y="533400"/>
                </a:lnTo>
                <a:lnTo>
                  <a:pt x="1257300" y="444500"/>
                </a:lnTo>
                <a:lnTo>
                  <a:pt x="1212850" y="425450"/>
                </a:lnTo>
                <a:lnTo>
                  <a:pt x="1174750" y="342900"/>
                </a:lnTo>
                <a:lnTo>
                  <a:pt x="1143000" y="279400"/>
                </a:lnTo>
                <a:lnTo>
                  <a:pt x="1123950" y="203200"/>
                </a:lnTo>
                <a:lnTo>
                  <a:pt x="1149350" y="107950"/>
                </a:lnTo>
                <a:lnTo>
                  <a:pt x="1193800" y="69850"/>
                </a:lnTo>
                <a:lnTo>
                  <a:pt x="1212850" y="69850"/>
                </a:lnTo>
                <a:lnTo>
                  <a:pt x="1155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5F07A2B-E806-C2D5-1BBE-0265AA731203}"/>
              </a:ext>
            </a:extLst>
          </p:cNvPr>
          <p:cNvSpPr txBox="1"/>
          <p:nvPr/>
        </p:nvSpPr>
        <p:spPr>
          <a:xfrm>
            <a:off x="9067984" y="4211984"/>
            <a:ext cx="1246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179D50DE-536E-BD3A-548C-C88ED14B2881}"/>
              </a:ext>
            </a:extLst>
          </p:cNvPr>
          <p:cNvSpPr/>
          <p:nvPr/>
        </p:nvSpPr>
        <p:spPr>
          <a:xfrm>
            <a:off x="10210800" y="3488702"/>
            <a:ext cx="1719943" cy="1325562"/>
          </a:xfrm>
          <a:custGeom>
            <a:avLst/>
            <a:gdLst>
              <a:gd name="connsiteX0" fmla="*/ 107244 w 807155"/>
              <a:gd name="connsiteY0" fmla="*/ 0 h 587023"/>
              <a:gd name="connsiteX1" fmla="*/ 299155 w 807155"/>
              <a:gd name="connsiteY1" fmla="*/ 166511 h 587023"/>
              <a:gd name="connsiteX2" fmla="*/ 341489 w 807155"/>
              <a:gd name="connsiteY2" fmla="*/ 189089 h 587023"/>
              <a:gd name="connsiteX3" fmla="*/ 474133 w 807155"/>
              <a:gd name="connsiteY3" fmla="*/ 200378 h 587023"/>
              <a:gd name="connsiteX4" fmla="*/ 508000 w 807155"/>
              <a:gd name="connsiteY4" fmla="*/ 200378 h 587023"/>
              <a:gd name="connsiteX5" fmla="*/ 505177 w 807155"/>
              <a:gd name="connsiteY5" fmla="*/ 169334 h 587023"/>
              <a:gd name="connsiteX6" fmla="*/ 547511 w 807155"/>
              <a:gd name="connsiteY6" fmla="*/ 118534 h 587023"/>
              <a:gd name="connsiteX7" fmla="*/ 660400 w 807155"/>
              <a:gd name="connsiteY7" fmla="*/ 200378 h 587023"/>
              <a:gd name="connsiteX8" fmla="*/ 688622 w 807155"/>
              <a:gd name="connsiteY8" fmla="*/ 206023 h 587023"/>
              <a:gd name="connsiteX9" fmla="*/ 728133 w 807155"/>
              <a:gd name="connsiteY9" fmla="*/ 234245 h 587023"/>
              <a:gd name="connsiteX10" fmla="*/ 767644 w 807155"/>
              <a:gd name="connsiteY10" fmla="*/ 245534 h 587023"/>
              <a:gd name="connsiteX11" fmla="*/ 793044 w 807155"/>
              <a:gd name="connsiteY11" fmla="*/ 301978 h 587023"/>
              <a:gd name="connsiteX12" fmla="*/ 756355 w 807155"/>
              <a:gd name="connsiteY12" fmla="*/ 347134 h 587023"/>
              <a:gd name="connsiteX13" fmla="*/ 807155 w 807155"/>
              <a:gd name="connsiteY13" fmla="*/ 406400 h 587023"/>
              <a:gd name="connsiteX14" fmla="*/ 736600 w 807155"/>
              <a:gd name="connsiteY14" fmla="*/ 397934 h 587023"/>
              <a:gd name="connsiteX15" fmla="*/ 680155 w 807155"/>
              <a:gd name="connsiteY15" fmla="*/ 462845 h 587023"/>
              <a:gd name="connsiteX16" fmla="*/ 615244 w 807155"/>
              <a:gd name="connsiteY16" fmla="*/ 397934 h 587023"/>
              <a:gd name="connsiteX17" fmla="*/ 603955 w 807155"/>
              <a:gd name="connsiteY17" fmla="*/ 381000 h 587023"/>
              <a:gd name="connsiteX18" fmla="*/ 451555 w 807155"/>
              <a:gd name="connsiteY18" fmla="*/ 406400 h 587023"/>
              <a:gd name="connsiteX19" fmla="*/ 443089 w 807155"/>
              <a:gd name="connsiteY19" fmla="*/ 468489 h 587023"/>
              <a:gd name="connsiteX20" fmla="*/ 448733 w 807155"/>
              <a:gd name="connsiteY20" fmla="*/ 491067 h 587023"/>
              <a:gd name="connsiteX21" fmla="*/ 386644 w 807155"/>
              <a:gd name="connsiteY21" fmla="*/ 567267 h 587023"/>
              <a:gd name="connsiteX22" fmla="*/ 349955 w 807155"/>
              <a:gd name="connsiteY22" fmla="*/ 553156 h 587023"/>
              <a:gd name="connsiteX23" fmla="*/ 310444 w 807155"/>
              <a:gd name="connsiteY23" fmla="*/ 587023 h 587023"/>
              <a:gd name="connsiteX24" fmla="*/ 121355 w 807155"/>
              <a:gd name="connsiteY24" fmla="*/ 485423 h 587023"/>
              <a:gd name="connsiteX25" fmla="*/ 101600 w 807155"/>
              <a:gd name="connsiteY25" fmla="*/ 482600 h 587023"/>
              <a:gd name="connsiteX26" fmla="*/ 87489 w 807155"/>
              <a:gd name="connsiteY26" fmla="*/ 381000 h 587023"/>
              <a:gd name="connsiteX27" fmla="*/ 25400 w 807155"/>
              <a:gd name="connsiteY27" fmla="*/ 299156 h 587023"/>
              <a:gd name="connsiteX28" fmla="*/ 0 w 807155"/>
              <a:gd name="connsiteY28" fmla="*/ 217311 h 587023"/>
              <a:gd name="connsiteX29" fmla="*/ 2822 w 807155"/>
              <a:gd name="connsiteY29" fmla="*/ 155223 h 587023"/>
              <a:gd name="connsiteX30" fmla="*/ 31044 w 807155"/>
              <a:gd name="connsiteY30" fmla="*/ 107245 h 587023"/>
              <a:gd name="connsiteX31" fmla="*/ 36689 w 807155"/>
              <a:gd name="connsiteY31" fmla="*/ 67734 h 587023"/>
              <a:gd name="connsiteX32" fmla="*/ 31044 w 807155"/>
              <a:gd name="connsiteY32" fmla="*/ 36689 h 587023"/>
              <a:gd name="connsiteX33" fmla="*/ 107244 w 807155"/>
              <a:gd name="connsiteY33" fmla="*/ 0 h 58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7155" h="587023">
                <a:moveTo>
                  <a:pt x="107244" y="0"/>
                </a:moveTo>
                <a:lnTo>
                  <a:pt x="299155" y="166511"/>
                </a:lnTo>
                <a:lnTo>
                  <a:pt x="341489" y="189089"/>
                </a:lnTo>
                <a:lnTo>
                  <a:pt x="474133" y="200378"/>
                </a:lnTo>
                <a:lnTo>
                  <a:pt x="508000" y="200378"/>
                </a:lnTo>
                <a:lnTo>
                  <a:pt x="505177" y="169334"/>
                </a:lnTo>
                <a:lnTo>
                  <a:pt x="547511" y="118534"/>
                </a:lnTo>
                <a:lnTo>
                  <a:pt x="660400" y="200378"/>
                </a:lnTo>
                <a:lnTo>
                  <a:pt x="688622" y="206023"/>
                </a:lnTo>
                <a:lnTo>
                  <a:pt x="728133" y="234245"/>
                </a:lnTo>
                <a:lnTo>
                  <a:pt x="767644" y="245534"/>
                </a:lnTo>
                <a:lnTo>
                  <a:pt x="793044" y="301978"/>
                </a:lnTo>
                <a:lnTo>
                  <a:pt x="756355" y="347134"/>
                </a:lnTo>
                <a:lnTo>
                  <a:pt x="807155" y="406400"/>
                </a:lnTo>
                <a:lnTo>
                  <a:pt x="736600" y="397934"/>
                </a:lnTo>
                <a:lnTo>
                  <a:pt x="680155" y="462845"/>
                </a:lnTo>
                <a:lnTo>
                  <a:pt x="615244" y="397934"/>
                </a:lnTo>
                <a:lnTo>
                  <a:pt x="603955" y="381000"/>
                </a:lnTo>
                <a:lnTo>
                  <a:pt x="451555" y="406400"/>
                </a:lnTo>
                <a:lnTo>
                  <a:pt x="443089" y="468489"/>
                </a:lnTo>
                <a:lnTo>
                  <a:pt x="448733" y="491067"/>
                </a:lnTo>
                <a:lnTo>
                  <a:pt x="386644" y="567267"/>
                </a:lnTo>
                <a:lnTo>
                  <a:pt x="349955" y="553156"/>
                </a:lnTo>
                <a:lnTo>
                  <a:pt x="310444" y="587023"/>
                </a:lnTo>
                <a:lnTo>
                  <a:pt x="121355" y="485423"/>
                </a:lnTo>
                <a:lnTo>
                  <a:pt x="101600" y="482600"/>
                </a:lnTo>
                <a:lnTo>
                  <a:pt x="87489" y="381000"/>
                </a:lnTo>
                <a:lnTo>
                  <a:pt x="25400" y="299156"/>
                </a:lnTo>
                <a:lnTo>
                  <a:pt x="0" y="217311"/>
                </a:lnTo>
                <a:lnTo>
                  <a:pt x="2822" y="155223"/>
                </a:lnTo>
                <a:lnTo>
                  <a:pt x="31044" y="107245"/>
                </a:lnTo>
                <a:lnTo>
                  <a:pt x="36689" y="67734"/>
                </a:lnTo>
                <a:lnTo>
                  <a:pt x="31044" y="36689"/>
                </a:lnTo>
                <a:lnTo>
                  <a:pt x="10724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AF15F665-6721-DDAB-98DC-8CE307DD35A6}"/>
              </a:ext>
            </a:extLst>
          </p:cNvPr>
          <p:cNvSpPr txBox="1"/>
          <p:nvPr/>
        </p:nvSpPr>
        <p:spPr>
          <a:xfrm>
            <a:off x="10565095" y="4115205"/>
            <a:ext cx="568584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Pécel</a:t>
            </a:r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id="{409AC7C8-4FD5-EB57-6B08-3675FCB09ED4}"/>
              </a:ext>
            </a:extLst>
          </p:cNvPr>
          <p:cNvSpPr/>
          <p:nvPr/>
        </p:nvSpPr>
        <p:spPr>
          <a:xfrm>
            <a:off x="9491578" y="3269957"/>
            <a:ext cx="946788" cy="489931"/>
          </a:xfrm>
          <a:custGeom>
            <a:avLst/>
            <a:gdLst>
              <a:gd name="connsiteX0" fmla="*/ 0 w 479777"/>
              <a:gd name="connsiteY0" fmla="*/ 53622 h 239889"/>
              <a:gd name="connsiteX1" fmla="*/ 84666 w 479777"/>
              <a:gd name="connsiteY1" fmla="*/ 31044 h 239889"/>
              <a:gd name="connsiteX2" fmla="*/ 160866 w 479777"/>
              <a:gd name="connsiteY2" fmla="*/ 33867 h 239889"/>
              <a:gd name="connsiteX3" fmla="*/ 214488 w 479777"/>
              <a:gd name="connsiteY3" fmla="*/ 0 h 239889"/>
              <a:gd name="connsiteX4" fmla="*/ 270933 w 479777"/>
              <a:gd name="connsiteY4" fmla="*/ 2822 h 239889"/>
              <a:gd name="connsiteX5" fmla="*/ 327377 w 479777"/>
              <a:gd name="connsiteY5" fmla="*/ 11289 h 239889"/>
              <a:gd name="connsiteX6" fmla="*/ 364066 w 479777"/>
              <a:gd name="connsiteY6" fmla="*/ 64911 h 239889"/>
              <a:gd name="connsiteX7" fmla="*/ 423333 w 479777"/>
              <a:gd name="connsiteY7" fmla="*/ 98778 h 239889"/>
              <a:gd name="connsiteX8" fmla="*/ 476955 w 479777"/>
              <a:gd name="connsiteY8" fmla="*/ 112889 h 239889"/>
              <a:gd name="connsiteX9" fmla="*/ 479777 w 479777"/>
              <a:gd name="connsiteY9" fmla="*/ 141111 h 239889"/>
              <a:gd name="connsiteX10" fmla="*/ 378177 w 479777"/>
              <a:gd name="connsiteY10" fmla="*/ 169333 h 239889"/>
              <a:gd name="connsiteX11" fmla="*/ 208844 w 479777"/>
              <a:gd name="connsiteY11" fmla="*/ 214489 h 239889"/>
              <a:gd name="connsiteX12" fmla="*/ 90311 w 479777"/>
              <a:gd name="connsiteY12" fmla="*/ 239889 h 239889"/>
              <a:gd name="connsiteX13" fmla="*/ 33866 w 479777"/>
              <a:gd name="connsiteY13" fmla="*/ 110067 h 239889"/>
              <a:gd name="connsiteX14" fmla="*/ 0 w 479777"/>
              <a:gd name="connsiteY14" fmla="*/ 53622 h 23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9777" h="239889">
                <a:moveTo>
                  <a:pt x="0" y="53622"/>
                </a:moveTo>
                <a:lnTo>
                  <a:pt x="84666" y="31044"/>
                </a:lnTo>
                <a:lnTo>
                  <a:pt x="160866" y="33867"/>
                </a:lnTo>
                <a:lnTo>
                  <a:pt x="214488" y="0"/>
                </a:lnTo>
                <a:lnTo>
                  <a:pt x="270933" y="2822"/>
                </a:lnTo>
                <a:lnTo>
                  <a:pt x="327377" y="11289"/>
                </a:lnTo>
                <a:lnTo>
                  <a:pt x="364066" y="64911"/>
                </a:lnTo>
                <a:lnTo>
                  <a:pt x="423333" y="98778"/>
                </a:lnTo>
                <a:lnTo>
                  <a:pt x="476955" y="112889"/>
                </a:lnTo>
                <a:lnTo>
                  <a:pt x="479777" y="141111"/>
                </a:lnTo>
                <a:lnTo>
                  <a:pt x="378177" y="169333"/>
                </a:lnTo>
                <a:lnTo>
                  <a:pt x="208844" y="214489"/>
                </a:lnTo>
                <a:lnTo>
                  <a:pt x="90311" y="239889"/>
                </a:lnTo>
                <a:lnTo>
                  <a:pt x="33866" y="110067"/>
                </a:lnTo>
                <a:lnTo>
                  <a:pt x="0" y="53622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8AF128E4-194B-BC3B-046D-93B94893828C}"/>
              </a:ext>
            </a:extLst>
          </p:cNvPr>
          <p:cNvSpPr txBox="1"/>
          <p:nvPr/>
        </p:nvSpPr>
        <p:spPr>
          <a:xfrm>
            <a:off x="9480140" y="3341824"/>
            <a:ext cx="958226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Nagytarcsa</a:t>
            </a:r>
          </a:p>
        </p:txBody>
      </p:sp>
    </p:spTree>
    <p:extLst>
      <p:ext uri="{BB962C8B-B14F-4D97-AF65-F5344CB8AC3E}">
        <p14:creationId xmlns:p14="http://schemas.microsoft.com/office/powerpoint/2010/main" val="100992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5547-402F-FF10-747E-AEA51FD8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AC315306-53C9-8BF5-3988-66F9B8EB881C}"/>
              </a:ext>
            </a:extLst>
          </p:cNvPr>
          <p:cNvSpPr/>
          <p:nvPr/>
        </p:nvSpPr>
        <p:spPr>
          <a:xfrm>
            <a:off x="0" y="-2507"/>
            <a:ext cx="12192000" cy="6858000"/>
          </a:xfrm>
          <a:prstGeom prst="rect">
            <a:avLst/>
          </a:prstGeom>
          <a:solidFill>
            <a:srgbClr val="191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pic>
        <p:nvPicPr>
          <p:cNvPr id="9" name="Kép 8" descr="A képen szöveg, Betűtípus, embléma, poszt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0A7B333-932A-794F-D213-350D3275C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7" y="4087676"/>
            <a:ext cx="846666" cy="84666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3E0F8D9-5017-2E30-F5AA-A72D49C22B71}"/>
              </a:ext>
            </a:extLst>
          </p:cNvPr>
          <p:cNvSpPr txBox="1"/>
          <p:nvPr/>
        </p:nvSpPr>
        <p:spPr>
          <a:xfrm>
            <a:off x="2767854" y="2547649"/>
            <a:ext cx="665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noProof="0" dirty="0">
                <a:solidFill>
                  <a:srgbClr val="DCC575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Köszönöm a figyelmet!</a:t>
            </a:r>
            <a:endParaRPr lang="hu-HU" sz="4800" noProof="0" dirty="0">
              <a:solidFill>
                <a:srgbClr val="DCC575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B07846E-C667-9EB4-9DB9-A6D07D857C63}"/>
              </a:ext>
            </a:extLst>
          </p:cNvPr>
          <p:cNvSpPr txBox="1"/>
          <p:nvPr/>
        </p:nvSpPr>
        <p:spPr>
          <a:xfrm>
            <a:off x="5219008" y="3548495"/>
            <a:ext cx="175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DCC575"/>
                </a:solidFill>
              </a:rPr>
              <a:t>Váradi Dániel</a:t>
            </a:r>
            <a:r>
              <a:rPr lang="hu-HU" noProof="0" dirty="0">
                <a:solidFill>
                  <a:srgbClr val="DCC57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99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413BD6-E117-B94B-6C99-E4A4C836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noProof="0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5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97AEF78-D490-A0D9-D473-BF4206353C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D13A8EC-6121-A06A-02A3-B3C8A8DDAF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38408"/>
              </p:ext>
            </p:extLst>
          </p:nvPr>
        </p:nvGraphicFramePr>
        <p:xfrm>
          <a:off x="4770965" y="1656821"/>
          <a:ext cx="5287433" cy="374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91D3F34-330E-18A5-D484-CB3E8599F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543518"/>
              </p:ext>
            </p:extLst>
          </p:nvPr>
        </p:nvGraphicFramePr>
        <p:xfrm>
          <a:off x="3526352" y="1656821"/>
          <a:ext cx="749301" cy="374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2233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44FE68-5C40-C494-658C-613083F1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Budapest rövid története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927CADC-2AE9-11D2-E07D-AFFB52487D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178E554-562E-C199-EB6F-40B90F41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07"/>
          <a:stretch/>
        </p:blipFill>
        <p:spPr>
          <a:xfrm>
            <a:off x="535662" y="1816556"/>
            <a:ext cx="3419952" cy="32248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D5D380C-C333-0711-1A75-FDE4BC0C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582" y="1896675"/>
            <a:ext cx="3410426" cy="30770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A5ADE33-9F05-FAE4-43B5-F99C61563D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690"/>
          <a:stretch/>
        </p:blipFill>
        <p:spPr>
          <a:xfrm>
            <a:off x="7609032" y="721360"/>
            <a:ext cx="4450888" cy="4493588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A6E505C-D432-32E0-E9D4-859B1C050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621804"/>
              </p:ext>
            </p:extLst>
          </p:nvPr>
        </p:nvGraphicFramePr>
        <p:xfrm>
          <a:off x="-3943" y="5261609"/>
          <a:ext cx="12187476" cy="40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46465455-2B8F-9734-F300-A036727C2D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84198" y="2257425"/>
            <a:ext cx="990600" cy="504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noProof="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9FF230C-9A54-B7F7-B871-69DF08E7B2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66026" y="2209800"/>
            <a:ext cx="990600" cy="504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noProof="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1F78E74-D889-6D81-4CEC-F3C1DF81CC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91323" y="1288856"/>
            <a:ext cx="1492209" cy="504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noProof="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B7756BA-A52C-2AC9-899D-DF6BABBF7797}"/>
              </a:ext>
            </a:extLst>
          </p:cNvPr>
          <p:cNvSpPr txBox="1"/>
          <p:nvPr/>
        </p:nvSpPr>
        <p:spPr>
          <a:xfrm>
            <a:off x="619125" y="5778764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 Buda, Pest és Óbuda városaiból alakul ki.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D1ED1A9-0912-A756-5A31-EAA4024F52EB}"/>
              </a:ext>
            </a:extLst>
          </p:cNvPr>
          <p:cNvSpPr txBox="1"/>
          <p:nvPr/>
        </p:nvSpPr>
        <p:spPr>
          <a:xfrm>
            <a:off x="4570557" y="5765733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kerületek első átszervezése.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C37D843-A161-B5B0-B7FF-C0FBF7E2CC63}"/>
              </a:ext>
            </a:extLst>
          </p:cNvPr>
          <p:cNvSpPr txBox="1"/>
          <p:nvPr/>
        </p:nvSpPr>
        <p:spPr>
          <a:xfrm>
            <a:off x="8434387" y="5765733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agglomeráció települései beolvadtak Budapestbe.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1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85180-F443-BBC9-E55F-5E0184EB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8C0789-106A-5FA4-D936-D7971AE9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korábbi kutatások áttekintése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172E8E0-E30C-3CE5-ABBB-853097F165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9DBA0A4D-18D1-CF68-556C-A4C956711A6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16923853"/>
                  </p:ext>
                </p:extLst>
              </p:nvPr>
            </p:nvGraphicFramePr>
            <p:xfrm>
              <a:off x="5147017" y="874315"/>
              <a:ext cx="7100429" cy="520898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Diagram 6">
                <a:extLst>
                  <a:ext uri="{FF2B5EF4-FFF2-40B4-BE49-F238E27FC236}">
                    <a16:creationId xmlns:a16="http://schemas.microsoft.com/office/drawing/2014/main" id="{9DBA0A4D-18D1-CF68-556C-A4C956711A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7017" y="874315"/>
                <a:ext cx="7100429" cy="520898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Szövegdoboz 17">
            <a:extLst>
              <a:ext uri="{FF2B5EF4-FFF2-40B4-BE49-F238E27FC236}">
                <a16:creationId xmlns:a16="http://schemas.microsoft.com/office/drawing/2014/main" id="{CF1054E8-2DDC-DD2C-7D81-08F405BEE777}"/>
              </a:ext>
            </a:extLst>
          </p:cNvPr>
          <p:cNvSpPr txBox="1"/>
          <p:nvPr/>
        </p:nvSpPr>
        <p:spPr>
          <a:xfrm>
            <a:off x="838199" y="1860950"/>
            <a:ext cx="3611069" cy="3785652"/>
          </a:xfrm>
          <a:prstGeom prst="rect">
            <a:avLst/>
          </a:prstGeom>
          <a:ln cap="rnd"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EU homogenitási projekt eredményei</a:t>
            </a:r>
          </a:p>
          <a:p>
            <a:endParaRPr lang="hu-HU" sz="2000" b="1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Képes az EU országainak homogenitásának </a:t>
            </a:r>
            <a:r>
              <a:rPr lang="hu-HU" sz="2000" dirty="0" err="1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méréséreű</a:t>
            </a:r>
            <a:b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Kontextus nélkül</a:t>
            </a:r>
            <a:b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hu-HU" sz="2000" dirty="0" err="1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Antidiszkriminativ</a:t>
            </a: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AI-motor alkalmazásával</a:t>
            </a:r>
            <a:b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Idősoros adatok alapján</a:t>
            </a:r>
            <a:endParaRPr lang="hu-HU" sz="2000" noProof="0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A képen szöveg, képernyőkép, szám, Betűtípus látható&#10;&#10;Automatikusan generált leírás">
            <a:extLst>
              <a:ext uri="{FF2B5EF4-FFF2-40B4-BE49-F238E27FC236}">
                <a16:creationId xmlns:a16="http://schemas.microsoft.com/office/drawing/2014/main" id="{8D8849FB-67B9-635C-5FA7-81914841A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94" y="1467379"/>
            <a:ext cx="2199611" cy="4999038"/>
          </a:xfrm>
          <a:prstGeom prst="rect">
            <a:avLst/>
          </a:prstGeom>
        </p:spPr>
      </p:pic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EDD0638F-1717-D055-80D1-C5933E7219EA}"/>
              </a:ext>
            </a:extLst>
          </p:cNvPr>
          <p:cNvSpPr/>
          <p:nvPr/>
        </p:nvSpPr>
        <p:spPr>
          <a:xfrm>
            <a:off x="510589" y="1769421"/>
            <a:ext cx="4266288" cy="4146747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2B0BC36-EF6B-058D-35DA-25AAA6A7E640}"/>
              </a:ext>
            </a:extLst>
          </p:cNvPr>
          <p:cNvSpPr txBox="1"/>
          <p:nvPr/>
        </p:nvSpPr>
        <p:spPr>
          <a:xfrm>
            <a:off x="264160" y="6207760"/>
            <a:ext cx="432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További részletek: https://miau.my-x.hu/miau2009/index.php3?x=e0&amp;string=homogeneity</a:t>
            </a:r>
            <a:endParaRPr lang="hu-HU" sz="1200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400959D0-95DC-BB4B-A2D3-D2F35E0AF542}"/>
                  </a:ext>
                </a:extLst>
              </p14:cNvPr>
              <p14:cNvContentPartPr/>
              <p14:nvPr/>
            </p14:nvContentPartPr>
            <p14:xfrm>
              <a:off x="4032974" y="2955791"/>
              <a:ext cx="173880" cy="46728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400959D0-95DC-BB4B-A2D3-D2F35E0AF5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4334" y="2946791"/>
                <a:ext cx="191520" cy="48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466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FC22-C434-70C6-4437-DEB54CC14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41F4F9-5D8C-E4C5-C741-01BFD744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korábbi kutatások áttekintése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EF704D2-8F40-595E-5C9D-94AD9E3AAA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01CCDA42-BB6C-271E-C0F0-EB88EEAC4C20}"/>
              </a:ext>
            </a:extLst>
          </p:cNvPr>
          <p:cNvSpPr txBox="1"/>
          <p:nvPr/>
        </p:nvSpPr>
        <p:spPr>
          <a:xfrm>
            <a:off x="624411" y="1690688"/>
            <a:ext cx="3944877" cy="4708981"/>
          </a:xfrm>
          <a:prstGeom prst="rect">
            <a:avLst/>
          </a:prstGeom>
          <a:ln cap="rnd"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mezőföldi projekt eredményei</a:t>
            </a:r>
          </a:p>
          <a:p>
            <a:endParaRPr lang="hu-HU" sz="2000" b="1" noProof="0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91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Képes meghatározni a Mezőföld térszerkezetét idősoros statisztikai adatok alapján
A 37 elemből álló csoport a legstabilabb – szemben az állapottal, miután elhagyta a csoport bármely tagját!
A kisebb városok vannak a legérzékenyebb helyzetben (vö. elszakadásuk okozná a legnagyobb zavart)
A SWOT-minták között kritikus eltérések vannak: pl. WWWW_T</a:t>
            </a:r>
            <a:endParaRPr lang="hu-HU" sz="2000" noProof="0" dirty="0">
              <a:solidFill>
                <a:srgbClr val="191A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798F2AE3-A48D-1C0D-BA0B-2B070E7E3BB5}"/>
              </a:ext>
            </a:extLst>
          </p:cNvPr>
          <p:cNvSpPr/>
          <p:nvPr/>
        </p:nvSpPr>
        <p:spPr>
          <a:xfrm>
            <a:off x="403696" y="1457987"/>
            <a:ext cx="4266288" cy="5305022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5618DD4-2725-783F-6888-4DD5CDB82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92" y="3429000"/>
            <a:ext cx="4266288" cy="315461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C77D5F8-F3A6-B024-B7D5-63A3EFDA9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78" y="1416712"/>
            <a:ext cx="3722652" cy="233706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22E0123-D018-0DA4-D72B-BB68DC546EE5}"/>
              </a:ext>
            </a:extLst>
          </p:cNvPr>
          <p:cNvSpPr txBox="1"/>
          <p:nvPr/>
        </p:nvSpPr>
        <p:spPr>
          <a:xfrm>
            <a:off x="8707120" y="2190512"/>
            <a:ext cx="3484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További részletek</a:t>
            </a:r>
            <a:r>
              <a:rPr lang="nl-NL" sz="1100" dirty="0"/>
              <a:t>: </a:t>
            </a:r>
            <a:r>
              <a:rPr lang="nl-NL" sz="1100" dirty="0">
                <a:hlinkClick r:id="rId5"/>
              </a:rPr>
              <a:t>https://miau.my-x.hu/miau2009/index.php3?x=e0&amp;string=mezofold</a:t>
            </a:r>
            <a:r>
              <a:rPr lang="hu-HU" sz="1100" dirty="0"/>
              <a:t> </a:t>
            </a:r>
            <a:endParaRPr lang="hu-HU" sz="1100" noProof="0" dirty="0"/>
          </a:p>
        </p:txBody>
      </p:sp>
    </p:spTree>
    <p:extLst>
      <p:ext uri="{BB962C8B-B14F-4D97-AF65-F5344CB8AC3E}">
        <p14:creationId xmlns:p14="http://schemas.microsoft.com/office/powerpoint/2010/main" val="214917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AF7066-90D5-3FD3-60DE-18713F6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Kutatás célja és hipotézisei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5D911E-FE57-7815-4F06-D27688BB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7292"/>
            <a:ext cx="5257800" cy="1923415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</a:t>
            </a:r>
          </a:p>
          <a:p>
            <a:pPr marL="0" indent="0" algn="just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Választ kapni arra, hogy Budapest jelenlegi közigazgatási határai mennyiben tükrözik a város kulturális és társadalmi térszerkezetét.</a:t>
            </a:r>
          </a:p>
        </p:txBody>
      </p:sp>
      <p:pic>
        <p:nvPicPr>
          <p:cNvPr id="4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DD2E3F5-AE43-58EE-66AA-32E7F59205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81819672-3AE3-CF49-5703-4301F6D3F073}"/>
              </a:ext>
            </a:extLst>
          </p:cNvPr>
          <p:cNvSpPr txBox="1">
            <a:spLocks/>
          </p:cNvSpPr>
          <p:nvPr/>
        </p:nvSpPr>
        <p:spPr>
          <a:xfrm>
            <a:off x="6409398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Hipotézisek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Létezhet olyan MI-modell, amely képes a kerületek és települések kulturális kohéziójának mérésére.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Vannak olyan budapesti kerületek, amelyek kulturálisan nem illeszkednek a fővároshoz.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Vannak olyan agglomerációs települések, amelyek kulturálisan inkább Budapesthez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tartoz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24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AFDB-3430-7862-2FDA-AE887D6A5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CD0E04A-F2E7-A445-57FC-248080C994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sp>
        <p:nvSpPr>
          <p:cNvPr id="44" name="Téglalap: lekerekített 43">
            <a:extLst>
              <a:ext uri="{FF2B5EF4-FFF2-40B4-BE49-F238E27FC236}">
                <a16:creationId xmlns:a16="http://schemas.microsoft.com/office/drawing/2014/main" id="{65E1873C-88FD-66E4-1012-5F0530707261}"/>
              </a:ext>
            </a:extLst>
          </p:cNvPr>
          <p:cNvSpPr/>
          <p:nvPr/>
        </p:nvSpPr>
        <p:spPr>
          <a:xfrm>
            <a:off x="9179026" y="1847850"/>
            <a:ext cx="2855522" cy="3867149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DAC665B8-B4FA-15E4-2594-0FC46D64A6D0}"/>
              </a:ext>
            </a:extLst>
          </p:cNvPr>
          <p:cNvSpPr/>
          <p:nvPr/>
        </p:nvSpPr>
        <p:spPr>
          <a:xfrm>
            <a:off x="3326871" y="1772942"/>
            <a:ext cx="5580832" cy="4186591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199CADE2-1C7F-2F83-7C74-A10442064579}"/>
              </a:ext>
            </a:extLst>
          </p:cNvPr>
          <p:cNvSpPr/>
          <p:nvPr/>
        </p:nvSpPr>
        <p:spPr>
          <a:xfrm>
            <a:off x="200026" y="1847850"/>
            <a:ext cx="2855522" cy="3867149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F77D46B-8E4C-E066-9836-0EFF8786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31" y="-199320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Alkalmazott módszertan – Statisztikai Neuron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B233046D-6D55-3BD7-46EA-8751A7F06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325152"/>
              </p:ext>
            </p:extLst>
          </p:nvPr>
        </p:nvGraphicFramePr>
        <p:xfrm>
          <a:off x="9252472" y="2049549"/>
          <a:ext cx="2708630" cy="347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9709A88-ED64-534F-92D8-D73A1FCD898A}"/>
              </a:ext>
            </a:extLst>
          </p:cNvPr>
          <p:cNvGraphicFramePr/>
          <p:nvPr/>
        </p:nvGraphicFramePr>
        <p:xfrm>
          <a:off x="384837" y="2049549"/>
          <a:ext cx="2449508" cy="3473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D249434D-DADB-B4D0-6C2F-EF6EB10A073A}"/>
              </a:ext>
            </a:extLst>
          </p:cNvPr>
          <p:cNvSpPr txBox="1"/>
          <p:nvPr/>
        </p:nvSpPr>
        <p:spPr>
          <a:xfrm>
            <a:off x="3430117" y="2267194"/>
            <a:ext cx="26549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Objektum-attribútum-mátrix statisztikai neuronokhoz</a:t>
            </a:r>
            <a:endParaRPr lang="hu-HU" sz="17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65C622DB-4AF3-1975-C857-7954423EFA66}"/>
              </a:ext>
            </a:extLst>
          </p:cNvPr>
          <p:cNvCxnSpPr>
            <a:cxnSpLocks/>
          </p:cNvCxnSpPr>
          <p:nvPr/>
        </p:nvCxnSpPr>
        <p:spPr>
          <a:xfrm>
            <a:off x="3177669" y="2049549"/>
            <a:ext cx="0" cy="33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Nyíl: szalag, felfelé mutató 36">
            <a:extLst>
              <a:ext uri="{FF2B5EF4-FFF2-40B4-BE49-F238E27FC236}">
                <a16:creationId xmlns:a16="http://schemas.microsoft.com/office/drawing/2014/main" id="{6914DE3A-6514-ECD5-8D35-A99B6089CED1}"/>
              </a:ext>
            </a:extLst>
          </p:cNvPr>
          <p:cNvSpPr/>
          <p:nvPr/>
        </p:nvSpPr>
        <p:spPr>
          <a:xfrm rot="249283">
            <a:off x="2377990" y="5729259"/>
            <a:ext cx="1355117" cy="363829"/>
          </a:xfrm>
          <a:prstGeom prst="curvedUpArrow">
            <a:avLst>
              <a:gd name="adj1" fmla="val 0"/>
              <a:gd name="adj2" fmla="val 28392"/>
              <a:gd name="adj3" fmla="val 29586"/>
            </a:avLst>
          </a:prstGeom>
          <a:solidFill>
            <a:srgbClr val="191A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>
              <a:solidFill>
                <a:schemeClr val="tx1"/>
              </a:solidFill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763D1AA2-DF7C-C336-7087-2199A41DECBC}"/>
              </a:ext>
            </a:extLst>
          </p:cNvPr>
          <p:cNvSpPr txBox="1"/>
          <p:nvPr/>
        </p:nvSpPr>
        <p:spPr>
          <a:xfrm>
            <a:off x="163633" y="1120906"/>
            <a:ext cx="289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Adatok előkészítése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21B87BB9-3C19-E920-28D2-155C0D8E0C82}"/>
              </a:ext>
            </a:extLst>
          </p:cNvPr>
          <p:cNvSpPr txBox="1"/>
          <p:nvPr/>
        </p:nvSpPr>
        <p:spPr>
          <a:xfrm>
            <a:off x="4505593" y="1120906"/>
            <a:ext cx="324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Adatstrukturálás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E0AADFA7-F62A-E951-7219-98A918C133BF}"/>
              </a:ext>
            </a:extLst>
          </p:cNvPr>
          <p:cNvCxnSpPr>
            <a:cxnSpLocks/>
          </p:cNvCxnSpPr>
          <p:nvPr/>
        </p:nvCxnSpPr>
        <p:spPr>
          <a:xfrm>
            <a:off x="9054594" y="2049549"/>
            <a:ext cx="0" cy="33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FF90D86E-E077-B9A8-19D9-A7721BFDCEBE}"/>
              </a:ext>
            </a:extLst>
          </p:cNvPr>
          <p:cNvCxnSpPr>
            <a:cxnSpLocks/>
          </p:cNvCxnSpPr>
          <p:nvPr/>
        </p:nvCxnSpPr>
        <p:spPr>
          <a:xfrm>
            <a:off x="6127314" y="2197407"/>
            <a:ext cx="0" cy="33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082BA78C-60AE-5B83-A821-7067C0F0CAC7}"/>
              </a:ext>
            </a:extLst>
          </p:cNvPr>
          <p:cNvSpPr txBox="1"/>
          <p:nvPr/>
        </p:nvSpPr>
        <p:spPr>
          <a:xfrm>
            <a:off x="3460206" y="3257049"/>
            <a:ext cx="249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Objektumok </a:t>
            </a:r>
            <a:endParaRPr lang="hu-HU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Kerületek/települések és vizsgált terület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Attribútumok </a:t>
            </a:r>
            <a:endParaRPr lang="hu-HU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Évek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ED0BAC33-E521-3690-4B3E-2068A0280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39772"/>
              </p:ext>
            </p:extLst>
          </p:nvPr>
        </p:nvGraphicFramePr>
        <p:xfrm>
          <a:off x="6485428" y="3407777"/>
          <a:ext cx="2168367" cy="141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9" name="Szövegdoboz 48">
            <a:extLst>
              <a:ext uri="{FF2B5EF4-FFF2-40B4-BE49-F238E27FC236}">
                <a16:creationId xmlns:a16="http://schemas.microsoft.com/office/drawing/2014/main" id="{0DBF4808-C59F-D446-7F14-28651743B4B4}"/>
              </a:ext>
            </a:extLst>
          </p:cNvPr>
          <p:cNvSpPr txBox="1"/>
          <p:nvPr/>
        </p:nvSpPr>
        <p:spPr>
          <a:xfrm>
            <a:off x="6215619" y="2267194"/>
            <a:ext cx="25248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Táblázatok generálása AI-motorhoz</a:t>
            </a:r>
            <a:endParaRPr lang="hu-HU" sz="17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Nyíl: jobbra mutató 49">
            <a:extLst>
              <a:ext uri="{FF2B5EF4-FFF2-40B4-BE49-F238E27FC236}">
                <a16:creationId xmlns:a16="http://schemas.microsoft.com/office/drawing/2014/main" id="{A2329BD7-DE8A-64C9-DC3F-363323C8FC9E}"/>
              </a:ext>
            </a:extLst>
          </p:cNvPr>
          <p:cNvSpPr/>
          <p:nvPr/>
        </p:nvSpPr>
        <p:spPr>
          <a:xfrm>
            <a:off x="5763933" y="3829887"/>
            <a:ext cx="657223" cy="570664"/>
          </a:xfrm>
          <a:prstGeom prst="rightArrow">
            <a:avLst/>
          </a:prstGeom>
          <a:solidFill>
            <a:srgbClr val="191A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6FA1E753-2F8B-B817-12D1-BAC0072E6F0C}"/>
              </a:ext>
            </a:extLst>
          </p:cNvPr>
          <p:cNvSpPr txBox="1"/>
          <p:nvPr/>
        </p:nvSpPr>
        <p:spPr>
          <a:xfrm>
            <a:off x="9046182" y="1122201"/>
            <a:ext cx="312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fázis. 
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 kiértékelése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églalap: lekerekített 52">
            <a:extLst>
              <a:ext uri="{FF2B5EF4-FFF2-40B4-BE49-F238E27FC236}">
                <a16:creationId xmlns:a16="http://schemas.microsoft.com/office/drawing/2014/main" id="{82AAD51F-ABFC-E3C0-A2F5-B5D3D956CBBD}"/>
              </a:ext>
            </a:extLst>
          </p:cNvPr>
          <p:cNvSpPr/>
          <p:nvPr/>
        </p:nvSpPr>
        <p:spPr>
          <a:xfrm>
            <a:off x="3491714" y="2178198"/>
            <a:ext cx="2547296" cy="786017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54" name="Téglalap: lekerekített 53">
            <a:extLst>
              <a:ext uri="{FF2B5EF4-FFF2-40B4-BE49-F238E27FC236}">
                <a16:creationId xmlns:a16="http://schemas.microsoft.com/office/drawing/2014/main" id="{29277CD9-0766-1BA0-1B59-18A87BAA1A60}"/>
              </a:ext>
            </a:extLst>
          </p:cNvPr>
          <p:cNvSpPr/>
          <p:nvPr/>
        </p:nvSpPr>
        <p:spPr>
          <a:xfrm>
            <a:off x="6231418" y="2176002"/>
            <a:ext cx="2493228" cy="786017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cxnSp>
        <p:nvCxnSpPr>
          <p:cNvPr id="56" name="Egyenes összekötő nyíllal 55">
            <a:extLst>
              <a:ext uri="{FF2B5EF4-FFF2-40B4-BE49-F238E27FC236}">
                <a16:creationId xmlns:a16="http://schemas.microsoft.com/office/drawing/2014/main" id="{26DA56D4-44F5-F133-19FE-79F961DADABB}"/>
              </a:ext>
            </a:extLst>
          </p:cNvPr>
          <p:cNvCxnSpPr/>
          <p:nvPr/>
        </p:nvCxnSpPr>
        <p:spPr>
          <a:xfrm>
            <a:off x="752903" y="6333198"/>
            <a:ext cx="10477500" cy="0"/>
          </a:xfrm>
          <a:prstGeom prst="straightConnector1">
            <a:avLst/>
          </a:prstGeom>
          <a:ln w="12700">
            <a:solidFill>
              <a:srgbClr val="191A38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77EAA9D1-9F8D-8B61-A1E8-C313BB3B5C05}"/>
              </a:ext>
            </a:extLst>
          </p:cNvPr>
          <p:cNvSpPr txBox="1"/>
          <p:nvPr/>
        </p:nvSpPr>
        <p:spPr>
          <a:xfrm>
            <a:off x="4309700" y="6393071"/>
            <a:ext cx="415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Statisztikai neuron-építés munkafolyamata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D645F47-B6FF-0F7C-287F-66B101E65CDA}"/>
              </a:ext>
            </a:extLst>
          </p:cNvPr>
          <p:cNvSpPr txBox="1"/>
          <p:nvPr/>
        </p:nvSpPr>
        <p:spPr>
          <a:xfrm>
            <a:off x="8175824" y="2262784"/>
            <a:ext cx="2874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03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84F1-AE9D-7DF9-5EAD-552FA833D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189F3A6-F36C-8DD4-DBCC-9775AF5F63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DC95DF1-B7DF-76D6-F3EB-98E2E06B441D}"/>
              </a:ext>
            </a:extLst>
          </p:cNvPr>
          <p:cNvSpPr txBox="1">
            <a:spLocks/>
          </p:cNvSpPr>
          <p:nvPr/>
        </p:nvSpPr>
        <p:spPr>
          <a:xfrm>
            <a:off x="366269" y="-70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Eredmények vizualizációja - kerületek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7BCE618C-63EA-2E58-551C-D5D2F281C348}"/>
              </a:ext>
            </a:extLst>
          </p:cNvPr>
          <p:cNvSpPr/>
          <p:nvPr/>
        </p:nvSpPr>
        <p:spPr>
          <a:xfrm>
            <a:off x="257175" y="1843087"/>
            <a:ext cx="4266288" cy="4497387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2522E71-F2E0-B9FB-D758-FDAA72872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84" y="1045633"/>
            <a:ext cx="6839951" cy="52832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A6983E4E-39E2-4649-2B3C-A75B6D10696E}"/>
              </a:ext>
            </a:extLst>
          </p:cNvPr>
          <p:cNvSpPr/>
          <p:nvPr/>
        </p:nvSpPr>
        <p:spPr>
          <a:xfrm>
            <a:off x="4612984" y="1036107"/>
            <a:ext cx="6839951" cy="5283201"/>
          </a:xfrm>
          <a:prstGeom prst="rect">
            <a:avLst/>
          </a:prstGeom>
          <a:solidFill>
            <a:schemeClr val="tx1">
              <a:lumMod val="75000"/>
              <a:lumOff val="25000"/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522A9178-2478-AEF4-C481-D63C2E564DD9}"/>
              </a:ext>
            </a:extLst>
          </p:cNvPr>
          <p:cNvSpPr/>
          <p:nvPr/>
        </p:nvSpPr>
        <p:spPr>
          <a:xfrm>
            <a:off x="8133080" y="4001135"/>
            <a:ext cx="853440" cy="853440"/>
          </a:xfrm>
          <a:custGeom>
            <a:avLst/>
            <a:gdLst>
              <a:gd name="connsiteX0" fmla="*/ 187960 w 853440"/>
              <a:gd name="connsiteY0" fmla="*/ 0 h 853440"/>
              <a:gd name="connsiteX1" fmla="*/ 274320 w 853440"/>
              <a:gd name="connsiteY1" fmla="*/ 10160 h 853440"/>
              <a:gd name="connsiteX2" fmla="*/ 391160 w 853440"/>
              <a:gd name="connsiteY2" fmla="*/ 40640 h 853440"/>
              <a:gd name="connsiteX3" fmla="*/ 528320 w 853440"/>
              <a:gd name="connsiteY3" fmla="*/ 71120 h 853440"/>
              <a:gd name="connsiteX4" fmla="*/ 635000 w 853440"/>
              <a:gd name="connsiteY4" fmla="*/ 96520 h 853440"/>
              <a:gd name="connsiteX5" fmla="*/ 767080 w 853440"/>
              <a:gd name="connsiteY5" fmla="*/ 152400 h 853440"/>
              <a:gd name="connsiteX6" fmla="*/ 726440 w 853440"/>
              <a:gd name="connsiteY6" fmla="*/ 177800 h 853440"/>
              <a:gd name="connsiteX7" fmla="*/ 675640 w 853440"/>
              <a:gd name="connsiteY7" fmla="*/ 218440 h 853440"/>
              <a:gd name="connsiteX8" fmla="*/ 695960 w 853440"/>
              <a:gd name="connsiteY8" fmla="*/ 294640 h 853440"/>
              <a:gd name="connsiteX9" fmla="*/ 690880 w 853440"/>
              <a:gd name="connsiteY9" fmla="*/ 355600 h 853440"/>
              <a:gd name="connsiteX10" fmla="*/ 650240 w 853440"/>
              <a:gd name="connsiteY10" fmla="*/ 396240 h 853440"/>
              <a:gd name="connsiteX11" fmla="*/ 579120 w 853440"/>
              <a:gd name="connsiteY11" fmla="*/ 441960 h 853440"/>
              <a:gd name="connsiteX12" fmla="*/ 665480 w 853440"/>
              <a:gd name="connsiteY12" fmla="*/ 487680 h 853440"/>
              <a:gd name="connsiteX13" fmla="*/ 624840 w 853440"/>
              <a:gd name="connsiteY13" fmla="*/ 568960 h 853440"/>
              <a:gd name="connsiteX14" fmla="*/ 853440 w 853440"/>
              <a:gd name="connsiteY14" fmla="*/ 721360 h 853440"/>
              <a:gd name="connsiteX15" fmla="*/ 650240 w 853440"/>
              <a:gd name="connsiteY15" fmla="*/ 853440 h 853440"/>
              <a:gd name="connsiteX16" fmla="*/ 0 w 853440"/>
              <a:gd name="connsiteY16" fmla="*/ 259080 h 853440"/>
              <a:gd name="connsiteX17" fmla="*/ 187960 w 853440"/>
              <a:gd name="connsiteY17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3440" h="853440">
                <a:moveTo>
                  <a:pt x="187960" y="0"/>
                </a:moveTo>
                <a:lnTo>
                  <a:pt x="274320" y="10160"/>
                </a:lnTo>
                <a:lnTo>
                  <a:pt x="391160" y="40640"/>
                </a:lnTo>
                <a:lnTo>
                  <a:pt x="528320" y="71120"/>
                </a:lnTo>
                <a:lnTo>
                  <a:pt x="635000" y="96520"/>
                </a:lnTo>
                <a:lnTo>
                  <a:pt x="767080" y="152400"/>
                </a:lnTo>
                <a:lnTo>
                  <a:pt x="726440" y="177800"/>
                </a:lnTo>
                <a:lnTo>
                  <a:pt x="675640" y="218440"/>
                </a:lnTo>
                <a:lnTo>
                  <a:pt x="695960" y="294640"/>
                </a:lnTo>
                <a:lnTo>
                  <a:pt x="690880" y="355600"/>
                </a:lnTo>
                <a:lnTo>
                  <a:pt x="650240" y="396240"/>
                </a:lnTo>
                <a:lnTo>
                  <a:pt x="579120" y="441960"/>
                </a:lnTo>
                <a:lnTo>
                  <a:pt x="665480" y="487680"/>
                </a:lnTo>
                <a:lnTo>
                  <a:pt x="624840" y="568960"/>
                </a:lnTo>
                <a:lnTo>
                  <a:pt x="853440" y="721360"/>
                </a:lnTo>
                <a:lnTo>
                  <a:pt x="650240" y="853440"/>
                </a:lnTo>
                <a:lnTo>
                  <a:pt x="0" y="259080"/>
                </a:lnTo>
                <a:lnTo>
                  <a:pt x="18796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F87F8578-AB60-3651-1B6D-3011A62D8E2B}"/>
              </a:ext>
            </a:extLst>
          </p:cNvPr>
          <p:cNvSpPr txBox="1"/>
          <p:nvPr/>
        </p:nvSpPr>
        <p:spPr>
          <a:xfrm rot="19841197">
            <a:off x="8146713" y="3978953"/>
            <a:ext cx="72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id="{813139E5-2B5B-B11E-A6F0-6C6B2BB6473E}"/>
              </a:ext>
            </a:extLst>
          </p:cNvPr>
          <p:cNvSpPr/>
          <p:nvPr/>
        </p:nvSpPr>
        <p:spPr>
          <a:xfrm>
            <a:off x="7548880" y="2431415"/>
            <a:ext cx="1219200" cy="894080"/>
          </a:xfrm>
          <a:custGeom>
            <a:avLst/>
            <a:gdLst>
              <a:gd name="connsiteX0" fmla="*/ 320040 w 1219200"/>
              <a:gd name="connsiteY0" fmla="*/ 0 h 894080"/>
              <a:gd name="connsiteX1" fmla="*/ 177800 w 1219200"/>
              <a:gd name="connsiteY1" fmla="*/ 360680 h 894080"/>
              <a:gd name="connsiteX2" fmla="*/ 243840 w 1219200"/>
              <a:gd name="connsiteY2" fmla="*/ 381000 h 894080"/>
              <a:gd name="connsiteX3" fmla="*/ 0 w 1219200"/>
              <a:gd name="connsiteY3" fmla="*/ 528320 h 894080"/>
              <a:gd name="connsiteX4" fmla="*/ 233680 w 1219200"/>
              <a:gd name="connsiteY4" fmla="*/ 853440 h 894080"/>
              <a:gd name="connsiteX5" fmla="*/ 457200 w 1219200"/>
              <a:gd name="connsiteY5" fmla="*/ 894080 h 894080"/>
              <a:gd name="connsiteX6" fmla="*/ 1219200 w 1219200"/>
              <a:gd name="connsiteY6" fmla="*/ 782320 h 894080"/>
              <a:gd name="connsiteX7" fmla="*/ 1021080 w 1219200"/>
              <a:gd name="connsiteY7" fmla="*/ 416560 h 894080"/>
              <a:gd name="connsiteX8" fmla="*/ 1036320 w 1219200"/>
              <a:gd name="connsiteY8" fmla="*/ 350520 h 894080"/>
              <a:gd name="connsiteX9" fmla="*/ 320040 w 1219200"/>
              <a:gd name="connsiteY9" fmla="*/ 0 h 8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" h="894080">
                <a:moveTo>
                  <a:pt x="320040" y="0"/>
                </a:moveTo>
                <a:lnTo>
                  <a:pt x="177800" y="360680"/>
                </a:lnTo>
                <a:lnTo>
                  <a:pt x="243840" y="381000"/>
                </a:lnTo>
                <a:lnTo>
                  <a:pt x="0" y="528320"/>
                </a:lnTo>
                <a:lnTo>
                  <a:pt x="233680" y="853440"/>
                </a:lnTo>
                <a:lnTo>
                  <a:pt x="457200" y="894080"/>
                </a:lnTo>
                <a:lnTo>
                  <a:pt x="1219200" y="782320"/>
                </a:lnTo>
                <a:lnTo>
                  <a:pt x="1021080" y="416560"/>
                </a:lnTo>
                <a:lnTo>
                  <a:pt x="1036320" y="350520"/>
                </a:lnTo>
                <a:lnTo>
                  <a:pt x="32004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5D4ED6B-2F66-FFB7-3FD2-ACA3C4CD8990}"/>
              </a:ext>
            </a:extLst>
          </p:cNvPr>
          <p:cNvSpPr txBox="1"/>
          <p:nvPr/>
        </p:nvSpPr>
        <p:spPr>
          <a:xfrm>
            <a:off x="7636179" y="2827729"/>
            <a:ext cx="101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id="{6ED25C43-C3BC-00A7-9FEE-D21851DE1AD5}"/>
              </a:ext>
            </a:extLst>
          </p:cNvPr>
          <p:cNvSpPr/>
          <p:nvPr/>
        </p:nvSpPr>
        <p:spPr>
          <a:xfrm>
            <a:off x="6132998" y="1081073"/>
            <a:ext cx="1447800" cy="1687285"/>
          </a:xfrm>
          <a:custGeom>
            <a:avLst/>
            <a:gdLst>
              <a:gd name="connsiteX0" fmla="*/ 939800 w 1447800"/>
              <a:gd name="connsiteY0" fmla="*/ 1687285 h 1687285"/>
              <a:gd name="connsiteX1" fmla="*/ 859971 w 1447800"/>
              <a:gd name="connsiteY1" fmla="*/ 1676400 h 1687285"/>
              <a:gd name="connsiteX2" fmla="*/ 787400 w 1447800"/>
              <a:gd name="connsiteY2" fmla="*/ 1654628 h 1687285"/>
              <a:gd name="connsiteX3" fmla="*/ 740228 w 1447800"/>
              <a:gd name="connsiteY3" fmla="*/ 1625600 h 1687285"/>
              <a:gd name="connsiteX4" fmla="*/ 678543 w 1447800"/>
              <a:gd name="connsiteY4" fmla="*/ 1621971 h 1687285"/>
              <a:gd name="connsiteX5" fmla="*/ 620486 w 1447800"/>
              <a:gd name="connsiteY5" fmla="*/ 1640114 h 1687285"/>
              <a:gd name="connsiteX6" fmla="*/ 595086 w 1447800"/>
              <a:gd name="connsiteY6" fmla="*/ 1640114 h 1687285"/>
              <a:gd name="connsiteX7" fmla="*/ 576943 w 1447800"/>
              <a:gd name="connsiteY7" fmla="*/ 1578428 h 1687285"/>
              <a:gd name="connsiteX8" fmla="*/ 555171 w 1447800"/>
              <a:gd name="connsiteY8" fmla="*/ 1491343 h 1687285"/>
              <a:gd name="connsiteX9" fmla="*/ 526143 w 1447800"/>
              <a:gd name="connsiteY9" fmla="*/ 1455057 h 1687285"/>
              <a:gd name="connsiteX10" fmla="*/ 457200 w 1447800"/>
              <a:gd name="connsiteY10" fmla="*/ 1433285 h 1687285"/>
              <a:gd name="connsiteX11" fmla="*/ 428171 w 1447800"/>
              <a:gd name="connsiteY11" fmla="*/ 1415143 h 1687285"/>
              <a:gd name="connsiteX12" fmla="*/ 489857 w 1447800"/>
              <a:gd name="connsiteY12" fmla="*/ 1378857 h 1687285"/>
              <a:gd name="connsiteX13" fmla="*/ 439057 w 1447800"/>
              <a:gd name="connsiteY13" fmla="*/ 1299028 h 1687285"/>
              <a:gd name="connsiteX14" fmla="*/ 388257 w 1447800"/>
              <a:gd name="connsiteY14" fmla="*/ 1237343 h 1687285"/>
              <a:gd name="connsiteX15" fmla="*/ 413657 w 1447800"/>
              <a:gd name="connsiteY15" fmla="*/ 1193800 h 1687285"/>
              <a:gd name="connsiteX16" fmla="*/ 384628 w 1447800"/>
              <a:gd name="connsiteY16" fmla="*/ 1175657 h 1687285"/>
              <a:gd name="connsiteX17" fmla="*/ 377371 w 1447800"/>
              <a:gd name="connsiteY17" fmla="*/ 1110343 h 1687285"/>
              <a:gd name="connsiteX18" fmla="*/ 322943 w 1447800"/>
              <a:gd name="connsiteY18" fmla="*/ 1150257 h 1687285"/>
              <a:gd name="connsiteX19" fmla="*/ 239486 w 1447800"/>
              <a:gd name="connsiteY19" fmla="*/ 983343 h 1687285"/>
              <a:gd name="connsiteX20" fmla="*/ 217714 w 1447800"/>
              <a:gd name="connsiteY20" fmla="*/ 918028 h 1687285"/>
              <a:gd name="connsiteX21" fmla="*/ 101600 w 1447800"/>
              <a:gd name="connsiteY21" fmla="*/ 812800 h 1687285"/>
              <a:gd name="connsiteX22" fmla="*/ 21771 w 1447800"/>
              <a:gd name="connsiteY22" fmla="*/ 740228 h 1687285"/>
              <a:gd name="connsiteX23" fmla="*/ 0 w 1447800"/>
              <a:gd name="connsiteY23" fmla="*/ 736600 h 1687285"/>
              <a:gd name="connsiteX24" fmla="*/ 72571 w 1447800"/>
              <a:gd name="connsiteY24" fmla="*/ 620485 h 1687285"/>
              <a:gd name="connsiteX25" fmla="*/ 119743 w 1447800"/>
              <a:gd name="connsiteY25" fmla="*/ 576943 h 1687285"/>
              <a:gd name="connsiteX26" fmla="*/ 112486 w 1447800"/>
              <a:gd name="connsiteY26" fmla="*/ 540657 h 1687285"/>
              <a:gd name="connsiteX27" fmla="*/ 14514 w 1447800"/>
              <a:gd name="connsiteY27" fmla="*/ 504371 h 1687285"/>
              <a:gd name="connsiteX28" fmla="*/ 90714 w 1447800"/>
              <a:gd name="connsiteY28" fmla="*/ 446314 h 1687285"/>
              <a:gd name="connsiteX29" fmla="*/ 257628 w 1447800"/>
              <a:gd name="connsiteY29" fmla="*/ 555171 h 1687285"/>
              <a:gd name="connsiteX30" fmla="*/ 308428 w 1447800"/>
              <a:gd name="connsiteY30" fmla="*/ 489857 h 1687285"/>
              <a:gd name="connsiteX31" fmla="*/ 344714 w 1447800"/>
              <a:gd name="connsiteY31" fmla="*/ 537028 h 1687285"/>
              <a:gd name="connsiteX32" fmla="*/ 399143 w 1447800"/>
              <a:gd name="connsiteY32" fmla="*/ 537028 h 1687285"/>
              <a:gd name="connsiteX33" fmla="*/ 526143 w 1447800"/>
              <a:gd name="connsiteY33" fmla="*/ 482600 h 1687285"/>
              <a:gd name="connsiteX34" fmla="*/ 627743 w 1447800"/>
              <a:gd name="connsiteY34" fmla="*/ 460828 h 1687285"/>
              <a:gd name="connsiteX35" fmla="*/ 707571 w 1447800"/>
              <a:gd name="connsiteY35" fmla="*/ 446314 h 1687285"/>
              <a:gd name="connsiteX36" fmla="*/ 794657 w 1447800"/>
              <a:gd name="connsiteY36" fmla="*/ 446314 h 1687285"/>
              <a:gd name="connsiteX37" fmla="*/ 845457 w 1447800"/>
              <a:gd name="connsiteY37" fmla="*/ 475343 h 1687285"/>
              <a:gd name="connsiteX38" fmla="*/ 838200 w 1447800"/>
              <a:gd name="connsiteY38" fmla="*/ 359228 h 1687285"/>
              <a:gd name="connsiteX39" fmla="*/ 801914 w 1447800"/>
              <a:gd name="connsiteY39" fmla="*/ 261257 h 1687285"/>
              <a:gd name="connsiteX40" fmla="*/ 769257 w 1447800"/>
              <a:gd name="connsiteY40" fmla="*/ 199571 h 1687285"/>
              <a:gd name="connsiteX41" fmla="*/ 729343 w 1447800"/>
              <a:gd name="connsiteY41" fmla="*/ 141514 h 1687285"/>
              <a:gd name="connsiteX42" fmla="*/ 700314 w 1447800"/>
              <a:gd name="connsiteY42" fmla="*/ 101600 h 1687285"/>
              <a:gd name="connsiteX43" fmla="*/ 772886 w 1447800"/>
              <a:gd name="connsiteY43" fmla="*/ 79828 h 1687285"/>
              <a:gd name="connsiteX44" fmla="*/ 830943 w 1447800"/>
              <a:gd name="connsiteY44" fmla="*/ 65314 h 1687285"/>
              <a:gd name="connsiteX45" fmla="*/ 878114 w 1447800"/>
              <a:gd name="connsiteY45" fmla="*/ 10885 h 1687285"/>
              <a:gd name="connsiteX46" fmla="*/ 961571 w 1447800"/>
              <a:gd name="connsiteY46" fmla="*/ 0 h 1687285"/>
              <a:gd name="connsiteX47" fmla="*/ 1081314 w 1447800"/>
              <a:gd name="connsiteY47" fmla="*/ 7257 h 1687285"/>
              <a:gd name="connsiteX48" fmla="*/ 1121228 w 1447800"/>
              <a:gd name="connsiteY48" fmla="*/ 10885 h 1687285"/>
              <a:gd name="connsiteX49" fmla="*/ 1222828 w 1447800"/>
              <a:gd name="connsiteY49" fmla="*/ 10885 h 1687285"/>
              <a:gd name="connsiteX50" fmla="*/ 1324428 w 1447800"/>
              <a:gd name="connsiteY50" fmla="*/ 29028 h 1687285"/>
              <a:gd name="connsiteX51" fmla="*/ 1418771 w 1447800"/>
              <a:gd name="connsiteY51" fmla="*/ 65314 h 1687285"/>
              <a:gd name="connsiteX52" fmla="*/ 1447800 w 1447800"/>
              <a:gd name="connsiteY52" fmla="*/ 65314 h 1687285"/>
              <a:gd name="connsiteX53" fmla="*/ 1393371 w 1447800"/>
              <a:gd name="connsiteY53" fmla="*/ 170543 h 1687285"/>
              <a:gd name="connsiteX54" fmla="*/ 1378857 w 1447800"/>
              <a:gd name="connsiteY54" fmla="*/ 264885 h 1687285"/>
              <a:gd name="connsiteX55" fmla="*/ 1386114 w 1447800"/>
              <a:gd name="connsiteY55" fmla="*/ 381000 h 1687285"/>
              <a:gd name="connsiteX56" fmla="*/ 1389743 w 1447800"/>
              <a:gd name="connsiteY56" fmla="*/ 431800 h 1687285"/>
              <a:gd name="connsiteX57" fmla="*/ 1317171 w 1447800"/>
              <a:gd name="connsiteY57" fmla="*/ 787400 h 1687285"/>
              <a:gd name="connsiteX58" fmla="*/ 1328057 w 1447800"/>
              <a:gd name="connsiteY58" fmla="*/ 943428 h 1687285"/>
              <a:gd name="connsiteX59" fmla="*/ 1248228 w 1447800"/>
              <a:gd name="connsiteY59" fmla="*/ 1150257 h 1687285"/>
              <a:gd name="connsiteX60" fmla="*/ 1146628 w 1447800"/>
              <a:gd name="connsiteY60" fmla="*/ 1418771 h 1687285"/>
              <a:gd name="connsiteX61" fmla="*/ 1074057 w 1447800"/>
              <a:gd name="connsiteY61" fmla="*/ 1494971 h 1687285"/>
              <a:gd name="connsiteX62" fmla="*/ 939800 w 1447800"/>
              <a:gd name="connsiteY62" fmla="*/ 1687285 h 168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47800" h="1687285">
                <a:moveTo>
                  <a:pt x="939800" y="1687285"/>
                </a:moveTo>
                <a:lnTo>
                  <a:pt x="859971" y="1676400"/>
                </a:lnTo>
                <a:lnTo>
                  <a:pt x="787400" y="1654628"/>
                </a:lnTo>
                <a:lnTo>
                  <a:pt x="740228" y="1625600"/>
                </a:lnTo>
                <a:lnTo>
                  <a:pt x="678543" y="1621971"/>
                </a:lnTo>
                <a:lnTo>
                  <a:pt x="620486" y="1640114"/>
                </a:lnTo>
                <a:lnTo>
                  <a:pt x="595086" y="1640114"/>
                </a:lnTo>
                <a:lnTo>
                  <a:pt x="576943" y="1578428"/>
                </a:lnTo>
                <a:lnTo>
                  <a:pt x="555171" y="1491343"/>
                </a:lnTo>
                <a:lnTo>
                  <a:pt x="526143" y="1455057"/>
                </a:lnTo>
                <a:lnTo>
                  <a:pt x="457200" y="1433285"/>
                </a:lnTo>
                <a:lnTo>
                  <a:pt x="428171" y="1415143"/>
                </a:lnTo>
                <a:lnTo>
                  <a:pt x="489857" y="1378857"/>
                </a:lnTo>
                <a:lnTo>
                  <a:pt x="439057" y="1299028"/>
                </a:lnTo>
                <a:lnTo>
                  <a:pt x="388257" y="1237343"/>
                </a:lnTo>
                <a:lnTo>
                  <a:pt x="413657" y="1193800"/>
                </a:lnTo>
                <a:lnTo>
                  <a:pt x="384628" y="1175657"/>
                </a:lnTo>
                <a:lnTo>
                  <a:pt x="377371" y="1110343"/>
                </a:lnTo>
                <a:lnTo>
                  <a:pt x="322943" y="1150257"/>
                </a:lnTo>
                <a:lnTo>
                  <a:pt x="239486" y="983343"/>
                </a:lnTo>
                <a:lnTo>
                  <a:pt x="217714" y="918028"/>
                </a:lnTo>
                <a:lnTo>
                  <a:pt x="101600" y="812800"/>
                </a:lnTo>
                <a:lnTo>
                  <a:pt x="21771" y="740228"/>
                </a:lnTo>
                <a:lnTo>
                  <a:pt x="0" y="736600"/>
                </a:lnTo>
                <a:lnTo>
                  <a:pt x="72571" y="620485"/>
                </a:lnTo>
                <a:lnTo>
                  <a:pt x="119743" y="576943"/>
                </a:lnTo>
                <a:lnTo>
                  <a:pt x="112486" y="540657"/>
                </a:lnTo>
                <a:lnTo>
                  <a:pt x="14514" y="504371"/>
                </a:lnTo>
                <a:lnTo>
                  <a:pt x="90714" y="446314"/>
                </a:lnTo>
                <a:lnTo>
                  <a:pt x="257628" y="555171"/>
                </a:lnTo>
                <a:lnTo>
                  <a:pt x="308428" y="489857"/>
                </a:lnTo>
                <a:lnTo>
                  <a:pt x="344714" y="537028"/>
                </a:lnTo>
                <a:lnTo>
                  <a:pt x="399143" y="537028"/>
                </a:lnTo>
                <a:lnTo>
                  <a:pt x="526143" y="482600"/>
                </a:lnTo>
                <a:lnTo>
                  <a:pt x="627743" y="460828"/>
                </a:lnTo>
                <a:lnTo>
                  <a:pt x="707571" y="446314"/>
                </a:lnTo>
                <a:lnTo>
                  <a:pt x="794657" y="446314"/>
                </a:lnTo>
                <a:lnTo>
                  <a:pt x="845457" y="475343"/>
                </a:lnTo>
                <a:lnTo>
                  <a:pt x="838200" y="359228"/>
                </a:lnTo>
                <a:lnTo>
                  <a:pt x="801914" y="261257"/>
                </a:lnTo>
                <a:lnTo>
                  <a:pt x="769257" y="199571"/>
                </a:lnTo>
                <a:lnTo>
                  <a:pt x="729343" y="141514"/>
                </a:lnTo>
                <a:lnTo>
                  <a:pt x="700314" y="101600"/>
                </a:lnTo>
                <a:lnTo>
                  <a:pt x="772886" y="79828"/>
                </a:lnTo>
                <a:lnTo>
                  <a:pt x="830943" y="65314"/>
                </a:lnTo>
                <a:lnTo>
                  <a:pt x="878114" y="10885"/>
                </a:lnTo>
                <a:lnTo>
                  <a:pt x="961571" y="0"/>
                </a:lnTo>
                <a:lnTo>
                  <a:pt x="1081314" y="7257"/>
                </a:lnTo>
                <a:lnTo>
                  <a:pt x="1121228" y="10885"/>
                </a:lnTo>
                <a:lnTo>
                  <a:pt x="1222828" y="10885"/>
                </a:lnTo>
                <a:lnTo>
                  <a:pt x="1324428" y="29028"/>
                </a:lnTo>
                <a:lnTo>
                  <a:pt x="1418771" y="65314"/>
                </a:lnTo>
                <a:lnTo>
                  <a:pt x="1447800" y="65314"/>
                </a:lnTo>
                <a:lnTo>
                  <a:pt x="1393371" y="170543"/>
                </a:lnTo>
                <a:lnTo>
                  <a:pt x="1378857" y="264885"/>
                </a:lnTo>
                <a:lnTo>
                  <a:pt x="1386114" y="381000"/>
                </a:lnTo>
                <a:lnTo>
                  <a:pt x="1389743" y="431800"/>
                </a:lnTo>
                <a:lnTo>
                  <a:pt x="1317171" y="787400"/>
                </a:lnTo>
                <a:lnTo>
                  <a:pt x="1328057" y="943428"/>
                </a:lnTo>
                <a:lnTo>
                  <a:pt x="1248228" y="1150257"/>
                </a:lnTo>
                <a:lnTo>
                  <a:pt x="1146628" y="1418771"/>
                </a:lnTo>
                <a:lnTo>
                  <a:pt x="1074057" y="1494971"/>
                </a:lnTo>
                <a:lnTo>
                  <a:pt x="939800" y="168728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7" name="Szabadkézi sokszög: alakzat 26">
            <a:extLst>
              <a:ext uri="{FF2B5EF4-FFF2-40B4-BE49-F238E27FC236}">
                <a16:creationId xmlns:a16="http://schemas.microsoft.com/office/drawing/2014/main" id="{5535A9D8-88EF-AF23-6A5D-A4DA3C8ABAE9}"/>
              </a:ext>
            </a:extLst>
          </p:cNvPr>
          <p:cNvSpPr/>
          <p:nvPr/>
        </p:nvSpPr>
        <p:spPr>
          <a:xfrm>
            <a:off x="7916333" y="3182408"/>
            <a:ext cx="1790700" cy="999067"/>
          </a:xfrm>
          <a:custGeom>
            <a:avLst/>
            <a:gdLst>
              <a:gd name="connsiteX0" fmla="*/ 859367 w 1790700"/>
              <a:gd name="connsiteY0" fmla="*/ 29634 h 999067"/>
              <a:gd name="connsiteX1" fmla="*/ 990600 w 1790700"/>
              <a:gd name="connsiteY1" fmla="*/ 0 h 999067"/>
              <a:gd name="connsiteX2" fmla="*/ 1041400 w 1790700"/>
              <a:gd name="connsiteY2" fmla="*/ 101600 h 999067"/>
              <a:gd name="connsiteX3" fmla="*/ 1790700 w 1790700"/>
              <a:gd name="connsiteY3" fmla="*/ 296334 h 999067"/>
              <a:gd name="connsiteX4" fmla="*/ 1346200 w 1790700"/>
              <a:gd name="connsiteY4" fmla="*/ 973667 h 999067"/>
              <a:gd name="connsiteX5" fmla="*/ 1151467 w 1790700"/>
              <a:gd name="connsiteY5" fmla="*/ 817034 h 999067"/>
              <a:gd name="connsiteX6" fmla="*/ 1138767 w 1790700"/>
              <a:gd name="connsiteY6" fmla="*/ 880534 h 999067"/>
              <a:gd name="connsiteX7" fmla="*/ 1109134 w 1790700"/>
              <a:gd name="connsiteY7" fmla="*/ 889000 h 999067"/>
              <a:gd name="connsiteX8" fmla="*/ 1087967 w 1790700"/>
              <a:gd name="connsiteY8" fmla="*/ 889000 h 999067"/>
              <a:gd name="connsiteX9" fmla="*/ 1032934 w 1790700"/>
              <a:gd name="connsiteY9" fmla="*/ 905934 h 999067"/>
              <a:gd name="connsiteX10" fmla="*/ 1016000 w 1790700"/>
              <a:gd name="connsiteY10" fmla="*/ 910167 h 999067"/>
              <a:gd name="connsiteX11" fmla="*/ 1020234 w 1790700"/>
              <a:gd name="connsiteY11" fmla="*/ 944034 h 999067"/>
              <a:gd name="connsiteX12" fmla="*/ 1071034 w 1790700"/>
              <a:gd name="connsiteY12" fmla="*/ 960967 h 999067"/>
              <a:gd name="connsiteX13" fmla="*/ 1079500 w 1790700"/>
              <a:gd name="connsiteY13" fmla="*/ 999067 h 999067"/>
              <a:gd name="connsiteX14" fmla="*/ 1032934 w 1790700"/>
              <a:gd name="connsiteY14" fmla="*/ 999067 h 999067"/>
              <a:gd name="connsiteX15" fmla="*/ 973667 w 1790700"/>
              <a:gd name="connsiteY15" fmla="*/ 965200 h 999067"/>
              <a:gd name="connsiteX16" fmla="*/ 859367 w 1790700"/>
              <a:gd name="connsiteY16" fmla="*/ 914400 h 999067"/>
              <a:gd name="connsiteX17" fmla="*/ 745067 w 1790700"/>
              <a:gd name="connsiteY17" fmla="*/ 889000 h 999067"/>
              <a:gd name="connsiteX18" fmla="*/ 524934 w 1790700"/>
              <a:gd name="connsiteY18" fmla="*/ 833967 h 999067"/>
              <a:gd name="connsiteX19" fmla="*/ 406400 w 1790700"/>
              <a:gd name="connsiteY19" fmla="*/ 817034 h 999067"/>
              <a:gd name="connsiteX20" fmla="*/ 359834 w 1790700"/>
              <a:gd name="connsiteY20" fmla="*/ 829734 h 999067"/>
              <a:gd name="connsiteX21" fmla="*/ 0 w 1790700"/>
              <a:gd name="connsiteY21" fmla="*/ 660400 h 999067"/>
              <a:gd name="connsiteX22" fmla="*/ 12700 w 1790700"/>
              <a:gd name="connsiteY22" fmla="*/ 596900 h 999067"/>
              <a:gd name="connsiteX23" fmla="*/ 50800 w 1790700"/>
              <a:gd name="connsiteY23" fmla="*/ 503767 h 999067"/>
              <a:gd name="connsiteX24" fmla="*/ 105834 w 1790700"/>
              <a:gd name="connsiteY24" fmla="*/ 474134 h 999067"/>
              <a:gd name="connsiteX25" fmla="*/ 152400 w 1790700"/>
              <a:gd name="connsiteY25" fmla="*/ 368300 h 999067"/>
              <a:gd name="connsiteX26" fmla="*/ 143934 w 1790700"/>
              <a:gd name="connsiteY26" fmla="*/ 207434 h 999067"/>
              <a:gd name="connsiteX27" fmla="*/ 143934 w 1790700"/>
              <a:gd name="connsiteY27" fmla="*/ 131234 h 999067"/>
              <a:gd name="connsiteX28" fmla="*/ 859367 w 1790700"/>
              <a:gd name="connsiteY28" fmla="*/ 29634 h 9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90700" h="999067">
                <a:moveTo>
                  <a:pt x="859367" y="29634"/>
                </a:moveTo>
                <a:lnTo>
                  <a:pt x="990600" y="0"/>
                </a:lnTo>
                <a:lnTo>
                  <a:pt x="1041400" y="101600"/>
                </a:lnTo>
                <a:lnTo>
                  <a:pt x="1790700" y="296334"/>
                </a:lnTo>
                <a:lnTo>
                  <a:pt x="1346200" y="973667"/>
                </a:lnTo>
                <a:lnTo>
                  <a:pt x="1151467" y="817034"/>
                </a:lnTo>
                <a:lnTo>
                  <a:pt x="1138767" y="880534"/>
                </a:lnTo>
                <a:lnTo>
                  <a:pt x="1109134" y="889000"/>
                </a:lnTo>
                <a:lnTo>
                  <a:pt x="1087967" y="889000"/>
                </a:lnTo>
                <a:lnTo>
                  <a:pt x="1032934" y="905934"/>
                </a:lnTo>
                <a:lnTo>
                  <a:pt x="1016000" y="910167"/>
                </a:lnTo>
                <a:lnTo>
                  <a:pt x="1020234" y="944034"/>
                </a:lnTo>
                <a:lnTo>
                  <a:pt x="1071034" y="960967"/>
                </a:lnTo>
                <a:lnTo>
                  <a:pt x="1079500" y="999067"/>
                </a:lnTo>
                <a:lnTo>
                  <a:pt x="1032934" y="999067"/>
                </a:lnTo>
                <a:lnTo>
                  <a:pt x="973667" y="965200"/>
                </a:lnTo>
                <a:lnTo>
                  <a:pt x="859367" y="914400"/>
                </a:lnTo>
                <a:lnTo>
                  <a:pt x="745067" y="889000"/>
                </a:lnTo>
                <a:lnTo>
                  <a:pt x="524934" y="833967"/>
                </a:lnTo>
                <a:lnTo>
                  <a:pt x="406400" y="817034"/>
                </a:lnTo>
                <a:lnTo>
                  <a:pt x="359834" y="829734"/>
                </a:lnTo>
                <a:lnTo>
                  <a:pt x="0" y="660400"/>
                </a:lnTo>
                <a:lnTo>
                  <a:pt x="12700" y="596900"/>
                </a:lnTo>
                <a:lnTo>
                  <a:pt x="50800" y="503767"/>
                </a:lnTo>
                <a:lnTo>
                  <a:pt x="105834" y="474134"/>
                </a:lnTo>
                <a:lnTo>
                  <a:pt x="152400" y="368300"/>
                </a:lnTo>
                <a:lnTo>
                  <a:pt x="143934" y="207434"/>
                </a:lnTo>
                <a:lnTo>
                  <a:pt x="143934" y="131234"/>
                </a:lnTo>
                <a:lnTo>
                  <a:pt x="859367" y="2963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05BE434F-D423-026B-5F15-5DE97E64AD9E}"/>
              </a:ext>
            </a:extLst>
          </p:cNvPr>
          <p:cNvSpPr txBox="1"/>
          <p:nvPr/>
        </p:nvSpPr>
        <p:spPr>
          <a:xfrm>
            <a:off x="8302015" y="3496230"/>
            <a:ext cx="101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445CA8A-F93E-CB07-F9C7-533909E67FAB}"/>
              </a:ext>
            </a:extLst>
          </p:cNvPr>
          <p:cNvSpPr txBox="1"/>
          <p:nvPr/>
        </p:nvSpPr>
        <p:spPr>
          <a:xfrm>
            <a:off x="6390085" y="1723605"/>
            <a:ext cx="978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id="{62C1A2D5-AA31-5C8F-4AD8-62C0579D8DC6}"/>
              </a:ext>
            </a:extLst>
          </p:cNvPr>
          <p:cNvSpPr/>
          <p:nvPr/>
        </p:nvSpPr>
        <p:spPr>
          <a:xfrm>
            <a:off x="7457616" y="1038980"/>
            <a:ext cx="820057" cy="1444171"/>
          </a:xfrm>
          <a:custGeom>
            <a:avLst/>
            <a:gdLst>
              <a:gd name="connsiteX0" fmla="*/ 65315 w 820057"/>
              <a:gd name="connsiteY0" fmla="*/ 471714 h 1444171"/>
              <a:gd name="connsiteX1" fmla="*/ 116115 w 820057"/>
              <a:gd name="connsiteY1" fmla="*/ 471714 h 1444171"/>
              <a:gd name="connsiteX2" fmla="*/ 141515 w 820057"/>
              <a:gd name="connsiteY2" fmla="*/ 410028 h 1444171"/>
              <a:gd name="connsiteX3" fmla="*/ 224972 w 820057"/>
              <a:gd name="connsiteY3" fmla="*/ 283028 h 1444171"/>
              <a:gd name="connsiteX4" fmla="*/ 261257 w 820057"/>
              <a:gd name="connsiteY4" fmla="*/ 192314 h 1444171"/>
              <a:gd name="connsiteX5" fmla="*/ 384629 w 820057"/>
              <a:gd name="connsiteY5" fmla="*/ 72571 h 1444171"/>
              <a:gd name="connsiteX6" fmla="*/ 453572 w 820057"/>
              <a:gd name="connsiteY6" fmla="*/ 0 h 1444171"/>
              <a:gd name="connsiteX7" fmla="*/ 584200 w 820057"/>
              <a:gd name="connsiteY7" fmla="*/ 29028 h 1444171"/>
              <a:gd name="connsiteX8" fmla="*/ 584200 w 820057"/>
              <a:gd name="connsiteY8" fmla="*/ 112486 h 1444171"/>
              <a:gd name="connsiteX9" fmla="*/ 613229 w 820057"/>
              <a:gd name="connsiteY9" fmla="*/ 130628 h 1444171"/>
              <a:gd name="connsiteX10" fmla="*/ 714829 w 820057"/>
              <a:gd name="connsiteY10" fmla="*/ 181428 h 1444171"/>
              <a:gd name="connsiteX11" fmla="*/ 820057 w 820057"/>
              <a:gd name="connsiteY11" fmla="*/ 264886 h 1444171"/>
              <a:gd name="connsiteX12" fmla="*/ 772886 w 820057"/>
              <a:gd name="connsiteY12" fmla="*/ 420914 h 1444171"/>
              <a:gd name="connsiteX13" fmla="*/ 783772 w 820057"/>
              <a:gd name="connsiteY13" fmla="*/ 482600 h 1444171"/>
              <a:gd name="connsiteX14" fmla="*/ 758372 w 820057"/>
              <a:gd name="connsiteY14" fmla="*/ 537028 h 1444171"/>
              <a:gd name="connsiteX15" fmla="*/ 729343 w 820057"/>
              <a:gd name="connsiteY15" fmla="*/ 685800 h 1444171"/>
              <a:gd name="connsiteX16" fmla="*/ 660400 w 820057"/>
              <a:gd name="connsiteY16" fmla="*/ 892628 h 1444171"/>
              <a:gd name="connsiteX17" fmla="*/ 605972 w 820057"/>
              <a:gd name="connsiteY17" fmla="*/ 1103086 h 1444171"/>
              <a:gd name="connsiteX18" fmla="*/ 551543 w 820057"/>
              <a:gd name="connsiteY18" fmla="*/ 1320800 h 1444171"/>
              <a:gd name="connsiteX19" fmla="*/ 515257 w 820057"/>
              <a:gd name="connsiteY19" fmla="*/ 1444171 h 1444171"/>
              <a:gd name="connsiteX20" fmla="*/ 424543 w 820057"/>
              <a:gd name="connsiteY20" fmla="*/ 1360714 h 1444171"/>
              <a:gd name="connsiteX21" fmla="*/ 275772 w 820057"/>
              <a:gd name="connsiteY21" fmla="*/ 1182914 h 1444171"/>
              <a:gd name="connsiteX22" fmla="*/ 246743 w 820057"/>
              <a:gd name="connsiteY22" fmla="*/ 1197428 h 1444171"/>
              <a:gd name="connsiteX23" fmla="*/ 163286 w 820057"/>
              <a:gd name="connsiteY23" fmla="*/ 1070428 h 1444171"/>
              <a:gd name="connsiteX24" fmla="*/ 79829 w 820057"/>
              <a:gd name="connsiteY24" fmla="*/ 1026886 h 1444171"/>
              <a:gd name="connsiteX25" fmla="*/ 0 w 820057"/>
              <a:gd name="connsiteY25" fmla="*/ 1008743 h 1444171"/>
              <a:gd name="connsiteX26" fmla="*/ 3629 w 820057"/>
              <a:gd name="connsiteY26" fmla="*/ 791028 h 1444171"/>
              <a:gd name="connsiteX27" fmla="*/ 50800 w 820057"/>
              <a:gd name="connsiteY27" fmla="*/ 540657 h 1444171"/>
              <a:gd name="connsiteX28" fmla="*/ 65315 w 820057"/>
              <a:gd name="connsiteY28" fmla="*/ 471714 h 144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0057" h="1444171">
                <a:moveTo>
                  <a:pt x="65315" y="471714"/>
                </a:moveTo>
                <a:lnTo>
                  <a:pt x="116115" y="471714"/>
                </a:lnTo>
                <a:lnTo>
                  <a:pt x="141515" y="410028"/>
                </a:lnTo>
                <a:lnTo>
                  <a:pt x="224972" y="283028"/>
                </a:lnTo>
                <a:lnTo>
                  <a:pt x="261257" y="192314"/>
                </a:lnTo>
                <a:lnTo>
                  <a:pt x="384629" y="72571"/>
                </a:lnTo>
                <a:lnTo>
                  <a:pt x="453572" y="0"/>
                </a:lnTo>
                <a:lnTo>
                  <a:pt x="584200" y="29028"/>
                </a:lnTo>
                <a:lnTo>
                  <a:pt x="584200" y="112486"/>
                </a:lnTo>
                <a:lnTo>
                  <a:pt x="613229" y="130628"/>
                </a:lnTo>
                <a:lnTo>
                  <a:pt x="714829" y="181428"/>
                </a:lnTo>
                <a:lnTo>
                  <a:pt x="820057" y="264886"/>
                </a:lnTo>
                <a:lnTo>
                  <a:pt x="772886" y="420914"/>
                </a:lnTo>
                <a:lnTo>
                  <a:pt x="783772" y="482600"/>
                </a:lnTo>
                <a:lnTo>
                  <a:pt x="758372" y="537028"/>
                </a:lnTo>
                <a:lnTo>
                  <a:pt x="729343" y="685800"/>
                </a:lnTo>
                <a:lnTo>
                  <a:pt x="660400" y="892628"/>
                </a:lnTo>
                <a:lnTo>
                  <a:pt x="605972" y="1103086"/>
                </a:lnTo>
                <a:lnTo>
                  <a:pt x="551543" y="1320800"/>
                </a:lnTo>
                <a:lnTo>
                  <a:pt x="515257" y="1444171"/>
                </a:lnTo>
                <a:lnTo>
                  <a:pt x="424543" y="1360714"/>
                </a:lnTo>
                <a:lnTo>
                  <a:pt x="275772" y="1182914"/>
                </a:lnTo>
                <a:lnTo>
                  <a:pt x="246743" y="1197428"/>
                </a:lnTo>
                <a:lnTo>
                  <a:pt x="163286" y="1070428"/>
                </a:lnTo>
                <a:lnTo>
                  <a:pt x="79829" y="1026886"/>
                </a:lnTo>
                <a:lnTo>
                  <a:pt x="0" y="1008743"/>
                </a:lnTo>
                <a:cubicBezTo>
                  <a:pt x="1210" y="936171"/>
                  <a:pt x="2419" y="863600"/>
                  <a:pt x="3629" y="791028"/>
                </a:cubicBezTo>
                <a:lnTo>
                  <a:pt x="50800" y="540657"/>
                </a:lnTo>
                <a:lnTo>
                  <a:pt x="65315" y="47171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35BE201-DC70-B2EF-DEBE-EACAC6B34AE8}"/>
              </a:ext>
            </a:extLst>
          </p:cNvPr>
          <p:cNvSpPr txBox="1"/>
          <p:nvPr/>
        </p:nvSpPr>
        <p:spPr>
          <a:xfrm rot="19841197">
            <a:off x="7340810" y="1449932"/>
            <a:ext cx="1246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id="{C168A2B2-A5A7-C281-8230-EBD4F2B18F10}"/>
              </a:ext>
            </a:extLst>
          </p:cNvPr>
          <p:cNvSpPr/>
          <p:nvPr/>
        </p:nvSpPr>
        <p:spPr>
          <a:xfrm>
            <a:off x="7969663" y="1293235"/>
            <a:ext cx="1110343" cy="1513115"/>
          </a:xfrm>
          <a:custGeom>
            <a:avLst/>
            <a:gdLst>
              <a:gd name="connsiteX0" fmla="*/ 297543 w 1110343"/>
              <a:gd name="connsiteY0" fmla="*/ 14515 h 1513115"/>
              <a:gd name="connsiteX1" fmla="*/ 344714 w 1110343"/>
              <a:gd name="connsiteY1" fmla="*/ 36286 h 1513115"/>
              <a:gd name="connsiteX2" fmla="*/ 428172 w 1110343"/>
              <a:gd name="connsiteY2" fmla="*/ 25400 h 1513115"/>
              <a:gd name="connsiteX3" fmla="*/ 500743 w 1110343"/>
              <a:gd name="connsiteY3" fmla="*/ 0 h 1513115"/>
              <a:gd name="connsiteX4" fmla="*/ 518886 w 1110343"/>
              <a:gd name="connsiteY4" fmla="*/ 83457 h 1513115"/>
              <a:gd name="connsiteX5" fmla="*/ 486229 w 1110343"/>
              <a:gd name="connsiteY5" fmla="*/ 90715 h 1513115"/>
              <a:gd name="connsiteX6" fmla="*/ 718457 w 1110343"/>
              <a:gd name="connsiteY6" fmla="*/ 315686 h 1513115"/>
              <a:gd name="connsiteX7" fmla="*/ 602343 w 1110343"/>
              <a:gd name="connsiteY7" fmla="*/ 439057 h 1513115"/>
              <a:gd name="connsiteX8" fmla="*/ 693057 w 1110343"/>
              <a:gd name="connsiteY8" fmla="*/ 529772 h 1513115"/>
              <a:gd name="connsiteX9" fmla="*/ 801914 w 1110343"/>
              <a:gd name="connsiteY9" fmla="*/ 478972 h 1513115"/>
              <a:gd name="connsiteX10" fmla="*/ 1023257 w 1110343"/>
              <a:gd name="connsiteY10" fmla="*/ 740229 h 1513115"/>
              <a:gd name="connsiteX11" fmla="*/ 845457 w 1110343"/>
              <a:gd name="connsiteY11" fmla="*/ 816429 h 1513115"/>
              <a:gd name="connsiteX12" fmla="*/ 950686 w 1110343"/>
              <a:gd name="connsiteY12" fmla="*/ 928915 h 1513115"/>
              <a:gd name="connsiteX13" fmla="*/ 1110343 w 1110343"/>
              <a:gd name="connsiteY13" fmla="*/ 1052286 h 1513115"/>
              <a:gd name="connsiteX14" fmla="*/ 616857 w 1110343"/>
              <a:gd name="connsiteY14" fmla="*/ 1513115 h 1513115"/>
              <a:gd name="connsiteX15" fmla="*/ 0 w 1110343"/>
              <a:gd name="connsiteY15" fmla="*/ 1197429 h 1513115"/>
              <a:gd name="connsiteX16" fmla="*/ 177800 w 1110343"/>
              <a:gd name="connsiteY16" fmla="*/ 504372 h 1513115"/>
              <a:gd name="connsiteX17" fmla="*/ 224972 w 1110343"/>
              <a:gd name="connsiteY17" fmla="*/ 283029 h 1513115"/>
              <a:gd name="connsiteX18" fmla="*/ 275772 w 1110343"/>
              <a:gd name="connsiteY18" fmla="*/ 239486 h 1513115"/>
              <a:gd name="connsiteX19" fmla="*/ 246743 w 1110343"/>
              <a:gd name="connsiteY19" fmla="*/ 185057 h 1513115"/>
              <a:gd name="connsiteX20" fmla="*/ 297543 w 1110343"/>
              <a:gd name="connsiteY20" fmla="*/ 14515 h 151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0343" h="1513115">
                <a:moveTo>
                  <a:pt x="297543" y="14515"/>
                </a:moveTo>
                <a:lnTo>
                  <a:pt x="344714" y="36286"/>
                </a:lnTo>
                <a:lnTo>
                  <a:pt x="428172" y="25400"/>
                </a:lnTo>
                <a:lnTo>
                  <a:pt x="500743" y="0"/>
                </a:lnTo>
                <a:lnTo>
                  <a:pt x="518886" y="83457"/>
                </a:lnTo>
                <a:lnTo>
                  <a:pt x="486229" y="90715"/>
                </a:lnTo>
                <a:lnTo>
                  <a:pt x="718457" y="315686"/>
                </a:lnTo>
                <a:lnTo>
                  <a:pt x="602343" y="439057"/>
                </a:lnTo>
                <a:lnTo>
                  <a:pt x="693057" y="529772"/>
                </a:lnTo>
                <a:lnTo>
                  <a:pt x="801914" y="478972"/>
                </a:lnTo>
                <a:lnTo>
                  <a:pt x="1023257" y="740229"/>
                </a:lnTo>
                <a:lnTo>
                  <a:pt x="845457" y="816429"/>
                </a:lnTo>
                <a:lnTo>
                  <a:pt x="950686" y="928915"/>
                </a:lnTo>
                <a:lnTo>
                  <a:pt x="1110343" y="1052286"/>
                </a:lnTo>
                <a:lnTo>
                  <a:pt x="616857" y="1513115"/>
                </a:lnTo>
                <a:lnTo>
                  <a:pt x="0" y="1197429"/>
                </a:lnTo>
                <a:lnTo>
                  <a:pt x="177800" y="504372"/>
                </a:lnTo>
                <a:lnTo>
                  <a:pt x="224972" y="283029"/>
                </a:lnTo>
                <a:lnTo>
                  <a:pt x="275772" y="239486"/>
                </a:lnTo>
                <a:lnTo>
                  <a:pt x="246743" y="185057"/>
                </a:lnTo>
                <a:lnTo>
                  <a:pt x="297543" y="1451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378DADE5-1628-D16C-126C-A21F91458838}"/>
              </a:ext>
            </a:extLst>
          </p:cNvPr>
          <p:cNvSpPr txBox="1"/>
          <p:nvPr/>
        </p:nvSpPr>
        <p:spPr>
          <a:xfrm rot="19841197">
            <a:off x="7967201" y="1871927"/>
            <a:ext cx="1246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7EF4EC40-D96C-7FEF-6C3E-FD64F2612532}"/>
              </a:ext>
            </a:extLst>
          </p:cNvPr>
          <p:cNvSpPr txBox="1"/>
          <p:nvPr/>
        </p:nvSpPr>
        <p:spPr>
          <a:xfrm>
            <a:off x="366176" y="2078601"/>
            <a:ext cx="4027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legintegráltabb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kerületek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zölddel kiemelve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legszervetlenebb kerületek (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pirossal/sárgával kiemelve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5E083C07-F3CB-82C5-98B0-717EC326F1B6}"/>
              </a:ext>
            </a:extLst>
          </p:cNvPr>
          <p:cNvSpPr/>
          <p:nvPr/>
        </p:nvSpPr>
        <p:spPr>
          <a:xfrm>
            <a:off x="6819900" y="3033032"/>
            <a:ext cx="533400" cy="593272"/>
          </a:xfrm>
          <a:custGeom>
            <a:avLst/>
            <a:gdLst>
              <a:gd name="connsiteX0" fmla="*/ 261257 w 533400"/>
              <a:gd name="connsiteY0" fmla="*/ 125186 h 593272"/>
              <a:gd name="connsiteX1" fmla="*/ 59871 w 533400"/>
              <a:gd name="connsiteY1" fmla="*/ 130629 h 593272"/>
              <a:gd name="connsiteX2" fmla="*/ 10886 w 533400"/>
              <a:gd name="connsiteY2" fmla="*/ 185057 h 593272"/>
              <a:gd name="connsiteX3" fmla="*/ 0 w 533400"/>
              <a:gd name="connsiteY3" fmla="*/ 342900 h 593272"/>
              <a:gd name="connsiteX4" fmla="*/ 92529 w 533400"/>
              <a:gd name="connsiteY4" fmla="*/ 544286 h 593272"/>
              <a:gd name="connsiteX5" fmla="*/ 174171 w 533400"/>
              <a:gd name="connsiteY5" fmla="*/ 582386 h 593272"/>
              <a:gd name="connsiteX6" fmla="*/ 239486 w 533400"/>
              <a:gd name="connsiteY6" fmla="*/ 582386 h 593272"/>
              <a:gd name="connsiteX7" fmla="*/ 364671 w 533400"/>
              <a:gd name="connsiteY7" fmla="*/ 533400 h 593272"/>
              <a:gd name="connsiteX8" fmla="*/ 397329 w 533400"/>
              <a:gd name="connsiteY8" fmla="*/ 544286 h 593272"/>
              <a:gd name="connsiteX9" fmla="*/ 408214 w 533400"/>
              <a:gd name="connsiteY9" fmla="*/ 522514 h 593272"/>
              <a:gd name="connsiteX10" fmla="*/ 462643 w 533400"/>
              <a:gd name="connsiteY10" fmla="*/ 593272 h 593272"/>
              <a:gd name="connsiteX11" fmla="*/ 533400 w 533400"/>
              <a:gd name="connsiteY11" fmla="*/ 527957 h 593272"/>
              <a:gd name="connsiteX12" fmla="*/ 533400 w 533400"/>
              <a:gd name="connsiteY12" fmla="*/ 446314 h 593272"/>
              <a:gd name="connsiteX13" fmla="*/ 527957 w 533400"/>
              <a:gd name="connsiteY13" fmla="*/ 381000 h 593272"/>
              <a:gd name="connsiteX14" fmla="*/ 478971 w 533400"/>
              <a:gd name="connsiteY14" fmla="*/ 277586 h 593272"/>
              <a:gd name="connsiteX15" fmla="*/ 451757 w 533400"/>
              <a:gd name="connsiteY15" fmla="*/ 228600 h 593272"/>
              <a:gd name="connsiteX16" fmla="*/ 435429 w 533400"/>
              <a:gd name="connsiteY16" fmla="*/ 119743 h 593272"/>
              <a:gd name="connsiteX17" fmla="*/ 435429 w 533400"/>
              <a:gd name="connsiteY17" fmla="*/ 65314 h 593272"/>
              <a:gd name="connsiteX18" fmla="*/ 315686 w 533400"/>
              <a:gd name="connsiteY18" fmla="*/ 0 h 593272"/>
              <a:gd name="connsiteX19" fmla="*/ 288471 w 533400"/>
              <a:gd name="connsiteY19" fmla="*/ 10886 h 593272"/>
              <a:gd name="connsiteX20" fmla="*/ 261257 w 533400"/>
              <a:gd name="connsiteY20" fmla="*/ 125186 h 5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3400" h="593272">
                <a:moveTo>
                  <a:pt x="261257" y="125186"/>
                </a:moveTo>
                <a:lnTo>
                  <a:pt x="59871" y="130629"/>
                </a:lnTo>
                <a:lnTo>
                  <a:pt x="10886" y="185057"/>
                </a:lnTo>
                <a:lnTo>
                  <a:pt x="0" y="342900"/>
                </a:lnTo>
                <a:lnTo>
                  <a:pt x="92529" y="544286"/>
                </a:lnTo>
                <a:lnTo>
                  <a:pt x="174171" y="582386"/>
                </a:lnTo>
                <a:lnTo>
                  <a:pt x="239486" y="582386"/>
                </a:lnTo>
                <a:lnTo>
                  <a:pt x="364671" y="533400"/>
                </a:lnTo>
                <a:lnTo>
                  <a:pt x="397329" y="544286"/>
                </a:lnTo>
                <a:lnTo>
                  <a:pt x="408214" y="522514"/>
                </a:lnTo>
                <a:lnTo>
                  <a:pt x="462643" y="593272"/>
                </a:lnTo>
                <a:lnTo>
                  <a:pt x="533400" y="527957"/>
                </a:lnTo>
                <a:lnTo>
                  <a:pt x="533400" y="446314"/>
                </a:lnTo>
                <a:lnTo>
                  <a:pt x="527957" y="381000"/>
                </a:lnTo>
                <a:lnTo>
                  <a:pt x="478971" y="277586"/>
                </a:lnTo>
                <a:lnTo>
                  <a:pt x="451757" y="228600"/>
                </a:lnTo>
                <a:lnTo>
                  <a:pt x="435429" y="119743"/>
                </a:lnTo>
                <a:lnTo>
                  <a:pt x="435429" y="65314"/>
                </a:lnTo>
                <a:lnTo>
                  <a:pt x="315686" y="0"/>
                </a:lnTo>
                <a:lnTo>
                  <a:pt x="288471" y="10886"/>
                </a:lnTo>
                <a:lnTo>
                  <a:pt x="261257" y="12518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C8966D2F-B298-9C4D-5B08-CB968D7154E4}"/>
              </a:ext>
            </a:extLst>
          </p:cNvPr>
          <p:cNvSpPr txBox="1"/>
          <p:nvPr/>
        </p:nvSpPr>
        <p:spPr>
          <a:xfrm>
            <a:off x="6616041" y="3184487"/>
            <a:ext cx="978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hu-HU" sz="9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9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6B58E088-A7C6-D879-8555-7080CE44ADF2}"/>
              </a:ext>
            </a:extLst>
          </p:cNvPr>
          <p:cNvSpPr txBox="1"/>
          <p:nvPr/>
        </p:nvSpPr>
        <p:spPr>
          <a:xfrm>
            <a:off x="7019536" y="3312411"/>
            <a:ext cx="978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hu-HU" sz="9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9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9452AE9C-0E72-FF25-2DE3-0A3ED8A97250}"/>
              </a:ext>
            </a:extLst>
          </p:cNvPr>
          <p:cNvSpPr/>
          <p:nvPr/>
        </p:nvSpPr>
        <p:spPr>
          <a:xfrm>
            <a:off x="5426529" y="1715861"/>
            <a:ext cx="1665514" cy="1475014"/>
          </a:xfrm>
          <a:custGeom>
            <a:avLst/>
            <a:gdLst>
              <a:gd name="connsiteX0" fmla="*/ 1409700 w 1665514"/>
              <a:gd name="connsiteY0" fmla="*/ 1475014 h 1475014"/>
              <a:gd name="connsiteX1" fmla="*/ 1333500 w 1665514"/>
              <a:gd name="connsiteY1" fmla="*/ 1426028 h 1475014"/>
              <a:gd name="connsiteX2" fmla="*/ 1251857 w 1665514"/>
              <a:gd name="connsiteY2" fmla="*/ 1420585 h 1475014"/>
              <a:gd name="connsiteX3" fmla="*/ 1202871 w 1665514"/>
              <a:gd name="connsiteY3" fmla="*/ 1415143 h 1475014"/>
              <a:gd name="connsiteX4" fmla="*/ 1164771 w 1665514"/>
              <a:gd name="connsiteY4" fmla="*/ 1382485 h 1475014"/>
              <a:gd name="connsiteX5" fmla="*/ 1088571 w 1665514"/>
              <a:gd name="connsiteY5" fmla="*/ 1306285 h 1475014"/>
              <a:gd name="connsiteX6" fmla="*/ 1023257 w 1665514"/>
              <a:gd name="connsiteY6" fmla="*/ 1246414 h 1475014"/>
              <a:gd name="connsiteX7" fmla="*/ 968828 w 1665514"/>
              <a:gd name="connsiteY7" fmla="*/ 1246414 h 1475014"/>
              <a:gd name="connsiteX8" fmla="*/ 702128 w 1665514"/>
              <a:gd name="connsiteY8" fmla="*/ 1213757 h 1475014"/>
              <a:gd name="connsiteX9" fmla="*/ 446314 w 1665514"/>
              <a:gd name="connsiteY9" fmla="*/ 1094014 h 1475014"/>
              <a:gd name="connsiteX10" fmla="*/ 353785 w 1665514"/>
              <a:gd name="connsiteY10" fmla="*/ 1034143 h 1475014"/>
              <a:gd name="connsiteX11" fmla="*/ 304800 w 1665514"/>
              <a:gd name="connsiteY11" fmla="*/ 1083128 h 1475014"/>
              <a:gd name="connsiteX12" fmla="*/ 125185 w 1665514"/>
              <a:gd name="connsiteY12" fmla="*/ 930728 h 1475014"/>
              <a:gd name="connsiteX13" fmla="*/ 108857 w 1665514"/>
              <a:gd name="connsiteY13" fmla="*/ 734785 h 1475014"/>
              <a:gd name="connsiteX14" fmla="*/ 54428 w 1665514"/>
              <a:gd name="connsiteY14" fmla="*/ 756557 h 1475014"/>
              <a:gd name="connsiteX15" fmla="*/ 0 w 1665514"/>
              <a:gd name="connsiteY15" fmla="*/ 702128 h 1475014"/>
              <a:gd name="connsiteX16" fmla="*/ 103414 w 1665514"/>
              <a:gd name="connsiteY16" fmla="*/ 658585 h 1475014"/>
              <a:gd name="connsiteX17" fmla="*/ 190500 w 1665514"/>
              <a:gd name="connsiteY17" fmla="*/ 566057 h 1475014"/>
              <a:gd name="connsiteX18" fmla="*/ 190500 w 1665514"/>
              <a:gd name="connsiteY18" fmla="*/ 517071 h 1475014"/>
              <a:gd name="connsiteX19" fmla="*/ 125185 w 1665514"/>
              <a:gd name="connsiteY19" fmla="*/ 484414 h 1475014"/>
              <a:gd name="connsiteX20" fmla="*/ 136071 w 1665514"/>
              <a:gd name="connsiteY20" fmla="*/ 397328 h 1475014"/>
              <a:gd name="connsiteX21" fmla="*/ 65314 w 1665514"/>
              <a:gd name="connsiteY21" fmla="*/ 212271 h 1475014"/>
              <a:gd name="connsiteX22" fmla="*/ 10885 w 1665514"/>
              <a:gd name="connsiteY22" fmla="*/ 141514 h 1475014"/>
              <a:gd name="connsiteX23" fmla="*/ 163285 w 1665514"/>
              <a:gd name="connsiteY23" fmla="*/ 70757 h 1475014"/>
              <a:gd name="connsiteX24" fmla="*/ 239485 w 1665514"/>
              <a:gd name="connsiteY24" fmla="*/ 0 h 1475014"/>
              <a:gd name="connsiteX25" fmla="*/ 538842 w 1665514"/>
              <a:gd name="connsiteY25" fmla="*/ 27214 h 1475014"/>
              <a:gd name="connsiteX26" fmla="*/ 707571 w 1665514"/>
              <a:gd name="connsiteY26" fmla="*/ 97971 h 1475014"/>
              <a:gd name="connsiteX27" fmla="*/ 849085 w 1665514"/>
              <a:gd name="connsiteY27" fmla="*/ 185057 h 1475014"/>
              <a:gd name="connsiteX28" fmla="*/ 1028700 w 1665514"/>
              <a:gd name="connsiteY28" fmla="*/ 489857 h 1475014"/>
              <a:gd name="connsiteX29" fmla="*/ 1050471 w 1665514"/>
              <a:gd name="connsiteY29" fmla="*/ 538843 h 1475014"/>
              <a:gd name="connsiteX30" fmla="*/ 1088571 w 1665514"/>
              <a:gd name="connsiteY30" fmla="*/ 468085 h 1475014"/>
              <a:gd name="connsiteX31" fmla="*/ 1121228 w 1665514"/>
              <a:gd name="connsiteY31" fmla="*/ 571500 h 1475014"/>
              <a:gd name="connsiteX32" fmla="*/ 1077685 w 1665514"/>
              <a:gd name="connsiteY32" fmla="*/ 571500 h 1475014"/>
              <a:gd name="connsiteX33" fmla="*/ 1191985 w 1665514"/>
              <a:gd name="connsiteY33" fmla="*/ 723900 h 1475014"/>
              <a:gd name="connsiteX34" fmla="*/ 1208314 w 1665514"/>
              <a:gd name="connsiteY34" fmla="*/ 713014 h 1475014"/>
              <a:gd name="connsiteX35" fmla="*/ 1137557 w 1665514"/>
              <a:gd name="connsiteY35" fmla="*/ 794657 h 1475014"/>
              <a:gd name="connsiteX36" fmla="*/ 1257300 w 1665514"/>
              <a:gd name="connsiteY36" fmla="*/ 838200 h 1475014"/>
              <a:gd name="connsiteX37" fmla="*/ 1300842 w 1665514"/>
              <a:gd name="connsiteY37" fmla="*/ 1023257 h 1475014"/>
              <a:gd name="connsiteX38" fmla="*/ 1409700 w 1665514"/>
              <a:gd name="connsiteY38" fmla="*/ 968828 h 1475014"/>
              <a:gd name="connsiteX39" fmla="*/ 1632857 w 1665514"/>
              <a:gd name="connsiteY39" fmla="*/ 1050471 h 1475014"/>
              <a:gd name="connsiteX40" fmla="*/ 1665514 w 1665514"/>
              <a:gd name="connsiteY40" fmla="*/ 1279071 h 1475014"/>
              <a:gd name="connsiteX41" fmla="*/ 1665514 w 1665514"/>
              <a:gd name="connsiteY41" fmla="*/ 1360714 h 1475014"/>
              <a:gd name="connsiteX42" fmla="*/ 1654628 w 1665514"/>
              <a:gd name="connsiteY42" fmla="*/ 1447800 h 1475014"/>
              <a:gd name="connsiteX43" fmla="*/ 1480457 w 1665514"/>
              <a:gd name="connsiteY43" fmla="*/ 1447800 h 1475014"/>
              <a:gd name="connsiteX44" fmla="*/ 1409700 w 1665514"/>
              <a:gd name="connsiteY44" fmla="*/ 1475014 h 14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65514" h="1475014">
                <a:moveTo>
                  <a:pt x="1409700" y="1475014"/>
                </a:moveTo>
                <a:lnTo>
                  <a:pt x="1333500" y="1426028"/>
                </a:lnTo>
                <a:lnTo>
                  <a:pt x="1251857" y="1420585"/>
                </a:lnTo>
                <a:lnTo>
                  <a:pt x="1202871" y="1415143"/>
                </a:lnTo>
                <a:lnTo>
                  <a:pt x="1164771" y="1382485"/>
                </a:lnTo>
                <a:lnTo>
                  <a:pt x="1088571" y="1306285"/>
                </a:lnTo>
                <a:lnTo>
                  <a:pt x="1023257" y="1246414"/>
                </a:lnTo>
                <a:lnTo>
                  <a:pt x="968828" y="1246414"/>
                </a:lnTo>
                <a:lnTo>
                  <a:pt x="702128" y="1213757"/>
                </a:lnTo>
                <a:lnTo>
                  <a:pt x="446314" y="1094014"/>
                </a:lnTo>
                <a:lnTo>
                  <a:pt x="353785" y="1034143"/>
                </a:lnTo>
                <a:lnTo>
                  <a:pt x="304800" y="1083128"/>
                </a:lnTo>
                <a:lnTo>
                  <a:pt x="125185" y="930728"/>
                </a:lnTo>
                <a:lnTo>
                  <a:pt x="108857" y="734785"/>
                </a:lnTo>
                <a:lnTo>
                  <a:pt x="54428" y="756557"/>
                </a:lnTo>
                <a:lnTo>
                  <a:pt x="0" y="702128"/>
                </a:lnTo>
                <a:lnTo>
                  <a:pt x="103414" y="658585"/>
                </a:lnTo>
                <a:lnTo>
                  <a:pt x="190500" y="566057"/>
                </a:lnTo>
                <a:lnTo>
                  <a:pt x="190500" y="517071"/>
                </a:lnTo>
                <a:lnTo>
                  <a:pt x="125185" y="484414"/>
                </a:lnTo>
                <a:lnTo>
                  <a:pt x="136071" y="397328"/>
                </a:lnTo>
                <a:lnTo>
                  <a:pt x="65314" y="212271"/>
                </a:lnTo>
                <a:lnTo>
                  <a:pt x="10885" y="141514"/>
                </a:lnTo>
                <a:lnTo>
                  <a:pt x="163285" y="70757"/>
                </a:lnTo>
                <a:lnTo>
                  <a:pt x="239485" y="0"/>
                </a:lnTo>
                <a:lnTo>
                  <a:pt x="538842" y="27214"/>
                </a:lnTo>
                <a:lnTo>
                  <a:pt x="707571" y="97971"/>
                </a:lnTo>
                <a:lnTo>
                  <a:pt x="849085" y="185057"/>
                </a:lnTo>
                <a:lnTo>
                  <a:pt x="1028700" y="489857"/>
                </a:lnTo>
                <a:lnTo>
                  <a:pt x="1050471" y="538843"/>
                </a:lnTo>
                <a:lnTo>
                  <a:pt x="1088571" y="468085"/>
                </a:lnTo>
                <a:lnTo>
                  <a:pt x="1121228" y="571500"/>
                </a:lnTo>
                <a:lnTo>
                  <a:pt x="1077685" y="571500"/>
                </a:lnTo>
                <a:lnTo>
                  <a:pt x="1191985" y="723900"/>
                </a:lnTo>
                <a:lnTo>
                  <a:pt x="1208314" y="713014"/>
                </a:lnTo>
                <a:lnTo>
                  <a:pt x="1137557" y="794657"/>
                </a:lnTo>
                <a:lnTo>
                  <a:pt x="1257300" y="838200"/>
                </a:lnTo>
                <a:lnTo>
                  <a:pt x="1300842" y="1023257"/>
                </a:lnTo>
                <a:lnTo>
                  <a:pt x="1409700" y="968828"/>
                </a:lnTo>
                <a:lnTo>
                  <a:pt x="1632857" y="1050471"/>
                </a:lnTo>
                <a:lnTo>
                  <a:pt x="1665514" y="1279071"/>
                </a:lnTo>
                <a:lnTo>
                  <a:pt x="1665514" y="1360714"/>
                </a:lnTo>
                <a:lnTo>
                  <a:pt x="1654628" y="1447800"/>
                </a:lnTo>
                <a:lnTo>
                  <a:pt x="1480457" y="1447800"/>
                </a:lnTo>
                <a:lnTo>
                  <a:pt x="1409700" y="1475014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40D279D9-C3B4-6E6B-6C24-EF543EA105C7}"/>
              </a:ext>
            </a:extLst>
          </p:cNvPr>
          <p:cNvSpPr txBox="1"/>
          <p:nvPr/>
        </p:nvSpPr>
        <p:spPr>
          <a:xfrm>
            <a:off x="5624069" y="2314868"/>
            <a:ext cx="1246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hu-HU" sz="12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hu-HU" sz="1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6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45FD3-E930-05C2-5958-D054DC6C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4" descr="A képen szöveg, Betűtípus, embléma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93C64C3-59F9-8283-E83B-FBE725A4A5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4" y="5816864"/>
            <a:ext cx="1032669" cy="103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B4B8674-C234-7A14-214C-E39316E16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97" t="14590" r="15101"/>
          <a:stretch/>
        </p:blipFill>
        <p:spPr>
          <a:xfrm>
            <a:off x="6527050" y="1225118"/>
            <a:ext cx="4935005" cy="5223583"/>
          </a:xfrm>
          <a:prstGeom prst="rect">
            <a:avLst/>
          </a:prstGeom>
        </p:spPr>
      </p:pic>
      <p:sp>
        <p:nvSpPr>
          <p:cNvPr id="36" name="Téglalap 35">
            <a:extLst>
              <a:ext uri="{FF2B5EF4-FFF2-40B4-BE49-F238E27FC236}">
                <a16:creationId xmlns:a16="http://schemas.microsoft.com/office/drawing/2014/main" id="{5299A3A7-1AA1-43DA-2689-3210B1C03DA6}"/>
              </a:ext>
            </a:extLst>
          </p:cNvPr>
          <p:cNvSpPr/>
          <p:nvPr/>
        </p:nvSpPr>
        <p:spPr>
          <a:xfrm>
            <a:off x="6527050" y="1225118"/>
            <a:ext cx="4935005" cy="5185626"/>
          </a:xfrm>
          <a:prstGeom prst="rect">
            <a:avLst/>
          </a:prstGeom>
          <a:solidFill>
            <a:schemeClr val="tx1">
              <a:lumMod val="75000"/>
              <a:lumOff val="25000"/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85111291-765A-FC75-75C8-0127C68BF7C9}"/>
              </a:ext>
            </a:extLst>
          </p:cNvPr>
          <p:cNvSpPr/>
          <p:nvPr/>
        </p:nvSpPr>
        <p:spPr>
          <a:xfrm>
            <a:off x="554717" y="1569237"/>
            <a:ext cx="4266288" cy="4497387"/>
          </a:xfrm>
          <a:prstGeom prst="roundRect">
            <a:avLst/>
          </a:prstGeom>
          <a:solidFill>
            <a:srgbClr val="191A38">
              <a:alpha val="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3E951EC-70D0-2BA9-A421-08F4965B2730}"/>
              </a:ext>
            </a:extLst>
          </p:cNvPr>
          <p:cNvSpPr/>
          <p:nvPr/>
        </p:nvSpPr>
        <p:spPr>
          <a:xfrm>
            <a:off x="8449070" y="2585969"/>
            <a:ext cx="270311" cy="274104"/>
          </a:xfrm>
          <a:custGeom>
            <a:avLst/>
            <a:gdLst>
              <a:gd name="connsiteX0" fmla="*/ 0 w 245533"/>
              <a:gd name="connsiteY0" fmla="*/ 203200 h 254000"/>
              <a:gd name="connsiteX1" fmla="*/ 47978 w 245533"/>
              <a:gd name="connsiteY1" fmla="*/ 180622 h 254000"/>
              <a:gd name="connsiteX2" fmla="*/ 67733 w 245533"/>
              <a:gd name="connsiteY2" fmla="*/ 143933 h 254000"/>
              <a:gd name="connsiteX3" fmla="*/ 84667 w 245533"/>
              <a:gd name="connsiteY3" fmla="*/ 95956 h 254000"/>
              <a:gd name="connsiteX4" fmla="*/ 67733 w 245533"/>
              <a:gd name="connsiteY4" fmla="*/ 81844 h 254000"/>
              <a:gd name="connsiteX5" fmla="*/ 90311 w 245533"/>
              <a:gd name="connsiteY5" fmla="*/ 11289 h 254000"/>
              <a:gd name="connsiteX6" fmla="*/ 129822 w 245533"/>
              <a:gd name="connsiteY6" fmla="*/ 0 h 254000"/>
              <a:gd name="connsiteX7" fmla="*/ 206022 w 245533"/>
              <a:gd name="connsiteY7" fmla="*/ 2822 h 254000"/>
              <a:gd name="connsiteX8" fmla="*/ 225778 w 245533"/>
              <a:gd name="connsiteY8" fmla="*/ 33867 h 254000"/>
              <a:gd name="connsiteX9" fmla="*/ 197556 w 245533"/>
              <a:gd name="connsiteY9" fmla="*/ 70556 h 254000"/>
              <a:gd name="connsiteX10" fmla="*/ 245533 w 245533"/>
              <a:gd name="connsiteY10" fmla="*/ 214489 h 254000"/>
              <a:gd name="connsiteX11" fmla="*/ 197556 w 245533"/>
              <a:gd name="connsiteY11" fmla="*/ 211667 h 254000"/>
              <a:gd name="connsiteX12" fmla="*/ 146756 w 245533"/>
              <a:gd name="connsiteY12" fmla="*/ 211667 h 254000"/>
              <a:gd name="connsiteX13" fmla="*/ 67733 w 245533"/>
              <a:gd name="connsiteY13" fmla="*/ 251178 h 254000"/>
              <a:gd name="connsiteX14" fmla="*/ 42333 w 245533"/>
              <a:gd name="connsiteY14" fmla="*/ 254000 h 254000"/>
              <a:gd name="connsiteX15" fmla="*/ 0 w 245533"/>
              <a:gd name="connsiteY15" fmla="*/ 2032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533" h="254000">
                <a:moveTo>
                  <a:pt x="0" y="203200"/>
                </a:moveTo>
                <a:lnTo>
                  <a:pt x="47978" y="180622"/>
                </a:lnTo>
                <a:lnTo>
                  <a:pt x="67733" y="143933"/>
                </a:lnTo>
                <a:lnTo>
                  <a:pt x="84667" y="95956"/>
                </a:lnTo>
                <a:lnTo>
                  <a:pt x="67733" y="81844"/>
                </a:lnTo>
                <a:lnTo>
                  <a:pt x="90311" y="11289"/>
                </a:lnTo>
                <a:lnTo>
                  <a:pt x="129822" y="0"/>
                </a:lnTo>
                <a:lnTo>
                  <a:pt x="206022" y="2822"/>
                </a:lnTo>
                <a:lnTo>
                  <a:pt x="225778" y="33867"/>
                </a:lnTo>
                <a:lnTo>
                  <a:pt x="197556" y="70556"/>
                </a:lnTo>
                <a:lnTo>
                  <a:pt x="245533" y="214489"/>
                </a:lnTo>
                <a:lnTo>
                  <a:pt x="197556" y="211667"/>
                </a:lnTo>
                <a:lnTo>
                  <a:pt x="146756" y="211667"/>
                </a:lnTo>
                <a:lnTo>
                  <a:pt x="67733" y="251178"/>
                </a:lnTo>
                <a:lnTo>
                  <a:pt x="42333" y="254000"/>
                </a:lnTo>
                <a:lnTo>
                  <a:pt x="0" y="2032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DE54B79D-ED92-CB5C-84E2-B08A97093340}"/>
              </a:ext>
            </a:extLst>
          </p:cNvPr>
          <p:cNvSpPr/>
          <p:nvPr/>
        </p:nvSpPr>
        <p:spPr>
          <a:xfrm>
            <a:off x="9075244" y="2024171"/>
            <a:ext cx="484695" cy="715715"/>
          </a:xfrm>
          <a:custGeom>
            <a:avLst/>
            <a:gdLst>
              <a:gd name="connsiteX0" fmla="*/ 0 w 440266"/>
              <a:gd name="connsiteY0" fmla="*/ 519289 h 663222"/>
              <a:gd name="connsiteX1" fmla="*/ 36689 w 440266"/>
              <a:gd name="connsiteY1" fmla="*/ 403578 h 663222"/>
              <a:gd name="connsiteX2" fmla="*/ 93133 w 440266"/>
              <a:gd name="connsiteY2" fmla="*/ 270933 h 663222"/>
              <a:gd name="connsiteX3" fmla="*/ 93133 w 440266"/>
              <a:gd name="connsiteY3" fmla="*/ 191911 h 663222"/>
              <a:gd name="connsiteX4" fmla="*/ 110066 w 440266"/>
              <a:gd name="connsiteY4" fmla="*/ 73378 h 663222"/>
              <a:gd name="connsiteX5" fmla="*/ 124178 w 440266"/>
              <a:gd name="connsiteY5" fmla="*/ 0 h 663222"/>
              <a:gd name="connsiteX6" fmla="*/ 440266 w 440266"/>
              <a:gd name="connsiteY6" fmla="*/ 174978 h 663222"/>
              <a:gd name="connsiteX7" fmla="*/ 428978 w 440266"/>
              <a:gd name="connsiteY7" fmla="*/ 254000 h 663222"/>
              <a:gd name="connsiteX8" fmla="*/ 381000 w 440266"/>
              <a:gd name="connsiteY8" fmla="*/ 369711 h 663222"/>
              <a:gd name="connsiteX9" fmla="*/ 349955 w 440266"/>
              <a:gd name="connsiteY9" fmla="*/ 397933 h 663222"/>
              <a:gd name="connsiteX10" fmla="*/ 406400 w 440266"/>
              <a:gd name="connsiteY10" fmla="*/ 460022 h 663222"/>
              <a:gd name="connsiteX11" fmla="*/ 313266 w 440266"/>
              <a:gd name="connsiteY11" fmla="*/ 601133 h 663222"/>
              <a:gd name="connsiteX12" fmla="*/ 313266 w 440266"/>
              <a:gd name="connsiteY12" fmla="*/ 637822 h 663222"/>
              <a:gd name="connsiteX13" fmla="*/ 285044 w 440266"/>
              <a:gd name="connsiteY13" fmla="*/ 637822 h 663222"/>
              <a:gd name="connsiteX14" fmla="*/ 231422 w 440266"/>
              <a:gd name="connsiteY14" fmla="*/ 620889 h 663222"/>
              <a:gd name="connsiteX15" fmla="*/ 172155 w 440266"/>
              <a:gd name="connsiteY15" fmla="*/ 629355 h 663222"/>
              <a:gd name="connsiteX16" fmla="*/ 169333 w 440266"/>
              <a:gd name="connsiteY16" fmla="*/ 663222 h 663222"/>
              <a:gd name="connsiteX17" fmla="*/ 64911 w 440266"/>
              <a:gd name="connsiteY17" fmla="*/ 595489 h 663222"/>
              <a:gd name="connsiteX18" fmla="*/ 0 w 440266"/>
              <a:gd name="connsiteY18" fmla="*/ 519289 h 66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266" h="663222">
                <a:moveTo>
                  <a:pt x="0" y="519289"/>
                </a:moveTo>
                <a:lnTo>
                  <a:pt x="36689" y="403578"/>
                </a:lnTo>
                <a:lnTo>
                  <a:pt x="93133" y="270933"/>
                </a:lnTo>
                <a:lnTo>
                  <a:pt x="93133" y="191911"/>
                </a:lnTo>
                <a:lnTo>
                  <a:pt x="110066" y="73378"/>
                </a:lnTo>
                <a:lnTo>
                  <a:pt x="124178" y="0"/>
                </a:lnTo>
                <a:lnTo>
                  <a:pt x="440266" y="174978"/>
                </a:lnTo>
                <a:lnTo>
                  <a:pt x="428978" y="254000"/>
                </a:lnTo>
                <a:lnTo>
                  <a:pt x="381000" y="369711"/>
                </a:lnTo>
                <a:lnTo>
                  <a:pt x="349955" y="397933"/>
                </a:lnTo>
                <a:lnTo>
                  <a:pt x="406400" y="460022"/>
                </a:lnTo>
                <a:lnTo>
                  <a:pt x="313266" y="601133"/>
                </a:lnTo>
                <a:lnTo>
                  <a:pt x="313266" y="637822"/>
                </a:lnTo>
                <a:lnTo>
                  <a:pt x="285044" y="637822"/>
                </a:lnTo>
                <a:lnTo>
                  <a:pt x="231422" y="620889"/>
                </a:lnTo>
                <a:lnTo>
                  <a:pt x="172155" y="629355"/>
                </a:lnTo>
                <a:lnTo>
                  <a:pt x="169333" y="663222"/>
                </a:lnTo>
                <a:lnTo>
                  <a:pt x="64911" y="595489"/>
                </a:lnTo>
                <a:lnTo>
                  <a:pt x="0" y="51928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5B67E17F-0C93-048F-DA57-CBF71346A283}"/>
              </a:ext>
            </a:extLst>
          </p:cNvPr>
          <p:cNvSpPr/>
          <p:nvPr/>
        </p:nvSpPr>
        <p:spPr>
          <a:xfrm>
            <a:off x="10457541" y="3464101"/>
            <a:ext cx="888608" cy="633485"/>
          </a:xfrm>
          <a:custGeom>
            <a:avLst/>
            <a:gdLst>
              <a:gd name="connsiteX0" fmla="*/ 107244 w 807155"/>
              <a:gd name="connsiteY0" fmla="*/ 0 h 587023"/>
              <a:gd name="connsiteX1" fmla="*/ 299155 w 807155"/>
              <a:gd name="connsiteY1" fmla="*/ 166511 h 587023"/>
              <a:gd name="connsiteX2" fmla="*/ 341489 w 807155"/>
              <a:gd name="connsiteY2" fmla="*/ 189089 h 587023"/>
              <a:gd name="connsiteX3" fmla="*/ 474133 w 807155"/>
              <a:gd name="connsiteY3" fmla="*/ 200378 h 587023"/>
              <a:gd name="connsiteX4" fmla="*/ 508000 w 807155"/>
              <a:gd name="connsiteY4" fmla="*/ 200378 h 587023"/>
              <a:gd name="connsiteX5" fmla="*/ 505177 w 807155"/>
              <a:gd name="connsiteY5" fmla="*/ 169334 h 587023"/>
              <a:gd name="connsiteX6" fmla="*/ 547511 w 807155"/>
              <a:gd name="connsiteY6" fmla="*/ 118534 h 587023"/>
              <a:gd name="connsiteX7" fmla="*/ 660400 w 807155"/>
              <a:gd name="connsiteY7" fmla="*/ 200378 h 587023"/>
              <a:gd name="connsiteX8" fmla="*/ 688622 w 807155"/>
              <a:gd name="connsiteY8" fmla="*/ 206023 h 587023"/>
              <a:gd name="connsiteX9" fmla="*/ 728133 w 807155"/>
              <a:gd name="connsiteY9" fmla="*/ 234245 h 587023"/>
              <a:gd name="connsiteX10" fmla="*/ 767644 w 807155"/>
              <a:gd name="connsiteY10" fmla="*/ 245534 h 587023"/>
              <a:gd name="connsiteX11" fmla="*/ 793044 w 807155"/>
              <a:gd name="connsiteY11" fmla="*/ 301978 h 587023"/>
              <a:gd name="connsiteX12" fmla="*/ 756355 w 807155"/>
              <a:gd name="connsiteY12" fmla="*/ 347134 h 587023"/>
              <a:gd name="connsiteX13" fmla="*/ 807155 w 807155"/>
              <a:gd name="connsiteY13" fmla="*/ 406400 h 587023"/>
              <a:gd name="connsiteX14" fmla="*/ 736600 w 807155"/>
              <a:gd name="connsiteY14" fmla="*/ 397934 h 587023"/>
              <a:gd name="connsiteX15" fmla="*/ 680155 w 807155"/>
              <a:gd name="connsiteY15" fmla="*/ 462845 h 587023"/>
              <a:gd name="connsiteX16" fmla="*/ 615244 w 807155"/>
              <a:gd name="connsiteY16" fmla="*/ 397934 h 587023"/>
              <a:gd name="connsiteX17" fmla="*/ 603955 w 807155"/>
              <a:gd name="connsiteY17" fmla="*/ 381000 h 587023"/>
              <a:gd name="connsiteX18" fmla="*/ 451555 w 807155"/>
              <a:gd name="connsiteY18" fmla="*/ 406400 h 587023"/>
              <a:gd name="connsiteX19" fmla="*/ 443089 w 807155"/>
              <a:gd name="connsiteY19" fmla="*/ 468489 h 587023"/>
              <a:gd name="connsiteX20" fmla="*/ 448733 w 807155"/>
              <a:gd name="connsiteY20" fmla="*/ 491067 h 587023"/>
              <a:gd name="connsiteX21" fmla="*/ 386644 w 807155"/>
              <a:gd name="connsiteY21" fmla="*/ 567267 h 587023"/>
              <a:gd name="connsiteX22" fmla="*/ 349955 w 807155"/>
              <a:gd name="connsiteY22" fmla="*/ 553156 h 587023"/>
              <a:gd name="connsiteX23" fmla="*/ 310444 w 807155"/>
              <a:gd name="connsiteY23" fmla="*/ 587023 h 587023"/>
              <a:gd name="connsiteX24" fmla="*/ 121355 w 807155"/>
              <a:gd name="connsiteY24" fmla="*/ 485423 h 587023"/>
              <a:gd name="connsiteX25" fmla="*/ 101600 w 807155"/>
              <a:gd name="connsiteY25" fmla="*/ 482600 h 587023"/>
              <a:gd name="connsiteX26" fmla="*/ 87489 w 807155"/>
              <a:gd name="connsiteY26" fmla="*/ 381000 h 587023"/>
              <a:gd name="connsiteX27" fmla="*/ 25400 w 807155"/>
              <a:gd name="connsiteY27" fmla="*/ 299156 h 587023"/>
              <a:gd name="connsiteX28" fmla="*/ 0 w 807155"/>
              <a:gd name="connsiteY28" fmla="*/ 217311 h 587023"/>
              <a:gd name="connsiteX29" fmla="*/ 2822 w 807155"/>
              <a:gd name="connsiteY29" fmla="*/ 155223 h 587023"/>
              <a:gd name="connsiteX30" fmla="*/ 31044 w 807155"/>
              <a:gd name="connsiteY30" fmla="*/ 107245 h 587023"/>
              <a:gd name="connsiteX31" fmla="*/ 36689 w 807155"/>
              <a:gd name="connsiteY31" fmla="*/ 67734 h 587023"/>
              <a:gd name="connsiteX32" fmla="*/ 31044 w 807155"/>
              <a:gd name="connsiteY32" fmla="*/ 36689 h 587023"/>
              <a:gd name="connsiteX33" fmla="*/ 107244 w 807155"/>
              <a:gd name="connsiteY33" fmla="*/ 0 h 58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7155" h="587023">
                <a:moveTo>
                  <a:pt x="107244" y="0"/>
                </a:moveTo>
                <a:lnTo>
                  <a:pt x="299155" y="166511"/>
                </a:lnTo>
                <a:lnTo>
                  <a:pt x="341489" y="189089"/>
                </a:lnTo>
                <a:lnTo>
                  <a:pt x="474133" y="200378"/>
                </a:lnTo>
                <a:lnTo>
                  <a:pt x="508000" y="200378"/>
                </a:lnTo>
                <a:lnTo>
                  <a:pt x="505177" y="169334"/>
                </a:lnTo>
                <a:lnTo>
                  <a:pt x="547511" y="118534"/>
                </a:lnTo>
                <a:lnTo>
                  <a:pt x="660400" y="200378"/>
                </a:lnTo>
                <a:lnTo>
                  <a:pt x="688622" y="206023"/>
                </a:lnTo>
                <a:lnTo>
                  <a:pt x="728133" y="234245"/>
                </a:lnTo>
                <a:lnTo>
                  <a:pt x="767644" y="245534"/>
                </a:lnTo>
                <a:lnTo>
                  <a:pt x="793044" y="301978"/>
                </a:lnTo>
                <a:lnTo>
                  <a:pt x="756355" y="347134"/>
                </a:lnTo>
                <a:lnTo>
                  <a:pt x="807155" y="406400"/>
                </a:lnTo>
                <a:lnTo>
                  <a:pt x="736600" y="397934"/>
                </a:lnTo>
                <a:lnTo>
                  <a:pt x="680155" y="462845"/>
                </a:lnTo>
                <a:lnTo>
                  <a:pt x="615244" y="397934"/>
                </a:lnTo>
                <a:lnTo>
                  <a:pt x="603955" y="381000"/>
                </a:lnTo>
                <a:lnTo>
                  <a:pt x="451555" y="406400"/>
                </a:lnTo>
                <a:lnTo>
                  <a:pt x="443089" y="468489"/>
                </a:lnTo>
                <a:lnTo>
                  <a:pt x="448733" y="491067"/>
                </a:lnTo>
                <a:lnTo>
                  <a:pt x="386644" y="567267"/>
                </a:lnTo>
                <a:lnTo>
                  <a:pt x="349955" y="553156"/>
                </a:lnTo>
                <a:lnTo>
                  <a:pt x="310444" y="587023"/>
                </a:lnTo>
                <a:lnTo>
                  <a:pt x="121355" y="485423"/>
                </a:lnTo>
                <a:lnTo>
                  <a:pt x="101600" y="482600"/>
                </a:lnTo>
                <a:lnTo>
                  <a:pt x="87489" y="381000"/>
                </a:lnTo>
                <a:lnTo>
                  <a:pt x="25400" y="299156"/>
                </a:lnTo>
                <a:lnTo>
                  <a:pt x="0" y="217311"/>
                </a:lnTo>
                <a:lnTo>
                  <a:pt x="2822" y="155223"/>
                </a:lnTo>
                <a:lnTo>
                  <a:pt x="31044" y="107245"/>
                </a:lnTo>
                <a:lnTo>
                  <a:pt x="36689" y="67734"/>
                </a:lnTo>
                <a:lnTo>
                  <a:pt x="31044" y="36689"/>
                </a:lnTo>
                <a:lnTo>
                  <a:pt x="10724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1EE429D2-71A6-3F0E-BEA9-E9137A648435}"/>
              </a:ext>
            </a:extLst>
          </p:cNvPr>
          <p:cNvSpPr/>
          <p:nvPr/>
        </p:nvSpPr>
        <p:spPr>
          <a:xfrm>
            <a:off x="10062211" y="3310448"/>
            <a:ext cx="528193" cy="258876"/>
          </a:xfrm>
          <a:custGeom>
            <a:avLst/>
            <a:gdLst>
              <a:gd name="connsiteX0" fmla="*/ 0 w 479777"/>
              <a:gd name="connsiteY0" fmla="*/ 53622 h 239889"/>
              <a:gd name="connsiteX1" fmla="*/ 84666 w 479777"/>
              <a:gd name="connsiteY1" fmla="*/ 31044 h 239889"/>
              <a:gd name="connsiteX2" fmla="*/ 160866 w 479777"/>
              <a:gd name="connsiteY2" fmla="*/ 33867 h 239889"/>
              <a:gd name="connsiteX3" fmla="*/ 214488 w 479777"/>
              <a:gd name="connsiteY3" fmla="*/ 0 h 239889"/>
              <a:gd name="connsiteX4" fmla="*/ 270933 w 479777"/>
              <a:gd name="connsiteY4" fmla="*/ 2822 h 239889"/>
              <a:gd name="connsiteX5" fmla="*/ 327377 w 479777"/>
              <a:gd name="connsiteY5" fmla="*/ 11289 h 239889"/>
              <a:gd name="connsiteX6" fmla="*/ 364066 w 479777"/>
              <a:gd name="connsiteY6" fmla="*/ 64911 h 239889"/>
              <a:gd name="connsiteX7" fmla="*/ 423333 w 479777"/>
              <a:gd name="connsiteY7" fmla="*/ 98778 h 239889"/>
              <a:gd name="connsiteX8" fmla="*/ 476955 w 479777"/>
              <a:gd name="connsiteY8" fmla="*/ 112889 h 239889"/>
              <a:gd name="connsiteX9" fmla="*/ 479777 w 479777"/>
              <a:gd name="connsiteY9" fmla="*/ 141111 h 239889"/>
              <a:gd name="connsiteX10" fmla="*/ 378177 w 479777"/>
              <a:gd name="connsiteY10" fmla="*/ 169333 h 239889"/>
              <a:gd name="connsiteX11" fmla="*/ 208844 w 479777"/>
              <a:gd name="connsiteY11" fmla="*/ 214489 h 239889"/>
              <a:gd name="connsiteX12" fmla="*/ 90311 w 479777"/>
              <a:gd name="connsiteY12" fmla="*/ 239889 h 239889"/>
              <a:gd name="connsiteX13" fmla="*/ 33866 w 479777"/>
              <a:gd name="connsiteY13" fmla="*/ 110067 h 239889"/>
              <a:gd name="connsiteX14" fmla="*/ 0 w 479777"/>
              <a:gd name="connsiteY14" fmla="*/ 53622 h 23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9777" h="239889">
                <a:moveTo>
                  <a:pt x="0" y="53622"/>
                </a:moveTo>
                <a:lnTo>
                  <a:pt x="84666" y="31044"/>
                </a:lnTo>
                <a:lnTo>
                  <a:pt x="160866" y="33867"/>
                </a:lnTo>
                <a:lnTo>
                  <a:pt x="214488" y="0"/>
                </a:lnTo>
                <a:lnTo>
                  <a:pt x="270933" y="2822"/>
                </a:lnTo>
                <a:lnTo>
                  <a:pt x="327377" y="11289"/>
                </a:lnTo>
                <a:lnTo>
                  <a:pt x="364066" y="64911"/>
                </a:lnTo>
                <a:lnTo>
                  <a:pt x="423333" y="98778"/>
                </a:lnTo>
                <a:lnTo>
                  <a:pt x="476955" y="112889"/>
                </a:lnTo>
                <a:lnTo>
                  <a:pt x="479777" y="141111"/>
                </a:lnTo>
                <a:lnTo>
                  <a:pt x="378177" y="169333"/>
                </a:lnTo>
                <a:lnTo>
                  <a:pt x="208844" y="214489"/>
                </a:lnTo>
                <a:lnTo>
                  <a:pt x="90311" y="239889"/>
                </a:lnTo>
                <a:lnTo>
                  <a:pt x="33866" y="110067"/>
                </a:lnTo>
                <a:lnTo>
                  <a:pt x="0" y="53622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2D5CB265-948A-C23A-A421-794C0870ED05}"/>
              </a:ext>
            </a:extLst>
          </p:cNvPr>
          <p:cNvSpPr/>
          <p:nvPr/>
        </p:nvSpPr>
        <p:spPr>
          <a:xfrm>
            <a:off x="7861887" y="2917007"/>
            <a:ext cx="242347" cy="307605"/>
          </a:xfrm>
          <a:custGeom>
            <a:avLst/>
            <a:gdLst>
              <a:gd name="connsiteX0" fmla="*/ 62088 w 220133"/>
              <a:gd name="connsiteY0" fmla="*/ 0 h 285044"/>
              <a:gd name="connsiteX1" fmla="*/ 118533 w 220133"/>
              <a:gd name="connsiteY1" fmla="*/ 62089 h 285044"/>
              <a:gd name="connsiteX2" fmla="*/ 155222 w 220133"/>
              <a:gd name="connsiteY2" fmla="*/ 45155 h 285044"/>
              <a:gd name="connsiteX3" fmla="*/ 194733 w 220133"/>
              <a:gd name="connsiteY3" fmla="*/ 180622 h 285044"/>
              <a:gd name="connsiteX4" fmla="*/ 220133 w 220133"/>
              <a:gd name="connsiteY4" fmla="*/ 203200 h 285044"/>
              <a:gd name="connsiteX5" fmla="*/ 197555 w 220133"/>
              <a:gd name="connsiteY5" fmla="*/ 251177 h 285044"/>
              <a:gd name="connsiteX6" fmla="*/ 149577 w 220133"/>
              <a:gd name="connsiteY6" fmla="*/ 279400 h 285044"/>
              <a:gd name="connsiteX7" fmla="*/ 124177 w 220133"/>
              <a:gd name="connsiteY7" fmla="*/ 285044 h 285044"/>
              <a:gd name="connsiteX8" fmla="*/ 81844 w 220133"/>
              <a:gd name="connsiteY8" fmla="*/ 208844 h 285044"/>
              <a:gd name="connsiteX9" fmla="*/ 22577 w 220133"/>
              <a:gd name="connsiteY9" fmla="*/ 155222 h 285044"/>
              <a:gd name="connsiteX10" fmla="*/ 0 w 220133"/>
              <a:gd name="connsiteY10" fmla="*/ 135466 h 285044"/>
              <a:gd name="connsiteX11" fmla="*/ 62088 w 220133"/>
              <a:gd name="connsiteY11" fmla="*/ 0 h 2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33" h="285044">
                <a:moveTo>
                  <a:pt x="62088" y="0"/>
                </a:moveTo>
                <a:lnTo>
                  <a:pt x="118533" y="62089"/>
                </a:lnTo>
                <a:lnTo>
                  <a:pt x="155222" y="45155"/>
                </a:lnTo>
                <a:lnTo>
                  <a:pt x="194733" y="180622"/>
                </a:lnTo>
                <a:lnTo>
                  <a:pt x="220133" y="203200"/>
                </a:lnTo>
                <a:lnTo>
                  <a:pt x="197555" y="251177"/>
                </a:lnTo>
                <a:lnTo>
                  <a:pt x="149577" y="279400"/>
                </a:lnTo>
                <a:lnTo>
                  <a:pt x="124177" y="285044"/>
                </a:lnTo>
                <a:lnTo>
                  <a:pt x="81844" y="208844"/>
                </a:lnTo>
                <a:lnTo>
                  <a:pt x="22577" y="155222"/>
                </a:lnTo>
                <a:lnTo>
                  <a:pt x="0" y="135466"/>
                </a:lnTo>
                <a:lnTo>
                  <a:pt x="62088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A138DB92-613E-8D02-27D6-FE04410A3805}"/>
              </a:ext>
            </a:extLst>
          </p:cNvPr>
          <p:cNvSpPr txBox="1"/>
          <p:nvPr/>
        </p:nvSpPr>
        <p:spPr>
          <a:xfrm>
            <a:off x="8310999" y="2612084"/>
            <a:ext cx="556612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Üröm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EE110F1-BED8-E2F1-1E84-F2A526103D23}"/>
              </a:ext>
            </a:extLst>
          </p:cNvPr>
          <p:cNvSpPr txBox="1"/>
          <p:nvPr/>
        </p:nvSpPr>
        <p:spPr>
          <a:xfrm>
            <a:off x="9864540" y="3329174"/>
            <a:ext cx="958226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Nagytarcsa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AD9EC28-2BDE-B91A-8929-38C484D52C6D}"/>
              </a:ext>
            </a:extLst>
          </p:cNvPr>
          <p:cNvSpPr txBox="1"/>
          <p:nvPr/>
        </p:nvSpPr>
        <p:spPr>
          <a:xfrm>
            <a:off x="10617553" y="3657732"/>
            <a:ext cx="568584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Pécel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9E7CE31-C4D6-60DA-8B0D-B653F85654CD}"/>
              </a:ext>
            </a:extLst>
          </p:cNvPr>
          <p:cNvSpPr txBox="1"/>
          <p:nvPr/>
        </p:nvSpPr>
        <p:spPr>
          <a:xfrm>
            <a:off x="7513803" y="2978391"/>
            <a:ext cx="1170569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Remeteszőlős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B32C34D3-AB67-B73F-27D6-DC6A4BD2EEDD}"/>
              </a:ext>
            </a:extLst>
          </p:cNvPr>
          <p:cNvSpPr txBox="1"/>
          <p:nvPr/>
        </p:nvSpPr>
        <p:spPr>
          <a:xfrm>
            <a:off x="838557" y="1774173"/>
            <a:ext cx="4027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budapesti életmódot átvevő városok (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piros/sárga színnel kiemelve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Remeteszőlős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Üröm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Dunakeszi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Nagytarcsa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legszuverénebb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városok (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zölddel kiemelve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noProof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Szigetmonostor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noProof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Alsónémedi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noProof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Solymár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noProof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Vecsés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noProof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Csömör </a:t>
            </a:r>
            <a:endParaRPr lang="hu-HU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id="{C057666E-078F-FC5A-72BA-F3624A483312}"/>
              </a:ext>
            </a:extLst>
          </p:cNvPr>
          <p:cNvSpPr/>
          <p:nvPr/>
        </p:nvSpPr>
        <p:spPr>
          <a:xfrm>
            <a:off x="8920426" y="1798655"/>
            <a:ext cx="334108" cy="1031631"/>
          </a:xfrm>
          <a:custGeom>
            <a:avLst/>
            <a:gdLst>
              <a:gd name="connsiteX0" fmla="*/ 134816 w 334108"/>
              <a:gd name="connsiteY0" fmla="*/ 0 h 1031631"/>
              <a:gd name="connsiteX1" fmla="*/ 298939 w 334108"/>
              <a:gd name="connsiteY1" fmla="*/ 29308 h 1031631"/>
              <a:gd name="connsiteX2" fmla="*/ 334108 w 334108"/>
              <a:gd name="connsiteY2" fmla="*/ 105508 h 1031631"/>
              <a:gd name="connsiteX3" fmla="*/ 310662 w 334108"/>
              <a:gd name="connsiteY3" fmla="*/ 228600 h 1031631"/>
              <a:gd name="connsiteX4" fmla="*/ 281354 w 334108"/>
              <a:gd name="connsiteY4" fmla="*/ 463062 h 1031631"/>
              <a:gd name="connsiteX5" fmla="*/ 257908 w 334108"/>
              <a:gd name="connsiteY5" fmla="*/ 574431 h 1031631"/>
              <a:gd name="connsiteX6" fmla="*/ 140677 w 334108"/>
              <a:gd name="connsiteY6" fmla="*/ 844062 h 1031631"/>
              <a:gd name="connsiteX7" fmla="*/ 23447 w 334108"/>
              <a:gd name="connsiteY7" fmla="*/ 1031631 h 1031631"/>
              <a:gd name="connsiteX8" fmla="*/ 0 w 334108"/>
              <a:gd name="connsiteY8" fmla="*/ 1019908 h 1031631"/>
              <a:gd name="connsiteX9" fmla="*/ 17585 w 334108"/>
              <a:gd name="connsiteY9" fmla="*/ 914400 h 1031631"/>
              <a:gd name="connsiteX10" fmla="*/ 58616 w 334108"/>
              <a:gd name="connsiteY10" fmla="*/ 838200 h 1031631"/>
              <a:gd name="connsiteX11" fmla="*/ 158262 w 334108"/>
              <a:gd name="connsiteY11" fmla="*/ 685800 h 1031631"/>
              <a:gd name="connsiteX12" fmla="*/ 111370 w 334108"/>
              <a:gd name="connsiteY12" fmla="*/ 674077 h 1031631"/>
              <a:gd name="connsiteX13" fmla="*/ 105508 w 334108"/>
              <a:gd name="connsiteY13" fmla="*/ 597877 h 1031631"/>
              <a:gd name="connsiteX14" fmla="*/ 46893 w 334108"/>
              <a:gd name="connsiteY14" fmla="*/ 433754 h 1031631"/>
              <a:gd name="connsiteX15" fmla="*/ 76200 w 334108"/>
              <a:gd name="connsiteY15" fmla="*/ 345831 h 1031631"/>
              <a:gd name="connsiteX16" fmla="*/ 46893 w 334108"/>
              <a:gd name="connsiteY16" fmla="*/ 304800 h 1031631"/>
              <a:gd name="connsiteX17" fmla="*/ 99647 w 334108"/>
              <a:gd name="connsiteY17" fmla="*/ 199293 h 1031631"/>
              <a:gd name="connsiteX18" fmla="*/ 117231 w 334108"/>
              <a:gd name="connsiteY18" fmla="*/ 93785 h 1031631"/>
              <a:gd name="connsiteX19" fmla="*/ 134816 w 334108"/>
              <a:gd name="connsiteY19" fmla="*/ 0 h 103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4108" h="1031631">
                <a:moveTo>
                  <a:pt x="134816" y="0"/>
                </a:moveTo>
                <a:lnTo>
                  <a:pt x="298939" y="29308"/>
                </a:lnTo>
                <a:lnTo>
                  <a:pt x="334108" y="105508"/>
                </a:lnTo>
                <a:lnTo>
                  <a:pt x="310662" y="228600"/>
                </a:lnTo>
                <a:lnTo>
                  <a:pt x="281354" y="463062"/>
                </a:lnTo>
                <a:lnTo>
                  <a:pt x="257908" y="574431"/>
                </a:lnTo>
                <a:lnTo>
                  <a:pt x="140677" y="844062"/>
                </a:lnTo>
                <a:lnTo>
                  <a:pt x="23447" y="1031631"/>
                </a:lnTo>
                <a:lnTo>
                  <a:pt x="0" y="1019908"/>
                </a:lnTo>
                <a:lnTo>
                  <a:pt x="17585" y="914400"/>
                </a:lnTo>
                <a:lnTo>
                  <a:pt x="58616" y="838200"/>
                </a:lnTo>
                <a:lnTo>
                  <a:pt x="158262" y="685800"/>
                </a:lnTo>
                <a:lnTo>
                  <a:pt x="111370" y="674077"/>
                </a:lnTo>
                <a:lnTo>
                  <a:pt x="105508" y="597877"/>
                </a:lnTo>
                <a:lnTo>
                  <a:pt x="46893" y="433754"/>
                </a:lnTo>
                <a:lnTo>
                  <a:pt x="76200" y="345831"/>
                </a:lnTo>
                <a:lnTo>
                  <a:pt x="46893" y="304800"/>
                </a:lnTo>
                <a:lnTo>
                  <a:pt x="99647" y="199293"/>
                </a:lnTo>
                <a:lnTo>
                  <a:pt x="117231" y="93785"/>
                </a:lnTo>
                <a:lnTo>
                  <a:pt x="134816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9FFD9D0-D9EC-A3D1-B710-1F9F44174A7C}"/>
              </a:ext>
            </a:extLst>
          </p:cNvPr>
          <p:cNvSpPr txBox="1"/>
          <p:nvPr/>
        </p:nvSpPr>
        <p:spPr>
          <a:xfrm rot="18476592">
            <a:off x="8940341" y="2303141"/>
            <a:ext cx="879102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Dunakeszi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73D23D31-FE79-EA99-182B-352883770AE5}"/>
              </a:ext>
            </a:extLst>
          </p:cNvPr>
          <p:cNvSpPr txBox="1"/>
          <p:nvPr/>
        </p:nvSpPr>
        <p:spPr>
          <a:xfrm rot="17067223">
            <a:off x="8534730" y="2096861"/>
            <a:ext cx="1105501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Szigetmonostor</a:t>
            </a:r>
          </a:p>
        </p:txBody>
      </p:sp>
      <p:sp>
        <p:nvSpPr>
          <p:cNvPr id="28" name="Szabadkézi sokszög: alakzat 27">
            <a:extLst>
              <a:ext uri="{FF2B5EF4-FFF2-40B4-BE49-F238E27FC236}">
                <a16:creationId xmlns:a16="http://schemas.microsoft.com/office/drawing/2014/main" id="{52BFEDBB-8585-1FCC-58F8-338445F217DF}"/>
              </a:ext>
            </a:extLst>
          </p:cNvPr>
          <p:cNvSpPr/>
          <p:nvPr/>
        </p:nvSpPr>
        <p:spPr>
          <a:xfrm>
            <a:off x="9256488" y="4938486"/>
            <a:ext cx="604520" cy="1036320"/>
          </a:xfrm>
          <a:custGeom>
            <a:avLst/>
            <a:gdLst>
              <a:gd name="connsiteX0" fmla="*/ 96520 w 604520"/>
              <a:gd name="connsiteY0" fmla="*/ 101600 h 1036320"/>
              <a:gd name="connsiteX1" fmla="*/ 162560 w 604520"/>
              <a:gd name="connsiteY1" fmla="*/ 40640 h 1036320"/>
              <a:gd name="connsiteX2" fmla="*/ 335280 w 604520"/>
              <a:gd name="connsiteY2" fmla="*/ 0 h 1036320"/>
              <a:gd name="connsiteX3" fmla="*/ 472440 w 604520"/>
              <a:gd name="connsiteY3" fmla="*/ 137160 h 1036320"/>
              <a:gd name="connsiteX4" fmla="*/ 553720 w 604520"/>
              <a:gd name="connsiteY4" fmla="*/ 218440 h 1036320"/>
              <a:gd name="connsiteX5" fmla="*/ 604520 w 604520"/>
              <a:gd name="connsiteY5" fmla="*/ 243840 h 1036320"/>
              <a:gd name="connsiteX6" fmla="*/ 558800 w 604520"/>
              <a:gd name="connsiteY6" fmla="*/ 325120 h 1036320"/>
              <a:gd name="connsiteX7" fmla="*/ 477520 w 604520"/>
              <a:gd name="connsiteY7" fmla="*/ 411480 h 1036320"/>
              <a:gd name="connsiteX8" fmla="*/ 457200 w 604520"/>
              <a:gd name="connsiteY8" fmla="*/ 457200 h 1036320"/>
              <a:gd name="connsiteX9" fmla="*/ 396240 w 604520"/>
              <a:gd name="connsiteY9" fmla="*/ 563880 h 1036320"/>
              <a:gd name="connsiteX10" fmla="*/ 391160 w 604520"/>
              <a:gd name="connsiteY10" fmla="*/ 629920 h 1036320"/>
              <a:gd name="connsiteX11" fmla="*/ 431800 w 604520"/>
              <a:gd name="connsiteY11" fmla="*/ 731520 h 1036320"/>
              <a:gd name="connsiteX12" fmla="*/ 487680 w 604520"/>
              <a:gd name="connsiteY12" fmla="*/ 822960 h 1036320"/>
              <a:gd name="connsiteX13" fmla="*/ 543560 w 604520"/>
              <a:gd name="connsiteY13" fmla="*/ 878840 h 1036320"/>
              <a:gd name="connsiteX14" fmla="*/ 558800 w 604520"/>
              <a:gd name="connsiteY14" fmla="*/ 904240 h 1036320"/>
              <a:gd name="connsiteX15" fmla="*/ 502920 w 604520"/>
              <a:gd name="connsiteY15" fmla="*/ 970280 h 1036320"/>
              <a:gd name="connsiteX16" fmla="*/ 411480 w 604520"/>
              <a:gd name="connsiteY16" fmla="*/ 990600 h 1036320"/>
              <a:gd name="connsiteX17" fmla="*/ 137160 w 604520"/>
              <a:gd name="connsiteY17" fmla="*/ 1036320 h 1036320"/>
              <a:gd name="connsiteX18" fmla="*/ 243840 w 604520"/>
              <a:gd name="connsiteY18" fmla="*/ 919480 h 1036320"/>
              <a:gd name="connsiteX19" fmla="*/ 66040 w 604520"/>
              <a:gd name="connsiteY19" fmla="*/ 579120 h 1036320"/>
              <a:gd name="connsiteX20" fmla="*/ 0 w 604520"/>
              <a:gd name="connsiteY20" fmla="*/ 492760 h 1036320"/>
              <a:gd name="connsiteX21" fmla="*/ 76200 w 604520"/>
              <a:gd name="connsiteY21" fmla="*/ 396240 h 1036320"/>
              <a:gd name="connsiteX22" fmla="*/ 116840 w 604520"/>
              <a:gd name="connsiteY22" fmla="*/ 350520 h 1036320"/>
              <a:gd name="connsiteX23" fmla="*/ 121920 w 604520"/>
              <a:gd name="connsiteY23" fmla="*/ 274320 h 1036320"/>
              <a:gd name="connsiteX24" fmla="*/ 132080 w 604520"/>
              <a:gd name="connsiteY24" fmla="*/ 223520 h 1036320"/>
              <a:gd name="connsiteX25" fmla="*/ 137160 w 604520"/>
              <a:gd name="connsiteY25" fmla="*/ 182880 h 1036320"/>
              <a:gd name="connsiteX26" fmla="*/ 162560 w 604520"/>
              <a:gd name="connsiteY26" fmla="*/ 167640 h 1036320"/>
              <a:gd name="connsiteX27" fmla="*/ 96520 w 604520"/>
              <a:gd name="connsiteY27" fmla="*/ 10160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4520" h="1036320">
                <a:moveTo>
                  <a:pt x="96520" y="101600"/>
                </a:moveTo>
                <a:lnTo>
                  <a:pt x="162560" y="40640"/>
                </a:lnTo>
                <a:lnTo>
                  <a:pt x="335280" y="0"/>
                </a:lnTo>
                <a:lnTo>
                  <a:pt x="472440" y="137160"/>
                </a:lnTo>
                <a:lnTo>
                  <a:pt x="553720" y="218440"/>
                </a:lnTo>
                <a:lnTo>
                  <a:pt x="604520" y="243840"/>
                </a:lnTo>
                <a:lnTo>
                  <a:pt x="558800" y="325120"/>
                </a:lnTo>
                <a:lnTo>
                  <a:pt x="477520" y="411480"/>
                </a:lnTo>
                <a:lnTo>
                  <a:pt x="457200" y="457200"/>
                </a:lnTo>
                <a:lnTo>
                  <a:pt x="396240" y="563880"/>
                </a:lnTo>
                <a:lnTo>
                  <a:pt x="391160" y="629920"/>
                </a:lnTo>
                <a:lnTo>
                  <a:pt x="431800" y="731520"/>
                </a:lnTo>
                <a:lnTo>
                  <a:pt x="487680" y="822960"/>
                </a:lnTo>
                <a:lnTo>
                  <a:pt x="543560" y="878840"/>
                </a:lnTo>
                <a:lnTo>
                  <a:pt x="558800" y="904240"/>
                </a:lnTo>
                <a:lnTo>
                  <a:pt x="502920" y="970280"/>
                </a:lnTo>
                <a:lnTo>
                  <a:pt x="411480" y="990600"/>
                </a:lnTo>
                <a:lnTo>
                  <a:pt x="137160" y="1036320"/>
                </a:lnTo>
                <a:lnTo>
                  <a:pt x="243840" y="919480"/>
                </a:lnTo>
                <a:lnTo>
                  <a:pt x="66040" y="579120"/>
                </a:lnTo>
                <a:lnTo>
                  <a:pt x="0" y="492760"/>
                </a:lnTo>
                <a:lnTo>
                  <a:pt x="76200" y="396240"/>
                </a:lnTo>
                <a:lnTo>
                  <a:pt x="116840" y="350520"/>
                </a:lnTo>
                <a:lnTo>
                  <a:pt x="121920" y="274320"/>
                </a:lnTo>
                <a:lnTo>
                  <a:pt x="132080" y="223520"/>
                </a:lnTo>
                <a:lnTo>
                  <a:pt x="137160" y="182880"/>
                </a:lnTo>
                <a:lnTo>
                  <a:pt x="162560" y="167640"/>
                </a:lnTo>
                <a:lnTo>
                  <a:pt x="96520" y="1016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6350420F-12F6-FC0E-AEA7-4D4CF84BE9FF}"/>
              </a:ext>
            </a:extLst>
          </p:cNvPr>
          <p:cNvSpPr txBox="1"/>
          <p:nvPr/>
        </p:nvSpPr>
        <p:spPr>
          <a:xfrm>
            <a:off x="9075244" y="5297975"/>
            <a:ext cx="958226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 err="1"/>
              <a:t>Alsónémendi</a:t>
            </a:r>
            <a:endParaRPr lang="hu-HU" sz="1000" b="1" noProof="0" dirty="0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id="{CD87B05C-B651-61E2-329D-CDB69EF73B5D}"/>
              </a:ext>
            </a:extLst>
          </p:cNvPr>
          <p:cNvSpPr/>
          <p:nvPr/>
        </p:nvSpPr>
        <p:spPr>
          <a:xfrm>
            <a:off x="9840688" y="4212772"/>
            <a:ext cx="620486" cy="756557"/>
          </a:xfrm>
          <a:custGeom>
            <a:avLst/>
            <a:gdLst>
              <a:gd name="connsiteX0" fmla="*/ 0 w 620486"/>
              <a:gd name="connsiteY0" fmla="*/ 353785 h 756557"/>
              <a:gd name="connsiteX1" fmla="*/ 54429 w 620486"/>
              <a:gd name="connsiteY1" fmla="*/ 304800 h 756557"/>
              <a:gd name="connsiteX2" fmla="*/ 5443 w 620486"/>
              <a:gd name="connsiteY2" fmla="*/ 255814 h 756557"/>
              <a:gd name="connsiteX3" fmla="*/ 76200 w 620486"/>
              <a:gd name="connsiteY3" fmla="*/ 136071 h 756557"/>
              <a:gd name="connsiteX4" fmla="*/ 130629 w 620486"/>
              <a:gd name="connsiteY4" fmla="*/ 157843 h 756557"/>
              <a:gd name="connsiteX5" fmla="*/ 195943 w 620486"/>
              <a:gd name="connsiteY5" fmla="*/ 195943 h 756557"/>
              <a:gd name="connsiteX6" fmla="*/ 244929 w 620486"/>
              <a:gd name="connsiteY6" fmla="*/ 92528 h 756557"/>
              <a:gd name="connsiteX7" fmla="*/ 293914 w 620486"/>
              <a:gd name="connsiteY7" fmla="*/ 125185 h 756557"/>
              <a:gd name="connsiteX8" fmla="*/ 293914 w 620486"/>
              <a:gd name="connsiteY8" fmla="*/ 0 h 756557"/>
              <a:gd name="connsiteX9" fmla="*/ 440871 w 620486"/>
              <a:gd name="connsiteY9" fmla="*/ 43543 h 756557"/>
              <a:gd name="connsiteX10" fmla="*/ 620486 w 620486"/>
              <a:gd name="connsiteY10" fmla="*/ 223157 h 756557"/>
              <a:gd name="connsiteX11" fmla="*/ 484414 w 620486"/>
              <a:gd name="connsiteY11" fmla="*/ 457200 h 756557"/>
              <a:gd name="connsiteX12" fmla="*/ 522514 w 620486"/>
              <a:gd name="connsiteY12" fmla="*/ 653143 h 756557"/>
              <a:gd name="connsiteX13" fmla="*/ 381000 w 620486"/>
              <a:gd name="connsiteY13" fmla="*/ 756557 h 756557"/>
              <a:gd name="connsiteX14" fmla="*/ 277586 w 620486"/>
              <a:gd name="connsiteY14" fmla="*/ 669471 h 756557"/>
              <a:gd name="connsiteX15" fmla="*/ 195943 w 620486"/>
              <a:gd name="connsiteY15" fmla="*/ 522514 h 756557"/>
              <a:gd name="connsiteX16" fmla="*/ 0 w 620486"/>
              <a:gd name="connsiteY16" fmla="*/ 353785 h 75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0486" h="756557">
                <a:moveTo>
                  <a:pt x="0" y="353785"/>
                </a:moveTo>
                <a:lnTo>
                  <a:pt x="54429" y="304800"/>
                </a:lnTo>
                <a:lnTo>
                  <a:pt x="5443" y="255814"/>
                </a:lnTo>
                <a:lnTo>
                  <a:pt x="76200" y="136071"/>
                </a:lnTo>
                <a:lnTo>
                  <a:pt x="130629" y="157843"/>
                </a:lnTo>
                <a:lnTo>
                  <a:pt x="195943" y="195943"/>
                </a:lnTo>
                <a:lnTo>
                  <a:pt x="244929" y="92528"/>
                </a:lnTo>
                <a:lnTo>
                  <a:pt x="293914" y="125185"/>
                </a:lnTo>
                <a:lnTo>
                  <a:pt x="293914" y="0"/>
                </a:lnTo>
                <a:lnTo>
                  <a:pt x="440871" y="43543"/>
                </a:lnTo>
                <a:lnTo>
                  <a:pt x="620486" y="223157"/>
                </a:lnTo>
                <a:lnTo>
                  <a:pt x="484414" y="457200"/>
                </a:lnTo>
                <a:lnTo>
                  <a:pt x="522514" y="653143"/>
                </a:lnTo>
                <a:lnTo>
                  <a:pt x="381000" y="756557"/>
                </a:lnTo>
                <a:lnTo>
                  <a:pt x="277586" y="669471"/>
                </a:lnTo>
                <a:lnTo>
                  <a:pt x="195943" y="522514"/>
                </a:lnTo>
                <a:lnTo>
                  <a:pt x="0" y="35378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48C1BB8B-C14C-FFEE-3729-0DE7288EA2E4}"/>
              </a:ext>
            </a:extLst>
          </p:cNvPr>
          <p:cNvSpPr txBox="1"/>
          <p:nvPr/>
        </p:nvSpPr>
        <p:spPr>
          <a:xfrm>
            <a:off x="9795786" y="4404832"/>
            <a:ext cx="710290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Vecsés</a:t>
            </a:r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id="{91C5D3B2-3CAE-B5C3-13D9-5C4C69A43363}"/>
              </a:ext>
            </a:extLst>
          </p:cNvPr>
          <p:cNvSpPr/>
          <p:nvPr/>
        </p:nvSpPr>
        <p:spPr>
          <a:xfrm>
            <a:off x="7810502" y="2628900"/>
            <a:ext cx="647700" cy="348343"/>
          </a:xfrm>
          <a:custGeom>
            <a:avLst/>
            <a:gdLst>
              <a:gd name="connsiteX0" fmla="*/ 0 w 647700"/>
              <a:gd name="connsiteY0" fmla="*/ 157843 h 348343"/>
              <a:gd name="connsiteX1" fmla="*/ 201386 w 647700"/>
              <a:gd name="connsiteY1" fmla="*/ 348343 h 348343"/>
              <a:gd name="connsiteX2" fmla="*/ 244929 w 647700"/>
              <a:gd name="connsiteY2" fmla="*/ 321129 h 348343"/>
              <a:gd name="connsiteX3" fmla="*/ 244929 w 647700"/>
              <a:gd name="connsiteY3" fmla="*/ 342900 h 348343"/>
              <a:gd name="connsiteX4" fmla="*/ 277586 w 647700"/>
              <a:gd name="connsiteY4" fmla="*/ 288472 h 348343"/>
              <a:gd name="connsiteX5" fmla="*/ 359229 w 647700"/>
              <a:gd name="connsiteY5" fmla="*/ 288472 h 348343"/>
              <a:gd name="connsiteX6" fmla="*/ 506186 w 647700"/>
              <a:gd name="connsiteY6" fmla="*/ 299357 h 348343"/>
              <a:gd name="connsiteX7" fmla="*/ 527957 w 647700"/>
              <a:gd name="connsiteY7" fmla="*/ 326572 h 348343"/>
              <a:gd name="connsiteX8" fmla="*/ 560615 w 647700"/>
              <a:gd name="connsiteY8" fmla="*/ 228600 h 348343"/>
              <a:gd name="connsiteX9" fmla="*/ 506186 w 647700"/>
              <a:gd name="connsiteY9" fmla="*/ 185057 h 348343"/>
              <a:gd name="connsiteX10" fmla="*/ 527957 w 647700"/>
              <a:gd name="connsiteY10" fmla="*/ 174172 h 348343"/>
              <a:gd name="connsiteX11" fmla="*/ 647700 w 647700"/>
              <a:gd name="connsiteY11" fmla="*/ 239486 h 348343"/>
              <a:gd name="connsiteX12" fmla="*/ 386443 w 647700"/>
              <a:gd name="connsiteY12" fmla="*/ 0 h 348343"/>
              <a:gd name="connsiteX13" fmla="*/ 348343 w 647700"/>
              <a:gd name="connsiteY13" fmla="*/ 65315 h 348343"/>
              <a:gd name="connsiteX14" fmla="*/ 217715 w 647700"/>
              <a:gd name="connsiteY14" fmla="*/ 32657 h 348343"/>
              <a:gd name="connsiteX15" fmla="*/ 136072 w 647700"/>
              <a:gd name="connsiteY15" fmla="*/ 59872 h 348343"/>
              <a:gd name="connsiteX16" fmla="*/ 59872 w 647700"/>
              <a:gd name="connsiteY16" fmla="*/ 125186 h 348343"/>
              <a:gd name="connsiteX17" fmla="*/ 0 w 647700"/>
              <a:gd name="connsiteY17" fmla="*/ 1578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700" h="348343">
                <a:moveTo>
                  <a:pt x="0" y="157843"/>
                </a:moveTo>
                <a:lnTo>
                  <a:pt x="201386" y="348343"/>
                </a:lnTo>
                <a:lnTo>
                  <a:pt x="244929" y="321129"/>
                </a:lnTo>
                <a:lnTo>
                  <a:pt x="244929" y="342900"/>
                </a:lnTo>
                <a:lnTo>
                  <a:pt x="277586" y="288472"/>
                </a:lnTo>
                <a:lnTo>
                  <a:pt x="359229" y="288472"/>
                </a:lnTo>
                <a:lnTo>
                  <a:pt x="506186" y="299357"/>
                </a:lnTo>
                <a:lnTo>
                  <a:pt x="527957" y="326572"/>
                </a:lnTo>
                <a:lnTo>
                  <a:pt x="560615" y="228600"/>
                </a:lnTo>
                <a:lnTo>
                  <a:pt x="506186" y="185057"/>
                </a:lnTo>
                <a:lnTo>
                  <a:pt x="527957" y="174172"/>
                </a:lnTo>
                <a:lnTo>
                  <a:pt x="647700" y="239486"/>
                </a:lnTo>
                <a:lnTo>
                  <a:pt x="386443" y="0"/>
                </a:lnTo>
                <a:lnTo>
                  <a:pt x="348343" y="65315"/>
                </a:lnTo>
                <a:lnTo>
                  <a:pt x="217715" y="32657"/>
                </a:lnTo>
                <a:lnTo>
                  <a:pt x="136072" y="59872"/>
                </a:lnTo>
                <a:lnTo>
                  <a:pt x="59872" y="125186"/>
                </a:lnTo>
                <a:lnTo>
                  <a:pt x="0" y="15784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8330B0CF-3512-5169-270A-BD99C1BE1B6F}"/>
              </a:ext>
            </a:extLst>
          </p:cNvPr>
          <p:cNvSpPr txBox="1"/>
          <p:nvPr/>
        </p:nvSpPr>
        <p:spPr>
          <a:xfrm>
            <a:off x="7776280" y="2670786"/>
            <a:ext cx="692441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Solymár</a:t>
            </a:r>
          </a:p>
        </p:txBody>
      </p: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id="{2B9DB326-93B5-931B-C965-5329088538D1}"/>
              </a:ext>
            </a:extLst>
          </p:cNvPr>
          <p:cNvSpPr/>
          <p:nvPr/>
        </p:nvSpPr>
        <p:spPr>
          <a:xfrm>
            <a:off x="9476017" y="2873829"/>
            <a:ext cx="587828" cy="478971"/>
          </a:xfrm>
          <a:custGeom>
            <a:avLst/>
            <a:gdLst>
              <a:gd name="connsiteX0" fmla="*/ 0 w 587828"/>
              <a:gd name="connsiteY0" fmla="*/ 223157 h 478971"/>
              <a:gd name="connsiteX1" fmla="*/ 277585 w 587828"/>
              <a:gd name="connsiteY1" fmla="*/ 97971 h 478971"/>
              <a:gd name="connsiteX2" fmla="*/ 277585 w 587828"/>
              <a:gd name="connsiteY2" fmla="*/ 0 h 478971"/>
              <a:gd name="connsiteX3" fmla="*/ 408214 w 587828"/>
              <a:gd name="connsiteY3" fmla="*/ 59871 h 478971"/>
              <a:gd name="connsiteX4" fmla="*/ 522514 w 587828"/>
              <a:gd name="connsiteY4" fmla="*/ 163286 h 478971"/>
              <a:gd name="connsiteX5" fmla="*/ 560614 w 587828"/>
              <a:gd name="connsiteY5" fmla="*/ 206828 h 478971"/>
              <a:gd name="connsiteX6" fmla="*/ 587828 w 587828"/>
              <a:gd name="connsiteY6" fmla="*/ 255814 h 478971"/>
              <a:gd name="connsiteX7" fmla="*/ 587828 w 587828"/>
              <a:gd name="connsiteY7" fmla="*/ 315686 h 478971"/>
              <a:gd name="connsiteX8" fmla="*/ 555171 w 587828"/>
              <a:gd name="connsiteY8" fmla="*/ 375557 h 478971"/>
              <a:gd name="connsiteX9" fmla="*/ 495300 w 587828"/>
              <a:gd name="connsiteY9" fmla="*/ 429986 h 478971"/>
              <a:gd name="connsiteX10" fmla="*/ 391885 w 587828"/>
              <a:gd name="connsiteY10" fmla="*/ 478971 h 478971"/>
              <a:gd name="connsiteX11" fmla="*/ 342900 w 587828"/>
              <a:gd name="connsiteY11" fmla="*/ 419100 h 478971"/>
              <a:gd name="connsiteX12" fmla="*/ 272142 w 587828"/>
              <a:gd name="connsiteY12" fmla="*/ 429986 h 478971"/>
              <a:gd name="connsiteX13" fmla="*/ 234042 w 587828"/>
              <a:gd name="connsiteY13" fmla="*/ 402771 h 478971"/>
              <a:gd name="connsiteX14" fmla="*/ 157842 w 587828"/>
              <a:gd name="connsiteY14" fmla="*/ 391886 h 478971"/>
              <a:gd name="connsiteX15" fmla="*/ 125185 w 587828"/>
              <a:gd name="connsiteY15" fmla="*/ 353786 h 478971"/>
              <a:gd name="connsiteX16" fmla="*/ 136071 w 587828"/>
              <a:gd name="connsiteY16" fmla="*/ 304800 h 478971"/>
              <a:gd name="connsiteX17" fmla="*/ 0 w 587828"/>
              <a:gd name="connsiteY17" fmla="*/ 223157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7828" h="478971">
                <a:moveTo>
                  <a:pt x="0" y="223157"/>
                </a:moveTo>
                <a:lnTo>
                  <a:pt x="277585" y="97971"/>
                </a:lnTo>
                <a:lnTo>
                  <a:pt x="277585" y="0"/>
                </a:lnTo>
                <a:lnTo>
                  <a:pt x="408214" y="59871"/>
                </a:lnTo>
                <a:lnTo>
                  <a:pt x="522514" y="163286"/>
                </a:lnTo>
                <a:lnTo>
                  <a:pt x="560614" y="206828"/>
                </a:lnTo>
                <a:lnTo>
                  <a:pt x="587828" y="255814"/>
                </a:lnTo>
                <a:lnTo>
                  <a:pt x="587828" y="315686"/>
                </a:lnTo>
                <a:lnTo>
                  <a:pt x="555171" y="375557"/>
                </a:lnTo>
                <a:lnTo>
                  <a:pt x="495300" y="429986"/>
                </a:lnTo>
                <a:lnTo>
                  <a:pt x="391885" y="478971"/>
                </a:lnTo>
                <a:lnTo>
                  <a:pt x="342900" y="419100"/>
                </a:lnTo>
                <a:lnTo>
                  <a:pt x="272142" y="429986"/>
                </a:lnTo>
                <a:lnTo>
                  <a:pt x="234042" y="402771"/>
                </a:lnTo>
                <a:lnTo>
                  <a:pt x="157842" y="391886"/>
                </a:lnTo>
                <a:lnTo>
                  <a:pt x="125185" y="353786"/>
                </a:lnTo>
                <a:lnTo>
                  <a:pt x="136071" y="304800"/>
                </a:lnTo>
                <a:lnTo>
                  <a:pt x="0" y="22315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BCDF2EC7-A84C-25EC-7F9B-F4090EE4F7EC}"/>
              </a:ext>
            </a:extLst>
          </p:cNvPr>
          <p:cNvSpPr txBox="1"/>
          <p:nvPr/>
        </p:nvSpPr>
        <p:spPr>
          <a:xfrm>
            <a:off x="9472415" y="3005273"/>
            <a:ext cx="692441" cy="24622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hu-HU" sz="1000" b="1" noProof="0" dirty="0"/>
              <a:t>Csömör</a:t>
            </a:r>
          </a:p>
        </p:txBody>
      </p:sp>
      <p:sp>
        <p:nvSpPr>
          <p:cNvPr id="38" name="Cím 1">
            <a:extLst>
              <a:ext uri="{FF2B5EF4-FFF2-40B4-BE49-F238E27FC236}">
                <a16:creationId xmlns:a16="http://schemas.microsoft.com/office/drawing/2014/main" id="{7408F494-FEFB-6287-E465-B185DFEAAB1C}"/>
              </a:ext>
            </a:extLst>
          </p:cNvPr>
          <p:cNvSpPr txBox="1">
            <a:spLocks/>
          </p:cNvSpPr>
          <p:nvPr/>
        </p:nvSpPr>
        <p:spPr>
          <a:xfrm>
            <a:off x="130629" y="59357"/>
            <a:ext cx="97303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>
                <a:solidFill>
                  <a:srgbClr val="0E2841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Eredmények vizualizációja - települések</a:t>
            </a:r>
            <a:endParaRPr lang="hu-HU" sz="4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0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1367</Words>
  <Application>Microsoft Office PowerPoint</Application>
  <PresentationFormat>Szélesvásznú</PresentationFormat>
  <Paragraphs>243</Paragraphs>
  <Slides>16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Aptos Narrow</vt:lpstr>
      <vt:lpstr>Arial</vt:lpstr>
      <vt:lpstr>Times New Roman</vt:lpstr>
      <vt:lpstr>Office-téma</vt:lpstr>
      <vt:lpstr>PowerPoint-bemutató</vt:lpstr>
      <vt:lpstr>Agenda</vt:lpstr>
      <vt:lpstr>Budapest rövid története</vt:lpstr>
      <vt:lpstr>A korábbi kutatások áttekintése</vt:lpstr>
      <vt:lpstr>A korábbi kutatások áttekintése</vt:lpstr>
      <vt:lpstr>A Kutatás célja és hipotézisei</vt:lpstr>
      <vt:lpstr>Alkalmazott módszertan – Statisztikai Neuron</vt:lpstr>
      <vt:lpstr>PowerPoint-bemutató</vt:lpstr>
      <vt:lpstr>PowerPoint-bemutató</vt:lpstr>
      <vt:lpstr>Alkalmazott módszertan – Területi Stabilitás</vt:lpstr>
      <vt:lpstr>Területi Stabilitás legfontosabb eredményei - kerületek</vt:lpstr>
      <vt:lpstr>Területi Stabilitás legfontosabb eredményei - települések</vt:lpstr>
      <vt:lpstr>Főbb tanulságok és következtetések</vt:lpstr>
      <vt:lpstr>Főbb tanulságok és következtetések</vt:lpstr>
      <vt:lpstr>Lehetséges új Budapest térkép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Váradi Dániel</dc:creator>
  <cp:lastModifiedBy>Lttd</cp:lastModifiedBy>
  <cp:revision>3</cp:revision>
  <dcterms:created xsi:type="dcterms:W3CDTF">2025-02-22T07:52:01Z</dcterms:created>
  <dcterms:modified xsi:type="dcterms:W3CDTF">2025-06-02T07:30:55Z</dcterms:modified>
</cp:coreProperties>
</file>