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71" r:id="rId10"/>
    <p:sldId id="263" r:id="rId11"/>
    <p:sldId id="272" r:id="rId12"/>
    <p:sldId id="266" r:id="rId13"/>
    <p:sldId id="273" r:id="rId14"/>
    <p:sldId id="274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33C503-5154-4BA2-8000-B3E49ED2EF5B}" v="2" dt="2025-06-10T17:27:17.1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8235" autoAdjust="0"/>
  </p:normalViewPr>
  <p:slideViewPr>
    <p:cSldViewPr snapToGrid="0">
      <p:cViewPr varScale="1">
        <p:scale>
          <a:sx n="73" d="100"/>
          <a:sy n="73" d="100"/>
        </p:scale>
        <p:origin x="1070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tlik László" userId="15e79039-7579-4d2f-afe1-71e5c567d826" providerId="ADAL" clId="{C733C503-5154-4BA2-8000-B3E49ED2EF5B}"/>
    <pc:docChg chg="undo custSel modSld">
      <pc:chgData name="Pitlik László" userId="15e79039-7579-4d2f-afe1-71e5c567d826" providerId="ADAL" clId="{C733C503-5154-4BA2-8000-B3E49ED2EF5B}" dt="2025-06-10T17:25:59.410" v="31" actId="20577"/>
      <pc:docMkLst>
        <pc:docMk/>
      </pc:docMkLst>
      <pc:sldChg chg="modSp mod">
        <pc:chgData name="Pitlik László" userId="15e79039-7579-4d2f-afe1-71e5c567d826" providerId="ADAL" clId="{C733C503-5154-4BA2-8000-B3E49ED2EF5B}" dt="2025-06-10T17:23:59.588" v="4" actId="5793"/>
        <pc:sldMkLst>
          <pc:docMk/>
          <pc:sldMk cId="4007764903" sldId="258"/>
        </pc:sldMkLst>
        <pc:spChg chg="mod">
          <ac:chgData name="Pitlik László" userId="15e79039-7579-4d2f-afe1-71e5c567d826" providerId="ADAL" clId="{C733C503-5154-4BA2-8000-B3E49ED2EF5B}" dt="2025-06-10T17:23:45.827" v="2" actId="6549"/>
          <ac:spMkLst>
            <pc:docMk/>
            <pc:sldMk cId="4007764903" sldId="258"/>
            <ac:spMk id="3" creationId="{86BD575C-E529-4248-C5A2-F00EF61E9BFE}"/>
          </ac:spMkLst>
        </pc:spChg>
        <pc:spChg chg="mod">
          <ac:chgData name="Pitlik László" userId="15e79039-7579-4d2f-afe1-71e5c567d826" providerId="ADAL" clId="{C733C503-5154-4BA2-8000-B3E49ED2EF5B}" dt="2025-06-10T17:23:49.350" v="3" actId="20577"/>
          <ac:spMkLst>
            <pc:docMk/>
            <pc:sldMk cId="4007764903" sldId="258"/>
            <ac:spMk id="8" creationId="{6261CEFA-4924-B11C-0189-A9BE8F70AC92}"/>
          </ac:spMkLst>
        </pc:spChg>
        <pc:spChg chg="mod">
          <ac:chgData name="Pitlik László" userId="15e79039-7579-4d2f-afe1-71e5c567d826" providerId="ADAL" clId="{C733C503-5154-4BA2-8000-B3E49ED2EF5B}" dt="2025-06-10T17:23:59.588" v="4" actId="5793"/>
          <ac:spMkLst>
            <pc:docMk/>
            <pc:sldMk cId="4007764903" sldId="258"/>
            <ac:spMk id="9" creationId="{79A760EA-BF54-C32F-D27A-77D1E167741D}"/>
          </ac:spMkLst>
        </pc:spChg>
      </pc:sldChg>
      <pc:sldChg chg="modSp mod">
        <pc:chgData name="Pitlik László" userId="15e79039-7579-4d2f-afe1-71e5c567d826" providerId="ADAL" clId="{C733C503-5154-4BA2-8000-B3E49ED2EF5B}" dt="2025-06-10T17:24:09.818" v="5" actId="113"/>
        <pc:sldMkLst>
          <pc:docMk/>
          <pc:sldMk cId="1024662456" sldId="259"/>
        </pc:sldMkLst>
        <pc:spChg chg="mod">
          <ac:chgData name="Pitlik László" userId="15e79039-7579-4d2f-afe1-71e5c567d826" providerId="ADAL" clId="{C733C503-5154-4BA2-8000-B3E49ED2EF5B}" dt="2025-06-10T17:24:09.818" v="5" actId="113"/>
          <ac:spMkLst>
            <pc:docMk/>
            <pc:sldMk cId="1024662456" sldId="259"/>
            <ac:spMk id="4" creationId="{1EB8D3EA-8572-E6AA-1355-549B5AF49A67}"/>
          </ac:spMkLst>
        </pc:spChg>
      </pc:sldChg>
      <pc:sldChg chg="modSp mod">
        <pc:chgData name="Pitlik László" userId="15e79039-7579-4d2f-afe1-71e5c567d826" providerId="ADAL" clId="{C733C503-5154-4BA2-8000-B3E49ED2EF5B}" dt="2025-06-10T17:24:40.397" v="7" actId="20577"/>
        <pc:sldMkLst>
          <pc:docMk/>
          <pc:sldMk cId="1948836843" sldId="263"/>
        </pc:sldMkLst>
        <pc:spChg chg="mod">
          <ac:chgData name="Pitlik László" userId="15e79039-7579-4d2f-afe1-71e5c567d826" providerId="ADAL" clId="{C733C503-5154-4BA2-8000-B3E49ED2EF5B}" dt="2025-06-10T17:24:40.397" v="7" actId="20577"/>
          <ac:spMkLst>
            <pc:docMk/>
            <pc:sldMk cId="1948836843" sldId="263"/>
            <ac:spMk id="3" creationId="{701B27A8-12E3-71C2-6614-78BB46D34A7B}"/>
          </ac:spMkLst>
        </pc:spChg>
      </pc:sldChg>
      <pc:sldChg chg="modSp mod">
        <pc:chgData name="Pitlik László" userId="15e79039-7579-4d2f-afe1-71e5c567d826" providerId="ADAL" clId="{C733C503-5154-4BA2-8000-B3E49ED2EF5B}" dt="2025-06-10T17:25:52.877" v="21" actId="20577"/>
        <pc:sldMkLst>
          <pc:docMk/>
          <pc:sldMk cId="3555925229" sldId="266"/>
        </pc:sldMkLst>
        <pc:spChg chg="mod">
          <ac:chgData name="Pitlik László" userId="15e79039-7579-4d2f-afe1-71e5c567d826" providerId="ADAL" clId="{C733C503-5154-4BA2-8000-B3E49ED2EF5B}" dt="2025-06-10T17:25:52.877" v="21" actId="20577"/>
          <ac:spMkLst>
            <pc:docMk/>
            <pc:sldMk cId="3555925229" sldId="266"/>
            <ac:spMk id="7" creationId="{8853C05D-8AD0-208A-6907-69EFD077B7D2}"/>
          </ac:spMkLst>
        </pc:spChg>
        <pc:spChg chg="mod">
          <ac:chgData name="Pitlik László" userId="15e79039-7579-4d2f-afe1-71e5c567d826" providerId="ADAL" clId="{C733C503-5154-4BA2-8000-B3E49ED2EF5B}" dt="2025-06-10T17:25:22.595" v="10" actId="14"/>
          <ac:spMkLst>
            <pc:docMk/>
            <pc:sldMk cId="3555925229" sldId="266"/>
            <ac:spMk id="8" creationId="{5D5A203B-A7CC-F909-691B-D0DFE94B6EC0}"/>
          </ac:spMkLst>
        </pc:spChg>
      </pc:sldChg>
      <pc:sldChg chg="modSp mod">
        <pc:chgData name="Pitlik László" userId="15e79039-7579-4d2f-afe1-71e5c567d826" providerId="ADAL" clId="{C733C503-5154-4BA2-8000-B3E49ED2EF5B}" dt="2025-06-10T17:25:59.410" v="31" actId="20577"/>
        <pc:sldMkLst>
          <pc:docMk/>
          <pc:sldMk cId="589384493" sldId="272"/>
        </pc:sldMkLst>
        <pc:spChg chg="mod">
          <ac:chgData name="Pitlik László" userId="15e79039-7579-4d2f-afe1-71e5c567d826" providerId="ADAL" clId="{C733C503-5154-4BA2-8000-B3E49ED2EF5B}" dt="2025-06-10T17:25:59.410" v="31" actId="20577"/>
          <ac:spMkLst>
            <pc:docMk/>
            <pc:sldMk cId="589384493" sldId="272"/>
            <ac:spMk id="7" creationId="{F5928D48-AE63-1EDF-3998-01FDD843CC3C}"/>
          </ac:spMkLst>
        </pc:spChg>
      </pc:sldChg>
      <pc:sldChg chg="modSp mod">
        <pc:chgData name="Pitlik László" userId="15e79039-7579-4d2f-afe1-71e5c567d826" providerId="ADAL" clId="{C733C503-5154-4BA2-8000-B3E49ED2EF5B}" dt="2025-06-10T17:25:31.797" v="11" actId="5793"/>
        <pc:sldMkLst>
          <pc:docMk/>
          <pc:sldMk cId="1458125291" sldId="274"/>
        </pc:sldMkLst>
        <pc:spChg chg="mod">
          <ac:chgData name="Pitlik László" userId="15e79039-7579-4d2f-afe1-71e5c567d826" providerId="ADAL" clId="{C733C503-5154-4BA2-8000-B3E49ED2EF5B}" dt="2025-06-10T17:25:31.797" v="11" actId="5793"/>
          <ac:spMkLst>
            <pc:docMk/>
            <pc:sldMk cId="1458125291" sldId="274"/>
            <ac:spMk id="6" creationId="{BF8A1996-8A4D-B6F9-A252-AE4D23939A3F}"/>
          </ac:spMkLst>
        </pc:spChg>
      </pc:sldChg>
    </pc:docChg>
  </pc:docChgLst>
  <pc:docChgLst>
    <pc:chgData name="Barna Poszmik" userId="240808c8ae25224b" providerId="LiveId" clId="{9D93F5CD-7088-4E99-9F3D-0DF5C505CBFA}"/>
    <pc:docChg chg="undo custSel addSld delSld modSld modMainMaster">
      <pc:chgData name="Barna Poszmik" userId="240808c8ae25224b" providerId="LiveId" clId="{9D93F5CD-7088-4E99-9F3D-0DF5C505CBFA}" dt="2025-06-10T17:20:09.231" v="3556" actId="5793"/>
      <pc:docMkLst>
        <pc:docMk/>
      </pc:docMkLst>
      <pc:sldChg chg="addSp modSp mod setBg">
        <pc:chgData name="Barna Poszmik" userId="240808c8ae25224b" providerId="LiveId" clId="{9D93F5CD-7088-4E99-9F3D-0DF5C505CBFA}" dt="2025-06-10T16:48:01.510" v="3476" actId="20577"/>
        <pc:sldMkLst>
          <pc:docMk/>
          <pc:sldMk cId="1589941493" sldId="256"/>
        </pc:sldMkLst>
        <pc:spChg chg="add mod">
          <ac:chgData name="Barna Poszmik" userId="240808c8ae25224b" providerId="LiveId" clId="{9D93F5CD-7088-4E99-9F3D-0DF5C505CBFA}" dt="2025-06-10T16:48:01.510" v="3476" actId="20577"/>
          <ac:spMkLst>
            <pc:docMk/>
            <pc:sldMk cId="1589941493" sldId="256"/>
            <ac:spMk id="2" creationId="{E28AA8ED-FDE1-6A69-70EF-492649B0E92F}"/>
          </ac:spMkLst>
        </pc:spChg>
        <pc:spChg chg="mod">
          <ac:chgData name="Barna Poszmik" userId="240808c8ae25224b" providerId="LiveId" clId="{9D93F5CD-7088-4E99-9F3D-0DF5C505CBFA}" dt="2025-06-10T12:53:28.828" v="1335" actId="207"/>
          <ac:spMkLst>
            <pc:docMk/>
            <pc:sldMk cId="1589941493" sldId="256"/>
            <ac:spMk id="6" creationId="{B0C44489-4663-D674-FBAA-641A0BD97BCD}"/>
          </ac:spMkLst>
        </pc:spChg>
        <pc:spChg chg="mod">
          <ac:chgData name="Barna Poszmik" userId="240808c8ae25224b" providerId="LiveId" clId="{9D93F5CD-7088-4E99-9F3D-0DF5C505CBFA}" dt="2025-06-10T12:53:28.828" v="1335" actId="207"/>
          <ac:spMkLst>
            <pc:docMk/>
            <pc:sldMk cId="1589941493" sldId="256"/>
            <ac:spMk id="7" creationId="{8C826803-60E1-8A11-6CEC-89623981535F}"/>
          </ac:spMkLst>
        </pc:spChg>
        <pc:spChg chg="mod">
          <ac:chgData name="Barna Poszmik" userId="240808c8ae25224b" providerId="LiveId" clId="{9D93F5CD-7088-4E99-9F3D-0DF5C505CBFA}" dt="2025-06-10T12:53:28.828" v="1335" actId="207"/>
          <ac:spMkLst>
            <pc:docMk/>
            <pc:sldMk cId="1589941493" sldId="256"/>
            <ac:spMk id="8" creationId="{BC4BBD8B-9F98-38CB-82EA-4AEE2B7A1260}"/>
          </ac:spMkLst>
        </pc:spChg>
        <pc:spChg chg="mod">
          <ac:chgData name="Barna Poszmik" userId="240808c8ae25224b" providerId="LiveId" clId="{9D93F5CD-7088-4E99-9F3D-0DF5C505CBFA}" dt="2025-06-10T12:53:28.828" v="1335" actId="207"/>
          <ac:spMkLst>
            <pc:docMk/>
            <pc:sldMk cId="1589941493" sldId="256"/>
            <ac:spMk id="9" creationId="{E416D324-6468-D715-3AC8-AD4CF46A2F35}"/>
          </ac:spMkLst>
        </pc:spChg>
        <pc:spChg chg="mod">
          <ac:chgData name="Barna Poszmik" userId="240808c8ae25224b" providerId="LiveId" clId="{9D93F5CD-7088-4E99-9F3D-0DF5C505CBFA}" dt="2025-06-10T12:53:28.828" v="1335" actId="207"/>
          <ac:spMkLst>
            <pc:docMk/>
            <pc:sldMk cId="1589941493" sldId="256"/>
            <ac:spMk id="10" creationId="{C2696FB3-2459-2674-9EC7-2FE04B5F1F42}"/>
          </ac:spMkLst>
        </pc:spChg>
      </pc:sldChg>
      <pc:sldChg chg="addSp modSp mod">
        <pc:chgData name="Barna Poszmik" userId="240808c8ae25224b" providerId="LiveId" clId="{9D93F5CD-7088-4E99-9F3D-0DF5C505CBFA}" dt="2025-06-10T17:09:34.478" v="3522" actId="20577"/>
        <pc:sldMkLst>
          <pc:docMk/>
          <pc:sldMk cId="1813582511" sldId="257"/>
        </pc:sldMkLst>
        <pc:spChg chg="mod">
          <ac:chgData name="Barna Poszmik" userId="240808c8ae25224b" providerId="LiveId" clId="{9D93F5CD-7088-4E99-9F3D-0DF5C505CBFA}" dt="2025-06-10T12:54:03.667" v="1586" actId="207"/>
          <ac:spMkLst>
            <pc:docMk/>
            <pc:sldMk cId="1813582511" sldId="257"/>
            <ac:spMk id="2" creationId="{9FA4D47C-8305-D3F3-1707-F803A1958268}"/>
          </ac:spMkLst>
        </pc:spChg>
        <pc:spChg chg="mod">
          <ac:chgData name="Barna Poszmik" userId="240808c8ae25224b" providerId="LiveId" clId="{9D93F5CD-7088-4E99-9F3D-0DF5C505CBFA}" dt="2025-06-10T17:09:34.478" v="3522" actId="20577"/>
          <ac:spMkLst>
            <pc:docMk/>
            <pc:sldMk cId="1813582511" sldId="257"/>
            <ac:spMk id="3" creationId="{1DB700BB-AE82-6C23-5F49-1FFBF65DE8A1}"/>
          </ac:spMkLst>
        </pc:spChg>
        <pc:spChg chg="add mod">
          <ac:chgData name="Barna Poszmik" userId="240808c8ae25224b" providerId="LiveId" clId="{9D93F5CD-7088-4E99-9F3D-0DF5C505CBFA}" dt="2025-06-10T16:47:12.759" v="3440" actId="20577"/>
          <ac:spMkLst>
            <pc:docMk/>
            <pc:sldMk cId="1813582511" sldId="257"/>
            <ac:spMk id="4" creationId="{A8FACBF5-6255-18B9-4894-79A0B29D31B1}"/>
          </ac:spMkLst>
        </pc:spChg>
        <pc:spChg chg="mod">
          <ac:chgData name="Barna Poszmik" userId="240808c8ae25224b" providerId="LiveId" clId="{9D93F5CD-7088-4E99-9F3D-0DF5C505CBFA}" dt="2025-06-10T12:54:03.667" v="1586" actId="207"/>
          <ac:spMkLst>
            <pc:docMk/>
            <pc:sldMk cId="1813582511" sldId="257"/>
            <ac:spMk id="6" creationId="{7A0FCEFD-4E75-B3FE-4499-13FD4F70D8E7}"/>
          </ac:spMkLst>
        </pc:spChg>
      </pc:sldChg>
      <pc:sldChg chg="addSp delSp modSp mod setBg">
        <pc:chgData name="Barna Poszmik" userId="240808c8ae25224b" providerId="LiveId" clId="{9D93F5CD-7088-4E99-9F3D-0DF5C505CBFA}" dt="2025-06-10T16:47:16.441" v="3443" actId="20577"/>
        <pc:sldMkLst>
          <pc:docMk/>
          <pc:sldMk cId="4007764903" sldId="258"/>
        </pc:sldMkLst>
        <pc:spChg chg="mod">
          <ac:chgData name="Barna Poszmik" userId="240808c8ae25224b" providerId="LiveId" clId="{9D93F5CD-7088-4E99-9F3D-0DF5C505CBFA}" dt="2025-06-10T12:55:40.850" v="1591" actId="2711"/>
          <ac:spMkLst>
            <pc:docMk/>
            <pc:sldMk cId="4007764903" sldId="258"/>
            <ac:spMk id="2" creationId="{B66F12C5-8532-5C47-E0B1-8C425B2E62C0}"/>
          </ac:spMkLst>
        </pc:spChg>
        <pc:spChg chg="mod">
          <ac:chgData name="Barna Poszmik" userId="240808c8ae25224b" providerId="LiveId" clId="{9D93F5CD-7088-4E99-9F3D-0DF5C505CBFA}" dt="2025-06-10T12:55:40.850" v="1591" actId="2711"/>
          <ac:spMkLst>
            <pc:docMk/>
            <pc:sldMk cId="4007764903" sldId="258"/>
            <ac:spMk id="3" creationId="{86BD575C-E529-4248-C5A2-F00EF61E9BFE}"/>
          </ac:spMkLst>
        </pc:spChg>
        <pc:spChg chg="add mod">
          <ac:chgData name="Barna Poszmik" userId="240808c8ae25224b" providerId="LiveId" clId="{9D93F5CD-7088-4E99-9F3D-0DF5C505CBFA}" dt="2025-06-10T12:56:00.309" v="1595" actId="1076"/>
          <ac:spMkLst>
            <pc:docMk/>
            <pc:sldMk cId="4007764903" sldId="258"/>
            <ac:spMk id="4" creationId="{4289AAEE-8667-78D4-D4BD-B6D9783674F4}"/>
          </ac:spMkLst>
        </pc:spChg>
        <pc:spChg chg="mod">
          <ac:chgData name="Barna Poszmik" userId="240808c8ae25224b" providerId="LiveId" clId="{9D93F5CD-7088-4E99-9F3D-0DF5C505CBFA}" dt="2025-06-10T12:55:40.850" v="1591" actId="2711"/>
          <ac:spMkLst>
            <pc:docMk/>
            <pc:sldMk cId="4007764903" sldId="258"/>
            <ac:spMk id="6" creationId="{A559B961-653F-B783-9C92-6E5167D530CF}"/>
          </ac:spMkLst>
        </pc:spChg>
        <pc:spChg chg="add mod">
          <ac:chgData name="Barna Poszmik" userId="240808c8ae25224b" providerId="LiveId" clId="{9D93F5CD-7088-4E99-9F3D-0DF5C505CBFA}" dt="2025-06-10T12:55:58.664" v="1594" actId="1076"/>
          <ac:spMkLst>
            <pc:docMk/>
            <pc:sldMk cId="4007764903" sldId="258"/>
            <ac:spMk id="8" creationId="{6261CEFA-4924-B11C-0189-A9BE8F70AC92}"/>
          </ac:spMkLst>
        </pc:spChg>
        <pc:spChg chg="add mod">
          <ac:chgData name="Barna Poszmik" userId="240808c8ae25224b" providerId="LiveId" clId="{9D93F5CD-7088-4E99-9F3D-0DF5C505CBFA}" dt="2025-06-10T12:56:10.032" v="1597" actId="255"/>
          <ac:spMkLst>
            <pc:docMk/>
            <pc:sldMk cId="4007764903" sldId="258"/>
            <ac:spMk id="9" creationId="{79A760EA-BF54-C32F-D27A-77D1E167741D}"/>
          </ac:spMkLst>
        </pc:spChg>
        <pc:spChg chg="add mod">
          <ac:chgData name="Barna Poszmik" userId="240808c8ae25224b" providerId="LiveId" clId="{9D93F5CD-7088-4E99-9F3D-0DF5C505CBFA}" dt="2025-06-10T16:47:16.441" v="3443" actId="20577"/>
          <ac:spMkLst>
            <pc:docMk/>
            <pc:sldMk cId="4007764903" sldId="258"/>
            <ac:spMk id="10" creationId="{4329598A-AB31-9D80-4BA8-6C073A1B6280}"/>
          </ac:spMkLst>
        </pc:spChg>
        <pc:picChg chg="del">
          <ac:chgData name="Barna Poszmik" userId="240808c8ae25224b" providerId="LiveId" clId="{9D93F5CD-7088-4E99-9F3D-0DF5C505CBFA}" dt="2025-06-10T12:36:45.917" v="1049" actId="478"/>
          <ac:picMkLst>
            <pc:docMk/>
            <pc:sldMk cId="4007764903" sldId="258"/>
            <ac:picMk id="7" creationId="{645B4BCB-111E-2B59-9B5F-43C5270AA798}"/>
          </ac:picMkLst>
        </pc:picChg>
      </pc:sldChg>
      <pc:sldChg chg="addSp delSp modSp mod">
        <pc:chgData name="Barna Poszmik" userId="240808c8ae25224b" providerId="LiveId" clId="{9D93F5CD-7088-4E99-9F3D-0DF5C505CBFA}" dt="2025-06-10T17:10:33.467" v="3532" actId="20577"/>
        <pc:sldMkLst>
          <pc:docMk/>
          <pc:sldMk cId="1024662456" sldId="259"/>
        </pc:sldMkLst>
        <pc:spChg chg="mod">
          <ac:chgData name="Barna Poszmik" userId="240808c8ae25224b" providerId="LiveId" clId="{9D93F5CD-7088-4E99-9F3D-0DF5C505CBFA}" dt="2025-06-10T13:12:29.958" v="1832" actId="115"/>
          <ac:spMkLst>
            <pc:docMk/>
            <pc:sldMk cId="1024662456" sldId="259"/>
            <ac:spMk id="2" creationId="{6B658865-AE6F-8C63-8CAE-39A7EED0F1E2}"/>
          </ac:spMkLst>
        </pc:spChg>
        <pc:spChg chg="mod">
          <ac:chgData name="Barna Poszmik" userId="240808c8ae25224b" providerId="LiveId" clId="{9D93F5CD-7088-4E99-9F3D-0DF5C505CBFA}" dt="2025-06-10T17:10:33.467" v="3532" actId="20577"/>
          <ac:spMkLst>
            <pc:docMk/>
            <pc:sldMk cId="1024662456" sldId="259"/>
            <ac:spMk id="4" creationId="{1EB8D3EA-8572-E6AA-1355-549B5AF49A67}"/>
          </ac:spMkLst>
        </pc:spChg>
        <pc:spChg chg="mod">
          <ac:chgData name="Barna Poszmik" userId="240808c8ae25224b" providerId="LiveId" clId="{9D93F5CD-7088-4E99-9F3D-0DF5C505CBFA}" dt="2025-06-10T13:06:37.360" v="1787" actId="207"/>
          <ac:spMkLst>
            <pc:docMk/>
            <pc:sldMk cId="1024662456" sldId="259"/>
            <ac:spMk id="6" creationId="{B954C258-19E5-8403-600E-2AC391035746}"/>
          </ac:spMkLst>
        </pc:spChg>
        <pc:spChg chg="add mod">
          <ac:chgData name="Barna Poszmik" userId="240808c8ae25224b" providerId="LiveId" clId="{9D93F5CD-7088-4E99-9F3D-0DF5C505CBFA}" dt="2025-06-10T15:43:41.361" v="2062" actId="1076"/>
          <ac:spMkLst>
            <pc:docMk/>
            <pc:sldMk cId="1024662456" sldId="259"/>
            <ac:spMk id="9" creationId="{FF23F639-C1F6-850E-B834-31C3459E6249}"/>
          </ac:spMkLst>
        </pc:spChg>
        <pc:spChg chg="add mod">
          <ac:chgData name="Barna Poszmik" userId="240808c8ae25224b" providerId="LiveId" clId="{9D93F5CD-7088-4E99-9F3D-0DF5C505CBFA}" dt="2025-06-10T16:47:20.047" v="3446" actId="20577"/>
          <ac:spMkLst>
            <pc:docMk/>
            <pc:sldMk cId="1024662456" sldId="259"/>
            <ac:spMk id="10" creationId="{4F8481D2-D0D3-E505-55A2-DF947D734997}"/>
          </ac:spMkLst>
        </pc:spChg>
        <pc:picChg chg="add mod">
          <ac:chgData name="Barna Poszmik" userId="240808c8ae25224b" providerId="LiveId" clId="{9D93F5CD-7088-4E99-9F3D-0DF5C505CBFA}" dt="2025-06-10T15:43:55.639" v="2068" actId="1076"/>
          <ac:picMkLst>
            <pc:docMk/>
            <pc:sldMk cId="1024662456" sldId="259"/>
            <ac:picMk id="3" creationId="{146F9D0B-3DE4-3199-3D17-C8F82F3FED5D}"/>
          </ac:picMkLst>
        </pc:picChg>
        <pc:picChg chg="del">
          <ac:chgData name="Barna Poszmik" userId="240808c8ae25224b" providerId="LiveId" clId="{9D93F5CD-7088-4E99-9F3D-0DF5C505CBFA}" dt="2025-06-10T13:01:48.781" v="1677" actId="478"/>
          <ac:picMkLst>
            <pc:docMk/>
            <pc:sldMk cId="1024662456" sldId="259"/>
            <ac:picMk id="8" creationId="{CD19352A-C51F-1F8E-F82C-9B15D1B55008}"/>
          </ac:picMkLst>
        </pc:picChg>
      </pc:sldChg>
      <pc:sldChg chg="addSp delSp modSp mod">
        <pc:chgData name="Barna Poszmik" userId="240808c8ae25224b" providerId="LiveId" clId="{9D93F5CD-7088-4E99-9F3D-0DF5C505CBFA}" dt="2025-06-10T17:10:48.496" v="3535" actId="20577"/>
        <pc:sldMkLst>
          <pc:docMk/>
          <pc:sldMk cId="1046809330" sldId="260"/>
        </pc:sldMkLst>
        <pc:spChg chg="mod">
          <ac:chgData name="Barna Poszmik" userId="240808c8ae25224b" providerId="LiveId" clId="{9D93F5CD-7088-4E99-9F3D-0DF5C505CBFA}" dt="2025-06-10T15:47:29.756" v="2101" actId="115"/>
          <ac:spMkLst>
            <pc:docMk/>
            <pc:sldMk cId="1046809330" sldId="260"/>
            <ac:spMk id="2" creationId="{058EBA27-AA0E-7AFF-CC81-F4A39B1A1494}"/>
          </ac:spMkLst>
        </pc:spChg>
        <pc:spChg chg="del mod">
          <ac:chgData name="Barna Poszmik" userId="240808c8ae25224b" providerId="LiveId" clId="{9D93F5CD-7088-4E99-9F3D-0DF5C505CBFA}" dt="2025-06-10T15:40:03.841" v="2037" actId="21"/>
          <ac:spMkLst>
            <pc:docMk/>
            <pc:sldMk cId="1046809330" sldId="260"/>
            <ac:spMk id="3" creationId="{1FF45F54-A859-BBDC-8C8E-998DCD1A6ADE}"/>
          </ac:spMkLst>
        </pc:spChg>
        <pc:spChg chg="add mod">
          <ac:chgData name="Barna Poszmik" userId="240808c8ae25224b" providerId="LiveId" clId="{9D93F5CD-7088-4E99-9F3D-0DF5C505CBFA}" dt="2025-06-10T15:41:11.591" v="2046" actId="20577"/>
          <ac:spMkLst>
            <pc:docMk/>
            <pc:sldMk cId="1046809330" sldId="260"/>
            <ac:spMk id="4" creationId="{056D9D8D-BA6A-70DD-E3EE-0B32524ECC1E}"/>
          </ac:spMkLst>
        </pc:spChg>
        <pc:spChg chg="mod">
          <ac:chgData name="Barna Poszmik" userId="240808c8ae25224b" providerId="LiveId" clId="{9D93F5CD-7088-4E99-9F3D-0DF5C505CBFA}" dt="2025-06-10T16:48:16.800" v="3477" actId="255"/>
          <ac:spMkLst>
            <pc:docMk/>
            <pc:sldMk cId="1046809330" sldId="260"/>
            <ac:spMk id="6" creationId="{D16D4638-FE92-8C50-5FFF-99CBD73BC9E8}"/>
          </ac:spMkLst>
        </pc:spChg>
        <pc:spChg chg="add mod">
          <ac:chgData name="Barna Poszmik" userId="240808c8ae25224b" providerId="LiveId" clId="{9D93F5CD-7088-4E99-9F3D-0DF5C505CBFA}" dt="2025-06-10T17:10:48.496" v="3535" actId="20577"/>
          <ac:spMkLst>
            <pc:docMk/>
            <pc:sldMk cId="1046809330" sldId="260"/>
            <ac:spMk id="8" creationId="{A1ABFA85-4C40-75E9-4CC0-B1275A2DE402}"/>
          </ac:spMkLst>
        </pc:spChg>
        <pc:spChg chg="add mod">
          <ac:chgData name="Barna Poszmik" userId="240808c8ae25224b" providerId="LiveId" clId="{9D93F5CD-7088-4E99-9F3D-0DF5C505CBFA}" dt="2025-06-10T16:47:24.585" v="3449" actId="20577"/>
          <ac:spMkLst>
            <pc:docMk/>
            <pc:sldMk cId="1046809330" sldId="260"/>
            <ac:spMk id="9" creationId="{3653968F-8744-E032-AB14-D17F1136B94B}"/>
          </ac:spMkLst>
        </pc:spChg>
        <pc:picChg chg="add mod">
          <ac:chgData name="Barna Poszmik" userId="240808c8ae25224b" providerId="LiveId" clId="{9D93F5CD-7088-4E99-9F3D-0DF5C505CBFA}" dt="2025-06-10T13:16:38.515" v="1840" actId="1076"/>
          <ac:picMkLst>
            <pc:docMk/>
            <pc:sldMk cId="1046809330" sldId="260"/>
            <ac:picMk id="7" creationId="{BEE77DC9-02C6-1B6C-1674-47B3C3DD47C0}"/>
          </ac:picMkLst>
        </pc:picChg>
      </pc:sldChg>
      <pc:sldChg chg="addSp delSp modSp mod">
        <pc:chgData name="Barna Poszmik" userId="240808c8ae25224b" providerId="LiveId" clId="{9D93F5CD-7088-4E99-9F3D-0DF5C505CBFA}" dt="2025-06-10T16:47:28.284" v="3451" actId="20577"/>
        <pc:sldMkLst>
          <pc:docMk/>
          <pc:sldMk cId="2675104655" sldId="261"/>
        </pc:sldMkLst>
        <pc:spChg chg="add mod">
          <ac:chgData name="Barna Poszmik" userId="240808c8ae25224b" providerId="LiveId" clId="{9D93F5CD-7088-4E99-9F3D-0DF5C505CBFA}" dt="2025-06-10T16:07:01.206" v="2495" actId="114"/>
          <ac:spMkLst>
            <pc:docMk/>
            <pc:sldMk cId="2675104655" sldId="261"/>
            <ac:spMk id="2" creationId="{92D98577-3122-3901-55DB-9CB7B0F7D6D1}"/>
          </ac:spMkLst>
        </pc:spChg>
        <pc:spChg chg="add del mod">
          <ac:chgData name="Barna Poszmik" userId="240808c8ae25224b" providerId="LiveId" clId="{9D93F5CD-7088-4E99-9F3D-0DF5C505CBFA}" dt="2025-06-09T13:37:30.038" v="30"/>
          <ac:spMkLst>
            <pc:docMk/>
            <pc:sldMk cId="2675104655" sldId="261"/>
            <ac:spMk id="3" creationId="{3A127F6C-F175-96DD-DA98-697643FE9CDD}"/>
          </ac:spMkLst>
        </pc:spChg>
        <pc:spChg chg="add del mod">
          <ac:chgData name="Barna Poszmik" userId="240808c8ae25224b" providerId="LiveId" clId="{9D93F5CD-7088-4E99-9F3D-0DF5C505CBFA}" dt="2025-06-10T15:47:22.678" v="2099"/>
          <ac:spMkLst>
            <pc:docMk/>
            <pc:sldMk cId="2675104655" sldId="261"/>
            <ac:spMk id="4" creationId="{4F5A1CC3-B007-9D32-9E3A-C51335C013B3}"/>
          </ac:spMkLst>
        </pc:spChg>
        <pc:spChg chg="mod">
          <ac:chgData name="Barna Poszmik" userId="240808c8ae25224b" providerId="LiveId" clId="{9D93F5CD-7088-4E99-9F3D-0DF5C505CBFA}" dt="2025-06-10T16:07:01.206" v="2495" actId="114"/>
          <ac:spMkLst>
            <pc:docMk/>
            <pc:sldMk cId="2675104655" sldId="261"/>
            <ac:spMk id="6" creationId="{B28ADFE1-5E31-945A-5ACE-2857244031BC}"/>
          </ac:spMkLst>
        </pc:spChg>
        <pc:spChg chg="add mod">
          <ac:chgData name="Barna Poszmik" userId="240808c8ae25224b" providerId="LiveId" clId="{9D93F5CD-7088-4E99-9F3D-0DF5C505CBFA}" dt="2025-06-10T16:07:01.206" v="2495" actId="114"/>
          <ac:spMkLst>
            <pc:docMk/>
            <pc:sldMk cId="2675104655" sldId="261"/>
            <ac:spMk id="9" creationId="{162367ED-E317-9BDE-33F8-6D151EC8DB44}"/>
          </ac:spMkLst>
        </pc:spChg>
        <pc:spChg chg="add mod">
          <ac:chgData name="Barna Poszmik" userId="240808c8ae25224b" providerId="LiveId" clId="{9D93F5CD-7088-4E99-9F3D-0DF5C505CBFA}" dt="2025-06-10T16:07:01.206" v="2495" actId="114"/>
          <ac:spMkLst>
            <pc:docMk/>
            <pc:sldMk cId="2675104655" sldId="261"/>
            <ac:spMk id="10" creationId="{A030ED9D-0196-B329-E757-3E3F77949D0A}"/>
          </ac:spMkLst>
        </pc:spChg>
        <pc:spChg chg="add mod">
          <ac:chgData name="Barna Poszmik" userId="240808c8ae25224b" providerId="LiveId" clId="{9D93F5CD-7088-4E99-9F3D-0DF5C505CBFA}" dt="2025-06-10T16:07:01.206" v="2495" actId="114"/>
          <ac:spMkLst>
            <pc:docMk/>
            <pc:sldMk cId="2675104655" sldId="261"/>
            <ac:spMk id="12" creationId="{FC7B8B0B-285C-BBBB-2920-1E0A02300D71}"/>
          </ac:spMkLst>
        </pc:spChg>
        <pc:spChg chg="add mod">
          <ac:chgData name="Barna Poszmik" userId="240808c8ae25224b" providerId="LiveId" clId="{9D93F5CD-7088-4E99-9F3D-0DF5C505CBFA}" dt="2025-06-10T16:47:28.284" v="3451" actId="20577"/>
          <ac:spMkLst>
            <pc:docMk/>
            <pc:sldMk cId="2675104655" sldId="261"/>
            <ac:spMk id="13" creationId="{2F4E93C6-9EC5-75F2-DCF9-7D702BCF0471}"/>
          </ac:spMkLst>
        </pc:spChg>
        <pc:picChg chg="add mod">
          <ac:chgData name="Barna Poszmik" userId="240808c8ae25224b" providerId="LiveId" clId="{9D93F5CD-7088-4E99-9F3D-0DF5C505CBFA}" dt="2025-06-10T15:48:04.564" v="2106" actId="1076"/>
          <ac:picMkLst>
            <pc:docMk/>
            <pc:sldMk cId="2675104655" sldId="261"/>
            <ac:picMk id="3" creationId="{E9A40F6C-ECE5-44B0-B5DF-5D856281530A}"/>
          </ac:picMkLst>
        </pc:picChg>
        <pc:picChg chg="add mod">
          <ac:chgData name="Barna Poszmik" userId="240808c8ae25224b" providerId="LiveId" clId="{9D93F5CD-7088-4E99-9F3D-0DF5C505CBFA}" dt="2025-06-10T15:48:14.566" v="2109" actId="1076"/>
          <ac:picMkLst>
            <pc:docMk/>
            <pc:sldMk cId="2675104655" sldId="261"/>
            <ac:picMk id="7" creationId="{A22CC0AB-8780-65A0-EB99-E8BD0231F6FB}"/>
          </ac:picMkLst>
        </pc:picChg>
      </pc:sldChg>
      <pc:sldChg chg="addSp delSp modSp mod">
        <pc:chgData name="Barna Poszmik" userId="240808c8ae25224b" providerId="LiveId" clId="{9D93F5CD-7088-4E99-9F3D-0DF5C505CBFA}" dt="2025-06-10T16:47:32.789" v="3453" actId="20577"/>
        <pc:sldMkLst>
          <pc:docMk/>
          <pc:sldMk cId="3014203925" sldId="262"/>
        </pc:sldMkLst>
        <pc:spChg chg="add del mod">
          <ac:chgData name="Barna Poszmik" userId="240808c8ae25224b" providerId="LiveId" clId="{9D93F5CD-7088-4E99-9F3D-0DF5C505CBFA}" dt="2025-06-10T15:54:18.648" v="2233" actId="478"/>
          <ac:spMkLst>
            <pc:docMk/>
            <pc:sldMk cId="3014203925" sldId="262"/>
            <ac:spMk id="2" creationId="{F64EE93A-5EBA-C0E6-FAB2-029CC1EBEC81}"/>
          </ac:spMkLst>
        </pc:spChg>
        <pc:spChg chg="add del mod">
          <ac:chgData name="Barna Poszmik" userId="240808c8ae25224b" providerId="LiveId" clId="{9D93F5CD-7088-4E99-9F3D-0DF5C505CBFA}" dt="2025-06-10T15:54:18.648" v="2233" actId="478"/>
          <ac:spMkLst>
            <pc:docMk/>
            <pc:sldMk cId="3014203925" sldId="262"/>
            <ac:spMk id="3" creationId="{FE8845BC-6058-06FE-297D-BA0BC5917786}"/>
          </ac:spMkLst>
        </pc:spChg>
        <pc:spChg chg="mod">
          <ac:chgData name="Barna Poszmik" userId="240808c8ae25224b" providerId="LiveId" clId="{9D93F5CD-7088-4E99-9F3D-0DF5C505CBFA}" dt="2025-06-10T16:06:54.548" v="2493" actId="114"/>
          <ac:spMkLst>
            <pc:docMk/>
            <pc:sldMk cId="3014203925" sldId="262"/>
            <ac:spMk id="6" creationId="{9DCC89FC-EB27-7D09-DA4E-85DC04E1C1E9}"/>
          </ac:spMkLst>
        </pc:spChg>
        <pc:spChg chg="add mod">
          <ac:chgData name="Barna Poszmik" userId="240808c8ae25224b" providerId="LiveId" clId="{9D93F5CD-7088-4E99-9F3D-0DF5C505CBFA}" dt="2025-06-10T16:06:54.548" v="2493" actId="114"/>
          <ac:spMkLst>
            <pc:docMk/>
            <pc:sldMk cId="3014203925" sldId="262"/>
            <ac:spMk id="8" creationId="{D565AA8C-EA92-B020-A8E5-E6B590AA2036}"/>
          </ac:spMkLst>
        </pc:spChg>
        <pc:spChg chg="add mod">
          <ac:chgData name="Barna Poszmik" userId="240808c8ae25224b" providerId="LiveId" clId="{9D93F5CD-7088-4E99-9F3D-0DF5C505CBFA}" dt="2025-06-10T16:06:54.548" v="2493" actId="114"/>
          <ac:spMkLst>
            <pc:docMk/>
            <pc:sldMk cId="3014203925" sldId="262"/>
            <ac:spMk id="12" creationId="{FDBE87E1-0E90-7EDB-EE05-FDB9FD52B8B2}"/>
          </ac:spMkLst>
        </pc:spChg>
        <pc:spChg chg="add mod">
          <ac:chgData name="Barna Poszmik" userId="240808c8ae25224b" providerId="LiveId" clId="{9D93F5CD-7088-4E99-9F3D-0DF5C505CBFA}" dt="2025-06-10T16:06:54.548" v="2493" actId="114"/>
          <ac:spMkLst>
            <pc:docMk/>
            <pc:sldMk cId="3014203925" sldId="262"/>
            <ac:spMk id="14" creationId="{2597EB86-5363-4469-2503-3D2022A14767}"/>
          </ac:spMkLst>
        </pc:spChg>
        <pc:spChg chg="add mod">
          <ac:chgData name="Barna Poszmik" userId="240808c8ae25224b" providerId="LiveId" clId="{9D93F5CD-7088-4E99-9F3D-0DF5C505CBFA}" dt="2025-06-10T16:06:54.548" v="2493" actId="114"/>
          <ac:spMkLst>
            <pc:docMk/>
            <pc:sldMk cId="3014203925" sldId="262"/>
            <ac:spMk id="16" creationId="{706F8E0E-1B98-5068-2212-3429DBD5E8A0}"/>
          </ac:spMkLst>
        </pc:spChg>
        <pc:spChg chg="add del mod">
          <ac:chgData name="Barna Poszmik" userId="240808c8ae25224b" providerId="LiveId" clId="{9D93F5CD-7088-4E99-9F3D-0DF5C505CBFA}" dt="2025-06-10T15:58:01.238" v="2301" actId="21"/>
          <ac:spMkLst>
            <pc:docMk/>
            <pc:sldMk cId="3014203925" sldId="262"/>
            <ac:spMk id="18" creationId="{56C458A4-7083-AE99-5ABB-A577B3DD20C9}"/>
          </ac:spMkLst>
        </pc:spChg>
        <pc:spChg chg="add mod">
          <ac:chgData name="Barna Poszmik" userId="240808c8ae25224b" providerId="LiveId" clId="{9D93F5CD-7088-4E99-9F3D-0DF5C505CBFA}" dt="2025-06-10T16:47:32.789" v="3453" actId="20577"/>
          <ac:spMkLst>
            <pc:docMk/>
            <pc:sldMk cId="3014203925" sldId="262"/>
            <ac:spMk id="19" creationId="{FD776E9D-63A8-5149-155B-D9D80AAB3B3A}"/>
          </ac:spMkLst>
        </pc:spChg>
        <pc:picChg chg="add del mod">
          <ac:chgData name="Barna Poszmik" userId="240808c8ae25224b" providerId="LiveId" clId="{9D93F5CD-7088-4E99-9F3D-0DF5C505CBFA}" dt="2025-06-10T15:54:19.094" v="2234" actId="478"/>
          <ac:picMkLst>
            <pc:docMk/>
            <pc:sldMk cId="3014203925" sldId="262"/>
            <ac:picMk id="4" creationId="{E9A40F6C-ECE5-44B0-B5DF-5D856281530A}"/>
          </ac:picMkLst>
        </pc:picChg>
        <pc:picChg chg="add del mod">
          <ac:chgData name="Barna Poszmik" userId="240808c8ae25224b" providerId="LiveId" clId="{9D93F5CD-7088-4E99-9F3D-0DF5C505CBFA}" dt="2025-06-10T15:54:18.648" v="2233" actId="478"/>
          <ac:picMkLst>
            <pc:docMk/>
            <pc:sldMk cId="3014203925" sldId="262"/>
            <ac:picMk id="7" creationId="{2CD3A8BA-59D5-71C0-BC4B-054816FDA2F5}"/>
          </ac:picMkLst>
        </pc:picChg>
        <pc:picChg chg="add mod">
          <ac:chgData name="Barna Poszmik" userId="240808c8ae25224b" providerId="LiveId" clId="{9D93F5CD-7088-4E99-9F3D-0DF5C505CBFA}" dt="2025-06-10T15:59:24.633" v="2320" actId="1076"/>
          <ac:picMkLst>
            <pc:docMk/>
            <pc:sldMk cId="3014203925" sldId="262"/>
            <ac:picMk id="9" creationId="{701EE86C-9FF8-957A-674C-FE0DB32D987B}"/>
          </ac:picMkLst>
        </pc:picChg>
        <pc:picChg chg="add mod">
          <ac:chgData name="Barna Poszmik" userId="240808c8ae25224b" providerId="LiveId" clId="{9D93F5CD-7088-4E99-9F3D-0DF5C505CBFA}" dt="2025-06-10T15:56:15.737" v="2292" actId="1076"/>
          <ac:picMkLst>
            <pc:docMk/>
            <pc:sldMk cId="3014203925" sldId="262"/>
            <ac:picMk id="10" creationId="{1F15C146-A2FE-6FE2-C7ED-452F30012519}"/>
          </ac:picMkLst>
        </pc:picChg>
      </pc:sldChg>
      <pc:sldChg chg="addSp modSp mod">
        <pc:chgData name="Barna Poszmik" userId="240808c8ae25224b" providerId="LiveId" clId="{9D93F5CD-7088-4E99-9F3D-0DF5C505CBFA}" dt="2025-06-10T16:47:40.585" v="3459" actId="20577"/>
        <pc:sldMkLst>
          <pc:docMk/>
          <pc:sldMk cId="1948836843" sldId="263"/>
        </pc:sldMkLst>
        <pc:spChg chg="add mod">
          <ac:chgData name="Barna Poszmik" userId="240808c8ae25224b" providerId="LiveId" clId="{9D93F5CD-7088-4E99-9F3D-0DF5C505CBFA}" dt="2025-06-10T16:16:13.054" v="3043" actId="2711"/>
          <ac:spMkLst>
            <pc:docMk/>
            <pc:sldMk cId="1948836843" sldId="263"/>
            <ac:spMk id="2" creationId="{BCF3CF36-566F-3B00-A627-7AACB6B5D451}"/>
          </ac:spMkLst>
        </pc:spChg>
        <pc:spChg chg="add mod">
          <ac:chgData name="Barna Poszmik" userId="240808c8ae25224b" providerId="LiveId" clId="{9D93F5CD-7088-4E99-9F3D-0DF5C505CBFA}" dt="2025-06-10T16:16:13.054" v="3043" actId="2711"/>
          <ac:spMkLst>
            <pc:docMk/>
            <pc:sldMk cId="1948836843" sldId="263"/>
            <ac:spMk id="3" creationId="{701B27A8-12E3-71C2-6614-78BB46D34A7B}"/>
          </ac:spMkLst>
        </pc:spChg>
        <pc:spChg chg="add mod">
          <ac:chgData name="Barna Poszmik" userId="240808c8ae25224b" providerId="LiveId" clId="{9D93F5CD-7088-4E99-9F3D-0DF5C505CBFA}" dt="2025-06-10T16:17:41.602" v="3059" actId="20577"/>
          <ac:spMkLst>
            <pc:docMk/>
            <pc:sldMk cId="1948836843" sldId="263"/>
            <ac:spMk id="4" creationId="{41886B72-3DC2-B1CB-201E-119396CABA70}"/>
          </ac:spMkLst>
        </pc:spChg>
        <pc:spChg chg="mod">
          <ac:chgData name="Barna Poszmik" userId="240808c8ae25224b" providerId="LiveId" clId="{9D93F5CD-7088-4E99-9F3D-0DF5C505CBFA}" dt="2025-06-10T16:16:13.054" v="3043" actId="2711"/>
          <ac:spMkLst>
            <pc:docMk/>
            <pc:sldMk cId="1948836843" sldId="263"/>
            <ac:spMk id="6" creationId="{91F3DB91-19E0-E356-8721-5BB4F7E12D2E}"/>
          </ac:spMkLst>
        </pc:spChg>
        <pc:spChg chg="add mod">
          <ac:chgData name="Barna Poszmik" userId="240808c8ae25224b" providerId="LiveId" clId="{9D93F5CD-7088-4E99-9F3D-0DF5C505CBFA}" dt="2025-06-10T16:47:40.585" v="3459" actId="20577"/>
          <ac:spMkLst>
            <pc:docMk/>
            <pc:sldMk cId="1948836843" sldId="263"/>
            <ac:spMk id="7" creationId="{B0B1AE54-24F0-C9A8-4105-C89B3B67CA38}"/>
          </ac:spMkLst>
        </pc:spChg>
      </pc:sldChg>
      <pc:sldChg chg="addSp delSp modSp new del mod">
        <pc:chgData name="Barna Poszmik" userId="240808c8ae25224b" providerId="LiveId" clId="{9D93F5CD-7088-4E99-9F3D-0DF5C505CBFA}" dt="2025-06-10T16:17:55.253" v="3061" actId="2696"/>
        <pc:sldMkLst>
          <pc:docMk/>
          <pc:sldMk cId="2934485337" sldId="264"/>
        </pc:sldMkLst>
        <pc:spChg chg="del">
          <ac:chgData name="Barna Poszmik" userId="240808c8ae25224b" providerId="LiveId" clId="{9D93F5CD-7088-4E99-9F3D-0DF5C505CBFA}" dt="2025-06-09T13:46:03.364" v="326" actId="21"/>
          <ac:spMkLst>
            <pc:docMk/>
            <pc:sldMk cId="2934485337" sldId="264"/>
            <ac:spMk id="2" creationId="{5F2CB524-2882-FBCF-9F4E-52692634BD21}"/>
          </ac:spMkLst>
        </pc:spChg>
        <pc:spChg chg="del">
          <ac:chgData name="Barna Poszmik" userId="240808c8ae25224b" providerId="LiveId" clId="{9D93F5CD-7088-4E99-9F3D-0DF5C505CBFA}" dt="2025-06-09T13:46:02.176" v="325" actId="21"/>
          <ac:spMkLst>
            <pc:docMk/>
            <pc:sldMk cId="2934485337" sldId="264"/>
            <ac:spMk id="3" creationId="{C70EF1B9-5893-CDCF-7002-99996240590F}"/>
          </ac:spMkLst>
        </pc:spChg>
        <pc:spChg chg="add del mod">
          <ac:chgData name="Barna Poszmik" userId="240808c8ae25224b" providerId="LiveId" clId="{9D93F5CD-7088-4E99-9F3D-0DF5C505CBFA}" dt="2025-06-09T13:46:05.295" v="328" actId="21"/>
          <ac:spMkLst>
            <pc:docMk/>
            <pc:sldMk cId="2934485337" sldId="264"/>
            <ac:spMk id="4" creationId="{5F2CB524-2882-FBCF-9F4E-52692634BD21}"/>
          </ac:spMkLst>
        </pc:spChg>
        <pc:spChg chg="add mod">
          <ac:chgData name="Barna Poszmik" userId="240808c8ae25224b" providerId="LiveId" clId="{9D93F5CD-7088-4E99-9F3D-0DF5C505CBFA}" dt="2025-06-10T12:47:02.337" v="1293" actId="207"/>
          <ac:spMkLst>
            <pc:docMk/>
            <pc:sldMk cId="2934485337" sldId="264"/>
            <ac:spMk id="6" creationId="{2C192514-41E9-F4FF-E40F-8574B3D19166}"/>
          </ac:spMkLst>
        </pc:spChg>
        <pc:spChg chg="add del mod">
          <ac:chgData name="Barna Poszmik" userId="240808c8ae25224b" providerId="LiveId" clId="{9D93F5CD-7088-4E99-9F3D-0DF5C505CBFA}" dt="2025-06-10T16:17:52.292" v="3060" actId="478"/>
          <ac:spMkLst>
            <pc:docMk/>
            <pc:sldMk cId="2934485337" sldId="264"/>
            <ac:spMk id="7" creationId="{C9430983-FDB2-66BE-81D1-35F1FF5D9967}"/>
          </ac:spMkLst>
        </pc:spChg>
        <pc:spChg chg="add del mod">
          <ac:chgData name="Barna Poszmik" userId="240808c8ae25224b" providerId="LiveId" clId="{9D93F5CD-7088-4E99-9F3D-0DF5C505CBFA}" dt="2025-06-10T16:17:52.292" v="3060" actId="478"/>
          <ac:spMkLst>
            <pc:docMk/>
            <pc:sldMk cId="2934485337" sldId="264"/>
            <ac:spMk id="8" creationId="{3DB213C4-4B92-A45C-34BF-1F664B779F4A}"/>
          </ac:spMkLst>
        </pc:spChg>
        <pc:picChg chg="add mod">
          <ac:chgData name="Barna Poszmik" userId="240808c8ae25224b" providerId="LiveId" clId="{9D93F5CD-7088-4E99-9F3D-0DF5C505CBFA}" dt="2025-06-09T13:46:10.302" v="329"/>
          <ac:picMkLst>
            <pc:docMk/>
            <pc:sldMk cId="2934485337" sldId="264"/>
            <ac:picMk id="5" creationId="{58E89331-606B-D8CC-7404-353AEF4A70BE}"/>
          </ac:picMkLst>
        </pc:picChg>
      </pc:sldChg>
      <pc:sldChg chg="addSp delSp modSp new del mod">
        <pc:chgData name="Barna Poszmik" userId="240808c8ae25224b" providerId="LiveId" clId="{9D93F5CD-7088-4E99-9F3D-0DF5C505CBFA}" dt="2025-06-10T16:25:43.048" v="3163" actId="2696"/>
        <pc:sldMkLst>
          <pc:docMk/>
          <pc:sldMk cId="3097757342" sldId="265"/>
        </pc:sldMkLst>
        <pc:spChg chg="del">
          <ac:chgData name="Barna Poszmik" userId="240808c8ae25224b" providerId="LiveId" clId="{9D93F5CD-7088-4E99-9F3D-0DF5C505CBFA}" dt="2025-06-09T13:47:39.789" v="520" actId="21"/>
          <ac:spMkLst>
            <pc:docMk/>
            <pc:sldMk cId="3097757342" sldId="265"/>
            <ac:spMk id="2" creationId="{4B497914-FBDC-58FD-A2B1-7B4E74A2D684}"/>
          </ac:spMkLst>
        </pc:spChg>
        <pc:spChg chg="del">
          <ac:chgData name="Barna Poszmik" userId="240808c8ae25224b" providerId="LiveId" clId="{9D93F5CD-7088-4E99-9F3D-0DF5C505CBFA}" dt="2025-06-09T13:47:40.861" v="521" actId="21"/>
          <ac:spMkLst>
            <pc:docMk/>
            <pc:sldMk cId="3097757342" sldId="265"/>
            <ac:spMk id="3" creationId="{B0C67AD6-02B7-0DC6-5BA4-10D7060E103C}"/>
          </ac:spMkLst>
        </pc:spChg>
        <pc:spChg chg="add mod">
          <ac:chgData name="Barna Poszmik" userId="240808c8ae25224b" providerId="LiveId" clId="{9D93F5CD-7088-4E99-9F3D-0DF5C505CBFA}" dt="2025-06-10T12:47:06.596" v="1295" actId="207"/>
          <ac:spMkLst>
            <pc:docMk/>
            <pc:sldMk cId="3097757342" sldId="265"/>
            <ac:spMk id="5" creationId="{F151672D-777E-C064-D691-42015F174181}"/>
          </ac:spMkLst>
        </pc:spChg>
        <pc:spChg chg="add mod">
          <ac:chgData name="Barna Poszmik" userId="240808c8ae25224b" providerId="LiveId" clId="{9D93F5CD-7088-4E99-9F3D-0DF5C505CBFA}" dt="2025-06-10T12:47:06.596" v="1295" actId="207"/>
          <ac:spMkLst>
            <pc:docMk/>
            <pc:sldMk cId="3097757342" sldId="265"/>
            <ac:spMk id="7" creationId="{21B6B2B4-E22A-7EB5-712F-DD4598AE9936}"/>
          </ac:spMkLst>
        </pc:spChg>
        <pc:spChg chg="add mod">
          <ac:chgData name="Barna Poszmik" userId="240808c8ae25224b" providerId="LiveId" clId="{9D93F5CD-7088-4E99-9F3D-0DF5C505CBFA}" dt="2025-06-10T16:18:59.797" v="3070" actId="1076"/>
          <ac:spMkLst>
            <pc:docMk/>
            <pc:sldMk cId="3097757342" sldId="265"/>
            <ac:spMk id="8" creationId="{AE8028E9-90FD-D8BA-B402-8860B445F051}"/>
          </ac:spMkLst>
        </pc:spChg>
        <pc:picChg chg="add mod">
          <ac:chgData name="Barna Poszmik" userId="240808c8ae25224b" providerId="LiveId" clId="{9D93F5CD-7088-4E99-9F3D-0DF5C505CBFA}" dt="2025-06-09T13:47:38.016" v="519"/>
          <ac:picMkLst>
            <pc:docMk/>
            <pc:sldMk cId="3097757342" sldId="265"/>
            <ac:picMk id="4" creationId="{C5691AA6-B2AA-CBB5-0B15-2523DCA4AD5C}"/>
          </ac:picMkLst>
        </pc:picChg>
      </pc:sldChg>
      <pc:sldChg chg="addSp delSp modSp add mod">
        <pc:chgData name="Barna Poszmik" userId="240808c8ae25224b" providerId="LiveId" clId="{9D93F5CD-7088-4E99-9F3D-0DF5C505CBFA}" dt="2025-06-10T16:47:46.863" v="3464" actId="20577"/>
        <pc:sldMkLst>
          <pc:docMk/>
          <pc:sldMk cId="3555925229" sldId="266"/>
        </pc:sldMkLst>
        <pc:spChg chg="add del mod">
          <ac:chgData name="Barna Poszmik" userId="240808c8ae25224b" providerId="LiveId" clId="{9D93F5CD-7088-4E99-9F3D-0DF5C505CBFA}" dt="2025-06-10T16:27:51.931" v="3186" actId="21"/>
          <ac:spMkLst>
            <pc:docMk/>
            <pc:sldMk cId="3555925229" sldId="266"/>
            <ac:spMk id="2" creationId="{5D5A203B-A7CC-F909-691B-D0DFE94B6EC0}"/>
          </ac:spMkLst>
        </pc:spChg>
        <pc:spChg chg="add mod">
          <ac:chgData name="Barna Poszmik" userId="240808c8ae25224b" providerId="LiveId" clId="{9D93F5CD-7088-4E99-9F3D-0DF5C505CBFA}" dt="2025-06-10T16:30:48.708" v="3260" actId="255"/>
          <ac:spMkLst>
            <pc:docMk/>
            <pc:sldMk cId="3555925229" sldId="266"/>
            <ac:spMk id="3" creationId="{A2DC0C21-9865-3A9E-A549-71B950A7CD34}"/>
          </ac:spMkLst>
        </pc:spChg>
        <pc:spChg chg="mod">
          <ac:chgData name="Barna Poszmik" userId="240808c8ae25224b" providerId="LiveId" clId="{9D93F5CD-7088-4E99-9F3D-0DF5C505CBFA}" dt="2025-06-10T16:27:20.653" v="3178" actId="207"/>
          <ac:spMkLst>
            <pc:docMk/>
            <pc:sldMk cId="3555925229" sldId="266"/>
            <ac:spMk id="5" creationId="{D2A5F098-B89F-E806-E66C-A2B54EF2A607}"/>
          </ac:spMkLst>
        </pc:spChg>
        <pc:spChg chg="add del mod">
          <ac:chgData name="Barna Poszmik" userId="240808c8ae25224b" providerId="LiveId" clId="{9D93F5CD-7088-4E99-9F3D-0DF5C505CBFA}" dt="2025-06-10T16:28:18.086" v="3198"/>
          <ac:spMkLst>
            <pc:docMk/>
            <pc:sldMk cId="3555925229" sldId="266"/>
            <ac:spMk id="6" creationId="{9AF84FF5-2B46-F025-1D7D-DEE18CA7D1E1}"/>
          </ac:spMkLst>
        </pc:spChg>
        <pc:spChg chg="mod">
          <ac:chgData name="Barna Poszmik" userId="240808c8ae25224b" providerId="LiveId" clId="{9D93F5CD-7088-4E99-9F3D-0DF5C505CBFA}" dt="2025-06-10T16:27:20.653" v="3178" actId="207"/>
          <ac:spMkLst>
            <pc:docMk/>
            <pc:sldMk cId="3555925229" sldId="266"/>
            <ac:spMk id="7" creationId="{8853C05D-8AD0-208A-6907-69EFD077B7D2}"/>
          </ac:spMkLst>
        </pc:spChg>
        <pc:spChg chg="add mod">
          <ac:chgData name="Barna Poszmik" userId="240808c8ae25224b" providerId="LiveId" clId="{9D93F5CD-7088-4E99-9F3D-0DF5C505CBFA}" dt="2025-06-10T16:30:40.369" v="3258" actId="1076"/>
          <ac:spMkLst>
            <pc:docMk/>
            <pc:sldMk cId="3555925229" sldId="266"/>
            <ac:spMk id="8" creationId="{5D5A203B-A7CC-F909-691B-D0DFE94B6EC0}"/>
          </ac:spMkLst>
        </pc:spChg>
        <pc:spChg chg="add">
          <ac:chgData name="Barna Poszmik" userId="240808c8ae25224b" providerId="LiveId" clId="{9D93F5CD-7088-4E99-9F3D-0DF5C505CBFA}" dt="2025-06-10T16:28:06.349" v="3191"/>
          <ac:spMkLst>
            <pc:docMk/>
            <pc:sldMk cId="3555925229" sldId="266"/>
            <ac:spMk id="9" creationId="{1F893BB5-EB99-01CB-A18A-FB3517CB7BD9}"/>
          </ac:spMkLst>
        </pc:spChg>
        <pc:spChg chg="add mod">
          <ac:chgData name="Barna Poszmik" userId="240808c8ae25224b" providerId="LiveId" clId="{9D93F5CD-7088-4E99-9F3D-0DF5C505CBFA}" dt="2025-06-10T16:47:46.863" v="3464" actId="20577"/>
          <ac:spMkLst>
            <pc:docMk/>
            <pc:sldMk cId="3555925229" sldId="266"/>
            <ac:spMk id="10" creationId="{CAEBB68C-13FD-8A7D-76D0-A28F0C57FAFB}"/>
          </ac:spMkLst>
        </pc:spChg>
      </pc:sldChg>
      <pc:sldChg chg="addSp modSp add del mod">
        <pc:chgData name="Barna Poszmik" userId="240808c8ae25224b" providerId="LiveId" clId="{9D93F5CD-7088-4E99-9F3D-0DF5C505CBFA}" dt="2025-06-10T16:38:32.223" v="3348" actId="2696"/>
        <pc:sldMkLst>
          <pc:docMk/>
          <pc:sldMk cId="1094922827" sldId="267"/>
        </pc:sldMkLst>
        <pc:spChg chg="add mod">
          <ac:chgData name="Barna Poszmik" userId="240808c8ae25224b" providerId="LiveId" clId="{9D93F5CD-7088-4E99-9F3D-0DF5C505CBFA}" dt="2025-06-10T12:47:09.451" v="1297" actId="207"/>
          <ac:spMkLst>
            <pc:docMk/>
            <pc:sldMk cId="1094922827" sldId="267"/>
            <ac:spMk id="2" creationId="{158D9F9A-8E8A-002F-20D2-B204516D0A75}"/>
          </ac:spMkLst>
        </pc:spChg>
        <pc:spChg chg="add mod">
          <ac:chgData name="Barna Poszmik" userId="240808c8ae25224b" providerId="LiveId" clId="{9D93F5CD-7088-4E99-9F3D-0DF5C505CBFA}" dt="2025-06-10T12:47:09.451" v="1297" actId="207"/>
          <ac:spMkLst>
            <pc:docMk/>
            <pc:sldMk cId="1094922827" sldId="267"/>
            <ac:spMk id="3" creationId="{55BF7B5B-C1CB-5094-17C2-25EFB48474DB}"/>
          </ac:spMkLst>
        </pc:spChg>
        <pc:spChg chg="mod">
          <ac:chgData name="Barna Poszmik" userId="240808c8ae25224b" providerId="LiveId" clId="{9D93F5CD-7088-4E99-9F3D-0DF5C505CBFA}" dt="2025-06-10T12:47:09.451" v="1297" actId="207"/>
          <ac:spMkLst>
            <pc:docMk/>
            <pc:sldMk cId="1094922827" sldId="267"/>
            <ac:spMk id="5" creationId="{6D24E433-7009-D844-865C-47D999D3C6C8}"/>
          </ac:spMkLst>
        </pc:spChg>
        <pc:spChg chg="mod">
          <ac:chgData name="Barna Poszmik" userId="240808c8ae25224b" providerId="LiveId" clId="{9D93F5CD-7088-4E99-9F3D-0DF5C505CBFA}" dt="2025-06-10T12:47:09.451" v="1297" actId="207"/>
          <ac:spMkLst>
            <pc:docMk/>
            <pc:sldMk cId="1094922827" sldId="267"/>
            <ac:spMk id="7" creationId="{2DCA3C53-5D6E-7319-754A-A95E316CBF92}"/>
          </ac:spMkLst>
        </pc:spChg>
      </pc:sldChg>
      <pc:sldChg chg="addSp modSp add del mod">
        <pc:chgData name="Barna Poszmik" userId="240808c8ae25224b" providerId="LiveId" clId="{9D93F5CD-7088-4E99-9F3D-0DF5C505CBFA}" dt="2025-06-10T16:46:32.737" v="3427" actId="2696"/>
        <pc:sldMkLst>
          <pc:docMk/>
          <pc:sldMk cId="2594560834" sldId="268"/>
        </pc:sldMkLst>
        <pc:spChg chg="add mod">
          <ac:chgData name="Barna Poszmik" userId="240808c8ae25224b" providerId="LiveId" clId="{9D93F5CD-7088-4E99-9F3D-0DF5C505CBFA}" dt="2025-06-10T12:47:11.494" v="1298" actId="207"/>
          <ac:spMkLst>
            <pc:docMk/>
            <pc:sldMk cId="2594560834" sldId="268"/>
            <ac:spMk id="2" creationId="{14DE6DB2-A73D-CE22-67D6-CA3FE3E4BD90}"/>
          </ac:spMkLst>
        </pc:spChg>
        <pc:spChg chg="add mod">
          <ac:chgData name="Barna Poszmik" userId="240808c8ae25224b" providerId="LiveId" clId="{9D93F5CD-7088-4E99-9F3D-0DF5C505CBFA}" dt="2025-06-10T12:47:11.494" v="1298" actId="207"/>
          <ac:spMkLst>
            <pc:docMk/>
            <pc:sldMk cId="2594560834" sldId="268"/>
            <ac:spMk id="3" creationId="{DD3D5E56-50AD-57A3-8165-2DD3C6A11BFF}"/>
          </ac:spMkLst>
        </pc:spChg>
        <pc:spChg chg="mod">
          <ac:chgData name="Barna Poszmik" userId="240808c8ae25224b" providerId="LiveId" clId="{9D93F5CD-7088-4E99-9F3D-0DF5C505CBFA}" dt="2025-06-10T12:47:11.494" v="1298" actId="207"/>
          <ac:spMkLst>
            <pc:docMk/>
            <pc:sldMk cId="2594560834" sldId="268"/>
            <ac:spMk id="5" creationId="{FD9B8657-8615-5068-4867-A791F8AC5917}"/>
          </ac:spMkLst>
        </pc:spChg>
        <pc:spChg chg="mod">
          <ac:chgData name="Barna Poszmik" userId="240808c8ae25224b" providerId="LiveId" clId="{9D93F5CD-7088-4E99-9F3D-0DF5C505CBFA}" dt="2025-06-10T12:47:11.494" v="1298" actId="207"/>
          <ac:spMkLst>
            <pc:docMk/>
            <pc:sldMk cId="2594560834" sldId="268"/>
            <ac:spMk id="7" creationId="{890C01D1-4914-DF2F-B0BC-CA1BB2F92EA8}"/>
          </ac:spMkLst>
        </pc:spChg>
      </pc:sldChg>
      <pc:sldChg chg="addSp delSp modSp new mod">
        <pc:chgData name="Barna Poszmik" userId="240808c8ae25224b" providerId="LiveId" clId="{9D93F5CD-7088-4E99-9F3D-0DF5C505CBFA}" dt="2025-06-10T16:50:49.946" v="3519" actId="1076"/>
        <pc:sldMkLst>
          <pc:docMk/>
          <pc:sldMk cId="293231596" sldId="269"/>
        </pc:sldMkLst>
        <pc:spChg chg="add mod">
          <ac:chgData name="Barna Poszmik" userId="240808c8ae25224b" providerId="LiveId" clId="{9D93F5CD-7088-4E99-9F3D-0DF5C505CBFA}" dt="2025-06-10T16:47:56.233" v="3473" actId="20577"/>
          <ac:spMkLst>
            <pc:docMk/>
            <pc:sldMk cId="293231596" sldId="269"/>
            <ac:spMk id="2" creationId="{4F6633B1-2EB8-27EB-2029-B22F8227A298}"/>
          </ac:spMkLst>
        </pc:spChg>
        <pc:spChg chg="del">
          <ac:chgData name="Barna Poszmik" userId="240808c8ae25224b" providerId="LiveId" clId="{9D93F5CD-7088-4E99-9F3D-0DF5C505CBFA}" dt="2025-06-09T14:48:47.573" v="609" actId="21"/>
          <ac:spMkLst>
            <pc:docMk/>
            <pc:sldMk cId="293231596" sldId="269"/>
            <ac:spMk id="2" creationId="{73A2F2BC-B963-7CE5-C799-43A21CC47A47}"/>
          </ac:spMkLst>
        </pc:spChg>
        <pc:spChg chg="del">
          <ac:chgData name="Barna Poszmik" userId="240808c8ae25224b" providerId="LiveId" clId="{9D93F5CD-7088-4E99-9F3D-0DF5C505CBFA}" dt="2025-06-09T14:48:48.543" v="610" actId="21"/>
          <ac:spMkLst>
            <pc:docMk/>
            <pc:sldMk cId="293231596" sldId="269"/>
            <ac:spMk id="3" creationId="{6282B7F4-117A-F02F-5EF8-0A280C80FFBD}"/>
          </ac:spMkLst>
        </pc:spChg>
        <pc:spChg chg="add mod">
          <ac:chgData name="Barna Poszmik" userId="240808c8ae25224b" providerId="LiveId" clId="{9D93F5CD-7088-4E99-9F3D-0DF5C505CBFA}" dt="2025-06-10T16:50:49.946" v="3519" actId="1076"/>
          <ac:spMkLst>
            <pc:docMk/>
            <pc:sldMk cId="293231596" sldId="269"/>
            <ac:spMk id="4" creationId="{814A5AD2-DCE1-36AF-FDF8-10C8B7EF3335}"/>
          </ac:spMkLst>
        </pc:spChg>
        <pc:spChg chg="add mod">
          <ac:chgData name="Barna Poszmik" userId="240808c8ae25224b" providerId="LiveId" clId="{9D93F5CD-7088-4E99-9F3D-0DF5C505CBFA}" dt="2025-06-10T16:46:38.228" v="3428" actId="207"/>
          <ac:spMkLst>
            <pc:docMk/>
            <pc:sldMk cId="293231596" sldId="269"/>
            <ac:spMk id="5" creationId="{E4C605B1-02B2-D7CA-E8CE-7A88984B2BDE}"/>
          </ac:spMkLst>
        </pc:spChg>
      </pc:sldChg>
      <pc:sldChg chg="addSp delSp modSp new mod">
        <pc:chgData name="Barna Poszmik" userId="240808c8ae25224b" providerId="LiveId" clId="{9D93F5CD-7088-4E99-9F3D-0DF5C505CBFA}" dt="2025-06-10T17:09:12.644" v="3520" actId="115"/>
        <pc:sldMkLst>
          <pc:docMk/>
          <pc:sldMk cId="2937038168" sldId="270"/>
        </pc:sldMkLst>
        <pc:spChg chg="del">
          <ac:chgData name="Barna Poszmik" userId="240808c8ae25224b" providerId="LiveId" clId="{9D93F5CD-7088-4E99-9F3D-0DF5C505CBFA}" dt="2025-06-10T11:38:56.220" v="781" actId="21"/>
          <ac:spMkLst>
            <pc:docMk/>
            <pc:sldMk cId="2937038168" sldId="270"/>
            <ac:spMk id="2" creationId="{4C72D371-93A2-7F59-F65A-0D148514555E}"/>
          </ac:spMkLst>
        </pc:spChg>
        <pc:spChg chg="del">
          <ac:chgData name="Barna Poszmik" userId="240808c8ae25224b" providerId="LiveId" clId="{9D93F5CD-7088-4E99-9F3D-0DF5C505CBFA}" dt="2025-06-10T11:38:57.088" v="782" actId="21"/>
          <ac:spMkLst>
            <pc:docMk/>
            <pc:sldMk cId="2937038168" sldId="270"/>
            <ac:spMk id="3" creationId="{1FF57ADA-6786-6451-2677-A7C9AE74A458}"/>
          </ac:spMkLst>
        </pc:spChg>
        <pc:spChg chg="add mod">
          <ac:chgData name="Barna Poszmik" userId="240808c8ae25224b" providerId="LiveId" clId="{9D93F5CD-7088-4E99-9F3D-0DF5C505CBFA}" dt="2025-06-10T16:19:25.039" v="3077" actId="2711"/>
          <ac:spMkLst>
            <pc:docMk/>
            <pc:sldMk cId="2937038168" sldId="270"/>
            <ac:spMk id="5" creationId="{BA9A1491-F19B-4BB7-4AF7-2EFEEE5A59AE}"/>
          </ac:spMkLst>
        </pc:spChg>
        <pc:spChg chg="add mod">
          <ac:chgData name="Barna Poszmik" userId="240808c8ae25224b" providerId="LiveId" clId="{9D93F5CD-7088-4E99-9F3D-0DF5C505CBFA}" dt="2025-06-10T16:50:18.099" v="3516" actId="115"/>
          <ac:spMkLst>
            <pc:docMk/>
            <pc:sldMk cId="2937038168" sldId="270"/>
            <ac:spMk id="6" creationId="{D545FB58-3023-0420-C602-4C0FA82BD114}"/>
          </ac:spMkLst>
        </pc:spChg>
        <pc:spChg chg="add mod">
          <ac:chgData name="Barna Poszmik" userId="240808c8ae25224b" providerId="LiveId" clId="{9D93F5CD-7088-4E99-9F3D-0DF5C505CBFA}" dt="2025-06-10T17:09:12.644" v="3520" actId="115"/>
          <ac:spMkLst>
            <pc:docMk/>
            <pc:sldMk cId="2937038168" sldId="270"/>
            <ac:spMk id="7" creationId="{F4BAF3D5-1873-B649-AB1F-F5E20ACF583D}"/>
          </ac:spMkLst>
        </pc:spChg>
        <pc:spChg chg="add mod">
          <ac:chgData name="Barna Poszmik" userId="240808c8ae25224b" providerId="LiveId" clId="{9D93F5CD-7088-4E99-9F3D-0DF5C505CBFA}" dt="2025-06-10T16:47:04.994" v="3437" actId="1076"/>
          <ac:spMkLst>
            <pc:docMk/>
            <pc:sldMk cId="2937038168" sldId="270"/>
            <ac:spMk id="8" creationId="{4A549EA0-BB27-99A3-077B-1A5A4FA50E51}"/>
          </ac:spMkLst>
        </pc:spChg>
        <pc:picChg chg="add mod">
          <ac:chgData name="Barna Poszmik" userId="240808c8ae25224b" providerId="LiveId" clId="{9D93F5CD-7088-4E99-9F3D-0DF5C505CBFA}" dt="2025-06-10T11:38:59.406" v="783"/>
          <ac:picMkLst>
            <pc:docMk/>
            <pc:sldMk cId="2937038168" sldId="270"/>
            <ac:picMk id="4" creationId="{873E7E27-43BA-D655-058C-84B48B32C0EA}"/>
          </ac:picMkLst>
        </pc:picChg>
      </pc:sldChg>
      <pc:sldChg chg="addSp delSp modSp new mod">
        <pc:chgData name="Barna Poszmik" userId="240808c8ae25224b" providerId="LiveId" clId="{9D93F5CD-7088-4E99-9F3D-0DF5C505CBFA}" dt="2025-06-10T16:47:36.659" v="3456" actId="20577"/>
        <pc:sldMkLst>
          <pc:docMk/>
          <pc:sldMk cId="325732257" sldId="271"/>
        </pc:sldMkLst>
        <pc:spChg chg="del">
          <ac:chgData name="Barna Poszmik" userId="240808c8ae25224b" providerId="LiveId" clId="{9D93F5CD-7088-4E99-9F3D-0DF5C505CBFA}" dt="2025-06-10T16:02:08.467" v="2323" actId="21"/>
          <ac:spMkLst>
            <pc:docMk/>
            <pc:sldMk cId="325732257" sldId="271"/>
            <ac:spMk id="2" creationId="{6B37A340-C930-5087-CC1B-D7C8E575C08E}"/>
          </ac:spMkLst>
        </pc:spChg>
        <pc:spChg chg="del">
          <ac:chgData name="Barna Poszmik" userId="240808c8ae25224b" providerId="LiveId" clId="{9D93F5CD-7088-4E99-9F3D-0DF5C505CBFA}" dt="2025-06-10T16:02:07.508" v="2322" actId="21"/>
          <ac:spMkLst>
            <pc:docMk/>
            <pc:sldMk cId="325732257" sldId="271"/>
            <ac:spMk id="3" creationId="{AE7D2EB3-9FBA-85B1-D4CE-D483486A94BA}"/>
          </ac:spMkLst>
        </pc:spChg>
        <pc:spChg chg="add mod">
          <ac:chgData name="Barna Poszmik" userId="240808c8ae25224b" providerId="LiveId" clId="{9D93F5CD-7088-4E99-9F3D-0DF5C505CBFA}" dt="2025-06-10T16:05:37.504" v="2478" actId="2711"/>
          <ac:spMkLst>
            <pc:docMk/>
            <pc:sldMk cId="325732257" sldId="271"/>
            <ac:spMk id="5" creationId="{C25A99B0-8F7C-70FF-2682-975CFA0F3BBE}"/>
          </ac:spMkLst>
        </pc:spChg>
        <pc:spChg chg="add mod">
          <ac:chgData name="Barna Poszmik" userId="240808c8ae25224b" providerId="LiveId" clId="{9D93F5CD-7088-4E99-9F3D-0DF5C505CBFA}" dt="2025-06-10T16:05:37.504" v="2478" actId="2711"/>
          <ac:spMkLst>
            <pc:docMk/>
            <pc:sldMk cId="325732257" sldId="271"/>
            <ac:spMk id="6" creationId="{67A7B385-8320-75AD-6307-F55ED55FAABB}"/>
          </ac:spMkLst>
        </pc:spChg>
        <pc:spChg chg="add mod">
          <ac:chgData name="Barna Poszmik" userId="240808c8ae25224b" providerId="LiveId" clId="{9D93F5CD-7088-4E99-9F3D-0DF5C505CBFA}" dt="2025-06-10T16:05:37.504" v="2478" actId="2711"/>
          <ac:spMkLst>
            <pc:docMk/>
            <pc:sldMk cId="325732257" sldId="271"/>
            <ac:spMk id="8" creationId="{526DA935-60F5-46BB-C72E-A3B9EA1BF7AF}"/>
          </ac:spMkLst>
        </pc:spChg>
        <pc:spChg chg="add mod">
          <ac:chgData name="Barna Poszmik" userId="240808c8ae25224b" providerId="LiveId" clId="{9D93F5CD-7088-4E99-9F3D-0DF5C505CBFA}" dt="2025-06-10T16:06:47.738" v="2491" actId="114"/>
          <ac:spMkLst>
            <pc:docMk/>
            <pc:sldMk cId="325732257" sldId="271"/>
            <ac:spMk id="10" creationId="{6FE5C80A-E106-14C9-6F20-ED6503BE4029}"/>
          </ac:spMkLst>
        </pc:spChg>
        <pc:spChg chg="add mod">
          <ac:chgData name="Barna Poszmik" userId="240808c8ae25224b" providerId="LiveId" clId="{9D93F5CD-7088-4E99-9F3D-0DF5C505CBFA}" dt="2025-06-10T16:09:06.107" v="2497" actId="255"/>
          <ac:spMkLst>
            <pc:docMk/>
            <pc:sldMk cId="325732257" sldId="271"/>
            <ac:spMk id="12" creationId="{E9C7311C-A841-8A29-7FDD-69A7907407CB}"/>
          </ac:spMkLst>
        </pc:spChg>
        <pc:spChg chg="add mod">
          <ac:chgData name="Barna Poszmik" userId="240808c8ae25224b" providerId="LiveId" clId="{9D93F5CD-7088-4E99-9F3D-0DF5C505CBFA}" dt="2025-06-10T16:47:36.659" v="3456" actId="20577"/>
          <ac:spMkLst>
            <pc:docMk/>
            <pc:sldMk cId="325732257" sldId="271"/>
            <ac:spMk id="13" creationId="{C663BD99-F14C-965A-4F40-75EDDE71DC76}"/>
          </ac:spMkLst>
        </pc:spChg>
        <pc:picChg chg="add mod">
          <ac:chgData name="Barna Poszmik" userId="240808c8ae25224b" providerId="LiveId" clId="{9D93F5CD-7088-4E99-9F3D-0DF5C505CBFA}" dt="2025-06-10T16:02:13.721" v="2324"/>
          <ac:picMkLst>
            <pc:docMk/>
            <pc:sldMk cId="325732257" sldId="271"/>
            <ac:picMk id="4" creationId="{E8B774FC-9FE8-E9DD-B1FE-8907DA102D70}"/>
          </ac:picMkLst>
        </pc:picChg>
        <pc:picChg chg="add mod">
          <ac:chgData name="Barna Poszmik" userId="240808c8ae25224b" providerId="LiveId" clId="{9D93F5CD-7088-4E99-9F3D-0DF5C505CBFA}" dt="2025-06-10T16:03:18.915" v="2397" actId="1076"/>
          <ac:picMkLst>
            <pc:docMk/>
            <pc:sldMk cId="325732257" sldId="271"/>
            <ac:picMk id="7" creationId="{60BE42BA-5A27-0A5A-EF43-C60F8974044B}"/>
          </ac:picMkLst>
        </pc:picChg>
        <pc:picChg chg="add mod">
          <ac:chgData name="Barna Poszmik" userId="240808c8ae25224b" providerId="LiveId" clId="{9D93F5CD-7088-4E99-9F3D-0DF5C505CBFA}" dt="2025-06-10T16:03:56.306" v="2407" actId="1076"/>
          <ac:picMkLst>
            <pc:docMk/>
            <pc:sldMk cId="325732257" sldId="271"/>
            <ac:picMk id="9" creationId="{F77BCFEA-F12E-23F0-BF90-D7DC1ECA78E4}"/>
          </ac:picMkLst>
        </pc:picChg>
      </pc:sldChg>
      <pc:sldChg chg="addSp delSp modSp new mod">
        <pc:chgData name="Barna Poszmik" userId="240808c8ae25224b" providerId="LiveId" clId="{9D93F5CD-7088-4E99-9F3D-0DF5C505CBFA}" dt="2025-06-10T17:11:57.959" v="3542" actId="113"/>
        <pc:sldMkLst>
          <pc:docMk/>
          <pc:sldMk cId="589384493" sldId="272"/>
        </pc:sldMkLst>
        <pc:spChg chg="del">
          <ac:chgData name="Barna Poszmik" userId="240808c8ae25224b" providerId="LiveId" clId="{9D93F5CD-7088-4E99-9F3D-0DF5C505CBFA}" dt="2025-06-10T16:18:02.515" v="3063" actId="21"/>
          <ac:spMkLst>
            <pc:docMk/>
            <pc:sldMk cId="589384493" sldId="272"/>
            <ac:spMk id="2" creationId="{75C15A7D-5844-6B84-B445-9119B9363D47}"/>
          </ac:spMkLst>
        </pc:spChg>
        <pc:spChg chg="del">
          <ac:chgData name="Barna Poszmik" userId="240808c8ae25224b" providerId="LiveId" clId="{9D93F5CD-7088-4E99-9F3D-0DF5C505CBFA}" dt="2025-06-10T16:18:03.654" v="3064" actId="21"/>
          <ac:spMkLst>
            <pc:docMk/>
            <pc:sldMk cId="589384493" sldId="272"/>
            <ac:spMk id="3" creationId="{1BCAAC30-2DFB-B122-F3F9-97C8D04C25F5}"/>
          </ac:spMkLst>
        </pc:spChg>
        <pc:spChg chg="add mod">
          <ac:chgData name="Barna Poszmik" userId="240808c8ae25224b" providerId="LiveId" clId="{9D93F5CD-7088-4E99-9F3D-0DF5C505CBFA}" dt="2025-06-10T16:27:09.831" v="3176" actId="2711"/>
          <ac:spMkLst>
            <pc:docMk/>
            <pc:sldMk cId="589384493" sldId="272"/>
            <ac:spMk id="5" creationId="{E7C78AD6-4551-1BE5-C296-9C0612A7D051}"/>
          </ac:spMkLst>
        </pc:spChg>
        <pc:spChg chg="add mod">
          <ac:chgData name="Barna Poszmik" userId="240808c8ae25224b" providerId="LiveId" clId="{9D93F5CD-7088-4E99-9F3D-0DF5C505CBFA}" dt="2025-06-10T16:27:09.831" v="3176" actId="2711"/>
          <ac:spMkLst>
            <pc:docMk/>
            <pc:sldMk cId="589384493" sldId="272"/>
            <ac:spMk id="7" creationId="{F5928D48-AE63-1EDF-3998-01FDD843CC3C}"/>
          </ac:spMkLst>
        </pc:spChg>
        <pc:spChg chg="add mod">
          <ac:chgData name="Barna Poszmik" userId="240808c8ae25224b" providerId="LiveId" clId="{9D93F5CD-7088-4E99-9F3D-0DF5C505CBFA}" dt="2025-06-10T16:27:09.831" v="3176" actId="2711"/>
          <ac:spMkLst>
            <pc:docMk/>
            <pc:sldMk cId="589384493" sldId="272"/>
            <ac:spMk id="8" creationId="{91EAB6BB-C951-26AC-03FF-C38486B7904F}"/>
          </ac:spMkLst>
        </pc:spChg>
        <pc:spChg chg="add mod">
          <ac:chgData name="Barna Poszmik" userId="240808c8ae25224b" providerId="LiveId" clId="{9D93F5CD-7088-4E99-9F3D-0DF5C505CBFA}" dt="2025-06-10T17:11:57.959" v="3542" actId="113"/>
          <ac:spMkLst>
            <pc:docMk/>
            <pc:sldMk cId="589384493" sldId="272"/>
            <ac:spMk id="9" creationId="{3BB5B9B7-A229-F17D-B45D-7BE0486A7DF5}"/>
          </ac:spMkLst>
        </pc:spChg>
        <pc:spChg chg="add">
          <ac:chgData name="Barna Poszmik" userId="240808c8ae25224b" providerId="LiveId" clId="{9D93F5CD-7088-4E99-9F3D-0DF5C505CBFA}" dt="2025-06-10T16:20:57.217" v="3079"/>
          <ac:spMkLst>
            <pc:docMk/>
            <pc:sldMk cId="589384493" sldId="272"/>
            <ac:spMk id="10" creationId="{62F8F358-4686-55E4-ACD9-06909E21ABD4}"/>
          </ac:spMkLst>
        </pc:spChg>
        <pc:spChg chg="add">
          <ac:chgData name="Barna Poszmik" userId="240808c8ae25224b" providerId="LiveId" clId="{9D93F5CD-7088-4E99-9F3D-0DF5C505CBFA}" dt="2025-06-10T16:22:10.943" v="3102"/>
          <ac:spMkLst>
            <pc:docMk/>
            <pc:sldMk cId="589384493" sldId="272"/>
            <ac:spMk id="11" creationId="{24E26E17-AA50-DB7E-D3B2-DCE9533899AA}"/>
          </ac:spMkLst>
        </pc:spChg>
        <pc:spChg chg="add mod">
          <ac:chgData name="Barna Poszmik" userId="240808c8ae25224b" providerId="LiveId" clId="{9D93F5CD-7088-4E99-9F3D-0DF5C505CBFA}" dt="2025-06-10T16:47:43.851" v="3462" actId="20577"/>
          <ac:spMkLst>
            <pc:docMk/>
            <pc:sldMk cId="589384493" sldId="272"/>
            <ac:spMk id="12" creationId="{90531366-5F28-860E-D72A-F81650B58A2D}"/>
          </ac:spMkLst>
        </pc:spChg>
        <pc:picChg chg="add mod">
          <ac:chgData name="Barna Poszmik" userId="240808c8ae25224b" providerId="LiveId" clId="{9D93F5CD-7088-4E99-9F3D-0DF5C505CBFA}" dt="2025-06-10T16:18:06.366" v="3065"/>
          <ac:picMkLst>
            <pc:docMk/>
            <pc:sldMk cId="589384493" sldId="272"/>
            <ac:picMk id="4" creationId="{86A36A15-46CC-4D15-1ECF-C12172EB6A33}"/>
          </ac:picMkLst>
        </pc:picChg>
      </pc:sldChg>
      <pc:sldChg chg="addSp delSp modSp add mod">
        <pc:chgData name="Barna Poszmik" userId="240808c8ae25224b" providerId="LiveId" clId="{9D93F5CD-7088-4E99-9F3D-0DF5C505CBFA}" dt="2025-06-10T17:19:50.636" v="3549" actId="20577"/>
        <pc:sldMkLst>
          <pc:docMk/>
          <pc:sldMk cId="444418803" sldId="273"/>
        </pc:sldMkLst>
        <pc:spChg chg="add mod">
          <ac:chgData name="Barna Poszmik" userId="240808c8ae25224b" providerId="LiveId" clId="{9D93F5CD-7088-4E99-9F3D-0DF5C505CBFA}" dt="2025-06-10T17:19:50.636" v="3549" actId="20577"/>
          <ac:spMkLst>
            <pc:docMk/>
            <pc:sldMk cId="444418803" sldId="273"/>
            <ac:spMk id="2" creationId="{C04B4D6E-864B-F034-B773-4F5DC4107311}"/>
          </ac:spMkLst>
        </pc:spChg>
        <pc:spChg chg="mod">
          <ac:chgData name="Barna Poszmik" userId="240808c8ae25224b" providerId="LiveId" clId="{9D93F5CD-7088-4E99-9F3D-0DF5C505CBFA}" dt="2025-06-10T16:34:53.083" v="3318" actId="2711"/>
          <ac:spMkLst>
            <pc:docMk/>
            <pc:sldMk cId="444418803" sldId="273"/>
            <ac:spMk id="3" creationId="{4E1CE278-F196-A4C9-6AF6-84DDA43BBCA2}"/>
          </ac:spMkLst>
        </pc:spChg>
        <pc:spChg chg="mod">
          <ac:chgData name="Barna Poszmik" userId="240808c8ae25224b" providerId="LiveId" clId="{9D93F5CD-7088-4E99-9F3D-0DF5C505CBFA}" dt="2025-06-10T16:34:53.083" v="3318" actId="2711"/>
          <ac:spMkLst>
            <pc:docMk/>
            <pc:sldMk cId="444418803" sldId="273"/>
            <ac:spMk id="5" creationId="{A76621BC-37B1-4D25-7DD9-ED412BCA1112}"/>
          </ac:spMkLst>
        </pc:spChg>
        <pc:spChg chg="add mod">
          <ac:chgData name="Barna Poszmik" userId="240808c8ae25224b" providerId="LiveId" clId="{9D93F5CD-7088-4E99-9F3D-0DF5C505CBFA}" dt="2025-06-10T16:47:49.699" v="3467" actId="20577"/>
          <ac:spMkLst>
            <pc:docMk/>
            <pc:sldMk cId="444418803" sldId="273"/>
            <ac:spMk id="6" creationId="{840F1C64-0449-A8DE-40F2-2326229FD74C}"/>
          </ac:spMkLst>
        </pc:spChg>
        <pc:spChg chg="mod">
          <ac:chgData name="Barna Poszmik" userId="240808c8ae25224b" providerId="LiveId" clId="{9D93F5CD-7088-4E99-9F3D-0DF5C505CBFA}" dt="2025-06-10T16:34:53.083" v="3318" actId="2711"/>
          <ac:spMkLst>
            <pc:docMk/>
            <pc:sldMk cId="444418803" sldId="273"/>
            <ac:spMk id="7" creationId="{CFE8F0A7-71BD-D712-EE69-CAF107F846F5}"/>
          </ac:spMkLst>
        </pc:spChg>
        <pc:spChg chg="del mod">
          <ac:chgData name="Barna Poszmik" userId="240808c8ae25224b" providerId="LiveId" clId="{9D93F5CD-7088-4E99-9F3D-0DF5C505CBFA}" dt="2025-06-10T16:32:57.604" v="3273"/>
          <ac:spMkLst>
            <pc:docMk/>
            <pc:sldMk cId="444418803" sldId="273"/>
            <ac:spMk id="8" creationId="{C9B89F15-5345-7C57-64A1-694BA359612B}"/>
          </ac:spMkLst>
        </pc:spChg>
      </pc:sldChg>
      <pc:sldChg chg="addSp delSp modSp add mod">
        <pc:chgData name="Barna Poszmik" userId="240808c8ae25224b" providerId="LiveId" clId="{9D93F5CD-7088-4E99-9F3D-0DF5C505CBFA}" dt="2025-06-10T17:20:09.231" v="3556" actId="5793"/>
        <pc:sldMkLst>
          <pc:docMk/>
          <pc:sldMk cId="1458125291" sldId="274"/>
        </pc:sldMkLst>
        <pc:spChg chg="del mod">
          <ac:chgData name="Barna Poszmik" userId="240808c8ae25224b" providerId="LiveId" clId="{9D93F5CD-7088-4E99-9F3D-0DF5C505CBFA}" dt="2025-06-10T16:39:00.291" v="3354"/>
          <ac:spMkLst>
            <pc:docMk/>
            <pc:sldMk cId="1458125291" sldId="274"/>
            <ac:spMk id="2" creationId="{060EC78E-5E5B-7376-9E11-C36F65FE3C17}"/>
          </ac:spMkLst>
        </pc:spChg>
        <pc:spChg chg="mod">
          <ac:chgData name="Barna Poszmik" userId="240808c8ae25224b" providerId="LiveId" clId="{9D93F5CD-7088-4E99-9F3D-0DF5C505CBFA}" dt="2025-06-10T16:46:04.103" v="3419" actId="2711"/>
          <ac:spMkLst>
            <pc:docMk/>
            <pc:sldMk cId="1458125291" sldId="274"/>
            <ac:spMk id="3" creationId="{A3AEAEFA-FDC5-5FD2-306A-28EB338C4E66}"/>
          </ac:spMkLst>
        </pc:spChg>
        <pc:spChg chg="mod">
          <ac:chgData name="Barna Poszmik" userId="240808c8ae25224b" providerId="LiveId" clId="{9D93F5CD-7088-4E99-9F3D-0DF5C505CBFA}" dt="2025-06-10T16:46:04.103" v="3419" actId="2711"/>
          <ac:spMkLst>
            <pc:docMk/>
            <pc:sldMk cId="1458125291" sldId="274"/>
            <ac:spMk id="5" creationId="{AF28CA43-8EB4-65B4-D391-EEBA52F83071}"/>
          </ac:spMkLst>
        </pc:spChg>
        <pc:spChg chg="add mod">
          <ac:chgData name="Barna Poszmik" userId="240808c8ae25224b" providerId="LiveId" clId="{9D93F5CD-7088-4E99-9F3D-0DF5C505CBFA}" dt="2025-06-10T17:20:09.231" v="3556" actId="5793"/>
          <ac:spMkLst>
            <pc:docMk/>
            <pc:sldMk cId="1458125291" sldId="274"/>
            <ac:spMk id="6" creationId="{BF8A1996-8A4D-B6F9-A252-AE4D23939A3F}"/>
          </ac:spMkLst>
        </pc:spChg>
        <pc:spChg chg="mod">
          <ac:chgData name="Barna Poszmik" userId="240808c8ae25224b" providerId="LiveId" clId="{9D93F5CD-7088-4E99-9F3D-0DF5C505CBFA}" dt="2025-06-10T16:46:04.103" v="3419" actId="2711"/>
          <ac:spMkLst>
            <pc:docMk/>
            <pc:sldMk cId="1458125291" sldId="274"/>
            <ac:spMk id="7" creationId="{6CDD0C0A-A23B-8D6E-621E-8D5214ACBF80}"/>
          </ac:spMkLst>
        </pc:spChg>
        <pc:spChg chg="add mod">
          <ac:chgData name="Barna Poszmik" userId="240808c8ae25224b" providerId="LiveId" clId="{9D93F5CD-7088-4E99-9F3D-0DF5C505CBFA}" dt="2025-06-10T16:47:53.250" v="3470" actId="20577"/>
          <ac:spMkLst>
            <pc:docMk/>
            <pc:sldMk cId="1458125291" sldId="274"/>
            <ac:spMk id="8" creationId="{975C8296-6321-4DF6-CC34-F5FAE8E077C3}"/>
          </ac:spMkLst>
        </pc:spChg>
      </pc:sldChg>
      <pc:sldMasterChg chg="setBg modSldLayout">
        <pc:chgData name="Barna Poszmik" userId="240808c8ae25224b" providerId="LiveId" clId="{9D93F5CD-7088-4E99-9F3D-0DF5C505CBFA}" dt="2025-06-10T12:54:10.528" v="1587"/>
        <pc:sldMasterMkLst>
          <pc:docMk/>
          <pc:sldMasterMk cId="0" sldId="2147483648"/>
        </pc:sldMasterMkLst>
        <pc:sldLayoutChg chg="setBg">
          <pc:chgData name="Barna Poszmik" userId="240808c8ae25224b" providerId="LiveId" clId="{9D93F5CD-7088-4E99-9F3D-0DF5C505CBFA}" dt="2025-06-10T12:54:10.528" v="1587"/>
          <pc:sldLayoutMkLst>
            <pc:docMk/>
            <pc:sldMasterMk cId="0" sldId="2147483648"/>
            <pc:sldLayoutMk cId="0" sldId="2147483649"/>
          </pc:sldLayoutMkLst>
        </pc:sldLayoutChg>
        <pc:sldLayoutChg chg="setBg">
          <pc:chgData name="Barna Poszmik" userId="240808c8ae25224b" providerId="LiveId" clId="{9D93F5CD-7088-4E99-9F3D-0DF5C505CBFA}" dt="2025-06-10T12:54:10.528" v="1587"/>
          <pc:sldLayoutMkLst>
            <pc:docMk/>
            <pc:sldMasterMk cId="0" sldId="2147483648"/>
            <pc:sldLayoutMk cId="0" sldId="2147483650"/>
          </pc:sldLayoutMkLst>
        </pc:sldLayoutChg>
        <pc:sldLayoutChg chg="setBg">
          <pc:chgData name="Barna Poszmik" userId="240808c8ae25224b" providerId="LiveId" clId="{9D93F5CD-7088-4E99-9F3D-0DF5C505CBFA}" dt="2025-06-10T12:54:10.528" v="1587"/>
          <pc:sldLayoutMkLst>
            <pc:docMk/>
            <pc:sldMasterMk cId="0" sldId="2147483648"/>
            <pc:sldLayoutMk cId="0" sldId="2147483651"/>
          </pc:sldLayoutMkLst>
        </pc:sldLayoutChg>
        <pc:sldLayoutChg chg="setBg">
          <pc:chgData name="Barna Poszmik" userId="240808c8ae25224b" providerId="LiveId" clId="{9D93F5CD-7088-4E99-9F3D-0DF5C505CBFA}" dt="2025-06-10T12:54:10.528" v="1587"/>
          <pc:sldLayoutMkLst>
            <pc:docMk/>
            <pc:sldMasterMk cId="0" sldId="2147483648"/>
            <pc:sldLayoutMk cId="0" sldId="2147483652"/>
          </pc:sldLayoutMkLst>
        </pc:sldLayoutChg>
        <pc:sldLayoutChg chg="setBg">
          <pc:chgData name="Barna Poszmik" userId="240808c8ae25224b" providerId="LiveId" clId="{9D93F5CD-7088-4E99-9F3D-0DF5C505CBFA}" dt="2025-06-10T12:54:10.528" v="1587"/>
          <pc:sldLayoutMkLst>
            <pc:docMk/>
            <pc:sldMasterMk cId="0" sldId="2147483648"/>
            <pc:sldLayoutMk cId="0" sldId="2147483653"/>
          </pc:sldLayoutMkLst>
        </pc:sldLayoutChg>
        <pc:sldLayoutChg chg="setBg">
          <pc:chgData name="Barna Poszmik" userId="240808c8ae25224b" providerId="LiveId" clId="{9D93F5CD-7088-4E99-9F3D-0DF5C505CBFA}" dt="2025-06-10T12:54:10.528" v="1587"/>
          <pc:sldLayoutMkLst>
            <pc:docMk/>
            <pc:sldMasterMk cId="0" sldId="2147483648"/>
            <pc:sldLayoutMk cId="0" sldId="2147483654"/>
          </pc:sldLayoutMkLst>
        </pc:sldLayoutChg>
        <pc:sldLayoutChg chg="setBg">
          <pc:chgData name="Barna Poszmik" userId="240808c8ae25224b" providerId="LiveId" clId="{9D93F5CD-7088-4E99-9F3D-0DF5C505CBFA}" dt="2025-06-10T12:54:10.528" v="1587"/>
          <pc:sldLayoutMkLst>
            <pc:docMk/>
            <pc:sldMasterMk cId="0" sldId="2147483648"/>
            <pc:sldLayoutMk cId="0" sldId="2147483655"/>
          </pc:sldLayoutMkLst>
        </pc:sldLayoutChg>
        <pc:sldLayoutChg chg="setBg">
          <pc:chgData name="Barna Poszmik" userId="240808c8ae25224b" providerId="LiveId" clId="{9D93F5CD-7088-4E99-9F3D-0DF5C505CBFA}" dt="2025-06-10T12:54:10.528" v="1587"/>
          <pc:sldLayoutMkLst>
            <pc:docMk/>
            <pc:sldMasterMk cId="0" sldId="2147483648"/>
            <pc:sldLayoutMk cId="0" sldId="2147483656"/>
          </pc:sldLayoutMkLst>
        </pc:sldLayoutChg>
        <pc:sldLayoutChg chg="setBg">
          <pc:chgData name="Barna Poszmik" userId="240808c8ae25224b" providerId="LiveId" clId="{9D93F5CD-7088-4E99-9F3D-0DF5C505CBFA}" dt="2025-06-10T12:54:10.528" v="1587"/>
          <pc:sldLayoutMkLst>
            <pc:docMk/>
            <pc:sldMasterMk cId="0" sldId="2147483648"/>
            <pc:sldLayoutMk cId="0" sldId="2147483657"/>
          </pc:sldLayoutMkLst>
        </pc:sldLayoutChg>
        <pc:sldLayoutChg chg="setBg">
          <pc:chgData name="Barna Poszmik" userId="240808c8ae25224b" providerId="LiveId" clId="{9D93F5CD-7088-4E99-9F3D-0DF5C505CBFA}" dt="2025-06-10T12:54:10.528" v="1587"/>
          <pc:sldLayoutMkLst>
            <pc:docMk/>
            <pc:sldMasterMk cId="0" sldId="2147483648"/>
            <pc:sldLayoutMk cId="0" sldId="2147483658"/>
          </pc:sldLayoutMkLst>
        </pc:sldLayoutChg>
        <pc:sldLayoutChg chg="setBg">
          <pc:chgData name="Barna Poszmik" userId="240808c8ae25224b" providerId="LiveId" clId="{9D93F5CD-7088-4E99-9F3D-0DF5C505CBFA}" dt="2025-06-10T12:54:10.528" v="1587"/>
          <pc:sldLayoutMkLst>
            <pc:docMk/>
            <pc:sldMasterMk cId="0" sldId="2147483648"/>
            <pc:sldLayoutMk cId="0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94CA7-6D9C-40C6-981B-928A5E500C07}" type="datetimeFigureOut">
              <a:rPr lang="hu-HU" smtClean="0"/>
              <a:t>2025. 06. 10.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52504-0A01-44FB-959E-47BEE4D281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4889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552504-0A01-44FB-959E-47BEE4D2816B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1103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6/10/2025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40000"/>
                <a:lumOff val="60000"/>
              </a:schemeClr>
            </a:gs>
            <a:gs pos="100000">
              <a:schemeClr val="bg1">
                <a:lumMod val="65000"/>
                <a:lumOff val="3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C5FE6E7D-6008-784A-656D-6FCDF4DBD2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B0C44489-4663-D674-FBAA-641A0BD97BCD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8C826803-60E1-8A11-6CEC-89623981535F}"/>
              </a:ext>
            </a:extLst>
          </p:cNvPr>
          <p:cNvSpPr txBox="1"/>
          <p:nvPr/>
        </p:nvSpPr>
        <p:spPr>
          <a:xfrm>
            <a:off x="1406508" y="1517293"/>
            <a:ext cx="93789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divattudatosság dinamikus indexének </a:t>
            </a:r>
          </a:p>
          <a:p>
            <a:pPr algn="ctr"/>
            <a:r>
              <a:rPr lang="hu-H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becslése és előrejelzése </a:t>
            </a:r>
          </a:p>
          <a:p>
            <a:pPr algn="ctr"/>
            <a:r>
              <a:rPr lang="hu-H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országos szinten a </a:t>
            </a:r>
          </a:p>
          <a:p>
            <a:pPr algn="ctr"/>
            <a:r>
              <a:rPr lang="hu-H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hu-H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hu-H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keresési adatok alapján</a:t>
            </a:r>
          </a:p>
        </p:txBody>
      </p:sp>
      <p:sp>
        <p:nvSpPr>
          <p:cNvPr id="8" name="Google Shape;175;p30">
            <a:extLst>
              <a:ext uri="{FF2B5EF4-FFF2-40B4-BE49-F238E27FC236}">
                <a16:creationId xmlns:a16="http://schemas.microsoft.com/office/drawing/2014/main" id="{BC4BBD8B-9F98-38CB-82EA-4AEE2B7A126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911375" y="3825616"/>
            <a:ext cx="4369245" cy="6833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>
              <a:spcBef>
                <a:spcPts val="0"/>
              </a:spcBef>
            </a:pPr>
            <a:r>
              <a:rPr lang="hu-H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Szakdolgozat-védést támogató prezentáció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9" name="Google Shape;176;p30">
            <a:extLst>
              <a:ext uri="{FF2B5EF4-FFF2-40B4-BE49-F238E27FC236}">
                <a16:creationId xmlns:a16="http://schemas.microsoft.com/office/drawing/2014/main" id="{E416D324-6468-D715-3AC8-AD4CF46A2F35}"/>
              </a:ext>
            </a:extLst>
          </p:cNvPr>
          <p:cNvSpPr txBox="1"/>
          <p:nvPr/>
        </p:nvSpPr>
        <p:spPr>
          <a:xfrm>
            <a:off x="117214" y="5234152"/>
            <a:ext cx="3794162" cy="734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M Sans Medium"/>
              </a:rPr>
              <a:t>Előadó: Poszmik Barna Balázs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M Sans Medium"/>
              </a:rPr>
              <a:t>Konzulens: Dr. Pitlik László</a:t>
            </a:r>
            <a:endParaRPr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DM Sans Medium"/>
            </a:endParaRPr>
          </a:p>
        </p:txBody>
      </p:sp>
      <p:sp>
        <p:nvSpPr>
          <p:cNvPr id="10" name="Google Shape;176;p30">
            <a:extLst>
              <a:ext uri="{FF2B5EF4-FFF2-40B4-BE49-F238E27FC236}">
                <a16:creationId xmlns:a16="http://schemas.microsoft.com/office/drawing/2014/main" id="{C2696FB3-2459-2674-9EC7-2FE04B5F1F42}"/>
              </a:ext>
            </a:extLst>
          </p:cNvPr>
          <p:cNvSpPr txBox="1"/>
          <p:nvPr/>
        </p:nvSpPr>
        <p:spPr>
          <a:xfrm>
            <a:off x="6474372" y="5234152"/>
            <a:ext cx="5453268" cy="829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M Sans Medium"/>
              </a:rPr>
              <a:t>Dátum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ea typeface="DM Sans Medium"/>
                <a:cs typeface="Times New Roman" panose="02020603050405020304" pitchFamily="18" charset="0"/>
                <a:sym typeface="DM Sans Medium"/>
              </a:rPr>
              <a:t>: 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DM Sans Medium"/>
              </a:rPr>
              <a:t>2025. június 11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ea typeface="DM Sans Medium"/>
                <a:cs typeface="Times New Roman" panose="02020603050405020304" pitchFamily="18" charset="0"/>
                <a:sym typeface="DM Sans Medium"/>
              </a:rPr>
              <a:t>.</a:t>
            </a:r>
          </a:p>
          <a:p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Helyszín: 1117 Budapest, </a:t>
            </a:r>
            <a:r>
              <a:rPr lang="hu-H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Prielle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Kornélia u. 47-49.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E28AA8ED-FDE1-6A69-70EF-492649B0E92F}"/>
              </a:ext>
            </a:extLst>
          </p:cNvPr>
          <p:cNvSpPr txBox="1"/>
          <p:nvPr/>
        </p:nvSpPr>
        <p:spPr>
          <a:xfrm>
            <a:off x="11268272" y="143323"/>
            <a:ext cx="550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1/15</a:t>
            </a:r>
          </a:p>
        </p:txBody>
      </p:sp>
    </p:spTree>
    <p:extLst>
      <p:ext uri="{BB962C8B-B14F-4D97-AF65-F5344CB8AC3E}">
        <p14:creationId xmlns:p14="http://schemas.microsoft.com/office/powerpoint/2010/main" val="1589941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242848-34DB-9561-4C8E-81E4380E82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9764A64C-634A-6BC0-D5CB-DC00A20FE7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91F3DB91-19E0-E356-8721-5BB4F7E12D2E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BCF3CF36-566F-3B00-A627-7AACB6B5D451}"/>
              </a:ext>
            </a:extLst>
          </p:cNvPr>
          <p:cNvSpPr txBox="1"/>
          <p:nvPr/>
        </p:nvSpPr>
        <p:spPr>
          <a:xfrm>
            <a:off x="709120" y="1176658"/>
            <a:ext cx="1457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Jövőkép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701B27A8-12E3-71C2-6614-78BB46D34A7B}"/>
              </a:ext>
            </a:extLst>
          </p:cNvPr>
          <p:cNvSpPr txBox="1"/>
          <p:nvPr/>
        </p:nvSpPr>
        <p:spPr>
          <a:xfrm>
            <a:off x="709120" y="1810184"/>
            <a:ext cx="82877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program már most is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hasznos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piaci szereplők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számára, de további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fejlesztéseket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tervezek: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41886B72-3DC2-B1CB-201E-119396CABA70}"/>
              </a:ext>
            </a:extLst>
          </p:cNvPr>
          <p:cNvSpPr txBox="1"/>
          <p:nvPr/>
        </p:nvSpPr>
        <p:spPr>
          <a:xfrm>
            <a:off x="709120" y="2628376"/>
            <a:ext cx="1047139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Google </a:t>
            </a:r>
            <a:r>
              <a:rPr lang="hu-H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adatainak automatizált megszólítása: </a:t>
            </a:r>
          </a:p>
          <a:p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 </a:t>
            </a:r>
            <a:r>
              <a:rPr lang="hu-H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PyTrends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nevű, nem hivatalos </a:t>
            </a:r>
            <a:r>
              <a:rPr lang="hu-H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python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könyvtárral.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Előrejelzés:</a:t>
            </a:r>
          </a:p>
          <a:p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 program az indexértékek alapján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önállóan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külső erőforrások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nélkül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készíti el az előrejelzést.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tervezése:</a:t>
            </a:r>
          </a:p>
          <a:p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 program könnyű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használhatósága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érdekében.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B0B1AE54-24F0-C9A8-4105-C89B3B67CA38}"/>
              </a:ext>
            </a:extLst>
          </p:cNvPr>
          <p:cNvSpPr txBox="1"/>
          <p:nvPr/>
        </p:nvSpPr>
        <p:spPr>
          <a:xfrm>
            <a:off x="11268272" y="143323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10/15</a:t>
            </a:r>
          </a:p>
        </p:txBody>
      </p:sp>
    </p:spTree>
    <p:extLst>
      <p:ext uri="{BB962C8B-B14F-4D97-AF65-F5344CB8AC3E}">
        <p14:creationId xmlns:p14="http://schemas.microsoft.com/office/powerpoint/2010/main" val="1948836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86A36A15-46CC-4D15-1ECF-C12172EB6A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5" name="Szövegdoboz 4">
            <a:extLst>
              <a:ext uri="{FF2B5EF4-FFF2-40B4-BE49-F238E27FC236}">
                <a16:creationId xmlns:a16="http://schemas.microsoft.com/office/drawing/2014/main" id="{E7C78AD6-4551-1BE5-C296-9C0612A7D051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F5928D48-AE63-1EDF-3998-01FDD843CC3C}"/>
              </a:ext>
            </a:extLst>
          </p:cNvPr>
          <p:cNvSpPr txBox="1"/>
          <p:nvPr/>
        </p:nvSpPr>
        <p:spPr>
          <a:xfrm>
            <a:off x="542450" y="1108106"/>
            <a:ext cx="61012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Kérdések I. – Konzulensi kérdés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91EAB6BB-C951-26AC-03FF-C38486B7904F}"/>
              </a:ext>
            </a:extLst>
          </p:cNvPr>
          <p:cNvSpPr txBox="1"/>
          <p:nvPr/>
        </p:nvSpPr>
        <p:spPr>
          <a:xfrm>
            <a:off x="542449" y="1778182"/>
            <a:ext cx="79709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„Milyen módokon lehetséges a Google </a:t>
            </a:r>
            <a:r>
              <a:rPr lang="hu-HU" sz="2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hu-H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automatizált megszólítása?”</a:t>
            </a:r>
          </a:p>
          <a:p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3BB5B9B7-A229-F17D-B45D-7BE0486A7DF5}"/>
              </a:ext>
            </a:extLst>
          </p:cNvPr>
          <p:cNvSpPr txBox="1"/>
          <p:nvPr/>
        </p:nvSpPr>
        <p:spPr>
          <a:xfrm>
            <a:off x="542449" y="2254841"/>
            <a:ext cx="10703621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Adatlekérés jelenlegi helyzete:</a:t>
            </a:r>
          </a:p>
          <a:p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SzPct val="65000"/>
              <a:buFont typeface="Courier New" panose="02070309020205020404" pitchFamily="49" charset="0"/>
              <a:buChar char="o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Jelenleg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manuális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adatletöltés és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feldolgozás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történik.</a:t>
            </a:r>
          </a:p>
          <a:p>
            <a:pPr marL="800100" lvl="1" indent="-342900">
              <a:buSzPct val="65000"/>
              <a:buFont typeface="Courier New" panose="02070309020205020404" pitchFamily="49" charset="0"/>
              <a:buChar char="o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Google </a:t>
            </a:r>
            <a:r>
              <a:rPr lang="hu-H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nem kínál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hivatalos API-t 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részletes adatok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automatikus lekérésére.</a:t>
            </a:r>
          </a:p>
          <a:p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Fejlesztési cél:</a:t>
            </a:r>
          </a:p>
          <a:p>
            <a:pPr marL="800100" lvl="1" indent="-342900">
              <a:buSzPct val="65000"/>
              <a:buFont typeface="Courier New" panose="02070309020205020404" pitchFamily="49" charset="0"/>
              <a:buChar char="o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folyamat automatizálása a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rendszerbe integrálva.</a:t>
            </a:r>
          </a:p>
          <a:p>
            <a:pPr marL="800100" lvl="1" indent="-342900">
              <a:buSzPct val="65000"/>
              <a:buFont typeface="Courier New" panose="02070309020205020404" pitchFamily="49" charset="0"/>
              <a:buChar char="o"/>
            </a:pPr>
            <a:r>
              <a:rPr lang="hu-H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PyTrends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nem hivatalos, de stabil Python-könyvtár a Google </a:t>
            </a:r>
            <a:r>
              <a:rPr lang="hu-H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eléréséhez.</a:t>
            </a:r>
          </a:p>
          <a:p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Tervezett működés:</a:t>
            </a:r>
          </a:p>
          <a:p>
            <a:pPr marL="800100" lvl="1" indent="-342900">
              <a:buSzPct val="65000"/>
              <a:buFont typeface="Courier New" panose="02070309020205020404" pitchFamily="49" charset="0"/>
              <a:buChar char="o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 külön Python-</a:t>
            </a:r>
            <a:r>
              <a:rPr lang="hu-H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szkript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kérdezné le és mentené az adatokat (pl. CSV-be). </a:t>
            </a:r>
          </a:p>
          <a:p>
            <a:pPr marL="800100" lvl="1" indent="-342900">
              <a:buSzPct val="65000"/>
              <a:buFont typeface="Courier New" panose="02070309020205020404" pitchFamily="49" charset="0"/>
              <a:buChar char="o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C#-os alkalmazás ezt meghívva dolgozna mindig friss adatokkal.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90531366-5F28-860E-D72A-F81650B58A2D}"/>
              </a:ext>
            </a:extLst>
          </p:cNvPr>
          <p:cNvSpPr txBox="1"/>
          <p:nvPr/>
        </p:nvSpPr>
        <p:spPr>
          <a:xfrm>
            <a:off x="11268272" y="143323"/>
            <a:ext cx="6451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11/15</a:t>
            </a:r>
          </a:p>
        </p:txBody>
      </p:sp>
    </p:spTree>
    <p:extLst>
      <p:ext uri="{BB962C8B-B14F-4D97-AF65-F5344CB8AC3E}">
        <p14:creationId xmlns:p14="http://schemas.microsoft.com/office/powerpoint/2010/main" val="589384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47B89D-D4F3-E4B4-06F7-B4655218D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CA918D14-3227-60BA-EB49-D27793F843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5" name="Szövegdoboz 4">
            <a:extLst>
              <a:ext uri="{FF2B5EF4-FFF2-40B4-BE49-F238E27FC236}">
                <a16:creationId xmlns:a16="http://schemas.microsoft.com/office/drawing/2014/main" id="{D2A5F098-B89F-E806-E66C-A2B54EF2A607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8853C05D-8AD0-208A-6907-69EFD077B7D2}"/>
              </a:ext>
            </a:extLst>
          </p:cNvPr>
          <p:cNvSpPr txBox="1"/>
          <p:nvPr/>
        </p:nvSpPr>
        <p:spPr>
          <a:xfrm>
            <a:off x="542450" y="1109004"/>
            <a:ext cx="61012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Kérdések II. – Konzulensi kérdés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A2DC0C21-9865-3A9E-A549-71B950A7CD34}"/>
              </a:ext>
            </a:extLst>
          </p:cNvPr>
          <p:cNvSpPr txBox="1"/>
          <p:nvPr/>
        </p:nvSpPr>
        <p:spPr>
          <a:xfrm>
            <a:off x="542450" y="1779978"/>
            <a:ext cx="96590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„Milyen adatvizualizációs támogatások képzelhetők el az divattudatossági index-</a:t>
            </a:r>
          </a:p>
          <a:p>
            <a:r>
              <a:rPr lang="hu-H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értékek térben és/vagy időben történő változásainak szemléltetésére?”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5D5A203B-A7CC-F909-691B-D0DFE94B6EC0}"/>
              </a:ext>
            </a:extLst>
          </p:cNvPr>
          <p:cNvSpPr txBox="1"/>
          <p:nvPr/>
        </p:nvSpPr>
        <p:spPr>
          <a:xfrm>
            <a:off x="542450" y="2914416"/>
            <a:ext cx="866503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Jövőbeli bővítésként hőtérkép bevezetése a felhasználói felületen:</a:t>
            </a:r>
          </a:p>
          <a:p>
            <a:endParaRPr lang="hu-H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SzPct val="65000"/>
              <a:buFont typeface="Courier New" panose="02070309020205020404" pitchFamily="49" charset="0"/>
              <a:buChar char="o"/>
            </a:pPr>
            <a:r>
              <a:rPr lang="hu-H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Országonkénti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éves bontásban mutatná az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alakulását.</a:t>
            </a:r>
          </a:p>
          <a:p>
            <a:pPr marL="742950" lvl="1" indent="-285750">
              <a:buSzPct val="65000"/>
              <a:buFont typeface="Courier New" panose="02070309020205020404" pitchFamily="49" charset="0"/>
              <a:buChar char="o"/>
            </a:pPr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SzPct val="65000"/>
              <a:buFont typeface="Courier New" panose="02070309020205020404" pitchFamily="49" charset="0"/>
              <a:buChar char="o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Színskála segítségével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gyorsan azonosítható 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magas/alacsony érdeklődés.</a:t>
            </a:r>
          </a:p>
          <a:p>
            <a:pPr marL="742950" lvl="1" indent="-285750">
              <a:buSzPct val="65000"/>
              <a:buFont typeface="Courier New" panose="02070309020205020404" pitchFamily="49" charset="0"/>
              <a:buChar char="o"/>
            </a:pPr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SzPct val="65000"/>
              <a:buFont typeface="Courier New" panose="02070309020205020404" pitchFamily="49" charset="0"/>
              <a:buChar char="o"/>
            </a:pP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Szemléletesebb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mint a jelenlegi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vonaldiagram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CAEBB68C-13FD-8A7D-76D0-A28F0C57FAFB}"/>
              </a:ext>
            </a:extLst>
          </p:cNvPr>
          <p:cNvSpPr txBox="1"/>
          <p:nvPr/>
        </p:nvSpPr>
        <p:spPr>
          <a:xfrm>
            <a:off x="11268272" y="143323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12/15</a:t>
            </a:r>
          </a:p>
        </p:txBody>
      </p:sp>
    </p:spTree>
    <p:extLst>
      <p:ext uri="{BB962C8B-B14F-4D97-AF65-F5344CB8AC3E}">
        <p14:creationId xmlns:p14="http://schemas.microsoft.com/office/powerpoint/2010/main" val="3555925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25AF08-EE6B-6291-1CBE-2DB20425F6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B3A04D86-592C-70D6-3763-27FA9206B2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5" name="Szövegdoboz 4">
            <a:extLst>
              <a:ext uri="{FF2B5EF4-FFF2-40B4-BE49-F238E27FC236}">
                <a16:creationId xmlns:a16="http://schemas.microsoft.com/office/drawing/2014/main" id="{A76621BC-37B1-4D25-7DD9-ED412BCA1112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CFE8F0A7-71BD-D712-EE69-CAF107F846F5}"/>
              </a:ext>
            </a:extLst>
          </p:cNvPr>
          <p:cNvSpPr txBox="1"/>
          <p:nvPr/>
        </p:nvSpPr>
        <p:spPr>
          <a:xfrm>
            <a:off x="542450" y="1109004"/>
            <a:ext cx="61012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Kérdések III. – Opponensi kérdés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4E1CE278-F196-A4C9-6AF6-84DDA43BBCA2}"/>
              </a:ext>
            </a:extLst>
          </p:cNvPr>
          <p:cNvSpPr txBox="1"/>
          <p:nvPr/>
        </p:nvSpPr>
        <p:spPr>
          <a:xfrm>
            <a:off x="447856" y="1632224"/>
            <a:ext cx="11201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„A programod jelenleg szöveges keresési trendekre épül – tervezted-e vizuális adatok (pl. Instagram trendek vagy Pinterest képtartalmak) integrálását a modellbe?”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C04B4D6E-864B-F034-B773-4F5DC4107311}"/>
              </a:ext>
            </a:extLst>
          </p:cNvPr>
          <p:cNvSpPr txBox="1"/>
          <p:nvPr/>
        </p:nvSpPr>
        <p:spPr>
          <a:xfrm>
            <a:off x="447856" y="2578897"/>
            <a:ext cx="1152868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Adatforrások a jelenlegi modellben:</a:t>
            </a:r>
          </a:p>
          <a:p>
            <a:pPr marL="800100" lvl="1" indent="-342900">
              <a:buSzPct val="65000"/>
              <a:buFont typeface="Courier New" panose="02070309020205020404" pitchFamily="49" charset="0"/>
              <a:buChar char="o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divattudatossági index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kizárólag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Google </a:t>
            </a:r>
            <a:r>
              <a:rPr lang="hu-H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keresési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adatokon alapul.</a:t>
            </a:r>
          </a:p>
          <a:p>
            <a:pPr marL="800100" lvl="1" indent="-342900">
              <a:buSzPct val="65000"/>
              <a:buFont typeface="Courier New" panose="02070309020205020404" pitchFamily="49" charset="0"/>
              <a:buChar char="o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Instagram, Pinterest: értékes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kiegészítő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források lennének, de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 kerültek 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beépítésre.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Döntés indoklása:</a:t>
            </a:r>
          </a:p>
          <a:p>
            <a:pPr marL="800100" lvl="1" indent="-342900">
              <a:buSzPct val="65000"/>
              <a:buFont typeface="Courier New" panose="02070309020205020404" pitchFamily="49" charset="0"/>
              <a:buChar char="o"/>
            </a:pP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Vizuális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adatok feldolgozása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technikailag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túl komplex.</a:t>
            </a:r>
          </a:p>
          <a:p>
            <a:pPr marL="800100" lvl="1" indent="-342900">
              <a:buSzPct val="65000"/>
              <a:buFont typeface="Courier New" panose="02070309020205020404" pitchFamily="49" charset="0"/>
              <a:buChar char="o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Idő- és terjedelmi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korlátok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miatt maradt el.</a:t>
            </a:r>
          </a:p>
          <a:p>
            <a:pPr marL="800100" lvl="1" indent="-342900">
              <a:buSzPct val="65000"/>
              <a:buFont typeface="Courier New" panose="02070309020205020404" pitchFamily="49" charset="0"/>
              <a:buChar char="o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Cél: működőképes,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önállóan értelmezhető 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 létrehozása.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Jövőbeli irányok:</a:t>
            </a:r>
          </a:p>
          <a:p>
            <a:pPr marL="800100" lvl="1" indent="-342900">
              <a:buSzPct val="65000"/>
              <a:buFont typeface="Courier New" panose="02070309020205020404" pitchFamily="49" charset="0"/>
              <a:buChar char="o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Kép- és közösségi médiatartalmak integrálása.</a:t>
            </a:r>
          </a:p>
          <a:p>
            <a:pPr marL="800100" lvl="1" indent="-342900">
              <a:buSzPct val="65000"/>
              <a:buFont typeface="Courier New" panose="02070309020205020404" pitchFamily="49" charset="0"/>
              <a:buChar char="o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Szöveges és vizuális adatok együttes elemzése a modell árnyalására.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840F1C64-0449-A8DE-40F2-2326229FD74C}"/>
              </a:ext>
            </a:extLst>
          </p:cNvPr>
          <p:cNvSpPr txBox="1"/>
          <p:nvPr/>
        </p:nvSpPr>
        <p:spPr>
          <a:xfrm>
            <a:off x="11268272" y="143323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13/15</a:t>
            </a:r>
          </a:p>
        </p:txBody>
      </p:sp>
    </p:spTree>
    <p:extLst>
      <p:ext uri="{BB962C8B-B14F-4D97-AF65-F5344CB8AC3E}">
        <p14:creationId xmlns:p14="http://schemas.microsoft.com/office/powerpoint/2010/main" val="444418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B4FC65-7DA4-B4A7-C478-27E74828A1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6F717F31-5369-BF9E-0861-BAC9571AA4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5" name="Szövegdoboz 4">
            <a:extLst>
              <a:ext uri="{FF2B5EF4-FFF2-40B4-BE49-F238E27FC236}">
                <a16:creationId xmlns:a16="http://schemas.microsoft.com/office/drawing/2014/main" id="{AF28CA43-8EB4-65B4-D391-EEBA52F83071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6CDD0C0A-A23B-8D6E-621E-8D5214ACBF80}"/>
              </a:ext>
            </a:extLst>
          </p:cNvPr>
          <p:cNvSpPr txBox="1"/>
          <p:nvPr/>
        </p:nvSpPr>
        <p:spPr>
          <a:xfrm>
            <a:off x="542450" y="1109004"/>
            <a:ext cx="61012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Kérdések IV. – Opponensi kérdés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A3AEAEFA-FDC5-5FD2-306A-28EB338C4E66}"/>
              </a:ext>
            </a:extLst>
          </p:cNvPr>
          <p:cNvSpPr txBox="1"/>
          <p:nvPr/>
        </p:nvSpPr>
        <p:spPr>
          <a:xfrm>
            <a:off x="447856" y="1632224"/>
            <a:ext cx="11201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„A Holt-</a:t>
            </a:r>
            <a:r>
              <a:rPr lang="hu-HU" sz="2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Winters</a:t>
            </a:r>
            <a:r>
              <a:rPr lang="hu-H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módszer használata mellett mérlegeltél-e gépi tanulási technikákat (pl. regresszió, ARIMA,</a:t>
            </a:r>
          </a:p>
          <a:p>
            <a:r>
              <a:rPr lang="hu-H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RNN)? Miért döntöttél végül az exponenciális simítás mellett?”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BF8A1996-8A4D-B6F9-A252-AE4D23939A3F}"/>
              </a:ext>
            </a:extLst>
          </p:cNvPr>
          <p:cNvSpPr txBox="1"/>
          <p:nvPr/>
        </p:nvSpPr>
        <p:spPr>
          <a:xfrm>
            <a:off x="447856" y="2564524"/>
            <a:ext cx="854176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Választott módszer: Holt-</a:t>
            </a:r>
            <a:r>
              <a:rPr lang="hu-HU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Winters</a:t>
            </a:r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modell: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SzPct val="65000"/>
              <a:buFont typeface="Courier New" panose="02070309020205020404" pitchFamily="49" charset="0"/>
              <a:buChar char="o"/>
            </a:pPr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Kezeli a </a:t>
            </a:r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trendet</a:t>
            </a:r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és a szezonalitást – </a:t>
            </a:r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kulcsfontosságú</a:t>
            </a:r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divattudatossági indexnél.</a:t>
            </a:r>
          </a:p>
          <a:p>
            <a:pPr lvl="1">
              <a:buSzPct val="65000"/>
            </a:pPr>
            <a:endParaRPr lang="hu-H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SzPct val="65000"/>
              <a:buFont typeface="Courier New" panose="02070309020205020404" pitchFamily="49" charset="0"/>
              <a:buChar char="o"/>
            </a:pPr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Számítási szempontból </a:t>
            </a:r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egyszerű és hatékony</a:t>
            </a:r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buSzPct val="65000"/>
            </a:pPr>
            <a:endParaRPr lang="hu-H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SzPct val="65000"/>
              <a:buFont typeface="Courier New" panose="02070309020205020404" pitchFamily="49" charset="0"/>
              <a:buChar char="o"/>
            </a:pPr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Jól </a:t>
            </a:r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illeszkedik</a:t>
            </a:r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rendelkezésre álló </a:t>
            </a:r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idő- és erőforrás-keretekhez.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975C8296-6321-4DF6-CC34-F5FAE8E077C3}"/>
              </a:ext>
            </a:extLst>
          </p:cNvPr>
          <p:cNvSpPr txBox="1"/>
          <p:nvPr/>
        </p:nvSpPr>
        <p:spPr>
          <a:xfrm>
            <a:off x="11268272" y="143323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14/15</a:t>
            </a:r>
          </a:p>
        </p:txBody>
      </p:sp>
    </p:spTree>
    <p:extLst>
      <p:ext uri="{BB962C8B-B14F-4D97-AF65-F5344CB8AC3E}">
        <p14:creationId xmlns:p14="http://schemas.microsoft.com/office/powerpoint/2010/main" val="1458125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>
            <a:extLst>
              <a:ext uri="{FF2B5EF4-FFF2-40B4-BE49-F238E27FC236}">
                <a16:creationId xmlns:a16="http://schemas.microsoft.com/office/drawing/2014/main" id="{814A5AD2-DCE1-36AF-FDF8-10C8B7EF3335}"/>
              </a:ext>
            </a:extLst>
          </p:cNvPr>
          <p:cNvSpPr txBox="1"/>
          <p:nvPr/>
        </p:nvSpPr>
        <p:spPr>
          <a:xfrm>
            <a:off x="1408386" y="2721114"/>
            <a:ext cx="93752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Köszönöm szépen a megtisztelő figyelmet!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E4C605B1-02B2-D7CA-E8CE-7A88984B2BDE}"/>
              </a:ext>
            </a:extLst>
          </p:cNvPr>
          <p:cNvSpPr txBox="1"/>
          <p:nvPr/>
        </p:nvSpPr>
        <p:spPr>
          <a:xfrm>
            <a:off x="115614" y="5696607"/>
            <a:ext cx="3307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Készítette: Poszmik Barna Balázs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4F6633B1-2EB8-27EB-2029-B22F8227A298}"/>
              </a:ext>
            </a:extLst>
          </p:cNvPr>
          <p:cNvSpPr txBox="1"/>
          <p:nvPr/>
        </p:nvSpPr>
        <p:spPr>
          <a:xfrm>
            <a:off x="11268272" y="143323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15/15</a:t>
            </a:r>
          </a:p>
        </p:txBody>
      </p:sp>
    </p:spTree>
    <p:extLst>
      <p:ext uri="{BB962C8B-B14F-4D97-AF65-F5344CB8AC3E}">
        <p14:creationId xmlns:p14="http://schemas.microsoft.com/office/powerpoint/2010/main" val="293231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873E7E27-43BA-D655-058C-84B48B32C0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5" name="Szövegdoboz 4">
            <a:extLst>
              <a:ext uri="{FF2B5EF4-FFF2-40B4-BE49-F238E27FC236}">
                <a16:creationId xmlns:a16="http://schemas.microsoft.com/office/drawing/2014/main" id="{BA9A1491-F19B-4BB7-4AF7-2EFEEE5A59AE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D545FB58-3023-0420-C602-4C0FA82BD114}"/>
              </a:ext>
            </a:extLst>
          </p:cNvPr>
          <p:cNvSpPr txBox="1"/>
          <p:nvPr/>
        </p:nvSpPr>
        <p:spPr>
          <a:xfrm>
            <a:off x="939165" y="1124607"/>
            <a:ext cx="27706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0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Tartalomjegyzék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F4BAF3D5-1873-B649-AB1F-F5E20ACF583D}"/>
              </a:ext>
            </a:extLst>
          </p:cNvPr>
          <p:cNvSpPr txBox="1"/>
          <p:nvPr/>
        </p:nvSpPr>
        <p:spPr>
          <a:xfrm>
            <a:off x="939165" y="1996076"/>
            <a:ext cx="7973607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Bevezetés</a:t>
            </a:r>
            <a:endParaRPr lang="hu-H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Célkitűzés és Hasznosság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Módszertan – Adatgyűjtés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Módszertan – Adatfeldolgozás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Eredmények – Magyarországi divattudatossági index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Eredmények – Németországi divattudatossági index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Eredmények – Magyarország és Németország indexének összehasonlítása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Jövőkép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500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4A549EA0-BB27-99A3-077B-1A5A4FA50E51}"/>
              </a:ext>
            </a:extLst>
          </p:cNvPr>
          <p:cNvSpPr txBox="1"/>
          <p:nvPr/>
        </p:nvSpPr>
        <p:spPr>
          <a:xfrm>
            <a:off x="11268272" y="143323"/>
            <a:ext cx="550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2/15</a:t>
            </a:r>
          </a:p>
        </p:txBody>
      </p:sp>
    </p:spTree>
    <p:extLst>
      <p:ext uri="{BB962C8B-B14F-4D97-AF65-F5344CB8AC3E}">
        <p14:creationId xmlns:p14="http://schemas.microsoft.com/office/powerpoint/2010/main" val="2937038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678E8C-36F4-5D30-09A1-B95239B5C7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92203638-BD14-4FD2-0FD9-575749D9FA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7A0FCEFD-4E75-B3FE-4499-13FD4F70D8E7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9FA4D47C-8305-D3F3-1707-F803A1958268}"/>
              </a:ext>
            </a:extLst>
          </p:cNvPr>
          <p:cNvSpPr txBox="1"/>
          <p:nvPr/>
        </p:nvSpPr>
        <p:spPr>
          <a:xfrm>
            <a:off x="218125" y="1139101"/>
            <a:ext cx="4714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Bevezetés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DB700BB-AE82-6C23-5F49-1FFBF65DE8A1}"/>
              </a:ext>
            </a:extLst>
          </p:cNvPr>
          <p:cNvSpPr txBox="1"/>
          <p:nvPr/>
        </p:nvSpPr>
        <p:spPr>
          <a:xfrm>
            <a:off x="218125" y="1840173"/>
            <a:ext cx="989581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Szakdolgozati munkám célja egy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divattudatossági index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megalkotása és annak </a:t>
            </a:r>
            <a:r>
              <a:rPr lang="hu-H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országonkénti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előrejelzése, amelyet a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hu-H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nyilvánosan elérhető keresési adataira alapoztam. </a:t>
            </a:r>
          </a:p>
          <a:p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divattudatossági index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lényege, hogy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kvantitatív módon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próbálja mérni egy-egy ország lakosságának érdeklődését a divattal kapcsolatos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márkák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iránt, különböző </a:t>
            </a:r>
          </a:p>
          <a:p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keresőkifejezések népszerűségének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elemzésével. Az így kapott index értékeket ezután </a:t>
            </a:r>
          </a:p>
          <a:p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három évre előre történő </a:t>
            </a:r>
            <a:r>
              <a:rPr lang="hu-H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predikcióra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használtam fel.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8FACBF5-6255-18B9-4894-79A0B29D31B1}"/>
              </a:ext>
            </a:extLst>
          </p:cNvPr>
          <p:cNvSpPr txBox="1"/>
          <p:nvPr/>
        </p:nvSpPr>
        <p:spPr>
          <a:xfrm>
            <a:off x="11268272" y="143323"/>
            <a:ext cx="550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3/15</a:t>
            </a:r>
          </a:p>
        </p:txBody>
      </p:sp>
    </p:spTree>
    <p:extLst>
      <p:ext uri="{BB962C8B-B14F-4D97-AF65-F5344CB8AC3E}">
        <p14:creationId xmlns:p14="http://schemas.microsoft.com/office/powerpoint/2010/main" val="1813582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4BB663-DFE9-13C4-0940-2DE747469F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0A3BF188-C078-BD76-CA38-3F186FAC2C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A559B961-653F-B783-9C92-6E5167D530CF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B66F12C5-8532-5C47-E0B1-8C425B2E62C0}"/>
              </a:ext>
            </a:extLst>
          </p:cNvPr>
          <p:cNvSpPr txBox="1"/>
          <p:nvPr/>
        </p:nvSpPr>
        <p:spPr>
          <a:xfrm>
            <a:off x="752611" y="1185673"/>
            <a:ext cx="4714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Célkitűzés és Hasznosság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86BD575C-E529-4248-C5A2-F00EF61E9BFE}"/>
              </a:ext>
            </a:extLst>
          </p:cNvPr>
          <p:cNvSpPr txBox="1"/>
          <p:nvPr/>
        </p:nvSpPr>
        <p:spPr>
          <a:xfrm>
            <a:off x="756745" y="2321004"/>
            <a:ext cx="103582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divattudatossági index meghatározása: Az én esetemben egy ország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divattudatosságának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számosított modellezése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Magyarországra és Németországra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terjed ki, vagyis e két ország lakosságának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divat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iránti érdeklődését próbálom mérhető,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összehasonlítható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formában megjeleníteni.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4289AAEE-8667-78D4-D4BD-B6D9783674F4}"/>
              </a:ext>
            </a:extLst>
          </p:cNvPr>
          <p:cNvSpPr txBox="1"/>
          <p:nvPr/>
        </p:nvSpPr>
        <p:spPr>
          <a:xfrm>
            <a:off x="752611" y="1828922"/>
            <a:ext cx="1003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Célok: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6261CEFA-4924-B11C-0189-A9BE8F70AC92}"/>
              </a:ext>
            </a:extLst>
          </p:cNvPr>
          <p:cNvSpPr txBox="1"/>
          <p:nvPr/>
        </p:nvSpPr>
        <p:spPr>
          <a:xfrm>
            <a:off x="752611" y="3705276"/>
            <a:ext cx="18004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Hasznosság: 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79A760EA-BF54-C32F-D27A-77D1E167741D}"/>
              </a:ext>
            </a:extLst>
          </p:cNvPr>
          <p:cNvSpPr txBox="1"/>
          <p:nvPr/>
        </p:nvSpPr>
        <p:spPr>
          <a:xfrm>
            <a:off x="752611" y="4330531"/>
            <a:ext cx="10686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projektem a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túltermelés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problémájára kínál megoldást, amely jelentős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gazdasági és társadalmi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hatással van a világra. Az ipari fejlődés következtében a termelés gyakran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meghaladja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valódi keresletet, ez pedig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gazdasági és környezeti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gondokat okoz.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4329598A-AB31-9D80-4BA8-6C073A1B6280}"/>
              </a:ext>
            </a:extLst>
          </p:cNvPr>
          <p:cNvSpPr txBox="1"/>
          <p:nvPr/>
        </p:nvSpPr>
        <p:spPr>
          <a:xfrm>
            <a:off x="11268272" y="143323"/>
            <a:ext cx="550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4/15</a:t>
            </a:r>
          </a:p>
        </p:txBody>
      </p:sp>
    </p:spTree>
    <p:extLst>
      <p:ext uri="{BB962C8B-B14F-4D97-AF65-F5344CB8AC3E}">
        <p14:creationId xmlns:p14="http://schemas.microsoft.com/office/powerpoint/2010/main" val="4007764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A6C9CD-3D6A-AC60-79F2-6ECF06F775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742C7E2D-AACE-C7DC-B985-6C7DD49510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B954C258-19E5-8403-600E-2AC391035746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6B658865-AE6F-8C63-8CAE-39A7EED0F1E2}"/>
              </a:ext>
            </a:extLst>
          </p:cNvPr>
          <p:cNvSpPr txBox="1"/>
          <p:nvPr/>
        </p:nvSpPr>
        <p:spPr>
          <a:xfrm>
            <a:off x="542450" y="1100796"/>
            <a:ext cx="4714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Módszertan</a:t>
            </a:r>
            <a:r>
              <a:rPr lang="hu-HU" sz="24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Adatgyűjtés</a:t>
            </a:r>
            <a:endParaRPr lang="hu-HU" sz="2200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1EB8D3EA-8572-E6AA-1355-549B5AF49A67}"/>
              </a:ext>
            </a:extLst>
          </p:cNvPr>
          <p:cNvSpPr txBox="1"/>
          <p:nvPr/>
        </p:nvSpPr>
        <p:spPr>
          <a:xfrm>
            <a:off x="462454" y="1763562"/>
            <a:ext cx="11088415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Vizsgált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kulcsszavak divathoz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kapcsolódva: </a:t>
            </a:r>
          </a:p>
          <a:p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(Nike, Adidas, </a:t>
            </a:r>
            <a:r>
              <a:rPr lang="hu-H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Bershka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Zara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Lacoste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Gucci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H&amp;M, Calvin Klein és Puma)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Adatgyűjtési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időszak: 2004. januártól</a:t>
            </a:r>
          </a:p>
          <a:p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	mindig a legfrissebb adatig, ami elérhető</a:t>
            </a:r>
          </a:p>
          <a:p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Fókusz: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országos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szintű adatok</a:t>
            </a:r>
          </a:p>
          <a:p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	Magyarország, Németország</a:t>
            </a:r>
          </a:p>
          <a:p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hu-H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választásának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indoklása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146F9D0B-3DE4-3199-3D17-C8F82F3FED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586" y="2427272"/>
            <a:ext cx="4508938" cy="2645935"/>
          </a:xfrm>
          <a:prstGeom prst="rect">
            <a:avLst/>
          </a:prstGeom>
        </p:spPr>
      </p:pic>
      <p:sp>
        <p:nvSpPr>
          <p:cNvPr id="9" name="Szövegdoboz 8">
            <a:extLst>
              <a:ext uri="{FF2B5EF4-FFF2-40B4-BE49-F238E27FC236}">
                <a16:creationId xmlns:a16="http://schemas.microsoft.com/office/drawing/2014/main" id="{FF23F639-C1F6-850E-B834-31C3459E6249}"/>
              </a:ext>
            </a:extLst>
          </p:cNvPr>
          <p:cNvSpPr txBox="1"/>
          <p:nvPr/>
        </p:nvSpPr>
        <p:spPr>
          <a:xfrm>
            <a:off x="5726110" y="5073207"/>
            <a:ext cx="646589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 algn="ctr">
              <a:buFont typeface="Nunito Light"/>
              <a:buNone/>
            </a:pPr>
            <a:r>
              <a:rPr lang="hu-H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Szakdolgozatban is feltüntetett Google </a:t>
            </a:r>
            <a:r>
              <a:rPr lang="hu-HU" sz="20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hu-H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52400" indent="0" algn="ctr">
              <a:buFont typeface="Nunito Light"/>
              <a:buNone/>
            </a:pPr>
            <a:r>
              <a:rPr lang="hu-H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oldal bemutatása</a:t>
            </a:r>
          </a:p>
          <a:p>
            <a:pPr marL="152400" indent="0" algn="ctr">
              <a:buFont typeface="Nunito Light"/>
              <a:buNone/>
            </a:pPr>
            <a:r>
              <a:rPr lang="hu-H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(28. old., 3. ábra)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4F8481D2-D0D3-E505-55A2-DF947D734997}"/>
              </a:ext>
            </a:extLst>
          </p:cNvPr>
          <p:cNvSpPr txBox="1"/>
          <p:nvPr/>
        </p:nvSpPr>
        <p:spPr>
          <a:xfrm>
            <a:off x="11268272" y="143323"/>
            <a:ext cx="550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5/15</a:t>
            </a:r>
          </a:p>
        </p:txBody>
      </p:sp>
    </p:spTree>
    <p:extLst>
      <p:ext uri="{BB962C8B-B14F-4D97-AF65-F5344CB8AC3E}">
        <p14:creationId xmlns:p14="http://schemas.microsoft.com/office/powerpoint/2010/main" val="102466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15C284-E091-FDC7-13F5-5EBB5D2603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BB12BDE9-27C8-F6D2-B9B3-FA3F8AFE8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D16D4638-FE92-8C50-5FFF-99CBD73BC9E8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058EBA27-AA0E-7AFF-CC81-F4A39B1A1494}"/>
              </a:ext>
            </a:extLst>
          </p:cNvPr>
          <p:cNvSpPr txBox="1"/>
          <p:nvPr/>
        </p:nvSpPr>
        <p:spPr>
          <a:xfrm>
            <a:off x="218125" y="1164217"/>
            <a:ext cx="4714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Módszertan – Adatfeldolgozás</a:t>
            </a: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BEE77DC9-02C6-1B6C-1674-47B3C3DD47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9669" y="636925"/>
            <a:ext cx="5640454" cy="4189040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056D9D8D-BA6A-70DD-E3EE-0B32524ECC1E}"/>
              </a:ext>
            </a:extLst>
          </p:cNvPr>
          <p:cNvSpPr txBox="1"/>
          <p:nvPr/>
        </p:nvSpPr>
        <p:spPr>
          <a:xfrm>
            <a:off x="559249" y="1890405"/>
            <a:ext cx="453945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Google </a:t>
            </a:r>
            <a:r>
              <a:rPr lang="hu-H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nyers CSV-adatainak strukturált, elemzésre alkalmas formára alakítása.</a:t>
            </a:r>
          </a:p>
          <a:p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Adatok feldolgozása</a:t>
            </a:r>
          </a:p>
          <a:p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Használt eszközök: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C#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ChatGPT</a:t>
            </a:r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A1ABFA85-4C40-75E9-4CC0-B1275A2DE402}"/>
              </a:ext>
            </a:extLst>
          </p:cNvPr>
          <p:cNvSpPr txBox="1"/>
          <p:nvPr/>
        </p:nvSpPr>
        <p:spPr>
          <a:xfrm>
            <a:off x="6096000" y="4992414"/>
            <a:ext cx="5229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Szakdolgozatban használt programnak a kódrészlete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3653968F-8744-E032-AB14-D17F1136B94B}"/>
              </a:ext>
            </a:extLst>
          </p:cNvPr>
          <p:cNvSpPr txBox="1"/>
          <p:nvPr/>
        </p:nvSpPr>
        <p:spPr>
          <a:xfrm>
            <a:off x="11268272" y="143323"/>
            <a:ext cx="550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6/15</a:t>
            </a:r>
          </a:p>
        </p:txBody>
      </p:sp>
    </p:spTree>
    <p:extLst>
      <p:ext uri="{BB962C8B-B14F-4D97-AF65-F5344CB8AC3E}">
        <p14:creationId xmlns:p14="http://schemas.microsoft.com/office/powerpoint/2010/main" val="1046809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9AE592-220A-1DEE-83E8-717832EBFB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490A1494-22D7-B51F-C890-36E72DC3D1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B28ADFE1-5E31-945A-5ACE-2857244031BC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92D98577-3122-3901-55DB-9CB7B0F7D6D1}"/>
              </a:ext>
            </a:extLst>
          </p:cNvPr>
          <p:cNvSpPr txBox="1"/>
          <p:nvPr/>
        </p:nvSpPr>
        <p:spPr>
          <a:xfrm>
            <a:off x="542450" y="1096271"/>
            <a:ext cx="8002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Eredmények – Magyarországi divattudatossági index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E9A40F6C-ECE5-44B0-B5DF-5D85628153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9424" y="1619491"/>
            <a:ext cx="4160126" cy="2648442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A22CC0AB-8780-65A0-EB99-E8BD0231F6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0609" y="4689377"/>
            <a:ext cx="4578941" cy="857854"/>
          </a:xfrm>
          <a:prstGeom prst="rect">
            <a:avLst/>
          </a:prstGeom>
        </p:spPr>
      </p:pic>
      <p:sp>
        <p:nvSpPr>
          <p:cNvPr id="9" name="Szövegdoboz 8">
            <a:extLst>
              <a:ext uri="{FF2B5EF4-FFF2-40B4-BE49-F238E27FC236}">
                <a16:creationId xmlns:a16="http://schemas.microsoft.com/office/drawing/2014/main" id="{162367ED-E317-9BDE-33F8-6D151EC8DB44}"/>
              </a:ext>
            </a:extLst>
          </p:cNvPr>
          <p:cNvSpPr txBox="1"/>
          <p:nvPr/>
        </p:nvSpPr>
        <p:spPr>
          <a:xfrm>
            <a:off x="7070609" y="4267933"/>
            <a:ext cx="482870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Font typeface="Nunito Light"/>
              <a:buNone/>
            </a:pPr>
            <a:r>
              <a:rPr lang="hu-HU" sz="1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Magyarország divattudatossági indexe (35. old., 13. ábra)</a:t>
            </a:r>
            <a:endParaRPr lang="hu-H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A030ED9D-0196-B329-E757-3E3F77949D0A}"/>
              </a:ext>
            </a:extLst>
          </p:cNvPr>
          <p:cNvSpPr txBox="1"/>
          <p:nvPr/>
        </p:nvSpPr>
        <p:spPr>
          <a:xfrm>
            <a:off x="7613293" y="5547231"/>
            <a:ext cx="37433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Magyarország előrejelzése (35. old., 14. ábra)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FC7B8B0B-285C-BBBB-2920-1E0A02300D71}"/>
              </a:ext>
            </a:extLst>
          </p:cNvPr>
          <p:cNvSpPr txBox="1"/>
          <p:nvPr/>
        </p:nvSpPr>
        <p:spPr>
          <a:xfrm>
            <a:off x="542450" y="1874970"/>
            <a:ext cx="610125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Ez a trend arra utal, hogy a divattal kapcsolatos </a:t>
            </a:r>
            <a:r>
              <a:rPr lang="hu-HU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érdeklődés</a:t>
            </a: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és tudatosság tovább fog </a:t>
            </a:r>
            <a:r>
              <a:rPr lang="hu-HU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erősödni</a:t>
            </a: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Magyarországon a </a:t>
            </a:r>
            <a:r>
              <a:rPr lang="hu-HU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következő</a:t>
            </a: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években. </a:t>
            </a:r>
          </a:p>
          <a:p>
            <a:endParaRPr lang="hu-HU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növekedése ugyan nem drasztikus, de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stabil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ami arra enged következtetni, hogy a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divat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iránti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figyelem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hosszú távon is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fennmarad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sőt, lassan, de biztosan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fokozódik.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2F4E93C6-9EC5-75F2-DCF9-7D702BCF0471}"/>
              </a:ext>
            </a:extLst>
          </p:cNvPr>
          <p:cNvSpPr txBox="1"/>
          <p:nvPr/>
        </p:nvSpPr>
        <p:spPr>
          <a:xfrm>
            <a:off x="11268272" y="143323"/>
            <a:ext cx="550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7/15</a:t>
            </a:r>
          </a:p>
        </p:txBody>
      </p:sp>
    </p:spTree>
    <p:extLst>
      <p:ext uri="{BB962C8B-B14F-4D97-AF65-F5344CB8AC3E}">
        <p14:creationId xmlns:p14="http://schemas.microsoft.com/office/powerpoint/2010/main" val="2675104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A11F6D-516C-8E4D-FBF8-C6F0589443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5F570D52-C6A1-5B72-0F06-65676DB138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9DCC89FC-EB27-7D09-DA4E-85DC04E1C1E9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D565AA8C-EA92-B020-A8E5-E6B590AA2036}"/>
              </a:ext>
            </a:extLst>
          </p:cNvPr>
          <p:cNvSpPr txBox="1"/>
          <p:nvPr/>
        </p:nvSpPr>
        <p:spPr>
          <a:xfrm>
            <a:off x="542450" y="1096271"/>
            <a:ext cx="8002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Eredmények – Németországi divattudatossági index</a:t>
            </a: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701EE86C-9FF8-957A-674C-FE0DB32D98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5770" y="1657291"/>
            <a:ext cx="4078428" cy="2415468"/>
          </a:xfrm>
          <a:prstGeom prst="rect">
            <a:avLst/>
          </a:prstGeom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id="{1F15C146-A2FE-6FE2-C7ED-452F300125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5770" y="4580553"/>
            <a:ext cx="4224895" cy="815396"/>
          </a:xfrm>
          <a:prstGeom prst="rect">
            <a:avLst/>
          </a:prstGeom>
        </p:spPr>
      </p:pic>
      <p:sp>
        <p:nvSpPr>
          <p:cNvPr id="12" name="Szövegdoboz 11">
            <a:extLst>
              <a:ext uri="{FF2B5EF4-FFF2-40B4-BE49-F238E27FC236}">
                <a16:creationId xmlns:a16="http://schemas.microsoft.com/office/drawing/2014/main" id="{FDBE87E1-0E90-7EDB-EE05-FDB9FD52B8B2}"/>
              </a:ext>
            </a:extLst>
          </p:cNvPr>
          <p:cNvSpPr txBox="1"/>
          <p:nvPr/>
        </p:nvSpPr>
        <p:spPr>
          <a:xfrm>
            <a:off x="7665770" y="5537039"/>
            <a:ext cx="44117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Németország előrejelzése (37. old., 16. ábra)</a:t>
            </a: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2597EB86-5363-4469-2503-3D2022A14767}"/>
              </a:ext>
            </a:extLst>
          </p:cNvPr>
          <p:cNvSpPr txBox="1"/>
          <p:nvPr/>
        </p:nvSpPr>
        <p:spPr>
          <a:xfrm>
            <a:off x="6674069" y="4070131"/>
            <a:ext cx="57156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Font typeface="Nunito Light"/>
              <a:buNone/>
            </a:pPr>
            <a:r>
              <a:rPr lang="hu-H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Németország divattudatossági indexe (35. old., 13. ábra)</a:t>
            </a: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706F8E0E-1B98-5068-2212-3429DBD5E8A0}"/>
              </a:ext>
            </a:extLst>
          </p:cNvPr>
          <p:cNvSpPr txBox="1"/>
          <p:nvPr/>
        </p:nvSpPr>
        <p:spPr>
          <a:xfrm>
            <a:off x="478221" y="1754512"/>
            <a:ext cx="619584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 idősor alapján megfigyelhető, hogy az </a:t>
            </a:r>
            <a:r>
              <a:rPr lang="hu-HU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index</a:t>
            </a: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az évek során </a:t>
            </a:r>
            <a:r>
              <a:rPr lang="hu-HU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alapvetően stabil</a:t>
            </a: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enyhén </a:t>
            </a:r>
            <a:r>
              <a:rPr lang="hu-HU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növekvő</a:t>
            </a: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tendenciát mutat, kisebb-nagyobb </a:t>
            </a:r>
            <a:r>
              <a:rPr lang="hu-HU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kilengésekkel</a:t>
            </a: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hu-HU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diagram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alapján látható, hogy 2017-től kezdődően a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divattudatosság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szintje egy tartósabb növekedési szakaszba lépett, amelyet csak kisebb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visszaesések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zavartak meg.</a:t>
            </a:r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FD776E9D-63A8-5149-155B-D9D80AAB3B3A}"/>
              </a:ext>
            </a:extLst>
          </p:cNvPr>
          <p:cNvSpPr txBox="1"/>
          <p:nvPr/>
        </p:nvSpPr>
        <p:spPr>
          <a:xfrm>
            <a:off x="11268272" y="143323"/>
            <a:ext cx="550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8/15</a:t>
            </a:r>
          </a:p>
        </p:txBody>
      </p:sp>
    </p:spTree>
    <p:extLst>
      <p:ext uri="{BB962C8B-B14F-4D97-AF65-F5344CB8AC3E}">
        <p14:creationId xmlns:p14="http://schemas.microsoft.com/office/powerpoint/2010/main" val="3014203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8B774FC-9FE8-E9DD-B1FE-8907DA102D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5" y="312600"/>
            <a:ext cx="648650" cy="648650"/>
          </a:xfrm>
          <a:prstGeom prst="rect">
            <a:avLst/>
          </a:prstGeom>
        </p:spPr>
      </p:pic>
      <p:sp>
        <p:nvSpPr>
          <p:cNvPr id="5" name="Szövegdoboz 4">
            <a:extLst>
              <a:ext uri="{FF2B5EF4-FFF2-40B4-BE49-F238E27FC236}">
                <a16:creationId xmlns:a16="http://schemas.microsoft.com/office/drawing/2014/main" id="{C25A99B0-8F7C-70FF-2682-975CFA0F3BBE}"/>
              </a:ext>
            </a:extLst>
          </p:cNvPr>
          <p:cNvSpPr txBox="1"/>
          <p:nvPr/>
        </p:nvSpPr>
        <p:spPr>
          <a:xfrm>
            <a:off x="939165" y="314919"/>
            <a:ext cx="3733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Kodolányi János Egyetem Informatika Tanszék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67A7B385-8320-75AD-6307-F55ED55FAABB}"/>
              </a:ext>
            </a:extLst>
          </p:cNvPr>
          <p:cNvSpPr txBox="1"/>
          <p:nvPr/>
        </p:nvSpPr>
        <p:spPr>
          <a:xfrm>
            <a:off x="218125" y="1106782"/>
            <a:ext cx="10745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Eredmények – Magyarország és Németország indexének összehasonlítása</a:t>
            </a: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60BE42BA-5A27-0A5A-EF43-C60F89740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002" y="4475042"/>
            <a:ext cx="4244340" cy="1082040"/>
          </a:xfrm>
          <a:prstGeom prst="rect">
            <a:avLst/>
          </a:prstGeom>
        </p:spPr>
      </p:pic>
      <p:sp>
        <p:nvSpPr>
          <p:cNvPr id="8" name="Szövegdoboz 7">
            <a:extLst>
              <a:ext uri="{FF2B5EF4-FFF2-40B4-BE49-F238E27FC236}">
                <a16:creationId xmlns:a16="http://schemas.microsoft.com/office/drawing/2014/main" id="{526DA935-60F5-46BB-C72E-A3B9EA1BF7AF}"/>
              </a:ext>
            </a:extLst>
          </p:cNvPr>
          <p:cNvSpPr txBox="1"/>
          <p:nvPr/>
        </p:nvSpPr>
        <p:spPr>
          <a:xfrm>
            <a:off x="7705002" y="5557082"/>
            <a:ext cx="44117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Németország előrejelzése </a:t>
            </a:r>
            <a:r>
              <a:rPr lang="hu-HU" sz="1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</a:t>
            </a:r>
            <a:r>
              <a:rPr lang="hu-H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hu-HU" sz="1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old., 1</a:t>
            </a:r>
            <a:r>
              <a:rPr lang="hu-H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hu-HU" sz="1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ábra)</a:t>
            </a:r>
            <a:endParaRPr lang="hu-HU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F77BCFEA-F12E-23F0-BF90-D7DC1ECA78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479" y="1630002"/>
            <a:ext cx="3763687" cy="2248315"/>
          </a:xfrm>
          <a:prstGeom prst="rect">
            <a:avLst/>
          </a:prstGeom>
        </p:spPr>
      </p:pic>
      <p:sp>
        <p:nvSpPr>
          <p:cNvPr id="10" name="Szövegdoboz 9">
            <a:extLst>
              <a:ext uri="{FF2B5EF4-FFF2-40B4-BE49-F238E27FC236}">
                <a16:creationId xmlns:a16="http://schemas.microsoft.com/office/drawing/2014/main" id="{6FE5C80A-E106-14C9-6F20-ED6503BE4029}"/>
              </a:ext>
            </a:extLst>
          </p:cNvPr>
          <p:cNvSpPr txBox="1"/>
          <p:nvPr/>
        </p:nvSpPr>
        <p:spPr>
          <a:xfrm>
            <a:off x="7955479" y="3890267"/>
            <a:ext cx="38984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Font typeface="Nunito Light"/>
              <a:buNone/>
            </a:pPr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Magyarország és Németország </a:t>
            </a:r>
          </a:p>
          <a:p>
            <a:pPr marL="152400" indent="0">
              <a:buFont typeface="Nunito Light"/>
              <a:buNone/>
            </a:pPr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összehasonlított indexe (35. old., 18. ábra)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E9C7311C-A841-8A29-7FDD-69A7907407CB}"/>
              </a:ext>
            </a:extLst>
          </p:cNvPr>
          <p:cNvSpPr txBox="1"/>
          <p:nvPr/>
        </p:nvSpPr>
        <p:spPr>
          <a:xfrm>
            <a:off x="296917" y="1793048"/>
            <a:ext cx="610125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Tendencia: </a:t>
            </a:r>
            <a:r>
              <a:rPr lang="hu-HU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Mindkét</a:t>
            </a: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ország esetében enyhén </a:t>
            </a:r>
            <a:r>
              <a:rPr lang="hu-HU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emelkedő</a:t>
            </a: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tendencia</a:t>
            </a: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figyelhető meg, azonban Magyarország </a:t>
            </a:r>
            <a:r>
              <a:rPr lang="hu-HU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divattudatossági indexe </a:t>
            </a: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évről évre </a:t>
            </a:r>
            <a:r>
              <a:rPr lang="hu-HU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nagyobb</a:t>
            </a:r>
            <a:r>
              <a:rPr lang="hu-HU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mértékben növekszik.</a:t>
            </a:r>
          </a:p>
          <a:p>
            <a:endParaRPr lang="hu-HU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Különbség: A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különbség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2026-ban 38,24 pont, és 2028-ra ez már 42,99 pontra nő, tehát a rés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fokozatosan bővül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Következtetés: Ha a trendek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így folytatódnak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Magyarország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divattudatosságban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egyre jobban elhúz Németország előtt a </a:t>
            </a:r>
            <a:r>
              <a:rPr lang="hu-H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következő években</a:t>
            </a:r>
            <a:r>
              <a:rPr lang="hu-H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C663BD99-F14C-965A-4F40-75EDDE71DC76}"/>
              </a:ext>
            </a:extLst>
          </p:cNvPr>
          <p:cNvSpPr txBox="1"/>
          <p:nvPr/>
        </p:nvSpPr>
        <p:spPr>
          <a:xfrm>
            <a:off x="11268272" y="143323"/>
            <a:ext cx="5501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9/15</a:t>
            </a:r>
          </a:p>
        </p:txBody>
      </p:sp>
    </p:spTree>
    <p:extLst>
      <p:ext uri="{BB962C8B-B14F-4D97-AF65-F5344CB8AC3E}">
        <p14:creationId xmlns:p14="http://schemas.microsoft.com/office/powerpoint/2010/main" val="325732257"/>
      </p:ext>
    </p:extLst>
  </p:cSld>
  <p:clrMapOvr>
    <a:masterClrMapping/>
  </p:clrMapOvr>
</p:sld>
</file>

<file path=ppt/theme/theme1.xml><?xml version="1.0" encoding="utf-8"?>
<a:theme xmlns:a="http://schemas.openxmlformats.org/drawingml/2006/main" name="Galé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TM10001114[[fn=Galéria]]</Template>
  <TotalTime>786</TotalTime>
  <Words>1052</Words>
  <Application>Microsoft Office PowerPoint</Application>
  <PresentationFormat>Szélesvásznú</PresentationFormat>
  <Paragraphs>161</Paragraphs>
  <Slides>15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Nunito Light</vt:lpstr>
      <vt:lpstr>Rockwell</vt:lpstr>
      <vt:lpstr>Times New Roman</vt:lpstr>
      <vt:lpstr>Galéria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Barna Poszmik</dc:creator>
  <cp:lastModifiedBy>Lttd</cp:lastModifiedBy>
  <cp:revision>1</cp:revision>
  <dcterms:created xsi:type="dcterms:W3CDTF">2025-06-09T10:49:00Z</dcterms:created>
  <dcterms:modified xsi:type="dcterms:W3CDTF">2025-06-10T17:27:22Z</dcterms:modified>
</cp:coreProperties>
</file>