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Override PartName="/customXml/itemProps604.xml" ContentType="application/vnd.openxmlformats-officedocument.customXmlProperties+xml"/>
  <Override PartName="/customXml/itemProps605.xml" ContentType="application/vnd.openxmlformats-officedocument.customXmlProperties+xml"/>
  <Override PartName="/customXml/itemProps606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7" r:id="rId3"/>
    <p:sldMasterId id="2147483679" r:id="rId4"/>
    <p:sldMasterId id="2147483691" r:id="rId5"/>
    <p:sldMasterId id="2147483705" r:id="rId6"/>
  </p:sldMasterIdLst>
  <p:notesMasterIdLst>
    <p:notesMasterId r:id="rId8"/>
  </p:notesMasterIdLst>
  <p:handoutMasterIdLst>
    <p:handoutMasterId r:id="rId20"/>
  </p:handoutMasterIdLst>
  <p:sldIdLst>
    <p:sldId id="2448" r:id="rId7"/>
    <p:sldId id="2484" r:id="rId9"/>
    <p:sldId id="2462" r:id="rId10"/>
    <p:sldId id="2472" r:id="rId11"/>
    <p:sldId id="2466" r:id="rId12"/>
    <p:sldId id="260" r:id="rId13"/>
    <p:sldId id="2468" r:id="rId14"/>
    <p:sldId id="2469" r:id="rId15"/>
    <p:sldId id="2477" r:id="rId16"/>
    <p:sldId id="2483" r:id="rId17"/>
    <p:sldId id="2457" r:id="rId18"/>
    <p:sldId id="248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FB37D27-28C0-4857-88EB-08603556F043}">
          <p14:sldIdLst>
            <p14:sldId id="2448"/>
            <p14:sldId id="2484"/>
            <p14:sldId id="2462"/>
            <p14:sldId id="2472"/>
            <p14:sldId id="2466"/>
          </p14:sldIdLst>
        </p14:section>
        <p14:section name="Untitled Section" id="{8D90DE0B-ACCC-40E3-9A49-A886F45C12A5}">
          <p14:sldIdLst>
            <p14:sldId id="260"/>
            <p14:sldId id="2468"/>
            <p14:sldId id="2469"/>
            <p14:sldId id="2477"/>
            <p14:sldId id="2483"/>
          </p14:sldIdLst>
        </p14:section>
        <p14:section name="Untitled Section" id="{0308E290-BEF8-49C5-99C6-DE2C352797E3}">
          <p14:sldIdLst>
            <p14:sldId id="2457"/>
            <p14:sldId id="24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059" userDrawn="1">
          <p15:clr>
            <a:srgbClr val="A4A3A4"/>
          </p15:clr>
        </p15:guide>
        <p15:guide id="2" pos="3870" userDrawn="1">
          <p15:clr>
            <a:srgbClr val="A4A3A4"/>
          </p15:clr>
        </p15:guide>
        <p15:guide id="3" orient="horz" pos="142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01023B"/>
    <a:srgbClr val="2F3342"/>
    <a:srgbClr val="A53F52"/>
    <a:srgbClr val="2C2153"/>
    <a:srgbClr val="E99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033" autoAdjust="0"/>
  </p:normalViewPr>
  <p:slideViewPr>
    <p:cSldViewPr snapToGrid="0" showGuides="1">
      <p:cViewPr varScale="1">
        <p:scale>
          <a:sx n="78" d="100"/>
          <a:sy n="78" d="100"/>
        </p:scale>
        <p:origin x="878" y="91"/>
      </p:cViewPr>
      <p:guideLst>
        <p:guide orient="horz" pos="2059"/>
        <p:guide pos="3870"/>
        <p:guide orient="horz" pos="1426"/>
      </p:guideLst>
    </p:cSldViewPr>
  </p:slideViewPr>
  <p:outlineViewPr>
    <p:cViewPr>
      <p:scale>
        <a:sx n="33" d="100"/>
        <a:sy n="33" d="100"/>
      </p:scale>
      <p:origin x="0" y="-518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-8722"/>
    </p:cViewPr>
  </p:sorterViewPr>
  <p:notesViewPr>
    <p:cSldViewPr snapToGrid="0">
      <p:cViewPr varScale="1">
        <p:scale>
          <a:sx n="62" d="100"/>
          <a:sy n="62" d="100"/>
        </p:scale>
        <p:origin x="2371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6" Type="http://schemas.openxmlformats.org/officeDocument/2006/relationships/customXml" Target="../customXml/item3.xml"/><Relationship Id="rId25" Type="http://schemas.openxmlformats.org/officeDocument/2006/relationships/customXml" Target="../customXml/item2.xml"/><Relationship Id="rId24" Type="http://schemas.openxmlformats.org/officeDocument/2006/relationships/customXml" Target="../customXml/item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497A9A2-04D9-49F4-A323-43775074701C}" type="datetime1">
              <a:rPr lang="en-GB" smtClean="0"/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65AE8BC-2AB3-9E4C-9797-2A6F8A74C74E}" type="slidenum">
              <a:rPr lang="en-GB" smtClean="0"/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9AD85-B496-451C-A9B5-64589B09AB2F}" type="datetime1">
              <a:rPr lang="en-GB" smtClean="0"/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/>
              <a:t>Edit Master text styles</a:t>
            </a:r>
            <a:endParaRPr lang="en-GB" noProof="0"/>
          </a:p>
          <a:p>
            <a:pPr lvl="1" rtl="0"/>
            <a:r>
              <a:rPr lang="en-GB" noProof="0"/>
              <a:t>Second level</a:t>
            </a:r>
            <a:endParaRPr lang="en-GB" noProof="0"/>
          </a:p>
          <a:p>
            <a:pPr lvl="2" rtl="0"/>
            <a:r>
              <a:rPr lang="en-GB" noProof="0"/>
              <a:t>Third level</a:t>
            </a:r>
            <a:endParaRPr lang="en-GB" noProof="0"/>
          </a:p>
          <a:p>
            <a:pPr lvl="3" rtl="0"/>
            <a:r>
              <a:rPr lang="en-GB" noProof="0"/>
              <a:t>Fourth level</a:t>
            </a:r>
            <a:endParaRPr lang="en-GB" noProof="0"/>
          </a:p>
          <a:p>
            <a:pPr lvl="4" rtl="0"/>
            <a:r>
              <a:rPr lang="en-GB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28B34ED-4CDD-41C9-90F7-D768D5559A6F}" type="slidenum">
              <a:rPr lang="en-GB" noProof="0" smtClean="0"/>
            </a:fld>
            <a:endParaRPr lang="en-GB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28B34ED-4CDD-41C9-90F7-D768D5559A6F}" type="slidenum">
              <a:rPr lang="en-GB" smtClean="0"/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28B34ED-4CDD-41C9-90F7-D768D5559A6F}" type="slidenum">
              <a:rPr lang="en-GB" smtClean="0"/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28B34ED-4CDD-41C9-90F7-D768D5559A6F}" type="slidenum">
              <a:rPr lang="en-GB" smtClean="0"/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28B34ED-4CDD-41C9-90F7-D768D5559A6F}" type="slidenum">
              <a:rPr lang="en-GB" smtClean="0"/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28B34ED-4CDD-41C9-90F7-D768D5559A6F}" type="slidenum">
              <a:rPr lang="en-GB" smtClean="0"/>
            </a:fld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28B34ED-4CDD-41C9-90F7-D768D5559A6F}" type="slidenum">
              <a:rPr lang="en-GB" smtClean="0"/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2" Type="http://schemas.openxmlformats.org/officeDocument/2006/relationships/tags" Target="../tags/tag79.xml"/><Relationship Id="rId81" Type="http://schemas.openxmlformats.org/officeDocument/2006/relationships/tags" Target="../tags/tag78.xml"/><Relationship Id="rId80" Type="http://schemas.openxmlformats.org/officeDocument/2006/relationships/tags" Target="../tags/tag77.xml"/><Relationship Id="rId8" Type="http://schemas.openxmlformats.org/officeDocument/2006/relationships/tags" Target="../tags/tag7.xml"/><Relationship Id="rId79" Type="http://schemas.openxmlformats.org/officeDocument/2006/relationships/tags" Target="../tags/tag76.xml"/><Relationship Id="rId78" Type="http://schemas.openxmlformats.org/officeDocument/2006/relationships/tags" Target="../tags/tag75.xml"/><Relationship Id="rId77" Type="http://schemas.openxmlformats.org/officeDocument/2006/relationships/tags" Target="../tags/tag74.xml"/><Relationship Id="rId76" Type="http://schemas.openxmlformats.org/officeDocument/2006/relationships/tags" Target="../tags/tag73.xml"/><Relationship Id="rId75" Type="http://schemas.openxmlformats.org/officeDocument/2006/relationships/tags" Target="../tags/tag72.xml"/><Relationship Id="rId74" Type="http://schemas.openxmlformats.org/officeDocument/2006/relationships/tags" Target="../tags/tag71.xml"/><Relationship Id="rId73" Type="http://schemas.openxmlformats.org/officeDocument/2006/relationships/tags" Target="../tags/tag70.xml"/><Relationship Id="rId72" Type="http://schemas.openxmlformats.org/officeDocument/2006/relationships/tags" Target="../tags/tag69.xml"/><Relationship Id="rId71" Type="http://schemas.openxmlformats.org/officeDocument/2006/relationships/tags" Target="../tags/tag68.xml"/><Relationship Id="rId70" Type="http://schemas.openxmlformats.org/officeDocument/2006/relationships/image" Target="../media/image3.svg"/><Relationship Id="rId7" Type="http://schemas.openxmlformats.org/officeDocument/2006/relationships/tags" Target="../tags/tag6.xml"/><Relationship Id="rId69" Type="http://schemas.openxmlformats.org/officeDocument/2006/relationships/image" Target="../media/image2.png"/><Relationship Id="rId68" Type="http://schemas.openxmlformats.org/officeDocument/2006/relationships/tags" Target="../tags/tag67.xml"/><Relationship Id="rId67" Type="http://schemas.openxmlformats.org/officeDocument/2006/relationships/tags" Target="../tags/tag66.xml"/><Relationship Id="rId66" Type="http://schemas.openxmlformats.org/officeDocument/2006/relationships/tags" Target="../tags/tag65.xml"/><Relationship Id="rId65" Type="http://schemas.openxmlformats.org/officeDocument/2006/relationships/tags" Target="../tags/tag64.xml"/><Relationship Id="rId64" Type="http://schemas.openxmlformats.org/officeDocument/2006/relationships/tags" Target="../tags/tag63.xml"/><Relationship Id="rId63" Type="http://schemas.openxmlformats.org/officeDocument/2006/relationships/tags" Target="../tags/tag62.xml"/><Relationship Id="rId62" Type="http://schemas.openxmlformats.org/officeDocument/2006/relationships/tags" Target="../tags/tag61.xml"/><Relationship Id="rId61" Type="http://schemas.openxmlformats.org/officeDocument/2006/relationships/tags" Target="../tags/tag60.xml"/><Relationship Id="rId60" Type="http://schemas.openxmlformats.org/officeDocument/2006/relationships/tags" Target="../tags/tag59.xml"/><Relationship Id="rId6" Type="http://schemas.openxmlformats.org/officeDocument/2006/relationships/tags" Target="../tags/tag5.xml"/><Relationship Id="rId59" Type="http://schemas.openxmlformats.org/officeDocument/2006/relationships/tags" Target="../tags/tag58.xml"/><Relationship Id="rId58" Type="http://schemas.openxmlformats.org/officeDocument/2006/relationships/tags" Target="../tags/tag57.xml"/><Relationship Id="rId57" Type="http://schemas.openxmlformats.org/officeDocument/2006/relationships/tags" Target="../tags/tag56.xml"/><Relationship Id="rId56" Type="http://schemas.openxmlformats.org/officeDocument/2006/relationships/tags" Target="../tags/tag55.xml"/><Relationship Id="rId55" Type="http://schemas.openxmlformats.org/officeDocument/2006/relationships/tags" Target="../tags/tag54.xml"/><Relationship Id="rId54" Type="http://schemas.openxmlformats.org/officeDocument/2006/relationships/tags" Target="../tags/tag53.xml"/><Relationship Id="rId53" Type="http://schemas.openxmlformats.org/officeDocument/2006/relationships/tags" Target="../tags/tag52.xml"/><Relationship Id="rId52" Type="http://schemas.openxmlformats.org/officeDocument/2006/relationships/tags" Target="../tags/tag51.xml"/><Relationship Id="rId51" Type="http://schemas.openxmlformats.org/officeDocument/2006/relationships/tags" Target="../tags/tag50.xml"/><Relationship Id="rId50" Type="http://schemas.openxmlformats.org/officeDocument/2006/relationships/tags" Target="../tags/tag49.xml"/><Relationship Id="rId5" Type="http://schemas.openxmlformats.org/officeDocument/2006/relationships/tags" Target="../tags/tag4.xml"/><Relationship Id="rId49" Type="http://schemas.openxmlformats.org/officeDocument/2006/relationships/tags" Target="../tags/tag48.xml"/><Relationship Id="rId48" Type="http://schemas.openxmlformats.org/officeDocument/2006/relationships/tags" Target="../tags/tag47.xml"/><Relationship Id="rId47" Type="http://schemas.openxmlformats.org/officeDocument/2006/relationships/tags" Target="../tags/tag46.xml"/><Relationship Id="rId46" Type="http://schemas.openxmlformats.org/officeDocument/2006/relationships/tags" Target="../tags/tag45.xml"/><Relationship Id="rId45" Type="http://schemas.openxmlformats.org/officeDocument/2006/relationships/tags" Target="../tags/tag44.xml"/><Relationship Id="rId44" Type="http://schemas.openxmlformats.org/officeDocument/2006/relationships/tags" Target="../tags/tag43.xml"/><Relationship Id="rId43" Type="http://schemas.openxmlformats.org/officeDocument/2006/relationships/tags" Target="../tags/tag42.xml"/><Relationship Id="rId42" Type="http://schemas.openxmlformats.org/officeDocument/2006/relationships/tags" Target="../tags/tag41.xml"/><Relationship Id="rId41" Type="http://schemas.openxmlformats.org/officeDocument/2006/relationships/tags" Target="../tags/tag40.xml"/><Relationship Id="rId40" Type="http://schemas.openxmlformats.org/officeDocument/2006/relationships/tags" Target="../tags/tag39.xml"/><Relationship Id="rId4" Type="http://schemas.openxmlformats.org/officeDocument/2006/relationships/tags" Target="../tags/tag3.xml"/><Relationship Id="rId39" Type="http://schemas.openxmlformats.org/officeDocument/2006/relationships/tags" Target="../tags/tag38.xml"/><Relationship Id="rId38" Type="http://schemas.openxmlformats.org/officeDocument/2006/relationships/tags" Target="../tags/tag37.xml"/><Relationship Id="rId37" Type="http://schemas.openxmlformats.org/officeDocument/2006/relationships/tags" Target="../tags/tag36.xml"/><Relationship Id="rId36" Type="http://schemas.openxmlformats.org/officeDocument/2006/relationships/tags" Target="../tags/tag35.xml"/><Relationship Id="rId35" Type="http://schemas.openxmlformats.org/officeDocument/2006/relationships/tags" Target="../tags/tag34.xml"/><Relationship Id="rId34" Type="http://schemas.openxmlformats.org/officeDocument/2006/relationships/tags" Target="../tags/tag33.xml"/><Relationship Id="rId33" Type="http://schemas.openxmlformats.org/officeDocument/2006/relationships/tags" Target="../tags/tag32.xml"/><Relationship Id="rId32" Type="http://schemas.openxmlformats.org/officeDocument/2006/relationships/tags" Target="../tags/tag31.xml"/><Relationship Id="rId31" Type="http://schemas.openxmlformats.org/officeDocument/2006/relationships/tags" Target="../tags/tag30.xml"/><Relationship Id="rId30" Type="http://schemas.openxmlformats.org/officeDocument/2006/relationships/tags" Target="../tags/tag29.xml"/><Relationship Id="rId3" Type="http://schemas.openxmlformats.org/officeDocument/2006/relationships/tags" Target="../tags/tag2.xml"/><Relationship Id="rId29" Type="http://schemas.openxmlformats.org/officeDocument/2006/relationships/tags" Target="../tags/tag28.xml"/><Relationship Id="rId28" Type="http://schemas.openxmlformats.org/officeDocument/2006/relationships/tags" Target="../tags/tag27.xml"/><Relationship Id="rId27" Type="http://schemas.openxmlformats.org/officeDocument/2006/relationships/tags" Target="../tags/tag26.xml"/><Relationship Id="rId26" Type="http://schemas.openxmlformats.org/officeDocument/2006/relationships/tags" Target="../tags/tag25.xml"/><Relationship Id="rId25" Type="http://schemas.openxmlformats.org/officeDocument/2006/relationships/tags" Target="../tags/tag24.xml"/><Relationship Id="rId24" Type="http://schemas.openxmlformats.org/officeDocument/2006/relationships/tags" Target="../tags/tag23.xml"/><Relationship Id="rId23" Type="http://schemas.openxmlformats.org/officeDocument/2006/relationships/tags" Target="../tags/tag22.xml"/><Relationship Id="rId22" Type="http://schemas.openxmlformats.org/officeDocument/2006/relationships/tags" Target="../tags/tag21.xml"/><Relationship Id="rId21" Type="http://schemas.openxmlformats.org/officeDocument/2006/relationships/tags" Target="../tags/tag20.xml"/><Relationship Id="rId20" Type="http://schemas.openxmlformats.org/officeDocument/2006/relationships/tags" Target="../tags/tag19.xml"/><Relationship Id="rId2" Type="http://schemas.openxmlformats.org/officeDocument/2006/relationships/tags" Target="../tags/tag1.xml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92.xml"/><Relationship Id="rId8" Type="http://schemas.openxmlformats.org/officeDocument/2006/relationships/tags" Target="../tags/tag91.xml"/><Relationship Id="rId7" Type="http://schemas.openxmlformats.org/officeDocument/2006/relationships/tags" Target="../tags/tag90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1" Type="http://schemas.openxmlformats.org/officeDocument/2006/relationships/tags" Target="../tags/tag94.xml"/><Relationship Id="rId10" Type="http://schemas.openxmlformats.org/officeDocument/2006/relationships/tags" Target="../tags/tag93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02.xml"/><Relationship Id="rId8" Type="http://schemas.openxmlformats.org/officeDocument/2006/relationships/tags" Target="../tags/tag101.xml"/><Relationship Id="rId76" Type="http://schemas.openxmlformats.org/officeDocument/2006/relationships/tags" Target="../tags/tag169.xml"/><Relationship Id="rId75" Type="http://schemas.openxmlformats.org/officeDocument/2006/relationships/tags" Target="../tags/tag168.xml"/><Relationship Id="rId74" Type="http://schemas.openxmlformats.org/officeDocument/2006/relationships/tags" Target="../tags/tag167.xml"/><Relationship Id="rId73" Type="http://schemas.openxmlformats.org/officeDocument/2006/relationships/tags" Target="../tags/tag166.xml"/><Relationship Id="rId72" Type="http://schemas.openxmlformats.org/officeDocument/2006/relationships/tags" Target="../tags/tag165.xml"/><Relationship Id="rId71" Type="http://schemas.openxmlformats.org/officeDocument/2006/relationships/tags" Target="../tags/tag164.xml"/><Relationship Id="rId70" Type="http://schemas.openxmlformats.org/officeDocument/2006/relationships/tags" Target="../tags/tag163.xml"/><Relationship Id="rId7" Type="http://schemas.openxmlformats.org/officeDocument/2006/relationships/tags" Target="../tags/tag100.xml"/><Relationship Id="rId69" Type="http://schemas.openxmlformats.org/officeDocument/2006/relationships/tags" Target="../tags/tag162.xml"/><Relationship Id="rId68" Type="http://schemas.openxmlformats.org/officeDocument/2006/relationships/tags" Target="../tags/tag161.xml"/><Relationship Id="rId67" Type="http://schemas.openxmlformats.org/officeDocument/2006/relationships/tags" Target="../tags/tag160.xml"/><Relationship Id="rId66" Type="http://schemas.openxmlformats.org/officeDocument/2006/relationships/tags" Target="../tags/tag159.xml"/><Relationship Id="rId65" Type="http://schemas.openxmlformats.org/officeDocument/2006/relationships/tags" Target="../tags/tag158.xml"/><Relationship Id="rId64" Type="http://schemas.openxmlformats.org/officeDocument/2006/relationships/tags" Target="../tags/tag157.xml"/><Relationship Id="rId63" Type="http://schemas.openxmlformats.org/officeDocument/2006/relationships/tags" Target="../tags/tag156.xml"/><Relationship Id="rId62" Type="http://schemas.openxmlformats.org/officeDocument/2006/relationships/tags" Target="../tags/tag155.xml"/><Relationship Id="rId61" Type="http://schemas.openxmlformats.org/officeDocument/2006/relationships/tags" Target="../tags/tag154.xml"/><Relationship Id="rId60" Type="http://schemas.openxmlformats.org/officeDocument/2006/relationships/tags" Target="../tags/tag153.xml"/><Relationship Id="rId6" Type="http://schemas.openxmlformats.org/officeDocument/2006/relationships/tags" Target="../tags/tag99.xml"/><Relationship Id="rId59" Type="http://schemas.openxmlformats.org/officeDocument/2006/relationships/tags" Target="../tags/tag152.xml"/><Relationship Id="rId58" Type="http://schemas.openxmlformats.org/officeDocument/2006/relationships/tags" Target="../tags/tag151.xml"/><Relationship Id="rId57" Type="http://schemas.openxmlformats.org/officeDocument/2006/relationships/tags" Target="../tags/tag150.xml"/><Relationship Id="rId56" Type="http://schemas.openxmlformats.org/officeDocument/2006/relationships/tags" Target="../tags/tag149.xml"/><Relationship Id="rId55" Type="http://schemas.openxmlformats.org/officeDocument/2006/relationships/tags" Target="../tags/tag148.xml"/><Relationship Id="rId54" Type="http://schemas.openxmlformats.org/officeDocument/2006/relationships/tags" Target="../tags/tag147.xml"/><Relationship Id="rId53" Type="http://schemas.openxmlformats.org/officeDocument/2006/relationships/tags" Target="../tags/tag146.xml"/><Relationship Id="rId52" Type="http://schemas.openxmlformats.org/officeDocument/2006/relationships/tags" Target="../tags/tag145.xml"/><Relationship Id="rId51" Type="http://schemas.openxmlformats.org/officeDocument/2006/relationships/tags" Target="../tags/tag144.xml"/><Relationship Id="rId50" Type="http://schemas.openxmlformats.org/officeDocument/2006/relationships/tags" Target="../tags/tag143.xml"/><Relationship Id="rId5" Type="http://schemas.openxmlformats.org/officeDocument/2006/relationships/tags" Target="../tags/tag98.xml"/><Relationship Id="rId49" Type="http://schemas.openxmlformats.org/officeDocument/2006/relationships/tags" Target="../tags/tag142.xml"/><Relationship Id="rId48" Type="http://schemas.openxmlformats.org/officeDocument/2006/relationships/tags" Target="../tags/tag141.xml"/><Relationship Id="rId47" Type="http://schemas.openxmlformats.org/officeDocument/2006/relationships/tags" Target="../tags/tag140.xml"/><Relationship Id="rId46" Type="http://schemas.openxmlformats.org/officeDocument/2006/relationships/tags" Target="../tags/tag139.xml"/><Relationship Id="rId45" Type="http://schemas.openxmlformats.org/officeDocument/2006/relationships/tags" Target="../tags/tag138.xml"/><Relationship Id="rId44" Type="http://schemas.openxmlformats.org/officeDocument/2006/relationships/tags" Target="../tags/tag137.xml"/><Relationship Id="rId43" Type="http://schemas.openxmlformats.org/officeDocument/2006/relationships/tags" Target="../tags/tag136.xml"/><Relationship Id="rId42" Type="http://schemas.openxmlformats.org/officeDocument/2006/relationships/tags" Target="../tags/tag135.xml"/><Relationship Id="rId41" Type="http://schemas.openxmlformats.org/officeDocument/2006/relationships/tags" Target="../tags/tag134.xml"/><Relationship Id="rId40" Type="http://schemas.openxmlformats.org/officeDocument/2006/relationships/tags" Target="../tags/tag133.xml"/><Relationship Id="rId4" Type="http://schemas.openxmlformats.org/officeDocument/2006/relationships/tags" Target="../tags/tag97.xml"/><Relationship Id="rId39" Type="http://schemas.openxmlformats.org/officeDocument/2006/relationships/tags" Target="../tags/tag132.xml"/><Relationship Id="rId38" Type="http://schemas.openxmlformats.org/officeDocument/2006/relationships/tags" Target="../tags/tag131.xml"/><Relationship Id="rId37" Type="http://schemas.openxmlformats.org/officeDocument/2006/relationships/tags" Target="../tags/tag130.xml"/><Relationship Id="rId36" Type="http://schemas.openxmlformats.org/officeDocument/2006/relationships/tags" Target="../tags/tag129.xml"/><Relationship Id="rId35" Type="http://schemas.openxmlformats.org/officeDocument/2006/relationships/tags" Target="../tags/tag128.xml"/><Relationship Id="rId34" Type="http://schemas.openxmlformats.org/officeDocument/2006/relationships/tags" Target="../tags/tag127.xml"/><Relationship Id="rId33" Type="http://schemas.openxmlformats.org/officeDocument/2006/relationships/tags" Target="../tags/tag126.xml"/><Relationship Id="rId32" Type="http://schemas.openxmlformats.org/officeDocument/2006/relationships/tags" Target="../tags/tag125.xml"/><Relationship Id="rId31" Type="http://schemas.openxmlformats.org/officeDocument/2006/relationships/tags" Target="../tags/tag124.xml"/><Relationship Id="rId30" Type="http://schemas.openxmlformats.org/officeDocument/2006/relationships/tags" Target="../tags/tag123.xml"/><Relationship Id="rId3" Type="http://schemas.openxmlformats.org/officeDocument/2006/relationships/tags" Target="../tags/tag96.xml"/><Relationship Id="rId29" Type="http://schemas.openxmlformats.org/officeDocument/2006/relationships/tags" Target="../tags/tag122.xml"/><Relationship Id="rId28" Type="http://schemas.openxmlformats.org/officeDocument/2006/relationships/tags" Target="../tags/tag121.xml"/><Relationship Id="rId27" Type="http://schemas.openxmlformats.org/officeDocument/2006/relationships/tags" Target="../tags/tag120.xml"/><Relationship Id="rId26" Type="http://schemas.openxmlformats.org/officeDocument/2006/relationships/tags" Target="../tags/tag119.xml"/><Relationship Id="rId25" Type="http://schemas.openxmlformats.org/officeDocument/2006/relationships/tags" Target="../tags/tag118.xml"/><Relationship Id="rId24" Type="http://schemas.openxmlformats.org/officeDocument/2006/relationships/tags" Target="../tags/tag117.xml"/><Relationship Id="rId23" Type="http://schemas.openxmlformats.org/officeDocument/2006/relationships/tags" Target="../tags/tag116.xml"/><Relationship Id="rId22" Type="http://schemas.openxmlformats.org/officeDocument/2006/relationships/tags" Target="../tags/tag115.xml"/><Relationship Id="rId21" Type="http://schemas.openxmlformats.org/officeDocument/2006/relationships/tags" Target="../tags/tag114.xml"/><Relationship Id="rId20" Type="http://schemas.openxmlformats.org/officeDocument/2006/relationships/tags" Target="../tags/tag113.xml"/><Relationship Id="rId2" Type="http://schemas.openxmlformats.org/officeDocument/2006/relationships/tags" Target="../tags/tag95.xml"/><Relationship Id="rId19" Type="http://schemas.openxmlformats.org/officeDocument/2006/relationships/tags" Target="../tags/tag112.xml"/><Relationship Id="rId18" Type="http://schemas.openxmlformats.org/officeDocument/2006/relationships/tags" Target="../tags/tag111.xml"/><Relationship Id="rId17" Type="http://schemas.openxmlformats.org/officeDocument/2006/relationships/tags" Target="../tags/tag110.xml"/><Relationship Id="rId16" Type="http://schemas.openxmlformats.org/officeDocument/2006/relationships/tags" Target="../tags/tag109.xml"/><Relationship Id="rId15" Type="http://schemas.openxmlformats.org/officeDocument/2006/relationships/tags" Target="../tags/tag108.xml"/><Relationship Id="rId14" Type="http://schemas.openxmlformats.org/officeDocument/2006/relationships/tags" Target="../tags/tag107.xml"/><Relationship Id="rId13" Type="http://schemas.openxmlformats.org/officeDocument/2006/relationships/tags" Target="../tags/tag106.xml"/><Relationship Id="rId12" Type="http://schemas.openxmlformats.org/officeDocument/2006/relationships/tags" Target="../tags/tag105.xml"/><Relationship Id="rId11" Type="http://schemas.openxmlformats.org/officeDocument/2006/relationships/tags" Target="../tags/tag104.xml"/><Relationship Id="rId10" Type="http://schemas.openxmlformats.org/officeDocument/2006/relationships/tags" Target="../tags/tag103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7" Type="http://schemas.openxmlformats.org/officeDocument/2006/relationships/tags" Target="../tags/tag175.xml"/><Relationship Id="rId6" Type="http://schemas.openxmlformats.org/officeDocument/2006/relationships/tags" Target="../tags/tag174.xml"/><Relationship Id="rId5" Type="http://schemas.openxmlformats.org/officeDocument/2006/relationships/tags" Target="../tags/tag173.xml"/><Relationship Id="rId4" Type="http://schemas.openxmlformats.org/officeDocument/2006/relationships/tags" Target="../tags/tag172.xml"/><Relationship Id="rId3" Type="http://schemas.openxmlformats.org/officeDocument/2006/relationships/tags" Target="../tags/tag171.xml"/><Relationship Id="rId2" Type="http://schemas.openxmlformats.org/officeDocument/2006/relationships/tags" Target="../tags/tag170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183.xml"/><Relationship Id="rId8" Type="http://schemas.openxmlformats.org/officeDocument/2006/relationships/tags" Target="../tags/tag182.xml"/><Relationship Id="rId7" Type="http://schemas.openxmlformats.org/officeDocument/2006/relationships/tags" Target="../tags/tag181.xml"/><Relationship Id="rId6" Type="http://schemas.openxmlformats.org/officeDocument/2006/relationships/tags" Target="../tags/tag180.xml"/><Relationship Id="rId5" Type="http://schemas.openxmlformats.org/officeDocument/2006/relationships/tags" Target="../tags/tag179.xml"/><Relationship Id="rId4" Type="http://schemas.openxmlformats.org/officeDocument/2006/relationships/tags" Target="../tags/tag178.xml"/><Relationship Id="rId3" Type="http://schemas.openxmlformats.org/officeDocument/2006/relationships/tags" Target="../tags/tag177.xml"/><Relationship Id="rId2" Type="http://schemas.openxmlformats.org/officeDocument/2006/relationships/tags" Target="../tags/tag176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5" Type="http://schemas.openxmlformats.org/officeDocument/2006/relationships/tags" Target="../tags/tag187.xml"/><Relationship Id="rId4" Type="http://schemas.openxmlformats.org/officeDocument/2006/relationships/tags" Target="../tags/tag186.xml"/><Relationship Id="rId3" Type="http://schemas.openxmlformats.org/officeDocument/2006/relationships/tags" Target="../tags/tag185.xml"/><Relationship Id="rId2" Type="http://schemas.openxmlformats.org/officeDocument/2006/relationships/tags" Target="../tags/tag184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4" Type="http://schemas.openxmlformats.org/officeDocument/2006/relationships/tags" Target="../tags/tag190.xml"/><Relationship Id="rId3" Type="http://schemas.openxmlformats.org/officeDocument/2006/relationships/tags" Target="../tags/tag189.xml"/><Relationship Id="rId2" Type="http://schemas.openxmlformats.org/officeDocument/2006/relationships/tags" Target="../tags/tag188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5" Type="http://schemas.openxmlformats.org/officeDocument/2006/relationships/tags" Target="../tags/tag194.xml"/><Relationship Id="rId4" Type="http://schemas.openxmlformats.org/officeDocument/2006/relationships/tags" Target="../tags/tag193.xml"/><Relationship Id="rId3" Type="http://schemas.openxmlformats.org/officeDocument/2006/relationships/tags" Target="../tags/tag192.xml"/><Relationship Id="rId2" Type="http://schemas.openxmlformats.org/officeDocument/2006/relationships/tags" Target="../tags/tag191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6" Type="http://schemas.openxmlformats.org/officeDocument/2006/relationships/tags" Target="../tags/tag199.xml"/><Relationship Id="rId5" Type="http://schemas.openxmlformats.org/officeDocument/2006/relationships/tags" Target="../tags/tag198.xml"/><Relationship Id="rId4" Type="http://schemas.openxmlformats.org/officeDocument/2006/relationships/tags" Target="../tags/tag197.xml"/><Relationship Id="rId3" Type="http://schemas.openxmlformats.org/officeDocument/2006/relationships/tags" Target="../tags/tag196.xml"/><Relationship Id="rId2" Type="http://schemas.openxmlformats.org/officeDocument/2006/relationships/tags" Target="../tags/tag195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207.xml"/><Relationship Id="rId8" Type="http://schemas.openxmlformats.org/officeDocument/2006/relationships/tags" Target="../tags/tag206.xml"/><Relationship Id="rId7" Type="http://schemas.openxmlformats.org/officeDocument/2006/relationships/tags" Target="../tags/tag205.xml"/><Relationship Id="rId68" Type="http://schemas.openxmlformats.org/officeDocument/2006/relationships/tags" Target="../tags/tag266.xml"/><Relationship Id="rId67" Type="http://schemas.openxmlformats.org/officeDocument/2006/relationships/tags" Target="../tags/tag265.xml"/><Relationship Id="rId66" Type="http://schemas.openxmlformats.org/officeDocument/2006/relationships/tags" Target="../tags/tag264.xml"/><Relationship Id="rId65" Type="http://schemas.openxmlformats.org/officeDocument/2006/relationships/tags" Target="../tags/tag263.xml"/><Relationship Id="rId64" Type="http://schemas.openxmlformats.org/officeDocument/2006/relationships/tags" Target="../tags/tag262.xml"/><Relationship Id="rId63" Type="http://schemas.openxmlformats.org/officeDocument/2006/relationships/tags" Target="../tags/tag261.xml"/><Relationship Id="rId62" Type="http://schemas.openxmlformats.org/officeDocument/2006/relationships/tags" Target="../tags/tag260.xml"/><Relationship Id="rId61" Type="http://schemas.openxmlformats.org/officeDocument/2006/relationships/tags" Target="../tags/tag259.xml"/><Relationship Id="rId60" Type="http://schemas.openxmlformats.org/officeDocument/2006/relationships/tags" Target="../tags/tag258.xml"/><Relationship Id="rId6" Type="http://schemas.openxmlformats.org/officeDocument/2006/relationships/tags" Target="../tags/tag204.xml"/><Relationship Id="rId59" Type="http://schemas.openxmlformats.org/officeDocument/2006/relationships/tags" Target="../tags/tag257.xml"/><Relationship Id="rId58" Type="http://schemas.openxmlformats.org/officeDocument/2006/relationships/tags" Target="../tags/tag256.xml"/><Relationship Id="rId57" Type="http://schemas.openxmlformats.org/officeDocument/2006/relationships/tags" Target="../tags/tag255.xml"/><Relationship Id="rId56" Type="http://schemas.openxmlformats.org/officeDocument/2006/relationships/tags" Target="../tags/tag254.xml"/><Relationship Id="rId55" Type="http://schemas.openxmlformats.org/officeDocument/2006/relationships/tags" Target="../tags/tag253.xml"/><Relationship Id="rId54" Type="http://schemas.openxmlformats.org/officeDocument/2006/relationships/tags" Target="../tags/tag252.xml"/><Relationship Id="rId53" Type="http://schemas.openxmlformats.org/officeDocument/2006/relationships/tags" Target="../tags/tag251.xml"/><Relationship Id="rId52" Type="http://schemas.openxmlformats.org/officeDocument/2006/relationships/tags" Target="../tags/tag250.xml"/><Relationship Id="rId51" Type="http://schemas.openxmlformats.org/officeDocument/2006/relationships/tags" Target="../tags/tag249.xml"/><Relationship Id="rId50" Type="http://schemas.openxmlformats.org/officeDocument/2006/relationships/tags" Target="../tags/tag248.xml"/><Relationship Id="rId5" Type="http://schemas.openxmlformats.org/officeDocument/2006/relationships/tags" Target="../tags/tag203.xml"/><Relationship Id="rId49" Type="http://schemas.openxmlformats.org/officeDocument/2006/relationships/tags" Target="../tags/tag247.xml"/><Relationship Id="rId48" Type="http://schemas.openxmlformats.org/officeDocument/2006/relationships/tags" Target="../tags/tag246.xml"/><Relationship Id="rId47" Type="http://schemas.openxmlformats.org/officeDocument/2006/relationships/tags" Target="../tags/tag245.xml"/><Relationship Id="rId46" Type="http://schemas.openxmlformats.org/officeDocument/2006/relationships/tags" Target="../tags/tag244.xml"/><Relationship Id="rId45" Type="http://schemas.openxmlformats.org/officeDocument/2006/relationships/tags" Target="../tags/tag243.xml"/><Relationship Id="rId44" Type="http://schemas.openxmlformats.org/officeDocument/2006/relationships/tags" Target="../tags/tag242.xml"/><Relationship Id="rId43" Type="http://schemas.openxmlformats.org/officeDocument/2006/relationships/tags" Target="../tags/tag241.xml"/><Relationship Id="rId42" Type="http://schemas.openxmlformats.org/officeDocument/2006/relationships/tags" Target="../tags/tag240.xml"/><Relationship Id="rId41" Type="http://schemas.openxmlformats.org/officeDocument/2006/relationships/tags" Target="../tags/tag239.xml"/><Relationship Id="rId40" Type="http://schemas.openxmlformats.org/officeDocument/2006/relationships/tags" Target="../tags/tag238.xml"/><Relationship Id="rId4" Type="http://schemas.openxmlformats.org/officeDocument/2006/relationships/tags" Target="../tags/tag202.xml"/><Relationship Id="rId39" Type="http://schemas.openxmlformats.org/officeDocument/2006/relationships/tags" Target="../tags/tag237.xml"/><Relationship Id="rId38" Type="http://schemas.openxmlformats.org/officeDocument/2006/relationships/tags" Target="../tags/tag236.xml"/><Relationship Id="rId37" Type="http://schemas.openxmlformats.org/officeDocument/2006/relationships/tags" Target="../tags/tag235.xml"/><Relationship Id="rId36" Type="http://schemas.openxmlformats.org/officeDocument/2006/relationships/tags" Target="../tags/tag234.xml"/><Relationship Id="rId35" Type="http://schemas.openxmlformats.org/officeDocument/2006/relationships/tags" Target="../tags/tag233.xml"/><Relationship Id="rId34" Type="http://schemas.openxmlformats.org/officeDocument/2006/relationships/tags" Target="../tags/tag232.xml"/><Relationship Id="rId33" Type="http://schemas.openxmlformats.org/officeDocument/2006/relationships/tags" Target="../tags/tag231.xml"/><Relationship Id="rId32" Type="http://schemas.openxmlformats.org/officeDocument/2006/relationships/tags" Target="../tags/tag230.xml"/><Relationship Id="rId31" Type="http://schemas.openxmlformats.org/officeDocument/2006/relationships/tags" Target="../tags/tag229.xml"/><Relationship Id="rId30" Type="http://schemas.openxmlformats.org/officeDocument/2006/relationships/tags" Target="../tags/tag228.xml"/><Relationship Id="rId3" Type="http://schemas.openxmlformats.org/officeDocument/2006/relationships/tags" Target="../tags/tag201.xml"/><Relationship Id="rId29" Type="http://schemas.openxmlformats.org/officeDocument/2006/relationships/tags" Target="../tags/tag227.xml"/><Relationship Id="rId28" Type="http://schemas.openxmlformats.org/officeDocument/2006/relationships/tags" Target="../tags/tag226.xml"/><Relationship Id="rId27" Type="http://schemas.openxmlformats.org/officeDocument/2006/relationships/tags" Target="../tags/tag225.xml"/><Relationship Id="rId26" Type="http://schemas.openxmlformats.org/officeDocument/2006/relationships/tags" Target="../tags/tag224.xml"/><Relationship Id="rId25" Type="http://schemas.openxmlformats.org/officeDocument/2006/relationships/tags" Target="../tags/tag223.xml"/><Relationship Id="rId24" Type="http://schemas.openxmlformats.org/officeDocument/2006/relationships/tags" Target="../tags/tag222.xml"/><Relationship Id="rId23" Type="http://schemas.openxmlformats.org/officeDocument/2006/relationships/tags" Target="../tags/tag221.xml"/><Relationship Id="rId22" Type="http://schemas.openxmlformats.org/officeDocument/2006/relationships/tags" Target="../tags/tag220.xml"/><Relationship Id="rId21" Type="http://schemas.openxmlformats.org/officeDocument/2006/relationships/tags" Target="../tags/tag219.xml"/><Relationship Id="rId20" Type="http://schemas.openxmlformats.org/officeDocument/2006/relationships/tags" Target="../tags/tag218.xml"/><Relationship Id="rId2" Type="http://schemas.openxmlformats.org/officeDocument/2006/relationships/tags" Target="../tags/tag200.xml"/><Relationship Id="rId19" Type="http://schemas.openxmlformats.org/officeDocument/2006/relationships/tags" Target="../tags/tag217.xml"/><Relationship Id="rId18" Type="http://schemas.openxmlformats.org/officeDocument/2006/relationships/tags" Target="../tags/tag216.xml"/><Relationship Id="rId17" Type="http://schemas.openxmlformats.org/officeDocument/2006/relationships/tags" Target="../tags/tag215.xml"/><Relationship Id="rId16" Type="http://schemas.openxmlformats.org/officeDocument/2006/relationships/tags" Target="../tags/tag214.xml"/><Relationship Id="rId15" Type="http://schemas.openxmlformats.org/officeDocument/2006/relationships/tags" Target="../tags/tag213.xml"/><Relationship Id="rId14" Type="http://schemas.openxmlformats.org/officeDocument/2006/relationships/tags" Target="../tags/tag212.xml"/><Relationship Id="rId13" Type="http://schemas.openxmlformats.org/officeDocument/2006/relationships/tags" Target="../tags/tag211.xml"/><Relationship Id="rId12" Type="http://schemas.openxmlformats.org/officeDocument/2006/relationships/tags" Target="../tags/tag210.xml"/><Relationship Id="rId11" Type="http://schemas.openxmlformats.org/officeDocument/2006/relationships/tags" Target="../tags/tag209.xml"/><Relationship Id="rId10" Type="http://schemas.openxmlformats.org/officeDocument/2006/relationships/tags" Target="../tags/tag208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288.xml"/><Relationship Id="rId8" Type="http://schemas.openxmlformats.org/officeDocument/2006/relationships/tags" Target="../tags/tag287.xml"/><Relationship Id="rId7" Type="http://schemas.openxmlformats.org/officeDocument/2006/relationships/tags" Target="../tags/tag286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tags" Target="../tags/tag285.xml"/><Relationship Id="rId3" Type="http://schemas.openxmlformats.org/officeDocument/2006/relationships/tags" Target="../tags/tag284.xml"/><Relationship Id="rId2" Type="http://schemas.openxmlformats.org/officeDocument/2006/relationships/tags" Target="../tags/tag283.xml"/><Relationship Id="rId19" Type="http://schemas.openxmlformats.org/officeDocument/2006/relationships/tags" Target="../tags/tag297.xml"/><Relationship Id="rId18" Type="http://schemas.openxmlformats.org/officeDocument/2006/relationships/tags" Target="../tags/tag296.xml"/><Relationship Id="rId17" Type="http://schemas.openxmlformats.org/officeDocument/2006/relationships/tags" Target="../tags/tag295.xml"/><Relationship Id="rId16" Type="http://schemas.openxmlformats.org/officeDocument/2006/relationships/tags" Target="../tags/tag294.xml"/><Relationship Id="rId15" Type="http://schemas.openxmlformats.org/officeDocument/2006/relationships/tags" Target="../tags/tag293.xml"/><Relationship Id="rId14" Type="http://schemas.openxmlformats.org/officeDocument/2006/relationships/tags" Target="../tags/tag292.xml"/><Relationship Id="rId13" Type="http://schemas.openxmlformats.org/officeDocument/2006/relationships/tags" Target="../tags/tag291.xml"/><Relationship Id="rId12" Type="http://schemas.openxmlformats.org/officeDocument/2006/relationships/tags" Target="../tags/tag290.xml"/><Relationship Id="rId11" Type="http://schemas.openxmlformats.org/officeDocument/2006/relationships/image" Target="../media/image5.png"/><Relationship Id="rId10" Type="http://schemas.openxmlformats.org/officeDocument/2006/relationships/tags" Target="../tags/tag289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6" Type="http://schemas.openxmlformats.org/officeDocument/2006/relationships/tags" Target="../tags/tag302.xml"/><Relationship Id="rId5" Type="http://schemas.openxmlformats.org/officeDocument/2006/relationships/tags" Target="../tags/tag301.xml"/><Relationship Id="rId4" Type="http://schemas.openxmlformats.org/officeDocument/2006/relationships/tags" Target="../tags/tag300.xml"/><Relationship Id="rId3" Type="http://schemas.openxmlformats.org/officeDocument/2006/relationships/tags" Target="../tags/tag299.xml"/><Relationship Id="rId2" Type="http://schemas.openxmlformats.org/officeDocument/2006/relationships/tags" Target="../tags/tag298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tags" Target="../tags/tag309.xml"/><Relationship Id="rId8" Type="http://schemas.openxmlformats.org/officeDocument/2006/relationships/tags" Target="../tags/tag308.xml"/><Relationship Id="rId7" Type="http://schemas.openxmlformats.org/officeDocument/2006/relationships/image" Target="../media/image6.png"/><Relationship Id="rId6" Type="http://schemas.openxmlformats.org/officeDocument/2006/relationships/tags" Target="../tags/tag307.xml"/><Relationship Id="rId5" Type="http://schemas.openxmlformats.org/officeDocument/2006/relationships/tags" Target="../tags/tag306.xml"/><Relationship Id="rId4" Type="http://schemas.openxmlformats.org/officeDocument/2006/relationships/tags" Target="../tags/tag305.xml"/><Relationship Id="rId3" Type="http://schemas.openxmlformats.org/officeDocument/2006/relationships/tags" Target="../tags/tag304.xml"/><Relationship Id="rId2" Type="http://schemas.openxmlformats.org/officeDocument/2006/relationships/tags" Target="../tags/tag303.xml"/><Relationship Id="rId11" Type="http://schemas.openxmlformats.org/officeDocument/2006/relationships/tags" Target="../tags/tag311.xml"/><Relationship Id="rId10" Type="http://schemas.openxmlformats.org/officeDocument/2006/relationships/tags" Target="../tags/tag310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318.xml"/><Relationship Id="rId8" Type="http://schemas.openxmlformats.org/officeDocument/2006/relationships/tags" Target="../tags/tag317.xml"/><Relationship Id="rId7" Type="http://schemas.openxmlformats.org/officeDocument/2006/relationships/tags" Target="../tags/tag316.xml"/><Relationship Id="rId6" Type="http://schemas.openxmlformats.org/officeDocument/2006/relationships/tags" Target="../tags/tag315.xml"/><Relationship Id="rId5" Type="http://schemas.openxmlformats.org/officeDocument/2006/relationships/image" Target="../media/image7.png"/><Relationship Id="rId4" Type="http://schemas.openxmlformats.org/officeDocument/2006/relationships/tags" Target="../tags/tag314.xml"/><Relationship Id="rId3" Type="http://schemas.openxmlformats.org/officeDocument/2006/relationships/tags" Target="../tags/tag313.xml"/><Relationship Id="rId2" Type="http://schemas.openxmlformats.org/officeDocument/2006/relationships/tags" Target="../tags/tag312.xml"/><Relationship Id="rId13" Type="http://schemas.openxmlformats.org/officeDocument/2006/relationships/tags" Target="../tags/tag322.xml"/><Relationship Id="rId12" Type="http://schemas.openxmlformats.org/officeDocument/2006/relationships/tags" Target="../tags/tag321.xml"/><Relationship Id="rId11" Type="http://schemas.openxmlformats.org/officeDocument/2006/relationships/tags" Target="../tags/tag320.xml"/><Relationship Id="rId10" Type="http://schemas.openxmlformats.org/officeDocument/2006/relationships/tags" Target="../tags/tag319.xml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7" Type="http://schemas.openxmlformats.org/officeDocument/2006/relationships/tags" Target="../tags/tag328.xml"/><Relationship Id="rId6" Type="http://schemas.openxmlformats.org/officeDocument/2006/relationships/tags" Target="../tags/tag327.xml"/><Relationship Id="rId5" Type="http://schemas.openxmlformats.org/officeDocument/2006/relationships/tags" Target="../tags/tag326.xml"/><Relationship Id="rId4" Type="http://schemas.openxmlformats.org/officeDocument/2006/relationships/tags" Target="../tags/tag325.xml"/><Relationship Id="rId3" Type="http://schemas.openxmlformats.org/officeDocument/2006/relationships/tags" Target="../tags/tag324.xml"/><Relationship Id="rId2" Type="http://schemas.openxmlformats.org/officeDocument/2006/relationships/tags" Target="../tags/tag323.xm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tags" Target="../tags/tag336.xml"/><Relationship Id="rId8" Type="http://schemas.openxmlformats.org/officeDocument/2006/relationships/tags" Target="../tags/tag335.xml"/><Relationship Id="rId7" Type="http://schemas.openxmlformats.org/officeDocument/2006/relationships/tags" Target="../tags/tag334.xml"/><Relationship Id="rId6" Type="http://schemas.openxmlformats.org/officeDocument/2006/relationships/tags" Target="../tags/tag333.xml"/><Relationship Id="rId5" Type="http://schemas.openxmlformats.org/officeDocument/2006/relationships/tags" Target="../tags/tag332.xml"/><Relationship Id="rId4" Type="http://schemas.openxmlformats.org/officeDocument/2006/relationships/tags" Target="../tags/tag331.xml"/><Relationship Id="rId3" Type="http://schemas.openxmlformats.org/officeDocument/2006/relationships/tags" Target="../tags/tag330.xml"/><Relationship Id="rId2" Type="http://schemas.openxmlformats.org/officeDocument/2006/relationships/tags" Target="../tags/tag329.xml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5" Type="http://schemas.openxmlformats.org/officeDocument/2006/relationships/tags" Target="../tags/tag340.xml"/><Relationship Id="rId4" Type="http://schemas.openxmlformats.org/officeDocument/2006/relationships/tags" Target="../tags/tag339.xml"/><Relationship Id="rId3" Type="http://schemas.openxmlformats.org/officeDocument/2006/relationships/tags" Target="../tags/tag338.xml"/><Relationship Id="rId2" Type="http://schemas.openxmlformats.org/officeDocument/2006/relationships/tags" Target="../tags/tag337.xml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4" Type="http://schemas.openxmlformats.org/officeDocument/2006/relationships/tags" Target="../tags/tag343.xml"/><Relationship Id="rId3" Type="http://schemas.openxmlformats.org/officeDocument/2006/relationships/tags" Target="../tags/tag342.xml"/><Relationship Id="rId2" Type="http://schemas.openxmlformats.org/officeDocument/2006/relationships/tags" Target="../tags/tag341.xml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5" Type="http://schemas.openxmlformats.org/officeDocument/2006/relationships/tags" Target="../tags/tag347.xml"/><Relationship Id="rId4" Type="http://schemas.openxmlformats.org/officeDocument/2006/relationships/tags" Target="../tags/tag346.xml"/><Relationship Id="rId3" Type="http://schemas.openxmlformats.org/officeDocument/2006/relationships/tags" Target="../tags/tag345.xml"/><Relationship Id="rId2" Type="http://schemas.openxmlformats.org/officeDocument/2006/relationships/tags" Target="../tags/tag344.xml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6" Type="http://schemas.openxmlformats.org/officeDocument/2006/relationships/tags" Target="../tags/tag352.xml"/><Relationship Id="rId5" Type="http://schemas.openxmlformats.org/officeDocument/2006/relationships/tags" Target="../tags/tag351.xml"/><Relationship Id="rId4" Type="http://schemas.openxmlformats.org/officeDocument/2006/relationships/tags" Target="../tags/tag350.xml"/><Relationship Id="rId3" Type="http://schemas.openxmlformats.org/officeDocument/2006/relationships/tags" Target="../tags/tag349.xml"/><Relationship Id="rId2" Type="http://schemas.openxmlformats.org/officeDocument/2006/relationships/tags" Target="../tags/tag348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9" Type="http://schemas.openxmlformats.org/officeDocument/2006/relationships/tags" Target="../tags/tag359.xml"/><Relationship Id="rId8" Type="http://schemas.openxmlformats.org/officeDocument/2006/relationships/tags" Target="../tags/tag358.xml"/><Relationship Id="rId7" Type="http://schemas.openxmlformats.org/officeDocument/2006/relationships/tags" Target="../tags/tag357.xml"/><Relationship Id="rId6" Type="http://schemas.openxmlformats.org/officeDocument/2006/relationships/image" Target="../media/image8.png"/><Relationship Id="rId5" Type="http://schemas.openxmlformats.org/officeDocument/2006/relationships/tags" Target="../tags/tag356.xml"/><Relationship Id="rId4" Type="http://schemas.openxmlformats.org/officeDocument/2006/relationships/tags" Target="../tags/tag355.xml"/><Relationship Id="rId3" Type="http://schemas.openxmlformats.org/officeDocument/2006/relationships/tags" Target="../tags/tag354.xml"/><Relationship Id="rId2" Type="http://schemas.openxmlformats.org/officeDocument/2006/relationships/tags" Target="../tags/tag353.xml"/><Relationship Id="rId10" Type="http://schemas.openxmlformats.org/officeDocument/2006/relationships/tags" Target="../tags/tag360.xml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9" Type="http://schemas.openxmlformats.org/officeDocument/2006/relationships/tags" Target="../tags/tag373.xml"/><Relationship Id="rId8" Type="http://schemas.openxmlformats.org/officeDocument/2006/relationships/image" Target="../media/image11.png"/><Relationship Id="rId7" Type="http://schemas.openxmlformats.org/officeDocument/2006/relationships/tags" Target="../tags/tag372.xml"/><Relationship Id="rId6" Type="http://schemas.openxmlformats.org/officeDocument/2006/relationships/tags" Target="../tags/tag371.xml"/><Relationship Id="rId5" Type="http://schemas.openxmlformats.org/officeDocument/2006/relationships/image" Target="../media/image10.png"/><Relationship Id="rId4" Type="http://schemas.openxmlformats.org/officeDocument/2006/relationships/tags" Target="../tags/tag370.xml"/><Relationship Id="rId3" Type="http://schemas.openxmlformats.org/officeDocument/2006/relationships/image" Target="../media/image9.png"/><Relationship Id="rId2" Type="http://schemas.openxmlformats.org/officeDocument/2006/relationships/tags" Target="../tags/tag369.xml"/><Relationship Id="rId15" Type="http://schemas.openxmlformats.org/officeDocument/2006/relationships/tags" Target="../tags/tag379.xml"/><Relationship Id="rId14" Type="http://schemas.openxmlformats.org/officeDocument/2006/relationships/tags" Target="../tags/tag378.xml"/><Relationship Id="rId13" Type="http://schemas.openxmlformats.org/officeDocument/2006/relationships/tags" Target="../tags/tag377.xml"/><Relationship Id="rId12" Type="http://schemas.openxmlformats.org/officeDocument/2006/relationships/tags" Target="../tags/tag376.xml"/><Relationship Id="rId11" Type="http://schemas.openxmlformats.org/officeDocument/2006/relationships/tags" Target="../tags/tag375.xml"/><Relationship Id="rId10" Type="http://schemas.openxmlformats.org/officeDocument/2006/relationships/tags" Target="../tags/tag374.xml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tags" Target="../tags/tag386.xml"/><Relationship Id="rId7" Type="http://schemas.openxmlformats.org/officeDocument/2006/relationships/tags" Target="../tags/tag385.xml"/><Relationship Id="rId6" Type="http://schemas.openxmlformats.org/officeDocument/2006/relationships/tags" Target="../tags/tag384.xml"/><Relationship Id="rId5" Type="http://schemas.openxmlformats.org/officeDocument/2006/relationships/tags" Target="../tags/tag383.xml"/><Relationship Id="rId4" Type="http://schemas.openxmlformats.org/officeDocument/2006/relationships/tags" Target="../tags/tag382.xml"/><Relationship Id="rId3" Type="http://schemas.openxmlformats.org/officeDocument/2006/relationships/tags" Target="../tags/tag381.xml"/><Relationship Id="rId2" Type="http://schemas.openxmlformats.org/officeDocument/2006/relationships/tags" Target="../tags/tag380.xml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tags" Target="../tags/tag393.xml"/><Relationship Id="rId7" Type="http://schemas.openxmlformats.org/officeDocument/2006/relationships/tags" Target="../tags/tag392.xml"/><Relationship Id="rId6" Type="http://schemas.openxmlformats.org/officeDocument/2006/relationships/tags" Target="../tags/tag391.xml"/><Relationship Id="rId5" Type="http://schemas.openxmlformats.org/officeDocument/2006/relationships/tags" Target="../tags/tag390.xml"/><Relationship Id="rId4" Type="http://schemas.openxmlformats.org/officeDocument/2006/relationships/tags" Target="../tags/tag389.xml"/><Relationship Id="rId3" Type="http://schemas.openxmlformats.org/officeDocument/2006/relationships/tags" Target="../tags/tag388.xml"/><Relationship Id="rId2" Type="http://schemas.openxmlformats.org/officeDocument/2006/relationships/tags" Target="../tags/tag387.xml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9" Type="http://schemas.openxmlformats.org/officeDocument/2006/relationships/tags" Target="../tags/tag399.xml"/><Relationship Id="rId8" Type="http://schemas.openxmlformats.org/officeDocument/2006/relationships/tags" Target="../tags/tag398.xml"/><Relationship Id="rId7" Type="http://schemas.openxmlformats.org/officeDocument/2006/relationships/tags" Target="../tags/tag397.xml"/><Relationship Id="rId6" Type="http://schemas.openxmlformats.org/officeDocument/2006/relationships/tags" Target="../tags/tag396.xml"/><Relationship Id="rId5" Type="http://schemas.openxmlformats.org/officeDocument/2006/relationships/image" Target="../media/image12.png"/><Relationship Id="rId4" Type="http://schemas.openxmlformats.org/officeDocument/2006/relationships/tags" Target="../tags/tag395.xml"/><Relationship Id="rId3" Type="http://schemas.openxmlformats.org/officeDocument/2006/relationships/image" Target="../media/image9.png"/><Relationship Id="rId2" Type="http://schemas.openxmlformats.org/officeDocument/2006/relationships/tags" Target="../tags/tag394.xml"/><Relationship Id="rId16" Type="http://schemas.openxmlformats.org/officeDocument/2006/relationships/tags" Target="../tags/tag406.xml"/><Relationship Id="rId15" Type="http://schemas.openxmlformats.org/officeDocument/2006/relationships/tags" Target="../tags/tag405.xml"/><Relationship Id="rId14" Type="http://schemas.openxmlformats.org/officeDocument/2006/relationships/tags" Target="../tags/tag404.xml"/><Relationship Id="rId13" Type="http://schemas.openxmlformats.org/officeDocument/2006/relationships/tags" Target="../tags/tag403.xml"/><Relationship Id="rId12" Type="http://schemas.openxmlformats.org/officeDocument/2006/relationships/tags" Target="../tags/tag402.xml"/><Relationship Id="rId11" Type="http://schemas.openxmlformats.org/officeDocument/2006/relationships/tags" Target="../tags/tag401.xml"/><Relationship Id="rId10" Type="http://schemas.openxmlformats.org/officeDocument/2006/relationships/tags" Target="../tags/tag400.xml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9" Type="http://schemas.openxmlformats.org/officeDocument/2006/relationships/tags" Target="../tags/tag414.xml"/><Relationship Id="rId8" Type="http://schemas.openxmlformats.org/officeDocument/2006/relationships/tags" Target="../tags/tag413.xml"/><Relationship Id="rId7" Type="http://schemas.openxmlformats.org/officeDocument/2006/relationships/tags" Target="../tags/tag412.xml"/><Relationship Id="rId6" Type="http://schemas.openxmlformats.org/officeDocument/2006/relationships/tags" Target="../tags/tag411.xml"/><Relationship Id="rId5" Type="http://schemas.openxmlformats.org/officeDocument/2006/relationships/tags" Target="../tags/tag410.xml"/><Relationship Id="rId4" Type="http://schemas.openxmlformats.org/officeDocument/2006/relationships/tags" Target="../tags/tag409.xml"/><Relationship Id="rId3" Type="http://schemas.openxmlformats.org/officeDocument/2006/relationships/tags" Target="../tags/tag408.xml"/><Relationship Id="rId2" Type="http://schemas.openxmlformats.org/officeDocument/2006/relationships/tags" Target="../tags/tag407.xml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9" Type="http://schemas.openxmlformats.org/officeDocument/2006/relationships/tags" Target="../tags/tag422.xml"/><Relationship Id="rId8" Type="http://schemas.openxmlformats.org/officeDocument/2006/relationships/tags" Target="../tags/tag421.xml"/><Relationship Id="rId7" Type="http://schemas.openxmlformats.org/officeDocument/2006/relationships/tags" Target="../tags/tag420.xml"/><Relationship Id="rId6" Type="http://schemas.openxmlformats.org/officeDocument/2006/relationships/tags" Target="../tags/tag419.xml"/><Relationship Id="rId5" Type="http://schemas.openxmlformats.org/officeDocument/2006/relationships/tags" Target="../tags/tag418.xml"/><Relationship Id="rId4" Type="http://schemas.openxmlformats.org/officeDocument/2006/relationships/tags" Target="../tags/tag417.xml"/><Relationship Id="rId3" Type="http://schemas.openxmlformats.org/officeDocument/2006/relationships/tags" Target="../tags/tag416.xml"/><Relationship Id="rId2" Type="http://schemas.openxmlformats.org/officeDocument/2006/relationships/tags" Target="../tags/tag415.xml"/><Relationship Id="rId11" Type="http://schemas.openxmlformats.org/officeDocument/2006/relationships/tags" Target="../tags/tag424.xml"/><Relationship Id="rId10" Type="http://schemas.openxmlformats.org/officeDocument/2006/relationships/tags" Target="../tags/tag423.xml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7" Type="http://schemas.openxmlformats.org/officeDocument/2006/relationships/tags" Target="../tags/tag430.xml"/><Relationship Id="rId6" Type="http://schemas.openxmlformats.org/officeDocument/2006/relationships/tags" Target="../tags/tag429.xml"/><Relationship Id="rId5" Type="http://schemas.openxmlformats.org/officeDocument/2006/relationships/tags" Target="../tags/tag428.xml"/><Relationship Id="rId4" Type="http://schemas.openxmlformats.org/officeDocument/2006/relationships/tags" Target="../tags/tag427.xml"/><Relationship Id="rId3" Type="http://schemas.openxmlformats.org/officeDocument/2006/relationships/tags" Target="../tags/tag426.xml"/><Relationship Id="rId2" Type="http://schemas.openxmlformats.org/officeDocument/2006/relationships/tags" Target="../tags/tag425.xml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6" Type="http://schemas.openxmlformats.org/officeDocument/2006/relationships/tags" Target="../tags/tag435.xml"/><Relationship Id="rId5" Type="http://schemas.openxmlformats.org/officeDocument/2006/relationships/tags" Target="../tags/tag434.xml"/><Relationship Id="rId4" Type="http://schemas.openxmlformats.org/officeDocument/2006/relationships/tags" Target="../tags/tag433.xml"/><Relationship Id="rId3" Type="http://schemas.openxmlformats.org/officeDocument/2006/relationships/tags" Target="../tags/tag432.xml"/><Relationship Id="rId2" Type="http://schemas.openxmlformats.org/officeDocument/2006/relationships/tags" Target="../tags/tag431.xml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7" Type="http://schemas.openxmlformats.org/officeDocument/2006/relationships/tags" Target="../tags/tag441.xml"/><Relationship Id="rId6" Type="http://schemas.openxmlformats.org/officeDocument/2006/relationships/tags" Target="../tags/tag440.xml"/><Relationship Id="rId5" Type="http://schemas.openxmlformats.org/officeDocument/2006/relationships/tags" Target="../tags/tag439.xml"/><Relationship Id="rId4" Type="http://schemas.openxmlformats.org/officeDocument/2006/relationships/tags" Target="../tags/tag438.xml"/><Relationship Id="rId3" Type="http://schemas.openxmlformats.org/officeDocument/2006/relationships/tags" Target="../tags/tag437.xml"/><Relationship Id="rId2" Type="http://schemas.openxmlformats.org/officeDocument/2006/relationships/tags" Target="../tags/tag436.xml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tags" Target="../tags/tag448.xml"/><Relationship Id="rId7" Type="http://schemas.openxmlformats.org/officeDocument/2006/relationships/tags" Target="../tags/tag447.xml"/><Relationship Id="rId6" Type="http://schemas.openxmlformats.org/officeDocument/2006/relationships/tags" Target="../tags/tag446.xml"/><Relationship Id="rId5" Type="http://schemas.openxmlformats.org/officeDocument/2006/relationships/tags" Target="../tags/tag445.xml"/><Relationship Id="rId4" Type="http://schemas.openxmlformats.org/officeDocument/2006/relationships/tags" Target="../tags/tag444.xml"/><Relationship Id="rId3" Type="http://schemas.openxmlformats.org/officeDocument/2006/relationships/tags" Target="../tags/tag443.xml"/><Relationship Id="rId2" Type="http://schemas.openxmlformats.org/officeDocument/2006/relationships/tags" Target="../tags/tag442.xml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9" Type="http://schemas.openxmlformats.org/officeDocument/2006/relationships/tags" Target="../tags/tag454.xml"/><Relationship Id="rId8" Type="http://schemas.openxmlformats.org/officeDocument/2006/relationships/tags" Target="../tags/tag453.xml"/><Relationship Id="rId7" Type="http://schemas.openxmlformats.org/officeDocument/2006/relationships/tags" Target="../tags/tag452.xml"/><Relationship Id="rId6" Type="http://schemas.openxmlformats.org/officeDocument/2006/relationships/tags" Target="../tags/tag451.xml"/><Relationship Id="rId5" Type="http://schemas.openxmlformats.org/officeDocument/2006/relationships/image" Target="../media/image10.png"/><Relationship Id="rId4" Type="http://schemas.openxmlformats.org/officeDocument/2006/relationships/tags" Target="../tags/tag450.xml"/><Relationship Id="rId3" Type="http://schemas.openxmlformats.org/officeDocument/2006/relationships/image" Target="../media/image9.png"/><Relationship Id="rId2" Type="http://schemas.openxmlformats.org/officeDocument/2006/relationships/tags" Target="../tags/tag449.xml"/><Relationship Id="rId15" Type="http://schemas.openxmlformats.org/officeDocument/2006/relationships/tags" Target="../tags/tag459.xml"/><Relationship Id="rId14" Type="http://schemas.openxmlformats.org/officeDocument/2006/relationships/tags" Target="../tags/tag458.xml"/><Relationship Id="rId13" Type="http://schemas.openxmlformats.org/officeDocument/2006/relationships/tags" Target="../tags/tag457.xml"/><Relationship Id="rId12" Type="http://schemas.openxmlformats.org/officeDocument/2006/relationships/image" Target="../media/image11.png"/><Relationship Id="rId11" Type="http://schemas.openxmlformats.org/officeDocument/2006/relationships/tags" Target="../tags/tag456.xml"/><Relationship Id="rId10" Type="http://schemas.openxmlformats.org/officeDocument/2006/relationships/tags" Target="../tags/tag455.xml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9" Type="http://schemas.openxmlformats.org/officeDocument/2006/relationships/tags" Target="../tags/tag472.xml"/><Relationship Id="rId8" Type="http://schemas.openxmlformats.org/officeDocument/2006/relationships/tags" Target="../tags/tag471.xml"/><Relationship Id="rId7" Type="http://schemas.openxmlformats.org/officeDocument/2006/relationships/tags" Target="../tags/tag470.xml"/><Relationship Id="rId6" Type="http://schemas.openxmlformats.org/officeDocument/2006/relationships/image" Target="../media/image14.png"/><Relationship Id="rId5" Type="http://schemas.openxmlformats.org/officeDocument/2006/relationships/tags" Target="../tags/tag469.xml"/><Relationship Id="rId4" Type="http://schemas.openxmlformats.org/officeDocument/2006/relationships/image" Target="../media/image13.png"/><Relationship Id="rId3" Type="http://schemas.openxmlformats.org/officeDocument/2006/relationships/tags" Target="../tags/tag468.xml"/><Relationship Id="rId2" Type="http://schemas.openxmlformats.org/officeDocument/2006/relationships/tags" Target="../tags/tag467.xml"/><Relationship Id="rId12" Type="http://schemas.openxmlformats.org/officeDocument/2006/relationships/tags" Target="../tags/tag475.xml"/><Relationship Id="rId11" Type="http://schemas.openxmlformats.org/officeDocument/2006/relationships/tags" Target="../tags/tag474.xml"/><Relationship Id="rId10" Type="http://schemas.openxmlformats.org/officeDocument/2006/relationships/tags" Target="../tags/tag473.xml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6" Type="http://schemas.openxmlformats.org/officeDocument/2006/relationships/tags" Target="../tags/tag480.xml"/><Relationship Id="rId5" Type="http://schemas.openxmlformats.org/officeDocument/2006/relationships/tags" Target="../tags/tag479.xml"/><Relationship Id="rId4" Type="http://schemas.openxmlformats.org/officeDocument/2006/relationships/tags" Target="../tags/tag478.xml"/><Relationship Id="rId3" Type="http://schemas.openxmlformats.org/officeDocument/2006/relationships/tags" Target="../tags/tag477.xml"/><Relationship Id="rId2" Type="http://schemas.openxmlformats.org/officeDocument/2006/relationships/tags" Target="../tags/tag476.xml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tags" Target="../tags/tag485.xml"/><Relationship Id="rId7" Type="http://schemas.openxmlformats.org/officeDocument/2006/relationships/tags" Target="../tags/tag484.xml"/><Relationship Id="rId6" Type="http://schemas.openxmlformats.org/officeDocument/2006/relationships/image" Target="../media/image16.png"/><Relationship Id="rId5" Type="http://schemas.openxmlformats.org/officeDocument/2006/relationships/tags" Target="../tags/tag483.xml"/><Relationship Id="rId4" Type="http://schemas.openxmlformats.org/officeDocument/2006/relationships/tags" Target="../tags/tag482.xml"/><Relationship Id="rId3" Type="http://schemas.openxmlformats.org/officeDocument/2006/relationships/image" Target="../media/image15.png"/><Relationship Id="rId2" Type="http://schemas.openxmlformats.org/officeDocument/2006/relationships/tags" Target="../tags/tag481.xml"/><Relationship Id="rId13" Type="http://schemas.openxmlformats.org/officeDocument/2006/relationships/tags" Target="../tags/tag489.xml"/><Relationship Id="rId12" Type="http://schemas.openxmlformats.org/officeDocument/2006/relationships/tags" Target="../tags/tag488.xml"/><Relationship Id="rId11" Type="http://schemas.openxmlformats.org/officeDocument/2006/relationships/tags" Target="../tags/tag487.xml"/><Relationship Id="rId10" Type="http://schemas.openxmlformats.org/officeDocument/2006/relationships/tags" Target="../tags/tag486.xml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tags" Target="../tags/tag493.xml"/><Relationship Id="rId7" Type="http://schemas.openxmlformats.org/officeDocument/2006/relationships/image" Target="../media/image20.png"/><Relationship Id="rId6" Type="http://schemas.openxmlformats.org/officeDocument/2006/relationships/tags" Target="../tags/tag492.xml"/><Relationship Id="rId5" Type="http://schemas.microsoft.com/office/2007/relationships/hdphoto" Target="../media/image19.wdp"/><Relationship Id="rId4" Type="http://schemas.openxmlformats.org/officeDocument/2006/relationships/image" Target="../media/image18.png"/><Relationship Id="rId3" Type="http://schemas.openxmlformats.org/officeDocument/2006/relationships/tags" Target="../tags/tag491.xml"/><Relationship Id="rId2" Type="http://schemas.openxmlformats.org/officeDocument/2006/relationships/tags" Target="../tags/tag490.xml"/><Relationship Id="rId13" Type="http://schemas.openxmlformats.org/officeDocument/2006/relationships/tags" Target="../tags/tag497.xml"/><Relationship Id="rId12" Type="http://schemas.openxmlformats.org/officeDocument/2006/relationships/tags" Target="../tags/tag496.xml"/><Relationship Id="rId11" Type="http://schemas.openxmlformats.org/officeDocument/2006/relationships/tags" Target="../tags/tag495.xml"/><Relationship Id="rId10" Type="http://schemas.openxmlformats.org/officeDocument/2006/relationships/tags" Target="../tags/tag494.xml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7" Type="http://schemas.openxmlformats.org/officeDocument/2006/relationships/tags" Target="../tags/tag503.xml"/><Relationship Id="rId6" Type="http://schemas.openxmlformats.org/officeDocument/2006/relationships/tags" Target="../tags/tag502.xml"/><Relationship Id="rId5" Type="http://schemas.openxmlformats.org/officeDocument/2006/relationships/tags" Target="../tags/tag501.xml"/><Relationship Id="rId4" Type="http://schemas.openxmlformats.org/officeDocument/2006/relationships/tags" Target="../tags/tag500.xml"/><Relationship Id="rId3" Type="http://schemas.openxmlformats.org/officeDocument/2006/relationships/tags" Target="../tags/tag499.xml"/><Relationship Id="rId2" Type="http://schemas.openxmlformats.org/officeDocument/2006/relationships/tags" Target="../tags/tag498.xml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9" Type="http://schemas.openxmlformats.org/officeDocument/2006/relationships/tags" Target="../tags/tag511.xml"/><Relationship Id="rId8" Type="http://schemas.openxmlformats.org/officeDocument/2006/relationships/tags" Target="../tags/tag510.xml"/><Relationship Id="rId7" Type="http://schemas.openxmlformats.org/officeDocument/2006/relationships/tags" Target="../tags/tag509.xml"/><Relationship Id="rId6" Type="http://schemas.openxmlformats.org/officeDocument/2006/relationships/tags" Target="../tags/tag508.xml"/><Relationship Id="rId5" Type="http://schemas.openxmlformats.org/officeDocument/2006/relationships/tags" Target="../tags/tag507.xml"/><Relationship Id="rId4" Type="http://schemas.openxmlformats.org/officeDocument/2006/relationships/tags" Target="../tags/tag506.xml"/><Relationship Id="rId3" Type="http://schemas.openxmlformats.org/officeDocument/2006/relationships/tags" Target="../tags/tag505.xml"/><Relationship Id="rId2" Type="http://schemas.openxmlformats.org/officeDocument/2006/relationships/tags" Target="../tags/tag504.xml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5" Type="http://schemas.openxmlformats.org/officeDocument/2006/relationships/tags" Target="../tags/tag515.xml"/><Relationship Id="rId4" Type="http://schemas.openxmlformats.org/officeDocument/2006/relationships/tags" Target="../tags/tag514.xml"/><Relationship Id="rId3" Type="http://schemas.openxmlformats.org/officeDocument/2006/relationships/tags" Target="../tags/tag513.xml"/><Relationship Id="rId2" Type="http://schemas.openxmlformats.org/officeDocument/2006/relationships/tags" Target="../tags/tag512.xml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4" Type="http://schemas.openxmlformats.org/officeDocument/2006/relationships/tags" Target="../tags/tag518.xml"/><Relationship Id="rId3" Type="http://schemas.openxmlformats.org/officeDocument/2006/relationships/tags" Target="../tags/tag517.xml"/><Relationship Id="rId2" Type="http://schemas.openxmlformats.org/officeDocument/2006/relationships/tags" Target="../tags/tag516.xml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5" Type="http://schemas.openxmlformats.org/officeDocument/2006/relationships/tags" Target="../tags/tag522.xml"/><Relationship Id="rId4" Type="http://schemas.openxmlformats.org/officeDocument/2006/relationships/tags" Target="../tags/tag521.xml"/><Relationship Id="rId3" Type="http://schemas.openxmlformats.org/officeDocument/2006/relationships/tags" Target="../tags/tag520.xml"/><Relationship Id="rId2" Type="http://schemas.openxmlformats.org/officeDocument/2006/relationships/tags" Target="../tags/tag519.xml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6" Type="http://schemas.openxmlformats.org/officeDocument/2006/relationships/tags" Target="../tags/tag527.xml"/><Relationship Id="rId5" Type="http://schemas.openxmlformats.org/officeDocument/2006/relationships/tags" Target="../tags/tag526.xml"/><Relationship Id="rId4" Type="http://schemas.openxmlformats.org/officeDocument/2006/relationships/tags" Target="../tags/tag525.xml"/><Relationship Id="rId3" Type="http://schemas.openxmlformats.org/officeDocument/2006/relationships/tags" Target="../tags/tag524.xml"/><Relationship Id="rId2" Type="http://schemas.openxmlformats.org/officeDocument/2006/relationships/tags" Target="../tags/tag523.xml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9" Type="http://schemas.openxmlformats.org/officeDocument/2006/relationships/tags" Target="../tags/tag533.xml"/><Relationship Id="rId8" Type="http://schemas.openxmlformats.org/officeDocument/2006/relationships/tags" Target="../tags/tag532.xml"/><Relationship Id="rId7" Type="http://schemas.openxmlformats.org/officeDocument/2006/relationships/tags" Target="../tags/tag531.xml"/><Relationship Id="rId6" Type="http://schemas.openxmlformats.org/officeDocument/2006/relationships/image" Target="../media/image14.png"/><Relationship Id="rId5" Type="http://schemas.openxmlformats.org/officeDocument/2006/relationships/tags" Target="../tags/tag530.xml"/><Relationship Id="rId4" Type="http://schemas.openxmlformats.org/officeDocument/2006/relationships/image" Target="../media/image13.png"/><Relationship Id="rId3" Type="http://schemas.openxmlformats.org/officeDocument/2006/relationships/tags" Target="../tags/tag529.xml"/><Relationship Id="rId2" Type="http://schemas.openxmlformats.org/officeDocument/2006/relationships/tags" Target="../tags/tag528.xml"/><Relationship Id="rId11" Type="http://schemas.openxmlformats.org/officeDocument/2006/relationships/tags" Target="../tags/tag535.xml"/><Relationship Id="rId10" Type="http://schemas.openxmlformats.org/officeDocument/2006/relationships/tags" Target="../tags/tag534.xml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B1AF6-BF59-4405-8AD2-EE957D7083D0}" type="datetimeFigureOut">
              <a:rPr lang="hu-HU" smtClean="0"/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56F52-D36C-447A-A0CD-9303318BB0EF}" type="slidenum">
              <a:rPr lang="hu-HU" smtClean="0"/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B1AF6-BF59-4405-8AD2-EE957D7083D0}" type="datetimeFigureOut">
              <a:rPr lang="hu-HU" smtClean="0"/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56F52-D36C-447A-A0CD-9303318BB0EF}" type="slidenum">
              <a:rPr lang="hu-HU" smtClean="0"/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B1AF6-BF59-4405-8AD2-EE957D7083D0}" type="datetimeFigureOut">
              <a:rPr lang="hu-HU" smtClean="0"/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56F52-D36C-447A-A0CD-9303318BB0EF}" type="slidenum">
              <a:rPr lang="hu-HU" smtClean="0"/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3512343" y="5922140"/>
            <a:ext cx="5167313" cy="518795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n-US" noProof="0"/>
              <a:t>Click to edit Master text styles</a:t>
            </a:r>
            <a:endParaRPr lang="en-US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 hasCustomPrompt="1"/>
          </p:nvPr>
        </p:nvSpPr>
        <p:spPr>
          <a:xfrm>
            <a:off x="4038600" y="3608511"/>
            <a:ext cx="4114800" cy="518795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</p:spPr>
        <p:txBody>
          <a:bodyPr rtlCol="0">
            <a:noAutofit/>
          </a:bodyPr>
          <a:lstStyle>
            <a:lvl1pPr marL="0" indent="0" algn="ctr">
              <a:buNone/>
              <a:defRPr sz="1800" cap="all" baseline="0"/>
            </a:lvl1pPr>
          </a:lstStyle>
          <a:p>
            <a:pPr rtl="0"/>
            <a:r>
              <a:rPr lang="en-GB" spc="300" noProof="0"/>
              <a:t>ANNUAL REVIEW</a:t>
            </a:r>
            <a:endParaRPr lang="en-GB" spc="300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0836" y="2445633"/>
            <a:ext cx="11490325" cy="823913"/>
          </a:xfrm>
        </p:spPr>
        <p:txBody>
          <a:bodyPr rtlCol="0">
            <a:noAutofit/>
          </a:bodyPr>
          <a:lstStyle>
            <a:lvl1pPr>
              <a:lnSpc>
                <a:spcPct val="150000"/>
              </a:lnSpc>
              <a:spcBef>
                <a:spcPts val="1000"/>
              </a:spcBef>
              <a:defRPr sz="4000" cap="all" spc="300" baseline="0"/>
            </a:lvl1pPr>
          </a:lstStyle>
          <a:p>
            <a:pPr rtl="0"/>
            <a:r>
              <a:rPr lang="en-GB" noProof="0"/>
              <a:t>Click to edit Master TEXT styles</a:t>
            </a:r>
            <a:endParaRPr lang="en-GB" noProof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prstGeom prst="parallelogram">
            <a:avLst/>
          </a:prstGeom>
          <a:effectLst/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68819" y="642927"/>
            <a:ext cx="4846320" cy="1435947"/>
          </a:xfrm>
        </p:spPr>
        <p:txBody>
          <a:bodyPr rtlCol="0" anchor="t">
            <a:noAutofit/>
          </a:bodyPr>
          <a:lstStyle>
            <a:lvl1pPr algn="l">
              <a:lnSpc>
                <a:spcPct val="150000"/>
              </a:lnSpc>
              <a:spcBef>
                <a:spcPts val="1000"/>
              </a:spcBef>
              <a:defRPr sz="5400" baseline="0"/>
            </a:lvl1pPr>
          </a:lstStyle>
          <a:p>
            <a:pPr rtl="0"/>
            <a:r>
              <a:rPr lang="en-GB" noProof="0"/>
              <a:t>Title</a:t>
            </a:r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en-GB" noProof="0" smtClean="0"/>
            </a:fld>
            <a:endParaRPr lang="en-GB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7068820" y="2078875"/>
            <a:ext cx="4114800" cy="3798888"/>
          </a:xfrm>
        </p:spPr>
        <p:txBody>
          <a:bodyPr rtlCol="0">
            <a:noAutofit/>
          </a:bodyPr>
          <a:lstStyle>
            <a:lvl1pPr marL="0" indent="0">
              <a:buNone/>
              <a:defRPr sz="1800" spc="300"/>
            </a:lvl1pPr>
          </a:lstStyle>
          <a:p>
            <a:pPr lvl="0" rtl="0"/>
            <a:r>
              <a:rPr lang="en-GB" noProof="0"/>
              <a:t>CLICK TO EDIT MASTER TEXT STYLES</a:t>
            </a:r>
            <a:endParaRPr lang="en-GB" noProof="0"/>
          </a:p>
        </p:txBody>
      </p:sp>
      <p:sp>
        <p:nvSpPr>
          <p:cNvPr id="3" name="Rectangle 2"/>
          <p:cNvSpPr/>
          <p:nvPr userDrawn="1"/>
        </p:nvSpPr>
        <p:spPr>
          <a:xfrm>
            <a:off x="7068820" y="6303963"/>
            <a:ext cx="301498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6792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-1" fmla="*/ 0 w 6096000"/>
              <a:gd name="connsiteY0-2" fmla="*/ 0 h 6858000"/>
              <a:gd name="connsiteX1-3" fmla="*/ 6096000 w 6096000"/>
              <a:gd name="connsiteY1-4" fmla="*/ 0 h 6858000"/>
              <a:gd name="connsiteX2-5" fmla="*/ 4242487 w 6096000"/>
              <a:gd name="connsiteY2-6" fmla="*/ 6833286 h 6858000"/>
              <a:gd name="connsiteX3-7" fmla="*/ 0 w 6096000"/>
              <a:gd name="connsiteY3-8" fmla="*/ 6858000 h 6858000"/>
              <a:gd name="connsiteX4-9" fmla="*/ 0 w 6096000"/>
              <a:gd name="connsiteY4-10" fmla="*/ 0 h 6858000"/>
              <a:gd name="connsiteX0-11" fmla="*/ 0 w 6096000"/>
              <a:gd name="connsiteY0-12" fmla="*/ 0 h 6867922"/>
              <a:gd name="connsiteX1-13" fmla="*/ 6096000 w 6096000"/>
              <a:gd name="connsiteY1-14" fmla="*/ 0 h 6867922"/>
              <a:gd name="connsiteX2-15" fmla="*/ 4228633 w 6096000"/>
              <a:gd name="connsiteY2-16" fmla="*/ 6867922 h 6867922"/>
              <a:gd name="connsiteX3-17" fmla="*/ 0 w 6096000"/>
              <a:gd name="connsiteY3-18" fmla="*/ 6858000 h 6867922"/>
              <a:gd name="connsiteX4-19" fmla="*/ 0 w 6096000"/>
              <a:gd name="connsiteY4-20" fmla="*/ 0 h 68679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096000" h="6867922">
                <a:moveTo>
                  <a:pt x="0" y="0"/>
                </a:moveTo>
                <a:lnTo>
                  <a:pt x="6096000" y="0"/>
                </a:lnTo>
                <a:lnTo>
                  <a:pt x="4228633" y="686792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effectLst/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0" y="2262871"/>
            <a:ext cx="5251450" cy="1661297"/>
          </a:xfrm>
        </p:spPr>
        <p:txBody>
          <a:bodyPr rtlCol="0" anchor="b"/>
          <a:lstStyle>
            <a:lvl1pPr algn="l">
              <a:defRPr sz="6000" spc="300"/>
            </a:lvl1pPr>
          </a:lstStyle>
          <a:p>
            <a:pPr rtl="0"/>
            <a:r>
              <a:rPr lang="en-GB" noProof="0"/>
              <a:t>CLICK TO EDIT MASTER TITLE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0" y="4378134"/>
            <a:ext cx="5251450" cy="365125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cap="all" spc="6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EDIT MASTER TEXT STYLES</a:t>
            </a:r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en-GB" noProof="0" smtClean="0"/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92279" y="365125"/>
            <a:ext cx="4018722" cy="573989"/>
          </a:xfrm>
        </p:spPr>
        <p:txBody>
          <a:bodyPr lIns="0" rIns="0" rtlCol="0">
            <a:noAutofit/>
          </a:bodyPr>
          <a:lstStyle>
            <a:lvl1pPr algn="l">
              <a:defRPr sz="3200" spc="300"/>
            </a:lvl1pPr>
          </a:lstStyle>
          <a:p>
            <a:pPr rtl="0"/>
            <a:r>
              <a:rPr lang="en-GB" noProof="0"/>
              <a:t>SLIDE TITLE HERE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2279" y="1263841"/>
            <a:ext cx="4018722" cy="4636392"/>
          </a:xfrm>
        </p:spPr>
        <p:txBody>
          <a:bodyPr lIns="0" rIns="0" rtlCol="0">
            <a:noAutofit/>
          </a:bodyPr>
          <a:lstStyle>
            <a:lvl1pPr>
              <a:lnSpc>
                <a:spcPct val="150000"/>
              </a:lnSpc>
              <a:spcBef>
                <a:spcPts val="500"/>
              </a:spcBef>
              <a:defRPr sz="1600"/>
            </a:lvl1pPr>
            <a:lvl2pPr>
              <a:lnSpc>
                <a:spcPct val="150000"/>
              </a:lnSpc>
              <a:spcBef>
                <a:spcPts val="500"/>
              </a:spcBef>
              <a:defRPr sz="1400"/>
            </a:lvl2pPr>
            <a:lvl3pPr>
              <a:lnSpc>
                <a:spcPct val="150000"/>
              </a:lnSpc>
              <a:spcBef>
                <a:spcPts val="500"/>
              </a:spcBef>
              <a:defRPr sz="1400"/>
            </a:lvl3pPr>
            <a:lvl4pPr>
              <a:lnSpc>
                <a:spcPct val="150000"/>
              </a:lnSpc>
              <a:spcBef>
                <a:spcPts val="500"/>
              </a:spcBef>
              <a:defRPr sz="1200"/>
            </a:lvl4pPr>
            <a:lvl5pPr>
              <a:lnSpc>
                <a:spcPct val="150000"/>
              </a:lnSpc>
              <a:spcBef>
                <a:spcPts val="500"/>
              </a:spcBef>
              <a:defRPr sz="1200"/>
            </a:lvl5pPr>
          </a:lstStyle>
          <a:p>
            <a:pPr lvl="0" rtl="0"/>
            <a:r>
              <a:rPr lang="en-US" noProof="0"/>
              <a:t>Click to edit Master text styles</a:t>
            </a:r>
            <a:endParaRPr lang="en-US" noProof="0"/>
          </a:p>
          <a:p>
            <a:pPr lvl="1" rtl="0"/>
            <a:r>
              <a:rPr lang="en-US" noProof="0"/>
              <a:t>Second level</a:t>
            </a:r>
            <a:endParaRPr lang="en-US" noProof="0"/>
          </a:p>
          <a:p>
            <a:pPr lvl="2" rtl="0"/>
            <a:r>
              <a:rPr lang="en-US" noProof="0"/>
              <a:t>Third level</a:t>
            </a:r>
            <a:endParaRPr lang="en-US" noProof="0"/>
          </a:p>
          <a:p>
            <a:pPr lvl="3" rtl="0"/>
            <a:r>
              <a:rPr lang="en-US" noProof="0"/>
              <a:t>Fourth level</a:t>
            </a:r>
            <a:endParaRPr lang="en-US" noProof="0"/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8C2E478F-E849-4A8C-AF1F-CBCC78A7CBFA}" type="slidenum">
              <a:rPr lang="en-GB" noProof="0" smtClean="0"/>
            </a:fld>
            <a:endParaRPr lang="en-GB" noProof="0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736600" y="365125"/>
            <a:ext cx="2997200" cy="1781979"/>
          </a:xfrm>
        </p:spPr>
        <p:txBody>
          <a:bodyPr rtlCol="0">
            <a:noAutofit/>
          </a:bodyPr>
          <a:lstStyle/>
          <a:p>
            <a:pPr rt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051300" y="365125"/>
            <a:ext cx="2997200" cy="1781979"/>
          </a:xfrm>
        </p:spPr>
        <p:txBody>
          <a:bodyPr rtlCol="0">
            <a:noAutofit/>
          </a:bodyPr>
          <a:lstStyle/>
          <a:p>
            <a:pPr rt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736600" y="2422525"/>
            <a:ext cx="2997200" cy="1781979"/>
          </a:xfrm>
        </p:spPr>
        <p:txBody>
          <a:bodyPr rtlCol="0">
            <a:noAutofit/>
          </a:bodyPr>
          <a:lstStyle/>
          <a:p>
            <a:pPr rt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4051300" y="2422525"/>
            <a:ext cx="2997200" cy="1781979"/>
          </a:xfrm>
        </p:spPr>
        <p:txBody>
          <a:bodyPr rtlCol="0">
            <a:noAutofit/>
          </a:bodyPr>
          <a:lstStyle/>
          <a:p>
            <a:pPr rt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736600" y="4479925"/>
            <a:ext cx="2997200" cy="1781979"/>
          </a:xfrm>
        </p:spPr>
        <p:txBody>
          <a:bodyPr rtlCol="0">
            <a:noAutofit/>
          </a:bodyPr>
          <a:lstStyle/>
          <a:p>
            <a:pPr rt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4051300" y="4479925"/>
            <a:ext cx="2997200" cy="1781979"/>
          </a:xfrm>
        </p:spPr>
        <p:txBody>
          <a:bodyPr rtlCol="0">
            <a:noAutofit/>
          </a:bodyPr>
          <a:lstStyle/>
          <a:p>
            <a:pPr rt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7781678" y="6303963"/>
            <a:ext cx="301498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n-GB" noProof="0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416550" cy="6858000"/>
          </a:xfrm>
          <a:effectLst/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8C2E478F-E849-4A8C-AF1F-CBCC78A7CBFA}" type="slidenum">
              <a:rPr lang="en-GB" noProof="0" smtClean="0"/>
            </a:fld>
            <a:endParaRPr lang="en-GB" noProof="0" dirty="0"/>
          </a:p>
        </p:txBody>
      </p:sp>
      <p:sp>
        <p:nvSpPr>
          <p:cNvPr id="16" name="Content Placeholder 8"/>
          <p:cNvSpPr>
            <a:spLocks noGrp="1"/>
          </p:cNvSpPr>
          <p:nvPr>
            <p:ph idx="1" hasCustomPrompt="1"/>
          </p:nvPr>
        </p:nvSpPr>
        <p:spPr>
          <a:xfrm>
            <a:off x="6096000" y="1661160"/>
            <a:ext cx="4646246" cy="2218585"/>
          </a:xfrm>
        </p:spPr>
        <p:txBody>
          <a:bodyPr rtlCol="0">
            <a:noAutofit/>
          </a:bodyPr>
          <a:lstStyle>
            <a:lvl1pPr>
              <a:defRPr/>
            </a:lvl1pPr>
          </a:lstStyle>
          <a:p>
            <a:pPr marL="0" indent="0" rtl="0">
              <a:lnSpc>
                <a:spcPct val="100000"/>
              </a:lnSpc>
              <a:buNone/>
            </a:pPr>
            <a:r>
              <a:rPr lang="en-GB" sz="1600" noProof="0">
                <a:cs typeface="Biome Light" panose="020B0303030204020804" pitchFamily="34" charset="0"/>
              </a:rPr>
              <a:t>Click to edit master text style.</a:t>
            </a:r>
            <a:endParaRPr lang="en-GB" sz="1600" noProof="0">
              <a:cs typeface="Biome Light" panose="020B0303030204020804" pitchFamily="34" charset="0"/>
            </a:endParaRPr>
          </a:p>
          <a:p>
            <a:pPr marL="0" indent="0" rtl="0">
              <a:buNone/>
            </a:pPr>
            <a:endParaRPr lang="en-GB" noProof="0"/>
          </a:p>
        </p:txBody>
      </p:sp>
      <p:sp>
        <p:nvSpPr>
          <p:cNvPr id="17" name="Slide Number Placeholder 70"/>
          <p:cNvSpPr txBox="1"/>
          <p:nvPr userDrawn="1"/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8C2E478F-E849-4A8C-AF1F-CBCC78A7CBFA}" type="slidenum">
              <a:rPr lang="en-GB" noProof="0" smtClean="0"/>
            </a:fld>
            <a:endParaRPr lang="en-GB" noProof="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5999" y="612037"/>
            <a:ext cx="5897218" cy="884238"/>
          </a:xfrm>
        </p:spPr>
        <p:txBody>
          <a:bodyPr lIns="91440" rIns="91440" rtlCol="0" anchor="t">
            <a:noAutofit/>
          </a:bodyPr>
          <a:lstStyle>
            <a:lvl1pPr algn="l">
              <a:lnSpc>
                <a:spcPct val="150000"/>
              </a:lnSpc>
              <a:spcBef>
                <a:spcPts val="1000"/>
              </a:spcBef>
              <a:defRPr sz="32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2" name="Rectangle 1"/>
          <p:cNvSpPr/>
          <p:nvPr userDrawn="1"/>
        </p:nvSpPr>
        <p:spPr>
          <a:xfrm>
            <a:off x="6107044" y="6303963"/>
            <a:ext cx="301498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702365" y="1660810"/>
            <a:ext cx="10787270" cy="830649"/>
          </a:xfrm>
        </p:spPr>
        <p:txBody>
          <a:bodyPr rtlCol="0">
            <a:noAutofit/>
          </a:bodyPr>
          <a:lstStyle/>
          <a:p>
            <a:pPr rtl="0"/>
            <a:r>
              <a:rPr lang="en-US" sz="4000" spc="300" noProof="0"/>
              <a:t>Click to edit Master title style</a:t>
            </a:r>
            <a:endParaRPr lang="en-GB" sz="4000" spc="300" noProof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512343" y="5137992"/>
            <a:ext cx="5167313" cy="518795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</p:spPr>
        <p:txBody>
          <a:bodyPr rtlCol="0"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n-GB" noProof="0"/>
              <a:t>CLICK TO EDIT MASTER TEXT STYLES</a:t>
            </a:r>
            <a:endParaRPr lang="en-GB" noProof="0"/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588194" y="3903126"/>
            <a:ext cx="3064668" cy="518795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n-GB" noProof="0"/>
              <a:t>CLICK TO EDIT</a:t>
            </a:r>
            <a:endParaRPr lang="en-GB" noProof="0"/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4563664" y="3893330"/>
            <a:ext cx="3064668" cy="518795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n-GB" noProof="0"/>
              <a:t>click to edit</a:t>
            </a:r>
            <a:endParaRPr lang="en-GB" noProof="0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8539138" y="3903126"/>
            <a:ext cx="3064668" cy="518795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n-GB" noProof="0"/>
              <a:t>click to edit</a:t>
            </a:r>
            <a:endParaRPr lang="en-GB" noProof="0"/>
          </a:p>
        </p:txBody>
      </p:sp>
      <p:sp>
        <p:nvSpPr>
          <p:cNvPr id="34" name="Online Image Placeholder 33"/>
          <p:cNvSpPr>
            <a:spLocks noGrp="1"/>
          </p:cNvSpPr>
          <p:nvPr>
            <p:ph type="clipArt" sz="quarter" idx="19" hasCustomPrompt="1"/>
          </p:nvPr>
        </p:nvSpPr>
        <p:spPr>
          <a:xfrm>
            <a:off x="1754768" y="3098985"/>
            <a:ext cx="731520" cy="731520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rtl="0"/>
            <a:r>
              <a:rPr lang="en-GB" noProof="0" dirty="0"/>
              <a:t>Icon</a:t>
            </a:r>
            <a:endParaRPr lang="en-GB" noProof="0" dirty="0"/>
          </a:p>
        </p:txBody>
      </p:sp>
      <p:sp>
        <p:nvSpPr>
          <p:cNvPr id="35" name="Online Image Placeholder 33"/>
          <p:cNvSpPr>
            <a:spLocks noGrp="1"/>
          </p:cNvSpPr>
          <p:nvPr>
            <p:ph type="clipArt" sz="quarter" idx="20" hasCustomPrompt="1"/>
          </p:nvPr>
        </p:nvSpPr>
        <p:spPr>
          <a:xfrm>
            <a:off x="5730240" y="3098985"/>
            <a:ext cx="731520" cy="731520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rtl="0"/>
            <a:r>
              <a:rPr lang="en-GB" noProof="0" dirty="0"/>
              <a:t>Icon</a:t>
            </a:r>
            <a:endParaRPr lang="en-GB" noProof="0" dirty="0"/>
          </a:p>
        </p:txBody>
      </p:sp>
      <p:sp>
        <p:nvSpPr>
          <p:cNvPr id="36" name="Online Image Placeholder 33"/>
          <p:cNvSpPr>
            <a:spLocks noGrp="1"/>
          </p:cNvSpPr>
          <p:nvPr>
            <p:ph type="clipArt" sz="quarter" idx="21" hasCustomPrompt="1"/>
          </p:nvPr>
        </p:nvSpPr>
        <p:spPr>
          <a:xfrm>
            <a:off x="9705712" y="3098985"/>
            <a:ext cx="731520" cy="731520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rtl="0"/>
            <a:r>
              <a:rPr lang="en-GB" noProof="0" dirty="0"/>
              <a:t>Icon</a:t>
            </a:r>
            <a:endParaRPr lang="en-GB" noProof="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6225539" y="1546138"/>
            <a:ext cx="4023360" cy="464871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spc="300" baseline="0" dirty="0">
                <a:solidFill>
                  <a:schemeClr val="lt1"/>
                </a:solidFill>
              </a:defRPr>
            </a:lvl1pPr>
          </a:lstStyle>
          <a:p>
            <a:pPr marL="0" lvl="0" algn="ctr" rtl="0"/>
            <a:r>
              <a:rPr lang="en-GB" noProof="0"/>
              <a:t>CLICK TO EDIT MASTER TEXT STYLES</a:t>
            </a:r>
            <a:endParaRPr lang="en-GB" noProof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416550" cy="6846932"/>
          </a:xfrm>
          <a:effectLst/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8C2E478F-E849-4A8C-AF1F-CBCC78A7CBFA}" type="slidenum">
              <a:rPr lang="en-GB" noProof="0" smtClean="0"/>
            </a:fld>
            <a:endParaRPr lang="en-GB" noProof="0" dirty="0"/>
          </a:p>
        </p:txBody>
      </p:sp>
      <p:sp>
        <p:nvSpPr>
          <p:cNvPr id="16" name="Content Placeholder 8"/>
          <p:cNvSpPr>
            <a:spLocks noGrp="1"/>
          </p:cNvSpPr>
          <p:nvPr>
            <p:ph idx="1" hasCustomPrompt="1"/>
          </p:nvPr>
        </p:nvSpPr>
        <p:spPr>
          <a:xfrm>
            <a:off x="6096000" y="2799617"/>
            <a:ext cx="4646246" cy="2218585"/>
          </a:xfrm>
        </p:spPr>
        <p:txBody>
          <a:bodyPr rtlCol="0">
            <a:noAutofit/>
          </a:bodyPr>
          <a:lstStyle>
            <a:lvl1pPr>
              <a:defRPr/>
            </a:lvl1pPr>
          </a:lstStyle>
          <a:p>
            <a:pPr marL="0" indent="0" rtl="0">
              <a:lnSpc>
                <a:spcPct val="100000"/>
              </a:lnSpc>
              <a:buNone/>
            </a:pPr>
            <a:r>
              <a:rPr lang="en-GB" sz="1600" noProof="0">
                <a:cs typeface="Biome Light" panose="020B0303030204020804" pitchFamily="34" charset="0"/>
              </a:rPr>
              <a:t>Click to edit master text style.</a:t>
            </a:r>
            <a:endParaRPr lang="en-GB" sz="1600" noProof="0">
              <a:cs typeface="Biome Light" panose="020B0303030204020804" pitchFamily="34" charset="0"/>
            </a:endParaRPr>
          </a:p>
          <a:p>
            <a:pPr marL="0" indent="0" rtl="0">
              <a:buNone/>
            </a:pPr>
            <a:endParaRPr lang="en-GB" noProof="0"/>
          </a:p>
        </p:txBody>
      </p:sp>
      <p:sp>
        <p:nvSpPr>
          <p:cNvPr id="17" name="Slide Number Placeholder 70"/>
          <p:cNvSpPr txBox="1"/>
          <p:nvPr userDrawn="1"/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8C2E478F-E849-4A8C-AF1F-CBCC78A7CBFA}" type="slidenum">
              <a:rPr lang="en-GB" noProof="0" smtClean="0"/>
            </a:fld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9" y="612037"/>
            <a:ext cx="5897218" cy="884238"/>
          </a:xfrm>
        </p:spPr>
        <p:txBody>
          <a:bodyPr lIns="91440" rIns="91440" rtlCol="0" anchor="t">
            <a:noAutofit/>
          </a:bodyPr>
          <a:lstStyle>
            <a:lvl1pPr algn="l">
              <a:lnSpc>
                <a:spcPct val="150000"/>
              </a:lnSpc>
              <a:spcBef>
                <a:spcPts val="1000"/>
              </a:spcBef>
              <a:defRPr sz="32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 flip="none" rotWithShape="1">
            <a:gsLst>
              <a:gs pos="22000">
                <a:schemeClr val="bg1"/>
              </a:gs>
              <a:gs pos="100000">
                <a:schemeClr val="bg2">
                  <a:lumMod val="75000"/>
                </a:schemeClr>
              </a:gs>
              <a:gs pos="73000">
                <a:schemeClr val="bg2">
                  <a:lumMod val="9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任意多边形: 形状 17"/>
          <p:cNvSpPr/>
          <p:nvPr userDrawn="1">
            <p:custDataLst>
              <p:tags r:id="rId3"/>
            </p:custDataLst>
          </p:nvPr>
        </p:nvSpPr>
        <p:spPr>
          <a:xfrm>
            <a:off x="838198" y="4939657"/>
            <a:ext cx="5514776" cy="627396"/>
          </a:xfrm>
          <a:custGeom>
            <a:avLst/>
            <a:gdLst>
              <a:gd name="connsiteX0" fmla="*/ 313698 w 5514776"/>
              <a:gd name="connsiteY0" fmla="*/ 0 h 627396"/>
              <a:gd name="connsiteX1" fmla="*/ 5201078 w 5514776"/>
              <a:gd name="connsiteY1" fmla="*/ 1 h 627396"/>
              <a:gd name="connsiteX2" fmla="*/ 5514776 w 5514776"/>
              <a:gd name="connsiteY2" fmla="*/ 313699 h 627396"/>
              <a:gd name="connsiteX3" fmla="*/ 5514775 w 5514776"/>
              <a:gd name="connsiteY3" fmla="*/ 313698 h 627396"/>
              <a:gd name="connsiteX4" fmla="*/ 5201077 w 5514776"/>
              <a:gd name="connsiteY4" fmla="*/ 627396 h 627396"/>
              <a:gd name="connsiteX5" fmla="*/ 313698 w 5514776"/>
              <a:gd name="connsiteY5" fmla="*/ 627396 h 627396"/>
              <a:gd name="connsiteX6" fmla="*/ 0 w 5514776"/>
              <a:gd name="connsiteY6" fmla="*/ 313698 h 627396"/>
              <a:gd name="connsiteX7" fmla="*/ 313698 w 5514776"/>
              <a:gd name="connsiteY7" fmla="*/ 0 h 62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14776" h="627396">
                <a:moveTo>
                  <a:pt x="313698" y="0"/>
                </a:moveTo>
                <a:cubicBezTo>
                  <a:pt x="1942825" y="0"/>
                  <a:pt x="3571951" y="1"/>
                  <a:pt x="5201078" y="1"/>
                </a:cubicBezTo>
                <a:cubicBezTo>
                  <a:pt x="5374329" y="1"/>
                  <a:pt x="5514776" y="140448"/>
                  <a:pt x="5514776" y="313699"/>
                </a:cubicBezTo>
                <a:lnTo>
                  <a:pt x="5514775" y="313698"/>
                </a:lnTo>
                <a:cubicBezTo>
                  <a:pt x="5514775" y="486949"/>
                  <a:pt x="5374328" y="627396"/>
                  <a:pt x="5201077" y="627396"/>
                </a:cubicBezTo>
                <a:lnTo>
                  <a:pt x="313698" y="627396"/>
                </a:lnTo>
                <a:cubicBezTo>
                  <a:pt x="140447" y="627396"/>
                  <a:pt x="0" y="486949"/>
                  <a:pt x="0" y="313698"/>
                </a:cubicBezTo>
                <a:cubicBezTo>
                  <a:pt x="0" y="140447"/>
                  <a:pt x="140447" y="0"/>
                  <a:pt x="313698" y="0"/>
                </a:cubicBezTo>
                <a:close/>
              </a:path>
            </a:pathLst>
          </a:custGeom>
          <a:gradFill>
            <a:gsLst>
              <a:gs pos="69000">
                <a:schemeClr val="accent1">
                  <a:alpha val="0"/>
                </a:schemeClr>
              </a:gs>
              <a:gs pos="0">
                <a:schemeClr val="accent1">
                  <a:alpha val="5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矩形: 单圆角 8"/>
          <p:cNvSpPr/>
          <p:nvPr userDrawn="1">
            <p:custDataLst>
              <p:tags r:id="rId4"/>
            </p:custDataLst>
          </p:nvPr>
        </p:nvSpPr>
        <p:spPr>
          <a:xfrm flipH="1">
            <a:off x="7642906" y="0"/>
            <a:ext cx="4549094" cy="6858000"/>
          </a:xfrm>
          <a:prstGeom prst="round1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61000">
                <a:schemeClr val="accent1">
                  <a:lumMod val="20000"/>
                  <a:lumOff val="80000"/>
                  <a:alpha val="0"/>
                </a:schemeClr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" name="任意多边形: 形状 19"/>
          <p:cNvSpPr/>
          <p:nvPr userDrawn="1">
            <p:custDataLst>
              <p:tags r:id="rId5"/>
            </p:custDataLst>
          </p:nvPr>
        </p:nvSpPr>
        <p:spPr>
          <a:xfrm>
            <a:off x="7257095" y="2808083"/>
            <a:ext cx="126395" cy="381364"/>
          </a:xfrm>
          <a:custGeom>
            <a:avLst/>
            <a:gdLst>
              <a:gd name="connsiteX0" fmla="*/ 91919 w 91918"/>
              <a:gd name="connsiteY0" fmla="*/ 277339 h 277338"/>
              <a:gd name="connsiteX1" fmla="*/ 66487 w 91918"/>
              <a:gd name="connsiteY1" fmla="*/ 155835 h 277338"/>
              <a:gd name="connsiteX2" fmla="*/ 58087 w 91918"/>
              <a:gd name="connsiteY2" fmla="*/ 81298 h 277338"/>
              <a:gd name="connsiteX3" fmla="*/ 45944 w 91918"/>
              <a:gd name="connsiteY3" fmla="*/ 22493 h 277338"/>
              <a:gd name="connsiteX4" fmla="*/ 122 w 91918"/>
              <a:gd name="connsiteY4" fmla="*/ 28297 h 277338"/>
              <a:gd name="connsiteX5" fmla="*/ 4781 w 91918"/>
              <a:gd name="connsiteY5" fmla="*/ 87255 h 277338"/>
              <a:gd name="connsiteX6" fmla="*/ 11349 w 91918"/>
              <a:gd name="connsiteY6" fmla="*/ 158431 h 277338"/>
              <a:gd name="connsiteX7" fmla="*/ 22499 w 91918"/>
              <a:gd name="connsiteY7" fmla="*/ 254581 h 277338"/>
              <a:gd name="connsiteX8" fmla="*/ 91919 w 91918"/>
              <a:gd name="connsiteY8" fmla="*/ 277339 h 277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918" h="277338">
                <a:moveTo>
                  <a:pt x="91919" y="277339"/>
                </a:moveTo>
                <a:cubicBezTo>
                  <a:pt x="90086" y="277415"/>
                  <a:pt x="65800" y="171490"/>
                  <a:pt x="66487" y="155835"/>
                </a:cubicBezTo>
                <a:cubicBezTo>
                  <a:pt x="63433" y="126203"/>
                  <a:pt x="60454" y="100390"/>
                  <a:pt x="58087" y="81298"/>
                </a:cubicBezTo>
                <a:cubicBezTo>
                  <a:pt x="55414" y="60907"/>
                  <a:pt x="49915" y="36316"/>
                  <a:pt x="45944" y="22493"/>
                </a:cubicBezTo>
                <a:cubicBezTo>
                  <a:pt x="37085" y="-9811"/>
                  <a:pt x="-2474" y="-6833"/>
                  <a:pt x="122" y="28297"/>
                </a:cubicBezTo>
                <a:cubicBezTo>
                  <a:pt x="886" y="37614"/>
                  <a:pt x="3101" y="63885"/>
                  <a:pt x="4781" y="87255"/>
                </a:cubicBezTo>
                <a:cubicBezTo>
                  <a:pt x="6003" y="109631"/>
                  <a:pt x="9897" y="140637"/>
                  <a:pt x="11349" y="158431"/>
                </a:cubicBezTo>
                <a:cubicBezTo>
                  <a:pt x="12494" y="188979"/>
                  <a:pt x="21888" y="254581"/>
                  <a:pt x="22499" y="254581"/>
                </a:cubicBezTo>
                <a:cubicBezTo>
                  <a:pt x="36245" y="271764"/>
                  <a:pt x="91919" y="277339"/>
                  <a:pt x="91919" y="277339"/>
                </a:cubicBezTo>
                <a:close/>
              </a:path>
            </a:pathLst>
          </a:custGeom>
          <a:solidFill>
            <a:srgbClr val="FECFC2"/>
          </a:solidFill>
          <a:ln w="76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" name="任意多边形: 形状 20"/>
          <p:cNvSpPr/>
          <p:nvPr userDrawn="1">
            <p:custDataLst>
              <p:tags r:id="rId6"/>
            </p:custDataLst>
          </p:nvPr>
        </p:nvSpPr>
        <p:spPr>
          <a:xfrm>
            <a:off x="7087746" y="2830856"/>
            <a:ext cx="233260" cy="339570"/>
          </a:xfrm>
          <a:custGeom>
            <a:avLst/>
            <a:gdLst>
              <a:gd name="connsiteX0" fmla="*/ 169557 w 169633"/>
              <a:gd name="connsiteY0" fmla="*/ 241227 h 246944"/>
              <a:gd name="connsiteX1" fmla="*/ 106552 w 169633"/>
              <a:gd name="connsiteY1" fmla="*/ 134233 h 246944"/>
              <a:gd name="connsiteX2" fmla="*/ 74859 w 169633"/>
              <a:gd name="connsiteY2" fmla="*/ 66187 h 246944"/>
              <a:gd name="connsiteX3" fmla="*/ 44540 w 169633"/>
              <a:gd name="connsiteY3" fmla="*/ 14409 h 246944"/>
              <a:gd name="connsiteX4" fmla="*/ 2995 w 169633"/>
              <a:gd name="connsiteY4" fmla="*/ 34417 h 246944"/>
              <a:gd name="connsiteX5" fmla="*/ 26287 w 169633"/>
              <a:gd name="connsiteY5" fmla="*/ 88869 h 246944"/>
              <a:gd name="connsiteX6" fmla="*/ 55308 w 169633"/>
              <a:gd name="connsiteY6" fmla="*/ 154242 h 246944"/>
              <a:gd name="connsiteX7" fmla="*/ 96547 w 169633"/>
              <a:gd name="connsiteY7" fmla="*/ 241838 h 246944"/>
              <a:gd name="connsiteX8" fmla="*/ 169633 w 169633"/>
              <a:gd name="connsiteY8" fmla="*/ 241227 h 24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633" h="246944">
                <a:moveTo>
                  <a:pt x="169557" y="241227"/>
                </a:moveTo>
                <a:cubicBezTo>
                  <a:pt x="167800" y="241914"/>
                  <a:pt x="110981" y="149277"/>
                  <a:pt x="106552" y="134233"/>
                </a:cubicBezTo>
                <a:cubicBezTo>
                  <a:pt x="94256" y="107121"/>
                  <a:pt x="83183" y="83600"/>
                  <a:pt x="74859" y="66187"/>
                </a:cubicBezTo>
                <a:cubicBezTo>
                  <a:pt x="65770" y="47706"/>
                  <a:pt x="52711" y="26170"/>
                  <a:pt x="44540" y="14409"/>
                </a:cubicBezTo>
                <a:cubicBezTo>
                  <a:pt x="25829" y="-13314"/>
                  <a:pt x="-10676" y="2037"/>
                  <a:pt x="2995" y="34417"/>
                </a:cubicBezTo>
                <a:cubicBezTo>
                  <a:pt x="6737" y="43047"/>
                  <a:pt x="17199" y="67256"/>
                  <a:pt x="26287" y="88869"/>
                </a:cubicBezTo>
                <a:cubicBezTo>
                  <a:pt x="34612" y="109718"/>
                  <a:pt x="48129" y="137898"/>
                  <a:pt x="55308" y="154242"/>
                </a:cubicBezTo>
                <a:cubicBezTo>
                  <a:pt x="66152" y="182804"/>
                  <a:pt x="95937" y="241990"/>
                  <a:pt x="96547" y="241838"/>
                </a:cubicBezTo>
                <a:cubicBezTo>
                  <a:pt x="115105" y="253675"/>
                  <a:pt x="169633" y="241227"/>
                  <a:pt x="169633" y="241227"/>
                </a:cubicBezTo>
                <a:close/>
              </a:path>
            </a:pathLst>
          </a:custGeom>
          <a:solidFill>
            <a:srgbClr val="FECFC2"/>
          </a:solidFill>
          <a:ln w="76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7" name="任意多边形: 形状 26"/>
          <p:cNvSpPr/>
          <p:nvPr userDrawn="1">
            <p:custDataLst>
              <p:tags r:id="rId7"/>
            </p:custDataLst>
          </p:nvPr>
        </p:nvSpPr>
        <p:spPr>
          <a:xfrm>
            <a:off x="7277636" y="3082123"/>
            <a:ext cx="105855" cy="107327"/>
          </a:xfrm>
          <a:custGeom>
            <a:avLst/>
            <a:gdLst>
              <a:gd name="connsiteX0" fmla="*/ 7561 w 76980"/>
              <a:gd name="connsiteY0" fmla="*/ 55292 h 78050"/>
              <a:gd name="connsiteX1" fmla="*/ 0 w 76980"/>
              <a:gd name="connsiteY1" fmla="*/ 0 h 78050"/>
              <a:gd name="connsiteX2" fmla="*/ 40705 w 76980"/>
              <a:gd name="connsiteY2" fmla="*/ 16725 h 78050"/>
              <a:gd name="connsiteX3" fmla="*/ 66594 w 76980"/>
              <a:gd name="connsiteY3" fmla="*/ 37803 h 78050"/>
              <a:gd name="connsiteX4" fmla="*/ 76981 w 76980"/>
              <a:gd name="connsiteY4" fmla="*/ 78050 h 78050"/>
              <a:gd name="connsiteX5" fmla="*/ 7561 w 76980"/>
              <a:gd name="connsiteY5" fmla="*/ 55292 h 7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80" h="78050">
                <a:moveTo>
                  <a:pt x="7561" y="55292"/>
                </a:moveTo>
                <a:cubicBezTo>
                  <a:pt x="7179" y="55292"/>
                  <a:pt x="3055" y="27646"/>
                  <a:pt x="0" y="0"/>
                </a:cubicBezTo>
                <a:cubicBezTo>
                  <a:pt x="13212" y="6644"/>
                  <a:pt x="27188" y="12754"/>
                  <a:pt x="40705" y="16725"/>
                </a:cubicBezTo>
                <a:cubicBezTo>
                  <a:pt x="52771" y="20238"/>
                  <a:pt x="60332" y="28104"/>
                  <a:pt x="66594" y="37803"/>
                </a:cubicBezTo>
                <a:cubicBezTo>
                  <a:pt x="71711" y="60027"/>
                  <a:pt x="76293" y="78126"/>
                  <a:pt x="76981" y="78050"/>
                </a:cubicBezTo>
                <a:cubicBezTo>
                  <a:pt x="76981" y="78050"/>
                  <a:pt x="21307" y="72475"/>
                  <a:pt x="7561" y="55292"/>
                </a:cubicBezTo>
                <a:close/>
              </a:path>
            </a:pathLst>
          </a:custGeom>
          <a:solidFill>
            <a:srgbClr val="FD8666">
              <a:alpha val="50000"/>
            </a:srgbClr>
          </a:solidFill>
          <a:ln w="76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8" name="任意多边形: 形状 27"/>
          <p:cNvSpPr/>
          <p:nvPr userDrawn="1">
            <p:custDataLst>
              <p:tags r:id="rId8"/>
            </p:custDataLst>
          </p:nvPr>
        </p:nvSpPr>
        <p:spPr>
          <a:xfrm>
            <a:off x="7185123" y="3041698"/>
            <a:ext cx="135779" cy="127691"/>
          </a:xfrm>
          <a:custGeom>
            <a:avLst/>
            <a:gdLst>
              <a:gd name="connsiteX0" fmla="*/ 20693 w 98742"/>
              <a:gd name="connsiteY0" fmla="*/ 1676 h 92860"/>
              <a:gd name="connsiteX1" fmla="*/ 59412 w 98742"/>
              <a:gd name="connsiteY1" fmla="*/ 25350 h 92860"/>
              <a:gd name="connsiteX2" fmla="*/ 98743 w 98742"/>
              <a:gd name="connsiteY2" fmla="*/ 87897 h 92860"/>
              <a:gd name="connsiteX3" fmla="*/ 66820 w 98742"/>
              <a:gd name="connsiteY3" fmla="*/ 92861 h 92860"/>
              <a:gd name="connsiteX4" fmla="*/ 65369 w 98742"/>
              <a:gd name="connsiteY4" fmla="*/ 88432 h 92860"/>
              <a:gd name="connsiteX5" fmla="*/ 18249 w 98742"/>
              <a:gd name="connsiteY5" fmla="*/ 61473 h 92860"/>
              <a:gd name="connsiteX6" fmla="*/ 20769 w 98742"/>
              <a:gd name="connsiteY6" fmla="*/ 1676 h 9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742" h="92860">
                <a:moveTo>
                  <a:pt x="20693" y="1676"/>
                </a:moveTo>
                <a:cubicBezTo>
                  <a:pt x="30850" y="8778"/>
                  <a:pt x="44444" y="17331"/>
                  <a:pt x="59412" y="25350"/>
                </a:cubicBezTo>
                <a:cubicBezTo>
                  <a:pt x="76901" y="55134"/>
                  <a:pt x="97674" y="88279"/>
                  <a:pt x="98743" y="87897"/>
                </a:cubicBezTo>
                <a:cubicBezTo>
                  <a:pt x="98743" y="87897"/>
                  <a:pt x="83698" y="91257"/>
                  <a:pt x="66820" y="92861"/>
                </a:cubicBezTo>
                <a:lnTo>
                  <a:pt x="65369" y="88432"/>
                </a:lnTo>
                <a:cubicBezTo>
                  <a:pt x="65369" y="88432"/>
                  <a:pt x="42916" y="78733"/>
                  <a:pt x="18249" y="61473"/>
                </a:cubicBezTo>
                <a:cubicBezTo>
                  <a:pt x="-15506" y="37798"/>
                  <a:pt x="4961" y="-9474"/>
                  <a:pt x="20769" y="1676"/>
                </a:cubicBezTo>
                <a:close/>
              </a:path>
            </a:pathLst>
          </a:custGeom>
          <a:solidFill>
            <a:srgbClr val="FD8666">
              <a:alpha val="50000"/>
            </a:srgbClr>
          </a:solidFill>
          <a:ln w="76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9" name="任意多边形: 形状 28"/>
          <p:cNvSpPr/>
          <p:nvPr userDrawn="1">
            <p:custDataLst>
              <p:tags r:id="rId9"/>
            </p:custDataLst>
          </p:nvPr>
        </p:nvSpPr>
        <p:spPr>
          <a:xfrm>
            <a:off x="7124915" y="3150994"/>
            <a:ext cx="330468" cy="359052"/>
          </a:xfrm>
          <a:custGeom>
            <a:avLst/>
            <a:gdLst>
              <a:gd name="connsiteX0" fmla="*/ 120227 w 240325"/>
              <a:gd name="connsiteY0" fmla="*/ 91 h 261112"/>
              <a:gd name="connsiteX1" fmla="*/ 1778 w 240325"/>
              <a:gd name="connsiteY1" fmla="*/ 57216 h 261112"/>
              <a:gd name="connsiteX2" fmla="*/ 105030 w 240325"/>
              <a:gd name="connsiteY2" fmla="*/ 249744 h 261112"/>
              <a:gd name="connsiteX3" fmla="*/ 217446 w 240325"/>
              <a:gd name="connsiteY3" fmla="*/ 215606 h 261112"/>
              <a:gd name="connsiteX4" fmla="*/ 237760 w 240325"/>
              <a:gd name="connsiteY4" fmla="*/ 151456 h 261112"/>
              <a:gd name="connsiteX5" fmla="*/ 180178 w 240325"/>
              <a:gd name="connsiteY5" fmla="*/ 12157 h 261112"/>
              <a:gd name="connsiteX6" fmla="*/ 120151 w 240325"/>
              <a:gd name="connsiteY6" fmla="*/ 167 h 26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0325" h="261112">
                <a:moveTo>
                  <a:pt x="120227" y="91"/>
                </a:moveTo>
                <a:cubicBezTo>
                  <a:pt x="87236" y="2000"/>
                  <a:pt x="11324" y="42247"/>
                  <a:pt x="1778" y="57216"/>
                </a:cubicBezTo>
                <a:cubicBezTo>
                  <a:pt x="-7615" y="72108"/>
                  <a:pt x="19267" y="202394"/>
                  <a:pt x="105030" y="249744"/>
                </a:cubicBezTo>
                <a:cubicBezTo>
                  <a:pt x="165133" y="282812"/>
                  <a:pt x="204692" y="235157"/>
                  <a:pt x="217446" y="215606"/>
                </a:cubicBezTo>
                <a:cubicBezTo>
                  <a:pt x="231574" y="193994"/>
                  <a:pt x="223403" y="206518"/>
                  <a:pt x="237760" y="151456"/>
                </a:cubicBezTo>
                <a:cubicBezTo>
                  <a:pt x="254944" y="85320"/>
                  <a:pt x="180178" y="12157"/>
                  <a:pt x="180178" y="12157"/>
                </a:cubicBezTo>
                <a:cubicBezTo>
                  <a:pt x="180178" y="12157"/>
                  <a:pt x="153295" y="-1666"/>
                  <a:pt x="120151" y="167"/>
                </a:cubicBezTo>
                <a:close/>
              </a:path>
            </a:pathLst>
          </a:custGeom>
          <a:solidFill>
            <a:srgbClr val="FECFC2"/>
          </a:solidFill>
          <a:ln w="76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0" name="任意多边形: 形状 29"/>
          <p:cNvSpPr/>
          <p:nvPr userDrawn="1">
            <p:custDataLst>
              <p:tags r:id="rId10"/>
            </p:custDataLst>
          </p:nvPr>
        </p:nvSpPr>
        <p:spPr>
          <a:xfrm>
            <a:off x="7128761" y="3159519"/>
            <a:ext cx="282140" cy="239352"/>
          </a:xfrm>
          <a:custGeom>
            <a:avLst/>
            <a:gdLst>
              <a:gd name="connsiteX0" fmla="*/ 1578 w 205179"/>
              <a:gd name="connsiteY0" fmla="*/ 64532 h 174062"/>
              <a:gd name="connsiteX1" fmla="*/ 132781 w 205179"/>
              <a:gd name="connsiteY1" fmla="*/ 0 h 174062"/>
              <a:gd name="connsiteX2" fmla="*/ 205179 w 205179"/>
              <a:gd name="connsiteY2" fmla="*/ 173818 h 174062"/>
              <a:gd name="connsiteX3" fmla="*/ 168598 w 205179"/>
              <a:gd name="connsiteY3" fmla="*/ 171297 h 174062"/>
              <a:gd name="connsiteX4" fmla="*/ 113918 w 205179"/>
              <a:gd name="connsiteY4" fmla="*/ 153809 h 174062"/>
              <a:gd name="connsiteX5" fmla="*/ 8680 w 205179"/>
              <a:gd name="connsiteY5" fmla="*/ 96455 h 174062"/>
              <a:gd name="connsiteX6" fmla="*/ 1578 w 205179"/>
              <a:gd name="connsiteY6" fmla="*/ 64532 h 17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5179" h="174062">
                <a:moveTo>
                  <a:pt x="1578" y="64532"/>
                </a:moveTo>
                <a:cubicBezTo>
                  <a:pt x="10284" y="50786"/>
                  <a:pt x="93756" y="8172"/>
                  <a:pt x="132781" y="0"/>
                </a:cubicBezTo>
                <a:cubicBezTo>
                  <a:pt x="158747" y="55521"/>
                  <a:pt x="186545" y="114478"/>
                  <a:pt x="205179" y="173818"/>
                </a:cubicBezTo>
                <a:cubicBezTo>
                  <a:pt x="187461" y="175039"/>
                  <a:pt x="168598" y="171297"/>
                  <a:pt x="168598" y="171297"/>
                </a:cubicBezTo>
                <a:lnTo>
                  <a:pt x="113918" y="153809"/>
                </a:lnTo>
                <a:cubicBezTo>
                  <a:pt x="81919" y="99052"/>
                  <a:pt x="38770" y="141742"/>
                  <a:pt x="8680" y="96455"/>
                </a:cubicBezTo>
                <a:cubicBezTo>
                  <a:pt x="-1477" y="81334"/>
                  <a:pt x="-1019" y="68656"/>
                  <a:pt x="1578" y="64532"/>
                </a:cubicBezTo>
                <a:close/>
              </a:path>
            </a:pathLst>
          </a:custGeom>
          <a:solidFill>
            <a:srgbClr val="FD8666">
              <a:alpha val="50000"/>
            </a:srgbClr>
          </a:solidFill>
          <a:ln w="76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1" name="任意多边形: 形状 30"/>
          <p:cNvSpPr/>
          <p:nvPr userDrawn="1">
            <p:custDataLst>
              <p:tags r:id="rId11"/>
            </p:custDataLst>
          </p:nvPr>
        </p:nvSpPr>
        <p:spPr>
          <a:xfrm>
            <a:off x="7097792" y="3149647"/>
            <a:ext cx="104169" cy="149209"/>
          </a:xfrm>
          <a:custGeom>
            <a:avLst/>
            <a:gdLst>
              <a:gd name="connsiteX0" fmla="*/ 118 w 75754"/>
              <a:gd name="connsiteY0" fmla="*/ 31007 h 108509"/>
              <a:gd name="connsiteX1" fmla="*/ 26313 w 75754"/>
              <a:gd name="connsiteY1" fmla="*/ 96532 h 108509"/>
              <a:gd name="connsiteX2" fmla="*/ 54417 w 75754"/>
              <a:gd name="connsiteY2" fmla="*/ 108446 h 108509"/>
              <a:gd name="connsiteX3" fmla="*/ 75724 w 75754"/>
              <a:gd name="connsiteY3" fmla="*/ 85153 h 108509"/>
              <a:gd name="connsiteX4" fmla="*/ 46093 w 75754"/>
              <a:gd name="connsiteY4" fmla="*/ 6034 h 108509"/>
              <a:gd name="connsiteX5" fmla="*/ 118 w 75754"/>
              <a:gd name="connsiteY5" fmla="*/ 31007 h 108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754" h="108509">
                <a:moveTo>
                  <a:pt x="118" y="31007"/>
                </a:moveTo>
                <a:cubicBezTo>
                  <a:pt x="2257" y="49183"/>
                  <a:pt x="13865" y="82480"/>
                  <a:pt x="26313" y="96532"/>
                </a:cubicBezTo>
                <a:cubicBezTo>
                  <a:pt x="32117" y="102947"/>
                  <a:pt x="46628" y="109210"/>
                  <a:pt x="54417" y="108446"/>
                </a:cubicBezTo>
                <a:cubicBezTo>
                  <a:pt x="62436" y="107606"/>
                  <a:pt x="76488" y="102565"/>
                  <a:pt x="75724" y="85153"/>
                </a:cubicBezTo>
                <a:cubicBezTo>
                  <a:pt x="74732" y="59111"/>
                  <a:pt x="63658" y="25967"/>
                  <a:pt x="46093" y="6034"/>
                </a:cubicBezTo>
                <a:cubicBezTo>
                  <a:pt x="31506" y="-10538"/>
                  <a:pt x="-2249" y="10082"/>
                  <a:pt x="118" y="31007"/>
                </a:cubicBezTo>
                <a:close/>
              </a:path>
            </a:pathLst>
          </a:custGeom>
          <a:solidFill>
            <a:srgbClr val="FECFC2"/>
          </a:solidFill>
          <a:ln w="76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2" name="任意多边形: 形状 31"/>
          <p:cNvSpPr/>
          <p:nvPr userDrawn="1">
            <p:custDataLst>
              <p:tags r:id="rId12"/>
            </p:custDataLst>
          </p:nvPr>
        </p:nvSpPr>
        <p:spPr>
          <a:xfrm>
            <a:off x="7145527" y="3149962"/>
            <a:ext cx="56391" cy="118876"/>
          </a:xfrm>
          <a:custGeom>
            <a:avLst/>
            <a:gdLst>
              <a:gd name="connsiteX0" fmla="*/ 0 w 41010"/>
              <a:gd name="connsiteY0" fmla="*/ 0 h 86450"/>
              <a:gd name="connsiteX1" fmla="*/ 11379 w 41010"/>
              <a:gd name="connsiteY1" fmla="*/ 5804 h 86450"/>
              <a:gd name="connsiteX2" fmla="*/ 41010 w 41010"/>
              <a:gd name="connsiteY2" fmla="*/ 84923 h 86450"/>
              <a:gd name="connsiteX3" fmla="*/ 40858 w 41010"/>
              <a:gd name="connsiteY3" fmla="*/ 86451 h 86450"/>
              <a:gd name="connsiteX4" fmla="*/ 0 w 41010"/>
              <a:gd name="connsiteY4" fmla="*/ 76 h 8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10" h="86450">
                <a:moveTo>
                  <a:pt x="0" y="0"/>
                </a:moveTo>
                <a:cubicBezTo>
                  <a:pt x="4277" y="535"/>
                  <a:pt x="8248" y="2291"/>
                  <a:pt x="11379" y="5804"/>
                </a:cubicBezTo>
                <a:cubicBezTo>
                  <a:pt x="28944" y="25737"/>
                  <a:pt x="40018" y="58881"/>
                  <a:pt x="41010" y="84923"/>
                </a:cubicBezTo>
                <a:cubicBezTo>
                  <a:pt x="41010" y="85458"/>
                  <a:pt x="40934" y="85840"/>
                  <a:pt x="40858" y="86451"/>
                </a:cubicBezTo>
                <a:cubicBezTo>
                  <a:pt x="20696" y="59721"/>
                  <a:pt x="8553" y="27569"/>
                  <a:pt x="0" y="76"/>
                </a:cubicBezTo>
                <a:close/>
              </a:path>
            </a:pathLst>
          </a:custGeom>
          <a:solidFill>
            <a:srgbClr val="FD8666">
              <a:alpha val="50000"/>
            </a:srgbClr>
          </a:solidFill>
          <a:ln w="76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3" name="任意多边形: 形状 32"/>
          <p:cNvSpPr/>
          <p:nvPr userDrawn="1">
            <p:custDataLst>
              <p:tags r:id="rId13"/>
            </p:custDataLst>
          </p:nvPr>
        </p:nvSpPr>
        <p:spPr>
          <a:xfrm>
            <a:off x="7158304" y="3108136"/>
            <a:ext cx="113050" cy="162610"/>
          </a:xfrm>
          <a:custGeom>
            <a:avLst/>
            <a:gdLst>
              <a:gd name="connsiteX0" fmla="*/ 14765 w 82213"/>
              <a:gd name="connsiteY0" fmla="*/ 3841 h 118254"/>
              <a:gd name="connsiteX1" fmla="*/ 789 w 82213"/>
              <a:gd name="connsiteY1" fmla="*/ 36604 h 118254"/>
              <a:gd name="connsiteX2" fmla="*/ 46916 w 82213"/>
              <a:gd name="connsiteY2" fmla="*/ 113203 h 118254"/>
              <a:gd name="connsiteX3" fmla="*/ 72729 w 82213"/>
              <a:gd name="connsiteY3" fmla="*/ 116105 h 118254"/>
              <a:gd name="connsiteX4" fmla="*/ 81283 w 82213"/>
              <a:gd name="connsiteY4" fmla="*/ 85175 h 118254"/>
              <a:gd name="connsiteX5" fmla="*/ 45007 w 82213"/>
              <a:gd name="connsiteY5" fmla="*/ 6896 h 118254"/>
              <a:gd name="connsiteX6" fmla="*/ 14841 w 82213"/>
              <a:gd name="connsiteY6" fmla="*/ 3841 h 118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213" h="118254">
                <a:moveTo>
                  <a:pt x="14765" y="3841"/>
                </a:moveTo>
                <a:cubicBezTo>
                  <a:pt x="4531" y="10944"/>
                  <a:pt x="-2418" y="22857"/>
                  <a:pt x="789" y="36604"/>
                </a:cubicBezTo>
                <a:cubicBezTo>
                  <a:pt x="5906" y="58446"/>
                  <a:pt x="26679" y="102205"/>
                  <a:pt x="46916" y="113203"/>
                </a:cubicBezTo>
                <a:cubicBezTo>
                  <a:pt x="53790" y="116945"/>
                  <a:pt x="66314" y="120763"/>
                  <a:pt x="72729" y="116105"/>
                </a:cubicBezTo>
                <a:cubicBezTo>
                  <a:pt x="79450" y="111293"/>
                  <a:pt x="84338" y="97471"/>
                  <a:pt x="81283" y="85175"/>
                </a:cubicBezTo>
                <a:cubicBezTo>
                  <a:pt x="75937" y="63333"/>
                  <a:pt x="59976" y="25454"/>
                  <a:pt x="45007" y="6896"/>
                </a:cubicBezTo>
                <a:cubicBezTo>
                  <a:pt x="39432" y="23"/>
                  <a:pt x="24617" y="-2956"/>
                  <a:pt x="14841" y="3841"/>
                </a:cubicBezTo>
                <a:close/>
              </a:path>
            </a:pathLst>
          </a:custGeom>
          <a:solidFill>
            <a:srgbClr val="FECFC2"/>
          </a:solidFill>
          <a:ln w="76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4" name="任意多边形: 形状 33"/>
          <p:cNvSpPr/>
          <p:nvPr userDrawn="1">
            <p:custDataLst>
              <p:tags r:id="rId14"/>
            </p:custDataLst>
          </p:nvPr>
        </p:nvSpPr>
        <p:spPr>
          <a:xfrm>
            <a:off x="7194858" y="3059134"/>
            <a:ext cx="260175" cy="377729"/>
          </a:xfrm>
          <a:custGeom>
            <a:avLst/>
            <a:gdLst>
              <a:gd name="connsiteX0" fmla="*/ 107929 w 189205"/>
              <a:gd name="connsiteY0" fmla="*/ 46121 h 274695"/>
              <a:gd name="connsiteX1" fmla="*/ 20791 w 189205"/>
              <a:gd name="connsiteY1" fmla="*/ 1673 h 274695"/>
              <a:gd name="connsiteX2" fmla="*/ 18271 w 189205"/>
              <a:gd name="connsiteY2" fmla="*/ 61471 h 274695"/>
              <a:gd name="connsiteX3" fmla="*/ 65315 w 189205"/>
              <a:gd name="connsiteY3" fmla="*/ 88429 h 274695"/>
              <a:gd name="connsiteX4" fmla="*/ 78527 w 189205"/>
              <a:gd name="connsiteY4" fmla="*/ 128447 h 274695"/>
              <a:gd name="connsiteX5" fmla="*/ 54317 w 189205"/>
              <a:gd name="connsiteY5" fmla="*/ 182746 h 274695"/>
              <a:gd name="connsiteX6" fmla="*/ 77534 w 189205"/>
              <a:gd name="connsiteY6" fmla="*/ 240482 h 274695"/>
              <a:gd name="connsiteX7" fmla="*/ 166275 w 189205"/>
              <a:gd name="connsiteY7" fmla="*/ 274695 h 274695"/>
              <a:gd name="connsiteX8" fmla="*/ 189110 w 189205"/>
              <a:gd name="connsiteY8" fmla="*/ 195958 h 274695"/>
              <a:gd name="connsiteX9" fmla="*/ 150238 w 189205"/>
              <a:gd name="connsiteY9" fmla="*/ 96830 h 274695"/>
              <a:gd name="connsiteX10" fmla="*/ 108005 w 189205"/>
              <a:gd name="connsiteY10" fmla="*/ 46197 h 27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9205" h="274695">
                <a:moveTo>
                  <a:pt x="107929" y="46121"/>
                </a:moveTo>
                <a:cubicBezTo>
                  <a:pt x="76006" y="36574"/>
                  <a:pt x="41411" y="16107"/>
                  <a:pt x="20791" y="1673"/>
                </a:cubicBezTo>
                <a:cubicBezTo>
                  <a:pt x="4906" y="-9477"/>
                  <a:pt x="-15485" y="37873"/>
                  <a:pt x="18271" y="61471"/>
                </a:cubicBezTo>
                <a:cubicBezTo>
                  <a:pt x="42938" y="78807"/>
                  <a:pt x="65315" y="88429"/>
                  <a:pt x="65315" y="88429"/>
                </a:cubicBezTo>
                <a:lnTo>
                  <a:pt x="78527" y="128447"/>
                </a:lnTo>
                <a:cubicBezTo>
                  <a:pt x="78527" y="128447"/>
                  <a:pt x="62489" y="151664"/>
                  <a:pt x="54317" y="182746"/>
                </a:cubicBezTo>
                <a:cubicBezTo>
                  <a:pt x="48513" y="204588"/>
                  <a:pt x="77534" y="240482"/>
                  <a:pt x="77534" y="240482"/>
                </a:cubicBezTo>
                <a:lnTo>
                  <a:pt x="166275" y="274695"/>
                </a:lnTo>
                <a:cubicBezTo>
                  <a:pt x="166275" y="274695"/>
                  <a:pt x="187353" y="219098"/>
                  <a:pt x="189110" y="195958"/>
                </a:cubicBezTo>
                <a:cubicBezTo>
                  <a:pt x="190943" y="172742"/>
                  <a:pt x="166123" y="123941"/>
                  <a:pt x="150238" y="96830"/>
                </a:cubicBezTo>
                <a:cubicBezTo>
                  <a:pt x="138324" y="76516"/>
                  <a:pt x="131527" y="53070"/>
                  <a:pt x="108005" y="46197"/>
                </a:cubicBezTo>
                <a:close/>
              </a:path>
            </a:pathLst>
          </a:custGeom>
          <a:solidFill>
            <a:srgbClr val="FECFC2"/>
          </a:solidFill>
          <a:ln w="76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5" name="任意多边形: 形状 34"/>
          <p:cNvSpPr/>
          <p:nvPr userDrawn="1">
            <p:custDataLst>
              <p:tags r:id="rId15"/>
            </p:custDataLst>
          </p:nvPr>
        </p:nvSpPr>
        <p:spPr>
          <a:xfrm>
            <a:off x="7157394" y="3333529"/>
            <a:ext cx="353166" cy="204674"/>
          </a:xfrm>
          <a:custGeom>
            <a:avLst/>
            <a:gdLst>
              <a:gd name="connsiteX0" fmla="*/ 231553 w 256831"/>
              <a:gd name="connsiteY0" fmla="*/ 0 h 148844"/>
              <a:gd name="connsiteX1" fmla="*/ 0 w 256831"/>
              <a:gd name="connsiteY1" fmla="*/ 65754 h 148844"/>
              <a:gd name="connsiteX2" fmla="*/ 25278 w 256831"/>
              <a:gd name="connsiteY2" fmla="*/ 148844 h 148844"/>
              <a:gd name="connsiteX3" fmla="*/ 256831 w 256831"/>
              <a:gd name="connsiteY3" fmla="*/ 74079 h 148844"/>
              <a:gd name="connsiteX4" fmla="*/ 231553 w 256831"/>
              <a:gd name="connsiteY4" fmla="*/ 0 h 148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831" h="148844">
                <a:moveTo>
                  <a:pt x="231553" y="0"/>
                </a:moveTo>
                <a:lnTo>
                  <a:pt x="0" y="65754"/>
                </a:lnTo>
                <a:lnTo>
                  <a:pt x="25278" y="148844"/>
                </a:lnTo>
                <a:lnTo>
                  <a:pt x="256831" y="74079"/>
                </a:lnTo>
                <a:lnTo>
                  <a:pt x="231553" y="0"/>
                </a:lnTo>
                <a:close/>
              </a:path>
            </a:pathLst>
          </a:custGeom>
          <a:solidFill>
            <a:srgbClr val="FFFFFF"/>
          </a:solidFill>
          <a:ln w="76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6" name="任意多边形: 形状 35"/>
          <p:cNvSpPr/>
          <p:nvPr userDrawn="1">
            <p:custDataLst>
              <p:tags r:id="rId16"/>
            </p:custDataLst>
          </p:nvPr>
        </p:nvSpPr>
        <p:spPr>
          <a:xfrm>
            <a:off x="7124944" y="2780939"/>
            <a:ext cx="1604603" cy="2217946"/>
          </a:xfrm>
          <a:custGeom>
            <a:avLst/>
            <a:gdLst>
              <a:gd name="connsiteX0" fmla="*/ 923539 w 1166909"/>
              <a:gd name="connsiteY0" fmla="*/ 1531595 h 1612947"/>
              <a:gd name="connsiteX1" fmla="*/ 539323 w 1166909"/>
              <a:gd name="connsiteY1" fmla="*/ 1597807 h 1612947"/>
              <a:gd name="connsiteX2" fmla="*/ 0 w 1166909"/>
              <a:gd name="connsiteY2" fmla="*/ 515954 h 1612947"/>
              <a:gd name="connsiteX3" fmla="*/ 280430 w 1166909"/>
              <a:gd name="connsiteY3" fmla="*/ 426296 h 1612947"/>
              <a:gd name="connsiteX4" fmla="*/ 561088 w 1166909"/>
              <a:gd name="connsiteY4" fmla="*/ 766752 h 1612947"/>
              <a:gd name="connsiteX5" fmla="*/ 1053215 w 1166909"/>
              <a:gd name="connsiteY5" fmla="*/ 42080 h 1612947"/>
              <a:gd name="connsiteX6" fmla="*/ 1128057 w 1166909"/>
              <a:gd name="connsiteY6" fmla="*/ 0 h 1612947"/>
              <a:gd name="connsiteX7" fmla="*/ 1127904 w 1166909"/>
              <a:gd name="connsiteY7" fmla="*/ 61249 h 1612947"/>
              <a:gd name="connsiteX8" fmla="*/ 1132257 w 1166909"/>
              <a:gd name="connsiteY8" fmla="*/ 99815 h 1612947"/>
              <a:gd name="connsiteX9" fmla="*/ 923615 w 1166909"/>
              <a:gd name="connsiteY9" fmla="*/ 1531595 h 161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6909" h="1612947">
                <a:moveTo>
                  <a:pt x="923539" y="1531595"/>
                </a:moveTo>
                <a:cubicBezTo>
                  <a:pt x="871455" y="1553436"/>
                  <a:pt x="635854" y="1649662"/>
                  <a:pt x="539323" y="1597807"/>
                </a:cubicBezTo>
                <a:cubicBezTo>
                  <a:pt x="243696" y="1438958"/>
                  <a:pt x="9470" y="630050"/>
                  <a:pt x="0" y="515954"/>
                </a:cubicBezTo>
                <a:lnTo>
                  <a:pt x="280430" y="426296"/>
                </a:lnTo>
                <a:lnTo>
                  <a:pt x="561088" y="766752"/>
                </a:lnTo>
                <a:cubicBezTo>
                  <a:pt x="784241" y="417361"/>
                  <a:pt x="993341" y="87520"/>
                  <a:pt x="1053215" y="42080"/>
                </a:cubicBezTo>
                <a:cubicBezTo>
                  <a:pt x="1078722" y="22758"/>
                  <a:pt x="1110645" y="6262"/>
                  <a:pt x="1128057" y="0"/>
                </a:cubicBezTo>
                <a:cubicBezTo>
                  <a:pt x="1128057" y="0"/>
                  <a:pt x="1123704" y="25584"/>
                  <a:pt x="1127904" y="61249"/>
                </a:cubicBezTo>
                <a:cubicBezTo>
                  <a:pt x="1129203" y="72551"/>
                  <a:pt x="1130730" y="85458"/>
                  <a:pt x="1132257" y="99815"/>
                </a:cubicBezTo>
                <a:cubicBezTo>
                  <a:pt x="1166547" y="411251"/>
                  <a:pt x="1247499" y="1395809"/>
                  <a:pt x="923615" y="1531595"/>
                </a:cubicBezTo>
                <a:close/>
              </a:path>
            </a:pathLst>
          </a:custGeom>
          <a:solidFill>
            <a:schemeClr val="accent6"/>
          </a:solidFill>
          <a:ln w="76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7" name="任意多边形: 形状 36"/>
          <p:cNvSpPr/>
          <p:nvPr userDrawn="1">
            <p:custDataLst>
              <p:tags r:id="rId17"/>
            </p:custDataLst>
          </p:nvPr>
        </p:nvSpPr>
        <p:spPr>
          <a:xfrm>
            <a:off x="7866560" y="2810343"/>
            <a:ext cx="838336" cy="2194501"/>
          </a:xfrm>
          <a:custGeom>
            <a:avLst/>
            <a:gdLst>
              <a:gd name="connsiteX0" fmla="*/ 609659 w 609659"/>
              <a:gd name="connsiteY0" fmla="*/ 0 h 1595898"/>
              <a:gd name="connsiteX1" fmla="*/ 592858 w 609659"/>
              <a:gd name="connsiteY1" fmla="*/ 78432 h 1595898"/>
              <a:gd name="connsiteX2" fmla="*/ 290816 w 609659"/>
              <a:gd name="connsiteY2" fmla="*/ 1487682 h 1595898"/>
              <a:gd name="connsiteX3" fmla="*/ 322433 w 609659"/>
              <a:gd name="connsiteY3" fmla="*/ 1566267 h 1595898"/>
              <a:gd name="connsiteX4" fmla="*/ 0 w 609659"/>
              <a:gd name="connsiteY4" fmla="*/ 1576424 h 1595898"/>
              <a:gd name="connsiteX5" fmla="*/ 588505 w 609659"/>
              <a:gd name="connsiteY5" fmla="*/ 39865 h 1595898"/>
              <a:gd name="connsiteX6" fmla="*/ 609659 w 609659"/>
              <a:gd name="connsiteY6" fmla="*/ 0 h 1595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59" h="1595898">
                <a:moveTo>
                  <a:pt x="609659" y="0"/>
                </a:moveTo>
                <a:lnTo>
                  <a:pt x="592858" y="78432"/>
                </a:lnTo>
                <a:lnTo>
                  <a:pt x="290816" y="1487682"/>
                </a:lnTo>
                <a:cubicBezTo>
                  <a:pt x="290816" y="1487682"/>
                  <a:pt x="366193" y="1540454"/>
                  <a:pt x="322433" y="1566267"/>
                </a:cubicBezTo>
                <a:cubicBezTo>
                  <a:pt x="229415" y="1559393"/>
                  <a:pt x="96531" y="1628279"/>
                  <a:pt x="0" y="1576424"/>
                </a:cubicBezTo>
                <a:cubicBezTo>
                  <a:pt x="94775" y="1253914"/>
                  <a:pt x="483955" y="237739"/>
                  <a:pt x="588505" y="39865"/>
                </a:cubicBezTo>
                <a:cubicBezTo>
                  <a:pt x="602099" y="14205"/>
                  <a:pt x="609659" y="0"/>
                  <a:pt x="609659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76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8" name="任意多边形: 形状 37"/>
          <p:cNvSpPr/>
          <p:nvPr userDrawn="1">
            <p:custDataLst>
              <p:tags r:id="rId18"/>
            </p:custDataLst>
          </p:nvPr>
        </p:nvSpPr>
        <p:spPr>
          <a:xfrm>
            <a:off x="8793460" y="1411458"/>
            <a:ext cx="2133826" cy="2550081"/>
          </a:xfrm>
          <a:custGeom>
            <a:avLst/>
            <a:gdLst>
              <a:gd name="connsiteX0" fmla="*/ 60765 w 1551772"/>
              <a:gd name="connsiteY0" fmla="*/ 628431 h 1854484"/>
              <a:gd name="connsiteX1" fmla="*/ 238477 w 1551772"/>
              <a:gd name="connsiteY1" fmla="*/ 858304 h 1854484"/>
              <a:gd name="connsiteX2" fmla="*/ 439406 w 1551772"/>
              <a:gd name="connsiteY2" fmla="*/ 1460632 h 1854484"/>
              <a:gd name="connsiteX3" fmla="*/ 808501 w 1551772"/>
              <a:gd name="connsiteY3" fmla="*/ 1842862 h 1854484"/>
              <a:gd name="connsiteX4" fmla="*/ 1263817 w 1551772"/>
              <a:gd name="connsiteY4" fmla="*/ 1711812 h 1854484"/>
              <a:gd name="connsiteX5" fmla="*/ 1539741 w 1551772"/>
              <a:gd name="connsiteY5" fmla="*/ 1340502 h 1854484"/>
              <a:gd name="connsiteX6" fmla="*/ 1418771 w 1551772"/>
              <a:gd name="connsiteY6" fmla="*/ 840739 h 1854484"/>
              <a:gd name="connsiteX7" fmla="*/ 827822 w 1551772"/>
              <a:gd name="connsiteY7" fmla="*/ 378626 h 1854484"/>
              <a:gd name="connsiteX8" fmla="*/ 717544 w 1551772"/>
              <a:gd name="connsiteY8" fmla="*/ 193200 h 1854484"/>
              <a:gd name="connsiteX9" fmla="*/ 580308 w 1551772"/>
              <a:gd name="connsiteY9" fmla="*/ 56116 h 1854484"/>
              <a:gd name="connsiteX10" fmla="*/ 170585 w 1551772"/>
              <a:gd name="connsiteY10" fmla="*/ 61157 h 1854484"/>
              <a:gd name="connsiteX11" fmla="*/ 10972 w 1551772"/>
              <a:gd name="connsiteY11" fmla="*/ 507232 h 1854484"/>
              <a:gd name="connsiteX12" fmla="*/ 60841 w 1551772"/>
              <a:gd name="connsiteY12" fmla="*/ 628355 h 1854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51772" h="1854484">
                <a:moveTo>
                  <a:pt x="60765" y="628431"/>
                </a:moveTo>
                <a:cubicBezTo>
                  <a:pt x="125985" y="754594"/>
                  <a:pt x="205638" y="824701"/>
                  <a:pt x="238477" y="858304"/>
                </a:cubicBezTo>
                <a:cubicBezTo>
                  <a:pt x="394271" y="1017535"/>
                  <a:pt x="296595" y="1172336"/>
                  <a:pt x="439406" y="1460632"/>
                </a:cubicBezTo>
                <a:cubicBezTo>
                  <a:pt x="497141" y="1577172"/>
                  <a:pt x="602837" y="1790473"/>
                  <a:pt x="808501" y="1842862"/>
                </a:cubicBezTo>
                <a:cubicBezTo>
                  <a:pt x="1007520" y="1893572"/>
                  <a:pt x="1188669" y="1765118"/>
                  <a:pt x="1263817" y="1711812"/>
                </a:cubicBezTo>
                <a:cubicBezTo>
                  <a:pt x="1332091" y="1663393"/>
                  <a:pt x="1493919" y="1548686"/>
                  <a:pt x="1539741" y="1340502"/>
                </a:cubicBezTo>
                <a:cubicBezTo>
                  <a:pt x="1593963" y="1094286"/>
                  <a:pt x="1449090" y="884575"/>
                  <a:pt x="1418771" y="840739"/>
                </a:cubicBezTo>
                <a:cubicBezTo>
                  <a:pt x="1236324" y="576729"/>
                  <a:pt x="937260" y="611630"/>
                  <a:pt x="827822" y="378626"/>
                </a:cubicBezTo>
                <a:cubicBezTo>
                  <a:pt x="816291" y="354187"/>
                  <a:pt x="784292" y="278887"/>
                  <a:pt x="717544" y="193200"/>
                </a:cubicBezTo>
                <a:cubicBezTo>
                  <a:pt x="680887" y="146156"/>
                  <a:pt x="639342" y="92850"/>
                  <a:pt x="580308" y="56116"/>
                </a:cubicBezTo>
                <a:cubicBezTo>
                  <a:pt x="478507" y="-7270"/>
                  <a:pt x="309043" y="-31251"/>
                  <a:pt x="170585" y="61157"/>
                </a:cubicBezTo>
                <a:cubicBezTo>
                  <a:pt x="5779" y="171129"/>
                  <a:pt x="-19041" y="381757"/>
                  <a:pt x="10972" y="507232"/>
                </a:cubicBezTo>
                <a:cubicBezTo>
                  <a:pt x="21969" y="553207"/>
                  <a:pt x="40756" y="589482"/>
                  <a:pt x="60841" y="628355"/>
                </a:cubicBezTo>
                <a:close/>
              </a:path>
            </a:pathLst>
          </a:custGeom>
          <a:solidFill>
            <a:srgbClr val="3D2D2D"/>
          </a:solidFill>
          <a:ln w="76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9" name="任意多边形: 形状 38"/>
          <p:cNvSpPr/>
          <p:nvPr userDrawn="1">
            <p:custDataLst>
              <p:tags r:id="rId19"/>
            </p:custDataLst>
          </p:nvPr>
        </p:nvSpPr>
        <p:spPr>
          <a:xfrm>
            <a:off x="9071979" y="2042788"/>
            <a:ext cx="443915" cy="740077"/>
          </a:xfrm>
          <a:custGeom>
            <a:avLst/>
            <a:gdLst>
              <a:gd name="connsiteX0" fmla="*/ 2022 w 322826"/>
              <a:gd name="connsiteY0" fmla="*/ 468834 h 538203"/>
              <a:gd name="connsiteX1" fmla="*/ 321476 w 322826"/>
              <a:gd name="connsiteY1" fmla="*/ 468834 h 538203"/>
              <a:gd name="connsiteX2" fmla="*/ 305821 w 322826"/>
              <a:gd name="connsiteY2" fmla="*/ 386813 h 538203"/>
              <a:gd name="connsiteX3" fmla="*/ 304446 w 322826"/>
              <a:gd name="connsiteY3" fmla="*/ 0 h 538203"/>
              <a:gd name="connsiteX4" fmla="*/ 16838 w 322826"/>
              <a:gd name="connsiteY4" fmla="*/ 993 h 538203"/>
              <a:gd name="connsiteX5" fmla="*/ 18212 w 322826"/>
              <a:gd name="connsiteY5" fmla="*/ 386736 h 538203"/>
              <a:gd name="connsiteX6" fmla="*/ 2022 w 322826"/>
              <a:gd name="connsiteY6" fmla="*/ 468757 h 538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826" h="538203">
                <a:moveTo>
                  <a:pt x="2022" y="468834"/>
                </a:moveTo>
                <a:cubicBezTo>
                  <a:pt x="60445" y="570482"/>
                  <a:pt x="286499" y="551695"/>
                  <a:pt x="321476" y="468834"/>
                </a:cubicBezTo>
                <a:cubicBezTo>
                  <a:pt x="328502" y="452261"/>
                  <a:pt x="305821" y="386813"/>
                  <a:pt x="305821" y="386813"/>
                </a:cubicBezTo>
                <a:lnTo>
                  <a:pt x="304446" y="0"/>
                </a:lnTo>
                <a:lnTo>
                  <a:pt x="16838" y="993"/>
                </a:lnTo>
                <a:lnTo>
                  <a:pt x="18212" y="386736"/>
                </a:lnTo>
                <a:cubicBezTo>
                  <a:pt x="18212" y="386736"/>
                  <a:pt x="-7219" y="452643"/>
                  <a:pt x="2022" y="468757"/>
                </a:cubicBezTo>
                <a:close/>
              </a:path>
            </a:pathLst>
          </a:custGeom>
          <a:solidFill>
            <a:srgbClr val="FEB6A3"/>
          </a:solidFill>
          <a:ln w="76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0" name="任意多边形: 形状 39"/>
          <p:cNvSpPr/>
          <p:nvPr userDrawn="1">
            <p:custDataLst>
              <p:tags r:id="rId20"/>
            </p:custDataLst>
          </p:nvPr>
        </p:nvSpPr>
        <p:spPr>
          <a:xfrm>
            <a:off x="9071979" y="2042788"/>
            <a:ext cx="443915" cy="740077"/>
          </a:xfrm>
          <a:custGeom>
            <a:avLst/>
            <a:gdLst>
              <a:gd name="connsiteX0" fmla="*/ 2022 w 322826"/>
              <a:gd name="connsiteY0" fmla="*/ 468834 h 538203"/>
              <a:gd name="connsiteX1" fmla="*/ 321476 w 322826"/>
              <a:gd name="connsiteY1" fmla="*/ 468834 h 538203"/>
              <a:gd name="connsiteX2" fmla="*/ 305821 w 322826"/>
              <a:gd name="connsiteY2" fmla="*/ 386813 h 538203"/>
              <a:gd name="connsiteX3" fmla="*/ 304446 w 322826"/>
              <a:gd name="connsiteY3" fmla="*/ 0 h 538203"/>
              <a:gd name="connsiteX4" fmla="*/ 16838 w 322826"/>
              <a:gd name="connsiteY4" fmla="*/ 993 h 538203"/>
              <a:gd name="connsiteX5" fmla="*/ 18212 w 322826"/>
              <a:gd name="connsiteY5" fmla="*/ 386736 h 538203"/>
              <a:gd name="connsiteX6" fmla="*/ 2022 w 322826"/>
              <a:gd name="connsiteY6" fmla="*/ 468757 h 538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826" h="538203">
                <a:moveTo>
                  <a:pt x="2022" y="468834"/>
                </a:moveTo>
                <a:cubicBezTo>
                  <a:pt x="60445" y="570482"/>
                  <a:pt x="286499" y="551695"/>
                  <a:pt x="321476" y="468834"/>
                </a:cubicBezTo>
                <a:cubicBezTo>
                  <a:pt x="328502" y="452261"/>
                  <a:pt x="305821" y="386813"/>
                  <a:pt x="305821" y="386813"/>
                </a:cubicBezTo>
                <a:lnTo>
                  <a:pt x="304446" y="0"/>
                </a:lnTo>
                <a:lnTo>
                  <a:pt x="16838" y="993"/>
                </a:lnTo>
                <a:lnTo>
                  <a:pt x="18212" y="386736"/>
                </a:lnTo>
                <a:cubicBezTo>
                  <a:pt x="18212" y="386736"/>
                  <a:pt x="-7219" y="452643"/>
                  <a:pt x="2022" y="468757"/>
                </a:cubicBezTo>
                <a:close/>
              </a:path>
            </a:pathLst>
          </a:custGeom>
          <a:noFill/>
          <a:ln w="76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1" name="任意多边形: 形状 40"/>
          <p:cNvSpPr/>
          <p:nvPr userDrawn="1">
            <p:custDataLst>
              <p:tags r:id="rId21"/>
            </p:custDataLst>
          </p:nvPr>
        </p:nvSpPr>
        <p:spPr>
          <a:xfrm>
            <a:off x="8917133" y="1529160"/>
            <a:ext cx="753798" cy="906806"/>
          </a:xfrm>
          <a:custGeom>
            <a:avLst/>
            <a:gdLst>
              <a:gd name="connsiteX0" fmla="*/ 0 w 548181"/>
              <a:gd name="connsiteY0" fmla="*/ 302806 h 659452"/>
              <a:gd name="connsiteX1" fmla="*/ 274091 w 548181"/>
              <a:gd name="connsiteY1" fmla="*/ 659453 h 659452"/>
              <a:gd name="connsiteX2" fmla="*/ 548182 w 548181"/>
              <a:gd name="connsiteY2" fmla="*/ 302806 h 659452"/>
              <a:gd name="connsiteX3" fmla="*/ 274091 w 548181"/>
              <a:gd name="connsiteY3" fmla="*/ 0 h 659452"/>
              <a:gd name="connsiteX4" fmla="*/ 0 w 548181"/>
              <a:gd name="connsiteY4" fmla="*/ 302806 h 659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181" h="659452">
                <a:moveTo>
                  <a:pt x="0" y="302806"/>
                </a:moveTo>
                <a:cubicBezTo>
                  <a:pt x="0" y="470056"/>
                  <a:pt x="90040" y="659453"/>
                  <a:pt x="274091" y="659453"/>
                </a:cubicBezTo>
                <a:cubicBezTo>
                  <a:pt x="458142" y="659453"/>
                  <a:pt x="548182" y="470056"/>
                  <a:pt x="548182" y="302806"/>
                </a:cubicBezTo>
                <a:cubicBezTo>
                  <a:pt x="548182" y="135556"/>
                  <a:pt x="436835" y="0"/>
                  <a:pt x="274091" y="0"/>
                </a:cubicBezTo>
                <a:cubicBezTo>
                  <a:pt x="111347" y="0"/>
                  <a:pt x="0" y="135556"/>
                  <a:pt x="0" y="302806"/>
                </a:cubicBezTo>
                <a:close/>
              </a:path>
            </a:pathLst>
          </a:custGeom>
          <a:solidFill>
            <a:srgbClr val="FECFC2"/>
          </a:solidFill>
          <a:ln w="76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2" name="任意多边形: 形状 41"/>
          <p:cNvSpPr/>
          <p:nvPr userDrawn="1">
            <p:custDataLst>
              <p:tags r:id="rId22"/>
            </p:custDataLst>
          </p:nvPr>
        </p:nvSpPr>
        <p:spPr>
          <a:xfrm>
            <a:off x="8917133" y="1529160"/>
            <a:ext cx="753798" cy="906806"/>
          </a:xfrm>
          <a:custGeom>
            <a:avLst/>
            <a:gdLst>
              <a:gd name="connsiteX0" fmla="*/ 0 w 548181"/>
              <a:gd name="connsiteY0" fmla="*/ 302806 h 659452"/>
              <a:gd name="connsiteX1" fmla="*/ 274091 w 548181"/>
              <a:gd name="connsiteY1" fmla="*/ 659453 h 659452"/>
              <a:gd name="connsiteX2" fmla="*/ 548182 w 548181"/>
              <a:gd name="connsiteY2" fmla="*/ 302806 h 659452"/>
              <a:gd name="connsiteX3" fmla="*/ 274091 w 548181"/>
              <a:gd name="connsiteY3" fmla="*/ 0 h 659452"/>
              <a:gd name="connsiteX4" fmla="*/ 0 w 548181"/>
              <a:gd name="connsiteY4" fmla="*/ 302806 h 659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181" h="659452">
                <a:moveTo>
                  <a:pt x="0" y="302806"/>
                </a:moveTo>
                <a:cubicBezTo>
                  <a:pt x="0" y="470056"/>
                  <a:pt x="105237" y="659453"/>
                  <a:pt x="274091" y="659453"/>
                </a:cubicBezTo>
                <a:cubicBezTo>
                  <a:pt x="442944" y="659453"/>
                  <a:pt x="548182" y="470056"/>
                  <a:pt x="548182" y="302806"/>
                </a:cubicBezTo>
                <a:cubicBezTo>
                  <a:pt x="548182" y="135556"/>
                  <a:pt x="436835" y="0"/>
                  <a:pt x="274091" y="0"/>
                </a:cubicBezTo>
                <a:cubicBezTo>
                  <a:pt x="111347" y="0"/>
                  <a:pt x="0" y="135556"/>
                  <a:pt x="0" y="302806"/>
                </a:cubicBezTo>
                <a:close/>
              </a:path>
            </a:pathLst>
          </a:custGeom>
          <a:noFill/>
          <a:ln w="76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3" name="任意多边形: 形状 42"/>
          <p:cNvSpPr/>
          <p:nvPr userDrawn="1">
            <p:custDataLst>
              <p:tags r:id="rId23"/>
            </p:custDataLst>
          </p:nvPr>
        </p:nvSpPr>
        <p:spPr>
          <a:xfrm>
            <a:off x="8852808" y="1459135"/>
            <a:ext cx="896317" cy="675050"/>
          </a:xfrm>
          <a:custGeom>
            <a:avLst/>
            <a:gdLst>
              <a:gd name="connsiteX0" fmla="*/ 540508 w 651825"/>
              <a:gd name="connsiteY0" fmla="*/ 394359 h 490914"/>
              <a:gd name="connsiteX1" fmla="*/ 473151 w 651825"/>
              <a:gd name="connsiteY1" fmla="*/ 343038 h 490914"/>
              <a:gd name="connsiteX2" fmla="*/ 398614 w 651825"/>
              <a:gd name="connsiteY2" fmla="*/ 178003 h 490914"/>
              <a:gd name="connsiteX3" fmla="*/ 116427 w 651825"/>
              <a:gd name="connsiteY3" fmla="*/ 383361 h 490914"/>
              <a:gd name="connsiteX4" fmla="*/ 110547 w 651825"/>
              <a:gd name="connsiteY4" fmla="*/ 481038 h 490914"/>
              <a:gd name="connsiteX5" fmla="*/ 87407 w 651825"/>
              <a:gd name="connsiteY5" fmla="*/ 432849 h 490914"/>
              <a:gd name="connsiteX6" fmla="*/ 4011 w 651825"/>
              <a:gd name="connsiteY6" fmla="*/ 389165 h 490914"/>
              <a:gd name="connsiteX7" fmla="*/ 300937 w 651825"/>
              <a:gd name="connsiteY7" fmla="*/ 62 h 490914"/>
              <a:gd name="connsiteX8" fmla="*/ 645975 w 651825"/>
              <a:gd name="connsiteY8" fmla="*/ 389165 h 490914"/>
              <a:gd name="connsiteX9" fmla="*/ 540432 w 651825"/>
              <a:gd name="connsiteY9" fmla="*/ 394282 h 490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1825" h="490914">
                <a:moveTo>
                  <a:pt x="540508" y="394359"/>
                </a:moveTo>
                <a:cubicBezTo>
                  <a:pt x="541959" y="376412"/>
                  <a:pt x="517292" y="367400"/>
                  <a:pt x="473151" y="343038"/>
                </a:cubicBezTo>
                <a:cubicBezTo>
                  <a:pt x="408007" y="307068"/>
                  <a:pt x="399454" y="178614"/>
                  <a:pt x="398614" y="178003"/>
                </a:cubicBezTo>
                <a:cubicBezTo>
                  <a:pt x="389373" y="171130"/>
                  <a:pt x="319647" y="351744"/>
                  <a:pt x="116427" y="383361"/>
                </a:cubicBezTo>
                <a:cubicBezTo>
                  <a:pt x="87636" y="387867"/>
                  <a:pt x="136054" y="445221"/>
                  <a:pt x="110547" y="481038"/>
                </a:cubicBezTo>
                <a:cubicBezTo>
                  <a:pt x="89927" y="509982"/>
                  <a:pt x="88094" y="469659"/>
                  <a:pt x="87407" y="432849"/>
                </a:cubicBezTo>
                <a:cubicBezTo>
                  <a:pt x="87101" y="414902"/>
                  <a:pt x="37309" y="400086"/>
                  <a:pt x="4011" y="389165"/>
                </a:cubicBezTo>
                <a:cubicBezTo>
                  <a:pt x="4011" y="389165"/>
                  <a:pt x="-57466" y="-5666"/>
                  <a:pt x="300937" y="62"/>
                </a:cubicBezTo>
                <a:cubicBezTo>
                  <a:pt x="659340" y="5789"/>
                  <a:pt x="664686" y="226574"/>
                  <a:pt x="645975" y="389165"/>
                </a:cubicBezTo>
                <a:cubicBezTo>
                  <a:pt x="626959" y="441708"/>
                  <a:pt x="527526" y="552520"/>
                  <a:pt x="540432" y="394282"/>
                </a:cubicBezTo>
                <a:close/>
              </a:path>
            </a:pathLst>
          </a:custGeom>
          <a:solidFill>
            <a:srgbClr val="3D2D2D"/>
          </a:solidFill>
          <a:ln w="76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4" name="任意多边形: 形状 43"/>
          <p:cNvSpPr/>
          <p:nvPr userDrawn="1">
            <p:custDataLst>
              <p:tags r:id="rId24"/>
            </p:custDataLst>
          </p:nvPr>
        </p:nvSpPr>
        <p:spPr>
          <a:xfrm>
            <a:off x="9244538" y="1991739"/>
            <a:ext cx="82050" cy="177710"/>
          </a:xfrm>
          <a:custGeom>
            <a:avLst/>
            <a:gdLst>
              <a:gd name="connsiteX0" fmla="*/ 44928 w 59669"/>
              <a:gd name="connsiteY0" fmla="*/ 313 h 129236"/>
              <a:gd name="connsiteX1" fmla="*/ 54398 w 59669"/>
              <a:gd name="connsiteY1" fmla="*/ 114486 h 129236"/>
              <a:gd name="connsiteX2" fmla="*/ 99 w 59669"/>
              <a:gd name="connsiteY2" fmla="*/ 103641 h 129236"/>
              <a:gd name="connsiteX3" fmla="*/ 28356 w 59669"/>
              <a:gd name="connsiteY3" fmla="*/ 64311 h 129236"/>
              <a:gd name="connsiteX4" fmla="*/ 44928 w 59669"/>
              <a:gd name="connsiteY4" fmla="*/ 237 h 129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69" h="129236">
                <a:moveTo>
                  <a:pt x="44928" y="313"/>
                </a:moveTo>
                <a:cubicBezTo>
                  <a:pt x="49969" y="13296"/>
                  <a:pt x="68680" y="86229"/>
                  <a:pt x="54398" y="114486"/>
                </a:cubicBezTo>
                <a:cubicBezTo>
                  <a:pt x="41797" y="139535"/>
                  <a:pt x="1856" y="130523"/>
                  <a:pt x="99" y="103641"/>
                </a:cubicBezTo>
                <a:cubicBezTo>
                  <a:pt x="-1657" y="76836"/>
                  <a:pt x="20337" y="72788"/>
                  <a:pt x="28356" y="64311"/>
                </a:cubicBezTo>
                <a:cubicBezTo>
                  <a:pt x="39277" y="52855"/>
                  <a:pt x="43172" y="-4116"/>
                  <a:pt x="44928" y="237"/>
                </a:cubicBezTo>
                <a:close/>
              </a:path>
            </a:pathLst>
          </a:custGeom>
          <a:gradFill>
            <a:gsLst>
              <a:gs pos="0">
                <a:srgbClr val="FD8666">
                  <a:alpha val="0"/>
                </a:srgbClr>
              </a:gs>
              <a:gs pos="100000">
                <a:srgbClr val="FD8666"/>
              </a:gs>
            </a:gsLst>
            <a:lin ang="5400000" scaled="1"/>
          </a:gradFill>
          <a:ln w="76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5" name="任意多边形: 形状 44"/>
          <p:cNvSpPr/>
          <p:nvPr userDrawn="1">
            <p:custDataLst>
              <p:tags r:id="rId25"/>
            </p:custDataLst>
          </p:nvPr>
        </p:nvSpPr>
        <p:spPr>
          <a:xfrm>
            <a:off x="9094818" y="1986851"/>
            <a:ext cx="396851" cy="112750"/>
          </a:xfrm>
          <a:custGeom>
            <a:avLst/>
            <a:gdLst>
              <a:gd name="connsiteX0" fmla="*/ 0 w 288600"/>
              <a:gd name="connsiteY0" fmla="*/ 1654 h 81995"/>
              <a:gd name="connsiteX1" fmla="*/ 76 w 288600"/>
              <a:gd name="connsiteY1" fmla="*/ 1654 h 81995"/>
              <a:gd name="connsiteX2" fmla="*/ 23035 w 288600"/>
              <a:gd name="connsiteY2" fmla="*/ 2313 h 81995"/>
              <a:gd name="connsiteX3" fmla="*/ 29203 w 288600"/>
              <a:gd name="connsiteY3" fmla="*/ 10520 h 81995"/>
              <a:gd name="connsiteX4" fmla="*/ 37879 w 288600"/>
              <a:gd name="connsiteY4" fmla="*/ 3029 h 81995"/>
              <a:gd name="connsiteX5" fmla="*/ 56818 w 288600"/>
              <a:gd name="connsiteY5" fmla="*/ 42512 h 81995"/>
              <a:gd name="connsiteX6" fmla="*/ 37879 w 288600"/>
              <a:gd name="connsiteY6" fmla="*/ 81995 h 81995"/>
              <a:gd name="connsiteX7" fmla="*/ 18939 w 288600"/>
              <a:gd name="connsiteY7" fmla="*/ 42512 h 81995"/>
              <a:gd name="connsiteX8" fmla="*/ 24486 w 288600"/>
              <a:gd name="connsiteY8" fmla="*/ 14593 h 81995"/>
              <a:gd name="connsiteX9" fmla="*/ 26338 w 288600"/>
              <a:gd name="connsiteY9" fmla="*/ 12994 h 81995"/>
              <a:gd name="connsiteX10" fmla="*/ 19474 w 288600"/>
              <a:gd name="connsiteY10" fmla="*/ 7688 h 81995"/>
              <a:gd name="connsiteX11" fmla="*/ 153 w 288600"/>
              <a:gd name="connsiteY11" fmla="*/ 2418 h 81995"/>
              <a:gd name="connsiteX12" fmla="*/ 0 w 288600"/>
              <a:gd name="connsiteY12" fmla="*/ 1654 h 81995"/>
              <a:gd name="connsiteX13" fmla="*/ 288600 w 288600"/>
              <a:gd name="connsiteY13" fmla="*/ 1195 h 81995"/>
              <a:gd name="connsiteX14" fmla="*/ 288524 w 288600"/>
              <a:gd name="connsiteY14" fmla="*/ 1959 h 81995"/>
              <a:gd name="connsiteX15" fmla="*/ 269661 w 288600"/>
              <a:gd name="connsiteY15" fmla="*/ 8756 h 81995"/>
              <a:gd name="connsiteX16" fmla="*/ 264332 w 288600"/>
              <a:gd name="connsiteY16" fmla="*/ 13591 h 81995"/>
              <a:gd name="connsiteX17" fmla="*/ 264343 w 288600"/>
              <a:gd name="connsiteY17" fmla="*/ 13600 h 81995"/>
              <a:gd name="connsiteX18" fmla="*/ 269890 w 288600"/>
              <a:gd name="connsiteY18" fmla="*/ 41519 h 81995"/>
              <a:gd name="connsiteX19" fmla="*/ 250951 w 288600"/>
              <a:gd name="connsiteY19" fmla="*/ 81002 h 81995"/>
              <a:gd name="connsiteX20" fmla="*/ 232011 w 288600"/>
              <a:gd name="connsiteY20" fmla="*/ 41519 h 81995"/>
              <a:gd name="connsiteX21" fmla="*/ 250951 w 288600"/>
              <a:gd name="connsiteY21" fmla="*/ 2036 h 81995"/>
              <a:gd name="connsiteX22" fmla="*/ 259292 w 288600"/>
              <a:gd name="connsiteY22" fmla="*/ 9238 h 81995"/>
              <a:gd name="connsiteX23" fmla="*/ 271580 w 288600"/>
              <a:gd name="connsiteY23" fmla="*/ 1539 h 81995"/>
              <a:gd name="connsiteX24" fmla="*/ 288600 w 288600"/>
              <a:gd name="connsiteY24" fmla="*/ 1195 h 8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8600" h="81995">
                <a:moveTo>
                  <a:pt x="0" y="1654"/>
                </a:moveTo>
                <a:lnTo>
                  <a:pt x="76" y="1654"/>
                </a:lnTo>
                <a:cubicBezTo>
                  <a:pt x="6682" y="-714"/>
                  <a:pt x="15694" y="-580"/>
                  <a:pt x="23035" y="2313"/>
                </a:cubicBezTo>
                <a:lnTo>
                  <a:pt x="29203" y="10520"/>
                </a:lnTo>
                <a:lnTo>
                  <a:pt x="37879" y="3029"/>
                </a:lnTo>
                <a:cubicBezTo>
                  <a:pt x="48339" y="3029"/>
                  <a:pt x="56818" y="20706"/>
                  <a:pt x="56818" y="42512"/>
                </a:cubicBezTo>
                <a:cubicBezTo>
                  <a:pt x="56818" y="64318"/>
                  <a:pt x="48339" y="81995"/>
                  <a:pt x="37879" y="81995"/>
                </a:cubicBezTo>
                <a:cubicBezTo>
                  <a:pt x="27419" y="81995"/>
                  <a:pt x="18939" y="64318"/>
                  <a:pt x="18939" y="42512"/>
                </a:cubicBezTo>
                <a:cubicBezTo>
                  <a:pt x="18939" y="31609"/>
                  <a:pt x="21059" y="21738"/>
                  <a:pt x="24486" y="14593"/>
                </a:cubicBezTo>
                <a:lnTo>
                  <a:pt x="26338" y="12994"/>
                </a:lnTo>
                <a:lnTo>
                  <a:pt x="19474" y="7688"/>
                </a:lnTo>
                <a:cubicBezTo>
                  <a:pt x="14128" y="4175"/>
                  <a:pt x="7179" y="2342"/>
                  <a:pt x="153" y="2418"/>
                </a:cubicBezTo>
                <a:cubicBezTo>
                  <a:pt x="153" y="2418"/>
                  <a:pt x="0" y="1654"/>
                  <a:pt x="0" y="1654"/>
                </a:cubicBezTo>
                <a:close/>
                <a:moveTo>
                  <a:pt x="288600" y="1195"/>
                </a:moveTo>
                <a:cubicBezTo>
                  <a:pt x="288600" y="1195"/>
                  <a:pt x="288524" y="1959"/>
                  <a:pt x="288524" y="1959"/>
                </a:cubicBezTo>
                <a:cubicBezTo>
                  <a:pt x="281498" y="2417"/>
                  <a:pt x="274777" y="4861"/>
                  <a:pt x="269661" y="8756"/>
                </a:cubicBezTo>
                <a:lnTo>
                  <a:pt x="264332" y="13591"/>
                </a:lnTo>
                <a:lnTo>
                  <a:pt x="264343" y="13600"/>
                </a:lnTo>
                <a:cubicBezTo>
                  <a:pt x="267770" y="20745"/>
                  <a:pt x="269890" y="30616"/>
                  <a:pt x="269890" y="41519"/>
                </a:cubicBezTo>
                <a:cubicBezTo>
                  <a:pt x="269890" y="63325"/>
                  <a:pt x="261411" y="81002"/>
                  <a:pt x="250951" y="81002"/>
                </a:cubicBezTo>
                <a:cubicBezTo>
                  <a:pt x="240491" y="81002"/>
                  <a:pt x="232011" y="63325"/>
                  <a:pt x="232011" y="41519"/>
                </a:cubicBezTo>
                <a:cubicBezTo>
                  <a:pt x="232011" y="19713"/>
                  <a:pt x="240490" y="2036"/>
                  <a:pt x="250951" y="2036"/>
                </a:cubicBezTo>
                <a:lnTo>
                  <a:pt x="259292" y="9238"/>
                </a:lnTo>
                <a:lnTo>
                  <a:pt x="271580" y="1539"/>
                </a:lnTo>
                <a:cubicBezTo>
                  <a:pt x="277260" y="11"/>
                  <a:pt x="283369" y="-65"/>
                  <a:pt x="288600" y="1195"/>
                </a:cubicBezTo>
                <a:close/>
              </a:path>
            </a:pathLst>
          </a:custGeom>
          <a:solidFill>
            <a:srgbClr val="231A1A"/>
          </a:solidFill>
          <a:ln w="76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6" name="任意多边形: 形状 45"/>
          <p:cNvSpPr/>
          <p:nvPr userDrawn="1">
            <p:custDataLst>
              <p:tags r:id="rId26"/>
            </p:custDataLst>
          </p:nvPr>
        </p:nvSpPr>
        <p:spPr>
          <a:xfrm>
            <a:off x="9061822" y="1870127"/>
            <a:ext cx="148782" cy="40915"/>
          </a:xfrm>
          <a:custGeom>
            <a:avLst/>
            <a:gdLst>
              <a:gd name="connsiteX0" fmla="*/ 933 w 108198"/>
              <a:gd name="connsiteY0" fmla="*/ 9710 h 29755"/>
              <a:gd name="connsiteX1" fmla="*/ 2079 w 108198"/>
              <a:gd name="connsiteY1" fmla="*/ 13146 h 29755"/>
              <a:gd name="connsiteX2" fmla="*/ 42860 w 108198"/>
              <a:gd name="connsiteY2" fmla="*/ 12535 h 29755"/>
              <a:gd name="connsiteX3" fmla="*/ 105101 w 108198"/>
              <a:gd name="connsiteY3" fmla="*/ 28802 h 29755"/>
              <a:gd name="connsiteX4" fmla="*/ 53705 w 108198"/>
              <a:gd name="connsiteY4" fmla="*/ 2225 h 29755"/>
              <a:gd name="connsiteX5" fmla="*/ 1010 w 108198"/>
              <a:gd name="connsiteY5" fmla="*/ 9710 h 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198" h="29755">
                <a:moveTo>
                  <a:pt x="933" y="9710"/>
                </a:moveTo>
                <a:cubicBezTo>
                  <a:pt x="-823" y="10702"/>
                  <a:pt x="93" y="13452"/>
                  <a:pt x="2079" y="13146"/>
                </a:cubicBezTo>
                <a:cubicBezTo>
                  <a:pt x="12618" y="11313"/>
                  <a:pt x="29954" y="9328"/>
                  <a:pt x="42860" y="12535"/>
                </a:cubicBezTo>
                <a:cubicBezTo>
                  <a:pt x="62869" y="17499"/>
                  <a:pt x="99526" y="33842"/>
                  <a:pt x="105101" y="28802"/>
                </a:cubicBezTo>
                <a:cubicBezTo>
                  <a:pt x="116328" y="18645"/>
                  <a:pt x="96548" y="9633"/>
                  <a:pt x="53705" y="2225"/>
                </a:cubicBezTo>
                <a:cubicBezTo>
                  <a:pt x="43777" y="545"/>
                  <a:pt x="25601" y="-4419"/>
                  <a:pt x="1010" y="9710"/>
                </a:cubicBezTo>
                <a:close/>
              </a:path>
            </a:pathLst>
          </a:custGeom>
          <a:solidFill>
            <a:srgbClr val="231A1A"/>
          </a:solidFill>
          <a:ln w="76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任意多边形: 形状 46"/>
          <p:cNvSpPr/>
          <p:nvPr userDrawn="1">
            <p:custDataLst>
              <p:tags r:id="rId27"/>
            </p:custDataLst>
          </p:nvPr>
        </p:nvSpPr>
        <p:spPr>
          <a:xfrm>
            <a:off x="9155520" y="2189921"/>
            <a:ext cx="259982" cy="129235"/>
          </a:xfrm>
          <a:custGeom>
            <a:avLst/>
            <a:gdLst>
              <a:gd name="connsiteX0" fmla="*/ 2901 w 189066"/>
              <a:gd name="connsiteY0" fmla="*/ 47955 h 93983"/>
              <a:gd name="connsiteX1" fmla="*/ 174274 w 189066"/>
              <a:gd name="connsiteY1" fmla="*/ 67201 h 93983"/>
              <a:gd name="connsiteX2" fmla="*/ 178398 w 189066"/>
              <a:gd name="connsiteY2" fmla="*/ 9771 h 93983"/>
              <a:gd name="connsiteX3" fmla="*/ 159688 w 189066"/>
              <a:gd name="connsiteY3" fmla="*/ 2210 h 93983"/>
              <a:gd name="connsiteX4" fmla="*/ 93628 w 189066"/>
              <a:gd name="connsiteY4" fmla="*/ 7021 h 93983"/>
              <a:gd name="connsiteX5" fmla="*/ 32303 w 189066"/>
              <a:gd name="connsiteY5" fmla="*/ 301 h 93983"/>
              <a:gd name="connsiteX6" fmla="*/ 13058 w 189066"/>
              <a:gd name="connsiteY6" fmla="*/ 3203 h 93983"/>
              <a:gd name="connsiteX7" fmla="*/ 2901 w 189066"/>
              <a:gd name="connsiteY7" fmla="*/ 47879 h 93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9066" h="93983">
                <a:moveTo>
                  <a:pt x="2901" y="47955"/>
                </a:moveTo>
                <a:cubicBezTo>
                  <a:pt x="18709" y="108211"/>
                  <a:pt x="140748" y="103476"/>
                  <a:pt x="174274" y="67201"/>
                </a:cubicBezTo>
                <a:cubicBezTo>
                  <a:pt x="196498" y="43144"/>
                  <a:pt x="190083" y="21073"/>
                  <a:pt x="178398" y="9771"/>
                </a:cubicBezTo>
                <a:cubicBezTo>
                  <a:pt x="172441" y="4043"/>
                  <a:pt x="165186" y="1141"/>
                  <a:pt x="159688" y="2210"/>
                </a:cubicBezTo>
                <a:cubicBezTo>
                  <a:pt x="139755" y="6028"/>
                  <a:pt x="110506" y="8320"/>
                  <a:pt x="93628" y="7021"/>
                </a:cubicBezTo>
                <a:cubicBezTo>
                  <a:pt x="78278" y="5799"/>
                  <a:pt x="32303" y="301"/>
                  <a:pt x="32303" y="301"/>
                </a:cubicBezTo>
                <a:cubicBezTo>
                  <a:pt x="32303" y="301"/>
                  <a:pt x="22069" y="-1379"/>
                  <a:pt x="13058" y="3203"/>
                </a:cubicBezTo>
                <a:cubicBezTo>
                  <a:pt x="3512" y="7938"/>
                  <a:pt x="-4507" y="19775"/>
                  <a:pt x="2901" y="47879"/>
                </a:cubicBezTo>
                <a:close/>
              </a:path>
            </a:pathLst>
          </a:custGeom>
          <a:solidFill>
            <a:srgbClr val="AF2702"/>
          </a:solidFill>
          <a:ln w="76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8" name="任意多边形: 形状 47"/>
          <p:cNvSpPr/>
          <p:nvPr userDrawn="1">
            <p:custDataLst>
              <p:tags r:id="rId28"/>
            </p:custDataLst>
          </p:nvPr>
        </p:nvSpPr>
        <p:spPr>
          <a:xfrm>
            <a:off x="9173580" y="2188121"/>
            <a:ext cx="227461" cy="41695"/>
          </a:xfrm>
          <a:custGeom>
            <a:avLst/>
            <a:gdLst>
              <a:gd name="connsiteX0" fmla="*/ 0 w 165416"/>
              <a:gd name="connsiteY0" fmla="*/ 3203 h 30322"/>
              <a:gd name="connsiteX1" fmla="*/ 80035 w 165416"/>
              <a:gd name="connsiteY1" fmla="*/ 29168 h 30322"/>
              <a:gd name="connsiteX2" fmla="*/ 165417 w 165416"/>
              <a:gd name="connsiteY2" fmla="*/ 9771 h 30322"/>
              <a:gd name="connsiteX3" fmla="*/ 146706 w 165416"/>
              <a:gd name="connsiteY3" fmla="*/ 2210 h 30322"/>
              <a:gd name="connsiteX4" fmla="*/ 80646 w 165416"/>
              <a:gd name="connsiteY4" fmla="*/ 7021 h 30322"/>
              <a:gd name="connsiteX5" fmla="*/ 19322 w 165416"/>
              <a:gd name="connsiteY5" fmla="*/ 301 h 30322"/>
              <a:gd name="connsiteX6" fmla="*/ 76 w 165416"/>
              <a:gd name="connsiteY6" fmla="*/ 3203 h 3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416" h="30322">
                <a:moveTo>
                  <a:pt x="0" y="3203"/>
                </a:moveTo>
                <a:cubicBezTo>
                  <a:pt x="13441" y="12825"/>
                  <a:pt x="37727" y="24586"/>
                  <a:pt x="80035" y="29168"/>
                </a:cubicBezTo>
                <a:cubicBezTo>
                  <a:pt x="127079" y="34362"/>
                  <a:pt x="152587" y="20997"/>
                  <a:pt x="165417" y="9771"/>
                </a:cubicBezTo>
                <a:cubicBezTo>
                  <a:pt x="159460" y="4043"/>
                  <a:pt x="152205" y="1141"/>
                  <a:pt x="146706" y="2210"/>
                </a:cubicBezTo>
                <a:cubicBezTo>
                  <a:pt x="126774" y="6028"/>
                  <a:pt x="97524" y="8320"/>
                  <a:pt x="80646" y="7021"/>
                </a:cubicBezTo>
                <a:cubicBezTo>
                  <a:pt x="65296" y="5799"/>
                  <a:pt x="19322" y="301"/>
                  <a:pt x="19322" y="301"/>
                </a:cubicBezTo>
                <a:cubicBezTo>
                  <a:pt x="19322" y="301"/>
                  <a:pt x="9088" y="-1379"/>
                  <a:pt x="76" y="3203"/>
                </a:cubicBezTo>
                <a:close/>
              </a:path>
            </a:pathLst>
          </a:custGeom>
          <a:solidFill>
            <a:srgbClr val="FFFFFF"/>
          </a:solidFill>
          <a:ln w="76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9" name="任意多边形: 形状 48"/>
          <p:cNvSpPr/>
          <p:nvPr userDrawn="1">
            <p:custDataLst>
              <p:tags r:id="rId29"/>
            </p:custDataLst>
          </p:nvPr>
        </p:nvSpPr>
        <p:spPr>
          <a:xfrm>
            <a:off x="9377250" y="1870127"/>
            <a:ext cx="148782" cy="40915"/>
          </a:xfrm>
          <a:custGeom>
            <a:avLst/>
            <a:gdLst>
              <a:gd name="connsiteX0" fmla="*/ 107266 w 108198"/>
              <a:gd name="connsiteY0" fmla="*/ 9710 h 29755"/>
              <a:gd name="connsiteX1" fmla="*/ 106120 w 108198"/>
              <a:gd name="connsiteY1" fmla="*/ 13146 h 29755"/>
              <a:gd name="connsiteX2" fmla="*/ 65339 w 108198"/>
              <a:gd name="connsiteY2" fmla="*/ 12535 h 29755"/>
              <a:gd name="connsiteX3" fmla="*/ 3097 w 108198"/>
              <a:gd name="connsiteY3" fmla="*/ 28802 h 29755"/>
              <a:gd name="connsiteX4" fmla="*/ 54494 w 108198"/>
              <a:gd name="connsiteY4" fmla="*/ 2225 h 29755"/>
              <a:gd name="connsiteX5" fmla="*/ 107189 w 108198"/>
              <a:gd name="connsiteY5" fmla="*/ 9710 h 29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198" h="29755">
                <a:moveTo>
                  <a:pt x="107266" y="9710"/>
                </a:moveTo>
                <a:cubicBezTo>
                  <a:pt x="109022" y="10702"/>
                  <a:pt x="108106" y="13452"/>
                  <a:pt x="106120" y="13146"/>
                </a:cubicBezTo>
                <a:cubicBezTo>
                  <a:pt x="95581" y="11313"/>
                  <a:pt x="78245" y="9328"/>
                  <a:pt x="65339" y="12535"/>
                </a:cubicBezTo>
                <a:cubicBezTo>
                  <a:pt x="45330" y="17499"/>
                  <a:pt x="8672" y="33842"/>
                  <a:pt x="3097" y="28802"/>
                </a:cubicBezTo>
                <a:cubicBezTo>
                  <a:pt x="-8129" y="18645"/>
                  <a:pt x="11651" y="9633"/>
                  <a:pt x="54494" y="2225"/>
                </a:cubicBezTo>
                <a:cubicBezTo>
                  <a:pt x="64422" y="545"/>
                  <a:pt x="82598" y="-4419"/>
                  <a:pt x="107189" y="9710"/>
                </a:cubicBezTo>
                <a:close/>
              </a:path>
            </a:pathLst>
          </a:custGeom>
          <a:solidFill>
            <a:srgbClr val="231A1A"/>
          </a:solidFill>
          <a:ln w="76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0" name="任意多边形: 形状 49"/>
          <p:cNvSpPr/>
          <p:nvPr userDrawn="1">
            <p:custDataLst>
              <p:tags r:id="rId30"/>
            </p:custDataLst>
          </p:nvPr>
        </p:nvSpPr>
        <p:spPr>
          <a:xfrm>
            <a:off x="8828631" y="1986233"/>
            <a:ext cx="148778" cy="221542"/>
          </a:xfrm>
          <a:custGeom>
            <a:avLst/>
            <a:gdLst>
              <a:gd name="connsiteX0" fmla="*/ 108196 w 108196"/>
              <a:gd name="connsiteY0" fmla="*/ 106271 h 161111"/>
              <a:gd name="connsiteX1" fmla="*/ 105065 w 108196"/>
              <a:gd name="connsiteY1" fmla="*/ 49528 h 161111"/>
              <a:gd name="connsiteX2" fmla="*/ 24495 w 108196"/>
              <a:gd name="connsiteY2" fmla="*/ 7219 h 161111"/>
              <a:gd name="connsiteX3" fmla="*/ 100789 w 108196"/>
              <a:gd name="connsiteY3" fmla="*/ 146212 h 161111"/>
              <a:gd name="connsiteX4" fmla="*/ 108196 w 108196"/>
              <a:gd name="connsiteY4" fmla="*/ 106271 h 161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196" h="161111">
                <a:moveTo>
                  <a:pt x="108196" y="106271"/>
                </a:moveTo>
                <a:cubicBezTo>
                  <a:pt x="108196" y="106271"/>
                  <a:pt x="108196" y="63351"/>
                  <a:pt x="105065" y="49528"/>
                </a:cubicBezTo>
                <a:cubicBezTo>
                  <a:pt x="99872" y="26923"/>
                  <a:pt x="72532" y="-17372"/>
                  <a:pt x="24495" y="7219"/>
                </a:cubicBezTo>
                <a:cubicBezTo>
                  <a:pt x="-27512" y="33796"/>
                  <a:pt x="5785" y="213265"/>
                  <a:pt x="100789" y="146212"/>
                </a:cubicBezTo>
                <a:lnTo>
                  <a:pt x="108196" y="106271"/>
                </a:lnTo>
                <a:close/>
              </a:path>
            </a:pathLst>
          </a:custGeom>
          <a:solidFill>
            <a:srgbClr val="FECFC2"/>
          </a:solidFill>
          <a:ln w="76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1" name="任意多边形: 形状 50"/>
          <p:cNvSpPr/>
          <p:nvPr userDrawn="1">
            <p:custDataLst>
              <p:tags r:id="rId31"/>
            </p:custDataLst>
          </p:nvPr>
        </p:nvSpPr>
        <p:spPr>
          <a:xfrm>
            <a:off x="8869871" y="2038513"/>
            <a:ext cx="70780" cy="114571"/>
          </a:xfrm>
          <a:custGeom>
            <a:avLst/>
            <a:gdLst>
              <a:gd name="connsiteX0" fmla="*/ 229 w 51473"/>
              <a:gd name="connsiteY0" fmla="*/ 9371 h 83319"/>
              <a:gd name="connsiteX1" fmla="*/ 21689 w 51473"/>
              <a:gd name="connsiteY1" fmla="*/ 19376 h 83319"/>
              <a:gd name="connsiteX2" fmla="*/ 23445 w 51473"/>
              <a:gd name="connsiteY2" fmla="*/ 80624 h 83319"/>
              <a:gd name="connsiteX3" fmla="*/ 46051 w 51473"/>
              <a:gd name="connsiteY3" fmla="*/ 30526 h 83319"/>
              <a:gd name="connsiteX4" fmla="*/ 153 w 51473"/>
              <a:gd name="connsiteY4" fmla="*/ 9371 h 83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73" h="83319">
                <a:moveTo>
                  <a:pt x="229" y="9371"/>
                </a:moveTo>
                <a:cubicBezTo>
                  <a:pt x="-2597" y="18459"/>
                  <a:pt x="21689" y="19376"/>
                  <a:pt x="21689" y="19376"/>
                </a:cubicBezTo>
                <a:cubicBezTo>
                  <a:pt x="21689" y="19376"/>
                  <a:pt x="-5346" y="66419"/>
                  <a:pt x="23445" y="80624"/>
                </a:cubicBezTo>
                <a:cubicBezTo>
                  <a:pt x="49640" y="93531"/>
                  <a:pt x="58194" y="57331"/>
                  <a:pt x="46051" y="30526"/>
                </a:cubicBezTo>
                <a:cubicBezTo>
                  <a:pt x="33908" y="3720"/>
                  <a:pt x="6491" y="-10638"/>
                  <a:pt x="153" y="9371"/>
                </a:cubicBezTo>
                <a:close/>
              </a:path>
            </a:pathLst>
          </a:custGeom>
          <a:solidFill>
            <a:srgbClr val="FEB6A3">
              <a:alpha val="50000"/>
            </a:srgbClr>
          </a:solidFill>
          <a:ln w="763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pPr lvl="0" algn="l">
              <a:buClrTx/>
              <a:buSzTx/>
              <a:buFontTx/>
            </a:pPr>
            <a:endParaRPr lang="en-US" dirty="0">
              <a:latin typeface="Arial" panose="020B0604020202020204" pitchFamily="34" charset="0"/>
              <a:sym typeface="+mn-lt"/>
            </a:endParaRPr>
          </a:p>
        </p:txBody>
      </p:sp>
      <p:sp>
        <p:nvSpPr>
          <p:cNvPr id="52" name="任意多边形: 形状 51"/>
          <p:cNvSpPr/>
          <p:nvPr userDrawn="1">
            <p:custDataLst>
              <p:tags r:id="rId32"/>
            </p:custDataLst>
          </p:nvPr>
        </p:nvSpPr>
        <p:spPr>
          <a:xfrm>
            <a:off x="9609182" y="1988544"/>
            <a:ext cx="148778" cy="221542"/>
          </a:xfrm>
          <a:custGeom>
            <a:avLst/>
            <a:gdLst>
              <a:gd name="connsiteX0" fmla="*/ 0 w 108196"/>
              <a:gd name="connsiteY0" fmla="*/ 106271 h 161111"/>
              <a:gd name="connsiteX1" fmla="*/ 3131 w 108196"/>
              <a:gd name="connsiteY1" fmla="*/ 49528 h 161111"/>
              <a:gd name="connsiteX2" fmla="*/ 83701 w 108196"/>
              <a:gd name="connsiteY2" fmla="*/ 7219 h 161111"/>
              <a:gd name="connsiteX3" fmla="*/ 7408 w 108196"/>
              <a:gd name="connsiteY3" fmla="*/ 146212 h 161111"/>
              <a:gd name="connsiteX4" fmla="*/ 0 w 108196"/>
              <a:gd name="connsiteY4" fmla="*/ 106271 h 161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196" h="161111">
                <a:moveTo>
                  <a:pt x="0" y="106271"/>
                </a:moveTo>
                <a:cubicBezTo>
                  <a:pt x="0" y="106271"/>
                  <a:pt x="0" y="63351"/>
                  <a:pt x="3131" y="49528"/>
                </a:cubicBezTo>
                <a:cubicBezTo>
                  <a:pt x="8324" y="26923"/>
                  <a:pt x="35665" y="-17372"/>
                  <a:pt x="83701" y="7219"/>
                </a:cubicBezTo>
                <a:cubicBezTo>
                  <a:pt x="135709" y="33796"/>
                  <a:pt x="102412" y="213265"/>
                  <a:pt x="7408" y="146212"/>
                </a:cubicBezTo>
                <a:lnTo>
                  <a:pt x="0" y="106271"/>
                </a:lnTo>
                <a:close/>
              </a:path>
            </a:pathLst>
          </a:custGeom>
          <a:solidFill>
            <a:srgbClr val="FECFC2"/>
          </a:solidFill>
          <a:ln w="76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5" name="任意多边形: 形状 54"/>
          <p:cNvSpPr/>
          <p:nvPr userDrawn="1">
            <p:custDataLst>
              <p:tags r:id="rId33"/>
            </p:custDataLst>
          </p:nvPr>
        </p:nvSpPr>
        <p:spPr>
          <a:xfrm>
            <a:off x="9652762" y="2040823"/>
            <a:ext cx="70780" cy="114571"/>
          </a:xfrm>
          <a:custGeom>
            <a:avLst/>
            <a:gdLst>
              <a:gd name="connsiteX0" fmla="*/ 51245 w 51473"/>
              <a:gd name="connsiteY0" fmla="*/ 9371 h 83319"/>
              <a:gd name="connsiteX1" fmla="*/ 29785 w 51473"/>
              <a:gd name="connsiteY1" fmla="*/ 19376 h 83319"/>
              <a:gd name="connsiteX2" fmla="*/ 28028 w 51473"/>
              <a:gd name="connsiteY2" fmla="*/ 80624 h 83319"/>
              <a:gd name="connsiteX3" fmla="*/ 5423 w 51473"/>
              <a:gd name="connsiteY3" fmla="*/ 30526 h 83319"/>
              <a:gd name="connsiteX4" fmla="*/ 51321 w 51473"/>
              <a:gd name="connsiteY4" fmla="*/ 9371 h 83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73" h="83319">
                <a:moveTo>
                  <a:pt x="51245" y="9371"/>
                </a:moveTo>
                <a:cubicBezTo>
                  <a:pt x="54070" y="18459"/>
                  <a:pt x="29785" y="19376"/>
                  <a:pt x="29785" y="19376"/>
                </a:cubicBezTo>
                <a:cubicBezTo>
                  <a:pt x="29785" y="19376"/>
                  <a:pt x="56820" y="66419"/>
                  <a:pt x="28028" y="80624"/>
                </a:cubicBezTo>
                <a:cubicBezTo>
                  <a:pt x="1834" y="93531"/>
                  <a:pt x="-6720" y="57331"/>
                  <a:pt x="5423" y="30526"/>
                </a:cubicBezTo>
                <a:cubicBezTo>
                  <a:pt x="17566" y="3720"/>
                  <a:pt x="44982" y="-10638"/>
                  <a:pt x="51321" y="9371"/>
                </a:cubicBezTo>
                <a:close/>
              </a:path>
            </a:pathLst>
          </a:custGeom>
          <a:solidFill>
            <a:srgbClr val="FEB6A3">
              <a:alpha val="50000"/>
            </a:srgbClr>
          </a:solidFill>
          <a:ln w="76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8" name="任意多边形: 形状 57"/>
          <p:cNvSpPr/>
          <p:nvPr userDrawn="1">
            <p:custDataLst>
              <p:tags r:id="rId34"/>
            </p:custDataLst>
          </p:nvPr>
        </p:nvSpPr>
        <p:spPr>
          <a:xfrm>
            <a:off x="7950678" y="2638538"/>
            <a:ext cx="1154536" cy="2767568"/>
          </a:xfrm>
          <a:custGeom>
            <a:avLst/>
            <a:gdLst>
              <a:gd name="connsiteX0" fmla="*/ 0 w 839608"/>
              <a:gd name="connsiteY0" fmla="*/ 2012571 h 2012647"/>
              <a:gd name="connsiteX1" fmla="*/ 138382 w 839608"/>
              <a:gd name="connsiteY1" fmla="*/ 1218402 h 2012647"/>
              <a:gd name="connsiteX2" fmla="*/ 508470 w 839608"/>
              <a:gd name="connsiteY2" fmla="*/ 112645 h 2012647"/>
              <a:gd name="connsiteX3" fmla="*/ 796154 w 839608"/>
              <a:gd name="connsiteY3" fmla="*/ 0 h 2012647"/>
              <a:gd name="connsiteX4" fmla="*/ 839609 w 839608"/>
              <a:gd name="connsiteY4" fmla="*/ 108903 h 2012647"/>
              <a:gd name="connsiteX5" fmla="*/ 475020 w 839608"/>
              <a:gd name="connsiteY5" fmla="*/ 1950559 h 2012647"/>
              <a:gd name="connsiteX6" fmla="*/ 76 w 839608"/>
              <a:gd name="connsiteY6" fmla="*/ 2012647 h 2012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9608" h="2012647">
                <a:moveTo>
                  <a:pt x="0" y="2012571"/>
                </a:moveTo>
                <a:cubicBezTo>
                  <a:pt x="14739" y="1784760"/>
                  <a:pt x="53153" y="1515022"/>
                  <a:pt x="138382" y="1218402"/>
                </a:cubicBezTo>
                <a:cubicBezTo>
                  <a:pt x="267141" y="770189"/>
                  <a:pt x="337249" y="375663"/>
                  <a:pt x="508470" y="112645"/>
                </a:cubicBezTo>
                <a:cubicBezTo>
                  <a:pt x="536039" y="83167"/>
                  <a:pt x="768585" y="29555"/>
                  <a:pt x="796154" y="0"/>
                </a:cubicBezTo>
                <a:lnTo>
                  <a:pt x="839609" y="108903"/>
                </a:lnTo>
                <a:lnTo>
                  <a:pt x="475020" y="1950559"/>
                </a:lnTo>
                <a:lnTo>
                  <a:pt x="76" y="2012647"/>
                </a:lnTo>
                <a:close/>
              </a:path>
            </a:pathLst>
          </a:custGeom>
          <a:solidFill>
            <a:schemeClr val="accent6"/>
          </a:solidFill>
          <a:ln w="76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9" name="任意多边形: 形状 178"/>
          <p:cNvSpPr/>
          <p:nvPr userDrawn="1">
            <p:custDataLst>
              <p:tags r:id="rId35"/>
            </p:custDataLst>
          </p:nvPr>
        </p:nvSpPr>
        <p:spPr>
          <a:xfrm>
            <a:off x="7585073" y="4695574"/>
            <a:ext cx="2605788" cy="2162426"/>
          </a:xfrm>
          <a:custGeom>
            <a:avLst/>
            <a:gdLst>
              <a:gd name="connsiteX0" fmla="*/ 2605788 w 2605788"/>
              <a:gd name="connsiteY0" fmla="*/ 223368 h 2162426"/>
              <a:gd name="connsiteX1" fmla="*/ 2605788 w 2605788"/>
              <a:gd name="connsiteY1" fmla="*/ 223473 h 2162426"/>
              <a:gd name="connsiteX2" fmla="*/ 2605725 w 2605788"/>
              <a:gd name="connsiteY2" fmla="*/ 223464 h 2162426"/>
              <a:gd name="connsiteX3" fmla="*/ 922605 w 2605788"/>
              <a:gd name="connsiteY3" fmla="*/ 0 h 2162426"/>
              <a:gd name="connsiteX4" fmla="*/ 2605725 w 2605788"/>
              <a:gd name="connsiteY4" fmla="*/ 223464 h 2162426"/>
              <a:gd name="connsiteX5" fmla="*/ 1345872 w 2605788"/>
              <a:gd name="connsiteY5" fmla="*/ 2162426 h 2162426"/>
              <a:gd name="connsiteX6" fmla="*/ 0 w 2605788"/>
              <a:gd name="connsiteY6" fmla="*/ 2162426 h 2162426"/>
              <a:gd name="connsiteX7" fmla="*/ 65402 w 2605788"/>
              <a:gd name="connsiteY7" fmla="*/ 2002432 h 2162426"/>
              <a:gd name="connsiteX8" fmla="*/ 922605 w 2605788"/>
              <a:gd name="connsiteY8" fmla="*/ 0 h 216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05788" h="2162426">
                <a:moveTo>
                  <a:pt x="2605788" y="223368"/>
                </a:moveTo>
                <a:lnTo>
                  <a:pt x="2605788" y="223473"/>
                </a:lnTo>
                <a:lnTo>
                  <a:pt x="2605725" y="223464"/>
                </a:lnTo>
                <a:close/>
                <a:moveTo>
                  <a:pt x="922605" y="0"/>
                </a:moveTo>
                <a:lnTo>
                  <a:pt x="2605725" y="223464"/>
                </a:lnTo>
                <a:lnTo>
                  <a:pt x="1345872" y="2162426"/>
                </a:lnTo>
                <a:lnTo>
                  <a:pt x="0" y="2162426"/>
                </a:lnTo>
                <a:lnTo>
                  <a:pt x="65402" y="2002432"/>
                </a:lnTo>
                <a:cubicBezTo>
                  <a:pt x="385950" y="1224859"/>
                  <a:pt x="922605" y="0"/>
                  <a:pt x="922605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76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1" name="任意多边形: 形状 180"/>
          <p:cNvSpPr/>
          <p:nvPr userDrawn="1">
            <p:custDataLst>
              <p:tags r:id="rId36"/>
            </p:custDataLst>
          </p:nvPr>
        </p:nvSpPr>
        <p:spPr>
          <a:xfrm>
            <a:off x="8281363" y="4082812"/>
            <a:ext cx="2632399" cy="2775189"/>
          </a:xfrm>
          <a:custGeom>
            <a:avLst/>
            <a:gdLst>
              <a:gd name="connsiteX0" fmla="*/ 2590734 w 2632399"/>
              <a:gd name="connsiteY0" fmla="*/ 2603955 h 2775189"/>
              <a:gd name="connsiteX1" fmla="*/ 2590734 w 2632399"/>
              <a:gd name="connsiteY1" fmla="*/ 2604060 h 2775189"/>
              <a:gd name="connsiteX2" fmla="*/ 2632399 w 2632399"/>
              <a:gd name="connsiteY2" fmla="*/ 2775189 h 2775189"/>
              <a:gd name="connsiteX3" fmla="*/ 2081554 w 2632399"/>
              <a:gd name="connsiteY3" fmla="*/ 2775189 h 2775189"/>
              <a:gd name="connsiteX4" fmla="*/ 1486709 w 2632399"/>
              <a:gd name="connsiteY4" fmla="*/ 0 h 2775189"/>
              <a:gd name="connsiteX5" fmla="*/ 1725514 w 2632399"/>
              <a:gd name="connsiteY5" fmla="*/ 533057 h 2775189"/>
              <a:gd name="connsiteX6" fmla="*/ 1694849 w 2632399"/>
              <a:gd name="connsiteY6" fmla="*/ 1636976 h 2775189"/>
              <a:gd name="connsiteX7" fmla="*/ 1210874 w 2632399"/>
              <a:gd name="connsiteY7" fmla="*/ 2775189 h 2775189"/>
              <a:gd name="connsiteX8" fmla="*/ 0 w 2632399"/>
              <a:gd name="connsiteY8" fmla="*/ 2775189 h 2775189"/>
              <a:gd name="connsiteX9" fmla="*/ 7595 w 2632399"/>
              <a:gd name="connsiteY9" fmla="*/ 2736983 h 2775189"/>
              <a:gd name="connsiteX10" fmla="*/ 465542 w 2632399"/>
              <a:gd name="connsiteY10" fmla="*/ 630511 h 2775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32399" h="2775189">
                <a:moveTo>
                  <a:pt x="2590734" y="2603955"/>
                </a:moveTo>
                <a:lnTo>
                  <a:pt x="2590734" y="2604060"/>
                </a:lnTo>
                <a:lnTo>
                  <a:pt x="2632399" y="2775189"/>
                </a:lnTo>
                <a:lnTo>
                  <a:pt x="2081554" y="2775189"/>
                </a:lnTo>
                <a:close/>
                <a:moveTo>
                  <a:pt x="1486709" y="0"/>
                </a:moveTo>
                <a:lnTo>
                  <a:pt x="1725514" y="533057"/>
                </a:lnTo>
                <a:cubicBezTo>
                  <a:pt x="1831893" y="863329"/>
                  <a:pt x="1907085" y="1362467"/>
                  <a:pt x="1694849" y="1636976"/>
                </a:cubicBezTo>
                <a:lnTo>
                  <a:pt x="1210874" y="2775189"/>
                </a:lnTo>
                <a:lnTo>
                  <a:pt x="0" y="2775189"/>
                </a:lnTo>
                <a:lnTo>
                  <a:pt x="7595" y="2736983"/>
                </a:lnTo>
                <a:cubicBezTo>
                  <a:pt x="185900" y="1853859"/>
                  <a:pt x="465542" y="630511"/>
                  <a:pt x="465542" y="630511"/>
                </a:cubicBezTo>
                <a:close/>
              </a:path>
            </a:pathLst>
          </a:custGeom>
          <a:solidFill>
            <a:schemeClr val="accent4"/>
          </a:solidFill>
          <a:ln w="76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3" name="任意多边形: 形状 72"/>
          <p:cNvSpPr/>
          <p:nvPr userDrawn="1">
            <p:custDataLst>
              <p:tags r:id="rId37"/>
            </p:custDataLst>
          </p:nvPr>
        </p:nvSpPr>
        <p:spPr>
          <a:xfrm>
            <a:off x="8811720" y="4892793"/>
            <a:ext cx="462466" cy="1947378"/>
          </a:xfrm>
          <a:custGeom>
            <a:avLst/>
            <a:gdLst>
              <a:gd name="connsiteX0" fmla="*/ 478476 w 1650903"/>
              <a:gd name="connsiteY0" fmla="*/ 0 h 1997350"/>
              <a:gd name="connsiteX1" fmla="*/ 57678 w 1650903"/>
              <a:gd name="connsiteY1" fmla="*/ 1988743 h 1997350"/>
              <a:gd name="connsiteX2" fmla="*/ 1650903 w 1650903"/>
              <a:gd name="connsiteY2" fmla="*/ 1526936 h 1997350"/>
              <a:gd name="connsiteX0-1" fmla="*/ 478476 w 478476"/>
              <a:gd name="connsiteY0-2" fmla="*/ 0 h 1988743"/>
              <a:gd name="connsiteX1-3" fmla="*/ 57678 w 478476"/>
              <a:gd name="connsiteY1-4" fmla="*/ 1988743 h 1988743"/>
              <a:gd name="connsiteX0-5" fmla="*/ 394988 w 394988"/>
              <a:gd name="connsiteY0-6" fmla="*/ 0 h 1757906"/>
              <a:gd name="connsiteX1-7" fmla="*/ 64518 w 394988"/>
              <a:gd name="connsiteY1-8" fmla="*/ 1757906 h 1757906"/>
              <a:gd name="connsiteX0-9" fmla="*/ 336316 w 336316"/>
              <a:gd name="connsiteY0-10" fmla="*/ 0 h 1416183"/>
              <a:gd name="connsiteX1-11" fmla="*/ 70496 w 336316"/>
              <a:gd name="connsiteY1-12" fmla="*/ 1416183 h 14161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336316" h="1416183">
                <a:moveTo>
                  <a:pt x="336316" y="0"/>
                </a:moveTo>
                <a:cubicBezTo>
                  <a:pt x="336316" y="0"/>
                  <a:pt x="-185037" y="1333170"/>
                  <a:pt x="70496" y="1416183"/>
                </a:cubicBezTo>
              </a:path>
            </a:pathLst>
          </a:custGeom>
          <a:noFill/>
          <a:ln w="32985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4" name="任意多边形: 形状 73"/>
          <p:cNvSpPr/>
          <p:nvPr userDrawn="1">
            <p:custDataLst>
              <p:tags r:id="rId38"/>
            </p:custDataLst>
          </p:nvPr>
        </p:nvSpPr>
        <p:spPr>
          <a:xfrm>
            <a:off x="8896444" y="2475661"/>
            <a:ext cx="861334" cy="770075"/>
          </a:xfrm>
          <a:custGeom>
            <a:avLst/>
            <a:gdLst>
              <a:gd name="connsiteX0" fmla="*/ 485635 w 626384"/>
              <a:gd name="connsiteY0" fmla="*/ 0 h 560019"/>
              <a:gd name="connsiteX1" fmla="*/ 433245 w 626384"/>
              <a:gd name="connsiteY1" fmla="*/ 5804 h 560019"/>
              <a:gd name="connsiteX2" fmla="*/ 199096 w 626384"/>
              <a:gd name="connsiteY2" fmla="*/ 117457 h 560019"/>
              <a:gd name="connsiteX3" fmla="*/ 145866 w 626384"/>
              <a:gd name="connsiteY3" fmla="*/ 63005 h 560019"/>
              <a:gd name="connsiteX4" fmla="*/ 111042 w 626384"/>
              <a:gd name="connsiteY4" fmla="*/ 63540 h 560019"/>
              <a:gd name="connsiteX5" fmla="*/ 0 w 626384"/>
              <a:gd name="connsiteY5" fmla="*/ 560019 h 560019"/>
              <a:gd name="connsiteX6" fmla="*/ 626385 w 626384"/>
              <a:gd name="connsiteY6" fmla="*/ 415069 h 560019"/>
              <a:gd name="connsiteX7" fmla="*/ 493272 w 626384"/>
              <a:gd name="connsiteY7" fmla="*/ 71024 h 560019"/>
              <a:gd name="connsiteX8" fmla="*/ 485635 w 626384"/>
              <a:gd name="connsiteY8" fmla="*/ 0 h 560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6384" h="560019">
                <a:moveTo>
                  <a:pt x="485635" y="0"/>
                </a:moveTo>
                <a:lnTo>
                  <a:pt x="433245" y="5804"/>
                </a:lnTo>
                <a:lnTo>
                  <a:pt x="199096" y="117457"/>
                </a:lnTo>
                <a:lnTo>
                  <a:pt x="145866" y="63005"/>
                </a:lnTo>
                <a:lnTo>
                  <a:pt x="111042" y="63540"/>
                </a:lnTo>
                <a:lnTo>
                  <a:pt x="0" y="560019"/>
                </a:lnTo>
                <a:lnTo>
                  <a:pt x="626385" y="415069"/>
                </a:lnTo>
                <a:lnTo>
                  <a:pt x="493272" y="71024"/>
                </a:lnTo>
                <a:lnTo>
                  <a:pt x="485635" y="0"/>
                </a:lnTo>
                <a:close/>
              </a:path>
            </a:pathLst>
          </a:custGeom>
          <a:solidFill>
            <a:srgbClr val="FFFFFF"/>
          </a:solidFill>
          <a:ln w="76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5" name="任意多边形: 形状 74"/>
          <p:cNvSpPr/>
          <p:nvPr userDrawn="1">
            <p:custDataLst>
              <p:tags r:id="rId39"/>
            </p:custDataLst>
          </p:nvPr>
        </p:nvSpPr>
        <p:spPr>
          <a:xfrm>
            <a:off x="8924273" y="2654607"/>
            <a:ext cx="298873" cy="523709"/>
          </a:xfrm>
          <a:custGeom>
            <a:avLst/>
            <a:gdLst>
              <a:gd name="connsiteX0" fmla="*/ 173894 w 217348"/>
              <a:gd name="connsiteY0" fmla="*/ 0 h 380855"/>
              <a:gd name="connsiteX1" fmla="*/ 217348 w 217348"/>
              <a:gd name="connsiteY1" fmla="*/ 101954 h 380855"/>
              <a:gd name="connsiteX2" fmla="*/ 146859 w 217348"/>
              <a:gd name="connsiteY2" fmla="*/ 204060 h 380855"/>
              <a:gd name="connsiteX3" fmla="*/ 110354 w 217348"/>
              <a:gd name="connsiteY3" fmla="*/ 380856 h 380855"/>
              <a:gd name="connsiteX4" fmla="*/ 0 w 217348"/>
              <a:gd name="connsiteY4" fmla="*/ 345726 h 380855"/>
              <a:gd name="connsiteX5" fmla="*/ 91033 w 217348"/>
              <a:gd name="connsiteY5" fmla="*/ 174123 h 380855"/>
              <a:gd name="connsiteX6" fmla="*/ 79043 w 217348"/>
              <a:gd name="connsiteY6" fmla="*/ 97371 h 380855"/>
              <a:gd name="connsiteX7" fmla="*/ 173894 w 217348"/>
              <a:gd name="connsiteY7" fmla="*/ 0 h 38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7348" h="380855">
                <a:moveTo>
                  <a:pt x="173894" y="0"/>
                </a:moveTo>
                <a:lnTo>
                  <a:pt x="217348" y="101954"/>
                </a:lnTo>
                <a:lnTo>
                  <a:pt x="146859" y="204060"/>
                </a:lnTo>
                <a:lnTo>
                  <a:pt x="110354" y="380856"/>
                </a:lnTo>
                <a:lnTo>
                  <a:pt x="0" y="345726"/>
                </a:lnTo>
                <a:lnTo>
                  <a:pt x="91033" y="174123"/>
                </a:lnTo>
                <a:lnTo>
                  <a:pt x="79043" y="97371"/>
                </a:lnTo>
                <a:lnTo>
                  <a:pt x="173894" y="0"/>
                </a:lnTo>
                <a:close/>
              </a:path>
            </a:pathLst>
          </a:custGeom>
          <a:solidFill>
            <a:schemeClr val="accent4"/>
          </a:solidFill>
          <a:ln w="76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6" name="任意多边形: 形状 75"/>
          <p:cNvSpPr/>
          <p:nvPr userDrawn="1">
            <p:custDataLst>
              <p:tags r:id="rId40"/>
            </p:custDataLst>
          </p:nvPr>
        </p:nvSpPr>
        <p:spPr>
          <a:xfrm>
            <a:off x="8490456" y="2631397"/>
            <a:ext cx="1599591" cy="2260490"/>
          </a:xfrm>
          <a:custGeom>
            <a:avLst/>
            <a:gdLst>
              <a:gd name="connsiteX0" fmla="*/ 383223 w 1163263"/>
              <a:gd name="connsiteY0" fmla="*/ 27035 h 1643887"/>
              <a:gd name="connsiteX1" fmla="*/ 232164 w 1163263"/>
              <a:gd name="connsiteY1" fmla="*/ 397352 h 1643887"/>
              <a:gd name="connsiteX2" fmla="*/ 224222 w 1163263"/>
              <a:gd name="connsiteY2" fmla="*/ 723450 h 1643887"/>
              <a:gd name="connsiteX3" fmla="*/ 93171 w 1163263"/>
              <a:gd name="connsiteY3" fmla="*/ 1312490 h 1643887"/>
              <a:gd name="connsiteX4" fmla="*/ 0 w 1163263"/>
              <a:gd name="connsiteY4" fmla="*/ 1505552 h 1643887"/>
              <a:gd name="connsiteX5" fmla="*/ 663653 w 1163263"/>
              <a:gd name="connsiteY5" fmla="*/ 1640192 h 1643887"/>
              <a:gd name="connsiteX6" fmla="*/ 1163264 w 1163263"/>
              <a:gd name="connsiteY6" fmla="*/ 1318905 h 1643887"/>
              <a:gd name="connsiteX7" fmla="*/ 1095295 w 1163263"/>
              <a:gd name="connsiteY7" fmla="*/ 181531 h 1643887"/>
              <a:gd name="connsiteX8" fmla="*/ 762246 w 1163263"/>
              <a:gd name="connsiteY8" fmla="*/ 0 h 1643887"/>
              <a:gd name="connsiteX9" fmla="*/ 378336 w 1163263"/>
              <a:gd name="connsiteY9" fmla="*/ 363978 h 1643887"/>
              <a:gd name="connsiteX10" fmla="*/ 393991 w 1163263"/>
              <a:gd name="connsiteY10" fmla="*/ 5193 h 1643887"/>
              <a:gd name="connsiteX11" fmla="*/ 383223 w 1163263"/>
              <a:gd name="connsiteY11" fmla="*/ 27111 h 164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3263" h="1643887">
                <a:moveTo>
                  <a:pt x="383223" y="27035"/>
                </a:moveTo>
                <a:cubicBezTo>
                  <a:pt x="328466" y="86374"/>
                  <a:pt x="258206" y="226589"/>
                  <a:pt x="232164" y="397352"/>
                </a:cubicBezTo>
                <a:cubicBezTo>
                  <a:pt x="214522" y="512975"/>
                  <a:pt x="227124" y="578195"/>
                  <a:pt x="224222" y="723450"/>
                </a:cubicBezTo>
                <a:cubicBezTo>
                  <a:pt x="222541" y="806999"/>
                  <a:pt x="148692" y="1091629"/>
                  <a:pt x="93171" y="1312490"/>
                </a:cubicBezTo>
                <a:cubicBezTo>
                  <a:pt x="74231" y="1388020"/>
                  <a:pt x="10997" y="1455530"/>
                  <a:pt x="0" y="1505552"/>
                </a:cubicBezTo>
                <a:cubicBezTo>
                  <a:pt x="106688" y="1543432"/>
                  <a:pt x="520994" y="1614837"/>
                  <a:pt x="663653" y="1640192"/>
                </a:cubicBezTo>
                <a:cubicBezTo>
                  <a:pt x="906585" y="1683418"/>
                  <a:pt x="998458" y="1333415"/>
                  <a:pt x="1163264" y="1318905"/>
                </a:cubicBezTo>
                <a:cubicBezTo>
                  <a:pt x="1163264" y="1318905"/>
                  <a:pt x="1121489" y="269432"/>
                  <a:pt x="1095295" y="181531"/>
                </a:cubicBezTo>
                <a:cubicBezTo>
                  <a:pt x="1069100" y="93706"/>
                  <a:pt x="762246" y="0"/>
                  <a:pt x="762246" y="0"/>
                </a:cubicBezTo>
                <a:lnTo>
                  <a:pt x="378336" y="363978"/>
                </a:lnTo>
                <a:lnTo>
                  <a:pt x="393991" y="5193"/>
                </a:lnTo>
                <a:lnTo>
                  <a:pt x="383223" y="2711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76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7" name="任意多边形: 形状 76"/>
          <p:cNvSpPr/>
          <p:nvPr userDrawn="1">
            <p:custDataLst>
              <p:tags r:id="rId41"/>
            </p:custDataLst>
          </p:nvPr>
        </p:nvSpPr>
        <p:spPr>
          <a:xfrm>
            <a:off x="9311146" y="2591807"/>
            <a:ext cx="1654105" cy="3018196"/>
          </a:xfrm>
          <a:custGeom>
            <a:avLst/>
            <a:gdLst>
              <a:gd name="connsiteX0" fmla="*/ 118375 w 1202908"/>
              <a:gd name="connsiteY0" fmla="*/ 2158514 h 2194910"/>
              <a:gd name="connsiteX1" fmla="*/ 889327 w 1202908"/>
              <a:gd name="connsiteY1" fmla="*/ 2072827 h 2194910"/>
              <a:gd name="connsiteX2" fmla="*/ 1201374 w 1202908"/>
              <a:gd name="connsiteY2" fmla="*/ 1687389 h 2194910"/>
              <a:gd name="connsiteX3" fmla="*/ 1019385 w 1202908"/>
              <a:gd name="connsiteY3" fmla="*/ 1430099 h 2194910"/>
              <a:gd name="connsiteX4" fmla="*/ 976617 w 1202908"/>
              <a:gd name="connsiteY4" fmla="*/ 1053215 h 2194910"/>
              <a:gd name="connsiteX5" fmla="*/ 797607 w 1202908"/>
              <a:gd name="connsiteY5" fmla="*/ 775687 h 2194910"/>
              <a:gd name="connsiteX6" fmla="*/ 731394 w 1202908"/>
              <a:gd name="connsiteY6" fmla="*/ 414611 h 2194910"/>
              <a:gd name="connsiteX7" fmla="*/ 483880 w 1202908"/>
              <a:gd name="connsiteY7" fmla="*/ 35206 h 2194910"/>
              <a:gd name="connsiteX8" fmla="*/ 175499 w 1202908"/>
              <a:gd name="connsiteY8" fmla="*/ 0 h 2194910"/>
              <a:gd name="connsiteX9" fmla="*/ 167022 w 1202908"/>
              <a:gd name="connsiteY9" fmla="*/ 10234 h 2194910"/>
              <a:gd name="connsiteX10" fmla="*/ 2675 w 1202908"/>
              <a:gd name="connsiteY10" fmla="*/ 899941 h 2194910"/>
              <a:gd name="connsiteX11" fmla="*/ 118451 w 1202908"/>
              <a:gd name="connsiteY11" fmla="*/ 2158437 h 2194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2908" h="2194910">
                <a:moveTo>
                  <a:pt x="118375" y="2158514"/>
                </a:moveTo>
                <a:cubicBezTo>
                  <a:pt x="252785" y="2191123"/>
                  <a:pt x="585376" y="2250692"/>
                  <a:pt x="889327" y="2072827"/>
                </a:cubicBezTo>
                <a:cubicBezTo>
                  <a:pt x="930185" y="2048923"/>
                  <a:pt x="1226728" y="1870829"/>
                  <a:pt x="1201374" y="1687389"/>
                </a:cubicBezTo>
                <a:cubicBezTo>
                  <a:pt x="1186940" y="1582992"/>
                  <a:pt x="1082924" y="1582992"/>
                  <a:pt x="1019385" y="1430099"/>
                </a:cubicBezTo>
                <a:cubicBezTo>
                  <a:pt x="955769" y="1276902"/>
                  <a:pt x="1037332" y="1222068"/>
                  <a:pt x="976617" y="1053215"/>
                </a:cubicBezTo>
                <a:cubicBezTo>
                  <a:pt x="928276" y="918728"/>
                  <a:pt x="865729" y="923539"/>
                  <a:pt x="797607" y="775687"/>
                </a:cubicBezTo>
                <a:cubicBezTo>
                  <a:pt x="738039" y="646393"/>
                  <a:pt x="747356" y="559255"/>
                  <a:pt x="731394" y="414611"/>
                </a:cubicBezTo>
                <a:cubicBezTo>
                  <a:pt x="716655" y="281575"/>
                  <a:pt x="583390" y="260803"/>
                  <a:pt x="483880" y="35206"/>
                </a:cubicBezTo>
                <a:cubicBezTo>
                  <a:pt x="334119" y="17183"/>
                  <a:pt x="175499" y="0"/>
                  <a:pt x="175499" y="0"/>
                </a:cubicBezTo>
                <a:lnTo>
                  <a:pt x="167022" y="10234"/>
                </a:lnTo>
                <a:cubicBezTo>
                  <a:pt x="149915" y="282797"/>
                  <a:pt x="-23444" y="560172"/>
                  <a:pt x="2675" y="899941"/>
                </a:cubicBezTo>
                <a:cubicBezTo>
                  <a:pt x="39256" y="1375189"/>
                  <a:pt x="-48340" y="1760398"/>
                  <a:pt x="118451" y="2158437"/>
                </a:cubicBezTo>
                <a:close/>
              </a:path>
            </a:pathLst>
          </a:custGeom>
          <a:solidFill>
            <a:schemeClr val="accent6"/>
          </a:solidFill>
          <a:ln w="76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8" name="任意多边形: 形状 77"/>
          <p:cNvSpPr/>
          <p:nvPr userDrawn="1">
            <p:custDataLst>
              <p:tags r:id="rId42"/>
            </p:custDataLst>
          </p:nvPr>
        </p:nvSpPr>
        <p:spPr>
          <a:xfrm>
            <a:off x="9241672" y="2591807"/>
            <a:ext cx="449736" cy="1928390"/>
          </a:xfrm>
          <a:custGeom>
            <a:avLst/>
            <a:gdLst>
              <a:gd name="connsiteX0" fmla="*/ 225947 w 327060"/>
              <a:gd name="connsiteY0" fmla="*/ 0 h 1402376"/>
              <a:gd name="connsiteX1" fmla="*/ 327061 w 327060"/>
              <a:gd name="connsiteY1" fmla="*/ 385362 h 1402376"/>
              <a:gd name="connsiteX2" fmla="*/ 77332 w 327060"/>
              <a:gd name="connsiteY2" fmla="*/ 694277 h 1402376"/>
              <a:gd name="connsiteX3" fmla="*/ 178140 w 327060"/>
              <a:gd name="connsiteY3" fmla="*/ 891005 h 1402376"/>
              <a:gd name="connsiteX4" fmla="*/ 45715 w 327060"/>
              <a:gd name="connsiteY4" fmla="*/ 1402377 h 1402376"/>
              <a:gd name="connsiteX5" fmla="*/ 225947 w 327060"/>
              <a:gd name="connsiteY5" fmla="*/ 76 h 1402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060" h="1402376">
                <a:moveTo>
                  <a:pt x="225947" y="0"/>
                </a:moveTo>
                <a:lnTo>
                  <a:pt x="327061" y="385362"/>
                </a:lnTo>
                <a:lnTo>
                  <a:pt x="77332" y="694277"/>
                </a:lnTo>
                <a:lnTo>
                  <a:pt x="178140" y="891005"/>
                </a:lnTo>
                <a:lnTo>
                  <a:pt x="45715" y="1402377"/>
                </a:lnTo>
                <a:cubicBezTo>
                  <a:pt x="-41805" y="1383055"/>
                  <a:pt x="-14999" y="332361"/>
                  <a:pt x="225947" y="76"/>
                </a:cubicBezTo>
                <a:close/>
              </a:path>
            </a:pathLst>
          </a:custGeom>
          <a:solidFill>
            <a:srgbClr val="FFFFFF"/>
          </a:solidFill>
          <a:ln w="76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9" name="任意多边形: 形状 78"/>
          <p:cNvSpPr/>
          <p:nvPr userDrawn="1">
            <p:custDataLst>
              <p:tags r:id="rId43"/>
            </p:custDataLst>
          </p:nvPr>
        </p:nvSpPr>
        <p:spPr>
          <a:xfrm>
            <a:off x="8616894" y="2638435"/>
            <a:ext cx="415333" cy="1787461"/>
          </a:xfrm>
          <a:custGeom>
            <a:avLst/>
            <a:gdLst>
              <a:gd name="connsiteX0" fmla="*/ 302042 w 302041"/>
              <a:gd name="connsiteY0" fmla="*/ 0 h 1299888"/>
              <a:gd name="connsiteX1" fmla="*/ 149608 w 302041"/>
              <a:gd name="connsiteY1" fmla="*/ 485788 h 1299888"/>
              <a:gd name="connsiteX2" fmla="*/ 123184 w 302041"/>
              <a:gd name="connsiteY2" fmla="*/ 812039 h 1299888"/>
              <a:gd name="connsiteX3" fmla="*/ 3131 w 302041"/>
              <a:gd name="connsiteY3" fmla="*/ 1299889 h 1299888"/>
              <a:gd name="connsiteX4" fmla="*/ 3131 w 302041"/>
              <a:gd name="connsiteY4" fmla="*/ 893373 h 1299888"/>
              <a:gd name="connsiteX5" fmla="*/ 94469 w 302041"/>
              <a:gd name="connsiteY5" fmla="*/ 649219 h 1299888"/>
              <a:gd name="connsiteX6" fmla="*/ 3131 w 302041"/>
              <a:gd name="connsiteY6" fmla="*/ 317087 h 1299888"/>
              <a:gd name="connsiteX7" fmla="*/ 302042 w 302041"/>
              <a:gd name="connsiteY7" fmla="*/ 0 h 1299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2041" h="1299888">
                <a:moveTo>
                  <a:pt x="302042" y="0"/>
                </a:moveTo>
                <a:cubicBezTo>
                  <a:pt x="240946" y="121351"/>
                  <a:pt x="179316" y="287074"/>
                  <a:pt x="149608" y="485788"/>
                </a:cubicBezTo>
                <a:cubicBezTo>
                  <a:pt x="132119" y="602863"/>
                  <a:pt x="136854" y="663729"/>
                  <a:pt x="123184" y="812039"/>
                </a:cubicBezTo>
                <a:cubicBezTo>
                  <a:pt x="110888" y="945457"/>
                  <a:pt x="54146" y="1098349"/>
                  <a:pt x="3131" y="1299889"/>
                </a:cubicBezTo>
                <a:cubicBezTo>
                  <a:pt x="-7714" y="1157765"/>
                  <a:pt x="13975" y="1035497"/>
                  <a:pt x="3131" y="893373"/>
                </a:cubicBezTo>
                <a:lnTo>
                  <a:pt x="94469" y="649219"/>
                </a:lnTo>
                <a:lnTo>
                  <a:pt x="3131" y="317087"/>
                </a:lnTo>
                <a:lnTo>
                  <a:pt x="302042" y="0"/>
                </a:lnTo>
                <a:close/>
              </a:path>
            </a:pathLst>
          </a:custGeom>
          <a:solidFill>
            <a:srgbClr val="FFFFFF"/>
          </a:solidFill>
          <a:ln w="76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0" name="任意多边形: 形状 79"/>
          <p:cNvSpPr/>
          <p:nvPr userDrawn="1">
            <p:custDataLst>
              <p:tags r:id="rId44"/>
            </p:custDataLst>
          </p:nvPr>
        </p:nvSpPr>
        <p:spPr>
          <a:xfrm>
            <a:off x="8476524" y="3580735"/>
            <a:ext cx="469803" cy="1381368"/>
          </a:xfrm>
          <a:custGeom>
            <a:avLst/>
            <a:gdLst>
              <a:gd name="connsiteX0" fmla="*/ 2571 w 341652"/>
              <a:gd name="connsiteY0" fmla="*/ 924608 h 1004567"/>
              <a:gd name="connsiteX1" fmla="*/ 42513 w 341652"/>
              <a:gd name="connsiteY1" fmla="*/ 969819 h 1004567"/>
              <a:gd name="connsiteX2" fmla="*/ 85279 w 341652"/>
              <a:gd name="connsiteY2" fmla="*/ 1004567 h 1004567"/>
              <a:gd name="connsiteX3" fmla="*/ 341653 w 341652"/>
              <a:gd name="connsiteY3" fmla="*/ 92866 h 1004567"/>
              <a:gd name="connsiteX4" fmla="*/ 284834 w 341652"/>
              <a:gd name="connsiteY4" fmla="*/ 68580 h 1004567"/>
              <a:gd name="connsiteX5" fmla="*/ 255584 w 341652"/>
              <a:gd name="connsiteY5" fmla="*/ 34672 h 1004567"/>
              <a:gd name="connsiteX6" fmla="*/ 260624 w 341652"/>
              <a:gd name="connsiteY6" fmla="*/ 0 h 1004567"/>
              <a:gd name="connsiteX7" fmla="*/ 242448 w 341652"/>
              <a:gd name="connsiteY7" fmla="*/ 37039 h 1004567"/>
              <a:gd name="connsiteX8" fmla="*/ 3946 w 341652"/>
              <a:gd name="connsiteY8" fmla="*/ 885201 h 1004567"/>
              <a:gd name="connsiteX9" fmla="*/ 2495 w 341652"/>
              <a:gd name="connsiteY9" fmla="*/ 924608 h 1004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1652" h="1004567">
                <a:moveTo>
                  <a:pt x="2571" y="924608"/>
                </a:moveTo>
                <a:cubicBezTo>
                  <a:pt x="5855" y="935223"/>
                  <a:pt x="12117" y="943701"/>
                  <a:pt x="42513" y="969819"/>
                </a:cubicBezTo>
                <a:cubicBezTo>
                  <a:pt x="53281" y="979060"/>
                  <a:pt x="67715" y="991050"/>
                  <a:pt x="85279" y="1004567"/>
                </a:cubicBezTo>
                <a:cubicBezTo>
                  <a:pt x="170203" y="702601"/>
                  <a:pt x="256730" y="394832"/>
                  <a:pt x="341653" y="92866"/>
                </a:cubicBezTo>
                <a:cubicBezTo>
                  <a:pt x="314771" y="86985"/>
                  <a:pt x="295907" y="76217"/>
                  <a:pt x="284834" y="68580"/>
                </a:cubicBezTo>
                <a:cubicBezTo>
                  <a:pt x="271698" y="59568"/>
                  <a:pt x="259021" y="50557"/>
                  <a:pt x="255584" y="34672"/>
                </a:cubicBezTo>
                <a:cubicBezTo>
                  <a:pt x="253675" y="25966"/>
                  <a:pt x="259021" y="5040"/>
                  <a:pt x="260624" y="0"/>
                </a:cubicBezTo>
                <a:cubicBezTo>
                  <a:pt x="250085" y="10692"/>
                  <a:pt x="245121" y="27569"/>
                  <a:pt x="242448" y="37039"/>
                </a:cubicBezTo>
                <a:lnTo>
                  <a:pt x="3946" y="885201"/>
                </a:lnTo>
                <a:cubicBezTo>
                  <a:pt x="891" y="894289"/>
                  <a:pt x="-2393" y="908952"/>
                  <a:pt x="2495" y="92460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76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2" name="任意多边形: 形状 81"/>
          <p:cNvSpPr/>
          <p:nvPr userDrawn="1">
            <p:custDataLst>
              <p:tags r:id="rId45"/>
            </p:custDataLst>
          </p:nvPr>
        </p:nvSpPr>
        <p:spPr>
          <a:xfrm>
            <a:off x="8817239" y="3571933"/>
            <a:ext cx="1016570" cy="396622"/>
          </a:xfrm>
          <a:custGeom>
            <a:avLst/>
            <a:gdLst>
              <a:gd name="connsiteX0" fmla="*/ 76692 w 739275"/>
              <a:gd name="connsiteY0" fmla="*/ 9074 h 288434"/>
              <a:gd name="connsiteX1" fmla="*/ 705750 w 739275"/>
              <a:gd name="connsiteY1" fmla="*/ 185946 h 288434"/>
              <a:gd name="connsiteX2" fmla="*/ 709263 w 739275"/>
              <a:gd name="connsiteY2" fmla="*/ 192132 h 288434"/>
              <a:gd name="connsiteX3" fmla="*/ 705444 w 739275"/>
              <a:gd name="connsiteY3" fmla="*/ 205726 h 288434"/>
              <a:gd name="connsiteX4" fmla="*/ 691698 w 739275"/>
              <a:gd name="connsiteY4" fmla="*/ 254602 h 288434"/>
              <a:gd name="connsiteX5" fmla="*/ 722016 w 739275"/>
              <a:gd name="connsiteY5" fmla="*/ 263156 h 288434"/>
              <a:gd name="connsiteX6" fmla="*/ 739276 w 739275"/>
              <a:gd name="connsiteY6" fmla="*/ 288434 h 288434"/>
              <a:gd name="connsiteX7" fmla="*/ 92501 w 739275"/>
              <a:gd name="connsiteY7" fmla="*/ 104078 h 288434"/>
              <a:gd name="connsiteX8" fmla="*/ 628 w 739275"/>
              <a:gd name="connsiteY8" fmla="*/ 29083 h 288434"/>
              <a:gd name="connsiteX9" fmla="*/ 11931 w 739275"/>
              <a:gd name="connsiteY9" fmla="*/ 7317 h 288434"/>
              <a:gd name="connsiteX10" fmla="*/ 76616 w 739275"/>
              <a:gd name="connsiteY10" fmla="*/ 9150 h 288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9275" h="288434">
                <a:moveTo>
                  <a:pt x="76692" y="9074"/>
                </a:moveTo>
                <a:lnTo>
                  <a:pt x="705750" y="185946"/>
                </a:lnTo>
                <a:cubicBezTo>
                  <a:pt x="708423" y="186710"/>
                  <a:pt x="709950" y="189459"/>
                  <a:pt x="709263" y="192132"/>
                </a:cubicBezTo>
                <a:lnTo>
                  <a:pt x="705444" y="205726"/>
                </a:lnTo>
                <a:lnTo>
                  <a:pt x="691698" y="254602"/>
                </a:lnTo>
                <a:lnTo>
                  <a:pt x="722016" y="263156"/>
                </a:lnTo>
                <a:lnTo>
                  <a:pt x="739276" y="288434"/>
                </a:lnTo>
                <a:cubicBezTo>
                  <a:pt x="515589" y="225506"/>
                  <a:pt x="316264" y="166930"/>
                  <a:pt x="92501" y="104078"/>
                </a:cubicBezTo>
                <a:cubicBezTo>
                  <a:pt x="14757" y="82236"/>
                  <a:pt x="-3878" y="51688"/>
                  <a:pt x="628" y="29083"/>
                </a:cubicBezTo>
                <a:cubicBezTo>
                  <a:pt x="3225" y="16100"/>
                  <a:pt x="11243" y="7928"/>
                  <a:pt x="11931" y="7317"/>
                </a:cubicBezTo>
                <a:cubicBezTo>
                  <a:pt x="25601" y="-5818"/>
                  <a:pt x="48436" y="1208"/>
                  <a:pt x="76616" y="915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6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3" name="任意多边形: 形状 82"/>
          <p:cNvSpPr/>
          <p:nvPr userDrawn="1">
            <p:custDataLst>
              <p:tags r:id="rId46"/>
            </p:custDataLst>
          </p:nvPr>
        </p:nvSpPr>
        <p:spPr>
          <a:xfrm>
            <a:off x="8855016" y="3599935"/>
            <a:ext cx="913473" cy="322097"/>
          </a:xfrm>
          <a:custGeom>
            <a:avLst/>
            <a:gdLst>
              <a:gd name="connsiteX0" fmla="*/ 26537 w 664300"/>
              <a:gd name="connsiteY0" fmla="*/ 241 h 234237"/>
              <a:gd name="connsiteX1" fmla="*/ 635204 w 664300"/>
              <a:gd name="connsiteY1" fmla="*/ 171386 h 234237"/>
              <a:gd name="connsiteX2" fmla="*/ 641237 w 664300"/>
              <a:gd name="connsiteY2" fmla="*/ 201933 h 234237"/>
              <a:gd name="connsiteX3" fmla="*/ 664301 w 664300"/>
              <a:gd name="connsiteY3" fmla="*/ 234238 h 234237"/>
              <a:gd name="connsiteX4" fmla="*/ 54412 w 664300"/>
              <a:gd name="connsiteY4" fmla="*/ 62788 h 234237"/>
              <a:gd name="connsiteX5" fmla="*/ 113 w 664300"/>
              <a:gd name="connsiteY5" fmla="*/ 23076 h 234237"/>
              <a:gd name="connsiteX6" fmla="*/ 4543 w 664300"/>
              <a:gd name="connsiteY6" fmla="*/ 6885 h 234237"/>
              <a:gd name="connsiteX7" fmla="*/ 26537 w 664300"/>
              <a:gd name="connsiteY7" fmla="*/ 317 h 234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4300" h="234237">
                <a:moveTo>
                  <a:pt x="26537" y="241"/>
                </a:moveTo>
                <a:lnTo>
                  <a:pt x="635204" y="171386"/>
                </a:lnTo>
                <a:cubicBezTo>
                  <a:pt x="635204" y="178564"/>
                  <a:pt x="636273" y="189562"/>
                  <a:pt x="641237" y="201933"/>
                </a:cubicBezTo>
                <a:cubicBezTo>
                  <a:pt x="647881" y="218582"/>
                  <a:pt x="658344" y="229045"/>
                  <a:pt x="664301" y="234238"/>
                </a:cubicBezTo>
                <a:cubicBezTo>
                  <a:pt x="344694" y="147635"/>
                  <a:pt x="106955" y="76840"/>
                  <a:pt x="54412" y="62788"/>
                </a:cubicBezTo>
                <a:cubicBezTo>
                  <a:pt x="23559" y="54540"/>
                  <a:pt x="1412" y="39342"/>
                  <a:pt x="113" y="23076"/>
                </a:cubicBezTo>
                <a:cubicBezTo>
                  <a:pt x="-39" y="20937"/>
                  <a:pt x="-727" y="12995"/>
                  <a:pt x="4543" y="6885"/>
                </a:cubicBezTo>
                <a:cubicBezTo>
                  <a:pt x="11951" y="-1745"/>
                  <a:pt x="25163" y="88"/>
                  <a:pt x="26537" y="317"/>
                </a:cubicBezTo>
                <a:close/>
              </a:path>
            </a:pathLst>
          </a:custGeom>
          <a:solidFill>
            <a:srgbClr val="FFFFFF"/>
          </a:solidFill>
          <a:ln w="76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4" name="任意多边形: 形状 83"/>
          <p:cNvSpPr/>
          <p:nvPr userDrawn="1">
            <p:custDataLst>
              <p:tags r:id="rId47"/>
            </p:custDataLst>
          </p:nvPr>
        </p:nvSpPr>
        <p:spPr>
          <a:xfrm>
            <a:off x="8593790" y="3714943"/>
            <a:ext cx="1240782" cy="1488469"/>
          </a:xfrm>
          <a:custGeom>
            <a:avLst/>
            <a:gdLst>
              <a:gd name="connsiteX0" fmla="*/ 902079 w 902328"/>
              <a:gd name="connsiteY0" fmla="*/ 188786 h 1082453"/>
              <a:gd name="connsiteX1" fmla="*/ 657009 w 902328"/>
              <a:gd name="connsiteY1" fmla="*/ 1060470 h 1082453"/>
              <a:gd name="connsiteX2" fmla="*/ 619893 w 902328"/>
              <a:gd name="connsiteY2" fmla="*/ 1081319 h 1082453"/>
              <a:gd name="connsiteX3" fmla="*/ 0 w 902328"/>
              <a:gd name="connsiteY3" fmla="*/ 907043 h 1082453"/>
              <a:gd name="connsiteX4" fmla="*/ 254999 w 902328"/>
              <a:gd name="connsiteY4" fmla="*/ 0 h 1082453"/>
              <a:gd name="connsiteX5" fmla="*/ 897497 w 902328"/>
              <a:gd name="connsiteY5" fmla="*/ 180614 h 1082453"/>
              <a:gd name="connsiteX6" fmla="*/ 902079 w 902328"/>
              <a:gd name="connsiteY6" fmla="*/ 188786 h 1082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2328" h="1082453">
                <a:moveTo>
                  <a:pt x="902079" y="188786"/>
                </a:moveTo>
                <a:lnTo>
                  <a:pt x="657009" y="1060470"/>
                </a:lnTo>
                <a:cubicBezTo>
                  <a:pt x="652503" y="1076507"/>
                  <a:pt x="635854" y="1085825"/>
                  <a:pt x="619893" y="1081319"/>
                </a:cubicBezTo>
                <a:lnTo>
                  <a:pt x="0" y="907043"/>
                </a:lnTo>
                <a:lnTo>
                  <a:pt x="254999" y="0"/>
                </a:lnTo>
                <a:lnTo>
                  <a:pt x="897497" y="180614"/>
                </a:lnTo>
                <a:cubicBezTo>
                  <a:pt x="901010" y="181607"/>
                  <a:pt x="903072" y="185273"/>
                  <a:pt x="902079" y="188786"/>
                </a:cubicBezTo>
                <a:close/>
              </a:path>
            </a:pathLst>
          </a:custGeom>
          <a:solidFill>
            <a:schemeClr val="accent1"/>
          </a:solidFill>
          <a:ln w="76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5" name="任意多边形: 形状 84"/>
          <p:cNvSpPr/>
          <p:nvPr userDrawn="1">
            <p:custDataLst>
              <p:tags r:id="rId48"/>
            </p:custDataLst>
          </p:nvPr>
        </p:nvSpPr>
        <p:spPr>
          <a:xfrm>
            <a:off x="8932254" y="3633452"/>
            <a:ext cx="711161" cy="199948"/>
          </a:xfrm>
          <a:custGeom>
            <a:avLst/>
            <a:gdLst>
              <a:gd name="connsiteX0" fmla="*/ 0 w 517175"/>
              <a:gd name="connsiteY0" fmla="*/ 0 h 145407"/>
              <a:gd name="connsiteX1" fmla="*/ 517176 w 517175"/>
              <a:gd name="connsiteY1" fmla="*/ 145408 h 145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17175" h="145407">
                <a:moveTo>
                  <a:pt x="0" y="0"/>
                </a:moveTo>
                <a:lnTo>
                  <a:pt x="517176" y="145408"/>
                </a:lnTo>
              </a:path>
            </a:pathLst>
          </a:custGeom>
          <a:ln w="1909" cap="flat">
            <a:solidFill>
              <a:schemeClr val="accent3">
                <a:lumMod val="40000"/>
                <a:lumOff val="6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6" name="任意多边形: 形状 85"/>
          <p:cNvSpPr/>
          <p:nvPr userDrawn="1">
            <p:custDataLst>
              <p:tags r:id="rId49"/>
            </p:custDataLst>
          </p:nvPr>
        </p:nvSpPr>
        <p:spPr>
          <a:xfrm>
            <a:off x="8989068" y="3666951"/>
            <a:ext cx="712212" cy="200263"/>
          </a:xfrm>
          <a:custGeom>
            <a:avLst/>
            <a:gdLst>
              <a:gd name="connsiteX0" fmla="*/ 0 w 517939"/>
              <a:gd name="connsiteY0" fmla="*/ 0 h 145637"/>
              <a:gd name="connsiteX1" fmla="*/ 517939 w 517939"/>
              <a:gd name="connsiteY1" fmla="*/ 145637 h 14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17939" h="145637">
                <a:moveTo>
                  <a:pt x="0" y="0"/>
                </a:moveTo>
                <a:lnTo>
                  <a:pt x="517939" y="145637"/>
                </a:lnTo>
              </a:path>
            </a:pathLst>
          </a:custGeom>
          <a:ln w="1909" cap="flat">
            <a:solidFill>
              <a:schemeClr val="accent3">
                <a:lumMod val="40000"/>
                <a:lumOff val="6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7" name="任意多边形: 形状 86"/>
          <p:cNvSpPr/>
          <p:nvPr userDrawn="1">
            <p:custDataLst>
              <p:tags r:id="rId50"/>
            </p:custDataLst>
          </p:nvPr>
        </p:nvSpPr>
        <p:spPr>
          <a:xfrm>
            <a:off x="8933199" y="3672202"/>
            <a:ext cx="695725" cy="195642"/>
          </a:xfrm>
          <a:custGeom>
            <a:avLst/>
            <a:gdLst>
              <a:gd name="connsiteX0" fmla="*/ 505949 w 505949"/>
              <a:gd name="connsiteY0" fmla="*/ 142277 h 142276"/>
              <a:gd name="connsiteX1" fmla="*/ 0 w 505949"/>
              <a:gd name="connsiteY1" fmla="*/ 0 h 142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5949" h="142276">
                <a:moveTo>
                  <a:pt x="505949" y="142277"/>
                </a:moveTo>
                <a:lnTo>
                  <a:pt x="0" y="0"/>
                </a:lnTo>
              </a:path>
            </a:pathLst>
          </a:custGeom>
          <a:ln w="1909" cap="flat">
            <a:solidFill>
              <a:schemeClr val="accent3">
                <a:lumMod val="40000"/>
                <a:lumOff val="6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8" name="任意多边形: 形状 87"/>
          <p:cNvSpPr/>
          <p:nvPr userDrawn="1">
            <p:custDataLst>
              <p:tags r:id="rId51"/>
            </p:custDataLst>
          </p:nvPr>
        </p:nvSpPr>
        <p:spPr>
          <a:xfrm>
            <a:off x="9007549" y="3576865"/>
            <a:ext cx="141890" cy="151204"/>
          </a:xfrm>
          <a:custGeom>
            <a:avLst/>
            <a:gdLst>
              <a:gd name="connsiteX0" fmla="*/ 92942 w 103186"/>
              <a:gd name="connsiteY0" fmla="*/ 25036 h 109959"/>
              <a:gd name="connsiteX1" fmla="*/ 53917 w 103186"/>
              <a:gd name="connsiteY1" fmla="*/ 41227 h 109959"/>
              <a:gd name="connsiteX2" fmla="*/ 14205 w 103186"/>
              <a:gd name="connsiteY2" fmla="*/ 2355 h 109959"/>
              <a:gd name="connsiteX3" fmla="*/ 3589 w 103186"/>
              <a:gd name="connsiteY3" fmla="*/ 5562 h 109959"/>
              <a:gd name="connsiteX4" fmla="*/ 0 w 103186"/>
              <a:gd name="connsiteY4" fmla="*/ 82008 h 109959"/>
              <a:gd name="connsiteX5" fmla="*/ 99586 w 103186"/>
              <a:gd name="connsiteY5" fmla="*/ 109960 h 109959"/>
              <a:gd name="connsiteX6" fmla="*/ 103175 w 103186"/>
              <a:gd name="connsiteY6" fmla="*/ 33972 h 109959"/>
              <a:gd name="connsiteX7" fmla="*/ 93018 w 103186"/>
              <a:gd name="connsiteY7" fmla="*/ 25036 h 10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186" h="109959">
                <a:moveTo>
                  <a:pt x="92942" y="25036"/>
                </a:moveTo>
                <a:lnTo>
                  <a:pt x="53917" y="41227"/>
                </a:lnTo>
                <a:lnTo>
                  <a:pt x="14205" y="2355"/>
                </a:lnTo>
                <a:cubicBezTo>
                  <a:pt x="9852" y="-1922"/>
                  <a:pt x="3895" y="-89"/>
                  <a:pt x="3589" y="5562"/>
                </a:cubicBezTo>
                <a:lnTo>
                  <a:pt x="0" y="82008"/>
                </a:lnTo>
                <a:lnTo>
                  <a:pt x="99586" y="109960"/>
                </a:lnTo>
                <a:lnTo>
                  <a:pt x="103175" y="33972"/>
                </a:lnTo>
                <a:cubicBezTo>
                  <a:pt x="103481" y="28244"/>
                  <a:pt x="97600" y="23127"/>
                  <a:pt x="93018" y="25036"/>
                </a:cubicBezTo>
                <a:close/>
              </a:path>
            </a:pathLst>
          </a:custGeom>
          <a:solidFill>
            <a:schemeClr val="accent3"/>
          </a:solidFill>
          <a:ln w="76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9" name="任意多边形: 形状 88"/>
          <p:cNvSpPr/>
          <p:nvPr userDrawn="1">
            <p:custDataLst>
              <p:tags r:id="rId52"/>
            </p:custDataLst>
          </p:nvPr>
        </p:nvSpPr>
        <p:spPr>
          <a:xfrm>
            <a:off x="8511965" y="4205425"/>
            <a:ext cx="590092" cy="479351"/>
          </a:xfrm>
          <a:custGeom>
            <a:avLst/>
            <a:gdLst>
              <a:gd name="connsiteX0" fmla="*/ 222090 w 223172"/>
              <a:gd name="connsiteY0" fmla="*/ 66913 h 72194"/>
              <a:gd name="connsiteX1" fmla="*/ 140298 w 223172"/>
              <a:gd name="connsiteY1" fmla="*/ 71801 h 72194"/>
              <a:gd name="connsiteX2" fmla="*/ 66372 w 223172"/>
              <a:gd name="connsiteY2" fmla="*/ 57902 h 72194"/>
              <a:gd name="connsiteX3" fmla="*/ 11004 w 223172"/>
              <a:gd name="connsiteY3" fmla="*/ 33387 h 72194"/>
              <a:gd name="connsiteX4" fmla="*/ 37963 w 223172"/>
              <a:gd name="connsiteY4" fmla="*/ 2839 h 72194"/>
              <a:gd name="connsiteX5" fmla="*/ 81570 w 223172"/>
              <a:gd name="connsiteY5" fmla="*/ 15211 h 72194"/>
              <a:gd name="connsiteX6" fmla="*/ 141062 w 223172"/>
              <a:gd name="connsiteY6" fmla="*/ 19793 h 72194"/>
              <a:gd name="connsiteX7" fmla="*/ 212315 w 223172"/>
              <a:gd name="connsiteY7" fmla="*/ 7727 h 72194"/>
              <a:gd name="connsiteX8" fmla="*/ 222090 w 223172"/>
              <a:gd name="connsiteY8" fmla="*/ 66913 h 7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9" h="755">
                <a:moveTo>
                  <a:pt x="522" y="0"/>
                </a:moveTo>
                <a:cubicBezTo>
                  <a:pt x="554" y="1"/>
                  <a:pt x="617" y="77"/>
                  <a:pt x="680" y="135"/>
                </a:cubicBezTo>
                <a:cubicBezTo>
                  <a:pt x="789" y="234"/>
                  <a:pt x="870" y="311"/>
                  <a:pt x="908" y="419"/>
                </a:cubicBezTo>
                <a:lnTo>
                  <a:pt x="910" y="422"/>
                </a:lnTo>
                <a:lnTo>
                  <a:pt x="914" y="431"/>
                </a:lnTo>
                <a:cubicBezTo>
                  <a:pt x="919" y="445"/>
                  <a:pt x="922" y="460"/>
                  <a:pt x="924" y="475"/>
                </a:cubicBezTo>
                <a:lnTo>
                  <a:pt x="925" y="478"/>
                </a:lnTo>
                <a:lnTo>
                  <a:pt x="926" y="485"/>
                </a:lnTo>
                <a:cubicBezTo>
                  <a:pt x="927" y="490"/>
                  <a:pt x="928" y="495"/>
                  <a:pt x="928" y="500"/>
                </a:cubicBezTo>
                <a:cubicBezTo>
                  <a:pt x="930" y="508"/>
                  <a:pt x="930" y="515"/>
                  <a:pt x="928" y="520"/>
                </a:cubicBezTo>
                <a:lnTo>
                  <a:pt x="927" y="523"/>
                </a:lnTo>
                <a:lnTo>
                  <a:pt x="926" y="539"/>
                </a:lnTo>
                <a:cubicBezTo>
                  <a:pt x="922" y="626"/>
                  <a:pt x="888" y="713"/>
                  <a:pt x="866" y="726"/>
                </a:cubicBezTo>
                <a:lnTo>
                  <a:pt x="866" y="726"/>
                </a:lnTo>
                <a:cubicBezTo>
                  <a:pt x="769" y="783"/>
                  <a:pt x="624" y="739"/>
                  <a:pt x="500" y="737"/>
                </a:cubicBezTo>
                <a:cubicBezTo>
                  <a:pt x="488" y="737"/>
                  <a:pt x="477" y="737"/>
                  <a:pt x="468" y="736"/>
                </a:cubicBezTo>
                <a:lnTo>
                  <a:pt x="467" y="736"/>
                </a:lnTo>
                <a:lnTo>
                  <a:pt x="457" y="736"/>
                </a:lnTo>
                <a:cubicBezTo>
                  <a:pt x="428" y="738"/>
                  <a:pt x="402" y="738"/>
                  <a:pt x="387" y="736"/>
                </a:cubicBezTo>
                <a:cubicBezTo>
                  <a:pt x="326" y="731"/>
                  <a:pt x="265" y="717"/>
                  <a:pt x="227" y="706"/>
                </a:cubicBezTo>
                <a:cubicBezTo>
                  <a:pt x="186" y="695"/>
                  <a:pt x="132" y="669"/>
                  <a:pt x="107" y="653"/>
                </a:cubicBezTo>
                <a:cubicBezTo>
                  <a:pt x="50" y="617"/>
                  <a:pt x="106" y="563"/>
                  <a:pt x="166" y="587"/>
                </a:cubicBezTo>
                <a:cubicBezTo>
                  <a:pt x="182" y="594"/>
                  <a:pt x="217" y="605"/>
                  <a:pt x="260" y="614"/>
                </a:cubicBezTo>
                <a:cubicBezTo>
                  <a:pt x="296" y="622"/>
                  <a:pt x="342" y="626"/>
                  <a:pt x="376" y="625"/>
                </a:cubicBezTo>
                <a:lnTo>
                  <a:pt x="381" y="624"/>
                </a:lnTo>
                <a:lnTo>
                  <a:pt x="378" y="624"/>
                </a:lnTo>
                <a:cubicBezTo>
                  <a:pt x="341" y="615"/>
                  <a:pt x="307" y="605"/>
                  <a:pt x="290" y="598"/>
                </a:cubicBezTo>
                <a:cubicBezTo>
                  <a:pt x="226" y="572"/>
                  <a:pt x="166" y="538"/>
                  <a:pt x="129" y="514"/>
                </a:cubicBezTo>
                <a:cubicBezTo>
                  <a:pt x="89" y="489"/>
                  <a:pt x="38" y="444"/>
                  <a:pt x="17" y="419"/>
                </a:cubicBezTo>
                <a:cubicBezTo>
                  <a:pt x="-18" y="380"/>
                  <a:pt x="6" y="349"/>
                  <a:pt x="43" y="348"/>
                </a:cubicBezTo>
                <a:cubicBezTo>
                  <a:pt x="58" y="348"/>
                  <a:pt x="74" y="353"/>
                  <a:pt x="90" y="363"/>
                </a:cubicBezTo>
                <a:lnTo>
                  <a:pt x="94" y="366"/>
                </a:lnTo>
                <a:lnTo>
                  <a:pt x="85" y="358"/>
                </a:lnTo>
                <a:cubicBezTo>
                  <a:pt x="61" y="334"/>
                  <a:pt x="38" y="309"/>
                  <a:pt x="26" y="293"/>
                </a:cubicBezTo>
                <a:cubicBezTo>
                  <a:pt x="-3" y="253"/>
                  <a:pt x="19" y="226"/>
                  <a:pt x="53" y="226"/>
                </a:cubicBezTo>
                <a:cubicBezTo>
                  <a:pt x="71" y="225"/>
                  <a:pt x="91" y="233"/>
                  <a:pt x="109" y="250"/>
                </a:cubicBezTo>
                <a:cubicBezTo>
                  <a:pt x="124" y="263"/>
                  <a:pt x="155" y="288"/>
                  <a:pt x="196" y="316"/>
                </a:cubicBezTo>
                <a:cubicBezTo>
                  <a:pt x="235" y="342"/>
                  <a:pt x="288" y="368"/>
                  <a:pt x="324" y="379"/>
                </a:cubicBezTo>
                <a:cubicBezTo>
                  <a:pt x="335" y="382"/>
                  <a:pt x="357" y="388"/>
                  <a:pt x="384" y="394"/>
                </a:cubicBezTo>
                <a:lnTo>
                  <a:pt x="393" y="396"/>
                </a:lnTo>
                <a:lnTo>
                  <a:pt x="374" y="384"/>
                </a:lnTo>
                <a:cubicBezTo>
                  <a:pt x="326" y="353"/>
                  <a:pt x="283" y="317"/>
                  <a:pt x="255" y="291"/>
                </a:cubicBezTo>
                <a:cubicBezTo>
                  <a:pt x="220" y="260"/>
                  <a:pt x="179" y="208"/>
                  <a:pt x="162" y="181"/>
                </a:cubicBezTo>
                <a:cubicBezTo>
                  <a:pt x="138" y="141"/>
                  <a:pt x="158" y="115"/>
                  <a:pt x="188" y="114"/>
                </a:cubicBezTo>
                <a:cubicBezTo>
                  <a:pt x="206" y="113"/>
                  <a:pt x="227" y="122"/>
                  <a:pt x="245" y="142"/>
                </a:cubicBezTo>
                <a:cubicBezTo>
                  <a:pt x="258" y="156"/>
                  <a:pt x="287" y="183"/>
                  <a:pt x="324" y="213"/>
                </a:cubicBezTo>
                <a:cubicBezTo>
                  <a:pt x="360" y="242"/>
                  <a:pt x="410" y="271"/>
                  <a:pt x="443" y="284"/>
                </a:cubicBezTo>
                <a:cubicBezTo>
                  <a:pt x="453" y="288"/>
                  <a:pt x="475" y="296"/>
                  <a:pt x="500" y="303"/>
                </a:cubicBezTo>
                <a:lnTo>
                  <a:pt x="510" y="306"/>
                </a:lnTo>
                <a:lnTo>
                  <a:pt x="523" y="308"/>
                </a:lnTo>
                <a:cubicBezTo>
                  <a:pt x="553" y="311"/>
                  <a:pt x="588" y="318"/>
                  <a:pt x="627" y="325"/>
                </a:cubicBezTo>
                <a:lnTo>
                  <a:pt x="635" y="326"/>
                </a:lnTo>
                <a:lnTo>
                  <a:pt x="636" y="323"/>
                </a:lnTo>
                <a:cubicBezTo>
                  <a:pt x="645" y="293"/>
                  <a:pt x="645" y="253"/>
                  <a:pt x="602" y="214"/>
                </a:cubicBezTo>
                <a:cubicBezTo>
                  <a:pt x="528" y="145"/>
                  <a:pt x="490" y="68"/>
                  <a:pt x="502" y="19"/>
                </a:cubicBezTo>
                <a:cubicBezTo>
                  <a:pt x="506" y="6"/>
                  <a:pt x="512" y="0"/>
                  <a:pt x="522" y="0"/>
                </a:cubicBezTo>
                <a:close/>
              </a:path>
            </a:pathLst>
          </a:custGeom>
          <a:solidFill>
            <a:srgbClr val="FECFC2"/>
          </a:solidFill>
          <a:ln w="763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5" name="任意多边形: 形状 94"/>
          <p:cNvSpPr/>
          <p:nvPr userDrawn="1">
            <p:custDataLst>
              <p:tags r:id="rId53"/>
            </p:custDataLst>
          </p:nvPr>
        </p:nvSpPr>
        <p:spPr>
          <a:xfrm>
            <a:off x="9004821" y="4364253"/>
            <a:ext cx="166870" cy="383935"/>
          </a:xfrm>
          <a:custGeom>
            <a:avLst/>
            <a:gdLst>
              <a:gd name="connsiteX0" fmla="*/ 121351 w 121351"/>
              <a:gd name="connsiteY0" fmla="*/ 14816 h 279207"/>
              <a:gd name="connsiteX1" fmla="*/ 34977 w 121351"/>
              <a:gd name="connsiteY1" fmla="*/ 0 h 279207"/>
              <a:gd name="connsiteX2" fmla="*/ 0 w 121351"/>
              <a:gd name="connsiteY2" fmla="*/ 260726 h 279207"/>
              <a:gd name="connsiteX3" fmla="*/ 83930 w 121351"/>
              <a:gd name="connsiteY3" fmla="*/ 279208 h 279207"/>
              <a:gd name="connsiteX4" fmla="*/ 121351 w 121351"/>
              <a:gd name="connsiteY4" fmla="*/ 14816 h 279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351" h="279207">
                <a:moveTo>
                  <a:pt x="121351" y="14816"/>
                </a:moveTo>
                <a:lnTo>
                  <a:pt x="34977" y="0"/>
                </a:lnTo>
                <a:lnTo>
                  <a:pt x="0" y="260726"/>
                </a:lnTo>
                <a:lnTo>
                  <a:pt x="83930" y="279208"/>
                </a:lnTo>
                <a:lnTo>
                  <a:pt x="121351" y="14816"/>
                </a:lnTo>
                <a:close/>
              </a:path>
            </a:pathLst>
          </a:custGeom>
          <a:solidFill>
            <a:srgbClr val="FFFFFF"/>
          </a:solidFill>
          <a:ln w="76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6" name="任意多边形: 形状 95"/>
          <p:cNvSpPr/>
          <p:nvPr userDrawn="1">
            <p:custDataLst>
              <p:tags r:id="rId54"/>
            </p:custDataLst>
          </p:nvPr>
        </p:nvSpPr>
        <p:spPr>
          <a:xfrm>
            <a:off x="9412045" y="2793227"/>
            <a:ext cx="1527760" cy="2816777"/>
          </a:xfrm>
          <a:custGeom>
            <a:avLst/>
            <a:gdLst>
              <a:gd name="connsiteX0" fmla="*/ 409258 w 1111026"/>
              <a:gd name="connsiteY0" fmla="*/ 0 h 2048433"/>
              <a:gd name="connsiteX1" fmla="*/ 475863 w 1111026"/>
              <a:gd name="connsiteY1" fmla="*/ 59335 h 2048433"/>
              <a:gd name="connsiteX2" fmla="*/ 543253 w 1111026"/>
              <a:gd name="connsiteY2" fmla="*/ 108200 h 2048433"/>
              <a:gd name="connsiteX3" fmla="*/ 547543 w 1111026"/>
              <a:gd name="connsiteY3" fmla="*/ 113142 h 2048433"/>
              <a:gd name="connsiteX4" fmla="*/ 639511 w 1111026"/>
              <a:gd name="connsiteY4" fmla="*/ 268134 h 2048433"/>
              <a:gd name="connsiteX5" fmla="*/ 705724 w 1111026"/>
              <a:gd name="connsiteY5" fmla="*/ 629210 h 2048433"/>
              <a:gd name="connsiteX6" fmla="*/ 884734 w 1111026"/>
              <a:gd name="connsiteY6" fmla="*/ 906738 h 2048433"/>
              <a:gd name="connsiteX7" fmla="*/ 927502 w 1111026"/>
              <a:gd name="connsiteY7" fmla="*/ 1283622 h 2048433"/>
              <a:gd name="connsiteX8" fmla="*/ 1109491 w 1111026"/>
              <a:gd name="connsiteY8" fmla="*/ 1540912 h 2048433"/>
              <a:gd name="connsiteX9" fmla="*/ 797444 w 1111026"/>
              <a:gd name="connsiteY9" fmla="*/ 1926350 h 2048433"/>
              <a:gd name="connsiteX10" fmla="*/ 26492 w 1111026"/>
              <a:gd name="connsiteY10" fmla="*/ 2012037 h 2048433"/>
              <a:gd name="connsiteX11" fmla="*/ 26568 w 1111026"/>
              <a:gd name="connsiteY11" fmla="*/ 2011960 h 2048433"/>
              <a:gd name="connsiteX12" fmla="*/ 0 w 1111026"/>
              <a:gd name="connsiteY12" fmla="*/ 1934955 h 2048433"/>
              <a:gd name="connsiteX13" fmla="*/ 59418 w 1111026"/>
              <a:gd name="connsiteY13" fmla="*/ 1943008 h 2048433"/>
              <a:gd name="connsiteX14" fmla="*/ 474554 w 1111026"/>
              <a:gd name="connsiteY14" fmla="*/ 1876709 h 2048433"/>
              <a:gd name="connsiteX15" fmla="*/ 335102 w 1111026"/>
              <a:gd name="connsiteY15" fmla="*/ 1667914 h 2048433"/>
              <a:gd name="connsiteX16" fmla="*/ 689382 w 1111026"/>
              <a:gd name="connsiteY16" fmla="*/ 1580395 h 2048433"/>
              <a:gd name="connsiteX17" fmla="*/ 340067 w 1111026"/>
              <a:gd name="connsiteY17" fmla="*/ 1146844 h 2048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11026" h="2048433">
                <a:moveTo>
                  <a:pt x="409258" y="0"/>
                </a:moveTo>
                <a:cubicBezTo>
                  <a:pt x="409258" y="0"/>
                  <a:pt x="433453" y="25312"/>
                  <a:pt x="475863" y="59335"/>
                </a:cubicBezTo>
                <a:lnTo>
                  <a:pt x="543253" y="108200"/>
                </a:lnTo>
                <a:lnTo>
                  <a:pt x="547543" y="113142"/>
                </a:lnTo>
                <a:cubicBezTo>
                  <a:pt x="595141" y="163164"/>
                  <a:pt x="632141" y="201616"/>
                  <a:pt x="639511" y="268134"/>
                </a:cubicBezTo>
                <a:cubicBezTo>
                  <a:pt x="655473" y="412778"/>
                  <a:pt x="646156" y="499916"/>
                  <a:pt x="705724" y="629210"/>
                </a:cubicBezTo>
                <a:cubicBezTo>
                  <a:pt x="773846" y="777062"/>
                  <a:pt x="836393" y="772251"/>
                  <a:pt x="884734" y="906738"/>
                </a:cubicBezTo>
                <a:cubicBezTo>
                  <a:pt x="945449" y="1075591"/>
                  <a:pt x="863886" y="1130425"/>
                  <a:pt x="927502" y="1283622"/>
                </a:cubicBezTo>
                <a:cubicBezTo>
                  <a:pt x="991041" y="1436515"/>
                  <a:pt x="1095057" y="1436515"/>
                  <a:pt x="1109491" y="1540912"/>
                </a:cubicBezTo>
                <a:cubicBezTo>
                  <a:pt x="1134845" y="1724352"/>
                  <a:pt x="838302" y="1902446"/>
                  <a:pt x="797444" y="1926350"/>
                </a:cubicBezTo>
                <a:cubicBezTo>
                  <a:pt x="493493" y="2104215"/>
                  <a:pt x="160902" y="2044646"/>
                  <a:pt x="26492" y="2012037"/>
                </a:cubicBezTo>
                <a:lnTo>
                  <a:pt x="26568" y="2011960"/>
                </a:lnTo>
                <a:lnTo>
                  <a:pt x="0" y="1934955"/>
                </a:lnTo>
                <a:lnTo>
                  <a:pt x="59418" y="1943008"/>
                </a:lnTo>
                <a:cubicBezTo>
                  <a:pt x="186106" y="1955370"/>
                  <a:pt x="345146" y="1949528"/>
                  <a:pt x="474554" y="1876709"/>
                </a:cubicBezTo>
                <a:cubicBezTo>
                  <a:pt x="504720" y="1859755"/>
                  <a:pt x="308984" y="1692735"/>
                  <a:pt x="335102" y="1667914"/>
                </a:cubicBezTo>
                <a:cubicBezTo>
                  <a:pt x="392991" y="1613005"/>
                  <a:pt x="663416" y="1683647"/>
                  <a:pt x="689382" y="1580395"/>
                </a:cubicBezTo>
                <a:cubicBezTo>
                  <a:pt x="827916" y="1029922"/>
                  <a:pt x="340067" y="1146844"/>
                  <a:pt x="340067" y="114684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76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7" name="任意多边形: 形状 96"/>
          <p:cNvSpPr/>
          <p:nvPr userDrawn="1">
            <p:custDataLst>
              <p:tags r:id="rId55"/>
            </p:custDataLst>
          </p:nvPr>
        </p:nvSpPr>
        <p:spPr>
          <a:xfrm>
            <a:off x="9105887" y="2640884"/>
            <a:ext cx="1915742" cy="2596740"/>
          </a:xfrm>
          <a:custGeom>
            <a:avLst/>
            <a:gdLst>
              <a:gd name="connsiteX0" fmla="*/ 772220 w 1393176"/>
              <a:gd name="connsiteY0" fmla="*/ 1169272 h 1888416"/>
              <a:gd name="connsiteX1" fmla="*/ 31663 w 1393176"/>
              <a:gd name="connsiteY1" fmla="*/ 1227694 h 1888416"/>
              <a:gd name="connsiteX2" fmla="*/ 3406 w 1393176"/>
              <a:gd name="connsiteY2" fmla="*/ 1568609 h 1888416"/>
              <a:gd name="connsiteX3" fmla="*/ 1331552 w 1393176"/>
              <a:gd name="connsiteY3" fmla="*/ 1805279 h 1888416"/>
              <a:gd name="connsiteX4" fmla="*/ 522414 w 1393176"/>
              <a:gd name="connsiteY4" fmla="*/ 58398 h 1888416"/>
              <a:gd name="connsiteX5" fmla="*/ 772220 w 1393176"/>
              <a:gd name="connsiteY5" fmla="*/ 1169272 h 188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3176" h="1888416">
                <a:moveTo>
                  <a:pt x="772220" y="1169272"/>
                </a:moveTo>
                <a:cubicBezTo>
                  <a:pt x="772220" y="1169272"/>
                  <a:pt x="205175" y="1209747"/>
                  <a:pt x="31663" y="1227694"/>
                </a:cubicBezTo>
                <a:cubicBezTo>
                  <a:pt x="-14465" y="1232429"/>
                  <a:pt x="3406" y="1568609"/>
                  <a:pt x="3406" y="1568609"/>
                </a:cubicBezTo>
                <a:cubicBezTo>
                  <a:pt x="3406" y="1568609"/>
                  <a:pt x="1230667" y="2085173"/>
                  <a:pt x="1331552" y="1805279"/>
                </a:cubicBezTo>
                <a:cubicBezTo>
                  <a:pt x="1630997" y="974376"/>
                  <a:pt x="754120" y="-286564"/>
                  <a:pt x="522414" y="58398"/>
                </a:cubicBezTo>
                <a:cubicBezTo>
                  <a:pt x="426571" y="201133"/>
                  <a:pt x="589009" y="840958"/>
                  <a:pt x="772220" y="1169272"/>
                </a:cubicBezTo>
                <a:close/>
              </a:path>
            </a:pathLst>
          </a:custGeom>
          <a:solidFill>
            <a:schemeClr val="accent6"/>
          </a:solidFill>
          <a:ln w="76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1" name="任意多边形: 形状 110"/>
          <p:cNvSpPr/>
          <p:nvPr userDrawn="1">
            <p:custDataLst>
              <p:tags r:id="rId56"/>
            </p:custDataLst>
          </p:nvPr>
        </p:nvSpPr>
        <p:spPr>
          <a:xfrm>
            <a:off x="7134785" y="1312536"/>
            <a:ext cx="817975" cy="610616"/>
          </a:xfrm>
          <a:custGeom>
            <a:avLst/>
            <a:gdLst>
              <a:gd name="connsiteX0" fmla="*/ 2 w 2834191"/>
              <a:gd name="connsiteY0" fmla="*/ 2115715 h 2115715"/>
              <a:gd name="connsiteX1" fmla="*/ 1128419 w 2834191"/>
              <a:gd name="connsiteY1" fmla="*/ 0 h 2115715"/>
              <a:gd name="connsiteX2" fmla="*/ 2467711 w 2834191"/>
              <a:gd name="connsiteY2" fmla="*/ 91218 h 2115715"/>
              <a:gd name="connsiteX3" fmla="*/ 2834192 w 2834191"/>
              <a:gd name="connsiteY3" fmla="*/ 216776 h 2115715"/>
              <a:gd name="connsiteX4" fmla="*/ 1927916 w 2834191"/>
              <a:gd name="connsiteY4" fmla="*/ 1923085 h 2115715"/>
              <a:gd name="connsiteX5" fmla="*/ 2 w 2834191"/>
              <a:gd name="connsiteY5" fmla="*/ 2115715 h 211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34191" h="2115715">
                <a:moveTo>
                  <a:pt x="2" y="2115715"/>
                </a:moveTo>
                <a:cubicBezTo>
                  <a:pt x="2" y="2115715"/>
                  <a:pt x="-8583" y="304238"/>
                  <a:pt x="1128419" y="0"/>
                </a:cubicBezTo>
                <a:lnTo>
                  <a:pt x="2467711" y="91218"/>
                </a:lnTo>
                <a:lnTo>
                  <a:pt x="2834192" y="216776"/>
                </a:lnTo>
                <a:cubicBezTo>
                  <a:pt x="2834192" y="216776"/>
                  <a:pt x="2005183" y="1170807"/>
                  <a:pt x="1927916" y="1923085"/>
                </a:cubicBezTo>
                <a:cubicBezTo>
                  <a:pt x="1927916" y="1922548"/>
                  <a:pt x="675013" y="1729918"/>
                  <a:pt x="2" y="2115715"/>
                </a:cubicBezTo>
                <a:close/>
              </a:path>
            </a:pathLst>
          </a:custGeom>
          <a:solidFill>
            <a:schemeClr val="accent6"/>
          </a:solidFill>
          <a:ln w="5362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2" name="任意多边形: 形状 111"/>
          <p:cNvSpPr/>
          <p:nvPr userDrawn="1">
            <p:custDataLst>
              <p:tags r:id="rId57"/>
            </p:custDataLst>
          </p:nvPr>
        </p:nvSpPr>
        <p:spPr>
          <a:xfrm>
            <a:off x="7460303" y="1296703"/>
            <a:ext cx="800630" cy="204762"/>
          </a:xfrm>
          <a:custGeom>
            <a:avLst/>
            <a:gdLst>
              <a:gd name="connsiteX0" fmla="*/ 419065 w 2774093"/>
              <a:gd name="connsiteY0" fmla="*/ 683187 h 709479"/>
              <a:gd name="connsiteX1" fmla="*/ 2774093 w 2774093"/>
              <a:gd name="connsiteY1" fmla="*/ 709479 h 709479"/>
              <a:gd name="connsiteX2" fmla="*/ 1858160 w 2774093"/>
              <a:gd name="connsiteY2" fmla="*/ 29102 h 709479"/>
              <a:gd name="connsiteX3" fmla="*/ 0 w 2774093"/>
              <a:gd name="connsiteY3" fmla="*/ 55394 h 709479"/>
              <a:gd name="connsiteX4" fmla="*/ 418529 w 2774093"/>
              <a:gd name="connsiteY4" fmla="*/ 683724 h 709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4093" h="709479">
                <a:moveTo>
                  <a:pt x="419065" y="683187"/>
                </a:moveTo>
                <a:cubicBezTo>
                  <a:pt x="419065" y="683187"/>
                  <a:pt x="2198348" y="316706"/>
                  <a:pt x="2774093" y="709479"/>
                </a:cubicBezTo>
                <a:cubicBezTo>
                  <a:pt x="2774093" y="709479"/>
                  <a:pt x="2538537" y="107442"/>
                  <a:pt x="1858160" y="29102"/>
                </a:cubicBezTo>
                <a:cubicBezTo>
                  <a:pt x="1177782" y="-49238"/>
                  <a:pt x="0" y="55394"/>
                  <a:pt x="0" y="55394"/>
                </a:cubicBezTo>
                <a:cubicBezTo>
                  <a:pt x="0" y="55394"/>
                  <a:pt x="628329" y="238366"/>
                  <a:pt x="418529" y="683724"/>
                </a:cubicBezTo>
                <a:close/>
              </a:path>
            </a:pathLst>
          </a:custGeom>
          <a:solidFill>
            <a:srgbClr val="FFFFFF"/>
          </a:solidFill>
          <a:ln w="5362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6" name="任意多边形: 形状 115"/>
          <p:cNvSpPr/>
          <p:nvPr userDrawn="1">
            <p:custDataLst>
              <p:tags r:id="rId58"/>
            </p:custDataLst>
          </p:nvPr>
        </p:nvSpPr>
        <p:spPr>
          <a:xfrm>
            <a:off x="10601793" y="1271023"/>
            <a:ext cx="1099078" cy="1111485"/>
          </a:xfrm>
          <a:custGeom>
            <a:avLst/>
            <a:gdLst>
              <a:gd name="connsiteX0" fmla="*/ 597744 w 2154462"/>
              <a:gd name="connsiteY0" fmla="*/ 0 h 2110346"/>
              <a:gd name="connsiteX1" fmla="*/ 24097 w 2154462"/>
              <a:gd name="connsiteY1" fmla="*/ 604496 h 2110346"/>
              <a:gd name="connsiteX2" fmla="*/ 552605 w 2154462"/>
              <a:gd name="connsiteY2" fmla="*/ 1606394 h 2110346"/>
              <a:gd name="connsiteX3" fmla="*/ 1580815 w 2154462"/>
              <a:gd name="connsiteY3" fmla="*/ 2081598 h 2110346"/>
              <a:gd name="connsiteX4" fmla="*/ 2154462 w 2154462"/>
              <a:gd name="connsiteY4" fmla="*/ 1476875 h 2110346"/>
              <a:gd name="connsiteX5" fmla="*/ 597744 w 2154462"/>
              <a:gd name="connsiteY5" fmla="*/ 0 h 2110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462" h="2110346">
                <a:moveTo>
                  <a:pt x="597744" y="0"/>
                </a:moveTo>
                <a:lnTo>
                  <a:pt x="24097" y="604496"/>
                </a:lnTo>
                <a:cubicBezTo>
                  <a:pt x="-72078" y="705661"/>
                  <a:pt x="122767" y="1198557"/>
                  <a:pt x="552605" y="1606394"/>
                </a:cubicBezTo>
                <a:cubicBezTo>
                  <a:pt x="982444" y="2014230"/>
                  <a:pt x="1484867" y="2182990"/>
                  <a:pt x="1580815" y="2081598"/>
                </a:cubicBezTo>
                <a:lnTo>
                  <a:pt x="2154462" y="1476875"/>
                </a:lnTo>
                <a:lnTo>
                  <a:pt x="597744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226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7" name="任意多边形: 形状 116"/>
          <p:cNvSpPr/>
          <p:nvPr userDrawn="1">
            <p:custDataLst>
              <p:tags r:id="rId59"/>
            </p:custDataLst>
          </p:nvPr>
        </p:nvSpPr>
        <p:spPr>
          <a:xfrm>
            <a:off x="10754446" y="1304712"/>
            <a:ext cx="915527" cy="910094"/>
          </a:xfrm>
          <a:custGeom>
            <a:avLst/>
            <a:gdLst>
              <a:gd name="connsiteX0" fmla="*/ 490628 w 1794660"/>
              <a:gd name="connsiteY0" fmla="*/ 118177 h 1727973"/>
              <a:gd name="connsiteX1" fmla="*/ 237715 w 1794660"/>
              <a:gd name="connsiteY1" fmla="*/ 0 h 1727973"/>
              <a:gd name="connsiteX2" fmla="*/ 0 w 1794660"/>
              <a:gd name="connsiteY2" fmla="*/ 250645 h 1727973"/>
              <a:gd name="connsiteX3" fmla="*/ 531911 w 1794660"/>
              <a:gd name="connsiteY3" fmla="*/ 1249140 h 1727973"/>
              <a:gd name="connsiteX4" fmla="*/ 1556718 w 1794660"/>
              <a:gd name="connsiteY4" fmla="*/ 1727973 h 1727973"/>
              <a:gd name="connsiteX5" fmla="*/ 1794661 w 1794660"/>
              <a:gd name="connsiteY5" fmla="*/ 1477102 h 1727973"/>
              <a:gd name="connsiteX6" fmla="*/ 1663327 w 1794660"/>
              <a:gd name="connsiteY6" fmla="*/ 1230994 h 1727973"/>
              <a:gd name="connsiteX7" fmla="*/ 490628 w 1794660"/>
              <a:gd name="connsiteY7" fmla="*/ 118177 h 1727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94660" h="1727973">
                <a:moveTo>
                  <a:pt x="490628" y="118177"/>
                </a:moveTo>
                <a:lnTo>
                  <a:pt x="237715" y="0"/>
                </a:lnTo>
                <a:lnTo>
                  <a:pt x="0" y="250645"/>
                </a:lnTo>
                <a:lnTo>
                  <a:pt x="531911" y="1249140"/>
                </a:lnTo>
                <a:lnTo>
                  <a:pt x="1556718" y="1727973"/>
                </a:lnTo>
                <a:lnTo>
                  <a:pt x="1794661" y="1477102"/>
                </a:lnTo>
                <a:lnTo>
                  <a:pt x="1663327" y="1230994"/>
                </a:lnTo>
                <a:lnTo>
                  <a:pt x="490628" y="118177"/>
                </a:lnTo>
                <a:close/>
              </a:path>
            </a:pathLst>
          </a:custGeom>
          <a:solidFill>
            <a:schemeClr val="accent4">
              <a:lumMod val="50000"/>
              <a:alpha val="50000"/>
            </a:schemeClr>
          </a:solidFill>
          <a:ln w="226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8" name="任意多边形: 形状 117"/>
          <p:cNvSpPr/>
          <p:nvPr userDrawn="1">
            <p:custDataLst>
              <p:tags r:id="rId60"/>
            </p:custDataLst>
          </p:nvPr>
        </p:nvSpPr>
        <p:spPr>
          <a:xfrm>
            <a:off x="10712192" y="1086230"/>
            <a:ext cx="1177504" cy="1153447"/>
          </a:xfrm>
          <a:custGeom>
            <a:avLst/>
            <a:gdLst>
              <a:gd name="connsiteX0" fmla="*/ 1519519 w 2308198"/>
              <a:gd name="connsiteY0" fmla="*/ 709971 h 2190021"/>
              <a:gd name="connsiteX1" fmla="*/ 0 w 2308198"/>
              <a:gd name="connsiteY1" fmla="*/ 0 h 2190021"/>
              <a:gd name="connsiteX2" fmla="*/ 788680 w 2308198"/>
              <a:gd name="connsiteY2" fmla="*/ 1480278 h 2190021"/>
              <a:gd name="connsiteX3" fmla="*/ 2308199 w 2308198"/>
              <a:gd name="connsiteY3" fmla="*/ 2190021 h 2190021"/>
              <a:gd name="connsiteX4" fmla="*/ 1519519 w 2308198"/>
              <a:gd name="connsiteY4" fmla="*/ 709971 h 2190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8198" h="2190021">
                <a:moveTo>
                  <a:pt x="1519519" y="709971"/>
                </a:moveTo>
                <a:lnTo>
                  <a:pt x="0" y="0"/>
                </a:lnTo>
                <a:lnTo>
                  <a:pt x="788680" y="1480278"/>
                </a:lnTo>
                <a:lnTo>
                  <a:pt x="2308199" y="2190021"/>
                </a:lnTo>
                <a:lnTo>
                  <a:pt x="1519519" y="709971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226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9" name="任意多边形: 形状 118"/>
          <p:cNvSpPr/>
          <p:nvPr userDrawn="1">
            <p:custDataLst>
              <p:tags r:id="rId61"/>
            </p:custDataLst>
          </p:nvPr>
        </p:nvSpPr>
        <p:spPr>
          <a:xfrm>
            <a:off x="10693697" y="1083222"/>
            <a:ext cx="1198911" cy="1176743"/>
          </a:xfrm>
          <a:custGeom>
            <a:avLst/>
            <a:gdLst>
              <a:gd name="connsiteX0" fmla="*/ 2308199 w 2350161"/>
              <a:gd name="connsiteY0" fmla="*/ 2234253 h 2234252"/>
              <a:gd name="connsiteX1" fmla="*/ 2350162 w 2350161"/>
              <a:gd name="connsiteY1" fmla="*/ 2190021 h 2234252"/>
              <a:gd name="connsiteX2" fmla="*/ 830643 w 2350161"/>
              <a:gd name="connsiteY2" fmla="*/ 1480278 h 2234252"/>
              <a:gd name="connsiteX3" fmla="*/ 41963 w 2350161"/>
              <a:gd name="connsiteY3" fmla="*/ 0 h 2234252"/>
              <a:gd name="connsiteX4" fmla="*/ 0 w 2350161"/>
              <a:gd name="connsiteY4" fmla="*/ 44231 h 2234252"/>
              <a:gd name="connsiteX5" fmla="*/ 774617 w 2350161"/>
              <a:gd name="connsiteY5" fmla="*/ 1539253 h 2234252"/>
              <a:gd name="connsiteX6" fmla="*/ 2308199 w 2350161"/>
              <a:gd name="connsiteY6" fmla="*/ 2234253 h 22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50161" h="2234252">
                <a:moveTo>
                  <a:pt x="2308199" y="2234253"/>
                </a:moveTo>
                <a:lnTo>
                  <a:pt x="2350162" y="2190021"/>
                </a:lnTo>
                <a:lnTo>
                  <a:pt x="830643" y="1480278"/>
                </a:lnTo>
                <a:lnTo>
                  <a:pt x="41963" y="0"/>
                </a:lnTo>
                <a:lnTo>
                  <a:pt x="0" y="44231"/>
                </a:lnTo>
                <a:lnTo>
                  <a:pt x="774617" y="1539253"/>
                </a:lnTo>
                <a:lnTo>
                  <a:pt x="2308199" y="2234253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226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0" name="任意多边形: 形状 119"/>
          <p:cNvSpPr/>
          <p:nvPr userDrawn="1">
            <p:custDataLst>
              <p:tags r:id="rId62"/>
            </p:custDataLst>
          </p:nvPr>
        </p:nvSpPr>
        <p:spPr>
          <a:xfrm>
            <a:off x="11062592" y="2308094"/>
            <a:ext cx="150275" cy="158787"/>
          </a:xfrm>
          <a:custGeom>
            <a:avLst/>
            <a:gdLst>
              <a:gd name="connsiteX0" fmla="*/ 233179 w 294575"/>
              <a:gd name="connsiteY0" fmla="*/ 2071 h 301484"/>
              <a:gd name="connsiteX1" fmla="*/ 273327 w 294575"/>
              <a:gd name="connsiteY1" fmla="*/ 19537 h 301484"/>
              <a:gd name="connsiteX2" fmla="*/ 292835 w 294575"/>
              <a:gd name="connsiteY2" fmla="*/ 58778 h 301484"/>
              <a:gd name="connsiteX3" fmla="*/ 292640 w 294575"/>
              <a:gd name="connsiteY3" fmla="*/ 58771 h 301484"/>
              <a:gd name="connsiteX4" fmla="*/ 208664 w 294575"/>
              <a:gd name="connsiteY4" fmla="*/ 147263 h 301484"/>
              <a:gd name="connsiteX5" fmla="*/ 208682 w 294575"/>
              <a:gd name="connsiteY5" fmla="*/ 147467 h 301484"/>
              <a:gd name="connsiteX6" fmla="*/ 208417 w 294575"/>
              <a:gd name="connsiteY6" fmla="*/ 147458 h 301484"/>
              <a:gd name="connsiteX7" fmla="*/ 117043 w 294575"/>
              <a:gd name="connsiteY7" fmla="*/ 301030 h 301484"/>
              <a:gd name="connsiteX8" fmla="*/ 117043 w 294575"/>
              <a:gd name="connsiteY8" fmla="*/ 301484 h 301484"/>
              <a:gd name="connsiteX9" fmla="*/ 105702 w 294575"/>
              <a:gd name="connsiteY9" fmla="*/ 298308 h 301484"/>
              <a:gd name="connsiteX10" fmla="*/ 98443 w 294575"/>
              <a:gd name="connsiteY10" fmla="*/ 295360 h 301484"/>
              <a:gd name="connsiteX11" fmla="*/ 81658 w 294575"/>
              <a:gd name="connsiteY11" fmla="*/ 286513 h 301484"/>
              <a:gd name="connsiteX12" fmla="*/ 75080 w 294575"/>
              <a:gd name="connsiteY12" fmla="*/ 282430 h 301484"/>
              <a:gd name="connsiteX13" fmla="*/ 59202 w 294575"/>
              <a:gd name="connsiteY13" fmla="*/ 270635 h 301484"/>
              <a:gd name="connsiteX14" fmla="*/ 58976 w 294575"/>
              <a:gd name="connsiteY14" fmla="*/ 270635 h 301484"/>
              <a:gd name="connsiteX15" fmla="*/ 59072 w 294575"/>
              <a:gd name="connsiteY15" fmla="*/ 270525 h 301484"/>
              <a:gd name="connsiteX16" fmla="*/ 53304 w 294575"/>
              <a:gd name="connsiteY16" fmla="*/ 265645 h 301484"/>
              <a:gd name="connsiteX17" fmla="*/ 46046 w 294575"/>
              <a:gd name="connsiteY17" fmla="*/ 258840 h 301484"/>
              <a:gd name="connsiteX18" fmla="*/ 39130 w 294575"/>
              <a:gd name="connsiteY18" fmla="*/ 251924 h 301484"/>
              <a:gd name="connsiteX19" fmla="*/ 39015 w 294575"/>
              <a:gd name="connsiteY19" fmla="*/ 252036 h 301484"/>
              <a:gd name="connsiteX20" fmla="*/ 33798 w 294575"/>
              <a:gd name="connsiteY20" fmla="*/ 246365 h 301484"/>
              <a:gd name="connsiteX21" fmla="*/ 33907 w 294575"/>
              <a:gd name="connsiteY21" fmla="*/ 246258 h 301484"/>
              <a:gd name="connsiteX22" fmla="*/ 33797 w 294575"/>
              <a:gd name="connsiteY22" fmla="*/ 246138 h 301484"/>
              <a:gd name="connsiteX23" fmla="*/ 21543 w 294575"/>
              <a:gd name="connsiteY23" fmla="*/ 231209 h 301484"/>
              <a:gd name="connsiteX24" fmla="*/ 21322 w 294575"/>
              <a:gd name="connsiteY24" fmla="*/ 231394 h 301484"/>
              <a:gd name="connsiteX25" fmla="*/ 17012 w 294575"/>
              <a:gd name="connsiteY25" fmla="*/ 225043 h 301484"/>
              <a:gd name="connsiteX26" fmla="*/ 17208 w 294575"/>
              <a:gd name="connsiteY26" fmla="*/ 224879 h 301484"/>
              <a:gd name="connsiteX27" fmla="*/ 17012 w 294575"/>
              <a:gd name="connsiteY27" fmla="*/ 224589 h 301484"/>
              <a:gd name="connsiteX28" fmla="*/ 7352 w 294575"/>
              <a:gd name="connsiteY28" fmla="*/ 208416 h 301484"/>
              <a:gd name="connsiteX29" fmla="*/ 7258 w 294575"/>
              <a:gd name="connsiteY29" fmla="*/ 208484 h 301484"/>
              <a:gd name="connsiteX30" fmla="*/ 3856 w 294575"/>
              <a:gd name="connsiteY30" fmla="*/ 201453 h 301484"/>
              <a:gd name="connsiteX31" fmla="*/ 3937 w 294575"/>
              <a:gd name="connsiteY31" fmla="*/ 201395 h 301484"/>
              <a:gd name="connsiteX32" fmla="*/ 3856 w 294575"/>
              <a:gd name="connsiteY32" fmla="*/ 201226 h 301484"/>
              <a:gd name="connsiteX33" fmla="*/ 0 w 294575"/>
              <a:gd name="connsiteY33" fmla="*/ 190112 h 301484"/>
              <a:gd name="connsiteX34" fmla="*/ 149026 w 294575"/>
              <a:gd name="connsiteY34" fmla="*/ 90534 h 301484"/>
              <a:gd name="connsiteX35" fmla="*/ 149170 w 294575"/>
              <a:gd name="connsiteY35" fmla="*/ 90670 h 301484"/>
              <a:gd name="connsiteX36" fmla="*/ 233101 w 294575"/>
              <a:gd name="connsiteY36" fmla="*/ 2225 h 301484"/>
              <a:gd name="connsiteX37" fmla="*/ 233201 w 294575"/>
              <a:gd name="connsiteY37" fmla="*/ 2320 h 30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94575" h="301484">
                <a:moveTo>
                  <a:pt x="233179" y="2071"/>
                </a:moveTo>
                <a:cubicBezTo>
                  <a:pt x="238850" y="-4053"/>
                  <a:pt x="256769" y="3886"/>
                  <a:pt x="273327" y="19537"/>
                </a:cubicBezTo>
                <a:cubicBezTo>
                  <a:pt x="289886" y="35188"/>
                  <a:pt x="298505" y="52654"/>
                  <a:pt x="292835" y="58778"/>
                </a:cubicBezTo>
                <a:lnTo>
                  <a:pt x="292640" y="58771"/>
                </a:lnTo>
                <a:lnTo>
                  <a:pt x="208664" y="147263"/>
                </a:lnTo>
                <a:lnTo>
                  <a:pt x="208682" y="147467"/>
                </a:lnTo>
                <a:lnTo>
                  <a:pt x="208417" y="147458"/>
                </a:lnTo>
                <a:lnTo>
                  <a:pt x="117043" y="301030"/>
                </a:lnTo>
                <a:lnTo>
                  <a:pt x="117043" y="301484"/>
                </a:lnTo>
                <a:cubicBezTo>
                  <a:pt x="113414" y="300803"/>
                  <a:pt x="109785" y="299896"/>
                  <a:pt x="105702" y="298308"/>
                </a:cubicBezTo>
                <a:cubicBezTo>
                  <a:pt x="103207" y="297401"/>
                  <a:pt x="100938" y="296494"/>
                  <a:pt x="98443" y="295360"/>
                </a:cubicBezTo>
                <a:cubicBezTo>
                  <a:pt x="92999" y="293091"/>
                  <a:pt x="87329" y="290142"/>
                  <a:pt x="81658" y="286513"/>
                </a:cubicBezTo>
                <a:cubicBezTo>
                  <a:pt x="79390" y="285379"/>
                  <a:pt x="77348" y="284018"/>
                  <a:pt x="75080" y="282430"/>
                </a:cubicBezTo>
                <a:cubicBezTo>
                  <a:pt x="69863" y="278801"/>
                  <a:pt x="64646" y="274945"/>
                  <a:pt x="59202" y="270635"/>
                </a:cubicBezTo>
                <a:lnTo>
                  <a:pt x="58976" y="270635"/>
                </a:lnTo>
                <a:lnTo>
                  <a:pt x="59072" y="270525"/>
                </a:lnTo>
                <a:lnTo>
                  <a:pt x="53304" y="265645"/>
                </a:lnTo>
                <a:cubicBezTo>
                  <a:pt x="50809" y="263604"/>
                  <a:pt x="48541" y="261335"/>
                  <a:pt x="46046" y="258840"/>
                </a:cubicBezTo>
                <a:lnTo>
                  <a:pt x="39130" y="251924"/>
                </a:lnTo>
                <a:lnTo>
                  <a:pt x="39015" y="252036"/>
                </a:lnTo>
                <a:cubicBezTo>
                  <a:pt x="37200" y="250221"/>
                  <a:pt x="35386" y="248179"/>
                  <a:pt x="33798" y="246365"/>
                </a:cubicBezTo>
                <a:lnTo>
                  <a:pt x="33907" y="246258"/>
                </a:lnTo>
                <a:lnTo>
                  <a:pt x="33797" y="246138"/>
                </a:lnTo>
                <a:lnTo>
                  <a:pt x="21543" y="231209"/>
                </a:lnTo>
                <a:lnTo>
                  <a:pt x="21322" y="231394"/>
                </a:lnTo>
                <a:cubicBezTo>
                  <a:pt x="19734" y="229352"/>
                  <a:pt x="18373" y="227311"/>
                  <a:pt x="17012" y="225043"/>
                </a:cubicBezTo>
                <a:lnTo>
                  <a:pt x="17208" y="224879"/>
                </a:lnTo>
                <a:lnTo>
                  <a:pt x="17012" y="224589"/>
                </a:lnTo>
                <a:lnTo>
                  <a:pt x="7352" y="208416"/>
                </a:lnTo>
                <a:lnTo>
                  <a:pt x="7258" y="208484"/>
                </a:lnTo>
                <a:cubicBezTo>
                  <a:pt x="5897" y="206216"/>
                  <a:pt x="4763" y="203721"/>
                  <a:pt x="3856" y="201453"/>
                </a:cubicBezTo>
                <a:lnTo>
                  <a:pt x="3937" y="201395"/>
                </a:lnTo>
                <a:lnTo>
                  <a:pt x="3856" y="201226"/>
                </a:lnTo>
                <a:cubicBezTo>
                  <a:pt x="2041" y="197370"/>
                  <a:pt x="907" y="193741"/>
                  <a:pt x="0" y="190112"/>
                </a:cubicBezTo>
                <a:lnTo>
                  <a:pt x="149026" y="90534"/>
                </a:lnTo>
                <a:lnTo>
                  <a:pt x="149170" y="90670"/>
                </a:lnTo>
                <a:lnTo>
                  <a:pt x="233101" y="2225"/>
                </a:lnTo>
                <a:lnTo>
                  <a:pt x="233201" y="2320"/>
                </a:lnTo>
                <a:close/>
              </a:path>
            </a:pathLst>
          </a:custGeom>
          <a:solidFill>
            <a:schemeClr val="accent6"/>
          </a:solidFill>
          <a:ln w="226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1" name="任意多边形: 形状 120"/>
          <p:cNvSpPr/>
          <p:nvPr userDrawn="1">
            <p:custDataLst>
              <p:tags r:id="rId63"/>
            </p:custDataLst>
          </p:nvPr>
        </p:nvSpPr>
        <p:spPr>
          <a:xfrm>
            <a:off x="11190177" y="1649473"/>
            <a:ext cx="280911" cy="681502"/>
          </a:xfrm>
          <a:custGeom>
            <a:avLst/>
            <a:gdLst>
              <a:gd name="connsiteX0" fmla="*/ 6217 w 550656"/>
              <a:gd name="connsiteY0" fmla="*/ 1288417 h 1293953"/>
              <a:gd name="connsiteX1" fmla="*/ 34571 w 550656"/>
              <a:gd name="connsiteY1" fmla="*/ 1287737 h 1293953"/>
              <a:gd name="connsiteX2" fmla="*/ 543799 w 550656"/>
              <a:gd name="connsiteY2" fmla="*/ 751063 h 1293953"/>
              <a:gd name="connsiteX3" fmla="*/ 548562 w 550656"/>
              <a:gd name="connsiteY3" fmla="*/ 723843 h 1293953"/>
              <a:gd name="connsiteX4" fmla="*/ 241437 w 550656"/>
              <a:gd name="connsiteY4" fmla="*/ 12058 h 1293953"/>
              <a:gd name="connsiteX5" fmla="*/ 215125 w 550656"/>
              <a:gd name="connsiteY5" fmla="*/ 1624 h 1293953"/>
              <a:gd name="connsiteX6" fmla="*/ 204691 w 550656"/>
              <a:gd name="connsiteY6" fmla="*/ 27936 h 1293953"/>
              <a:gd name="connsiteX7" fmla="*/ 507960 w 550656"/>
              <a:gd name="connsiteY7" fmla="*/ 730648 h 1293953"/>
              <a:gd name="connsiteX8" fmla="*/ 5537 w 550656"/>
              <a:gd name="connsiteY8" fmla="*/ 1260064 h 1293953"/>
              <a:gd name="connsiteX9" fmla="*/ 6217 w 550656"/>
              <a:gd name="connsiteY9" fmla="*/ 1288417 h 1293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0656" h="1293953">
                <a:moveTo>
                  <a:pt x="6217" y="1288417"/>
                </a:moveTo>
                <a:cubicBezTo>
                  <a:pt x="14156" y="1296130"/>
                  <a:pt x="26858" y="1295676"/>
                  <a:pt x="34571" y="1287737"/>
                </a:cubicBezTo>
                <a:lnTo>
                  <a:pt x="543799" y="751063"/>
                </a:lnTo>
                <a:cubicBezTo>
                  <a:pt x="550604" y="743804"/>
                  <a:pt x="552645" y="733143"/>
                  <a:pt x="548562" y="723843"/>
                </a:cubicBezTo>
                <a:lnTo>
                  <a:pt x="241437" y="12058"/>
                </a:lnTo>
                <a:cubicBezTo>
                  <a:pt x="237128" y="1851"/>
                  <a:pt x="225333" y="-2686"/>
                  <a:pt x="215125" y="1624"/>
                </a:cubicBezTo>
                <a:cubicBezTo>
                  <a:pt x="204918" y="5934"/>
                  <a:pt x="200382" y="17729"/>
                  <a:pt x="204691" y="27936"/>
                </a:cubicBezTo>
                <a:lnTo>
                  <a:pt x="507960" y="730648"/>
                </a:lnTo>
                <a:lnTo>
                  <a:pt x="5537" y="1260064"/>
                </a:lnTo>
                <a:cubicBezTo>
                  <a:pt x="-2176" y="1268003"/>
                  <a:pt x="-1722" y="1280705"/>
                  <a:pt x="6217" y="1288417"/>
                </a:cubicBezTo>
                <a:close/>
              </a:path>
            </a:pathLst>
          </a:custGeom>
          <a:solidFill>
            <a:schemeClr val="accent6"/>
          </a:solidFill>
          <a:ln w="226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2" name="任意多边形: 形状 121"/>
          <p:cNvSpPr/>
          <p:nvPr userDrawn="1">
            <p:custDataLst>
              <p:tags r:id="rId64"/>
            </p:custDataLst>
          </p:nvPr>
        </p:nvSpPr>
        <p:spPr>
          <a:xfrm>
            <a:off x="11246316" y="1602562"/>
            <a:ext cx="114965" cy="114888"/>
          </a:xfrm>
          <a:custGeom>
            <a:avLst/>
            <a:gdLst>
              <a:gd name="connsiteX0" fmla="*/ 214186 w 225361"/>
              <a:gd name="connsiteY0" fmla="*/ 205243 h 218135"/>
              <a:gd name="connsiteX1" fmla="*/ 63799 w 225361"/>
              <a:gd name="connsiteY1" fmla="*/ 160558 h 218135"/>
              <a:gd name="connsiteX2" fmla="*/ 11175 w 225361"/>
              <a:gd name="connsiteY2" fmla="*/ 12893 h 218135"/>
              <a:gd name="connsiteX3" fmla="*/ 161562 w 225361"/>
              <a:gd name="connsiteY3" fmla="*/ 57578 h 218135"/>
              <a:gd name="connsiteX4" fmla="*/ 214186 w 225361"/>
              <a:gd name="connsiteY4" fmla="*/ 205243 h 218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361" h="218135">
                <a:moveTo>
                  <a:pt x="214186" y="205243"/>
                </a:moveTo>
                <a:cubicBezTo>
                  <a:pt x="187193" y="233596"/>
                  <a:pt x="119826" y="213635"/>
                  <a:pt x="63799" y="160558"/>
                </a:cubicBezTo>
                <a:cubicBezTo>
                  <a:pt x="7773" y="107480"/>
                  <a:pt x="-15817" y="41246"/>
                  <a:pt x="11175" y="12893"/>
                </a:cubicBezTo>
                <a:cubicBezTo>
                  <a:pt x="38168" y="-15461"/>
                  <a:pt x="105535" y="4500"/>
                  <a:pt x="161562" y="57578"/>
                </a:cubicBezTo>
                <a:cubicBezTo>
                  <a:pt x="217588" y="110655"/>
                  <a:pt x="241178" y="176889"/>
                  <a:pt x="214186" y="205243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226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4" name="任意多边形: 形状 123"/>
          <p:cNvSpPr/>
          <p:nvPr userDrawn="1">
            <p:custDataLst>
              <p:tags r:id="rId65"/>
            </p:custDataLst>
          </p:nvPr>
        </p:nvSpPr>
        <p:spPr>
          <a:xfrm>
            <a:off x="7379603" y="5697459"/>
            <a:ext cx="772052" cy="314118"/>
          </a:xfrm>
          <a:custGeom>
            <a:avLst/>
            <a:gdLst>
              <a:gd name="connsiteX0" fmla="*/ 3169574 w 3169574"/>
              <a:gd name="connsiteY0" fmla="*/ 668027 h 1289580"/>
              <a:gd name="connsiteX1" fmla="*/ 2707396 w 3169574"/>
              <a:gd name="connsiteY1" fmla="*/ 935139 h 1289580"/>
              <a:gd name="connsiteX2" fmla="*/ 1734517 w 3169574"/>
              <a:gd name="connsiteY2" fmla="*/ 1257635 h 1289580"/>
              <a:gd name="connsiteX3" fmla="*/ 850350 w 3169574"/>
              <a:gd name="connsiteY3" fmla="*/ 1232149 h 1289580"/>
              <a:gd name="connsiteX4" fmla="*/ 0 w 3169574"/>
              <a:gd name="connsiteY4" fmla="*/ 772421 h 1289580"/>
              <a:gd name="connsiteX5" fmla="*/ 1128245 w 3169574"/>
              <a:gd name="connsiteY5" fmla="*/ 0 h 1289580"/>
              <a:gd name="connsiteX6" fmla="*/ 3169574 w 3169574"/>
              <a:gd name="connsiteY6" fmla="*/ 668027 h 128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69574" h="1289580">
                <a:moveTo>
                  <a:pt x="3169574" y="668027"/>
                </a:moveTo>
                <a:cubicBezTo>
                  <a:pt x="3169574" y="668027"/>
                  <a:pt x="2986271" y="796437"/>
                  <a:pt x="2707396" y="935139"/>
                </a:cubicBezTo>
                <a:cubicBezTo>
                  <a:pt x="2444694" y="1066000"/>
                  <a:pt x="2096222" y="1206173"/>
                  <a:pt x="1734517" y="1257635"/>
                </a:cubicBezTo>
                <a:cubicBezTo>
                  <a:pt x="1388496" y="1307627"/>
                  <a:pt x="1106680" y="1298805"/>
                  <a:pt x="850350" y="1232149"/>
                </a:cubicBezTo>
                <a:cubicBezTo>
                  <a:pt x="554810" y="1155691"/>
                  <a:pt x="291618" y="1001305"/>
                  <a:pt x="0" y="772421"/>
                </a:cubicBezTo>
                <a:cubicBezTo>
                  <a:pt x="0" y="772421"/>
                  <a:pt x="1069921" y="99493"/>
                  <a:pt x="1128245" y="0"/>
                </a:cubicBezTo>
                <a:cubicBezTo>
                  <a:pt x="1128245" y="0"/>
                  <a:pt x="1946737" y="868484"/>
                  <a:pt x="3169574" y="668027"/>
                </a:cubicBezTo>
                <a:close/>
              </a:path>
            </a:pathLst>
          </a:custGeom>
          <a:solidFill>
            <a:srgbClr val="FFFFFF"/>
          </a:solidFill>
          <a:ln w="4894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5" name="任意多边形: 形状 124"/>
          <p:cNvSpPr/>
          <p:nvPr userDrawn="1">
            <p:custDataLst>
              <p:tags r:id="rId66"/>
            </p:custDataLst>
          </p:nvPr>
        </p:nvSpPr>
        <p:spPr>
          <a:xfrm>
            <a:off x="7586733" y="5896709"/>
            <a:ext cx="452582" cy="114868"/>
          </a:xfrm>
          <a:custGeom>
            <a:avLst/>
            <a:gdLst>
              <a:gd name="connsiteX0" fmla="*/ 1858026 w 1858026"/>
              <a:gd name="connsiteY0" fmla="*/ 114197 h 471578"/>
              <a:gd name="connsiteX1" fmla="*/ 1857046 w 1858026"/>
              <a:gd name="connsiteY1" fmla="*/ 117137 h 471578"/>
              <a:gd name="connsiteX2" fmla="*/ 884168 w 1858026"/>
              <a:gd name="connsiteY2" fmla="*/ 439633 h 471578"/>
              <a:gd name="connsiteX3" fmla="*/ 0 w 1858026"/>
              <a:gd name="connsiteY3" fmla="*/ 414147 h 471578"/>
              <a:gd name="connsiteX4" fmla="*/ 0 w 1858026"/>
              <a:gd name="connsiteY4" fmla="*/ 408266 h 471578"/>
              <a:gd name="connsiteX5" fmla="*/ 740564 w 1858026"/>
              <a:gd name="connsiteY5" fmla="*/ 0 h 471578"/>
              <a:gd name="connsiteX6" fmla="*/ 1858026 w 1858026"/>
              <a:gd name="connsiteY6" fmla="*/ 114197 h 471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8026" h="471578">
                <a:moveTo>
                  <a:pt x="1858026" y="114197"/>
                </a:moveTo>
                <a:lnTo>
                  <a:pt x="1857046" y="117137"/>
                </a:lnTo>
                <a:cubicBezTo>
                  <a:pt x="1594344" y="247998"/>
                  <a:pt x="1245873" y="388171"/>
                  <a:pt x="884168" y="439633"/>
                </a:cubicBezTo>
                <a:cubicBezTo>
                  <a:pt x="538146" y="489625"/>
                  <a:pt x="256330" y="480803"/>
                  <a:pt x="0" y="414147"/>
                </a:cubicBezTo>
                <a:lnTo>
                  <a:pt x="0" y="408266"/>
                </a:lnTo>
                <a:cubicBezTo>
                  <a:pt x="0" y="408266"/>
                  <a:pt x="392092" y="507269"/>
                  <a:pt x="740564" y="0"/>
                </a:cubicBezTo>
                <a:cubicBezTo>
                  <a:pt x="740564" y="0"/>
                  <a:pt x="1393397" y="272504"/>
                  <a:pt x="1858026" y="114197"/>
                </a:cubicBezTo>
                <a:close/>
              </a:path>
            </a:pathLst>
          </a:custGeom>
          <a:solidFill>
            <a:schemeClr val="accent6"/>
          </a:solidFill>
          <a:ln w="4894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2" name="椭圆 21"/>
          <p:cNvSpPr/>
          <p:nvPr userDrawn="1">
            <p:custDataLst>
              <p:tags r:id="rId67"/>
            </p:custDataLst>
          </p:nvPr>
        </p:nvSpPr>
        <p:spPr>
          <a:xfrm>
            <a:off x="941122" y="5054293"/>
            <a:ext cx="398124" cy="39812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22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3" name="图形 799"/>
          <p:cNvPicPr>
            <a:picLocks noChangeAspect="1"/>
          </p:cNvPicPr>
          <p:nvPr userDrawn="1">
            <p:custDataLst>
              <p:tags r:id="rId68"/>
            </p:custDataLst>
          </p:nvPr>
        </p:nvPicPr>
        <p:blipFill>
          <a:blip r:embed="rId69">
            <a:extLst>
              <a:ext uri="{96DAC541-7B7A-43D3-8B79-37D633B846F1}">
                <asvg:svgBlip xmlns:asvg="http://schemas.microsoft.com/office/drawing/2016/SVG/main" r:embed="rId70"/>
              </a:ext>
            </a:extLst>
          </a:blip>
          <a:stretch>
            <a:fillRect/>
          </a:stretch>
        </p:blipFill>
        <p:spPr>
          <a:xfrm rot="16200000">
            <a:off x="1066757" y="5185462"/>
            <a:ext cx="159976" cy="135786"/>
          </a:xfrm>
          <a:prstGeom prst="rect">
            <a:avLst/>
          </a:prstGeom>
        </p:spPr>
      </p:pic>
      <p:sp>
        <p:nvSpPr>
          <p:cNvPr id="98" name="任意多边形: 形状 97"/>
          <p:cNvSpPr/>
          <p:nvPr userDrawn="1">
            <p:custDataLst>
              <p:tags r:id="rId71"/>
            </p:custDataLst>
          </p:nvPr>
        </p:nvSpPr>
        <p:spPr>
          <a:xfrm>
            <a:off x="8005692" y="4289775"/>
            <a:ext cx="4186308" cy="2568226"/>
          </a:xfrm>
          <a:custGeom>
            <a:avLst/>
            <a:gdLst>
              <a:gd name="connsiteX0" fmla="*/ 2746644 w 4635340"/>
              <a:gd name="connsiteY0" fmla="*/ 2130685 h 2843699"/>
              <a:gd name="connsiteX1" fmla="*/ 2656347 w 4635340"/>
              <a:gd name="connsiteY1" fmla="*/ 2235535 h 2843699"/>
              <a:gd name="connsiteX2" fmla="*/ 2461045 w 4635340"/>
              <a:gd name="connsiteY2" fmla="*/ 2424202 h 2843699"/>
              <a:gd name="connsiteX3" fmla="*/ 2375682 w 4635340"/>
              <a:gd name="connsiteY3" fmla="*/ 2498724 h 2843699"/>
              <a:gd name="connsiteX4" fmla="*/ 2448232 w 4635340"/>
              <a:gd name="connsiteY4" fmla="*/ 2502717 h 2843699"/>
              <a:gd name="connsiteX5" fmla="*/ 2827500 w 4635340"/>
              <a:gd name="connsiteY5" fmla="*/ 2392139 h 2843699"/>
              <a:gd name="connsiteX6" fmla="*/ 2783967 w 4635340"/>
              <a:gd name="connsiteY6" fmla="*/ 2207528 h 2843699"/>
              <a:gd name="connsiteX7" fmla="*/ 4635340 w 4635340"/>
              <a:gd name="connsiteY7" fmla="*/ 0 h 2843699"/>
              <a:gd name="connsiteX8" fmla="*/ 4635340 w 4635340"/>
              <a:gd name="connsiteY8" fmla="*/ 1688224 h 2843699"/>
              <a:gd name="connsiteX9" fmla="*/ 4531398 w 4635340"/>
              <a:gd name="connsiteY9" fmla="*/ 1852005 h 2843699"/>
              <a:gd name="connsiteX10" fmla="*/ 3831976 w 4635340"/>
              <a:gd name="connsiteY10" fmla="*/ 2737334 h 2843699"/>
              <a:gd name="connsiteX11" fmla="*/ 3728412 w 4635340"/>
              <a:gd name="connsiteY11" fmla="*/ 2843698 h 2843699"/>
              <a:gd name="connsiteX12" fmla="*/ 2236467 w 4635340"/>
              <a:gd name="connsiteY12" fmla="*/ 2843698 h 2843699"/>
              <a:gd name="connsiteX13" fmla="*/ 2236467 w 4635340"/>
              <a:gd name="connsiteY13" fmla="*/ 2843699 h 2843699"/>
              <a:gd name="connsiteX14" fmla="*/ 0 w 4635340"/>
              <a:gd name="connsiteY14" fmla="*/ 2843699 h 2843699"/>
              <a:gd name="connsiteX15" fmla="*/ 117853 w 4635340"/>
              <a:gd name="connsiteY15" fmla="*/ 2803231 h 2843699"/>
              <a:gd name="connsiteX16" fmla="*/ 1401229 w 4635340"/>
              <a:gd name="connsiteY16" fmla="*/ 1869185 h 2843699"/>
              <a:gd name="connsiteX17" fmla="*/ 1903757 w 4635340"/>
              <a:gd name="connsiteY17" fmla="*/ 2006785 h 2843699"/>
              <a:gd name="connsiteX18" fmla="*/ 2880195 w 4635340"/>
              <a:gd name="connsiteY18" fmla="*/ 1165605 h 2843699"/>
              <a:gd name="connsiteX19" fmla="*/ 3058016 w 4635340"/>
              <a:gd name="connsiteY19" fmla="*/ 1321499 h 2843699"/>
              <a:gd name="connsiteX20" fmla="*/ 3041890 w 4635340"/>
              <a:gd name="connsiteY20" fmla="*/ 1668494 h 2843699"/>
              <a:gd name="connsiteX21" fmla="*/ 3006486 w 4635340"/>
              <a:gd name="connsiteY21" fmla="*/ 1750892 h 2843699"/>
              <a:gd name="connsiteX22" fmla="*/ 3018453 w 4635340"/>
              <a:gd name="connsiteY22" fmla="*/ 1745427 h 2843699"/>
              <a:gd name="connsiteX23" fmla="*/ 4025594 w 4635340"/>
              <a:gd name="connsiteY23" fmla="*/ 1214825 h 2843699"/>
              <a:gd name="connsiteX24" fmla="*/ 4192491 w 4635340"/>
              <a:gd name="connsiteY24" fmla="*/ 1044403 h 2843699"/>
              <a:gd name="connsiteX25" fmla="*/ 4623356 w 4635340"/>
              <a:gd name="connsiteY25" fmla="*/ 4836 h 284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635340" h="2843699">
                <a:moveTo>
                  <a:pt x="2746644" y="2130685"/>
                </a:moveTo>
                <a:lnTo>
                  <a:pt x="2656347" y="2235535"/>
                </a:lnTo>
                <a:cubicBezTo>
                  <a:pt x="2591138" y="2303686"/>
                  <a:pt x="2524429" y="2367226"/>
                  <a:pt x="2461045" y="2424202"/>
                </a:cubicBezTo>
                <a:lnTo>
                  <a:pt x="2375682" y="2498724"/>
                </a:lnTo>
                <a:lnTo>
                  <a:pt x="2448232" y="2502717"/>
                </a:lnTo>
                <a:cubicBezTo>
                  <a:pt x="2635812" y="2508798"/>
                  <a:pt x="2782366" y="2488351"/>
                  <a:pt x="2827500" y="2392139"/>
                </a:cubicBezTo>
                <a:cubicBezTo>
                  <a:pt x="2857862" y="2327378"/>
                  <a:pt x="2821699" y="2270932"/>
                  <a:pt x="2783967" y="2207528"/>
                </a:cubicBezTo>
                <a:close/>
                <a:moveTo>
                  <a:pt x="4635340" y="0"/>
                </a:moveTo>
                <a:lnTo>
                  <a:pt x="4635340" y="1688224"/>
                </a:lnTo>
                <a:lnTo>
                  <a:pt x="4531398" y="1852005"/>
                </a:lnTo>
                <a:cubicBezTo>
                  <a:pt x="4323423" y="2165267"/>
                  <a:pt x="4089554" y="2461552"/>
                  <a:pt x="3831976" y="2737334"/>
                </a:cubicBezTo>
                <a:lnTo>
                  <a:pt x="3728412" y="2843698"/>
                </a:lnTo>
                <a:lnTo>
                  <a:pt x="2236467" y="2843698"/>
                </a:lnTo>
                <a:lnTo>
                  <a:pt x="2236467" y="2843699"/>
                </a:lnTo>
                <a:lnTo>
                  <a:pt x="0" y="2843699"/>
                </a:lnTo>
                <a:lnTo>
                  <a:pt x="117853" y="2803231"/>
                </a:lnTo>
                <a:cubicBezTo>
                  <a:pt x="511774" y="2654521"/>
                  <a:pt x="980309" y="2378960"/>
                  <a:pt x="1401229" y="1869185"/>
                </a:cubicBezTo>
                <a:cubicBezTo>
                  <a:pt x="2363331" y="703985"/>
                  <a:pt x="1903757" y="2006785"/>
                  <a:pt x="1903757" y="2006785"/>
                </a:cubicBezTo>
                <a:cubicBezTo>
                  <a:pt x="1903757" y="2006785"/>
                  <a:pt x="2538992" y="1164814"/>
                  <a:pt x="2880195" y="1165605"/>
                </a:cubicBezTo>
                <a:cubicBezTo>
                  <a:pt x="2958934" y="1165787"/>
                  <a:pt x="3022014" y="1210851"/>
                  <a:pt x="3058016" y="1321499"/>
                </a:cubicBezTo>
                <a:cubicBezTo>
                  <a:pt x="3094018" y="1432148"/>
                  <a:pt x="3083214" y="1550011"/>
                  <a:pt x="3041890" y="1668494"/>
                </a:cubicBezTo>
                <a:lnTo>
                  <a:pt x="3006486" y="1750892"/>
                </a:lnTo>
                <a:lnTo>
                  <a:pt x="3018453" y="1745427"/>
                </a:lnTo>
                <a:cubicBezTo>
                  <a:pt x="3271404" y="1646582"/>
                  <a:pt x="3652543" y="1551943"/>
                  <a:pt x="4025594" y="1214825"/>
                </a:cubicBezTo>
                <a:cubicBezTo>
                  <a:pt x="4098506" y="1148962"/>
                  <a:pt x="4141167" y="1110340"/>
                  <a:pt x="4192491" y="1044403"/>
                </a:cubicBezTo>
                <a:cubicBezTo>
                  <a:pt x="4528343" y="613391"/>
                  <a:pt x="4361959" y="136856"/>
                  <a:pt x="4623356" y="483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73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9" name="任意多边形: 形状 98"/>
          <p:cNvSpPr/>
          <p:nvPr userDrawn="1">
            <p:custDataLst>
              <p:tags r:id="rId72"/>
            </p:custDataLst>
          </p:nvPr>
        </p:nvSpPr>
        <p:spPr>
          <a:xfrm>
            <a:off x="9071632" y="4918311"/>
            <a:ext cx="3120368" cy="1939689"/>
          </a:xfrm>
          <a:custGeom>
            <a:avLst/>
            <a:gdLst>
              <a:gd name="connsiteX0" fmla="*/ 2287357 w 3455065"/>
              <a:gd name="connsiteY0" fmla="*/ 2060334 h 2147744"/>
              <a:gd name="connsiteX1" fmla="*/ 2318210 w 3455065"/>
              <a:gd name="connsiteY1" fmla="*/ 2110317 h 2147744"/>
              <a:gd name="connsiteX2" fmla="*/ 2314765 w 3455065"/>
              <a:gd name="connsiteY2" fmla="*/ 2147744 h 2147744"/>
              <a:gd name="connsiteX3" fmla="*/ 2128766 w 3455065"/>
              <a:gd name="connsiteY3" fmla="*/ 2147744 h 2147744"/>
              <a:gd name="connsiteX4" fmla="*/ 2147212 w 3455065"/>
              <a:gd name="connsiteY4" fmla="*/ 2137139 h 2147744"/>
              <a:gd name="connsiteX5" fmla="*/ 2287357 w 3455065"/>
              <a:gd name="connsiteY5" fmla="*/ 2060334 h 2147744"/>
              <a:gd name="connsiteX6" fmla="*/ 3455065 w 3455065"/>
              <a:gd name="connsiteY6" fmla="*/ 0 h 2147744"/>
              <a:gd name="connsiteX7" fmla="*/ 3455065 w 3455065"/>
              <a:gd name="connsiteY7" fmla="*/ 802078 h 2147744"/>
              <a:gd name="connsiteX8" fmla="*/ 3386433 w 3455065"/>
              <a:gd name="connsiteY8" fmla="*/ 898941 h 2147744"/>
              <a:gd name="connsiteX9" fmla="*/ 1978731 w 3455065"/>
              <a:gd name="connsiteY9" fmla="*/ 2141876 h 2147744"/>
              <a:gd name="connsiteX10" fmla="*/ 1976060 w 3455065"/>
              <a:gd name="connsiteY10" fmla="*/ 2147744 h 2147744"/>
              <a:gd name="connsiteX11" fmla="*/ 0 w 3455065"/>
              <a:gd name="connsiteY11" fmla="*/ 2147744 h 2147744"/>
              <a:gd name="connsiteX12" fmla="*/ 29016 w 3455065"/>
              <a:gd name="connsiteY12" fmla="*/ 2087877 h 2147744"/>
              <a:gd name="connsiteX13" fmla="*/ 785794 w 3455065"/>
              <a:gd name="connsiteY13" fmla="*/ 1648850 h 2147744"/>
              <a:gd name="connsiteX14" fmla="*/ 1626597 w 3455065"/>
              <a:gd name="connsiteY14" fmla="*/ 1307492 h 2147744"/>
              <a:gd name="connsiteX15" fmla="*/ 2189555 w 3455065"/>
              <a:gd name="connsiteY15" fmla="*/ 1096319 h 2147744"/>
              <a:gd name="connsiteX16" fmla="*/ 2589727 w 3455065"/>
              <a:gd name="connsiteY16" fmla="*/ 614717 h 2147744"/>
              <a:gd name="connsiteX17" fmla="*/ 2627688 w 3455065"/>
              <a:gd name="connsiteY17" fmla="*/ 884411 h 2147744"/>
              <a:gd name="connsiteX18" fmla="*/ 3381542 w 3455065"/>
              <a:gd name="connsiteY18" fmla="*/ 99989 h 214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55065" h="2147744">
                <a:moveTo>
                  <a:pt x="2287357" y="2060334"/>
                </a:moveTo>
                <a:cubicBezTo>
                  <a:pt x="2306622" y="2059719"/>
                  <a:pt x="2318302" y="2073220"/>
                  <a:pt x="2318210" y="2110317"/>
                </a:cubicBezTo>
                <a:lnTo>
                  <a:pt x="2314765" y="2147744"/>
                </a:lnTo>
                <a:lnTo>
                  <a:pt x="2128766" y="2147744"/>
                </a:lnTo>
                <a:lnTo>
                  <a:pt x="2147212" y="2137139"/>
                </a:lnTo>
                <a:cubicBezTo>
                  <a:pt x="2202071" y="2101593"/>
                  <a:pt x="2255248" y="2061359"/>
                  <a:pt x="2287357" y="2060334"/>
                </a:cubicBezTo>
                <a:close/>
                <a:moveTo>
                  <a:pt x="3455065" y="0"/>
                </a:moveTo>
                <a:lnTo>
                  <a:pt x="3455065" y="802078"/>
                </a:lnTo>
                <a:lnTo>
                  <a:pt x="3386433" y="898941"/>
                </a:lnTo>
                <a:cubicBezTo>
                  <a:pt x="2726548" y="1793933"/>
                  <a:pt x="2052884" y="2042181"/>
                  <a:pt x="1978731" y="2141876"/>
                </a:cubicBezTo>
                <a:lnTo>
                  <a:pt x="1976060" y="2147744"/>
                </a:lnTo>
                <a:lnTo>
                  <a:pt x="0" y="2147744"/>
                </a:lnTo>
                <a:lnTo>
                  <a:pt x="29016" y="2087877"/>
                </a:lnTo>
                <a:cubicBezTo>
                  <a:pt x="405543" y="1349271"/>
                  <a:pt x="785794" y="1648850"/>
                  <a:pt x="785794" y="1648850"/>
                </a:cubicBezTo>
                <a:cubicBezTo>
                  <a:pt x="1131411" y="1005124"/>
                  <a:pt x="1626597" y="1307492"/>
                  <a:pt x="1626597" y="1307492"/>
                </a:cubicBezTo>
                <a:cubicBezTo>
                  <a:pt x="1907231" y="828607"/>
                  <a:pt x="2189555" y="1096319"/>
                  <a:pt x="2189555" y="1096319"/>
                </a:cubicBezTo>
                <a:cubicBezTo>
                  <a:pt x="2189555" y="1096319"/>
                  <a:pt x="2386704" y="688657"/>
                  <a:pt x="2589727" y="614717"/>
                </a:cubicBezTo>
                <a:cubicBezTo>
                  <a:pt x="2792750" y="540777"/>
                  <a:pt x="2188086" y="1022746"/>
                  <a:pt x="2627688" y="884411"/>
                </a:cubicBezTo>
                <a:cubicBezTo>
                  <a:pt x="2792539" y="832508"/>
                  <a:pt x="3082938" y="497933"/>
                  <a:pt x="3381542" y="9998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73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0" name="任意多边形: 形状 99"/>
          <p:cNvSpPr/>
          <p:nvPr userDrawn="1">
            <p:custDataLst>
              <p:tags r:id="rId73"/>
            </p:custDataLst>
          </p:nvPr>
        </p:nvSpPr>
        <p:spPr>
          <a:xfrm>
            <a:off x="10128213" y="5248672"/>
            <a:ext cx="2063787" cy="1609328"/>
          </a:xfrm>
          <a:custGeom>
            <a:avLst/>
            <a:gdLst>
              <a:gd name="connsiteX0" fmla="*/ 2285153 w 2285153"/>
              <a:gd name="connsiteY0" fmla="*/ 0 h 1781948"/>
              <a:gd name="connsiteX1" fmla="*/ 2285153 w 2285153"/>
              <a:gd name="connsiteY1" fmla="*/ 1736941 h 1781948"/>
              <a:gd name="connsiteX2" fmla="*/ 2242722 w 2285153"/>
              <a:gd name="connsiteY2" fmla="*/ 1781948 h 1781948"/>
              <a:gd name="connsiteX3" fmla="*/ 0 w 2285153"/>
              <a:gd name="connsiteY3" fmla="*/ 1781948 h 1781948"/>
              <a:gd name="connsiteX4" fmla="*/ 11510 w 2285153"/>
              <a:gd name="connsiteY4" fmla="*/ 1771497 h 1781948"/>
              <a:gd name="connsiteX5" fmla="*/ 1287190 w 2285153"/>
              <a:gd name="connsiteY5" fmla="*/ 1152955 h 1781948"/>
              <a:gd name="connsiteX6" fmla="*/ 1546311 w 2285153"/>
              <a:gd name="connsiteY6" fmla="*/ 715482 h 1781948"/>
              <a:gd name="connsiteX7" fmla="*/ 2248318 w 2285153"/>
              <a:gd name="connsiteY7" fmla="*/ 52450 h 1781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5153" h="1781948">
                <a:moveTo>
                  <a:pt x="2285153" y="0"/>
                </a:moveTo>
                <a:lnTo>
                  <a:pt x="2285153" y="1736941"/>
                </a:lnTo>
                <a:lnTo>
                  <a:pt x="2242722" y="1781948"/>
                </a:lnTo>
                <a:lnTo>
                  <a:pt x="0" y="1781948"/>
                </a:lnTo>
                <a:lnTo>
                  <a:pt x="11510" y="1771497"/>
                </a:lnTo>
                <a:cubicBezTo>
                  <a:pt x="450614" y="1413242"/>
                  <a:pt x="1287190" y="1152955"/>
                  <a:pt x="1287190" y="1152955"/>
                </a:cubicBezTo>
                <a:cubicBezTo>
                  <a:pt x="1287190" y="1152955"/>
                  <a:pt x="732089" y="1132102"/>
                  <a:pt x="1546311" y="715482"/>
                </a:cubicBezTo>
                <a:cubicBezTo>
                  <a:pt x="1800755" y="585266"/>
                  <a:pt x="2039841" y="335007"/>
                  <a:pt x="2248318" y="5245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73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83" name="直接连接符 182"/>
          <p:cNvCxnSpPr/>
          <p:nvPr userDrawn="1">
            <p:custDataLst>
              <p:tags r:id="rId74"/>
            </p:custDataLst>
          </p:nvPr>
        </p:nvCxnSpPr>
        <p:spPr>
          <a:xfrm>
            <a:off x="11064867" y="708535"/>
            <a:ext cx="274646" cy="0"/>
          </a:xfrm>
          <a:prstGeom prst="line">
            <a:avLst/>
          </a:prstGeom>
          <a:ln w="34925" cap="rnd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直接连接符 183"/>
          <p:cNvCxnSpPr/>
          <p:nvPr userDrawn="1">
            <p:custDataLst>
              <p:tags r:id="rId75"/>
            </p:custDataLst>
          </p:nvPr>
        </p:nvCxnSpPr>
        <p:spPr>
          <a:xfrm>
            <a:off x="11154889" y="803466"/>
            <a:ext cx="184624" cy="0"/>
          </a:xfrm>
          <a:prstGeom prst="line">
            <a:avLst/>
          </a:prstGeom>
          <a:ln w="34925" cap="rnd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76"/>
            </p:custDataLst>
          </p:nvPr>
        </p:nvSpPr>
        <p:spPr>
          <a:xfrm>
            <a:off x="838200" y="1181735"/>
            <a:ext cx="6250305" cy="2843530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tx2"/>
                </a:solidFill>
                <a:latin typeface="+mj-lt"/>
                <a:sym typeface="Arial" panose="020B0604020202020204" pitchFamily="34" charset="0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>
              <a:latin typeface="+mj-lt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77"/>
            </p:custDataLst>
          </p:nvPr>
        </p:nvSpPr>
        <p:spPr>
          <a:xfrm>
            <a:off x="838200" y="4204970"/>
            <a:ext cx="5803900" cy="528320"/>
          </a:xfrm>
        </p:spPr>
        <p:txBody>
          <a:bodyPr wrap="square" anchor="t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latin typeface="+mj-lt"/>
                <a:sym typeface="Arial" panose="020B0604020202020204" pitchFamily="34" charset="0"/>
              </a:defRPr>
            </a:lvl1pPr>
            <a:lvl2pPr marL="457200" indent="0" algn="ctr">
              <a:buNone/>
              <a:defRPr sz="2000">
                <a:latin typeface="+mj-lt"/>
              </a:defRPr>
            </a:lvl2pPr>
            <a:lvl3pPr marL="914400" indent="0" algn="ctr">
              <a:buNone/>
              <a:defRPr sz="1800">
                <a:latin typeface="+mj-lt"/>
              </a:defRPr>
            </a:lvl3pPr>
            <a:lvl4pPr marL="1371600" indent="0" algn="ctr">
              <a:buNone/>
              <a:defRPr sz="1600">
                <a:latin typeface="+mj-lt"/>
              </a:defRPr>
            </a:lvl4pPr>
            <a:lvl5pPr marL="1828800" indent="0" algn="ctr">
              <a:buNone/>
              <a:defRPr sz="1600">
                <a:latin typeface="+mj-lt"/>
              </a:defRPr>
            </a:lvl5pPr>
            <a:lvl6pPr marL="2286000" indent="0" algn="ctr">
              <a:buNone/>
              <a:defRPr sz="1600">
                <a:latin typeface="+mj-lt"/>
              </a:defRPr>
            </a:lvl6pPr>
            <a:lvl7pPr marL="2743200" indent="0" algn="ctr">
              <a:buNone/>
              <a:defRPr sz="1600">
                <a:latin typeface="+mj-lt"/>
              </a:defRPr>
            </a:lvl7pPr>
            <a:lvl8pPr marL="3200400" indent="0" algn="ctr">
              <a:buNone/>
              <a:defRPr sz="1600">
                <a:latin typeface="+mj-lt"/>
              </a:defRPr>
            </a:lvl8pPr>
            <a:lvl9pPr marL="3657600" indent="0" algn="ctr">
              <a:buNone/>
              <a:defRPr sz="1600">
                <a:latin typeface="+mj-lt"/>
              </a:defRPr>
            </a:lvl9pPr>
          </a:lstStyle>
          <a:p>
            <a:r>
              <a:rPr lang="en-US" dirty="0">
                <a:latin typeface="+mj-lt"/>
              </a:rPr>
              <a:t>Click to add subtitle</a:t>
            </a:r>
            <a:endParaRPr lang="en-US" dirty="0"/>
          </a:p>
        </p:txBody>
      </p:sp>
      <p:sp>
        <p:nvSpPr>
          <p:cNvPr id="10" name="公司名占位符 6"/>
          <p:cNvSpPr>
            <a:spLocks noGrp="1"/>
          </p:cNvSpPr>
          <p:nvPr>
            <p:ph type="body" sz="quarter" idx="13" hasCustomPrompt="1"/>
            <p:custDataLst>
              <p:tags r:id="rId78"/>
            </p:custDataLst>
          </p:nvPr>
        </p:nvSpPr>
        <p:spPr>
          <a:xfrm>
            <a:off x="852487" y="504000"/>
            <a:ext cx="2880000" cy="504000"/>
          </a:xfrm>
        </p:spPr>
        <p:txBody>
          <a:bodyPr wrap="square" anchor="ctr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latin typeface="+mn-lt"/>
                <a:sym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79"/>
            </p:custDataLst>
          </p:nvPr>
        </p:nvSpPr>
        <p:spPr>
          <a:xfrm>
            <a:off x="1726215" y="5001355"/>
            <a:ext cx="2880000" cy="504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tx2"/>
                </a:solidFill>
                <a:latin typeface="+mn-lt"/>
                <a:sym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lt"/>
                <a:sym typeface="Arial" panose="020B0604020202020204" pitchFamily="34" charset="0"/>
              </a:defRPr>
            </a:lvl1pPr>
          </a:lstStyle>
          <a:p>
            <a:r>
              <a:rPr lang="en-US" dirty="0"/>
              <a:t>Date Area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1"/>
            </p:custDataLst>
          </p:nvPr>
        </p:nvSpPr>
        <p:spPr/>
        <p:txBody>
          <a:bodyPr>
            <a:normAutofit/>
          </a:bodyPr>
          <a:lstStyle>
            <a:lvl1pPr>
              <a:defRPr>
                <a:latin typeface="+mn-lt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2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>
            <a:lvl1pPr>
              <a:defRPr>
                <a:latin typeface="+mn-lt"/>
                <a:sym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B1AF6-BF59-4405-8AD2-EE957D7083D0}" type="datetimeFigureOut">
              <a:rPr lang="hu-HU" smtClean="0"/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56F52-D36C-447A-A0CD-9303318BB0EF}" type="slidenum">
              <a:rPr lang="hu-HU" smtClean="0"/>
            </a:fld>
            <a:endParaRPr lang="hu-H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j-lt"/>
                <a:sym typeface="Arial" panose="020B0604020202020204" pitchFamily="34" charset="0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lt"/>
                <a:sym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lt"/>
                <a:sym typeface="Arial" panose="020B0604020202020204" pitchFamily="34" charset="0"/>
              </a:defRPr>
            </a:lvl1pPr>
          </a:lstStyle>
          <a:p>
            <a:r>
              <a:rPr lang="en-US" dirty="0"/>
              <a:t>Date Area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+mn-lt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lt"/>
                <a:sym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Catalo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>
            <p:custDataLst>
              <p:tags r:id="rId2"/>
            </p:custDataLst>
          </p:nvPr>
        </p:nvSpPr>
        <p:spPr>
          <a:xfrm>
            <a:off x="0" y="1"/>
            <a:ext cx="12192000" cy="6857999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2">
                  <a:lumMod val="90000"/>
                </a:schemeClr>
              </a:gs>
              <a:gs pos="64000">
                <a:schemeClr val="bg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任意多边形: 形状 10"/>
          <p:cNvSpPr/>
          <p:nvPr userDrawn="1">
            <p:custDataLst>
              <p:tags r:id="rId3"/>
            </p:custDataLst>
          </p:nvPr>
        </p:nvSpPr>
        <p:spPr>
          <a:xfrm>
            <a:off x="10020109" y="5507905"/>
            <a:ext cx="2171891" cy="1350095"/>
          </a:xfrm>
          <a:custGeom>
            <a:avLst/>
            <a:gdLst>
              <a:gd name="connsiteX0" fmla="*/ 2287357 w 3455065"/>
              <a:gd name="connsiteY0" fmla="*/ 2060334 h 2147744"/>
              <a:gd name="connsiteX1" fmla="*/ 2318210 w 3455065"/>
              <a:gd name="connsiteY1" fmla="*/ 2110317 h 2147744"/>
              <a:gd name="connsiteX2" fmla="*/ 2314765 w 3455065"/>
              <a:gd name="connsiteY2" fmla="*/ 2147744 h 2147744"/>
              <a:gd name="connsiteX3" fmla="*/ 2128766 w 3455065"/>
              <a:gd name="connsiteY3" fmla="*/ 2147744 h 2147744"/>
              <a:gd name="connsiteX4" fmla="*/ 2147212 w 3455065"/>
              <a:gd name="connsiteY4" fmla="*/ 2137139 h 2147744"/>
              <a:gd name="connsiteX5" fmla="*/ 2287357 w 3455065"/>
              <a:gd name="connsiteY5" fmla="*/ 2060334 h 2147744"/>
              <a:gd name="connsiteX6" fmla="*/ 3455065 w 3455065"/>
              <a:gd name="connsiteY6" fmla="*/ 0 h 2147744"/>
              <a:gd name="connsiteX7" fmla="*/ 3455065 w 3455065"/>
              <a:gd name="connsiteY7" fmla="*/ 802078 h 2147744"/>
              <a:gd name="connsiteX8" fmla="*/ 3386433 w 3455065"/>
              <a:gd name="connsiteY8" fmla="*/ 898941 h 2147744"/>
              <a:gd name="connsiteX9" fmla="*/ 1978731 w 3455065"/>
              <a:gd name="connsiteY9" fmla="*/ 2141876 h 2147744"/>
              <a:gd name="connsiteX10" fmla="*/ 1976060 w 3455065"/>
              <a:gd name="connsiteY10" fmla="*/ 2147744 h 2147744"/>
              <a:gd name="connsiteX11" fmla="*/ 0 w 3455065"/>
              <a:gd name="connsiteY11" fmla="*/ 2147744 h 2147744"/>
              <a:gd name="connsiteX12" fmla="*/ 29016 w 3455065"/>
              <a:gd name="connsiteY12" fmla="*/ 2087877 h 2147744"/>
              <a:gd name="connsiteX13" fmla="*/ 785794 w 3455065"/>
              <a:gd name="connsiteY13" fmla="*/ 1648850 h 2147744"/>
              <a:gd name="connsiteX14" fmla="*/ 1626597 w 3455065"/>
              <a:gd name="connsiteY14" fmla="*/ 1307492 h 2147744"/>
              <a:gd name="connsiteX15" fmla="*/ 2189555 w 3455065"/>
              <a:gd name="connsiteY15" fmla="*/ 1096319 h 2147744"/>
              <a:gd name="connsiteX16" fmla="*/ 2589727 w 3455065"/>
              <a:gd name="connsiteY16" fmla="*/ 614717 h 2147744"/>
              <a:gd name="connsiteX17" fmla="*/ 2627688 w 3455065"/>
              <a:gd name="connsiteY17" fmla="*/ 884411 h 2147744"/>
              <a:gd name="connsiteX18" fmla="*/ 3381542 w 3455065"/>
              <a:gd name="connsiteY18" fmla="*/ 99989 h 214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55065" h="2147744">
                <a:moveTo>
                  <a:pt x="2287357" y="2060334"/>
                </a:moveTo>
                <a:cubicBezTo>
                  <a:pt x="2306622" y="2059719"/>
                  <a:pt x="2318302" y="2073220"/>
                  <a:pt x="2318210" y="2110317"/>
                </a:cubicBezTo>
                <a:lnTo>
                  <a:pt x="2314765" y="2147744"/>
                </a:lnTo>
                <a:lnTo>
                  <a:pt x="2128766" y="2147744"/>
                </a:lnTo>
                <a:lnTo>
                  <a:pt x="2147212" y="2137139"/>
                </a:lnTo>
                <a:cubicBezTo>
                  <a:pt x="2202071" y="2101593"/>
                  <a:pt x="2255248" y="2061359"/>
                  <a:pt x="2287357" y="2060334"/>
                </a:cubicBezTo>
                <a:close/>
                <a:moveTo>
                  <a:pt x="3455065" y="0"/>
                </a:moveTo>
                <a:lnTo>
                  <a:pt x="3455065" y="802078"/>
                </a:lnTo>
                <a:lnTo>
                  <a:pt x="3386433" y="898941"/>
                </a:lnTo>
                <a:cubicBezTo>
                  <a:pt x="2726548" y="1793933"/>
                  <a:pt x="2052884" y="2042181"/>
                  <a:pt x="1978731" y="2141876"/>
                </a:cubicBezTo>
                <a:lnTo>
                  <a:pt x="1976060" y="2147744"/>
                </a:lnTo>
                <a:lnTo>
                  <a:pt x="0" y="2147744"/>
                </a:lnTo>
                <a:lnTo>
                  <a:pt x="29016" y="2087877"/>
                </a:lnTo>
                <a:cubicBezTo>
                  <a:pt x="405543" y="1349271"/>
                  <a:pt x="785794" y="1648850"/>
                  <a:pt x="785794" y="1648850"/>
                </a:cubicBezTo>
                <a:cubicBezTo>
                  <a:pt x="1131411" y="1005124"/>
                  <a:pt x="1626597" y="1307492"/>
                  <a:pt x="1626597" y="1307492"/>
                </a:cubicBezTo>
                <a:cubicBezTo>
                  <a:pt x="1907231" y="828607"/>
                  <a:pt x="2189555" y="1096319"/>
                  <a:pt x="2189555" y="1096319"/>
                </a:cubicBezTo>
                <a:cubicBezTo>
                  <a:pt x="2189555" y="1096319"/>
                  <a:pt x="2386704" y="688657"/>
                  <a:pt x="2589727" y="614717"/>
                </a:cubicBezTo>
                <a:cubicBezTo>
                  <a:pt x="2792750" y="540777"/>
                  <a:pt x="2188086" y="1022746"/>
                  <a:pt x="2627688" y="884411"/>
                </a:cubicBezTo>
                <a:cubicBezTo>
                  <a:pt x="2792539" y="832508"/>
                  <a:pt x="3082938" y="497933"/>
                  <a:pt x="3381542" y="9998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58000"/>
            </a:schemeClr>
          </a:solidFill>
          <a:ln w="73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任意多边形: 形状 13"/>
          <p:cNvSpPr/>
          <p:nvPr userDrawn="1">
            <p:custDataLst>
              <p:tags r:id="rId4"/>
            </p:custDataLst>
          </p:nvPr>
        </p:nvSpPr>
        <p:spPr>
          <a:xfrm>
            <a:off x="10755528" y="5737848"/>
            <a:ext cx="1436472" cy="1120152"/>
          </a:xfrm>
          <a:custGeom>
            <a:avLst/>
            <a:gdLst>
              <a:gd name="connsiteX0" fmla="*/ 2285153 w 2285153"/>
              <a:gd name="connsiteY0" fmla="*/ 0 h 1781948"/>
              <a:gd name="connsiteX1" fmla="*/ 2285153 w 2285153"/>
              <a:gd name="connsiteY1" fmla="*/ 1736941 h 1781948"/>
              <a:gd name="connsiteX2" fmla="*/ 2242722 w 2285153"/>
              <a:gd name="connsiteY2" fmla="*/ 1781948 h 1781948"/>
              <a:gd name="connsiteX3" fmla="*/ 0 w 2285153"/>
              <a:gd name="connsiteY3" fmla="*/ 1781948 h 1781948"/>
              <a:gd name="connsiteX4" fmla="*/ 11510 w 2285153"/>
              <a:gd name="connsiteY4" fmla="*/ 1771497 h 1781948"/>
              <a:gd name="connsiteX5" fmla="*/ 1287190 w 2285153"/>
              <a:gd name="connsiteY5" fmla="*/ 1152955 h 1781948"/>
              <a:gd name="connsiteX6" fmla="*/ 1546311 w 2285153"/>
              <a:gd name="connsiteY6" fmla="*/ 715482 h 1781948"/>
              <a:gd name="connsiteX7" fmla="*/ 2248318 w 2285153"/>
              <a:gd name="connsiteY7" fmla="*/ 52450 h 1781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5153" h="1781948">
                <a:moveTo>
                  <a:pt x="2285153" y="0"/>
                </a:moveTo>
                <a:lnTo>
                  <a:pt x="2285153" y="1736941"/>
                </a:lnTo>
                <a:lnTo>
                  <a:pt x="2242722" y="1781948"/>
                </a:lnTo>
                <a:lnTo>
                  <a:pt x="0" y="1781948"/>
                </a:lnTo>
                <a:lnTo>
                  <a:pt x="11510" y="1771497"/>
                </a:lnTo>
                <a:cubicBezTo>
                  <a:pt x="450614" y="1413242"/>
                  <a:pt x="1287190" y="1152955"/>
                  <a:pt x="1287190" y="1152955"/>
                </a:cubicBezTo>
                <a:cubicBezTo>
                  <a:pt x="1287190" y="1152955"/>
                  <a:pt x="732089" y="1132102"/>
                  <a:pt x="1546311" y="715482"/>
                </a:cubicBezTo>
                <a:cubicBezTo>
                  <a:pt x="1800755" y="585266"/>
                  <a:pt x="2039841" y="335007"/>
                  <a:pt x="2248318" y="5245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73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2" name="任意多边形: 形状 21"/>
          <p:cNvSpPr/>
          <p:nvPr userDrawn="1">
            <p:custDataLst>
              <p:tags r:id="rId5"/>
            </p:custDataLst>
          </p:nvPr>
        </p:nvSpPr>
        <p:spPr>
          <a:xfrm flipH="1" flipV="1">
            <a:off x="0" y="0"/>
            <a:ext cx="1498600" cy="1496324"/>
          </a:xfrm>
          <a:custGeom>
            <a:avLst/>
            <a:gdLst>
              <a:gd name="connsiteX0" fmla="*/ 1821543 w 1824314"/>
              <a:gd name="connsiteY0" fmla="*/ 0 h 1821543"/>
              <a:gd name="connsiteX1" fmla="*/ 1824314 w 1824314"/>
              <a:gd name="connsiteY1" fmla="*/ 140 h 1821543"/>
              <a:gd name="connsiteX2" fmla="*/ 1824314 w 1824314"/>
              <a:gd name="connsiteY2" fmla="*/ 498915 h 1821543"/>
              <a:gd name="connsiteX3" fmla="*/ 1821543 w 1824314"/>
              <a:gd name="connsiteY3" fmla="*/ 498775 h 1821543"/>
              <a:gd name="connsiteX4" fmla="*/ 498775 w 1824314"/>
              <a:gd name="connsiteY4" fmla="*/ 1821543 h 1821543"/>
              <a:gd name="connsiteX5" fmla="*/ 0 w 1824314"/>
              <a:gd name="connsiteY5" fmla="*/ 1821543 h 1821543"/>
              <a:gd name="connsiteX6" fmla="*/ 1821543 w 1824314"/>
              <a:gd name="connsiteY6" fmla="*/ 0 h 182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4314" h="1821543">
                <a:moveTo>
                  <a:pt x="1821543" y="0"/>
                </a:moveTo>
                <a:lnTo>
                  <a:pt x="1824314" y="140"/>
                </a:lnTo>
                <a:lnTo>
                  <a:pt x="1824314" y="498915"/>
                </a:lnTo>
                <a:lnTo>
                  <a:pt x="1821543" y="498775"/>
                </a:lnTo>
                <a:cubicBezTo>
                  <a:pt x="1090998" y="498775"/>
                  <a:pt x="498775" y="1090998"/>
                  <a:pt x="498775" y="1821543"/>
                </a:cubicBezTo>
                <a:lnTo>
                  <a:pt x="0" y="1821543"/>
                </a:lnTo>
                <a:cubicBezTo>
                  <a:pt x="0" y="815533"/>
                  <a:pt x="815533" y="0"/>
                  <a:pt x="1821543" y="0"/>
                </a:cubicBezTo>
                <a:close/>
              </a:path>
            </a:pathLst>
          </a:custGeom>
          <a:solidFill>
            <a:schemeClr val="bg2">
              <a:lumMod val="9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8" name="直接连接符 17"/>
          <p:cNvCxnSpPr/>
          <p:nvPr userDrawn="1">
            <p:custDataLst>
              <p:tags r:id="rId6"/>
            </p:custDataLst>
          </p:nvPr>
        </p:nvCxnSpPr>
        <p:spPr>
          <a:xfrm>
            <a:off x="11077567" y="1013335"/>
            <a:ext cx="274646" cy="0"/>
          </a:xfrm>
          <a:prstGeom prst="line">
            <a:avLst/>
          </a:prstGeom>
          <a:ln w="34925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>
            <p:custDataLst>
              <p:tags r:id="rId7"/>
            </p:custDataLst>
          </p:nvPr>
        </p:nvCxnSpPr>
        <p:spPr>
          <a:xfrm>
            <a:off x="11167589" y="1108266"/>
            <a:ext cx="184624" cy="0"/>
          </a:xfrm>
          <a:prstGeom prst="line">
            <a:avLst/>
          </a:prstGeom>
          <a:ln w="34925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lt"/>
                <a:sym typeface="Arial" panose="020B0604020202020204" pitchFamily="34" charset="0"/>
              </a:defRPr>
            </a:lvl1pPr>
          </a:lstStyle>
          <a:p>
            <a:r>
              <a:rPr lang="en-US" dirty="0"/>
              <a:t>Date Area</a:t>
            </a:r>
            <a:endParaRPr lang="en-US" dirty="0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+mn-lt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lt"/>
                <a:sym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1"/>
            </p:custDataLst>
          </p:nvPr>
        </p:nvSpPr>
        <p:spPr>
          <a:xfrm>
            <a:off x="840105" y="565150"/>
            <a:ext cx="4609465" cy="1081405"/>
          </a:xfrm>
        </p:spPr>
        <p:txBody>
          <a:bodyPr wrap="square" anchor="ctr" anchorCtr="0">
            <a:normAutofit/>
          </a:bodyPr>
          <a:lstStyle>
            <a:lvl1pPr>
              <a:defRPr sz="6000">
                <a:latin typeface="+mj-lt"/>
                <a:sym typeface="Arial" panose="020B0604020202020204" pitchFamily="34" charset="0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 flip="none" rotWithShape="1">
            <a:gsLst>
              <a:gs pos="17000">
                <a:schemeClr val="bg1"/>
              </a:gs>
              <a:gs pos="66000">
                <a:schemeClr val="bg2">
                  <a:lumMod val="90000"/>
                </a:schemeClr>
              </a:gs>
              <a:gs pos="100000">
                <a:schemeClr val="bg2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" name="任意多边形: 形状 25"/>
          <p:cNvSpPr/>
          <p:nvPr userDrawn="1">
            <p:custDataLst>
              <p:tags r:id="rId3"/>
            </p:custDataLst>
          </p:nvPr>
        </p:nvSpPr>
        <p:spPr>
          <a:xfrm flipH="1" flipV="1">
            <a:off x="0" y="0"/>
            <a:ext cx="1362976" cy="1360906"/>
          </a:xfrm>
          <a:custGeom>
            <a:avLst/>
            <a:gdLst>
              <a:gd name="connsiteX0" fmla="*/ 1821543 w 1824314"/>
              <a:gd name="connsiteY0" fmla="*/ 0 h 1821543"/>
              <a:gd name="connsiteX1" fmla="*/ 1824314 w 1824314"/>
              <a:gd name="connsiteY1" fmla="*/ 140 h 1821543"/>
              <a:gd name="connsiteX2" fmla="*/ 1824314 w 1824314"/>
              <a:gd name="connsiteY2" fmla="*/ 498915 h 1821543"/>
              <a:gd name="connsiteX3" fmla="*/ 1821543 w 1824314"/>
              <a:gd name="connsiteY3" fmla="*/ 498775 h 1821543"/>
              <a:gd name="connsiteX4" fmla="*/ 498775 w 1824314"/>
              <a:gd name="connsiteY4" fmla="*/ 1821543 h 1821543"/>
              <a:gd name="connsiteX5" fmla="*/ 0 w 1824314"/>
              <a:gd name="connsiteY5" fmla="*/ 1821543 h 1821543"/>
              <a:gd name="connsiteX6" fmla="*/ 1821543 w 1824314"/>
              <a:gd name="connsiteY6" fmla="*/ 0 h 182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4314" h="1821543">
                <a:moveTo>
                  <a:pt x="1821543" y="0"/>
                </a:moveTo>
                <a:lnTo>
                  <a:pt x="1824314" y="140"/>
                </a:lnTo>
                <a:lnTo>
                  <a:pt x="1824314" y="498915"/>
                </a:lnTo>
                <a:lnTo>
                  <a:pt x="1821543" y="498775"/>
                </a:lnTo>
                <a:cubicBezTo>
                  <a:pt x="1090998" y="498775"/>
                  <a:pt x="498775" y="1090998"/>
                  <a:pt x="498775" y="1821543"/>
                </a:cubicBezTo>
                <a:lnTo>
                  <a:pt x="0" y="1821543"/>
                </a:lnTo>
                <a:cubicBezTo>
                  <a:pt x="0" y="815533"/>
                  <a:pt x="815533" y="0"/>
                  <a:pt x="1821543" y="0"/>
                </a:cubicBezTo>
                <a:close/>
              </a:path>
            </a:pathLst>
          </a:custGeom>
          <a:solidFill>
            <a:schemeClr val="bg2">
              <a:lumMod val="9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椭圆 8"/>
          <p:cNvSpPr/>
          <p:nvPr userDrawn="1">
            <p:custDataLst>
              <p:tags r:id="rId4"/>
            </p:custDataLst>
          </p:nvPr>
        </p:nvSpPr>
        <p:spPr>
          <a:xfrm flipH="1">
            <a:off x="6888426" y="932600"/>
            <a:ext cx="4481960" cy="4481960"/>
          </a:xfrm>
          <a:prstGeom prst="ellipse">
            <a:avLst/>
          </a:prstGeom>
          <a:gradFill flip="none" rotWithShape="1">
            <a:gsLst>
              <a:gs pos="15000">
                <a:schemeClr val="accent1">
                  <a:lumMod val="20000"/>
                  <a:lumOff val="80000"/>
                </a:schemeClr>
              </a:gs>
              <a:gs pos="57000">
                <a:schemeClr val="accent1">
                  <a:lumMod val="20000"/>
                  <a:lumOff val="80000"/>
                  <a:alpha val="0"/>
                </a:schemeClr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28" name="直接连接符 27"/>
          <p:cNvCxnSpPr/>
          <p:nvPr userDrawn="1">
            <p:custDataLst>
              <p:tags r:id="rId5"/>
            </p:custDataLst>
          </p:nvPr>
        </p:nvCxnSpPr>
        <p:spPr>
          <a:xfrm>
            <a:off x="1359657" y="5038528"/>
            <a:ext cx="1208882" cy="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 userDrawn="1">
            <p:custDataLst>
              <p:tags r:id="rId6"/>
            </p:custDataLst>
          </p:nvPr>
        </p:nvCxnSpPr>
        <p:spPr>
          <a:xfrm>
            <a:off x="11064867" y="708535"/>
            <a:ext cx="274646" cy="0"/>
          </a:xfrm>
          <a:prstGeom prst="line">
            <a:avLst/>
          </a:prstGeom>
          <a:ln w="34925" cap="rnd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 userDrawn="1">
            <p:custDataLst>
              <p:tags r:id="rId7"/>
            </p:custDataLst>
          </p:nvPr>
        </p:nvCxnSpPr>
        <p:spPr>
          <a:xfrm>
            <a:off x="11154889" y="803466"/>
            <a:ext cx="184624" cy="0"/>
          </a:xfrm>
          <a:prstGeom prst="line">
            <a:avLst/>
          </a:prstGeom>
          <a:ln w="34925" cap="rnd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任意多边形: 形状 52"/>
          <p:cNvSpPr/>
          <p:nvPr>
            <p:custDataLst>
              <p:tags r:id="rId8"/>
            </p:custDataLst>
          </p:nvPr>
        </p:nvSpPr>
        <p:spPr>
          <a:xfrm flipH="1">
            <a:off x="9110566" y="2253077"/>
            <a:ext cx="671916" cy="973180"/>
          </a:xfrm>
          <a:custGeom>
            <a:avLst/>
            <a:gdLst>
              <a:gd name="connsiteX0" fmla="*/ 891969 w 899272"/>
              <a:gd name="connsiteY0" fmla="*/ 168714 h 1302475"/>
              <a:gd name="connsiteX1" fmla="*/ 858442 w 899272"/>
              <a:gd name="connsiteY1" fmla="*/ 990338 h 1302475"/>
              <a:gd name="connsiteX2" fmla="*/ 889996 w 899272"/>
              <a:gd name="connsiteY2" fmla="*/ 1167578 h 1302475"/>
              <a:gd name="connsiteX3" fmla="*/ 396513 w 899272"/>
              <a:gd name="connsiteY3" fmla="*/ 1284825 h 1302475"/>
              <a:gd name="connsiteX4" fmla="*/ 1764 w 899272"/>
              <a:gd name="connsiteY4" fmla="*/ 981241 h 1302475"/>
              <a:gd name="connsiteX5" fmla="*/ 98209 w 899272"/>
              <a:gd name="connsiteY5" fmla="*/ 932192 h 1302475"/>
              <a:gd name="connsiteX6" fmla="*/ 165898 w 899272"/>
              <a:gd name="connsiteY6" fmla="*/ 0 h 1302475"/>
              <a:gd name="connsiteX7" fmla="*/ 891969 w 899272"/>
              <a:gd name="connsiteY7" fmla="*/ 168714 h 130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9272" h="1302475">
                <a:moveTo>
                  <a:pt x="891969" y="168714"/>
                </a:moveTo>
                <a:lnTo>
                  <a:pt x="858442" y="990338"/>
                </a:lnTo>
                <a:cubicBezTo>
                  <a:pt x="858442" y="990338"/>
                  <a:pt x="922696" y="1059173"/>
                  <a:pt x="889996" y="1167578"/>
                </a:cubicBezTo>
                <a:cubicBezTo>
                  <a:pt x="857297" y="1275982"/>
                  <a:pt x="637497" y="1333938"/>
                  <a:pt x="396513" y="1284825"/>
                </a:cubicBezTo>
                <a:cubicBezTo>
                  <a:pt x="171179" y="1238893"/>
                  <a:pt x="-20502" y="1087356"/>
                  <a:pt x="1764" y="981241"/>
                </a:cubicBezTo>
                <a:cubicBezTo>
                  <a:pt x="1764" y="981241"/>
                  <a:pt x="32301" y="941989"/>
                  <a:pt x="98209" y="932192"/>
                </a:cubicBezTo>
                <a:lnTo>
                  <a:pt x="165898" y="0"/>
                </a:lnTo>
                <a:lnTo>
                  <a:pt x="891969" y="168714"/>
                </a:lnTo>
                <a:close/>
              </a:path>
            </a:pathLst>
          </a:custGeom>
          <a:solidFill>
            <a:srgbClr val="FEB6A3"/>
          </a:solidFill>
          <a:ln w="635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4" name="任意多边形: 形状 53"/>
          <p:cNvSpPr/>
          <p:nvPr>
            <p:custDataLst>
              <p:tags r:id="rId9"/>
            </p:custDataLst>
          </p:nvPr>
        </p:nvSpPr>
        <p:spPr>
          <a:xfrm flipH="1">
            <a:off x="9110566" y="2253077"/>
            <a:ext cx="671916" cy="973180"/>
          </a:xfrm>
          <a:custGeom>
            <a:avLst/>
            <a:gdLst>
              <a:gd name="connsiteX0" fmla="*/ 891969 w 899272"/>
              <a:gd name="connsiteY0" fmla="*/ 168714 h 1302475"/>
              <a:gd name="connsiteX1" fmla="*/ 858442 w 899272"/>
              <a:gd name="connsiteY1" fmla="*/ 990338 h 1302475"/>
              <a:gd name="connsiteX2" fmla="*/ 889996 w 899272"/>
              <a:gd name="connsiteY2" fmla="*/ 1167578 h 1302475"/>
              <a:gd name="connsiteX3" fmla="*/ 396513 w 899272"/>
              <a:gd name="connsiteY3" fmla="*/ 1284825 h 1302475"/>
              <a:gd name="connsiteX4" fmla="*/ 1764 w 899272"/>
              <a:gd name="connsiteY4" fmla="*/ 981241 h 1302475"/>
              <a:gd name="connsiteX5" fmla="*/ 98209 w 899272"/>
              <a:gd name="connsiteY5" fmla="*/ 932192 h 1302475"/>
              <a:gd name="connsiteX6" fmla="*/ 165898 w 899272"/>
              <a:gd name="connsiteY6" fmla="*/ 0 h 1302475"/>
              <a:gd name="connsiteX7" fmla="*/ 891969 w 899272"/>
              <a:gd name="connsiteY7" fmla="*/ 168714 h 130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9272" h="1302475">
                <a:moveTo>
                  <a:pt x="891969" y="168714"/>
                </a:moveTo>
                <a:lnTo>
                  <a:pt x="858442" y="990338"/>
                </a:lnTo>
                <a:cubicBezTo>
                  <a:pt x="858442" y="990338"/>
                  <a:pt x="922696" y="1059173"/>
                  <a:pt x="889996" y="1167578"/>
                </a:cubicBezTo>
                <a:cubicBezTo>
                  <a:pt x="857297" y="1275982"/>
                  <a:pt x="637497" y="1333938"/>
                  <a:pt x="396513" y="1284825"/>
                </a:cubicBezTo>
                <a:cubicBezTo>
                  <a:pt x="171179" y="1238893"/>
                  <a:pt x="-20502" y="1087356"/>
                  <a:pt x="1764" y="981241"/>
                </a:cubicBezTo>
                <a:cubicBezTo>
                  <a:pt x="1764" y="981241"/>
                  <a:pt x="44070" y="939381"/>
                  <a:pt x="98209" y="932192"/>
                </a:cubicBezTo>
                <a:lnTo>
                  <a:pt x="165898" y="0"/>
                </a:lnTo>
                <a:lnTo>
                  <a:pt x="891969" y="168714"/>
                </a:lnTo>
                <a:close/>
              </a:path>
            </a:pathLst>
          </a:custGeom>
          <a:noFill/>
          <a:ln w="635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5" name="任意多边形: 形状 54"/>
          <p:cNvSpPr/>
          <p:nvPr>
            <p:custDataLst>
              <p:tags r:id="rId10"/>
            </p:custDataLst>
          </p:nvPr>
        </p:nvSpPr>
        <p:spPr>
          <a:xfrm flipH="1">
            <a:off x="8863460" y="1551002"/>
            <a:ext cx="901397" cy="1193454"/>
          </a:xfrm>
          <a:custGeom>
            <a:avLst/>
            <a:gdLst>
              <a:gd name="connsiteX0" fmla="*/ 2987 w 1206403"/>
              <a:gd name="connsiteY0" fmla="*/ 666080 h 1597283"/>
              <a:gd name="connsiteX1" fmla="*/ 794711 w 1206403"/>
              <a:gd name="connsiteY1" fmla="*/ 1597190 h 1597283"/>
              <a:gd name="connsiteX2" fmla="*/ 1202119 w 1206403"/>
              <a:gd name="connsiteY2" fmla="*/ 1032582 h 1597283"/>
              <a:gd name="connsiteX3" fmla="*/ 1188823 w 1206403"/>
              <a:gd name="connsiteY3" fmla="*/ 520141 h 1597283"/>
              <a:gd name="connsiteX4" fmla="*/ 361919 w 1206403"/>
              <a:gd name="connsiteY4" fmla="*/ 4455 h 1597283"/>
              <a:gd name="connsiteX5" fmla="*/ 2924 w 1206403"/>
              <a:gd name="connsiteY5" fmla="*/ 666080 h 1597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6403" h="1597283">
                <a:moveTo>
                  <a:pt x="2987" y="666080"/>
                </a:moveTo>
                <a:cubicBezTo>
                  <a:pt x="32760" y="1119675"/>
                  <a:pt x="234874" y="1605015"/>
                  <a:pt x="794711" y="1597190"/>
                </a:cubicBezTo>
                <a:cubicBezTo>
                  <a:pt x="914567" y="1595536"/>
                  <a:pt x="1168529" y="1405319"/>
                  <a:pt x="1202119" y="1032582"/>
                </a:cubicBezTo>
                <a:cubicBezTo>
                  <a:pt x="1214525" y="895231"/>
                  <a:pt x="1196839" y="679949"/>
                  <a:pt x="1188823" y="520141"/>
                </a:cubicBezTo>
                <a:cubicBezTo>
                  <a:pt x="1166239" y="69154"/>
                  <a:pt x="758321" y="-23155"/>
                  <a:pt x="361919" y="4455"/>
                </a:cubicBezTo>
                <a:cubicBezTo>
                  <a:pt x="176282" y="17369"/>
                  <a:pt x="-26850" y="212421"/>
                  <a:pt x="2924" y="666080"/>
                </a:cubicBezTo>
                <a:close/>
              </a:path>
            </a:pathLst>
          </a:custGeom>
          <a:solidFill>
            <a:srgbClr val="FECFC2"/>
          </a:solidFill>
          <a:ln w="635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6" name="任意多边形: 形状 55"/>
          <p:cNvSpPr/>
          <p:nvPr>
            <p:custDataLst>
              <p:tags r:id="rId11"/>
            </p:custDataLst>
          </p:nvPr>
        </p:nvSpPr>
        <p:spPr>
          <a:xfrm flipH="1">
            <a:off x="8811060" y="1518074"/>
            <a:ext cx="998252" cy="842714"/>
          </a:xfrm>
          <a:custGeom>
            <a:avLst/>
            <a:gdLst>
              <a:gd name="connsiteX0" fmla="*/ 48745 w 1336031"/>
              <a:gd name="connsiteY0" fmla="*/ 1027667 h 1127864"/>
              <a:gd name="connsiteX1" fmla="*/ 317275 w 1336031"/>
              <a:gd name="connsiteY1" fmla="*/ 57304 h 1127864"/>
              <a:gd name="connsiteX2" fmla="*/ 1322246 w 1336031"/>
              <a:gd name="connsiteY2" fmla="*/ 442447 h 1127864"/>
              <a:gd name="connsiteX3" fmla="*/ 1254938 w 1336031"/>
              <a:gd name="connsiteY3" fmla="*/ 759963 h 1127864"/>
              <a:gd name="connsiteX4" fmla="*/ 1203026 w 1336031"/>
              <a:gd name="connsiteY4" fmla="*/ 334932 h 1127864"/>
              <a:gd name="connsiteX5" fmla="*/ 986726 w 1336031"/>
              <a:gd name="connsiteY5" fmla="*/ 418335 h 1127864"/>
              <a:gd name="connsiteX6" fmla="*/ 1003775 w 1336031"/>
              <a:gd name="connsiteY6" fmla="*/ 266225 h 1127864"/>
              <a:gd name="connsiteX7" fmla="*/ 476702 w 1336031"/>
              <a:gd name="connsiteY7" fmla="*/ 459878 h 1127864"/>
              <a:gd name="connsiteX8" fmla="*/ 432869 w 1336031"/>
              <a:gd name="connsiteY8" fmla="*/ 424824 h 1127864"/>
              <a:gd name="connsiteX9" fmla="*/ 464169 w 1336031"/>
              <a:gd name="connsiteY9" fmla="*/ 548116 h 1127864"/>
              <a:gd name="connsiteX10" fmla="*/ 343931 w 1336031"/>
              <a:gd name="connsiteY10" fmla="*/ 863342 h 1127864"/>
              <a:gd name="connsiteX11" fmla="*/ 285848 w 1336031"/>
              <a:gd name="connsiteY11" fmla="*/ 972828 h 1127864"/>
              <a:gd name="connsiteX12" fmla="*/ 152442 w 1336031"/>
              <a:gd name="connsiteY12" fmla="*/ 1127865 h 1127864"/>
              <a:gd name="connsiteX13" fmla="*/ 48681 w 1336031"/>
              <a:gd name="connsiteY13" fmla="*/ 1027667 h 1127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36031" h="1127864">
                <a:moveTo>
                  <a:pt x="48745" y="1027667"/>
                </a:moveTo>
                <a:cubicBezTo>
                  <a:pt x="48745" y="1027667"/>
                  <a:pt x="-169401" y="227482"/>
                  <a:pt x="317275" y="57304"/>
                </a:cubicBezTo>
                <a:cubicBezTo>
                  <a:pt x="803952" y="-112873"/>
                  <a:pt x="1268362" y="119777"/>
                  <a:pt x="1322246" y="442447"/>
                </a:cubicBezTo>
                <a:cubicBezTo>
                  <a:pt x="1376067" y="765053"/>
                  <a:pt x="1254938" y="759963"/>
                  <a:pt x="1254938" y="759963"/>
                </a:cubicBezTo>
                <a:cubicBezTo>
                  <a:pt x="1254938" y="759963"/>
                  <a:pt x="1218231" y="388371"/>
                  <a:pt x="1203026" y="334932"/>
                </a:cubicBezTo>
                <a:cubicBezTo>
                  <a:pt x="1095576" y="335569"/>
                  <a:pt x="1113579" y="430296"/>
                  <a:pt x="986726" y="418335"/>
                </a:cubicBezTo>
                <a:cubicBezTo>
                  <a:pt x="851792" y="405675"/>
                  <a:pt x="1114661" y="288619"/>
                  <a:pt x="1003775" y="266225"/>
                </a:cubicBezTo>
                <a:cubicBezTo>
                  <a:pt x="987489" y="254520"/>
                  <a:pt x="485290" y="467448"/>
                  <a:pt x="476702" y="459878"/>
                </a:cubicBezTo>
                <a:cubicBezTo>
                  <a:pt x="458507" y="443719"/>
                  <a:pt x="438785" y="427051"/>
                  <a:pt x="432869" y="424824"/>
                </a:cubicBezTo>
                <a:cubicBezTo>
                  <a:pt x="421036" y="420371"/>
                  <a:pt x="464169" y="548116"/>
                  <a:pt x="464169" y="548116"/>
                </a:cubicBezTo>
                <a:lnTo>
                  <a:pt x="343931" y="863342"/>
                </a:lnTo>
                <a:cubicBezTo>
                  <a:pt x="343931" y="863342"/>
                  <a:pt x="386428" y="1073281"/>
                  <a:pt x="285848" y="972828"/>
                </a:cubicBezTo>
                <a:cubicBezTo>
                  <a:pt x="238962" y="926006"/>
                  <a:pt x="152442" y="1127865"/>
                  <a:pt x="152442" y="1127865"/>
                </a:cubicBezTo>
                <a:lnTo>
                  <a:pt x="48681" y="1027667"/>
                </a:lnTo>
                <a:close/>
              </a:path>
            </a:pathLst>
          </a:custGeom>
          <a:solidFill>
            <a:srgbClr val="3D2D2D"/>
          </a:solidFill>
          <a:ln w="635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7" name="任意多边形: 形状 56"/>
          <p:cNvSpPr/>
          <p:nvPr>
            <p:custDataLst>
              <p:tags r:id="rId12"/>
            </p:custDataLst>
          </p:nvPr>
        </p:nvSpPr>
        <p:spPr>
          <a:xfrm flipH="1">
            <a:off x="8742295" y="1360908"/>
            <a:ext cx="1280433" cy="1046417"/>
          </a:xfrm>
          <a:custGeom>
            <a:avLst/>
            <a:gdLst>
              <a:gd name="connsiteX0" fmla="*/ 644637 w 1713693"/>
              <a:gd name="connsiteY0" fmla="*/ 1257798 h 1400493"/>
              <a:gd name="connsiteX1" fmla="*/ 426873 w 1713693"/>
              <a:gd name="connsiteY1" fmla="*/ 1400493 h 1400493"/>
              <a:gd name="connsiteX2" fmla="*/ 232076 w 1713693"/>
              <a:gd name="connsiteY2" fmla="*/ 1239795 h 1400493"/>
              <a:gd name="connsiteX3" fmla="*/ 30725 w 1713693"/>
              <a:gd name="connsiteY3" fmla="*/ 976353 h 1400493"/>
              <a:gd name="connsiteX4" fmla="*/ 91289 w 1713693"/>
              <a:gd name="connsiteY4" fmla="*/ 576706 h 1400493"/>
              <a:gd name="connsiteX5" fmla="*/ 33906 w 1713693"/>
              <a:gd name="connsiteY5" fmla="*/ 594265 h 1400493"/>
              <a:gd name="connsiteX6" fmla="*/ 286087 w 1713693"/>
              <a:gd name="connsiteY6" fmla="*/ 279038 h 1400493"/>
              <a:gd name="connsiteX7" fmla="*/ 1098550 w 1713693"/>
              <a:gd name="connsiteY7" fmla="*/ 26539 h 1400493"/>
              <a:gd name="connsiteX8" fmla="*/ 1436743 w 1713693"/>
              <a:gd name="connsiteY8" fmla="*/ 209122 h 1400493"/>
              <a:gd name="connsiteX9" fmla="*/ 1598714 w 1713693"/>
              <a:gd name="connsiteY9" fmla="*/ 127310 h 1400493"/>
              <a:gd name="connsiteX10" fmla="*/ 1654188 w 1713693"/>
              <a:gd name="connsiteY10" fmla="*/ 424723 h 1400493"/>
              <a:gd name="connsiteX11" fmla="*/ 1621361 w 1713693"/>
              <a:gd name="connsiteY11" fmla="*/ 815845 h 1400493"/>
              <a:gd name="connsiteX12" fmla="*/ 1478667 w 1713693"/>
              <a:gd name="connsiteY12" fmla="*/ 728116 h 1400493"/>
              <a:gd name="connsiteX13" fmla="*/ 1057453 w 1713693"/>
              <a:gd name="connsiteY13" fmla="*/ 827042 h 1400493"/>
              <a:gd name="connsiteX14" fmla="*/ 1077684 w 1713693"/>
              <a:gd name="connsiteY14" fmla="*/ 665198 h 1400493"/>
              <a:gd name="connsiteX15" fmla="*/ 771109 w 1713693"/>
              <a:gd name="connsiteY15" fmla="*/ 896322 h 1400493"/>
              <a:gd name="connsiteX16" fmla="*/ 644573 w 1713693"/>
              <a:gd name="connsiteY16" fmla="*/ 1257862 h 1400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3693" h="1400493">
                <a:moveTo>
                  <a:pt x="644637" y="1257798"/>
                </a:moveTo>
                <a:lnTo>
                  <a:pt x="426873" y="1400493"/>
                </a:lnTo>
                <a:cubicBezTo>
                  <a:pt x="367327" y="1371038"/>
                  <a:pt x="315797" y="1316708"/>
                  <a:pt x="232076" y="1239795"/>
                </a:cubicBezTo>
                <a:cubicBezTo>
                  <a:pt x="175329" y="1187628"/>
                  <a:pt x="69596" y="1065609"/>
                  <a:pt x="30725" y="976353"/>
                </a:cubicBezTo>
                <a:cubicBezTo>
                  <a:pt x="-55541" y="778120"/>
                  <a:pt x="64443" y="624101"/>
                  <a:pt x="91289" y="576706"/>
                </a:cubicBezTo>
                <a:cubicBezTo>
                  <a:pt x="91289" y="576706"/>
                  <a:pt x="39250" y="623147"/>
                  <a:pt x="33906" y="594265"/>
                </a:cubicBezTo>
                <a:cubicBezTo>
                  <a:pt x="28562" y="565382"/>
                  <a:pt x="110247" y="308493"/>
                  <a:pt x="286087" y="279038"/>
                </a:cubicBezTo>
                <a:cubicBezTo>
                  <a:pt x="286087" y="279038"/>
                  <a:pt x="468607" y="-102160"/>
                  <a:pt x="1098550" y="26539"/>
                </a:cubicBezTo>
                <a:cubicBezTo>
                  <a:pt x="1170184" y="41171"/>
                  <a:pt x="1434198" y="66937"/>
                  <a:pt x="1436743" y="209122"/>
                </a:cubicBezTo>
                <a:cubicBezTo>
                  <a:pt x="1436743" y="209122"/>
                  <a:pt x="1524662" y="217711"/>
                  <a:pt x="1598714" y="127310"/>
                </a:cubicBezTo>
                <a:cubicBezTo>
                  <a:pt x="1629505" y="89712"/>
                  <a:pt x="1720287" y="285082"/>
                  <a:pt x="1654188" y="424723"/>
                </a:cubicBezTo>
                <a:cubicBezTo>
                  <a:pt x="1654188" y="424723"/>
                  <a:pt x="1807825" y="703942"/>
                  <a:pt x="1621361" y="815845"/>
                </a:cubicBezTo>
                <a:cubicBezTo>
                  <a:pt x="1568304" y="847654"/>
                  <a:pt x="1461108" y="824179"/>
                  <a:pt x="1478667" y="728116"/>
                </a:cubicBezTo>
                <a:cubicBezTo>
                  <a:pt x="1460154" y="768259"/>
                  <a:pt x="1181253" y="928958"/>
                  <a:pt x="1057453" y="827042"/>
                </a:cubicBezTo>
                <a:cubicBezTo>
                  <a:pt x="1015847" y="792752"/>
                  <a:pt x="1077684" y="665198"/>
                  <a:pt x="1077684" y="665198"/>
                </a:cubicBezTo>
                <a:cubicBezTo>
                  <a:pt x="1077684" y="665198"/>
                  <a:pt x="948539" y="864640"/>
                  <a:pt x="771109" y="896322"/>
                </a:cubicBezTo>
                <a:cubicBezTo>
                  <a:pt x="593679" y="928004"/>
                  <a:pt x="644573" y="1257862"/>
                  <a:pt x="644573" y="1257862"/>
                </a:cubicBezTo>
                <a:close/>
              </a:path>
            </a:pathLst>
          </a:custGeom>
          <a:solidFill>
            <a:srgbClr val="3D2D2D"/>
          </a:solidFill>
          <a:ln w="635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8" name="任意多边形: 形状 57"/>
          <p:cNvSpPr/>
          <p:nvPr>
            <p:custDataLst>
              <p:tags r:id="rId13"/>
            </p:custDataLst>
          </p:nvPr>
        </p:nvSpPr>
        <p:spPr>
          <a:xfrm flipH="1">
            <a:off x="8863995" y="1551002"/>
            <a:ext cx="900862" cy="1194675"/>
          </a:xfrm>
          <a:custGeom>
            <a:avLst/>
            <a:gdLst>
              <a:gd name="connsiteX0" fmla="*/ 2987 w 1205687"/>
              <a:gd name="connsiteY0" fmla="*/ 666080 h 1598917"/>
              <a:gd name="connsiteX1" fmla="*/ 846559 w 1205687"/>
              <a:gd name="connsiteY1" fmla="*/ 1593246 h 1598917"/>
              <a:gd name="connsiteX2" fmla="*/ 1202119 w 1205687"/>
              <a:gd name="connsiteY2" fmla="*/ 1032582 h 1598917"/>
              <a:gd name="connsiteX3" fmla="*/ 1188823 w 1205687"/>
              <a:gd name="connsiteY3" fmla="*/ 520141 h 1598917"/>
              <a:gd name="connsiteX4" fmla="*/ 361919 w 1205687"/>
              <a:gd name="connsiteY4" fmla="*/ 4455 h 1598917"/>
              <a:gd name="connsiteX5" fmla="*/ 2924 w 1205687"/>
              <a:gd name="connsiteY5" fmla="*/ 666016 h 1598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5687" h="1598917">
                <a:moveTo>
                  <a:pt x="2987" y="666080"/>
                </a:moveTo>
                <a:cubicBezTo>
                  <a:pt x="32760" y="1119675"/>
                  <a:pt x="161332" y="1660299"/>
                  <a:pt x="846559" y="1593246"/>
                </a:cubicBezTo>
                <a:cubicBezTo>
                  <a:pt x="923473" y="1585739"/>
                  <a:pt x="1172537" y="1414289"/>
                  <a:pt x="1202119" y="1032582"/>
                </a:cubicBezTo>
                <a:cubicBezTo>
                  <a:pt x="1212807" y="895040"/>
                  <a:pt x="1196839" y="679949"/>
                  <a:pt x="1188823" y="520141"/>
                </a:cubicBezTo>
                <a:cubicBezTo>
                  <a:pt x="1166239" y="69154"/>
                  <a:pt x="758321" y="-23155"/>
                  <a:pt x="361919" y="4455"/>
                </a:cubicBezTo>
                <a:cubicBezTo>
                  <a:pt x="176282" y="17369"/>
                  <a:pt x="-26850" y="212421"/>
                  <a:pt x="2924" y="666016"/>
                </a:cubicBezTo>
                <a:close/>
              </a:path>
            </a:pathLst>
          </a:custGeom>
          <a:noFill/>
          <a:ln w="635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9" name="任意多边形: 形状 58"/>
          <p:cNvSpPr/>
          <p:nvPr>
            <p:custDataLst>
              <p:tags r:id="rId14"/>
            </p:custDataLst>
          </p:nvPr>
        </p:nvSpPr>
        <p:spPr>
          <a:xfrm flipH="1">
            <a:off x="9589573" y="2147750"/>
            <a:ext cx="219693" cy="282011"/>
          </a:xfrm>
          <a:custGeom>
            <a:avLst/>
            <a:gdLst>
              <a:gd name="connsiteX0" fmla="*/ 293292 w 294031"/>
              <a:gd name="connsiteY0" fmla="*/ 165587 h 377435"/>
              <a:gd name="connsiteX1" fmla="*/ 174645 w 294031"/>
              <a:gd name="connsiteY1" fmla="*/ 9214 h 377435"/>
              <a:gd name="connsiteX2" fmla="*/ 58288 w 294031"/>
              <a:gd name="connsiteY2" fmla="*/ 17803 h 377435"/>
              <a:gd name="connsiteX3" fmla="*/ 2114 w 294031"/>
              <a:gd name="connsiteY3" fmla="*/ 125062 h 377435"/>
              <a:gd name="connsiteX4" fmla="*/ 8221 w 294031"/>
              <a:gd name="connsiteY4" fmla="*/ 220107 h 377435"/>
              <a:gd name="connsiteX5" fmla="*/ 74192 w 294031"/>
              <a:gd name="connsiteY5" fmla="*/ 331502 h 377435"/>
              <a:gd name="connsiteX6" fmla="*/ 174900 w 294031"/>
              <a:gd name="connsiteY6" fmla="*/ 377434 h 377435"/>
              <a:gd name="connsiteX7" fmla="*/ 276624 w 294031"/>
              <a:gd name="connsiteY7" fmla="*/ 327049 h 377435"/>
              <a:gd name="connsiteX8" fmla="*/ 293292 w 294031"/>
              <a:gd name="connsiteY8" fmla="*/ 165651 h 37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031" h="377435">
                <a:moveTo>
                  <a:pt x="293292" y="165587"/>
                </a:moveTo>
                <a:cubicBezTo>
                  <a:pt x="290748" y="141858"/>
                  <a:pt x="261674" y="40005"/>
                  <a:pt x="174645" y="9214"/>
                </a:cubicBezTo>
                <a:cubicBezTo>
                  <a:pt x="165229" y="5906"/>
                  <a:pt x="107274" y="-14070"/>
                  <a:pt x="58288" y="17803"/>
                </a:cubicBezTo>
                <a:cubicBezTo>
                  <a:pt x="9493" y="49612"/>
                  <a:pt x="3449" y="110939"/>
                  <a:pt x="2114" y="125062"/>
                </a:cubicBezTo>
                <a:cubicBezTo>
                  <a:pt x="-622" y="145865"/>
                  <a:pt x="-2467" y="180155"/>
                  <a:pt x="8221" y="220107"/>
                </a:cubicBezTo>
                <a:cubicBezTo>
                  <a:pt x="13692" y="240529"/>
                  <a:pt x="27815" y="290914"/>
                  <a:pt x="74192" y="331502"/>
                </a:cubicBezTo>
                <a:cubicBezTo>
                  <a:pt x="94614" y="349379"/>
                  <a:pt x="126932" y="377689"/>
                  <a:pt x="174900" y="377434"/>
                </a:cubicBezTo>
                <a:cubicBezTo>
                  <a:pt x="235527" y="377053"/>
                  <a:pt x="275670" y="332457"/>
                  <a:pt x="276624" y="327049"/>
                </a:cubicBezTo>
                <a:cubicBezTo>
                  <a:pt x="286549" y="270493"/>
                  <a:pt x="296918" y="199432"/>
                  <a:pt x="293292" y="165651"/>
                </a:cubicBezTo>
                <a:close/>
              </a:path>
            </a:pathLst>
          </a:custGeom>
          <a:solidFill>
            <a:srgbClr val="FECFC2"/>
          </a:solidFill>
          <a:ln w="635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0" name="任意多边形: 形状 59"/>
          <p:cNvSpPr/>
          <p:nvPr>
            <p:custDataLst>
              <p:tags r:id="rId15"/>
            </p:custDataLst>
          </p:nvPr>
        </p:nvSpPr>
        <p:spPr>
          <a:xfrm flipH="1">
            <a:off x="9639666" y="2211951"/>
            <a:ext cx="115827" cy="173901"/>
          </a:xfrm>
          <a:custGeom>
            <a:avLst/>
            <a:gdLst>
              <a:gd name="connsiteX0" fmla="*/ 11887 w 155020"/>
              <a:gd name="connsiteY0" fmla="*/ 95169 h 232744"/>
              <a:gd name="connsiteX1" fmla="*/ 11894 w 155020"/>
              <a:gd name="connsiteY1" fmla="*/ 95184 h 232744"/>
              <a:gd name="connsiteX2" fmla="*/ 11830 w 155020"/>
              <a:gd name="connsiteY2" fmla="*/ 95248 h 232744"/>
              <a:gd name="connsiteX3" fmla="*/ 16809 w 155020"/>
              <a:gd name="connsiteY3" fmla="*/ 90071 h 232744"/>
              <a:gd name="connsiteX4" fmla="*/ 16856 w 155020"/>
              <a:gd name="connsiteY4" fmla="*/ 90159 h 232744"/>
              <a:gd name="connsiteX5" fmla="*/ 16793 w 155020"/>
              <a:gd name="connsiteY5" fmla="*/ 90095 h 232744"/>
              <a:gd name="connsiteX6" fmla="*/ 19244 w 155020"/>
              <a:gd name="connsiteY6" fmla="*/ 87560 h 232744"/>
              <a:gd name="connsiteX7" fmla="*/ 19274 w 155020"/>
              <a:gd name="connsiteY7" fmla="*/ 87614 h 232744"/>
              <a:gd name="connsiteX8" fmla="*/ 19210 w 155020"/>
              <a:gd name="connsiteY8" fmla="*/ 87614 h 232744"/>
              <a:gd name="connsiteX9" fmla="*/ 20069 w 155020"/>
              <a:gd name="connsiteY9" fmla="*/ 86733 h 232744"/>
              <a:gd name="connsiteX10" fmla="*/ 20100 w 155020"/>
              <a:gd name="connsiteY10" fmla="*/ 86787 h 232744"/>
              <a:gd name="connsiteX11" fmla="*/ 20036 w 155020"/>
              <a:gd name="connsiteY11" fmla="*/ 86787 h 232744"/>
              <a:gd name="connsiteX12" fmla="*/ 73451 w 155020"/>
              <a:gd name="connsiteY12" fmla="*/ 147 h 232744"/>
              <a:gd name="connsiteX13" fmla="*/ 126596 w 155020"/>
              <a:gd name="connsiteY13" fmla="*/ 17189 h 232744"/>
              <a:gd name="connsiteX14" fmla="*/ 139574 w 155020"/>
              <a:gd name="connsiteY14" fmla="*/ 134436 h 232744"/>
              <a:gd name="connsiteX15" fmla="*/ 143200 w 155020"/>
              <a:gd name="connsiteY15" fmla="*/ 167009 h 232744"/>
              <a:gd name="connsiteX16" fmla="*/ 142223 w 155020"/>
              <a:gd name="connsiteY16" fmla="*/ 175119 h 232744"/>
              <a:gd name="connsiteX17" fmla="*/ 142617 w 155020"/>
              <a:gd name="connsiteY17" fmla="*/ 181149 h 232744"/>
              <a:gd name="connsiteX18" fmla="*/ 141235 w 155020"/>
              <a:gd name="connsiteY18" fmla="*/ 183328 h 232744"/>
              <a:gd name="connsiteX19" fmla="*/ 140846 w 155020"/>
              <a:gd name="connsiteY19" fmla="*/ 186554 h 232744"/>
              <a:gd name="connsiteX20" fmla="*/ 137771 w 155020"/>
              <a:gd name="connsiteY20" fmla="*/ 188788 h 232744"/>
              <a:gd name="connsiteX21" fmla="*/ 134056 w 155020"/>
              <a:gd name="connsiteY21" fmla="*/ 194643 h 232744"/>
              <a:gd name="connsiteX22" fmla="*/ 133369 w 155020"/>
              <a:gd name="connsiteY22" fmla="*/ 195009 h 232744"/>
              <a:gd name="connsiteX23" fmla="*/ 132553 w 155020"/>
              <a:gd name="connsiteY23" fmla="*/ 196274 h 232744"/>
              <a:gd name="connsiteX24" fmla="*/ 131719 w 155020"/>
              <a:gd name="connsiteY24" fmla="*/ 196709 h 232744"/>
              <a:gd name="connsiteX25" fmla="*/ 130962 w 155020"/>
              <a:gd name="connsiteY25" fmla="*/ 197864 h 232744"/>
              <a:gd name="connsiteX26" fmla="*/ 130386 w 155020"/>
              <a:gd name="connsiteY26" fmla="*/ 198160 h 232744"/>
              <a:gd name="connsiteX27" fmla="*/ 129484 w 155020"/>
              <a:gd name="connsiteY27" fmla="*/ 199518 h 232744"/>
              <a:gd name="connsiteX28" fmla="*/ 128949 w 155020"/>
              <a:gd name="connsiteY28" fmla="*/ 199787 h 232744"/>
              <a:gd name="connsiteX29" fmla="*/ 127988 w 155020"/>
              <a:gd name="connsiteY29" fmla="*/ 201212 h 232744"/>
              <a:gd name="connsiteX30" fmla="*/ 127338 w 155020"/>
              <a:gd name="connsiteY30" fmla="*/ 201533 h 232744"/>
              <a:gd name="connsiteX31" fmla="*/ 126398 w 155020"/>
              <a:gd name="connsiteY31" fmla="*/ 202905 h 232744"/>
              <a:gd name="connsiteX32" fmla="*/ 125539 w 155020"/>
              <a:gd name="connsiteY32" fmla="*/ 203323 h 232744"/>
              <a:gd name="connsiteX33" fmla="*/ 124767 w 155020"/>
              <a:gd name="connsiteY33" fmla="*/ 204433 h 232744"/>
              <a:gd name="connsiteX34" fmla="*/ 124274 w 155020"/>
              <a:gd name="connsiteY34" fmla="*/ 204669 h 232744"/>
              <a:gd name="connsiteX35" fmla="*/ 123289 w 155020"/>
              <a:gd name="connsiteY35" fmla="*/ 206063 h 232744"/>
              <a:gd name="connsiteX36" fmla="*/ 122611 w 155020"/>
              <a:gd name="connsiteY36" fmla="*/ 206380 h 232744"/>
              <a:gd name="connsiteX37" fmla="*/ 121698 w 155020"/>
              <a:gd name="connsiteY37" fmla="*/ 207653 h 232744"/>
              <a:gd name="connsiteX38" fmla="*/ 121197 w 155020"/>
              <a:gd name="connsiteY38" fmla="*/ 207883 h 232744"/>
              <a:gd name="connsiteX39" fmla="*/ 120131 w 155020"/>
              <a:gd name="connsiteY39" fmla="*/ 209347 h 232744"/>
              <a:gd name="connsiteX40" fmla="*/ 119639 w 155020"/>
              <a:gd name="connsiteY40" fmla="*/ 209568 h 232744"/>
              <a:gd name="connsiteX41" fmla="*/ 118628 w 155020"/>
              <a:gd name="connsiteY41" fmla="*/ 210937 h 232744"/>
              <a:gd name="connsiteX42" fmla="*/ 118046 w 155020"/>
              <a:gd name="connsiteY42" fmla="*/ 211194 h 232744"/>
              <a:gd name="connsiteX43" fmla="*/ 116998 w 155020"/>
              <a:gd name="connsiteY43" fmla="*/ 212592 h 232744"/>
              <a:gd name="connsiteX44" fmla="*/ 116536 w 155020"/>
              <a:gd name="connsiteY44" fmla="*/ 212792 h 232744"/>
              <a:gd name="connsiteX45" fmla="*/ 115495 w 155020"/>
              <a:gd name="connsiteY45" fmla="*/ 214158 h 232744"/>
              <a:gd name="connsiteX46" fmla="*/ 115161 w 155020"/>
              <a:gd name="connsiteY46" fmla="*/ 214299 h 232744"/>
              <a:gd name="connsiteX47" fmla="*/ 114000 w 155020"/>
              <a:gd name="connsiteY47" fmla="*/ 215804 h 232744"/>
              <a:gd name="connsiteX48" fmla="*/ 113478 w 155020"/>
              <a:gd name="connsiteY48" fmla="*/ 216019 h 232744"/>
              <a:gd name="connsiteX49" fmla="*/ 112370 w 155020"/>
              <a:gd name="connsiteY49" fmla="*/ 217434 h 232744"/>
              <a:gd name="connsiteX50" fmla="*/ 111971 w 155020"/>
              <a:gd name="connsiteY50" fmla="*/ 217596 h 232744"/>
              <a:gd name="connsiteX51" fmla="*/ 110803 w 155020"/>
              <a:gd name="connsiteY51" fmla="*/ 219064 h 232744"/>
              <a:gd name="connsiteX52" fmla="*/ 110448 w 155020"/>
              <a:gd name="connsiteY52" fmla="*/ 219205 h 232744"/>
              <a:gd name="connsiteX53" fmla="*/ 109277 w 155020"/>
              <a:gd name="connsiteY53" fmla="*/ 220655 h 232744"/>
              <a:gd name="connsiteX54" fmla="*/ 108999 w 155020"/>
              <a:gd name="connsiteY54" fmla="*/ 220763 h 232744"/>
              <a:gd name="connsiteX55" fmla="*/ 107734 w 155020"/>
              <a:gd name="connsiteY55" fmla="*/ 222309 h 232744"/>
              <a:gd name="connsiteX56" fmla="*/ 107484 w 155020"/>
              <a:gd name="connsiteY56" fmla="*/ 222403 h 232744"/>
              <a:gd name="connsiteX57" fmla="*/ 106208 w 155020"/>
              <a:gd name="connsiteY57" fmla="*/ 223939 h 232744"/>
              <a:gd name="connsiteX58" fmla="*/ 105878 w 155020"/>
              <a:gd name="connsiteY58" fmla="*/ 224062 h 232744"/>
              <a:gd name="connsiteX59" fmla="*/ 104640 w 155020"/>
              <a:gd name="connsiteY59" fmla="*/ 225529 h 232744"/>
              <a:gd name="connsiteX60" fmla="*/ 104426 w 155020"/>
              <a:gd name="connsiteY60" fmla="*/ 225607 h 232744"/>
              <a:gd name="connsiteX61" fmla="*/ 103098 w 155020"/>
              <a:gd name="connsiteY61" fmla="*/ 227159 h 232744"/>
              <a:gd name="connsiteX62" fmla="*/ 69913 w 155020"/>
              <a:gd name="connsiteY62" fmla="*/ 225855 h 232744"/>
              <a:gd name="connsiteX63" fmla="*/ 55726 w 155020"/>
              <a:gd name="connsiteY63" fmla="*/ 146715 h 232744"/>
              <a:gd name="connsiteX64" fmla="*/ 56750 w 155020"/>
              <a:gd name="connsiteY64" fmla="*/ 145843 h 232744"/>
              <a:gd name="connsiteX65" fmla="*/ 56808 w 155020"/>
              <a:gd name="connsiteY65" fmla="*/ 145442 h 232744"/>
              <a:gd name="connsiteX66" fmla="*/ 57847 w 155020"/>
              <a:gd name="connsiteY66" fmla="*/ 144544 h 232744"/>
              <a:gd name="connsiteX67" fmla="*/ 57890 w 155020"/>
              <a:gd name="connsiteY67" fmla="*/ 144234 h 232744"/>
              <a:gd name="connsiteX68" fmla="*/ 58851 w 155020"/>
              <a:gd name="connsiteY68" fmla="*/ 143390 h 232744"/>
              <a:gd name="connsiteX69" fmla="*/ 58907 w 155020"/>
              <a:gd name="connsiteY69" fmla="*/ 142961 h 232744"/>
              <a:gd name="connsiteX70" fmla="*/ 59946 w 155020"/>
              <a:gd name="connsiteY70" fmla="*/ 142035 h 232744"/>
              <a:gd name="connsiteX71" fmla="*/ 59989 w 155020"/>
              <a:gd name="connsiteY71" fmla="*/ 141690 h 232744"/>
              <a:gd name="connsiteX72" fmla="*/ 60969 w 155020"/>
              <a:gd name="connsiteY72" fmla="*/ 140805 h 232744"/>
              <a:gd name="connsiteX73" fmla="*/ 61007 w 155020"/>
              <a:gd name="connsiteY73" fmla="*/ 140480 h 232744"/>
              <a:gd name="connsiteX74" fmla="*/ 62053 w 155020"/>
              <a:gd name="connsiteY74" fmla="*/ 139522 h 232744"/>
              <a:gd name="connsiteX75" fmla="*/ 62088 w 155020"/>
              <a:gd name="connsiteY75" fmla="*/ 139208 h 232744"/>
              <a:gd name="connsiteX76" fmla="*/ 63209 w 155020"/>
              <a:gd name="connsiteY76" fmla="*/ 138163 h 232744"/>
              <a:gd name="connsiteX77" fmla="*/ 63233 w 155020"/>
              <a:gd name="connsiteY77" fmla="*/ 137936 h 232744"/>
              <a:gd name="connsiteX78" fmla="*/ 64154 w 155020"/>
              <a:gd name="connsiteY78" fmla="*/ 137066 h 232744"/>
              <a:gd name="connsiteX79" fmla="*/ 64187 w 155020"/>
              <a:gd name="connsiteY79" fmla="*/ 136727 h 232744"/>
              <a:gd name="connsiteX80" fmla="*/ 65183 w 155020"/>
              <a:gd name="connsiteY80" fmla="*/ 135773 h 232744"/>
              <a:gd name="connsiteX81" fmla="*/ 65206 w 155020"/>
              <a:gd name="connsiteY81" fmla="*/ 135519 h 232744"/>
              <a:gd name="connsiteX82" fmla="*/ 66335 w 155020"/>
              <a:gd name="connsiteY82" fmla="*/ 134422 h 232744"/>
              <a:gd name="connsiteX83" fmla="*/ 66350 w 155020"/>
              <a:gd name="connsiteY83" fmla="*/ 134246 h 232744"/>
              <a:gd name="connsiteX84" fmla="*/ 67351 w 155020"/>
              <a:gd name="connsiteY84" fmla="*/ 133258 h 232744"/>
              <a:gd name="connsiteX85" fmla="*/ 67368 w 155020"/>
              <a:gd name="connsiteY85" fmla="*/ 133037 h 232744"/>
              <a:gd name="connsiteX86" fmla="*/ 68431 w 155020"/>
              <a:gd name="connsiteY86" fmla="*/ 131974 h 232744"/>
              <a:gd name="connsiteX87" fmla="*/ 68450 w 155020"/>
              <a:gd name="connsiteY87" fmla="*/ 131702 h 232744"/>
              <a:gd name="connsiteX88" fmla="*/ 69523 w 155020"/>
              <a:gd name="connsiteY88" fmla="*/ 130612 h 232744"/>
              <a:gd name="connsiteX89" fmla="*/ 69531 w 155020"/>
              <a:gd name="connsiteY89" fmla="*/ 130493 h 232744"/>
              <a:gd name="connsiteX90" fmla="*/ 70535 w 155020"/>
              <a:gd name="connsiteY90" fmla="*/ 129457 h 232744"/>
              <a:gd name="connsiteX91" fmla="*/ 70549 w 155020"/>
              <a:gd name="connsiteY91" fmla="*/ 129221 h 232744"/>
              <a:gd name="connsiteX92" fmla="*/ 72769 w 155020"/>
              <a:gd name="connsiteY92" fmla="*/ 126901 h 232744"/>
              <a:gd name="connsiteX93" fmla="*/ 72776 w 155020"/>
              <a:gd name="connsiteY93" fmla="*/ 126739 h 232744"/>
              <a:gd name="connsiteX94" fmla="*/ 73719 w 155020"/>
              <a:gd name="connsiteY94" fmla="*/ 125725 h 232744"/>
              <a:gd name="connsiteX95" fmla="*/ 73731 w 155020"/>
              <a:gd name="connsiteY95" fmla="*/ 125403 h 232744"/>
              <a:gd name="connsiteX96" fmla="*/ 74743 w 155020"/>
              <a:gd name="connsiteY96" fmla="*/ 124298 h 232744"/>
              <a:gd name="connsiteX97" fmla="*/ 74748 w 155020"/>
              <a:gd name="connsiteY97" fmla="*/ 124131 h 232744"/>
              <a:gd name="connsiteX98" fmla="*/ 75829 w 155020"/>
              <a:gd name="connsiteY98" fmla="*/ 122934 h 232744"/>
              <a:gd name="connsiteX99" fmla="*/ 75829 w 155020"/>
              <a:gd name="connsiteY99" fmla="*/ 122922 h 232744"/>
              <a:gd name="connsiteX100" fmla="*/ 76846 w 155020"/>
              <a:gd name="connsiteY100" fmla="*/ 121779 h 232744"/>
              <a:gd name="connsiteX101" fmla="*/ 76848 w 155020"/>
              <a:gd name="connsiteY101" fmla="*/ 121649 h 232744"/>
              <a:gd name="connsiteX102" fmla="*/ 83489 w 155020"/>
              <a:gd name="connsiteY102" fmla="*/ 114070 h 232744"/>
              <a:gd name="connsiteX103" fmla="*/ 94379 w 155020"/>
              <a:gd name="connsiteY103" fmla="*/ 101470 h 232744"/>
              <a:gd name="connsiteX104" fmla="*/ 93889 w 155020"/>
              <a:gd name="connsiteY104" fmla="*/ 91685 h 232744"/>
              <a:gd name="connsiteX105" fmla="*/ 86517 w 155020"/>
              <a:gd name="connsiteY105" fmla="*/ 77689 h 232744"/>
              <a:gd name="connsiteX106" fmla="*/ 50573 w 155020"/>
              <a:gd name="connsiteY106" fmla="*/ 65538 h 232744"/>
              <a:gd name="connsiteX107" fmla="*/ 30656 w 155020"/>
              <a:gd name="connsiteY107" fmla="*/ 72812 h 232744"/>
              <a:gd name="connsiteX108" fmla="*/ 25167 w 155020"/>
              <a:gd name="connsiteY108" fmla="*/ 78006 h 232744"/>
              <a:gd name="connsiteX109" fmla="*/ 23801 w 155020"/>
              <a:gd name="connsiteY109" fmla="*/ 80699 h 232744"/>
              <a:gd name="connsiteX110" fmla="*/ 20069 w 155020"/>
              <a:gd name="connsiteY110" fmla="*/ 86733 h 232744"/>
              <a:gd name="connsiteX111" fmla="*/ 19923 w 155020"/>
              <a:gd name="connsiteY111" fmla="*/ 86475 h 232744"/>
              <a:gd name="connsiteX112" fmla="*/ 19244 w 155020"/>
              <a:gd name="connsiteY112" fmla="*/ 87560 h 232744"/>
              <a:gd name="connsiteX113" fmla="*/ 19133 w 155020"/>
              <a:gd name="connsiteY113" fmla="*/ 87361 h 232744"/>
              <a:gd name="connsiteX114" fmla="*/ 18446 w 155020"/>
              <a:gd name="connsiteY114" fmla="*/ 88441 h 232744"/>
              <a:gd name="connsiteX115" fmla="*/ 18446 w 155020"/>
              <a:gd name="connsiteY115" fmla="*/ 88505 h 232744"/>
              <a:gd name="connsiteX116" fmla="*/ 18253 w 155020"/>
              <a:gd name="connsiteY116" fmla="*/ 88154 h 232744"/>
              <a:gd name="connsiteX117" fmla="*/ 17619 w 155020"/>
              <a:gd name="connsiteY117" fmla="*/ 89141 h 232744"/>
              <a:gd name="connsiteX118" fmla="*/ 17619 w 155020"/>
              <a:gd name="connsiteY118" fmla="*/ 89332 h 232744"/>
              <a:gd name="connsiteX119" fmla="*/ 17472 w 155020"/>
              <a:gd name="connsiteY119" fmla="*/ 89061 h 232744"/>
              <a:gd name="connsiteX120" fmla="*/ 16809 w 155020"/>
              <a:gd name="connsiteY120" fmla="*/ 90071 h 232744"/>
              <a:gd name="connsiteX121" fmla="*/ 16760 w 155020"/>
              <a:gd name="connsiteY121" fmla="*/ 89979 h 232744"/>
              <a:gd name="connsiteX122" fmla="*/ 16093 w 155020"/>
              <a:gd name="connsiteY122" fmla="*/ 90986 h 232744"/>
              <a:gd name="connsiteX123" fmla="*/ 16029 w 155020"/>
              <a:gd name="connsiteY123" fmla="*/ 90986 h 232744"/>
              <a:gd name="connsiteX124" fmla="*/ 15949 w 155020"/>
              <a:gd name="connsiteY124" fmla="*/ 90832 h 232744"/>
              <a:gd name="connsiteX125" fmla="*/ 15202 w 155020"/>
              <a:gd name="connsiteY125" fmla="*/ 91940 h 232744"/>
              <a:gd name="connsiteX126" fmla="*/ 15202 w 155020"/>
              <a:gd name="connsiteY126" fmla="*/ 91876 h 232744"/>
              <a:gd name="connsiteX127" fmla="*/ 15087 w 155020"/>
              <a:gd name="connsiteY127" fmla="*/ 91652 h 232744"/>
              <a:gd name="connsiteX128" fmla="*/ 14374 w 155020"/>
              <a:gd name="connsiteY128" fmla="*/ 92704 h 232744"/>
              <a:gd name="connsiteX129" fmla="*/ 14268 w 155020"/>
              <a:gd name="connsiteY129" fmla="*/ 92495 h 232744"/>
              <a:gd name="connsiteX130" fmla="*/ 13547 w 155020"/>
              <a:gd name="connsiteY130" fmla="*/ 93531 h 232744"/>
              <a:gd name="connsiteX131" fmla="*/ 13470 w 155020"/>
              <a:gd name="connsiteY131" fmla="*/ 93377 h 232744"/>
              <a:gd name="connsiteX132" fmla="*/ 12785 w 155020"/>
              <a:gd name="connsiteY132" fmla="*/ 94358 h 232744"/>
              <a:gd name="connsiteX133" fmla="*/ 12721 w 155020"/>
              <a:gd name="connsiteY133" fmla="*/ 94358 h 232744"/>
              <a:gd name="connsiteX134" fmla="*/ 12617 w 155020"/>
              <a:gd name="connsiteY134" fmla="*/ 94147 h 232744"/>
              <a:gd name="connsiteX135" fmla="*/ 11887 w 155020"/>
              <a:gd name="connsiteY135" fmla="*/ 95169 h 232744"/>
              <a:gd name="connsiteX136" fmla="*/ 11841 w 155020"/>
              <a:gd name="connsiteY136" fmla="*/ 95074 h 232744"/>
              <a:gd name="connsiteX137" fmla="*/ 11066 w 155020"/>
              <a:gd name="connsiteY137" fmla="*/ 96139 h 232744"/>
              <a:gd name="connsiteX138" fmla="*/ 11066 w 155020"/>
              <a:gd name="connsiteY138" fmla="*/ 96075 h 232744"/>
              <a:gd name="connsiteX139" fmla="*/ 11016 w 155020"/>
              <a:gd name="connsiteY139" fmla="*/ 95970 h 232744"/>
              <a:gd name="connsiteX140" fmla="*/ 10240 w 155020"/>
              <a:gd name="connsiteY140" fmla="*/ 97030 h 232744"/>
              <a:gd name="connsiteX141" fmla="*/ 10240 w 155020"/>
              <a:gd name="connsiteY141" fmla="*/ 96903 h 232744"/>
              <a:gd name="connsiteX142" fmla="*/ 10142 w 155020"/>
              <a:gd name="connsiteY142" fmla="*/ 96694 h 232744"/>
              <a:gd name="connsiteX143" fmla="*/ 9412 w 155020"/>
              <a:gd name="connsiteY143" fmla="*/ 97666 h 232744"/>
              <a:gd name="connsiteX144" fmla="*/ 9412 w 155020"/>
              <a:gd name="connsiteY144" fmla="*/ 97730 h 232744"/>
              <a:gd name="connsiteX145" fmla="*/ 9383 w 155020"/>
              <a:gd name="connsiteY145" fmla="*/ 97667 h 232744"/>
              <a:gd name="connsiteX146" fmla="*/ 8713 w 155020"/>
              <a:gd name="connsiteY146" fmla="*/ 98556 h 232744"/>
              <a:gd name="connsiteX147" fmla="*/ 8586 w 155020"/>
              <a:gd name="connsiteY147" fmla="*/ 98556 h 232744"/>
              <a:gd name="connsiteX148" fmla="*/ 8539 w 155020"/>
              <a:gd name="connsiteY148" fmla="*/ 98452 h 232744"/>
              <a:gd name="connsiteX149" fmla="*/ 7822 w 155020"/>
              <a:gd name="connsiteY149" fmla="*/ 99383 h 232744"/>
              <a:gd name="connsiteX150" fmla="*/ 7759 w 155020"/>
              <a:gd name="connsiteY150" fmla="*/ 99447 h 232744"/>
              <a:gd name="connsiteX151" fmla="*/ 7693 w 155020"/>
              <a:gd name="connsiteY151" fmla="*/ 99296 h 232744"/>
              <a:gd name="connsiteX152" fmla="*/ 6932 w 155020"/>
              <a:gd name="connsiteY152" fmla="*/ 100274 h 232744"/>
              <a:gd name="connsiteX153" fmla="*/ 6892 w 155020"/>
              <a:gd name="connsiteY153" fmla="*/ 100182 h 232744"/>
              <a:gd name="connsiteX154" fmla="*/ 6168 w 155020"/>
              <a:gd name="connsiteY154" fmla="*/ 101101 h 232744"/>
              <a:gd name="connsiteX155" fmla="*/ 6104 w 155020"/>
              <a:gd name="connsiteY155" fmla="*/ 101101 h 232744"/>
              <a:gd name="connsiteX156" fmla="*/ 6070 w 155020"/>
              <a:gd name="connsiteY156" fmla="*/ 101021 h 232744"/>
              <a:gd name="connsiteX157" fmla="*/ 5341 w 155020"/>
              <a:gd name="connsiteY157" fmla="*/ 101928 h 232744"/>
              <a:gd name="connsiteX158" fmla="*/ 5324 w 155020"/>
              <a:gd name="connsiteY158" fmla="*/ 101887 h 232744"/>
              <a:gd name="connsiteX159" fmla="*/ 4515 w 155020"/>
              <a:gd name="connsiteY159" fmla="*/ 102883 h 232744"/>
              <a:gd name="connsiteX160" fmla="*/ 4515 w 155020"/>
              <a:gd name="connsiteY160" fmla="*/ 102755 h 232744"/>
              <a:gd name="connsiteX161" fmla="*/ 4470 w 155020"/>
              <a:gd name="connsiteY161" fmla="*/ 102645 h 232744"/>
              <a:gd name="connsiteX162" fmla="*/ 3687 w 155020"/>
              <a:gd name="connsiteY162" fmla="*/ 103582 h 232744"/>
              <a:gd name="connsiteX163" fmla="*/ 3687 w 155020"/>
              <a:gd name="connsiteY163" fmla="*/ 103645 h 232744"/>
              <a:gd name="connsiteX164" fmla="*/ 3643 w 155020"/>
              <a:gd name="connsiteY164" fmla="*/ 103537 h 232744"/>
              <a:gd name="connsiteX165" fmla="*/ 2860 w 155020"/>
              <a:gd name="connsiteY165" fmla="*/ 104472 h 232744"/>
              <a:gd name="connsiteX166" fmla="*/ 1015 w 155020"/>
              <a:gd name="connsiteY166" fmla="*/ 82182 h 232744"/>
              <a:gd name="connsiteX167" fmla="*/ 12051 w 155020"/>
              <a:gd name="connsiteY167" fmla="*/ 57902 h 232744"/>
              <a:gd name="connsiteX168" fmla="*/ 13133 w 155020"/>
              <a:gd name="connsiteY168" fmla="*/ 52570 h 232744"/>
              <a:gd name="connsiteX169" fmla="*/ 20490 w 155020"/>
              <a:gd name="connsiteY169" fmla="*/ 38368 h 232744"/>
              <a:gd name="connsiteX170" fmla="*/ 22482 w 155020"/>
              <a:gd name="connsiteY170" fmla="*/ 34380 h 232744"/>
              <a:gd name="connsiteX171" fmla="*/ 24802 w 155020"/>
              <a:gd name="connsiteY171" fmla="*/ 29402 h 232744"/>
              <a:gd name="connsiteX172" fmla="*/ 26399 w 155020"/>
              <a:gd name="connsiteY172" fmla="*/ 25841 h 232744"/>
              <a:gd name="connsiteX173" fmla="*/ 26480 w 155020"/>
              <a:gd name="connsiteY173" fmla="*/ 25771 h 232744"/>
              <a:gd name="connsiteX174" fmla="*/ 26843 w 155020"/>
              <a:gd name="connsiteY174" fmla="*/ 24950 h 232744"/>
              <a:gd name="connsiteX175" fmla="*/ 73451 w 155020"/>
              <a:gd name="connsiteY175" fmla="*/ 147 h 23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55020" h="232744">
                <a:moveTo>
                  <a:pt x="11887" y="95169"/>
                </a:moveTo>
                <a:lnTo>
                  <a:pt x="11894" y="95184"/>
                </a:lnTo>
                <a:lnTo>
                  <a:pt x="11830" y="95248"/>
                </a:lnTo>
                <a:close/>
                <a:moveTo>
                  <a:pt x="16809" y="90071"/>
                </a:moveTo>
                <a:lnTo>
                  <a:pt x="16856" y="90159"/>
                </a:lnTo>
                <a:lnTo>
                  <a:pt x="16793" y="90095"/>
                </a:lnTo>
                <a:close/>
                <a:moveTo>
                  <a:pt x="19244" y="87560"/>
                </a:moveTo>
                <a:lnTo>
                  <a:pt x="19274" y="87614"/>
                </a:lnTo>
                <a:lnTo>
                  <a:pt x="19210" y="87614"/>
                </a:lnTo>
                <a:close/>
                <a:moveTo>
                  <a:pt x="20069" y="86733"/>
                </a:moveTo>
                <a:lnTo>
                  <a:pt x="20100" y="86787"/>
                </a:lnTo>
                <a:lnTo>
                  <a:pt x="20036" y="86787"/>
                </a:lnTo>
                <a:close/>
                <a:moveTo>
                  <a:pt x="73451" y="147"/>
                </a:moveTo>
                <a:cubicBezTo>
                  <a:pt x="92052" y="-1022"/>
                  <a:pt x="111742" y="4784"/>
                  <a:pt x="126596" y="17189"/>
                </a:cubicBezTo>
                <a:cubicBezTo>
                  <a:pt x="157324" y="42890"/>
                  <a:pt x="165403" y="95184"/>
                  <a:pt x="139574" y="134436"/>
                </a:cubicBezTo>
                <a:cubicBezTo>
                  <a:pt x="139065" y="135900"/>
                  <a:pt x="133594" y="152886"/>
                  <a:pt x="143200" y="167009"/>
                </a:cubicBezTo>
                <a:lnTo>
                  <a:pt x="142223" y="175119"/>
                </a:lnTo>
                <a:lnTo>
                  <a:pt x="142617" y="181149"/>
                </a:lnTo>
                <a:lnTo>
                  <a:pt x="141235" y="183328"/>
                </a:lnTo>
                <a:lnTo>
                  <a:pt x="140846" y="186554"/>
                </a:lnTo>
                <a:lnTo>
                  <a:pt x="137771" y="188788"/>
                </a:lnTo>
                <a:lnTo>
                  <a:pt x="134056" y="194643"/>
                </a:lnTo>
                <a:lnTo>
                  <a:pt x="133369" y="195009"/>
                </a:lnTo>
                <a:lnTo>
                  <a:pt x="132553" y="196274"/>
                </a:lnTo>
                <a:lnTo>
                  <a:pt x="131719" y="196709"/>
                </a:lnTo>
                <a:lnTo>
                  <a:pt x="130962" y="197864"/>
                </a:lnTo>
                <a:lnTo>
                  <a:pt x="130386" y="198160"/>
                </a:lnTo>
                <a:lnTo>
                  <a:pt x="129484" y="199518"/>
                </a:lnTo>
                <a:lnTo>
                  <a:pt x="128949" y="199787"/>
                </a:lnTo>
                <a:lnTo>
                  <a:pt x="127988" y="201212"/>
                </a:lnTo>
                <a:lnTo>
                  <a:pt x="127338" y="201533"/>
                </a:lnTo>
                <a:lnTo>
                  <a:pt x="126398" y="202905"/>
                </a:lnTo>
                <a:lnTo>
                  <a:pt x="125539" y="203323"/>
                </a:lnTo>
                <a:lnTo>
                  <a:pt x="124767" y="204433"/>
                </a:lnTo>
                <a:lnTo>
                  <a:pt x="124274" y="204669"/>
                </a:lnTo>
                <a:lnTo>
                  <a:pt x="123289" y="206063"/>
                </a:lnTo>
                <a:lnTo>
                  <a:pt x="122611" y="206380"/>
                </a:lnTo>
                <a:lnTo>
                  <a:pt x="121698" y="207653"/>
                </a:lnTo>
                <a:lnTo>
                  <a:pt x="121197" y="207883"/>
                </a:lnTo>
                <a:lnTo>
                  <a:pt x="120131" y="209347"/>
                </a:lnTo>
                <a:lnTo>
                  <a:pt x="119639" y="209568"/>
                </a:lnTo>
                <a:lnTo>
                  <a:pt x="118628" y="210937"/>
                </a:lnTo>
                <a:lnTo>
                  <a:pt x="118046" y="211194"/>
                </a:lnTo>
                <a:lnTo>
                  <a:pt x="116998" y="212592"/>
                </a:lnTo>
                <a:lnTo>
                  <a:pt x="116536" y="212792"/>
                </a:lnTo>
                <a:lnTo>
                  <a:pt x="115495" y="214158"/>
                </a:lnTo>
                <a:lnTo>
                  <a:pt x="115161" y="214299"/>
                </a:lnTo>
                <a:lnTo>
                  <a:pt x="114000" y="215804"/>
                </a:lnTo>
                <a:lnTo>
                  <a:pt x="113478" y="216019"/>
                </a:lnTo>
                <a:lnTo>
                  <a:pt x="112370" y="217434"/>
                </a:lnTo>
                <a:lnTo>
                  <a:pt x="111971" y="217596"/>
                </a:lnTo>
                <a:lnTo>
                  <a:pt x="110803" y="219064"/>
                </a:lnTo>
                <a:lnTo>
                  <a:pt x="110448" y="219205"/>
                </a:lnTo>
                <a:lnTo>
                  <a:pt x="109277" y="220655"/>
                </a:lnTo>
                <a:lnTo>
                  <a:pt x="108999" y="220763"/>
                </a:lnTo>
                <a:lnTo>
                  <a:pt x="107734" y="222309"/>
                </a:lnTo>
                <a:lnTo>
                  <a:pt x="107484" y="222403"/>
                </a:lnTo>
                <a:lnTo>
                  <a:pt x="106208" y="223939"/>
                </a:lnTo>
                <a:lnTo>
                  <a:pt x="105878" y="224062"/>
                </a:lnTo>
                <a:lnTo>
                  <a:pt x="104640" y="225529"/>
                </a:lnTo>
                <a:lnTo>
                  <a:pt x="104426" y="225607"/>
                </a:lnTo>
                <a:lnTo>
                  <a:pt x="103098" y="227159"/>
                </a:lnTo>
                <a:cubicBezTo>
                  <a:pt x="93961" y="233696"/>
                  <a:pt x="81142" y="235939"/>
                  <a:pt x="69913" y="225855"/>
                </a:cubicBezTo>
                <a:cubicBezTo>
                  <a:pt x="47011" y="205179"/>
                  <a:pt x="43703" y="167200"/>
                  <a:pt x="55726" y="146715"/>
                </a:cubicBezTo>
                <a:lnTo>
                  <a:pt x="56750" y="145843"/>
                </a:lnTo>
                <a:lnTo>
                  <a:pt x="56808" y="145442"/>
                </a:lnTo>
                <a:lnTo>
                  <a:pt x="57847" y="144544"/>
                </a:lnTo>
                <a:lnTo>
                  <a:pt x="57890" y="144234"/>
                </a:lnTo>
                <a:lnTo>
                  <a:pt x="58851" y="143390"/>
                </a:lnTo>
                <a:lnTo>
                  <a:pt x="58907" y="142961"/>
                </a:lnTo>
                <a:lnTo>
                  <a:pt x="59946" y="142035"/>
                </a:lnTo>
                <a:lnTo>
                  <a:pt x="59989" y="141690"/>
                </a:lnTo>
                <a:lnTo>
                  <a:pt x="60969" y="140805"/>
                </a:lnTo>
                <a:lnTo>
                  <a:pt x="61007" y="140480"/>
                </a:lnTo>
                <a:lnTo>
                  <a:pt x="62053" y="139522"/>
                </a:lnTo>
                <a:lnTo>
                  <a:pt x="62088" y="139208"/>
                </a:lnTo>
                <a:lnTo>
                  <a:pt x="63209" y="138163"/>
                </a:lnTo>
                <a:lnTo>
                  <a:pt x="63233" y="137936"/>
                </a:lnTo>
                <a:lnTo>
                  <a:pt x="64154" y="137066"/>
                </a:lnTo>
                <a:lnTo>
                  <a:pt x="64187" y="136727"/>
                </a:lnTo>
                <a:lnTo>
                  <a:pt x="65183" y="135773"/>
                </a:lnTo>
                <a:lnTo>
                  <a:pt x="65206" y="135519"/>
                </a:lnTo>
                <a:lnTo>
                  <a:pt x="66335" y="134422"/>
                </a:lnTo>
                <a:lnTo>
                  <a:pt x="66350" y="134246"/>
                </a:lnTo>
                <a:lnTo>
                  <a:pt x="67351" y="133258"/>
                </a:lnTo>
                <a:lnTo>
                  <a:pt x="67368" y="133037"/>
                </a:lnTo>
                <a:lnTo>
                  <a:pt x="68431" y="131974"/>
                </a:lnTo>
                <a:lnTo>
                  <a:pt x="68450" y="131702"/>
                </a:lnTo>
                <a:lnTo>
                  <a:pt x="69523" y="130612"/>
                </a:lnTo>
                <a:lnTo>
                  <a:pt x="69531" y="130493"/>
                </a:lnTo>
                <a:lnTo>
                  <a:pt x="70535" y="129457"/>
                </a:lnTo>
                <a:lnTo>
                  <a:pt x="70549" y="129221"/>
                </a:lnTo>
                <a:lnTo>
                  <a:pt x="72769" y="126901"/>
                </a:lnTo>
                <a:lnTo>
                  <a:pt x="72776" y="126739"/>
                </a:lnTo>
                <a:lnTo>
                  <a:pt x="73719" y="125725"/>
                </a:lnTo>
                <a:lnTo>
                  <a:pt x="73731" y="125403"/>
                </a:lnTo>
                <a:lnTo>
                  <a:pt x="74743" y="124298"/>
                </a:lnTo>
                <a:lnTo>
                  <a:pt x="74748" y="124131"/>
                </a:lnTo>
                <a:lnTo>
                  <a:pt x="75829" y="122934"/>
                </a:lnTo>
                <a:lnTo>
                  <a:pt x="75829" y="122922"/>
                </a:lnTo>
                <a:lnTo>
                  <a:pt x="76846" y="121779"/>
                </a:lnTo>
                <a:lnTo>
                  <a:pt x="76848" y="121649"/>
                </a:lnTo>
                <a:lnTo>
                  <a:pt x="83489" y="114070"/>
                </a:lnTo>
                <a:lnTo>
                  <a:pt x="94379" y="101470"/>
                </a:lnTo>
                <a:lnTo>
                  <a:pt x="93889" y="91685"/>
                </a:lnTo>
                <a:cubicBezTo>
                  <a:pt x="92323" y="86357"/>
                  <a:pt x="89667" y="81475"/>
                  <a:pt x="86517" y="77689"/>
                </a:cubicBezTo>
                <a:cubicBezTo>
                  <a:pt x="74621" y="63312"/>
                  <a:pt x="55790" y="65093"/>
                  <a:pt x="50573" y="65538"/>
                </a:cubicBezTo>
                <a:cubicBezTo>
                  <a:pt x="42907" y="66190"/>
                  <a:pt x="36303" y="68990"/>
                  <a:pt x="30656" y="72812"/>
                </a:cubicBezTo>
                <a:lnTo>
                  <a:pt x="25167" y="78006"/>
                </a:lnTo>
                <a:lnTo>
                  <a:pt x="23801" y="80699"/>
                </a:lnTo>
                <a:lnTo>
                  <a:pt x="20069" y="86733"/>
                </a:lnTo>
                <a:lnTo>
                  <a:pt x="19923" y="86475"/>
                </a:lnTo>
                <a:lnTo>
                  <a:pt x="19244" y="87560"/>
                </a:lnTo>
                <a:lnTo>
                  <a:pt x="19133" y="87361"/>
                </a:lnTo>
                <a:lnTo>
                  <a:pt x="18446" y="88441"/>
                </a:lnTo>
                <a:lnTo>
                  <a:pt x="18446" y="88505"/>
                </a:lnTo>
                <a:lnTo>
                  <a:pt x="18253" y="88154"/>
                </a:lnTo>
                <a:lnTo>
                  <a:pt x="17619" y="89141"/>
                </a:lnTo>
                <a:lnTo>
                  <a:pt x="17619" y="89332"/>
                </a:lnTo>
                <a:lnTo>
                  <a:pt x="17472" y="89061"/>
                </a:lnTo>
                <a:lnTo>
                  <a:pt x="16809" y="90071"/>
                </a:lnTo>
                <a:lnTo>
                  <a:pt x="16760" y="89979"/>
                </a:lnTo>
                <a:lnTo>
                  <a:pt x="16093" y="90986"/>
                </a:lnTo>
                <a:lnTo>
                  <a:pt x="16029" y="90986"/>
                </a:lnTo>
                <a:lnTo>
                  <a:pt x="15949" y="90832"/>
                </a:lnTo>
                <a:lnTo>
                  <a:pt x="15202" y="91940"/>
                </a:lnTo>
                <a:lnTo>
                  <a:pt x="15202" y="91876"/>
                </a:lnTo>
                <a:lnTo>
                  <a:pt x="15087" y="91652"/>
                </a:lnTo>
                <a:lnTo>
                  <a:pt x="14374" y="92704"/>
                </a:lnTo>
                <a:lnTo>
                  <a:pt x="14268" y="92495"/>
                </a:lnTo>
                <a:lnTo>
                  <a:pt x="13547" y="93531"/>
                </a:lnTo>
                <a:lnTo>
                  <a:pt x="13470" y="93377"/>
                </a:lnTo>
                <a:lnTo>
                  <a:pt x="12785" y="94358"/>
                </a:lnTo>
                <a:lnTo>
                  <a:pt x="12721" y="94358"/>
                </a:lnTo>
                <a:lnTo>
                  <a:pt x="12617" y="94147"/>
                </a:lnTo>
                <a:lnTo>
                  <a:pt x="11887" y="95169"/>
                </a:lnTo>
                <a:lnTo>
                  <a:pt x="11841" y="95074"/>
                </a:lnTo>
                <a:lnTo>
                  <a:pt x="11066" y="96139"/>
                </a:lnTo>
                <a:lnTo>
                  <a:pt x="11066" y="96075"/>
                </a:lnTo>
                <a:lnTo>
                  <a:pt x="11016" y="95970"/>
                </a:lnTo>
                <a:lnTo>
                  <a:pt x="10240" y="97030"/>
                </a:lnTo>
                <a:lnTo>
                  <a:pt x="10240" y="96903"/>
                </a:lnTo>
                <a:lnTo>
                  <a:pt x="10142" y="96694"/>
                </a:lnTo>
                <a:lnTo>
                  <a:pt x="9412" y="97666"/>
                </a:lnTo>
                <a:lnTo>
                  <a:pt x="9412" y="97730"/>
                </a:lnTo>
                <a:lnTo>
                  <a:pt x="9383" y="97667"/>
                </a:lnTo>
                <a:lnTo>
                  <a:pt x="8713" y="98556"/>
                </a:lnTo>
                <a:lnTo>
                  <a:pt x="8586" y="98556"/>
                </a:lnTo>
                <a:lnTo>
                  <a:pt x="8539" y="98452"/>
                </a:lnTo>
                <a:lnTo>
                  <a:pt x="7822" y="99383"/>
                </a:lnTo>
                <a:lnTo>
                  <a:pt x="7759" y="99447"/>
                </a:lnTo>
                <a:lnTo>
                  <a:pt x="7693" y="99296"/>
                </a:lnTo>
                <a:lnTo>
                  <a:pt x="6932" y="100274"/>
                </a:lnTo>
                <a:lnTo>
                  <a:pt x="6892" y="100182"/>
                </a:lnTo>
                <a:lnTo>
                  <a:pt x="6168" y="101101"/>
                </a:lnTo>
                <a:lnTo>
                  <a:pt x="6104" y="101101"/>
                </a:lnTo>
                <a:lnTo>
                  <a:pt x="6070" y="101021"/>
                </a:lnTo>
                <a:lnTo>
                  <a:pt x="5341" y="101928"/>
                </a:lnTo>
                <a:lnTo>
                  <a:pt x="5324" y="101887"/>
                </a:lnTo>
                <a:lnTo>
                  <a:pt x="4515" y="102883"/>
                </a:lnTo>
                <a:lnTo>
                  <a:pt x="4515" y="102755"/>
                </a:lnTo>
                <a:lnTo>
                  <a:pt x="4470" y="102645"/>
                </a:lnTo>
                <a:lnTo>
                  <a:pt x="3687" y="103582"/>
                </a:lnTo>
                <a:lnTo>
                  <a:pt x="3687" y="103645"/>
                </a:lnTo>
                <a:lnTo>
                  <a:pt x="3643" y="103537"/>
                </a:lnTo>
                <a:lnTo>
                  <a:pt x="2860" y="104472"/>
                </a:lnTo>
                <a:cubicBezTo>
                  <a:pt x="156" y="103932"/>
                  <a:pt x="-989" y="94325"/>
                  <a:pt x="1015" y="82182"/>
                </a:cubicBezTo>
                <a:lnTo>
                  <a:pt x="12051" y="57902"/>
                </a:lnTo>
                <a:lnTo>
                  <a:pt x="13133" y="52570"/>
                </a:lnTo>
                <a:lnTo>
                  <a:pt x="20490" y="38368"/>
                </a:lnTo>
                <a:lnTo>
                  <a:pt x="22482" y="34380"/>
                </a:lnTo>
                <a:lnTo>
                  <a:pt x="24802" y="29402"/>
                </a:lnTo>
                <a:lnTo>
                  <a:pt x="26399" y="25841"/>
                </a:lnTo>
                <a:lnTo>
                  <a:pt x="26480" y="25771"/>
                </a:lnTo>
                <a:lnTo>
                  <a:pt x="26843" y="24950"/>
                </a:lnTo>
                <a:cubicBezTo>
                  <a:pt x="37340" y="9459"/>
                  <a:pt x="54851" y="1316"/>
                  <a:pt x="73451" y="147"/>
                </a:cubicBezTo>
                <a:close/>
              </a:path>
            </a:pathLst>
          </a:custGeom>
          <a:solidFill>
            <a:srgbClr val="FD8666">
              <a:alpha val="40000"/>
            </a:srgbClr>
          </a:solidFill>
          <a:ln w="635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1" name="任意多边形: 形状 60"/>
          <p:cNvSpPr/>
          <p:nvPr>
            <p:custDataLst>
              <p:tags r:id="rId16"/>
            </p:custDataLst>
          </p:nvPr>
        </p:nvSpPr>
        <p:spPr>
          <a:xfrm rot="3600" flipH="1">
            <a:off x="8896100" y="2191491"/>
            <a:ext cx="70730" cy="127770"/>
          </a:xfrm>
          <a:custGeom>
            <a:avLst/>
            <a:gdLst>
              <a:gd name="connsiteX0" fmla="*/ 94663 w 94663"/>
              <a:gd name="connsiteY0" fmla="*/ 85502 h 171004"/>
              <a:gd name="connsiteX1" fmla="*/ 47332 w 94663"/>
              <a:gd name="connsiteY1" fmla="*/ 171005 h 171004"/>
              <a:gd name="connsiteX2" fmla="*/ 0 w 94663"/>
              <a:gd name="connsiteY2" fmla="*/ 85502 h 171004"/>
              <a:gd name="connsiteX3" fmla="*/ 47332 w 94663"/>
              <a:gd name="connsiteY3" fmla="*/ 0 h 171004"/>
              <a:gd name="connsiteX4" fmla="*/ 94663 w 94663"/>
              <a:gd name="connsiteY4" fmla="*/ 85502 h 171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663" h="171004">
                <a:moveTo>
                  <a:pt x="94663" y="85502"/>
                </a:moveTo>
                <a:cubicBezTo>
                  <a:pt x="94663" y="132724"/>
                  <a:pt x="73472" y="171005"/>
                  <a:pt x="47332" y="171005"/>
                </a:cubicBezTo>
                <a:cubicBezTo>
                  <a:pt x="21191" y="171005"/>
                  <a:pt x="0" y="132724"/>
                  <a:pt x="0" y="85502"/>
                </a:cubicBezTo>
                <a:cubicBezTo>
                  <a:pt x="0" y="38281"/>
                  <a:pt x="21191" y="0"/>
                  <a:pt x="47332" y="0"/>
                </a:cubicBezTo>
                <a:cubicBezTo>
                  <a:pt x="73472" y="0"/>
                  <a:pt x="94663" y="38281"/>
                  <a:pt x="94663" y="85502"/>
                </a:cubicBezTo>
                <a:close/>
              </a:path>
            </a:pathLst>
          </a:custGeom>
          <a:solidFill>
            <a:srgbClr val="3D2D2D"/>
          </a:solidFill>
          <a:ln w="635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2" name="任意多边形: 形状 61"/>
          <p:cNvSpPr/>
          <p:nvPr>
            <p:custDataLst>
              <p:tags r:id="rId17"/>
            </p:custDataLst>
          </p:nvPr>
        </p:nvSpPr>
        <p:spPr>
          <a:xfrm rot="102600" flipH="1">
            <a:off x="9249119" y="2178501"/>
            <a:ext cx="70730" cy="127770"/>
          </a:xfrm>
          <a:custGeom>
            <a:avLst/>
            <a:gdLst>
              <a:gd name="connsiteX0" fmla="*/ 94663 w 94663"/>
              <a:gd name="connsiteY0" fmla="*/ 85502 h 171004"/>
              <a:gd name="connsiteX1" fmla="*/ 47332 w 94663"/>
              <a:gd name="connsiteY1" fmla="*/ 171005 h 171004"/>
              <a:gd name="connsiteX2" fmla="*/ 0 w 94663"/>
              <a:gd name="connsiteY2" fmla="*/ 85502 h 171004"/>
              <a:gd name="connsiteX3" fmla="*/ 47332 w 94663"/>
              <a:gd name="connsiteY3" fmla="*/ 0 h 171004"/>
              <a:gd name="connsiteX4" fmla="*/ 94663 w 94663"/>
              <a:gd name="connsiteY4" fmla="*/ 85502 h 171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663" h="171004">
                <a:moveTo>
                  <a:pt x="94663" y="85502"/>
                </a:moveTo>
                <a:cubicBezTo>
                  <a:pt x="94663" y="132724"/>
                  <a:pt x="73472" y="171005"/>
                  <a:pt x="47332" y="171005"/>
                </a:cubicBezTo>
                <a:cubicBezTo>
                  <a:pt x="21191" y="171005"/>
                  <a:pt x="0" y="132724"/>
                  <a:pt x="0" y="85502"/>
                </a:cubicBezTo>
                <a:cubicBezTo>
                  <a:pt x="0" y="38281"/>
                  <a:pt x="21191" y="0"/>
                  <a:pt x="47332" y="0"/>
                </a:cubicBezTo>
                <a:cubicBezTo>
                  <a:pt x="73472" y="0"/>
                  <a:pt x="94663" y="38281"/>
                  <a:pt x="94663" y="85502"/>
                </a:cubicBezTo>
                <a:close/>
              </a:path>
            </a:pathLst>
          </a:custGeom>
          <a:solidFill>
            <a:srgbClr val="3D2D2D"/>
          </a:solidFill>
          <a:ln w="635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3" name="任意多边形: 形状 62"/>
          <p:cNvSpPr/>
          <p:nvPr>
            <p:custDataLst>
              <p:tags r:id="rId18"/>
            </p:custDataLst>
          </p:nvPr>
        </p:nvSpPr>
        <p:spPr>
          <a:xfrm flipH="1">
            <a:off x="9005097" y="2154500"/>
            <a:ext cx="131238" cy="274795"/>
          </a:xfrm>
          <a:custGeom>
            <a:avLst/>
            <a:gdLst>
              <a:gd name="connsiteX0" fmla="*/ 39145 w 175645"/>
              <a:gd name="connsiteY0" fmla="*/ 753 h 367777"/>
              <a:gd name="connsiteX1" fmla="*/ 16943 w 175645"/>
              <a:gd name="connsiteY1" fmla="*/ 326985 h 367777"/>
              <a:gd name="connsiteX2" fmla="*/ 175478 w 175645"/>
              <a:gd name="connsiteY2" fmla="*/ 293331 h 367777"/>
              <a:gd name="connsiteX3" fmla="*/ 90803 w 175645"/>
              <a:gd name="connsiteY3" fmla="*/ 182572 h 367777"/>
              <a:gd name="connsiteX4" fmla="*/ 39145 w 175645"/>
              <a:gd name="connsiteY4" fmla="*/ 689 h 36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645" h="367777">
                <a:moveTo>
                  <a:pt x="39145" y="753"/>
                </a:moveTo>
                <a:cubicBezTo>
                  <a:pt x="24959" y="38096"/>
                  <a:pt x="-26190" y="247144"/>
                  <a:pt x="16943" y="326985"/>
                </a:cubicBezTo>
                <a:cubicBezTo>
                  <a:pt x="55177" y="397728"/>
                  <a:pt x="171661" y="369990"/>
                  <a:pt x="175478" y="293331"/>
                </a:cubicBezTo>
                <a:cubicBezTo>
                  <a:pt x="179359" y="216735"/>
                  <a:pt x="114660" y="206238"/>
                  <a:pt x="90803" y="182572"/>
                </a:cubicBezTo>
                <a:cubicBezTo>
                  <a:pt x="58294" y="150318"/>
                  <a:pt x="43917" y="-11844"/>
                  <a:pt x="39145" y="689"/>
                </a:cubicBezTo>
                <a:close/>
              </a:path>
            </a:pathLst>
          </a:custGeom>
          <a:gradFill flip="none" rotWithShape="1">
            <a:gsLst>
              <a:gs pos="12000">
                <a:srgbClr val="FD8666">
                  <a:alpha val="0"/>
                </a:srgbClr>
              </a:gs>
              <a:gs pos="66000">
                <a:srgbClr val="FD8666"/>
              </a:gs>
            </a:gsLst>
            <a:lin ang="5400000" scaled="1"/>
            <a:tileRect/>
          </a:gradFill>
          <a:ln w="635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4" name="任意多边形: 形状 63"/>
          <p:cNvSpPr/>
          <p:nvPr>
            <p:custDataLst>
              <p:tags r:id="rId19"/>
            </p:custDataLst>
          </p:nvPr>
        </p:nvSpPr>
        <p:spPr>
          <a:xfrm flipH="1">
            <a:off x="9197404" y="2058176"/>
            <a:ext cx="187631" cy="64378"/>
          </a:xfrm>
          <a:custGeom>
            <a:avLst/>
            <a:gdLst>
              <a:gd name="connsiteX0" fmla="*/ 251062 w 251120"/>
              <a:gd name="connsiteY0" fmla="*/ 54410 h 86162"/>
              <a:gd name="connsiteX1" fmla="*/ 172494 w 251120"/>
              <a:gd name="connsiteY1" fmla="*/ 7587 h 86162"/>
              <a:gd name="connsiteX2" fmla="*/ 89 w 251120"/>
              <a:gd name="connsiteY2" fmla="*/ 55173 h 86162"/>
              <a:gd name="connsiteX3" fmla="*/ 125671 w 251120"/>
              <a:gd name="connsiteY3" fmla="*/ 86155 h 86162"/>
              <a:gd name="connsiteX4" fmla="*/ 251062 w 251120"/>
              <a:gd name="connsiteY4" fmla="*/ 54410 h 86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120" h="86162">
                <a:moveTo>
                  <a:pt x="251062" y="54410"/>
                </a:moveTo>
                <a:cubicBezTo>
                  <a:pt x="252970" y="36915"/>
                  <a:pt x="208374" y="15476"/>
                  <a:pt x="172494" y="7587"/>
                </a:cubicBezTo>
                <a:cubicBezTo>
                  <a:pt x="89472" y="-10671"/>
                  <a:pt x="-3282" y="3579"/>
                  <a:pt x="89" y="55173"/>
                </a:cubicBezTo>
                <a:cubicBezTo>
                  <a:pt x="2125" y="86537"/>
                  <a:pt x="80820" y="85837"/>
                  <a:pt x="125671" y="86155"/>
                </a:cubicBezTo>
                <a:cubicBezTo>
                  <a:pt x="175229" y="86473"/>
                  <a:pt x="248644" y="76104"/>
                  <a:pt x="251062" y="54410"/>
                </a:cubicBezTo>
                <a:close/>
              </a:path>
            </a:pathLst>
          </a:custGeom>
          <a:solidFill>
            <a:srgbClr val="3D2D2D"/>
          </a:solidFill>
          <a:ln w="635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5" name="任意多边形: 形状 64"/>
          <p:cNvSpPr/>
          <p:nvPr>
            <p:custDataLst>
              <p:tags r:id="rId20"/>
            </p:custDataLst>
          </p:nvPr>
        </p:nvSpPr>
        <p:spPr>
          <a:xfrm flipH="1">
            <a:off x="8825051" y="2073564"/>
            <a:ext cx="185666" cy="63614"/>
          </a:xfrm>
          <a:custGeom>
            <a:avLst/>
            <a:gdLst>
              <a:gd name="connsiteX0" fmla="*/ 38 w 248490"/>
              <a:gd name="connsiteY0" fmla="*/ 50865 h 85139"/>
              <a:gd name="connsiteX1" fmla="*/ 78734 w 248490"/>
              <a:gd name="connsiteY1" fmla="*/ 6142 h 85139"/>
              <a:gd name="connsiteX2" fmla="*/ 248338 w 248490"/>
              <a:gd name="connsiteY2" fmla="*/ 56782 h 85139"/>
              <a:gd name="connsiteX3" fmla="*/ 123457 w 248490"/>
              <a:gd name="connsiteY3" fmla="*/ 84837 h 85139"/>
              <a:gd name="connsiteX4" fmla="*/ 38 w 248490"/>
              <a:gd name="connsiteY4" fmla="*/ 50802 h 85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490" h="85139">
                <a:moveTo>
                  <a:pt x="38" y="50865"/>
                </a:moveTo>
                <a:cubicBezTo>
                  <a:pt x="-1489" y="33498"/>
                  <a:pt x="43108" y="13204"/>
                  <a:pt x="78734" y="6142"/>
                </a:cubicBezTo>
                <a:cubicBezTo>
                  <a:pt x="161309" y="-10208"/>
                  <a:pt x="252728" y="5888"/>
                  <a:pt x="248338" y="56782"/>
                </a:cubicBezTo>
                <a:cubicBezTo>
                  <a:pt x="245667" y="87764"/>
                  <a:pt x="167799" y="85474"/>
                  <a:pt x="123457" y="84837"/>
                </a:cubicBezTo>
                <a:cubicBezTo>
                  <a:pt x="74407" y="84138"/>
                  <a:pt x="1947" y="72368"/>
                  <a:pt x="38" y="50802"/>
                </a:cubicBezTo>
                <a:close/>
              </a:path>
            </a:pathLst>
          </a:custGeom>
          <a:solidFill>
            <a:srgbClr val="3D2D2D"/>
          </a:solidFill>
          <a:ln w="635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6" name="任意多边形: 形状 65"/>
          <p:cNvSpPr/>
          <p:nvPr>
            <p:custDataLst>
              <p:tags r:id="rId21"/>
            </p:custDataLst>
          </p:nvPr>
        </p:nvSpPr>
        <p:spPr>
          <a:xfrm flipH="1">
            <a:off x="9102409" y="2459452"/>
            <a:ext cx="213820" cy="106397"/>
          </a:xfrm>
          <a:custGeom>
            <a:avLst/>
            <a:gdLst>
              <a:gd name="connsiteX0" fmla="*/ 285572 w 286170"/>
              <a:gd name="connsiteY0" fmla="*/ 42647 h 142399"/>
              <a:gd name="connsiteX1" fmla="*/ 218837 w 286170"/>
              <a:gd name="connsiteY1" fmla="*/ 142400 h 142399"/>
              <a:gd name="connsiteX2" fmla="*/ 140778 w 286170"/>
              <a:gd name="connsiteY2" fmla="*/ 94432 h 142399"/>
              <a:gd name="connsiteX3" fmla="*/ 38289 w 286170"/>
              <a:gd name="connsiteY3" fmla="*/ 114472 h 142399"/>
              <a:gd name="connsiteX4" fmla="*/ 21876 w 286170"/>
              <a:gd name="connsiteY4" fmla="*/ 2250 h 142399"/>
              <a:gd name="connsiteX5" fmla="*/ 58393 w 286170"/>
              <a:gd name="connsiteY5" fmla="*/ 532 h 142399"/>
              <a:gd name="connsiteX6" fmla="*/ 146821 w 286170"/>
              <a:gd name="connsiteY6" fmla="*/ 56770 h 142399"/>
              <a:gd name="connsiteX7" fmla="*/ 269286 w 286170"/>
              <a:gd name="connsiteY7" fmla="*/ 18345 h 142399"/>
              <a:gd name="connsiteX8" fmla="*/ 285572 w 286170"/>
              <a:gd name="connsiteY8" fmla="*/ 42647 h 14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6170" h="142399">
                <a:moveTo>
                  <a:pt x="285572" y="42647"/>
                </a:moveTo>
                <a:cubicBezTo>
                  <a:pt x="278955" y="74710"/>
                  <a:pt x="262415" y="116317"/>
                  <a:pt x="218837" y="142400"/>
                </a:cubicBezTo>
                <a:cubicBezTo>
                  <a:pt x="209548" y="125350"/>
                  <a:pt x="188236" y="102002"/>
                  <a:pt x="140778" y="94432"/>
                </a:cubicBezTo>
                <a:cubicBezTo>
                  <a:pt x="98853" y="87752"/>
                  <a:pt x="62719" y="100985"/>
                  <a:pt x="38289" y="114472"/>
                </a:cubicBezTo>
                <a:cubicBezTo>
                  <a:pt x="-1981" y="71593"/>
                  <a:pt x="-15277" y="13447"/>
                  <a:pt x="21876" y="2250"/>
                </a:cubicBezTo>
                <a:cubicBezTo>
                  <a:pt x="29955" y="-231"/>
                  <a:pt x="43251" y="-422"/>
                  <a:pt x="58393" y="532"/>
                </a:cubicBezTo>
                <a:cubicBezTo>
                  <a:pt x="75442" y="23562"/>
                  <a:pt x="106297" y="55307"/>
                  <a:pt x="146821" y="56770"/>
                </a:cubicBezTo>
                <a:cubicBezTo>
                  <a:pt x="194725" y="58552"/>
                  <a:pt x="246383" y="31896"/>
                  <a:pt x="269286" y="18345"/>
                </a:cubicBezTo>
                <a:cubicBezTo>
                  <a:pt x="282518" y="23244"/>
                  <a:pt x="288116" y="30305"/>
                  <a:pt x="285572" y="42647"/>
                </a:cubicBezTo>
                <a:close/>
              </a:path>
            </a:pathLst>
          </a:custGeom>
          <a:solidFill>
            <a:srgbClr val="AF2702"/>
          </a:solidFill>
          <a:ln w="635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7" name="任意多边形: 形状 66"/>
          <p:cNvSpPr/>
          <p:nvPr>
            <p:custDataLst>
              <p:tags r:id="rId22"/>
            </p:custDataLst>
          </p:nvPr>
        </p:nvSpPr>
        <p:spPr>
          <a:xfrm flipH="1">
            <a:off x="9115024" y="2459897"/>
            <a:ext cx="157574" cy="42083"/>
          </a:xfrm>
          <a:custGeom>
            <a:avLst/>
            <a:gdLst>
              <a:gd name="connsiteX0" fmla="*/ 210893 w 210893"/>
              <a:gd name="connsiteY0" fmla="*/ 17813 h 56323"/>
              <a:gd name="connsiteX1" fmla="*/ 88429 w 210893"/>
              <a:gd name="connsiteY1" fmla="*/ 56238 h 56323"/>
              <a:gd name="connsiteX2" fmla="*/ 0 w 210893"/>
              <a:gd name="connsiteY2" fmla="*/ 0 h 56323"/>
              <a:gd name="connsiteX3" fmla="*/ 88111 w 210893"/>
              <a:gd name="connsiteY3" fmla="*/ 8906 h 56323"/>
              <a:gd name="connsiteX4" fmla="*/ 210893 w 210893"/>
              <a:gd name="connsiteY4" fmla="*/ 17877 h 56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893" h="56323">
                <a:moveTo>
                  <a:pt x="210893" y="17813"/>
                </a:moveTo>
                <a:cubicBezTo>
                  <a:pt x="187991" y="31364"/>
                  <a:pt x="136333" y="58019"/>
                  <a:pt x="88429" y="56238"/>
                </a:cubicBezTo>
                <a:cubicBezTo>
                  <a:pt x="47904" y="54711"/>
                  <a:pt x="17050" y="23030"/>
                  <a:pt x="0" y="0"/>
                </a:cubicBezTo>
                <a:cubicBezTo>
                  <a:pt x="29900" y="1718"/>
                  <a:pt x="67435" y="7698"/>
                  <a:pt x="88111" y="8906"/>
                </a:cubicBezTo>
                <a:cubicBezTo>
                  <a:pt x="113240" y="10433"/>
                  <a:pt x="179148" y="6298"/>
                  <a:pt x="210893" y="17877"/>
                </a:cubicBezTo>
                <a:close/>
              </a:path>
            </a:pathLst>
          </a:custGeom>
          <a:solidFill>
            <a:srgbClr val="FFFFFF"/>
          </a:solidFill>
          <a:ln w="635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8" name="任意多边形: 形状 67"/>
          <p:cNvSpPr/>
          <p:nvPr>
            <p:custDataLst>
              <p:tags r:id="rId23"/>
            </p:custDataLst>
          </p:nvPr>
        </p:nvSpPr>
        <p:spPr>
          <a:xfrm flipH="1">
            <a:off x="9152719" y="2528674"/>
            <a:ext cx="134901" cy="52154"/>
          </a:xfrm>
          <a:custGeom>
            <a:avLst/>
            <a:gdLst>
              <a:gd name="connsiteX0" fmla="*/ 180547 w 180547"/>
              <a:gd name="connsiteY0" fmla="*/ 49755 h 69801"/>
              <a:gd name="connsiteX1" fmla="*/ 105160 w 180547"/>
              <a:gd name="connsiteY1" fmla="*/ 69731 h 69801"/>
              <a:gd name="connsiteX2" fmla="*/ 0 w 180547"/>
              <a:gd name="connsiteY2" fmla="*/ 21827 h 69801"/>
              <a:gd name="connsiteX3" fmla="*/ 102488 w 180547"/>
              <a:gd name="connsiteY3" fmla="*/ 1787 h 69801"/>
              <a:gd name="connsiteX4" fmla="*/ 180547 w 180547"/>
              <a:gd name="connsiteY4" fmla="*/ 49755 h 69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547" h="69801">
                <a:moveTo>
                  <a:pt x="180547" y="49755"/>
                </a:moveTo>
                <a:cubicBezTo>
                  <a:pt x="161716" y="60952"/>
                  <a:pt x="137351" y="68650"/>
                  <a:pt x="105160" y="69731"/>
                </a:cubicBezTo>
                <a:cubicBezTo>
                  <a:pt x="63109" y="71194"/>
                  <a:pt x="25956" y="49692"/>
                  <a:pt x="0" y="21827"/>
                </a:cubicBezTo>
                <a:cubicBezTo>
                  <a:pt x="24366" y="8340"/>
                  <a:pt x="60564" y="-4893"/>
                  <a:pt x="102488" y="1787"/>
                </a:cubicBezTo>
                <a:cubicBezTo>
                  <a:pt x="149947" y="9358"/>
                  <a:pt x="171259" y="32706"/>
                  <a:pt x="180547" y="49755"/>
                </a:cubicBezTo>
                <a:close/>
              </a:path>
            </a:pathLst>
          </a:custGeom>
          <a:solidFill>
            <a:srgbClr val="FD8666"/>
          </a:solidFill>
          <a:ln w="635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9" name="任意多边形: 形状 68"/>
          <p:cNvSpPr/>
          <p:nvPr>
            <p:custDataLst>
              <p:tags r:id="rId24"/>
            </p:custDataLst>
          </p:nvPr>
        </p:nvSpPr>
        <p:spPr>
          <a:xfrm flipH="1">
            <a:off x="9120016" y="1998486"/>
            <a:ext cx="394340" cy="394340"/>
          </a:xfrm>
          <a:custGeom>
            <a:avLst/>
            <a:gdLst>
              <a:gd name="connsiteX0" fmla="*/ 527773 w 527773"/>
              <a:gd name="connsiteY0" fmla="*/ 263887 h 527773"/>
              <a:gd name="connsiteX1" fmla="*/ 263887 w 527773"/>
              <a:gd name="connsiteY1" fmla="*/ 527773 h 527773"/>
              <a:gd name="connsiteX2" fmla="*/ 0 w 527773"/>
              <a:gd name="connsiteY2" fmla="*/ 263887 h 527773"/>
              <a:gd name="connsiteX3" fmla="*/ 263887 w 527773"/>
              <a:gd name="connsiteY3" fmla="*/ 0 h 527773"/>
              <a:gd name="connsiteX4" fmla="*/ 527773 w 527773"/>
              <a:gd name="connsiteY4" fmla="*/ 263887 h 527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773" h="527773">
                <a:moveTo>
                  <a:pt x="527773" y="263887"/>
                </a:moveTo>
                <a:cubicBezTo>
                  <a:pt x="527773" y="409627"/>
                  <a:pt x="409627" y="527773"/>
                  <a:pt x="263887" y="527773"/>
                </a:cubicBezTo>
                <a:cubicBezTo>
                  <a:pt x="118146" y="527773"/>
                  <a:pt x="0" y="409627"/>
                  <a:pt x="0" y="263887"/>
                </a:cubicBezTo>
                <a:cubicBezTo>
                  <a:pt x="0" y="118146"/>
                  <a:pt x="118146" y="0"/>
                  <a:pt x="263887" y="0"/>
                </a:cubicBezTo>
                <a:cubicBezTo>
                  <a:pt x="409627" y="0"/>
                  <a:pt x="527773" y="118146"/>
                  <a:pt x="527773" y="263887"/>
                </a:cubicBezTo>
                <a:close/>
              </a:path>
            </a:pathLst>
          </a:custGeom>
          <a:noFill/>
          <a:ln w="13852" cap="flat">
            <a:solidFill>
              <a:srgbClr val="3D2D2D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0" name="任意多边形: 形状 69"/>
          <p:cNvSpPr/>
          <p:nvPr>
            <p:custDataLst>
              <p:tags r:id="rId25"/>
            </p:custDataLst>
          </p:nvPr>
        </p:nvSpPr>
        <p:spPr>
          <a:xfrm flipH="1">
            <a:off x="8658653" y="2030572"/>
            <a:ext cx="394340" cy="394340"/>
          </a:xfrm>
          <a:custGeom>
            <a:avLst/>
            <a:gdLst>
              <a:gd name="connsiteX0" fmla="*/ 527773 w 527773"/>
              <a:gd name="connsiteY0" fmla="*/ 263887 h 527773"/>
              <a:gd name="connsiteX1" fmla="*/ 263887 w 527773"/>
              <a:gd name="connsiteY1" fmla="*/ 527773 h 527773"/>
              <a:gd name="connsiteX2" fmla="*/ 0 w 527773"/>
              <a:gd name="connsiteY2" fmla="*/ 263887 h 527773"/>
              <a:gd name="connsiteX3" fmla="*/ 263887 w 527773"/>
              <a:gd name="connsiteY3" fmla="*/ 0 h 527773"/>
              <a:gd name="connsiteX4" fmla="*/ 527773 w 527773"/>
              <a:gd name="connsiteY4" fmla="*/ 263887 h 527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773" h="527773">
                <a:moveTo>
                  <a:pt x="527773" y="263887"/>
                </a:moveTo>
                <a:cubicBezTo>
                  <a:pt x="527773" y="409627"/>
                  <a:pt x="409627" y="527773"/>
                  <a:pt x="263887" y="527773"/>
                </a:cubicBezTo>
                <a:cubicBezTo>
                  <a:pt x="118146" y="527773"/>
                  <a:pt x="0" y="409627"/>
                  <a:pt x="0" y="263887"/>
                </a:cubicBezTo>
                <a:cubicBezTo>
                  <a:pt x="0" y="118146"/>
                  <a:pt x="118146" y="0"/>
                  <a:pt x="263887" y="0"/>
                </a:cubicBezTo>
                <a:cubicBezTo>
                  <a:pt x="409627" y="0"/>
                  <a:pt x="527773" y="118146"/>
                  <a:pt x="527773" y="263887"/>
                </a:cubicBezTo>
                <a:close/>
              </a:path>
            </a:pathLst>
          </a:custGeom>
          <a:noFill/>
          <a:ln w="13852" cap="flat">
            <a:solidFill>
              <a:srgbClr val="3D2D2D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1" name="任意多边形: 形状 70"/>
          <p:cNvSpPr/>
          <p:nvPr>
            <p:custDataLst>
              <p:tags r:id="rId26"/>
            </p:custDataLst>
          </p:nvPr>
        </p:nvSpPr>
        <p:spPr>
          <a:xfrm flipH="1">
            <a:off x="8872076" y="2186230"/>
            <a:ext cx="73250" cy="11752"/>
          </a:xfrm>
          <a:custGeom>
            <a:avLst/>
            <a:gdLst>
              <a:gd name="connsiteX0" fmla="*/ 0 w 98035"/>
              <a:gd name="connsiteY0" fmla="*/ 13694 h 15729"/>
              <a:gd name="connsiteX1" fmla="*/ 98035 w 98035"/>
              <a:gd name="connsiteY1" fmla="*/ 15730 h 1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8035" h="15729">
                <a:moveTo>
                  <a:pt x="0" y="13694"/>
                </a:moveTo>
                <a:cubicBezTo>
                  <a:pt x="0" y="13694"/>
                  <a:pt x="48031" y="-18433"/>
                  <a:pt x="98035" y="15730"/>
                </a:cubicBezTo>
              </a:path>
            </a:pathLst>
          </a:custGeom>
          <a:solidFill>
            <a:srgbClr val="3D2D2D"/>
          </a:solidFill>
          <a:ln w="1385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2" name="任意多边形: 形状 71"/>
          <p:cNvSpPr/>
          <p:nvPr>
            <p:custDataLst>
              <p:tags r:id="rId27"/>
            </p:custDataLst>
          </p:nvPr>
        </p:nvSpPr>
        <p:spPr>
          <a:xfrm flipH="1">
            <a:off x="8405620" y="5180636"/>
            <a:ext cx="2361136" cy="776321"/>
          </a:xfrm>
          <a:custGeom>
            <a:avLst/>
            <a:gdLst>
              <a:gd name="connsiteX0" fmla="*/ 2807491 w 3160074"/>
              <a:gd name="connsiteY0" fmla="*/ 1039006 h 1039005"/>
              <a:gd name="connsiteX1" fmla="*/ 353370 w 3160074"/>
              <a:gd name="connsiteY1" fmla="*/ 1039006 h 1039005"/>
              <a:gd name="connsiteX2" fmla="*/ 529337 w 3160074"/>
              <a:gd name="connsiteY2" fmla="*/ 97399 h 1039005"/>
              <a:gd name="connsiteX3" fmla="*/ 574760 w 3160074"/>
              <a:gd name="connsiteY3" fmla="*/ 76914 h 1039005"/>
              <a:gd name="connsiteX4" fmla="*/ 2571532 w 3160074"/>
              <a:gd name="connsiteY4" fmla="*/ 0 h 1039005"/>
              <a:gd name="connsiteX5" fmla="*/ 2678601 w 3160074"/>
              <a:gd name="connsiteY5" fmla="*/ 64381 h 1039005"/>
              <a:gd name="connsiteX6" fmla="*/ 2684327 w 3160074"/>
              <a:gd name="connsiteY6" fmla="*/ 68134 h 1039005"/>
              <a:gd name="connsiteX7" fmla="*/ 2807364 w 3160074"/>
              <a:gd name="connsiteY7" fmla="*/ 1038942 h 1039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60074" h="1039005">
                <a:moveTo>
                  <a:pt x="2807491" y="1039006"/>
                </a:moveTo>
                <a:lnTo>
                  <a:pt x="353370" y="1039006"/>
                </a:lnTo>
                <a:cubicBezTo>
                  <a:pt x="-192089" y="983595"/>
                  <a:pt x="-84957" y="382979"/>
                  <a:pt x="529337" y="97399"/>
                </a:cubicBezTo>
                <a:cubicBezTo>
                  <a:pt x="544032" y="90146"/>
                  <a:pt x="559301" y="83403"/>
                  <a:pt x="574760" y="76914"/>
                </a:cubicBezTo>
                <a:lnTo>
                  <a:pt x="2571532" y="0"/>
                </a:lnTo>
                <a:cubicBezTo>
                  <a:pt x="2605949" y="18958"/>
                  <a:pt x="2642148" y="40461"/>
                  <a:pt x="2678601" y="64381"/>
                </a:cubicBezTo>
                <a:cubicBezTo>
                  <a:pt x="2680573" y="65653"/>
                  <a:pt x="2682354" y="66862"/>
                  <a:pt x="2684327" y="68134"/>
                </a:cubicBezTo>
                <a:cubicBezTo>
                  <a:pt x="3057254" y="314017"/>
                  <a:pt x="3474396" y="793569"/>
                  <a:pt x="2807364" y="1038942"/>
                </a:cubicBezTo>
                <a:close/>
              </a:path>
            </a:pathLst>
          </a:custGeom>
          <a:solidFill>
            <a:schemeClr val="accent4"/>
          </a:solidFill>
          <a:ln w="635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3" name="任意多边形: 形状 72"/>
          <p:cNvSpPr/>
          <p:nvPr>
            <p:custDataLst>
              <p:tags r:id="rId28"/>
            </p:custDataLst>
          </p:nvPr>
        </p:nvSpPr>
        <p:spPr>
          <a:xfrm flipH="1">
            <a:off x="7921213" y="3117187"/>
            <a:ext cx="1502398" cy="2085172"/>
          </a:xfrm>
          <a:custGeom>
            <a:avLst/>
            <a:gdLst>
              <a:gd name="connsiteX0" fmla="*/ 2010765 w 2010765"/>
              <a:gd name="connsiteY0" fmla="*/ 2125100 h 2790732"/>
              <a:gd name="connsiteX1" fmla="*/ 1289721 w 2010765"/>
              <a:gd name="connsiteY1" fmla="*/ 2790733 h 2790732"/>
              <a:gd name="connsiteX2" fmla="*/ 18064 w 2010765"/>
              <a:gd name="connsiteY2" fmla="*/ 663417 h 2790732"/>
              <a:gd name="connsiteX3" fmla="*/ 337935 w 2010765"/>
              <a:gd name="connsiteY3" fmla="*/ 48614 h 2790732"/>
              <a:gd name="connsiteX4" fmla="*/ 621479 w 2010765"/>
              <a:gd name="connsiteY4" fmla="*/ 12034 h 2790732"/>
              <a:gd name="connsiteX5" fmla="*/ 927354 w 2010765"/>
              <a:gd name="connsiteY5" fmla="*/ 236605 h 2790732"/>
              <a:gd name="connsiteX6" fmla="*/ 2010765 w 2010765"/>
              <a:gd name="connsiteY6" fmla="*/ 2125227 h 279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0765" h="2790732">
                <a:moveTo>
                  <a:pt x="2010765" y="2125100"/>
                </a:moveTo>
                <a:lnTo>
                  <a:pt x="1289721" y="2790733"/>
                </a:lnTo>
                <a:cubicBezTo>
                  <a:pt x="1054399" y="2547395"/>
                  <a:pt x="181689" y="1263587"/>
                  <a:pt x="18064" y="663417"/>
                </a:cubicBezTo>
                <a:cubicBezTo>
                  <a:pt x="-51915" y="406465"/>
                  <a:pt x="87026" y="138125"/>
                  <a:pt x="337935" y="48614"/>
                </a:cubicBezTo>
                <a:cubicBezTo>
                  <a:pt x="442077" y="11525"/>
                  <a:pt x="521281" y="-17230"/>
                  <a:pt x="621479" y="12034"/>
                </a:cubicBezTo>
                <a:cubicBezTo>
                  <a:pt x="730648" y="43907"/>
                  <a:pt x="858901" y="138824"/>
                  <a:pt x="927354" y="236605"/>
                </a:cubicBezTo>
                <a:lnTo>
                  <a:pt x="2010765" y="2125227"/>
                </a:lnTo>
                <a:close/>
              </a:path>
            </a:pathLst>
          </a:custGeom>
          <a:solidFill>
            <a:schemeClr val="accent4"/>
          </a:solidFill>
          <a:ln w="635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4" name="任意多边形: 形状 73"/>
          <p:cNvSpPr/>
          <p:nvPr>
            <p:custDataLst>
              <p:tags r:id="rId29"/>
            </p:custDataLst>
          </p:nvPr>
        </p:nvSpPr>
        <p:spPr>
          <a:xfrm flipH="1">
            <a:off x="8479973" y="5306315"/>
            <a:ext cx="2129941" cy="1179931"/>
          </a:xfrm>
          <a:custGeom>
            <a:avLst/>
            <a:gdLst>
              <a:gd name="connsiteX0" fmla="*/ 0 w 2850650"/>
              <a:gd name="connsiteY0" fmla="*/ 1579185 h 1579184"/>
              <a:gd name="connsiteX1" fmla="*/ 2850651 w 2850650"/>
              <a:gd name="connsiteY1" fmla="*/ 1579185 h 1579184"/>
              <a:gd name="connsiteX2" fmla="*/ 2306973 w 2850650"/>
              <a:gd name="connsiteY2" fmla="*/ 103697 h 1579184"/>
              <a:gd name="connsiteX3" fmla="*/ 566008 w 2850650"/>
              <a:gd name="connsiteY3" fmla="*/ 0 h 1579184"/>
              <a:gd name="connsiteX4" fmla="*/ 64 w 2850650"/>
              <a:gd name="connsiteY4" fmla="*/ 1579121 h 1579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0650" h="1579184">
                <a:moveTo>
                  <a:pt x="0" y="1579185"/>
                </a:moveTo>
                <a:lnTo>
                  <a:pt x="2850651" y="1579185"/>
                </a:lnTo>
                <a:cubicBezTo>
                  <a:pt x="2667113" y="616393"/>
                  <a:pt x="2306973" y="103697"/>
                  <a:pt x="2306973" y="103697"/>
                </a:cubicBezTo>
                <a:lnTo>
                  <a:pt x="566008" y="0"/>
                </a:lnTo>
                <a:cubicBezTo>
                  <a:pt x="152874" y="407217"/>
                  <a:pt x="33399" y="1129279"/>
                  <a:pt x="64" y="1579121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635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5" name="任意多边形: 形状 74"/>
          <p:cNvSpPr/>
          <p:nvPr>
            <p:custDataLst>
              <p:tags r:id="rId30"/>
            </p:custDataLst>
          </p:nvPr>
        </p:nvSpPr>
        <p:spPr>
          <a:xfrm flipH="1">
            <a:off x="7898255" y="4723741"/>
            <a:ext cx="844259" cy="526729"/>
          </a:xfrm>
          <a:custGeom>
            <a:avLst/>
            <a:gdLst>
              <a:gd name="connsiteX0" fmla="*/ 1129932 w 1129931"/>
              <a:gd name="connsiteY0" fmla="*/ 205358 h 704959"/>
              <a:gd name="connsiteX1" fmla="*/ 24127 w 1129931"/>
              <a:gd name="connsiteY1" fmla="*/ 0 h 704959"/>
              <a:gd name="connsiteX2" fmla="*/ 1129932 w 1129931"/>
              <a:gd name="connsiteY2" fmla="*/ 205358 h 704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9931" h="704959">
                <a:moveTo>
                  <a:pt x="1129932" y="205358"/>
                </a:moveTo>
                <a:cubicBezTo>
                  <a:pt x="1046147" y="871882"/>
                  <a:pt x="-186258" y="936454"/>
                  <a:pt x="24127" y="0"/>
                </a:cubicBezTo>
                <a:lnTo>
                  <a:pt x="1129932" y="205358"/>
                </a:lnTo>
                <a:close/>
              </a:path>
            </a:pathLst>
          </a:custGeom>
          <a:solidFill>
            <a:schemeClr val="accent4"/>
          </a:solidFill>
          <a:ln w="635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6" name="任意多边形: 形状 75"/>
          <p:cNvSpPr/>
          <p:nvPr>
            <p:custDataLst>
              <p:tags r:id="rId31"/>
            </p:custDataLst>
          </p:nvPr>
        </p:nvSpPr>
        <p:spPr>
          <a:xfrm flipH="1">
            <a:off x="7679346" y="3258306"/>
            <a:ext cx="327396" cy="334859"/>
          </a:xfrm>
          <a:custGeom>
            <a:avLst/>
            <a:gdLst>
              <a:gd name="connsiteX0" fmla="*/ 424670 w 438177"/>
              <a:gd name="connsiteY0" fmla="*/ 228536 h 448165"/>
              <a:gd name="connsiteX1" fmla="*/ 306468 w 438177"/>
              <a:gd name="connsiteY1" fmla="*/ 410229 h 448165"/>
              <a:gd name="connsiteX2" fmla="*/ 191002 w 438177"/>
              <a:gd name="connsiteY2" fmla="*/ 434658 h 448165"/>
              <a:gd name="connsiteX3" fmla="*/ 37937 w 438177"/>
              <a:gd name="connsiteY3" fmla="*/ 335096 h 448165"/>
              <a:gd name="connsiteX4" fmla="*/ 13508 w 438177"/>
              <a:gd name="connsiteY4" fmla="*/ 219630 h 448165"/>
              <a:gd name="connsiteX5" fmla="*/ 131710 w 438177"/>
              <a:gd name="connsiteY5" fmla="*/ 37937 h 448165"/>
              <a:gd name="connsiteX6" fmla="*/ 247176 w 438177"/>
              <a:gd name="connsiteY6" fmla="*/ 13508 h 448165"/>
              <a:gd name="connsiteX7" fmla="*/ 400241 w 438177"/>
              <a:gd name="connsiteY7" fmla="*/ 113070 h 448165"/>
              <a:gd name="connsiteX8" fmla="*/ 424670 w 438177"/>
              <a:gd name="connsiteY8" fmla="*/ 228536 h 44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8177" h="448165">
                <a:moveTo>
                  <a:pt x="424670" y="228536"/>
                </a:moveTo>
                <a:lnTo>
                  <a:pt x="306468" y="410229"/>
                </a:lnTo>
                <a:cubicBezTo>
                  <a:pt x="281339" y="448845"/>
                  <a:pt x="229618" y="459787"/>
                  <a:pt x="191002" y="434658"/>
                </a:cubicBezTo>
                <a:lnTo>
                  <a:pt x="37937" y="335096"/>
                </a:lnTo>
                <a:cubicBezTo>
                  <a:pt x="-679" y="309967"/>
                  <a:pt x="-11621" y="258246"/>
                  <a:pt x="13508" y="219630"/>
                </a:cubicBezTo>
                <a:lnTo>
                  <a:pt x="131710" y="37937"/>
                </a:lnTo>
                <a:cubicBezTo>
                  <a:pt x="156839" y="-679"/>
                  <a:pt x="208560" y="-11621"/>
                  <a:pt x="247176" y="13508"/>
                </a:cubicBezTo>
                <a:lnTo>
                  <a:pt x="400241" y="113070"/>
                </a:lnTo>
                <a:cubicBezTo>
                  <a:pt x="438857" y="138199"/>
                  <a:pt x="449799" y="189920"/>
                  <a:pt x="424670" y="22853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635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7" name="任意多边形: 形状 76"/>
          <p:cNvSpPr/>
          <p:nvPr>
            <p:custDataLst>
              <p:tags r:id="rId32"/>
            </p:custDataLst>
          </p:nvPr>
        </p:nvSpPr>
        <p:spPr>
          <a:xfrm flipH="1">
            <a:off x="7464699" y="3222624"/>
            <a:ext cx="1078494" cy="1798490"/>
          </a:xfrm>
          <a:custGeom>
            <a:avLst/>
            <a:gdLst>
              <a:gd name="connsiteX0" fmla="*/ 1443424 w 1443424"/>
              <a:gd name="connsiteY0" fmla="*/ 0 h 2407045"/>
              <a:gd name="connsiteX1" fmla="*/ 956048 w 1443424"/>
              <a:gd name="connsiteY1" fmla="*/ 2156135 h 2407045"/>
              <a:gd name="connsiteX2" fmla="*/ 873854 w 1443424"/>
              <a:gd name="connsiteY2" fmla="*/ 2259259 h 2407045"/>
              <a:gd name="connsiteX3" fmla="*/ 0 w 1443424"/>
              <a:gd name="connsiteY3" fmla="*/ 2065034 h 2407045"/>
              <a:gd name="connsiteX4" fmla="*/ 287552 w 1443424"/>
              <a:gd name="connsiteY4" fmla="*/ 1475933 h 2407045"/>
              <a:gd name="connsiteX5" fmla="*/ 935055 w 1443424"/>
              <a:gd name="connsiteY5" fmla="*/ 149056 h 2407045"/>
              <a:gd name="connsiteX6" fmla="*/ 1443361 w 1443424"/>
              <a:gd name="connsiteY6" fmla="*/ 127 h 2407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3424" h="2407045">
                <a:moveTo>
                  <a:pt x="1443424" y="0"/>
                </a:moveTo>
                <a:cubicBezTo>
                  <a:pt x="1223243" y="301294"/>
                  <a:pt x="1384642" y="1463464"/>
                  <a:pt x="956048" y="2156135"/>
                </a:cubicBezTo>
                <a:cubicBezTo>
                  <a:pt x="931937" y="2194942"/>
                  <a:pt x="904200" y="2229296"/>
                  <a:pt x="873854" y="2259259"/>
                </a:cubicBezTo>
                <a:cubicBezTo>
                  <a:pt x="611749" y="2514876"/>
                  <a:pt x="145049" y="2431791"/>
                  <a:pt x="0" y="2065034"/>
                </a:cubicBezTo>
                <a:lnTo>
                  <a:pt x="287552" y="1475933"/>
                </a:lnTo>
                <a:lnTo>
                  <a:pt x="935055" y="149056"/>
                </a:lnTo>
                <a:lnTo>
                  <a:pt x="1443361" y="127"/>
                </a:lnTo>
                <a:close/>
              </a:path>
            </a:pathLst>
          </a:custGeom>
          <a:solidFill>
            <a:srgbClr val="FECFC2"/>
          </a:solidFill>
          <a:ln w="635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8" name="任意多边形: 形状 77"/>
          <p:cNvSpPr/>
          <p:nvPr>
            <p:custDataLst>
              <p:tags r:id="rId33"/>
            </p:custDataLst>
          </p:nvPr>
        </p:nvSpPr>
        <p:spPr>
          <a:xfrm flipH="1">
            <a:off x="7529678" y="3337989"/>
            <a:ext cx="409123" cy="361209"/>
          </a:xfrm>
          <a:custGeom>
            <a:avLst/>
            <a:gdLst>
              <a:gd name="connsiteX0" fmla="*/ 103443 w 547558"/>
              <a:gd name="connsiteY0" fmla="*/ 0 h 483431"/>
              <a:gd name="connsiteX1" fmla="*/ 547559 w 547558"/>
              <a:gd name="connsiteY1" fmla="*/ 307401 h 483431"/>
              <a:gd name="connsiteX2" fmla="*/ 513078 w 547558"/>
              <a:gd name="connsiteY2" fmla="*/ 483432 h 483431"/>
              <a:gd name="connsiteX3" fmla="*/ 0 w 547558"/>
              <a:gd name="connsiteY3" fmla="*/ 180738 h 483431"/>
              <a:gd name="connsiteX4" fmla="*/ 103443 w 547558"/>
              <a:gd name="connsiteY4" fmla="*/ 0 h 48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558" h="483431">
                <a:moveTo>
                  <a:pt x="103443" y="0"/>
                </a:moveTo>
                <a:lnTo>
                  <a:pt x="547559" y="307401"/>
                </a:lnTo>
                <a:lnTo>
                  <a:pt x="513078" y="483432"/>
                </a:lnTo>
                <a:lnTo>
                  <a:pt x="0" y="180738"/>
                </a:lnTo>
                <a:lnTo>
                  <a:pt x="103443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635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9" name="任意多边形: 形状 78"/>
          <p:cNvSpPr/>
          <p:nvPr>
            <p:custDataLst>
              <p:tags r:id="rId34"/>
            </p:custDataLst>
          </p:nvPr>
        </p:nvSpPr>
        <p:spPr>
          <a:xfrm flipH="1">
            <a:off x="8585498" y="2875040"/>
            <a:ext cx="1920793" cy="2905948"/>
          </a:xfrm>
          <a:custGeom>
            <a:avLst/>
            <a:gdLst>
              <a:gd name="connsiteX0" fmla="*/ 2570669 w 2570732"/>
              <a:gd name="connsiteY0" fmla="*/ 3884718 h 3889234"/>
              <a:gd name="connsiteX1" fmla="*/ 684973 w 2570732"/>
              <a:gd name="connsiteY1" fmla="*/ 3887962 h 3889234"/>
              <a:gd name="connsiteX2" fmla="*/ 0 w 2570732"/>
              <a:gd name="connsiteY2" fmla="*/ 3889235 h 3889234"/>
              <a:gd name="connsiteX3" fmla="*/ 233668 w 2570732"/>
              <a:gd name="connsiteY3" fmla="*/ 3187021 h 3889234"/>
              <a:gd name="connsiteX4" fmla="*/ 390677 w 2570732"/>
              <a:gd name="connsiteY4" fmla="*/ 2096866 h 3889234"/>
              <a:gd name="connsiteX5" fmla="*/ 354987 w 2570732"/>
              <a:gd name="connsiteY5" fmla="*/ 1441603 h 3889234"/>
              <a:gd name="connsiteX6" fmla="*/ 354987 w 2570732"/>
              <a:gd name="connsiteY6" fmla="*/ 216196 h 3889234"/>
              <a:gd name="connsiteX7" fmla="*/ 1375481 w 2570732"/>
              <a:gd name="connsiteY7" fmla="*/ 17454 h 3889234"/>
              <a:gd name="connsiteX8" fmla="*/ 1715900 w 2570732"/>
              <a:gd name="connsiteY8" fmla="*/ 164157 h 3889234"/>
              <a:gd name="connsiteX9" fmla="*/ 1820805 w 2570732"/>
              <a:gd name="connsiteY9" fmla="*/ 360736 h 3889234"/>
              <a:gd name="connsiteX10" fmla="*/ 1833593 w 2570732"/>
              <a:gd name="connsiteY10" fmla="*/ 214924 h 3889234"/>
              <a:gd name="connsiteX11" fmla="*/ 2123499 w 2570732"/>
              <a:gd name="connsiteY11" fmla="*/ 339869 h 3889234"/>
              <a:gd name="connsiteX12" fmla="*/ 2364801 w 2570732"/>
              <a:gd name="connsiteY12" fmla="*/ 1233827 h 3889234"/>
              <a:gd name="connsiteX13" fmla="*/ 2382996 w 2570732"/>
              <a:gd name="connsiteY13" fmla="*/ 3154067 h 3889234"/>
              <a:gd name="connsiteX14" fmla="*/ 2386241 w 2570732"/>
              <a:gd name="connsiteY14" fmla="*/ 3166536 h 3889234"/>
              <a:gd name="connsiteX15" fmla="*/ 2570732 w 2570732"/>
              <a:gd name="connsiteY15" fmla="*/ 3884718 h 3889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70732" h="3889234">
                <a:moveTo>
                  <a:pt x="2570669" y="3884718"/>
                </a:moveTo>
                <a:lnTo>
                  <a:pt x="684973" y="3887962"/>
                </a:lnTo>
                <a:lnTo>
                  <a:pt x="0" y="3889235"/>
                </a:lnTo>
                <a:cubicBezTo>
                  <a:pt x="0" y="3889235"/>
                  <a:pt x="124818" y="3586668"/>
                  <a:pt x="233668" y="3187021"/>
                </a:cubicBezTo>
                <a:cubicBezTo>
                  <a:pt x="325023" y="2851246"/>
                  <a:pt x="405182" y="2447400"/>
                  <a:pt x="390677" y="2096866"/>
                </a:cubicBezTo>
                <a:cubicBezTo>
                  <a:pt x="382216" y="1887436"/>
                  <a:pt x="354733" y="1667255"/>
                  <a:pt x="354987" y="1441603"/>
                </a:cubicBezTo>
                <a:cubicBezTo>
                  <a:pt x="355242" y="1298335"/>
                  <a:pt x="235386" y="307361"/>
                  <a:pt x="354987" y="216196"/>
                </a:cubicBezTo>
                <a:cubicBezTo>
                  <a:pt x="630643" y="6003"/>
                  <a:pt x="1423130" y="-27460"/>
                  <a:pt x="1375481" y="17454"/>
                </a:cubicBezTo>
                <a:lnTo>
                  <a:pt x="1715900" y="164157"/>
                </a:lnTo>
                <a:lnTo>
                  <a:pt x="1820805" y="360736"/>
                </a:lnTo>
                <a:lnTo>
                  <a:pt x="1833593" y="214924"/>
                </a:lnTo>
                <a:lnTo>
                  <a:pt x="2123499" y="339869"/>
                </a:lnTo>
                <a:cubicBezTo>
                  <a:pt x="2158171" y="458962"/>
                  <a:pt x="2355386" y="958489"/>
                  <a:pt x="2364801" y="1233827"/>
                </a:cubicBezTo>
                <a:cubicBezTo>
                  <a:pt x="2375044" y="1532258"/>
                  <a:pt x="2382996" y="3154067"/>
                  <a:pt x="2382996" y="3154067"/>
                </a:cubicBezTo>
                <a:lnTo>
                  <a:pt x="2386241" y="3166536"/>
                </a:lnTo>
                <a:lnTo>
                  <a:pt x="2570732" y="3884718"/>
                </a:lnTo>
                <a:close/>
              </a:path>
            </a:pathLst>
          </a:custGeom>
          <a:solidFill>
            <a:schemeClr val="accent4"/>
          </a:solidFill>
          <a:ln w="635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0" name="任意多边形: 形状 79"/>
          <p:cNvSpPr/>
          <p:nvPr>
            <p:custDataLst>
              <p:tags r:id="rId35"/>
            </p:custDataLst>
          </p:nvPr>
        </p:nvSpPr>
        <p:spPr>
          <a:xfrm flipH="1">
            <a:off x="8761041" y="3468564"/>
            <a:ext cx="2005763" cy="2488346"/>
          </a:xfrm>
          <a:custGeom>
            <a:avLst/>
            <a:gdLst>
              <a:gd name="connsiteX0" fmla="*/ 2684454 w 2684453"/>
              <a:gd name="connsiteY0" fmla="*/ 2359585 h 3330328"/>
              <a:gd name="connsiteX1" fmla="*/ 2681973 w 2684453"/>
              <a:gd name="connsiteY1" fmla="*/ 2368300 h 3330328"/>
              <a:gd name="connsiteX2" fmla="*/ 1049158 w 2684453"/>
              <a:gd name="connsiteY2" fmla="*/ 2857839 h 3330328"/>
              <a:gd name="connsiteX3" fmla="*/ 980769 w 2684453"/>
              <a:gd name="connsiteY3" fmla="*/ 3089726 h 3330328"/>
              <a:gd name="connsiteX4" fmla="*/ 933564 w 2684453"/>
              <a:gd name="connsiteY4" fmla="*/ 3249216 h 3330328"/>
              <a:gd name="connsiteX5" fmla="*/ 807474 w 2684453"/>
              <a:gd name="connsiteY5" fmla="*/ 3330329 h 3330328"/>
              <a:gd name="connsiteX6" fmla="*/ 353370 w 2684453"/>
              <a:gd name="connsiteY6" fmla="*/ 3330329 h 3330328"/>
              <a:gd name="connsiteX7" fmla="*/ 529337 w 2684453"/>
              <a:gd name="connsiteY7" fmla="*/ 2388722 h 3330328"/>
              <a:gd name="connsiteX8" fmla="*/ 686346 w 2684453"/>
              <a:gd name="connsiteY8" fmla="*/ 1298567 h 3330328"/>
              <a:gd name="connsiteX9" fmla="*/ 650656 w 2684453"/>
              <a:gd name="connsiteY9" fmla="*/ 643303 h 3330328"/>
              <a:gd name="connsiteX10" fmla="*/ 1272647 w 2684453"/>
              <a:gd name="connsiteY10" fmla="*/ 0 h 3330328"/>
              <a:gd name="connsiteX11" fmla="*/ 1268258 w 2684453"/>
              <a:gd name="connsiteY11" fmla="*/ 430438 h 3330328"/>
              <a:gd name="connsiteX12" fmla="*/ 2328448 w 2684453"/>
              <a:gd name="connsiteY12" fmla="*/ 1701204 h 3330328"/>
              <a:gd name="connsiteX13" fmla="*/ 2328448 w 2684453"/>
              <a:gd name="connsiteY13" fmla="*/ 1701204 h 3330328"/>
              <a:gd name="connsiteX14" fmla="*/ 2557600 w 2684453"/>
              <a:gd name="connsiteY14" fmla="*/ 1884169 h 3330328"/>
              <a:gd name="connsiteX15" fmla="*/ 2678665 w 2684453"/>
              <a:gd name="connsiteY15" fmla="*/ 2355704 h 3330328"/>
              <a:gd name="connsiteX16" fmla="*/ 2684390 w 2684453"/>
              <a:gd name="connsiteY16" fmla="*/ 2359457 h 3330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84453" h="3330328">
                <a:moveTo>
                  <a:pt x="2684454" y="2359585"/>
                </a:moveTo>
                <a:lnTo>
                  <a:pt x="2681973" y="2368300"/>
                </a:lnTo>
                <a:lnTo>
                  <a:pt x="1049158" y="2857839"/>
                </a:lnTo>
                <a:lnTo>
                  <a:pt x="980769" y="3089726"/>
                </a:lnTo>
                <a:lnTo>
                  <a:pt x="933564" y="3249216"/>
                </a:lnTo>
                <a:lnTo>
                  <a:pt x="807474" y="3330329"/>
                </a:lnTo>
                <a:lnTo>
                  <a:pt x="353370" y="3330329"/>
                </a:lnTo>
                <a:cubicBezTo>
                  <a:pt x="-192089" y="3274918"/>
                  <a:pt x="-84957" y="2674302"/>
                  <a:pt x="529337" y="2388722"/>
                </a:cubicBezTo>
                <a:cubicBezTo>
                  <a:pt x="620692" y="2052947"/>
                  <a:pt x="700850" y="1649101"/>
                  <a:pt x="686346" y="1298567"/>
                </a:cubicBezTo>
                <a:cubicBezTo>
                  <a:pt x="677884" y="1089137"/>
                  <a:pt x="650401" y="868956"/>
                  <a:pt x="650656" y="643303"/>
                </a:cubicBezTo>
                <a:lnTo>
                  <a:pt x="1272647" y="0"/>
                </a:lnTo>
                <a:lnTo>
                  <a:pt x="1268258" y="430438"/>
                </a:lnTo>
                <a:cubicBezTo>
                  <a:pt x="1261832" y="1056819"/>
                  <a:pt x="1711038" y="1595280"/>
                  <a:pt x="2328448" y="1701204"/>
                </a:cubicBezTo>
                <a:lnTo>
                  <a:pt x="2328448" y="1701204"/>
                </a:lnTo>
                <a:cubicBezTo>
                  <a:pt x="2328448" y="1701204"/>
                  <a:pt x="2557600" y="1884169"/>
                  <a:pt x="2557600" y="1884169"/>
                </a:cubicBezTo>
                <a:lnTo>
                  <a:pt x="2678665" y="2355704"/>
                </a:lnTo>
                <a:cubicBezTo>
                  <a:pt x="2680637" y="2356977"/>
                  <a:pt x="2682418" y="2358185"/>
                  <a:pt x="2684390" y="2359457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635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1" name="任意多边形: 形状 80"/>
          <p:cNvSpPr/>
          <p:nvPr>
            <p:custDataLst>
              <p:tags r:id="rId36"/>
            </p:custDataLst>
          </p:nvPr>
        </p:nvSpPr>
        <p:spPr>
          <a:xfrm flipH="1">
            <a:off x="9949018" y="4511148"/>
            <a:ext cx="528230" cy="389180"/>
          </a:xfrm>
          <a:custGeom>
            <a:avLst/>
            <a:gdLst>
              <a:gd name="connsiteX0" fmla="*/ 39888 w 706967"/>
              <a:gd name="connsiteY0" fmla="*/ 24458 h 520867"/>
              <a:gd name="connsiteX1" fmla="*/ 648711 w 706967"/>
              <a:gd name="connsiteY1" fmla="*/ 482697 h 520867"/>
              <a:gd name="connsiteX2" fmla="*/ 0 w 706967"/>
              <a:gd name="connsiteY2" fmla="*/ 520868 h 520867"/>
              <a:gd name="connsiteX3" fmla="*/ 39888 w 706967"/>
              <a:gd name="connsiteY3" fmla="*/ 24458 h 52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6967" h="520867">
                <a:moveTo>
                  <a:pt x="39888" y="24458"/>
                </a:moveTo>
                <a:cubicBezTo>
                  <a:pt x="466191" y="-57991"/>
                  <a:pt x="858459" y="61483"/>
                  <a:pt x="648711" y="482697"/>
                </a:cubicBezTo>
                <a:lnTo>
                  <a:pt x="0" y="520868"/>
                </a:lnTo>
                <a:lnTo>
                  <a:pt x="39888" y="24458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635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2" name="任意多边形: 形状 81"/>
          <p:cNvSpPr/>
          <p:nvPr>
            <p:custDataLst>
              <p:tags r:id="rId37"/>
            </p:custDataLst>
          </p:nvPr>
        </p:nvSpPr>
        <p:spPr>
          <a:xfrm flipH="1">
            <a:off x="10518602" y="4602435"/>
            <a:ext cx="619458" cy="872785"/>
          </a:xfrm>
          <a:custGeom>
            <a:avLst/>
            <a:gdLst>
              <a:gd name="connsiteX0" fmla="*/ 829064 w 829064"/>
              <a:gd name="connsiteY0" fmla="*/ 1122027 h 1168109"/>
              <a:gd name="connsiteX1" fmla="*/ 549273 w 829064"/>
              <a:gd name="connsiteY1" fmla="*/ 0 h 1168109"/>
              <a:gd name="connsiteX2" fmla="*/ 829064 w 829064"/>
              <a:gd name="connsiteY2" fmla="*/ 1122027 h 1168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9064" h="1168109">
                <a:moveTo>
                  <a:pt x="829064" y="1122027"/>
                </a:moveTo>
                <a:cubicBezTo>
                  <a:pt x="-322164" y="1419695"/>
                  <a:pt x="-136082" y="185001"/>
                  <a:pt x="549273" y="0"/>
                </a:cubicBezTo>
                <a:lnTo>
                  <a:pt x="829064" y="1122027"/>
                </a:lnTo>
                <a:close/>
              </a:path>
            </a:pathLst>
          </a:custGeom>
          <a:solidFill>
            <a:schemeClr val="accent4"/>
          </a:solidFill>
          <a:ln w="635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3" name="任意多边形: 形状 82"/>
          <p:cNvSpPr/>
          <p:nvPr>
            <p:custDataLst>
              <p:tags r:id="rId38"/>
            </p:custDataLst>
          </p:nvPr>
        </p:nvSpPr>
        <p:spPr>
          <a:xfrm flipH="1">
            <a:off x="9744292" y="2985636"/>
            <a:ext cx="1342698" cy="2222189"/>
          </a:xfrm>
          <a:custGeom>
            <a:avLst/>
            <a:gdLst>
              <a:gd name="connsiteX0" fmla="*/ 812370 w 1797027"/>
              <a:gd name="connsiteY0" fmla="*/ 2974113 h 2974112"/>
              <a:gd name="connsiteX1" fmla="*/ 22364 w 1797027"/>
              <a:gd name="connsiteY1" fmla="*/ 2890519 h 2974112"/>
              <a:gd name="connsiteX2" fmla="*/ 936998 w 1797027"/>
              <a:gd name="connsiteY2" fmla="*/ 190261 h 2974112"/>
              <a:gd name="connsiteX3" fmla="*/ 1576802 w 1797027"/>
              <a:gd name="connsiteY3" fmla="*/ 75558 h 2974112"/>
              <a:gd name="connsiteX4" fmla="*/ 1576802 w 1797027"/>
              <a:gd name="connsiteY4" fmla="*/ 75558 h 2974112"/>
              <a:gd name="connsiteX5" fmla="*/ 1775162 w 1797027"/>
              <a:gd name="connsiteY5" fmla="*/ 620763 h 2974112"/>
              <a:gd name="connsiteX6" fmla="*/ 812307 w 1797027"/>
              <a:gd name="connsiteY6" fmla="*/ 2974113 h 2974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7027" h="2974112">
                <a:moveTo>
                  <a:pt x="812370" y="2974113"/>
                </a:moveTo>
                <a:lnTo>
                  <a:pt x="22364" y="2890519"/>
                </a:lnTo>
                <a:cubicBezTo>
                  <a:pt x="-100291" y="1919393"/>
                  <a:pt x="292295" y="1044712"/>
                  <a:pt x="936998" y="190261"/>
                </a:cubicBezTo>
                <a:cubicBezTo>
                  <a:pt x="1087581" y="-9244"/>
                  <a:pt x="1366354" y="-59248"/>
                  <a:pt x="1576802" y="75558"/>
                </a:cubicBezTo>
                <a:lnTo>
                  <a:pt x="1576802" y="75558"/>
                </a:lnTo>
                <a:cubicBezTo>
                  <a:pt x="1758304" y="191788"/>
                  <a:pt x="1839543" y="415086"/>
                  <a:pt x="1775162" y="620763"/>
                </a:cubicBezTo>
                <a:lnTo>
                  <a:pt x="812307" y="2974113"/>
                </a:lnTo>
                <a:close/>
              </a:path>
            </a:pathLst>
          </a:custGeom>
          <a:solidFill>
            <a:schemeClr val="accent4"/>
          </a:solidFill>
          <a:ln w="635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4" name="任意多边形: 形状 83"/>
          <p:cNvSpPr/>
          <p:nvPr>
            <p:custDataLst>
              <p:tags r:id="rId39"/>
            </p:custDataLst>
          </p:nvPr>
        </p:nvSpPr>
        <p:spPr>
          <a:xfrm flipH="1">
            <a:off x="8142531" y="3584325"/>
            <a:ext cx="967978" cy="1402373"/>
          </a:xfrm>
          <a:custGeom>
            <a:avLst/>
            <a:gdLst>
              <a:gd name="connsiteX0" fmla="*/ 1259442 w 1295513"/>
              <a:gd name="connsiteY0" fmla="*/ 21608 h 1876894"/>
              <a:gd name="connsiteX1" fmla="*/ 1295513 w 1295513"/>
              <a:gd name="connsiteY1" fmla="*/ 830508 h 1876894"/>
              <a:gd name="connsiteX2" fmla="*/ 0 w 1295513"/>
              <a:gd name="connsiteY2" fmla="*/ 1876894 h 1876894"/>
              <a:gd name="connsiteX3" fmla="*/ 111777 w 1295513"/>
              <a:gd name="connsiteY3" fmla="*/ 996360 h 1876894"/>
              <a:gd name="connsiteX4" fmla="*/ 1221907 w 1295513"/>
              <a:gd name="connsiteY4" fmla="*/ 5767 h 1876894"/>
              <a:gd name="connsiteX5" fmla="*/ 1259506 w 1295513"/>
              <a:gd name="connsiteY5" fmla="*/ 21608 h 1876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5513" h="1876894">
                <a:moveTo>
                  <a:pt x="1259442" y="21608"/>
                </a:moveTo>
                <a:lnTo>
                  <a:pt x="1295513" y="830508"/>
                </a:lnTo>
                <a:lnTo>
                  <a:pt x="0" y="1876894"/>
                </a:lnTo>
                <a:lnTo>
                  <a:pt x="111777" y="996360"/>
                </a:lnTo>
                <a:lnTo>
                  <a:pt x="1221907" y="5767"/>
                </a:lnTo>
                <a:cubicBezTo>
                  <a:pt x="1236094" y="-6893"/>
                  <a:pt x="1258679" y="2586"/>
                  <a:pt x="1259506" y="2160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635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5" name="任意多边形: 形状 84"/>
          <p:cNvSpPr/>
          <p:nvPr>
            <p:custDataLst>
              <p:tags r:id="rId40"/>
            </p:custDataLst>
          </p:nvPr>
        </p:nvSpPr>
        <p:spPr>
          <a:xfrm flipH="1">
            <a:off x="8169150" y="3543001"/>
            <a:ext cx="1069843" cy="1404623"/>
          </a:xfrm>
          <a:custGeom>
            <a:avLst/>
            <a:gdLst>
              <a:gd name="connsiteX0" fmla="*/ 105606 w 1431846"/>
              <a:gd name="connsiteY0" fmla="*/ 966036 h 1879906"/>
              <a:gd name="connsiteX1" fmla="*/ 1188254 w 1431846"/>
              <a:gd name="connsiteY1" fmla="*/ 0 h 1879906"/>
              <a:gd name="connsiteX2" fmla="*/ 1270130 w 1431846"/>
              <a:gd name="connsiteY2" fmla="*/ 32254 h 1879906"/>
              <a:gd name="connsiteX3" fmla="*/ 1266122 w 1431846"/>
              <a:gd name="connsiteY3" fmla="*/ 72588 h 1879906"/>
              <a:gd name="connsiteX4" fmla="*/ 1309891 w 1431846"/>
              <a:gd name="connsiteY4" fmla="*/ 47904 h 1879906"/>
              <a:gd name="connsiteX5" fmla="*/ 1395775 w 1431846"/>
              <a:gd name="connsiteY5" fmla="*/ 81685 h 1879906"/>
              <a:gd name="connsiteX6" fmla="*/ 1431846 w 1431846"/>
              <a:gd name="connsiteY6" fmla="*/ 891031 h 1879906"/>
              <a:gd name="connsiteX7" fmla="*/ 207521 w 1431846"/>
              <a:gd name="connsiteY7" fmla="*/ 1879906 h 1879906"/>
              <a:gd name="connsiteX8" fmla="*/ 0 w 1431846"/>
              <a:gd name="connsiteY8" fmla="*/ 1798157 h 1879906"/>
              <a:gd name="connsiteX9" fmla="*/ 105606 w 1431846"/>
              <a:gd name="connsiteY9" fmla="*/ 966036 h 1879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31846" h="1879906">
                <a:moveTo>
                  <a:pt x="105606" y="966036"/>
                </a:moveTo>
                <a:lnTo>
                  <a:pt x="1188254" y="0"/>
                </a:lnTo>
                <a:lnTo>
                  <a:pt x="1270130" y="32254"/>
                </a:lnTo>
                <a:lnTo>
                  <a:pt x="1266122" y="72588"/>
                </a:lnTo>
                <a:lnTo>
                  <a:pt x="1309891" y="47904"/>
                </a:lnTo>
                <a:lnTo>
                  <a:pt x="1395775" y="81685"/>
                </a:lnTo>
                <a:lnTo>
                  <a:pt x="1431846" y="891031"/>
                </a:lnTo>
                <a:lnTo>
                  <a:pt x="207521" y="1879906"/>
                </a:lnTo>
                <a:lnTo>
                  <a:pt x="0" y="1798157"/>
                </a:lnTo>
                <a:lnTo>
                  <a:pt x="105606" y="966036"/>
                </a:lnTo>
                <a:close/>
              </a:path>
            </a:pathLst>
          </a:custGeom>
          <a:solidFill>
            <a:srgbClr val="FFFFFF"/>
          </a:solidFill>
          <a:ln w="635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6" name="任意多边形: 形状 85"/>
          <p:cNvSpPr/>
          <p:nvPr>
            <p:custDataLst>
              <p:tags r:id="rId41"/>
            </p:custDataLst>
          </p:nvPr>
        </p:nvSpPr>
        <p:spPr>
          <a:xfrm flipH="1">
            <a:off x="8260272" y="3578795"/>
            <a:ext cx="40630" cy="474292"/>
          </a:xfrm>
          <a:custGeom>
            <a:avLst/>
            <a:gdLst>
              <a:gd name="connsiteX0" fmla="*/ 10609 w 54378"/>
              <a:gd name="connsiteY0" fmla="*/ 24684 h 634778"/>
              <a:gd name="connsiteX1" fmla="*/ 54378 w 54378"/>
              <a:gd name="connsiteY1" fmla="*/ 634779 h 634778"/>
              <a:gd name="connsiteX2" fmla="*/ 54378 w 54378"/>
              <a:gd name="connsiteY2" fmla="*/ 0 h 634778"/>
              <a:gd name="connsiteX3" fmla="*/ 10609 w 54378"/>
              <a:gd name="connsiteY3" fmla="*/ 24684 h 634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378" h="634778">
                <a:moveTo>
                  <a:pt x="10609" y="24684"/>
                </a:moveTo>
                <a:cubicBezTo>
                  <a:pt x="10609" y="24684"/>
                  <a:pt x="-32269" y="282209"/>
                  <a:pt x="54378" y="634779"/>
                </a:cubicBezTo>
                <a:lnTo>
                  <a:pt x="54378" y="0"/>
                </a:lnTo>
                <a:cubicBezTo>
                  <a:pt x="54378" y="0"/>
                  <a:pt x="10609" y="24684"/>
                  <a:pt x="10609" y="2468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7" name="任意多边形: 形状 86"/>
          <p:cNvSpPr/>
          <p:nvPr>
            <p:custDataLst>
              <p:tags r:id="rId42"/>
            </p:custDataLst>
          </p:nvPr>
        </p:nvSpPr>
        <p:spPr>
          <a:xfrm flipH="1">
            <a:off x="8169150" y="3544998"/>
            <a:ext cx="1150175" cy="1458717"/>
          </a:xfrm>
          <a:custGeom>
            <a:avLst/>
            <a:gdLst>
              <a:gd name="connsiteX0" fmla="*/ 1292778 w 1539360"/>
              <a:gd name="connsiteY0" fmla="*/ 0 h 1952303"/>
              <a:gd name="connsiteX1" fmla="*/ 1361549 w 1539360"/>
              <a:gd name="connsiteY1" fmla="*/ 821306 h 1952303"/>
              <a:gd name="connsiteX2" fmla="*/ 1539360 w 1539360"/>
              <a:gd name="connsiteY2" fmla="*/ 888359 h 1952303"/>
              <a:gd name="connsiteX3" fmla="*/ 0 w 1539360"/>
              <a:gd name="connsiteY3" fmla="*/ 1952303 h 1952303"/>
              <a:gd name="connsiteX4" fmla="*/ 147212 w 1539360"/>
              <a:gd name="connsiteY4" fmla="*/ 1022275 h 1952303"/>
              <a:gd name="connsiteX5" fmla="*/ 1292841 w 1539360"/>
              <a:gd name="connsiteY5" fmla="*/ 64 h 1952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9360" h="1952303">
                <a:moveTo>
                  <a:pt x="1292778" y="0"/>
                </a:moveTo>
                <a:cubicBezTo>
                  <a:pt x="1292778" y="0"/>
                  <a:pt x="1243156" y="524593"/>
                  <a:pt x="1361549" y="821306"/>
                </a:cubicBezTo>
                <a:lnTo>
                  <a:pt x="1539360" y="888359"/>
                </a:lnTo>
                <a:lnTo>
                  <a:pt x="0" y="1952303"/>
                </a:lnTo>
                <a:lnTo>
                  <a:pt x="147212" y="1022275"/>
                </a:lnTo>
                <a:lnTo>
                  <a:pt x="1292841" y="64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8" name="任意多边形: 形状 87"/>
          <p:cNvSpPr/>
          <p:nvPr>
            <p:custDataLst>
              <p:tags r:id="rId43"/>
            </p:custDataLst>
          </p:nvPr>
        </p:nvSpPr>
        <p:spPr>
          <a:xfrm flipH="1">
            <a:off x="8351584" y="3791318"/>
            <a:ext cx="1003771" cy="483038"/>
          </a:xfrm>
          <a:custGeom>
            <a:avLst/>
            <a:gdLst>
              <a:gd name="connsiteX0" fmla="*/ 1343418 w 1343417"/>
              <a:gd name="connsiteY0" fmla="*/ 464219 h 646484"/>
              <a:gd name="connsiteX1" fmla="*/ 198106 w 1343417"/>
              <a:gd name="connsiteY1" fmla="*/ 0 h 646484"/>
              <a:gd name="connsiteX2" fmla="*/ 0 w 1343417"/>
              <a:gd name="connsiteY2" fmla="*/ 277946 h 646484"/>
              <a:gd name="connsiteX3" fmla="*/ 1208102 w 1343417"/>
              <a:gd name="connsiteY3" fmla="*/ 646484 h 646484"/>
              <a:gd name="connsiteX4" fmla="*/ 1343418 w 1343417"/>
              <a:gd name="connsiteY4" fmla="*/ 464219 h 646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417" h="646484">
                <a:moveTo>
                  <a:pt x="1343418" y="464219"/>
                </a:moveTo>
                <a:lnTo>
                  <a:pt x="198106" y="0"/>
                </a:lnTo>
                <a:lnTo>
                  <a:pt x="0" y="277946"/>
                </a:lnTo>
                <a:lnTo>
                  <a:pt x="1208102" y="646484"/>
                </a:lnTo>
                <a:lnTo>
                  <a:pt x="1343418" y="46421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9" name="任意多边形: 形状 88"/>
          <p:cNvSpPr/>
          <p:nvPr>
            <p:custDataLst>
              <p:tags r:id="rId44"/>
            </p:custDataLst>
          </p:nvPr>
        </p:nvSpPr>
        <p:spPr>
          <a:xfrm flipH="1">
            <a:off x="8238930" y="3838753"/>
            <a:ext cx="1904536" cy="1148372"/>
          </a:xfrm>
          <a:custGeom>
            <a:avLst/>
            <a:gdLst>
              <a:gd name="connsiteX0" fmla="*/ 2548975 w 2548974"/>
              <a:gd name="connsiteY0" fmla="*/ 514673 h 1536947"/>
              <a:gd name="connsiteX1" fmla="*/ 1112421 w 2548974"/>
              <a:gd name="connsiteY1" fmla="*/ 4076 h 1536947"/>
              <a:gd name="connsiteX2" fmla="*/ 1035698 w 2548974"/>
              <a:gd name="connsiteY2" fmla="*/ 23734 h 1536947"/>
              <a:gd name="connsiteX3" fmla="*/ 0 w 2548974"/>
              <a:gd name="connsiteY3" fmla="*/ 1182978 h 1536947"/>
              <a:gd name="connsiteX4" fmla="*/ 20549 w 2548974"/>
              <a:gd name="connsiteY4" fmla="*/ 1244560 h 1536947"/>
              <a:gd name="connsiteX5" fmla="*/ 1403345 w 2548974"/>
              <a:gd name="connsiteY5" fmla="*/ 1536948 h 1536947"/>
              <a:gd name="connsiteX6" fmla="*/ 2548975 w 2548974"/>
              <a:gd name="connsiteY6" fmla="*/ 514737 h 1536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8974" h="1536947">
                <a:moveTo>
                  <a:pt x="2548975" y="514673"/>
                </a:moveTo>
                <a:lnTo>
                  <a:pt x="1112421" y="4076"/>
                </a:lnTo>
                <a:cubicBezTo>
                  <a:pt x="1085256" y="-5530"/>
                  <a:pt x="1054911" y="2168"/>
                  <a:pt x="1035698" y="23734"/>
                </a:cubicBezTo>
                <a:lnTo>
                  <a:pt x="0" y="1182978"/>
                </a:lnTo>
                <a:lnTo>
                  <a:pt x="20549" y="1244560"/>
                </a:lnTo>
                <a:lnTo>
                  <a:pt x="1403345" y="1536948"/>
                </a:lnTo>
                <a:lnTo>
                  <a:pt x="2548975" y="5147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635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0" name="任意多边形: 形状 89"/>
          <p:cNvSpPr/>
          <p:nvPr>
            <p:custDataLst>
              <p:tags r:id="rId45"/>
            </p:custDataLst>
          </p:nvPr>
        </p:nvSpPr>
        <p:spPr>
          <a:xfrm flipH="1">
            <a:off x="8351347" y="3884775"/>
            <a:ext cx="1776812" cy="1101923"/>
          </a:xfrm>
          <a:custGeom>
            <a:avLst/>
            <a:gdLst>
              <a:gd name="connsiteX0" fmla="*/ 2378034 w 2378033"/>
              <a:gd name="connsiteY0" fmla="*/ 452507 h 1474781"/>
              <a:gd name="connsiteX1" fmla="*/ 1112421 w 2378033"/>
              <a:gd name="connsiteY1" fmla="*/ 4065 h 1474781"/>
              <a:gd name="connsiteX2" fmla="*/ 1035698 w 2378033"/>
              <a:gd name="connsiteY2" fmla="*/ 23723 h 1474781"/>
              <a:gd name="connsiteX3" fmla="*/ 0 w 2378033"/>
              <a:gd name="connsiteY3" fmla="*/ 1182967 h 1474781"/>
              <a:gd name="connsiteX4" fmla="*/ 1232341 w 2378033"/>
              <a:gd name="connsiteY4" fmla="*/ 1474782 h 1474781"/>
              <a:gd name="connsiteX5" fmla="*/ 2377970 w 2378033"/>
              <a:gd name="connsiteY5" fmla="*/ 452571 h 147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78033" h="1474781">
                <a:moveTo>
                  <a:pt x="2378034" y="452507"/>
                </a:moveTo>
                <a:lnTo>
                  <a:pt x="1112421" y="4065"/>
                </a:lnTo>
                <a:cubicBezTo>
                  <a:pt x="1085256" y="-5541"/>
                  <a:pt x="1054911" y="2220"/>
                  <a:pt x="1035698" y="23723"/>
                </a:cubicBezTo>
                <a:lnTo>
                  <a:pt x="0" y="1182967"/>
                </a:lnTo>
                <a:lnTo>
                  <a:pt x="1232341" y="1474782"/>
                </a:lnTo>
                <a:lnTo>
                  <a:pt x="2377970" y="452571"/>
                </a:lnTo>
                <a:close/>
              </a:path>
            </a:pathLst>
          </a:custGeom>
          <a:solidFill>
            <a:schemeClr val="accent3"/>
          </a:solidFill>
          <a:ln w="635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1" name="任意多边形: 形状 90"/>
          <p:cNvSpPr/>
          <p:nvPr>
            <p:custDataLst>
              <p:tags r:id="rId46"/>
            </p:custDataLst>
          </p:nvPr>
        </p:nvSpPr>
        <p:spPr>
          <a:xfrm flipH="1">
            <a:off x="8142531" y="4204862"/>
            <a:ext cx="1064804" cy="781835"/>
          </a:xfrm>
          <a:custGeom>
            <a:avLst/>
            <a:gdLst>
              <a:gd name="connsiteX0" fmla="*/ 1145630 w 1425102"/>
              <a:gd name="connsiteY0" fmla="*/ 24111 h 1046385"/>
              <a:gd name="connsiteX1" fmla="*/ 1425103 w 1425102"/>
              <a:gd name="connsiteY1" fmla="*/ 0 h 1046385"/>
              <a:gd name="connsiteX2" fmla="*/ 129526 w 1425102"/>
              <a:gd name="connsiteY2" fmla="*/ 1046386 h 1046385"/>
              <a:gd name="connsiteX3" fmla="*/ 0 w 1425102"/>
              <a:gd name="connsiteY3" fmla="*/ 1046386 h 1046385"/>
              <a:gd name="connsiteX4" fmla="*/ 1145630 w 1425102"/>
              <a:gd name="connsiteY4" fmla="*/ 24111 h 104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5102" h="1046385">
                <a:moveTo>
                  <a:pt x="1145630" y="24111"/>
                </a:moveTo>
                <a:lnTo>
                  <a:pt x="1425103" y="0"/>
                </a:lnTo>
                <a:lnTo>
                  <a:pt x="129526" y="1046386"/>
                </a:lnTo>
                <a:lnTo>
                  <a:pt x="0" y="1046386"/>
                </a:lnTo>
                <a:lnTo>
                  <a:pt x="1145630" y="2411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635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2" name="任意多边形: 形状 91"/>
          <p:cNvSpPr/>
          <p:nvPr>
            <p:custDataLst>
              <p:tags r:id="rId47"/>
            </p:custDataLst>
          </p:nvPr>
        </p:nvSpPr>
        <p:spPr>
          <a:xfrm flipH="1">
            <a:off x="8320403" y="3505308"/>
            <a:ext cx="598070" cy="644938"/>
          </a:xfrm>
          <a:custGeom>
            <a:avLst/>
            <a:gdLst>
              <a:gd name="connsiteX0" fmla="*/ 800439 w 800439"/>
              <a:gd name="connsiteY0" fmla="*/ 863166 h 863166"/>
              <a:gd name="connsiteX1" fmla="*/ 652464 w 800439"/>
              <a:gd name="connsiteY1" fmla="*/ 0 h 863166"/>
              <a:gd name="connsiteX2" fmla="*/ 0 w 800439"/>
              <a:gd name="connsiteY2" fmla="*/ 539479 h 863166"/>
              <a:gd name="connsiteX3" fmla="*/ 800439 w 800439"/>
              <a:gd name="connsiteY3" fmla="*/ 863166 h 863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0439" h="863166">
                <a:moveTo>
                  <a:pt x="800439" y="863166"/>
                </a:moveTo>
                <a:cubicBezTo>
                  <a:pt x="800439" y="863166"/>
                  <a:pt x="530827" y="539352"/>
                  <a:pt x="652464" y="0"/>
                </a:cubicBezTo>
                <a:lnTo>
                  <a:pt x="0" y="539479"/>
                </a:lnTo>
                <a:lnTo>
                  <a:pt x="800439" y="863166"/>
                </a:lnTo>
                <a:close/>
              </a:path>
            </a:pathLst>
          </a:custGeom>
          <a:solidFill>
            <a:srgbClr val="FFFFFF"/>
          </a:solidFill>
          <a:ln w="635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3" name="任意多边形: 形状 92"/>
          <p:cNvSpPr/>
          <p:nvPr>
            <p:custDataLst>
              <p:tags r:id="rId48"/>
            </p:custDataLst>
          </p:nvPr>
        </p:nvSpPr>
        <p:spPr>
          <a:xfrm flipH="1">
            <a:off x="8441234" y="4668079"/>
            <a:ext cx="849761" cy="460364"/>
          </a:xfrm>
          <a:custGeom>
            <a:avLst/>
            <a:gdLst>
              <a:gd name="connsiteX0" fmla="*/ 328395 w 1137295"/>
              <a:gd name="connsiteY0" fmla="*/ 616138 h 616138"/>
              <a:gd name="connsiteX1" fmla="*/ 1137296 w 1137295"/>
              <a:gd name="connsiteY1" fmla="*/ 64063 h 616138"/>
              <a:gd name="connsiteX2" fmla="*/ 353588 w 1137295"/>
              <a:gd name="connsiteY2" fmla="*/ 148611 h 616138"/>
              <a:gd name="connsiteX3" fmla="*/ 238249 w 1137295"/>
              <a:gd name="connsiteY3" fmla="*/ 0 h 616138"/>
              <a:gd name="connsiteX4" fmla="*/ 0 w 1137295"/>
              <a:gd name="connsiteY4" fmla="*/ 59482 h 616138"/>
              <a:gd name="connsiteX5" fmla="*/ 79395 w 1137295"/>
              <a:gd name="connsiteY5" fmla="*/ 243465 h 616138"/>
              <a:gd name="connsiteX6" fmla="*/ 22966 w 1137295"/>
              <a:gd name="connsiteY6" fmla="*/ 425412 h 616138"/>
              <a:gd name="connsiteX7" fmla="*/ 328395 w 1137295"/>
              <a:gd name="connsiteY7" fmla="*/ 616138 h 61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7295" h="616138">
                <a:moveTo>
                  <a:pt x="328395" y="616138"/>
                </a:moveTo>
                <a:lnTo>
                  <a:pt x="1137296" y="64063"/>
                </a:lnTo>
                <a:lnTo>
                  <a:pt x="353588" y="148611"/>
                </a:lnTo>
                <a:lnTo>
                  <a:pt x="238249" y="0"/>
                </a:lnTo>
                <a:lnTo>
                  <a:pt x="0" y="59482"/>
                </a:lnTo>
                <a:lnTo>
                  <a:pt x="79395" y="243465"/>
                </a:lnTo>
                <a:lnTo>
                  <a:pt x="22966" y="425412"/>
                </a:lnTo>
                <a:lnTo>
                  <a:pt x="328395" y="616138"/>
                </a:lnTo>
                <a:close/>
              </a:path>
            </a:pathLst>
          </a:custGeom>
          <a:solidFill>
            <a:srgbClr val="FECFC2"/>
          </a:solidFill>
          <a:ln w="635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4" name="任意多边形: 形状 93"/>
          <p:cNvSpPr/>
          <p:nvPr>
            <p:custDataLst>
              <p:tags r:id="rId49"/>
            </p:custDataLst>
          </p:nvPr>
        </p:nvSpPr>
        <p:spPr>
          <a:xfrm flipH="1">
            <a:off x="9092524" y="4611239"/>
            <a:ext cx="205491" cy="169762"/>
          </a:xfrm>
          <a:custGeom>
            <a:avLst/>
            <a:gdLst>
              <a:gd name="connsiteX0" fmla="*/ 182500 w 275023"/>
              <a:gd name="connsiteY0" fmla="*/ 223093 h 227204"/>
              <a:gd name="connsiteX1" fmla="*/ 43813 w 275023"/>
              <a:gd name="connsiteY1" fmla="*/ 172262 h 227204"/>
              <a:gd name="connsiteX2" fmla="*/ 11814 w 275023"/>
              <a:gd name="connsiteY2" fmla="*/ 71682 h 227204"/>
              <a:gd name="connsiteX3" fmla="*/ 19448 w 275023"/>
              <a:gd name="connsiteY3" fmla="*/ 60613 h 227204"/>
              <a:gd name="connsiteX4" fmla="*/ 224870 w 275023"/>
              <a:gd name="connsiteY4" fmla="*/ 32748 h 227204"/>
              <a:gd name="connsiteX5" fmla="*/ 224870 w 275023"/>
              <a:gd name="connsiteY5" fmla="*/ 32748 h 227204"/>
              <a:gd name="connsiteX6" fmla="*/ 269593 w 275023"/>
              <a:gd name="connsiteY6" fmla="*/ 178815 h 227204"/>
              <a:gd name="connsiteX7" fmla="*/ 269593 w 275023"/>
              <a:gd name="connsiteY7" fmla="*/ 178815 h 227204"/>
              <a:gd name="connsiteX8" fmla="*/ 182437 w 275023"/>
              <a:gd name="connsiteY8" fmla="*/ 223093 h 227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5023" h="227204">
                <a:moveTo>
                  <a:pt x="182500" y="223093"/>
                </a:moveTo>
                <a:lnTo>
                  <a:pt x="43813" y="172262"/>
                </a:lnTo>
                <a:cubicBezTo>
                  <a:pt x="2844" y="157248"/>
                  <a:pt x="-12934" y="107563"/>
                  <a:pt x="11814" y="71682"/>
                </a:cubicBezTo>
                <a:lnTo>
                  <a:pt x="19448" y="60613"/>
                </a:lnTo>
                <a:cubicBezTo>
                  <a:pt x="66334" y="-7394"/>
                  <a:pt x="161570" y="-20309"/>
                  <a:pt x="224870" y="32748"/>
                </a:cubicBezTo>
                <a:lnTo>
                  <a:pt x="224870" y="32748"/>
                </a:lnTo>
                <a:cubicBezTo>
                  <a:pt x="267303" y="68310"/>
                  <a:pt x="284861" y="125567"/>
                  <a:pt x="269593" y="178815"/>
                </a:cubicBezTo>
                <a:lnTo>
                  <a:pt x="269593" y="178815"/>
                </a:lnTo>
                <a:cubicBezTo>
                  <a:pt x="258905" y="216095"/>
                  <a:pt x="218826" y="236452"/>
                  <a:pt x="182437" y="223093"/>
                </a:cubicBezTo>
                <a:close/>
              </a:path>
            </a:pathLst>
          </a:custGeom>
          <a:solidFill>
            <a:srgbClr val="FECFC2"/>
          </a:solidFill>
          <a:ln w="635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5" name="任意多边形: 形状 94"/>
          <p:cNvSpPr/>
          <p:nvPr>
            <p:custDataLst>
              <p:tags r:id="rId50"/>
            </p:custDataLst>
          </p:nvPr>
        </p:nvSpPr>
        <p:spPr>
          <a:xfrm flipH="1">
            <a:off x="8297439" y="4498743"/>
            <a:ext cx="618942" cy="297867"/>
          </a:xfrm>
          <a:custGeom>
            <a:avLst/>
            <a:gdLst>
              <a:gd name="connsiteX0" fmla="*/ 0 w 828373"/>
              <a:gd name="connsiteY0" fmla="*/ 398657 h 398656"/>
              <a:gd name="connsiteX1" fmla="*/ 635860 w 828373"/>
              <a:gd name="connsiteY1" fmla="*/ 290825 h 398656"/>
              <a:gd name="connsiteX2" fmla="*/ 643431 w 828373"/>
              <a:gd name="connsiteY2" fmla="*/ 272121 h 398656"/>
              <a:gd name="connsiteX3" fmla="*/ 808837 w 828373"/>
              <a:gd name="connsiteY3" fmla="*/ 117021 h 398656"/>
              <a:gd name="connsiteX4" fmla="*/ 828367 w 828373"/>
              <a:gd name="connsiteY4" fmla="*/ 89411 h 398656"/>
              <a:gd name="connsiteX5" fmla="*/ 827604 w 828373"/>
              <a:gd name="connsiteY5" fmla="*/ 83685 h 398656"/>
              <a:gd name="connsiteX6" fmla="*/ 721108 w 828373"/>
              <a:gd name="connsiteY6" fmla="*/ 28 h 398656"/>
              <a:gd name="connsiteX7" fmla="*/ 695915 w 828373"/>
              <a:gd name="connsiteY7" fmla="*/ 3781 h 398656"/>
              <a:gd name="connsiteX8" fmla="*/ 658126 w 828373"/>
              <a:gd name="connsiteY8" fmla="*/ 16823 h 398656"/>
              <a:gd name="connsiteX9" fmla="*/ 654309 w 828373"/>
              <a:gd name="connsiteY9" fmla="*/ 18159 h 398656"/>
              <a:gd name="connsiteX10" fmla="*/ 521221 w 828373"/>
              <a:gd name="connsiteY10" fmla="*/ 160027 h 398656"/>
              <a:gd name="connsiteX11" fmla="*/ 16477 w 828373"/>
              <a:gd name="connsiteY11" fmla="*/ 391214 h 398656"/>
              <a:gd name="connsiteX12" fmla="*/ 0 w 828373"/>
              <a:gd name="connsiteY12" fmla="*/ 398657 h 398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8373" h="398656">
                <a:moveTo>
                  <a:pt x="0" y="398657"/>
                </a:moveTo>
                <a:lnTo>
                  <a:pt x="635860" y="290825"/>
                </a:lnTo>
                <a:lnTo>
                  <a:pt x="643431" y="272121"/>
                </a:lnTo>
                <a:cubicBezTo>
                  <a:pt x="673140" y="198516"/>
                  <a:pt x="733577" y="141768"/>
                  <a:pt x="808837" y="117021"/>
                </a:cubicBezTo>
                <a:cubicBezTo>
                  <a:pt x="820924" y="112886"/>
                  <a:pt x="828622" y="101562"/>
                  <a:pt x="828367" y="89411"/>
                </a:cubicBezTo>
                <a:cubicBezTo>
                  <a:pt x="828367" y="87502"/>
                  <a:pt x="827986" y="85594"/>
                  <a:pt x="827604" y="83685"/>
                </a:cubicBezTo>
                <a:cubicBezTo>
                  <a:pt x="816216" y="33046"/>
                  <a:pt x="770984" y="-1117"/>
                  <a:pt x="721108" y="28"/>
                </a:cubicBezTo>
                <a:cubicBezTo>
                  <a:pt x="712774" y="219"/>
                  <a:pt x="704504" y="1682"/>
                  <a:pt x="695915" y="3781"/>
                </a:cubicBezTo>
                <a:lnTo>
                  <a:pt x="658126" y="16823"/>
                </a:lnTo>
                <a:lnTo>
                  <a:pt x="654309" y="18159"/>
                </a:lnTo>
                <a:cubicBezTo>
                  <a:pt x="589228" y="40743"/>
                  <a:pt x="539543" y="93673"/>
                  <a:pt x="521221" y="160027"/>
                </a:cubicBezTo>
                <a:lnTo>
                  <a:pt x="16477" y="391214"/>
                </a:lnTo>
                <a:lnTo>
                  <a:pt x="0" y="398657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635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6" name="任意多边形: 形状 95"/>
          <p:cNvSpPr/>
          <p:nvPr>
            <p:custDataLst>
              <p:tags r:id="rId51"/>
            </p:custDataLst>
          </p:nvPr>
        </p:nvSpPr>
        <p:spPr>
          <a:xfrm flipH="1">
            <a:off x="8369928" y="4511313"/>
            <a:ext cx="370007" cy="305262"/>
          </a:xfrm>
          <a:custGeom>
            <a:avLst/>
            <a:gdLst>
              <a:gd name="connsiteX0" fmla="*/ 0 w 495206"/>
              <a:gd name="connsiteY0" fmla="*/ 408553 h 408553"/>
              <a:gd name="connsiteX1" fmla="*/ 289906 w 495206"/>
              <a:gd name="connsiteY1" fmla="*/ 308483 h 408553"/>
              <a:gd name="connsiteX2" fmla="*/ 475671 w 495206"/>
              <a:gd name="connsiteY2" fmla="*/ 112031 h 408553"/>
              <a:gd name="connsiteX3" fmla="*/ 495201 w 495206"/>
              <a:gd name="connsiteY3" fmla="*/ 84421 h 408553"/>
              <a:gd name="connsiteX4" fmla="*/ 494437 w 495206"/>
              <a:gd name="connsiteY4" fmla="*/ 78695 h 408553"/>
              <a:gd name="connsiteX5" fmla="*/ 421977 w 495206"/>
              <a:gd name="connsiteY5" fmla="*/ 0 h 408553"/>
              <a:gd name="connsiteX6" fmla="*/ 418160 w 495206"/>
              <a:gd name="connsiteY6" fmla="*/ 1336 h 408553"/>
              <a:gd name="connsiteX7" fmla="*/ 285071 w 495206"/>
              <a:gd name="connsiteY7" fmla="*/ 143203 h 408553"/>
              <a:gd name="connsiteX8" fmla="*/ 230169 w 495206"/>
              <a:gd name="connsiteY8" fmla="*/ 277755 h 408553"/>
              <a:gd name="connsiteX9" fmla="*/ 0 w 495206"/>
              <a:gd name="connsiteY9" fmla="*/ 408553 h 408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5206" h="408553">
                <a:moveTo>
                  <a:pt x="0" y="408553"/>
                </a:moveTo>
                <a:lnTo>
                  <a:pt x="289906" y="308483"/>
                </a:lnTo>
                <a:cubicBezTo>
                  <a:pt x="377572" y="192253"/>
                  <a:pt x="400411" y="136778"/>
                  <a:pt x="475671" y="112031"/>
                </a:cubicBezTo>
                <a:cubicBezTo>
                  <a:pt x="487758" y="107896"/>
                  <a:pt x="495456" y="96572"/>
                  <a:pt x="495201" y="84421"/>
                </a:cubicBezTo>
                <a:cubicBezTo>
                  <a:pt x="495201" y="82512"/>
                  <a:pt x="494819" y="80604"/>
                  <a:pt x="494437" y="78695"/>
                </a:cubicBezTo>
                <a:cubicBezTo>
                  <a:pt x="485913" y="39824"/>
                  <a:pt x="457094" y="10751"/>
                  <a:pt x="421977" y="0"/>
                </a:cubicBezTo>
                <a:lnTo>
                  <a:pt x="418160" y="1336"/>
                </a:lnTo>
                <a:cubicBezTo>
                  <a:pt x="353079" y="23920"/>
                  <a:pt x="303393" y="76850"/>
                  <a:pt x="285071" y="143203"/>
                </a:cubicBezTo>
                <a:lnTo>
                  <a:pt x="230169" y="277755"/>
                </a:lnTo>
                <a:lnTo>
                  <a:pt x="0" y="408553"/>
                </a:lnTo>
                <a:close/>
              </a:path>
            </a:pathLst>
          </a:custGeom>
          <a:solidFill>
            <a:srgbClr val="FEB6A3"/>
          </a:solidFill>
          <a:ln w="635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7" name="任意多边形: 形状 96"/>
          <p:cNvSpPr/>
          <p:nvPr>
            <p:custDataLst>
              <p:tags r:id="rId52"/>
            </p:custDataLst>
          </p:nvPr>
        </p:nvSpPr>
        <p:spPr>
          <a:xfrm flipH="1">
            <a:off x="8424179" y="4501710"/>
            <a:ext cx="618974" cy="297847"/>
          </a:xfrm>
          <a:custGeom>
            <a:avLst/>
            <a:gdLst>
              <a:gd name="connsiteX0" fmla="*/ 635987 w 828417"/>
              <a:gd name="connsiteY0" fmla="*/ 290544 h 398630"/>
              <a:gd name="connsiteX1" fmla="*/ 808837 w 828417"/>
              <a:gd name="connsiteY1" fmla="*/ 116867 h 398630"/>
              <a:gd name="connsiteX2" fmla="*/ 808837 w 828417"/>
              <a:gd name="connsiteY2" fmla="*/ 116867 h 398630"/>
              <a:gd name="connsiteX3" fmla="*/ 827732 w 828417"/>
              <a:gd name="connsiteY3" fmla="*/ 83595 h 398630"/>
              <a:gd name="connsiteX4" fmla="*/ 827732 w 828417"/>
              <a:gd name="connsiteY4" fmla="*/ 83595 h 398630"/>
              <a:gd name="connsiteX5" fmla="*/ 696043 w 828417"/>
              <a:gd name="connsiteY5" fmla="*/ 3564 h 398630"/>
              <a:gd name="connsiteX6" fmla="*/ 654437 w 828417"/>
              <a:gd name="connsiteY6" fmla="*/ 18069 h 398630"/>
              <a:gd name="connsiteX7" fmla="*/ 521157 w 828417"/>
              <a:gd name="connsiteY7" fmla="*/ 160064 h 398630"/>
              <a:gd name="connsiteX8" fmla="*/ 521157 w 828417"/>
              <a:gd name="connsiteY8" fmla="*/ 160064 h 398630"/>
              <a:gd name="connsiteX9" fmla="*/ 0 w 828417"/>
              <a:gd name="connsiteY9" fmla="*/ 398631 h 398630"/>
              <a:gd name="connsiteX10" fmla="*/ 635987 w 828417"/>
              <a:gd name="connsiteY10" fmla="*/ 290671 h 39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8417" h="398630">
                <a:moveTo>
                  <a:pt x="635987" y="290544"/>
                </a:moveTo>
                <a:cubicBezTo>
                  <a:pt x="635987" y="290544"/>
                  <a:pt x="738094" y="165153"/>
                  <a:pt x="808837" y="116867"/>
                </a:cubicBezTo>
                <a:lnTo>
                  <a:pt x="808837" y="116867"/>
                </a:lnTo>
                <a:cubicBezTo>
                  <a:pt x="822769" y="112287"/>
                  <a:pt x="830912" y="97846"/>
                  <a:pt x="827732" y="83595"/>
                </a:cubicBezTo>
                <a:lnTo>
                  <a:pt x="827732" y="83595"/>
                </a:lnTo>
                <a:cubicBezTo>
                  <a:pt x="814499" y="24430"/>
                  <a:pt x="754698" y="-11895"/>
                  <a:pt x="696043" y="3564"/>
                </a:cubicBezTo>
                <a:lnTo>
                  <a:pt x="654437" y="18069"/>
                </a:lnTo>
                <a:cubicBezTo>
                  <a:pt x="590246" y="58657"/>
                  <a:pt x="555638" y="98609"/>
                  <a:pt x="521157" y="160064"/>
                </a:cubicBezTo>
                <a:lnTo>
                  <a:pt x="521157" y="160064"/>
                </a:lnTo>
                <a:lnTo>
                  <a:pt x="0" y="398631"/>
                </a:lnTo>
                <a:lnTo>
                  <a:pt x="635987" y="290671"/>
                </a:lnTo>
                <a:close/>
              </a:path>
            </a:pathLst>
          </a:custGeom>
          <a:solidFill>
            <a:srgbClr val="FECFC2"/>
          </a:solidFill>
          <a:ln w="635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8" name="任意多边形: 形状 97"/>
          <p:cNvSpPr/>
          <p:nvPr>
            <p:custDataLst>
              <p:tags r:id="rId53"/>
            </p:custDataLst>
          </p:nvPr>
        </p:nvSpPr>
        <p:spPr>
          <a:xfrm flipH="1">
            <a:off x="9029892" y="4756982"/>
            <a:ext cx="1767511" cy="699325"/>
          </a:xfrm>
          <a:custGeom>
            <a:avLst/>
            <a:gdLst>
              <a:gd name="connsiteX0" fmla="*/ 654901 w 2365584"/>
              <a:gd name="connsiteY0" fmla="*/ 3225 h 935956"/>
              <a:gd name="connsiteX1" fmla="*/ 2135860 w 2365584"/>
              <a:gd name="connsiteY1" fmla="*/ 153173 h 935956"/>
              <a:gd name="connsiteX2" fmla="*/ 2365584 w 2365584"/>
              <a:gd name="connsiteY2" fmla="*/ 485576 h 935956"/>
              <a:gd name="connsiteX3" fmla="*/ 403929 w 2365584"/>
              <a:gd name="connsiteY3" fmla="*/ 930519 h 935956"/>
              <a:gd name="connsiteX4" fmla="*/ 190873 w 2365584"/>
              <a:gd name="connsiteY4" fmla="*/ 142358 h 935956"/>
              <a:gd name="connsiteX5" fmla="*/ 244503 w 2365584"/>
              <a:gd name="connsiteY5" fmla="*/ 106223 h 935956"/>
              <a:gd name="connsiteX6" fmla="*/ 654965 w 2365584"/>
              <a:gd name="connsiteY6" fmla="*/ 3162 h 935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5584" h="935956">
                <a:moveTo>
                  <a:pt x="654901" y="3225"/>
                </a:moveTo>
                <a:lnTo>
                  <a:pt x="2135860" y="153173"/>
                </a:lnTo>
                <a:lnTo>
                  <a:pt x="2365584" y="485576"/>
                </a:lnTo>
                <a:cubicBezTo>
                  <a:pt x="2365584" y="485576"/>
                  <a:pt x="1353043" y="993691"/>
                  <a:pt x="403929" y="930519"/>
                </a:cubicBezTo>
                <a:cubicBezTo>
                  <a:pt x="-6533" y="903227"/>
                  <a:pt x="-150310" y="372209"/>
                  <a:pt x="190873" y="142358"/>
                </a:cubicBezTo>
                <a:lnTo>
                  <a:pt x="244503" y="106223"/>
                </a:lnTo>
                <a:cubicBezTo>
                  <a:pt x="365058" y="24983"/>
                  <a:pt x="510298" y="-11470"/>
                  <a:pt x="654965" y="3162"/>
                </a:cubicBezTo>
                <a:close/>
              </a:path>
            </a:pathLst>
          </a:custGeom>
          <a:solidFill>
            <a:srgbClr val="FECFC2"/>
          </a:solidFill>
          <a:ln w="635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9" name="任意多边形: 形状 98"/>
          <p:cNvSpPr/>
          <p:nvPr>
            <p:custDataLst>
              <p:tags r:id="rId54"/>
            </p:custDataLst>
          </p:nvPr>
        </p:nvSpPr>
        <p:spPr>
          <a:xfrm flipH="1">
            <a:off x="9228012" y="5778041"/>
            <a:ext cx="1338837" cy="446722"/>
          </a:xfrm>
          <a:custGeom>
            <a:avLst/>
            <a:gdLst>
              <a:gd name="connsiteX0" fmla="*/ 0 w 1791859"/>
              <a:gd name="connsiteY0" fmla="*/ 362240 h 597880"/>
              <a:gd name="connsiteX1" fmla="*/ 1699041 w 1791859"/>
              <a:gd name="connsiteY1" fmla="*/ 597880 h 597880"/>
              <a:gd name="connsiteX2" fmla="*/ 1791859 w 1791859"/>
              <a:gd name="connsiteY2" fmla="*/ 191 h 597880"/>
              <a:gd name="connsiteX3" fmla="*/ 129653 w 1791859"/>
              <a:gd name="connsiteY3" fmla="*/ 0 h 597880"/>
              <a:gd name="connsiteX4" fmla="*/ 0 w 1791859"/>
              <a:gd name="connsiteY4" fmla="*/ 362240 h 597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1859" h="597880">
                <a:moveTo>
                  <a:pt x="0" y="362240"/>
                </a:moveTo>
                <a:lnTo>
                  <a:pt x="1699041" y="597880"/>
                </a:lnTo>
                <a:lnTo>
                  <a:pt x="1791859" y="191"/>
                </a:lnTo>
                <a:lnTo>
                  <a:pt x="129653" y="0"/>
                </a:lnTo>
                <a:lnTo>
                  <a:pt x="0" y="362240"/>
                </a:lnTo>
                <a:close/>
              </a:path>
            </a:pathLst>
          </a:custGeom>
          <a:solidFill>
            <a:srgbClr val="FFFFFF"/>
          </a:solidFill>
          <a:ln w="635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0" name="任意多边形: 形状 99"/>
          <p:cNvSpPr/>
          <p:nvPr>
            <p:custDataLst>
              <p:tags r:id="rId55"/>
            </p:custDataLst>
          </p:nvPr>
        </p:nvSpPr>
        <p:spPr>
          <a:xfrm flipH="1">
            <a:off x="8576923" y="5765948"/>
            <a:ext cx="540410" cy="446579"/>
          </a:xfrm>
          <a:custGeom>
            <a:avLst/>
            <a:gdLst>
              <a:gd name="connsiteX0" fmla="*/ 0 w 723270"/>
              <a:gd name="connsiteY0" fmla="*/ 0 h 597689"/>
              <a:gd name="connsiteX1" fmla="*/ 107705 w 723270"/>
              <a:gd name="connsiteY1" fmla="*/ 597689 h 597689"/>
              <a:gd name="connsiteX2" fmla="*/ 723271 w 723270"/>
              <a:gd name="connsiteY2" fmla="*/ 362049 h 597689"/>
              <a:gd name="connsiteX3" fmla="*/ 593681 w 723270"/>
              <a:gd name="connsiteY3" fmla="*/ 0 h 597689"/>
              <a:gd name="connsiteX4" fmla="*/ 0 w 723270"/>
              <a:gd name="connsiteY4" fmla="*/ 0 h 597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270" h="597689">
                <a:moveTo>
                  <a:pt x="0" y="0"/>
                </a:moveTo>
                <a:lnTo>
                  <a:pt x="107705" y="597689"/>
                </a:lnTo>
                <a:lnTo>
                  <a:pt x="723271" y="362049"/>
                </a:lnTo>
                <a:lnTo>
                  <a:pt x="59368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635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1" name="任意多边形: 形状 100"/>
          <p:cNvSpPr/>
          <p:nvPr>
            <p:custDataLst>
              <p:tags r:id="rId56"/>
            </p:custDataLst>
          </p:nvPr>
        </p:nvSpPr>
        <p:spPr>
          <a:xfrm flipH="1">
            <a:off x="7267915" y="2450807"/>
            <a:ext cx="646001" cy="985921"/>
          </a:xfrm>
          <a:custGeom>
            <a:avLst/>
            <a:gdLst>
              <a:gd name="connsiteX0" fmla="*/ 4293 w 864588"/>
              <a:gd name="connsiteY0" fmla="*/ 832136 h 1319528"/>
              <a:gd name="connsiteX1" fmla="*/ 9509 w 864588"/>
              <a:gd name="connsiteY1" fmla="*/ 424473 h 1319528"/>
              <a:gd name="connsiteX2" fmla="*/ 149150 w 864588"/>
              <a:gd name="connsiteY2" fmla="*/ 395845 h 1319528"/>
              <a:gd name="connsiteX3" fmla="*/ 195528 w 864588"/>
              <a:gd name="connsiteY3" fmla="*/ 616344 h 1319528"/>
              <a:gd name="connsiteX4" fmla="*/ 455852 w 864588"/>
              <a:gd name="connsiteY4" fmla="*/ 51291 h 1319528"/>
              <a:gd name="connsiteX5" fmla="*/ 569855 w 864588"/>
              <a:gd name="connsiteY5" fmla="*/ 18464 h 1319528"/>
              <a:gd name="connsiteX6" fmla="*/ 511199 w 864588"/>
              <a:gd name="connsiteY6" fmla="*/ 388656 h 1319528"/>
              <a:gd name="connsiteX7" fmla="*/ 618713 w 864588"/>
              <a:gd name="connsiteY7" fmla="*/ 418175 h 1319528"/>
              <a:gd name="connsiteX8" fmla="*/ 655930 w 864588"/>
              <a:gd name="connsiteY8" fmla="*/ 520600 h 1319528"/>
              <a:gd name="connsiteX9" fmla="*/ 761917 w 864588"/>
              <a:gd name="connsiteY9" fmla="*/ 567231 h 1319528"/>
              <a:gd name="connsiteX10" fmla="*/ 767197 w 864588"/>
              <a:gd name="connsiteY10" fmla="*/ 683970 h 1319528"/>
              <a:gd name="connsiteX11" fmla="*/ 862688 w 864588"/>
              <a:gd name="connsiteY11" fmla="*/ 738809 h 1319528"/>
              <a:gd name="connsiteX12" fmla="*/ 772223 w 864588"/>
              <a:gd name="connsiteY12" fmla="*/ 986536 h 1319528"/>
              <a:gd name="connsiteX13" fmla="*/ 711977 w 864588"/>
              <a:gd name="connsiteY13" fmla="*/ 1043729 h 1319528"/>
              <a:gd name="connsiteX14" fmla="*/ 435049 w 864588"/>
              <a:gd name="connsiteY14" fmla="*/ 1318812 h 1319528"/>
              <a:gd name="connsiteX15" fmla="*/ 4356 w 864588"/>
              <a:gd name="connsiteY15" fmla="*/ 832072 h 1319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64588" h="1319528">
                <a:moveTo>
                  <a:pt x="4293" y="832136"/>
                </a:moveTo>
                <a:cubicBezTo>
                  <a:pt x="4293" y="832136"/>
                  <a:pt x="7982" y="526834"/>
                  <a:pt x="9509" y="424473"/>
                </a:cubicBezTo>
                <a:cubicBezTo>
                  <a:pt x="10718" y="346541"/>
                  <a:pt x="114033" y="318549"/>
                  <a:pt x="149150" y="395845"/>
                </a:cubicBezTo>
                <a:cubicBezTo>
                  <a:pt x="184267" y="473204"/>
                  <a:pt x="195528" y="616344"/>
                  <a:pt x="195528" y="616344"/>
                </a:cubicBezTo>
                <a:cubicBezTo>
                  <a:pt x="195528" y="616344"/>
                  <a:pt x="431804" y="101931"/>
                  <a:pt x="455852" y="51291"/>
                </a:cubicBezTo>
                <a:cubicBezTo>
                  <a:pt x="479836" y="651"/>
                  <a:pt x="531430" y="-16717"/>
                  <a:pt x="569855" y="18464"/>
                </a:cubicBezTo>
                <a:cubicBezTo>
                  <a:pt x="608280" y="53708"/>
                  <a:pt x="607072" y="190041"/>
                  <a:pt x="511199" y="388656"/>
                </a:cubicBezTo>
                <a:cubicBezTo>
                  <a:pt x="511199" y="388656"/>
                  <a:pt x="564829" y="378350"/>
                  <a:pt x="618713" y="418175"/>
                </a:cubicBezTo>
                <a:cubicBezTo>
                  <a:pt x="672598" y="457936"/>
                  <a:pt x="655930" y="520600"/>
                  <a:pt x="655930" y="520600"/>
                </a:cubicBezTo>
                <a:cubicBezTo>
                  <a:pt x="655930" y="520600"/>
                  <a:pt x="724701" y="522699"/>
                  <a:pt x="761917" y="567231"/>
                </a:cubicBezTo>
                <a:cubicBezTo>
                  <a:pt x="799197" y="611827"/>
                  <a:pt x="767197" y="683970"/>
                  <a:pt x="767197" y="683970"/>
                </a:cubicBezTo>
                <a:cubicBezTo>
                  <a:pt x="767197" y="683970"/>
                  <a:pt x="848501" y="684988"/>
                  <a:pt x="862688" y="738809"/>
                </a:cubicBezTo>
                <a:cubicBezTo>
                  <a:pt x="876874" y="792566"/>
                  <a:pt x="808167" y="947348"/>
                  <a:pt x="772223" y="986536"/>
                </a:cubicBezTo>
                <a:cubicBezTo>
                  <a:pt x="741178" y="1020317"/>
                  <a:pt x="711977" y="1043729"/>
                  <a:pt x="711977" y="1043729"/>
                </a:cubicBezTo>
                <a:cubicBezTo>
                  <a:pt x="711977" y="1043729"/>
                  <a:pt x="619350" y="1306916"/>
                  <a:pt x="435049" y="1318812"/>
                </a:cubicBezTo>
                <a:cubicBezTo>
                  <a:pt x="250748" y="1330709"/>
                  <a:pt x="-38968" y="1195521"/>
                  <a:pt x="4356" y="832072"/>
                </a:cubicBezTo>
                <a:close/>
              </a:path>
            </a:pathLst>
          </a:custGeom>
          <a:solidFill>
            <a:srgbClr val="FECFC2"/>
          </a:solidFill>
          <a:ln w="635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4" name="任意多边形: 形状 103"/>
          <p:cNvSpPr/>
          <p:nvPr>
            <p:custDataLst>
              <p:tags r:id="rId57"/>
            </p:custDataLst>
          </p:nvPr>
        </p:nvSpPr>
        <p:spPr>
          <a:xfrm flipH="1">
            <a:off x="7340636" y="2741297"/>
            <a:ext cx="429610" cy="492282"/>
          </a:xfrm>
          <a:custGeom>
            <a:avLst/>
            <a:gdLst>
              <a:gd name="connsiteX0" fmla="*/ 20988 w 258091"/>
              <a:gd name="connsiteY0" fmla="*/ 103124 h 258670"/>
              <a:gd name="connsiteX1" fmla="*/ 52606 w 258091"/>
              <a:gd name="connsiteY1" fmla="*/ 239966 h 258670"/>
              <a:gd name="connsiteX2" fmla="*/ 59604 w 258091"/>
              <a:gd name="connsiteY2" fmla="*/ 240857 h 258670"/>
              <a:gd name="connsiteX3" fmla="*/ 66665 w 258091"/>
              <a:gd name="connsiteY3" fmla="*/ 241175 h 258670"/>
              <a:gd name="connsiteX4" fmla="*/ 73727 w 258091"/>
              <a:gd name="connsiteY4" fmla="*/ 240221 h 258670"/>
              <a:gd name="connsiteX5" fmla="*/ 258091 w 258091"/>
              <a:gd name="connsiteY5" fmla="*/ 0 h 258670"/>
              <a:gd name="connsiteX6" fmla="*/ 67047 w 258091"/>
              <a:gd name="connsiteY6" fmla="*/ 258670 h 258670"/>
              <a:gd name="connsiteX7" fmla="*/ 21051 w 258091"/>
              <a:gd name="connsiteY7" fmla="*/ 103124 h 258670"/>
              <a:gd name="connsiteX8" fmla="*/ 21051 w 258091"/>
              <a:gd name="connsiteY8" fmla="*/ 103124 h 25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7" h="775">
                <a:moveTo>
                  <a:pt x="7" y="249"/>
                </a:moveTo>
                <a:cubicBezTo>
                  <a:pt x="13" y="294"/>
                  <a:pt x="16" y="340"/>
                  <a:pt x="18" y="385"/>
                </a:cubicBezTo>
                <a:lnTo>
                  <a:pt x="20" y="425"/>
                </a:lnTo>
                <a:lnTo>
                  <a:pt x="15" y="422"/>
                </a:lnTo>
                <a:cubicBezTo>
                  <a:pt x="15" y="422"/>
                  <a:pt x="20" y="431"/>
                  <a:pt x="20" y="431"/>
                </a:cubicBezTo>
                <a:lnTo>
                  <a:pt x="20" y="425"/>
                </a:lnTo>
                <a:lnTo>
                  <a:pt x="30" y="431"/>
                </a:lnTo>
                <a:cubicBezTo>
                  <a:pt x="45" y="440"/>
                  <a:pt x="60" y="450"/>
                  <a:pt x="73" y="461"/>
                </a:cubicBezTo>
                <a:cubicBezTo>
                  <a:pt x="79" y="465"/>
                  <a:pt x="86" y="471"/>
                  <a:pt x="91" y="476"/>
                </a:cubicBezTo>
                <a:cubicBezTo>
                  <a:pt x="161" y="538"/>
                  <a:pt x="201" y="638"/>
                  <a:pt x="176" y="730"/>
                </a:cubicBezTo>
                <a:cubicBezTo>
                  <a:pt x="183" y="632"/>
                  <a:pt x="136" y="537"/>
                  <a:pt x="60" y="478"/>
                </a:cubicBezTo>
                <a:cubicBezTo>
                  <a:pt x="41" y="463"/>
                  <a:pt x="20" y="450"/>
                  <a:pt x="0" y="436"/>
                </a:cubicBezTo>
                <a:cubicBezTo>
                  <a:pt x="0" y="374"/>
                  <a:pt x="2" y="311"/>
                  <a:pt x="7" y="249"/>
                </a:cubicBezTo>
                <a:close/>
                <a:moveTo>
                  <a:pt x="545" y="155"/>
                </a:moveTo>
                <a:cubicBezTo>
                  <a:pt x="524" y="233"/>
                  <a:pt x="471" y="397"/>
                  <a:pt x="400" y="476"/>
                </a:cubicBezTo>
                <a:lnTo>
                  <a:pt x="395" y="483"/>
                </a:lnTo>
                <a:lnTo>
                  <a:pt x="393" y="490"/>
                </a:lnTo>
                <a:cubicBezTo>
                  <a:pt x="382" y="542"/>
                  <a:pt x="373" y="619"/>
                  <a:pt x="435" y="630"/>
                </a:cubicBezTo>
                <a:cubicBezTo>
                  <a:pt x="437" y="631"/>
                  <a:pt x="441" y="631"/>
                  <a:pt x="443" y="631"/>
                </a:cubicBezTo>
                <a:cubicBezTo>
                  <a:pt x="443" y="631"/>
                  <a:pt x="451" y="631"/>
                  <a:pt x="451" y="631"/>
                </a:cubicBezTo>
                <a:lnTo>
                  <a:pt x="460" y="630"/>
                </a:lnTo>
                <a:cubicBezTo>
                  <a:pt x="565" y="611"/>
                  <a:pt x="635" y="436"/>
                  <a:pt x="677" y="348"/>
                </a:cubicBezTo>
                <a:cubicBezTo>
                  <a:pt x="656" y="430"/>
                  <a:pt x="608" y="564"/>
                  <a:pt x="527" y="623"/>
                </a:cubicBezTo>
                <a:lnTo>
                  <a:pt x="518" y="629"/>
                </a:lnTo>
                <a:lnTo>
                  <a:pt x="517" y="633"/>
                </a:lnTo>
                <a:cubicBezTo>
                  <a:pt x="509" y="664"/>
                  <a:pt x="504" y="697"/>
                  <a:pt x="521" y="724"/>
                </a:cubicBezTo>
                <a:cubicBezTo>
                  <a:pt x="541" y="753"/>
                  <a:pt x="578" y="766"/>
                  <a:pt x="614" y="767"/>
                </a:cubicBezTo>
                <a:cubicBezTo>
                  <a:pt x="582" y="783"/>
                  <a:pt x="539" y="774"/>
                  <a:pt x="513" y="749"/>
                </a:cubicBezTo>
                <a:cubicBezTo>
                  <a:pt x="483" y="720"/>
                  <a:pt x="486" y="675"/>
                  <a:pt x="505" y="641"/>
                </a:cubicBezTo>
                <a:lnTo>
                  <a:pt x="509" y="635"/>
                </a:lnTo>
                <a:lnTo>
                  <a:pt x="507" y="636"/>
                </a:lnTo>
                <a:cubicBezTo>
                  <a:pt x="490" y="645"/>
                  <a:pt x="472" y="651"/>
                  <a:pt x="452" y="652"/>
                </a:cubicBezTo>
                <a:cubicBezTo>
                  <a:pt x="361" y="649"/>
                  <a:pt x="363" y="562"/>
                  <a:pt x="387" y="496"/>
                </a:cubicBezTo>
                <a:lnTo>
                  <a:pt x="390" y="487"/>
                </a:lnTo>
                <a:lnTo>
                  <a:pt x="384" y="493"/>
                </a:lnTo>
                <a:cubicBezTo>
                  <a:pt x="372" y="503"/>
                  <a:pt x="361" y="511"/>
                  <a:pt x="349" y="515"/>
                </a:cubicBezTo>
                <a:cubicBezTo>
                  <a:pt x="308" y="530"/>
                  <a:pt x="267" y="491"/>
                  <a:pt x="262" y="453"/>
                </a:cubicBezTo>
                <a:cubicBezTo>
                  <a:pt x="248" y="359"/>
                  <a:pt x="318" y="238"/>
                  <a:pt x="369" y="164"/>
                </a:cubicBezTo>
                <a:lnTo>
                  <a:pt x="369" y="164"/>
                </a:lnTo>
                <a:cubicBezTo>
                  <a:pt x="336" y="229"/>
                  <a:pt x="218" y="458"/>
                  <a:pt x="322" y="496"/>
                </a:cubicBezTo>
                <a:cubicBezTo>
                  <a:pt x="406" y="508"/>
                  <a:pt x="514" y="225"/>
                  <a:pt x="545" y="155"/>
                </a:cubicBezTo>
                <a:close/>
                <a:moveTo>
                  <a:pt x="375" y="0"/>
                </a:moveTo>
                <a:cubicBezTo>
                  <a:pt x="362" y="65"/>
                  <a:pt x="334" y="127"/>
                  <a:pt x="293" y="180"/>
                </a:cubicBezTo>
                <a:cubicBezTo>
                  <a:pt x="306" y="115"/>
                  <a:pt x="335" y="53"/>
                  <a:pt x="375" y="0"/>
                </a:cubicBezTo>
                <a:close/>
              </a:path>
            </a:pathLst>
          </a:custGeom>
          <a:solidFill>
            <a:srgbClr val="FEB6A3"/>
          </a:solidFill>
          <a:ln w="635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7" name="任意多边形: 形状 106"/>
          <p:cNvSpPr/>
          <p:nvPr>
            <p:custDataLst>
              <p:tags r:id="rId58"/>
            </p:custDataLst>
          </p:nvPr>
        </p:nvSpPr>
        <p:spPr>
          <a:xfrm flipH="1">
            <a:off x="9284293" y="2687774"/>
            <a:ext cx="530524" cy="608813"/>
          </a:xfrm>
          <a:custGeom>
            <a:avLst/>
            <a:gdLst>
              <a:gd name="connsiteX0" fmla="*/ 471408 w 710038"/>
              <a:gd name="connsiteY0" fmla="*/ 814817 h 814817"/>
              <a:gd name="connsiteX1" fmla="*/ 0 w 710038"/>
              <a:gd name="connsiteY1" fmla="*/ 308483 h 814817"/>
              <a:gd name="connsiteX2" fmla="*/ 145494 w 710038"/>
              <a:gd name="connsiteY2" fmla="*/ 0 h 814817"/>
              <a:gd name="connsiteX3" fmla="*/ 710038 w 710038"/>
              <a:gd name="connsiteY3" fmla="*/ 261915 h 814817"/>
              <a:gd name="connsiteX4" fmla="*/ 471408 w 710038"/>
              <a:gd name="connsiteY4" fmla="*/ 814817 h 814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038" h="814817">
                <a:moveTo>
                  <a:pt x="471408" y="814817"/>
                </a:moveTo>
                <a:lnTo>
                  <a:pt x="0" y="308483"/>
                </a:lnTo>
                <a:lnTo>
                  <a:pt x="145494" y="0"/>
                </a:lnTo>
                <a:lnTo>
                  <a:pt x="710038" y="261915"/>
                </a:lnTo>
                <a:lnTo>
                  <a:pt x="471408" y="814817"/>
                </a:lnTo>
                <a:close/>
              </a:path>
            </a:pathLst>
          </a:custGeom>
          <a:solidFill>
            <a:srgbClr val="FFFFFF"/>
          </a:solidFill>
          <a:ln w="635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8" name="任意多边形: 形状 107"/>
          <p:cNvSpPr/>
          <p:nvPr>
            <p:custDataLst>
              <p:tags r:id="rId59"/>
            </p:custDataLst>
          </p:nvPr>
        </p:nvSpPr>
        <p:spPr>
          <a:xfrm flipH="1">
            <a:off x="9145874" y="2883470"/>
            <a:ext cx="193795" cy="261103"/>
          </a:xfrm>
          <a:custGeom>
            <a:avLst/>
            <a:gdLst>
              <a:gd name="connsiteX0" fmla="*/ 259370 w 259369"/>
              <a:gd name="connsiteY0" fmla="*/ 349453 h 349452"/>
              <a:gd name="connsiteX1" fmla="*/ 74115 w 259369"/>
              <a:gd name="connsiteY1" fmla="*/ 0 h 349452"/>
              <a:gd name="connsiteX2" fmla="*/ 0 w 259369"/>
              <a:gd name="connsiteY2" fmla="*/ 171704 h 349452"/>
              <a:gd name="connsiteX3" fmla="*/ 259370 w 259369"/>
              <a:gd name="connsiteY3" fmla="*/ 349453 h 349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369" h="349452">
                <a:moveTo>
                  <a:pt x="259370" y="349453"/>
                </a:moveTo>
                <a:lnTo>
                  <a:pt x="74115" y="0"/>
                </a:lnTo>
                <a:lnTo>
                  <a:pt x="0" y="171704"/>
                </a:lnTo>
                <a:lnTo>
                  <a:pt x="259370" y="34945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635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9" name="任意多边形: 形状 108"/>
          <p:cNvSpPr/>
          <p:nvPr>
            <p:custDataLst>
              <p:tags r:id="rId60"/>
            </p:custDataLst>
          </p:nvPr>
        </p:nvSpPr>
        <p:spPr>
          <a:xfrm flipH="1">
            <a:off x="8996047" y="2791112"/>
            <a:ext cx="149826" cy="353460"/>
          </a:xfrm>
          <a:custGeom>
            <a:avLst/>
            <a:gdLst>
              <a:gd name="connsiteX0" fmla="*/ 16668 w 200523"/>
              <a:gd name="connsiteY0" fmla="*/ 0 h 473061"/>
              <a:gd name="connsiteX1" fmla="*/ 0 w 200523"/>
              <a:gd name="connsiteY1" fmla="*/ 473062 h 473061"/>
              <a:gd name="connsiteX2" fmla="*/ 200523 w 200523"/>
              <a:gd name="connsiteY2" fmla="*/ 140786 h 473061"/>
              <a:gd name="connsiteX3" fmla="*/ 16668 w 200523"/>
              <a:gd name="connsiteY3" fmla="*/ 0 h 473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523" h="473061">
                <a:moveTo>
                  <a:pt x="16668" y="0"/>
                </a:moveTo>
                <a:lnTo>
                  <a:pt x="0" y="473062"/>
                </a:lnTo>
                <a:lnTo>
                  <a:pt x="200523" y="140786"/>
                </a:lnTo>
                <a:lnTo>
                  <a:pt x="16668" y="0"/>
                </a:lnTo>
                <a:close/>
              </a:path>
            </a:pathLst>
          </a:custGeom>
          <a:solidFill>
            <a:srgbClr val="FFFFFF"/>
          </a:solidFill>
          <a:ln w="635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0" name="任意多边形: 形状 109"/>
          <p:cNvSpPr/>
          <p:nvPr>
            <p:custDataLst>
              <p:tags r:id="rId61"/>
            </p:custDataLst>
          </p:nvPr>
        </p:nvSpPr>
        <p:spPr>
          <a:xfrm flipH="1">
            <a:off x="8897938" y="2896304"/>
            <a:ext cx="224074" cy="441683"/>
          </a:xfrm>
          <a:custGeom>
            <a:avLst/>
            <a:gdLst>
              <a:gd name="connsiteX0" fmla="*/ 299894 w 299894"/>
              <a:gd name="connsiteY0" fmla="*/ 591137 h 591136"/>
              <a:gd name="connsiteX1" fmla="*/ 168587 w 299894"/>
              <a:gd name="connsiteY1" fmla="*/ 0 h 591136"/>
              <a:gd name="connsiteX2" fmla="*/ 0 w 299894"/>
              <a:gd name="connsiteY2" fmla="*/ 279728 h 591136"/>
              <a:gd name="connsiteX3" fmla="*/ 299894 w 299894"/>
              <a:gd name="connsiteY3" fmla="*/ 591137 h 59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894" h="591136">
                <a:moveTo>
                  <a:pt x="299894" y="591137"/>
                </a:moveTo>
                <a:lnTo>
                  <a:pt x="168587" y="0"/>
                </a:lnTo>
                <a:lnTo>
                  <a:pt x="0" y="279728"/>
                </a:lnTo>
                <a:lnTo>
                  <a:pt x="299894" y="591137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635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1" name="任意多边形: 形状 110"/>
          <p:cNvSpPr/>
          <p:nvPr>
            <p:custDataLst>
              <p:tags r:id="rId62"/>
            </p:custDataLst>
          </p:nvPr>
        </p:nvSpPr>
        <p:spPr>
          <a:xfrm flipH="1">
            <a:off x="9263365" y="2176102"/>
            <a:ext cx="73250" cy="11752"/>
          </a:xfrm>
          <a:custGeom>
            <a:avLst/>
            <a:gdLst>
              <a:gd name="connsiteX0" fmla="*/ 0 w 98035"/>
              <a:gd name="connsiteY0" fmla="*/ 13694 h 15729"/>
              <a:gd name="connsiteX1" fmla="*/ 98035 w 98035"/>
              <a:gd name="connsiteY1" fmla="*/ 15730 h 1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8035" h="15729">
                <a:moveTo>
                  <a:pt x="0" y="13694"/>
                </a:moveTo>
                <a:cubicBezTo>
                  <a:pt x="0" y="13694"/>
                  <a:pt x="48031" y="-18433"/>
                  <a:pt x="98035" y="15730"/>
                </a:cubicBezTo>
              </a:path>
            </a:pathLst>
          </a:custGeom>
          <a:solidFill>
            <a:srgbClr val="3D2D2D"/>
          </a:solidFill>
          <a:ln w="1385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2" name="任意多边形: 形状 31"/>
          <p:cNvSpPr/>
          <p:nvPr userDrawn="1">
            <p:custDataLst>
              <p:tags r:id="rId63"/>
            </p:custDataLst>
          </p:nvPr>
        </p:nvSpPr>
        <p:spPr>
          <a:xfrm>
            <a:off x="7556660" y="4014301"/>
            <a:ext cx="4635340" cy="2843699"/>
          </a:xfrm>
          <a:custGeom>
            <a:avLst/>
            <a:gdLst>
              <a:gd name="connsiteX0" fmla="*/ 2746644 w 4635340"/>
              <a:gd name="connsiteY0" fmla="*/ 2130685 h 2843699"/>
              <a:gd name="connsiteX1" fmla="*/ 2656347 w 4635340"/>
              <a:gd name="connsiteY1" fmla="*/ 2235535 h 2843699"/>
              <a:gd name="connsiteX2" fmla="*/ 2461045 w 4635340"/>
              <a:gd name="connsiteY2" fmla="*/ 2424202 h 2843699"/>
              <a:gd name="connsiteX3" fmla="*/ 2375682 w 4635340"/>
              <a:gd name="connsiteY3" fmla="*/ 2498724 h 2843699"/>
              <a:gd name="connsiteX4" fmla="*/ 2448232 w 4635340"/>
              <a:gd name="connsiteY4" fmla="*/ 2502717 h 2843699"/>
              <a:gd name="connsiteX5" fmla="*/ 2827500 w 4635340"/>
              <a:gd name="connsiteY5" fmla="*/ 2392139 h 2843699"/>
              <a:gd name="connsiteX6" fmla="*/ 2783967 w 4635340"/>
              <a:gd name="connsiteY6" fmla="*/ 2207528 h 2843699"/>
              <a:gd name="connsiteX7" fmla="*/ 4635340 w 4635340"/>
              <a:gd name="connsiteY7" fmla="*/ 0 h 2843699"/>
              <a:gd name="connsiteX8" fmla="*/ 4635340 w 4635340"/>
              <a:gd name="connsiteY8" fmla="*/ 1688224 h 2843699"/>
              <a:gd name="connsiteX9" fmla="*/ 4531398 w 4635340"/>
              <a:gd name="connsiteY9" fmla="*/ 1852005 h 2843699"/>
              <a:gd name="connsiteX10" fmla="*/ 3831976 w 4635340"/>
              <a:gd name="connsiteY10" fmla="*/ 2737334 h 2843699"/>
              <a:gd name="connsiteX11" fmla="*/ 3728412 w 4635340"/>
              <a:gd name="connsiteY11" fmla="*/ 2843698 h 2843699"/>
              <a:gd name="connsiteX12" fmla="*/ 2236467 w 4635340"/>
              <a:gd name="connsiteY12" fmla="*/ 2843698 h 2843699"/>
              <a:gd name="connsiteX13" fmla="*/ 2236467 w 4635340"/>
              <a:gd name="connsiteY13" fmla="*/ 2843699 h 2843699"/>
              <a:gd name="connsiteX14" fmla="*/ 0 w 4635340"/>
              <a:gd name="connsiteY14" fmla="*/ 2843699 h 2843699"/>
              <a:gd name="connsiteX15" fmla="*/ 117853 w 4635340"/>
              <a:gd name="connsiteY15" fmla="*/ 2803231 h 2843699"/>
              <a:gd name="connsiteX16" fmla="*/ 1401229 w 4635340"/>
              <a:gd name="connsiteY16" fmla="*/ 1869185 h 2843699"/>
              <a:gd name="connsiteX17" fmla="*/ 1903757 w 4635340"/>
              <a:gd name="connsiteY17" fmla="*/ 2006785 h 2843699"/>
              <a:gd name="connsiteX18" fmla="*/ 2880195 w 4635340"/>
              <a:gd name="connsiteY18" fmla="*/ 1165605 h 2843699"/>
              <a:gd name="connsiteX19" fmla="*/ 3058016 w 4635340"/>
              <a:gd name="connsiteY19" fmla="*/ 1321499 h 2843699"/>
              <a:gd name="connsiteX20" fmla="*/ 3041890 w 4635340"/>
              <a:gd name="connsiteY20" fmla="*/ 1668494 h 2843699"/>
              <a:gd name="connsiteX21" fmla="*/ 3006486 w 4635340"/>
              <a:gd name="connsiteY21" fmla="*/ 1750892 h 2843699"/>
              <a:gd name="connsiteX22" fmla="*/ 3018453 w 4635340"/>
              <a:gd name="connsiteY22" fmla="*/ 1745427 h 2843699"/>
              <a:gd name="connsiteX23" fmla="*/ 4025594 w 4635340"/>
              <a:gd name="connsiteY23" fmla="*/ 1214825 h 2843699"/>
              <a:gd name="connsiteX24" fmla="*/ 4192491 w 4635340"/>
              <a:gd name="connsiteY24" fmla="*/ 1044403 h 2843699"/>
              <a:gd name="connsiteX25" fmla="*/ 4623356 w 4635340"/>
              <a:gd name="connsiteY25" fmla="*/ 4836 h 284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635340" h="2843699">
                <a:moveTo>
                  <a:pt x="2746644" y="2130685"/>
                </a:moveTo>
                <a:lnTo>
                  <a:pt x="2656347" y="2235535"/>
                </a:lnTo>
                <a:cubicBezTo>
                  <a:pt x="2591138" y="2303686"/>
                  <a:pt x="2524429" y="2367226"/>
                  <a:pt x="2461045" y="2424202"/>
                </a:cubicBezTo>
                <a:lnTo>
                  <a:pt x="2375682" y="2498724"/>
                </a:lnTo>
                <a:lnTo>
                  <a:pt x="2448232" y="2502717"/>
                </a:lnTo>
                <a:cubicBezTo>
                  <a:pt x="2635812" y="2508798"/>
                  <a:pt x="2782366" y="2488351"/>
                  <a:pt x="2827500" y="2392139"/>
                </a:cubicBezTo>
                <a:cubicBezTo>
                  <a:pt x="2857862" y="2327378"/>
                  <a:pt x="2821699" y="2270932"/>
                  <a:pt x="2783967" y="2207528"/>
                </a:cubicBezTo>
                <a:close/>
                <a:moveTo>
                  <a:pt x="4635340" y="0"/>
                </a:moveTo>
                <a:lnTo>
                  <a:pt x="4635340" y="1688224"/>
                </a:lnTo>
                <a:lnTo>
                  <a:pt x="4531398" y="1852005"/>
                </a:lnTo>
                <a:cubicBezTo>
                  <a:pt x="4323423" y="2165267"/>
                  <a:pt x="4089554" y="2461552"/>
                  <a:pt x="3831976" y="2737334"/>
                </a:cubicBezTo>
                <a:lnTo>
                  <a:pt x="3728412" y="2843698"/>
                </a:lnTo>
                <a:lnTo>
                  <a:pt x="2236467" y="2843698"/>
                </a:lnTo>
                <a:lnTo>
                  <a:pt x="2236467" y="2843699"/>
                </a:lnTo>
                <a:lnTo>
                  <a:pt x="0" y="2843699"/>
                </a:lnTo>
                <a:lnTo>
                  <a:pt x="117853" y="2803231"/>
                </a:lnTo>
                <a:cubicBezTo>
                  <a:pt x="511774" y="2654521"/>
                  <a:pt x="980309" y="2378960"/>
                  <a:pt x="1401229" y="1869185"/>
                </a:cubicBezTo>
                <a:cubicBezTo>
                  <a:pt x="2363331" y="703985"/>
                  <a:pt x="1903757" y="2006785"/>
                  <a:pt x="1903757" y="2006785"/>
                </a:cubicBezTo>
                <a:cubicBezTo>
                  <a:pt x="1903757" y="2006785"/>
                  <a:pt x="2538992" y="1164814"/>
                  <a:pt x="2880195" y="1165605"/>
                </a:cubicBezTo>
                <a:cubicBezTo>
                  <a:pt x="2958934" y="1165787"/>
                  <a:pt x="3022014" y="1210851"/>
                  <a:pt x="3058016" y="1321499"/>
                </a:cubicBezTo>
                <a:cubicBezTo>
                  <a:pt x="3094018" y="1432148"/>
                  <a:pt x="3083214" y="1550011"/>
                  <a:pt x="3041890" y="1668494"/>
                </a:cubicBezTo>
                <a:lnTo>
                  <a:pt x="3006486" y="1750892"/>
                </a:lnTo>
                <a:lnTo>
                  <a:pt x="3018453" y="1745427"/>
                </a:lnTo>
                <a:cubicBezTo>
                  <a:pt x="3271404" y="1646582"/>
                  <a:pt x="3652543" y="1551943"/>
                  <a:pt x="4025594" y="1214825"/>
                </a:cubicBezTo>
                <a:cubicBezTo>
                  <a:pt x="4098506" y="1148962"/>
                  <a:pt x="4141167" y="1110340"/>
                  <a:pt x="4192491" y="1044403"/>
                </a:cubicBezTo>
                <a:cubicBezTo>
                  <a:pt x="4528343" y="613391"/>
                  <a:pt x="4361959" y="136856"/>
                  <a:pt x="4623356" y="483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73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3" name="任意多边形: 形状 32"/>
          <p:cNvSpPr/>
          <p:nvPr userDrawn="1">
            <p:custDataLst>
              <p:tags r:id="rId64"/>
            </p:custDataLst>
          </p:nvPr>
        </p:nvSpPr>
        <p:spPr>
          <a:xfrm>
            <a:off x="8736936" y="4710256"/>
            <a:ext cx="3455065" cy="2147744"/>
          </a:xfrm>
          <a:custGeom>
            <a:avLst/>
            <a:gdLst>
              <a:gd name="connsiteX0" fmla="*/ 2287357 w 3455065"/>
              <a:gd name="connsiteY0" fmla="*/ 2060334 h 2147744"/>
              <a:gd name="connsiteX1" fmla="*/ 2318210 w 3455065"/>
              <a:gd name="connsiteY1" fmla="*/ 2110317 h 2147744"/>
              <a:gd name="connsiteX2" fmla="*/ 2314765 w 3455065"/>
              <a:gd name="connsiteY2" fmla="*/ 2147744 h 2147744"/>
              <a:gd name="connsiteX3" fmla="*/ 2128766 w 3455065"/>
              <a:gd name="connsiteY3" fmla="*/ 2147744 h 2147744"/>
              <a:gd name="connsiteX4" fmla="*/ 2147212 w 3455065"/>
              <a:gd name="connsiteY4" fmla="*/ 2137139 h 2147744"/>
              <a:gd name="connsiteX5" fmla="*/ 2287357 w 3455065"/>
              <a:gd name="connsiteY5" fmla="*/ 2060334 h 2147744"/>
              <a:gd name="connsiteX6" fmla="*/ 3455065 w 3455065"/>
              <a:gd name="connsiteY6" fmla="*/ 0 h 2147744"/>
              <a:gd name="connsiteX7" fmla="*/ 3455065 w 3455065"/>
              <a:gd name="connsiteY7" fmla="*/ 802078 h 2147744"/>
              <a:gd name="connsiteX8" fmla="*/ 3386433 w 3455065"/>
              <a:gd name="connsiteY8" fmla="*/ 898941 h 2147744"/>
              <a:gd name="connsiteX9" fmla="*/ 1978731 w 3455065"/>
              <a:gd name="connsiteY9" fmla="*/ 2141876 h 2147744"/>
              <a:gd name="connsiteX10" fmla="*/ 1976060 w 3455065"/>
              <a:gd name="connsiteY10" fmla="*/ 2147744 h 2147744"/>
              <a:gd name="connsiteX11" fmla="*/ 0 w 3455065"/>
              <a:gd name="connsiteY11" fmla="*/ 2147744 h 2147744"/>
              <a:gd name="connsiteX12" fmla="*/ 29016 w 3455065"/>
              <a:gd name="connsiteY12" fmla="*/ 2087877 h 2147744"/>
              <a:gd name="connsiteX13" fmla="*/ 785794 w 3455065"/>
              <a:gd name="connsiteY13" fmla="*/ 1648850 h 2147744"/>
              <a:gd name="connsiteX14" fmla="*/ 1626597 w 3455065"/>
              <a:gd name="connsiteY14" fmla="*/ 1307492 h 2147744"/>
              <a:gd name="connsiteX15" fmla="*/ 2189555 w 3455065"/>
              <a:gd name="connsiteY15" fmla="*/ 1096319 h 2147744"/>
              <a:gd name="connsiteX16" fmla="*/ 2589727 w 3455065"/>
              <a:gd name="connsiteY16" fmla="*/ 614717 h 2147744"/>
              <a:gd name="connsiteX17" fmla="*/ 2627688 w 3455065"/>
              <a:gd name="connsiteY17" fmla="*/ 884411 h 2147744"/>
              <a:gd name="connsiteX18" fmla="*/ 3381542 w 3455065"/>
              <a:gd name="connsiteY18" fmla="*/ 99989 h 214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55065" h="2147744">
                <a:moveTo>
                  <a:pt x="2287357" y="2060334"/>
                </a:moveTo>
                <a:cubicBezTo>
                  <a:pt x="2306622" y="2059719"/>
                  <a:pt x="2318302" y="2073220"/>
                  <a:pt x="2318210" y="2110317"/>
                </a:cubicBezTo>
                <a:lnTo>
                  <a:pt x="2314765" y="2147744"/>
                </a:lnTo>
                <a:lnTo>
                  <a:pt x="2128766" y="2147744"/>
                </a:lnTo>
                <a:lnTo>
                  <a:pt x="2147212" y="2137139"/>
                </a:lnTo>
                <a:cubicBezTo>
                  <a:pt x="2202071" y="2101593"/>
                  <a:pt x="2255248" y="2061359"/>
                  <a:pt x="2287357" y="2060334"/>
                </a:cubicBezTo>
                <a:close/>
                <a:moveTo>
                  <a:pt x="3455065" y="0"/>
                </a:moveTo>
                <a:lnTo>
                  <a:pt x="3455065" y="802078"/>
                </a:lnTo>
                <a:lnTo>
                  <a:pt x="3386433" y="898941"/>
                </a:lnTo>
                <a:cubicBezTo>
                  <a:pt x="2726548" y="1793933"/>
                  <a:pt x="2052884" y="2042181"/>
                  <a:pt x="1978731" y="2141876"/>
                </a:cubicBezTo>
                <a:lnTo>
                  <a:pt x="1976060" y="2147744"/>
                </a:lnTo>
                <a:lnTo>
                  <a:pt x="0" y="2147744"/>
                </a:lnTo>
                <a:lnTo>
                  <a:pt x="29016" y="2087877"/>
                </a:lnTo>
                <a:cubicBezTo>
                  <a:pt x="405543" y="1349271"/>
                  <a:pt x="785794" y="1648850"/>
                  <a:pt x="785794" y="1648850"/>
                </a:cubicBezTo>
                <a:cubicBezTo>
                  <a:pt x="1131411" y="1005124"/>
                  <a:pt x="1626597" y="1307492"/>
                  <a:pt x="1626597" y="1307492"/>
                </a:cubicBezTo>
                <a:cubicBezTo>
                  <a:pt x="1907231" y="828607"/>
                  <a:pt x="2189555" y="1096319"/>
                  <a:pt x="2189555" y="1096319"/>
                </a:cubicBezTo>
                <a:cubicBezTo>
                  <a:pt x="2189555" y="1096319"/>
                  <a:pt x="2386704" y="688657"/>
                  <a:pt x="2589727" y="614717"/>
                </a:cubicBezTo>
                <a:cubicBezTo>
                  <a:pt x="2792750" y="540777"/>
                  <a:pt x="2188086" y="1022746"/>
                  <a:pt x="2627688" y="884411"/>
                </a:cubicBezTo>
                <a:cubicBezTo>
                  <a:pt x="2792539" y="832508"/>
                  <a:pt x="3082938" y="497933"/>
                  <a:pt x="3381542" y="9998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73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4" name="任意多边形: 形状 33"/>
          <p:cNvSpPr/>
          <p:nvPr userDrawn="1">
            <p:custDataLst>
              <p:tags r:id="rId65"/>
            </p:custDataLst>
          </p:nvPr>
        </p:nvSpPr>
        <p:spPr>
          <a:xfrm>
            <a:off x="9906848" y="5076052"/>
            <a:ext cx="2285153" cy="1781948"/>
          </a:xfrm>
          <a:custGeom>
            <a:avLst/>
            <a:gdLst>
              <a:gd name="connsiteX0" fmla="*/ 2285153 w 2285153"/>
              <a:gd name="connsiteY0" fmla="*/ 0 h 1781948"/>
              <a:gd name="connsiteX1" fmla="*/ 2285153 w 2285153"/>
              <a:gd name="connsiteY1" fmla="*/ 1736941 h 1781948"/>
              <a:gd name="connsiteX2" fmla="*/ 2242722 w 2285153"/>
              <a:gd name="connsiteY2" fmla="*/ 1781948 h 1781948"/>
              <a:gd name="connsiteX3" fmla="*/ 0 w 2285153"/>
              <a:gd name="connsiteY3" fmla="*/ 1781948 h 1781948"/>
              <a:gd name="connsiteX4" fmla="*/ 11510 w 2285153"/>
              <a:gd name="connsiteY4" fmla="*/ 1771497 h 1781948"/>
              <a:gd name="connsiteX5" fmla="*/ 1287190 w 2285153"/>
              <a:gd name="connsiteY5" fmla="*/ 1152955 h 1781948"/>
              <a:gd name="connsiteX6" fmla="*/ 1546311 w 2285153"/>
              <a:gd name="connsiteY6" fmla="*/ 715482 h 1781948"/>
              <a:gd name="connsiteX7" fmla="*/ 2248318 w 2285153"/>
              <a:gd name="connsiteY7" fmla="*/ 52450 h 1781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5153" h="1781948">
                <a:moveTo>
                  <a:pt x="2285153" y="0"/>
                </a:moveTo>
                <a:lnTo>
                  <a:pt x="2285153" y="1736941"/>
                </a:lnTo>
                <a:lnTo>
                  <a:pt x="2242722" y="1781948"/>
                </a:lnTo>
                <a:lnTo>
                  <a:pt x="0" y="1781948"/>
                </a:lnTo>
                <a:lnTo>
                  <a:pt x="11510" y="1771497"/>
                </a:lnTo>
                <a:cubicBezTo>
                  <a:pt x="450614" y="1413242"/>
                  <a:pt x="1287190" y="1152955"/>
                  <a:pt x="1287190" y="1152955"/>
                </a:cubicBezTo>
                <a:cubicBezTo>
                  <a:pt x="1287190" y="1152955"/>
                  <a:pt x="732089" y="1132102"/>
                  <a:pt x="1546311" y="715482"/>
                </a:cubicBezTo>
                <a:cubicBezTo>
                  <a:pt x="1800755" y="585266"/>
                  <a:pt x="2039841" y="335007"/>
                  <a:pt x="2248318" y="5245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73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4" name="任意多边形: 形状 113"/>
          <p:cNvSpPr/>
          <p:nvPr>
            <p:custDataLst>
              <p:tags r:id="rId66"/>
            </p:custDataLst>
          </p:nvPr>
        </p:nvSpPr>
        <p:spPr>
          <a:xfrm>
            <a:off x="10718158" y="2586843"/>
            <a:ext cx="699901" cy="522473"/>
          </a:xfrm>
          <a:custGeom>
            <a:avLst/>
            <a:gdLst>
              <a:gd name="connsiteX0" fmla="*/ 2 w 2834191"/>
              <a:gd name="connsiteY0" fmla="*/ 2115715 h 2115715"/>
              <a:gd name="connsiteX1" fmla="*/ 1128419 w 2834191"/>
              <a:gd name="connsiteY1" fmla="*/ 0 h 2115715"/>
              <a:gd name="connsiteX2" fmla="*/ 2467711 w 2834191"/>
              <a:gd name="connsiteY2" fmla="*/ 91218 h 2115715"/>
              <a:gd name="connsiteX3" fmla="*/ 2834192 w 2834191"/>
              <a:gd name="connsiteY3" fmla="*/ 216776 h 2115715"/>
              <a:gd name="connsiteX4" fmla="*/ 1927916 w 2834191"/>
              <a:gd name="connsiteY4" fmla="*/ 1923085 h 2115715"/>
              <a:gd name="connsiteX5" fmla="*/ 2 w 2834191"/>
              <a:gd name="connsiteY5" fmla="*/ 2115715 h 211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34191" h="2115715">
                <a:moveTo>
                  <a:pt x="2" y="2115715"/>
                </a:moveTo>
                <a:cubicBezTo>
                  <a:pt x="2" y="2115715"/>
                  <a:pt x="-8583" y="304238"/>
                  <a:pt x="1128419" y="0"/>
                </a:cubicBezTo>
                <a:lnTo>
                  <a:pt x="2467711" y="91218"/>
                </a:lnTo>
                <a:lnTo>
                  <a:pt x="2834192" y="216776"/>
                </a:lnTo>
                <a:cubicBezTo>
                  <a:pt x="2834192" y="216776"/>
                  <a:pt x="2005183" y="1170807"/>
                  <a:pt x="1927916" y="1923085"/>
                </a:cubicBezTo>
                <a:cubicBezTo>
                  <a:pt x="1927916" y="1922548"/>
                  <a:pt x="675013" y="1729918"/>
                  <a:pt x="2" y="2115715"/>
                </a:cubicBezTo>
                <a:close/>
              </a:path>
            </a:pathLst>
          </a:custGeom>
          <a:solidFill>
            <a:schemeClr val="accent6"/>
          </a:solidFill>
          <a:ln w="5362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5" name="任意多边形: 形状 114"/>
          <p:cNvSpPr/>
          <p:nvPr>
            <p:custDataLst>
              <p:tags r:id="rId67"/>
            </p:custDataLst>
          </p:nvPr>
        </p:nvSpPr>
        <p:spPr>
          <a:xfrm>
            <a:off x="10996687" y="2573296"/>
            <a:ext cx="685060" cy="175205"/>
          </a:xfrm>
          <a:custGeom>
            <a:avLst/>
            <a:gdLst>
              <a:gd name="connsiteX0" fmla="*/ 419065 w 2774093"/>
              <a:gd name="connsiteY0" fmla="*/ 683187 h 709479"/>
              <a:gd name="connsiteX1" fmla="*/ 2774093 w 2774093"/>
              <a:gd name="connsiteY1" fmla="*/ 709479 h 709479"/>
              <a:gd name="connsiteX2" fmla="*/ 1858160 w 2774093"/>
              <a:gd name="connsiteY2" fmla="*/ 29102 h 709479"/>
              <a:gd name="connsiteX3" fmla="*/ 0 w 2774093"/>
              <a:gd name="connsiteY3" fmla="*/ 55394 h 709479"/>
              <a:gd name="connsiteX4" fmla="*/ 418529 w 2774093"/>
              <a:gd name="connsiteY4" fmla="*/ 683724 h 709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4093" h="709479">
                <a:moveTo>
                  <a:pt x="419065" y="683187"/>
                </a:moveTo>
                <a:cubicBezTo>
                  <a:pt x="419065" y="683187"/>
                  <a:pt x="2198348" y="316706"/>
                  <a:pt x="2774093" y="709479"/>
                </a:cubicBezTo>
                <a:cubicBezTo>
                  <a:pt x="2774093" y="709479"/>
                  <a:pt x="2538537" y="107442"/>
                  <a:pt x="1858160" y="29102"/>
                </a:cubicBezTo>
                <a:cubicBezTo>
                  <a:pt x="1177782" y="-49238"/>
                  <a:pt x="0" y="55394"/>
                  <a:pt x="0" y="55394"/>
                </a:cubicBezTo>
                <a:cubicBezTo>
                  <a:pt x="0" y="55394"/>
                  <a:pt x="628329" y="238366"/>
                  <a:pt x="418529" y="683724"/>
                </a:cubicBezTo>
                <a:close/>
              </a:path>
            </a:pathLst>
          </a:custGeom>
          <a:solidFill>
            <a:srgbClr val="FFFFFF"/>
          </a:solidFill>
          <a:ln w="5362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0" name="任意多边形: 形状 119"/>
          <p:cNvSpPr/>
          <p:nvPr>
            <p:custDataLst>
              <p:tags r:id="rId68"/>
            </p:custDataLst>
          </p:nvPr>
        </p:nvSpPr>
        <p:spPr>
          <a:xfrm>
            <a:off x="7322811" y="5451715"/>
            <a:ext cx="700543" cy="285024"/>
          </a:xfrm>
          <a:custGeom>
            <a:avLst/>
            <a:gdLst>
              <a:gd name="connsiteX0" fmla="*/ 3169574 w 3169574"/>
              <a:gd name="connsiteY0" fmla="*/ 668027 h 1289580"/>
              <a:gd name="connsiteX1" fmla="*/ 2707396 w 3169574"/>
              <a:gd name="connsiteY1" fmla="*/ 935139 h 1289580"/>
              <a:gd name="connsiteX2" fmla="*/ 1734517 w 3169574"/>
              <a:gd name="connsiteY2" fmla="*/ 1257635 h 1289580"/>
              <a:gd name="connsiteX3" fmla="*/ 850350 w 3169574"/>
              <a:gd name="connsiteY3" fmla="*/ 1232149 h 1289580"/>
              <a:gd name="connsiteX4" fmla="*/ 0 w 3169574"/>
              <a:gd name="connsiteY4" fmla="*/ 772421 h 1289580"/>
              <a:gd name="connsiteX5" fmla="*/ 1128245 w 3169574"/>
              <a:gd name="connsiteY5" fmla="*/ 0 h 1289580"/>
              <a:gd name="connsiteX6" fmla="*/ 3169574 w 3169574"/>
              <a:gd name="connsiteY6" fmla="*/ 668027 h 128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69574" h="1289580">
                <a:moveTo>
                  <a:pt x="3169574" y="668027"/>
                </a:moveTo>
                <a:cubicBezTo>
                  <a:pt x="3169574" y="668027"/>
                  <a:pt x="2986271" y="796437"/>
                  <a:pt x="2707396" y="935139"/>
                </a:cubicBezTo>
                <a:cubicBezTo>
                  <a:pt x="2444694" y="1066000"/>
                  <a:pt x="2096222" y="1206173"/>
                  <a:pt x="1734517" y="1257635"/>
                </a:cubicBezTo>
                <a:cubicBezTo>
                  <a:pt x="1388496" y="1307627"/>
                  <a:pt x="1106680" y="1298805"/>
                  <a:pt x="850350" y="1232149"/>
                </a:cubicBezTo>
                <a:cubicBezTo>
                  <a:pt x="554810" y="1155691"/>
                  <a:pt x="291618" y="1001305"/>
                  <a:pt x="0" y="772421"/>
                </a:cubicBezTo>
                <a:cubicBezTo>
                  <a:pt x="0" y="772421"/>
                  <a:pt x="1069921" y="99493"/>
                  <a:pt x="1128245" y="0"/>
                </a:cubicBezTo>
                <a:cubicBezTo>
                  <a:pt x="1128245" y="0"/>
                  <a:pt x="1946737" y="868484"/>
                  <a:pt x="3169574" y="668027"/>
                </a:cubicBezTo>
                <a:close/>
              </a:path>
            </a:pathLst>
          </a:custGeom>
          <a:solidFill>
            <a:srgbClr val="FFFFFF"/>
          </a:solidFill>
          <a:ln w="4894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1" name="任意多边形: 形状 120"/>
          <p:cNvSpPr/>
          <p:nvPr>
            <p:custDataLst>
              <p:tags r:id="rId69"/>
            </p:custDataLst>
          </p:nvPr>
        </p:nvSpPr>
        <p:spPr>
          <a:xfrm>
            <a:off x="7510756" y="5632510"/>
            <a:ext cx="410663" cy="104229"/>
          </a:xfrm>
          <a:custGeom>
            <a:avLst/>
            <a:gdLst>
              <a:gd name="connsiteX0" fmla="*/ 1858026 w 1858026"/>
              <a:gd name="connsiteY0" fmla="*/ 114197 h 471578"/>
              <a:gd name="connsiteX1" fmla="*/ 1857046 w 1858026"/>
              <a:gd name="connsiteY1" fmla="*/ 117137 h 471578"/>
              <a:gd name="connsiteX2" fmla="*/ 884168 w 1858026"/>
              <a:gd name="connsiteY2" fmla="*/ 439633 h 471578"/>
              <a:gd name="connsiteX3" fmla="*/ 0 w 1858026"/>
              <a:gd name="connsiteY3" fmla="*/ 414147 h 471578"/>
              <a:gd name="connsiteX4" fmla="*/ 0 w 1858026"/>
              <a:gd name="connsiteY4" fmla="*/ 408266 h 471578"/>
              <a:gd name="connsiteX5" fmla="*/ 740564 w 1858026"/>
              <a:gd name="connsiteY5" fmla="*/ 0 h 471578"/>
              <a:gd name="connsiteX6" fmla="*/ 1858026 w 1858026"/>
              <a:gd name="connsiteY6" fmla="*/ 114197 h 471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8026" h="471578">
                <a:moveTo>
                  <a:pt x="1858026" y="114197"/>
                </a:moveTo>
                <a:lnTo>
                  <a:pt x="1857046" y="117137"/>
                </a:lnTo>
                <a:cubicBezTo>
                  <a:pt x="1594344" y="247998"/>
                  <a:pt x="1245873" y="388171"/>
                  <a:pt x="884168" y="439633"/>
                </a:cubicBezTo>
                <a:cubicBezTo>
                  <a:pt x="538146" y="489625"/>
                  <a:pt x="256330" y="480803"/>
                  <a:pt x="0" y="414147"/>
                </a:cubicBezTo>
                <a:lnTo>
                  <a:pt x="0" y="408266"/>
                </a:lnTo>
                <a:cubicBezTo>
                  <a:pt x="0" y="408266"/>
                  <a:pt x="392092" y="507269"/>
                  <a:pt x="740564" y="0"/>
                </a:cubicBezTo>
                <a:cubicBezTo>
                  <a:pt x="740564" y="0"/>
                  <a:pt x="1393397" y="272504"/>
                  <a:pt x="1858026" y="114197"/>
                </a:cubicBezTo>
                <a:close/>
              </a:path>
            </a:pathLst>
          </a:custGeom>
          <a:solidFill>
            <a:schemeClr val="accent6"/>
          </a:solidFill>
          <a:ln w="4894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7" name="任意多边形: 形状 126"/>
          <p:cNvSpPr/>
          <p:nvPr userDrawn="1">
            <p:custDataLst>
              <p:tags r:id="rId70"/>
            </p:custDataLst>
          </p:nvPr>
        </p:nvSpPr>
        <p:spPr>
          <a:xfrm flipH="1">
            <a:off x="7016173" y="1470895"/>
            <a:ext cx="895625" cy="706723"/>
          </a:xfrm>
          <a:custGeom>
            <a:avLst/>
            <a:gdLst>
              <a:gd name="connsiteX0" fmla="*/ 973740 w 1132717"/>
              <a:gd name="connsiteY0" fmla="*/ 24748 h 893808"/>
              <a:gd name="connsiteX1" fmla="*/ 182308 w 1132717"/>
              <a:gd name="connsiteY1" fmla="*/ 78 h 893808"/>
              <a:gd name="connsiteX2" fmla="*/ 13144 w 1132717"/>
              <a:gd name="connsiteY2" fmla="*/ 158574 h 893808"/>
              <a:gd name="connsiteX3" fmla="*/ 95 w 1132717"/>
              <a:gd name="connsiteY3" fmla="*/ 541860 h 893808"/>
              <a:gd name="connsiteX4" fmla="*/ 158496 w 1132717"/>
              <a:gd name="connsiteY4" fmla="*/ 711500 h 893808"/>
              <a:gd name="connsiteX5" fmla="*/ 158496 w 1132717"/>
              <a:gd name="connsiteY5" fmla="*/ 711500 h 893808"/>
              <a:gd name="connsiteX6" fmla="*/ 152304 w 1132717"/>
              <a:gd name="connsiteY6" fmla="*/ 893809 h 893808"/>
              <a:gd name="connsiteX7" fmla="*/ 340804 w 1132717"/>
              <a:gd name="connsiteY7" fmla="*/ 717787 h 893808"/>
              <a:gd name="connsiteX8" fmla="*/ 950690 w 1132717"/>
              <a:gd name="connsiteY8" fmla="*/ 735980 h 893808"/>
              <a:gd name="connsiteX9" fmla="*/ 1119568 w 1132717"/>
              <a:gd name="connsiteY9" fmla="*/ 577484 h 893808"/>
              <a:gd name="connsiteX10" fmla="*/ 1132617 w 1132717"/>
              <a:gd name="connsiteY10" fmla="*/ 194483 h 893808"/>
              <a:gd name="connsiteX11" fmla="*/ 973740 w 1132717"/>
              <a:gd name="connsiteY11" fmla="*/ 24843 h 893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32717" h="893808">
                <a:moveTo>
                  <a:pt x="973740" y="24748"/>
                </a:moveTo>
                <a:lnTo>
                  <a:pt x="182308" y="78"/>
                </a:lnTo>
                <a:cubicBezTo>
                  <a:pt x="91916" y="-2684"/>
                  <a:pt x="16287" y="68182"/>
                  <a:pt x="13144" y="158574"/>
                </a:cubicBezTo>
                <a:lnTo>
                  <a:pt x="95" y="541860"/>
                </a:lnTo>
                <a:cubicBezTo>
                  <a:pt x="-2953" y="632443"/>
                  <a:pt x="67913" y="708357"/>
                  <a:pt x="158496" y="711500"/>
                </a:cubicBezTo>
                <a:lnTo>
                  <a:pt x="158496" y="711500"/>
                </a:lnTo>
                <a:lnTo>
                  <a:pt x="152304" y="893809"/>
                </a:lnTo>
                <a:lnTo>
                  <a:pt x="340804" y="717787"/>
                </a:lnTo>
                <a:lnTo>
                  <a:pt x="950690" y="735980"/>
                </a:lnTo>
                <a:cubicBezTo>
                  <a:pt x="1040987" y="738647"/>
                  <a:pt x="1116520" y="667876"/>
                  <a:pt x="1119568" y="577484"/>
                </a:cubicBezTo>
                <a:lnTo>
                  <a:pt x="1132617" y="194483"/>
                </a:lnTo>
                <a:cubicBezTo>
                  <a:pt x="1135761" y="103710"/>
                  <a:pt x="1064514" y="27701"/>
                  <a:pt x="973740" y="24843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57000">
                <a:schemeClr val="accent1">
                  <a:lumMod val="75000"/>
                </a:schemeClr>
              </a:gs>
            </a:gsLst>
            <a:lin ang="81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9" name="任意多边形: 形状 128"/>
          <p:cNvSpPr/>
          <p:nvPr userDrawn="1">
            <p:custDataLst>
              <p:tags r:id="rId71"/>
            </p:custDataLst>
          </p:nvPr>
        </p:nvSpPr>
        <p:spPr>
          <a:xfrm flipH="1">
            <a:off x="7181262" y="1709323"/>
            <a:ext cx="533744" cy="121782"/>
          </a:xfrm>
          <a:custGeom>
            <a:avLst/>
            <a:gdLst>
              <a:gd name="connsiteX0" fmla="*/ 134303 w 134302"/>
              <a:gd name="connsiteY0" fmla="*/ 67151 h 134302"/>
              <a:gd name="connsiteX1" fmla="*/ 67151 w 134302"/>
              <a:gd name="connsiteY1" fmla="*/ 134303 h 134302"/>
              <a:gd name="connsiteX2" fmla="*/ 0 w 134302"/>
              <a:gd name="connsiteY2" fmla="*/ 67151 h 134302"/>
              <a:gd name="connsiteX3" fmla="*/ 67151 w 134302"/>
              <a:gd name="connsiteY3" fmla="*/ 0 h 134302"/>
              <a:gd name="connsiteX4" fmla="*/ 134303 w 134302"/>
              <a:gd name="connsiteY4" fmla="*/ 67151 h 134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1" h="192">
                <a:moveTo>
                  <a:pt x="505" y="94"/>
                </a:moveTo>
                <a:cubicBezTo>
                  <a:pt x="505" y="140"/>
                  <a:pt x="468" y="178"/>
                  <a:pt x="422" y="178"/>
                </a:cubicBezTo>
                <a:cubicBezTo>
                  <a:pt x="375" y="178"/>
                  <a:pt x="338" y="140"/>
                  <a:pt x="338" y="94"/>
                </a:cubicBezTo>
                <a:cubicBezTo>
                  <a:pt x="338" y="48"/>
                  <a:pt x="375" y="11"/>
                  <a:pt x="422" y="11"/>
                </a:cubicBezTo>
                <a:cubicBezTo>
                  <a:pt x="468" y="11"/>
                  <a:pt x="505" y="48"/>
                  <a:pt x="505" y="94"/>
                </a:cubicBezTo>
                <a:close/>
                <a:moveTo>
                  <a:pt x="841" y="108"/>
                </a:moveTo>
                <a:cubicBezTo>
                  <a:pt x="841" y="154"/>
                  <a:pt x="803" y="192"/>
                  <a:pt x="757" y="192"/>
                </a:cubicBezTo>
                <a:cubicBezTo>
                  <a:pt x="711" y="192"/>
                  <a:pt x="673" y="154"/>
                  <a:pt x="673" y="108"/>
                </a:cubicBezTo>
                <a:cubicBezTo>
                  <a:pt x="673" y="62"/>
                  <a:pt x="711" y="25"/>
                  <a:pt x="757" y="25"/>
                </a:cubicBezTo>
                <a:cubicBezTo>
                  <a:pt x="803" y="25"/>
                  <a:pt x="841" y="62"/>
                  <a:pt x="841" y="108"/>
                </a:cubicBezTo>
                <a:close/>
                <a:moveTo>
                  <a:pt x="167" y="84"/>
                </a:moveTo>
                <a:cubicBezTo>
                  <a:pt x="167" y="130"/>
                  <a:pt x="130" y="167"/>
                  <a:pt x="84" y="167"/>
                </a:cubicBezTo>
                <a:cubicBezTo>
                  <a:pt x="37" y="167"/>
                  <a:pt x="0" y="130"/>
                  <a:pt x="0" y="84"/>
                </a:cubicBezTo>
                <a:cubicBezTo>
                  <a:pt x="0" y="37"/>
                  <a:pt x="37" y="0"/>
                  <a:pt x="84" y="0"/>
                </a:cubicBezTo>
                <a:cubicBezTo>
                  <a:pt x="130" y="0"/>
                  <a:pt x="167" y="37"/>
                  <a:pt x="167" y="84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72"/>
            </p:custDataLst>
          </p:nvPr>
        </p:nvSpPr>
        <p:spPr>
          <a:xfrm>
            <a:off x="1362075" y="3051810"/>
            <a:ext cx="5906135" cy="2106930"/>
          </a:xfrm>
        </p:spPr>
        <p:txBody>
          <a:bodyPr wrap="square" anchor="t" anchorCtr="0">
            <a:normAutofit/>
          </a:bodyPr>
          <a:lstStyle>
            <a:lvl1pPr algn="l">
              <a:defRPr sz="4600">
                <a:latin typeface="+mj-lt"/>
                <a:sym typeface="Arial" panose="020B0604020202020204" pitchFamily="34" charset="0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8" name="节编号 3"/>
          <p:cNvSpPr>
            <a:spLocks noGrp="1"/>
          </p:cNvSpPr>
          <p:nvPr userDrawn="1">
            <p:ph type="body" sz="quarter" idx="13" hasCustomPrompt="1"/>
            <p:custDataLst>
              <p:tags r:id="rId73"/>
            </p:custDataLst>
          </p:nvPr>
        </p:nvSpPr>
        <p:spPr>
          <a:xfrm>
            <a:off x="1359657" y="1201414"/>
            <a:ext cx="5391925" cy="1696716"/>
          </a:xfrm>
        </p:spPr>
        <p:txBody>
          <a:bodyPr wrap="none" anchor="b" anchorCtr="0">
            <a:normAutofit/>
          </a:bodyPr>
          <a:lstStyle>
            <a:lvl1pPr marL="0" indent="0" algn="l">
              <a:buNone/>
              <a:defRPr sz="8800" b="1">
                <a:gradFill flip="none" rotWithShape="1">
                  <a:gsLst>
                    <a:gs pos="0">
                      <a:schemeClr val="accent1"/>
                    </a:gs>
                    <a:gs pos="59000">
                      <a:schemeClr val="accent1">
                        <a:lumMod val="75000"/>
                      </a:schemeClr>
                    </a:gs>
                  </a:gsLst>
                  <a:lin ang="2700000" scaled="1"/>
                  <a:tileRect/>
                </a:gradFill>
                <a:latin typeface="+mn-lt"/>
                <a:sym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4"/>
          <p:cNvSpPr>
            <a:spLocks noGrp="1"/>
          </p:cNvSpPr>
          <p:nvPr userDrawn="1">
            <p:ph type="dt" sz="half" idx="10"/>
            <p:custDataLst>
              <p:tags r:id="rId7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lt"/>
                <a:sym typeface="Arial" panose="020B0604020202020204" pitchFamily="34" charset="0"/>
              </a:defRPr>
            </a:lvl1pPr>
          </a:lstStyle>
          <a:p>
            <a:r>
              <a:rPr lang="en-US" dirty="0"/>
              <a:t>Date Area</a:t>
            </a:r>
            <a:endParaRPr lang="en-US" dirty="0"/>
          </a:p>
        </p:txBody>
      </p:sp>
      <p:sp>
        <p:nvSpPr>
          <p:cNvPr id="5" name="页脚占位符 5"/>
          <p:cNvSpPr>
            <a:spLocks noGrp="1"/>
          </p:cNvSpPr>
          <p:nvPr userDrawn="1">
            <p:ph type="ftr" sz="quarter" idx="11"/>
            <p:custDataLst>
              <p:tags r:id="rId75"/>
            </p:custDataLst>
          </p:nvPr>
        </p:nvSpPr>
        <p:spPr/>
        <p:txBody>
          <a:bodyPr/>
          <a:lstStyle>
            <a:lvl1pPr>
              <a:defRPr>
                <a:latin typeface="+mn-lt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6"/>
          <p:cNvSpPr>
            <a:spLocks noGrp="1"/>
          </p:cNvSpPr>
          <p:nvPr userDrawn="1">
            <p:ph type="sldNum" sz="quarter" idx="12"/>
            <p:custDataLst>
              <p:tags r:id="rId7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lt"/>
                <a:sym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/>
        <p:txBody>
          <a:bodyPr vert="horz" wrap="square" lIns="0" tIns="0" rIns="0" bIns="0" rtlCol="0" anchor="ctr">
            <a:normAutofit/>
          </a:bodyPr>
          <a:lstStyle>
            <a:lvl1pPr>
              <a:defRPr lang="en-US" dirty="0">
                <a:latin typeface="+mj-lt"/>
                <a:sym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  <p:custDataLst>
              <p:tags r:id="rId3"/>
            </p:custDataLst>
          </p:nvPr>
        </p:nvSpPr>
        <p:spPr>
          <a:xfrm>
            <a:off x="838200" y="1364400"/>
            <a:ext cx="5181600" cy="4813200"/>
          </a:xfrm>
        </p:spPr>
        <p:txBody>
          <a:bodyPr wrap="square">
            <a:normAutofit/>
          </a:bodyPr>
          <a:lstStyle>
            <a:lvl1pPr>
              <a:defRPr>
                <a:latin typeface="+mn-lt"/>
                <a:sym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  <p:custDataLst>
              <p:tags r:id="rId4"/>
            </p:custDataLst>
          </p:nvPr>
        </p:nvSpPr>
        <p:spPr>
          <a:xfrm>
            <a:off x="6172200" y="1364400"/>
            <a:ext cx="5181600" cy="4813200"/>
          </a:xfrm>
        </p:spPr>
        <p:txBody>
          <a:bodyPr wrap="square">
            <a:normAutofit/>
          </a:bodyPr>
          <a:lstStyle>
            <a:lvl1pPr>
              <a:defRPr>
                <a:latin typeface="+mn-lt"/>
                <a:sym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lt"/>
                <a:sym typeface="Arial" panose="020B0604020202020204" pitchFamily="34" charset="0"/>
              </a:defRPr>
            </a:lvl1pPr>
          </a:lstStyle>
          <a:p>
            <a:r>
              <a:rPr lang="en-US" dirty="0"/>
              <a:t>Date Area</a:t>
            </a:r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+mn-lt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lt"/>
                <a:sym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595" y="360045"/>
            <a:ext cx="10799445" cy="864235"/>
          </a:xfrm>
        </p:spPr>
        <p:txBody>
          <a:bodyPr vert="horz" wrap="square" lIns="0" tIns="0" rIns="0" bIns="0" rtlCol="0" anchor="ctr">
            <a:normAutofit/>
          </a:bodyPr>
          <a:lstStyle>
            <a:lvl1pPr>
              <a:defRPr lang="en-US" dirty="0">
                <a:latin typeface="+mj-lt"/>
                <a:sym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>
                <a:latin typeface="+mj-lt"/>
                <a:sym typeface="Arial" panose="020B0604020202020204" pitchFamily="34" charset="0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  <a:lvl6pPr marL="2286000" indent="0">
              <a:buNone/>
              <a:defRPr sz="1600" b="1">
                <a:latin typeface="+mj-lt"/>
              </a:defRPr>
            </a:lvl6pPr>
            <a:lvl7pPr marL="2743200" indent="0">
              <a:buNone/>
              <a:defRPr sz="1600" b="1">
                <a:latin typeface="+mj-lt"/>
              </a:defRPr>
            </a:lvl7pPr>
            <a:lvl8pPr marL="3200400" indent="0">
              <a:buNone/>
              <a:defRPr sz="1600" b="1">
                <a:latin typeface="+mj-lt"/>
              </a:defRPr>
            </a:lvl8pPr>
            <a:lvl9pPr marL="3657600" indent="0">
              <a:buNone/>
              <a:defRPr sz="1600" b="1">
                <a:latin typeface="+mj-lt"/>
              </a:defRPr>
            </a:lvl9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  <p:custDataLst>
              <p:tags r:id="rId4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>
                <a:latin typeface="+mn-lt"/>
                <a:sym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>
                <a:latin typeface="+mj-lt"/>
                <a:sym typeface="Arial" panose="020B0604020202020204" pitchFamily="34" charset="0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  <a:lvl6pPr marL="2286000" indent="0">
              <a:buNone/>
              <a:defRPr sz="1600" b="1">
                <a:latin typeface="+mj-lt"/>
              </a:defRPr>
            </a:lvl6pPr>
            <a:lvl7pPr marL="2743200" indent="0">
              <a:buNone/>
              <a:defRPr sz="1600" b="1">
                <a:latin typeface="+mj-lt"/>
              </a:defRPr>
            </a:lvl7pPr>
            <a:lvl8pPr marL="3200400" indent="0">
              <a:buNone/>
              <a:defRPr sz="1600" b="1">
                <a:latin typeface="+mj-lt"/>
              </a:defRPr>
            </a:lvl8pPr>
            <a:lvl9pPr marL="3657600" indent="0">
              <a:buNone/>
              <a:defRPr sz="1600" b="1">
                <a:latin typeface="+mj-lt"/>
              </a:defRPr>
            </a:lvl9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  <p:custDataLst>
              <p:tags r:id="rId6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>
                <a:latin typeface="+mn-lt"/>
                <a:sym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lt"/>
                <a:sym typeface="Arial" panose="020B0604020202020204" pitchFamily="34" charset="0"/>
              </a:defRPr>
            </a:lvl1pPr>
          </a:lstStyle>
          <a:p>
            <a:r>
              <a:rPr lang="en-US" dirty="0"/>
              <a:t>Date Area</a:t>
            </a:r>
            <a:endParaRPr 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+mn-lt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lt"/>
                <a:sym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j-lt"/>
                <a:sym typeface="Arial" panose="020B0604020202020204" pitchFamily="34" charset="0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lt"/>
                <a:sym typeface="Arial" panose="020B0604020202020204" pitchFamily="34" charset="0"/>
              </a:defRPr>
            </a:lvl1pPr>
          </a:lstStyle>
          <a:p>
            <a:r>
              <a:rPr lang="en-US" dirty="0"/>
              <a:t>Date Area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+mn-lt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lt"/>
                <a:sym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lt"/>
                <a:sym typeface="Arial" panose="020B0604020202020204" pitchFamily="34" charset="0"/>
              </a:defRPr>
            </a:lvl1pPr>
          </a:lstStyle>
          <a:p>
            <a:r>
              <a:rPr lang="en-US" dirty="0"/>
              <a:t>Date Area</a:t>
            </a:r>
            <a:endParaRPr 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+mn-lt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lt"/>
                <a:sym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>
            <a:lvl1pPr>
              <a:defRPr>
                <a:latin typeface="+mn-lt"/>
                <a:sym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lt"/>
                <a:sym typeface="Arial" panose="020B0604020202020204" pitchFamily="34" charset="0"/>
              </a:defRPr>
            </a:lvl1pPr>
          </a:lstStyle>
          <a:p>
            <a:r>
              <a:rPr lang="en-US" dirty="0"/>
              <a:t>Date Area</a:t>
            </a:r>
            <a:endParaRPr lang="en-US" dirty="0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+mn-lt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lt"/>
                <a:sym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5325" y="360045"/>
            <a:ext cx="10799445" cy="864235"/>
          </a:xfrm>
        </p:spPr>
        <p:txBody>
          <a:bodyPr wrap="square">
            <a:normAutofit/>
          </a:bodyPr>
          <a:lstStyle>
            <a:lvl1pPr>
              <a:defRPr>
                <a:latin typeface="+mj-lt"/>
                <a:sym typeface="Arial" panose="020B0604020202020204" pitchFamily="34" charset="0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>
                <a:latin typeface="+mj-lt"/>
                <a:sym typeface="Arial" panose="020B0604020202020204" pitchFamily="34" charset="0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  <a:lvl6pPr marL="2286000" indent="0">
              <a:buNone/>
              <a:defRPr sz="1600" b="1">
                <a:latin typeface="+mj-lt"/>
              </a:defRPr>
            </a:lvl6pPr>
            <a:lvl7pPr marL="2743200" indent="0">
              <a:buNone/>
              <a:defRPr sz="1600" b="1">
                <a:latin typeface="+mj-lt"/>
              </a:defRPr>
            </a:lvl7pPr>
            <a:lvl8pPr marL="3200400" indent="0">
              <a:buNone/>
              <a:defRPr sz="1600" b="1">
                <a:latin typeface="+mj-lt"/>
              </a:defRPr>
            </a:lvl8pPr>
            <a:lvl9pPr marL="3657600" indent="0">
              <a:buNone/>
              <a:defRPr sz="1600" b="1">
                <a:latin typeface="+mj-lt"/>
              </a:defRPr>
            </a:lvl9pPr>
          </a:lstStyle>
          <a:p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lt"/>
                <a:sym typeface="Arial" panose="020B0604020202020204" pitchFamily="34" charset="0"/>
              </a:defRPr>
            </a:lvl1pPr>
          </a:lstStyle>
          <a:p>
            <a:r>
              <a:rPr lang="en-US" dirty="0"/>
              <a:t>Date Area</a:t>
            </a:r>
            <a:endParaRPr lang="en-US" dirty="0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+mn-lt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lt"/>
                <a:sym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 flip="none" rotWithShape="1">
            <a:gsLst>
              <a:gs pos="17000">
                <a:schemeClr val="bg1"/>
              </a:gs>
              <a:gs pos="66000">
                <a:schemeClr val="bg2">
                  <a:lumMod val="90000"/>
                </a:schemeClr>
              </a:gs>
              <a:gs pos="100000">
                <a:schemeClr val="bg2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矩形: 单圆角 7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3541076" cy="6858001"/>
          </a:xfrm>
          <a:prstGeom prst="round1Rect">
            <a:avLst>
              <a:gd name="adj" fmla="val 40130"/>
            </a:avLst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65000">
                <a:schemeClr val="accent1">
                  <a:lumMod val="20000"/>
                  <a:lumOff val="80000"/>
                  <a:alpha val="0"/>
                </a:schemeClr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3" name="直接连接符 12"/>
          <p:cNvCxnSpPr/>
          <p:nvPr userDrawn="1">
            <p:custDataLst>
              <p:tags r:id="rId4"/>
            </p:custDataLst>
          </p:nvPr>
        </p:nvCxnSpPr>
        <p:spPr>
          <a:xfrm>
            <a:off x="11037779" y="708535"/>
            <a:ext cx="274646" cy="0"/>
          </a:xfrm>
          <a:prstGeom prst="line">
            <a:avLst/>
          </a:prstGeom>
          <a:ln w="34925" cap="rnd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 userDrawn="1">
            <p:custDataLst>
              <p:tags r:id="rId5"/>
            </p:custDataLst>
          </p:nvPr>
        </p:nvCxnSpPr>
        <p:spPr>
          <a:xfrm>
            <a:off x="11127801" y="803466"/>
            <a:ext cx="184624" cy="0"/>
          </a:xfrm>
          <a:prstGeom prst="line">
            <a:avLst/>
          </a:prstGeom>
          <a:ln w="34925" cap="rnd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任意多边形: 形状 86"/>
          <p:cNvSpPr/>
          <p:nvPr>
            <p:custDataLst>
              <p:tags r:id="rId6"/>
            </p:custDataLst>
          </p:nvPr>
        </p:nvSpPr>
        <p:spPr>
          <a:xfrm>
            <a:off x="0" y="3927338"/>
            <a:ext cx="4559301" cy="2930664"/>
          </a:xfrm>
          <a:custGeom>
            <a:avLst/>
            <a:gdLst>
              <a:gd name="connsiteX0" fmla="*/ 0 w 4342456"/>
              <a:gd name="connsiteY0" fmla="*/ 0 h 2791279"/>
              <a:gd name="connsiteX1" fmla="*/ 60898 w 4342456"/>
              <a:gd name="connsiteY1" fmla="*/ 87680 h 2791279"/>
              <a:gd name="connsiteX2" fmla="*/ 2578252 w 4342456"/>
              <a:gd name="connsiteY2" fmla="*/ 1575317 h 2791279"/>
              <a:gd name="connsiteX3" fmla="*/ 2752751 w 4342456"/>
              <a:gd name="connsiteY3" fmla="*/ 2228351 h 2791279"/>
              <a:gd name="connsiteX4" fmla="*/ 4333748 w 4342456"/>
              <a:gd name="connsiteY4" fmla="*/ 2772065 h 2791279"/>
              <a:gd name="connsiteX5" fmla="*/ 4342456 w 4342456"/>
              <a:gd name="connsiteY5" fmla="*/ 2791279 h 2791279"/>
              <a:gd name="connsiteX6" fmla="*/ 514206 w 4342456"/>
              <a:gd name="connsiteY6" fmla="*/ 2791279 h 2791279"/>
              <a:gd name="connsiteX7" fmla="*/ 499254 w 4342456"/>
              <a:gd name="connsiteY7" fmla="*/ 2783803 h 2791279"/>
              <a:gd name="connsiteX8" fmla="*/ 24061 w 4342456"/>
              <a:gd name="connsiteY8" fmla="*/ 2443759 h 2791279"/>
              <a:gd name="connsiteX9" fmla="*/ 0 w 4342456"/>
              <a:gd name="connsiteY9" fmla="*/ 2420788 h 279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42456" h="2791279">
                <a:moveTo>
                  <a:pt x="0" y="0"/>
                </a:moveTo>
                <a:lnTo>
                  <a:pt x="60898" y="87680"/>
                </a:lnTo>
                <a:cubicBezTo>
                  <a:pt x="355903" y="494753"/>
                  <a:pt x="1127286" y="1338502"/>
                  <a:pt x="2578252" y="1575317"/>
                </a:cubicBezTo>
                <a:cubicBezTo>
                  <a:pt x="4512875" y="1891071"/>
                  <a:pt x="2752751" y="2228351"/>
                  <a:pt x="2752751" y="2228351"/>
                </a:cubicBezTo>
                <a:cubicBezTo>
                  <a:pt x="2752751" y="2228351"/>
                  <a:pt x="4111460" y="2389324"/>
                  <a:pt x="4333748" y="2772065"/>
                </a:cubicBezTo>
                <a:lnTo>
                  <a:pt x="4342456" y="2791279"/>
                </a:lnTo>
                <a:lnTo>
                  <a:pt x="514206" y="2791279"/>
                </a:lnTo>
                <a:lnTo>
                  <a:pt x="499254" y="2783803"/>
                </a:lnTo>
                <a:cubicBezTo>
                  <a:pt x="325127" y="2684254"/>
                  <a:pt x="167131" y="2568912"/>
                  <a:pt x="24061" y="2443759"/>
                </a:cubicBezTo>
                <a:lnTo>
                  <a:pt x="0" y="242078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任意多边形: 形状 17"/>
          <p:cNvSpPr/>
          <p:nvPr>
            <p:custDataLst>
              <p:tags r:id="rId7"/>
            </p:custDataLst>
          </p:nvPr>
        </p:nvSpPr>
        <p:spPr>
          <a:xfrm>
            <a:off x="3629324" y="907756"/>
            <a:ext cx="257565" cy="259394"/>
          </a:xfrm>
          <a:custGeom>
            <a:avLst/>
            <a:gdLst>
              <a:gd name="connsiteX0" fmla="*/ 43277 w 208418"/>
              <a:gd name="connsiteY0" fmla="*/ 209898 h 209898"/>
              <a:gd name="connsiteX1" fmla="*/ 0 w 208418"/>
              <a:gd name="connsiteY1" fmla="*/ 84086 h 209898"/>
              <a:gd name="connsiteX2" fmla="*/ 133283 w 208418"/>
              <a:gd name="connsiteY2" fmla="*/ 0 h 209898"/>
              <a:gd name="connsiteX3" fmla="*/ 208418 w 208418"/>
              <a:gd name="connsiteY3" fmla="*/ 152525 h 209898"/>
              <a:gd name="connsiteX4" fmla="*/ 43277 w 208418"/>
              <a:gd name="connsiteY4" fmla="*/ 209898 h 209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418" h="209898">
                <a:moveTo>
                  <a:pt x="43277" y="209898"/>
                </a:moveTo>
                <a:lnTo>
                  <a:pt x="0" y="84086"/>
                </a:lnTo>
                <a:lnTo>
                  <a:pt x="133283" y="0"/>
                </a:lnTo>
                <a:lnTo>
                  <a:pt x="208418" y="152525"/>
                </a:lnTo>
                <a:lnTo>
                  <a:pt x="43277" y="209898"/>
                </a:lnTo>
                <a:close/>
              </a:path>
            </a:pathLst>
          </a:custGeom>
          <a:solidFill>
            <a:srgbClr val="FEB6A3"/>
          </a:solidFill>
          <a:ln w="70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任意多边形: 形状 18"/>
          <p:cNvSpPr/>
          <p:nvPr>
            <p:custDataLst>
              <p:tags r:id="rId8"/>
            </p:custDataLst>
          </p:nvPr>
        </p:nvSpPr>
        <p:spPr>
          <a:xfrm>
            <a:off x="3509034" y="730040"/>
            <a:ext cx="290041" cy="305159"/>
          </a:xfrm>
          <a:custGeom>
            <a:avLst/>
            <a:gdLst>
              <a:gd name="connsiteX0" fmla="*/ 30942 w 234697"/>
              <a:gd name="connsiteY0" fmla="*/ 70362 h 246930"/>
              <a:gd name="connsiteX1" fmla="*/ 162886 w 234697"/>
              <a:gd name="connsiteY1" fmla="*/ 90 h 246930"/>
              <a:gd name="connsiteX2" fmla="*/ 231537 w 234697"/>
              <a:gd name="connsiteY2" fmla="*/ 183981 h 246930"/>
              <a:gd name="connsiteX3" fmla="*/ 127927 w 234697"/>
              <a:gd name="connsiteY3" fmla="*/ 246147 h 246930"/>
              <a:gd name="connsiteX4" fmla="*/ 0 w 234697"/>
              <a:gd name="connsiteY4" fmla="*/ 139224 h 246930"/>
              <a:gd name="connsiteX5" fmla="*/ 30942 w 234697"/>
              <a:gd name="connsiteY5" fmla="*/ 70291 h 246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697" h="246930">
                <a:moveTo>
                  <a:pt x="30942" y="70362"/>
                </a:moveTo>
                <a:cubicBezTo>
                  <a:pt x="51805" y="49147"/>
                  <a:pt x="147098" y="-2447"/>
                  <a:pt x="162886" y="90"/>
                </a:cubicBezTo>
                <a:cubicBezTo>
                  <a:pt x="178604" y="2628"/>
                  <a:pt x="250497" y="98062"/>
                  <a:pt x="231537" y="183981"/>
                </a:cubicBezTo>
                <a:cubicBezTo>
                  <a:pt x="218286" y="244244"/>
                  <a:pt x="148649" y="249530"/>
                  <a:pt x="127927" y="246147"/>
                </a:cubicBezTo>
                <a:cubicBezTo>
                  <a:pt x="57091" y="234305"/>
                  <a:pt x="0" y="139224"/>
                  <a:pt x="0" y="139224"/>
                </a:cubicBezTo>
                <a:cubicBezTo>
                  <a:pt x="0" y="139224"/>
                  <a:pt x="10079" y="91577"/>
                  <a:pt x="30942" y="70291"/>
                </a:cubicBezTo>
                <a:close/>
              </a:path>
            </a:pathLst>
          </a:custGeom>
          <a:solidFill>
            <a:srgbClr val="FECFC2"/>
          </a:solidFill>
          <a:ln w="70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" name="任意多边形: 形状 19"/>
          <p:cNvSpPr/>
          <p:nvPr>
            <p:custDataLst>
              <p:tags r:id="rId9"/>
            </p:custDataLst>
          </p:nvPr>
        </p:nvSpPr>
        <p:spPr>
          <a:xfrm>
            <a:off x="3529242" y="742043"/>
            <a:ext cx="214770" cy="183797"/>
          </a:xfrm>
          <a:custGeom>
            <a:avLst/>
            <a:gdLst>
              <a:gd name="connsiteX0" fmla="*/ 14590 w 173789"/>
              <a:gd name="connsiteY0" fmla="*/ 60649 h 148726"/>
              <a:gd name="connsiteX1" fmla="*/ 154076 w 173789"/>
              <a:gd name="connsiteY1" fmla="*/ 105 h 148726"/>
              <a:gd name="connsiteX2" fmla="*/ 171415 w 173789"/>
              <a:gd name="connsiteY2" fmla="*/ 23857 h 148726"/>
              <a:gd name="connsiteX3" fmla="*/ 158939 w 173789"/>
              <a:gd name="connsiteY3" fmla="*/ 136701 h 148726"/>
              <a:gd name="connsiteX4" fmla="*/ 42572 w 173789"/>
              <a:gd name="connsiteY4" fmla="*/ 146639 h 148726"/>
              <a:gd name="connsiteX5" fmla="*/ 0 w 173789"/>
              <a:gd name="connsiteY5" fmla="*/ 110692 h 148726"/>
              <a:gd name="connsiteX6" fmla="*/ 14449 w 173789"/>
              <a:gd name="connsiteY6" fmla="*/ 60649 h 148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789" h="148726">
                <a:moveTo>
                  <a:pt x="14590" y="60649"/>
                </a:moveTo>
                <a:cubicBezTo>
                  <a:pt x="35453" y="39434"/>
                  <a:pt x="138358" y="-2362"/>
                  <a:pt x="154076" y="105"/>
                </a:cubicBezTo>
                <a:cubicBezTo>
                  <a:pt x="158446" y="809"/>
                  <a:pt x="167186" y="7999"/>
                  <a:pt x="171415" y="23857"/>
                </a:cubicBezTo>
                <a:cubicBezTo>
                  <a:pt x="184102" y="71081"/>
                  <a:pt x="140966" y="82640"/>
                  <a:pt x="158939" y="136701"/>
                </a:cubicBezTo>
                <a:cubicBezTo>
                  <a:pt x="86906" y="93636"/>
                  <a:pt x="74007" y="161158"/>
                  <a:pt x="42572" y="146639"/>
                </a:cubicBezTo>
                <a:cubicBezTo>
                  <a:pt x="26079" y="138956"/>
                  <a:pt x="9656" y="127045"/>
                  <a:pt x="0" y="110692"/>
                </a:cubicBezTo>
                <a:cubicBezTo>
                  <a:pt x="1621" y="90252"/>
                  <a:pt x="5568" y="69812"/>
                  <a:pt x="14449" y="60649"/>
                </a:cubicBezTo>
                <a:close/>
              </a:path>
            </a:pathLst>
          </a:custGeom>
          <a:solidFill>
            <a:srgbClr val="FEB6A3"/>
          </a:solidFill>
          <a:ln w="70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" name="任意多边形: 形状 25"/>
          <p:cNvSpPr/>
          <p:nvPr>
            <p:custDataLst>
              <p:tags r:id="rId10"/>
            </p:custDataLst>
          </p:nvPr>
        </p:nvSpPr>
        <p:spPr>
          <a:xfrm>
            <a:off x="3480375" y="684439"/>
            <a:ext cx="258568" cy="201242"/>
          </a:xfrm>
          <a:custGeom>
            <a:avLst/>
            <a:gdLst>
              <a:gd name="connsiteX0" fmla="*/ 3 w 80504"/>
              <a:gd name="connsiteY0" fmla="*/ 28607 h 107024"/>
              <a:gd name="connsiteX1" fmla="*/ 14663 w 80504"/>
              <a:gd name="connsiteY1" fmla="*/ 4220 h 107024"/>
              <a:gd name="connsiteX2" fmla="*/ 42504 w 80504"/>
              <a:gd name="connsiteY2" fmla="*/ 4009 h 107024"/>
              <a:gd name="connsiteX3" fmla="*/ 78591 w 80504"/>
              <a:gd name="connsiteY3" fmla="*/ 72448 h 107024"/>
              <a:gd name="connsiteX4" fmla="*/ 69146 w 80504"/>
              <a:gd name="connsiteY4" fmla="*/ 104095 h 107024"/>
              <a:gd name="connsiteX5" fmla="*/ 28760 w 80504"/>
              <a:gd name="connsiteY5" fmla="*/ 88306 h 107024"/>
              <a:gd name="connsiteX6" fmla="*/ 3 w 80504"/>
              <a:gd name="connsiteY6" fmla="*/ 28607 h 107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" h="317">
                <a:moveTo>
                  <a:pt x="319" y="0"/>
                </a:moveTo>
                <a:cubicBezTo>
                  <a:pt x="332" y="0"/>
                  <a:pt x="343" y="4"/>
                  <a:pt x="351" y="12"/>
                </a:cubicBezTo>
                <a:cubicBezTo>
                  <a:pt x="373" y="36"/>
                  <a:pt x="403" y="90"/>
                  <a:pt x="407" y="122"/>
                </a:cubicBezTo>
                <a:cubicBezTo>
                  <a:pt x="409" y="138"/>
                  <a:pt x="400" y="164"/>
                  <a:pt x="390" y="173"/>
                </a:cubicBezTo>
                <a:cubicBezTo>
                  <a:pt x="380" y="183"/>
                  <a:pt x="357" y="195"/>
                  <a:pt x="335" y="174"/>
                </a:cubicBezTo>
                <a:cubicBezTo>
                  <a:pt x="329" y="168"/>
                  <a:pt x="323" y="162"/>
                  <a:pt x="317" y="155"/>
                </a:cubicBezTo>
                <a:lnTo>
                  <a:pt x="313" y="149"/>
                </a:lnTo>
                <a:lnTo>
                  <a:pt x="314" y="156"/>
                </a:lnTo>
                <a:cubicBezTo>
                  <a:pt x="316" y="170"/>
                  <a:pt x="317" y="182"/>
                  <a:pt x="315" y="192"/>
                </a:cubicBezTo>
                <a:cubicBezTo>
                  <a:pt x="312" y="205"/>
                  <a:pt x="302" y="226"/>
                  <a:pt x="289" y="229"/>
                </a:cubicBezTo>
                <a:cubicBezTo>
                  <a:pt x="278" y="232"/>
                  <a:pt x="262" y="227"/>
                  <a:pt x="249" y="216"/>
                </a:cubicBezTo>
                <a:lnTo>
                  <a:pt x="244" y="211"/>
                </a:lnTo>
                <a:lnTo>
                  <a:pt x="244" y="212"/>
                </a:lnTo>
                <a:cubicBezTo>
                  <a:pt x="245" y="218"/>
                  <a:pt x="246" y="224"/>
                  <a:pt x="245" y="229"/>
                </a:cubicBezTo>
                <a:cubicBezTo>
                  <a:pt x="244" y="252"/>
                  <a:pt x="225" y="275"/>
                  <a:pt x="202" y="277"/>
                </a:cubicBezTo>
                <a:cubicBezTo>
                  <a:pt x="179" y="280"/>
                  <a:pt x="156" y="249"/>
                  <a:pt x="145" y="229"/>
                </a:cubicBezTo>
                <a:lnTo>
                  <a:pt x="145" y="229"/>
                </a:lnTo>
                <a:lnTo>
                  <a:pt x="146" y="231"/>
                </a:lnTo>
                <a:cubicBezTo>
                  <a:pt x="148" y="237"/>
                  <a:pt x="150" y="244"/>
                  <a:pt x="153" y="250"/>
                </a:cubicBezTo>
                <a:cubicBezTo>
                  <a:pt x="161" y="270"/>
                  <a:pt x="155" y="302"/>
                  <a:pt x="135" y="311"/>
                </a:cubicBezTo>
                <a:cubicBezTo>
                  <a:pt x="94" y="330"/>
                  <a:pt x="70" y="299"/>
                  <a:pt x="56" y="280"/>
                </a:cubicBezTo>
                <a:cubicBezTo>
                  <a:pt x="33" y="248"/>
                  <a:pt x="1" y="204"/>
                  <a:pt x="0" y="164"/>
                </a:cubicBezTo>
                <a:cubicBezTo>
                  <a:pt x="0" y="145"/>
                  <a:pt x="11" y="128"/>
                  <a:pt x="29" y="117"/>
                </a:cubicBezTo>
                <a:cubicBezTo>
                  <a:pt x="37" y="112"/>
                  <a:pt x="50" y="108"/>
                  <a:pt x="63" y="109"/>
                </a:cubicBezTo>
                <a:cubicBezTo>
                  <a:pt x="70" y="109"/>
                  <a:pt x="77" y="112"/>
                  <a:pt x="83" y="116"/>
                </a:cubicBezTo>
                <a:lnTo>
                  <a:pt x="87" y="121"/>
                </a:lnTo>
                <a:lnTo>
                  <a:pt x="87" y="121"/>
                </a:lnTo>
                <a:cubicBezTo>
                  <a:pt x="84" y="112"/>
                  <a:pt x="81" y="104"/>
                  <a:pt x="80" y="98"/>
                </a:cubicBezTo>
                <a:cubicBezTo>
                  <a:pt x="77" y="79"/>
                  <a:pt x="104" y="57"/>
                  <a:pt x="117" y="54"/>
                </a:cubicBezTo>
                <a:cubicBezTo>
                  <a:pt x="133" y="51"/>
                  <a:pt x="157" y="53"/>
                  <a:pt x="171" y="67"/>
                </a:cubicBezTo>
                <a:cubicBezTo>
                  <a:pt x="173" y="69"/>
                  <a:pt x="175" y="71"/>
                  <a:pt x="177" y="73"/>
                </a:cubicBezTo>
                <a:lnTo>
                  <a:pt x="179" y="75"/>
                </a:lnTo>
                <a:lnTo>
                  <a:pt x="179" y="74"/>
                </a:lnTo>
                <a:cubicBezTo>
                  <a:pt x="178" y="72"/>
                  <a:pt x="177" y="69"/>
                  <a:pt x="177" y="66"/>
                </a:cubicBezTo>
                <a:cubicBezTo>
                  <a:pt x="174" y="51"/>
                  <a:pt x="188" y="28"/>
                  <a:pt x="208" y="23"/>
                </a:cubicBezTo>
                <a:cubicBezTo>
                  <a:pt x="227" y="19"/>
                  <a:pt x="247" y="22"/>
                  <a:pt x="261" y="36"/>
                </a:cubicBezTo>
                <a:lnTo>
                  <a:pt x="265" y="40"/>
                </a:lnTo>
                <a:lnTo>
                  <a:pt x="265" y="37"/>
                </a:lnTo>
                <a:cubicBezTo>
                  <a:pt x="267" y="15"/>
                  <a:pt x="295" y="0"/>
                  <a:pt x="319" y="0"/>
                </a:cubicBezTo>
                <a:close/>
              </a:path>
            </a:pathLst>
          </a:custGeom>
          <a:solidFill>
            <a:srgbClr val="FECFC2"/>
          </a:solidFill>
          <a:ln w="703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7" name="任意多边形: 形状 26"/>
          <p:cNvSpPr/>
          <p:nvPr>
            <p:custDataLst>
              <p:tags r:id="rId11"/>
            </p:custDataLst>
          </p:nvPr>
        </p:nvSpPr>
        <p:spPr>
          <a:xfrm>
            <a:off x="3463438" y="794326"/>
            <a:ext cx="259261" cy="237001"/>
          </a:xfrm>
          <a:custGeom>
            <a:avLst/>
            <a:gdLst>
              <a:gd name="connsiteX0" fmla="*/ 28438 w 209790"/>
              <a:gd name="connsiteY0" fmla="*/ 98976 h 191778"/>
              <a:gd name="connsiteX1" fmla="*/ 879 w 209790"/>
              <a:gd name="connsiteY1" fmla="*/ 15383 h 191778"/>
              <a:gd name="connsiteX2" fmla="*/ 54376 w 209790"/>
              <a:gd name="connsiteY2" fmla="*/ 21374 h 191778"/>
              <a:gd name="connsiteX3" fmla="*/ 71785 w 209790"/>
              <a:gd name="connsiteY3" fmla="*/ 66976 h 191778"/>
              <a:gd name="connsiteX4" fmla="*/ 105546 w 209790"/>
              <a:gd name="connsiteY4" fmla="*/ 84104 h 191778"/>
              <a:gd name="connsiteX5" fmla="*/ 157069 w 209790"/>
              <a:gd name="connsiteY5" fmla="*/ 70078 h 191778"/>
              <a:gd name="connsiteX6" fmla="*/ 205209 w 209790"/>
              <a:gd name="connsiteY6" fmla="*/ 98623 h 191778"/>
              <a:gd name="connsiteX7" fmla="*/ 209791 w 209790"/>
              <a:gd name="connsiteY7" fmla="*/ 180102 h 191778"/>
              <a:gd name="connsiteX8" fmla="*/ 150303 w 209790"/>
              <a:gd name="connsiteY8" fmla="*/ 191661 h 191778"/>
              <a:gd name="connsiteX9" fmla="*/ 67485 w 209790"/>
              <a:gd name="connsiteY9" fmla="*/ 143521 h 191778"/>
              <a:gd name="connsiteX10" fmla="*/ 28438 w 209790"/>
              <a:gd name="connsiteY10" fmla="*/ 98976 h 191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9790" h="191778">
                <a:moveTo>
                  <a:pt x="28438" y="98976"/>
                </a:moveTo>
                <a:cubicBezTo>
                  <a:pt x="24350" y="69302"/>
                  <a:pt x="10817" y="35752"/>
                  <a:pt x="879" y="15383"/>
                </a:cubicBezTo>
                <a:cubicBezTo>
                  <a:pt x="-6804" y="-194"/>
                  <a:pt x="37953" y="-11894"/>
                  <a:pt x="54376" y="21374"/>
                </a:cubicBezTo>
                <a:cubicBezTo>
                  <a:pt x="66287" y="45691"/>
                  <a:pt x="71785" y="66976"/>
                  <a:pt x="71785" y="66976"/>
                </a:cubicBezTo>
                <a:lnTo>
                  <a:pt x="105546" y="84104"/>
                </a:lnTo>
                <a:cubicBezTo>
                  <a:pt x="105546" y="84104"/>
                  <a:pt x="128242" y="73038"/>
                  <a:pt x="157069" y="70078"/>
                </a:cubicBezTo>
                <a:cubicBezTo>
                  <a:pt x="177298" y="67963"/>
                  <a:pt x="205209" y="98623"/>
                  <a:pt x="205209" y="98623"/>
                </a:cubicBezTo>
                <a:lnTo>
                  <a:pt x="209791" y="180102"/>
                </a:lnTo>
                <a:cubicBezTo>
                  <a:pt x="209791" y="180102"/>
                  <a:pt x="171095" y="193141"/>
                  <a:pt x="150303" y="191661"/>
                </a:cubicBezTo>
                <a:cubicBezTo>
                  <a:pt x="129369" y="189969"/>
                  <a:pt x="89476" y="161353"/>
                  <a:pt x="67485" y="143521"/>
                </a:cubicBezTo>
                <a:cubicBezTo>
                  <a:pt x="51204" y="130129"/>
                  <a:pt x="31257" y="120755"/>
                  <a:pt x="28438" y="98976"/>
                </a:cubicBezTo>
                <a:close/>
              </a:path>
            </a:pathLst>
          </a:custGeom>
          <a:solidFill>
            <a:srgbClr val="FECFC2"/>
          </a:solidFill>
          <a:ln w="70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8" name="任意多边形: 形状 27"/>
          <p:cNvSpPr/>
          <p:nvPr>
            <p:custDataLst>
              <p:tags r:id="rId12"/>
            </p:custDataLst>
          </p:nvPr>
        </p:nvSpPr>
        <p:spPr>
          <a:xfrm>
            <a:off x="3622940" y="978690"/>
            <a:ext cx="275073" cy="192412"/>
          </a:xfrm>
          <a:custGeom>
            <a:avLst/>
            <a:gdLst>
              <a:gd name="connsiteX0" fmla="*/ 193124 w 222585"/>
              <a:gd name="connsiteY0" fmla="*/ 0 h 155697"/>
              <a:gd name="connsiteX1" fmla="*/ 0 w 222585"/>
              <a:gd name="connsiteY1" fmla="*/ 87469 h 155697"/>
              <a:gd name="connsiteX2" fmla="*/ 13181 w 222585"/>
              <a:gd name="connsiteY2" fmla="*/ 155697 h 155697"/>
              <a:gd name="connsiteX3" fmla="*/ 222586 w 222585"/>
              <a:gd name="connsiteY3" fmla="*/ 62307 h 155697"/>
              <a:gd name="connsiteX4" fmla="*/ 193124 w 222585"/>
              <a:gd name="connsiteY4" fmla="*/ 0 h 15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585" h="155697">
                <a:moveTo>
                  <a:pt x="193124" y="0"/>
                </a:moveTo>
                <a:lnTo>
                  <a:pt x="0" y="87469"/>
                </a:lnTo>
                <a:lnTo>
                  <a:pt x="13181" y="155697"/>
                </a:lnTo>
                <a:lnTo>
                  <a:pt x="222586" y="62307"/>
                </a:lnTo>
                <a:lnTo>
                  <a:pt x="193124" y="0"/>
                </a:lnTo>
                <a:close/>
              </a:path>
            </a:pathLst>
          </a:custGeom>
          <a:solidFill>
            <a:srgbClr val="FFFFFF"/>
          </a:solidFill>
          <a:ln w="70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0" name="任意多边形: 形状 29"/>
          <p:cNvSpPr/>
          <p:nvPr>
            <p:custDataLst>
              <p:tags r:id="rId13"/>
            </p:custDataLst>
          </p:nvPr>
        </p:nvSpPr>
        <p:spPr>
          <a:xfrm>
            <a:off x="1748343" y="2470981"/>
            <a:ext cx="1765178" cy="2173091"/>
          </a:xfrm>
          <a:custGeom>
            <a:avLst/>
            <a:gdLst>
              <a:gd name="connsiteX0" fmla="*/ 91188 w 1428357"/>
              <a:gd name="connsiteY0" fmla="*/ 326004 h 1758434"/>
              <a:gd name="connsiteX1" fmla="*/ 20141 w 1428357"/>
              <a:gd name="connsiteY1" fmla="*/ 733185 h 1758434"/>
              <a:gd name="connsiteX2" fmla="*/ 15066 w 1428357"/>
              <a:gd name="connsiteY2" fmla="*/ 1415038 h 1758434"/>
              <a:gd name="connsiteX3" fmla="*/ 99716 w 1428357"/>
              <a:gd name="connsiteY3" fmla="*/ 1656865 h 1758434"/>
              <a:gd name="connsiteX4" fmla="*/ 332310 w 1428357"/>
              <a:gd name="connsiteY4" fmla="*/ 1758431 h 1758434"/>
              <a:gd name="connsiteX5" fmla="*/ 1112558 w 1428357"/>
              <a:gd name="connsiteY5" fmla="*/ 1755118 h 1758434"/>
              <a:gd name="connsiteX6" fmla="*/ 1425996 w 1428357"/>
              <a:gd name="connsiteY6" fmla="*/ 1395232 h 1758434"/>
              <a:gd name="connsiteX7" fmla="*/ 1292219 w 1428357"/>
              <a:gd name="connsiteY7" fmla="*/ 281952 h 1758434"/>
              <a:gd name="connsiteX8" fmla="*/ 962781 w 1428357"/>
              <a:gd name="connsiteY8" fmla="*/ 373 h 1758434"/>
              <a:gd name="connsiteX9" fmla="*/ 392503 w 1428357"/>
              <a:gd name="connsiteY9" fmla="*/ 27931 h 1758434"/>
              <a:gd name="connsiteX10" fmla="*/ 91329 w 1428357"/>
              <a:gd name="connsiteY10" fmla="*/ 326004 h 1758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28357" h="1758434">
                <a:moveTo>
                  <a:pt x="91188" y="326004"/>
                </a:moveTo>
                <a:cubicBezTo>
                  <a:pt x="62149" y="447306"/>
                  <a:pt x="36704" y="583620"/>
                  <a:pt x="20141" y="733185"/>
                </a:cubicBezTo>
                <a:cubicBezTo>
                  <a:pt x="-8616" y="992915"/>
                  <a:pt x="-3118" y="1224170"/>
                  <a:pt x="15066" y="1415038"/>
                </a:cubicBezTo>
                <a:cubicBezTo>
                  <a:pt x="13656" y="1434984"/>
                  <a:pt x="7172" y="1556709"/>
                  <a:pt x="99716" y="1656865"/>
                </a:cubicBezTo>
                <a:cubicBezTo>
                  <a:pt x="157583" y="1719524"/>
                  <a:pt x="240189" y="1758854"/>
                  <a:pt x="332310" y="1758431"/>
                </a:cubicBezTo>
                <a:lnTo>
                  <a:pt x="1112558" y="1755118"/>
                </a:lnTo>
                <a:cubicBezTo>
                  <a:pt x="1302298" y="1754343"/>
                  <a:pt x="1448903" y="1585959"/>
                  <a:pt x="1425996" y="1395232"/>
                </a:cubicBezTo>
                <a:lnTo>
                  <a:pt x="1292219" y="281952"/>
                </a:lnTo>
                <a:cubicBezTo>
                  <a:pt x="1272202" y="115189"/>
                  <a:pt x="1128487" y="-7663"/>
                  <a:pt x="962781" y="373"/>
                </a:cubicBezTo>
                <a:lnTo>
                  <a:pt x="392503" y="27931"/>
                </a:lnTo>
                <a:cubicBezTo>
                  <a:pt x="232083" y="35684"/>
                  <a:pt x="102677" y="163752"/>
                  <a:pt x="91329" y="326004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70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1" name="任意多边形: 形状 30"/>
          <p:cNvSpPr/>
          <p:nvPr>
            <p:custDataLst>
              <p:tags r:id="rId14"/>
            </p:custDataLst>
          </p:nvPr>
        </p:nvSpPr>
        <p:spPr>
          <a:xfrm>
            <a:off x="2918259" y="1005399"/>
            <a:ext cx="1447109" cy="2367564"/>
          </a:xfrm>
          <a:custGeom>
            <a:avLst/>
            <a:gdLst>
              <a:gd name="connsiteX0" fmla="*/ 791696 w 1170980"/>
              <a:gd name="connsiteY0" fmla="*/ 0 h 1915799"/>
              <a:gd name="connsiteX1" fmla="*/ 1149327 w 1170980"/>
              <a:gd name="connsiteY1" fmla="*/ 1071342 h 1915799"/>
              <a:gd name="connsiteX2" fmla="*/ 739539 w 1170980"/>
              <a:gd name="connsiteY2" fmla="*/ 1541535 h 1915799"/>
              <a:gd name="connsiteX3" fmla="*/ 440832 w 1170980"/>
              <a:gd name="connsiteY3" fmla="*/ 1915800 h 1915799"/>
              <a:gd name="connsiteX4" fmla="*/ 396991 w 1170980"/>
              <a:gd name="connsiteY4" fmla="*/ 1895712 h 1915799"/>
              <a:gd name="connsiteX5" fmla="*/ 16101 w 1170980"/>
              <a:gd name="connsiteY5" fmla="*/ 1249594 h 1915799"/>
              <a:gd name="connsiteX6" fmla="*/ 659118 w 1170980"/>
              <a:gd name="connsiteY6" fmla="*/ 821973 h 1915799"/>
              <a:gd name="connsiteX7" fmla="*/ 508495 w 1170980"/>
              <a:gd name="connsiteY7" fmla="*/ 167115 h 1915799"/>
              <a:gd name="connsiteX8" fmla="*/ 791626 w 1170980"/>
              <a:gd name="connsiteY8" fmla="*/ 0 h 191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0980" h="1915799">
                <a:moveTo>
                  <a:pt x="791696" y="0"/>
                </a:moveTo>
                <a:cubicBezTo>
                  <a:pt x="816154" y="75487"/>
                  <a:pt x="1274646" y="813797"/>
                  <a:pt x="1149327" y="1071342"/>
                </a:cubicBezTo>
                <a:cubicBezTo>
                  <a:pt x="1044519" y="1286668"/>
                  <a:pt x="857880" y="1378014"/>
                  <a:pt x="739539" y="1541535"/>
                </a:cubicBezTo>
                <a:cubicBezTo>
                  <a:pt x="576794" y="1766587"/>
                  <a:pt x="440832" y="1915800"/>
                  <a:pt x="440832" y="1915800"/>
                </a:cubicBezTo>
                <a:cubicBezTo>
                  <a:pt x="440832" y="1915800"/>
                  <a:pt x="423845" y="1909315"/>
                  <a:pt x="396991" y="1895712"/>
                </a:cubicBezTo>
                <a:cubicBezTo>
                  <a:pt x="280906" y="1837141"/>
                  <a:pt x="-80038" y="1617656"/>
                  <a:pt x="16101" y="1249594"/>
                </a:cubicBezTo>
                <a:cubicBezTo>
                  <a:pt x="16101" y="1249594"/>
                  <a:pt x="550856" y="912403"/>
                  <a:pt x="659118" y="821973"/>
                </a:cubicBezTo>
                <a:cubicBezTo>
                  <a:pt x="721002" y="770380"/>
                  <a:pt x="521394" y="294196"/>
                  <a:pt x="508495" y="167115"/>
                </a:cubicBezTo>
                <a:cubicBezTo>
                  <a:pt x="501799" y="100932"/>
                  <a:pt x="791626" y="0"/>
                  <a:pt x="791626" y="0"/>
                </a:cubicBezTo>
                <a:close/>
              </a:path>
            </a:pathLst>
          </a:custGeom>
          <a:solidFill>
            <a:schemeClr val="accent6"/>
          </a:solidFill>
          <a:ln w="70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8" name="任意多边形: 形状 37"/>
          <p:cNvSpPr/>
          <p:nvPr>
            <p:custDataLst>
              <p:tags r:id="rId15"/>
            </p:custDataLst>
          </p:nvPr>
        </p:nvSpPr>
        <p:spPr>
          <a:xfrm>
            <a:off x="2536087" y="2288611"/>
            <a:ext cx="468158" cy="566776"/>
          </a:xfrm>
          <a:custGeom>
            <a:avLst/>
            <a:gdLst>
              <a:gd name="connsiteX0" fmla="*/ 283342 w 378827"/>
              <a:gd name="connsiteY0" fmla="*/ 0 h 458627"/>
              <a:gd name="connsiteX1" fmla="*/ 343605 w 378827"/>
              <a:gd name="connsiteY1" fmla="*/ 302725 h 458627"/>
              <a:gd name="connsiteX2" fmla="*/ 378776 w 378827"/>
              <a:gd name="connsiteY2" fmla="*/ 367569 h 458627"/>
              <a:gd name="connsiteX3" fmla="*/ 208559 w 378827"/>
              <a:gd name="connsiteY3" fmla="*/ 458210 h 458627"/>
              <a:gd name="connsiteX4" fmla="*/ 34114 w 378827"/>
              <a:gd name="connsiteY4" fmla="*/ 384555 h 458627"/>
              <a:gd name="connsiteX5" fmla="*/ 64844 w 378827"/>
              <a:gd name="connsiteY5" fmla="*/ 357208 h 458627"/>
              <a:gd name="connsiteX6" fmla="*/ 0 w 378827"/>
              <a:gd name="connsiteY6" fmla="*/ 7824 h 458627"/>
              <a:gd name="connsiteX7" fmla="*/ 283271 w 378827"/>
              <a:gd name="connsiteY7" fmla="*/ 0 h 45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8827" h="458627">
                <a:moveTo>
                  <a:pt x="283342" y="0"/>
                </a:moveTo>
                <a:lnTo>
                  <a:pt x="343605" y="302725"/>
                </a:lnTo>
                <a:cubicBezTo>
                  <a:pt x="343605" y="302725"/>
                  <a:pt x="380397" y="324504"/>
                  <a:pt x="378776" y="367569"/>
                </a:cubicBezTo>
                <a:cubicBezTo>
                  <a:pt x="377155" y="410564"/>
                  <a:pt x="301949" y="453065"/>
                  <a:pt x="208559" y="458210"/>
                </a:cubicBezTo>
                <a:cubicBezTo>
                  <a:pt x="121301" y="463003"/>
                  <a:pt x="36158" y="425718"/>
                  <a:pt x="34114" y="384555"/>
                </a:cubicBezTo>
                <a:cubicBezTo>
                  <a:pt x="34114" y="384555"/>
                  <a:pt x="41585" y="367146"/>
                  <a:pt x="64844" y="357208"/>
                </a:cubicBezTo>
                <a:lnTo>
                  <a:pt x="0" y="7824"/>
                </a:lnTo>
                <a:lnTo>
                  <a:pt x="283271" y="0"/>
                </a:lnTo>
                <a:close/>
              </a:path>
            </a:pathLst>
          </a:custGeom>
          <a:solidFill>
            <a:srgbClr val="FEB6A3"/>
          </a:solidFill>
          <a:ln w="70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9" name="任意多边形: 形状 38"/>
          <p:cNvSpPr/>
          <p:nvPr>
            <p:custDataLst>
              <p:tags r:id="rId16"/>
            </p:custDataLst>
          </p:nvPr>
        </p:nvSpPr>
        <p:spPr>
          <a:xfrm>
            <a:off x="2536087" y="2288611"/>
            <a:ext cx="468158" cy="566776"/>
          </a:xfrm>
          <a:custGeom>
            <a:avLst/>
            <a:gdLst>
              <a:gd name="connsiteX0" fmla="*/ 283342 w 378827"/>
              <a:gd name="connsiteY0" fmla="*/ 0 h 458627"/>
              <a:gd name="connsiteX1" fmla="*/ 343605 w 378827"/>
              <a:gd name="connsiteY1" fmla="*/ 302725 h 458627"/>
              <a:gd name="connsiteX2" fmla="*/ 378776 w 378827"/>
              <a:gd name="connsiteY2" fmla="*/ 367569 h 458627"/>
              <a:gd name="connsiteX3" fmla="*/ 208559 w 378827"/>
              <a:gd name="connsiteY3" fmla="*/ 458210 h 458627"/>
              <a:gd name="connsiteX4" fmla="*/ 34114 w 378827"/>
              <a:gd name="connsiteY4" fmla="*/ 384555 h 458627"/>
              <a:gd name="connsiteX5" fmla="*/ 64844 w 378827"/>
              <a:gd name="connsiteY5" fmla="*/ 357208 h 458627"/>
              <a:gd name="connsiteX6" fmla="*/ 0 w 378827"/>
              <a:gd name="connsiteY6" fmla="*/ 7824 h 458627"/>
              <a:gd name="connsiteX7" fmla="*/ 283271 w 378827"/>
              <a:gd name="connsiteY7" fmla="*/ 0 h 45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8827" h="458627">
                <a:moveTo>
                  <a:pt x="283342" y="0"/>
                </a:moveTo>
                <a:lnTo>
                  <a:pt x="343605" y="302725"/>
                </a:lnTo>
                <a:cubicBezTo>
                  <a:pt x="343605" y="302725"/>
                  <a:pt x="380397" y="324504"/>
                  <a:pt x="378776" y="367569"/>
                </a:cubicBezTo>
                <a:cubicBezTo>
                  <a:pt x="377155" y="410564"/>
                  <a:pt x="301949" y="453065"/>
                  <a:pt x="208559" y="458210"/>
                </a:cubicBezTo>
                <a:cubicBezTo>
                  <a:pt x="121301" y="463003"/>
                  <a:pt x="36158" y="425718"/>
                  <a:pt x="34114" y="384555"/>
                </a:cubicBezTo>
                <a:cubicBezTo>
                  <a:pt x="34114" y="384555"/>
                  <a:pt x="45673" y="365102"/>
                  <a:pt x="64844" y="357208"/>
                </a:cubicBezTo>
                <a:lnTo>
                  <a:pt x="0" y="7824"/>
                </a:lnTo>
                <a:lnTo>
                  <a:pt x="283271" y="0"/>
                </a:lnTo>
                <a:close/>
              </a:path>
            </a:pathLst>
          </a:custGeom>
          <a:noFill/>
          <a:ln w="70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0" name="任意多边形: 形状 39"/>
          <p:cNvSpPr/>
          <p:nvPr>
            <p:custDataLst>
              <p:tags r:id="rId17"/>
            </p:custDataLst>
          </p:nvPr>
        </p:nvSpPr>
        <p:spPr>
          <a:xfrm>
            <a:off x="2413128" y="1810488"/>
            <a:ext cx="621394" cy="723550"/>
          </a:xfrm>
          <a:custGeom>
            <a:avLst/>
            <a:gdLst>
              <a:gd name="connsiteX0" fmla="*/ 21965 w 502823"/>
              <a:gd name="connsiteY0" fmla="*/ 307526 h 585486"/>
              <a:gd name="connsiteX1" fmla="*/ 402855 w 502823"/>
              <a:gd name="connsiteY1" fmla="*/ 573741 h 585486"/>
              <a:gd name="connsiteX2" fmla="*/ 498360 w 502823"/>
              <a:gd name="connsiteY2" fmla="*/ 326839 h 585486"/>
              <a:gd name="connsiteX3" fmla="*/ 444158 w 502823"/>
              <a:gd name="connsiteY3" fmla="*/ 139636 h 585486"/>
              <a:gd name="connsiteX4" fmla="*/ 90404 w 502823"/>
              <a:gd name="connsiteY4" fmla="*/ 29612 h 585486"/>
              <a:gd name="connsiteX5" fmla="*/ 22106 w 502823"/>
              <a:gd name="connsiteY5" fmla="*/ 307526 h 58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2823" h="585486">
                <a:moveTo>
                  <a:pt x="21965" y="307526"/>
                </a:moveTo>
                <a:cubicBezTo>
                  <a:pt x="76589" y="471470"/>
                  <a:pt x="197679" y="630550"/>
                  <a:pt x="402855" y="573741"/>
                </a:cubicBezTo>
                <a:cubicBezTo>
                  <a:pt x="446766" y="561618"/>
                  <a:pt x="521901" y="467170"/>
                  <a:pt x="498360" y="326839"/>
                </a:cubicBezTo>
                <a:cubicBezTo>
                  <a:pt x="489690" y="275104"/>
                  <a:pt x="462484" y="197643"/>
                  <a:pt x="444158" y="139636"/>
                </a:cubicBezTo>
                <a:cubicBezTo>
                  <a:pt x="392424" y="-24026"/>
                  <a:pt x="233484" y="-18740"/>
                  <a:pt x="90404" y="29612"/>
                </a:cubicBezTo>
                <a:cubicBezTo>
                  <a:pt x="23374" y="52237"/>
                  <a:pt x="-32589" y="143512"/>
                  <a:pt x="22106" y="307526"/>
                </a:cubicBezTo>
                <a:close/>
              </a:path>
            </a:pathLst>
          </a:custGeom>
          <a:solidFill>
            <a:srgbClr val="FECFC2"/>
          </a:solidFill>
          <a:ln w="70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1" name="任意多边形: 形状 40"/>
          <p:cNvSpPr/>
          <p:nvPr>
            <p:custDataLst>
              <p:tags r:id="rId18"/>
            </p:custDataLst>
          </p:nvPr>
        </p:nvSpPr>
        <p:spPr>
          <a:xfrm>
            <a:off x="2387452" y="1784229"/>
            <a:ext cx="623603" cy="585648"/>
          </a:xfrm>
          <a:custGeom>
            <a:avLst/>
            <a:gdLst>
              <a:gd name="connsiteX0" fmla="*/ 68327 w 504611"/>
              <a:gd name="connsiteY0" fmla="*/ 446904 h 473898"/>
              <a:gd name="connsiteX1" fmla="*/ 73684 w 504611"/>
              <a:gd name="connsiteY1" fmla="*/ 64181 h 473898"/>
              <a:gd name="connsiteX2" fmla="*/ 480371 w 504611"/>
              <a:gd name="connsiteY2" fmla="*/ 109079 h 473898"/>
              <a:gd name="connsiteX3" fmla="*/ 486221 w 504611"/>
              <a:gd name="connsiteY3" fmla="*/ 232354 h 473898"/>
              <a:gd name="connsiteX4" fmla="*/ 426170 w 504611"/>
              <a:gd name="connsiteY4" fmla="*/ 81026 h 473898"/>
              <a:gd name="connsiteX5" fmla="*/ 354630 w 504611"/>
              <a:gd name="connsiteY5" fmla="*/ 132550 h 473898"/>
              <a:gd name="connsiteX6" fmla="*/ 346242 w 504611"/>
              <a:gd name="connsiteY6" fmla="*/ 74965 h 473898"/>
              <a:gd name="connsiteX7" fmla="*/ 171021 w 504611"/>
              <a:gd name="connsiteY7" fmla="*/ 196971 h 473898"/>
              <a:gd name="connsiteX8" fmla="*/ 151497 w 504611"/>
              <a:gd name="connsiteY8" fmla="*/ 188302 h 473898"/>
              <a:gd name="connsiteX9" fmla="*/ 174898 w 504611"/>
              <a:gd name="connsiteY9" fmla="*/ 230662 h 473898"/>
              <a:gd name="connsiteX10" fmla="*/ 161013 w 504611"/>
              <a:gd name="connsiteY10" fmla="*/ 358166 h 473898"/>
              <a:gd name="connsiteX11" fmla="*/ 150229 w 504611"/>
              <a:gd name="connsiteY11" fmla="*/ 404050 h 473898"/>
              <a:gd name="connsiteX12" fmla="*/ 116115 w 504611"/>
              <a:gd name="connsiteY12" fmla="*/ 473899 h 473898"/>
              <a:gd name="connsiteX13" fmla="*/ 68327 w 504611"/>
              <a:gd name="connsiteY13" fmla="*/ 447045 h 47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4611" h="473898">
                <a:moveTo>
                  <a:pt x="68327" y="446904"/>
                </a:moveTo>
                <a:cubicBezTo>
                  <a:pt x="68327" y="446904"/>
                  <a:pt x="-88920" y="173571"/>
                  <a:pt x="73684" y="64181"/>
                </a:cubicBezTo>
                <a:cubicBezTo>
                  <a:pt x="236288" y="-45279"/>
                  <a:pt x="429483" y="-4399"/>
                  <a:pt x="480371" y="109079"/>
                </a:cubicBezTo>
                <a:cubicBezTo>
                  <a:pt x="531260" y="222556"/>
                  <a:pt x="486221" y="232354"/>
                  <a:pt x="486221" y="232354"/>
                </a:cubicBezTo>
                <a:cubicBezTo>
                  <a:pt x="486221" y="232354"/>
                  <a:pt x="436954" y="99211"/>
                  <a:pt x="426170" y="81026"/>
                </a:cubicBezTo>
                <a:cubicBezTo>
                  <a:pt x="386699" y="91599"/>
                  <a:pt x="402487" y="124726"/>
                  <a:pt x="354630" y="132550"/>
                </a:cubicBezTo>
                <a:cubicBezTo>
                  <a:pt x="303811" y="140867"/>
                  <a:pt x="389166" y="72498"/>
                  <a:pt x="346242" y="74965"/>
                </a:cubicBezTo>
                <a:cubicBezTo>
                  <a:pt x="339123" y="72216"/>
                  <a:pt x="174898" y="198874"/>
                  <a:pt x="171021" y="196971"/>
                </a:cubicBezTo>
                <a:cubicBezTo>
                  <a:pt x="162775" y="192813"/>
                  <a:pt x="153894" y="188513"/>
                  <a:pt x="151497" y="188302"/>
                </a:cubicBezTo>
                <a:cubicBezTo>
                  <a:pt x="146705" y="187808"/>
                  <a:pt x="174898" y="230662"/>
                  <a:pt x="174898" y="230662"/>
                </a:cubicBezTo>
                <a:lnTo>
                  <a:pt x="161013" y="358166"/>
                </a:lnTo>
                <a:cubicBezTo>
                  <a:pt x="161013" y="358166"/>
                  <a:pt x="196818" y="431257"/>
                  <a:pt x="150229" y="404050"/>
                </a:cubicBezTo>
                <a:cubicBezTo>
                  <a:pt x="128449" y="391363"/>
                  <a:pt x="116115" y="473899"/>
                  <a:pt x="116115" y="473899"/>
                </a:cubicBezTo>
                <a:lnTo>
                  <a:pt x="68327" y="447045"/>
                </a:lnTo>
                <a:close/>
              </a:path>
            </a:pathLst>
          </a:custGeom>
          <a:solidFill>
            <a:srgbClr val="3D2D2D"/>
          </a:solidFill>
          <a:ln w="70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2" name="任意多边形: 形状 41"/>
          <p:cNvSpPr/>
          <p:nvPr>
            <p:custDataLst>
              <p:tags r:id="rId19"/>
            </p:custDataLst>
          </p:nvPr>
        </p:nvSpPr>
        <p:spPr>
          <a:xfrm>
            <a:off x="2246135" y="1636133"/>
            <a:ext cx="770217" cy="714709"/>
          </a:xfrm>
          <a:custGeom>
            <a:avLst/>
            <a:gdLst>
              <a:gd name="connsiteX0" fmla="*/ 303248 w 623249"/>
              <a:gd name="connsiteY0" fmla="*/ 514828 h 578332"/>
              <a:gd name="connsiteX1" fmla="*/ 223884 w 623249"/>
              <a:gd name="connsiteY1" fmla="*/ 578333 h 578332"/>
              <a:gd name="connsiteX2" fmla="*/ 148467 w 623249"/>
              <a:gd name="connsiteY2" fmla="*/ 541470 h 578332"/>
              <a:gd name="connsiteX3" fmla="*/ 96098 w 623249"/>
              <a:gd name="connsiteY3" fmla="*/ 521664 h 578332"/>
              <a:gd name="connsiteX4" fmla="*/ 34143 w 623249"/>
              <a:gd name="connsiteY4" fmla="*/ 317546 h 578332"/>
              <a:gd name="connsiteX5" fmla="*/ 805 w 623249"/>
              <a:gd name="connsiteY5" fmla="*/ 322973 h 578332"/>
              <a:gd name="connsiteX6" fmla="*/ 77138 w 623249"/>
              <a:gd name="connsiteY6" fmla="*/ 189337 h 578332"/>
              <a:gd name="connsiteX7" fmla="*/ 100891 w 623249"/>
              <a:gd name="connsiteY7" fmla="*/ 101515 h 578332"/>
              <a:gd name="connsiteX8" fmla="*/ 116961 w 623249"/>
              <a:gd name="connsiteY8" fmla="*/ 122237 h 578332"/>
              <a:gd name="connsiteX9" fmla="*/ 240659 w 623249"/>
              <a:gd name="connsiteY9" fmla="*/ 39208 h 578332"/>
              <a:gd name="connsiteX10" fmla="*/ 234738 w 623249"/>
              <a:gd name="connsiteY10" fmla="*/ 2839 h 578332"/>
              <a:gd name="connsiteX11" fmla="*/ 351529 w 623249"/>
              <a:gd name="connsiteY11" fmla="*/ 18204 h 578332"/>
              <a:gd name="connsiteX12" fmla="*/ 493481 w 623249"/>
              <a:gd name="connsiteY12" fmla="*/ 52811 h 578332"/>
              <a:gd name="connsiteX13" fmla="*/ 545146 w 623249"/>
              <a:gd name="connsiteY13" fmla="*/ 7138 h 578332"/>
              <a:gd name="connsiteX14" fmla="*/ 586096 w 623249"/>
              <a:gd name="connsiteY14" fmla="*/ 96934 h 578332"/>
              <a:gd name="connsiteX15" fmla="*/ 610413 w 623249"/>
              <a:gd name="connsiteY15" fmla="*/ 148880 h 578332"/>
              <a:gd name="connsiteX16" fmla="*/ 596034 w 623249"/>
              <a:gd name="connsiteY16" fmla="*/ 258481 h 578332"/>
              <a:gd name="connsiteX17" fmla="*/ 539789 w 623249"/>
              <a:gd name="connsiteY17" fmla="*/ 239169 h 578332"/>
              <a:gd name="connsiteX18" fmla="*/ 428849 w 623249"/>
              <a:gd name="connsiteY18" fmla="*/ 319026 h 578332"/>
              <a:gd name="connsiteX19" fmla="*/ 405237 w 623249"/>
              <a:gd name="connsiteY19" fmla="*/ 255168 h 578332"/>
              <a:gd name="connsiteX20" fmla="*/ 319529 w 623249"/>
              <a:gd name="connsiteY20" fmla="*/ 398108 h 578332"/>
              <a:gd name="connsiteX21" fmla="*/ 303036 w 623249"/>
              <a:gd name="connsiteY21" fmla="*/ 514898 h 57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23249" h="578332">
                <a:moveTo>
                  <a:pt x="303248" y="514828"/>
                </a:moveTo>
                <a:lnTo>
                  <a:pt x="223884" y="578333"/>
                </a:lnTo>
                <a:cubicBezTo>
                  <a:pt x="223884" y="578333"/>
                  <a:pt x="173348" y="560501"/>
                  <a:pt x="148467" y="541470"/>
                </a:cubicBezTo>
                <a:cubicBezTo>
                  <a:pt x="148467" y="541470"/>
                  <a:pt x="115199" y="534140"/>
                  <a:pt x="96098" y="521664"/>
                </a:cubicBezTo>
                <a:cubicBezTo>
                  <a:pt x="76997" y="509189"/>
                  <a:pt x="21597" y="364699"/>
                  <a:pt x="34143" y="317546"/>
                </a:cubicBezTo>
                <a:cubicBezTo>
                  <a:pt x="34143" y="317546"/>
                  <a:pt x="5527" y="333052"/>
                  <a:pt x="805" y="322973"/>
                </a:cubicBezTo>
                <a:cubicBezTo>
                  <a:pt x="-3917" y="312823"/>
                  <a:pt x="10954" y="203152"/>
                  <a:pt x="77138" y="189337"/>
                </a:cubicBezTo>
                <a:cubicBezTo>
                  <a:pt x="77138" y="189337"/>
                  <a:pt x="50707" y="132951"/>
                  <a:pt x="100891" y="101515"/>
                </a:cubicBezTo>
                <a:cubicBezTo>
                  <a:pt x="100891" y="101515"/>
                  <a:pt x="110688" y="115471"/>
                  <a:pt x="116961" y="122237"/>
                </a:cubicBezTo>
                <a:cubicBezTo>
                  <a:pt x="123234" y="129004"/>
                  <a:pt x="189418" y="39772"/>
                  <a:pt x="240659" y="39208"/>
                </a:cubicBezTo>
                <a:cubicBezTo>
                  <a:pt x="240659" y="39208"/>
                  <a:pt x="227126" y="7914"/>
                  <a:pt x="234738" y="2839"/>
                </a:cubicBezTo>
                <a:cubicBezTo>
                  <a:pt x="254192" y="-10060"/>
                  <a:pt x="324745" y="25605"/>
                  <a:pt x="351529" y="18204"/>
                </a:cubicBezTo>
                <a:cubicBezTo>
                  <a:pt x="378312" y="10733"/>
                  <a:pt x="478821" y="724"/>
                  <a:pt x="493481" y="52811"/>
                </a:cubicBezTo>
                <a:cubicBezTo>
                  <a:pt x="493481" y="52811"/>
                  <a:pt x="546626" y="25534"/>
                  <a:pt x="545146" y="7138"/>
                </a:cubicBezTo>
                <a:cubicBezTo>
                  <a:pt x="543736" y="-11258"/>
                  <a:pt x="596951" y="39208"/>
                  <a:pt x="586096" y="96934"/>
                </a:cubicBezTo>
                <a:cubicBezTo>
                  <a:pt x="586096" y="96934"/>
                  <a:pt x="590889" y="172280"/>
                  <a:pt x="610413" y="148880"/>
                </a:cubicBezTo>
                <a:cubicBezTo>
                  <a:pt x="629937" y="125479"/>
                  <a:pt x="628738" y="236067"/>
                  <a:pt x="596034" y="258481"/>
                </a:cubicBezTo>
                <a:cubicBezTo>
                  <a:pt x="563330" y="280894"/>
                  <a:pt x="547049" y="255098"/>
                  <a:pt x="539789" y="239169"/>
                </a:cubicBezTo>
                <a:cubicBezTo>
                  <a:pt x="532529" y="223239"/>
                  <a:pt x="516459" y="323819"/>
                  <a:pt x="428849" y="319026"/>
                </a:cubicBezTo>
                <a:cubicBezTo>
                  <a:pt x="412849" y="318180"/>
                  <a:pt x="405237" y="255168"/>
                  <a:pt x="405237" y="255168"/>
                </a:cubicBezTo>
                <a:cubicBezTo>
                  <a:pt x="405237" y="255168"/>
                  <a:pt x="381766" y="369351"/>
                  <a:pt x="319529" y="398108"/>
                </a:cubicBezTo>
                <a:cubicBezTo>
                  <a:pt x="257293" y="426865"/>
                  <a:pt x="303036" y="514898"/>
                  <a:pt x="303036" y="514898"/>
                </a:cubicBezTo>
                <a:close/>
              </a:path>
            </a:pathLst>
          </a:custGeom>
          <a:solidFill>
            <a:srgbClr val="3D2D2D"/>
          </a:solidFill>
          <a:ln w="70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3" name="任意多边形: 形状 42"/>
          <p:cNvSpPr/>
          <p:nvPr>
            <p:custDataLst>
              <p:tags r:id="rId20"/>
            </p:custDataLst>
          </p:nvPr>
        </p:nvSpPr>
        <p:spPr>
          <a:xfrm>
            <a:off x="2413128" y="1810575"/>
            <a:ext cx="622443" cy="730380"/>
          </a:xfrm>
          <a:custGeom>
            <a:avLst/>
            <a:gdLst>
              <a:gd name="connsiteX0" fmla="*/ 21965 w 503672"/>
              <a:gd name="connsiteY0" fmla="*/ 307456 h 591013"/>
              <a:gd name="connsiteX1" fmla="*/ 421533 w 503672"/>
              <a:gd name="connsiteY1" fmla="*/ 567256 h 591013"/>
              <a:gd name="connsiteX2" fmla="*/ 498360 w 503672"/>
              <a:gd name="connsiteY2" fmla="*/ 326839 h 591013"/>
              <a:gd name="connsiteX3" fmla="*/ 444158 w 503672"/>
              <a:gd name="connsiteY3" fmla="*/ 139636 h 591013"/>
              <a:gd name="connsiteX4" fmla="*/ 90404 w 503672"/>
              <a:gd name="connsiteY4" fmla="*/ 29612 h 591013"/>
              <a:gd name="connsiteX5" fmla="*/ 22106 w 503672"/>
              <a:gd name="connsiteY5" fmla="*/ 307526 h 59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3672" h="591013">
                <a:moveTo>
                  <a:pt x="21965" y="307456"/>
                </a:moveTo>
                <a:cubicBezTo>
                  <a:pt x="76589" y="471399"/>
                  <a:pt x="175970" y="657897"/>
                  <a:pt x="421533" y="567256"/>
                </a:cubicBezTo>
                <a:cubicBezTo>
                  <a:pt x="449092" y="557107"/>
                  <a:pt x="524157" y="470060"/>
                  <a:pt x="498360" y="326839"/>
                </a:cubicBezTo>
                <a:cubicBezTo>
                  <a:pt x="489056" y="275245"/>
                  <a:pt x="462484" y="197643"/>
                  <a:pt x="444158" y="139636"/>
                </a:cubicBezTo>
                <a:cubicBezTo>
                  <a:pt x="392424" y="-24026"/>
                  <a:pt x="233484" y="-18740"/>
                  <a:pt x="90404" y="29612"/>
                </a:cubicBezTo>
                <a:cubicBezTo>
                  <a:pt x="23374" y="52237"/>
                  <a:pt x="-32589" y="143512"/>
                  <a:pt x="22106" y="307526"/>
                </a:cubicBezTo>
                <a:close/>
              </a:path>
            </a:pathLst>
          </a:custGeom>
          <a:noFill/>
          <a:ln w="70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4" name="任意多边形: 形状 43"/>
          <p:cNvSpPr/>
          <p:nvPr>
            <p:custDataLst>
              <p:tags r:id="rId21"/>
            </p:custDataLst>
          </p:nvPr>
        </p:nvSpPr>
        <p:spPr>
          <a:xfrm>
            <a:off x="2442155" y="2241379"/>
            <a:ext cx="150118" cy="169493"/>
          </a:xfrm>
          <a:custGeom>
            <a:avLst/>
            <a:gdLst>
              <a:gd name="connsiteX0" fmla="*/ 112096 w 121473"/>
              <a:gd name="connsiteY0" fmla="*/ 46324 h 137151"/>
              <a:gd name="connsiteX1" fmla="*/ 53384 w 121473"/>
              <a:gd name="connsiteY1" fmla="*/ 228 h 137151"/>
              <a:gd name="connsiteX2" fmla="*/ 11376 w 121473"/>
              <a:gd name="connsiteY2" fmla="*/ 14607 h 137151"/>
              <a:gd name="connsiteX3" fmla="*/ 1015 w 121473"/>
              <a:gd name="connsiteY3" fmla="*/ 59434 h 137151"/>
              <a:gd name="connsiteX4" fmla="*/ 12433 w 121473"/>
              <a:gd name="connsiteY4" fmla="*/ 93829 h 137151"/>
              <a:gd name="connsiteX5" fmla="*/ 47463 w 121473"/>
              <a:gd name="connsiteY5" fmla="*/ 128437 h 137151"/>
              <a:gd name="connsiteX6" fmla="*/ 88907 w 121473"/>
              <a:gd name="connsiteY6" fmla="*/ 135626 h 137151"/>
              <a:gd name="connsiteX7" fmla="*/ 121470 w 121473"/>
              <a:gd name="connsiteY7" fmla="*/ 107292 h 137151"/>
              <a:gd name="connsiteX8" fmla="*/ 112026 w 121473"/>
              <a:gd name="connsiteY8" fmla="*/ 46324 h 137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473" h="137151">
                <a:moveTo>
                  <a:pt x="112096" y="46324"/>
                </a:moveTo>
                <a:cubicBezTo>
                  <a:pt x="108854" y="37866"/>
                  <a:pt x="88414" y="3188"/>
                  <a:pt x="53384" y="228"/>
                </a:cubicBezTo>
                <a:cubicBezTo>
                  <a:pt x="49578" y="-124"/>
                  <a:pt x="26318" y="-1887"/>
                  <a:pt x="11376" y="14607"/>
                </a:cubicBezTo>
                <a:cubicBezTo>
                  <a:pt x="-3496" y="31029"/>
                  <a:pt x="169" y="54147"/>
                  <a:pt x="1015" y="59434"/>
                </a:cubicBezTo>
                <a:cubicBezTo>
                  <a:pt x="2002" y="67328"/>
                  <a:pt x="4610" y="80156"/>
                  <a:pt x="12433" y="93829"/>
                </a:cubicBezTo>
                <a:cubicBezTo>
                  <a:pt x="16380" y="100807"/>
                  <a:pt x="26459" y="118005"/>
                  <a:pt x="47463" y="128437"/>
                </a:cubicBezTo>
                <a:cubicBezTo>
                  <a:pt x="56696" y="133018"/>
                  <a:pt x="71287" y="140348"/>
                  <a:pt x="88907" y="135626"/>
                </a:cubicBezTo>
                <a:cubicBezTo>
                  <a:pt x="111180" y="129635"/>
                  <a:pt x="121682" y="109406"/>
                  <a:pt x="121470" y="107292"/>
                </a:cubicBezTo>
                <a:cubicBezTo>
                  <a:pt x="119708" y="85513"/>
                  <a:pt x="116678" y="58377"/>
                  <a:pt x="112026" y="46324"/>
                </a:cubicBezTo>
                <a:close/>
              </a:path>
            </a:pathLst>
          </a:custGeom>
          <a:solidFill>
            <a:srgbClr val="FECFC2"/>
          </a:solidFill>
          <a:ln w="70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5" name="任意多边形: 形状 44"/>
          <p:cNvSpPr/>
          <p:nvPr>
            <p:custDataLst>
              <p:tags r:id="rId22"/>
            </p:custDataLst>
          </p:nvPr>
        </p:nvSpPr>
        <p:spPr>
          <a:xfrm>
            <a:off x="2480863" y="2284606"/>
            <a:ext cx="72500" cy="100002"/>
          </a:xfrm>
          <a:custGeom>
            <a:avLst/>
            <a:gdLst>
              <a:gd name="connsiteX0" fmla="*/ 5470 w 58666"/>
              <a:gd name="connsiteY0" fmla="*/ 36797 h 80920"/>
              <a:gd name="connsiteX1" fmla="*/ 5498 w 58666"/>
              <a:gd name="connsiteY1" fmla="*/ 36861 h 80920"/>
              <a:gd name="connsiteX2" fmla="*/ 5428 w 58666"/>
              <a:gd name="connsiteY2" fmla="*/ 36932 h 80920"/>
              <a:gd name="connsiteX3" fmla="*/ 19031 w 58666"/>
              <a:gd name="connsiteY3" fmla="*/ 924 h 80920"/>
              <a:gd name="connsiteX4" fmla="*/ 40105 w 58666"/>
              <a:gd name="connsiteY4" fmla="*/ 3452 h 80920"/>
              <a:gd name="connsiteX5" fmla="*/ 53638 w 58666"/>
              <a:gd name="connsiteY5" fmla="*/ 46024 h 80920"/>
              <a:gd name="connsiteX6" fmla="*/ 57374 w 58666"/>
              <a:gd name="connsiteY6" fmla="*/ 57865 h 80920"/>
              <a:gd name="connsiteX7" fmla="*/ 56449 w 58666"/>
              <a:gd name="connsiteY7" fmla="*/ 68068 h 80920"/>
              <a:gd name="connsiteX8" fmla="*/ 56116 w 58666"/>
              <a:gd name="connsiteY8" fmla="*/ 68172 h 80920"/>
              <a:gd name="connsiteX9" fmla="*/ 56061 w 58666"/>
              <a:gd name="connsiteY9" fmla="*/ 68763 h 80920"/>
              <a:gd name="connsiteX10" fmla="*/ 55720 w 58666"/>
              <a:gd name="connsiteY10" fmla="*/ 68868 h 80920"/>
              <a:gd name="connsiteX11" fmla="*/ 55646 w 58666"/>
              <a:gd name="connsiteY11" fmla="*/ 69600 h 80920"/>
              <a:gd name="connsiteX12" fmla="*/ 55325 w 58666"/>
              <a:gd name="connsiteY12" fmla="*/ 69697 h 80920"/>
              <a:gd name="connsiteX13" fmla="*/ 55268 w 58666"/>
              <a:gd name="connsiteY13" fmla="*/ 70217 h 80920"/>
              <a:gd name="connsiteX14" fmla="*/ 54931 w 58666"/>
              <a:gd name="connsiteY14" fmla="*/ 70315 h 80920"/>
              <a:gd name="connsiteX15" fmla="*/ 54853 w 58666"/>
              <a:gd name="connsiteY15" fmla="*/ 70983 h 80920"/>
              <a:gd name="connsiteX16" fmla="*/ 54507 w 58666"/>
              <a:gd name="connsiteY16" fmla="*/ 71082 h 80920"/>
              <a:gd name="connsiteX17" fmla="*/ 54431 w 58666"/>
              <a:gd name="connsiteY17" fmla="*/ 71697 h 80920"/>
              <a:gd name="connsiteX18" fmla="*/ 54110 w 58666"/>
              <a:gd name="connsiteY18" fmla="*/ 71784 h 80920"/>
              <a:gd name="connsiteX19" fmla="*/ 54016 w 58666"/>
              <a:gd name="connsiteY19" fmla="*/ 72508 h 80920"/>
              <a:gd name="connsiteX20" fmla="*/ 53684 w 58666"/>
              <a:gd name="connsiteY20" fmla="*/ 72597 h 80920"/>
              <a:gd name="connsiteX21" fmla="*/ 53603 w 58666"/>
              <a:gd name="connsiteY21" fmla="*/ 73195 h 80920"/>
              <a:gd name="connsiteX22" fmla="*/ 53256 w 58666"/>
              <a:gd name="connsiteY22" fmla="*/ 73284 h 80920"/>
              <a:gd name="connsiteX23" fmla="*/ 53154 w 58666"/>
              <a:gd name="connsiteY23" fmla="*/ 73988 h 80920"/>
              <a:gd name="connsiteX24" fmla="*/ 52866 w 58666"/>
              <a:gd name="connsiteY24" fmla="*/ 74060 h 80920"/>
              <a:gd name="connsiteX25" fmla="*/ 52766 w 58666"/>
              <a:gd name="connsiteY25" fmla="*/ 74728 h 80920"/>
              <a:gd name="connsiteX26" fmla="*/ 52453 w 58666"/>
              <a:gd name="connsiteY26" fmla="*/ 74805 h 80920"/>
              <a:gd name="connsiteX27" fmla="*/ 52343 w 58666"/>
              <a:gd name="connsiteY27" fmla="*/ 75513 h 80920"/>
              <a:gd name="connsiteX28" fmla="*/ 51999 w 58666"/>
              <a:gd name="connsiteY28" fmla="*/ 75592 h 80920"/>
              <a:gd name="connsiteX29" fmla="*/ 51902 w 58666"/>
              <a:gd name="connsiteY29" fmla="*/ 76182 h 80920"/>
              <a:gd name="connsiteX30" fmla="*/ 51693 w 58666"/>
              <a:gd name="connsiteY30" fmla="*/ 76230 h 80920"/>
              <a:gd name="connsiteX31" fmla="*/ 51559 w 58666"/>
              <a:gd name="connsiteY31" fmla="*/ 77010 h 80920"/>
              <a:gd name="connsiteX32" fmla="*/ 39259 w 58666"/>
              <a:gd name="connsiteY32" fmla="*/ 79715 h 80920"/>
              <a:gd name="connsiteX33" fmla="*/ 26432 w 58666"/>
              <a:gd name="connsiteY33" fmla="*/ 51944 h 80920"/>
              <a:gd name="connsiteX34" fmla="*/ 26607 w 58666"/>
              <a:gd name="connsiteY34" fmla="*/ 51693 h 80920"/>
              <a:gd name="connsiteX35" fmla="*/ 26572 w 58666"/>
              <a:gd name="connsiteY35" fmla="*/ 51380 h 80920"/>
              <a:gd name="connsiteX36" fmla="*/ 26870 w 58666"/>
              <a:gd name="connsiteY36" fmla="*/ 50946 h 80920"/>
              <a:gd name="connsiteX37" fmla="*/ 26855 w 58666"/>
              <a:gd name="connsiteY37" fmla="*/ 50817 h 80920"/>
              <a:gd name="connsiteX38" fmla="*/ 27152 w 58666"/>
              <a:gd name="connsiteY38" fmla="*/ 50378 h 80920"/>
              <a:gd name="connsiteX39" fmla="*/ 27136 w 58666"/>
              <a:gd name="connsiteY39" fmla="*/ 50253 h 80920"/>
              <a:gd name="connsiteX40" fmla="*/ 27434 w 58666"/>
              <a:gd name="connsiteY40" fmla="*/ 49803 h 80920"/>
              <a:gd name="connsiteX41" fmla="*/ 27419 w 58666"/>
              <a:gd name="connsiteY41" fmla="*/ 49689 h 80920"/>
              <a:gd name="connsiteX42" fmla="*/ 27724 w 58666"/>
              <a:gd name="connsiteY42" fmla="*/ 49223 h 80920"/>
              <a:gd name="connsiteX43" fmla="*/ 27700 w 58666"/>
              <a:gd name="connsiteY43" fmla="*/ 49054 h 80920"/>
              <a:gd name="connsiteX44" fmla="*/ 28239 w 58666"/>
              <a:gd name="connsiteY44" fmla="*/ 48220 h 80920"/>
              <a:gd name="connsiteX45" fmla="*/ 28193 w 58666"/>
              <a:gd name="connsiteY45" fmla="*/ 47927 h 80920"/>
              <a:gd name="connsiteX46" fmla="*/ 28778 w 58666"/>
              <a:gd name="connsiteY46" fmla="*/ 46993 h 80920"/>
              <a:gd name="connsiteX47" fmla="*/ 28757 w 58666"/>
              <a:gd name="connsiteY47" fmla="*/ 46870 h 80920"/>
              <a:gd name="connsiteX48" fmla="*/ 29348 w 58666"/>
              <a:gd name="connsiteY48" fmla="*/ 45891 h 80920"/>
              <a:gd name="connsiteX49" fmla="*/ 29321 w 58666"/>
              <a:gd name="connsiteY49" fmla="*/ 45742 h 80920"/>
              <a:gd name="connsiteX50" fmla="*/ 29552 w 58666"/>
              <a:gd name="connsiteY50" fmla="*/ 45348 h 80920"/>
              <a:gd name="connsiteX51" fmla="*/ 29533 w 58666"/>
              <a:gd name="connsiteY51" fmla="*/ 45249 h 80920"/>
              <a:gd name="connsiteX52" fmla="*/ 35083 w 58666"/>
              <a:gd name="connsiteY52" fmla="*/ 35584 h 80920"/>
              <a:gd name="connsiteX53" fmla="*/ 36232 w 58666"/>
              <a:gd name="connsiteY53" fmla="*/ 32637 h 80920"/>
              <a:gd name="connsiteX54" fmla="*/ 31083 w 58666"/>
              <a:gd name="connsiteY54" fmla="*/ 23610 h 80920"/>
              <a:gd name="connsiteX55" fmla="*/ 16705 w 58666"/>
              <a:gd name="connsiteY55" fmla="*/ 22623 h 80920"/>
              <a:gd name="connsiteX56" fmla="*/ 6631 w 58666"/>
              <a:gd name="connsiteY56" fmla="*/ 33051 h 80920"/>
              <a:gd name="connsiteX57" fmla="*/ 5470 w 58666"/>
              <a:gd name="connsiteY57" fmla="*/ 36797 h 80920"/>
              <a:gd name="connsiteX58" fmla="*/ 5439 w 58666"/>
              <a:gd name="connsiteY58" fmla="*/ 36728 h 80920"/>
              <a:gd name="connsiteX59" fmla="*/ 5286 w 58666"/>
              <a:gd name="connsiteY59" fmla="*/ 37214 h 80920"/>
              <a:gd name="connsiteX60" fmla="*/ 5244 w 58666"/>
              <a:gd name="connsiteY60" fmla="*/ 37118 h 80920"/>
              <a:gd name="connsiteX61" fmla="*/ 5075 w 58666"/>
              <a:gd name="connsiteY61" fmla="*/ 37636 h 80920"/>
              <a:gd name="connsiteX62" fmla="*/ 5035 w 58666"/>
              <a:gd name="connsiteY62" fmla="*/ 37542 h 80920"/>
              <a:gd name="connsiteX63" fmla="*/ 4863 w 58666"/>
              <a:gd name="connsiteY63" fmla="*/ 38059 h 80920"/>
              <a:gd name="connsiteX64" fmla="*/ 4793 w 58666"/>
              <a:gd name="connsiteY64" fmla="*/ 37989 h 80920"/>
              <a:gd name="connsiteX65" fmla="*/ 4755 w 58666"/>
              <a:gd name="connsiteY65" fmla="*/ 37899 h 80920"/>
              <a:gd name="connsiteX66" fmla="*/ 4581 w 58666"/>
              <a:gd name="connsiteY66" fmla="*/ 38411 h 80920"/>
              <a:gd name="connsiteX67" fmla="*/ 4517 w 58666"/>
              <a:gd name="connsiteY67" fmla="*/ 38255 h 80920"/>
              <a:gd name="connsiteX68" fmla="*/ 4352 w 58666"/>
              <a:gd name="connsiteY68" fmla="*/ 38718 h 80920"/>
              <a:gd name="connsiteX69" fmla="*/ 4370 w 58666"/>
              <a:gd name="connsiteY69" fmla="*/ 38764 h 80920"/>
              <a:gd name="connsiteX70" fmla="*/ 4350 w 58666"/>
              <a:gd name="connsiteY70" fmla="*/ 38724 h 80920"/>
              <a:gd name="connsiteX71" fmla="*/ 4159 w 58666"/>
              <a:gd name="connsiteY71" fmla="*/ 39258 h 80920"/>
              <a:gd name="connsiteX72" fmla="*/ 4159 w 58666"/>
              <a:gd name="connsiteY72" fmla="*/ 39187 h 80920"/>
              <a:gd name="connsiteX73" fmla="*/ 4092 w 58666"/>
              <a:gd name="connsiteY73" fmla="*/ 39017 h 80920"/>
              <a:gd name="connsiteX74" fmla="*/ 3948 w 58666"/>
              <a:gd name="connsiteY74" fmla="*/ 39399 h 80920"/>
              <a:gd name="connsiteX75" fmla="*/ 3948 w 58666"/>
              <a:gd name="connsiteY75" fmla="*/ 39539 h 80920"/>
              <a:gd name="connsiteX76" fmla="*/ 3921 w 58666"/>
              <a:gd name="connsiteY76" fmla="*/ 39470 h 80920"/>
              <a:gd name="connsiteX77" fmla="*/ 3736 w 58666"/>
              <a:gd name="connsiteY77" fmla="*/ 39962 h 80920"/>
              <a:gd name="connsiteX78" fmla="*/ 3697 w 58666"/>
              <a:gd name="connsiteY78" fmla="*/ 39861 h 80920"/>
              <a:gd name="connsiteX79" fmla="*/ 3524 w 58666"/>
              <a:gd name="connsiteY79" fmla="*/ 40314 h 80920"/>
              <a:gd name="connsiteX80" fmla="*/ 3469 w 58666"/>
              <a:gd name="connsiteY80" fmla="*/ 40166 h 80920"/>
              <a:gd name="connsiteX81" fmla="*/ 3243 w 58666"/>
              <a:gd name="connsiteY81" fmla="*/ 40738 h 80920"/>
              <a:gd name="connsiteX82" fmla="*/ 3227 w 58666"/>
              <a:gd name="connsiteY82" fmla="*/ 40694 h 80920"/>
              <a:gd name="connsiteX83" fmla="*/ 2890 w 58666"/>
              <a:gd name="connsiteY83" fmla="*/ 41513 h 80920"/>
              <a:gd name="connsiteX84" fmla="*/ 2820 w 58666"/>
              <a:gd name="connsiteY84" fmla="*/ 41513 h 80920"/>
              <a:gd name="connsiteX85" fmla="*/ 0 w 58666"/>
              <a:gd name="connsiteY85" fmla="*/ 33504 h 80920"/>
              <a:gd name="connsiteX86" fmla="*/ 1262 w 58666"/>
              <a:gd name="connsiteY86" fmla="*/ 26219 h 80920"/>
              <a:gd name="connsiteX87" fmla="*/ 2679 w 58666"/>
              <a:gd name="connsiteY87" fmla="*/ 17619 h 80920"/>
              <a:gd name="connsiteX88" fmla="*/ 2695 w 58666"/>
              <a:gd name="connsiteY88" fmla="*/ 17608 h 80920"/>
              <a:gd name="connsiteX89" fmla="*/ 2749 w 58666"/>
              <a:gd name="connsiteY89" fmla="*/ 17267 h 80920"/>
              <a:gd name="connsiteX90" fmla="*/ 2805 w 58666"/>
              <a:gd name="connsiteY90" fmla="*/ 17229 h 80920"/>
              <a:gd name="connsiteX91" fmla="*/ 2961 w 58666"/>
              <a:gd name="connsiteY91" fmla="*/ 16068 h 80920"/>
              <a:gd name="connsiteX92" fmla="*/ 2988 w 58666"/>
              <a:gd name="connsiteY92" fmla="*/ 16048 h 80920"/>
              <a:gd name="connsiteX93" fmla="*/ 3031 w 58666"/>
              <a:gd name="connsiteY93" fmla="*/ 15717 h 80920"/>
              <a:gd name="connsiteX94" fmla="*/ 3051 w 58666"/>
              <a:gd name="connsiteY94" fmla="*/ 15702 h 80920"/>
              <a:gd name="connsiteX95" fmla="*/ 3101 w 58666"/>
              <a:gd name="connsiteY95" fmla="*/ 15293 h 80920"/>
              <a:gd name="connsiteX96" fmla="*/ 3134 w 58666"/>
              <a:gd name="connsiteY96" fmla="*/ 15268 h 80920"/>
              <a:gd name="connsiteX97" fmla="*/ 3172 w 58666"/>
              <a:gd name="connsiteY97" fmla="*/ 14940 h 80920"/>
              <a:gd name="connsiteX98" fmla="*/ 3198 w 58666"/>
              <a:gd name="connsiteY98" fmla="*/ 14920 h 80920"/>
              <a:gd name="connsiteX99" fmla="*/ 3242 w 58666"/>
              <a:gd name="connsiteY99" fmla="*/ 14518 h 80920"/>
              <a:gd name="connsiteX100" fmla="*/ 3288 w 58666"/>
              <a:gd name="connsiteY100" fmla="*/ 14483 h 80920"/>
              <a:gd name="connsiteX101" fmla="*/ 3313 w 58666"/>
              <a:gd name="connsiteY101" fmla="*/ 14236 h 80920"/>
              <a:gd name="connsiteX102" fmla="*/ 3345 w 58666"/>
              <a:gd name="connsiteY102" fmla="*/ 14211 h 80920"/>
              <a:gd name="connsiteX103" fmla="*/ 3383 w 58666"/>
              <a:gd name="connsiteY103" fmla="*/ 13813 h 80920"/>
              <a:gd name="connsiteX104" fmla="*/ 3426 w 58666"/>
              <a:gd name="connsiteY104" fmla="*/ 13779 h 80920"/>
              <a:gd name="connsiteX105" fmla="*/ 3454 w 58666"/>
              <a:gd name="connsiteY105" fmla="*/ 13461 h 80920"/>
              <a:gd name="connsiteX106" fmla="*/ 19031 w 58666"/>
              <a:gd name="connsiteY106" fmla="*/ 924 h 8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58666" h="80920">
                <a:moveTo>
                  <a:pt x="5470" y="36797"/>
                </a:moveTo>
                <a:lnTo>
                  <a:pt x="5498" y="36861"/>
                </a:lnTo>
                <a:lnTo>
                  <a:pt x="5428" y="36932"/>
                </a:lnTo>
                <a:close/>
                <a:moveTo>
                  <a:pt x="19031" y="924"/>
                </a:moveTo>
                <a:cubicBezTo>
                  <a:pt x="25885" y="-848"/>
                  <a:pt x="33656" y="-108"/>
                  <a:pt x="40105" y="3452"/>
                </a:cubicBezTo>
                <a:cubicBezTo>
                  <a:pt x="53497" y="10782"/>
                  <a:pt x="60334" y="29601"/>
                  <a:pt x="53638" y="46024"/>
                </a:cubicBezTo>
                <a:cubicBezTo>
                  <a:pt x="53567" y="46588"/>
                  <a:pt x="52792" y="53284"/>
                  <a:pt x="57374" y="57865"/>
                </a:cubicBezTo>
                <a:cubicBezTo>
                  <a:pt x="59489" y="59945"/>
                  <a:pt x="58889" y="64544"/>
                  <a:pt x="56449" y="68068"/>
                </a:cubicBezTo>
                <a:lnTo>
                  <a:pt x="56116" y="68172"/>
                </a:lnTo>
                <a:lnTo>
                  <a:pt x="56061" y="68763"/>
                </a:lnTo>
                <a:lnTo>
                  <a:pt x="55720" y="68868"/>
                </a:lnTo>
                <a:lnTo>
                  <a:pt x="55646" y="69600"/>
                </a:lnTo>
                <a:lnTo>
                  <a:pt x="55325" y="69697"/>
                </a:lnTo>
                <a:lnTo>
                  <a:pt x="55268" y="70217"/>
                </a:lnTo>
                <a:lnTo>
                  <a:pt x="54931" y="70315"/>
                </a:lnTo>
                <a:lnTo>
                  <a:pt x="54853" y="70983"/>
                </a:lnTo>
                <a:lnTo>
                  <a:pt x="54507" y="71082"/>
                </a:lnTo>
                <a:lnTo>
                  <a:pt x="54431" y="71697"/>
                </a:lnTo>
                <a:lnTo>
                  <a:pt x="54110" y="71784"/>
                </a:lnTo>
                <a:lnTo>
                  <a:pt x="54016" y="72508"/>
                </a:lnTo>
                <a:lnTo>
                  <a:pt x="53684" y="72597"/>
                </a:lnTo>
                <a:lnTo>
                  <a:pt x="53603" y="73195"/>
                </a:lnTo>
                <a:lnTo>
                  <a:pt x="53256" y="73284"/>
                </a:lnTo>
                <a:lnTo>
                  <a:pt x="53154" y="73988"/>
                </a:lnTo>
                <a:lnTo>
                  <a:pt x="52866" y="74060"/>
                </a:lnTo>
                <a:lnTo>
                  <a:pt x="52766" y="74728"/>
                </a:lnTo>
                <a:lnTo>
                  <a:pt x="52453" y="74805"/>
                </a:lnTo>
                <a:lnTo>
                  <a:pt x="52343" y="75513"/>
                </a:lnTo>
                <a:lnTo>
                  <a:pt x="51999" y="75592"/>
                </a:lnTo>
                <a:lnTo>
                  <a:pt x="51902" y="76182"/>
                </a:lnTo>
                <a:lnTo>
                  <a:pt x="51693" y="76230"/>
                </a:lnTo>
                <a:lnTo>
                  <a:pt x="51559" y="77010"/>
                </a:lnTo>
                <a:cubicBezTo>
                  <a:pt x="48828" y="80296"/>
                  <a:pt x="44334" y="82358"/>
                  <a:pt x="39259" y="79715"/>
                </a:cubicBezTo>
                <a:cubicBezTo>
                  <a:pt x="28828" y="74358"/>
                  <a:pt x="23965" y="60684"/>
                  <a:pt x="26432" y="51944"/>
                </a:cubicBezTo>
                <a:lnTo>
                  <a:pt x="26607" y="51693"/>
                </a:lnTo>
                <a:lnTo>
                  <a:pt x="26572" y="51380"/>
                </a:lnTo>
                <a:lnTo>
                  <a:pt x="26870" y="50946"/>
                </a:lnTo>
                <a:lnTo>
                  <a:pt x="26855" y="50817"/>
                </a:lnTo>
                <a:lnTo>
                  <a:pt x="27152" y="50378"/>
                </a:lnTo>
                <a:lnTo>
                  <a:pt x="27136" y="50253"/>
                </a:lnTo>
                <a:lnTo>
                  <a:pt x="27434" y="49803"/>
                </a:lnTo>
                <a:lnTo>
                  <a:pt x="27419" y="49689"/>
                </a:lnTo>
                <a:lnTo>
                  <a:pt x="27724" y="49223"/>
                </a:lnTo>
                <a:lnTo>
                  <a:pt x="27700" y="49054"/>
                </a:lnTo>
                <a:lnTo>
                  <a:pt x="28239" y="48220"/>
                </a:lnTo>
                <a:lnTo>
                  <a:pt x="28193" y="47927"/>
                </a:lnTo>
                <a:lnTo>
                  <a:pt x="28778" y="46993"/>
                </a:lnTo>
                <a:lnTo>
                  <a:pt x="28757" y="46870"/>
                </a:lnTo>
                <a:lnTo>
                  <a:pt x="29348" y="45891"/>
                </a:lnTo>
                <a:lnTo>
                  <a:pt x="29321" y="45742"/>
                </a:lnTo>
                <a:lnTo>
                  <a:pt x="29552" y="45348"/>
                </a:lnTo>
                <a:lnTo>
                  <a:pt x="29533" y="45249"/>
                </a:lnTo>
                <a:cubicBezTo>
                  <a:pt x="30378" y="40914"/>
                  <a:pt x="32898" y="38200"/>
                  <a:pt x="35083" y="35584"/>
                </a:cubicBezTo>
                <a:lnTo>
                  <a:pt x="36232" y="32637"/>
                </a:lnTo>
                <a:lnTo>
                  <a:pt x="31083" y="23610"/>
                </a:lnTo>
                <a:cubicBezTo>
                  <a:pt x="25304" y="19452"/>
                  <a:pt x="18537" y="21919"/>
                  <a:pt x="16705" y="22623"/>
                </a:cubicBezTo>
                <a:lnTo>
                  <a:pt x="6631" y="33051"/>
                </a:lnTo>
                <a:lnTo>
                  <a:pt x="5470" y="36797"/>
                </a:lnTo>
                <a:lnTo>
                  <a:pt x="5439" y="36728"/>
                </a:lnTo>
                <a:lnTo>
                  <a:pt x="5286" y="37214"/>
                </a:lnTo>
                <a:lnTo>
                  <a:pt x="5244" y="37118"/>
                </a:lnTo>
                <a:lnTo>
                  <a:pt x="5075" y="37636"/>
                </a:lnTo>
                <a:lnTo>
                  <a:pt x="5035" y="37542"/>
                </a:lnTo>
                <a:lnTo>
                  <a:pt x="4863" y="38059"/>
                </a:lnTo>
                <a:lnTo>
                  <a:pt x="4793" y="37989"/>
                </a:lnTo>
                <a:lnTo>
                  <a:pt x="4755" y="37899"/>
                </a:lnTo>
                <a:lnTo>
                  <a:pt x="4581" y="38411"/>
                </a:lnTo>
                <a:lnTo>
                  <a:pt x="4517" y="38255"/>
                </a:lnTo>
                <a:lnTo>
                  <a:pt x="4352" y="38718"/>
                </a:lnTo>
                <a:lnTo>
                  <a:pt x="4370" y="38764"/>
                </a:lnTo>
                <a:lnTo>
                  <a:pt x="4350" y="38724"/>
                </a:lnTo>
                <a:lnTo>
                  <a:pt x="4159" y="39258"/>
                </a:lnTo>
                <a:lnTo>
                  <a:pt x="4159" y="39187"/>
                </a:lnTo>
                <a:lnTo>
                  <a:pt x="4092" y="39017"/>
                </a:lnTo>
                <a:lnTo>
                  <a:pt x="3948" y="39399"/>
                </a:lnTo>
                <a:lnTo>
                  <a:pt x="3948" y="39539"/>
                </a:lnTo>
                <a:lnTo>
                  <a:pt x="3921" y="39470"/>
                </a:lnTo>
                <a:lnTo>
                  <a:pt x="3736" y="39962"/>
                </a:lnTo>
                <a:lnTo>
                  <a:pt x="3697" y="39861"/>
                </a:lnTo>
                <a:lnTo>
                  <a:pt x="3524" y="40314"/>
                </a:lnTo>
                <a:lnTo>
                  <a:pt x="3469" y="40166"/>
                </a:lnTo>
                <a:lnTo>
                  <a:pt x="3243" y="40738"/>
                </a:lnTo>
                <a:lnTo>
                  <a:pt x="3227" y="40694"/>
                </a:lnTo>
                <a:lnTo>
                  <a:pt x="2890" y="41513"/>
                </a:lnTo>
                <a:lnTo>
                  <a:pt x="2820" y="41513"/>
                </a:lnTo>
                <a:cubicBezTo>
                  <a:pt x="1763" y="41584"/>
                  <a:pt x="423" y="38165"/>
                  <a:pt x="0" y="33504"/>
                </a:cubicBezTo>
                <a:lnTo>
                  <a:pt x="1262" y="26219"/>
                </a:lnTo>
                <a:lnTo>
                  <a:pt x="2679" y="17619"/>
                </a:lnTo>
                <a:lnTo>
                  <a:pt x="2695" y="17608"/>
                </a:lnTo>
                <a:lnTo>
                  <a:pt x="2749" y="17267"/>
                </a:lnTo>
                <a:lnTo>
                  <a:pt x="2805" y="17229"/>
                </a:lnTo>
                <a:lnTo>
                  <a:pt x="2961" y="16068"/>
                </a:lnTo>
                <a:lnTo>
                  <a:pt x="2988" y="16048"/>
                </a:lnTo>
                <a:lnTo>
                  <a:pt x="3031" y="15717"/>
                </a:lnTo>
                <a:lnTo>
                  <a:pt x="3051" y="15702"/>
                </a:lnTo>
                <a:lnTo>
                  <a:pt x="3101" y="15293"/>
                </a:lnTo>
                <a:lnTo>
                  <a:pt x="3134" y="15268"/>
                </a:lnTo>
                <a:lnTo>
                  <a:pt x="3172" y="14940"/>
                </a:lnTo>
                <a:lnTo>
                  <a:pt x="3198" y="14920"/>
                </a:lnTo>
                <a:lnTo>
                  <a:pt x="3242" y="14518"/>
                </a:lnTo>
                <a:lnTo>
                  <a:pt x="3288" y="14483"/>
                </a:lnTo>
                <a:lnTo>
                  <a:pt x="3313" y="14236"/>
                </a:lnTo>
                <a:lnTo>
                  <a:pt x="3345" y="14211"/>
                </a:lnTo>
                <a:lnTo>
                  <a:pt x="3383" y="13813"/>
                </a:lnTo>
                <a:lnTo>
                  <a:pt x="3426" y="13779"/>
                </a:lnTo>
                <a:lnTo>
                  <a:pt x="3454" y="13461"/>
                </a:lnTo>
                <a:cubicBezTo>
                  <a:pt x="6238" y="6977"/>
                  <a:pt x="12176" y="2695"/>
                  <a:pt x="19031" y="924"/>
                </a:cubicBezTo>
                <a:close/>
              </a:path>
            </a:pathLst>
          </a:custGeom>
          <a:solidFill>
            <a:schemeClr val="accent2">
              <a:alpha val="70000"/>
            </a:schemeClr>
          </a:solidFill>
          <a:ln w="70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6" name="任意多边形: 形状 45"/>
          <p:cNvSpPr/>
          <p:nvPr>
            <p:custDataLst>
              <p:tags r:id="rId23"/>
            </p:custDataLst>
          </p:nvPr>
        </p:nvSpPr>
        <p:spPr>
          <a:xfrm rot="20716201">
            <a:off x="2956666" y="2143784"/>
            <a:ext cx="44422" cy="80309"/>
          </a:xfrm>
          <a:custGeom>
            <a:avLst/>
            <a:gdLst>
              <a:gd name="connsiteX0" fmla="*/ 35946 w 35946"/>
              <a:gd name="connsiteY0" fmla="*/ 32493 h 64985"/>
              <a:gd name="connsiteX1" fmla="*/ 17973 w 35946"/>
              <a:gd name="connsiteY1" fmla="*/ 64985 h 64985"/>
              <a:gd name="connsiteX2" fmla="*/ 0 w 35946"/>
              <a:gd name="connsiteY2" fmla="*/ 32493 h 64985"/>
              <a:gd name="connsiteX3" fmla="*/ 17973 w 35946"/>
              <a:gd name="connsiteY3" fmla="*/ 0 h 64985"/>
              <a:gd name="connsiteX4" fmla="*/ 35946 w 35946"/>
              <a:gd name="connsiteY4" fmla="*/ 32493 h 64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46" h="64985">
                <a:moveTo>
                  <a:pt x="35946" y="32493"/>
                </a:moveTo>
                <a:cubicBezTo>
                  <a:pt x="35946" y="50438"/>
                  <a:pt x="27899" y="64985"/>
                  <a:pt x="17973" y="64985"/>
                </a:cubicBezTo>
                <a:cubicBezTo>
                  <a:pt x="8047" y="64985"/>
                  <a:pt x="0" y="50438"/>
                  <a:pt x="0" y="32493"/>
                </a:cubicBezTo>
                <a:cubicBezTo>
                  <a:pt x="0" y="14547"/>
                  <a:pt x="8047" y="0"/>
                  <a:pt x="17973" y="0"/>
                </a:cubicBezTo>
                <a:cubicBezTo>
                  <a:pt x="27899" y="0"/>
                  <a:pt x="35946" y="14547"/>
                  <a:pt x="35946" y="32493"/>
                </a:cubicBezTo>
                <a:close/>
              </a:path>
            </a:pathLst>
          </a:custGeom>
          <a:solidFill>
            <a:srgbClr val="231A1A"/>
          </a:solidFill>
          <a:ln w="70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任意多边形: 形状 46"/>
          <p:cNvSpPr/>
          <p:nvPr>
            <p:custDataLst>
              <p:tags r:id="rId24"/>
            </p:custDataLst>
          </p:nvPr>
        </p:nvSpPr>
        <p:spPr>
          <a:xfrm rot="20617198">
            <a:off x="2739717" y="2192208"/>
            <a:ext cx="44422" cy="80309"/>
          </a:xfrm>
          <a:custGeom>
            <a:avLst/>
            <a:gdLst>
              <a:gd name="connsiteX0" fmla="*/ 35946 w 35946"/>
              <a:gd name="connsiteY0" fmla="*/ 32493 h 64985"/>
              <a:gd name="connsiteX1" fmla="*/ 17973 w 35946"/>
              <a:gd name="connsiteY1" fmla="*/ 64985 h 64985"/>
              <a:gd name="connsiteX2" fmla="*/ 0 w 35946"/>
              <a:gd name="connsiteY2" fmla="*/ 32493 h 64985"/>
              <a:gd name="connsiteX3" fmla="*/ 17973 w 35946"/>
              <a:gd name="connsiteY3" fmla="*/ 0 h 64985"/>
              <a:gd name="connsiteX4" fmla="*/ 35946 w 35946"/>
              <a:gd name="connsiteY4" fmla="*/ 32493 h 64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46" h="64985">
                <a:moveTo>
                  <a:pt x="35946" y="32493"/>
                </a:moveTo>
                <a:cubicBezTo>
                  <a:pt x="35946" y="50438"/>
                  <a:pt x="27900" y="64985"/>
                  <a:pt x="17973" y="64985"/>
                </a:cubicBezTo>
                <a:cubicBezTo>
                  <a:pt x="8047" y="64985"/>
                  <a:pt x="0" y="50438"/>
                  <a:pt x="0" y="32493"/>
                </a:cubicBezTo>
                <a:cubicBezTo>
                  <a:pt x="0" y="14547"/>
                  <a:pt x="8047" y="0"/>
                  <a:pt x="17973" y="0"/>
                </a:cubicBezTo>
                <a:cubicBezTo>
                  <a:pt x="27900" y="0"/>
                  <a:pt x="35946" y="14547"/>
                  <a:pt x="35946" y="32493"/>
                </a:cubicBezTo>
                <a:close/>
              </a:path>
            </a:pathLst>
          </a:custGeom>
          <a:solidFill>
            <a:srgbClr val="231A1A"/>
          </a:solidFill>
          <a:ln w="70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8" name="任意多边形: 形状 47"/>
          <p:cNvSpPr/>
          <p:nvPr>
            <p:custDataLst>
              <p:tags r:id="rId25"/>
            </p:custDataLst>
          </p:nvPr>
        </p:nvSpPr>
        <p:spPr>
          <a:xfrm>
            <a:off x="2855431" y="2150589"/>
            <a:ext cx="98105" cy="162739"/>
          </a:xfrm>
          <a:custGeom>
            <a:avLst/>
            <a:gdLst>
              <a:gd name="connsiteX0" fmla="*/ 476 w 79385"/>
              <a:gd name="connsiteY0" fmla="*/ 251 h 131686"/>
              <a:gd name="connsiteX1" fmla="*/ 23735 w 79385"/>
              <a:gd name="connsiteY1" fmla="*/ 122398 h 131686"/>
              <a:gd name="connsiteX2" fmla="*/ 78783 w 79385"/>
              <a:gd name="connsiteY2" fmla="*/ 94768 h 131686"/>
              <a:gd name="connsiteX3" fmla="*/ 36986 w 79385"/>
              <a:gd name="connsiteY3" fmla="*/ 62205 h 131686"/>
              <a:gd name="connsiteX4" fmla="*/ 476 w 79385"/>
              <a:gd name="connsiteY4" fmla="*/ 321 h 131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385" h="131686">
                <a:moveTo>
                  <a:pt x="476" y="251"/>
                </a:moveTo>
                <a:cubicBezTo>
                  <a:pt x="-1145" y="15334"/>
                  <a:pt x="194" y="97165"/>
                  <a:pt x="23735" y="122398"/>
                </a:cubicBezTo>
                <a:cubicBezTo>
                  <a:pt x="44598" y="144741"/>
                  <a:pt x="84774" y="123314"/>
                  <a:pt x="78783" y="94768"/>
                </a:cubicBezTo>
                <a:cubicBezTo>
                  <a:pt x="72792" y="66223"/>
                  <a:pt x="48052" y="68619"/>
                  <a:pt x="36986" y="62205"/>
                </a:cubicBezTo>
                <a:cubicBezTo>
                  <a:pt x="21903" y="53465"/>
                  <a:pt x="1040" y="-4824"/>
                  <a:pt x="476" y="321"/>
                </a:cubicBezTo>
                <a:close/>
              </a:path>
            </a:pathLst>
          </a:custGeom>
          <a:gradFill>
            <a:gsLst>
              <a:gs pos="10000">
                <a:srgbClr val="FD8666">
                  <a:alpha val="0"/>
                </a:srgbClr>
              </a:gs>
              <a:gs pos="100000">
                <a:srgbClr val="FD8666"/>
              </a:gs>
            </a:gsLst>
            <a:lin ang="5400000" scaled="1"/>
          </a:gradFill>
          <a:ln w="70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9" name="任意多边形: 形状 48"/>
          <p:cNvSpPr/>
          <p:nvPr>
            <p:custDataLst>
              <p:tags r:id="rId26"/>
            </p:custDataLst>
          </p:nvPr>
        </p:nvSpPr>
        <p:spPr>
          <a:xfrm>
            <a:off x="2677124" y="2119035"/>
            <a:ext cx="115008" cy="49497"/>
          </a:xfrm>
          <a:custGeom>
            <a:avLst/>
            <a:gdLst>
              <a:gd name="connsiteX0" fmla="*/ 93024 w 93063"/>
              <a:gd name="connsiteY0" fmla="*/ 9714 h 40052"/>
              <a:gd name="connsiteX1" fmla="*/ 59615 w 93063"/>
              <a:gd name="connsiteY1" fmla="*/ 58 h 40052"/>
              <a:gd name="connsiteX2" fmla="*/ 761 w 93063"/>
              <a:gd name="connsiteY2" fmla="*/ 34171 h 40052"/>
              <a:gd name="connsiteX3" fmla="*/ 49959 w 93063"/>
              <a:gd name="connsiteY3" fmla="*/ 33467 h 40052"/>
              <a:gd name="connsiteX4" fmla="*/ 93024 w 93063"/>
              <a:gd name="connsiteY4" fmla="*/ 9714 h 40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63" h="40052">
                <a:moveTo>
                  <a:pt x="93024" y="9714"/>
                </a:moveTo>
                <a:cubicBezTo>
                  <a:pt x="92037" y="3088"/>
                  <a:pt x="73570" y="-506"/>
                  <a:pt x="59615" y="58"/>
                </a:cubicBezTo>
                <a:cubicBezTo>
                  <a:pt x="27333" y="1326"/>
                  <a:pt x="-5441" y="15493"/>
                  <a:pt x="761" y="34171"/>
                </a:cubicBezTo>
                <a:cubicBezTo>
                  <a:pt x="4568" y="45519"/>
                  <a:pt x="33395" y="37696"/>
                  <a:pt x="49959" y="33467"/>
                </a:cubicBezTo>
                <a:cubicBezTo>
                  <a:pt x="68214" y="28815"/>
                  <a:pt x="94222" y="17960"/>
                  <a:pt x="93024" y="9714"/>
                </a:cubicBezTo>
                <a:close/>
              </a:path>
            </a:pathLst>
          </a:custGeom>
          <a:solidFill>
            <a:srgbClr val="231A1A"/>
          </a:solidFill>
          <a:ln w="70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0" name="任意多边形: 形状 49"/>
          <p:cNvSpPr/>
          <p:nvPr>
            <p:custDataLst>
              <p:tags r:id="rId27"/>
            </p:custDataLst>
          </p:nvPr>
        </p:nvSpPr>
        <p:spPr>
          <a:xfrm>
            <a:off x="2907468" y="2065472"/>
            <a:ext cx="113991" cy="49699"/>
          </a:xfrm>
          <a:custGeom>
            <a:avLst/>
            <a:gdLst>
              <a:gd name="connsiteX0" fmla="*/ 235 w 92240"/>
              <a:gd name="connsiteY0" fmla="*/ 35295 h 40216"/>
              <a:gd name="connsiteX1" fmla="*/ 24904 w 92240"/>
              <a:gd name="connsiteY1" fmla="*/ 11261 h 40216"/>
              <a:gd name="connsiteX2" fmla="*/ 92144 w 92240"/>
              <a:gd name="connsiteY2" fmla="*/ 13587 h 40216"/>
              <a:gd name="connsiteX3" fmla="*/ 48938 w 92240"/>
              <a:gd name="connsiteY3" fmla="*/ 35930 h 40216"/>
              <a:gd name="connsiteX4" fmla="*/ 305 w 92240"/>
              <a:gd name="connsiteY4" fmla="*/ 35295 h 4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40" h="40216">
                <a:moveTo>
                  <a:pt x="235" y="35295"/>
                </a:moveTo>
                <a:cubicBezTo>
                  <a:pt x="-2021" y="29093"/>
                  <a:pt x="12428" y="17322"/>
                  <a:pt x="24904" y="11261"/>
                </a:cubicBezTo>
                <a:cubicBezTo>
                  <a:pt x="53731" y="-2695"/>
                  <a:pt x="88902" y="-5585"/>
                  <a:pt x="92144" y="13587"/>
                </a:cubicBezTo>
                <a:cubicBezTo>
                  <a:pt x="94118" y="25216"/>
                  <a:pt x="65290" y="31912"/>
                  <a:pt x="48938" y="35930"/>
                </a:cubicBezTo>
                <a:cubicBezTo>
                  <a:pt x="30824" y="40370"/>
                  <a:pt x="3054" y="43048"/>
                  <a:pt x="305" y="35295"/>
                </a:cubicBezTo>
                <a:close/>
              </a:path>
            </a:pathLst>
          </a:custGeom>
          <a:solidFill>
            <a:srgbClr val="231A1A"/>
          </a:solidFill>
          <a:ln w="70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1" name="任意多边形: 形状 50"/>
          <p:cNvSpPr/>
          <p:nvPr>
            <p:custDataLst>
              <p:tags r:id="rId28"/>
            </p:custDataLst>
          </p:nvPr>
        </p:nvSpPr>
        <p:spPr>
          <a:xfrm>
            <a:off x="2780660" y="2345663"/>
            <a:ext cx="131578" cy="71163"/>
          </a:xfrm>
          <a:custGeom>
            <a:avLst/>
            <a:gdLst>
              <a:gd name="connsiteX0" fmla="*/ 106370 w 106471"/>
              <a:gd name="connsiteY0" fmla="*/ 7330 h 57584"/>
              <a:gd name="connsiteX1" fmla="*/ 91428 w 106471"/>
              <a:gd name="connsiteY1" fmla="*/ 50466 h 57584"/>
              <a:gd name="connsiteX2" fmla="*/ 58089 w 106471"/>
              <a:gd name="connsiteY2" fmla="*/ 40316 h 57584"/>
              <a:gd name="connsiteX3" fmla="*/ 22354 w 106471"/>
              <a:gd name="connsiteY3" fmla="*/ 57585 h 57584"/>
              <a:gd name="connsiteX4" fmla="*/ 5509 w 106471"/>
              <a:gd name="connsiteY4" fmla="*/ 17903 h 57584"/>
              <a:gd name="connsiteX5" fmla="*/ 18760 w 106471"/>
              <a:gd name="connsiteY5" fmla="*/ 13744 h 57584"/>
              <a:gd name="connsiteX6" fmla="*/ 56680 w 106471"/>
              <a:gd name="connsiteY6" fmla="*/ 25938 h 57584"/>
              <a:gd name="connsiteX7" fmla="*/ 97983 w 106471"/>
              <a:gd name="connsiteY7" fmla="*/ 0 h 57584"/>
              <a:gd name="connsiteX8" fmla="*/ 106300 w 106471"/>
              <a:gd name="connsiteY8" fmla="*/ 7401 h 5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471" h="57584">
                <a:moveTo>
                  <a:pt x="106370" y="7330"/>
                </a:moveTo>
                <a:cubicBezTo>
                  <a:pt x="107004" y="19735"/>
                  <a:pt x="104961" y="36651"/>
                  <a:pt x="91428" y="50466"/>
                </a:cubicBezTo>
                <a:cubicBezTo>
                  <a:pt x="86353" y="45109"/>
                  <a:pt x="76274" y="38554"/>
                  <a:pt x="58089" y="40316"/>
                </a:cubicBezTo>
                <a:cubicBezTo>
                  <a:pt x="42019" y="41937"/>
                  <a:pt x="30037" y="50254"/>
                  <a:pt x="22354" y="57585"/>
                </a:cubicBezTo>
                <a:cubicBezTo>
                  <a:pt x="3394" y="45673"/>
                  <a:pt x="-7108" y="25585"/>
                  <a:pt x="5509" y="17903"/>
                </a:cubicBezTo>
                <a:cubicBezTo>
                  <a:pt x="8258" y="16211"/>
                  <a:pt x="13121" y="14872"/>
                  <a:pt x="18760" y="13744"/>
                </a:cubicBezTo>
                <a:cubicBezTo>
                  <a:pt x="27218" y="20581"/>
                  <a:pt x="41667" y="29250"/>
                  <a:pt x="56680" y="25938"/>
                </a:cubicBezTo>
                <a:cubicBezTo>
                  <a:pt x="74441" y="21991"/>
                  <a:pt x="90934" y="7189"/>
                  <a:pt x="97983" y="0"/>
                </a:cubicBezTo>
                <a:cubicBezTo>
                  <a:pt x="103339" y="493"/>
                  <a:pt x="106088" y="2608"/>
                  <a:pt x="106300" y="7401"/>
                </a:cubicBezTo>
                <a:close/>
              </a:path>
            </a:pathLst>
          </a:custGeom>
          <a:solidFill>
            <a:srgbClr val="AF2702"/>
          </a:solidFill>
          <a:ln w="70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2" name="任意多边形: 形状 51"/>
          <p:cNvSpPr/>
          <p:nvPr>
            <p:custDataLst>
              <p:tags r:id="rId29"/>
            </p:custDataLst>
          </p:nvPr>
        </p:nvSpPr>
        <p:spPr>
          <a:xfrm>
            <a:off x="2803931" y="2345511"/>
            <a:ext cx="97991" cy="33106"/>
          </a:xfrm>
          <a:custGeom>
            <a:avLst/>
            <a:gdLst>
              <a:gd name="connsiteX0" fmla="*/ 79223 w 79293"/>
              <a:gd name="connsiteY0" fmla="*/ 123 h 26789"/>
              <a:gd name="connsiteX1" fmla="*/ 37920 w 79293"/>
              <a:gd name="connsiteY1" fmla="*/ 26061 h 26789"/>
              <a:gd name="connsiteX2" fmla="*/ 0 w 79293"/>
              <a:gd name="connsiteY2" fmla="*/ 13867 h 26789"/>
              <a:gd name="connsiteX3" fmla="*/ 33268 w 79293"/>
              <a:gd name="connsiteY3" fmla="*/ 8652 h 26789"/>
              <a:gd name="connsiteX4" fmla="*/ 79293 w 79293"/>
              <a:gd name="connsiteY4" fmla="*/ 123 h 26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293" h="26789">
                <a:moveTo>
                  <a:pt x="79223" y="123"/>
                </a:moveTo>
                <a:cubicBezTo>
                  <a:pt x="72104" y="7312"/>
                  <a:pt x="55682" y="22114"/>
                  <a:pt x="37920" y="26061"/>
                </a:cubicBezTo>
                <a:cubicBezTo>
                  <a:pt x="22907" y="29374"/>
                  <a:pt x="8458" y="20704"/>
                  <a:pt x="0" y="13867"/>
                </a:cubicBezTo>
                <a:cubicBezTo>
                  <a:pt x="11136" y="11612"/>
                  <a:pt x="25585" y="10202"/>
                  <a:pt x="33268" y="8652"/>
                </a:cubicBezTo>
                <a:cubicBezTo>
                  <a:pt x="42642" y="6819"/>
                  <a:pt x="66465" y="-1075"/>
                  <a:pt x="79293" y="123"/>
                </a:cubicBezTo>
                <a:close/>
              </a:path>
            </a:pathLst>
          </a:custGeom>
          <a:solidFill>
            <a:srgbClr val="FFFFFF"/>
          </a:solidFill>
          <a:ln w="70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3" name="任意多边形: 形状 52"/>
          <p:cNvSpPr/>
          <p:nvPr>
            <p:custDataLst>
              <p:tags r:id="rId30"/>
            </p:custDataLst>
          </p:nvPr>
        </p:nvSpPr>
        <p:spPr>
          <a:xfrm>
            <a:off x="2808286" y="2395122"/>
            <a:ext cx="85361" cy="33259"/>
          </a:xfrm>
          <a:custGeom>
            <a:avLst/>
            <a:gdLst>
              <a:gd name="connsiteX0" fmla="*/ 69073 w 69073"/>
              <a:gd name="connsiteY0" fmla="*/ 10444 h 26913"/>
              <a:gd name="connsiteX1" fmla="*/ 43276 w 69073"/>
              <a:gd name="connsiteY1" fmla="*/ 25034 h 26913"/>
              <a:gd name="connsiteX2" fmla="*/ 0 w 69073"/>
              <a:gd name="connsiteY2" fmla="*/ 17563 h 26913"/>
              <a:gd name="connsiteX3" fmla="*/ 35735 w 69073"/>
              <a:gd name="connsiteY3" fmla="*/ 295 h 26913"/>
              <a:gd name="connsiteX4" fmla="*/ 69073 w 69073"/>
              <a:gd name="connsiteY4" fmla="*/ 10444 h 2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73" h="26913">
                <a:moveTo>
                  <a:pt x="69073" y="10444"/>
                </a:moveTo>
                <a:cubicBezTo>
                  <a:pt x="63223" y="16365"/>
                  <a:pt x="55047" y="21510"/>
                  <a:pt x="43276" y="25034"/>
                </a:cubicBezTo>
                <a:cubicBezTo>
                  <a:pt x="27982" y="29616"/>
                  <a:pt x="12193" y="25316"/>
                  <a:pt x="0" y="17563"/>
                </a:cubicBezTo>
                <a:cubicBezTo>
                  <a:pt x="7683" y="10233"/>
                  <a:pt x="19665" y="1916"/>
                  <a:pt x="35735" y="295"/>
                </a:cubicBezTo>
                <a:cubicBezTo>
                  <a:pt x="53919" y="-1467"/>
                  <a:pt x="63999" y="5017"/>
                  <a:pt x="69073" y="10444"/>
                </a:cubicBezTo>
                <a:close/>
              </a:path>
            </a:pathLst>
          </a:custGeom>
          <a:solidFill>
            <a:srgbClr val="FD8666"/>
          </a:solidFill>
          <a:ln w="70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2" name="任意多边形: 形状 111"/>
          <p:cNvSpPr/>
          <p:nvPr>
            <p:custDataLst>
              <p:tags r:id="rId31"/>
            </p:custDataLst>
          </p:nvPr>
        </p:nvSpPr>
        <p:spPr>
          <a:xfrm>
            <a:off x="1248939" y="4366278"/>
            <a:ext cx="2068815" cy="2491722"/>
          </a:xfrm>
          <a:custGeom>
            <a:avLst/>
            <a:gdLst>
              <a:gd name="connsiteX0" fmla="*/ 1026185 w 2068815"/>
              <a:gd name="connsiteY0" fmla="*/ 0 h 2491722"/>
              <a:gd name="connsiteX1" fmla="*/ 2068815 w 2068815"/>
              <a:gd name="connsiteY1" fmla="*/ 206610 h 2491722"/>
              <a:gd name="connsiteX2" fmla="*/ 1338452 w 2068815"/>
              <a:gd name="connsiteY2" fmla="*/ 2171670 h 2491722"/>
              <a:gd name="connsiteX3" fmla="*/ 1338277 w 2068815"/>
              <a:gd name="connsiteY3" fmla="*/ 2171582 h 2491722"/>
              <a:gd name="connsiteX4" fmla="*/ 1067282 w 2068815"/>
              <a:gd name="connsiteY4" fmla="*/ 2491722 h 2491722"/>
              <a:gd name="connsiteX5" fmla="*/ 0 w 2068815"/>
              <a:gd name="connsiteY5" fmla="*/ 2491722 h 2491722"/>
              <a:gd name="connsiteX6" fmla="*/ 525077 w 2068815"/>
              <a:gd name="connsiteY6" fmla="*/ 1764808 h 2491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8815" h="2491722">
                <a:moveTo>
                  <a:pt x="1026185" y="0"/>
                </a:moveTo>
                <a:lnTo>
                  <a:pt x="2068815" y="206610"/>
                </a:lnTo>
                <a:lnTo>
                  <a:pt x="1338452" y="2171670"/>
                </a:lnTo>
                <a:lnTo>
                  <a:pt x="1338277" y="2171582"/>
                </a:lnTo>
                <a:lnTo>
                  <a:pt x="1067282" y="2491722"/>
                </a:lnTo>
                <a:lnTo>
                  <a:pt x="0" y="2491722"/>
                </a:lnTo>
                <a:lnTo>
                  <a:pt x="525077" y="1764808"/>
                </a:lnTo>
                <a:close/>
              </a:path>
            </a:pathLst>
          </a:custGeom>
          <a:solidFill>
            <a:schemeClr val="accent5"/>
          </a:solidFill>
          <a:ln w="70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5" name="任意多边形: 形状 54"/>
          <p:cNvSpPr/>
          <p:nvPr>
            <p:custDataLst>
              <p:tags r:id="rId32"/>
            </p:custDataLst>
          </p:nvPr>
        </p:nvSpPr>
        <p:spPr>
          <a:xfrm>
            <a:off x="1390587" y="4862176"/>
            <a:ext cx="1274936" cy="1930738"/>
          </a:xfrm>
          <a:custGeom>
            <a:avLst/>
            <a:gdLst>
              <a:gd name="connsiteX0" fmla="*/ 1031660 w 1031660"/>
              <a:gd name="connsiteY0" fmla="*/ 1196027 h 1562326"/>
              <a:gd name="connsiteX1" fmla="*/ 0 w 1031660"/>
              <a:gd name="connsiteY1" fmla="*/ 1562327 h 1562326"/>
              <a:gd name="connsiteX2" fmla="*/ 761781 w 1031660"/>
              <a:gd name="connsiteY2" fmla="*/ 851647 h 1562326"/>
              <a:gd name="connsiteX3" fmla="*/ 843330 w 1031660"/>
              <a:gd name="connsiteY3" fmla="*/ 522139 h 1562326"/>
              <a:gd name="connsiteX4" fmla="*/ 962799 w 1031660"/>
              <a:gd name="connsiteY4" fmla="*/ 0 h 1562326"/>
              <a:gd name="connsiteX5" fmla="*/ 1031660 w 1031660"/>
              <a:gd name="connsiteY5" fmla="*/ 1196027 h 1562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1660" h="1562326">
                <a:moveTo>
                  <a:pt x="1031660" y="1196027"/>
                </a:moveTo>
                <a:cubicBezTo>
                  <a:pt x="694892" y="1422559"/>
                  <a:pt x="227942" y="1523984"/>
                  <a:pt x="0" y="1562327"/>
                </a:cubicBezTo>
                <a:lnTo>
                  <a:pt x="761781" y="851647"/>
                </a:lnTo>
                <a:lnTo>
                  <a:pt x="843330" y="522139"/>
                </a:lnTo>
                <a:lnTo>
                  <a:pt x="962799" y="0"/>
                </a:lnTo>
                <a:lnTo>
                  <a:pt x="1031660" y="1196027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70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0" name="任意多边形: 形状 109"/>
          <p:cNvSpPr/>
          <p:nvPr>
            <p:custDataLst>
              <p:tags r:id="rId33"/>
            </p:custDataLst>
          </p:nvPr>
        </p:nvSpPr>
        <p:spPr>
          <a:xfrm>
            <a:off x="1164724" y="3922398"/>
            <a:ext cx="2487541" cy="2935602"/>
          </a:xfrm>
          <a:custGeom>
            <a:avLst/>
            <a:gdLst>
              <a:gd name="connsiteX0" fmla="*/ 1403417 w 2487541"/>
              <a:gd name="connsiteY0" fmla="*/ 0 h 2935602"/>
              <a:gd name="connsiteX1" fmla="*/ 2437338 w 2487541"/>
              <a:gd name="connsiteY1" fmla="*/ 608681 h 2935602"/>
              <a:gd name="connsiteX2" fmla="*/ 2450230 w 2487541"/>
              <a:gd name="connsiteY2" fmla="*/ 1103081 h 2935602"/>
              <a:gd name="connsiteX3" fmla="*/ 2453365 w 2487541"/>
              <a:gd name="connsiteY3" fmla="*/ 1284866 h 2935602"/>
              <a:gd name="connsiteX4" fmla="*/ 2399710 w 2487541"/>
              <a:gd name="connsiteY4" fmla="*/ 2759270 h 2935602"/>
              <a:gd name="connsiteX5" fmla="*/ 2271639 w 2487541"/>
              <a:gd name="connsiteY5" fmla="*/ 2887084 h 2935602"/>
              <a:gd name="connsiteX6" fmla="*/ 2181569 w 2487541"/>
              <a:gd name="connsiteY6" fmla="*/ 2935602 h 2935602"/>
              <a:gd name="connsiteX7" fmla="*/ 0 w 2487541"/>
              <a:gd name="connsiteY7" fmla="*/ 2935602 h 2935602"/>
              <a:gd name="connsiteX8" fmla="*/ 102 w 2487541"/>
              <a:gd name="connsiteY8" fmla="*/ 2864655 h 2935602"/>
              <a:gd name="connsiteX9" fmla="*/ 23522 w 2487541"/>
              <a:gd name="connsiteY9" fmla="*/ 2697252 h 2935602"/>
              <a:gd name="connsiteX10" fmla="*/ 1446882 w 2487541"/>
              <a:gd name="connsiteY10" fmla="*/ 2335859 h 2935602"/>
              <a:gd name="connsiteX11" fmla="*/ 1181565 w 2487541"/>
              <a:gd name="connsiteY11" fmla="*/ 1023555 h 2935602"/>
              <a:gd name="connsiteX12" fmla="*/ 1139755 w 2487541"/>
              <a:gd name="connsiteY12" fmla="*/ 816946 h 2935602"/>
              <a:gd name="connsiteX13" fmla="*/ 1188011 w 2487541"/>
              <a:gd name="connsiteY13" fmla="*/ 667476 h 2935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87541" h="2935602">
                <a:moveTo>
                  <a:pt x="1403417" y="0"/>
                </a:moveTo>
                <a:lnTo>
                  <a:pt x="2437338" y="608681"/>
                </a:lnTo>
                <a:cubicBezTo>
                  <a:pt x="2437338" y="608681"/>
                  <a:pt x="2444655" y="815901"/>
                  <a:pt x="2450230" y="1103081"/>
                </a:cubicBezTo>
                <a:cubicBezTo>
                  <a:pt x="2451362" y="1160830"/>
                  <a:pt x="2452494" y="1221804"/>
                  <a:pt x="2453365" y="1284866"/>
                </a:cubicBezTo>
                <a:cubicBezTo>
                  <a:pt x="2461640" y="1836842"/>
                  <a:pt x="2552141" y="2305111"/>
                  <a:pt x="2399710" y="2759270"/>
                </a:cubicBezTo>
                <a:cubicBezTo>
                  <a:pt x="2385621" y="2801265"/>
                  <a:pt x="2340250" y="2844164"/>
                  <a:pt x="2271639" y="2887084"/>
                </a:cubicBezTo>
                <a:lnTo>
                  <a:pt x="2181569" y="2935602"/>
                </a:lnTo>
                <a:lnTo>
                  <a:pt x="0" y="2935602"/>
                </a:lnTo>
                <a:lnTo>
                  <a:pt x="102" y="2864655"/>
                </a:lnTo>
                <a:cubicBezTo>
                  <a:pt x="3924" y="2796289"/>
                  <a:pt x="14028" y="2739236"/>
                  <a:pt x="23522" y="2697252"/>
                </a:cubicBezTo>
                <a:cubicBezTo>
                  <a:pt x="497975" y="2576788"/>
                  <a:pt x="972428" y="2456324"/>
                  <a:pt x="1446882" y="2335859"/>
                </a:cubicBezTo>
                <a:lnTo>
                  <a:pt x="1181565" y="1023555"/>
                </a:lnTo>
                <a:lnTo>
                  <a:pt x="1139755" y="816946"/>
                </a:lnTo>
                <a:lnTo>
                  <a:pt x="1188011" y="667476"/>
                </a:lnTo>
                <a:close/>
              </a:path>
            </a:pathLst>
          </a:custGeom>
          <a:solidFill>
            <a:schemeClr val="accent5"/>
          </a:solidFill>
          <a:ln w="70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2" name="任意多边形: 形状 61"/>
          <p:cNvSpPr/>
          <p:nvPr>
            <p:custDataLst>
              <p:tags r:id="rId34"/>
            </p:custDataLst>
          </p:nvPr>
        </p:nvSpPr>
        <p:spPr>
          <a:xfrm>
            <a:off x="1750279" y="4914334"/>
            <a:ext cx="1383921" cy="1857640"/>
          </a:xfrm>
          <a:custGeom>
            <a:avLst/>
            <a:gdLst>
              <a:gd name="connsiteX0" fmla="*/ 1408674 w 1545303"/>
              <a:gd name="connsiteY0" fmla="*/ 0 h 1595665"/>
              <a:gd name="connsiteX1" fmla="*/ 1536319 w 1545303"/>
              <a:gd name="connsiteY1" fmla="*/ 1162618 h 1595665"/>
              <a:gd name="connsiteX2" fmla="*/ 0 w 1545303"/>
              <a:gd name="connsiteY2" fmla="*/ 1595666 h 1595665"/>
              <a:gd name="connsiteX0-1" fmla="*/ 983220 w 1119849"/>
              <a:gd name="connsiteY0-2" fmla="*/ 0 h 1503176"/>
              <a:gd name="connsiteX1-3" fmla="*/ 1110865 w 1119849"/>
              <a:gd name="connsiteY1-4" fmla="*/ 1162618 h 1503176"/>
              <a:gd name="connsiteX2-5" fmla="*/ 0 w 1119849"/>
              <a:gd name="connsiteY2-6" fmla="*/ 1503176 h 150317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119849" h="1503176">
                <a:moveTo>
                  <a:pt x="983220" y="0"/>
                </a:moveTo>
                <a:cubicBezTo>
                  <a:pt x="983220" y="0"/>
                  <a:pt x="1161260" y="1048294"/>
                  <a:pt x="1110865" y="1162618"/>
                </a:cubicBezTo>
                <a:cubicBezTo>
                  <a:pt x="1060540" y="1276941"/>
                  <a:pt x="0" y="1503176"/>
                  <a:pt x="0" y="1503176"/>
                </a:cubicBezTo>
              </a:path>
            </a:pathLst>
          </a:custGeom>
          <a:noFill/>
          <a:ln w="21105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3" name="任意多边形: 形状 62"/>
          <p:cNvSpPr/>
          <p:nvPr>
            <p:custDataLst>
              <p:tags r:id="rId35"/>
            </p:custDataLst>
          </p:nvPr>
        </p:nvSpPr>
        <p:spPr>
          <a:xfrm>
            <a:off x="2125916" y="4509928"/>
            <a:ext cx="1486752" cy="468415"/>
          </a:xfrm>
          <a:custGeom>
            <a:avLst/>
            <a:gdLst>
              <a:gd name="connsiteX0" fmla="*/ 1199622 w 1203059"/>
              <a:gd name="connsiteY0" fmla="*/ 193617 h 379035"/>
              <a:gd name="connsiteX1" fmla="*/ 0 w 1203059"/>
              <a:gd name="connsiteY1" fmla="*/ 329579 h 379035"/>
              <a:gd name="connsiteX2" fmla="*/ 7612 w 1203059"/>
              <a:gd name="connsiteY2" fmla="*/ 286020 h 379035"/>
              <a:gd name="connsiteX3" fmla="*/ 88315 w 1203059"/>
              <a:gd name="connsiteY3" fmla="*/ 212365 h 379035"/>
              <a:gd name="connsiteX4" fmla="*/ 1183763 w 1203059"/>
              <a:gd name="connsiteY4" fmla="*/ 0 h 379035"/>
              <a:gd name="connsiteX5" fmla="*/ 1199692 w 1203059"/>
              <a:gd name="connsiteY5" fmla="*/ 193617 h 37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3059" h="379035">
                <a:moveTo>
                  <a:pt x="1199622" y="193617"/>
                </a:moveTo>
                <a:cubicBezTo>
                  <a:pt x="1012771" y="324715"/>
                  <a:pt x="104738" y="451867"/>
                  <a:pt x="0" y="329579"/>
                </a:cubicBezTo>
                <a:lnTo>
                  <a:pt x="7612" y="286020"/>
                </a:lnTo>
                <a:lnTo>
                  <a:pt x="88315" y="212365"/>
                </a:lnTo>
                <a:lnTo>
                  <a:pt x="1183763" y="0"/>
                </a:lnTo>
                <a:cubicBezTo>
                  <a:pt x="1206176" y="41021"/>
                  <a:pt x="1205331" y="133283"/>
                  <a:pt x="1199692" y="193617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70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4" name="任意多边形: 形状 63"/>
          <p:cNvSpPr/>
          <p:nvPr>
            <p:custDataLst>
              <p:tags r:id="rId36"/>
            </p:custDataLst>
          </p:nvPr>
        </p:nvSpPr>
        <p:spPr>
          <a:xfrm>
            <a:off x="1877377" y="2531535"/>
            <a:ext cx="1795193" cy="2427572"/>
          </a:xfrm>
          <a:custGeom>
            <a:avLst/>
            <a:gdLst>
              <a:gd name="connsiteX0" fmla="*/ 1449016 w 1452645"/>
              <a:gd name="connsiteY0" fmla="*/ 1357157 h 1964357"/>
              <a:gd name="connsiteX1" fmla="*/ 1402145 w 1452645"/>
              <a:gd name="connsiteY1" fmla="*/ 1671582 h 1964357"/>
              <a:gd name="connsiteX2" fmla="*/ 950560 w 1452645"/>
              <a:gd name="connsiteY2" fmla="*/ 1881622 h 1964357"/>
              <a:gd name="connsiteX3" fmla="*/ 768009 w 1452645"/>
              <a:gd name="connsiteY3" fmla="*/ 1914608 h 1964357"/>
              <a:gd name="connsiteX4" fmla="*/ 307 w 1452645"/>
              <a:gd name="connsiteY4" fmla="*/ 1916793 h 1964357"/>
              <a:gd name="connsiteX5" fmla="*/ 60359 w 1452645"/>
              <a:gd name="connsiteY5" fmla="*/ 1823755 h 1964357"/>
              <a:gd name="connsiteX6" fmla="*/ 70861 w 1452645"/>
              <a:gd name="connsiteY6" fmla="*/ 1622878 h 1964357"/>
              <a:gd name="connsiteX7" fmla="*/ 78966 w 1452645"/>
              <a:gd name="connsiteY7" fmla="*/ 1590950 h 1964357"/>
              <a:gd name="connsiteX8" fmla="*/ 152551 w 1452645"/>
              <a:gd name="connsiteY8" fmla="*/ 1463587 h 1964357"/>
              <a:gd name="connsiteX9" fmla="*/ 203440 w 1452645"/>
              <a:gd name="connsiteY9" fmla="*/ 1178130 h 1964357"/>
              <a:gd name="connsiteX10" fmla="*/ 167564 w 1452645"/>
              <a:gd name="connsiteY10" fmla="*/ 853979 h 1964357"/>
              <a:gd name="connsiteX11" fmla="*/ 132957 w 1452645"/>
              <a:gd name="connsiteY11" fmla="*/ 284758 h 1964357"/>
              <a:gd name="connsiteX12" fmla="*/ 491645 w 1452645"/>
              <a:gd name="connsiteY12" fmla="*/ 90859 h 1964357"/>
              <a:gd name="connsiteX13" fmla="*/ 827778 w 1452645"/>
              <a:gd name="connsiteY13" fmla="*/ 246908 h 1964357"/>
              <a:gd name="connsiteX14" fmla="*/ 882755 w 1452645"/>
              <a:gd name="connsiteY14" fmla="*/ 41591 h 1964357"/>
              <a:gd name="connsiteX15" fmla="*/ 1106186 w 1452645"/>
              <a:gd name="connsiteY15" fmla="*/ 11918 h 1964357"/>
              <a:gd name="connsiteX16" fmla="*/ 1206695 w 1452645"/>
              <a:gd name="connsiteY16" fmla="*/ 97625 h 1964357"/>
              <a:gd name="connsiteX17" fmla="*/ 1313266 w 1452645"/>
              <a:gd name="connsiteY17" fmla="*/ 347558 h 1964357"/>
              <a:gd name="connsiteX18" fmla="*/ 1449087 w 1452645"/>
              <a:gd name="connsiteY18" fmla="*/ 1357016 h 1964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52645" h="1964357">
                <a:moveTo>
                  <a:pt x="1449016" y="1357157"/>
                </a:moveTo>
                <a:cubicBezTo>
                  <a:pt x="1455782" y="1491287"/>
                  <a:pt x="1459095" y="1582139"/>
                  <a:pt x="1402145" y="1671582"/>
                </a:cubicBezTo>
                <a:cubicBezTo>
                  <a:pt x="1335891" y="1775897"/>
                  <a:pt x="1220792" y="1826786"/>
                  <a:pt x="950560" y="1881622"/>
                </a:cubicBezTo>
                <a:cubicBezTo>
                  <a:pt x="889804" y="1893956"/>
                  <a:pt x="828624" y="1904951"/>
                  <a:pt x="768009" y="1914608"/>
                </a:cubicBezTo>
                <a:cubicBezTo>
                  <a:pt x="375982" y="1977408"/>
                  <a:pt x="12712" y="1983611"/>
                  <a:pt x="307" y="1916793"/>
                </a:cubicBezTo>
                <a:cubicBezTo>
                  <a:pt x="-3851" y="1894661"/>
                  <a:pt x="35126" y="1887965"/>
                  <a:pt x="60359" y="1823755"/>
                </a:cubicBezTo>
                <a:cubicBezTo>
                  <a:pt x="89891" y="1748479"/>
                  <a:pt x="56271" y="1706119"/>
                  <a:pt x="70861" y="1622878"/>
                </a:cubicBezTo>
                <a:cubicBezTo>
                  <a:pt x="73046" y="1610755"/>
                  <a:pt x="75724" y="1600324"/>
                  <a:pt x="78966" y="1590950"/>
                </a:cubicBezTo>
                <a:cubicBezTo>
                  <a:pt x="94473" y="1545136"/>
                  <a:pt x="121961" y="1524343"/>
                  <a:pt x="152551" y="1463587"/>
                </a:cubicBezTo>
                <a:cubicBezTo>
                  <a:pt x="200691" y="1368012"/>
                  <a:pt x="202523" y="1280472"/>
                  <a:pt x="203440" y="1178130"/>
                </a:cubicBezTo>
                <a:cubicBezTo>
                  <a:pt x="204567" y="1058873"/>
                  <a:pt x="188145" y="951598"/>
                  <a:pt x="167564" y="853979"/>
                </a:cubicBezTo>
                <a:cubicBezTo>
                  <a:pt x="117944" y="618636"/>
                  <a:pt x="44007" y="439609"/>
                  <a:pt x="132957" y="284758"/>
                </a:cubicBezTo>
                <a:cubicBezTo>
                  <a:pt x="203087" y="162540"/>
                  <a:pt x="362590" y="110735"/>
                  <a:pt x="491645" y="90859"/>
                </a:cubicBezTo>
                <a:cubicBezTo>
                  <a:pt x="568119" y="78947"/>
                  <a:pt x="769700" y="244019"/>
                  <a:pt x="827778" y="246908"/>
                </a:cubicBezTo>
                <a:cubicBezTo>
                  <a:pt x="885857" y="249869"/>
                  <a:pt x="841382" y="26156"/>
                  <a:pt x="882755" y="41591"/>
                </a:cubicBezTo>
                <a:cubicBezTo>
                  <a:pt x="882755" y="41591"/>
                  <a:pt x="1054029" y="-26918"/>
                  <a:pt x="1106186" y="11918"/>
                </a:cubicBezTo>
                <a:cubicBezTo>
                  <a:pt x="1147560" y="42790"/>
                  <a:pt x="1185128" y="66401"/>
                  <a:pt x="1206695" y="97625"/>
                </a:cubicBezTo>
                <a:cubicBezTo>
                  <a:pt x="1249126" y="159227"/>
                  <a:pt x="1284297" y="246697"/>
                  <a:pt x="1313266" y="347558"/>
                </a:cubicBezTo>
                <a:cubicBezTo>
                  <a:pt x="1413563" y="695674"/>
                  <a:pt x="1441333" y="1203081"/>
                  <a:pt x="1449087" y="1357016"/>
                </a:cubicBezTo>
                <a:close/>
              </a:path>
            </a:pathLst>
          </a:custGeom>
          <a:solidFill>
            <a:schemeClr val="accent6"/>
          </a:solidFill>
          <a:ln w="70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6" name="任意多边形: 形状 65"/>
          <p:cNvSpPr/>
          <p:nvPr>
            <p:custDataLst>
              <p:tags r:id="rId37"/>
            </p:custDataLst>
          </p:nvPr>
        </p:nvSpPr>
        <p:spPr>
          <a:xfrm>
            <a:off x="2826490" y="2829437"/>
            <a:ext cx="846081" cy="2068189"/>
          </a:xfrm>
          <a:custGeom>
            <a:avLst/>
            <a:gdLst>
              <a:gd name="connsiteX0" fmla="*/ 681007 w 684637"/>
              <a:gd name="connsiteY0" fmla="*/ 1116099 h 1673549"/>
              <a:gd name="connsiteX1" fmla="*/ 634136 w 684637"/>
              <a:gd name="connsiteY1" fmla="*/ 1430524 h 1673549"/>
              <a:gd name="connsiteX2" fmla="*/ 182551 w 684637"/>
              <a:gd name="connsiteY2" fmla="*/ 1640563 h 1673549"/>
              <a:gd name="connsiteX3" fmla="*/ 0 w 684637"/>
              <a:gd name="connsiteY3" fmla="*/ 1673550 h 1673549"/>
              <a:gd name="connsiteX4" fmla="*/ 524676 w 684637"/>
              <a:gd name="connsiteY4" fmla="*/ 1165649 h 1673549"/>
              <a:gd name="connsiteX5" fmla="*/ 377084 w 684637"/>
              <a:gd name="connsiteY5" fmla="*/ 0 h 1673549"/>
              <a:gd name="connsiteX6" fmla="*/ 545186 w 684637"/>
              <a:gd name="connsiteY6" fmla="*/ 106570 h 1673549"/>
              <a:gd name="connsiteX7" fmla="*/ 681007 w 684637"/>
              <a:gd name="connsiteY7" fmla="*/ 1116029 h 1673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4637" h="1673549">
                <a:moveTo>
                  <a:pt x="681007" y="1116099"/>
                </a:moveTo>
                <a:cubicBezTo>
                  <a:pt x="687774" y="1250228"/>
                  <a:pt x="691086" y="1341081"/>
                  <a:pt x="634136" y="1430524"/>
                </a:cubicBezTo>
                <a:cubicBezTo>
                  <a:pt x="567882" y="1534839"/>
                  <a:pt x="452783" y="1585728"/>
                  <a:pt x="182551" y="1640563"/>
                </a:cubicBezTo>
                <a:cubicBezTo>
                  <a:pt x="121795" y="1652898"/>
                  <a:pt x="60615" y="1663893"/>
                  <a:pt x="0" y="1673550"/>
                </a:cubicBezTo>
                <a:cubicBezTo>
                  <a:pt x="187767" y="1596441"/>
                  <a:pt x="483302" y="1434119"/>
                  <a:pt x="524676" y="1165649"/>
                </a:cubicBezTo>
                <a:cubicBezTo>
                  <a:pt x="585996" y="767983"/>
                  <a:pt x="377084" y="0"/>
                  <a:pt x="377084" y="0"/>
                </a:cubicBezTo>
                <a:cubicBezTo>
                  <a:pt x="434599" y="57091"/>
                  <a:pt x="491196" y="90148"/>
                  <a:pt x="545186" y="106570"/>
                </a:cubicBezTo>
                <a:cubicBezTo>
                  <a:pt x="645484" y="454686"/>
                  <a:pt x="673254" y="962094"/>
                  <a:pt x="681007" y="111602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70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8" name="任意多边形: 形状 67"/>
          <p:cNvSpPr/>
          <p:nvPr>
            <p:custDataLst>
              <p:tags r:id="rId38"/>
            </p:custDataLst>
          </p:nvPr>
        </p:nvSpPr>
        <p:spPr>
          <a:xfrm>
            <a:off x="2484783" y="2549660"/>
            <a:ext cx="584552" cy="658677"/>
          </a:xfrm>
          <a:custGeom>
            <a:avLst/>
            <a:gdLst>
              <a:gd name="connsiteX0" fmla="*/ 79434 w 473011"/>
              <a:gd name="connsiteY0" fmla="*/ 352 h 532992"/>
              <a:gd name="connsiteX1" fmla="*/ 354671 w 473011"/>
              <a:gd name="connsiteY1" fmla="*/ 172261 h 532992"/>
              <a:gd name="connsiteX2" fmla="*/ 366935 w 473011"/>
              <a:gd name="connsiteY2" fmla="*/ 0 h 532992"/>
              <a:gd name="connsiteX3" fmla="*/ 473012 w 473011"/>
              <a:gd name="connsiteY3" fmla="*/ 98747 h 532992"/>
              <a:gd name="connsiteX4" fmla="*/ 446017 w 473011"/>
              <a:gd name="connsiteY4" fmla="*/ 532993 h 532992"/>
              <a:gd name="connsiteX5" fmla="*/ 0 w 473011"/>
              <a:gd name="connsiteY5" fmla="*/ 76333 h 532992"/>
              <a:gd name="connsiteX6" fmla="*/ 79434 w 473011"/>
              <a:gd name="connsiteY6" fmla="*/ 352 h 532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3011" h="532992">
                <a:moveTo>
                  <a:pt x="79434" y="352"/>
                </a:moveTo>
                <a:lnTo>
                  <a:pt x="354671" y="172261"/>
                </a:lnTo>
                <a:lnTo>
                  <a:pt x="366935" y="0"/>
                </a:lnTo>
                <a:lnTo>
                  <a:pt x="473012" y="98747"/>
                </a:lnTo>
                <a:lnTo>
                  <a:pt x="446017" y="532993"/>
                </a:lnTo>
                <a:lnTo>
                  <a:pt x="0" y="76333"/>
                </a:lnTo>
                <a:lnTo>
                  <a:pt x="79434" y="352"/>
                </a:lnTo>
                <a:close/>
              </a:path>
            </a:pathLst>
          </a:custGeom>
          <a:solidFill>
            <a:srgbClr val="FFFFFF"/>
          </a:solidFill>
          <a:ln w="70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9" name="任意多边形: 形状 68"/>
          <p:cNvSpPr/>
          <p:nvPr>
            <p:custDataLst>
              <p:tags r:id="rId39"/>
            </p:custDataLst>
          </p:nvPr>
        </p:nvSpPr>
        <p:spPr>
          <a:xfrm>
            <a:off x="2863509" y="2762542"/>
            <a:ext cx="182394" cy="445796"/>
          </a:xfrm>
          <a:custGeom>
            <a:avLst/>
            <a:gdLst>
              <a:gd name="connsiteX0" fmla="*/ 48210 w 147591"/>
              <a:gd name="connsiteY0" fmla="*/ 0 h 360732"/>
              <a:gd name="connsiteX1" fmla="*/ 0 w 147591"/>
              <a:gd name="connsiteY1" fmla="*/ 107064 h 360732"/>
              <a:gd name="connsiteX2" fmla="*/ 62589 w 147591"/>
              <a:gd name="connsiteY2" fmla="*/ 173741 h 360732"/>
              <a:gd name="connsiteX3" fmla="*/ 40528 w 147591"/>
              <a:gd name="connsiteY3" fmla="*/ 258814 h 360732"/>
              <a:gd name="connsiteX4" fmla="*/ 139556 w 147591"/>
              <a:gd name="connsiteY4" fmla="*/ 360732 h 360732"/>
              <a:gd name="connsiteX5" fmla="*/ 147592 w 147591"/>
              <a:gd name="connsiteY5" fmla="*/ 231748 h 360732"/>
              <a:gd name="connsiteX6" fmla="*/ 100579 w 147591"/>
              <a:gd name="connsiteY6" fmla="*/ 164648 h 360732"/>
              <a:gd name="connsiteX7" fmla="*/ 127010 w 147591"/>
              <a:gd name="connsiteY7" fmla="*/ 84721 h 360732"/>
              <a:gd name="connsiteX8" fmla="*/ 48210 w 147591"/>
              <a:gd name="connsiteY8" fmla="*/ 0 h 36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591" h="360732">
                <a:moveTo>
                  <a:pt x="48210" y="0"/>
                </a:moveTo>
                <a:lnTo>
                  <a:pt x="0" y="107064"/>
                </a:lnTo>
                <a:lnTo>
                  <a:pt x="62589" y="173741"/>
                </a:lnTo>
                <a:lnTo>
                  <a:pt x="40528" y="258814"/>
                </a:lnTo>
                <a:lnTo>
                  <a:pt x="139556" y="360732"/>
                </a:lnTo>
                <a:lnTo>
                  <a:pt x="147592" y="231748"/>
                </a:lnTo>
                <a:lnTo>
                  <a:pt x="100579" y="164648"/>
                </a:lnTo>
                <a:lnTo>
                  <a:pt x="127010" y="84721"/>
                </a:lnTo>
                <a:lnTo>
                  <a:pt x="48210" y="0"/>
                </a:lnTo>
                <a:close/>
              </a:path>
            </a:pathLst>
          </a:custGeom>
          <a:solidFill>
            <a:schemeClr val="accent4"/>
          </a:solidFill>
          <a:ln w="70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0" name="任意多边形: 形状 69"/>
          <p:cNvSpPr/>
          <p:nvPr>
            <p:custDataLst>
              <p:tags r:id="rId40"/>
            </p:custDataLst>
          </p:nvPr>
        </p:nvSpPr>
        <p:spPr>
          <a:xfrm>
            <a:off x="2610734" y="2085049"/>
            <a:ext cx="247896" cy="247896"/>
          </a:xfrm>
          <a:custGeom>
            <a:avLst/>
            <a:gdLst>
              <a:gd name="connsiteX0" fmla="*/ 200595 w 200594"/>
              <a:gd name="connsiteY0" fmla="*/ 100297 h 200594"/>
              <a:gd name="connsiteX1" fmla="*/ 100297 w 200594"/>
              <a:gd name="connsiteY1" fmla="*/ 200595 h 200594"/>
              <a:gd name="connsiteX2" fmla="*/ 0 w 200594"/>
              <a:gd name="connsiteY2" fmla="*/ 100297 h 200594"/>
              <a:gd name="connsiteX3" fmla="*/ 100297 w 200594"/>
              <a:gd name="connsiteY3" fmla="*/ 0 h 200594"/>
              <a:gd name="connsiteX4" fmla="*/ 200595 w 200594"/>
              <a:gd name="connsiteY4" fmla="*/ 100297 h 200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594" h="200594">
                <a:moveTo>
                  <a:pt x="200595" y="100297"/>
                </a:moveTo>
                <a:cubicBezTo>
                  <a:pt x="200595" y="155690"/>
                  <a:pt x="155690" y="200595"/>
                  <a:pt x="100297" y="200595"/>
                </a:cubicBezTo>
                <a:cubicBezTo>
                  <a:pt x="44905" y="200595"/>
                  <a:pt x="0" y="155690"/>
                  <a:pt x="0" y="100297"/>
                </a:cubicBezTo>
                <a:cubicBezTo>
                  <a:pt x="0" y="44905"/>
                  <a:pt x="44905" y="0"/>
                  <a:pt x="100297" y="0"/>
                </a:cubicBezTo>
                <a:cubicBezTo>
                  <a:pt x="155690" y="0"/>
                  <a:pt x="200595" y="44905"/>
                  <a:pt x="200595" y="100297"/>
                </a:cubicBezTo>
                <a:close/>
              </a:path>
            </a:pathLst>
          </a:custGeom>
          <a:noFill/>
          <a:ln w="1013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1" name="任意多边形: 形状 70"/>
          <p:cNvSpPr/>
          <p:nvPr>
            <p:custDataLst>
              <p:tags r:id="rId41"/>
            </p:custDataLst>
          </p:nvPr>
        </p:nvSpPr>
        <p:spPr>
          <a:xfrm>
            <a:off x="2896521" y="2031132"/>
            <a:ext cx="247896" cy="247896"/>
          </a:xfrm>
          <a:custGeom>
            <a:avLst/>
            <a:gdLst>
              <a:gd name="connsiteX0" fmla="*/ 200595 w 200594"/>
              <a:gd name="connsiteY0" fmla="*/ 100297 h 200594"/>
              <a:gd name="connsiteX1" fmla="*/ 100297 w 200594"/>
              <a:gd name="connsiteY1" fmla="*/ 200595 h 200594"/>
              <a:gd name="connsiteX2" fmla="*/ 0 w 200594"/>
              <a:gd name="connsiteY2" fmla="*/ 100297 h 200594"/>
              <a:gd name="connsiteX3" fmla="*/ 100297 w 200594"/>
              <a:gd name="connsiteY3" fmla="*/ 0 h 200594"/>
              <a:gd name="connsiteX4" fmla="*/ 200595 w 200594"/>
              <a:gd name="connsiteY4" fmla="*/ 100297 h 200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594" h="200594">
                <a:moveTo>
                  <a:pt x="200595" y="100297"/>
                </a:moveTo>
                <a:cubicBezTo>
                  <a:pt x="200595" y="155690"/>
                  <a:pt x="155690" y="200595"/>
                  <a:pt x="100297" y="200595"/>
                </a:cubicBezTo>
                <a:cubicBezTo>
                  <a:pt x="44905" y="200595"/>
                  <a:pt x="0" y="155690"/>
                  <a:pt x="0" y="100297"/>
                </a:cubicBezTo>
                <a:cubicBezTo>
                  <a:pt x="0" y="44905"/>
                  <a:pt x="44905" y="0"/>
                  <a:pt x="100297" y="0"/>
                </a:cubicBezTo>
                <a:cubicBezTo>
                  <a:pt x="155690" y="0"/>
                  <a:pt x="200595" y="44905"/>
                  <a:pt x="200595" y="100297"/>
                </a:cubicBezTo>
                <a:close/>
              </a:path>
            </a:pathLst>
          </a:custGeom>
          <a:noFill/>
          <a:ln w="1013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2" name="任意多边形: 形状 71"/>
          <p:cNvSpPr/>
          <p:nvPr>
            <p:custDataLst>
              <p:tags r:id="rId42"/>
            </p:custDataLst>
          </p:nvPr>
        </p:nvSpPr>
        <p:spPr>
          <a:xfrm>
            <a:off x="2853319" y="2163138"/>
            <a:ext cx="44771" cy="13282"/>
          </a:xfrm>
          <a:custGeom>
            <a:avLst/>
            <a:gdLst>
              <a:gd name="connsiteX0" fmla="*/ 0 w 36228"/>
              <a:gd name="connsiteY0" fmla="*/ 10749 h 10748"/>
              <a:gd name="connsiteX1" fmla="*/ 36228 w 36228"/>
              <a:gd name="connsiteY1" fmla="*/ 2080 h 10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228" h="10748">
                <a:moveTo>
                  <a:pt x="0" y="10749"/>
                </a:moveTo>
                <a:cubicBezTo>
                  <a:pt x="0" y="10749"/>
                  <a:pt x="14590" y="-5674"/>
                  <a:pt x="36228" y="2080"/>
                </a:cubicBezTo>
              </a:path>
            </a:pathLst>
          </a:custGeom>
          <a:noFill/>
          <a:ln w="1013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4" name="任意多边形: 形状 73"/>
          <p:cNvSpPr/>
          <p:nvPr>
            <p:custDataLst>
              <p:tags r:id="rId43"/>
            </p:custDataLst>
          </p:nvPr>
        </p:nvSpPr>
        <p:spPr>
          <a:xfrm>
            <a:off x="3292495" y="2829524"/>
            <a:ext cx="539781" cy="543439"/>
          </a:xfrm>
          <a:custGeom>
            <a:avLst/>
            <a:gdLst>
              <a:gd name="connsiteX0" fmla="*/ 436783 w 436783"/>
              <a:gd name="connsiteY0" fmla="*/ 65479 h 439743"/>
              <a:gd name="connsiteX1" fmla="*/ 138076 w 436783"/>
              <a:gd name="connsiteY1" fmla="*/ 439744 h 439743"/>
              <a:gd name="connsiteX2" fmla="*/ 94236 w 436783"/>
              <a:gd name="connsiteY2" fmla="*/ 419656 h 439743"/>
              <a:gd name="connsiteX3" fmla="*/ 0 w 436783"/>
              <a:gd name="connsiteY3" fmla="*/ 0 h 439743"/>
              <a:gd name="connsiteX4" fmla="*/ 436783 w 436783"/>
              <a:gd name="connsiteY4" fmla="*/ 65408 h 43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783" h="439743">
                <a:moveTo>
                  <a:pt x="436783" y="65479"/>
                </a:moveTo>
                <a:cubicBezTo>
                  <a:pt x="274038" y="290531"/>
                  <a:pt x="138076" y="439744"/>
                  <a:pt x="138076" y="439744"/>
                </a:cubicBezTo>
                <a:cubicBezTo>
                  <a:pt x="138076" y="439744"/>
                  <a:pt x="121090" y="433259"/>
                  <a:pt x="94236" y="419656"/>
                </a:cubicBezTo>
                <a:cubicBezTo>
                  <a:pt x="50184" y="184595"/>
                  <a:pt x="0" y="0"/>
                  <a:pt x="0" y="0"/>
                </a:cubicBezTo>
                <a:cubicBezTo>
                  <a:pt x="168243" y="167045"/>
                  <a:pt x="329156" y="129266"/>
                  <a:pt x="436783" y="6540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70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5" name="任意多边形: 形状 74"/>
          <p:cNvSpPr/>
          <p:nvPr>
            <p:custDataLst>
              <p:tags r:id="rId44"/>
            </p:custDataLst>
          </p:nvPr>
        </p:nvSpPr>
        <p:spPr>
          <a:xfrm>
            <a:off x="2938331" y="2478845"/>
            <a:ext cx="659025" cy="947862"/>
          </a:xfrm>
          <a:custGeom>
            <a:avLst/>
            <a:gdLst>
              <a:gd name="connsiteX0" fmla="*/ 77743 w 533274"/>
              <a:gd name="connsiteY0" fmla="*/ 0 h 766996"/>
              <a:gd name="connsiteX1" fmla="*/ 533275 w 533274"/>
              <a:gd name="connsiteY1" fmla="*/ 654083 h 766996"/>
              <a:gd name="connsiteX2" fmla="*/ 531936 w 533274"/>
              <a:gd name="connsiteY2" fmla="*/ 766996 h 766996"/>
              <a:gd name="connsiteX3" fmla="*/ 0 w 533274"/>
              <a:gd name="connsiteY3" fmla="*/ 57373 h 766996"/>
              <a:gd name="connsiteX4" fmla="*/ 77813 w 533274"/>
              <a:gd name="connsiteY4" fmla="*/ 71 h 766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274" h="766996">
                <a:moveTo>
                  <a:pt x="77743" y="0"/>
                </a:moveTo>
                <a:cubicBezTo>
                  <a:pt x="77743" y="0"/>
                  <a:pt x="533134" y="407533"/>
                  <a:pt x="533275" y="654083"/>
                </a:cubicBezTo>
                <a:lnTo>
                  <a:pt x="531936" y="766996"/>
                </a:lnTo>
                <a:cubicBezTo>
                  <a:pt x="531936" y="766996"/>
                  <a:pt x="152032" y="171626"/>
                  <a:pt x="0" y="57373"/>
                </a:cubicBezTo>
                <a:lnTo>
                  <a:pt x="77813" y="71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70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6" name="任意多边形: 形状 75"/>
          <p:cNvSpPr/>
          <p:nvPr>
            <p:custDataLst>
              <p:tags r:id="rId45"/>
            </p:custDataLst>
          </p:nvPr>
        </p:nvSpPr>
        <p:spPr>
          <a:xfrm>
            <a:off x="2508300" y="2770903"/>
            <a:ext cx="629933" cy="655802"/>
          </a:xfrm>
          <a:custGeom>
            <a:avLst/>
            <a:gdLst>
              <a:gd name="connsiteX0" fmla="*/ 0 w 509733"/>
              <a:gd name="connsiteY0" fmla="*/ 10854 h 530666"/>
              <a:gd name="connsiteX1" fmla="*/ 489787 w 509733"/>
              <a:gd name="connsiteY1" fmla="*/ 530667 h 530666"/>
              <a:gd name="connsiteX2" fmla="*/ 509733 w 509733"/>
              <a:gd name="connsiteY2" fmla="*/ 0 h 530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9733" h="530666">
                <a:moveTo>
                  <a:pt x="0" y="10854"/>
                </a:moveTo>
                <a:lnTo>
                  <a:pt x="489787" y="530667"/>
                </a:lnTo>
                <a:lnTo>
                  <a:pt x="509733" y="0"/>
                </a:lnTo>
              </a:path>
            </a:pathLst>
          </a:custGeom>
          <a:noFill/>
          <a:ln w="6965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9" name="任意多边形: 形状 88"/>
          <p:cNvSpPr/>
          <p:nvPr userDrawn="1">
            <p:custDataLst>
              <p:tags r:id="rId46"/>
            </p:custDataLst>
          </p:nvPr>
        </p:nvSpPr>
        <p:spPr>
          <a:xfrm>
            <a:off x="1" y="4355047"/>
            <a:ext cx="2755624" cy="2502954"/>
          </a:xfrm>
          <a:custGeom>
            <a:avLst/>
            <a:gdLst>
              <a:gd name="connsiteX0" fmla="*/ 0 w 2652829"/>
              <a:gd name="connsiteY0" fmla="*/ 0 h 2409585"/>
              <a:gd name="connsiteX1" fmla="*/ 54734 w 2652829"/>
              <a:gd name="connsiteY1" fmla="*/ 47014 h 2409585"/>
              <a:gd name="connsiteX2" fmla="*/ 330703 w 2652829"/>
              <a:gd name="connsiteY2" fmla="*/ 643364 h 2409585"/>
              <a:gd name="connsiteX3" fmla="*/ 942589 w 2652829"/>
              <a:gd name="connsiteY3" fmla="*/ 1028270 h 2409585"/>
              <a:gd name="connsiteX4" fmla="*/ 1850131 w 2652829"/>
              <a:gd name="connsiteY4" fmla="*/ 1633679 h 2409585"/>
              <a:gd name="connsiteX5" fmla="*/ 2635150 w 2652829"/>
              <a:gd name="connsiteY5" fmla="*/ 2333830 h 2409585"/>
              <a:gd name="connsiteX6" fmla="*/ 2652829 w 2652829"/>
              <a:gd name="connsiteY6" fmla="*/ 2409585 h 2409585"/>
              <a:gd name="connsiteX7" fmla="*/ 336779 w 2652829"/>
              <a:gd name="connsiteY7" fmla="*/ 2409585 h 2409585"/>
              <a:gd name="connsiteX8" fmla="*/ 228426 w 2652829"/>
              <a:gd name="connsiteY8" fmla="*/ 2353407 h 2409585"/>
              <a:gd name="connsiteX9" fmla="*/ 19602 w 2652829"/>
              <a:gd name="connsiteY9" fmla="*/ 2175984 h 2409585"/>
              <a:gd name="connsiteX10" fmla="*/ 0 w 2652829"/>
              <a:gd name="connsiteY10" fmla="*/ 2145923 h 2409585"/>
              <a:gd name="connsiteX11" fmla="*/ 0 w 2652829"/>
              <a:gd name="connsiteY11" fmla="*/ 1763016 h 2409585"/>
              <a:gd name="connsiteX12" fmla="*/ 6574 w 2652829"/>
              <a:gd name="connsiteY12" fmla="*/ 1766020 h 2409585"/>
              <a:gd name="connsiteX13" fmla="*/ 322798 w 2652829"/>
              <a:gd name="connsiteY13" fmla="*/ 1958291 h 2409585"/>
              <a:gd name="connsiteX14" fmla="*/ 92337 w 2652829"/>
              <a:gd name="connsiteY14" fmla="*/ 1687903 h 2409585"/>
              <a:gd name="connsiteX15" fmla="*/ 0 w 2652829"/>
              <a:gd name="connsiteY15" fmla="*/ 1597806 h 2409585"/>
              <a:gd name="connsiteX16" fmla="*/ 0 w 2652829"/>
              <a:gd name="connsiteY16" fmla="*/ 346010 h 2409585"/>
              <a:gd name="connsiteX17" fmla="*/ 759 w 2652829"/>
              <a:gd name="connsiteY17" fmla="*/ 346268 h 2409585"/>
              <a:gd name="connsiteX18" fmla="*/ 19688 w 2652829"/>
              <a:gd name="connsiteY18" fmla="*/ 183486 h 2409585"/>
              <a:gd name="connsiteX19" fmla="*/ 0 w 2652829"/>
              <a:gd name="connsiteY19" fmla="*/ 144351 h 2409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52829" h="2409585">
                <a:moveTo>
                  <a:pt x="0" y="0"/>
                </a:moveTo>
                <a:lnTo>
                  <a:pt x="54734" y="47014"/>
                </a:lnTo>
                <a:cubicBezTo>
                  <a:pt x="228461" y="239283"/>
                  <a:pt x="330703" y="643364"/>
                  <a:pt x="330703" y="643364"/>
                </a:cubicBezTo>
                <a:cubicBezTo>
                  <a:pt x="330703" y="643364"/>
                  <a:pt x="727991" y="396381"/>
                  <a:pt x="942589" y="1028270"/>
                </a:cubicBezTo>
                <a:cubicBezTo>
                  <a:pt x="942589" y="1028270"/>
                  <a:pt x="1598957" y="791954"/>
                  <a:pt x="1850131" y="1633679"/>
                </a:cubicBezTo>
                <a:cubicBezTo>
                  <a:pt x="1850131" y="1633679"/>
                  <a:pt x="2370384" y="1372897"/>
                  <a:pt x="2635150" y="2333830"/>
                </a:cubicBezTo>
                <a:lnTo>
                  <a:pt x="2652829" y="2409585"/>
                </a:lnTo>
                <a:lnTo>
                  <a:pt x="336779" y="2409585"/>
                </a:lnTo>
                <a:lnTo>
                  <a:pt x="228426" y="2353407"/>
                </a:lnTo>
                <a:cubicBezTo>
                  <a:pt x="147236" y="2303677"/>
                  <a:pt x="73668" y="2244861"/>
                  <a:pt x="19602" y="2175984"/>
                </a:cubicBezTo>
                <a:lnTo>
                  <a:pt x="0" y="2145923"/>
                </a:lnTo>
                <a:lnTo>
                  <a:pt x="0" y="1763016"/>
                </a:lnTo>
                <a:lnTo>
                  <a:pt x="6574" y="1766020"/>
                </a:lnTo>
                <a:cubicBezTo>
                  <a:pt x="92985" y="1820498"/>
                  <a:pt x="230941" y="2034968"/>
                  <a:pt x="322798" y="1958291"/>
                </a:cubicBezTo>
                <a:cubicBezTo>
                  <a:pt x="359541" y="1927621"/>
                  <a:pt x="261748" y="1848397"/>
                  <a:pt x="92337" y="1687903"/>
                </a:cubicBezTo>
                <a:lnTo>
                  <a:pt x="0" y="1597806"/>
                </a:lnTo>
                <a:lnTo>
                  <a:pt x="0" y="346010"/>
                </a:lnTo>
                <a:lnTo>
                  <a:pt x="759" y="346268"/>
                </a:lnTo>
                <a:cubicBezTo>
                  <a:pt x="92238" y="365814"/>
                  <a:pt x="65212" y="279328"/>
                  <a:pt x="19688" y="183486"/>
                </a:cubicBezTo>
                <a:lnTo>
                  <a:pt x="0" y="14435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1" name="任意多边形: 形状 90"/>
          <p:cNvSpPr/>
          <p:nvPr userDrawn="1">
            <p:custDataLst>
              <p:tags r:id="rId47"/>
            </p:custDataLst>
          </p:nvPr>
        </p:nvSpPr>
        <p:spPr>
          <a:xfrm>
            <a:off x="0" y="5162423"/>
            <a:ext cx="1468776" cy="1695578"/>
          </a:xfrm>
          <a:custGeom>
            <a:avLst/>
            <a:gdLst>
              <a:gd name="connsiteX0" fmla="*/ 0 w 1468776"/>
              <a:gd name="connsiteY0" fmla="*/ 0 h 1695578"/>
              <a:gd name="connsiteX1" fmla="*/ 18678 w 1468776"/>
              <a:gd name="connsiteY1" fmla="*/ 7899 h 1695578"/>
              <a:gd name="connsiteX2" fmla="*/ 159077 w 1468776"/>
              <a:gd name="connsiteY2" fmla="*/ 252882 h 1695578"/>
              <a:gd name="connsiteX3" fmla="*/ 203940 w 1468776"/>
              <a:gd name="connsiteY3" fmla="*/ 544347 h 1695578"/>
              <a:gd name="connsiteX4" fmla="*/ 583225 w 1468776"/>
              <a:gd name="connsiteY4" fmla="*/ 1034884 h 1695578"/>
              <a:gd name="connsiteX5" fmla="*/ 1468622 w 1468776"/>
              <a:gd name="connsiteY5" fmla="*/ 1694598 h 1695578"/>
              <a:gd name="connsiteX6" fmla="*/ 1468776 w 1468776"/>
              <a:gd name="connsiteY6" fmla="*/ 1695578 h 1695578"/>
              <a:gd name="connsiteX7" fmla="*/ 33133 w 1468776"/>
              <a:gd name="connsiteY7" fmla="*/ 1695578 h 1695578"/>
              <a:gd name="connsiteX8" fmla="*/ 0 w 1468776"/>
              <a:gd name="connsiteY8" fmla="*/ 1662933 h 1695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8776" h="1695578">
                <a:moveTo>
                  <a:pt x="0" y="0"/>
                </a:moveTo>
                <a:lnTo>
                  <a:pt x="18678" y="7899"/>
                </a:lnTo>
                <a:cubicBezTo>
                  <a:pt x="99165" y="61620"/>
                  <a:pt x="129073" y="148774"/>
                  <a:pt x="159077" y="252882"/>
                </a:cubicBezTo>
                <a:cubicBezTo>
                  <a:pt x="199177" y="391471"/>
                  <a:pt x="196986" y="484720"/>
                  <a:pt x="203940" y="544347"/>
                </a:cubicBezTo>
                <a:cubicBezTo>
                  <a:pt x="218608" y="668934"/>
                  <a:pt x="296141" y="840574"/>
                  <a:pt x="583225" y="1034884"/>
                </a:cubicBezTo>
                <a:cubicBezTo>
                  <a:pt x="1198159" y="1145136"/>
                  <a:pt x="1410257" y="1433649"/>
                  <a:pt x="1468622" y="1694598"/>
                </a:cubicBezTo>
                <a:lnTo>
                  <a:pt x="1468776" y="1695578"/>
                </a:lnTo>
                <a:lnTo>
                  <a:pt x="33133" y="1695578"/>
                </a:lnTo>
                <a:lnTo>
                  <a:pt x="0" y="166293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23" name="直接连接符 22"/>
          <p:cNvCxnSpPr/>
          <p:nvPr userDrawn="1">
            <p:custDataLst>
              <p:tags r:id="rId48"/>
            </p:custDataLst>
          </p:nvPr>
        </p:nvCxnSpPr>
        <p:spPr>
          <a:xfrm>
            <a:off x="3535705" y="6335752"/>
            <a:ext cx="5049495" cy="0"/>
          </a:xfrm>
          <a:prstGeom prst="line">
            <a:avLst/>
          </a:prstGeom>
          <a:ln w="19050"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任意多边形: 形状 92"/>
          <p:cNvSpPr/>
          <p:nvPr>
            <p:custDataLst>
              <p:tags r:id="rId49"/>
            </p:custDataLst>
          </p:nvPr>
        </p:nvSpPr>
        <p:spPr>
          <a:xfrm>
            <a:off x="816602" y="1404853"/>
            <a:ext cx="815782" cy="608979"/>
          </a:xfrm>
          <a:custGeom>
            <a:avLst/>
            <a:gdLst>
              <a:gd name="connsiteX0" fmla="*/ 2 w 2834191"/>
              <a:gd name="connsiteY0" fmla="*/ 2115715 h 2115715"/>
              <a:gd name="connsiteX1" fmla="*/ 1128419 w 2834191"/>
              <a:gd name="connsiteY1" fmla="*/ 0 h 2115715"/>
              <a:gd name="connsiteX2" fmla="*/ 2467711 w 2834191"/>
              <a:gd name="connsiteY2" fmla="*/ 91218 h 2115715"/>
              <a:gd name="connsiteX3" fmla="*/ 2834192 w 2834191"/>
              <a:gd name="connsiteY3" fmla="*/ 216776 h 2115715"/>
              <a:gd name="connsiteX4" fmla="*/ 1927916 w 2834191"/>
              <a:gd name="connsiteY4" fmla="*/ 1923085 h 2115715"/>
              <a:gd name="connsiteX5" fmla="*/ 2 w 2834191"/>
              <a:gd name="connsiteY5" fmla="*/ 2115715 h 211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34191" h="2115715">
                <a:moveTo>
                  <a:pt x="2" y="2115715"/>
                </a:moveTo>
                <a:cubicBezTo>
                  <a:pt x="2" y="2115715"/>
                  <a:pt x="-8583" y="304238"/>
                  <a:pt x="1128419" y="0"/>
                </a:cubicBezTo>
                <a:lnTo>
                  <a:pt x="2467711" y="91218"/>
                </a:lnTo>
                <a:lnTo>
                  <a:pt x="2834192" y="216776"/>
                </a:lnTo>
                <a:cubicBezTo>
                  <a:pt x="2834192" y="216776"/>
                  <a:pt x="2005183" y="1170807"/>
                  <a:pt x="1927916" y="1923085"/>
                </a:cubicBezTo>
                <a:cubicBezTo>
                  <a:pt x="1927916" y="1922548"/>
                  <a:pt x="675013" y="1729918"/>
                  <a:pt x="2" y="2115715"/>
                </a:cubicBezTo>
                <a:close/>
              </a:path>
            </a:pathLst>
          </a:custGeom>
          <a:solidFill>
            <a:schemeClr val="accent6"/>
          </a:solidFill>
          <a:ln w="5362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4" name="任意多边形: 形状 93"/>
          <p:cNvSpPr/>
          <p:nvPr>
            <p:custDataLst>
              <p:tags r:id="rId50"/>
            </p:custDataLst>
          </p:nvPr>
        </p:nvSpPr>
        <p:spPr>
          <a:xfrm>
            <a:off x="1141247" y="1389063"/>
            <a:ext cx="798484" cy="204214"/>
          </a:xfrm>
          <a:custGeom>
            <a:avLst/>
            <a:gdLst>
              <a:gd name="connsiteX0" fmla="*/ 419065 w 2774093"/>
              <a:gd name="connsiteY0" fmla="*/ 683187 h 709479"/>
              <a:gd name="connsiteX1" fmla="*/ 2774093 w 2774093"/>
              <a:gd name="connsiteY1" fmla="*/ 709479 h 709479"/>
              <a:gd name="connsiteX2" fmla="*/ 1858160 w 2774093"/>
              <a:gd name="connsiteY2" fmla="*/ 29102 h 709479"/>
              <a:gd name="connsiteX3" fmla="*/ 0 w 2774093"/>
              <a:gd name="connsiteY3" fmla="*/ 55394 h 709479"/>
              <a:gd name="connsiteX4" fmla="*/ 418529 w 2774093"/>
              <a:gd name="connsiteY4" fmla="*/ 683724 h 709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4093" h="709479">
                <a:moveTo>
                  <a:pt x="419065" y="683187"/>
                </a:moveTo>
                <a:cubicBezTo>
                  <a:pt x="419065" y="683187"/>
                  <a:pt x="2198348" y="316706"/>
                  <a:pt x="2774093" y="709479"/>
                </a:cubicBezTo>
                <a:cubicBezTo>
                  <a:pt x="2774093" y="709479"/>
                  <a:pt x="2538537" y="107442"/>
                  <a:pt x="1858160" y="29102"/>
                </a:cubicBezTo>
                <a:cubicBezTo>
                  <a:pt x="1177782" y="-49238"/>
                  <a:pt x="0" y="55394"/>
                  <a:pt x="0" y="55394"/>
                </a:cubicBezTo>
                <a:cubicBezTo>
                  <a:pt x="0" y="55394"/>
                  <a:pt x="628329" y="238366"/>
                  <a:pt x="418529" y="683724"/>
                </a:cubicBezTo>
                <a:close/>
              </a:path>
            </a:pathLst>
          </a:custGeom>
          <a:solidFill>
            <a:srgbClr val="FFFFFF"/>
          </a:solidFill>
          <a:ln w="5362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6" name="任意多边形: 形状 95"/>
          <p:cNvSpPr/>
          <p:nvPr>
            <p:custDataLst>
              <p:tags r:id="rId51"/>
            </p:custDataLst>
          </p:nvPr>
        </p:nvSpPr>
        <p:spPr>
          <a:xfrm>
            <a:off x="2829917" y="5467356"/>
            <a:ext cx="858206" cy="349171"/>
          </a:xfrm>
          <a:custGeom>
            <a:avLst/>
            <a:gdLst>
              <a:gd name="connsiteX0" fmla="*/ 3169574 w 3169574"/>
              <a:gd name="connsiteY0" fmla="*/ 668027 h 1289580"/>
              <a:gd name="connsiteX1" fmla="*/ 2707396 w 3169574"/>
              <a:gd name="connsiteY1" fmla="*/ 935139 h 1289580"/>
              <a:gd name="connsiteX2" fmla="*/ 1734517 w 3169574"/>
              <a:gd name="connsiteY2" fmla="*/ 1257635 h 1289580"/>
              <a:gd name="connsiteX3" fmla="*/ 850350 w 3169574"/>
              <a:gd name="connsiteY3" fmla="*/ 1232149 h 1289580"/>
              <a:gd name="connsiteX4" fmla="*/ 0 w 3169574"/>
              <a:gd name="connsiteY4" fmla="*/ 772421 h 1289580"/>
              <a:gd name="connsiteX5" fmla="*/ 1128245 w 3169574"/>
              <a:gd name="connsiteY5" fmla="*/ 0 h 1289580"/>
              <a:gd name="connsiteX6" fmla="*/ 3169574 w 3169574"/>
              <a:gd name="connsiteY6" fmla="*/ 668027 h 128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69574" h="1289580">
                <a:moveTo>
                  <a:pt x="3169574" y="668027"/>
                </a:moveTo>
                <a:cubicBezTo>
                  <a:pt x="3169574" y="668027"/>
                  <a:pt x="2986271" y="796437"/>
                  <a:pt x="2707396" y="935139"/>
                </a:cubicBezTo>
                <a:cubicBezTo>
                  <a:pt x="2444694" y="1066000"/>
                  <a:pt x="2096222" y="1206173"/>
                  <a:pt x="1734517" y="1257635"/>
                </a:cubicBezTo>
                <a:cubicBezTo>
                  <a:pt x="1388496" y="1307627"/>
                  <a:pt x="1106680" y="1298805"/>
                  <a:pt x="850350" y="1232149"/>
                </a:cubicBezTo>
                <a:cubicBezTo>
                  <a:pt x="554810" y="1155691"/>
                  <a:pt x="291618" y="1001305"/>
                  <a:pt x="0" y="772421"/>
                </a:cubicBezTo>
                <a:cubicBezTo>
                  <a:pt x="0" y="772421"/>
                  <a:pt x="1069921" y="99493"/>
                  <a:pt x="1128245" y="0"/>
                </a:cubicBezTo>
                <a:cubicBezTo>
                  <a:pt x="1128245" y="0"/>
                  <a:pt x="1946737" y="868484"/>
                  <a:pt x="3169574" y="668027"/>
                </a:cubicBezTo>
                <a:close/>
              </a:path>
            </a:pathLst>
          </a:custGeom>
          <a:solidFill>
            <a:srgbClr val="FFFFFF"/>
          </a:solidFill>
          <a:ln w="4894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7" name="任意多边形: 形状 96"/>
          <p:cNvSpPr/>
          <p:nvPr>
            <p:custDataLst>
              <p:tags r:id="rId52"/>
            </p:custDataLst>
          </p:nvPr>
        </p:nvSpPr>
        <p:spPr>
          <a:xfrm>
            <a:off x="3060161" y="5688841"/>
            <a:ext cx="503086" cy="127686"/>
          </a:xfrm>
          <a:custGeom>
            <a:avLst/>
            <a:gdLst>
              <a:gd name="connsiteX0" fmla="*/ 1858026 w 1858026"/>
              <a:gd name="connsiteY0" fmla="*/ 114197 h 471578"/>
              <a:gd name="connsiteX1" fmla="*/ 1857046 w 1858026"/>
              <a:gd name="connsiteY1" fmla="*/ 117137 h 471578"/>
              <a:gd name="connsiteX2" fmla="*/ 884168 w 1858026"/>
              <a:gd name="connsiteY2" fmla="*/ 439633 h 471578"/>
              <a:gd name="connsiteX3" fmla="*/ 0 w 1858026"/>
              <a:gd name="connsiteY3" fmla="*/ 414147 h 471578"/>
              <a:gd name="connsiteX4" fmla="*/ 0 w 1858026"/>
              <a:gd name="connsiteY4" fmla="*/ 408266 h 471578"/>
              <a:gd name="connsiteX5" fmla="*/ 740564 w 1858026"/>
              <a:gd name="connsiteY5" fmla="*/ 0 h 471578"/>
              <a:gd name="connsiteX6" fmla="*/ 1858026 w 1858026"/>
              <a:gd name="connsiteY6" fmla="*/ 114197 h 471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8026" h="471578">
                <a:moveTo>
                  <a:pt x="1858026" y="114197"/>
                </a:moveTo>
                <a:lnTo>
                  <a:pt x="1857046" y="117137"/>
                </a:lnTo>
                <a:cubicBezTo>
                  <a:pt x="1594344" y="247998"/>
                  <a:pt x="1245873" y="388171"/>
                  <a:pt x="884168" y="439633"/>
                </a:cubicBezTo>
                <a:cubicBezTo>
                  <a:pt x="538146" y="489625"/>
                  <a:pt x="256330" y="480803"/>
                  <a:pt x="0" y="414147"/>
                </a:cubicBezTo>
                <a:lnTo>
                  <a:pt x="0" y="408266"/>
                </a:lnTo>
                <a:cubicBezTo>
                  <a:pt x="0" y="408266"/>
                  <a:pt x="392092" y="507269"/>
                  <a:pt x="740564" y="0"/>
                </a:cubicBezTo>
                <a:cubicBezTo>
                  <a:pt x="740564" y="0"/>
                  <a:pt x="1393397" y="272504"/>
                  <a:pt x="1858026" y="114197"/>
                </a:cubicBezTo>
                <a:close/>
              </a:path>
            </a:pathLst>
          </a:custGeom>
          <a:solidFill>
            <a:schemeClr val="accent6"/>
          </a:solidFill>
          <a:ln w="4894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2" name="任意多边形: 形状 101"/>
          <p:cNvSpPr/>
          <p:nvPr userDrawn="1">
            <p:custDataLst>
              <p:tags r:id="rId53"/>
            </p:custDataLst>
          </p:nvPr>
        </p:nvSpPr>
        <p:spPr>
          <a:xfrm>
            <a:off x="4897563" y="1013349"/>
            <a:ext cx="898477" cy="880080"/>
          </a:xfrm>
          <a:custGeom>
            <a:avLst/>
            <a:gdLst>
              <a:gd name="connsiteX0" fmla="*/ 597744 w 2154462"/>
              <a:gd name="connsiteY0" fmla="*/ 0 h 2110346"/>
              <a:gd name="connsiteX1" fmla="*/ 24097 w 2154462"/>
              <a:gd name="connsiteY1" fmla="*/ 604496 h 2110346"/>
              <a:gd name="connsiteX2" fmla="*/ 552605 w 2154462"/>
              <a:gd name="connsiteY2" fmla="*/ 1606394 h 2110346"/>
              <a:gd name="connsiteX3" fmla="*/ 1580815 w 2154462"/>
              <a:gd name="connsiteY3" fmla="*/ 2081598 h 2110346"/>
              <a:gd name="connsiteX4" fmla="*/ 2154462 w 2154462"/>
              <a:gd name="connsiteY4" fmla="*/ 1476875 h 2110346"/>
              <a:gd name="connsiteX5" fmla="*/ 597744 w 2154462"/>
              <a:gd name="connsiteY5" fmla="*/ 0 h 2110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462" h="2110346">
                <a:moveTo>
                  <a:pt x="597744" y="0"/>
                </a:moveTo>
                <a:lnTo>
                  <a:pt x="24097" y="604496"/>
                </a:lnTo>
                <a:cubicBezTo>
                  <a:pt x="-72078" y="705661"/>
                  <a:pt x="122767" y="1198557"/>
                  <a:pt x="552605" y="1606394"/>
                </a:cubicBezTo>
                <a:cubicBezTo>
                  <a:pt x="982444" y="2014230"/>
                  <a:pt x="1484867" y="2182990"/>
                  <a:pt x="1580815" y="2081598"/>
                </a:cubicBezTo>
                <a:lnTo>
                  <a:pt x="2154462" y="1476875"/>
                </a:lnTo>
                <a:lnTo>
                  <a:pt x="597744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226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3" name="任意多边形: 形状 102"/>
          <p:cNvSpPr/>
          <p:nvPr userDrawn="1">
            <p:custDataLst>
              <p:tags r:id="rId54"/>
            </p:custDataLst>
          </p:nvPr>
        </p:nvSpPr>
        <p:spPr>
          <a:xfrm>
            <a:off x="5022354" y="1040024"/>
            <a:ext cx="748428" cy="720618"/>
          </a:xfrm>
          <a:custGeom>
            <a:avLst/>
            <a:gdLst>
              <a:gd name="connsiteX0" fmla="*/ 490628 w 1794660"/>
              <a:gd name="connsiteY0" fmla="*/ 118177 h 1727973"/>
              <a:gd name="connsiteX1" fmla="*/ 237715 w 1794660"/>
              <a:gd name="connsiteY1" fmla="*/ 0 h 1727973"/>
              <a:gd name="connsiteX2" fmla="*/ 0 w 1794660"/>
              <a:gd name="connsiteY2" fmla="*/ 250645 h 1727973"/>
              <a:gd name="connsiteX3" fmla="*/ 531911 w 1794660"/>
              <a:gd name="connsiteY3" fmla="*/ 1249140 h 1727973"/>
              <a:gd name="connsiteX4" fmla="*/ 1556718 w 1794660"/>
              <a:gd name="connsiteY4" fmla="*/ 1727973 h 1727973"/>
              <a:gd name="connsiteX5" fmla="*/ 1794661 w 1794660"/>
              <a:gd name="connsiteY5" fmla="*/ 1477102 h 1727973"/>
              <a:gd name="connsiteX6" fmla="*/ 1663327 w 1794660"/>
              <a:gd name="connsiteY6" fmla="*/ 1230994 h 1727973"/>
              <a:gd name="connsiteX7" fmla="*/ 490628 w 1794660"/>
              <a:gd name="connsiteY7" fmla="*/ 118177 h 1727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94660" h="1727973">
                <a:moveTo>
                  <a:pt x="490628" y="118177"/>
                </a:moveTo>
                <a:lnTo>
                  <a:pt x="237715" y="0"/>
                </a:lnTo>
                <a:lnTo>
                  <a:pt x="0" y="250645"/>
                </a:lnTo>
                <a:lnTo>
                  <a:pt x="531911" y="1249140"/>
                </a:lnTo>
                <a:lnTo>
                  <a:pt x="1556718" y="1727973"/>
                </a:lnTo>
                <a:lnTo>
                  <a:pt x="1794661" y="1477102"/>
                </a:lnTo>
                <a:lnTo>
                  <a:pt x="1663327" y="1230994"/>
                </a:lnTo>
                <a:lnTo>
                  <a:pt x="490628" y="118177"/>
                </a:lnTo>
                <a:close/>
              </a:path>
            </a:pathLst>
          </a:custGeom>
          <a:solidFill>
            <a:schemeClr val="accent4">
              <a:lumMod val="50000"/>
              <a:alpha val="50000"/>
            </a:schemeClr>
          </a:solidFill>
          <a:ln w="226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4" name="任意多边形: 形状 103"/>
          <p:cNvSpPr/>
          <p:nvPr userDrawn="1">
            <p:custDataLst>
              <p:tags r:id="rId55"/>
            </p:custDataLst>
          </p:nvPr>
        </p:nvSpPr>
        <p:spPr>
          <a:xfrm>
            <a:off x="4987812" y="867028"/>
            <a:ext cx="962589" cy="913306"/>
          </a:xfrm>
          <a:custGeom>
            <a:avLst/>
            <a:gdLst>
              <a:gd name="connsiteX0" fmla="*/ 1519519 w 2308198"/>
              <a:gd name="connsiteY0" fmla="*/ 709971 h 2190021"/>
              <a:gd name="connsiteX1" fmla="*/ 0 w 2308198"/>
              <a:gd name="connsiteY1" fmla="*/ 0 h 2190021"/>
              <a:gd name="connsiteX2" fmla="*/ 788680 w 2308198"/>
              <a:gd name="connsiteY2" fmla="*/ 1480278 h 2190021"/>
              <a:gd name="connsiteX3" fmla="*/ 2308199 w 2308198"/>
              <a:gd name="connsiteY3" fmla="*/ 2190021 h 2190021"/>
              <a:gd name="connsiteX4" fmla="*/ 1519519 w 2308198"/>
              <a:gd name="connsiteY4" fmla="*/ 709971 h 2190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8198" h="2190021">
                <a:moveTo>
                  <a:pt x="1519519" y="709971"/>
                </a:moveTo>
                <a:lnTo>
                  <a:pt x="0" y="0"/>
                </a:lnTo>
                <a:lnTo>
                  <a:pt x="788680" y="1480278"/>
                </a:lnTo>
                <a:lnTo>
                  <a:pt x="2308199" y="2190021"/>
                </a:lnTo>
                <a:lnTo>
                  <a:pt x="1519519" y="709971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226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5" name="任意多边形: 形状 104"/>
          <p:cNvSpPr/>
          <p:nvPr userDrawn="1">
            <p:custDataLst>
              <p:tags r:id="rId56"/>
            </p:custDataLst>
          </p:nvPr>
        </p:nvSpPr>
        <p:spPr>
          <a:xfrm>
            <a:off x="4972693" y="864647"/>
            <a:ext cx="980089" cy="931752"/>
          </a:xfrm>
          <a:custGeom>
            <a:avLst/>
            <a:gdLst>
              <a:gd name="connsiteX0" fmla="*/ 2308199 w 2350161"/>
              <a:gd name="connsiteY0" fmla="*/ 2234253 h 2234252"/>
              <a:gd name="connsiteX1" fmla="*/ 2350162 w 2350161"/>
              <a:gd name="connsiteY1" fmla="*/ 2190021 h 2234252"/>
              <a:gd name="connsiteX2" fmla="*/ 830643 w 2350161"/>
              <a:gd name="connsiteY2" fmla="*/ 1480278 h 2234252"/>
              <a:gd name="connsiteX3" fmla="*/ 41963 w 2350161"/>
              <a:gd name="connsiteY3" fmla="*/ 0 h 2234252"/>
              <a:gd name="connsiteX4" fmla="*/ 0 w 2350161"/>
              <a:gd name="connsiteY4" fmla="*/ 44231 h 2234252"/>
              <a:gd name="connsiteX5" fmla="*/ 774617 w 2350161"/>
              <a:gd name="connsiteY5" fmla="*/ 1539253 h 2234252"/>
              <a:gd name="connsiteX6" fmla="*/ 2308199 w 2350161"/>
              <a:gd name="connsiteY6" fmla="*/ 2234253 h 22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50161" h="2234252">
                <a:moveTo>
                  <a:pt x="2308199" y="2234253"/>
                </a:moveTo>
                <a:lnTo>
                  <a:pt x="2350162" y="2190021"/>
                </a:lnTo>
                <a:lnTo>
                  <a:pt x="830643" y="1480278"/>
                </a:lnTo>
                <a:lnTo>
                  <a:pt x="41963" y="0"/>
                </a:lnTo>
                <a:lnTo>
                  <a:pt x="0" y="44231"/>
                </a:lnTo>
                <a:lnTo>
                  <a:pt x="774617" y="1539253"/>
                </a:lnTo>
                <a:lnTo>
                  <a:pt x="2308199" y="2234253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226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6" name="任意多边形: 形状 105"/>
          <p:cNvSpPr/>
          <p:nvPr userDrawn="1">
            <p:custDataLst>
              <p:tags r:id="rId57"/>
            </p:custDataLst>
          </p:nvPr>
        </p:nvSpPr>
        <p:spPr>
          <a:xfrm>
            <a:off x="5274258" y="1834508"/>
            <a:ext cx="122847" cy="125728"/>
          </a:xfrm>
          <a:custGeom>
            <a:avLst/>
            <a:gdLst>
              <a:gd name="connsiteX0" fmla="*/ 233179 w 294575"/>
              <a:gd name="connsiteY0" fmla="*/ 2071 h 301484"/>
              <a:gd name="connsiteX1" fmla="*/ 273327 w 294575"/>
              <a:gd name="connsiteY1" fmla="*/ 19537 h 301484"/>
              <a:gd name="connsiteX2" fmla="*/ 292835 w 294575"/>
              <a:gd name="connsiteY2" fmla="*/ 58778 h 301484"/>
              <a:gd name="connsiteX3" fmla="*/ 292640 w 294575"/>
              <a:gd name="connsiteY3" fmla="*/ 58771 h 301484"/>
              <a:gd name="connsiteX4" fmla="*/ 208664 w 294575"/>
              <a:gd name="connsiteY4" fmla="*/ 147263 h 301484"/>
              <a:gd name="connsiteX5" fmla="*/ 208682 w 294575"/>
              <a:gd name="connsiteY5" fmla="*/ 147467 h 301484"/>
              <a:gd name="connsiteX6" fmla="*/ 208417 w 294575"/>
              <a:gd name="connsiteY6" fmla="*/ 147458 h 301484"/>
              <a:gd name="connsiteX7" fmla="*/ 117043 w 294575"/>
              <a:gd name="connsiteY7" fmla="*/ 301030 h 301484"/>
              <a:gd name="connsiteX8" fmla="*/ 117043 w 294575"/>
              <a:gd name="connsiteY8" fmla="*/ 301484 h 301484"/>
              <a:gd name="connsiteX9" fmla="*/ 105702 w 294575"/>
              <a:gd name="connsiteY9" fmla="*/ 298308 h 301484"/>
              <a:gd name="connsiteX10" fmla="*/ 98443 w 294575"/>
              <a:gd name="connsiteY10" fmla="*/ 295360 h 301484"/>
              <a:gd name="connsiteX11" fmla="*/ 81658 w 294575"/>
              <a:gd name="connsiteY11" fmla="*/ 286513 h 301484"/>
              <a:gd name="connsiteX12" fmla="*/ 75080 w 294575"/>
              <a:gd name="connsiteY12" fmla="*/ 282430 h 301484"/>
              <a:gd name="connsiteX13" fmla="*/ 59202 w 294575"/>
              <a:gd name="connsiteY13" fmla="*/ 270635 h 301484"/>
              <a:gd name="connsiteX14" fmla="*/ 58976 w 294575"/>
              <a:gd name="connsiteY14" fmla="*/ 270635 h 301484"/>
              <a:gd name="connsiteX15" fmla="*/ 59072 w 294575"/>
              <a:gd name="connsiteY15" fmla="*/ 270525 h 301484"/>
              <a:gd name="connsiteX16" fmla="*/ 53304 w 294575"/>
              <a:gd name="connsiteY16" fmla="*/ 265645 h 301484"/>
              <a:gd name="connsiteX17" fmla="*/ 46046 w 294575"/>
              <a:gd name="connsiteY17" fmla="*/ 258840 h 301484"/>
              <a:gd name="connsiteX18" fmla="*/ 39130 w 294575"/>
              <a:gd name="connsiteY18" fmla="*/ 251924 h 301484"/>
              <a:gd name="connsiteX19" fmla="*/ 39015 w 294575"/>
              <a:gd name="connsiteY19" fmla="*/ 252036 h 301484"/>
              <a:gd name="connsiteX20" fmla="*/ 33798 w 294575"/>
              <a:gd name="connsiteY20" fmla="*/ 246365 h 301484"/>
              <a:gd name="connsiteX21" fmla="*/ 33907 w 294575"/>
              <a:gd name="connsiteY21" fmla="*/ 246258 h 301484"/>
              <a:gd name="connsiteX22" fmla="*/ 33797 w 294575"/>
              <a:gd name="connsiteY22" fmla="*/ 246138 h 301484"/>
              <a:gd name="connsiteX23" fmla="*/ 21543 w 294575"/>
              <a:gd name="connsiteY23" fmla="*/ 231209 h 301484"/>
              <a:gd name="connsiteX24" fmla="*/ 21322 w 294575"/>
              <a:gd name="connsiteY24" fmla="*/ 231394 h 301484"/>
              <a:gd name="connsiteX25" fmla="*/ 17012 w 294575"/>
              <a:gd name="connsiteY25" fmla="*/ 225043 h 301484"/>
              <a:gd name="connsiteX26" fmla="*/ 17208 w 294575"/>
              <a:gd name="connsiteY26" fmla="*/ 224879 h 301484"/>
              <a:gd name="connsiteX27" fmla="*/ 17012 w 294575"/>
              <a:gd name="connsiteY27" fmla="*/ 224589 h 301484"/>
              <a:gd name="connsiteX28" fmla="*/ 7352 w 294575"/>
              <a:gd name="connsiteY28" fmla="*/ 208416 h 301484"/>
              <a:gd name="connsiteX29" fmla="*/ 7258 w 294575"/>
              <a:gd name="connsiteY29" fmla="*/ 208484 h 301484"/>
              <a:gd name="connsiteX30" fmla="*/ 3856 w 294575"/>
              <a:gd name="connsiteY30" fmla="*/ 201453 h 301484"/>
              <a:gd name="connsiteX31" fmla="*/ 3937 w 294575"/>
              <a:gd name="connsiteY31" fmla="*/ 201395 h 301484"/>
              <a:gd name="connsiteX32" fmla="*/ 3856 w 294575"/>
              <a:gd name="connsiteY32" fmla="*/ 201226 h 301484"/>
              <a:gd name="connsiteX33" fmla="*/ 0 w 294575"/>
              <a:gd name="connsiteY33" fmla="*/ 190112 h 301484"/>
              <a:gd name="connsiteX34" fmla="*/ 149026 w 294575"/>
              <a:gd name="connsiteY34" fmla="*/ 90534 h 301484"/>
              <a:gd name="connsiteX35" fmla="*/ 149170 w 294575"/>
              <a:gd name="connsiteY35" fmla="*/ 90670 h 301484"/>
              <a:gd name="connsiteX36" fmla="*/ 233101 w 294575"/>
              <a:gd name="connsiteY36" fmla="*/ 2225 h 301484"/>
              <a:gd name="connsiteX37" fmla="*/ 233201 w 294575"/>
              <a:gd name="connsiteY37" fmla="*/ 2320 h 30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94575" h="301484">
                <a:moveTo>
                  <a:pt x="233179" y="2071"/>
                </a:moveTo>
                <a:cubicBezTo>
                  <a:pt x="238850" y="-4053"/>
                  <a:pt x="256769" y="3886"/>
                  <a:pt x="273327" y="19537"/>
                </a:cubicBezTo>
                <a:cubicBezTo>
                  <a:pt x="289886" y="35188"/>
                  <a:pt x="298505" y="52654"/>
                  <a:pt x="292835" y="58778"/>
                </a:cubicBezTo>
                <a:lnTo>
                  <a:pt x="292640" y="58771"/>
                </a:lnTo>
                <a:lnTo>
                  <a:pt x="208664" y="147263"/>
                </a:lnTo>
                <a:lnTo>
                  <a:pt x="208682" y="147467"/>
                </a:lnTo>
                <a:lnTo>
                  <a:pt x="208417" y="147458"/>
                </a:lnTo>
                <a:lnTo>
                  <a:pt x="117043" y="301030"/>
                </a:lnTo>
                <a:lnTo>
                  <a:pt x="117043" y="301484"/>
                </a:lnTo>
                <a:cubicBezTo>
                  <a:pt x="113414" y="300803"/>
                  <a:pt x="109785" y="299896"/>
                  <a:pt x="105702" y="298308"/>
                </a:cubicBezTo>
                <a:cubicBezTo>
                  <a:pt x="103207" y="297401"/>
                  <a:pt x="100938" y="296494"/>
                  <a:pt x="98443" y="295360"/>
                </a:cubicBezTo>
                <a:cubicBezTo>
                  <a:pt x="92999" y="293091"/>
                  <a:pt x="87329" y="290142"/>
                  <a:pt x="81658" y="286513"/>
                </a:cubicBezTo>
                <a:cubicBezTo>
                  <a:pt x="79390" y="285379"/>
                  <a:pt x="77348" y="284018"/>
                  <a:pt x="75080" y="282430"/>
                </a:cubicBezTo>
                <a:cubicBezTo>
                  <a:pt x="69863" y="278801"/>
                  <a:pt x="64646" y="274945"/>
                  <a:pt x="59202" y="270635"/>
                </a:cubicBezTo>
                <a:lnTo>
                  <a:pt x="58976" y="270635"/>
                </a:lnTo>
                <a:lnTo>
                  <a:pt x="59072" y="270525"/>
                </a:lnTo>
                <a:lnTo>
                  <a:pt x="53304" y="265645"/>
                </a:lnTo>
                <a:cubicBezTo>
                  <a:pt x="50809" y="263604"/>
                  <a:pt x="48541" y="261335"/>
                  <a:pt x="46046" y="258840"/>
                </a:cubicBezTo>
                <a:lnTo>
                  <a:pt x="39130" y="251924"/>
                </a:lnTo>
                <a:lnTo>
                  <a:pt x="39015" y="252036"/>
                </a:lnTo>
                <a:cubicBezTo>
                  <a:pt x="37200" y="250221"/>
                  <a:pt x="35386" y="248179"/>
                  <a:pt x="33798" y="246365"/>
                </a:cubicBezTo>
                <a:lnTo>
                  <a:pt x="33907" y="246258"/>
                </a:lnTo>
                <a:lnTo>
                  <a:pt x="33797" y="246138"/>
                </a:lnTo>
                <a:lnTo>
                  <a:pt x="21543" y="231209"/>
                </a:lnTo>
                <a:lnTo>
                  <a:pt x="21322" y="231394"/>
                </a:lnTo>
                <a:cubicBezTo>
                  <a:pt x="19734" y="229352"/>
                  <a:pt x="18373" y="227311"/>
                  <a:pt x="17012" y="225043"/>
                </a:cubicBezTo>
                <a:lnTo>
                  <a:pt x="17208" y="224879"/>
                </a:lnTo>
                <a:lnTo>
                  <a:pt x="17012" y="224589"/>
                </a:lnTo>
                <a:lnTo>
                  <a:pt x="7352" y="208416"/>
                </a:lnTo>
                <a:lnTo>
                  <a:pt x="7258" y="208484"/>
                </a:lnTo>
                <a:cubicBezTo>
                  <a:pt x="5897" y="206216"/>
                  <a:pt x="4763" y="203721"/>
                  <a:pt x="3856" y="201453"/>
                </a:cubicBezTo>
                <a:lnTo>
                  <a:pt x="3937" y="201395"/>
                </a:lnTo>
                <a:lnTo>
                  <a:pt x="3856" y="201226"/>
                </a:lnTo>
                <a:cubicBezTo>
                  <a:pt x="2041" y="197370"/>
                  <a:pt x="907" y="193741"/>
                  <a:pt x="0" y="190112"/>
                </a:cubicBezTo>
                <a:lnTo>
                  <a:pt x="149026" y="90534"/>
                </a:lnTo>
                <a:lnTo>
                  <a:pt x="149170" y="90670"/>
                </a:lnTo>
                <a:lnTo>
                  <a:pt x="233101" y="2225"/>
                </a:lnTo>
                <a:lnTo>
                  <a:pt x="233201" y="2320"/>
                </a:lnTo>
                <a:close/>
              </a:path>
            </a:pathLst>
          </a:custGeom>
          <a:solidFill>
            <a:schemeClr val="accent6"/>
          </a:solidFill>
          <a:ln w="226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7" name="任意多边形: 形状 106"/>
          <p:cNvSpPr/>
          <p:nvPr userDrawn="1">
            <p:custDataLst>
              <p:tags r:id="rId58"/>
            </p:custDataLst>
          </p:nvPr>
        </p:nvSpPr>
        <p:spPr>
          <a:xfrm>
            <a:off x="5378557" y="1313008"/>
            <a:ext cx="229640" cy="539618"/>
          </a:xfrm>
          <a:custGeom>
            <a:avLst/>
            <a:gdLst>
              <a:gd name="connsiteX0" fmla="*/ 6217 w 550656"/>
              <a:gd name="connsiteY0" fmla="*/ 1288417 h 1293953"/>
              <a:gd name="connsiteX1" fmla="*/ 34571 w 550656"/>
              <a:gd name="connsiteY1" fmla="*/ 1287737 h 1293953"/>
              <a:gd name="connsiteX2" fmla="*/ 543799 w 550656"/>
              <a:gd name="connsiteY2" fmla="*/ 751063 h 1293953"/>
              <a:gd name="connsiteX3" fmla="*/ 548562 w 550656"/>
              <a:gd name="connsiteY3" fmla="*/ 723843 h 1293953"/>
              <a:gd name="connsiteX4" fmla="*/ 241437 w 550656"/>
              <a:gd name="connsiteY4" fmla="*/ 12058 h 1293953"/>
              <a:gd name="connsiteX5" fmla="*/ 215125 w 550656"/>
              <a:gd name="connsiteY5" fmla="*/ 1624 h 1293953"/>
              <a:gd name="connsiteX6" fmla="*/ 204691 w 550656"/>
              <a:gd name="connsiteY6" fmla="*/ 27936 h 1293953"/>
              <a:gd name="connsiteX7" fmla="*/ 507960 w 550656"/>
              <a:gd name="connsiteY7" fmla="*/ 730648 h 1293953"/>
              <a:gd name="connsiteX8" fmla="*/ 5537 w 550656"/>
              <a:gd name="connsiteY8" fmla="*/ 1260064 h 1293953"/>
              <a:gd name="connsiteX9" fmla="*/ 6217 w 550656"/>
              <a:gd name="connsiteY9" fmla="*/ 1288417 h 1293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0656" h="1293953">
                <a:moveTo>
                  <a:pt x="6217" y="1288417"/>
                </a:moveTo>
                <a:cubicBezTo>
                  <a:pt x="14156" y="1296130"/>
                  <a:pt x="26858" y="1295676"/>
                  <a:pt x="34571" y="1287737"/>
                </a:cubicBezTo>
                <a:lnTo>
                  <a:pt x="543799" y="751063"/>
                </a:lnTo>
                <a:cubicBezTo>
                  <a:pt x="550604" y="743804"/>
                  <a:pt x="552645" y="733143"/>
                  <a:pt x="548562" y="723843"/>
                </a:cubicBezTo>
                <a:lnTo>
                  <a:pt x="241437" y="12058"/>
                </a:lnTo>
                <a:cubicBezTo>
                  <a:pt x="237128" y="1851"/>
                  <a:pt x="225333" y="-2686"/>
                  <a:pt x="215125" y="1624"/>
                </a:cubicBezTo>
                <a:cubicBezTo>
                  <a:pt x="204918" y="5934"/>
                  <a:pt x="200382" y="17729"/>
                  <a:pt x="204691" y="27936"/>
                </a:cubicBezTo>
                <a:lnTo>
                  <a:pt x="507960" y="730648"/>
                </a:lnTo>
                <a:lnTo>
                  <a:pt x="5537" y="1260064"/>
                </a:lnTo>
                <a:cubicBezTo>
                  <a:pt x="-2176" y="1268003"/>
                  <a:pt x="-1722" y="1280705"/>
                  <a:pt x="6217" y="1288417"/>
                </a:cubicBezTo>
                <a:close/>
              </a:path>
            </a:pathLst>
          </a:custGeom>
          <a:solidFill>
            <a:schemeClr val="accent6"/>
          </a:solidFill>
          <a:ln w="226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8" name="任意多边形: 形状 107"/>
          <p:cNvSpPr/>
          <p:nvPr userDrawn="1">
            <p:custDataLst>
              <p:tags r:id="rId59"/>
            </p:custDataLst>
          </p:nvPr>
        </p:nvSpPr>
        <p:spPr>
          <a:xfrm>
            <a:off x="5424449" y="1275863"/>
            <a:ext cx="93982" cy="90969"/>
          </a:xfrm>
          <a:custGeom>
            <a:avLst/>
            <a:gdLst>
              <a:gd name="connsiteX0" fmla="*/ 214186 w 225361"/>
              <a:gd name="connsiteY0" fmla="*/ 205243 h 218135"/>
              <a:gd name="connsiteX1" fmla="*/ 63799 w 225361"/>
              <a:gd name="connsiteY1" fmla="*/ 160558 h 218135"/>
              <a:gd name="connsiteX2" fmla="*/ 11175 w 225361"/>
              <a:gd name="connsiteY2" fmla="*/ 12893 h 218135"/>
              <a:gd name="connsiteX3" fmla="*/ 161562 w 225361"/>
              <a:gd name="connsiteY3" fmla="*/ 57578 h 218135"/>
              <a:gd name="connsiteX4" fmla="*/ 214186 w 225361"/>
              <a:gd name="connsiteY4" fmla="*/ 205243 h 218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361" h="218135">
                <a:moveTo>
                  <a:pt x="214186" y="205243"/>
                </a:moveTo>
                <a:cubicBezTo>
                  <a:pt x="187193" y="233596"/>
                  <a:pt x="119826" y="213635"/>
                  <a:pt x="63799" y="160558"/>
                </a:cubicBezTo>
                <a:cubicBezTo>
                  <a:pt x="7773" y="107480"/>
                  <a:pt x="-15817" y="41246"/>
                  <a:pt x="11175" y="12893"/>
                </a:cubicBezTo>
                <a:cubicBezTo>
                  <a:pt x="38168" y="-15461"/>
                  <a:pt x="105535" y="4500"/>
                  <a:pt x="161562" y="57578"/>
                </a:cubicBezTo>
                <a:cubicBezTo>
                  <a:pt x="217588" y="110655"/>
                  <a:pt x="241178" y="176889"/>
                  <a:pt x="214186" y="205243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226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9" name="任意多边形: 形状 28"/>
          <p:cNvSpPr/>
          <p:nvPr userDrawn="1">
            <p:custDataLst>
              <p:tags r:id="rId60"/>
            </p:custDataLst>
          </p:nvPr>
        </p:nvSpPr>
        <p:spPr>
          <a:xfrm>
            <a:off x="454289" y="4907987"/>
            <a:ext cx="455669" cy="527624"/>
          </a:xfrm>
          <a:custGeom>
            <a:avLst/>
            <a:gdLst>
              <a:gd name="connsiteX0" fmla="*/ 320917 w 368721"/>
              <a:gd name="connsiteY0" fmla="*/ 2608 h 426946"/>
              <a:gd name="connsiteX1" fmla="*/ 368573 w 368721"/>
              <a:gd name="connsiteY1" fmla="*/ 70839 h 426946"/>
              <a:gd name="connsiteX2" fmla="*/ 358401 w 368721"/>
              <a:gd name="connsiteY2" fmla="*/ 115367 h 426946"/>
              <a:gd name="connsiteX3" fmla="*/ 356860 w 368721"/>
              <a:gd name="connsiteY3" fmla="*/ 119167 h 426946"/>
              <a:gd name="connsiteX4" fmla="*/ 358751 w 368721"/>
              <a:gd name="connsiteY4" fmla="*/ 157596 h 426946"/>
              <a:gd name="connsiteX5" fmla="*/ 300134 w 368721"/>
              <a:gd name="connsiteY5" fmla="*/ 297935 h 426946"/>
              <a:gd name="connsiteX6" fmla="*/ 236628 w 368721"/>
              <a:gd name="connsiteY6" fmla="*/ 365247 h 426946"/>
              <a:gd name="connsiteX7" fmla="*/ 227955 w 368721"/>
              <a:gd name="connsiteY7" fmla="*/ 351043 h 426946"/>
              <a:gd name="connsiteX8" fmla="*/ 229102 w 368721"/>
              <a:gd name="connsiteY8" fmla="*/ 342613 h 426946"/>
              <a:gd name="connsiteX9" fmla="*/ 204700 w 368721"/>
              <a:gd name="connsiteY9" fmla="*/ 373564 h 426946"/>
              <a:gd name="connsiteX10" fmla="*/ 152331 w 368721"/>
              <a:gd name="connsiteY10" fmla="*/ 420928 h 426946"/>
              <a:gd name="connsiteX11" fmla="*/ 141547 w 368721"/>
              <a:gd name="connsiteY11" fmla="*/ 382445 h 426946"/>
              <a:gd name="connsiteX12" fmla="*/ 153987 w 368721"/>
              <a:gd name="connsiteY12" fmla="*/ 364683 h 426946"/>
              <a:gd name="connsiteX13" fmla="*/ 156013 w 368721"/>
              <a:gd name="connsiteY13" fmla="*/ 361674 h 426946"/>
              <a:gd name="connsiteX14" fmla="*/ 138939 w 368721"/>
              <a:gd name="connsiteY14" fmla="*/ 377934 h 426946"/>
              <a:gd name="connsiteX15" fmla="*/ 80720 w 368721"/>
              <a:gd name="connsiteY15" fmla="*/ 416981 h 426946"/>
              <a:gd name="connsiteX16" fmla="*/ 72474 w 368721"/>
              <a:gd name="connsiteY16" fmla="*/ 372013 h 426946"/>
              <a:gd name="connsiteX17" fmla="*/ 112367 w 368721"/>
              <a:gd name="connsiteY17" fmla="*/ 336983 h 426946"/>
              <a:gd name="connsiteX18" fmla="*/ 135233 w 368721"/>
              <a:gd name="connsiteY18" fmla="*/ 311126 h 426946"/>
              <a:gd name="connsiteX19" fmla="*/ 117935 w 368721"/>
              <a:gd name="connsiteY19" fmla="*/ 327327 h 426946"/>
              <a:gd name="connsiteX20" fmla="*/ 60280 w 368721"/>
              <a:gd name="connsiteY20" fmla="*/ 365599 h 426946"/>
              <a:gd name="connsiteX21" fmla="*/ 52456 w 368721"/>
              <a:gd name="connsiteY21" fmla="*/ 321124 h 426946"/>
              <a:gd name="connsiteX22" fmla="*/ 92068 w 368721"/>
              <a:gd name="connsiteY22" fmla="*/ 286728 h 426946"/>
              <a:gd name="connsiteX23" fmla="*/ 135556 w 368721"/>
              <a:gd name="connsiteY23" fmla="*/ 232386 h 426946"/>
              <a:gd name="connsiteX24" fmla="*/ 152692 w 368721"/>
              <a:gd name="connsiteY24" fmla="*/ 199770 h 426946"/>
              <a:gd name="connsiteX25" fmla="*/ 154686 w 368721"/>
              <a:gd name="connsiteY25" fmla="*/ 195552 h 426946"/>
              <a:gd name="connsiteX26" fmla="*/ 150569 w 368721"/>
              <a:gd name="connsiteY26" fmla="*/ 199612 h 426946"/>
              <a:gd name="connsiteX27" fmla="*/ 83328 w 368721"/>
              <a:gd name="connsiteY27" fmla="*/ 248739 h 426946"/>
              <a:gd name="connsiteX28" fmla="*/ 23276 w 368721"/>
              <a:gd name="connsiteY28" fmla="*/ 275311 h 426946"/>
              <a:gd name="connsiteX29" fmla="*/ 22995 w 368721"/>
              <a:gd name="connsiteY29" fmla="*/ 231752 h 426946"/>
              <a:gd name="connsiteX30" fmla="*/ 65566 w 368721"/>
              <a:gd name="connsiteY30" fmla="*/ 205885 h 426946"/>
              <a:gd name="connsiteX31" fmla="*/ 115116 w 368721"/>
              <a:gd name="connsiteY31" fmla="*/ 161692 h 426946"/>
              <a:gd name="connsiteX32" fmla="*/ 163890 w 368721"/>
              <a:gd name="connsiteY32" fmla="*/ 97553 h 426946"/>
              <a:gd name="connsiteX33" fmla="*/ 164704 w 368721"/>
              <a:gd name="connsiteY33" fmla="*/ 97684 h 426946"/>
              <a:gd name="connsiteX34" fmla="*/ 184744 w 368721"/>
              <a:gd name="connsiteY34" fmla="*/ 70769 h 426946"/>
              <a:gd name="connsiteX35" fmla="*/ 269826 w 368721"/>
              <a:gd name="connsiteY35" fmla="*/ 3740 h 426946"/>
              <a:gd name="connsiteX36" fmla="*/ 320917 w 368721"/>
              <a:gd name="connsiteY36" fmla="*/ 2608 h 426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68721" h="426946">
                <a:moveTo>
                  <a:pt x="320917" y="2608"/>
                </a:moveTo>
                <a:cubicBezTo>
                  <a:pt x="360947" y="13180"/>
                  <a:pt x="370053" y="53131"/>
                  <a:pt x="368573" y="70839"/>
                </a:cubicBezTo>
                <a:cubicBezTo>
                  <a:pt x="367410" y="83879"/>
                  <a:pt x="363767" y="99121"/>
                  <a:pt x="358401" y="115367"/>
                </a:cubicBezTo>
                <a:lnTo>
                  <a:pt x="356860" y="119167"/>
                </a:lnTo>
                <a:lnTo>
                  <a:pt x="358751" y="157596"/>
                </a:lnTo>
                <a:cubicBezTo>
                  <a:pt x="354397" y="203643"/>
                  <a:pt x="331111" y="245020"/>
                  <a:pt x="300134" y="297935"/>
                </a:cubicBezTo>
                <a:cubicBezTo>
                  <a:pt x="275183" y="340648"/>
                  <a:pt x="260240" y="381881"/>
                  <a:pt x="236628" y="365247"/>
                </a:cubicBezTo>
                <a:cubicBezTo>
                  <a:pt x="231395" y="361547"/>
                  <a:pt x="228725" y="356776"/>
                  <a:pt x="227955" y="351043"/>
                </a:cubicBezTo>
                <a:lnTo>
                  <a:pt x="229102" y="342613"/>
                </a:lnTo>
                <a:lnTo>
                  <a:pt x="204700" y="373564"/>
                </a:lnTo>
                <a:cubicBezTo>
                  <a:pt x="189546" y="391043"/>
                  <a:pt x="165018" y="412400"/>
                  <a:pt x="152331" y="420928"/>
                </a:cubicBezTo>
                <a:cubicBezTo>
                  <a:pt x="122657" y="440945"/>
                  <a:pt x="116314" y="406620"/>
                  <a:pt x="141547" y="382445"/>
                </a:cubicBezTo>
                <a:cubicBezTo>
                  <a:pt x="144966" y="379167"/>
                  <a:pt x="148983" y="372718"/>
                  <a:pt x="153987" y="364683"/>
                </a:cubicBezTo>
                <a:lnTo>
                  <a:pt x="156013" y="361674"/>
                </a:lnTo>
                <a:lnTo>
                  <a:pt x="138939" y="377934"/>
                </a:lnTo>
                <a:cubicBezTo>
                  <a:pt x="121459" y="393017"/>
                  <a:pt x="94394" y="410426"/>
                  <a:pt x="80720" y="416981"/>
                </a:cubicBezTo>
                <a:cubicBezTo>
                  <a:pt x="48580" y="432417"/>
                  <a:pt x="44210" y="392171"/>
                  <a:pt x="72474" y="372013"/>
                </a:cubicBezTo>
                <a:cubicBezTo>
                  <a:pt x="80227" y="366515"/>
                  <a:pt x="95240" y="353829"/>
                  <a:pt x="112367" y="336983"/>
                </a:cubicBezTo>
                <a:lnTo>
                  <a:pt x="135233" y="311126"/>
                </a:lnTo>
                <a:lnTo>
                  <a:pt x="117935" y="327327"/>
                </a:lnTo>
                <a:cubicBezTo>
                  <a:pt x="100807" y="342199"/>
                  <a:pt x="73883" y="359185"/>
                  <a:pt x="60280" y="365599"/>
                </a:cubicBezTo>
                <a:cubicBezTo>
                  <a:pt x="28421" y="380612"/>
                  <a:pt x="24545" y="340859"/>
                  <a:pt x="52456" y="321124"/>
                </a:cubicBezTo>
                <a:cubicBezTo>
                  <a:pt x="60139" y="315767"/>
                  <a:pt x="75011" y="303292"/>
                  <a:pt x="92068" y="286728"/>
                </a:cubicBezTo>
                <a:cubicBezTo>
                  <a:pt x="108490" y="270870"/>
                  <a:pt x="126322" y="248033"/>
                  <a:pt x="135556" y="232386"/>
                </a:cubicBezTo>
                <a:cubicBezTo>
                  <a:pt x="138939" y="226818"/>
                  <a:pt x="145547" y="214166"/>
                  <a:pt x="152692" y="199770"/>
                </a:cubicBezTo>
                <a:lnTo>
                  <a:pt x="154686" y="195552"/>
                </a:lnTo>
                <a:lnTo>
                  <a:pt x="150569" y="199612"/>
                </a:lnTo>
                <a:cubicBezTo>
                  <a:pt x="126816" y="220404"/>
                  <a:pt x="100596" y="238237"/>
                  <a:pt x="83328" y="248739"/>
                </a:cubicBezTo>
                <a:cubicBezTo>
                  <a:pt x="64791" y="259946"/>
                  <a:pt x="36950" y="271505"/>
                  <a:pt x="23276" y="275311"/>
                </a:cubicBezTo>
                <a:cubicBezTo>
                  <a:pt x="-9005" y="284121"/>
                  <a:pt x="-6397" y="245779"/>
                  <a:pt x="22995" y="231752"/>
                </a:cubicBezTo>
                <a:cubicBezTo>
                  <a:pt x="31030" y="228017"/>
                  <a:pt x="46818" y="218642"/>
                  <a:pt x="65566" y="205885"/>
                </a:cubicBezTo>
                <a:cubicBezTo>
                  <a:pt x="83469" y="193550"/>
                  <a:pt x="103909" y="174943"/>
                  <a:pt x="115116" y="161692"/>
                </a:cubicBezTo>
                <a:cubicBezTo>
                  <a:pt x="123010" y="152247"/>
                  <a:pt x="149653" y="119402"/>
                  <a:pt x="163890" y="97553"/>
                </a:cubicBezTo>
                <a:lnTo>
                  <a:pt x="164704" y="97684"/>
                </a:lnTo>
                <a:lnTo>
                  <a:pt x="184744" y="70769"/>
                </a:lnTo>
                <a:cubicBezTo>
                  <a:pt x="208717" y="41571"/>
                  <a:pt x="240117" y="10647"/>
                  <a:pt x="269826" y="3740"/>
                </a:cubicBezTo>
                <a:cubicBezTo>
                  <a:pt x="290795" y="-1176"/>
                  <a:pt x="307574" y="-916"/>
                  <a:pt x="320917" y="2608"/>
                </a:cubicBezTo>
                <a:close/>
              </a:path>
            </a:pathLst>
          </a:custGeom>
          <a:solidFill>
            <a:srgbClr val="FECFC2"/>
          </a:solidFill>
          <a:ln w="70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5" name="任意多边形: 形状 64"/>
          <p:cNvSpPr/>
          <p:nvPr userDrawn="1">
            <p:custDataLst>
              <p:tags r:id="rId61"/>
            </p:custDataLst>
          </p:nvPr>
        </p:nvSpPr>
        <p:spPr>
          <a:xfrm>
            <a:off x="2115463" y="3032650"/>
            <a:ext cx="421365" cy="1122417"/>
          </a:xfrm>
          <a:custGeom>
            <a:avLst/>
            <a:gdLst>
              <a:gd name="connsiteX0" fmla="*/ 324222 w 340963"/>
              <a:gd name="connsiteY0" fmla="*/ 0 h 908244"/>
              <a:gd name="connsiteX1" fmla="*/ 0 w 340963"/>
              <a:gd name="connsiteY1" fmla="*/ 908245 h 908244"/>
              <a:gd name="connsiteX2" fmla="*/ 18537 w 340963"/>
              <a:gd name="connsiteY2" fmla="*/ 543636 h 908244"/>
              <a:gd name="connsiteX3" fmla="*/ 324222 w 340963"/>
              <a:gd name="connsiteY3" fmla="*/ 0 h 908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963" h="908244">
                <a:moveTo>
                  <a:pt x="324222" y="0"/>
                </a:moveTo>
                <a:cubicBezTo>
                  <a:pt x="324222" y="0"/>
                  <a:pt x="452290" y="631951"/>
                  <a:pt x="0" y="908245"/>
                </a:cubicBezTo>
                <a:lnTo>
                  <a:pt x="18537" y="543636"/>
                </a:lnTo>
                <a:lnTo>
                  <a:pt x="324222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70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7" name="任意多边形: 形状 66"/>
          <p:cNvSpPr/>
          <p:nvPr userDrawn="1">
            <p:custDataLst>
              <p:tags r:id="rId62"/>
            </p:custDataLst>
          </p:nvPr>
        </p:nvSpPr>
        <p:spPr>
          <a:xfrm>
            <a:off x="638098" y="2708068"/>
            <a:ext cx="1919571" cy="2449561"/>
          </a:xfrm>
          <a:custGeom>
            <a:avLst/>
            <a:gdLst>
              <a:gd name="connsiteX0" fmla="*/ 0 w 1553290"/>
              <a:gd name="connsiteY0" fmla="*/ 1768728 h 1982150"/>
              <a:gd name="connsiteX1" fmla="*/ 286725 w 1553290"/>
              <a:gd name="connsiteY1" fmla="*/ 1982151 h 1982150"/>
              <a:gd name="connsiteX2" fmla="*/ 871875 w 1553290"/>
              <a:gd name="connsiteY2" fmla="*/ 1152918 h 1982150"/>
              <a:gd name="connsiteX3" fmla="*/ 1497272 w 1553290"/>
              <a:gd name="connsiteY3" fmla="*/ 472898 h 1982150"/>
              <a:gd name="connsiteX4" fmla="*/ 1450048 w 1553290"/>
              <a:gd name="connsiteY4" fmla="*/ 3763 h 1982150"/>
              <a:gd name="connsiteX5" fmla="*/ 545962 w 1553290"/>
              <a:gd name="connsiteY5" fmla="*/ 760116 h 1982150"/>
              <a:gd name="connsiteX6" fmla="*/ 0 w 1553290"/>
              <a:gd name="connsiteY6" fmla="*/ 1768728 h 198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3290" h="1982150">
                <a:moveTo>
                  <a:pt x="0" y="1768728"/>
                </a:moveTo>
                <a:lnTo>
                  <a:pt x="286725" y="1982151"/>
                </a:lnTo>
                <a:cubicBezTo>
                  <a:pt x="286725" y="1982151"/>
                  <a:pt x="699403" y="1347451"/>
                  <a:pt x="871875" y="1152918"/>
                </a:cubicBezTo>
                <a:cubicBezTo>
                  <a:pt x="1021370" y="984252"/>
                  <a:pt x="1399370" y="662849"/>
                  <a:pt x="1497272" y="472898"/>
                </a:cubicBezTo>
                <a:cubicBezTo>
                  <a:pt x="1567895" y="335949"/>
                  <a:pt x="1591084" y="33788"/>
                  <a:pt x="1450048" y="3763"/>
                </a:cubicBezTo>
                <a:cubicBezTo>
                  <a:pt x="1193983" y="-50791"/>
                  <a:pt x="701588" y="501796"/>
                  <a:pt x="545962" y="760116"/>
                </a:cubicBezTo>
                <a:cubicBezTo>
                  <a:pt x="398018" y="1005679"/>
                  <a:pt x="0" y="1768728"/>
                  <a:pt x="0" y="1768728"/>
                </a:cubicBezTo>
                <a:close/>
              </a:path>
            </a:pathLst>
          </a:custGeom>
          <a:solidFill>
            <a:schemeClr val="accent6"/>
          </a:solidFill>
          <a:ln w="70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3" name="任意多边形: 形状 72"/>
          <p:cNvSpPr/>
          <p:nvPr userDrawn="1">
            <p:custDataLst>
              <p:tags r:id="rId63"/>
            </p:custDataLst>
          </p:nvPr>
        </p:nvSpPr>
        <p:spPr>
          <a:xfrm>
            <a:off x="1938556" y="2599745"/>
            <a:ext cx="615436" cy="1428499"/>
          </a:xfrm>
          <a:custGeom>
            <a:avLst/>
            <a:gdLst>
              <a:gd name="connsiteX0" fmla="*/ 406899 w 498002"/>
              <a:gd name="connsiteY0" fmla="*/ 0 h 1155921"/>
              <a:gd name="connsiteX1" fmla="*/ 95716 w 498002"/>
              <a:gd name="connsiteY1" fmla="*/ 1155922 h 1155921"/>
              <a:gd name="connsiteX2" fmla="*/ 0 w 498002"/>
              <a:gd name="connsiteY2" fmla="*/ 1065140 h 1155921"/>
              <a:gd name="connsiteX3" fmla="*/ 239008 w 498002"/>
              <a:gd name="connsiteY3" fmla="*/ 36863 h 1155921"/>
              <a:gd name="connsiteX4" fmla="*/ 406828 w 498002"/>
              <a:gd name="connsiteY4" fmla="*/ 70 h 1155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002" h="1155921">
                <a:moveTo>
                  <a:pt x="406899" y="0"/>
                </a:moveTo>
                <a:cubicBezTo>
                  <a:pt x="406899" y="0"/>
                  <a:pt x="753111" y="683615"/>
                  <a:pt x="95716" y="1155922"/>
                </a:cubicBezTo>
                <a:lnTo>
                  <a:pt x="0" y="1065140"/>
                </a:lnTo>
                <a:cubicBezTo>
                  <a:pt x="0" y="1065140"/>
                  <a:pt x="501769" y="588392"/>
                  <a:pt x="239008" y="36863"/>
                </a:cubicBezTo>
                <a:lnTo>
                  <a:pt x="406828" y="7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70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13" name="直接连接符 112"/>
          <p:cNvCxnSpPr/>
          <p:nvPr userDrawn="1">
            <p:custDataLst>
              <p:tags r:id="rId64"/>
            </p:custDataLst>
          </p:nvPr>
        </p:nvCxnSpPr>
        <p:spPr>
          <a:xfrm>
            <a:off x="10103543" y="5038528"/>
            <a:ext cx="1208882" cy="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65"/>
            </p:custDataLst>
          </p:nvPr>
        </p:nvSpPr>
        <p:spPr>
          <a:xfrm>
            <a:off x="5949950" y="1394460"/>
            <a:ext cx="5362575" cy="2298700"/>
          </a:xfrm>
        </p:spPr>
        <p:txBody>
          <a:bodyPr wrap="square" anchor="b">
            <a:normAutofit/>
          </a:bodyPr>
          <a:lstStyle>
            <a:lvl1pPr algn="r">
              <a:lnSpc>
                <a:spcPct val="100000"/>
              </a:lnSpc>
              <a:defRPr sz="6000" u="none" strike="noStrike" kern="1200" spc="0" normalizeH="0">
                <a:latin typeface="+mj-lt"/>
                <a:sym typeface="Arial" panose="020B0604020202020204" pitchFamily="34" charset="0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 userDrawn="1">
            <p:ph type="dt" sz="half" idx="10"/>
            <p:custDataLst>
              <p:tags r:id="rId6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lt"/>
                <a:sym typeface="Arial" panose="020B0604020202020204" pitchFamily="34" charset="0"/>
              </a:defRPr>
            </a:lvl1pPr>
          </a:lstStyle>
          <a:p>
            <a:r>
              <a:rPr lang="en-US" dirty="0"/>
              <a:t>Date Area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 userDrawn="1">
            <p:ph type="ftr" sz="quarter" idx="11"/>
            <p:custDataLst>
              <p:tags r:id="rId67"/>
            </p:custDataLst>
          </p:nvPr>
        </p:nvSpPr>
        <p:spPr/>
        <p:txBody>
          <a:bodyPr/>
          <a:lstStyle>
            <a:lvl1pPr>
              <a:defRPr>
                <a:latin typeface="+mn-lt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 userDrawn="1">
            <p:ph type="sldNum" sz="quarter" idx="12"/>
            <p:custDataLst>
              <p:tags r:id="rId68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>
            <a:lvl1pPr>
              <a:defRPr>
                <a:latin typeface="+mn-lt"/>
                <a:sym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B1AF6-BF59-4405-8AD2-EE957D7083D0}" type="datetimeFigureOut">
              <a:rPr lang="hu-HU" smtClean="0"/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56F52-D36C-447A-A0CD-9303318BB0EF}" type="slidenum">
              <a:rPr lang="hu-HU" smtClean="0"/>
            </a:fld>
            <a:endParaRPr lang="hu-H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椭圆 8"/>
          <p:cNvSpPr/>
          <p:nvPr userDrawn="1">
            <p:custDataLst>
              <p:tags r:id="rId3"/>
            </p:custDataLst>
          </p:nvPr>
        </p:nvSpPr>
        <p:spPr>
          <a:xfrm>
            <a:off x="1372418" y="5112231"/>
            <a:ext cx="398124" cy="39812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22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图形 799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498053" y="5242711"/>
            <a:ext cx="159976" cy="135786"/>
          </a:xfrm>
          <a:prstGeom prst="rect">
            <a:avLst/>
          </a:prstGeom>
        </p:spPr>
      </p:pic>
      <p:sp>
        <p:nvSpPr>
          <p:cNvPr id="12" name="任意多边形: 形状 11"/>
          <p:cNvSpPr/>
          <p:nvPr userDrawn="1">
            <p:custDataLst>
              <p:tags r:id="rId7"/>
            </p:custDataLst>
          </p:nvPr>
        </p:nvSpPr>
        <p:spPr>
          <a:xfrm rot="5400000" flipV="1">
            <a:off x="11429928" y="726785"/>
            <a:ext cx="219788" cy="58431"/>
          </a:xfrm>
          <a:custGeom>
            <a:avLst/>
            <a:gdLst>
              <a:gd name="connsiteX0" fmla="*/ 437468 w 504535"/>
              <a:gd name="connsiteY0" fmla="*/ 0 h 134134"/>
              <a:gd name="connsiteX1" fmla="*/ 504535 w 504535"/>
              <a:gd name="connsiteY1" fmla="*/ 67067 h 134134"/>
              <a:gd name="connsiteX2" fmla="*/ 437468 w 504535"/>
              <a:gd name="connsiteY2" fmla="*/ 134134 h 134134"/>
              <a:gd name="connsiteX3" fmla="*/ 370401 w 504535"/>
              <a:gd name="connsiteY3" fmla="*/ 67067 h 134134"/>
              <a:gd name="connsiteX4" fmla="*/ 437468 w 504535"/>
              <a:gd name="connsiteY4" fmla="*/ 0 h 134134"/>
              <a:gd name="connsiteX5" fmla="*/ 252267 w 504535"/>
              <a:gd name="connsiteY5" fmla="*/ 0 h 134134"/>
              <a:gd name="connsiteX6" fmla="*/ 319334 w 504535"/>
              <a:gd name="connsiteY6" fmla="*/ 67067 h 134134"/>
              <a:gd name="connsiteX7" fmla="*/ 252267 w 504535"/>
              <a:gd name="connsiteY7" fmla="*/ 134134 h 134134"/>
              <a:gd name="connsiteX8" fmla="*/ 185200 w 504535"/>
              <a:gd name="connsiteY8" fmla="*/ 67067 h 134134"/>
              <a:gd name="connsiteX9" fmla="*/ 252267 w 504535"/>
              <a:gd name="connsiteY9" fmla="*/ 0 h 134134"/>
              <a:gd name="connsiteX10" fmla="*/ 67067 w 504535"/>
              <a:gd name="connsiteY10" fmla="*/ 0 h 134134"/>
              <a:gd name="connsiteX11" fmla="*/ 134134 w 504535"/>
              <a:gd name="connsiteY11" fmla="*/ 67067 h 134134"/>
              <a:gd name="connsiteX12" fmla="*/ 67067 w 504535"/>
              <a:gd name="connsiteY12" fmla="*/ 134134 h 134134"/>
              <a:gd name="connsiteX13" fmla="*/ 0 w 504535"/>
              <a:gd name="connsiteY13" fmla="*/ 67067 h 134134"/>
              <a:gd name="connsiteX14" fmla="*/ 67067 w 504535"/>
              <a:gd name="connsiteY14" fmla="*/ 0 h 13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04535" h="134134">
                <a:moveTo>
                  <a:pt x="437468" y="0"/>
                </a:moveTo>
                <a:cubicBezTo>
                  <a:pt x="474508" y="0"/>
                  <a:pt x="504535" y="30027"/>
                  <a:pt x="504535" y="67067"/>
                </a:cubicBezTo>
                <a:cubicBezTo>
                  <a:pt x="504535" y="104107"/>
                  <a:pt x="474508" y="134134"/>
                  <a:pt x="437468" y="134134"/>
                </a:cubicBezTo>
                <a:cubicBezTo>
                  <a:pt x="400428" y="134134"/>
                  <a:pt x="370401" y="104107"/>
                  <a:pt x="370401" y="67067"/>
                </a:cubicBezTo>
                <a:cubicBezTo>
                  <a:pt x="370401" y="30027"/>
                  <a:pt x="400428" y="0"/>
                  <a:pt x="437468" y="0"/>
                </a:cubicBezTo>
                <a:close/>
                <a:moveTo>
                  <a:pt x="252267" y="0"/>
                </a:moveTo>
                <a:cubicBezTo>
                  <a:pt x="289307" y="0"/>
                  <a:pt x="319334" y="30027"/>
                  <a:pt x="319334" y="67067"/>
                </a:cubicBezTo>
                <a:cubicBezTo>
                  <a:pt x="319334" y="104107"/>
                  <a:pt x="289307" y="134134"/>
                  <a:pt x="252267" y="134134"/>
                </a:cubicBezTo>
                <a:cubicBezTo>
                  <a:pt x="215227" y="134134"/>
                  <a:pt x="185200" y="104107"/>
                  <a:pt x="185200" y="67067"/>
                </a:cubicBezTo>
                <a:cubicBezTo>
                  <a:pt x="185200" y="30027"/>
                  <a:pt x="215227" y="0"/>
                  <a:pt x="252267" y="0"/>
                </a:cubicBezTo>
                <a:close/>
                <a:moveTo>
                  <a:pt x="67067" y="0"/>
                </a:moveTo>
                <a:cubicBezTo>
                  <a:pt x="104107" y="0"/>
                  <a:pt x="134134" y="30027"/>
                  <a:pt x="134134" y="67067"/>
                </a:cubicBezTo>
                <a:cubicBezTo>
                  <a:pt x="134134" y="104107"/>
                  <a:pt x="104107" y="134134"/>
                  <a:pt x="67067" y="134134"/>
                </a:cubicBezTo>
                <a:cubicBezTo>
                  <a:pt x="30027" y="134134"/>
                  <a:pt x="0" y="104107"/>
                  <a:pt x="0" y="67067"/>
                </a:cubicBezTo>
                <a:cubicBezTo>
                  <a:pt x="0" y="30027"/>
                  <a:pt x="30027" y="0"/>
                  <a:pt x="670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任意多边形: 形状 12"/>
          <p:cNvSpPr/>
          <p:nvPr userDrawn="1">
            <p:custDataLst>
              <p:tags r:id="rId8"/>
            </p:custDataLst>
          </p:nvPr>
        </p:nvSpPr>
        <p:spPr>
          <a:xfrm>
            <a:off x="7779158" y="1473343"/>
            <a:ext cx="4412842" cy="5384657"/>
          </a:xfrm>
          <a:custGeom>
            <a:avLst/>
            <a:gdLst>
              <a:gd name="connsiteX0" fmla="*/ 4412842 w 4412842"/>
              <a:gd name="connsiteY0" fmla="*/ 0 h 5384657"/>
              <a:gd name="connsiteX1" fmla="*/ 4412842 w 4412842"/>
              <a:gd name="connsiteY1" fmla="*/ 1850003 h 5384657"/>
              <a:gd name="connsiteX2" fmla="*/ 4412117 w 4412842"/>
              <a:gd name="connsiteY2" fmla="*/ 1850058 h 5384657"/>
              <a:gd name="connsiteX3" fmla="*/ 1845184 w 4412842"/>
              <a:gd name="connsiteY3" fmla="*/ 4694574 h 5384657"/>
              <a:gd name="connsiteX4" fmla="*/ 1903274 w 4412842"/>
              <a:gd name="connsiteY4" fmla="*/ 5270819 h 5384657"/>
              <a:gd name="connsiteX5" fmla="*/ 1932545 w 4412842"/>
              <a:gd name="connsiteY5" fmla="*/ 5384657 h 5384657"/>
              <a:gd name="connsiteX6" fmla="*/ 50857 w 4412842"/>
              <a:gd name="connsiteY6" fmla="*/ 5384657 h 5384657"/>
              <a:gd name="connsiteX7" fmla="*/ 24289 w 4412842"/>
              <a:gd name="connsiteY7" fmla="*/ 5175578 h 5384657"/>
              <a:gd name="connsiteX8" fmla="*/ 0 w 4412842"/>
              <a:gd name="connsiteY8" fmla="*/ 4694574 h 5384657"/>
              <a:gd name="connsiteX9" fmla="*/ 4223458 w 4412842"/>
              <a:gd name="connsiteY9" fmla="*/ 14401 h 5384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12842" h="5384657">
                <a:moveTo>
                  <a:pt x="4412842" y="0"/>
                </a:moveTo>
                <a:lnTo>
                  <a:pt x="4412842" y="1850003"/>
                </a:lnTo>
                <a:lnTo>
                  <a:pt x="4412117" y="1850058"/>
                </a:lnTo>
                <a:cubicBezTo>
                  <a:pt x="2970309" y="1996482"/>
                  <a:pt x="1845184" y="3214134"/>
                  <a:pt x="1845184" y="4694574"/>
                </a:cubicBezTo>
                <a:cubicBezTo>
                  <a:pt x="1845184" y="4891966"/>
                  <a:pt x="1865186" y="5084687"/>
                  <a:pt x="1903274" y="5270819"/>
                </a:cubicBezTo>
                <a:lnTo>
                  <a:pt x="1932545" y="5384657"/>
                </a:lnTo>
                <a:lnTo>
                  <a:pt x="50857" y="5384657"/>
                </a:lnTo>
                <a:lnTo>
                  <a:pt x="24289" y="5175578"/>
                </a:lnTo>
                <a:cubicBezTo>
                  <a:pt x="8228" y="5017428"/>
                  <a:pt x="0" y="4856962"/>
                  <a:pt x="0" y="4694574"/>
                </a:cubicBezTo>
                <a:cubicBezTo>
                  <a:pt x="0" y="2258759"/>
                  <a:pt x="1851204" y="255316"/>
                  <a:pt x="4223458" y="144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任意多边形: 形状 14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1260916" cy="1258221"/>
          </a:xfrm>
          <a:custGeom>
            <a:avLst/>
            <a:gdLst>
              <a:gd name="connsiteX0" fmla="*/ 916162 w 1457748"/>
              <a:gd name="connsiteY0" fmla="*/ 0 h 1454632"/>
              <a:gd name="connsiteX1" fmla="*/ 1457748 w 1457748"/>
              <a:gd name="connsiteY1" fmla="*/ 0 h 1454632"/>
              <a:gd name="connsiteX2" fmla="*/ 1450387 w 1457748"/>
              <a:gd name="connsiteY2" fmla="*/ 145781 h 1454632"/>
              <a:gd name="connsiteX3" fmla="*/ 0 w 1457748"/>
              <a:gd name="connsiteY3" fmla="*/ 1454632 h 1454632"/>
              <a:gd name="connsiteX4" fmla="*/ 0 w 1457748"/>
              <a:gd name="connsiteY4" fmla="*/ 913046 h 1454632"/>
              <a:gd name="connsiteX5" fmla="*/ 911597 w 1457748"/>
              <a:gd name="connsiteY5" fmla="*/ 90407 h 1454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7748" h="1454632">
                <a:moveTo>
                  <a:pt x="916162" y="0"/>
                </a:moveTo>
                <a:lnTo>
                  <a:pt x="1457748" y="0"/>
                </a:lnTo>
                <a:lnTo>
                  <a:pt x="1450387" y="145781"/>
                </a:lnTo>
                <a:cubicBezTo>
                  <a:pt x="1375727" y="880944"/>
                  <a:pt x="754860" y="1454632"/>
                  <a:pt x="0" y="1454632"/>
                </a:cubicBezTo>
                <a:lnTo>
                  <a:pt x="0" y="913046"/>
                </a:lnTo>
                <a:cubicBezTo>
                  <a:pt x="474444" y="913046"/>
                  <a:pt x="864672" y="552471"/>
                  <a:pt x="911597" y="90407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  <a:alpha val="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7" name="图片 16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 rotWithShape="1">
          <a:blip r:embed="rId11"/>
          <a:srcRect l="15079" t="17171" r="45790" b="7436"/>
          <a:stretch>
            <a:fillRect/>
          </a:stretch>
        </p:blipFill>
        <p:spPr>
          <a:xfrm>
            <a:off x="7287854" y="1282190"/>
            <a:ext cx="3773318" cy="4545898"/>
          </a:xfrm>
          <a:prstGeom prst="rect">
            <a:avLst/>
          </a:prstGeom>
          <a:effectLst/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dirty="0"/>
              <a:t>Date Area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 dirty="0"/>
          </a:p>
        </p:txBody>
      </p:sp>
      <p:sp>
        <p:nvSpPr>
          <p:cNvPr id="10" name="公司名占位符 6"/>
          <p:cNvSpPr>
            <a:spLocks noGrp="1"/>
          </p:cNvSpPr>
          <p:nvPr>
            <p:ph type="body" sz="quarter" idx="13" hasCustomPrompt="1"/>
            <p:custDataLst>
              <p:tags r:id="rId15"/>
            </p:custDataLst>
          </p:nvPr>
        </p:nvSpPr>
        <p:spPr>
          <a:xfrm>
            <a:off x="1239765" y="504000"/>
            <a:ext cx="2880000" cy="504000"/>
          </a:xfrm>
        </p:spPr>
        <p:txBody>
          <a:bodyPr wrap="square" anchor="ctr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>
                    <a:alpha val="7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18" name="年号占位符 8"/>
          <p:cNvSpPr>
            <a:spLocks noGrp="1"/>
          </p:cNvSpPr>
          <p:nvPr>
            <p:ph type="body" sz="quarter" idx="15" hasCustomPrompt="1"/>
            <p:custDataLst>
              <p:tags r:id="rId16"/>
            </p:custDataLst>
          </p:nvPr>
        </p:nvSpPr>
        <p:spPr>
          <a:xfrm>
            <a:off x="8473800" y="504000"/>
            <a:ext cx="2880000" cy="504000"/>
          </a:xfrm>
        </p:spPr>
        <p:txBody>
          <a:bodyPr wrap="square" anchor="ctr">
            <a:normAutofit/>
          </a:bodyPr>
          <a:lstStyle>
            <a:lvl1pPr marL="0" indent="0" algn="r">
              <a:lnSpc>
                <a:spcPct val="100000"/>
              </a:lnSpc>
              <a:buNone/>
              <a:defRPr sz="1800">
                <a:solidFill>
                  <a:schemeClr val="tx1">
                    <a:alpha val="7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7"/>
            </p:custDataLst>
          </p:nvPr>
        </p:nvSpPr>
        <p:spPr>
          <a:xfrm>
            <a:off x="1239520" y="1056005"/>
            <a:ext cx="6090285" cy="2926080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46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>
              <a:latin typeface="+mj-lt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8"/>
            </p:custDataLst>
          </p:nvPr>
        </p:nvSpPr>
        <p:spPr>
          <a:xfrm>
            <a:off x="1239520" y="4154170"/>
            <a:ext cx="6000750" cy="694690"/>
          </a:xfrm>
        </p:spPr>
        <p:txBody>
          <a:bodyPr wrap="square"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>
                <a:latin typeface="+mj-lt"/>
              </a:defRPr>
            </a:lvl2pPr>
            <a:lvl3pPr marL="914400" indent="0" algn="ctr">
              <a:buNone/>
              <a:defRPr sz="1800">
                <a:latin typeface="+mj-lt"/>
              </a:defRPr>
            </a:lvl3pPr>
            <a:lvl4pPr marL="1371600" indent="0" algn="ctr">
              <a:buNone/>
              <a:defRPr sz="1600">
                <a:latin typeface="+mj-lt"/>
              </a:defRPr>
            </a:lvl4pPr>
            <a:lvl5pPr marL="1828800" indent="0" algn="ctr">
              <a:buNone/>
              <a:defRPr sz="1600">
                <a:latin typeface="+mj-lt"/>
              </a:defRPr>
            </a:lvl5pPr>
            <a:lvl6pPr marL="2286000" indent="0" algn="ctr">
              <a:buNone/>
              <a:defRPr sz="1600">
                <a:latin typeface="+mj-lt"/>
              </a:defRPr>
            </a:lvl6pPr>
            <a:lvl7pPr marL="2743200" indent="0" algn="ctr">
              <a:buNone/>
              <a:defRPr sz="1600">
                <a:latin typeface="+mj-lt"/>
              </a:defRPr>
            </a:lvl7pPr>
            <a:lvl8pPr marL="3200400" indent="0" algn="ctr">
              <a:buNone/>
              <a:defRPr sz="1600">
                <a:latin typeface="+mj-lt"/>
              </a:defRPr>
            </a:lvl8pPr>
            <a:lvl9pPr marL="3657600" indent="0" algn="ctr">
              <a:buNone/>
              <a:defRPr sz="1600">
                <a:latin typeface="+mj-lt"/>
              </a:defRPr>
            </a:lvl9pPr>
          </a:lstStyle>
          <a:p>
            <a:r>
              <a:rPr lang="en-US" dirty="0">
                <a:latin typeface="+mj-lt"/>
              </a:rPr>
              <a:t>Click to add subtitle</a:t>
            </a:r>
            <a:endParaRPr lang="en-US" dirty="0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9"/>
            </p:custDataLst>
          </p:nvPr>
        </p:nvSpPr>
        <p:spPr>
          <a:xfrm>
            <a:off x="1878619" y="5058604"/>
            <a:ext cx="2880000" cy="504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alpha val="0"/>
                </a:schemeClr>
              </a:gs>
              <a:gs pos="76000">
                <a:schemeClr val="accent1"/>
              </a:gs>
            </a:gsLst>
            <a:lin ang="10800000" scaled="0"/>
          </a:gradFill>
        </p:spPr>
        <p:txBody>
          <a:bodyPr wrap="square" anchor="ctr">
            <a:normAutofit/>
          </a:bodyPr>
          <a:lstStyle>
            <a:lvl1pPr marL="360045" indent="0" algn="l" eaLnBrk="1" fontAlgn="auto" latinLnBrk="0" hangingPunct="1">
              <a:lnSpc>
                <a:spcPct val="100000"/>
              </a:lnSpc>
              <a:buNone/>
              <a:defRPr sz="1800">
                <a:solidFill>
                  <a:schemeClr val="lt1">
                    <a:lumMod val="10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j-lt"/>
                <a:cs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lt"/>
                <a:cs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dirty="0"/>
              <a:t>Date Area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Catalo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7999"/>
          </a:xfrm>
          <a:prstGeom prst="rect">
            <a:avLst/>
          </a:prstGeom>
          <a:gradFill flip="none" rotWithShape="1">
            <a:gsLst>
              <a:gs pos="8000">
                <a:schemeClr val="bg1"/>
              </a:gs>
              <a:gs pos="98165">
                <a:schemeClr val="accent1">
                  <a:lumMod val="40000"/>
                  <a:lumOff val="60000"/>
                </a:schemeClr>
              </a:gs>
              <a:gs pos="55000">
                <a:schemeClr val="accent1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矩形 3"/>
          <p:cNvSpPr/>
          <p:nvPr userDrawn="1">
            <p:custDataLst>
              <p:tags r:id="rId3"/>
            </p:custDataLst>
          </p:nvPr>
        </p:nvSpPr>
        <p:spPr>
          <a:xfrm flipH="1">
            <a:off x="0" y="6326116"/>
            <a:ext cx="12191999" cy="5318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任意多边形: 形状 5"/>
          <p:cNvSpPr/>
          <p:nvPr userDrawn="1">
            <p:custDataLst>
              <p:tags r:id="rId4"/>
            </p:custDataLst>
          </p:nvPr>
        </p:nvSpPr>
        <p:spPr>
          <a:xfrm flipV="1">
            <a:off x="831531" y="6561763"/>
            <a:ext cx="337088" cy="89616"/>
          </a:xfrm>
          <a:custGeom>
            <a:avLst/>
            <a:gdLst>
              <a:gd name="connsiteX0" fmla="*/ 437468 w 504535"/>
              <a:gd name="connsiteY0" fmla="*/ 0 h 134134"/>
              <a:gd name="connsiteX1" fmla="*/ 504535 w 504535"/>
              <a:gd name="connsiteY1" fmla="*/ 67067 h 134134"/>
              <a:gd name="connsiteX2" fmla="*/ 437468 w 504535"/>
              <a:gd name="connsiteY2" fmla="*/ 134134 h 134134"/>
              <a:gd name="connsiteX3" fmla="*/ 370401 w 504535"/>
              <a:gd name="connsiteY3" fmla="*/ 67067 h 134134"/>
              <a:gd name="connsiteX4" fmla="*/ 437468 w 504535"/>
              <a:gd name="connsiteY4" fmla="*/ 0 h 134134"/>
              <a:gd name="connsiteX5" fmla="*/ 252267 w 504535"/>
              <a:gd name="connsiteY5" fmla="*/ 0 h 134134"/>
              <a:gd name="connsiteX6" fmla="*/ 319334 w 504535"/>
              <a:gd name="connsiteY6" fmla="*/ 67067 h 134134"/>
              <a:gd name="connsiteX7" fmla="*/ 252267 w 504535"/>
              <a:gd name="connsiteY7" fmla="*/ 134134 h 134134"/>
              <a:gd name="connsiteX8" fmla="*/ 185200 w 504535"/>
              <a:gd name="connsiteY8" fmla="*/ 67067 h 134134"/>
              <a:gd name="connsiteX9" fmla="*/ 252267 w 504535"/>
              <a:gd name="connsiteY9" fmla="*/ 0 h 134134"/>
              <a:gd name="connsiteX10" fmla="*/ 67067 w 504535"/>
              <a:gd name="connsiteY10" fmla="*/ 0 h 134134"/>
              <a:gd name="connsiteX11" fmla="*/ 134134 w 504535"/>
              <a:gd name="connsiteY11" fmla="*/ 67067 h 134134"/>
              <a:gd name="connsiteX12" fmla="*/ 67067 w 504535"/>
              <a:gd name="connsiteY12" fmla="*/ 134134 h 134134"/>
              <a:gd name="connsiteX13" fmla="*/ 0 w 504535"/>
              <a:gd name="connsiteY13" fmla="*/ 67067 h 134134"/>
              <a:gd name="connsiteX14" fmla="*/ 67067 w 504535"/>
              <a:gd name="connsiteY14" fmla="*/ 0 h 13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04535" h="134134">
                <a:moveTo>
                  <a:pt x="437468" y="0"/>
                </a:moveTo>
                <a:cubicBezTo>
                  <a:pt x="474508" y="0"/>
                  <a:pt x="504535" y="30027"/>
                  <a:pt x="504535" y="67067"/>
                </a:cubicBezTo>
                <a:cubicBezTo>
                  <a:pt x="504535" y="104107"/>
                  <a:pt x="474508" y="134134"/>
                  <a:pt x="437468" y="134134"/>
                </a:cubicBezTo>
                <a:cubicBezTo>
                  <a:pt x="400428" y="134134"/>
                  <a:pt x="370401" y="104107"/>
                  <a:pt x="370401" y="67067"/>
                </a:cubicBezTo>
                <a:cubicBezTo>
                  <a:pt x="370401" y="30027"/>
                  <a:pt x="400428" y="0"/>
                  <a:pt x="437468" y="0"/>
                </a:cubicBezTo>
                <a:close/>
                <a:moveTo>
                  <a:pt x="252267" y="0"/>
                </a:moveTo>
                <a:cubicBezTo>
                  <a:pt x="289307" y="0"/>
                  <a:pt x="319334" y="30027"/>
                  <a:pt x="319334" y="67067"/>
                </a:cubicBezTo>
                <a:cubicBezTo>
                  <a:pt x="319334" y="104107"/>
                  <a:pt x="289307" y="134134"/>
                  <a:pt x="252267" y="134134"/>
                </a:cubicBezTo>
                <a:cubicBezTo>
                  <a:pt x="215227" y="134134"/>
                  <a:pt x="185200" y="104107"/>
                  <a:pt x="185200" y="67067"/>
                </a:cubicBezTo>
                <a:cubicBezTo>
                  <a:pt x="185200" y="30027"/>
                  <a:pt x="215227" y="0"/>
                  <a:pt x="252267" y="0"/>
                </a:cubicBezTo>
                <a:close/>
                <a:moveTo>
                  <a:pt x="67067" y="0"/>
                </a:moveTo>
                <a:cubicBezTo>
                  <a:pt x="104107" y="0"/>
                  <a:pt x="134134" y="30027"/>
                  <a:pt x="134134" y="67067"/>
                </a:cubicBezTo>
                <a:cubicBezTo>
                  <a:pt x="134134" y="104107"/>
                  <a:pt x="104107" y="134134"/>
                  <a:pt x="67067" y="134134"/>
                </a:cubicBezTo>
                <a:cubicBezTo>
                  <a:pt x="30027" y="134134"/>
                  <a:pt x="0" y="104107"/>
                  <a:pt x="0" y="67067"/>
                </a:cubicBezTo>
                <a:cubicBezTo>
                  <a:pt x="0" y="30027"/>
                  <a:pt x="30027" y="0"/>
                  <a:pt x="670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任意多边形: 形状 9"/>
          <p:cNvSpPr/>
          <p:nvPr userDrawn="1">
            <p:custDataLst>
              <p:tags r:id="rId5"/>
            </p:custDataLst>
          </p:nvPr>
        </p:nvSpPr>
        <p:spPr>
          <a:xfrm flipH="1">
            <a:off x="10572372" y="0"/>
            <a:ext cx="1619628" cy="1616166"/>
          </a:xfrm>
          <a:custGeom>
            <a:avLst/>
            <a:gdLst>
              <a:gd name="connsiteX0" fmla="*/ 916162 w 1457748"/>
              <a:gd name="connsiteY0" fmla="*/ 0 h 1454632"/>
              <a:gd name="connsiteX1" fmla="*/ 1457748 w 1457748"/>
              <a:gd name="connsiteY1" fmla="*/ 0 h 1454632"/>
              <a:gd name="connsiteX2" fmla="*/ 1450387 w 1457748"/>
              <a:gd name="connsiteY2" fmla="*/ 145781 h 1454632"/>
              <a:gd name="connsiteX3" fmla="*/ 0 w 1457748"/>
              <a:gd name="connsiteY3" fmla="*/ 1454632 h 1454632"/>
              <a:gd name="connsiteX4" fmla="*/ 0 w 1457748"/>
              <a:gd name="connsiteY4" fmla="*/ 913046 h 1454632"/>
              <a:gd name="connsiteX5" fmla="*/ 911597 w 1457748"/>
              <a:gd name="connsiteY5" fmla="*/ 90407 h 1454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7748" h="1454632">
                <a:moveTo>
                  <a:pt x="916162" y="0"/>
                </a:moveTo>
                <a:lnTo>
                  <a:pt x="1457748" y="0"/>
                </a:lnTo>
                <a:lnTo>
                  <a:pt x="1450387" y="145781"/>
                </a:lnTo>
                <a:cubicBezTo>
                  <a:pt x="1375727" y="880944"/>
                  <a:pt x="754860" y="1454632"/>
                  <a:pt x="0" y="1454632"/>
                </a:cubicBezTo>
                <a:lnTo>
                  <a:pt x="0" y="913046"/>
                </a:lnTo>
                <a:cubicBezTo>
                  <a:pt x="474444" y="913046"/>
                  <a:pt x="864672" y="552471"/>
                  <a:pt x="911597" y="90407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0"/>
                  <a:lumMod val="50000"/>
                  <a:lumOff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 rotWithShape="1">
          <a:blip r:embed="rId7"/>
          <a:srcRect l="9710" r="14517" b="15557"/>
          <a:stretch>
            <a:fillRect/>
          </a:stretch>
        </p:blipFill>
        <p:spPr>
          <a:xfrm>
            <a:off x="9437348" y="132972"/>
            <a:ext cx="2164821" cy="150853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840105" y="565150"/>
            <a:ext cx="6647815" cy="1081405"/>
          </a:xfrm>
        </p:spPr>
        <p:txBody>
          <a:bodyPr wrap="square" anchor="b">
            <a:normAutofit/>
          </a:bodyPr>
          <a:lstStyle>
            <a:lvl1pPr>
              <a:defRPr sz="6000"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dirty="0"/>
              <a:t>Date Area</a:t>
            </a:r>
            <a:endParaRPr lang="en-US" dirty="0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任意多边形: 形状 9"/>
          <p:cNvSpPr/>
          <p:nvPr userDrawn="1">
            <p:custDataLst>
              <p:tags r:id="rId3"/>
            </p:custDataLst>
          </p:nvPr>
        </p:nvSpPr>
        <p:spPr>
          <a:xfrm flipH="1" flipV="1">
            <a:off x="0" y="0"/>
            <a:ext cx="4412842" cy="5384657"/>
          </a:xfrm>
          <a:custGeom>
            <a:avLst/>
            <a:gdLst>
              <a:gd name="connsiteX0" fmla="*/ 4412842 w 4412842"/>
              <a:gd name="connsiteY0" fmla="*/ 0 h 5384657"/>
              <a:gd name="connsiteX1" fmla="*/ 4412842 w 4412842"/>
              <a:gd name="connsiteY1" fmla="*/ 1850003 h 5384657"/>
              <a:gd name="connsiteX2" fmla="*/ 4412117 w 4412842"/>
              <a:gd name="connsiteY2" fmla="*/ 1850058 h 5384657"/>
              <a:gd name="connsiteX3" fmla="*/ 1845184 w 4412842"/>
              <a:gd name="connsiteY3" fmla="*/ 4694574 h 5384657"/>
              <a:gd name="connsiteX4" fmla="*/ 1903274 w 4412842"/>
              <a:gd name="connsiteY4" fmla="*/ 5270819 h 5384657"/>
              <a:gd name="connsiteX5" fmla="*/ 1932545 w 4412842"/>
              <a:gd name="connsiteY5" fmla="*/ 5384657 h 5384657"/>
              <a:gd name="connsiteX6" fmla="*/ 50857 w 4412842"/>
              <a:gd name="connsiteY6" fmla="*/ 5384657 h 5384657"/>
              <a:gd name="connsiteX7" fmla="*/ 24289 w 4412842"/>
              <a:gd name="connsiteY7" fmla="*/ 5175578 h 5384657"/>
              <a:gd name="connsiteX8" fmla="*/ 0 w 4412842"/>
              <a:gd name="connsiteY8" fmla="*/ 4694574 h 5384657"/>
              <a:gd name="connsiteX9" fmla="*/ 4223458 w 4412842"/>
              <a:gd name="connsiteY9" fmla="*/ 14401 h 5384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12842" h="5384657">
                <a:moveTo>
                  <a:pt x="4412842" y="0"/>
                </a:moveTo>
                <a:lnTo>
                  <a:pt x="4412842" y="1850003"/>
                </a:lnTo>
                <a:lnTo>
                  <a:pt x="4412117" y="1850058"/>
                </a:lnTo>
                <a:cubicBezTo>
                  <a:pt x="2970309" y="1996482"/>
                  <a:pt x="1845184" y="3214134"/>
                  <a:pt x="1845184" y="4694574"/>
                </a:cubicBezTo>
                <a:cubicBezTo>
                  <a:pt x="1845184" y="4891966"/>
                  <a:pt x="1865186" y="5084687"/>
                  <a:pt x="1903274" y="5270819"/>
                </a:cubicBezTo>
                <a:lnTo>
                  <a:pt x="1932545" y="5384657"/>
                </a:lnTo>
                <a:lnTo>
                  <a:pt x="50857" y="5384657"/>
                </a:lnTo>
                <a:lnTo>
                  <a:pt x="24289" y="5175578"/>
                </a:lnTo>
                <a:cubicBezTo>
                  <a:pt x="8228" y="5017428"/>
                  <a:pt x="0" y="4856962"/>
                  <a:pt x="0" y="4694574"/>
                </a:cubicBezTo>
                <a:cubicBezTo>
                  <a:pt x="0" y="2258759"/>
                  <a:pt x="1851204" y="255316"/>
                  <a:pt x="4223458" y="144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61000">
                <a:schemeClr val="accent1">
                  <a:lumMod val="20000"/>
                  <a:lumOff val="8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 rotWithShape="1">
          <a:blip r:embed="rId5"/>
          <a:srcRect l="21302" t="13702" r="16670"/>
          <a:stretch>
            <a:fillRect/>
          </a:stretch>
        </p:blipFill>
        <p:spPr>
          <a:xfrm>
            <a:off x="642578" y="1292489"/>
            <a:ext cx="5021039" cy="4367996"/>
          </a:xfrm>
          <a:prstGeom prst="rect">
            <a:avLst/>
          </a:prstGeom>
        </p:spPr>
      </p:pic>
      <p:sp>
        <p:nvSpPr>
          <p:cNvPr id="13" name="任意多边形: 形状 12"/>
          <p:cNvSpPr/>
          <p:nvPr userDrawn="1">
            <p:custDataLst>
              <p:tags r:id="rId6"/>
            </p:custDataLst>
          </p:nvPr>
        </p:nvSpPr>
        <p:spPr>
          <a:xfrm rot="5400000" flipH="1">
            <a:off x="10917826" y="5583826"/>
            <a:ext cx="1260916" cy="1258221"/>
          </a:xfrm>
          <a:custGeom>
            <a:avLst/>
            <a:gdLst>
              <a:gd name="connsiteX0" fmla="*/ 916162 w 1457748"/>
              <a:gd name="connsiteY0" fmla="*/ 0 h 1454632"/>
              <a:gd name="connsiteX1" fmla="*/ 1457748 w 1457748"/>
              <a:gd name="connsiteY1" fmla="*/ 0 h 1454632"/>
              <a:gd name="connsiteX2" fmla="*/ 1450387 w 1457748"/>
              <a:gd name="connsiteY2" fmla="*/ 145781 h 1454632"/>
              <a:gd name="connsiteX3" fmla="*/ 0 w 1457748"/>
              <a:gd name="connsiteY3" fmla="*/ 1454632 h 1454632"/>
              <a:gd name="connsiteX4" fmla="*/ 0 w 1457748"/>
              <a:gd name="connsiteY4" fmla="*/ 913046 h 1454632"/>
              <a:gd name="connsiteX5" fmla="*/ 911597 w 1457748"/>
              <a:gd name="connsiteY5" fmla="*/ 90407 h 1454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7748" h="1454632">
                <a:moveTo>
                  <a:pt x="916162" y="0"/>
                </a:moveTo>
                <a:lnTo>
                  <a:pt x="1457748" y="0"/>
                </a:lnTo>
                <a:lnTo>
                  <a:pt x="1450387" y="145781"/>
                </a:lnTo>
                <a:cubicBezTo>
                  <a:pt x="1375727" y="880944"/>
                  <a:pt x="754860" y="1454632"/>
                  <a:pt x="0" y="1454632"/>
                </a:cubicBezTo>
                <a:lnTo>
                  <a:pt x="0" y="913046"/>
                </a:lnTo>
                <a:cubicBezTo>
                  <a:pt x="474444" y="913046"/>
                  <a:pt x="864672" y="552471"/>
                  <a:pt x="911597" y="90407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任意多边形: 形状 13"/>
          <p:cNvSpPr/>
          <p:nvPr userDrawn="1">
            <p:custDataLst>
              <p:tags r:id="rId7"/>
            </p:custDataLst>
          </p:nvPr>
        </p:nvSpPr>
        <p:spPr>
          <a:xfrm rot="10800000" flipV="1">
            <a:off x="10415489" y="903272"/>
            <a:ext cx="337088" cy="89616"/>
          </a:xfrm>
          <a:custGeom>
            <a:avLst/>
            <a:gdLst>
              <a:gd name="connsiteX0" fmla="*/ 437468 w 504535"/>
              <a:gd name="connsiteY0" fmla="*/ 0 h 134134"/>
              <a:gd name="connsiteX1" fmla="*/ 504535 w 504535"/>
              <a:gd name="connsiteY1" fmla="*/ 67067 h 134134"/>
              <a:gd name="connsiteX2" fmla="*/ 437468 w 504535"/>
              <a:gd name="connsiteY2" fmla="*/ 134134 h 134134"/>
              <a:gd name="connsiteX3" fmla="*/ 370401 w 504535"/>
              <a:gd name="connsiteY3" fmla="*/ 67067 h 134134"/>
              <a:gd name="connsiteX4" fmla="*/ 437468 w 504535"/>
              <a:gd name="connsiteY4" fmla="*/ 0 h 134134"/>
              <a:gd name="connsiteX5" fmla="*/ 252267 w 504535"/>
              <a:gd name="connsiteY5" fmla="*/ 0 h 134134"/>
              <a:gd name="connsiteX6" fmla="*/ 319334 w 504535"/>
              <a:gd name="connsiteY6" fmla="*/ 67067 h 134134"/>
              <a:gd name="connsiteX7" fmla="*/ 252267 w 504535"/>
              <a:gd name="connsiteY7" fmla="*/ 134134 h 134134"/>
              <a:gd name="connsiteX8" fmla="*/ 185200 w 504535"/>
              <a:gd name="connsiteY8" fmla="*/ 67067 h 134134"/>
              <a:gd name="connsiteX9" fmla="*/ 252267 w 504535"/>
              <a:gd name="connsiteY9" fmla="*/ 0 h 134134"/>
              <a:gd name="connsiteX10" fmla="*/ 67067 w 504535"/>
              <a:gd name="connsiteY10" fmla="*/ 0 h 134134"/>
              <a:gd name="connsiteX11" fmla="*/ 134134 w 504535"/>
              <a:gd name="connsiteY11" fmla="*/ 67067 h 134134"/>
              <a:gd name="connsiteX12" fmla="*/ 67067 w 504535"/>
              <a:gd name="connsiteY12" fmla="*/ 134134 h 134134"/>
              <a:gd name="connsiteX13" fmla="*/ 0 w 504535"/>
              <a:gd name="connsiteY13" fmla="*/ 67067 h 134134"/>
              <a:gd name="connsiteX14" fmla="*/ 67067 w 504535"/>
              <a:gd name="connsiteY14" fmla="*/ 0 h 13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04535" h="134134">
                <a:moveTo>
                  <a:pt x="437468" y="0"/>
                </a:moveTo>
                <a:cubicBezTo>
                  <a:pt x="474508" y="0"/>
                  <a:pt x="504535" y="30027"/>
                  <a:pt x="504535" y="67067"/>
                </a:cubicBezTo>
                <a:cubicBezTo>
                  <a:pt x="504535" y="104107"/>
                  <a:pt x="474508" y="134134"/>
                  <a:pt x="437468" y="134134"/>
                </a:cubicBezTo>
                <a:cubicBezTo>
                  <a:pt x="400428" y="134134"/>
                  <a:pt x="370401" y="104107"/>
                  <a:pt x="370401" y="67067"/>
                </a:cubicBezTo>
                <a:cubicBezTo>
                  <a:pt x="370401" y="30027"/>
                  <a:pt x="400428" y="0"/>
                  <a:pt x="437468" y="0"/>
                </a:cubicBezTo>
                <a:close/>
                <a:moveTo>
                  <a:pt x="252267" y="0"/>
                </a:moveTo>
                <a:cubicBezTo>
                  <a:pt x="289307" y="0"/>
                  <a:pt x="319334" y="30027"/>
                  <a:pt x="319334" y="67067"/>
                </a:cubicBezTo>
                <a:cubicBezTo>
                  <a:pt x="319334" y="104107"/>
                  <a:pt x="289307" y="134134"/>
                  <a:pt x="252267" y="134134"/>
                </a:cubicBezTo>
                <a:cubicBezTo>
                  <a:pt x="215227" y="134134"/>
                  <a:pt x="185200" y="104107"/>
                  <a:pt x="185200" y="67067"/>
                </a:cubicBezTo>
                <a:cubicBezTo>
                  <a:pt x="185200" y="30027"/>
                  <a:pt x="215227" y="0"/>
                  <a:pt x="252267" y="0"/>
                </a:cubicBezTo>
                <a:close/>
                <a:moveTo>
                  <a:pt x="67067" y="0"/>
                </a:moveTo>
                <a:cubicBezTo>
                  <a:pt x="104107" y="0"/>
                  <a:pt x="134134" y="30027"/>
                  <a:pt x="134134" y="67067"/>
                </a:cubicBezTo>
                <a:cubicBezTo>
                  <a:pt x="134134" y="104107"/>
                  <a:pt x="104107" y="134134"/>
                  <a:pt x="67067" y="134134"/>
                </a:cubicBezTo>
                <a:cubicBezTo>
                  <a:pt x="30027" y="134134"/>
                  <a:pt x="0" y="104107"/>
                  <a:pt x="0" y="67067"/>
                </a:cubicBezTo>
                <a:cubicBezTo>
                  <a:pt x="0" y="30027"/>
                  <a:pt x="30027" y="0"/>
                  <a:pt x="670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9" name="直接连接符 8"/>
          <p:cNvCxnSpPr/>
          <p:nvPr userDrawn="1">
            <p:custDataLst>
              <p:tags r:id="rId8"/>
            </p:custDataLst>
          </p:nvPr>
        </p:nvCxnSpPr>
        <p:spPr>
          <a:xfrm>
            <a:off x="1320800" y="6331744"/>
            <a:ext cx="9563100" cy="0"/>
          </a:xfrm>
          <a:prstGeom prst="line">
            <a:avLst/>
          </a:prstGeom>
          <a:ln w="19050"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5116830" y="3383280"/>
            <a:ext cx="5653405" cy="2165350"/>
          </a:xfrm>
        </p:spPr>
        <p:txBody>
          <a:bodyPr wrap="square" anchor="t" anchorCtr="0">
            <a:normAutofit/>
          </a:bodyPr>
          <a:lstStyle>
            <a:lvl1pPr algn="r">
              <a:defRPr sz="4200"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>
              <a:latin typeface="+mj-lt"/>
            </a:endParaRPr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10"/>
            </p:custDataLst>
          </p:nvPr>
        </p:nvSpPr>
        <p:spPr>
          <a:xfrm>
            <a:off x="5663618" y="1506212"/>
            <a:ext cx="5106563" cy="1740519"/>
          </a:xfrm>
          <a:noFill/>
        </p:spPr>
        <p:txBody>
          <a:bodyPr wrap="none" lIns="0" tIns="0" rIns="0" bIns="0" rtlCol="0" anchor="b" anchorCtr="0">
            <a:normAutofit/>
          </a:bodyPr>
          <a:lstStyle>
            <a:lvl1pPr marL="0" indent="0" algn="r">
              <a:buNone/>
              <a:defRPr lang="en-US" sz="8800" b="1" dirty="0">
                <a:gradFill flip="none" rotWithShape="1">
                  <a:gsLst>
                    <a:gs pos="28000">
                      <a:schemeClr val="accent1"/>
                    </a:gs>
                    <a:gs pos="75000">
                      <a:schemeClr val="accent1">
                        <a:lumMod val="75000"/>
                      </a:schemeClr>
                    </a:gs>
                  </a:gsLst>
                  <a:lin ang="2700000" scaled="1"/>
                  <a:tileRect/>
                </a:gradFill>
                <a:latin typeface="+mn-lt"/>
              </a:defRPr>
            </a:lvl1pPr>
          </a:lstStyle>
          <a:p>
            <a:pPr marL="0" lvl="0" algn="r">
              <a:lnSpc>
                <a:spcPct val="100000"/>
              </a:lnSpc>
            </a:pPr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dirty="0"/>
              <a:t>Date Area</a:t>
            </a:r>
            <a:endParaRPr lang="en-US" dirty="0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/>
        <p:txBody>
          <a:bodyPr vert="horz" wrap="square" lIns="0" tIns="0" rIns="0" bIns="0" rtlCol="0" anchor="ctr">
            <a:normAutofit/>
          </a:bodyPr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  <p:custDataLst>
              <p:tags r:id="rId3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  <p:custDataLst>
              <p:tags r:id="rId4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dirty="0"/>
              <a:t>Date Area</a:t>
            </a:r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595" y="360045"/>
            <a:ext cx="10799445" cy="864235"/>
          </a:xfrm>
        </p:spPr>
        <p:txBody>
          <a:bodyPr vert="horz" wrap="square" lIns="0" tIns="0" rIns="0" bIns="0" rtlCol="0" anchor="ctr">
            <a:normAutofit/>
          </a:bodyPr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  <a:lvl6pPr marL="2286000" indent="0">
              <a:buNone/>
              <a:defRPr sz="1600" b="1">
                <a:latin typeface="+mj-lt"/>
              </a:defRPr>
            </a:lvl6pPr>
            <a:lvl7pPr marL="2743200" indent="0">
              <a:buNone/>
              <a:defRPr sz="1600" b="1">
                <a:latin typeface="+mj-lt"/>
              </a:defRPr>
            </a:lvl7pPr>
            <a:lvl8pPr marL="3200400" indent="0">
              <a:buNone/>
              <a:defRPr sz="1600" b="1">
                <a:latin typeface="+mj-lt"/>
              </a:defRPr>
            </a:lvl8pPr>
            <a:lvl9pPr marL="3657600" indent="0">
              <a:buNone/>
              <a:defRPr sz="1600" b="1">
                <a:latin typeface="+mj-lt"/>
              </a:defRPr>
            </a:lvl9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  <p:custDataLst>
              <p:tags r:id="rId4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  <a:lvl6pPr marL="2286000" indent="0">
              <a:buNone/>
              <a:defRPr sz="1600" b="1">
                <a:latin typeface="+mj-lt"/>
              </a:defRPr>
            </a:lvl6pPr>
            <a:lvl7pPr marL="2743200" indent="0">
              <a:buNone/>
              <a:defRPr sz="1600" b="1">
                <a:latin typeface="+mj-lt"/>
              </a:defRPr>
            </a:lvl7pPr>
            <a:lvl8pPr marL="3200400" indent="0">
              <a:buNone/>
              <a:defRPr sz="1600" b="1">
                <a:latin typeface="+mj-lt"/>
              </a:defRPr>
            </a:lvl8pPr>
            <a:lvl9pPr marL="3657600" indent="0">
              <a:buNone/>
              <a:defRPr sz="1600" b="1">
                <a:latin typeface="+mj-lt"/>
              </a:defRPr>
            </a:lvl9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  <p:custDataLst>
              <p:tags r:id="rId6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dirty="0"/>
              <a:t>Date Area</a:t>
            </a:r>
            <a:endParaRPr 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dirty="0"/>
              <a:t>Date Area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dirty="0"/>
              <a:t>Date Area</a:t>
            </a:r>
            <a:endParaRPr 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dirty="0"/>
              <a:t>Date Area</a:t>
            </a:r>
            <a:endParaRPr lang="en-US" dirty="0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595" y="360045"/>
            <a:ext cx="10798175" cy="864235"/>
          </a:xfrm>
        </p:spPr>
        <p:txBody>
          <a:bodyPr wrap="square">
            <a:normAutofit/>
          </a:bodyPr>
          <a:lstStyle/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  <a:lvl6pPr marL="2286000" indent="0">
              <a:buNone/>
              <a:defRPr sz="1600" b="1">
                <a:latin typeface="+mj-lt"/>
              </a:defRPr>
            </a:lvl6pPr>
            <a:lvl7pPr marL="2743200" indent="0">
              <a:buNone/>
              <a:defRPr sz="1600" b="1">
                <a:latin typeface="+mj-lt"/>
              </a:defRPr>
            </a:lvl7pPr>
            <a:lvl8pPr marL="3200400" indent="0">
              <a:buNone/>
              <a:defRPr sz="1600" b="1">
                <a:latin typeface="+mj-lt"/>
              </a:defRPr>
            </a:lvl8pPr>
            <a:lvl9pPr marL="3657600" indent="0">
              <a:buNone/>
              <a:defRPr sz="1600" b="1">
                <a:latin typeface="+mj-lt"/>
              </a:defRPr>
            </a:lvl9pPr>
          </a:lstStyle>
          <a:p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dirty="0"/>
              <a:t>Date Area</a:t>
            </a:r>
            <a:endParaRPr lang="en-US" dirty="0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B1AF6-BF59-4405-8AD2-EE957D7083D0}" type="datetimeFigureOut">
              <a:rPr lang="hu-HU" smtClean="0"/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56F52-D36C-447A-A0CD-9303318BB0EF}" type="slidenum">
              <a:rPr lang="hu-HU" smtClean="0"/>
            </a:fld>
            <a:endParaRPr lang="hu-H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任意多边形: 形状 7"/>
          <p:cNvSpPr/>
          <p:nvPr userDrawn="1">
            <p:custDataLst>
              <p:tags r:id="rId3"/>
            </p:custDataLst>
          </p:nvPr>
        </p:nvSpPr>
        <p:spPr>
          <a:xfrm>
            <a:off x="6511813" y="0"/>
            <a:ext cx="5680187" cy="6858000"/>
          </a:xfrm>
          <a:custGeom>
            <a:avLst/>
            <a:gdLst>
              <a:gd name="connsiteX0" fmla="*/ 4412842 w 4412842"/>
              <a:gd name="connsiteY0" fmla="*/ 0 h 5384657"/>
              <a:gd name="connsiteX1" fmla="*/ 4412842 w 4412842"/>
              <a:gd name="connsiteY1" fmla="*/ 1850003 h 5384657"/>
              <a:gd name="connsiteX2" fmla="*/ 4412117 w 4412842"/>
              <a:gd name="connsiteY2" fmla="*/ 1850058 h 5384657"/>
              <a:gd name="connsiteX3" fmla="*/ 1845184 w 4412842"/>
              <a:gd name="connsiteY3" fmla="*/ 4694574 h 5384657"/>
              <a:gd name="connsiteX4" fmla="*/ 1903274 w 4412842"/>
              <a:gd name="connsiteY4" fmla="*/ 5270819 h 5384657"/>
              <a:gd name="connsiteX5" fmla="*/ 1932545 w 4412842"/>
              <a:gd name="connsiteY5" fmla="*/ 5384657 h 5384657"/>
              <a:gd name="connsiteX6" fmla="*/ 50857 w 4412842"/>
              <a:gd name="connsiteY6" fmla="*/ 5384657 h 5384657"/>
              <a:gd name="connsiteX7" fmla="*/ 24289 w 4412842"/>
              <a:gd name="connsiteY7" fmla="*/ 5175578 h 5384657"/>
              <a:gd name="connsiteX8" fmla="*/ 0 w 4412842"/>
              <a:gd name="connsiteY8" fmla="*/ 4694574 h 5384657"/>
              <a:gd name="connsiteX9" fmla="*/ 4223458 w 4412842"/>
              <a:gd name="connsiteY9" fmla="*/ 14401 h 5384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12842" h="5384657">
                <a:moveTo>
                  <a:pt x="4412842" y="0"/>
                </a:moveTo>
                <a:lnTo>
                  <a:pt x="4412842" y="1850003"/>
                </a:lnTo>
                <a:lnTo>
                  <a:pt x="4412117" y="1850058"/>
                </a:lnTo>
                <a:cubicBezTo>
                  <a:pt x="2970309" y="1996482"/>
                  <a:pt x="1845184" y="3214134"/>
                  <a:pt x="1845184" y="4694574"/>
                </a:cubicBezTo>
                <a:cubicBezTo>
                  <a:pt x="1845184" y="4891966"/>
                  <a:pt x="1865186" y="5084687"/>
                  <a:pt x="1903274" y="5270819"/>
                </a:cubicBezTo>
                <a:lnTo>
                  <a:pt x="1932545" y="5384657"/>
                </a:lnTo>
                <a:lnTo>
                  <a:pt x="50857" y="5384657"/>
                </a:lnTo>
                <a:lnTo>
                  <a:pt x="24289" y="5175578"/>
                </a:lnTo>
                <a:cubicBezTo>
                  <a:pt x="8228" y="5017428"/>
                  <a:pt x="0" y="4856962"/>
                  <a:pt x="0" y="4694574"/>
                </a:cubicBezTo>
                <a:cubicBezTo>
                  <a:pt x="0" y="2258759"/>
                  <a:pt x="1851204" y="255316"/>
                  <a:pt x="4223458" y="14401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任意多边形: 形状 8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260916" cy="1258221"/>
          </a:xfrm>
          <a:custGeom>
            <a:avLst/>
            <a:gdLst>
              <a:gd name="connsiteX0" fmla="*/ 916162 w 1457748"/>
              <a:gd name="connsiteY0" fmla="*/ 0 h 1454632"/>
              <a:gd name="connsiteX1" fmla="*/ 1457748 w 1457748"/>
              <a:gd name="connsiteY1" fmla="*/ 0 h 1454632"/>
              <a:gd name="connsiteX2" fmla="*/ 1450387 w 1457748"/>
              <a:gd name="connsiteY2" fmla="*/ 145781 h 1454632"/>
              <a:gd name="connsiteX3" fmla="*/ 0 w 1457748"/>
              <a:gd name="connsiteY3" fmla="*/ 1454632 h 1454632"/>
              <a:gd name="connsiteX4" fmla="*/ 0 w 1457748"/>
              <a:gd name="connsiteY4" fmla="*/ 913046 h 1454632"/>
              <a:gd name="connsiteX5" fmla="*/ 911597 w 1457748"/>
              <a:gd name="connsiteY5" fmla="*/ 90407 h 1454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7748" h="1454632">
                <a:moveTo>
                  <a:pt x="916162" y="0"/>
                </a:moveTo>
                <a:lnTo>
                  <a:pt x="1457748" y="0"/>
                </a:lnTo>
                <a:lnTo>
                  <a:pt x="1450387" y="145781"/>
                </a:lnTo>
                <a:cubicBezTo>
                  <a:pt x="1375727" y="880944"/>
                  <a:pt x="754860" y="1454632"/>
                  <a:pt x="0" y="1454632"/>
                </a:cubicBezTo>
                <a:lnTo>
                  <a:pt x="0" y="913046"/>
                </a:lnTo>
                <a:cubicBezTo>
                  <a:pt x="474444" y="913046"/>
                  <a:pt x="864672" y="552471"/>
                  <a:pt x="911597" y="90407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  <a:alpha val="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 rotWithShape="1">
          <a:blip r:embed="rId6"/>
          <a:srcRect l="23702" t="9514" r="16456" b="12361"/>
          <a:stretch>
            <a:fillRect/>
          </a:stretch>
        </p:blipFill>
        <p:spPr>
          <a:xfrm>
            <a:off x="6562500" y="1258221"/>
            <a:ext cx="4854023" cy="396256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7"/>
            </p:custDataLst>
          </p:nvPr>
        </p:nvSpPr>
        <p:spPr>
          <a:xfrm>
            <a:off x="1235074" y="1349011"/>
            <a:ext cx="5232511" cy="2389310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6000"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dirty="0"/>
              <a:t>Date Area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图片 6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t="46292" r="37615"/>
          <a:stretch>
            <a:fillRect/>
          </a:stretch>
        </p:blipFill>
        <p:spPr>
          <a:xfrm>
            <a:off x="5011354" y="0"/>
            <a:ext cx="7180647" cy="6181870"/>
          </a:xfrm>
          <a:custGeom>
            <a:avLst/>
            <a:gdLst>
              <a:gd name="connsiteX0" fmla="*/ 0 w 7180647"/>
              <a:gd name="connsiteY0" fmla="*/ 0 h 6181870"/>
              <a:gd name="connsiteX1" fmla="*/ 7180647 w 7180647"/>
              <a:gd name="connsiteY1" fmla="*/ 0 h 6181870"/>
              <a:gd name="connsiteX2" fmla="*/ 7180647 w 7180647"/>
              <a:gd name="connsiteY2" fmla="*/ 6181870 h 6181870"/>
              <a:gd name="connsiteX3" fmla="*/ 0 w 7180647"/>
              <a:gd name="connsiteY3" fmla="*/ 6181870 h 6181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80647" h="6181870">
                <a:moveTo>
                  <a:pt x="0" y="0"/>
                </a:moveTo>
                <a:lnTo>
                  <a:pt x="7180647" y="0"/>
                </a:lnTo>
                <a:lnTo>
                  <a:pt x="7180647" y="6181870"/>
                </a:lnTo>
                <a:lnTo>
                  <a:pt x="0" y="6181870"/>
                </a:lnTo>
                <a:close/>
              </a:path>
            </a:pathLst>
          </a:custGeom>
        </p:spPr>
      </p:pic>
      <p:pic>
        <p:nvPicPr>
          <p:cNvPr id="68" name="图片 6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60753" b="74987"/>
          <a:stretch>
            <a:fillRect/>
          </a:stretch>
        </p:blipFill>
        <p:spPr>
          <a:xfrm>
            <a:off x="0" y="3978907"/>
            <a:ext cx="4519776" cy="2879094"/>
          </a:xfrm>
          <a:custGeom>
            <a:avLst/>
            <a:gdLst>
              <a:gd name="connsiteX0" fmla="*/ 0 w 4519776"/>
              <a:gd name="connsiteY0" fmla="*/ 0 h 2879094"/>
              <a:gd name="connsiteX1" fmla="*/ 4519776 w 4519776"/>
              <a:gd name="connsiteY1" fmla="*/ 0 h 2879094"/>
              <a:gd name="connsiteX2" fmla="*/ 4519776 w 4519776"/>
              <a:gd name="connsiteY2" fmla="*/ 2879094 h 2879094"/>
              <a:gd name="connsiteX3" fmla="*/ 0 w 4519776"/>
              <a:gd name="connsiteY3" fmla="*/ 2879094 h 2879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9776" h="2879094">
                <a:moveTo>
                  <a:pt x="0" y="0"/>
                </a:moveTo>
                <a:lnTo>
                  <a:pt x="4519776" y="0"/>
                </a:lnTo>
                <a:lnTo>
                  <a:pt x="4519776" y="2879094"/>
                </a:lnTo>
                <a:lnTo>
                  <a:pt x="0" y="2879094"/>
                </a:lnTo>
                <a:close/>
              </a:path>
            </a:pathLst>
          </a:custGeom>
        </p:spPr>
      </p:pic>
      <p:sp>
        <p:nvSpPr>
          <p:cNvPr id="79" name="椭圆 78"/>
          <p:cNvSpPr/>
          <p:nvPr>
            <p:custDataLst>
              <p:tags r:id="rId6"/>
            </p:custDataLst>
          </p:nvPr>
        </p:nvSpPr>
        <p:spPr>
          <a:xfrm>
            <a:off x="7410821" y="1236375"/>
            <a:ext cx="4781179" cy="478117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46000">
                <a:schemeClr val="accent4"/>
              </a:gs>
              <a:gs pos="100000">
                <a:schemeClr val="accent6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  <a:prstDash val="solid"/>
          </a:ln>
          <a:effectLst>
            <a:outerShdw blurRad="203200" dist="101600" dir="8100000" algn="tr" rotWithShape="0">
              <a:srgbClr val="3E3FC2">
                <a:alpha val="1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107" name="图片对象" descr="E:\PPT翻新\图片3.png图片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 r="1432" b="3846"/>
          <a:stretch>
            <a:fillRect/>
          </a:stretch>
        </p:blipFill>
        <p:spPr>
          <a:xfrm>
            <a:off x="5417820" y="761365"/>
            <a:ext cx="6774180" cy="6096635"/>
          </a:xfrm>
          <a:prstGeom prst="rect">
            <a:avLst/>
          </a:prstGeom>
        </p:spPr>
      </p:pic>
      <p:sp>
        <p:nvSpPr>
          <p:cNvPr id="78" name="任意多边形: 形状 21"/>
          <p:cNvSpPr/>
          <p:nvPr>
            <p:custDataLst>
              <p:tags r:id="rId9"/>
            </p:custDataLst>
          </p:nvPr>
        </p:nvSpPr>
        <p:spPr>
          <a:xfrm>
            <a:off x="0" y="588645"/>
            <a:ext cx="594995" cy="913765"/>
          </a:xfrm>
          <a:custGeom>
            <a:avLst/>
            <a:gdLst>
              <a:gd name="connsiteX0" fmla="*/ 138215 w 595085"/>
              <a:gd name="connsiteY0" fmla="*/ 0 h 913740"/>
              <a:gd name="connsiteX1" fmla="*/ 595085 w 595085"/>
              <a:gd name="connsiteY1" fmla="*/ 456870 h 913740"/>
              <a:gd name="connsiteX2" fmla="*/ 138215 w 595085"/>
              <a:gd name="connsiteY2" fmla="*/ 913740 h 913740"/>
              <a:gd name="connsiteX3" fmla="*/ 46140 w 595085"/>
              <a:gd name="connsiteY3" fmla="*/ 904458 h 913740"/>
              <a:gd name="connsiteX4" fmla="*/ 0 w 595085"/>
              <a:gd name="connsiteY4" fmla="*/ 890136 h 913740"/>
              <a:gd name="connsiteX5" fmla="*/ 0 w 595085"/>
              <a:gd name="connsiteY5" fmla="*/ 23605 h 913740"/>
              <a:gd name="connsiteX6" fmla="*/ 46140 w 595085"/>
              <a:gd name="connsiteY6" fmla="*/ 9282 h 913740"/>
              <a:gd name="connsiteX7" fmla="*/ 138215 w 595085"/>
              <a:gd name="connsiteY7" fmla="*/ 0 h 913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5085" h="913740">
                <a:moveTo>
                  <a:pt x="138215" y="0"/>
                </a:moveTo>
                <a:cubicBezTo>
                  <a:pt x="390537" y="0"/>
                  <a:pt x="595085" y="204548"/>
                  <a:pt x="595085" y="456870"/>
                </a:cubicBezTo>
                <a:cubicBezTo>
                  <a:pt x="595085" y="709192"/>
                  <a:pt x="390537" y="913740"/>
                  <a:pt x="138215" y="913740"/>
                </a:cubicBezTo>
                <a:cubicBezTo>
                  <a:pt x="106675" y="913740"/>
                  <a:pt x="75881" y="910544"/>
                  <a:pt x="46140" y="904458"/>
                </a:cubicBezTo>
                <a:lnTo>
                  <a:pt x="0" y="890136"/>
                </a:lnTo>
                <a:lnTo>
                  <a:pt x="0" y="23605"/>
                </a:lnTo>
                <a:lnTo>
                  <a:pt x="46140" y="9282"/>
                </a:lnTo>
                <a:cubicBezTo>
                  <a:pt x="75881" y="3196"/>
                  <a:pt x="106675" y="0"/>
                  <a:pt x="13821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46000">
                <a:schemeClr val="accent2"/>
              </a:gs>
              <a:gs pos="100000">
                <a:schemeClr val="accent6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  <a:prstDash val="solid"/>
          </a:ln>
          <a:effectLst>
            <a:outerShdw blurRad="203200" dist="101600" dir="8100000" algn="tr" rotWithShape="0">
              <a:srgbClr val="3E3FC2">
                <a:alpha val="1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9" name="署名"/>
          <p:cNvSpPr txBox="1">
            <a:spLocks noGrp="1"/>
          </p:cNvSpPr>
          <p:nvPr>
            <p:ph type="body" idx="3" hasCustomPrompt="1"/>
            <p:custDataLst>
              <p:tags r:id="rId10"/>
            </p:custDataLst>
          </p:nvPr>
        </p:nvSpPr>
        <p:spPr>
          <a:xfrm>
            <a:off x="939165" y="4658360"/>
            <a:ext cx="5178425" cy="432435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en-US">
                <a:latin typeface="+mn-lt"/>
              </a:defRPr>
            </a:defPPr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1600" b="0" i="0" u="none" strike="noStrike" kern="1200" cap="none" spc="0" normalizeH="0" baseline="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0"/>
                </a:gradFill>
                <a:latin typeface="+mn-lt"/>
                <a:sym typeface="+mn-ea"/>
              </a:defRPr>
            </a:lvl1pPr>
          </a:lstStyle>
          <a:p>
            <a:pPr lvl="0"/>
            <a:r>
              <a:rPr>
                <a:latin typeface="+mn-lt"/>
                <a:sym typeface="+mn-ea"/>
              </a:rPr>
              <a:t>Click to add text</a:t>
            </a:r>
            <a:endParaRPr>
              <a:sym typeface="+mn-ea"/>
            </a:endParaRPr>
          </a:p>
        </p:txBody>
      </p:sp>
      <p:sp>
        <p:nvSpPr>
          <p:cNvPr id="8" name="标题"/>
          <p:cNvSpPr txBox="1">
            <a:spLocks noGrp="1"/>
          </p:cNvSpPr>
          <p:nvPr>
            <p:ph type="title" idx="2" hasCustomPrompt="1"/>
            <p:custDataLst>
              <p:tags r:id="rId11"/>
            </p:custDataLst>
          </p:nvPr>
        </p:nvSpPr>
        <p:spPr>
          <a:xfrm>
            <a:off x="939800" y="1496060"/>
            <a:ext cx="5575300" cy="30988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4400" b="1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sym typeface="+mn-ea"/>
              </a:defRPr>
            </a:lvl1pPr>
          </a:lstStyle>
          <a:p>
            <a:pPr lvl="0" algn="l">
              <a:lnSpc>
                <a:spcPct val="100000"/>
              </a:lnSpc>
              <a:buClrTx/>
              <a:buSzTx/>
              <a:buFontTx/>
            </a:pPr>
            <a:r>
              <a:rPr dirty="0">
                <a:latin typeface="+mj-lt"/>
                <a:sym typeface="+mn-ea"/>
              </a:rPr>
              <a:t>Click to add title</a:t>
            </a:r>
            <a:endParaRPr dirty="0">
              <a:latin typeface="+mj-lt"/>
              <a:sym typeface="+mn-ea"/>
            </a:endParaRPr>
          </a:p>
        </p:txBody>
      </p:sp>
      <p:sp>
        <p:nvSpPr>
          <p:cNvPr id="7" name="副标题"/>
          <p:cNvSpPr txBox="1">
            <a:spLocks noGrp="1"/>
          </p:cNvSpPr>
          <p:nvPr>
            <p:ph type="body" idx="1" hasCustomPrompt="1"/>
            <p:custDataLst>
              <p:tags r:id="rId12"/>
            </p:custDataLst>
          </p:nvPr>
        </p:nvSpPr>
        <p:spPr>
          <a:xfrm>
            <a:off x="939165" y="512445"/>
            <a:ext cx="5575935" cy="90614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3200" b="1" i="0" u="none" strike="noStrike" kern="1200" cap="none" spc="0" normalizeH="0" baseline="0" noProof="1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0"/>
                  <a:tileRect/>
                </a:gradFill>
                <a:latin typeface="+mj-lt"/>
                <a:sym typeface="+mn-ea"/>
              </a:defRPr>
            </a:lvl1pPr>
          </a:lstStyle>
          <a:p>
            <a:pPr lvl="0" algn="l">
              <a:lnSpc>
                <a:spcPct val="100000"/>
              </a:lnSpc>
              <a:buClrTx/>
              <a:buSzTx/>
              <a:buFontTx/>
            </a:pPr>
            <a:r>
              <a:rPr dirty="0">
                <a:latin typeface="+mj-lt"/>
                <a:sym typeface="+mn-ea"/>
              </a:rPr>
              <a:t>Click to add text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Date Area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3127340-2293-49D2-96F1-6E7BF0C8FD9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2"/>
          <p:cNvSpPr/>
          <p:nvPr>
            <p:custDataLst>
              <p:tags r:id="rId2"/>
            </p:custDataLst>
          </p:nvPr>
        </p:nvSpPr>
        <p:spPr>
          <a:xfrm>
            <a:off x="10841990" y="5400675"/>
            <a:ext cx="1350010" cy="1457325"/>
          </a:xfrm>
          <a:custGeom>
            <a:avLst/>
            <a:gdLst>
              <a:gd name="connsiteX0" fmla="*/ 1655408 w 2097843"/>
              <a:gd name="connsiteY0" fmla="*/ 0 h 2264232"/>
              <a:gd name="connsiteX1" fmla="*/ 1989031 w 2097843"/>
              <a:gd name="connsiteY1" fmla="*/ 33632 h 2264232"/>
              <a:gd name="connsiteX2" fmla="*/ 2097843 w 2097843"/>
              <a:gd name="connsiteY2" fmla="*/ 61611 h 2264232"/>
              <a:gd name="connsiteX3" fmla="*/ 2097843 w 2097843"/>
              <a:gd name="connsiteY3" fmla="*/ 2264232 h 2264232"/>
              <a:gd name="connsiteX4" fmla="*/ 117084 w 2097843"/>
              <a:gd name="connsiteY4" fmla="*/ 2264232 h 2264232"/>
              <a:gd name="connsiteX5" fmla="*/ 74424 w 2097843"/>
              <a:gd name="connsiteY5" fmla="*/ 2147676 h 2264232"/>
              <a:gd name="connsiteX6" fmla="*/ 0 w 2097843"/>
              <a:gd name="connsiteY6" fmla="*/ 1655408 h 2264232"/>
              <a:gd name="connsiteX7" fmla="*/ 1655408 w 2097843"/>
              <a:gd name="connsiteY7" fmla="*/ 0 h 2264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97843" h="2264232">
                <a:moveTo>
                  <a:pt x="1655408" y="0"/>
                </a:moveTo>
                <a:cubicBezTo>
                  <a:pt x="1769690" y="0"/>
                  <a:pt x="1881268" y="11581"/>
                  <a:pt x="1989031" y="33632"/>
                </a:cubicBezTo>
                <a:lnTo>
                  <a:pt x="2097843" y="61611"/>
                </a:lnTo>
                <a:lnTo>
                  <a:pt x="2097843" y="2264232"/>
                </a:lnTo>
                <a:lnTo>
                  <a:pt x="117084" y="2264232"/>
                </a:lnTo>
                <a:lnTo>
                  <a:pt x="74424" y="2147676"/>
                </a:lnTo>
                <a:cubicBezTo>
                  <a:pt x="26056" y="1992169"/>
                  <a:pt x="0" y="1826831"/>
                  <a:pt x="0" y="1655408"/>
                </a:cubicBezTo>
                <a:cubicBezTo>
                  <a:pt x="0" y="741151"/>
                  <a:pt x="741151" y="0"/>
                  <a:pt x="165540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46000">
                <a:schemeClr val="accent2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prstDash val="solid"/>
          </a:ln>
          <a:effectLst>
            <a:outerShdw blurRad="863600" dist="304800" dir="8100000" algn="tr" rotWithShape="0">
              <a:schemeClr val="accent3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任意多边形: 形状 16"/>
          <p:cNvSpPr/>
          <p:nvPr>
            <p:custDataLst>
              <p:tags r:id="rId3"/>
            </p:custDataLst>
          </p:nvPr>
        </p:nvSpPr>
        <p:spPr>
          <a:xfrm>
            <a:off x="0" y="0"/>
            <a:ext cx="2202180" cy="1774825"/>
          </a:xfrm>
          <a:custGeom>
            <a:avLst/>
            <a:gdLst>
              <a:gd name="connsiteX0" fmla="*/ 0 w 2593145"/>
              <a:gd name="connsiteY0" fmla="*/ 0 h 2089574"/>
              <a:gd name="connsiteX1" fmla="*/ 2585357 w 2593145"/>
              <a:gd name="connsiteY1" fmla="*/ 0 h 2089574"/>
              <a:gd name="connsiteX2" fmla="*/ 2593145 w 2593145"/>
              <a:gd name="connsiteY2" fmla="*/ 154244 h 2089574"/>
              <a:gd name="connsiteX3" fmla="*/ 657815 w 2593145"/>
              <a:gd name="connsiteY3" fmla="*/ 2089574 h 2089574"/>
              <a:gd name="connsiteX4" fmla="*/ 82307 w 2593145"/>
              <a:gd name="connsiteY4" fmla="*/ 2002566 h 2089574"/>
              <a:gd name="connsiteX5" fmla="*/ 0 w 2593145"/>
              <a:gd name="connsiteY5" fmla="*/ 1972441 h 2089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3145" h="2089574">
                <a:moveTo>
                  <a:pt x="0" y="0"/>
                </a:moveTo>
                <a:lnTo>
                  <a:pt x="2585357" y="0"/>
                </a:lnTo>
                <a:lnTo>
                  <a:pt x="2593145" y="154244"/>
                </a:lnTo>
                <a:cubicBezTo>
                  <a:pt x="2593145" y="1223097"/>
                  <a:pt x="1726668" y="2089574"/>
                  <a:pt x="657815" y="2089574"/>
                </a:cubicBezTo>
                <a:cubicBezTo>
                  <a:pt x="457405" y="2089574"/>
                  <a:pt x="264110" y="2059112"/>
                  <a:pt x="82307" y="2002566"/>
                </a:cubicBezTo>
                <a:lnTo>
                  <a:pt x="0" y="1972441"/>
                </a:lnTo>
                <a:close/>
              </a:path>
            </a:pathLst>
          </a:custGeom>
          <a:solidFill>
            <a:schemeClr val="bg1"/>
          </a:solidFill>
          <a:ln>
            <a:noFill/>
            <a:prstDash val="solid"/>
          </a:ln>
          <a:effectLst>
            <a:outerShdw blurRad="863600" dist="304800" dir="8100000" algn="tr" rotWithShape="0">
              <a:schemeClr val="accent3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8" name="标题"/>
          <p:cNvSpPr txBox="1">
            <a:spLocks noGrp="1"/>
          </p:cNvSpPr>
          <p:nvPr>
            <p:ph type="title" idx="2" hasCustomPrompt="1"/>
            <p:custDataLst>
              <p:tags r:id="rId4"/>
            </p:custDataLst>
          </p:nvPr>
        </p:nvSpPr>
        <p:spPr>
          <a:xfrm>
            <a:off x="607695" y="608330"/>
            <a:ext cx="10969625" cy="671195"/>
          </a:xfrm>
          <a:prstGeom prst="rect">
            <a:avLst/>
          </a:prstGeom>
          <a:noFill/>
        </p:spPr>
        <p:txBody>
          <a:bodyPr vert="horz" wrap="square" lIns="71755" tIns="0" rIns="0" bIns="0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3600" b="1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lt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 dirty="0">
                <a:latin typeface="+mj-lt"/>
                <a:sym typeface="+mn-ea"/>
              </a:rPr>
              <a:t>Click to add title</a:t>
            </a:r>
            <a:endParaRPr dirty="0">
              <a:sym typeface="+mn-ea"/>
            </a:endParaRPr>
          </a:p>
        </p:txBody>
      </p:sp>
      <p:sp>
        <p:nvSpPr>
          <p:cNvPr id="7" name="正文"/>
          <p:cNvSpPr txBox="1">
            <a:spLocks noGrp="1"/>
          </p:cNvSpPr>
          <p:nvPr>
            <p:ph idx="1" hasCustomPrompt="1"/>
            <p:custDataLst>
              <p:tags r:id="rId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●"/>
              <a:defRPr kumimoji="0" lang="en-US" sz="1800" b="0" i="0" u="none" strike="noStrike" kern="1200" cap="none" spc="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lt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lt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lt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lt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>
              <a:spcBef>
                <a:spcPts val="1200"/>
              </a:spcBef>
              <a:spcAft>
                <a:spcPts val="0"/>
              </a:spcAft>
            </a:pPr>
            <a:r>
              <a:rPr dirty="0">
                <a:latin typeface="+mn-lt"/>
                <a:sym typeface="+mn-ea"/>
              </a:rPr>
              <a:t>Click to add text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Date Area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3127340-2293-49D2-96F1-6E7BF0C8FD9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Catalo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任意多边形: 形状 24"/>
          <p:cNvSpPr/>
          <p:nvPr>
            <p:custDataLst>
              <p:tags r:id="rId2"/>
            </p:custDataLst>
          </p:nvPr>
        </p:nvSpPr>
        <p:spPr>
          <a:xfrm>
            <a:off x="0" y="0"/>
            <a:ext cx="3695700" cy="3929380"/>
          </a:xfrm>
          <a:custGeom>
            <a:avLst/>
            <a:gdLst>
              <a:gd name="connsiteX0" fmla="*/ 0 w 3934691"/>
              <a:gd name="connsiteY0" fmla="*/ 0 h 4181836"/>
              <a:gd name="connsiteX1" fmla="*/ 3640849 w 3934691"/>
              <a:gd name="connsiteY1" fmla="*/ 0 h 4181836"/>
              <a:gd name="connsiteX2" fmla="*/ 3705761 w 3934691"/>
              <a:gd name="connsiteY2" fmla="*/ 134750 h 4181836"/>
              <a:gd name="connsiteX3" fmla="*/ 3934691 w 3934691"/>
              <a:gd name="connsiteY3" fmla="*/ 1268681 h 4181836"/>
              <a:gd name="connsiteX4" fmla="*/ 1021536 w 3934691"/>
              <a:gd name="connsiteY4" fmla="*/ 4181836 h 4181836"/>
              <a:gd name="connsiteX5" fmla="*/ 155253 w 3934691"/>
              <a:gd name="connsiteY5" fmla="*/ 4050866 h 4181836"/>
              <a:gd name="connsiteX6" fmla="*/ 0 w 3934691"/>
              <a:gd name="connsiteY6" fmla="*/ 3994043 h 4181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4691" h="4181836">
                <a:moveTo>
                  <a:pt x="0" y="0"/>
                </a:moveTo>
                <a:lnTo>
                  <a:pt x="3640849" y="0"/>
                </a:lnTo>
                <a:lnTo>
                  <a:pt x="3705761" y="134750"/>
                </a:lnTo>
                <a:cubicBezTo>
                  <a:pt x="3853175" y="483275"/>
                  <a:pt x="3934691" y="866458"/>
                  <a:pt x="3934691" y="1268681"/>
                </a:cubicBezTo>
                <a:cubicBezTo>
                  <a:pt x="3934691" y="2877572"/>
                  <a:pt x="2630427" y="4181836"/>
                  <a:pt x="1021536" y="4181836"/>
                </a:cubicBezTo>
                <a:cubicBezTo>
                  <a:pt x="719869" y="4181836"/>
                  <a:pt x="428912" y="4135983"/>
                  <a:pt x="155253" y="4050866"/>
                </a:cubicBezTo>
                <a:lnTo>
                  <a:pt x="0" y="3994043"/>
                </a:ln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46000">
                <a:schemeClr val="accent2"/>
              </a:gs>
              <a:gs pos="100000">
                <a:schemeClr val="accent6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  <a:prstDash val="solid"/>
          </a:ln>
          <a:effectLst>
            <a:outerShdw blurRad="203200" dist="101600" dir="8100000" algn="tr" rotWithShape="0">
              <a:srgbClr val="3E3FC2">
                <a:alpha val="1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655900" y="1920503"/>
            <a:ext cx="10880201" cy="4519029"/>
          </a:xfrm>
          <a:prstGeom prst="rect">
            <a:avLst/>
          </a:prstGeom>
          <a:solidFill>
            <a:schemeClr val="bg1">
              <a:alpha val="83000"/>
            </a:schemeClr>
          </a:solidFill>
          <a:ln w="19050">
            <a:solidFill>
              <a:schemeClr val="bg1"/>
            </a:solidFill>
            <a:prstDash val="solid"/>
          </a:ln>
          <a:effectLst>
            <a:outerShdw blurRad="863600" dist="304800" dir="8100000" algn="tr" rotWithShape="0">
              <a:srgbClr val="0048E5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cxnSp>
        <p:nvCxnSpPr>
          <p:cNvPr id="8" name="直接连接符 7"/>
          <p:cNvCxnSpPr/>
          <p:nvPr>
            <p:custDataLst>
              <p:tags r:id="rId4"/>
            </p:custDataLst>
          </p:nvPr>
        </p:nvCxnSpPr>
        <p:spPr>
          <a:xfrm>
            <a:off x="11002010" y="1638622"/>
            <a:ext cx="380365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标题"/>
          <p:cNvSpPr txBox="1">
            <a:spLocks noGrp="1"/>
          </p:cNvSpPr>
          <p:nvPr>
            <p:ph type="title" idx="1" hasCustomPrompt="1"/>
            <p:custDataLst>
              <p:tags r:id="rId5"/>
            </p:custDataLst>
          </p:nvPr>
        </p:nvSpPr>
        <p:spPr>
          <a:xfrm>
            <a:off x="5337810" y="447040"/>
            <a:ext cx="6015990" cy="1191895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normAutofit/>
          </a:bodyPr>
          <a:lstStyle>
            <a:lvl1pPr marL="0" marR="0" lvl="0" algn="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5400" b="1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sym typeface="+mn-ea"/>
              </a:defRPr>
            </a:lvl1pPr>
          </a:lstStyle>
          <a:p>
            <a:pPr lvl="0" algn="r">
              <a:buClrTx/>
              <a:buSzTx/>
              <a:buFontTx/>
            </a:pPr>
            <a:r>
              <a:rPr dirty="0">
                <a:latin typeface="+mj-lt"/>
                <a:sym typeface="+mn-ea"/>
              </a:rPr>
              <a:t>Click to add title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Date Area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t="46292" r="40370"/>
          <a:stretch>
            <a:fillRect/>
          </a:stretch>
        </p:blipFill>
        <p:spPr>
          <a:xfrm rot="10800000">
            <a:off x="0" y="676129"/>
            <a:ext cx="6863531" cy="6181870"/>
          </a:xfrm>
          <a:custGeom>
            <a:avLst/>
            <a:gdLst>
              <a:gd name="connsiteX0" fmla="*/ 6863531 w 6863531"/>
              <a:gd name="connsiteY0" fmla="*/ 6181870 h 6181870"/>
              <a:gd name="connsiteX1" fmla="*/ 0 w 6863531"/>
              <a:gd name="connsiteY1" fmla="*/ 6181870 h 6181870"/>
              <a:gd name="connsiteX2" fmla="*/ 0 w 6863531"/>
              <a:gd name="connsiteY2" fmla="*/ 0 h 6181870"/>
              <a:gd name="connsiteX3" fmla="*/ 6863531 w 6863531"/>
              <a:gd name="connsiteY3" fmla="*/ 0 h 6181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63531" h="6181870">
                <a:moveTo>
                  <a:pt x="6863531" y="6181870"/>
                </a:moveTo>
                <a:lnTo>
                  <a:pt x="0" y="6181870"/>
                </a:lnTo>
                <a:lnTo>
                  <a:pt x="0" y="0"/>
                </a:lnTo>
                <a:lnTo>
                  <a:pt x="6863531" y="0"/>
                </a:lnTo>
                <a:close/>
              </a:path>
            </a:pathLst>
          </a:custGeom>
        </p:spPr>
      </p:pic>
      <p:pic>
        <p:nvPicPr>
          <p:cNvPr id="10" name="图片对象" descr="徽标&#10;&#10;描述已自动生成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2" b="6562"/>
          <a:stretch>
            <a:fillRect/>
          </a:stretch>
        </p:blipFill>
        <p:spPr>
          <a:xfrm>
            <a:off x="163830" y="906145"/>
            <a:ext cx="5615305" cy="5951855"/>
          </a:xfrm>
          <a:custGeom>
            <a:avLst/>
            <a:gdLst>
              <a:gd name="connsiteX0" fmla="*/ 0 w 5615492"/>
              <a:gd name="connsiteY0" fmla="*/ 0 h 5705989"/>
              <a:gd name="connsiteX1" fmla="*/ 5615492 w 5615492"/>
              <a:gd name="connsiteY1" fmla="*/ 0 h 5705989"/>
              <a:gd name="connsiteX2" fmla="*/ 5615492 w 5615492"/>
              <a:gd name="connsiteY2" fmla="*/ 5705989 h 5705989"/>
              <a:gd name="connsiteX3" fmla="*/ 0 w 5615492"/>
              <a:gd name="connsiteY3" fmla="*/ 5705989 h 5705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5492" h="5705989">
                <a:moveTo>
                  <a:pt x="0" y="0"/>
                </a:moveTo>
                <a:lnTo>
                  <a:pt x="5615492" y="0"/>
                </a:lnTo>
                <a:lnTo>
                  <a:pt x="5615492" y="5705989"/>
                </a:lnTo>
                <a:lnTo>
                  <a:pt x="0" y="5705989"/>
                </a:lnTo>
                <a:close/>
              </a:path>
            </a:pathLst>
          </a:custGeom>
        </p:spPr>
      </p:pic>
      <p:sp>
        <p:nvSpPr>
          <p:cNvPr id="21" name="任意多边形: 形状 22"/>
          <p:cNvSpPr/>
          <p:nvPr>
            <p:custDataLst>
              <p:tags r:id="rId6"/>
            </p:custDataLst>
          </p:nvPr>
        </p:nvSpPr>
        <p:spPr>
          <a:xfrm>
            <a:off x="1" y="1952872"/>
            <a:ext cx="595085" cy="913740"/>
          </a:xfrm>
          <a:custGeom>
            <a:avLst/>
            <a:gdLst>
              <a:gd name="connsiteX0" fmla="*/ 138215 w 595085"/>
              <a:gd name="connsiteY0" fmla="*/ 0 h 913740"/>
              <a:gd name="connsiteX1" fmla="*/ 595085 w 595085"/>
              <a:gd name="connsiteY1" fmla="*/ 456870 h 913740"/>
              <a:gd name="connsiteX2" fmla="*/ 138215 w 595085"/>
              <a:gd name="connsiteY2" fmla="*/ 913740 h 913740"/>
              <a:gd name="connsiteX3" fmla="*/ 46140 w 595085"/>
              <a:gd name="connsiteY3" fmla="*/ 904458 h 913740"/>
              <a:gd name="connsiteX4" fmla="*/ 0 w 595085"/>
              <a:gd name="connsiteY4" fmla="*/ 890136 h 913740"/>
              <a:gd name="connsiteX5" fmla="*/ 0 w 595085"/>
              <a:gd name="connsiteY5" fmla="*/ 23605 h 913740"/>
              <a:gd name="connsiteX6" fmla="*/ 46140 w 595085"/>
              <a:gd name="connsiteY6" fmla="*/ 9282 h 913740"/>
              <a:gd name="connsiteX7" fmla="*/ 138215 w 595085"/>
              <a:gd name="connsiteY7" fmla="*/ 0 h 913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5085" h="913740">
                <a:moveTo>
                  <a:pt x="138215" y="0"/>
                </a:moveTo>
                <a:cubicBezTo>
                  <a:pt x="390537" y="0"/>
                  <a:pt x="595085" y="204548"/>
                  <a:pt x="595085" y="456870"/>
                </a:cubicBezTo>
                <a:cubicBezTo>
                  <a:pt x="595085" y="709192"/>
                  <a:pt x="390537" y="913740"/>
                  <a:pt x="138215" y="913740"/>
                </a:cubicBezTo>
                <a:cubicBezTo>
                  <a:pt x="106675" y="913740"/>
                  <a:pt x="75881" y="910544"/>
                  <a:pt x="46140" y="904458"/>
                </a:cubicBezTo>
                <a:lnTo>
                  <a:pt x="0" y="890136"/>
                </a:lnTo>
                <a:lnTo>
                  <a:pt x="0" y="23605"/>
                </a:lnTo>
                <a:lnTo>
                  <a:pt x="46140" y="9282"/>
                </a:lnTo>
                <a:cubicBezTo>
                  <a:pt x="75881" y="3196"/>
                  <a:pt x="106675" y="0"/>
                  <a:pt x="13821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46000">
                <a:schemeClr val="accent2"/>
              </a:gs>
              <a:gs pos="100000">
                <a:schemeClr val="accent6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  <a:prstDash val="solid"/>
          </a:ln>
          <a:effectLst>
            <a:outerShdw blurRad="203200" dist="101600" dir="8100000" algn="tr" rotWithShape="0">
              <a:srgbClr val="3E3FC2">
                <a:alpha val="1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buClrTx/>
              <a:buSzTx/>
              <a:buFontTx/>
            </a:pPr>
            <a:endParaRPr lang="en-US" dirty="0">
              <a:sym typeface="+mn-lt"/>
            </a:endParaRPr>
          </a:p>
        </p:txBody>
      </p:sp>
      <p:sp>
        <p:nvSpPr>
          <p:cNvPr id="22" name="任意多边形: 形状 24"/>
          <p:cNvSpPr/>
          <p:nvPr>
            <p:custDataLst>
              <p:tags r:id="rId7"/>
            </p:custDataLst>
          </p:nvPr>
        </p:nvSpPr>
        <p:spPr>
          <a:xfrm>
            <a:off x="10096500" y="5605780"/>
            <a:ext cx="2095500" cy="1252220"/>
          </a:xfrm>
          <a:custGeom>
            <a:avLst/>
            <a:gdLst>
              <a:gd name="connsiteX0" fmla="*/ 2362601 w 3418449"/>
              <a:gd name="connsiteY0" fmla="*/ 0 h 2043644"/>
              <a:gd name="connsiteX1" fmla="*/ 3293126 w 3418449"/>
              <a:gd name="connsiteY1" fmla="*/ 187865 h 2043644"/>
              <a:gd name="connsiteX2" fmla="*/ 3418449 w 3418449"/>
              <a:gd name="connsiteY2" fmla="*/ 248236 h 2043644"/>
              <a:gd name="connsiteX3" fmla="*/ 3418449 w 3418449"/>
              <a:gd name="connsiteY3" fmla="*/ 2043644 h 2043644"/>
              <a:gd name="connsiteX4" fmla="*/ 0 w 3418449"/>
              <a:gd name="connsiteY4" fmla="*/ 2043644 h 2043644"/>
              <a:gd name="connsiteX5" fmla="*/ 20579 w 3418449"/>
              <a:gd name="connsiteY5" fmla="*/ 1908803 h 2043644"/>
              <a:gd name="connsiteX6" fmla="*/ 2362601 w 3418449"/>
              <a:gd name="connsiteY6" fmla="*/ 0 h 2043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18449" h="2043644">
                <a:moveTo>
                  <a:pt x="2362601" y="0"/>
                </a:moveTo>
                <a:cubicBezTo>
                  <a:pt x="2692672" y="0"/>
                  <a:pt x="3007120" y="66894"/>
                  <a:pt x="3293126" y="187865"/>
                </a:cubicBezTo>
                <a:lnTo>
                  <a:pt x="3418449" y="248236"/>
                </a:lnTo>
                <a:lnTo>
                  <a:pt x="3418449" y="2043644"/>
                </a:lnTo>
                <a:lnTo>
                  <a:pt x="0" y="2043644"/>
                </a:lnTo>
                <a:lnTo>
                  <a:pt x="20579" y="1908803"/>
                </a:lnTo>
                <a:cubicBezTo>
                  <a:pt x="243493" y="819452"/>
                  <a:pt x="1207351" y="0"/>
                  <a:pt x="236260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46000">
                <a:schemeClr val="accent2"/>
              </a:gs>
              <a:gs pos="100000">
                <a:schemeClr val="accent6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  <a:prstDash val="solid"/>
          </a:ln>
          <a:effectLst>
            <a:outerShdw blurRad="203200" dist="101600" dir="8100000" algn="tr" rotWithShape="0">
              <a:srgbClr val="3E3FC2">
                <a:alpha val="1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47" name="椭圆 46"/>
          <p:cNvSpPr/>
          <p:nvPr>
            <p:custDataLst>
              <p:tags r:id="rId8"/>
            </p:custDataLst>
          </p:nvPr>
        </p:nvSpPr>
        <p:spPr>
          <a:xfrm flipV="1">
            <a:off x="11371580" y="429260"/>
            <a:ext cx="59055" cy="59055"/>
          </a:xfrm>
          <a:prstGeom prst="ellipse">
            <a:avLst/>
          </a:prstGeom>
          <a:solidFill>
            <a:schemeClr val="accent2"/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sz="1400" dirty="0">
              <a:solidFill>
                <a:schemeClr val="lt1"/>
              </a:solidFill>
            </a:endParaRPr>
          </a:p>
        </p:txBody>
      </p:sp>
      <p:sp>
        <p:nvSpPr>
          <p:cNvPr id="53" name="椭圆 52"/>
          <p:cNvSpPr/>
          <p:nvPr>
            <p:custDataLst>
              <p:tags r:id="rId9"/>
            </p:custDataLst>
          </p:nvPr>
        </p:nvSpPr>
        <p:spPr>
          <a:xfrm flipV="1">
            <a:off x="11507470" y="429260"/>
            <a:ext cx="59055" cy="59055"/>
          </a:xfrm>
          <a:prstGeom prst="ellipse">
            <a:avLst/>
          </a:prstGeom>
          <a:solidFill>
            <a:schemeClr val="accent2"/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sz="1400" dirty="0">
              <a:solidFill>
                <a:schemeClr val="lt1"/>
              </a:solidFill>
            </a:endParaRPr>
          </a:p>
        </p:txBody>
      </p:sp>
      <p:sp>
        <p:nvSpPr>
          <p:cNvPr id="54" name="椭圆 53"/>
          <p:cNvSpPr/>
          <p:nvPr>
            <p:custDataLst>
              <p:tags r:id="rId10"/>
            </p:custDataLst>
          </p:nvPr>
        </p:nvSpPr>
        <p:spPr>
          <a:xfrm flipV="1">
            <a:off x="11642725" y="429260"/>
            <a:ext cx="59055" cy="59055"/>
          </a:xfrm>
          <a:prstGeom prst="ellipse">
            <a:avLst/>
          </a:prstGeom>
          <a:solidFill>
            <a:schemeClr val="accent2"/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sz="1400" dirty="0">
              <a:solidFill>
                <a:schemeClr val="lt1"/>
              </a:solidFill>
            </a:endParaRPr>
          </a:p>
        </p:txBody>
      </p:sp>
      <p:sp>
        <p:nvSpPr>
          <p:cNvPr id="9" name="节编号"/>
          <p:cNvSpPr>
            <a:spLocks noGrp="1"/>
          </p:cNvSpPr>
          <p:nvPr>
            <p:ph type="body" idx="3" hasCustomPrompt="1"/>
            <p:custDataLst>
              <p:tags r:id="rId11"/>
            </p:custDataLst>
          </p:nvPr>
        </p:nvSpPr>
        <p:spPr>
          <a:xfrm>
            <a:off x="5831205" y="1662430"/>
            <a:ext cx="927735" cy="927735"/>
          </a:xfrm>
          <a:prstGeom prst="ellipse">
            <a:avLst/>
          </a:prstGeom>
          <a:gradFill flip="none" rotWithShape="1">
            <a:gsLst>
              <a:gs pos="0">
                <a:schemeClr val="accent3"/>
              </a:gs>
              <a:gs pos="54000">
                <a:schemeClr val="accent1"/>
              </a:gs>
              <a:gs pos="100000">
                <a:schemeClr val="accent4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  <a:prstDash val="solid"/>
          </a:ln>
          <a:effectLst>
            <a:outerShdw blurRad="203200" dist="101600" dir="8100000" algn="tr" rotWithShape="0">
              <a:srgbClr val="3E3FC2">
                <a:alpha val="1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none" lIns="91440" tIns="45720" rIns="91440" bIns="45720" numCol="1" spcCol="0" rtlCol="0" fromWordArt="0" anchor="b" anchorCtr="0" forceAA="0" compatLnSpc="1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2800" b="0" i="0" u="none" strike="noStrike" kern="1200" cap="none" spc="0" normalizeH="0" baseline="0" noProof="1" dirty="0">
                <a:solidFill>
                  <a:schemeClr val="lt1"/>
                </a:solidFill>
                <a:latin typeface="+mn-lt"/>
                <a:sym typeface="+mn-ea"/>
              </a:defRPr>
            </a:lvl1pPr>
          </a:lstStyle>
          <a:p>
            <a:pPr lvl="0" algn="ctr">
              <a:buClrTx/>
              <a:buSzTx/>
              <a:buFontTx/>
            </a:pPr>
            <a:r>
              <a:rPr>
                <a:latin typeface="+mn-lt"/>
                <a:sym typeface="+mn-ea"/>
              </a:rPr>
              <a:t>Click to add text</a:t>
            </a:r>
            <a:endParaRPr>
              <a:sym typeface="+mn-ea"/>
            </a:endParaRPr>
          </a:p>
        </p:txBody>
      </p:sp>
      <p:sp>
        <p:nvSpPr>
          <p:cNvPr id="8" name="标题"/>
          <p:cNvSpPr txBox="1">
            <a:spLocks noGrp="1"/>
          </p:cNvSpPr>
          <p:nvPr>
            <p:ph type="title" idx="2" hasCustomPrompt="1"/>
            <p:custDataLst>
              <p:tags r:id="rId12"/>
            </p:custDataLst>
          </p:nvPr>
        </p:nvSpPr>
        <p:spPr>
          <a:xfrm>
            <a:off x="5607050" y="2755265"/>
            <a:ext cx="6095365" cy="259461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5400" b="1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sym typeface="+mn-ea"/>
              </a:defRPr>
            </a:lvl1pPr>
          </a:lstStyle>
          <a:p>
            <a:pPr lvl="0" algn="just">
              <a:lnSpc>
                <a:spcPct val="100000"/>
              </a:lnSpc>
              <a:buClrTx/>
              <a:buSzTx/>
              <a:buFontTx/>
            </a:pPr>
            <a:r>
              <a:rPr>
                <a:sym typeface="+mn-ea"/>
              </a:rPr>
              <a:t>Click to add title</a:t>
            </a:r>
            <a:endParaRPr dirty="0">
              <a:sym typeface="+mn-ea"/>
            </a:endParaRPr>
          </a:p>
        </p:txBody>
      </p:sp>
      <p:sp>
        <p:nvSpPr>
          <p:cNvPr id="7" name="任意多边形: 形状 22"/>
          <p:cNvSpPr/>
          <p:nvPr>
            <p:custDataLst>
              <p:tags r:id="rId13"/>
            </p:custDataLst>
          </p:nvPr>
        </p:nvSpPr>
        <p:spPr>
          <a:xfrm rot="16200000">
            <a:off x="4525645" y="6398260"/>
            <a:ext cx="372745" cy="572135"/>
          </a:xfrm>
          <a:custGeom>
            <a:avLst/>
            <a:gdLst>
              <a:gd name="connsiteX0" fmla="*/ 138215 w 595085"/>
              <a:gd name="connsiteY0" fmla="*/ 0 h 913740"/>
              <a:gd name="connsiteX1" fmla="*/ 595085 w 595085"/>
              <a:gd name="connsiteY1" fmla="*/ 456870 h 913740"/>
              <a:gd name="connsiteX2" fmla="*/ 138215 w 595085"/>
              <a:gd name="connsiteY2" fmla="*/ 913740 h 913740"/>
              <a:gd name="connsiteX3" fmla="*/ 46140 w 595085"/>
              <a:gd name="connsiteY3" fmla="*/ 904458 h 913740"/>
              <a:gd name="connsiteX4" fmla="*/ 0 w 595085"/>
              <a:gd name="connsiteY4" fmla="*/ 890136 h 913740"/>
              <a:gd name="connsiteX5" fmla="*/ 0 w 595085"/>
              <a:gd name="connsiteY5" fmla="*/ 23605 h 913740"/>
              <a:gd name="connsiteX6" fmla="*/ 46140 w 595085"/>
              <a:gd name="connsiteY6" fmla="*/ 9282 h 913740"/>
              <a:gd name="connsiteX7" fmla="*/ 138215 w 595085"/>
              <a:gd name="connsiteY7" fmla="*/ 0 h 913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5085" h="913740">
                <a:moveTo>
                  <a:pt x="138215" y="0"/>
                </a:moveTo>
                <a:cubicBezTo>
                  <a:pt x="390537" y="0"/>
                  <a:pt x="595085" y="204548"/>
                  <a:pt x="595085" y="456870"/>
                </a:cubicBezTo>
                <a:cubicBezTo>
                  <a:pt x="595085" y="709192"/>
                  <a:pt x="390537" y="913740"/>
                  <a:pt x="138215" y="913740"/>
                </a:cubicBezTo>
                <a:cubicBezTo>
                  <a:pt x="106675" y="913740"/>
                  <a:pt x="75881" y="910544"/>
                  <a:pt x="46140" y="904458"/>
                </a:cubicBezTo>
                <a:lnTo>
                  <a:pt x="0" y="890136"/>
                </a:lnTo>
                <a:lnTo>
                  <a:pt x="0" y="23605"/>
                </a:lnTo>
                <a:lnTo>
                  <a:pt x="46140" y="9282"/>
                </a:lnTo>
                <a:cubicBezTo>
                  <a:pt x="75881" y="3196"/>
                  <a:pt x="106675" y="0"/>
                  <a:pt x="13821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46000">
                <a:schemeClr val="accent2"/>
              </a:gs>
              <a:gs pos="100000">
                <a:schemeClr val="accent6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  <a:prstDash val="solid"/>
          </a:ln>
          <a:effectLst>
            <a:outerShdw blurRad="203200" dist="101600" dir="8100000" algn="tr" rotWithShape="0">
              <a:srgbClr val="3E3FC2">
                <a:alpha val="1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algn="ctr"/>
            <a:endParaRPr lang="en-US" dirty="0">
              <a:sym typeface="+mn-lt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Date Area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3127340-2293-49D2-96F1-6E7BF0C8FD9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2"/>
          <p:cNvSpPr/>
          <p:nvPr>
            <p:custDataLst>
              <p:tags r:id="rId2"/>
            </p:custDataLst>
          </p:nvPr>
        </p:nvSpPr>
        <p:spPr>
          <a:xfrm>
            <a:off x="10841990" y="5400675"/>
            <a:ext cx="1350010" cy="1457325"/>
          </a:xfrm>
          <a:custGeom>
            <a:avLst/>
            <a:gdLst>
              <a:gd name="connsiteX0" fmla="*/ 1655408 w 2097843"/>
              <a:gd name="connsiteY0" fmla="*/ 0 h 2264232"/>
              <a:gd name="connsiteX1" fmla="*/ 1989031 w 2097843"/>
              <a:gd name="connsiteY1" fmla="*/ 33632 h 2264232"/>
              <a:gd name="connsiteX2" fmla="*/ 2097843 w 2097843"/>
              <a:gd name="connsiteY2" fmla="*/ 61611 h 2264232"/>
              <a:gd name="connsiteX3" fmla="*/ 2097843 w 2097843"/>
              <a:gd name="connsiteY3" fmla="*/ 2264232 h 2264232"/>
              <a:gd name="connsiteX4" fmla="*/ 117084 w 2097843"/>
              <a:gd name="connsiteY4" fmla="*/ 2264232 h 2264232"/>
              <a:gd name="connsiteX5" fmla="*/ 74424 w 2097843"/>
              <a:gd name="connsiteY5" fmla="*/ 2147676 h 2264232"/>
              <a:gd name="connsiteX6" fmla="*/ 0 w 2097843"/>
              <a:gd name="connsiteY6" fmla="*/ 1655408 h 2264232"/>
              <a:gd name="connsiteX7" fmla="*/ 1655408 w 2097843"/>
              <a:gd name="connsiteY7" fmla="*/ 0 h 2264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97843" h="2264232">
                <a:moveTo>
                  <a:pt x="1655408" y="0"/>
                </a:moveTo>
                <a:cubicBezTo>
                  <a:pt x="1769690" y="0"/>
                  <a:pt x="1881268" y="11581"/>
                  <a:pt x="1989031" y="33632"/>
                </a:cubicBezTo>
                <a:lnTo>
                  <a:pt x="2097843" y="61611"/>
                </a:lnTo>
                <a:lnTo>
                  <a:pt x="2097843" y="2264232"/>
                </a:lnTo>
                <a:lnTo>
                  <a:pt x="117084" y="2264232"/>
                </a:lnTo>
                <a:lnTo>
                  <a:pt x="74424" y="2147676"/>
                </a:lnTo>
                <a:cubicBezTo>
                  <a:pt x="26056" y="1992169"/>
                  <a:pt x="0" y="1826831"/>
                  <a:pt x="0" y="1655408"/>
                </a:cubicBezTo>
                <a:cubicBezTo>
                  <a:pt x="0" y="741151"/>
                  <a:pt x="741151" y="0"/>
                  <a:pt x="165540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46000">
                <a:schemeClr val="accent2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prstDash val="solid"/>
          </a:ln>
          <a:effectLst>
            <a:outerShdw blurRad="863600" dist="304800" dir="8100000" algn="tr" rotWithShape="0">
              <a:schemeClr val="accent3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任意多边形: 形状 16"/>
          <p:cNvSpPr/>
          <p:nvPr>
            <p:custDataLst>
              <p:tags r:id="rId3"/>
            </p:custDataLst>
          </p:nvPr>
        </p:nvSpPr>
        <p:spPr>
          <a:xfrm>
            <a:off x="0" y="0"/>
            <a:ext cx="2202180" cy="1774825"/>
          </a:xfrm>
          <a:custGeom>
            <a:avLst/>
            <a:gdLst>
              <a:gd name="connsiteX0" fmla="*/ 0 w 2593145"/>
              <a:gd name="connsiteY0" fmla="*/ 0 h 2089574"/>
              <a:gd name="connsiteX1" fmla="*/ 2585357 w 2593145"/>
              <a:gd name="connsiteY1" fmla="*/ 0 h 2089574"/>
              <a:gd name="connsiteX2" fmla="*/ 2593145 w 2593145"/>
              <a:gd name="connsiteY2" fmla="*/ 154244 h 2089574"/>
              <a:gd name="connsiteX3" fmla="*/ 657815 w 2593145"/>
              <a:gd name="connsiteY3" fmla="*/ 2089574 h 2089574"/>
              <a:gd name="connsiteX4" fmla="*/ 82307 w 2593145"/>
              <a:gd name="connsiteY4" fmla="*/ 2002566 h 2089574"/>
              <a:gd name="connsiteX5" fmla="*/ 0 w 2593145"/>
              <a:gd name="connsiteY5" fmla="*/ 1972441 h 2089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3145" h="2089574">
                <a:moveTo>
                  <a:pt x="0" y="0"/>
                </a:moveTo>
                <a:lnTo>
                  <a:pt x="2585357" y="0"/>
                </a:lnTo>
                <a:lnTo>
                  <a:pt x="2593145" y="154244"/>
                </a:lnTo>
                <a:cubicBezTo>
                  <a:pt x="2593145" y="1223097"/>
                  <a:pt x="1726668" y="2089574"/>
                  <a:pt x="657815" y="2089574"/>
                </a:cubicBezTo>
                <a:cubicBezTo>
                  <a:pt x="457405" y="2089574"/>
                  <a:pt x="264110" y="2059112"/>
                  <a:pt x="82307" y="2002566"/>
                </a:cubicBezTo>
                <a:lnTo>
                  <a:pt x="0" y="1972441"/>
                </a:lnTo>
                <a:close/>
              </a:path>
            </a:pathLst>
          </a:custGeom>
          <a:solidFill>
            <a:schemeClr val="bg1"/>
          </a:solidFill>
          <a:ln>
            <a:noFill/>
            <a:prstDash val="solid"/>
          </a:ln>
          <a:effectLst>
            <a:outerShdw blurRad="863600" dist="304800" dir="8100000" algn="tr" rotWithShape="0">
              <a:schemeClr val="accent3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0" name="正文"/>
          <p:cNvSpPr txBox="1">
            <a:spLocks noGrp="1"/>
          </p:cNvSpPr>
          <p:nvPr>
            <p:ph idx="3" hasCustomPrompt="1"/>
            <p:custDataLst>
              <p:tags r:id="rId4"/>
            </p:custDataLst>
          </p:nvPr>
        </p:nvSpPr>
        <p:spPr>
          <a:xfrm>
            <a:off x="6400805" y="1490357"/>
            <a:ext cx="5176800" cy="4759236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en-US" sz="1800" b="0" i="0" u="none" strike="noStrike" kern="1200" cap="none" spc="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kern="1200" cap="none" spc="150" normalizeH="0" baseline="0" dirty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lt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kern="1200" cap="none" spc="150" normalizeH="0" baseline="0" dirty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lt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600" b="0" i="0" u="none" strike="noStrike" kern="1200" cap="none" spc="150" normalizeH="0" baseline="0" dirty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lt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600" b="0" i="0" u="none" strike="noStrike" kern="1200" cap="none" spc="150" normalizeH="0" baseline="0" dirty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lt"/>
                <a:sym typeface="+mn-ea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</a:pPr>
            <a:r>
              <a:rPr dirty="0">
                <a:latin typeface="+mn-lt"/>
                <a:sym typeface="+mn-ea"/>
              </a:rPr>
              <a:t>Click to add text</a:t>
            </a:r>
            <a:endParaRPr dirty="0">
              <a:sym typeface="+mn-ea"/>
            </a:endParaRPr>
          </a:p>
        </p:txBody>
      </p:sp>
      <p:sp>
        <p:nvSpPr>
          <p:cNvPr id="9" name="正文"/>
          <p:cNvSpPr txBox="1">
            <a:spLocks noGrp="1"/>
          </p:cNvSpPr>
          <p:nvPr>
            <p:ph idx="2" hasCustomPrompt="1"/>
            <p:custDataLst>
              <p:tags r:id="rId5"/>
            </p:custDataLst>
          </p:nvPr>
        </p:nvSpPr>
        <p:spPr>
          <a:xfrm>
            <a:off x="608400" y="1490357"/>
            <a:ext cx="5176800" cy="4759236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en-US" sz="1800" b="0" i="0" u="none" strike="noStrike" kern="1200" cap="none" spc="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lt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lt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lt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lt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dirty="0">
                <a:latin typeface="+mn-lt"/>
                <a:sym typeface="+mn-ea"/>
              </a:rPr>
              <a:t>Click to add text</a:t>
            </a:r>
            <a:endParaRPr dirty="0">
              <a:sym typeface="+mn-ea"/>
            </a:endParaRPr>
          </a:p>
        </p:txBody>
      </p:sp>
      <p:sp>
        <p:nvSpPr>
          <p:cNvPr id="8" name="标题"/>
          <p:cNvSpPr txBox="1">
            <a:spLocks noGrp="1"/>
          </p:cNvSpPr>
          <p:nvPr>
            <p:ph type="title" idx="1" hasCustomPrompt="1"/>
            <p:custDataLst>
              <p:tags r:id="rId6"/>
            </p:custDataLst>
          </p:nvPr>
        </p:nvSpPr>
        <p:spPr>
          <a:xfrm>
            <a:off x="607695" y="608330"/>
            <a:ext cx="10969625" cy="671195"/>
          </a:xfrm>
          <a:prstGeom prst="rect">
            <a:avLst/>
          </a:prstGeom>
          <a:noFill/>
        </p:spPr>
        <p:txBody>
          <a:bodyPr vert="horz" wrap="square" lIns="71755" tIns="0" rIns="0" bIns="0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3600" b="1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 dirty="0">
                <a:latin typeface="+mj-lt"/>
                <a:sym typeface="+mn-ea"/>
              </a:rPr>
              <a:t>Click to add title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Date Area</a:t>
            </a:r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3127340-2293-49D2-96F1-6E7BF0C8FD9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: 形状 2"/>
          <p:cNvSpPr/>
          <p:nvPr>
            <p:custDataLst>
              <p:tags r:id="rId2"/>
            </p:custDataLst>
          </p:nvPr>
        </p:nvSpPr>
        <p:spPr>
          <a:xfrm>
            <a:off x="10841990" y="5400675"/>
            <a:ext cx="1350010" cy="1457325"/>
          </a:xfrm>
          <a:custGeom>
            <a:avLst/>
            <a:gdLst>
              <a:gd name="connsiteX0" fmla="*/ 1655408 w 2097843"/>
              <a:gd name="connsiteY0" fmla="*/ 0 h 2264232"/>
              <a:gd name="connsiteX1" fmla="*/ 1989031 w 2097843"/>
              <a:gd name="connsiteY1" fmla="*/ 33632 h 2264232"/>
              <a:gd name="connsiteX2" fmla="*/ 2097843 w 2097843"/>
              <a:gd name="connsiteY2" fmla="*/ 61611 h 2264232"/>
              <a:gd name="connsiteX3" fmla="*/ 2097843 w 2097843"/>
              <a:gd name="connsiteY3" fmla="*/ 2264232 h 2264232"/>
              <a:gd name="connsiteX4" fmla="*/ 117084 w 2097843"/>
              <a:gd name="connsiteY4" fmla="*/ 2264232 h 2264232"/>
              <a:gd name="connsiteX5" fmla="*/ 74424 w 2097843"/>
              <a:gd name="connsiteY5" fmla="*/ 2147676 h 2264232"/>
              <a:gd name="connsiteX6" fmla="*/ 0 w 2097843"/>
              <a:gd name="connsiteY6" fmla="*/ 1655408 h 2264232"/>
              <a:gd name="connsiteX7" fmla="*/ 1655408 w 2097843"/>
              <a:gd name="connsiteY7" fmla="*/ 0 h 2264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97843" h="2264232">
                <a:moveTo>
                  <a:pt x="1655408" y="0"/>
                </a:moveTo>
                <a:cubicBezTo>
                  <a:pt x="1769690" y="0"/>
                  <a:pt x="1881268" y="11581"/>
                  <a:pt x="1989031" y="33632"/>
                </a:cubicBezTo>
                <a:lnTo>
                  <a:pt x="2097843" y="61611"/>
                </a:lnTo>
                <a:lnTo>
                  <a:pt x="2097843" y="2264232"/>
                </a:lnTo>
                <a:lnTo>
                  <a:pt x="117084" y="2264232"/>
                </a:lnTo>
                <a:lnTo>
                  <a:pt x="74424" y="2147676"/>
                </a:lnTo>
                <a:cubicBezTo>
                  <a:pt x="26056" y="1992169"/>
                  <a:pt x="0" y="1826831"/>
                  <a:pt x="0" y="1655408"/>
                </a:cubicBezTo>
                <a:cubicBezTo>
                  <a:pt x="0" y="741151"/>
                  <a:pt x="741151" y="0"/>
                  <a:pt x="165540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46000">
                <a:schemeClr val="accent2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prstDash val="solid"/>
          </a:ln>
          <a:effectLst>
            <a:outerShdw blurRad="863600" dist="304800" dir="8100000" algn="tr" rotWithShape="0">
              <a:schemeClr val="accent3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任意多边形: 形状 16"/>
          <p:cNvSpPr/>
          <p:nvPr>
            <p:custDataLst>
              <p:tags r:id="rId3"/>
            </p:custDataLst>
          </p:nvPr>
        </p:nvSpPr>
        <p:spPr>
          <a:xfrm>
            <a:off x="0" y="0"/>
            <a:ext cx="2202180" cy="1774825"/>
          </a:xfrm>
          <a:custGeom>
            <a:avLst/>
            <a:gdLst>
              <a:gd name="connsiteX0" fmla="*/ 0 w 2593145"/>
              <a:gd name="connsiteY0" fmla="*/ 0 h 2089574"/>
              <a:gd name="connsiteX1" fmla="*/ 2585357 w 2593145"/>
              <a:gd name="connsiteY1" fmla="*/ 0 h 2089574"/>
              <a:gd name="connsiteX2" fmla="*/ 2593145 w 2593145"/>
              <a:gd name="connsiteY2" fmla="*/ 154244 h 2089574"/>
              <a:gd name="connsiteX3" fmla="*/ 657815 w 2593145"/>
              <a:gd name="connsiteY3" fmla="*/ 2089574 h 2089574"/>
              <a:gd name="connsiteX4" fmla="*/ 82307 w 2593145"/>
              <a:gd name="connsiteY4" fmla="*/ 2002566 h 2089574"/>
              <a:gd name="connsiteX5" fmla="*/ 0 w 2593145"/>
              <a:gd name="connsiteY5" fmla="*/ 1972441 h 2089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3145" h="2089574">
                <a:moveTo>
                  <a:pt x="0" y="0"/>
                </a:moveTo>
                <a:lnTo>
                  <a:pt x="2585357" y="0"/>
                </a:lnTo>
                <a:lnTo>
                  <a:pt x="2593145" y="154244"/>
                </a:lnTo>
                <a:cubicBezTo>
                  <a:pt x="2593145" y="1223097"/>
                  <a:pt x="1726668" y="2089574"/>
                  <a:pt x="657815" y="2089574"/>
                </a:cubicBezTo>
                <a:cubicBezTo>
                  <a:pt x="457405" y="2089574"/>
                  <a:pt x="264110" y="2059112"/>
                  <a:pt x="82307" y="2002566"/>
                </a:cubicBezTo>
                <a:lnTo>
                  <a:pt x="0" y="1972441"/>
                </a:lnTo>
                <a:close/>
              </a:path>
            </a:pathLst>
          </a:custGeom>
          <a:solidFill>
            <a:schemeClr val="bg1"/>
          </a:solidFill>
          <a:ln>
            <a:noFill/>
            <a:prstDash val="solid"/>
          </a:ln>
          <a:effectLst>
            <a:outerShdw blurRad="863600" dist="304800" dir="8100000" algn="tr" rotWithShape="0">
              <a:schemeClr val="accent3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4" name="正文"/>
          <p:cNvSpPr txBox="1">
            <a:spLocks noGrp="1"/>
          </p:cNvSpPr>
          <p:nvPr>
            <p:ph idx="5" hasCustomPrompt="1"/>
            <p:custDataLst>
              <p:tags r:id="rId4"/>
            </p:custDataLst>
          </p:nvPr>
        </p:nvSpPr>
        <p:spPr>
          <a:xfrm>
            <a:off x="6235200" y="1854000"/>
            <a:ext cx="5342400" cy="439560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en-US" sz="1800" b="0" i="0" u="none" strike="noStrike" kern="1200" cap="none" spc="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lt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lt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lt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lt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dirty="0">
                <a:latin typeface="+mn-lt"/>
                <a:sym typeface="+mn-ea"/>
              </a:rPr>
              <a:t>Click to add text</a:t>
            </a:r>
            <a:endParaRPr dirty="0">
              <a:sym typeface="+mn-ea"/>
            </a:endParaRPr>
          </a:p>
        </p:txBody>
      </p:sp>
      <p:sp>
        <p:nvSpPr>
          <p:cNvPr id="13" name="标题"/>
          <p:cNvSpPr txBox="1">
            <a:spLocks noGrp="1"/>
          </p:cNvSpPr>
          <p:nvPr>
            <p:ph type="title" idx="4" hasCustomPrompt="1"/>
            <p:custDataLst>
              <p:tags r:id="rId5"/>
            </p:custDataLst>
          </p:nvPr>
        </p:nvSpPr>
        <p:spPr>
          <a:xfrm>
            <a:off x="6235200" y="1429200"/>
            <a:ext cx="5342400" cy="40011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2000" b="1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>
                <a:latin typeface="+mj-lt"/>
                <a:sym typeface="+mn-ea"/>
              </a:rPr>
              <a:t>Click to add title</a:t>
            </a:r>
            <a:endParaRPr>
              <a:sym typeface="+mn-ea"/>
            </a:endParaRPr>
          </a:p>
        </p:txBody>
      </p:sp>
      <p:sp>
        <p:nvSpPr>
          <p:cNvPr id="12" name="正文"/>
          <p:cNvSpPr txBox="1">
            <a:spLocks noGrp="1"/>
          </p:cNvSpPr>
          <p:nvPr>
            <p:ph idx="3" hasCustomPrompt="1"/>
            <p:custDataLst>
              <p:tags r:id="rId6"/>
            </p:custDataLst>
          </p:nvPr>
        </p:nvSpPr>
        <p:spPr>
          <a:xfrm>
            <a:off x="608400" y="1854000"/>
            <a:ext cx="5342400" cy="439560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en-US" sz="1800" b="0" i="0" u="none" strike="noStrike" kern="1200" cap="none" spc="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lt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lt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lt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lt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dirty="0">
                <a:latin typeface="+mn-lt"/>
                <a:sym typeface="+mn-ea"/>
              </a:rPr>
              <a:t>Click to add text</a:t>
            </a:r>
            <a:endParaRPr dirty="0">
              <a:sym typeface="+mn-ea"/>
            </a:endParaRPr>
          </a:p>
        </p:txBody>
      </p:sp>
      <p:sp>
        <p:nvSpPr>
          <p:cNvPr id="11" name="标题"/>
          <p:cNvSpPr txBox="1">
            <a:spLocks noGrp="1"/>
          </p:cNvSpPr>
          <p:nvPr>
            <p:ph type="title" idx="2" hasCustomPrompt="1"/>
            <p:custDataLst>
              <p:tags r:id="rId7"/>
            </p:custDataLst>
          </p:nvPr>
        </p:nvSpPr>
        <p:spPr>
          <a:xfrm>
            <a:off x="608400" y="1429200"/>
            <a:ext cx="5342400" cy="40011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2000" b="1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dirty="0">
                <a:latin typeface="+mj-lt"/>
                <a:sym typeface="+mn-ea"/>
              </a:rPr>
              <a:t>Click to add title</a:t>
            </a:r>
            <a:endParaRPr dirty="0">
              <a:sym typeface="+mn-ea"/>
            </a:endParaRPr>
          </a:p>
        </p:txBody>
      </p:sp>
      <p:sp>
        <p:nvSpPr>
          <p:cNvPr id="10" name="标题"/>
          <p:cNvSpPr txBox="1">
            <a:spLocks noGrp="1"/>
          </p:cNvSpPr>
          <p:nvPr>
            <p:ph type="title" idx="1" hasCustomPrompt="1"/>
            <p:custDataLst>
              <p:tags r:id="rId8"/>
            </p:custDataLst>
          </p:nvPr>
        </p:nvSpPr>
        <p:spPr>
          <a:xfrm>
            <a:off x="607695" y="608330"/>
            <a:ext cx="10969625" cy="671195"/>
          </a:xfrm>
          <a:prstGeom prst="rect">
            <a:avLst/>
          </a:prstGeom>
          <a:noFill/>
        </p:spPr>
        <p:txBody>
          <a:bodyPr vert="horz" wrap="square" lIns="71755" tIns="0" rIns="0" bIns="0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3600" b="1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 dirty="0">
                <a:latin typeface="+mj-lt"/>
                <a:sym typeface="+mn-ea"/>
              </a:rPr>
              <a:t>Click to add title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Date Area</a:t>
            </a:r>
            <a:endParaRPr 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3127340-2293-49D2-96F1-6E7BF0C8FD9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2"/>
          <p:cNvSpPr/>
          <p:nvPr>
            <p:custDataLst>
              <p:tags r:id="rId2"/>
            </p:custDataLst>
          </p:nvPr>
        </p:nvSpPr>
        <p:spPr>
          <a:xfrm>
            <a:off x="10841990" y="5400675"/>
            <a:ext cx="1350010" cy="1457325"/>
          </a:xfrm>
          <a:custGeom>
            <a:avLst/>
            <a:gdLst>
              <a:gd name="connsiteX0" fmla="*/ 1655408 w 2097843"/>
              <a:gd name="connsiteY0" fmla="*/ 0 h 2264232"/>
              <a:gd name="connsiteX1" fmla="*/ 1989031 w 2097843"/>
              <a:gd name="connsiteY1" fmla="*/ 33632 h 2264232"/>
              <a:gd name="connsiteX2" fmla="*/ 2097843 w 2097843"/>
              <a:gd name="connsiteY2" fmla="*/ 61611 h 2264232"/>
              <a:gd name="connsiteX3" fmla="*/ 2097843 w 2097843"/>
              <a:gd name="connsiteY3" fmla="*/ 2264232 h 2264232"/>
              <a:gd name="connsiteX4" fmla="*/ 117084 w 2097843"/>
              <a:gd name="connsiteY4" fmla="*/ 2264232 h 2264232"/>
              <a:gd name="connsiteX5" fmla="*/ 74424 w 2097843"/>
              <a:gd name="connsiteY5" fmla="*/ 2147676 h 2264232"/>
              <a:gd name="connsiteX6" fmla="*/ 0 w 2097843"/>
              <a:gd name="connsiteY6" fmla="*/ 1655408 h 2264232"/>
              <a:gd name="connsiteX7" fmla="*/ 1655408 w 2097843"/>
              <a:gd name="connsiteY7" fmla="*/ 0 h 2264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97843" h="2264232">
                <a:moveTo>
                  <a:pt x="1655408" y="0"/>
                </a:moveTo>
                <a:cubicBezTo>
                  <a:pt x="1769690" y="0"/>
                  <a:pt x="1881268" y="11581"/>
                  <a:pt x="1989031" y="33632"/>
                </a:cubicBezTo>
                <a:lnTo>
                  <a:pt x="2097843" y="61611"/>
                </a:lnTo>
                <a:lnTo>
                  <a:pt x="2097843" y="2264232"/>
                </a:lnTo>
                <a:lnTo>
                  <a:pt x="117084" y="2264232"/>
                </a:lnTo>
                <a:lnTo>
                  <a:pt x="74424" y="2147676"/>
                </a:lnTo>
                <a:cubicBezTo>
                  <a:pt x="26056" y="1992169"/>
                  <a:pt x="0" y="1826831"/>
                  <a:pt x="0" y="1655408"/>
                </a:cubicBezTo>
                <a:cubicBezTo>
                  <a:pt x="0" y="741151"/>
                  <a:pt x="741151" y="0"/>
                  <a:pt x="165540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46000">
                <a:schemeClr val="accent2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prstDash val="solid"/>
          </a:ln>
          <a:effectLst>
            <a:outerShdw blurRad="863600" dist="304800" dir="8100000" algn="tr" rotWithShape="0">
              <a:schemeClr val="accent3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任意多边形: 形状 16"/>
          <p:cNvSpPr/>
          <p:nvPr>
            <p:custDataLst>
              <p:tags r:id="rId3"/>
            </p:custDataLst>
          </p:nvPr>
        </p:nvSpPr>
        <p:spPr>
          <a:xfrm>
            <a:off x="0" y="0"/>
            <a:ext cx="2202180" cy="1774825"/>
          </a:xfrm>
          <a:custGeom>
            <a:avLst/>
            <a:gdLst>
              <a:gd name="connsiteX0" fmla="*/ 0 w 2593145"/>
              <a:gd name="connsiteY0" fmla="*/ 0 h 2089574"/>
              <a:gd name="connsiteX1" fmla="*/ 2585357 w 2593145"/>
              <a:gd name="connsiteY1" fmla="*/ 0 h 2089574"/>
              <a:gd name="connsiteX2" fmla="*/ 2593145 w 2593145"/>
              <a:gd name="connsiteY2" fmla="*/ 154244 h 2089574"/>
              <a:gd name="connsiteX3" fmla="*/ 657815 w 2593145"/>
              <a:gd name="connsiteY3" fmla="*/ 2089574 h 2089574"/>
              <a:gd name="connsiteX4" fmla="*/ 82307 w 2593145"/>
              <a:gd name="connsiteY4" fmla="*/ 2002566 h 2089574"/>
              <a:gd name="connsiteX5" fmla="*/ 0 w 2593145"/>
              <a:gd name="connsiteY5" fmla="*/ 1972441 h 2089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3145" h="2089574">
                <a:moveTo>
                  <a:pt x="0" y="0"/>
                </a:moveTo>
                <a:lnTo>
                  <a:pt x="2585357" y="0"/>
                </a:lnTo>
                <a:lnTo>
                  <a:pt x="2593145" y="154244"/>
                </a:lnTo>
                <a:cubicBezTo>
                  <a:pt x="2593145" y="1223097"/>
                  <a:pt x="1726668" y="2089574"/>
                  <a:pt x="657815" y="2089574"/>
                </a:cubicBezTo>
                <a:cubicBezTo>
                  <a:pt x="457405" y="2089574"/>
                  <a:pt x="264110" y="2059112"/>
                  <a:pt x="82307" y="2002566"/>
                </a:cubicBezTo>
                <a:lnTo>
                  <a:pt x="0" y="1972441"/>
                </a:lnTo>
                <a:close/>
              </a:path>
            </a:pathLst>
          </a:custGeom>
          <a:solidFill>
            <a:schemeClr val="bg1"/>
          </a:solidFill>
          <a:ln>
            <a:noFill/>
            <a:prstDash val="solid"/>
          </a:ln>
          <a:effectLst>
            <a:outerShdw blurRad="863600" dist="304800" dir="8100000" algn="tr" rotWithShape="0">
              <a:schemeClr val="accent3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6" name="标题"/>
          <p:cNvSpPr txBox="1">
            <a:spLocks noGrp="1"/>
          </p:cNvSpPr>
          <p:nvPr>
            <p:ph type="title" idx="1" hasCustomPrompt="1"/>
            <p:custDataLst>
              <p:tags r:id="rId4"/>
            </p:custDataLst>
          </p:nvPr>
        </p:nvSpPr>
        <p:spPr>
          <a:xfrm>
            <a:off x="607695" y="608330"/>
            <a:ext cx="10969625" cy="671195"/>
          </a:xfrm>
          <a:prstGeom prst="rect">
            <a:avLst/>
          </a:prstGeom>
          <a:noFill/>
        </p:spPr>
        <p:txBody>
          <a:bodyPr vert="horz" wrap="square" lIns="71755" tIns="0" rIns="0" bIns="0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3600" b="1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 dirty="0">
                <a:latin typeface="+mj-lt"/>
                <a:sym typeface="+mn-ea"/>
              </a:rPr>
              <a:t>Click to add title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Date Area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3127340-2293-49D2-96F1-6E7BF0C8FD9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16"/>
          <p:cNvSpPr/>
          <p:nvPr>
            <p:custDataLst>
              <p:tags r:id="rId2"/>
            </p:custDataLst>
          </p:nvPr>
        </p:nvSpPr>
        <p:spPr>
          <a:xfrm>
            <a:off x="0" y="0"/>
            <a:ext cx="1666875" cy="1343660"/>
          </a:xfrm>
          <a:custGeom>
            <a:avLst/>
            <a:gdLst>
              <a:gd name="connsiteX0" fmla="*/ 0 w 2593145"/>
              <a:gd name="connsiteY0" fmla="*/ 0 h 2089574"/>
              <a:gd name="connsiteX1" fmla="*/ 2585357 w 2593145"/>
              <a:gd name="connsiteY1" fmla="*/ 0 h 2089574"/>
              <a:gd name="connsiteX2" fmla="*/ 2593145 w 2593145"/>
              <a:gd name="connsiteY2" fmla="*/ 154244 h 2089574"/>
              <a:gd name="connsiteX3" fmla="*/ 657815 w 2593145"/>
              <a:gd name="connsiteY3" fmla="*/ 2089574 h 2089574"/>
              <a:gd name="connsiteX4" fmla="*/ 82307 w 2593145"/>
              <a:gd name="connsiteY4" fmla="*/ 2002566 h 2089574"/>
              <a:gd name="connsiteX5" fmla="*/ 0 w 2593145"/>
              <a:gd name="connsiteY5" fmla="*/ 1972441 h 2089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3145" h="2089574">
                <a:moveTo>
                  <a:pt x="0" y="0"/>
                </a:moveTo>
                <a:lnTo>
                  <a:pt x="2585357" y="0"/>
                </a:lnTo>
                <a:lnTo>
                  <a:pt x="2593145" y="154244"/>
                </a:lnTo>
                <a:cubicBezTo>
                  <a:pt x="2593145" y="1223097"/>
                  <a:pt x="1726668" y="2089574"/>
                  <a:pt x="657815" y="2089574"/>
                </a:cubicBezTo>
                <a:cubicBezTo>
                  <a:pt x="457405" y="2089574"/>
                  <a:pt x="264110" y="2059112"/>
                  <a:pt x="82307" y="2002566"/>
                </a:cubicBezTo>
                <a:lnTo>
                  <a:pt x="0" y="1972441"/>
                </a:lnTo>
                <a:close/>
              </a:path>
            </a:pathLst>
          </a:custGeom>
          <a:solidFill>
            <a:schemeClr val="bg1"/>
          </a:solidFill>
          <a:ln>
            <a:noFill/>
            <a:prstDash val="solid"/>
          </a:ln>
          <a:effectLst>
            <a:outerShdw blurRad="863600" dist="304800" dir="8100000" algn="tr" rotWithShape="0">
              <a:schemeClr val="accent3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9" name="任意多边形: 形状 2"/>
          <p:cNvSpPr/>
          <p:nvPr>
            <p:custDataLst>
              <p:tags r:id="rId3"/>
            </p:custDataLst>
          </p:nvPr>
        </p:nvSpPr>
        <p:spPr>
          <a:xfrm>
            <a:off x="10841990" y="5400675"/>
            <a:ext cx="1350010" cy="1457325"/>
          </a:xfrm>
          <a:custGeom>
            <a:avLst/>
            <a:gdLst>
              <a:gd name="connsiteX0" fmla="*/ 1655408 w 2097843"/>
              <a:gd name="connsiteY0" fmla="*/ 0 h 2264232"/>
              <a:gd name="connsiteX1" fmla="*/ 1989031 w 2097843"/>
              <a:gd name="connsiteY1" fmla="*/ 33632 h 2264232"/>
              <a:gd name="connsiteX2" fmla="*/ 2097843 w 2097843"/>
              <a:gd name="connsiteY2" fmla="*/ 61611 h 2264232"/>
              <a:gd name="connsiteX3" fmla="*/ 2097843 w 2097843"/>
              <a:gd name="connsiteY3" fmla="*/ 2264232 h 2264232"/>
              <a:gd name="connsiteX4" fmla="*/ 117084 w 2097843"/>
              <a:gd name="connsiteY4" fmla="*/ 2264232 h 2264232"/>
              <a:gd name="connsiteX5" fmla="*/ 74424 w 2097843"/>
              <a:gd name="connsiteY5" fmla="*/ 2147676 h 2264232"/>
              <a:gd name="connsiteX6" fmla="*/ 0 w 2097843"/>
              <a:gd name="connsiteY6" fmla="*/ 1655408 h 2264232"/>
              <a:gd name="connsiteX7" fmla="*/ 1655408 w 2097843"/>
              <a:gd name="connsiteY7" fmla="*/ 0 h 2264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97843" h="2264232">
                <a:moveTo>
                  <a:pt x="1655408" y="0"/>
                </a:moveTo>
                <a:cubicBezTo>
                  <a:pt x="1769690" y="0"/>
                  <a:pt x="1881268" y="11581"/>
                  <a:pt x="1989031" y="33632"/>
                </a:cubicBezTo>
                <a:lnTo>
                  <a:pt x="2097843" y="61611"/>
                </a:lnTo>
                <a:lnTo>
                  <a:pt x="2097843" y="2264232"/>
                </a:lnTo>
                <a:lnTo>
                  <a:pt x="117084" y="2264232"/>
                </a:lnTo>
                <a:lnTo>
                  <a:pt x="74424" y="2147676"/>
                </a:lnTo>
                <a:cubicBezTo>
                  <a:pt x="26056" y="1992169"/>
                  <a:pt x="0" y="1826831"/>
                  <a:pt x="0" y="1655408"/>
                </a:cubicBezTo>
                <a:cubicBezTo>
                  <a:pt x="0" y="741151"/>
                  <a:pt x="741151" y="0"/>
                  <a:pt x="165540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46000">
                <a:schemeClr val="accent2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prstDash val="solid"/>
          </a:ln>
          <a:effectLst>
            <a:outerShdw blurRad="863600" dist="304800" dir="8100000" algn="tr" rotWithShape="0">
              <a:schemeClr val="accent3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dirty="0"/>
              <a:t>Date Area</a:t>
            </a:r>
            <a:endParaRPr 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73127340-2293-49D2-96F1-6E7BF0C8FD9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2"/>
          <p:cNvSpPr/>
          <p:nvPr>
            <p:custDataLst>
              <p:tags r:id="rId2"/>
            </p:custDataLst>
          </p:nvPr>
        </p:nvSpPr>
        <p:spPr>
          <a:xfrm>
            <a:off x="10841990" y="5400675"/>
            <a:ext cx="1350010" cy="1457325"/>
          </a:xfrm>
          <a:custGeom>
            <a:avLst/>
            <a:gdLst>
              <a:gd name="connsiteX0" fmla="*/ 1655408 w 2097843"/>
              <a:gd name="connsiteY0" fmla="*/ 0 h 2264232"/>
              <a:gd name="connsiteX1" fmla="*/ 1989031 w 2097843"/>
              <a:gd name="connsiteY1" fmla="*/ 33632 h 2264232"/>
              <a:gd name="connsiteX2" fmla="*/ 2097843 w 2097843"/>
              <a:gd name="connsiteY2" fmla="*/ 61611 h 2264232"/>
              <a:gd name="connsiteX3" fmla="*/ 2097843 w 2097843"/>
              <a:gd name="connsiteY3" fmla="*/ 2264232 h 2264232"/>
              <a:gd name="connsiteX4" fmla="*/ 117084 w 2097843"/>
              <a:gd name="connsiteY4" fmla="*/ 2264232 h 2264232"/>
              <a:gd name="connsiteX5" fmla="*/ 74424 w 2097843"/>
              <a:gd name="connsiteY5" fmla="*/ 2147676 h 2264232"/>
              <a:gd name="connsiteX6" fmla="*/ 0 w 2097843"/>
              <a:gd name="connsiteY6" fmla="*/ 1655408 h 2264232"/>
              <a:gd name="connsiteX7" fmla="*/ 1655408 w 2097843"/>
              <a:gd name="connsiteY7" fmla="*/ 0 h 2264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97843" h="2264232">
                <a:moveTo>
                  <a:pt x="1655408" y="0"/>
                </a:moveTo>
                <a:cubicBezTo>
                  <a:pt x="1769690" y="0"/>
                  <a:pt x="1881268" y="11581"/>
                  <a:pt x="1989031" y="33632"/>
                </a:cubicBezTo>
                <a:lnTo>
                  <a:pt x="2097843" y="61611"/>
                </a:lnTo>
                <a:lnTo>
                  <a:pt x="2097843" y="2264232"/>
                </a:lnTo>
                <a:lnTo>
                  <a:pt x="117084" y="2264232"/>
                </a:lnTo>
                <a:lnTo>
                  <a:pt x="74424" y="2147676"/>
                </a:lnTo>
                <a:cubicBezTo>
                  <a:pt x="26056" y="1992169"/>
                  <a:pt x="0" y="1826831"/>
                  <a:pt x="0" y="1655408"/>
                </a:cubicBezTo>
                <a:cubicBezTo>
                  <a:pt x="0" y="741151"/>
                  <a:pt x="741151" y="0"/>
                  <a:pt x="165540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46000">
                <a:schemeClr val="accent2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prstDash val="solid"/>
          </a:ln>
          <a:effectLst>
            <a:outerShdw blurRad="863600" dist="304800" dir="8100000" algn="tr" rotWithShape="0">
              <a:schemeClr val="accent3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任意多边形: 形状 16"/>
          <p:cNvSpPr/>
          <p:nvPr>
            <p:custDataLst>
              <p:tags r:id="rId3"/>
            </p:custDataLst>
          </p:nvPr>
        </p:nvSpPr>
        <p:spPr>
          <a:xfrm>
            <a:off x="0" y="0"/>
            <a:ext cx="1666875" cy="1343660"/>
          </a:xfrm>
          <a:custGeom>
            <a:avLst/>
            <a:gdLst>
              <a:gd name="connsiteX0" fmla="*/ 0 w 2593145"/>
              <a:gd name="connsiteY0" fmla="*/ 0 h 2089574"/>
              <a:gd name="connsiteX1" fmla="*/ 2585357 w 2593145"/>
              <a:gd name="connsiteY1" fmla="*/ 0 h 2089574"/>
              <a:gd name="connsiteX2" fmla="*/ 2593145 w 2593145"/>
              <a:gd name="connsiteY2" fmla="*/ 154244 h 2089574"/>
              <a:gd name="connsiteX3" fmla="*/ 657815 w 2593145"/>
              <a:gd name="connsiteY3" fmla="*/ 2089574 h 2089574"/>
              <a:gd name="connsiteX4" fmla="*/ 82307 w 2593145"/>
              <a:gd name="connsiteY4" fmla="*/ 2002566 h 2089574"/>
              <a:gd name="connsiteX5" fmla="*/ 0 w 2593145"/>
              <a:gd name="connsiteY5" fmla="*/ 1972441 h 2089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3145" h="2089574">
                <a:moveTo>
                  <a:pt x="0" y="0"/>
                </a:moveTo>
                <a:lnTo>
                  <a:pt x="2585357" y="0"/>
                </a:lnTo>
                <a:lnTo>
                  <a:pt x="2593145" y="154244"/>
                </a:lnTo>
                <a:cubicBezTo>
                  <a:pt x="2593145" y="1223097"/>
                  <a:pt x="1726668" y="2089574"/>
                  <a:pt x="657815" y="2089574"/>
                </a:cubicBezTo>
                <a:cubicBezTo>
                  <a:pt x="457405" y="2089574"/>
                  <a:pt x="264110" y="2059112"/>
                  <a:pt x="82307" y="2002566"/>
                </a:cubicBezTo>
                <a:lnTo>
                  <a:pt x="0" y="1972441"/>
                </a:lnTo>
                <a:close/>
              </a:path>
            </a:pathLst>
          </a:custGeom>
          <a:solidFill>
            <a:schemeClr val="bg1"/>
          </a:solidFill>
          <a:ln>
            <a:noFill/>
            <a:prstDash val="solid"/>
          </a:ln>
          <a:effectLst>
            <a:outerShdw blurRad="863600" dist="304800" dir="8100000" algn="tr" rotWithShape="0">
              <a:schemeClr val="accent3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7" name="正文"/>
          <p:cNvSpPr txBox="1">
            <a:spLocks noGrp="1"/>
          </p:cNvSpPr>
          <p:nvPr>
            <p:ph idx="1" hasCustomPrompt="1"/>
            <p:custDataLst>
              <p:tags r:id="rId4"/>
            </p:custDataLst>
          </p:nvPr>
        </p:nvSpPr>
        <p:spPr>
          <a:xfrm>
            <a:off x="695960" y="360045"/>
            <a:ext cx="10801985" cy="581787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en-US" sz="1800" b="0" i="0" u="none" strike="noStrike" kern="1200" cap="none" spc="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lt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lt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lt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lt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dirty="0">
                <a:latin typeface="+mn-lt"/>
                <a:sym typeface="+mn-ea"/>
              </a:rPr>
              <a:t>Click to add text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Date Area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3127340-2293-49D2-96F1-6E7BF0C8FD9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B1AF6-BF59-4405-8AD2-EE957D7083D0}" type="datetimeFigureOut">
              <a:rPr lang="hu-HU" smtClean="0"/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56F52-D36C-447A-A0CD-9303318BB0EF}" type="slidenum">
              <a:rPr lang="hu-HU" smtClean="0"/>
            </a:fld>
            <a:endParaRPr lang="hu-H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2"/>
          <p:cNvSpPr/>
          <p:nvPr>
            <p:custDataLst>
              <p:tags r:id="rId2"/>
            </p:custDataLst>
          </p:nvPr>
        </p:nvSpPr>
        <p:spPr>
          <a:xfrm>
            <a:off x="10841990" y="5400675"/>
            <a:ext cx="1350010" cy="1457325"/>
          </a:xfrm>
          <a:custGeom>
            <a:avLst/>
            <a:gdLst>
              <a:gd name="connsiteX0" fmla="*/ 1655408 w 2097843"/>
              <a:gd name="connsiteY0" fmla="*/ 0 h 2264232"/>
              <a:gd name="connsiteX1" fmla="*/ 1989031 w 2097843"/>
              <a:gd name="connsiteY1" fmla="*/ 33632 h 2264232"/>
              <a:gd name="connsiteX2" fmla="*/ 2097843 w 2097843"/>
              <a:gd name="connsiteY2" fmla="*/ 61611 h 2264232"/>
              <a:gd name="connsiteX3" fmla="*/ 2097843 w 2097843"/>
              <a:gd name="connsiteY3" fmla="*/ 2264232 h 2264232"/>
              <a:gd name="connsiteX4" fmla="*/ 117084 w 2097843"/>
              <a:gd name="connsiteY4" fmla="*/ 2264232 h 2264232"/>
              <a:gd name="connsiteX5" fmla="*/ 74424 w 2097843"/>
              <a:gd name="connsiteY5" fmla="*/ 2147676 h 2264232"/>
              <a:gd name="connsiteX6" fmla="*/ 0 w 2097843"/>
              <a:gd name="connsiteY6" fmla="*/ 1655408 h 2264232"/>
              <a:gd name="connsiteX7" fmla="*/ 1655408 w 2097843"/>
              <a:gd name="connsiteY7" fmla="*/ 0 h 2264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97843" h="2264232">
                <a:moveTo>
                  <a:pt x="1655408" y="0"/>
                </a:moveTo>
                <a:cubicBezTo>
                  <a:pt x="1769690" y="0"/>
                  <a:pt x="1881268" y="11581"/>
                  <a:pt x="1989031" y="33632"/>
                </a:cubicBezTo>
                <a:lnTo>
                  <a:pt x="2097843" y="61611"/>
                </a:lnTo>
                <a:lnTo>
                  <a:pt x="2097843" y="2264232"/>
                </a:lnTo>
                <a:lnTo>
                  <a:pt x="117084" y="2264232"/>
                </a:lnTo>
                <a:lnTo>
                  <a:pt x="74424" y="2147676"/>
                </a:lnTo>
                <a:cubicBezTo>
                  <a:pt x="26056" y="1992169"/>
                  <a:pt x="0" y="1826831"/>
                  <a:pt x="0" y="1655408"/>
                </a:cubicBezTo>
                <a:cubicBezTo>
                  <a:pt x="0" y="741151"/>
                  <a:pt x="741151" y="0"/>
                  <a:pt x="165540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46000">
                <a:schemeClr val="accent2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prstDash val="solid"/>
          </a:ln>
          <a:effectLst>
            <a:outerShdw blurRad="863600" dist="304800" dir="8100000" algn="tr" rotWithShape="0">
              <a:schemeClr val="accent3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任意多边形: 形状 16"/>
          <p:cNvSpPr/>
          <p:nvPr>
            <p:custDataLst>
              <p:tags r:id="rId3"/>
            </p:custDataLst>
          </p:nvPr>
        </p:nvSpPr>
        <p:spPr>
          <a:xfrm>
            <a:off x="0" y="0"/>
            <a:ext cx="2202180" cy="1774825"/>
          </a:xfrm>
          <a:custGeom>
            <a:avLst/>
            <a:gdLst>
              <a:gd name="connsiteX0" fmla="*/ 0 w 2593145"/>
              <a:gd name="connsiteY0" fmla="*/ 0 h 2089574"/>
              <a:gd name="connsiteX1" fmla="*/ 2585357 w 2593145"/>
              <a:gd name="connsiteY1" fmla="*/ 0 h 2089574"/>
              <a:gd name="connsiteX2" fmla="*/ 2593145 w 2593145"/>
              <a:gd name="connsiteY2" fmla="*/ 154244 h 2089574"/>
              <a:gd name="connsiteX3" fmla="*/ 657815 w 2593145"/>
              <a:gd name="connsiteY3" fmla="*/ 2089574 h 2089574"/>
              <a:gd name="connsiteX4" fmla="*/ 82307 w 2593145"/>
              <a:gd name="connsiteY4" fmla="*/ 2002566 h 2089574"/>
              <a:gd name="connsiteX5" fmla="*/ 0 w 2593145"/>
              <a:gd name="connsiteY5" fmla="*/ 1972441 h 2089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3145" h="2089574">
                <a:moveTo>
                  <a:pt x="0" y="0"/>
                </a:moveTo>
                <a:lnTo>
                  <a:pt x="2585357" y="0"/>
                </a:lnTo>
                <a:lnTo>
                  <a:pt x="2593145" y="154244"/>
                </a:lnTo>
                <a:cubicBezTo>
                  <a:pt x="2593145" y="1223097"/>
                  <a:pt x="1726668" y="2089574"/>
                  <a:pt x="657815" y="2089574"/>
                </a:cubicBezTo>
                <a:cubicBezTo>
                  <a:pt x="457405" y="2089574"/>
                  <a:pt x="264110" y="2059112"/>
                  <a:pt x="82307" y="2002566"/>
                </a:cubicBezTo>
                <a:lnTo>
                  <a:pt x="0" y="1972441"/>
                </a:lnTo>
                <a:close/>
              </a:path>
            </a:pathLst>
          </a:custGeom>
          <a:solidFill>
            <a:schemeClr val="bg1"/>
          </a:solidFill>
          <a:ln>
            <a:noFill/>
            <a:prstDash val="solid"/>
          </a:ln>
          <a:effectLst>
            <a:outerShdw blurRad="863600" dist="304800" dir="8100000" algn="tr" rotWithShape="0">
              <a:schemeClr val="accent3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7" name="副标题"/>
          <p:cNvSpPr txBox="1">
            <a:spLocks noGrp="1"/>
          </p:cNvSpPr>
          <p:nvPr>
            <p:ph type="body" idx="2" hasCustomPrompt="1"/>
            <p:custDataLst>
              <p:tags r:id="rId4"/>
            </p:custDataLst>
          </p:nvPr>
        </p:nvSpPr>
        <p:spPr>
          <a:xfrm>
            <a:off x="607695" y="1301750"/>
            <a:ext cx="10969625" cy="405553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1800" b="1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 dirty="0" err="1">
                <a:latin typeface="+mj-lt"/>
                <a:sym typeface="+mn-ea"/>
              </a:rPr>
              <a:t>Click to add text</a:t>
            </a:r>
            <a:endParaRPr dirty="0" err="1">
              <a:sym typeface="+mn-ea"/>
            </a:endParaRPr>
          </a:p>
        </p:txBody>
      </p:sp>
      <p:sp>
        <p:nvSpPr>
          <p:cNvPr id="6" name="标题"/>
          <p:cNvSpPr txBox="1">
            <a:spLocks noGrp="1"/>
          </p:cNvSpPr>
          <p:nvPr>
            <p:ph type="title" idx="1" hasCustomPrompt="1"/>
            <p:custDataLst>
              <p:tags r:id="rId5"/>
            </p:custDataLst>
          </p:nvPr>
        </p:nvSpPr>
        <p:spPr>
          <a:xfrm>
            <a:off x="607695" y="608330"/>
            <a:ext cx="10969625" cy="671195"/>
          </a:xfrm>
          <a:prstGeom prst="rect">
            <a:avLst/>
          </a:prstGeom>
          <a:noFill/>
        </p:spPr>
        <p:txBody>
          <a:bodyPr vert="horz" wrap="square" lIns="71755" tIns="0" rIns="0" bIns="0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3600" b="1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 dirty="0">
                <a:latin typeface="+mj-lt"/>
                <a:sym typeface="+mn-ea"/>
              </a:rPr>
              <a:t>Click to add title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Date Area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3127340-2293-49D2-96F1-6E7BF0C8FD9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图片 6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t="46292" r="37615"/>
          <a:stretch>
            <a:fillRect/>
          </a:stretch>
        </p:blipFill>
        <p:spPr>
          <a:xfrm>
            <a:off x="5011354" y="0"/>
            <a:ext cx="7180647" cy="6181870"/>
          </a:xfrm>
          <a:custGeom>
            <a:avLst/>
            <a:gdLst>
              <a:gd name="connsiteX0" fmla="*/ 0 w 7180647"/>
              <a:gd name="connsiteY0" fmla="*/ 0 h 6181870"/>
              <a:gd name="connsiteX1" fmla="*/ 7180647 w 7180647"/>
              <a:gd name="connsiteY1" fmla="*/ 0 h 6181870"/>
              <a:gd name="connsiteX2" fmla="*/ 7180647 w 7180647"/>
              <a:gd name="connsiteY2" fmla="*/ 6181870 h 6181870"/>
              <a:gd name="connsiteX3" fmla="*/ 0 w 7180647"/>
              <a:gd name="connsiteY3" fmla="*/ 6181870 h 6181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80647" h="6181870">
                <a:moveTo>
                  <a:pt x="0" y="0"/>
                </a:moveTo>
                <a:lnTo>
                  <a:pt x="7180647" y="0"/>
                </a:lnTo>
                <a:lnTo>
                  <a:pt x="7180647" y="6181870"/>
                </a:lnTo>
                <a:lnTo>
                  <a:pt x="0" y="6181870"/>
                </a:lnTo>
                <a:close/>
              </a:path>
            </a:pathLst>
          </a:custGeom>
        </p:spPr>
      </p:pic>
      <p:pic>
        <p:nvPicPr>
          <p:cNvPr id="68" name="图片 6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60753" b="74987"/>
          <a:stretch>
            <a:fillRect/>
          </a:stretch>
        </p:blipFill>
        <p:spPr>
          <a:xfrm>
            <a:off x="0" y="3978907"/>
            <a:ext cx="4519776" cy="2879094"/>
          </a:xfrm>
          <a:custGeom>
            <a:avLst/>
            <a:gdLst>
              <a:gd name="connsiteX0" fmla="*/ 0 w 4519776"/>
              <a:gd name="connsiteY0" fmla="*/ 0 h 2879094"/>
              <a:gd name="connsiteX1" fmla="*/ 4519776 w 4519776"/>
              <a:gd name="connsiteY1" fmla="*/ 0 h 2879094"/>
              <a:gd name="connsiteX2" fmla="*/ 4519776 w 4519776"/>
              <a:gd name="connsiteY2" fmla="*/ 2879094 h 2879094"/>
              <a:gd name="connsiteX3" fmla="*/ 0 w 4519776"/>
              <a:gd name="connsiteY3" fmla="*/ 2879094 h 2879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9776" h="2879094">
                <a:moveTo>
                  <a:pt x="0" y="0"/>
                </a:moveTo>
                <a:lnTo>
                  <a:pt x="4519776" y="0"/>
                </a:lnTo>
                <a:lnTo>
                  <a:pt x="4519776" y="2879094"/>
                </a:lnTo>
                <a:lnTo>
                  <a:pt x="0" y="2879094"/>
                </a:lnTo>
                <a:close/>
              </a:path>
            </a:pathLst>
          </a:custGeom>
        </p:spPr>
      </p:pic>
      <p:sp>
        <p:nvSpPr>
          <p:cNvPr id="78" name="任意多边形: 形状 21"/>
          <p:cNvSpPr/>
          <p:nvPr>
            <p:custDataLst>
              <p:tags r:id="rId6"/>
            </p:custDataLst>
          </p:nvPr>
        </p:nvSpPr>
        <p:spPr>
          <a:xfrm>
            <a:off x="0" y="588645"/>
            <a:ext cx="594995" cy="913765"/>
          </a:xfrm>
          <a:custGeom>
            <a:avLst/>
            <a:gdLst>
              <a:gd name="connsiteX0" fmla="*/ 138215 w 595085"/>
              <a:gd name="connsiteY0" fmla="*/ 0 h 913740"/>
              <a:gd name="connsiteX1" fmla="*/ 595085 w 595085"/>
              <a:gd name="connsiteY1" fmla="*/ 456870 h 913740"/>
              <a:gd name="connsiteX2" fmla="*/ 138215 w 595085"/>
              <a:gd name="connsiteY2" fmla="*/ 913740 h 913740"/>
              <a:gd name="connsiteX3" fmla="*/ 46140 w 595085"/>
              <a:gd name="connsiteY3" fmla="*/ 904458 h 913740"/>
              <a:gd name="connsiteX4" fmla="*/ 0 w 595085"/>
              <a:gd name="connsiteY4" fmla="*/ 890136 h 913740"/>
              <a:gd name="connsiteX5" fmla="*/ 0 w 595085"/>
              <a:gd name="connsiteY5" fmla="*/ 23605 h 913740"/>
              <a:gd name="connsiteX6" fmla="*/ 46140 w 595085"/>
              <a:gd name="connsiteY6" fmla="*/ 9282 h 913740"/>
              <a:gd name="connsiteX7" fmla="*/ 138215 w 595085"/>
              <a:gd name="connsiteY7" fmla="*/ 0 h 913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5085" h="913740">
                <a:moveTo>
                  <a:pt x="138215" y="0"/>
                </a:moveTo>
                <a:cubicBezTo>
                  <a:pt x="390537" y="0"/>
                  <a:pt x="595085" y="204548"/>
                  <a:pt x="595085" y="456870"/>
                </a:cubicBezTo>
                <a:cubicBezTo>
                  <a:pt x="595085" y="709192"/>
                  <a:pt x="390537" y="913740"/>
                  <a:pt x="138215" y="913740"/>
                </a:cubicBezTo>
                <a:cubicBezTo>
                  <a:pt x="106675" y="913740"/>
                  <a:pt x="75881" y="910544"/>
                  <a:pt x="46140" y="904458"/>
                </a:cubicBezTo>
                <a:lnTo>
                  <a:pt x="0" y="890136"/>
                </a:lnTo>
                <a:lnTo>
                  <a:pt x="0" y="23605"/>
                </a:lnTo>
                <a:lnTo>
                  <a:pt x="46140" y="9282"/>
                </a:lnTo>
                <a:cubicBezTo>
                  <a:pt x="75881" y="3196"/>
                  <a:pt x="106675" y="0"/>
                  <a:pt x="13821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46000">
                <a:schemeClr val="accent2"/>
              </a:gs>
              <a:gs pos="100000">
                <a:schemeClr val="accent6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  <a:prstDash val="solid"/>
          </a:ln>
          <a:effectLst>
            <a:outerShdw blurRad="203200" dist="101600" dir="8100000" algn="tr" rotWithShape="0">
              <a:srgbClr val="3E3FC2">
                <a:alpha val="1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署名"/>
          <p:cNvSpPr txBox="1">
            <a:spLocks noGrp="1"/>
          </p:cNvSpPr>
          <p:nvPr>
            <p:ph type="body" idx="5" hasCustomPrompt="1"/>
            <p:custDataLst>
              <p:tags r:id="rId7"/>
            </p:custDataLst>
          </p:nvPr>
        </p:nvSpPr>
        <p:spPr>
          <a:xfrm>
            <a:off x="1198245" y="4207510"/>
            <a:ext cx="5168205" cy="432435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en-US">
                <a:latin typeface="+mn-lt"/>
              </a:defRPr>
            </a:defPPr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1600" b="0" i="0" u="none" strike="noStrike" kern="1200" cap="none" spc="0" normalizeH="0" baseline="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0"/>
                </a:gradFill>
                <a:latin typeface="+mn-lt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>
                <a:latin typeface="+mn-lt"/>
                <a:sym typeface="+mn-ea"/>
              </a:rPr>
              <a:t>Click to add text</a:t>
            </a:r>
            <a:endParaRPr>
              <a:sym typeface="+mn-ea"/>
            </a:endParaRPr>
          </a:p>
        </p:txBody>
      </p:sp>
      <p:sp>
        <p:nvSpPr>
          <p:cNvPr id="8" name="标题"/>
          <p:cNvSpPr txBox="1">
            <a:spLocks noGrp="1"/>
          </p:cNvSpPr>
          <p:nvPr>
            <p:ph type="title" idx="4" hasCustomPrompt="1"/>
            <p:custDataLst>
              <p:tags r:id="rId8"/>
            </p:custDataLst>
          </p:nvPr>
        </p:nvSpPr>
        <p:spPr>
          <a:xfrm>
            <a:off x="1139825" y="2060575"/>
            <a:ext cx="5226685" cy="19183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6000" b="1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 dirty="0">
                <a:latin typeface="+mj-lt"/>
                <a:sym typeface="+mn-ea"/>
              </a:rPr>
              <a:t>Click to add title</a:t>
            </a:r>
            <a:endParaRPr dirty="0"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"/>
          <a:srcRect t="46292" r="37615"/>
          <a:stretch>
            <a:fillRect/>
          </a:stretch>
        </p:blipFill>
        <p:spPr>
          <a:xfrm>
            <a:off x="5062154" y="-45720"/>
            <a:ext cx="7180647" cy="6181870"/>
          </a:xfrm>
          <a:custGeom>
            <a:avLst/>
            <a:gdLst>
              <a:gd name="connsiteX0" fmla="*/ 0 w 7180647"/>
              <a:gd name="connsiteY0" fmla="*/ 0 h 6181870"/>
              <a:gd name="connsiteX1" fmla="*/ 7180647 w 7180647"/>
              <a:gd name="connsiteY1" fmla="*/ 0 h 6181870"/>
              <a:gd name="connsiteX2" fmla="*/ 7180647 w 7180647"/>
              <a:gd name="connsiteY2" fmla="*/ 6181870 h 6181870"/>
              <a:gd name="connsiteX3" fmla="*/ 0 w 7180647"/>
              <a:gd name="connsiteY3" fmla="*/ 6181870 h 6181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80647" h="6181870">
                <a:moveTo>
                  <a:pt x="0" y="0"/>
                </a:moveTo>
                <a:lnTo>
                  <a:pt x="7180647" y="0"/>
                </a:lnTo>
                <a:lnTo>
                  <a:pt x="7180647" y="6181870"/>
                </a:lnTo>
                <a:lnTo>
                  <a:pt x="0" y="6181870"/>
                </a:lnTo>
                <a:close/>
              </a:path>
            </a:pathLst>
          </a:custGeom>
        </p:spPr>
      </p:pic>
      <p:sp>
        <p:nvSpPr>
          <p:cNvPr id="79" name="椭圆 78"/>
          <p:cNvSpPr/>
          <p:nvPr>
            <p:custDataLst>
              <p:tags r:id="rId10"/>
            </p:custDataLst>
          </p:nvPr>
        </p:nvSpPr>
        <p:spPr>
          <a:xfrm>
            <a:off x="7334621" y="1063655"/>
            <a:ext cx="4781179" cy="478117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46000">
                <a:schemeClr val="accent2"/>
              </a:gs>
              <a:gs pos="100000">
                <a:schemeClr val="accent6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  <a:prstDash val="solid"/>
          </a:ln>
          <a:effectLst>
            <a:outerShdw blurRad="203200" dist="101600" dir="8100000" algn="tr" rotWithShape="0">
              <a:srgbClr val="3E3FC2">
                <a:alpha val="1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107" name="图片对象" descr="E:\PPT翻新\图片3.png图片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rcRect r="1432" b="3846"/>
          <a:stretch>
            <a:fillRect/>
          </a:stretch>
        </p:blipFill>
        <p:spPr>
          <a:xfrm>
            <a:off x="5341620" y="588645"/>
            <a:ext cx="6774180" cy="609663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Date Area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3127340-2293-49D2-96F1-6E7BF0C8FD9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Date Area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7340-2293-49D2-96F1-6E7BF0C8FD9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图片 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duotone>
              <a:prstClr val="black"/>
              <a:schemeClr val="bg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3" y="0"/>
            <a:ext cx="12169827" cy="6858000"/>
          </a:xfrm>
          <a:prstGeom prst="rect">
            <a:avLst/>
          </a:prstGeom>
        </p:spPr>
      </p:pic>
      <p:pic>
        <p:nvPicPr>
          <p:cNvPr id="10" name="图片 9" descr="5858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965055" y="606425"/>
            <a:ext cx="1087755" cy="656590"/>
          </a:xfrm>
          <a:prstGeom prst="rect">
            <a:avLst/>
          </a:prstGeom>
        </p:spPr>
      </p:pic>
      <p:sp>
        <p:nvSpPr>
          <p:cNvPr id="9" name="署名"/>
          <p:cNvSpPr>
            <a:spLocks noGrp="1"/>
          </p:cNvSpPr>
          <p:nvPr>
            <p:ph type="body" idx="3" hasCustomPrompt="1"/>
            <p:custDataLst>
              <p:tags r:id="rId7"/>
            </p:custDataLst>
          </p:nvPr>
        </p:nvSpPr>
        <p:spPr>
          <a:xfrm>
            <a:off x="8994711" y="4309110"/>
            <a:ext cx="2158430" cy="511706"/>
          </a:xfrm>
          <a:prstGeom prst="roundRect">
            <a:avLst>
              <a:gd name="adj" fmla="val 50000"/>
            </a:avLst>
          </a:prstGeom>
          <a:gradFill>
            <a:gsLst>
              <a:gs pos="20000">
                <a:schemeClr val="accent2">
                  <a:alpha val="5000"/>
                </a:schemeClr>
              </a:gs>
              <a:gs pos="100000">
                <a:schemeClr val="accent2">
                  <a:alpha val="15000"/>
                </a:scheme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1400" b="0" i="0" u="none" strike="noStrike" kern="1200" cap="none" spc="0" normalizeH="0" baseline="0" noProof="1" dirty="0">
                <a:solidFill>
                  <a:schemeClr val="accent1">
                    <a:lumMod val="75000"/>
                  </a:schemeClr>
                </a:solidFill>
                <a:latin typeface="+mn-lt"/>
                <a:sym typeface="+mn-ea"/>
              </a:defRPr>
            </a:lvl1pPr>
          </a:lstStyle>
          <a:p>
            <a:pPr lvl="0" algn="ctr">
              <a:buClrTx/>
              <a:buSzTx/>
              <a:buFontTx/>
            </a:pPr>
            <a:r>
              <a:rPr lang="en-US" dirty="0">
                <a:latin typeface="+mn-lt"/>
                <a:sym typeface="+mn-ea"/>
              </a:rPr>
              <a:t>Click to add text</a:t>
            </a:r>
            <a:endParaRPr lang="en-US" dirty="0">
              <a:sym typeface="+mn-ea"/>
            </a:endParaRPr>
          </a:p>
        </p:txBody>
      </p:sp>
      <p:sp>
        <p:nvSpPr>
          <p:cNvPr id="8" name="副标题"/>
          <p:cNvSpPr txBox="1">
            <a:spLocks noGrp="1"/>
          </p:cNvSpPr>
          <p:nvPr>
            <p:ph type="body" idx="2" hasCustomPrompt="1"/>
            <p:custDataLst>
              <p:tags r:id="rId8"/>
            </p:custDataLst>
          </p:nvPr>
        </p:nvSpPr>
        <p:spPr>
          <a:xfrm>
            <a:off x="5984875" y="3815715"/>
            <a:ext cx="5229860" cy="429260"/>
          </a:xfrm>
          <a:prstGeom prst="rect">
            <a:avLst/>
          </a:prstGeom>
          <a:noFill/>
        </p:spPr>
        <p:txBody>
          <a:bodyPr wrap="square" lIns="0" tIns="0" rIns="71755" bIns="0" rtlCol="0" anchor="t" anchorCtr="0">
            <a:normAutofit/>
          </a:bodyPr>
          <a:lstStyle>
            <a:lvl1pPr marL="0" marR="0" lvl="0" algn="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sz="1400" b="0" i="0" u="none" strike="noStrike" kern="1200" cap="none" spc="0" normalizeH="0" baseline="0" noProof="1" dirty="0" err="1">
                <a:solidFill>
                  <a:schemeClr val="accent1">
                    <a:lumMod val="75000"/>
                  </a:schemeClr>
                </a:solidFill>
                <a:latin typeface="+mj-lt"/>
                <a:sym typeface="+mn-ea"/>
              </a:defRPr>
            </a:lvl1pPr>
          </a:lstStyle>
          <a:p>
            <a:pPr lvl="0" algn="r">
              <a:buClrTx/>
              <a:buSzTx/>
              <a:buFontTx/>
            </a:pPr>
            <a:r>
              <a:rPr dirty="0">
                <a:latin typeface="+mj-lt"/>
                <a:sym typeface="+mn-ea"/>
              </a:rPr>
              <a:t>Click to add text</a:t>
            </a:r>
            <a:endParaRPr dirty="0">
              <a:sym typeface="+mn-ea"/>
            </a:endParaRPr>
          </a:p>
        </p:txBody>
      </p:sp>
      <p:sp>
        <p:nvSpPr>
          <p:cNvPr id="7" name="标题" descr="7b0a20202020227461726765744d6f64756c65223a202270726f636573734f6e6c696e65466f6e7473220a7d0a"/>
          <p:cNvSpPr txBox="1">
            <a:spLocks noGrp="1"/>
          </p:cNvSpPr>
          <p:nvPr>
            <p:ph type="title" idx="1" hasCustomPrompt="1"/>
            <p:custDataLst>
              <p:tags r:id="rId9"/>
            </p:custDataLst>
          </p:nvPr>
        </p:nvSpPr>
        <p:spPr>
          <a:xfrm>
            <a:off x="4284980" y="984885"/>
            <a:ext cx="6929755" cy="283083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>
            <a:lvl1pPr marL="0" marR="0" lvl="0" algn="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5400" b="0" i="0" u="none" strike="noStrike" kern="1200" cap="none" spc="0" normalizeH="0" baseline="0" noProof="1" dirty="0">
                <a:solidFill>
                  <a:schemeClr val="dk1">
                    <a:lumMod val="100000"/>
                  </a:schemeClr>
                </a:solidFill>
                <a:latin typeface="+mj-lt"/>
                <a:sym typeface="+mn-ea"/>
              </a:defRPr>
            </a:lvl1pPr>
          </a:lstStyle>
          <a:p>
            <a:pPr lvl="0" algn="r">
              <a:buClrTx/>
              <a:buSzTx/>
              <a:buFontTx/>
            </a:pPr>
            <a:r>
              <a:rPr lang="en-US" dirty="0">
                <a:latin typeface="+mj-lt"/>
                <a:sym typeface="+mn-ea"/>
              </a:rPr>
              <a:t>Click to add title</a:t>
            </a:r>
            <a:endParaRPr lang="en-US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 dirty="0"/>
              <a:t>Date Area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 dirty="0"/>
              <a:t>Date Area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 u="none" strike="noStrike" kern="1200" cap="none" spc="0" normalizeH="0">
                <a:solidFill>
                  <a:srgbClr val="253A3F"/>
                </a:solidFill>
                <a:uFillTx/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Catalo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duotone>
              <a:prstClr val="black"/>
              <a:schemeClr val="bg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"/>
          <a:stretch>
            <a:fillRect/>
          </a:stretch>
        </p:blipFill>
        <p:spPr>
          <a:xfrm>
            <a:off x="1" y="0"/>
            <a:ext cx="12191999" cy="6858000"/>
          </a:xfrm>
          <a:custGeom>
            <a:avLst/>
            <a:gdLst>
              <a:gd name="connsiteX0" fmla="*/ 0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6858000 h 6858000"/>
              <a:gd name="connsiteX3" fmla="*/ 0 w 1219199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6858000"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4" name="矩形 13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图片 35" descr="36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876915" y="1054100"/>
            <a:ext cx="642620" cy="335915"/>
          </a:xfrm>
          <a:prstGeom prst="rect">
            <a:avLst/>
          </a:prstGeom>
        </p:spPr>
      </p:pic>
      <p:pic>
        <p:nvPicPr>
          <p:cNvPr id="37" name="图片 36" descr="36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190230" y="3277235"/>
            <a:ext cx="448945" cy="234950"/>
          </a:xfrm>
          <a:prstGeom prst="rect">
            <a:avLst/>
          </a:prstGeom>
        </p:spPr>
      </p:pic>
      <p:pic>
        <p:nvPicPr>
          <p:cNvPr id="9" name="图片 8" descr="gg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0624185" y="4663440"/>
            <a:ext cx="819150" cy="1224915"/>
          </a:xfrm>
          <a:prstGeom prst="rect">
            <a:avLst/>
          </a:prstGeom>
        </p:spPr>
      </p:pic>
      <p:sp>
        <p:nvSpPr>
          <p:cNvPr id="6" name="标题"/>
          <p:cNvSpPr txBox="1">
            <a:spLocks noGrp="1"/>
          </p:cNvSpPr>
          <p:nvPr>
            <p:ph type="title" idx="1" hasCustomPrompt="1"/>
            <p:custDataLst>
              <p:tags r:id="rId10"/>
            </p:custDataLst>
          </p:nvPr>
        </p:nvSpPr>
        <p:spPr>
          <a:xfrm>
            <a:off x="788669" y="835660"/>
            <a:ext cx="7602039" cy="119888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6600" b="0" i="0" u="none" strike="noStrike" kern="1200" cap="none" spc="0" normalizeH="0" baseline="0" noProof="1" dirty="0">
                <a:solidFill>
                  <a:schemeClr val="dk1">
                    <a:lumMod val="100000"/>
                  </a:schemeClr>
                </a:solidFill>
                <a:effectLst/>
                <a:latin typeface="+mj-lt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 lang="en-US" dirty="0">
                <a:latin typeface="+mj-lt"/>
                <a:sym typeface="+mn-ea"/>
              </a:rPr>
              <a:t>Click to add title</a:t>
            </a:r>
            <a:endParaRPr lang="en-US"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 dirty="0"/>
              <a:t>Date Area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图片 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alphaModFix amt="75000"/>
            <a:duotone>
              <a:prstClr val="black"/>
              <a:schemeClr val="bg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7000"/>
                    </a14:imgEffect>
                    <a14:imgEffect>
                      <a14:saturation sat="1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" y="0"/>
            <a:ext cx="12182475" cy="6858000"/>
          </a:xfrm>
          <a:prstGeom prst="rect">
            <a:avLst/>
          </a:prstGeom>
        </p:spPr>
      </p:pic>
      <p:pic>
        <p:nvPicPr>
          <p:cNvPr id="9" name="图片 8" descr="矢量智能对象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309485" y="2189480"/>
            <a:ext cx="780415" cy="897255"/>
          </a:xfrm>
          <a:prstGeom prst="rect">
            <a:avLst/>
          </a:prstGeom>
        </p:spPr>
      </p:pic>
      <p:pic>
        <p:nvPicPr>
          <p:cNvPr id="10" name="图片 9" descr="36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9164320" y="1170305"/>
            <a:ext cx="642620" cy="335915"/>
          </a:xfrm>
          <a:prstGeom prst="rect">
            <a:avLst/>
          </a:prstGeom>
        </p:spPr>
      </p:pic>
      <p:sp>
        <p:nvSpPr>
          <p:cNvPr id="7" name="标题"/>
          <p:cNvSpPr txBox="1">
            <a:spLocks noGrp="1"/>
          </p:cNvSpPr>
          <p:nvPr>
            <p:ph type="title" idx="1" hasCustomPrompt="1"/>
            <p:custDataLst>
              <p:tags r:id="rId10"/>
            </p:custDataLst>
          </p:nvPr>
        </p:nvSpPr>
        <p:spPr>
          <a:xfrm>
            <a:off x="702309" y="2189480"/>
            <a:ext cx="6804480" cy="1948815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5400" b="0" i="0" u="none" strike="noStrike" kern="1200" cap="none" spc="0" normalizeH="0" baseline="0" noProof="1" dirty="0">
                <a:solidFill>
                  <a:schemeClr val="dk1">
                    <a:lumMod val="100000"/>
                  </a:schemeClr>
                </a:solidFill>
                <a:latin typeface="+mj-lt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 lang="en-US" dirty="0">
                <a:latin typeface="+mj-lt"/>
                <a:sym typeface="+mn-ea"/>
              </a:rPr>
              <a:t>Click to add title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 dirty="0"/>
              <a:t>Date Area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 dirty="0"/>
              <a:t>Date Area</a:t>
            </a:r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>
            <a:lvl1pPr>
              <a:defRPr lang="en-US" baseline="0" dirty="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  <p:custDataLst>
              <p:tags r:id="rId6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>
            <a:lvl1pPr>
              <a:defRPr u="none" strike="noStrike" kern="1200" cap="none" spc="0" normalizeH="0" baseline="0">
                <a:solidFill>
                  <a:srgbClr val="253A3F"/>
                </a:solidFill>
                <a:uFillTx/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  <p:custDataLst>
              <p:tags r:id="rId7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>
            <a:lvl1pPr>
              <a:defRPr u="none" strike="noStrike" kern="1200" cap="none" spc="0" normalizeH="0" baseline="0">
                <a:solidFill>
                  <a:srgbClr val="253A3F"/>
                </a:solidFill>
                <a:uFillTx/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 dirty="0"/>
              <a:t>Date Area</a:t>
            </a:r>
            <a:endParaRPr 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95642" y="360000"/>
            <a:ext cx="10800397" cy="864000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6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 u="none" strike="noStrike" kern="1200" cap="none" spc="0" normalizeH="0">
                <a:solidFill>
                  <a:srgbClr val="253A3F"/>
                </a:solidFill>
                <a:uFillTx/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  <a:lvl6pPr marL="2286000" indent="0">
              <a:buNone/>
              <a:defRPr sz="1600" b="1">
                <a:latin typeface="+mj-lt"/>
              </a:defRPr>
            </a:lvl6pPr>
            <a:lvl7pPr marL="2743200" indent="0">
              <a:buNone/>
              <a:defRPr sz="1600" b="1">
                <a:latin typeface="+mj-lt"/>
              </a:defRPr>
            </a:lvl7pPr>
            <a:lvl8pPr marL="3200400" indent="0">
              <a:buNone/>
              <a:defRPr sz="1600" b="1">
                <a:latin typeface="+mj-lt"/>
              </a:defRPr>
            </a:lvl8pPr>
            <a:lvl9pPr marL="3657600" indent="0">
              <a:buNone/>
              <a:defRPr sz="1600" b="1">
                <a:latin typeface="+mj-lt"/>
              </a:defRPr>
            </a:lvl9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  <p:custDataLst>
              <p:tags r:id="rId7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 u="none" strike="noStrike" kern="1200" cap="none" spc="0" normalizeH="0">
                <a:solidFill>
                  <a:srgbClr val="253A3F"/>
                </a:solidFill>
                <a:uFillTx/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8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 u="none" strike="noStrike" kern="1200" cap="none" spc="0" normalizeH="0">
                <a:solidFill>
                  <a:srgbClr val="253A3F"/>
                </a:solidFill>
                <a:uFillTx/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  <a:lvl6pPr marL="2286000" indent="0">
              <a:buNone/>
              <a:defRPr sz="1600" b="1">
                <a:latin typeface="+mj-lt"/>
              </a:defRPr>
            </a:lvl6pPr>
            <a:lvl7pPr marL="2743200" indent="0">
              <a:buNone/>
              <a:defRPr sz="1600" b="1">
                <a:latin typeface="+mj-lt"/>
              </a:defRPr>
            </a:lvl7pPr>
            <a:lvl8pPr marL="3200400" indent="0">
              <a:buNone/>
              <a:defRPr sz="1600" b="1">
                <a:latin typeface="+mj-lt"/>
              </a:defRPr>
            </a:lvl8pPr>
            <a:lvl9pPr marL="3657600" indent="0">
              <a:buNone/>
              <a:defRPr sz="1600" b="1">
                <a:latin typeface="+mj-lt"/>
              </a:defRPr>
            </a:lvl9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  <p:custDataLst>
              <p:tags r:id="rId9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 u="none" strike="noStrike" kern="1200" cap="none" spc="0" normalizeH="0">
                <a:solidFill>
                  <a:srgbClr val="253A3F"/>
                </a:solidFill>
                <a:uFillTx/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B1AF6-BF59-4405-8AD2-EE957D7083D0}" type="datetimeFigureOut">
              <a:rPr lang="hu-HU" smtClean="0"/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56F52-D36C-447A-A0CD-9303318BB0EF}" type="slidenum">
              <a:rPr lang="hu-HU" smtClean="0"/>
            </a:fld>
            <a:endParaRPr lang="hu-H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 dirty="0"/>
              <a:t>Date Area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Date Area</a:t>
            </a:r>
            <a:endParaRPr 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 dirty="0"/>
              <a:t>Date Area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  <p:sp>
        <p:nvSpPr>
          <p:cNvPr id="3" name="内容占位符 1"/>
          <p:cNvSpPr>
            <a:spLocks noGrp="1"/>
          </p:cNvSpPr>
          <p:nvPr>
            <p:ph idx="1" hasCustomPrompt="1"/>
            <p:custDataLst>
              <p:tags r:id="rId5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>
            <a:lvl1pPr>
              <a:defRPr u="none" strike="noStrike" kern="1200" cap="none" spc="0" normalizeH="0">
                <a:solidFill>
                  <a:srgbClr val="253A3F"/>
                </a:solidFill>
                <a:uFillTx/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 dirty="0"/>
              <a:t>Date Area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95642" y="360000"/>
            <a:ext cx="10799087" cy="864000"/>
          </a:xfrm>
        </p:spPr>
        <p:txBody>
          <a:bodyPr wrap="square">
            <a:normAutofit/>
          </a:bodyPr>
          <a:lstStyle/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idx="1" hasCustomPrompt="1"/>
            <p:custDataLst>
              <p:tags r:id="rId6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 u="none" strike="noStrike" kern="1200" cap="none" spc="0" normalizeH="0">
                <a:solidFill>
                  <a:srgbClr val="253A3F"/>
                </a:solidFill>
                <a:uFillTx/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  <a:lvl6pPr marL="2286000" indent="0">
              <a:buNone/>
              <a:defRPr sz="1600" b="1">
                <a:latin typeface="+mj-lt"/>
              </a:defRPr>
            </a:lvl6pPr>
            <a:lvl7pPr marL="2743200" indent="0">
              <a:buNone/>
              <a:defRPr sz="1600" b="1">
                <a:latin typeface="+mj-lt"/>
              </a:defRPr>
            </a:lvl7pPr>
            <a:lvl8pPr marL="3200400" indent="0">
              <a:buNone/>
              <a:defRPr sz="1600" b="1">
                <a:latin typeface="+mj-lt"/>
              </a:defRPr>
            </a:lvl8pPr>
            <a:lvl9pPr marL="3657600" indent="0">
              <a:buNone/>
              <a:defRPr sz="1600" b="1">
                <a:latin typeface="+mj-lt"/>
              </a:defRPr>
            </a:lvl9pPr>
          </a:lstStyle>
          <a:p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图片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duotone>
              <a:prstClr val="black"/>
              <a:schemeClr val="bg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124" cy="6858000"/>
          </a:xfrm>
          <a:prstGeom prst="rect">
            <a:avLst/>
          </a:prstGeom>
        </p:spPr>
      </p:pic>
      <p:pic>
        <p:nvPicPr>
          <p:cNvPr id="9" name="图片 8" descr="5858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965055" y="606425"/>
            <a:ext cx="1087755" cy="656590"/>
          </a:xfrm>
          <a:prstGeom prst="rect">
            <a:avLst/>
          </a:prstGeom>
        </p:spPr>
      </p:pic>
      <p:sp>
        <p:nvSpPr>
          <p:cNvPr id="8" name="署名"/>
          <p:cNvSpPr>
            <a:spLocks noGrp="1"/>
          </p:cNvSpPr>
          <p:nvPr>
            <p:ph type="body" idx="2" hasCustomPrompt="1"/>
            <p:custDataLst>
              <p:tags r:id="rId7"/>
            </p:custDataLst>
          </p:nvPr>
        </p:nvSpPr>
        <p:spPr>
          <a:xfrm>
            <a:off x="8976049" y="4321810"/>
            <a:ext cx="2177091" cy="486566"/>
          </a:xfrm>
          <a:prstGeom prst="roundRect">
            <a:avLst>
              <a:gd name="adj" fmla="val 50000"/>
            </a:avLst>
          </a:prstGeom>
          <a:gradFill>
            <a:gsLst>
              <a:gs pos="20000">
                <a:schemeClr val="accent2">
                  <a:alpha val="5000"/>
                </a:schemeClr>
              </a:gs>
              <a:gs pos="100000">
                <a:schemeClr val="accent2">
                  <a:alpha val="15000"/>
                </a:scheme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1400" b="0" i="0" u="none" strike="noStrike" kern="1200" cap="none" spc="0" normalizeH="0" baseline="0" noProof="1">
                <a:solidFill>
                  <a:schemeClr val="accent1">
                    <a:lumMod val="75000"/>
                  </a:schemeClr>
                </a:solidFill>
                <a:latin typeface="+mn-lt"/>
                <a:sym typeface="+mn-ea"/>
              </a:defRPr>
            </a:lvl1pPr>
          </a:lstStyle>
          <a:p>
            <a:pPr lvl="0" algn="ctr">
              <a:buClrTx/>
              <a:buSzTx/>
              <a:buFontTx/>
            </a:pPr>
            <a:r>
              <a:rPr lang="en-US" dirty="0">
                <a:latin typeface="+mn-lt"/>
                <a:sym typeface="+mn-ea"/>
              </a:rPr>
              <a:t>Click to add text</a:t>
            </a:r>
            <a:endParaRPr lang="en-US" dirty="0">
              <a:sym typeface="+mn-ea"/>
            </a:endParaRPr>
          </a:p>
        </p:txBody>
      </p:sp>
      <p:sp>
        <p:nvSpPr>
          <p:cNvPr id="7" name="标题"/>
          <p:cNvSpPr txBox="1">
            <a:spLocks noGrp="1"/>
          </p:cNvSpPr>
          <p:nvPr>
            <p:ph type="title" idx="1" hasCustomPrompt="1"/>
            <p:custDataLst>
              <p:tags r:id="rId8"/>
            </p:custDataLst>
          </p:nvPr>
        </p:nvSpPr>
        <p:spPr>
          <a:xfrm>
            <a:off x="5059680" y="2042795"/>
            <a:ext cx="6155055" cy="209359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>
            <a:lvl1pPr marL="0" marR="0" lvl="0" algn="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5400" b="0" i="0" u="none" strike="noStrike" kern="1200" cap="none" spc="0" normalizeH="0" baseline="0" noProof="1" dirty="0">
                <a:solidFill>
                  <a:schemeClr val="dk1">
                    <a:lumMod val="100000"/>
                  </a:schemeClr>
                </a:solidFill>
                <a:latin typeface="+mj-lt"/>
                <a:sym typeface="+mn-ea"/>
              </a:defRPr>
            </a:lvl1pPr>
          </a:lstStyle>
          <a:p>
            <a:pPr lvl="0" algn="r">
              <a:buClrTx/>
              <a:buSzTx/>
              <a:buFontTx/>
            </a:pPr>
            <a:r>
              <a:rPr dirty="0">
                <a:latin typeface="+mj-lt"/>
                <a:sym typeface="+mn-ea"/>
              </a:rPr>
              <a:t>Click to add title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 dirty="0"/>
              <a:t>Date Area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Date Area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B1AF6-BF59-4405-8AD2-EE957D7083D0}" type="datetimeFigureOut">
              <a:rPr lang="hu-HU" smtClean="0"/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56F52-D36C-447A-A0CD-9303318BB0EF}" type="slidenum">
              <a:rPr lang="hu-HU" smtClean="0"/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B1AF6-BF59-4405-8AD2-EE957D7083D0}" type="datetimeFigureOut">
              <a:rPr lang="hu-HU" smtClean="0"/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56F52-D36C-447A-A0CD-9303318BB0EF}" type="slidenum">
              <a:rPr lang="hu-HU" smtClean="0"/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B1AF6-BF59-4405-8AD2-EE957D7083D0}" type="datetimeFigureOut">
              <a:rPr lang="hu-HU" smtClean="0"/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56F52-D36C-447A-A0CD-9303318BB0EF}" type="slidenum">
              <a:rPr lang="hu-HU" smtClean="0"/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1.jpeg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1.xml"/><Relationship Id="rId28" Type="http://schemas.openxmlformats.org/officeDocument/2006/relationships/theme" Target="../theme/theme2.xml"/><Relationship Id="rId27" Type="http://schemas.openxmlformats.org/officeDocument/2006/relationships/tags" Target="../tags/tag282.xml"/><Relationship Id="rId26" Type="http://schemas.openxmlformats.org/officeDocument/2006/relationships/tags" Target="../tags/tag281.xml"/><Relationship Id="rId25" Type="http://schemas.openxmlformats.org/officeDocument/2006/relationships/tags" Target="../tags/tag280.xml"/><Relationship Id="rId24" Type="http://schemas.openxmlformats.org/officeDocument/2006/relationships/tags" Target="../tags/tag279.xml"/><Relationship Id="rId23" Type="http://schemas.openxmlformats.org/officeDocument/2006/relationships/tags" Target="../tags/tag278.xml"/><Relationship Id="rId22" Type="http://schemas.openxmlformats.org/officeDocument/2006/relationships/tags" Target="../tags/tag277.xml"/><Relationship Id="rId21" Type="http://schemas.openxmlformats.org/officeDocument/2006/relationships/tags" Target="../tags/tag276.xml"/><Relationship Id="rId20" Type="http://schemas.openxmlformats.org/officeDocument/2006/relationships/tags" Target="../tags/tag275.xml"/><Relationship Id="rId2" Type="http://schemas.openxmlformats.org/officeDocument/2006/relationships/slideLayout" Target="../slideLayouts/slideLayout20.xml"/><Relationship Id="rId19" Type="http://schemas.openxmlformats.org/officeDocument/2006/relationships/tags" Target="../tags/tag274.xml"/><Relationship Id="rId18" Type="http://schemas.openxmlformats.org/officeDocument/2006/relationships/tags" Target="../tags/tag273.xml"/><Relationship Id="rId17" Type="http://schemas.openxmlformats.org/officeDocument/2006/relationships/tags" Target="../tags/tag272.xml"/><Relationship Id="rId16" Type="http://schemas.openxmlformats.org/officeDocument/2006/relationships/tags" Target="../tags/tag271.xml"/><Relationship Id="rId15" Type="http://schemas.openxmlformats.org/officeDocument/2006/relationships/tags" Target="../tags/tag270.xml"/><Relationship Id="rId14" Type="http://schemas.openxmlformats.org/officeDocument/2006/relationships/tags" Target="../tags/tag269.xml"/><Relationship Id="rId13" Type="http://schemas.openxmlformats.org/officeDocument/2006/relationships/tags" Target="../tags/tag268.xml"/><Relationship Id="rId12" Type="http://schemas.openxmlformats.org/officeDocument/2006/relationships/tags" Target="../tags/tag267.xml"/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2.xml"/><Relationship Id="rId20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9" Type="http://schemas.openxmlformats.org/officeDocument/2006/relationships/tags" Target="../tags/tag368.xml"/><Relationship Id="rId18" Type="http://schemas.openxmlformats.org/officeDocument/2006/relationships/tags" Target="../tags/tag367.xml"/><Relationship Id="rId17" Type="http://schemas.openxmlformats.org/officeDocument/2006/relationships/tags" Target="../tags/tag366.xml"/><Relationship Id="rId16" Type="http://schemas.openxmlformats.org/officeDocument/2006/relationships/tags" Target="../tags/tag365.xml"/><Relationship Id="rId15" Type="http://schemas.openxmlformats.org/officeDocument/2006/relationships/tags" Target="../tags/tag364.xml"/><Relationship Id="rId14" Type="http://schemas.openxmlformats.org/officeDocument/2006/relationships/tags" Target="../tags/tag363.xml"/><Relationship Id="rId13" Type="http://schemas.openxmlformats.org/officeDocument/2006/relationships/tags" Target="../tags/tag362.xml"/><Relationship Id="rId12" Type="http://schemas.openxmlformats.org/officeDocument/2006/relationships/tags" Target="../tags/tag361.xml"/><Relationship Id="rId11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9.xml"/><Relationship Id="rId8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3.xml"/><Relationship Id="rId21" Type="http://schemas.openxmlformats.org/officeDocument/2006/relationships/theme" Target="../theme/theme4.xml"/><Relationship Id="rId20" Type="http://schemas.openxmlformats.org/officeDocument/2006/relationships/tags" Target="../tags/tag466.xml"/><Relationship Id="rId2" Type="http://schemas.openxmlformats.org/officeDocument/2006/relationships/slideLayout" Target="../slideLayouts/slideLayout42.xml"/><Relationship Id="rId19" Type="http://schemas.openxmlformats.org/officeDocument/2006/relationships/tags" Target="../tags/tag465.xml"/><Relationship Id="rId18" Type="http://schemas.openxmlformats.org/officeDocument/2006/relationships/tags" Target="../tags/tag464.xml"/><Relationship Id="rId17" Type="http://schemas.openxmlformats.org/officeDocument/2006/relationships/tags" Target="../tags/tag463.xml"/><Relationship Id="rId16" Type="http://schemas.openxmlformats.org/officeDocument/2006/relationships/tags" Target="../tags/tag462.xml"/><Relationship Id="rId15" Type="http://schemas.openxmlformats.org/officeDocument/2006/relationships/tags" Target="../tags/tag461.xml"/><Relationship Id="rId14" Type="http://schemas.openxmlformats.org/officeDocument/2006/relationships/tags" Target="../tags/tag460.xml"/><Relationship Id="rId13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0.xml"/><Relationship Id="rId6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6.xml"/><Relationship Id="rId24" Type="http://schemas.openxmlformats.org/officeDocument/2006/relationships/theme" Target="../theme/theme5.xml"/><Relationship Id="rId23" Type="http://schemas.openxmlformats.org/officeDocument/2006/relationships/tags" Target="../tags/tag544.xml"/><Relationship Id="rId22" Type="http://schemas.openxmlformats.org/officeDocument/2006/relationships/tags" Target="../tags/tag543.xml"/><Relationship Id="rId21" Type="http://schemas.openxmlformats.org/officeDocument/2006/relationships/tags" Target="../tags/tag542.xml"/><Relationship Id="rId20" Type="http://schemas.openxmlformats.org/officeDocument/2006/relationships/tags" Target="../tags/tag541.xml"/><Relationship Id="rId2" Type="http://schemas.openxmlformats.org/officeDocument/2006/relationships/slideLayout" Target="../slideLayouts/slideLayout55.xml"/><Relationship Id="rId19" Type="http://schemas.openxmlformats.org/officeDocument/2006/relationships/tags" Target="../tags/tag540.xml"/><Relationship Id="rId18" Type="http://schemas.openxmlformats.org/officeDocument/2006/relationships/tags" Target="../tags/tag539.xml"/><Relationship Id="rId17" Type="http://schemas.openxmlformats.org/officeDocument/2006/relationships/tags" Target="../tags/tag538.xml"/><Relationship Id="rId16" Type="http://schemas.openxmlformats.org/officeDocument/2006/relationships/image" Target="../media/image21.png"/><Relationship Id="rId15" Type="http://schemas.openxmlformats.org/officeDocument/2006/relationships/tags" Target="../tags/tag537.xml"/><Relationship Id="rId14" Type="http://schemas.openxmlformats.org/officeDocument/2006/relationships/tags" Target="../tags/tag536.xml"/><Relationship Id="rId13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3.xml"/><Relationship Id="rId1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>
            <a:alphaModFix amt="3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CB1AF6-BF59-4405-8AD2-EE957D7083D0}" type="datetimeFigureOut">
              <a:rPr lang="hu-HU" smtClean="0"/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556F52-D36C-447A-A0CD-9303318BB0EF}" type="slidenum">
              <a:rPr lang="hu-HU" smtClean="0"/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 flip="none" rotWithShape="1">
            <a:gsLst>
              <a:gs pos="10000">
                <a:schemeClr val="bg1"/>
              </a:gs>
              <a:gs pos="100000">
                <a:schemeClr val="bg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任意多边形: 形状 10"/>
          <p:cNvSpPr/>
          <p:nvPr userDrawn="1">
            <p:custDataLst>
              <p:tags r:id="rId13"/>
            </p:custDataLst>
          </p:nvPr>
        </p:nvSpPr>
        <p:spPr>
          <a:xfrm>
            <a:off x="10032189" y="5515414"/>
            <a:ext cx="2159812" cy="1342586"/>
          </a:xfrm>
          <a:custGeom>
            <a:avLst/>
            <a:gdLst>
              <a:gd name="connsiteX0" fmla="*/ 2287357 w 3455065"/>
              <a:gd name="connsiteY0" fmla="*/ 2060334 h 2147744"/>
              <a:gd name="connsiteX1" fmla="*/ 2318210 w 3455065"/>
              <a:gd name="connsiteY1" fmla="*/ 2110317 h 2147744"/>
              <a:gd name="connsiteX2" fmla="*/ 2314765 w 3455065"/>
              <a:gd name="connsiteY2" fmla="*/ 2147744 h 2147744"/>
              <a:gd name="connsiteX3" fmla="*/ 2128766 w 3455065"/>
              <a:gd name="connsiteY3" fmla="*/ 2147744 h 2147744"/>
              <a:gd name="connsiteX4" fmla="*/ 2147212 w 3455065"/>
              <a:gd name="connsiteY4" fmla="*/ 2137139 h 2147744"/>
              <a:gd name="connsiteX5" fmla="*/ 2287357 w 3455065"/>
              <a:gd name="connsiteY5" fmla="*/ 2060334 h 2147744"/>
              <a:gd name="connsiteX6" fmla="*/ 3455065 w 3455065"/>
              <a:gd name="connsiteY6" fmla="*/ 0 h 2147744"/>
              <a:gd name="connsiteX7" fmla="*/ 3455065 w 3455065"/>
              <a:gd name="connsiteY7" fmla="*/ 802078 h 2147744"/>
              <a:gd name="connsiteX8" fmla="*/ 3386433 w 3455065"/>
              <a:gd name="connsiteY8" fmla="*/ 898941 h 2147744"/>
              <a:gd name="connsiteX9" fmla="*/ 1978731 w 3455065"/>
              <a:gd name="connsiteY9" fmla="*/ 2141876 h 2147744"/>
              <a:gd name="connsiteX10" fmla="*/ 1976060 w 3455065"/>
              <a:gd name="connsiteY10" fmla="*/ 2147744 h 2147744"/>
              <a:gd name="connsiteX11" fmla="*/ 0 w 3455065"/>
              <a:gd name="connsiteY11" fmla="*/ 2147744 h 2147744"/>
              <a:gd name="connsiteX12" fmla="*/ 29016 w 3455065"/>
              <a:gd name="connsiteY12" fmla="*/ 2087877 h 2147744"/>
              <a:gd name="connsiteX13" fmla="*/ 785794 w 3455065"/>
              <a:gd name="connsiteY13" fmla="*/ 1648850 h 2147744"/>
              <a:gd name="connsiteX14" fmla="*/ 1626597 w 3455065"/>
              <a:gd name="connsiteY14" fmla="*/ 1307492 h 2147744"/>
              <a:gd name="connsiteX15" fmla="*/ 2189555 w 3455065"/>
              <a:gd name="connsiteY15" fmla="*/ 1096319 h 2147744"/>
              <a:gd name="connsiteX16" fmla="*/ 2589727 w 3455065"/>
              <a:gd name="connsiteY16" fmla="*/ 614717 h 2147744"/>
              <a:gd name="connsiteX17" fmla="*/ 2627688 w 3455065"/>
              <a:gd name="connsiteY17" fmla="*/ 884411 h 2147744"/>
              <a:gd name="connsiteX18" fmla="*/ 3381542 w 3455065"/>
              <a:gd name="connsiteY18" fmla="*/ 99989 h 214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55065" h="2147744">
                <a:moveTo>
                  <a:pt x="2287357" y="2060334"/>
                </a:moveTo>
                <a:cubicBezTo>
                  <a:pt x="2306622" y="2059719"/>
                  <a:pt x="2318302" y="2073220"/>
                  <a:pt x="2318210" y="2110317"/>
                </a:cubicBezTo>
                <a:lnTo>
                  <a:pt x="2314765" y="2147744"/>
                </a:lnTo>
                <a:lnTo>
                  <a:pt x="2128766" y="2147744"/>
                </a:lnTo>
                <a:lnTo>
                  <a:pt x="2147212" y="2137139"/>
                </a:lnTo>
                <a:cubicBezTo>
                  <a:pt x="2202071" y="2101593"/>
                  <a:pt x="2255248" y="2061359"/>
                  <a:pt x="2287357" y="2060334"/>
                </a:cubicBezTo>
                <a:close/>
                <a:moveTo>
                  <a:pt x="3455065" y="0"/>
                </a:moveTo>
                <a:lnTo>
                  <a:pt x="3455065" y="802078"/>
                </a:lnTo>
                <a:lnTo>
                  <a:pt x="3386433" y="898941"/>
                </a:lnTo>
                <a:cubicBezTo>
                  <a:pt x="2726548" y="1793933"/>
                  <a:pt x="2052884" y="2042181"/>
                  <a:pt x="1978731" y="2141876"/>
                </a:cubicBezTo>
                <a:lnTo>
                  <a:pt x="1976060" y="2147744"/>
                </a:lnTo>
                <a:lnTo>
                  <a:pt x="0" y="2147744"/>
                </a:lnTo>
                <a:lnTo>
                  <a:pt x="29016" y="2087877"/>
                </a:lnTo>
                <a:cubicBezTo>
                  <a:pt x="405543" y="1349271"/>
                  <a:pt x="785794" y="1648850"/>
                  <a:pt x="785794" y="1648850"/>
                </a:cubicBezTo>
                <a:cubicBezTo>
                  <a:pt x="1131411" y="1005124"/>
                  <a:pt x="1626597" y="1307492"/>
                  <a:pt x="1626597" y="1307492"/>
                </a:cubicBezTo>
                <a:cubicBezTo>
                  <a:pt x="1907231" y="828607"/>
                  <a:pt x="2189555" y="1096319"/>
                  <a:pt x="2189555" y="1096319"/>
                </a:cubicBezTo>
                <a:cubicBezTo>
                  <a:pt x="2189555" y="1096319"/>
                  <a:pt x="2386704" y="688657"/>
                  <a:pt x="2589727" y="614717"/>
                </a:cubicBezTo>
                <a:cubicBezTo>
                  <a:pt x="2792750" y="540777"/>
                  <a:pt x="2188086" y="1022746"/>
                  <a:pt x="2627688" y="884411"/>
                </a:cubicBezTo>
                <a:cubicBezTo>
                  <a:pt x="2792539" y="832508"/>
                  <a:pt x="3082938" y="497933"/>
                  <a:pt x="3381542" y="9998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73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任意多边形: 形状 9"/>
          <p:cNvSpPr/>
          <p:nvPr userDrawn="1">
            <p:custDataLst>
              <p:tags r:id="rId14"/>
            </p:custDataLst>
          </p:nvPr>
        </p:nvSpPr>
        <p:spPr>
          <a:xfrm>
            <a:off x="10708038" y="5700816"/>
            <a:ext cx="1483962" cy="1157184"/>
          </a:xfrm>
          <a:custGeom>
            <a:avLst/>
            <a:gdLst>
              <a:gd name="connsiteX0" fmla="*/ 2285153 w 2285153"/>
              <a:gd name="connsiteY0" fmla="*/ 0 h 1781948"/>
              <a:gd name="connsiteX1" fmla="*/ 2285153 w 2285153"/>
              <a:gd name="connsiteY1" fmla="*/ 1736941 h 1781948"/>
              <a:gd name="connsiteX2" fmla="*/ 2242722 w 2285153"/>
              <a:gd name="connsiteY2" fmla="*/ 1781948 h 1781948"/>
              <a:gd name="connsiteX3" fmla="*/ 0 w 2285153"/>
              <a:gd name="connsiteY3" fmla="*/ 1781948 h 1781948"/>
              <a:gd name="connsiteX4" fmla="*/ 11510 w 2285153"/>
              <a:gd name="connsiteY4" fmla="*/ 1771497 h 1781948"/>
              <a:gd name="connsiteX5" fmla="*/ 1287190 w 2285153"/>
              <a:gd name="connsiteY5" fmla="*/ 1152955 h 1781948"/>
              <a:gd name="connsiteX6" fmla="*/ 1546311 w 2285153"/>
              <a:gd name="connsiteY6" fmla="*/ 715482 h 1781948"/>
              <a:gd name="connsiteX7" fmla="*/ 2248318 w 2285153"/>
              <a:gd name="connsiteY7" fmla="*/ 52450 h 1781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5153" h="1781948">
                <a:moveTo>
                  <a:pt x="2285153" y="0"/>
                </a:moveTo>
                <a:lnTo>
                  <a:pt x="2285153" y="1736941"/>
                </a:lnTo>
                <a:lnTo>
                  <a:pt x="2242722" y="1781948"/>
                </a:lnTo>
                <a:lnTo>
                  <a:pt x="0" y="1781948"/>
                </a:lnTo>
                <a:lnTo>
                  <a:pt x="11510" y="1771497"/>
                </a:lnTo>
                <a:cubicBezTo>
                  <a:pt x="450614" y="1413242"/>
                  <a:pt x="1287190" y="1152955"/>
                  <a:pt x="1287190" y="1152955"/>
                </a:cubicBezTo>
                <a:cubicBezTo>
                  <a:pt x="1287190" y="1152955"/>
                  <a:pt x="732089" y="1132102"/>
                  <a:pt x="1546311" y="715482"/>
                </a:cubicBezTo>
                <a:cubicBezTo>
                  <a:pt x="1800755" y="585266"/>
                  <a:pt x="2039841" y="335007"/>
                  <a:pt x="2248318" y="5245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73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2" name="任意多边形: 形状 101"/>
          <p:cNvSpPr/>
          <p:nvPr>
            <p:custDataLst>
              <p:tags r:id="rId15"/>
            </p:custDataLst>
          </p:nvPr>
        </p:nvSpPr>
        <p:spPr>
          <a:xfrm>
            <a:off x="10873079" y="5775298"/>
            <a:ext cx="1248844" cy="946177"/>
          </a:xfrm>
          <a:custGeom>
            <a:avLst/>
            <a:gdLst>
              <a:gd name="connsiteX0" fmla="*/ 2196846 w 2383860"/>
              <a:gd name="connsiteY0" fmla="*/ 191 h 1806113"/>
              <a:gd name="connsiteX1" fmla="*/ 2191607 w 2383860"/>
              <a:gd name="connsiteY1" fmla="*/ 113824 h 1806113"/>
              <a:gd name="connsiteX2" fmla="*/ 950214 w 2383860"/>
              <a:gd name="connsiteY2" fmla="*/ 507492 h 1806113"/>
              <a:gd name="connsiteX3" fmla="*/ 107633 w 2383860"/>
              <a:gd name="connsiteY3" fmla="*/ 1515999 h 1806113"/>
              <a:gd name="connsiteX4" fmla="*/ 0 w 2383860"/>
              <a:gd name="connsiteY4" fmla="*/ 1463993 h 1806113"/>
              <a:gd name="connsiteX5" fmla="*/ 145733 w 2383860"/>
              <a:gd name="connsiteY5" fmla="*/ 1682687 h 1806113"/>
              <a:gd name="connsiteX6" fmla="*/ 1540193 w 2383860"/>
              <a:gd name="connsiteY6" fmla="*/ 1392650 h 1806113"/>
              <a:gd name="connsiteX7" fmla="*/ 2344674 w 2383860"/>
              <a:gd name="connsiteY7" fmla="*/ 217361 h 1806113"/>
              <a:gd name="connsiteX8" fmla="*/ 2196846 w 2383860"/>
              <a:gd name="connsiteY8" fmla="*/ 0 h 1806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3860" h="1806113">
                <a:moveTo>
                  <a:pt x="2196846" y="191"/>
                </a:moveTo>
                <a:lnTo>
                  <a:pt x="2191607" y="113824"/>
                </a:lnTo>
                <a:cubicBezTo>
                  <a:pt x="1927955" y="37338"/>
                  <a:pt x="1433703" y="185357"/>
                  <a:pt x="950214" y="507492"/>
                </a:cubicBezTo>
                <a:cubicBezTo>
                  <a:pt x="458153" y="835438"/>
                  <a:pt x="128302" y="1243108"/>
                  <a:pt x="107633" y="1515999"/>
                </a:cubicBezTo>
                <a:lnTo>
                  <a:pt x="0" y="1463993"/>
                </a:lnTo>
                <a:lnTo>
                  <a:pt x="145733" y="1682687"/>
                </a:lnTo>
                <a:cubicBezTo>
                  <a:pt x="308610" y="1927098"/>
                  <a:pt x="932879" y="1797272"/>
                  <a:pt x="1540193" y="1392650"/>
                </a:cubicBezTo>
                <a:cubicBezTo>
                  <a:pt x="2147412" y="988028"/>
                  <a:pt x="2507647" y="461867"/>
                  <a:pt x="2344674" y="217361"/>
                </a:cubicBezTo>
                <a:lnTo>
                  <a:pt x="2196846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3" name="任意多边形: 形状 102"/>
          <p:cNvSpPr/>
          <p:nvPr>
            <p:custDataLst>
              <p:tags r:id="rId16"/>
            </p:custDataLst>
          </p:nvPr>
        </p:nvSpPr>
        <p:spPr>
          <a:xfrm>
            <a:off x="11788275" y="5796582"/>
            <a:ext cx="325527" cy="630120"/>
          </a:xfrm>
          <a:custGeom>
            <a:avLst/>
            <a:gdLst>
              <a:gd name="connsiteX0" fmla="*/ 457803 w 644818"/>
              <a:gd name="connsiteY0" fmla="*/ 0 h 1248171"/>
              <a:gd name="connsiteX1" fmla="*/ 605631 w 644818"/>
              <a:gd name="connsiteY1" fmla="*/ 217361 h 1248171"/>
              <a:gd name="connsiteX2" fmla="*/ 16740 w 644818"/>
              <a:gd name="connsiteY2" fmla="*/ 1236007 h 1248171"/>
              <a:gd name="connsiteX3" fmla="*/ 0 w 644818"/>
              <a:gd name="connsiteY3" fmla="*/ 1248171 h 1248171"/>
              <a:gd name="connsiteX4" fmla="*/ 34436 w 644818"/>
              <a:gd name="connsiteY4" fmla="*/ 1128698 h 1248171"/>
              <a:gd name="connsiteX5" fmla="*/ 41370 w 644818"/>
              <a:gd name="connsiteY5" fmla="*/ 515684 h 1248171"/>
              <a:gd name="connsiteX6" fmla="*/ 41275 w 644818"/>
              <a:gd name="connsiteY6" fmla="*/ 515684 h 1248171"/>
              <a:gd name="connsiteX7" fmla="*/ 273777 w 644818"/>
              <a:gd name="connsiteY7" fmla="*/ 96763 h 1248171"/>
              <a:gd name="connsiteX8" fmla="*/ 343357 w 644818"/>
              <a:gd name="connsiteY8" fmla="*/ 95567 h 1248171"/>
              <a:gd name="connsiteX9" fmla="*/ 452564 w 644818"/>
              <a:gd name="connsiteY9" fmla="*/ 113824 h 1248171"/>
              <a:gd name="connsiteX10" fmla="*/ 457803 w 644818"/>
              <a:gd name="connsiteY10" fmla="*/ 191 h 124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4818" h="1248171">
                <a:moveTo>
                  <a:pt x="457803" y="0"/>
                </a:moveTo>
                <a:lnTo>
                  <a:pt x="605631" y="217361"/>
                </a:lnTo>
                <a:cubicBezTo>
                  <a:pt x="748233" y="431304"/>
                  <a:pt x="490253" y="860889"/>
                  <a:pt x="16740" y="1236007"/>
                </a:cubicBezTo>
                <a:lnTo>
                  <a:pt x="0" y="1248171"/>
                </a:lnTo>
                <a:lnTo>
                  <a:pt x="34436" y="1128698"/>
                </a:lnTo>
                <a:cubicBezTo>
                  <a:pt x="96102" y="822047"/>
                  <a:pt x="41370" y="515684"/>
                  <a:pt x="41370" y="515684"/>
                </a:cubicBezTo>
                <a:lnTo>
                  <a:pt x="41275" y="515684"/>
                </a:lnTo>
                <a:lnTo>
                  <a:pt x="273777" y="96763"/>
                </a:lnTo>
                <a:lnTo>
                  <a:pt x="343357" y="95567"/>
                </a:lnTo>
                <a:cubicBezTo>
                  <a:pt x="383048" y="98210"/>
                  <a:pt x="419608" y="104263"/>
                  <a:pt x="452564" y="113824"/>
                </a:cubicBezTo>
                <a:lnTo>
                  <a:pt x="457803" y="191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4" name="任意多边形: 形状 103"/>
          <p:cNvSpPr/>
          <p:nvPr>
            <p:custDataLst>
              <p:tags r:id="rId17"/>
            </p:custDataLst>
          </p:nvPr>
        </p:nvSpPr>
        <p:spPr>
          <a:xfrm>
            <a:off x="12013983" y="5786426"/>
            <a:ext cx="105443" cy="323299"/>
          </a:xfrm>
          <a:custGeom>
            <a:avLst/>
            <a:gdLst>
              <a:gd name="connsiteX0" fmla="*/ 14261 w 201276"/>
              <a:gd name="connsiteY0" fmla="*/ 0 h 617130"/>
              <a:gd name="connsiteX1" fmla="*/ 162089 w 201276"/>
              <a:gd name="connsiteY1" fmla="*/ 217361 h 617130"/>
              <a:gd name="connsiteX2" fmla="*/ 139272 w 201276"/>
              <a:gd name="connsiteY2" fmla="*/ 589991 h 617130"/>
              <a:gd name="connsiteX3" fmla="*/ 123406 w 201276"/>
              <a:gd name="connsiteY3" fmla="*/ 617130 h 617130"/>
              <a:gd name="connsiteX4" fmla="*/ 120391 w 201276"/>
              <a:gd name="connsiteY4" fmla="*/ 574096 h 617130"/>
              <a:gd name="connsiteX5" fmla="*/ 27078 w 201276"/>
              <a:gd name="connsiteY5" fmla="*/ 180400 h 617130"/>
              <a:gd name="connsiteX6" fmla="*/ 0 w 201276"/>
              <a:gd name="connsiteY6" fmla="*/ 112316 h 617130"/>
              <a:gd name="connsiteX7" fmla="*/ 9022 w 201276"/>
              <a:gd name="connsiteY7" fmla="*/ 113824 h 617130"/>
              <a:gd name="connsiteX8" fmla="*/ 14261 w 201276"/>
              <a:gd name="connsiteY8" fmla="*/ 191 h 61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276" h="617130">
                <a:moveTo>
                  <a:pt x="14261" y="0"/>
                </a:moveTo>
                <a:lnTo>
                  <a:pt x="162089" y="217361"/>
                </a:lnTo>
                <a:cubicBezTo>
                  <a:pt x="223204" y="309051"/>
                  <a:pt x="210743" y="440348"/>
                  <a:pt x="139272" y="589991"/>
                </a:cubicBezTo>
                <a:lnTo>
                  <a:pt x="123406" y="617130"/>
                </a:lnTo>
                <a:lnTo>
                  <a:pt x="120391" y="574096"/>
                </a:lnTo>
                <a:cubicBezTo>
                  <a:pt x="103708" y="429555"/>
                  <a:pt x="69302" y="297372"/>
                  <a:pt x="27078" y="180400"/>
                </a:cubicBezTo>
                <a:lnTo>
                  <a:pt x="0" y="112316"/>
                </a:lnTo>
                <a:lnTo>
                  <a:pt x="9022" y="113824"/>
                </a:lnTo>
                <a:lnTo>
                  <a:pt x="14261" y="19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5" name="任意多边形: 形状 104"/>
          <p:cNvSpPr/>
          <p:nvPr>
            <p:custDataLst>
              <p:tags r:id="rId18"/>
            </p:custDataLst>
          </p:nvPr>
        </p:nvSpPr>
        <p:spPr>
          <a:xfrm>
            <a:off x="10873079" y="6491632"/>
            <a:ext cx="264137" cy="229843"/>
          </a:xfrm>
          <a:custGeom>
            <a:avLst/>
            <a:gdLst>
              <a:gd name="connsiteX0" fmla="*/ 146387 w 504198"/>
              <a:gd name="connsiteY0" fmla="*/ 0 h 438736"/>
              <a:gd name="connsiteX1" fmla="*/ 148351 w 504198"/>
              <a:gd name="connsiteY1" fmla="*/ 23134 h 438736"/>
              <a:gd name="connsiteX2" fmla="*/ 429359 w 504198"/>
              <a:gd name="connsiteY2" fmla="*/ 396040 h 438736"/>
              <a:gd name="connsiteX3" fmla="*/ 504198 w 504198"/>
              <a:gd name="connsiteY3" fmla="*/ 437089 h 438736"/>
              <a:gd name="connsiteX4" fmla="*/ 498394 w 504198"/>
              <a:gd name="connsiteY4" fmla="*/ 437635 h 438736"/>
              <a:gd name="connsiteX5" fmla="*/ 145733 w 504198"/>
              <a:gd name="connsiteY5" fmla="*/ 315310 h 438736"/>
              <a:gd name="connsiteX6" fmla="*/ 0 w 504198"/>
              <a:gd name="connsiteY6" fmla="*/ 96616 h 438736"/>
              <a:gd name="connsiteX7" fmla="*/ 107633 w 504198"/>
              <a:gd name="connsiteY7" fmla="*/ 148622 h 438736"/>
              <a:gd name="connsiteX8" fmla="*/ 129590 w 504198"/>
              <a:gd name="connsiteY8" fmla="*/ 40389 h 438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4198" h="438736">
                <a:moveTo>
                  <a:pt x="146387" y="0"/>
                </a:moveTo>
                <a:lnTo>
                  <a:pt x="148351" y="23134"/>
                </a:lnTo>
                <a:cubicBezTo>
                  <a:pt x="169977" y="158837"/>
                  <a:pt x="253392" y="287451"/>
                  <a:pt x="429359" y="396040"/>
                </a:cubicBezTo>
                <a:lnTo>
                  <a:pt x="504198" y="437089"/>
                </a:lnTo>
                <a:lnTo>
                  <a:pt x="498394" y="437635"/>
                </a:lnTo>
                <a:cubicBezTo>
                  <a:pt x="332774" y="445991"/>
                  <a:pt x="206812" y="406964"/>
                  <a:pt x="145733" y="315310"/>
                </a:cubicBezTo>
                <a:lnTo>
                  <a:pt x="0" y="96616"/>
                </a:lnTo>
                <a:lnTo>
                  <a:pt x="107633" y="148622"/>
                </a:lnTo>
                <a:cubicBezTo>
                  <a:pt x="110217" y="114511"/>
                  <a:pt x="117632" y="78293"/>
                  <a:pt x="129590" y="4038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6" name="任意多边形: 形状 105"/>
          <p:cNvSpPr/>
          <p:nvPr>
            <p:custDataLst>
              <p:tags r:id="rId19"/>
            </p:custDataLst>
          </p:nvPr>
        </p:nvSpPr>
        <p:spPr>
          <a:xfrm rot="19579200">
            <a:off x="10756900" y="5879829"/>
            <a:ext cx="1384300" cy="557273"/>
          </a:xfrm>
          <a:custGeom>
            <a:avLst/>
            <a:gdLst>
              <a:gd name="connsiteX0" fmla="*/ 2642426 w 2642426"/>
              <a:gd name="connsiteY0" fmla="*/ 531876 h 1063752"/>
              <a:gd name="connsiteX1" fmla="*/ 1321213 w 2642426"/>
              <a:gd name="connsiteY1" fmla="*/ 1063752 h 1063752"/>
              <a:gd name="connsiteX2" fmla="*/ 0 w 2642426"/>
              <a:gd name="connsiteY2" fmla="*/ 531876 h 1063752"/>
              <a:gd name="connsiteX3" fmla="*/ 1321213 w 2642426"/>
              <a:gd name="connsiteY3" fmla="*/ 0 h 1063752"/>
              <a:gd name="connsiteX4" fmla="*/ 2642426 w 2642426"/>
              <a:gd name="connsiteY4" fmla="*/ 531876 h 1063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2426" h="1063752">
                <a:moveTo>
                  <a:pt x="2642426" y="531876"/>
                </a:moveTo>
                <a:cubicBezTo>
                  <a:pt x="2642426" y="825623"/>
                  <a:pt x="2050899" y="1063752"/>
                  <a:pt x="1321213" y="1063752"/>
                </a:cubicBezTo>
                <a:cubicBezTo>
                  <a:pt x="591527" y="1063752"/>
                  <a:pt x="0" y="825623"/>
                  <a:pt x="0" y="531876"/>
                </a:cubicBezTo>
                <a:cubicBezTo>
                  <a:pt x="0" y="238129"/>
                  <a:pt x="591527" y="0"/>
                  <a:pt x="1321213" y="0"/>
                </a:cubicBezTo>
                <a:cubicBezTo>
                  <a:pt x="2050899" y="0"/>
                  <a:pt x="2642426" y="238129"/>
                  <a:pt x="2642426" y="531876"/>
                </a:cubicBezTo>
                <a:close/>
              </a:path>
            </a:pathLst>
          </a:custGeom>
          <a:gradFill flip="none" rotWithShape="1">
            <a:gsLst>
              <a:gs pos="4587">
                <a:schemeClr val="accent1">
                  <a:lumMod val="60000"/>
                  <a:lumOff val="40000"/>
                </a:schemeClr>
              </a:gs>
              <a:gs pos="33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7" name="任意多边形: 形状 106"/>
          <p:cNvSpPr/>
          <p:nvPr>
            <p:custDataLst>
              <p:tags r:id="rId20"/>
            </p:custDataLst>
          </p:nvPr>
        </p:nvSpPr>
        <p:spPr>
          <a:xfrm>
            <a:off x="10901415" y="5749168"/>
            <a:ext cx="1057867" cy="735943"/>
          </a:xfrm>
          <a:custGeom>
            <a:avLst/>
            <a:gdLst>
              <a:gd name="connsiteX0" fmla="*/ 2019218 w 2019313"/>
              <a:gd name="connsiteY0" fmla="*/ 66261 h 1404808"/>
              <a:gd name="connsiteX1" fmla="*/ 795351 w 2019313"/>
              <a:gd name="connsiteY1" fmla="*/ 406017 h 1404808"/>
              <a:gd name="connsiteX2" fmla="*/ 10586 w 2019313"/>
              <a:gd name="connsiteY2" fmla="*/ 1404809 h 1404808"/>
              <a:gd name="connsiteX3" fmla="*/ 783064 w 2019313"/>
              <a:gd name="connsiteY3" fmla="*/ 387539 h 1404808"/>
              <a:gd name="connsiteX4" fmla="*/ 2019314 w 2019313"/>
              <a:gd name="connsiteY4" fmla="*/ 66261 h 1404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9313" h="1404808">
                <a:moveTo>
                  <a:pt x="2019218" y="66261"/>
                </a:moveTo>
                <a:cubicBezTo>
                  <a:pt x="1788428" y="-52516"/>
                  <a:pt x="1284841" y="79786"/>
                  <a:pt x="795351" y="406017"/>
                </a:cubicBezTo>
                <a:cubicBezTo>
                  <a:pt x="305766" y="732249"/>
                  <a:pt x="-10178" y="1146015"/>
                  <a:pt x="10586" y="1404809"/>
                </a:cubicBezTo>
                <a:cubicBezTo>
                  <a:pt x="-64090" y="1171827"/>
                  <a:pt x="262904" y="734154"/>
                  <a:pt x="783064" y="387539"/>
                </a:cubicBezTo>
                <a:cubicBezTo>
                  <a:pt x="1303129" y="40924"/>
                  <a:pt x="1833005" y="-92235"/>
                  <a:pt x="2019314" y="66261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8" name="任意多边形: 形状 107"/>
          <p:cNvSpPr/>
          <p:nvPr>
            <p:custDataLst>
              <p:tags r:id="rId21"/>
            </p:custDataLst>
          </p:nvPr>
        </p:nvSpPr>
        <p:spPr>
          <a:xfrm>
            <a:off x="10906360" y="5761447"/>
            <a:ext cx="1088713" cy="803935"/>
          </a:xfrm>
          <a:custGeom>
            <a:avLst/>
            <a:gdLst>
              <a:gd name="connsiteX0" fmla="*/ 2044831 w 2078194"/>
              <a:gd name="connsiteY0" fmla="*/ 82256 h 1534593"/>
              <a:gd name="connsiteX1" fmla="*/ 1295214 w 2078194"/>
              <a:gd name="connsiteY1" fmla="*/ 1147056 h 1534593"/>
              <a:gd name="connsiteX2" fmla="*/ 23817 w 2078194"/>
              <a:gd name="connsiteY2" fmla="*/ 1428996 h 1534593"/>
              <a:gd name="connsiteX3" fmla="*/ 957 w 2078194"/>
              <a:gd name="connsiteY3" fmla="*/ 1381466 h 1534593"/>
              <a:gd name="connsiteX4" fmla="*/ 785721 w 2078194"/>
              <a:gd name="connsiteY4" fmla="*/ 382674 h 1534593"/>
              <a:gd name="connsiteX5" fmla="*/ 2009589 w 2078194"/>
              <a:gd name="connsiteY5" fmla="*/ 42918 h 1534593"/>
              <a:gd name="connsiteX6" fmla="*/ 2044736 w 2078194"/>
              <a:gd name="connsiteY6" fmla="*/ 82351 h 1534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8194" h="1534593">
                <a:moveTo>
                  <a:pt x="2044831" y="82256"/>
                </a:moveTo>
                <a:cubicBezTo>
                  <a:pt x="2188849" y="298378"/>
                  <a:pt x="1853283" y="775200"/>
                  <a:pt x="1295214" y="1147056"/>
                </a:cubicBezTo>
                <a:cubicBezTo>
                  <a:pt x="737144" y="1518912"/>
                  <a:pt x="167835" y="1645118"/>
                  <a:pt x="23817" y="1428996"/>
                </a:cubicBezTo>
                <a:cubicBezTo>
                  <a:pt x="14006" y="1414327"/>
                  <a:pt x="6481" y="1398325"/>
                  <a:pt x="957" y="1381466"/>
                </a:cubicBezTo>
                <a:cubicBezTo>
                  <a:pt x="-19713" y="1122672"/>
                  <a:pt x="296232" y="708906"/>
                  <a:pt x="785721" y="382674"/>
                </a:cubicBezTo>
                <a:cubicBezTo>
                  <a:pt x="1275211" y="56538"/>
                  <a:pt x="1778798" y="-75859"/>
                  <a:pt x="2009589" y="42918"/>
                </a:cubicBezTo>
                <a:cubicBezTo>
                  <a:pt x="2023114" y="54443"/>
                  <a:pt x="2034925" y="67587"/>
                  <a:pt x="2044736" y="82351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9" name="任意多边形: 形状 108"/>
          <p:cNvSpPr/>
          <p:nvPr>
            <p:custDataLst>
              <p:tags r:id="rId22"/>
            </p:custDataLst>
          </p:nvPr>
        </p:nvSpPr>
        <p:spPr>
          <a:xfrm rot="19579200">
            <a:off x="10876373" y="5947339"/>
            <a:ext cx="1138009" cy="437695"/>
          </a:xfrm>
          <a:custGeom>
            <a:avLst/>
            <a:gdLst>
              <a:gd name="connsiteX0" fmla="*/ 193242 w 2172293"/>
              <a:gd name="connsiteY0" fmla="*/ 502890 h 835494"/>
              <a:gd name="connsiteX1" fmla="*/ 202411 w 2172293"/>
              <a:gd name="connsiteY1" fmla="*/ 517128 h 835494"/>
              <a:gd name="connsiteX2" fmla="*/ 9091 w 2172293"/>
              <a:gd name="connsiteY2" fmla="*/ 535495 h 835494"/>
              <a:gd name="connsiteX3" fmla="*/ 0 w 2172293"/>
              <a:gd name="connsiteY3" fmla="*/ 521311 h 835494"/>
              <a:gd name="connsiteX4" fmla="*/ 449998 w 2172293"/>
              <a:gd name="connsiteY4" fmla="*/ 673766 h 835494"/>
              <a:gd name="connsiteX5" fmla="*/ 306560 w 2172293"/>
              <a:gd name="connsiteY5" fmla="*/ 726864 h 835494"/>
              <a:gd name="connsiteX6" fmla="*/ 280193 w 2172293"/>
              <a:gd name="connsiteY6" fmla="*/ 716275 h 835494"/>
              <a:gd name="connsiteX7" fmla="*/ 423632 w 2172293"/>
              <a:gd name="connsiteY7" fmla="*/ 663177 h 835494"/>
              <a:gd name="connsiteX8" fmla="*/ 868151 w 2172293"/>
              <a:gd name="connsiteY8" fmla="*/ 761848 h 835494"/>
              <a:gd name="connsiteX9" fmla="*/ 812951 w 2172293"/>
              <a:gd name="connsiteY9" fmla="*/ 835404 h 835494"/>
              <a:gd name="connsiteX10" fmla="*/ 776415 w 2172293"/>
              <a:gd name="connsiteY10" fmla="*/ 831316 h 835494"/>
              <a:gd name="connsiteX11" fmla="*/ 831615 w 2172293"/>
              <a:gd name="connsiteY11" fmla="*/ 757760 h 835494"/>
              <a:gd name="connsiteX12" fmla="*/ 447874 w 2172293"/>
              <a:gd name="connsiteY12" fmla="*/ 162877 h 835494"/>
              <a:gd name="connsiteX13" fmla="*/ 420454 w 2172293"/>
              <a:gd name="connsiteY13" fmla="*/ 173105 h 835494"/>
              <a:gd name="connsiteX14" fmla="*/ 282333 w 2172293"/>
              <a:gd name="connsiteY14" fmla="*/ 117917 h 835494"/>
              <a:gd name="connsiteX15" fmla="*/ 309832 w 2172293"/>
              <a:gd name="connsiteY15" fmla="*/ 107742 h 835494"/>
              <a:gd name="connsiteX16" fmla="*/ 1344697 w 2172293"/>
              <a:gd name="connsiteY16" fmla="*/ 757669 h 835494"/>
              <a:gd name="connsiteX17" fmla="*/ 1392606 w 2172293"/>
              <a:gd name="connsiteY17" fmla="*/ 831947 h 835494"/>
              <a:gd name="connsiteX18" fmla="*/ 1355675 w 2172293"/>
              <a:gd name="connsiteY18" fmla="*/ 835494 h 835494"/>
              <a:gd name="connsiteX19" fmla="*/ 1307820 w 2172293"/>
              <a:gd name="connsiteY19" fmla="*/ 761137 h 835494"/>
              <a:gd name="connsiteX20" fmla="*/ 1890161 w 2172293"/>
              <a:gd name="connsiteY20" fmla="*/ 717578 h 835494"/>
              <a:gd name="connsiteX21" fmla="*/ 1862715 w 2172293"/>
              <a:gd name="connsiteY21" fmla="*/ 727675 h 835494"/>
              <a:gd name="connsiteX22" fmla="*/ 1724673 w 2172293"/>
              <a:gd name="connsiteY22" fmla="*/ 672539 h 835494"/>
              <a:gd name="connsiteX23" fmla="*/ 1752040 w 2172293"/>
              <a:gd name="connsiteY23" fmla="*/ 662390 h 835494"/>
              <a:gd name="connsiteX24" fmla="*/ 816819 w 2172293"/>
              <a:gd name="connsiteY24" fmla="*/ 0 h 835494"/>
              <a:gd name="connsiteX25" fmla="*/ 864728 w 2172293"/>
              <a:gd name="connsiteY25" fmla="*/ 74278 h 835494"/>
              <a:gd name="connsiteX26" fmla="*/ 827797 w 2172293"/>
              <a:gd name="connsiteY26" fmla="*/ 77825 h 835494"/>
              <a:gd name="connsiteX27" fmla="*/ 779889 w 2172293"/>
              <a:gd name="connsiteY27" fmla="*/ 3546 h 835494"/>
              <a:gd name="connsiteX28" fmla="*/ 2172293 w 2172293"/>
              <a:gd name="connsiteY28" fmla="*/ 522831 h 835494"/>
              <a:gd name="connsiteX29" fmla="*/ 2161729 w 2172293"/>
              <a:gd name="connsiteY29" fmla="*/ 536966 h 835494"/>
              <a:gd name="connsiteX30" fmla="*/ 1970435 w 2172293"/>
              <a:gd name="connsiteY30" fmla="*/ 515707 h 835494"/>
              <a:gd name="connsiteX31" fmla="*/ 1980947 w 2172293"/>
              <a:gd name="connsiteY31" fmla="*/ 501651 h 835494"/>
              <a:gd name="connsiteX32" fmla="*/ 1396079 w 2172293"/>
              <a:gd name="connsiteY32" fmla="*/ 4178 h 835494"/>
              <a:gd name="connsiteX33" fmla="*/ 1340880 w 2172293"/>
              <a:gd name="connsiteY33" fmla="*/ 77735 h 835494"/>
              <a:gd name="connsiteX34" fmla="*/ 1304344 w 2172293"/>
              <a:gd name="connsiteY34" fmla="*/ 73646 h 835494"/>
              <a:gd name="connsiteX35" fmla="*/ 1359543 w 2172293"/>
              <a:gd name="connsiteY35" fmla="*/ 90 h 835494"/>
              <a:gd name="connsiteX36" fmla="*/ 2116963 w 2172293"/>
              <a:gd name="connsiteY36" fmla="*/ 302702 h 835494"/>
              <a:gd name="connsiteX37" fmla="*/ 2117597 w 2172293"/>
              <a:gd name="connsiteY37" fmla="*/ 303812 h 835494"/>
              <a:gd name="connsiteX38" fmla="*/ 1846826 w 2172293"/>
              <a:gd name="connsiteY38" fmla="*/ 340471 h 835494"/>
              <a:gd name="connsiteX39" fmla="*/ 1802293 w 2172293"/>
              <a:gd name="connsiteY39" fmla="*/ 358799 h 835494"/>
              <a:gd name="connsiteX40" fmla="*/ 1753944 w 2172293"/>
              <a:gd name="connsiteY40" fmla="*/ 374067 h 835494"/>
              <a:gd name="connsiteX41" fmla="*/ 1714450 w 2172293"/>
              <a:gd name="connsiteY41" fmla="*/ 371628 h 835494"/>
              <a:gd name="connsiteX42" fmla="*/ 1696756 w 2172293"/>
              <a:gd name="connsiteY42" fmla="*/ 360788 h 835494"/>
              <a:gd name="connsiteX43" fmla="*/ 1156399 w 2172293"/>
              <a:gd name="connsiteY43" fmla="*/ 433945 h 835494"/>
              <a:gd name="connsiteX44" fmla="*/ 1158302 w 2172293"/>
              <a:gd name="connsiteY44" fmla="*/ 438353 h 835494"/>
              <a:gd name="connsiteX45" fmla="*/ 1070481 w 2172293"/>
              <a:gd name="connsiteY45" fmla="*/ 479405 h 835494"/>
              <a:gd name="connsiteX46" fmla="*/ 982661 w 2172293"/>
              <a:gd name="connsiteY46" fmla="*/ 438353 h 835494"/>
              <a:gd name="connsiteX47" fmla="*/ 1008383 w 2172293"/>
              <a:gd name="connsiteY47" fmla="*/ 409324 h 835494"/>
              <a:gd name="connsiteX48" fmla="*/ 1052726 w 2172293"/>
              <a:gd name="connsiteY48" fmla="*/ 400738 h 835494"/>
              <a:gd name="connsiteX49" fmla="*/ 1060504 w 2172293"/>
              <a:gd name="connsiteY49" fmla="*/ 197362 h 835494"/>
              <a:gd name="connsiteX50" fmla="*/ 1031302 w 2172293"/>
              <a:gd name="connsiteY50" fmla="*/ 191738 h 835494"/>
              <a:gd name="connsiteX51" fmla="*/ 1016066 w 2172293"/>
              <a:gd name="connsiteY51" fmla="*/ 174559 h 835494"/>
              <a:gd name="connsiteX52" fmla="*/ 1036320 w 2172293"/>
              <a:gd name="connsiteY52" fmla="*/ 147494 h 835494"/>
              <a:gd name="connsiteX53" fmla="*/ 1063373 w 2172293"/>
              <a:gd name="connsiteY53" fmla="*/ 122330 h 835494"/>
              <a:gd name="connsiteX54" fmla="*/ 1066448 w 2172293"/>
              <a:gd name="connsiteY54" fmla="*/ 41933 h 835494"/>
              <a:gd name="connsiteX55" fmla="*/ 1068085 w 2172293"/>
              <a:gd name="connsiteY55" fmla="*/ 41880 h 835494"/>
              <a:gd name="connsiteX56" fmla="*/ 1073364 w 2172293"/>
              <a:gd name="connsiteY56" fmla="*/ 122721 h 835494"/>
              <a:gd name="connsiteX57" fmla="*/ 1101044 w 2172293"/>
              <a:gd name="connsiteY57" fmla="*/ 148705 h 835494"/>
              <a:gd name="connsiteX58" fmla="*/ 1120178 w 2172293"/>
              <a:gd name="connsiteY58" fmla="*/ 174461 h 835494"/>
              <a:gd name="connsiteX59" fmla="*/ 1104935 w 2172293"/>
              <a:gd name="connsiteY59" fmla="*/ 191646 h 835494"/>
              <a:gd name="connsiteX60" fmla="*/ 1078205 w 2172293"/>
              <a:gd name="connsiteY60" fmla="*/ 196859 h 835494"/>
              <a:gd name="connsiteX61" fmla="*/ 1091422 w 2172293"/>
              <a:gd name="connsiteY61" fmla="*/ 399276 h 835494"/>
              <a:gd name="connsiteX62" fmla="*/ 1104665 w 2172293"/>
              <a:gd name="connsiteY62" fmla="*/ 400526 h 835494"/>
              <a:gd name="connsiteX63" fmla="*/ 1132580 w 2172293"/>
              <a:gd name="connsiteY63" fmla="*/ 409324 h 835494"/>
              <a:gd name="connsiteX64" fmla="*/ 1144618 w 2172293"/>
              <a:gd name="connsiteY64" fmla="*/ 417671 h 835494"/>
              <a:gd name="connsiteX65" fmla="*/ 1691323 w 2172293"/>
              <a:gd name="connsiteY65" fmla="*/ 353029 h 835494"/>
              <a:gd name="connsiteX66" fmla="*/ 1695513 w 2172293"/>
              <a:gd name="connsiteY66" fmla="*/ 338318 h 835494"/>
              <a:gd name="connsiteX67" fmla="*/ 1727149 w 2172293"/>
              <a:gd name="connsiteY67" fmla="*/ 327022 h 835494"/>
              <a:gd name="connsiteX68" fmla="*/ 1788336 w 2172293"/>
              <a:gd name="connsiteY68" fmla="*/ 329224 h 835494"/>
              <a:gd name="connsiteX69" fmla="*/ 1845866 w 2172293"/>
              <a:gd name="connsiteY69" fmla="*/ 334756 h 83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2172293" h="835494">
                <a:moveTo>
                  <a:pt x="193242" y="502890"/>
                </a:moveTo>
                <a:lnTo>
                  <a:pt x="202411" y="517128"/>
                </a:lnTo>
                <a:lnTo>
                  <a:pt x="9091" y="535495"/>
                </a:lnTo>
                <a:lnTo>
                  <a:pt x="0" y="521311"/>
                </a:lnTo>
                <a:close/>
                <a:moveTo>
                  <a:pt x="449998" y="673766"/>
                </a:moveTo>
                <a:lnTo>
                  <a:pt x="306560" y="726864"/>
                </a:lnTo>
                <a:lnTo>
                  <a:pt x="280193" y="716275"/>
                </a:lnTo>
                <a:lnTo>
                  <a:pt x="423632" y="663177"/>
                </a:lnTo>
                <a:close/>
                <a:moveTo>
                  <a:pt x="868151" y="761848"/>
                </a:moveTo>
                <a:lnTo>
                  <a:pt x="812951" y="835404"/>
                </a:lnTo>
                <a:lnTo>
                  <a:pt x="776415" y="831316"/>
                </a:lnTo>
                <a:lnTo>
                  <a:pt x="831615" y="757760"/>
                </a:lnTo>
                <a:close/>
                <a:moveTo>
                  <a:pt x="447874" y="162877"/>
                </a:moveTo>
                <a:lnTo>
                  <a:pt x="420454" y="173105"/>
                </a:lnTo>
                <a:lnTo>
                  <a:pt x="282333" y="117917"/>
                </a:lnTo>
                <a:lnTo>
                  <a:pt x="309832" y="107742"/>
                </a:lnTo>
                <a:close/>
                <a:moveTo>
                  <a:pt x="1344697" y="757669"/>
                </a:moveTo>
                <a:lnTo>
                  <a:pt x="1392606" y="831947"/>
                </a:lnTo>
                <a:lnTo>
                  <a:pt x="1355675" y="835494"/>
                </a:lnTo>
                <a:lnTo>
                  <a:pt x="1307820" y="761137"/>
                </a:lnTo>
                <a:close/>
                <a:moveTo>
                  <a:pt x="1890161" y="717578"/>
                </a:moveTo>
                <a:lnTo>
                  <a:pt x="1862715" y="727675"/>
                </a:lnTo>
                <a:lnTo>
                  <a:pt x="1724673" y="672539"/>
                </a:lnTo>
                <a:lnTo>
                  <a:pt x="1752040" y="662390"/>
                </a:lnTo>
                <a:close/>
                <a:moveTo>
                  <a:pt x="816819" y="0"/>
                </a:moveTo>
                <a:lnTo>
                  <a:pt x="864728" y="74278"/>
                </a:lnTo>
                <a:lnTo>
                  <a:pt x="827797" y="77825"/>
                </a:lnTo>
                <a:lnTo>
                  <a:pt x="779889" y="3546"/>
                </a:lnTo>
                <a:close/>
                <a:moveTo>
                  <a:pt x="2172293" y="522831"/>
                </a:moveTo>
                <a:lnTo>
                  <a:pt x="2161729" y="536966"/>
                </a:lnTo>
                <a:lnTo>
                  <a:pt x="1970435" y="515707"/>
                </a:lnTo>
                <a:lnTo>
                  <a:pt x="1980947" y="501651"/>
                </a:lnTo>
                <a:close/>
                <a:moveTo>
                  <a:pt x="1396079" y="4178"/>
                </a:moveTo>
                <a:lnTo>
                  <a:pt x="1340880" y="77735"/>
                </a:lnTo>
                <a:lnTo>
                  <a:pt x="1304344" y="73646"/>
                </a:lnTo>
                <a:lnTo>
                  <a:pt x="1359543" y="90"/>
                </a:lnTo>
                <a:close/>
                <a:moveTo>
                  <a:pt x="2116963" y="302702"/>
                </a:moveTo>
                <a:lnTo>
                  <a:pt x="2117597" y="303812"/>
                </a:lnTo>
                <a:lnTo>
                  <a:pt x="1846826" y="340471"/>
                </a:lnTo>
                <a:lnTo>
                  <a:pt x="1802293" y="358799"/>
                </a:lnTo>
                <a:cubicBezTo>
                  <a:pt x="1784463" y="366189"/>
                  <a:pt x="1767814" y="372321"/>
                  <a:pt x="1753944" y="374067"/>
                </a:cubicBezTo>
                <a:cubicBezTo>
                  <a:pt x="1740076" y="375814"/>
                  <a:pt x="1725988" y="374753"/>
                  <a:pt x="1714450" y="371628"/>
                </a:cubicBezTo>
                <a:lnTo>
                  <a:pt x="1696756" y="360788"/>
                </a:lnTo>
                <a:lnTo>
                  <a:pt x="1156399" y="433945"/>
                </a:lnTo>
                <a:lnTo>
                  <a:pt x="1158302" y="438353"/>
                </a:lnTo>
                <a:cubicBezTo>
                  <a:pt x="1158302" y="461026"/>
                  <a:pt x="1118983" y="479405"/>
                  <a:pt x="1070481" y="479405"/>
                </a:cubicBezTo>
                <a:cubicBezTo>
                  <a:pt x="1021979" y="479405"/>
                  <a:pt x="982661" y="461026"/>
                  <a:pt x="982661" y="438353"/>
                </a:cubicBezTo>
                <a:cubicBezTo>
                  <a:pt x="982661" y="427016"/>
                  <a:pt x="992491" y="416753"/>
                  <a:pt x="1008383" y="409324"/>
                </a:cubicBezTo>
                <a:lnTo>
                  <a:pt x="1052726" y="400738"/>
                </a:lnTo>
                <a:lnTo>
                  <a:pt x="1060504" y="197362"/>
                </a:lnTo>
                <a:lnTo>
                  <a:pt x="1031302" y="191738"/>
                </a:lnTo>
                <a:cubicBezTo>
                  <a:pt x="1021887" y="187338"/>
                  <a:pt x="1016067" y="181256"/>
                  <a:pt x="1016066" y="174559"/>
                </a:cubicBezTo>
                <a:cubicBezTo>
                  <a:pt x="1016065" y="167862"/>
                  <a:pt x="1025230" y="157888"/>
                  <a:pt x="1036320" y="147494"/>
                </a:cubicBezTo>
                <a:lnTo>
                  <a:pt x="1063373" y="122330"/>
                </a:lnTo>
                <a:lnTo>
                  <a:pt x="1066448" y="41933"/>
                </a:lnTo>
                <a:lnTo>
                  <a:pt x="1068085" y="41880"/>
                </a:lnTo>
                <a:lnTo>
                  <a:pt x="1073364" y="122721"/>
                </a:lnTo>
                <a:lnTo>
                  <a:pt x="1101044" y="148705"/>
                </a:lnTo>
                <a:cubicBezTo>
                  <a:pt x="1111761" y="158665"/>
                  <a:pt x="1120177" y="167765"/>
                  <a:pt x="1120178" y="174461"/>
                </a:cubicBezTo>
                <a:cubicBezTo>
                  <a:pt x="1120179" y="181158"/>
                  <a:pt x="1114355" y="187235"/>
                  <a:pt x="1104935" y="191646"/>
                </a:cubicBezTo>
                <a:lnTo>
                  <a:pt x="1078205" y="196859"/>
                </a:lnTo>
                <a:lnTo>
                  <a:pt x="1091422" y="399276"/>
                </a:lnTo>
                <a:lnTo>
                  <a:pt x="1104665" y="400526"/>
                </a:lnTo>
                <a:cubicBezTo>
                  <a:pt x="1115172" y="402603"/>
                  <a:pt x="1124634" y="405610"/>
                  <a:pt x="1132580" y="409324"/>
                </a:cubicBezTo>
                <a:lnTo>
                  <a:pt x="1144618" y="417671"/>
                </a:lnTo>
                <a:lnTo>
                  <a:pt x="1691323" y="353029"/>
                </a:lnTo>
                <a:lnTo>
                  <a:pt x="1695513" y="338318"/>
                </a:lnTo>
                <a:cubicBezTo>
                  <a:pt x="1702179" y="332931"/>
                  <a:pt x="1713241" y="328742"/>
                  <a:pt x="1727149" y="327022"/>
                </a:cubicBezTo>
                <a:cubicBezTo>
                  <a:pt x="1741057" y="325303"/>
                  <a:pt x="1764008" y="326890"/>
                  <a:pt x="1788336" y="329224"/>
                </a:cubicBezTo>
                <a:lnTo>
                  <a:pt x="1845866" y="33475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 userDrawn="1">
            <p:ph type="dt" sz="half" idx="2"/>
            <p:custDataLst>
              <p:tags r:id="rId23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sym typeface="Arial" panose="020B0604020202020204" pitchFamily="34" charset="0"/>
              </a:defRPr>
            </a:lvl1pPr>
          </a:lstStyle>
          <a:p>
            <a:r>
              <a:rPr lang="en-US" dirty="0"/>
              <a:t>Date Area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 userDrawn="1">
            <p:ph type="ftr" sz="quarter" idx="3"/>
            <p:custDataLst>
              <p:tags r:id="rId24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 userDrawn="1">
            <p:ph type="sldNum" sz="quarter" idx="4"/>
            <p:custDataLst>
              <p:tags r:id="rId25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sym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 dirty="0"/>
          </a:p>
        </p:txBody>
      </p:sp>
      <p:sp>
        <p:nvSpPr>
          <p:cNvPr id="2" name="标题占位符 1"/>
          <p:cNvSpPr>
            <a:spLocks noGrp="1"/>
          </p:cNvSpPr>
          <p:nvPr userDrawn="1">
            <p:ph type="title"/>
            <p:custDataLst>
              <p:tags r:id="rId26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 userDrawn="1">
            <p:ph type="body" idx="1"/>
            <p:custDataLst>
              <p:tags r:id="rId27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2"/>
          </a:solidFill>
          <a:latin typeface="Arial" panose="020B0604020202020204" pitchFamily="34" charset="0"/>
          <a:ea typeface="+mj-ea"/>
          <a:sym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sym typeface="Arial" panose="020B0604020202020204" pitchFamily="34" charset="0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 flip="none" rotWithShape="1">
            <a:gsLst>
              <a:gs pos="38000">
                <a:schemeClr val="bg1"/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任意多边形: 形状 8"/>
          <p:cNvSpPr/>
          <p:nvPr userDrawn="1">
            <p:custDataLst>
              <p:tags r:id="rId13"/>
            </p:custDataLst>
          </p:nvPr>
        </p:nvSpPr>
        <p:spPr>
          <a:xfrm flipH="1">
            <a:off x="10931084" y="0"/>
            <a:ext cx="1260916" cy="1258221"/>
          </a:xfrm>
          <a:custGeom>
            <a:avLst/>
            <a:gdLst>
              <a:gd name="connsiteX0" fmla="*/ 916162 w 1457748"/>
              <a:gd name="connsiteY0" fmla="*/ 0 h 1454632"/>
              <a:gd name="connsiteX1" fmla="*/ 1457748 w 1457748"/>
              <a:gd name="connsiteY1" fmla="*/ 0 h 1454632"/>
              <a:gd name="connsiteX2" fmla="*/ 1450387 w 1457748"/>
              <a:gd name="connsiteY2" fmla="*/ 145781 h 1454632"/>
              <a:gd name="connsiteX3" fmla="*/ 0 w 1457748"/>
              <a:gd name="connsiteY3" fmla="*/ 1454632 h 1454632"/>
              <a:gd name="connsiteX4" fmla="*/ 0 w 1457748"/>
              <a:gd name="connsiteY4" fmla="*/ 913046 h 1454632"/>
              <a:gd name="connsiteX5" fmla="*/ 911597 w 1457748"/>
              <a:gd name="connsiteY5" fmla="*/ 90407 h 1454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7748" h="1454632">
                <a:moveTo>
                  <a:pt x="916162" y="0"/>
                </a:moveTo>
                <a:lnTo>
                  <a:pt x="1457748" y="0"/>
                </a:lnTo>
                <a:lnTo>
                  <a:pt x="1450387" y="145781"/>
                </a:lnTo>
                <a:cubicBezTo>
                  <a:pt x="1375727" y="880944"/>
                  <a:pt x="754860" y="1454632"/>
                  <a:pt x="0" y="1454632"/>
                </a:cubicBezTo>
                <a:lnTo>
                  <a:pt x="0" y="913046"/>
                </a:lnTo>
                <a:cubicBezTo>
                  <a:pt x="474444" y="913046"/>
                  <a:pt x="864672" y="552471"/>
                  <a:pt x="911597" y="90407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  <a:alpha val="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" name="任意多边形: 形状 9"/>
          <p:cNvSpPr/>
          <p:nvPr userDrawn="1">
            <p:custDataLst>
              <p:tags r:id="rId14"/>
            </p:custDataLst>
          </p:nvPr>
        </p:nvSpPr>
        <p:spPr>
          <a:xfrm rot="10800000" flipV="1">
            <a:off x="11016712" y="892385"/>
            <a:ext cx="337088" cy="89616"/>
          </a:xfrm>
          <a:custGeom>
            <a:avLst/>
            <a:gdLst>
              <a:gd name="connsiteX0" fmla="*/ 437468 w 504535"/>
              <a:gd name="connsiteY0" fmla="*/ 0 h 134134"/>
              <a:gd name="connsiteX1" fmla="*/ 504535 w 504535"/>
              <a:gd name="connsiteY1" fmla="*/ 67067 h 134134"/>
              <a:gd name="connsiteX2" fmla="*/ 437468 w 504535"/>
              <a:gd name="connsiteY2" fmla="*/ 134134 h 134134"/>
              <a:gd name="connsiteX3" fmla="*/ 370401 w 504535"/>
              <a:gd name="connsiteY3" fmla="*/ 67067 h 134134"/>
              <a:gd name="connsiteX4" fmla="*/ 437468 w 504535"/>
              <a:gd name="connsiteY4" fmla="*/ 0 h 134134"/>
              <a:gd name="connsiteX5" fmla="*/ 252267 w 504535"/>
              <a:gd name="connsiteY5" fmla="*/ 0 h 134134"/>
              <a:gd name="connsiteX6" fmla="*/ 319334 w 504535"/>
              <a:gd name="connsiteY6" fmla="*/ 67067 h 134134"/>
              <a:gd name="connsiteX7" fmla="*/ 252267 w 504535"/>
              <a:gd name="connsiteY7" fmla="*/ 134134 h 134134"/>
              <a:gd name="connsiteX8" fmla="*/ 185200 w 504535"/>
              <a:gd name="connsiteY8" fmla="*/ 67067 h 134134"/>
              <a:gd name="connsiteX9" fmla="*/ 252267 w 504535"/>
              <a:gd name="connsiteY9" fmla="*/ 0 h 134134"/>
              <a:gd name="connsiteX10" fmla="*/ 67067 w 504535"/>
              <a:gd name="connsiteY10" fmla="*/ 0 h 134134"/>
              <a:gd name="connsiteX11" fmla="*/ 134134 w 504535"/>
              <a:gd name="connsiteY11" fmla="*/ 67067 h 134134"/>
              <a:gd name="connsiteX12" fmla="*/ 67067 w 504535"/>
              <a:gd name="connsiteY12" fmla="*/ 134134 h 134134"/>
              <a:gd name="connsiteX13" fmla="*/ 0 w 504535"/>
              <a:gd name="connsiteY13" fmla="*/ 67067 h 134134"/>
              <a:gd name="connsiteX14" fmla="*/ 67067 w 504535"/>
              <a:gd name="connsiteY14" fmla="*/ 0 h 13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04535" h="134134">
                <a:moveTo>
                  <a:pt x="437468" y="0"/>
                </a:moveTo>
                <a:cubicBezTo>
                  <a:pt x="474508" y="0"/>
                  <a:pt x="504535" y="30027"/>
                  <a:pt x="504535" y="67067"/>
                </a:cubicBezTo>
                <a:cubicBezTo>
                  <a:pt x="504535" y="104107"/>
                  <a:pt x="474508" y="134134"/>
                  <a:pt x="437468" y="134134"/>
                </a:cubicBezTo>
                <a:cubicBezTo>
                  <a:pt x="400428" y="134134"/>
                  <a:pt x="370401" y="104107"/>
                  <a:pt x="370401" y="67067"/>
                </a:cubicBezTo>
                <a:cubicBezTo>
                  <a:pt x="370401" y="30027"/>
                  <a:pt x="400428" y="0"/>
                  <a:pt x="437468" y="0"/>
                </a:cubicBezTo>
                <a:close/>
                <a:moveTo>
                  <a:pt x="252267" y="0"/>
                </a:moveTo>
                <a:cubicBezTo>
                  <a:pt x="289307" y="0"/>
                  <a:pt x="319334" y="30027"/>
                  <a:pt x="319334" y="67067"/>
                </a:cubicBezTo>
                <a:cubicBezTo>
                  <a:pt x="319334" y="104107"/>
                  <a:pt x="289307" y="134134"/>
                  <a:pt x="252267" y="134134"/>
                </a:cubicBezTo>
                <a:cubicBezTo>
                  <a:pt x="215227" y="134134"/>
                  <a:pt x="185200" y="104107"/>
                  <a:pt x="185200" y="67067"/>
                </a:cubicBezTo>
                <a:cubicBezTo>
                  <a:pt x="185200" y="30027"/>
                  <a:pt x="215227" y="0"/>
                  <a:pt x="252267" y="0"/>
                </a:cubicBezTo>
                <a:close/>
                <a:moveTo>
                  <a:pt x="67067" y="0"/>
                </a:moveTo>
                <a:cubicBezTo>
                  <a:pt x="104107" y="0"/>
                  <a:pt x="134134" y="30027"/>
                  <a:pt x="134134" y="67067"/>
                </a:cubicBezTo>
                <a:cubicBezTo>
                  <a:pt x="134134" y="104107"/>
                  <a:pt x="104107" y="134134"/>
                  <a:pt x="67067" y="134134"/>
                </a:cubicBezTo>
                <a:cubicBezTo>
                  <a:pt x="30027" y="134134"/>
                  <a:pt x="0" y="104107"/>
                  <a:pt x="0" y="67067"/>
                </a:cubicBezTo>
                <a:cubicBezTo>
                  <a:pt x="0" y="30027"/>
                  <a:pt x="30027" y="0"/>
                  <a:pt x="670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Date Area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2"/>
          </a:solidFill>
          <a:latin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2"/>
          <p:cNvSpPr/>
          <p:nvPr>
            <p:custDataLst>
              <p:tags r:id="rId14"/>
            </p:custDataLst>
          </p:nvPr>
        </p:nvSpPr>
        <p:spPr>
          <a:xfrm>
            <a:off x="10841990" y="5400675"/>
            <a:ext cx="1350010" cy="1457325"/>
          </a:xfrm>
          <a:custGeom>
            <a:avLst/>
            <a:gdLst>
              <a:gd name="connsiteX0" fmla="*/ 1655408 w 2097843"/>
              <a:gd name="connsiteY0" fmla="*/ 0 h 2264232"/>
              <a:gd name="connsiteX1" fmla="*/ 1989031 w 2097843"/>
              <a:gd name="connsiteY1" fmla="*/ 33632 h 2264232"/>
              <a:gd name="connsiteX2" fmla="*/ 2097843 w 2097843"/>
              <a:gd name="connsiteY2" fmla="*/ 61611 h 2264232"/>
              <a:gd name="connsiteX3" fmla="*/ 2097843 w 2097843"/>
              <a:gd name="connsiteY3" fmla="*/ 2264232 h 2264232"/>
              <a:gd name="connsiteX4" fmla="*/ 117084 w 2097843"/>
              <a:gd name="connsiteY4" fmla="*/ 2264232 h 2264232"/>
              <a:gd name="connsiteX5" fmla="*/ 74424 w 2097843"/>
              <a:gd name="connsiteY5" fmla="*/ 2147676 h 2264232"/>
              <a:gd name="connsiteX6" fmla="*/ 0 w 2097843"/>
              <a:gd name="connsiteY6" fmla="*/ 1655408 h 2264232"/>
              <a:gd name="connsiteX7" fmla="*/ 1655408 w 2097843"/>
              <a:gd name="connsiteY7" fmla="*/ 0 h 2264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97843" h="2264232">
                <a:moveTo>
                  <a:pt x="1655408" y="0"/>
                </a:moveTo>
                <a:cubicBezTo>
                  <a:pt x="1769690" y="0"/>
                  <a:pt x="1881268" y="11581"/>
                  <a:pt x="1989031" y="33632"/>
                </a:cubicBezTo>
                <a:lnTo>
                  <a:pt x="2097843" y="61611"/>
                </a:lnTo>
                <a:lnTo>
                  <a:pt x="2097843" y="2264232"/>
                </a:lnTo>
                <a:lnTo>
                  <a:pt x="117084" y="2264232"/>
                </a:lnTo>
                <a:lnTo>
                  <a:pt x="74424" y="2147676"/>
                </a:lnTo>
                <a:cubicBezTo>
                  <a:pt x="26056" y="1992169"/>
                  <a:pt x="0" y="1826831"/>
                  <a:pt x="0" y="1655408"/>
                </a:cubicBezTo>
                <a:cubicBezTo>
                  <a:pt x="0" y="741151"/>
                  <a:pt x="741151" y="0"/>
                  <a:pt x="165540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46000">
                <a:schemeClr val="accent2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prstDash val="solid"/>
          </a:ln>
          <a:effectLst>
            <a:outerShdw blurRad="863600" dist="304800" dir="8100000" algn="tr" rotWithShape="0">
              <a:schemeClr val="accent3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7" name="任意多边形: 形状 16"/>
          <p:cNvSpPr/>
          <p:nvPr>
            <p:custDataLst>
              <p:tags r:id="rId15"/>
            </p:custDataLst>
          </p:nvPr>
        </p:nvSpPr>
        <p:spPr>
          <a:xfrm>
            <a:off x="0" y="0"/>
            <a:ext cx="2202180" cy="1774825"/>
          </a:xfrm>
          <a:custGeom>
            <a:avLst/>
            <a:gdLst>
              <a:gd name="connsiteX0" fmla="*/ 0 w 2593145"/>
              <a:gd name="connsiteY0" fmla="*/ 0 h 2089574"/>
              <a:gd name="connsiteX1" fmla="*/ 2585357 w 2593145"/>
              <a:gd name="connsiteY1" fmla="*/ 0 h 2089574"/>
              <a:gd name="connsiteX2" fmla="*/ 2593145 w 2593145"/>
              <a:gd name="connsiteY2" fmla="*/ 154244 h 2089574"/>
              <a:gd name="connsiteX3" fmla="*/ 657815 w 2593145"/>
              <a:gd name="connsiteY3" fmla="*/ 2089574 h 2089574"/>
              <a:gd name="connsiteX4" fmla="*/ 82307 w 2593145"/>
              <a:gd name="connsiteY4" fmla="*/ 2002566 h 2089574"/>
              <a:gd name="connsiteX5" fmla="*/ 0 w 2593145"/>
              <a:gd name="connsiteY5" fmla="*/ 1972441 h 2089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3145" h="2089574">
                <a:moveTo>
                  <a:pt x="0" y="0"/>
                </a:moveTo>
                <a:lnTo>
                  <a:pt x="2585357" y="0"/>
                </a:lnTo>
                <a:lnTo>
                  <a:pt x="2593145" y="154244"/>
                </a:lnTo>
                <a:cubicBezTo>
                  <a:pt x="2593145" y="1223097"/>
                  <a:pt x="1726668" y="2089574"/>
                  <a:pt x="657815" y="2089574"/>
                </a:cubicBezTo>
                <a:cubicBezTo>
                  <a:pt x="457405" y="2089574"/>
                  <a:pt x="264110" y="2059112"/>
                  <a:pt x="82307" y="2002566"/>
                </a:cubicBezTo>
                <a:lnTo>
                  <a:pt x="0" y="1972441"/>
                </a:lnTo>
                <a:close/>
              </a:path>
            </a:pathLst>
          </a:custGeom>
          <a:solidFill>
            <a:schemeClr val="bg1"/>
          </a:solidFill>
          <a:ln>
            <a:noFill/>
            <a:prstDash val="solid"/>
          </a:ln>
          <a:effectLst>
            <a:outerShdw blurRad="863600" dist="304800" dir="8100000" algn="tr" rotWithShape="0">
              <a:schemeClr val="accent3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  <a:latin typeface="Arial" panose="020B0604020202020204" pitchFamily="34" charset="0"/>
            </a:endParaRPr>
          </a:p>
        </p:txBody>
      </p:sp>
      <p:sp>
        <p:nvSpPr>
          <p:cNvPr id="6" name="标题"/>
          <p:cNvSpPr txBox="1">
            <a:spLocks noGrp="1"/>
          </p:cNvSpPr>
          <p:nvPr>
            <p:ph type="title" idx="1"/>
            <p:custDataLst>
              <p:tags r:id="rId16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</p:spPr>
        <p:txBody>
          <a:bodyPr vert="horz" wrap="square" lIns="71755" tIns="0" rIns="0" bIns="0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36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 dirty="0">
                <a:latin typeface="+mj-lt"/>
                <a:sym typeface="+mn-ea"/>
              </a:rPr>
              <a:t>Click to add title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7"/>
            </p:custDataLst>
          </p:nvPr>
        </p:nvSpPr>
        <p:spPr>
          <a:xfrm>
            <a:off x="695960" y="6356350"/>
            <a:ext cx="2743200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Date Area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8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9"/>
            </p:custDataLst>
          </p:nvPr>
        </p:nvSpPr>
        <p:spPr>
          <a:xfrm>
            <a:off x="8753983" y="6356350"/>
            <a:ext cx="2743200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73127340-2293-49D2-96F1-6E7BF0C8FD9C}" type="slidenum">
              <a:rPr lang="en-US" smtClean="0"/>
            </a:fld>
            <a:endParaRPr lang="en-US" dirty="0"/>
          </a:p>
        </p:txBody>
      </p:sp>
      <p:sp>
        <p:nvSpPr>
          <p:cNvPr id="2" name="文本占位符 1"/>
          <p:cNvSpPr>
            <a:spLocks noGrp="1"/>
          </p:cNvSpPr>
          <p:nvPr>
            <p:ph type="body" idx="21"/>
            <p:custDataLst>
              <p:tags r:id="rId20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</a:pPr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j-ea"/>
          <a:sym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0" lang="en-US" sz="1800" b="0" i="0" u="none" strike="noStrike" kern="1200" cap="none" spc="0" normalizeH="0" baseline="0" noProof="1" dirty="0" smtClean="0">
          <a:ln>
            <a:noFill/>
            <a:prstDash val="sysDot"/>
          </a:ln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+mn-ea"/>
          <a:sym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kumimoji="0" lang="en-US" sz="1600" b="0" i="0" u="none" strike="noStrike" kern="1200" cap="none" spc="150" normalizeH="0" baseline="0" dirty="0" smtClean="0">
          <a:solidFill>
            <a:schemeClr val="tx1">
              <a:lumMod val="50000"/>
              <a:lumOff val="50000"/>
            </a:schemeClr>
          </a:solidFill>
          <a:uFillTx/>
          <a:latin typeface="+mn-ea"/>
        </a:defRPr>
      </a:lvl2pPr>
      <a:lvl3pPr marL="1143000" marR="0" indent="-228600" algn="l" defTabSz="914400" rtl="0" eaLnBrk="1" fontAlgn="auto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kumimoji="0" lang="en-US" sz="1600" b="0" i="0" u="none" strike="noStrike" kern="1200" cap="none" spc="150" normalizeH="0" baseline="0" dirty="0" smtClean="0">
          <a:solidFill>
            <a:schemeClr val="tx1">
              <a:lumMod val="50000"/>
              <a:lumOff val="50000"/>
            </a:schemeClr>
          </a:solidFill>
          <a:uFillTx/>
          <a:latin typeface="+mn-ea"/>
        </a:defRPr>
      </a:lvl3pPr>
      <a:lvl4pPr marL="1600200" marR="0" indent="-228600" algn="l" defTabSz="914400" rtl="0" eaLnBrk="1" fontAlgn="auto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kumimoji="0" lang="en-US" sz="1600" b="0" i="0" u="none" strike="noStrike" kern="1200" cap="none" spc="150" normalizeH="0" baseline="0" dirty="0" smtClean="0">
          <a:solidFill>
            <a:schemeClr val="tx1">
              <a:lumMod val="50000"/>
              <a:lumOff val="50000"/>
            </a:schemeClr>
          </a:solidFill>
          <a:uFillTx/>
          <a:latin typeface="+mn-ea"/>
        </a:defRPr>
      </a:lvl4pPr>
      <a:lvl5pPr marL="2057400" marR="0" indent="-228600" algn="l" defTabSz="914400" rtl="0" eaLnBrk="1" fontAlgn="auto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kumimoji="0" lang="en-US" sz="1600" b="0" i="0" u="none" strike="noStrike" kern="1200" cap="none" spc="150" normalizeH="0" baseline="0" dirty="0">
          <a:solidFill>
            <a:schemeClr val="tx1">
              <a:lumMod val="50000"/>
              <a:lumOff val="50000"/>
            </a:schemeClr>
          </a:solidFill>
          <a:uFillTx/>
          <a:latin typeface="+mn-e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8000"/>
              <a:lumOff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>
            <p:custDataLst>
              <p:tags r:id="rId15"/>
            </p:custDataLst>
          </p:nvPr>
        </p:nvPicPr>
        <p:blipFill>
          <a:blip r:embed="rId16">
            <a:alphaModFix amt="47000"/>
            <a:duotone>
              <a:prstClr val="black"/>
              <a:schemeClr val="bg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2950" cy="6858000"/>
          </a:xfrm>
          <a:prstGeom prst="rect">
            <a:avLst/>
          </a:prstGeom>
        </p:spPr>
      </p:pic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17"/>
            </p:custDataLst>
          </p:nvPr>
        </p:nvSpPr>
        <p:spPr>
          <a:xfrm>
            <a:off x="695960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Date Area</a:t>
            </a:r>
            <a:endParaRPr lang="en-US" dirty="0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18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19"/>
            </p:custDataLst>
          </p:nvPr>
        </p:nvSpPr>
        <p:spPr>
          <a:xfrm>
            <a:off x="8753983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2" name="KSO_TEMPLATE" hidden="1"/>
          <p:cNvSpPr/>
          <p:nvPr userDrawn="1">
            <p:custDataLst>
              <p:tags r:id="rId2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2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kumimoji="0" lang="en-US" sz="3200" b="0" i="0" u="none" strike="noStrike" kern="1200" cap="none" spc="0" normalizeH="0" baseline="0" dirty="0" smtClean="0">
          <a:solidFill>
            <a:srgbClr val="253A3F"/>
          </a:solidFill>
          <a:uFillTx/>
          <a:latin typeface="Arial" panose="020B0604020202020204" pitchFamily="34" charset="0"/>
          <a:sym typeface="Arial" panose="020B0604020202020204" pitchFamily="34" charset="0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0" normalizeH="0" baseline="0">
          <a:solidFill>
            <a:srgbClr val="253A3F"/>
          </a:solidFill>
          <a:uFillTx/>
          <a:latin typeface="Arial" panose="020B0604020202020204" pitchFamily="34" charset="0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rgbClr val="253A3F"/>
          </a:solidFill>
          <a:uFillTx/>
          <a:latin typeface="+mn-lt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rgbClr val="253A3F"/>
          </a:solidFill>
          <a:uFillTx/>
          <a:latin typeface="+mn-lt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rgbClr val="253A3F"/>
          </a:solidFill>
          <a:uFillTx/>
          <a:latin typeface="+mn-lt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rgbClr val="253A3F"/>
          </a:solidFill>
          <a:uFillTx/>
          <a:latin typeface="+mn-l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5.xml"/><Relationship Id="rId8" Type="http://schemas.openxmlformats.org/officeDocument/2006/relationships/tags" Target="../tags/tag551.xml"/><Relationship Id="rId7" Type="http://schemas.openxmlformats.org/officeDocument/2006/relationships/image" Target="../media/image22.jpeg"/><Relationship Id="rId6" Type="http://schemas.openxmlformats.org/officeDocument/2006/relationships/tags" Target="../tags/tag550.xml"/><Relationship Id="rId5" Type="http://schemas.openxmlformats.org/officeDocument/2006/relationships/tags" Target="../tags/tag549.xml"/><Relationship Id="rId4" Type="http://schemas.openxmlformats.org/officeDocument/2006/relationships/tags" Target="../tags/tag548.xml"/><Relationship Id="rId3" Type="http://schemas.openxmlformats.org/officeDocument/2006/relationships/tags" Target="../tags/tag547.xml"/><Relationship Id="rId2" Type="http://schemas.openxmlformats.org/officeDocument/2006/relationships/tags" Target="../tags/tag546.xml"/><Relationship Id="rId10" Type="http://schemas.openxmlformats.org/officeDocument/2006/relationships/notesSlide" Target="../notesSlides/notesSlide1.xml"/><Relationship Id="rId1" Type="http://schemas.openxmlformats.org/officeDocument/2006/relationships/tags" Target="../tags/tag54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7" Type="http://schemas.openxmlformats.org/officeDocument/2006/relationships/tags" Target="../tags/tag595.xml"/><Relationship Id="rId6" Type="http://schemas.openxmlformats.org/officeDocument/2006/relationships/image" Target="../media/image22.jpeg"/><Relationship Id="rId5" Type="http://schemas.openxmlformats.org/officeDocument/2006/relationships/tags" Target="../tags/tag594.xml"/><Relationship Id="rId4" Type="http://schemas.openxmlformats.org/officeDocument/2006/relationships/tags" Target="../tags/tag593.xml"/><Relationship Id="rId3" Type="http://schemas.openxmlformats.org/officeDocument/2006/relationships/image" Target="../media/image27.png"/><Relationship Id="rId2" Type="http://schemas.openxmlformats.org/officeDocument/2006/relationships/tags" Target="../tags/tag592.xml"/><Relationship Id="rId1" Type="http://schemas.openxmlformats.org/officeDocument/2006/relationships/tags" Target="../tags/tag591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5.xml"/><Relationship Id="rId8" Type="http://schemas.openxmlformats.org/officeDocument/2006/relationships/tags" Target="../tags/tag600.xml"/><Relationship Id="rId7" Type="http://schemas.openxmlformats.org/officeDocument/2006/relationships/image" Target="../media/image22.jpeg"/><Relationship Id="rId6" Type="http://schemas.openxmlformats.org/officeDocument/2006/relationships/tags" Target="../tags/tag599.xml"/><Relationship Id="rId5" Type="http://schemas.openxmlformats.org/officeDocument/2006/relationships/tags" Target="../tags/tag598.xml"/><Relationship Id="rId4" Type="http://schemas.openxmlformats.org/officeDocument/2006/relationships/tags" Target="../tags/tag597.xml"/><Relationship Id="rId3" Type="http://schemas.microsoft.com/office/2007/relationships/hdphoto" Target="../media/image29.wdp"/><Relationship Id="rId2" Type="http://schemas.openxmlformats.org/officeDocument/2006/relationships/image" Target="../media/image28.png"/><Relationship Id="rId10" Type="http://schemas.openxmlformats.org/officeDocument/2006/relationships/notesSlide" Target="../notesSlides/notesSlide6.xml"/><Relationship Id="rId1" Type="http://schemas.openxmlformats.org/officeDocument/2006/relationships/tags" Target="../tags/tag596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4.xml"/><Relationship Id="rId4" Type="http://schemas.openxmlformats.org/officeDocument/2006/relationships/tags" Target="../tags/tag603.xml"/><Relationship Id="rId3" Type="http://schemas.openxmlformats.org/officeDocument/2006/relationships/image" Target="../media/image22.jpeg"/><Relationship Id="rId2" Type="http://schemas.openxmlformats.org/officeDocument/2006/relationships/tags" Target="../tags/tag602.xml"/><Relationship Id="rId1" Type="http://schemas.openxmlformats.org/officeDocument/2006/relationships/tags" Target="../tags/tag601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6.xml"/><Relationship Id="rId5" Type="http://schemas.openxmlformats.org/officeDocument/2006/relationships/tags" Target="../tags/tag555.xml"/><Relationship Id="rId4" Type="http://schemas.openxmlformats.org/officeDocument/2006/relationships/image" Target="../media/image22.jpeg"/><Relationship Id="rId3" Type="http://schemas.openxmlformats.org/officeDocument/2006/relationships/tags" Target="../tags/tag554.xml"/><Relationship Id="rId2" Type="http://schemas.openxmlformats.org/officeDocument/2006/relationships/tags" Target="../tags/tag553.xml"/><Relationship Id="rId1" Type="http://schemas.openxmlformats.org/officeDocument/2006/relationships/tags" Target="../tags/tag55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5.xml"/><Relationship Id="rId8" Type="http://schemas.openxmlformats.org/officeDocument/2006/relationships/tags" Target="../tags/tag561.xml"/><Relationship Id="rId7" Type="http://schemas.openxmlformats.org/officeDocument/2006/relationships/image" Target="../media/image22.jpeg"/><Relationship Id="rId6" Type="http://schemas.openxmlformats.org/officeDocument/2006/relationships/tags" Target="../tags/tag560.xml"/><Relationship Id="rId5" Type="http://schemas.openxmlformats.org/officeDocument/2006/relationships/tags" Target="../tags/tag559.xml"/><Relationship Id="rId4" Type="http://schemas.openxmlformats.org/officeDocument/2006/relationships/image" Target="../media/image23.jpeg"/><Relationship Id="rId3" Type="http://schemas.openxmlformats.org/officeDocument/2006/relationships/tags" Target="../tags/tag558.xml"/><Relationship Id="rId2" Type="http://schemas.openxmlformats.org/officeDocument/2006/relationships/tags" Target="../tags/tag557.xml"/><Relationship Id="rId10" Type="http://schemas.openxmlformats.org/officeDocument/2006/relationships/notesSlide" Target="../notesSlides/notesSlide2.xml"/><Relationship Id="rId1" Type="http://schemas.openxmlformats.org/officeDocument/2006/relationships/tags" Target="../tags/tag556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567.xml"/><Relationship Id="rId8" Type="http://schemas.openxmlformats.org/officeDocument/2006/relationships/image" Target="../media/image22.jpeg"/><Relationship Id="rId7" Type="http://schemas.openxmlformats.org/officeDocument/2006/relationships/tags" Target="../tags/tag566.xml"/><Relationship Id="rId6" Type="http://schemas.openxmlformats.org/officeDocument/2006/relationships/tags" Target="../tags/tag565.xml"/><Relationship Id="rId5" Type="http://schemas.openxmlformats.org/officeDocument/2006/relationships/image" Target="../media/image24.png"/><Relationship Id="rId4" Type="http://schemas.openxmlformats.org/officeDocument/2006/relationships/tags" Target="../tags/tag564.xml"/><Relationship Id="rId3" Type="http://schemas.openxmlformats.org/officeDocument/2006/relationships/hyperlink" Target="https://miau.my-x.hu/myx-free/coco/" TargetMode="External"/><Relationship Id="rId2" Type="http://schemas.openxmlformats.org/officeDocument/2006/relationships/tags" Target="../tags/tag563.xml"/><Relationship Id="rId10" Type="http://schemas.openxmlformats.org/officeDocument/2006/relationships/slideLayout" Target="../slideLayouts/slideLayout65.xml"/><Relationship Id="rId1" Type="http://schemas.openxmlformats.org/officeDocument/2006/relationships/tags" Target="../tags/tag562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5.xml"/><Relationship Id="rId6" Type="http://schemas.openxmlformats.org/officeDocument/2006/relationships/tags" Target="../tags/tag572.xml"/><Relationship Id="rId5" Type="http://schemas.openxmlformats.org/officeDocument/2006/relationships/image" Target="../media/image22.jpeg"/><Relationship Id="rId4" Type="http://schemas.openxmlformats.org/officeDocument/2006/relationships/tags" Target="../tags/tag571.xml"/><Relationship Id="rId3" Type="http://schemas.openxmlformats.org/officeDocument/2006/relationships/tags" Target="../tags/tag570.xml"/><Relationship Id="rId2" Type="http://schemas.openxmlformats.org/officeDocument/2006/relationships/tags" Target="../tags/tag569.xml"/><Relationship Id="rId1" Type="http://schemas.openxmlformats.org/officeDocument/2006/relationships/tags" Target="../tags/tag568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65.xml"/><Relationship Id="rId7" Type="http://schemas.openxmlformats.org/officeDocument/2006/relationships/tags" Target="../tags/tag577.xml"/><Relationship Id="rId6" Type="http://schemas.openxmlformats.org/officeDocument/2006/relationships/image" Target="../media/image22.jpeg"/><Relationship Id="rId5" Type="http://schemas.openxmlformats.org/officeDocument/2006/relationships/tags" Target="../tags/tag576.xml"/><Relationship Id="rId4" Type="http://schemas.openxmlformats.org/officeDocument/2006/relationships/tags" Target="../tags/tag575.xml"/><Relationship Id="rId3" Type="http://schemas.openxmlformats.org/officeDocument/2006/relationships/image" Target="../media/image25.png"/><Relationship Id="rId2" Type="http://schemas.openxmlformats.org/officeDocument/2006/relationships/tags" Target="../tags/tag574.xml"/><Relationship Id="rId1" Type="http://schemas.openxmlformats.org/officeDocument/2006/relationships/tags" Target="../tags/tag573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65.xml"/><Relationship Id="rId7" Type="http://schemas.openxmlformats.org/officeDocument/2006/relationships/tags" Target="../tags/tag582.xml"/><Relationship Id="rId6" Type="http://schemas.openxmlformats.org/officeDocument/2006/relationships/image" Target="../media/image26.png"/><Relationship Id="rId5" Type="http://schemas.openxmlformats.org/officeDocument/2006/relationships/image" Target="../media/image22.jpeg"/><Relationship Id="rId4" Type="http://schemas.openxmlformats.org/officeDocument/2006/relationships/tags" Target="../tags/tag581.xml"/><Relationship Id="rId3" Type="http://schemas.openxmlformats.org/officeDocument/2006/relationships/tags" Target="../tags/tag580.xml"/><Relationship Id="rId2" Type="http://schemas.openxmlformats.org/officeDocument/2006/relationships/tags" Target="../tags/tag579.xml"/><Relationship Id="rId1" Type="http://schemas.openxmlformats.org/officeDocument/2006/relationships/tags" Target="../tags/tag578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65.xml"/><Relationship Id="rId5" Type="http://schemas.openxmlformats.org/officeDocument/2006/relationships/tags" Target="../tags/tag586.xml"/><Relationship Id="rId4" Type="http://schemas.openxmlformats.org/officeDocument/2006/relationships/image" Target="../media/image22.jpeg"/><Relationship Id="rId3" Type="http://schemas.openxmlformats.org/officeDocument/2006/relationships/tags" Target="../tags/tag585.xml"/><Relationship Id="rId2" Type="http://schemas.openxmlformats.org/officeDocument/2006/relationships/tags" Target="../tags/tag584.xml"/><Relationship Id="rId1" Type="http://schemas.openxmlformats.org/officeDocument/2006/relationships/tags" Target="../tags/tag583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5.xml"/><Relationship Id="rId5" Type="http://schemas.openxmlformats.org/officeDocument/2006/relationships/tags" Target="../tags/tag590.xml"/><Relationship Id="rId4" Type="http://schemas.openxmlformats.org/officeDocument/2006/relationships/image" Target="../media/image22.jpeg"/><Relationship Id="rId3" Type="http://schemas.openxmlformats.org/officeDocument/2006/relationships/tags" Target="../tags/tag589.xml"/><Relationship Id="rId2" Type="http://schemas.openxmlformats.org/officeDocument/2006/relationships/tags" Target="../tags/tag588.xml"/><Relationship Id="rId1" Type="http://schemas.openxmlformats.org/officeDocument/2006/relationships/tags" Target="../tags/tag58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lcím 2"/>
          <p:cNvSpPr/>
          <p:nvPr>
            <p:custDataLst>
              <p:tags r:id="rId1"/>
            </p:custDataLst>
          </p:nvPr>
        </p:nvSpPr>
        <p:spPr>
          <a:xfrm>
            <a:off x="8082280" y="5643880"/>
            <a:ext cx="3681095" cy="755650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defTabSz="713105">
              <a:lnSpc>
                <a:spcPct val="90000"/>
              </a:lnSpc>
              <a:spcAft>
                <a:spcPts val="600"/>
              </a:spcAft>
            </a:pPr>
            <a:r>
              <a:rPr lang="en-US" b="1" dirty="0">
                <a:solidFill>
                  <a:schemeClr val="tx1"/>
                </a:solidFill>
                <a:effectLst/>
                <a:cs typeface="+mn-lt"/>
                <a:sym typeface="+mn-ea"/>
              </a:rPr>
              <a:t>Date</a:t>
            </a:r>
            <a:r>
              <a:rPr lang="hu-HU" b="1" dirty="0">
                <a:solidFill>
                  <a:schemeClr val="tx1"/>
                </a:solidFill>
                <a:effectLst/>
                <a:cs typeface="+mn-lt"/>
                <a:sym typeface="+mn-ea"/>
              </a:rPr>
              <a:t> of </a:t>
            </a:r>
            <a:r>
              <a:rPr lang="en-US" b="1" noProof="0" dirty="0">
                <a:solidFill>
                  <a:schemeClr val="tx1"/>
                </a:solidFill>
                <a:effectLst/>
                <a:cs typeface="+mn-lt"/>
                <a:sym typeface="+mn-ea"/>
              </a:rPr>
              <a:t>the finale exam</a:t>
            </a:r>
            <a:r>
              <a:rPr lang="en-US" b="1" dirty="0">
                <a:solidFill>
                  <a:schemeClr val="tx1"/>
                </a:solidFill>
                <a:effectLst/>
                <a:cs typeface="+mn-lt"/>
                <a:sym typeface="+mn-ea"/>
              </a:rPr>
              <a:t> :</a:t>
            </a:r>
            <a:r>
              <a:rPr lang="hu-HU" altLang="en-US" b="1" dirty="0">
                <a:solidFill>
                  <a:schemeClr val="tx1"/>
                </a:solidFill>
                <a:effectLst/>
                <a:cs typeface="+mn-lt"/>
                <a:sym typeface="+mn-ea"/>
              </a:rPr>
              <a:t>11</a:t>
            </a:r>
            <a:r>
              <a:rPr lang="en-US" b="1" dirty="0">
                <a:solidFill>
                  <a:schemeClr val="tx1"/>
                </a:solidFill>
                <a:effectLst/>
                <a:cs typeface="+mn-lt"/>
                <a:sym typeface="+mn-ea"/>
              </a:rPr>
              <a:t>-</a:t>
            </a:r>
            <a:r>
              <a:rPr lang="hu-HU" altLang="en-US" b="1" dirty="0">
                <a:solidFill>
                  <a:schemeClr val="tx1"/>
                </a:solidFill>
                <a:effectLst/>
                <a:cs typeface="+mn-lt"/>
                <a:sym typeface="+mn-ea"/>
              </a:rPr>
              <a:t>06</a:t>
            </a:r>
            <a:r>
              <a:rPr lang="en-US" b="1" dirty="0">
                <a:solidFill>
                  <a:schemeClr val="tx1"/>
                </a:solidFill>
                <a:effectLst/>
                <a:cs typeface="+mn-lt"/>
                <a:sym typeface="+mn-ea"/>
              </a:rPr>
              <a:t>-202</a:t>
            </a:r>
            <a:r>
              <a:rPr lang="hu-HU" altLang="en-US" b="1" dirty="0">
                <a:solidFill>
                  <a:schemeClr val="tx1"/>
                </a:solidFill>
                <a:effectLst/>
                <a:cs typeface="+mn-lt"/>
                <a:sym typeface="+mn-ea"/>
              </a:rPr>
              <a:t>5</a:t>
            </a:r>
            <a:r>
              <a:rPr lang="hu-HU" sz="1400" b="1" kern="12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endParaRPr lang="hu-HU" sz="1400" b="1" kern="12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4" name="Text Box 3"/>
          <p:cNvSpPr txBox="1"/>
          <p:nvPr>
            <p:custDataLst>
              <p:tags r:id="rId2"/>
            </p:custDataLst>
          </p:nvPr>
        </p:nvSpPr>
        <p:spPr>
          <a:xfrm>
            <a:off x="449580" y="2132965"/>
            <a:ext cx="11025505" cy="1470660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lstStyle/>
          <a:p>
            <a:pPr algn="ctr">
              <a:lnSpc>
                <a:spcPct val="140000"/>
              </a:lnSpc>
            </a:pPr>
            <a:r>
              <a:rPr lang="en-US" b="1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j-lt"/>
                <a:ea typeface="+mj-ea"/>
                <a:cs typeface="+mj-cs"/>
                <a:sym typeface="+mn-ea"/>
              </a:rPr>
              <a:t> </a:t>
            </a:r>
            <a:r>
              <a:rPr lang="en-US" sz="3600" b="1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j-lt"/>
                <a:ea typeface="+mj-ea"/>
                <a:cs typeface="+mj-cs"/>
                <a:sym typeface="+mn-ea"/>
              </a:rPr>
              <a:t>Analyzing Security Risks Among Remote Workers </a:t>
            </a:r>
            <a:endParaRPr lang="hu-HU" sz="3600" b="1" dirty="0">
              <a:solidFill>
                <a:schemeClr val="tx1"/>
              </a:solidFill>
              <a:effectLst/>
              <a:highlight>
                <a:srgbClr val="FFFFFF"/>
              </a:highlight>
              <a:latin typeface="+mj-lt"/>
              <a:ea typeface="+mj-ea"/>
              <a:cs typeface="+mj-cs"/>
              <a:sym typeface="+mn-ea"/>
            </a:endParaRPr>
          </a:p>
          <a:p>
            <a:pPr algn="ctr">
              <a:lnSpc>
                <a:spcPct val="140000"/>
              </a:lnSpc>
            </a:pPr>
            <a:r>
              <a:rPr lang="en-US" sz="3600" b="1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j-lt"/>
                <a:ea typeface="+mj-ea"/>
                <a:cs typeface="+mj-cs"/>
                <a:sym typeface="+mn-ea"/>
              </a:rPr>
              <a:t>in Operational Technology</a:t>
            </a:r>
            <a:r>
              <a:rPr lang="hu-HU" altLang="en-US" sz="3600" b="1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j-lt"/>
                <a:ea typeface="+mj-ea"/>
                <a:cs typeface="+mj-cs"/>
                <a:sym typeface="+mn-ea"/>
              </a:rPr>
              <a:t> </a:t>
            </a:r>
            <a:r>
              <a:rPr lang="en-US" sz="3600" b="1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j-lt"/>
                <a:ea typeface="+mj-ea"/>
                <a:cs typeface="+mj-cs"/>
                <a:sym typeface="+mn-ea"/>
              </a:rPr>
              <a:t>Environments</a:t>
            </a:r>
            <a:endParaRPr lang="hu-HU" sz="3600" b="1" dirty="0">
              <a:solidFill>
                <a:schemeClr val="tx1"/>
              </a:solidFill>
              <a:effectLst/>
              <a:highlight>
                <a:srgbClr val="FFFFFF"/>
              </a:highlight>
              <a:latin typeface="+mj-lt"/>
              <a:ea typeface="+mj-ea"/>
              <a:cs typeface="+mj-cs"/>
              <a:sym typeface="+mn-ea"/>
            </a:endParaRPr>
          </a:p>
          <a:p>
            <a:pPr algn="ctr">
              <a:lnSpc>
                <a:spcPct val="140000"/>
              </a:lnSpc>
            </a:pPr>
            <a:endParaRPr lang="en-US" altLang="en-US" sz="3600" b="1" dirty="0">
              <a:solidFill>
                <a:schemeClr val="tx1"/>
              </a:solidFill>
              <a:effectLst/>
              <a:highlight>
                <a:srgbClr val="FFFFFF"/>
              </a:highlight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5" name="Text Box 4"/>
          <p:cNvSpPr txBox="1"/>
          <p:nvPr>
            <p:custDataLst>
              <p:tags r:id="rId3"/>
            </p:custDataLst>
          </p:nvPr>
        </p:nvSpPr>
        <p:spPr>
          <a:xfrm>
            <a:off x="7829550" y="158115"/>
            <a:ext cx="32893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tx1"/>
                </a:solidFill>
                <a:latin typeface="+mj-lt"/>
                <a:cs typeface="+mj-lt"/>
                <a:sym typeface="DM Sans Medium"/>
              </a:rPr>
              <a:t>Kodolányi János University</a:t>
            </a:r>
            <a:endParaRPr lang="en-GB" b="1" dirty="0">
              <a:solidFill>
                <a:schemeClr val="tx1"/>
              </a:solidFill>
              <a:latin typeface="+mj-lt"/>
              <a:cs typeface="+mj-lt"/>
              <a:sym typeface="DM Sa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tx1"/>
                </a:solidFill>
                <a:latin typeface="+mj-lt"/>
                <a:cs typeface="+mj-lt"/>
                <a:sym typeface="DM Sans Medium"/>
              </a:rPr>
              <a:t>Department of Informatic</a:t>
            </a:r>
            <a:r>
              <a:rPr lang="en-GB" sz="1600" b="1" dirty="0">
                <a:solidFill>
                  <a:schemeClr val="tx1"/>
                </a:solidFill>
                <a:latin typeface="+mj-lt"/>
                <a:cs typeface="+mj-lt"/>
                <a:sym typeface="DM Sans Medium"/>
              </a:rPr>
              <a:t>s</a:t>
            </a:r>
            <a:endParaRPr lang="en-GB" sz="1600" b="1" dirty="0">
              <a:solidFill>
                <a:schemeClr val="tx1"/>
              </a:solidFill>
              <a:latin typeface="+mj-lt"/>
              <a:cs typeface="+mj-lt"/>
              <a:sym typeface="DM Sans Medium"/>
            </a:endParaRPr>
          </a:p>
        </p:txBody>
      </p:sp>
      <p:sp>
        <p:nvSpPr>
          <p:cNvPr id="6" name="Text Box 5"/>
          <p:cNvSpPr txBox="1"/>
          <p:nvPr>
            <p:custDataLst>
              <p:tags r:id="rId4"/>
            </p:custDataLst>
          </p:nvPr>
        </p:nvSpPr>
        <p:spPr>
          <a:xfrm>
            <a:off x="2846070" y="4051300"/>
            <a:ext cx="6414135" cy="3683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tx1"/>
                </a:solidFill>
                <a:cs typeface="+mn-lt"/>
                <a:sym typeface="Arial" panose="020B0604020202020204"/>
              </a:rPr>
              <a:t>Location: 1117 Budapest, Prielle Kornélia u. 47-49.</a:t>
            </a:r>
            <a:endParaRPr lang="en-GB" b="1" dirty="0">
              <a:solidFill>
                <a:schemeClr val="tx1"/>
              </a:solidFill>
              <a:cs typeface="+mn-lt"/>
              <a:sym typeface="Arial" panose="020B0604020202020204"/>
            </a:endParaRPr>
          </a:p>
        </p:txBody>
      </p:sp>
      <p:sp>
        <p:nvSpPr>
          <p:cNvPr id="7" name="Text Box 6"/>
          <p:cNvSpPr txBox="1"/>
          <p:nvPr>
            <p:custDataLst>
              <p:tags r:id="rId5"/>
            </p:custDataLst>
          </p:nvPr>
        </p:nvSpPr>
        <p:spPr>
          <a:xfrm>
            <a:off x="247015" y="5727065"/>
            <a:ext cx="6096000" cy="58356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tx1"/>
                </a:solidFill>
                <a:cs typeface="+mn-lt"/>
                <a:sym typeface="+mn-ea"/>
              </a:rPr>
              <a:t>Presenter</a:t>
            </a:r>
            <a:r>
              <a:rPr lang="en-US" b="1" dirty="0">
                <a:solidFill>
                  <a:schemeClr val="tx1"/>
                </a:solidFill>
                <a:effectLst/>
                <a:cs typeface="+mn-lt"/>
                <a:sym typeface="+mn-ea"/>
              </a:rPr>
              <a:t> : Latif Muhammad Khuram</a:t>
            </a:r>
            <a:br>
              <a:rPr lang="hu-HU" b="1" dirty="0">
                <a:solidFill>
                  <a:schemeClr val="tx1"/>
                </a:solidFill>
                <a:effectLst/>
                <a:cs typeface="+mn-lt"/>
                <a:sym typeface="+mn-ea"/>
              </a:rPr>
            </a:br>
            <a:endParaRPr lang="en-GB" b="1" dirty="0">
              <a:solidFill>
                <a:schemeClr val="tx1"/>
              </a:solidFill>
              <a:cs typeface="+mn-lt"/>
              <a:sym typeface="DM Sans Medium"/>
            </a:endParaRPr>
          </a:p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tx1"/>
                </a:solidFill>
                <a:cs typeface="+mn-lt"/>
                <a:sym typeface="+mn-ea"/>
              </a:rPr>
              <a:t>Supervisors</a:t>
            </a:r>
            <a:r>
              <a:rPr lang="en-GB" b="1" dirty="0">
                <a:solidFill>
                  <a:schemeClr val="tx1"/>
                </a:solidFill>
                <a:cs typeface="+mn-lt"/>
                <a:sym typeface="DM Sans Medium"/>
              </a:rPr>
              <a:t>: </a:t>
            </a:r>
            <a:r>
              <a:rPr lang="en-US" b="1" dirty="0">
                <a:solidFill>
                  <a:schemeClr val="tx1"/>
                </a:solidFill>
                <a:cs typeface="+mn-lt"/>
                <a:sym typeface="+mn-ea"/>
              </a:rPr>
              <a:t>László Pitlik (Jr.) &amp; Dr.</a:t>
            </a:r>
            <a:r>
              <a:rPr lang="hu-HU" b="1" dirty="0">
                <a:solidFill>
                  <a:schemeClr val="tx1"/>
                </a:solidFill>
                <a:cs typeface="Times New Roman" panose="02020603050405020304"/>
                <a:sym typeface="+mn-ea"/>
              </a:rPr>
              <a:t> </a:t>
            </a:r>
            <a:r>
              <a:rPr lang="en-US" b="1" dirty="0">
                <a:solidFill>
                  <a:schemeClr val="tx1"/>
                </a:solidFill>
                <a:cs typeface="Times New Roman" panose="02020603050405020304"/>
                <a:sym typeface="+mn-ea"/>
              </a:rPr>
              <a:t>László</a:t>
            </a:r>
            <a:r>
              <a:rPr lang="hu-HU" b="1" dirty="0">
                <a:solidFill>
                  <a:schemeClr val="tx1"/>
                </a:solidFill>
                <a:cs typeface="Times New Roman" panose="02020603050405020304"/>
                <a:sym typeface="+mn-ea"/>
              </a:rPr>
              <a:t> </a:t>
            </a:r>
            <a:r>
              <a:rPr lang="en-US" b="1" dirty="0">
                <a:solidFill>
                  <a:schemeClr val="tx1"/>
                </a:solidFill>
                <a:cs typeface="Times New Roman" panose="02020603050405020304"/>
                <a:sym typeface="+mn-ea"/>
              </a:rPr>
              <a:t>Pitlik</a:t>
            </a:r>
            <a:r>
              <a:rPr lang="en-US" sz="1200" dirty="0">
                <a:solidFill>
                  <a:schemeClr val="tx1"/>
                </a:solidFill>
                <a:cs typeface="Times New Roman" panose="02020603050405020304"/>
                <a:sym typeface="+mn-ea"/>
              </a:rPr>
              <a:t> </a:t>
            </a:r>
            <a:br>
              <a:rPr lang="en-US" sz="1000" dirty="0">
                <a:solidFill>
                  <a:schemeClr val="tx1"/>
                </a:solidFill>
                <a:effectLst/>
                <a:cs typeface="+mj-cs"/>
                <a:sym typeface="+mn-ea"/>
              </a:rPr>
            </a:br>
            <a:endParaRPr lang="en-US" sz="1000" dirty="0">
              <a:solidFill>
                <a:schemeClr val="tx1"/>
              </a:solidFill>
              <a:effectLst/>
              <a:cs typeface="+mj-cs"/>
              <a:sym typeface="+mn-ea"/>
            </a:endParaRPr>
          </a:p>
        </p:txBody>
      </p:sp>
      <p:pic>
        <p:nvPicPr>
          <p:cNvPr id="2" name="Picture 1" descr="A logo with a crown and letters&#10;&#10;AI-generated content may be incorrect.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1292205" y="0"/>
            <a:ext cx="900000" cy="9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8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96850" y="1263650"/>
            <a:ext cx="6917055" cy="5360035"/>
          </a:xfrm>
          <a:prstGeom prst="rect">
            <a:avLst/>
          </a:prstGeom>
        </p:spPr>
        <p:txBody>
          <a:bodyPr vert="horz" wrap="square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b="1" dirty="0">
                <a:solidFill>
                  <a:schemeClr val="tx1"/>
                </a:solidFill>
              </a:rPr>
              <a:t>Highest Risk Remote Worker</a:t>
            </a:r>
            <a:r>
              <a:rPr lang="hu-HU" altLang="en-US" b="1" dirty="0">
                <a:solidFill>
                  <a:schemeClr val="tx1"/>
                </a:solidFill>
              </a:rPr>
              <a:t>: </a:t>
            </a:r>
            <a:r>
              <a:rPr lang="en-US" altLang="en-US" dirty="0">
                <a:solidFill>
                  <a:schemeClr val="tx1"/>
                </a:solidFill>
              </a:rPr>
              <a:t>Remote Worker 12</a:t>
            </a:r>
            <a:endParaRPr lang="en-US" alt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en-US" b="1" dirty="0">
                <a:solidFill>
                  <a:schemeClr val="tx1"/>
                </a:solidFill>
              </a:rPr>
              <a:t>Final Risk Score:</a:t>
            </a:r>
            <a:r>
              <a:rPr lang="hu-HU" altLang="en-US" b="1" dirty="0">
                <a:solidFill>
                  <a:schemeClr val="tx1"/>
                </a:solidFill>
              </a:rPr>
              <a:t> </a:t>
            </a:r>
            <a:r>
              <a:rPr lang="hu-HU" altLang="en-US" dirty="0"/>
              <a:t>M</a:t>
            </a:r>
            <a:r>
              <a:rPr lang="hu-HU" altLang="en-US" dirty="0">
                <a:solidFill>
                  <a:schemeClr val="tx1"/>
                </a:solidFill>
              </a:rPr>
              <a:t>ax: </a:t>
            </a:r>
            <a:r>
              <a:rPr lang="en-US" altLang="en-US" dirty="0">
                <a:solidFill>
                  <a:schemeClr val="tx1"/>
                </a:solidFill>
                <a:highlight>
                  <a:srgbClr val="C0C0C0"/>
                </a:highlight>
              </a:rPr>
              <a:t>1028</a:t>
            </a:r>
            <a:endParaRPr lang="hu-HU" altLang="en-US" dirty="0">
              <a:solidFill>
                <a:schemeClr val="tx1"/>
              </a:solidFill>
              <a:highlight>
                <a:srgbClr val="C0C0C0"/>
              </a:highlight>
            </a:endParaRPr>
          </a:p>
          <a:p>
            <a:pPr marL="0" indent="0">
              <a:buNone/>
            </a:pPr>
            <a:r>
              <a:rPr lang="en-US" altLang="en-US" b="1" dirty="0">
                <a:solidFill>
                  <a:schemeClr val="tx1"/>
                </a:solidFill>
              </a:rPr>
              <a:t>Method Used</a:t>
            </a:r>
            <a:endParaRPr lang="hu-HU" altLang="en-US" b="1" dirty="0">
              <a:solidFill>
                <a:schemeClr val="tx1"/>
              </a:solidFill>
            </a:endParaRPr>
          </a:p>
          <a:p>
            <a:r>
              <a:rPr lang="en-US" altLang="en-US" dirty="0">
                <a:solidFill>
                  <a:schemeClr val="tx1"/>
                </a:solidFill>
              </a:rPr>
              <a:t>Object Attribute Matrix (OAM) +</a:t>
            </a:r>
            <a:r>
              <a:rPr lang="en-US" altLang="en-US" dirty="0">
                <a:solidFill>
                  <a:schemeClr val="tx1"/>
                </a:solidFill>
                <a:sym typeface="+mn-ea"/>
              </a:rPr>
              <a:t>Ranked Risk Data +</a:t>
            </a:r>
            <a:r>
              <a:rPr lang="en-US" altLang="en-US" dirty="0">
                <a:solidFill>
                  <a:schemeClr val="tx1"/>
                </a:solidFill>
              </a:rPr>
              <a:t> COCO Y0 Engine</a:t>
            </a:r>
            <a:endParaRPr lang="en-US" alt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en-US" b="1" dirty="0">
                <a:solidFill>
                  <a:schemeClr val="tx1"/>
                </a:solidFill>
              </a:rPr>
              <a:t>Key </a:t>
            </a:r>
            <a:r>
              <a:rPr lang="hu-HU" altLang="en-US" b="1" dirty="0" err="1">
                <a:solidFill>
                  <a:schemeClr val="tx1"/>
                </a:solidFill>
              </a:rPr>
              <a:t>points</a:t>
            </a:r>
            <a:r>
              <a:rPr lang="en-US" altLang="en-US" b="1" dirty="0">
                <a:solidFill>
                  <a:schemeClr val="tx1"/>
                </a:solidFill>
              </a:rPr>
              <a:t>:</a:t>
            </a:r>
            <a:endParaRPr lang="en-US" altLang="en-US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altLang="en-US" dirty="0">
                <a:solidFill>
                  <a:schemeClr val="tx1"/>
                </a:solidFill>
                <a:sym typeface="+mn-ea"/>
              </a:rPr>
              <a:t>Why Excel First: Simple for manual testing</a:t>
            </a:r>
            <a:endParaRPr lang="en-US" altLang="en-US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altLang="en-US" dirty="0">
                <a:solidFill>
                  <a:schemeClr val="tx1"/>
                </a:solidFill>
                <a:sym typeface="+mn-ea"/>
              </a:rPr>
              <a:t>Why C# Later: Automation = </a:t>
            </a:r>
            <a:r>
              <a:rPr lang="en-US" altLang="en-US" dirty="0">
                <a:solidFill>
                  <a:schemeClr val="tx1"/>
                </a:solidFill>
                <a:highlight>
                  <a:srgbClr val="C0C0C0"/>
                </a:highlight>
                <a:sym typeface="+mn-ea"/>
              </a:rPr>
              <a:t>Speed</a:t>
            </a:r>
            <a:r>
              <a:rPr lang="en-US" altLang="en-US" dirty="0">
                <a:solidFill>
                  <a:schemeClr val="tx1"/>
                </a:solidFill>
                <a:sym typeface="+mn-ea"/>
              </a:rPr>
              <a:t> + </a:t>
            </a:r>
            <a:r>
              <a:rPr lang="en-US" altLang="en-US" dirty="0">
                <a:solidFill>
                  <a:schemeClr val="tx1"/>
                </a:solidFill>
                <a:highlight>
                  <a:srgbClr val="C0C0C0"/>
                </a:highlight>
                <a:sym typeface="+mn-ea"/>
              </a:rPr>
              <a:t>Accuracy</a:t>
            </a:r>
            <a:r>
              <a:rPr lang="en-US" altLang="en-US" dirty="0">
                <a:solidFill>
                  <a:schemeClr val="tx1"/>
                </a:solidFill>
                <a:sym typeface="+mn-ea"/>
              </a:rPr>
              <a:t> + </a:t>
            </a:r>
            <a:r>
              <a:rPr lang="en-US" altLang="en-US" dirty="0">
                <a:solidFill>
                  <a:schemeClr val="tx1"/>
                </a:solidFill>
                <a:highlight>
                  <a:srgbClr val="C0C0C0"/>
                </a:highlight>
                <a:sym typeface="+mn-ea"/>
              </a:rPr>
              <a:t>Error Reductio</a:t>
            </a:r>
            <a:r>
              <a:rPr lang="hu-HU" altLang="en-US" dirty="0">
                <a:solidFill>
                  <a:schemeClr val="tx1"/>
                </a:solidFill>
                <a:highlight>
                  <a:srgbClr val="C0C0C0"/>
                </a:highlight>
                <a:sym typeface="+mn-ea"/>
              </a:rPr>
              <a:t>n</a:t>
            </a:r>
            <a:endParaRPr lang="en-US" altLang="en-US" b="1" dirty="0">
              <a:solidFill>
                <a:schemeClr val="tx1"/>
              </a:solidFill>
              <a:highlight>
                <a:srgbClr val="C0C0C0"/>
              </a:highlight>
            </a:endParaRPr>
          </a:p>
          <a:p>
            <a:r>
              <a:rPr lang="en-US" altLang="en-US" dirty="0">
                <a:solidFill>
                  <a:schemeClr val="tx1"/>
                </a:solidFill>
              </a:rPr>
              <a:t>Improved cybersecurity in OT environments</a:t>
            </a:r>
            <a:endParaRPr lang="en-US" altLang="en-US" dirty="0">
              <a:solidFill>
                <a:schemeClr val="tx1"/>
              </a:solidFill>
            </a:endParaRPr>
          </a:p>
          <a:p>
            <a:r>
              <a:rPr lang="en-US" altLang="en-US" dirty="0">
                <a:solidFill>
                  <a:schemeClr val="tx1"/>
                </a:solidFill>
              </a:rPr>
              <a:t>Better system reliability &amp; compliance</a:t>
            </a:r>
            <a:endParaRPr lang="en-US" altLang="en-US" dirty="0">
              <a:solidFill>
                <a:schemeClr val="tx1"/>
              </a:solidFill>
            </a:endParaRPr>
          </a:p>
          <a:p>
            <a:r>
              <a:rPr lang="en-US" altLang="en-US" dirty="0">
                <a:solidFill>
                  <a:schemeClr val="tx1"/>
                </a:solidFill>
              </a:rPr>
              <a:t>Enhanced efficiency &amp; reduced threats</a:t>
            </a:r>
            <a:endParaRPr lang="en-US" alt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Picture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t="19256"/>
          <a:stretch>
            <a:fillRect/>
          </a:stretch>
        </p:blipFill>
        <p:spPr>
          <a:xfrm>
            <a:off x="6614795" y="1591310"/>
            <a:ext cx="5414010" cy="526669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" name="Text Box 6"/>
          <p:cNvSpPr txBox="1"/>
          <p:nvPr/>
        </p:nvSpPr>
        <p:spPr>
          <a:xfrm>
            <a:off x="7289165" y="6210300"/>
            <a:ext cx="5708650" cy="696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Title 28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196850" y="212090"/>
            <a:ext cx="6687185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 kumimoji="0" lang="hu-HU" sz="3600" b="1" i="0" u="none" strike="noStrike" kern="1200" cap="none" spc="0" normalizeH="0" baseline="0" noProof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  <a:ea typeface="+mj-ea"/>
                <a:cs typeface="+mj-cs"/>
              </a:defRPr>
            </a:lvl1pPr>
          </a:lstStyle>
          <a:p>
            <a:r>
              <a:rPr>
                <a:solidFill>
                  <a:schemeClr val="tx1"/>
                </a:solidFill>
              </a:rPr>
              <a:t>Result</a:t>
            </a:r>
            <a:endParaRPr>
              <a:solidFill>
                <a:schemeClr val="tx1"/>
              </a:solidFill>
            </a:endParaRPr>
          </a:p>
        </p:txBody>
      </p:sp>
      <p:pic>
        <p:nvPicPr>
          <p:cNvPr id="32" name="Picture 31" descr="A logo with a crown and letters&#10;&#10;AI-generated content may be incorrect.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292205" y="0"/>
            <a:ext cx="900000" cy="9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7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2" descr="close up of computer on top of table against a brick wall"/>
          <p:cNvPicPr>
            <a:picLocks noGrp="1" noChangeAspect="1"/>
          </p:cNvPicPr>
          <p:nvPr>
            <p:custDataLst>
              <p:tags r:id="rId1"/>
            </p:custDataLst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0233" r="20233"/>
          <a:stretch>
            <a:fillRect/>
          </a:stretch>
        </p:blipFill>
        <p:spPr>
          <a:xfrm>
            <a:off x="-473710" y="0"/>
            <a:ext cx="5333365" cy="686816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-1" fmla="*/ 0 w 6096000"/>
              <a:gd name="connsiteY0-2" fmla="*/ 0 h 6858000"/>
              <a:gd name="connsiteX1-3" fmla="*/ 6096000 w 6096000"/>
              <a:gd name="connsiteY1-4" fmla="*/ 0 h 6858000"/>
              <a:gd name="connsiteX2-5" fmla="*/ 4242487 w 6096000"/>
              <a:gd name="connsiteY2-6" fmla="*/ 6833286 h 6858000"/>
              <a:gd name="connsiteX3-7" fmla="*/ 0 w 6096000"/>
              <a:gd name="connsiteY3-8" fmla="*/ 6858000 h 6858000"/>
              <a:gd name="connsiteX4-9" fmla="*/ 0 w 6096000"/>
              <a:gd name="connsiteY4-10" fmla="*/ 0 h 6858000"/>
              <a:gd name="connsiteX0-11" fmla="*/ 0 w 6096000"/>
              <a:gd name="connsiteY0-12" fmla="*/ 0 h 6867922"/>
              <a:gd name="connsiteX1-13" fmla="*/ 6096000 w 6096000"/>
              <a:gd name="connsiteY1-14" fmla="*/ 0 h 6867922"/>
              <a:gd name="connsiteX2-15" fmla="*/ 4228633 w 6096000"/>
              <a:gd name="connsiteY2-16" fmla="*/ 6867922 h 6867922"/>
              <a:gd name="connsiteX3-17" fmla="*/ 0 w 6096000"/>
              <a:gd name="connsiteY3-18" fmla="*/ 6858000 h 6867922"/>
              <a:gd name="connsiteX4-19" fmla="*/ 0 w 6096000"/>
              <a:gd name="connsiteY4-20" fmla="*/ 0 h 68679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096000" h="6867922">
                <a:moveTo>
                  <a:pt x="0" y="0"/>
                </a:moveTo>
                <a:lnTo>
                  <a:pt x="6096000" y="0"/>
                </a:lnTo>
                <a:lnTo>
                  <a:pt x="4228633" y="686792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effectLst/>
        </p:spPr>
      </p:pic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4410710" y="1797050"/>
            <a:ext cx="7548880" cy="4749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Data Issues: Missing or wrong data → Need better data collection using AI.</a:t>
            </a:r>
            <a:endParaRPr lang="en-US" altLang="en-US" b="0" i="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pPr marL="285750" lvl="1" indent="-285750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Ranking Issues: Same values got </a:t>
            </a:r>
            <a:r>
              <a:rPr lang="en-US" alt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highlight>
                  <a:srgbClr val="C0C0C0"/>
                </a:highlight>
              </a:rPr>
              <a:t>different ranks</a:t>
            </a:r>
            <a:r>
              <a:rPr lang="en-US" alt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→ Code needs to be fixed.</a:t>
            </a:r>
            <a:endParaRPr lang="en-US" altLang="en-US" b="0" i="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pPr marL="285750" lvl="1" indent="-285750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Human Errors: </a:t>
            </a:r>
            <a:r>
              <a:rPr lang="hu-HU" alt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Enter</a:t>
            </a:r>
            <a:r>
              <a:rPr lang="en-US" alt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directions</a:t>
            </a:r>
            <a:r>
              <a:rPr lang="hu-HU" alt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randomly</a:t>
            </a:r>
            <a:r>
              <a:rPr lang="en-US" alt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or unsafe networks → Add training and </a:t>
            </a:r>
            <a:r>
              <a:rPr lang="hu-HU" alt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awareness on directions input</a:t>
            </a:r>
            <a:r>
              <a:rPr lang="en-US" alt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.</a:t>
            </a:r>
            <a:endParaRPr lang="en-US" altLang="en-US" b="0" i="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pPr marL="285750" lvl="1" indent="-285750" algn="just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Automation Gap: System is not fully automatic yet → Need balance between AI and </a:t>
            </a:r>
            <a:r>
              <a:rPr lang="en-US" alt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highlight>
                  <a:srgbClr val="C0C0C0"/>
                </a:highlight>
              </a:rPr>
              <a:t>human input</a:t>
            </a:r>
            <a:r>
              <a:rPr lang="en-US" altLang="en-U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.</a:t>
            </a:r>
            <a:endParaRPr lang="en-US" altLang="en-US" b="0" i="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pPr marL="0" lvl="1" indent="0"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FF"/>
                </a:highlight>
                <a:sym typeface="+mn-ea"/>
              </a:rPr>
              <a:t>Future </a:t>
            </a:r>
            <a:r>
              <a:rPr lang="hu-HU" altLang="en-US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FF"/>
                </a:highlight>
                <a:sym typeface="+mn-ea"/>
              </a:rPr>
              <a:t>Recommendation:</a:t>
            </a:r>
            <a:endParaRPr lang="en-GB" b="0" i="0" dirty="0">
              <a:solidFill>
                <a:schemeClr val="tx1">
                  <a:lumMod val="95000"/>
                  <a:lumOff val="5000"/>
                </a:schemeClr>
              </a:solidFill>
              <a:effectLst/>
              <a:highlight>
                <a:srgbClr val="FFFFFF"/>
              </a:highlight>
            </a:endParaRPr>
          </a:p>
          <a:p>
            <a:pPr marL="285750" indent="-285750"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AI learning from</a:t>
            </a:r>
            <a:r>
              <a:rPr lang="hu-HU" altLang="en-US" dirty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 </a:t>
            </a:r>
            <a:r>
              <a:rPr lang="hu-HU" altLang="en-US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C0C0C0"/>
                </a:highlight>
                <a:sym typeface="+mn-ea"/>
              </a:rPr>
              <a:t>past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C0C0C0"/>
                </a:highlight>
                <a:sym typeface="+mn-ea"/>
              </a:rPr>
              <a:t> incidents</a:t>
            </a:r>
            <a:r>
              <a:rPr lang="hu-HU" altLang="en-US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C0C0C0"/>
                </a:highlight>
                <a:sym typeface="+mn-ea"/>
              </a:rPr>
              <a:t> </a:t>
            </a:r>
            <a:r>
              <a:rPr lang="hu-HU" altLang="en-US" dirty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and give early warning</a:t>
            </a:r>
            <a:endParaRPr lang="en-US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 rtl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Real-time alerts</a:t>
            </a:r>
            <a:endParaRPr lang="en-US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 rtl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Industry-specific risk settings</a:t>
            </a:r>
            <a:endParaRPr lang="en-US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 rtl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Dashboards (heatmaps, risk scores)</a:t>
            </a:r>
            <a:endParaRPr lang="en-US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 rtl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Auto-responses (e.g., lock risky accounts)</a:t>
            </a:r>
            <a:endParaRPr lang="en-US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rtl="0">
              <a:lnSpc>
                <a:spcPct val="120000"/>
              </a:lnSpc>
            </a:pPr>
            <a:endParaRPr lang="en-US" altLang="en-US" dirty="0">
              <a:solidFill>
                <a:schemeClr val="tx1">
                  <a:lumMod val="95000"/>
                  <a:lumOff val="5000"/>
                </a:schemeClr>
              </a:solidFill>
              <a:highlight>
                <a:srgbClr val="FFFFFF"/>
              </a:highlight>
            </a:endParaRPr>
          </a:p>
          <a:p>
            <a:pPr marL="0" lvl="1"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b="0" i="0" dirty="0">
              <a:solidFill>
                <a:schemeClr val="tx1">
                  <a:lumMod val="95000"/>
                  <a:lumOff val="5000"/>
                </a:schemeClr>
              </a:solidFill>
              <a:effectLst/>
              <a:highlight>
                <a:srgbClr val="FFFFFF"/>
              </a:highlight>
            </a:endParaRPr>
          </a:p>
          <a:p>
            <a:pPr>
              <a:lnSpc>
                <a:spcPct val="120000"/>
              </a:lnSpc>
            </a:pPr>
            <a:endParaRPr lang="en-GB" b="0" i="0" dirty="0">
              <a:solidFill>
                <a:schemeClr val="tx1">
                  <a:lumMod val="95000"/>
                  <a:lumOff val="5000"/>
                </a:schemeClr>
              </a:solidFill>
              <a:effectLst/>
              <a:highlight>
                <a:srgbClr val="FFFFFF"/>
              </a:highlight>
            </a:endParaRPr>
          </a:p>
        </p:txBody>
      </p:sp>
      <p:sp>
        <p:nvSpPr>
          <p:cNvPr id="7" name="TextBox 6"/>
          <p:cNvSpPr txBox="1"/>
          <p:nvPr>
            <p:custDataLst>
              <p:tags r:id="rId5"/>
            </p:custDataLst>
          </p:nvPr>
        </p:nvSpPr>
        <p:spPr>
          <a:xfrm>
            <a:off x="4410710" y="296545"/>
            <a:ext cx="4512310" cy="16630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lvl="1" algn="just">
              <a:lnSpc>
                <a:spcPct val="110000"/>
              </a:lnSpc>
            </a:pPr>
            <a:r>
              <a:rPr lang="hu-HU" altLang="en-GB" sz="36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highlight>
                  <a:srgbClr val="FFFFFF"/>
                </a:highlight>
              </a:rPr>
              <a:t>Conclusion &amp; </a:t>
            </a:r>
            <a:r>
              <a:rPr lang="en-US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FF"/>
                </a:highlight>
                <a:sym typeface="+mn-ea"/>
              </a:rPr>
              <a:t>Future</a:t>
            </a:r>
            <a:r>
              <a:rPr lang="hu-HU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FF"/>
                </a:highlight>
                <a:sym typeface="+mn-ea"/>
              </a:rPr>
              <a:t> Plans</a:t>
            </a:r>
            <a:endParaRPr lang="en-GB" sz="3600" b="0" i="0" dirty="0">
              <a:solidFill>
                <a:schemeClr val="tx1">
                  <a:lumMod val="95000"/>
                  <a:lumOff val="5000"/>
                </a:schemeClr>
              </a:solidFill>
              <a:effectLst/>
              <a:highlight>
                <a:srgbClr val="FFFFFF"/>
              </a:highlight>
            </a:endParaRPr>
          </a:p>
          <a:p>
            <a:pPr marL="0" lvl="1" algn="just">
              <a:lnSpc>
                <a:spcPct val="110000"/>
              </a:lnSpc>
            </a:pPr>
            <a:endParaRPr lang="en-GB" altLang="en-GB" sz="3600" b="0" i="0" dirty="0">
              <a:solidFill>
                <a:schemeClr val="tx1">
                  <a:lumMod val="95000"/>
                  <a:lumOff val="5000"/>
                </a:schemeClr>
              </a:solidFill>
              <a:effectLst/>
              <a:highlight>
                <a:srgbClr val="FFFFFF"/>
              </a:highlight>
            </a:endParaRPr>
          </a:p>
        </p:txBody>
      </p:sp>
      <p:pic>
        <p:nvPicPr>
          <p:cNvPr id="26" name="Picture 25" descr="A logo with a crown and letters&#10;&#10;AI-generated content may be incorrect.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1292205" y="0"/>
            <a:ext cx="900000" cy="9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8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 5"/>
          <p:cNvSpPr>
            <a:spLocks noGrp="1"/>
          </p:cNvSpPr>
          <p:nvPr>
            <p:ph type="title" idx="1"/>
            <p:custDataLst>
              <p:tags r:id="rId1"/>
            </p:custDataLst>
          </p:nvPr>
        </p:nvSpPr>
        <p:spPr>
          <a:xfrm>
            <a:off x="2212340" y="2381885"/>
            <a:ext cx="6155055" cy="2093595"/>
          </a:xfrm>
        </p:spPr>
        <p:txBody>
          <a:bodyPr/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hu-HU" sz="8800"/>
              <a:t>Thank you </a:t>
            </a:r>
            <a:endParaRPr lang="hu-HU" sz="8800"/>
          </a:p>
        </p:txBody>
      </p:sp>
      <p:pic>
        <p:nvPicPr>
          <p:cNvPr id="31" name="Picture 30" descr="A logo with a crown and letters&#10;&#10;AI-generated content may be incorrect.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292205" y="0"/>
            <a:ext cx="900000" cy="9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idx="13"/>
            <p:custDataLst>
              <p:tags r:id="rId1"/>
            </p:custDataLst>
          </p:nvPr>
        </p:nvSpPr>
        <p:spPr>
          <a:xfrm>
            <a:off x="350836" y="390773"/>
            <a:ext cx="11490325" cy="823913"/>
          </a:xfrm>
        </p:spPr>
        <p:txBody>
          <a:bodyPr/>
          <a:lstStyle/>
          <a:p>
            <a:r>
              <a:rPr lang="hu-HU">
                <a:latin typeface="+mj-lt"/>
              </a:rPr>
              <a:t>Table of Contents</a:t>
            </a:r>
            <a:endParaRPr lang="hu-HU">
              <a:latin typeface="+mj-lt"/>
            </a:endParaRPr>
          </a:p>
        </p:txBody>
      </p:sp>
      <p:sp>
        <p:nvSpPr>
          <p:cNvPr id="6" name="Text Box 5"/>
          <p:cNvSpPr txBox="1"/>
          <p:nvPr>
            <p:custDataLst>
              <p:tags r:id="rId2"/>
            </p:custDataLst>
          </p:nvPr>
        </p:nvSpPr>
        <p:spPr>
          <a:xfrm>
            <a:off x="356870" y="1733550"/>
            <a:ext cx="10040620" cy="44875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lnSpc>
                <a:spcPct val="150000"/>
              </a:lnSpc>
            </a:pPr>
            <a:r>
              <a:rPr lang="hu-HU" altLang="en-US" dirty="0">
                <a:solidFill>
                  <a:schemeClr val="tx1"/>
                </a:solidFill>
                <a:sym typeface="+mn-ea"/>
              </a:rPr>
              <a:t>1. </a:t>
            </a:r>
            <a:r>
              <a:rPr lang="hu-HU" altLang="en-US" dirty="0" err="1">
                <a:solidFill>
                  <a:schemeClr val="tx1"/>
                </a:solidFill>
                <a:sym typeface="+mn-ea"/>
              </a:rPr>
              <a:t>Introduction</a:t>
            </a:r>
            <a:r>
              <a:rPr lang="hu-HU" altLang="en-US" dirty="0">
                <a:solidFill>
                  <a:schemeClr val="tx1"/>
                </a:solidFill>
                <a:sym typeface="+mn-ea"/>
              </a:rPr>
              <a:t> ......................................................................................................... Slide#3	</a:t>
            </a:r>
            <a:endParaRPr lang="hu-HU" altLang="en-US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hu-HU" altLang="en-US" dirty="0">
                <a:solidFill>
                  <a:schemeClr val="tx1"/>
                </a:solidFill>
                <a:sym typeface="+mn-ea"/>
              </a:rPr>
              <a:t>2. Problem,Goals and Traget Group ............................................................... Slide#4</a:t>
            </a:r>
            <a:endParaRPr lang="hu-HU" altLang="en-US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hu-HU" altLang="en-US" dirty="0">
                <a:solidFill>
                  <a:schemeClr val="tx1"/>
                </a:solidFill>
                <a:sym typeface="+mn-ea"/>
              </a:rPr>
              <a:t>3. </a:t>
            </a:r>
            <a:r>
              <a:rPr lang="en-US" altLang="en-US" dirty="0">
                <a:solidFill>
                  <a:schemeClr val="tx1"/>
                </a:solidFill>
                <a:cs typeface="+mn-ea"/>
                <a:sym typeface="+mn-ea"/>
              </a:rPr>
              <a:t>Risk Analysis</a:t>
            </a:r>
            <a:r>
              <a:rPr lang="hu-HU" altLang="en-US" dirty="0">
                <a:solidFill>
                  <a:schemeClr val="tx1"/>
                </a:solidFill>
                <a:cs typeface="+mn-ea"/>
                <a:sym typeface="+mn-ea"/>
              </a:rPr>
              <a:t> M</a:t>
            </a:r>
            <a:r>
              <a:rPr lang="en-US" dirty="0">
                <a:solidFill>
                  <a:schemeClr val="tx1"/>
                </a:solidFill>
                <a:effectLst/>
                <a:cs typeface="+mn-ea"/>
                <a:sym typeface="+mn-ea"/>
              </a:rPr>
              <a:t>ethodolog</a:t>
            </a:r>
            <a:r>
              <a:rPr lang="hu-HU" altLang="en-US" dirty="0">
                <a:solidFill>
                  <a:schemeClr val="tx1"/>
                </a:solidFill>
                <a:effectLst/>
                <a:cs typeface="+mn-ea"/>
                <a:sym typeface="+mn-ea"/>
              </a:rPr>
              <a:t> &amp; Attributes </a:t>
            </a:r>
            <a:r>
              <a:rPr lang="hu-HU" altLang="en-US" dirty="0" err="1">
                <a:solidFill>
                  <a:schemeClr val="tx1"/>
                </a:solidFill>
                <a:effectLst/>
                <a:cs typeface="+mn-ea"/>
                <a:sym typeface="+mn-ea"/>
              </a:rPr>
              <a:t>Selection</a:t>
            </a:r>
            <a:r>
              <a:rPr lang="hu-HU" altLang="en-US" dirty="0">
                <a:solidFill>
                  <a:schemeClr val="tx1"/>
                </a:solidFill>
                <a:effectLst/>
                <a:cs typeface="+mn-ea"/>
                <a:sym typeface="+mn-ea"/>
              </a:rPr>
              <a:t> ................................. </a:t>
            </a:r>
            <a:r>
              <a:rPr lang="hu-HU" altLang="en-US" dirty="0">
                <a:solidFill>
                  <a:schemeClr val="tx1"/>
                </a:solidFill>
                <a:sym typeface="+mn-ea"/>
              </a:rPr>
              <a:t>Slide#5</a:t>
            </a:r>
            <a:endParaRPr lang="hu-HU" altLang="en-US" dirty="0">
              <a:solidFill>
                <a:schemeClr val="tx1"/>
              </a:solidFill>
              <a:effectLst/>
              <a:cs typeface="+mn-ea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hu-HU" altLang="en-US" dirty="0">
                <a:solidFill>
                  <a:schemeClr val="tx1"/>
                </a:solidFill>
                <a:effectLst/>
                <a:cs typeface="+mn-ea"/>
                <a:sym typeface="+mn-ea"/>
              </a:rPr>
              <a:t>4. Data Collection</a:t>
            </a:r>
            <a:r>
              <a:rPr lang="hu-HU" altLang="en-US" dirty="0">
                <a:solidFill>
                  <a:schemeClr val="tx1"/>
                </a:solidFill>
                <a:cs typeface="+mn-ea"/>
                <a:sym typeface="+mn-ea"/>
              </a:rPr>
              <a:t> .................................................................................................... </a:t>
            </a:r>
            <a:r>
              <a:rPr lang="hu-HU" altLang="en-US" dirty="0">
                <a:solidFill>
                  <a:schemeClr val="tx1"/>
                </a:solidFill>
                <a:sym typeface="+mn-ea"/>
              </a:rPr>
              <a:t>Slide#6</a:t>
            </a:r>
            <a:endParaRPr lang="hu-HU" altLang="en-US" dirty="0">
              <a:solidFill>
                <a:schemeClr val="tx1"/>
              </a:solidFill>
              <a:effectLst/>
              <a:cs typeface="+mn-ea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hu-HU" altLang="en-US" dirty="0">
                <a:solidFill>
                  <a:schemeClr val="tx1"/>
                </a:solidFill>
                <a:effectLst/>
                <a:cs typeface="+mn-ea"/>
                <a:sym typeface="+mn-ea"/>
              </a:rPr>
              <a:t>5. Ranking of Data</a:t>
            </a:r>
            <a:r>
              <a:rPr lang="hu-HU" altLang="en-US" dirty="0">
                <a:solidFill>
                  <a:schemeClr val="tx1"/>
                </a:solidFill>
                <a:cs typeface="+mn-ea"/>
                <a:sym typeface="+mn-ea"/>
              </a:rPr>
              <a:t> ..................................................................................................</a:t>
            </a:r>
            <a:r>
              <a:rPr lang="hu-HU" altLang="en-US" dirty="0">
                <a:solidFill>
                  <a:schemeClr val="tx1"/>
                </a:solidFill>
                <a:sym typeface="+mn-ea"/>
              </a:rPr>
              <a:t> Slide#7</a:t>
            </a:r>
            <a:endParaRPr lang="hu-HU" altLang="en-US" dirty="0">
              <a:solidFill>
                <a:schemeClr val="tx1"/>
              </a:solidFill>
              <a:effectLst/>
              <a:cs typeface="+mn-ea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hu-HU" altLang="en-US" dirty="0">
                <a:solidFill>
                  <a:schemeClr val="tx1"/>
                </a:solidFill>
                <a:effectLst/>
                <a:cs typeface="+mn-ea"/>
                <a:sym typeface="+mn-ea"/>
              </a:rPr>
              <a:t>6. Coco Risk </a:t>
            </a:r>
            <a:r>
              <a:rPr lang="hu-HU" altLang="en-US" dirty="0" err="1">
                <a:solidFill>
                  <a:schemeClr val="tx1"/>
                </a:solidFill>
                <a:effectLst/>
                <a:cs typeface="+mn-ea"/>
                <a:sym typeface="+mn-ea"/>
              </a:rPr>
              <a:t>Analysis</a:t>
            </a:r>
            <a:r>
              <a:rPr lang="hu-HU" altLang="en-US" dirty="0">
                <a:solidFill>
                  <a:schemeClr val="tx1"/>
                </a:solidFill>
                <a:cs typeface="+mn-ea"/>
                <a:sym typeface="+mn-ea"/>
              </a:rPr>
              <a:t> .............................................................................................. </a:t>
            </a:r>
            <a:r>
              <a:rPr lang="hu-HU" altLang="en-US" dirty="0">
                <a:solidFill>
                  <a:schemeClr val="tx1"/>
                </a:solidFill>
                <a:sym typeface="+mn-ea"/>
              </a:rPr>
              <a:t>Slide#8</a:t>
            </a:r>
            <a:endParaRPr lang="hu-HU" altLang="en-US" dirty="0">
              <a:solidFill>
                <a:schemeClr val="tx1"/>
              </a:solidFill>
              <a:effectLst/>
              <a:cs typeface="+mn-ea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hu-HU" altLang="en-US" dirty="0">
                <a:solidFill>
                  <a:schemeClr val="tx1"/>
                </a:solidFill>
                <a:effectLst/>
                <a:cs typeface="+mn-ea"/>
                <a:sym typeface="+mn-ea"/>
              </a:rPr>
              <a:t>7. Automation Risk </a:t>
            </a:r>
            <a:r>
              <a:rPr lang="hu-HU" altLang="en-US" dirty="0" err="1">
                <a:solidFill>
                  <a:schemeClr val="tx1"/>
                </a:solidFill>
                <a:effectLst/>
                <a:cs typeface="+mn-ea"/>
                <a:sym typeface="+mn-ea"/>
              </a:rPr>
              <a:t>Assessment</a:t>
            </a:r>
            <a:r>
              <a:rPr lang="hu-HU" altLang="en-US" dirty="0">
                <a:solidFill>
                  <a:schemeClr val="tx1"/>
                </a:solidFill>
                <a:cs typeface="+mn-ea"/>
                <a:sym typeface="+mn-ea"/>
              </a:rPr>
              <a:t> ........................................................................</a:t>
            </a:r>
            <a:r>
              <a:rPr lang="hu-HU" altLang="en-US" dirty="0">
                <a:solidFill>
                  <a:schemeClr val="tx1"/>
                </a:solidFill>
                <a:sym typeface="+mn-ea"/>
              </a:rPr>
              <a:t> Slide#9</a:t>
            </a:r>
            <a:endParaRPr lang="hu-HU" altLang="en-US" dirty="0">
              <a:solidFill>
                <a:schemeClr val="tx1"/>
              </a:solidFill>
              <a:effectLst/>
              <a:cs typeface="+mn-ea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hu-HU" altLang="en-US" dirty="0">
                <a:solidFill>
                  <a:schemeClr val="tx1"/>
                </a:solidFill>
                <a:effectLst/>
                <a:cs typeface="+mn-ea"/>
                <a:sym typeface="+mn-ea"/>
              </a:rPr>
              <a:t>8. Result ......................................................................................................................</a:t>
            </a:r>
            <a:r>
              <a:rPr lang="hu-HU" altLang="en-US" dirty="0">
                <a:solidFill>
                  <a:schemeClr val="tx1"/>
                </a:solidFill>
                <a:sym typeface="+mn-ea"/>
              </a:rPr>
              <a:t> Slide#10</a:t>
            </a:r>
            <a:endParaRPr lang="hu-HU" altLang="en-US" dirty="0">
              <a:solidFill>
                <a:schemeClr val="tx1"/>
              </a:solidFill>
              <a:effectLst/>
              <a:cs typeface="+mn-ea"/>
              <a:sym typeface="+mn-ea"/>
            </a:endParaRPr>
          </a:p>
          <a:p>
            <a:pPr marL="0" lvl="1" algn="l">
              <a:lnSpc>
                <a:spcPct val="150000"/>
              </a:lnSpc>
            </a:pPr>
            <a:r>
              <a:rPr lang="hu-HU" altLang="en-US" dirty="0">
                <a:solidFill>
                  <a:schemeClr val="tx1"/>
                </a:solidFill>
                <a:effectLst/>
                <a:cs typeface="+mn-ea"/>
                <a:sym typeface="+mn-ea"/>
              </a:rPr>
              <a:t>9. </a:t>
            </a:r>
            <a:r>
              <a:rPr lang="hu-HU" altLang="en-GB" dirty="0">
                <a:solidFill>
                  <a:schemeClr val="tx1"/>
                </a:solidFill>
                <a:effectLst/>
                <a:sym typeface="+mn-ea"/>
              </a:rPr>
              <a:t>Conclusion &amp; </a:t>
            </a:r>
            <a:r>
              <a:rPr lang="en-US" altLang="en-US" dirty="0">
                <a:solidFill>
                  <a:schemeClr val="tx1"/>
                </a:solidFill>
                <a:sym typeface="+mn-ea"/>
              </a:rPr>
              <a:t>Future</a:t>
            </a:r>
            <a:r>
              <a:rPr lang="hu-HU" altLang="en-US" dirty="0">
                <a:solidFill>
                  <a:schemeClr val="tx1"/>
                </a:solidFill>
                <a:sym typeface="+mn-ea"/>
              </a:rPr>
              <a:t> </a:t>
            </a:r>
            <a:r>
              <a:rPr lang="hu-HU" altLang="en-US" dirty="0" err="1">
                <a:solidFill>
                  <a:schemeClr val="tx1"/>
                </a:solidFill>
                <a:sym typeface="+mn-ea"/>
              </a:rPr>
              <a:t>Plans</a:t>
            </a:r>
            <a:r>
              <a:rPr lang="hu-HU" altLang="en-US" dirty="0">
                <a:solidFill>
                  <a:schemeClr val="tx1"/>
                </a:solidFill>
                <a:sym typeface="+mn-ea"/>
              </a:rPr>
              <a:t> ............................................................................ Slide#11</a:t>
            </a:r>
            <a:endParaRPr lang="en-GB" i="0" dirty="0">
              <a:solidFill>
                <a:schemeClr val="tx1"/>
              </a:solidFill>
              <a:effectLst/>
            </a:endParaRPr>
          </a:p>
          <a:p>
            <a:pPr algn="l"/>
            <a:endParaRPr lang="en-GB" i="0" dirty="0">
              <a:solidFill>
                <a:schemeClr val="tx1"/>
              </a:solidFill>
              <a:effectLst/>
            </a:endParaRPr>
          </a:p>
        </p:txBody>
      </p:sp>
      <p:pic>
        <p:nvPicPr>
          <p:cNvPr id="7" name="Picture 6" descr="A logo with a crown and letters&#10;&#10;AI-generated content may be incorrect.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292205" y="0"/>
            <a:ext cx="900000" cy="9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6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8732520" y="6356350"/>
            <a:ext cx="32004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fld id="{8C2E478F-E849-4A8C-AF1F-CBCC78A7CBFA}" type="slidenum">
              <a:rPr lang="en-US">
                <a:solidFill>
                  <a:schemeClr val="tx1"/>
                </a:solidFill>
              </a:rPr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ext Placeholder 5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761802" y="1641987"/>
            <a:ext cx="6160108" cy="437023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spc="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</a:pPr>
            <a:r>
              <a:rPr lang="hu-HU" altLang="en-US" dirty="0">
                <a:solidFill>
                  <a:schemeClr val="tx1"/>
                </a:solidFill>
              </a:rPr>
              <a:t>My</a:t>
            </a:r>
            <a:r>
              <a:rPr lang="en-US" altLang="en-US" dirty="0">
                <a:solidFill>
                  <a:schemeClr val="tx1"/>
                </a:solidFill>
              </a:rPr>
              <a:t> thesis explores how technology improves OT efficiency but also </a:t>
            </a:r>
            <a:r>
              <a:rPr lang="en-US" altLang="en-US" dirty="0"/>
              <a:t>increases cybersecurity </a:t>
            </a:r>
            <a:r>
              <a:rPr lang="en-US" altLang="en-US" dirty="0">
                <a:solidFill>
                  <a:schemeClr val="tx1"/>
                </a:solidFill>
                <a:highlight>
                  <a:srgbClr val="C0C0C0"/>
                </a:highlight>
              </a:rPr>
              <a:t>risks</a:t>
            </a:r>
            <a:r>
              <a:rPr lang="en-US" altLang="en-US" dirty="0">
                <a:solidFill>
                  <a:schemeClr val="tx1"/>
                </a:solidFill>
              </a:rPr>
              <a:t>, especially for remote workers</a:t>
            </a:r>
            <a:r>
              <a:rPr lang="hu-HU" altLang="en-US" dirty="0">
                <a:solidFill>
                  <a:schemeClr val="tx1"/>
                </a:solidFill>
              </a:rPr>
              <a:t> as they are working remotely</a:t>
            </a:r>
            <a:r>
              <a:rPr lang="en-US" altLang="en-US" dirty="0">
                <a:solidFill>
                  <a:schemeClr val="tx1"/>
                </a:solidFill>
              </a:rPr>
              <a:t>. I </a:t>
            </a:r>
            <a:r>
              <a:rPr lang="hu-HU" altLang="en-US" dirty="0">
                <a:solidFill>
                  <a:schemeClr val="tx1"/>
                </a:solidFill>
              </a:rPr>
              <a:t>developed</a:t>
            </a:r>
            <a:r>
              <a:rPr lang="en-US" altLang="en-US" dirty="0">
                <a:solidFill>
                  <a:schemeClr val="tx1"/>
                </a:solidFill>
              </a:rPr>
              <a:t> a system to detect</a:t>
            </a:r>
            <a:r>
              <a:rPr lang="hu-HU" altLang="en-US" dirty="0">
                <a:solidFill>
                  <a:schemeClr val="tx1"/>
                </a:solidFill>
              </a:rPr>
              <a:t> </a:t>
            </a:r>
            <a:r>
              <a:rPr lang="hu-HU" altLang="en-US" dirty="0">
                <a:solidFill>
                  <a:schemeClr val="tx1"/>
                </a:solidFill>
                <a:highlight>
                  <a:srgbClr val="C0C0C0"/>
                </a:highlight>
              </a:rPr>
              <a:t>higher </a:t>
            </a:r>
            <a:r>
              <a:rPr lang="en-US" altLang="en-US" dirty="0">
                <a:solidFill>
                  <a:schemeClr val="tx1"/>
                </a:solidFill>
                <a:highlight>
                  <a:srgbClr val="C0C0C0"/>
                </a:highlight>
              </a:rPr>
              <a:t>risks </a:t>
            </a:r>
            <a:r>
              <a:rPr lang="en-US" altLang="en-US" dirty="0">
                <a:solidFill>
                  <a:schemeClr val="tx1"/>
                </a:solidFill>
              </a:rPr>
              <a:t>to protect critical operations. </a:t>
            </a:r>
            <a:r>
              <a:rPr lang="hu-HU" altLang="en-US" dirty="0">
                <a:solidFill>
                  <a:schemeClr val="tx1"/>
                </a:solidFill>
              </a:rPr>
              <a:t>It will</a:t>
            </a:r>
            <a:r>
              <a:rPr lang="en-US" altLang="en-US" dirty="0">
                <a:solidFill>
                  <a:schemeClr val="tx1"/>
                </a:solidFill>
              </a:rPr>
              <a:t> outlines the problem, goals,</a:t>
            </a:r>
            <a:r>
              <a:rPr lang="hu-HU" altLang="en-US" dirty="0">
                <a:solidFill>
                  <a:schemeClr val="tx1"/>
                </a:solidFill>
              </a:rPr>
              <a:t> </a:t>
            </a:r>
            <a:r>
              <a:rPr lang="hu-HU" altLang="en-US" dirty="0" err="1">
                <a:solidFill>
                  <a:schemeClr val="tx1"/>
                </a:solidFill>
              </a:rPr>
              <a:t>Target</a:t>
            </a:r>
            <a:r>
              <a:rPr lang="hu-HU" altLang="en-US" dirty="0">
                <a:solidFill>
                  <a:schemeClr val="tx1"/>
                </a:solidFill>
              </a:rPr>
              <a:t> </a:t>
            </a:r>
            <a:r>
              <a:rPr lang="hu-HU" altLang="en-US" dirty="0" err="1">
                <a:solidFill>
                  <a:schemeClr val="tx1"/>
                </a:solidFill>
              </a:rPr>
              <a:t>groups</a:t>
            </a:r>
            <a:r>
              <a:rPr lang="hu-HU" altLang="en-US" dirty="0">
                <a:solidFill>
                  <a:schemeClr val="tx1"/>
                </a:solidFill>
              </a:rPr>
              <a:t>, </a:t>
            </a:r>
            <a:r>
              <a:rPr lang="hu-HU" altLang="en-US" dirty="0" err="1">
                <a:solidFill>
                  <a:schemeClr val="tx1"/>
                </a:solidFill>
              </a:rPr>
              <a:t>Methodology</a:t>
            </a:r>
            <a:r>
              <a:rPr lang="en-US" altLang="en-US" dirty="0">
                <a:solidFill>
                  <a:schemeClr val="tx1"/>
                </a:solidFill>
              </a:rPr>
              <a:t> and developed</a:t>
            </a:r>
            <a:r>
              <a:rPr lang="hu-HU" altLang="en-US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  <a:sym typeface="+mn-ea"/>
              </a:rPr>
              <a:t>software</a:t>
            </a:r>
            <a:r>
              <a:rPr lang="hu-HU" altLang="en-US" dirty="0">
                <a:solidFill>
                  <a:schemeClr val="tx1"/>
                </a:solidFill>
                <a:sym typeface="+mn-ea"/>
              </a:rPr>
              <a:t>.</a:t>
            </a:r>
            <a:endParaRPr lang="hu-HU" altLang="en-US" dirty="0">
              <a:solidFill>
                <a:schemeClr val="tx1"/>
              </a:solidFill>
              <a:sym typeface="+mn-ea"/>
            </a:endParaRPr>
          </a:p>
        </p:txBody>
      </p:sp>
      <p:pic>
        <p:nvPicPr>
          <p:cNvPr id="9" name="Picture 8" descr="Digital financial graph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/>
          <a:srcRect l="32615" r="17329"/>
          <a:stretch>
            <a:fillRect/>
          </a:stretch>
        </p:blipFill>
        <p:spPr>
          <a:xfrm>
            <a:off x="7069455" y="900430"/>
            <a:ext cx="5129530" cy="5957570"/>
          </a:xfrm>
          <a:prstGeom prst="rect">
            <a:avLst/>
          </a:prstGeom>
        </p:spPr>
      </p:pic>
      <p:sp>
        <p:nvSpPr>
          <p:cNvPr id="31" name="Title 28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860126" y="487847"/>
            <a:ext cx="4646904" cy="1624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 kumimoji="0" lang="hu-HU" sz="3600" b="1" i="0" u="none" strike="noStrike" kern="1200" cap="none" spc="0" normalizeH="0" baseline="0" noProof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  <a:ea typeface="+mj-ea"/>
                <a:cs typeface="+mj-cs"/>
              </a:defRPr>
            </a:lvl1pPr>
          </a:lstStyle>
          <a:p>
            <a:r>
              <a:rPr>
                <a:solidFill>
                  <a:schemeClr val="tx1"/>
                </a:solidFill>
              </a:rPr>
              <a:t>Introduction</a:t>
            </a:r>
            <a:endParaRPr>
              <a:solidFill>
                <a:schemeClr val="tx1"/>
              </a:solidFill>
            </a:endParaRPr>
          </a:p>
        </p:txBody>
      </p:sp>
      <p:pic>
        <p:nvPicPr>
          <p:cNvPr id="33" name="Picture 32" descr="A logo with a crown and letters&#10;&#10;AI-generated content may be incorrect.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1292205" y="10795"/>
            <a:ext cx="900000" cy="9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8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356235" y="951865"/>
            <a:ext cx="10593705" cy="56045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713105">
              <a:spcBef>
                <a:spcPts val="600"/>
              </a:spcBef>
              <a:buNone/>
            </a:pPr>
            <a:r>
              <a:rPr lang="hu-HU" altLang="en-GB" sz="1600" b="1" dirty="0">
                <a:solidFill>
                  <a:schemeClr val="tx1"/>
                </a:solidFill>
                <a:sym typeface="+mn-ea"/>
              </a:rPr>
              <a:t>Problem:</a:t>
            </a:r>
            <a:endParaRPr lang="hu-HU" altLang="en-GB" sz="1600" b="1" dirty="0">
              <a:solidFill>
                <a:schemeClr val="tx1"/>
              </a:solidFill>
            </a:endParaRPr>
          </a:p>
          <a:p>
            <a:pPr marL="0" indent="0" algn="just" defTabSz="713105">
              <a:spcBef>
                <a:spcPts val="600"/>
              </a:spcBef>
              <a:buNone/>
            </a:pPr>
            <a:r>
              <a:rPr lang="en-US" altLang="en-US" sz="1600" dirty="0">
                <a:solidFill>
                  <a:schemeClr val="tx1"/>
                </a:solidFill>
                <a:sym typeface="+mn-ea"/>
              </a:rPr>
              <a:t>As digital tech spreads in OT environments, remote workers face rising cybersecurity risks like </a:t>
            </a:r>
            <a:r>
              <a:rPr lang="en-US" altLang="en-US" sz="1600" dirty="0">
                <a:solidFill>
                  <a:schemeClr val="tx1"/>
                </a:solidFill>
                <a:highlight>
                  <a:srgbClr val="C0C0C0"/>
                </a:highlight>
                <a:sym typeface="+mn-ea"/>
              </a:rPr>
              <a:t>network issues and downtime </a:t>
            </a:r>
            <a:r>
              <a:rPr lang="en-US" altLang="en-US" sz="1600" dirty="0">
                <a:solidFill>
                  <a:schemeClr val="tx1"/>
                </a:solidFill>
                <a:sym typeface="+mn-ea"/>
              </a:rPr>
              <a:t>that traditional systems often </a:t>
            </a:r>
            <a:r>
              <a:rPr lang="hu-HU" altLang="en-US" sz="1600" dirty="0">
                <a:solidFill>
                  <a:schemeClr val="tx1"/>
                </a:solidFill>
                <a:sym typeface="+mn-ea"/>
              </a:rPr>
              <a:t>fails to detect</a:t>
            </a:r>
            <a:r>
              <a:rPr lang="en-US" altLang="en-US" sz="1600" dirty="0">
                <a:solidFill>
                  <a:schemeClr val="tx1"/>
                </a:solidFill>
                <a:sym typeface="+mn-ea"/>
              </a:rPr>
              <a:t>.</a:t>
            </a:r>
            <a:endParaRPr lang="en-US" altLang="en-US" sz="1600" dirty="0">
              <a:solidFill>
                <a:schemeClr val="tx1"/>
              </a:solidFill>
            </a:endParaRPr>
          </a:p>
          <a:p>
            <a:pPr marL="0" indent="0" algn="just" defTabSz="713105">
              <a:spcBef>
                <a:spcPts val="600"/>
              </a:spcBef>
              <a:buNone/>
            </a:pPr>
            <a:r>
              <a:rPr lang="en-GB" sz="1600" b="1" dirty="0">
                <a:solidFill>
                  <a:schemeClr val="tx1"/>
                </a:solidFill>
                <a:sym typeface="+mn-ea"/>
              </a:rPr>
              <a:t>Primary Goal</a:t>
            </a:r>
            <a:r>
              <a:rPr lang="hu-HU" sz="1600" b="1" dirty="0">
                <a:solidFill>
                  <a:schemeClr val="tx1"/>
                </a:solidFill>
                <a:sym typeface="+mn-ea"/>
              </a:rPr>
              <a:t>:</a:t>
            </a:r>
            <a:endParaRPr lang="en-GB" sz="1600" dirty="0">
              <a:solidFill>
                <a:schemeClr val="tx1"/>
              </a:solidFill>
            </a:endParaRPr>
          </a:p>
          <a:p>
            <a:pPr algn="just" defTabSz="713105">
              <a:lnSpc>
                <a:spcPct val="120000"/>
              </a:lnSpc>
              <a:spcBef>
                <a:spcPts val="600"/>
              </a:spcBef>
            </a:pPr>
            <a:r>
              <a:rPr lang="en-GB" sz="1600" dirty="0">
                <a:solidFill>
                  <a:schemeClr val="tx1"/>
                </a:solidFill>
                <a:sym typeface="+mn-ea"/>
              </a:rPr>
              <a:t>To </a:t>
            </a:r>
            <a:r>
              <a:rPr lang="en-GB" sz="1600" noProof="0" dirty="0">
                <a:solidFill>
                  <a:schemeClr val="tx1"/>
                </a:solidFill>
                <a:sym typeface="+mn-ea"/>
              </a:rPr>
              <a:t>Analy</a:t>
            </a:r>
            <a:r>
              <a:rPr lang="hu-HU" sz="1600" dirty="0">
                <a:solidFill>
                  <a:schemeClr val="tx1"/>
                </a:solidFill>
                <a:sym typeface="+mn-ea"/>
              </a:rPr>
              <a:t>s</a:t>
            </a:r>
            <a:r>
              <a:rPr lang="en-GB" sz="1600" dirty="0">
                <a:solidFill>
                  <a:schemeClr val="tx1"/>
                </a:solidFill>
                <a:sym typeface="+mn-ea"/>
              </a:rPr>
              <a:t>e </a:t>
            </a:r>
            <a:r>
              <a:rPr lang="hu-HU" altLang="en-GB" sz="1600" dirty="0">
                <a:solidFill>
                  <a:schemeClr val="tx1"/>
                </a:solidFill>
                <a:sym typeface="+mn-ea"/>
              </a:rPr>
              <a:t>highest </a:t>
            </a:r>
            <a:r>
              <a:rPr lang="en-GB" sz="1600" dirty="0">
                <a:solidFill>
                  <a:schemeClr val="tx1"/>
                </a:solidFill>
                <a:sym typeface="+mn-ea"/>
              </a:rPr>
              <a:t>risk</a:t>
            </a:r>
            <a:r>
              <a:rPr lang="hu-HU" altLang="en-GB" sz="1600" dirty="0">
                <a:solidFill>
                  <a:schemeClr val="tx1"/>
                </a:solidFill>
                <a:sym typeface="+mn-ea"/>
              </a:rPr>
              <a:t> remote worker</a:t>
            </a:r>
            <a:r>
              <a:rPr lang="en-GB" sz="1600" dirty="0">
                <a:solidFill>
                  <a:schemeClr val="tx1"/>
                </a:solidFill>
                <a:sym typeface="+mn-ea"/>
              </a:rPr>
              <a:t> </a:t>
            </a:r>
            <a:r>
              <a:rPr lang="hu-HU" sz="1600" dirty="0">
                <a:solidFill>
                  <a:schemeClr val="tx1"/>
                </a:solidFill>
                <a:sym typeface="+mn-ea"/>
              </a:rPr>
              <a:t>among the all</a:t>
            </a:r>
            <a:r>
              <a:rPr lang="en-GB" sz="1600" dirty="0">
                <a:solidFill>
                  <a:schemeClr val="tx1"/>
                </a:solidFill>
                <a:sym typeface="+mn-ea"/>
              </a:rPr>
              <a:t> remote workers in OT </a:t>
            </a:r>
            <a:r>
              <a:rPr lang="hu-HU" sz="1600" dirty="0">
                <a:solidFill>
                  <a:schemeClr val="tx1"/>
                </a:solidFill>
                <a:sym typeface="+mn-ea"/>
              </a:rPr>
              <a:t>setting by u</a:t>
            </a:r>
            <a:r>
              <a:rPr lang="en-US" altLang="en-US" sz="1600" dirty="0">
                <a:solidFill>
                  <a:schemeClr val="tx1"/>
                </a:solidFill>
                <a:sym typeface="+mn-ea"/>
              </a:rPr>
              <a:t>s</a:t>
            </a:r>
            <a:r>
              <a:rPr lang="hu-HU" altLang="en-US" sz="1600" dirty="0">
                <a:solidFill>
                  <a:schemeClr val="tx1"/>
                </a:solidFill>
                <a:sym typeface="+mn-ea"/>
              </a:rPr>
              <a:t>ing</a:t>
            </a:r>
            <a:r>
              <a:rPr lang="en-US" altLang="en-US" sz="1600" dirty="0">
                <a:solidFill>
                  <a:schemeClr val="tx1"/>
                </a:solidFill>
                <a:sym typeface="+mn-ea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highlight>
                  <a:srgbClr val="C0C0C0"/>
                </a:highlight>
                <a:sym typeface="+mn-ea"/>
              </a:rPr>
              <a:t>user-defined attributes </a:t>
            </a:r>
            <a:r>
              <a:rPr lang="en-US" altLang="en-US" sz="1600" dirty="0">
                <a:solidFill>
                  <a:schemeClr val="tx1"/>
                </a:solidFill>
                <a:sym typeface="+mn-ea"/>
              </a:rPr>
              <a:t>for r</a:t>
            </a:r>
            <a:r>
              <a:rPr lang="hu-HU" altLang="en-US" sz="1600" dirty="0">
                <a:solidFill>
                  <a:schemeClr val="tx1"/>
                </a:solidFill>
                <a:sym typeface="+mn-ea"/>
              </a:rPr>
              <a:t>isk assessment of the</a:t>
            </a:r>
            <a:r>
              <a:rPr lang="en-US" altLang="en-US" sz="1600" dirty="0">
                <a:solidFill>
                  <a:schemeClr val="tx1"/>
                </a:solidFill>
                <a:sym typeface="+mn-ea"/>
              </a:rPr>
              <a:t> remote workers</a:t>
            </a:r>
            <a:r>
              <a:rPr lang="en-GB" sz="1600" dirty="0">
                <a:solidFill>
                  <a:schemeClr val="tx1"/>
                </a:solidFill>
                <a:sym typeface="+mn-ea"/>
              </a:rPr>
              <a:t> </a:t>
            </a:r>
            <a:endParaRPr lang="hu-HU" sz="1600" dirty="0">
              <a:solidFill>
                <a:schemeClr val="tx1"/>
              </a:solidFill>
              <a:sym typeface="+mn-ea"/>
            </a:endParaRPr>
          </a:p>
          <a:p>
            <a:pPr algn="just" defTabSz="713105">
              <a:lnSpc>
                <a:spcPct val="120000"/>
              </a:lnSpc>
              <a:spcBef>
                <a:spcPts val="600"/>
              </a:spcBef>
            </a:pPr>
            <a:r>
              <a:rPr lang="en-GB" sz="1600" u="sng" kern="100" dirty="0">
                <a:solidFill>
                  <a:schemeClr val="tx1"/>
                </a:solidFill>
                <a:cs typeface="Times New Roman" panose="02020603050405020304" pitchFamily="18" charset="0"/>
                <a:sym typeface="+mn-ea"/>
              </a:rPr>
              <a:t>The indirect goal</a:t>
            </a:r>
            <a:r>
              <a:rPr lang="en-GB" sz="1600" kern="100" dirty="0">
                <a:solidFill>
                  <a:schemeClr val="tx1"/>
                </a:solidFill>
                <a:cs typeface="Times New Roman" panose="02020603050405020304" pitchFamily="18" charset="0"/>
                <a:sym typeface="+mn-ea"/>
              </a:rPr>
              <a:t>,</a:t>
            </a:r>
            <a:r>
              <a:rPr lang="en-GB" sz="1600" dirty="0">
                <a:solidFill>
                  <a:schemeClr val="tx1"/>
                </a:solidFill>
                <a:sym typeface="+mn-ea"/>
              </a:rPr>
              <a:t> </a:t>
            </a:r>
            <a:r>
              <a:rPr lang="hu-HU" altLang="en-GB" sz="1600" dirty="0">
                <a:solidFill>
                  <a:schemeClr val="tx1"/>
                </a:solidFill>
                <a:sym typeface="+mn-ea"/>
              </a:rPr>
              <a:t>To make a software by u</a:t>
            </a:r>
            <a:r>
              <a:rPr lang="en-GB" sz="1600" dirty="0">
                <a:solidFill>
                  <a:schemeClr val="tx1"/>
                </a:solidFill>
                <a:sym typeface="+mn-ea"/>
              </a:rPr>
              <a:t>tilizing</a:t>
            </a:r>
            <a:r>
              <a:rPr lang="hu-HU" altLang="en-GB" sz="1600" dirty="0">
                <a:solidFill>
                  <a:schemeClr val="tx1"/>
                </a:solidFill>
                <a:sym typeface="+mn-ea"/>
              </a:rPr>
              <a:t> and integrating</a:t>
            </a:r>
            <a:r>
              <a:rPr lang="en-GB" sz="1600" dirty="0">
                <a:solidFill>
                  <a:schemeClr val="tx1"/>
                </a:solidFill>
                <a:sym typeface="+mn-ea"/>
              </a:rPr>
              <a:t> </a:t>
            </a:r>
            <a:r>
              <a:rPr lang="en-GB" sz="1600" dirty="0">
                <a:solidFill>
                  <a:schemeClr val="tx1"/>
                </a:solidFill>
                <a:highlight>
                  <a:srgbClr val="C0C0C0"/>
                </a:highlight>
                <a:sym typeface="+mn-ea"/>
              </a:rPr>
              <a:t>Object-Attribute Matrix (OAM)</a:t>
            </a:r>
            <a:r>
              <a:rPr lang="hu-HU" altLang="en-GB" sz="1600" dirty="0">
                <a:solidFill>
                  <a:schemeClr val="tx1"/>
                </a:solidFill>
                <a:sym typeface="+mn-ea"/>
              </a:rPr>
              <a:t>,automated ranking</a:t>
            </a:r>
            <a:r>
              <a:rPr lang="en-GB" sz="1600" dirty="0">
                <a:solidFill>
                  <a:schemeClr val="tx1"/>
                </a:solidFill>
                <a:sym typeface="+mn-ea"/>
              </a:rPr>
              <a:t> </a:t>
            </a:r>
            <a:r>
              <a:rPr lang="hu-HU" altLang="en-GB" sz="1600" dirty="0">
                <a:solidFill>
                  <a:schemeClr val="tx1"/>
                </a:solidFill>
                <a:sym typeface="+mn-ea"/>
              </a:rPr>
              <a:t>,</a:t>
            </a:r>
            <a:r>
              <a:rPr lang="en-GB" sz="1600" dirty="0">
                <a:solidFill>
                  <a:schemeClr val="tx1"/>
                </a:solidFill>
                <a:sym typeface="+mn-ea"/>
              </a:rPr>
              <a:t>and AI-driven tools like </a:t>
            </a:r>
            <a:r>
              <a:rPr lang="en-GB" sz="1600" dirty="0">
                <a:solidFill>
                  <a:schemeClr val="tx1"/>
                </a:solidFill>
                <a:highlight>
                  <a:srgbClr val="C0C0C0"/>
                </a:highlight>
                <a:sym typeface="+mn-ea"/>
              </a:rPr>
              <a:t>COCO</a:t>
            </a:r>
            <a:r>
              <a:rPr lang="hu-HU" sz="1600" dirty="0">
                <a:solidFill>
                  <a:schemeClr val="tx1"/>
                </a:solidFill>
                <a:highlight>
                  <a:srgbClr val="C0C0C0"/>
                </a:highlight>
                <a:sym typeface="+mn-ea"/>
              </a:rPr>
              <a:t> YO </a:t>
            </a:r>
            <a:r>
              <a:rPr lang="hu-HU" sz="1600" dirty="0">
                <a:solidFill>
                  <a:schemeClr val="tx1"/>
                </a:solidFill>
                <a:sym typeface="+mn-ea"/>
              </a:rPr>
              <a:t>model with help of </a:t>
            </a:r>
            <a:r>
              <a:rPr lang="hu-HU" sz="1600" dirty="0">
                <a:solidFill>
                  <a:schemeClr val="tx1"/>
                </a:solidFill>
                <a:highlight>
                  <a:srgbClr val="C0C0C0"/>
                </a:highlight>
                <a:sym typeface="+mn-ea"/>
              </a:rPr>
              <a:t>C# languag</a:t>
            </a:r>
            <a:r>
              <a:rPr lang="hu-HU" sz="1600" dirty="0">
                <a:solidFill>
                  <a:schemeClr val="tx1"/>
                </a:solidFill>
                <a:sym typeface="+mn-ea"/>
              </a:rPr>
              <a:t>e in order to determine risk level.</a:t>
            </a:r>
            <a:endParaRPr lang="en-US" altLang="en-US" sz="1600" b="1" dirty="0">
              <a:solidFill>
                <a:schemeClr val="tx1"/>
              </a:solidFill>
              <a:sym typeface="+mn-ea"/>
            </a:endParaRPr>
          </a:p>
          <a:p>
            <a:pPr marL="0" indent="0" algn="just" defTabSz="713105">
              <a:lnSpc>
                <a:spcPct val="107000"/>
              </a:lnSpc>
              <a:spcBef>
                <a:spcPts val="600"/>
              </a:spcBef>
              <a:spcAft>
                <a:spcPts val="625"/>
              </a:spcAft>
              <a:buNone/>
            </a:pPr>
            <a:r>
              <a:rPr lang="en-US" altLang="en-US" sz="1600" b="1" dirty="0">
                <a:solidFill>
                  <a:schemeClr val="tx1"/>
                </a:solidFill>
                <a:sym typeface="+mn-ea"/>
              </a:rPr>
              <a:t>Target Group</a:t>
            </a:r>
            <a:endParaRPr lang="en-US" altLang="en-US" sz="1600" kern="1200" dirty="0">
              <a:solidFill>
                <a:schemeClr val="tx1"/>
              </a:solidFill>
              <a:cs typeface="+mn-cs"/>
            </a:endParaRP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hu-HU" altLang="en-US" sz="1600" dirty="0">
                <a:solidFill>
                  <a:schemeClr val="tx1"/>
                </a:solidFill>
              </a:rPr>
              <a:t>1. </a:t>
            </a:r>
            <a:r>
              <a:rPr lang="en-US" altLang="en-US" sz="1600" dirty="0">
                <a:solidFill>
                  <a:schemeClr val="tx1"/>
                </a:solidFill>
              </a:rPr>
              <a:t>Software firms,</a:t>
            </a:r>
            <a:r>
              <a:rPr lang="hu-HU" altLang="en-US" sz="1600" dirty="0">
                <a:solidFill>
                  <a:schemeClr val="tx1"/>
                </a:solidFill>
              </a:rPr>
              <a:t>2.</a:t>
            </a:r>
            <a:r>
              <a:rPr lang="en-US" altLang="en-US" sz="1600" dirty="0">
                <a:solidFill>
                  <a:schemeClr val="tx1"/>
                </a:solidFill>
              </a:rPr>
              <a:t> schools,</a:t>
            </a:r>
            <a:r>
              <a:rPr lang="hu-HU" altLang="en-US" sz="1600" dirty="0">
                <a:solidFill>
                  <a:schemeClr val="tx1"/>
                </a:solidFill>
              </a:rPr>
              <a:t>3.</a:t>
            </a:r>
            <a:r>
              <a:rPr lang="en-US" altLang="en-US" sz="1600" dirty="0">
                <a:solidFill>
                  <a:schemeClr val="tx1"/>
                </a:solidFill>
              </a:rPr>
              <a:t> healthcare, government</a:t>
            </a:r>
            <a:endParaRPr lang="en-US" altLang="en-US" sz="160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altLang="en-US" sz="1600" dirty="0">
                <a:solidFill>
                  <a:schemeClr val="tx1"/>
                </a:solidFill>
              </a:rPr>
              <a:t>Motivation:</a:t>
            </a:r>
            <a:endParaRPr lang="en-US" altLang="en-US" sz="1600" dirty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altLang="en-US" sz="1600" dirty="0">
                <a:solidFill>
                  <a:schemeClr val="tx1"/>
                </a:solidFill>
              </a:rPr>
              <a:t>Technology makes OT work faster but also brings security risks for remote workers. This topic is important because it helps find risks and ways to keep OT systems safe.</a:t>
            </a:r>
            <a:endParaRPr lang="en-US" altLang="en-US" sz="1600" dirty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altLang="en-US" sz="1600" dirty="0">
                <a:solidFill>
                  <a:schemeClr val="tx1"/>
                </a:solidFill>
              </a:rPr>
              <a:t>Remote work = entry point for attackers</a:t>
            </a:r>
            <a:endParaRPr lang="en-US" altLang="en-US" sz="1600" dirty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US" altLang="en-US" sz="1600" dirty="0">
                <a:solidFill>
                  <a:schemeClr val="tx1"/>
                </a:solidFill>
              </a:rPr>
              <a:t>Vision: Safer,</a:t>
            </a:r>
            <a:r>
              <a:rPr lang="en-GB" sz="1600" dirty="0">
                <a:solidFill>
                  <a:schemeClr val="tx1"/>
                </a:solidFill>
                <a:sym typeface="+mn-ea"/>
              </a:rPr>
              <a:t>cost savings</a:t>
            </a:r>
            <a:r>
              <a:rPr lang="hu-HU" altLang="en-GB" sz="1600" dirty="0">
                <a:solidFill>
                  <a:schemeClr val="tx1"/>
                </a:solidFill>
                <a:sym typeface="+mn-ea"/>
              </a:rPr>
              <a:t> and </a:t>
            </a:r>
            <a:r>
              <a:rPr lang="en-GB" sz="1600" dirty="0">
                <a:solidFill>
                  <a:schemeClr val="tx1"/>
                </a:solidFill>
                <a:sym typeface="+mn-ea"/>
              </a:rPr>
              <a:t>better threat prevention</a:t>
            </a:r>
            <a:r>
              <a:rPr lang="en-US" altLang="en-US" sz="1600" dirty="0">
                <a:solidFill>
                  <a:schemeClr val="tx1"/>
                </a:solidFill>
              </a:rPr>
              <a:t> OT systems through AI</a:t>
            </a:r>
            <a:endParaRPr lang="en-US" altLang="en-US" sz="160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600"/>
              </a:spcBef>
            </a:pPr>
            <a:endParaRPr lang="en-US" altLang="en-US" sz="1600" dirty="0">
              <a:solidFill>
                <a:schemeClr val="tx1"/>
              </a:solidFill>
            </a:endParaRPr>
          </a:p>
        </p:txBody>
      </p:sp>
      <p:sp>
        <p:nvSpPr>
          <p:cNvPr id="7" name="Rectangle 1"/>
          <p:cNvSpPr/>
          <p:nvPr>
            <p:custDataLst>
              <p:tags r:id="rId2"/>
            </p:custDataLst>
          </p:nvPr>
        </p:nvSpPr>
        <p:spPr>
          <a:xfrm>
            <a:off x="6918960" y="3923030"/>
            <a:ext cx="4030345" cy="524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13105">
              <a:spcAft>
                <a:spcPts val="600"/>
              </a:spcAft>
            </a:pPr>
            <a:r>
              <a:rPr lang="hu-HU" sz="1405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c.f. </a:t>
            </a:r>
            <a:r>
              <a:rPr lang="en-US" sz="1405" kern="1200" dirty="0">
                <a:solidFill>
                  <a:schemeClr val="accent1"/>
                </a:solidFill>
                <a:latin typeface="+mn-lt"/>
                <a:ea typeface="+mn-ea"/>
                <a:cs typeface="+mn-cs"/>
                <a:hlinkClick r:id="rId3"/>
              </a:rPr>
              <a:t>https://miau.my-x.hu/myx-free/coco/</a:t>
            </a:r>
            <a:endParaRPr lang="en-US" altLang="en-US" sz="1405" kern="12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  <a:hlinkClick r:id="rId3"/>
            </a:endParaRPr>
          </a:p>
        </p:txBody>
      </p:sp>
      <p:pic>
        <p:nvPicPr>
          <p:cNvPr id="16" name="Kép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/>
          <a:stretch>
            <a:fillRect/>
          </a:stretch>
        </p:blipFill>
        <p:spPr>
          <a:xfrm>
            <a:off x="10254614" y="3922723"/>
            <a:ext cx="770034" cy="850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Title 27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356420" y="9526"/>
            <a:ext cx="10515600" cy="730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 kumimoji="0" lang="hu-HU" sz="3600" b="1" i="0" u="none" strike="noStrike" kern="1200" cap="none" spc="0" normalizeH="0" baseline="0" noProof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  <a:ea typeface="+mj-ea"/>
                <a:cs typeface="+mj-cs"/>
              </a:defRPr>
            </a:lvl1pPr>
          </a:lstStyle>
          <a:p>
            <a:r>
              <a:rPr>
                <a:solidFill>
                  <a:schemeClr val="tx1"/>
                </a:solidFill>
              </a:rPr>
              <a:t>Problem,Goals and Traget Group</a:t>
            </a:r>
            <a:endParaRPr>
              <a:solidFill>
                <a:schemeClr val="tx1"/>
              </a:solidFill>
            </a:endParaRPr>
          </a:p>
        </p:txBody>
      </p:sp>
      <p:pic>
        <p:nvPicPr>
          <p:cNvPr id="31" name="Picture 30" descr="A logo with a crown and letters&#10;&#10;AI-generated content may be incorrect.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1292205" y="10795"/>
            <a:ext cx="900000" cy="9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9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3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08585" y="2320413"/>
            <a:ext cx="5247640" cy="424167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7200" b="1" i="0"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Steps Involved:</a:t>
            </a:r>
            <a:endParaRPr lang="en-US" sz="7200" b="1" i="0" dirty="0">
              <a:solidFill>
                <a:schemeClr val="tx1"/>
              </a:solidFill>
              <a:effectLst/>
              <a:highlight>
                <a:srgbClr val="FFFFFF"/>
              </a:highlight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altLang="en-US" sz="7200" dirty="0">
                <a:solidFill>
                  <a:schemeClr val="tx1"/>
                </a:solidFill>
                <a:highlight>
                  <a:srgbClr val="FFFFFF"/>
                </a:highlight>
                <a:sym typeface="+mn-ea"/>
              </a:rPr>
              <a:t>Object-Attribute Matrix (OAM) Framework</a:t>
            </a:r>
            <a:endParaRPr lang="en-US" altLang="en-US" sz="7200" dirty="0">
              <a:solidFill>
                <a:schemeClr val="tx1"/>
              </a:solidFill>
              <a:highlight>
                <a:srgbClr val="FFFFFF"/>
              </a:highlight>
              <a:sym typeface="+mn-ea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altLang="en-US" sz="7200" dirty="0">
                <a:solidFill>
                  <a:schemeClr val="tx1"/>
                </a:solidFill>
                <a:highlight>
                  <a:srgbClr val="FFFFFF"/>
                </a:highlight>
                <a:sym typeface="+mn-ea"/>
              </a:rPr>
              <a:t>Objects</a:t>
            </a:r>
            <a:r>
              <a:rPr lang="hu-HU" altLang="en-US" sz="7200" dirty="0">
                <a:solidFill>
                  <a:schemeClr val="tx1"/>
                </a:solidFill>
                <a:highlight>
                  <a:srgbClr val="FFFFFF"/>
                </a:highlight>
                <a:sym typeface="+mn-ea"/>
              </a:rPr>
              <a:t> (</a:t>
            </a:r>
            <a:r>
              <a:rPr lang="en-US" altLang="en-US" sz="7200" dirty="0">
                <a:solidFill>
                  <a:schemeClr val="tx1"/>
                </a:solidFill>
                <a:highlight>
                  <a:srgbClr val="FFFFFF"/>
                </a:highlight>
                <a:sym typeface="+mn-ea"/>
              </a:rPr>
              <a:t>16 Remote Workers</a:t>
            </a:r>
            <a:r>
              <a:rPr lang="hu-HU" altLang="en-US" sz="7200" dirty="0">
                <a:solidFill>
                  <a:schemeClr val="tx1"/>
                </a:solidFill>
                <a:highlight>
                  <a:srgbClr val="FFFFFF"/>
                </a:highlight>
                <a:sym typeface="+mn-ea"/>
              </a:rPr>
              <a:t>)</a:t>
            </a:r>
            <a:endParaRPr lang="en-US" sz="7200" i="0" dirty="0">
              <a:solidFill>
                <a:schemeClr val="tx1"/>
              </a:solidFill>
              <a:effectLst/>
              <a:highlight>
                <a:srgbClr val="FFFFFF"/>
              </a:highlight>
            </a:endParaRPr>
          </a:p>
          <a:p>
            <a:pPr marL="285750" lvl="1" indent="-285750" algn="just">
              <a:lnSpc>
                <a:spcPct val="150000"/>
              </a:lnSpc>
              <a:spcBef>
                <a:spcPts val="600"/>
              </a:spcBef>
            </a:pPr>
            <a:r>
              <a:rPr lang="en-US" sz="72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Attributes Selection</a:t>
            </a:r>
            <a:endParaRPr lang="en-US" sz="7200" b="0" i="0" dirty="0">
              <a:solidFill>
                <a:schemeClr val="tx1"/>
              </a:solidFill>
              <a:effectLst/>
              <a:highlight>
                <a:srgbClr val="FFFFFF"/>
              </a:highlight>
            </a:endParaRPr>
          </a:p>
          <a:p>
            <a:pPr marL="285750" lvl="1" indent="-285750" algn="just">
              <a:lnSpc>
                <a:spcPct val="150000"/>
              </a:lnSpc>
              <a:spcBef>
                <a:spcPts val="600"/>
              </a:spcBef>
            </a:pPr>
            <a:r>
              <a:rPr lang="en-US" altLang="en-US" sz="7200" dirty="0">
                <a:solidFill>
                  <a:schemeClr val="tx1"/>
                </a:solidFill>
                <a:highlight>
                  <a:srgbClr val="FFFFFF"/>
                </a:highlight>
                <a:sym typeface="+mn-ea"/>
              </a:rPr>
              <a:t>Data Collection (via ChatGPT)</a:t>
            </a:r>
            <a:endParaRPr lang="en-US" sz="7200" b="0" i="0" dirty="0">
              <a:solidFill>
                <a:schemeClr val="tx1"/>
              </a:solidFill>
              <a:effectLst/>
              <a:highlight>
                <a:srgbClr val="FFFFFF"/>
              </a:highlight>
            </a:endParaRPr>
          </a:p>
          <a:p>
            <a:pPr marL="285750" lvl="1" indent="-285750" algn="just">
              <a:lnSpc>
                <a:spcPct val="150000"/>
              </a:lnSpc>
              <a:spcBef>
                <a:spcPts val="600"/>
              </a:spcBef>
            </a:pPr>
            <a:r>
              <a:rPr lang="en-US" sz="72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Ranking</a:t>
            </a:r>
            <a:r>
              <a:rPr lang="hu-HU" altLang="en-US" sz="72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en-US" altLang="en-US" sz="7200" dirty="0">
                <a:solidFill>
                  <a:schemeClr val="tx1"/>
                </a:solidFill>
                <a:highlight>
                  <a:srgbClr val="FFFFFF"/>
                </a:highlight>
                <a:sym typeface="+mn-ea"/>
              </a:rPr>
              <a:t>(Excel </a:t>
            </a:r>
            <a:r>
              <a:rPr lang="hu-HU" altLang="en-US" sz="7200" dirty="0">
                <a:solidFill>
                  <a:schemeClr val="tx1"/>
                </a:solidFill>
                <a:highlight>
                  <a:srgbClr val="FFFFFF"/>
                </a:highlight>
                <a:sym typeface="+mn-ea"/>
              </a:rPr>
              <a:t>ranked </a:t>
            </a:r>
            <a:r>
              <a:rPr lang="en-US" altLang="en-US" sz="7200" dirty="0">
                <a:solidFill>
                  <a:schemeClr val="tx1"/>
                </a:solidFill>
                <a:highlight>
                  <a:srgbClr val="FFFFFF"/>
                </a:highlight>
                <a:sym typeface="+mn-ea"/>
              </a:rPr>
              <a:t>formula)</a:t>
            </a:r>
            <a:endParaRPr lang="en-US" sz="7200" b="0" i="0" dirty="0">
              <a:solidFill>
                <a:schemeClr val="tx1"/>
              </a:solidFill>
              <a:effectLst/>
              <a:highlight>
                <a:srgbClr val="FFFFFF"/>
              </a:highlight>
            </a:endParaRPr>
          </a:p>
          <a:p>
            <a:pPr marL="285750" lvl="1" indent="-285750" algn="just">
              <a:lnSpc>
                <a:spcPct val="150000"/>
              </a:lnSpc>
              <a:spcBef>
                <a:spcPts val="600"/>
              </a:spcBef>
            </a:pPr>
            <a:r>
              <a:rPr lang="en-US" altLang="en-US" sz="7200" dirty="0">
                <a:solidFill>
                  <a:schemeClr val="tx1"/>
                </a:solidFill>
                <a:highlight>
                  <a:srgbClr val="FFFFFF"/>
                </a:highlight>
                <a:sym typeface="+mn-ea"/>
              </a:rPr>
              <a:t>Risk Analysis (Naive + COCO Y0)</a:t>
            </a:r>
            <a:endParaRPr lang="en-US" altLang="en-US" sz="7200" dirty="0">
              <a:solidFill>
                <a:schemeClr val="tx1"/>
              </a:solidFill>
              <a:highlight>
                <a:srgbClr val="FFFFFF"/>
              </a:highlight>
              <a:sym typeface="+mn-ea"/>
            </a:endParaRPr>
          </a:p>
          <a:p>
            <a:pPr marL="285750" lvl="1" indent="-285750" algn="just">
              <a:lnSpc>
                <a:spcPct val="150000"/>
              </a:lnSpc>
              <a:spcBef>
                <a:spcPts val="600"/>
              </a:spcBef>
            </a:pPr>
            <a:r>
              <a:rPr lang="en-US" altLang="en-US" sz="7200" dirty="0">
                <a:solidFill>
                  <a:schemeClr val="tx1"/>
                </a:solidFill>
                <a:highlight>
                  <a:srgbClr val="FFFFFF"/>
                </a:highlight>
                <a:sym typeface="+mn-ea"/>
              </a:rPr>
              <a:t>Automation (C# Console App)</a:t>
            </a:r>
            <a:endParaRPr lang="en-US" altLang="en-US" sz="7200" dirty="0">
              <a:solidFill>
                <a:schemeClr val="tx1"/>
              </a:solidFill>
              <a:highlight>
                <a:srgbClr val="FFFFFF"/>
              </a:highlight>
              <a:sym typeface="+mn-ea"/>
            </a:endParaRPr>
          </a:p>
          <a:p>
            <a:pPr marL="285750" lvl="1" indent="-285750" algn="just">
              <a:lnSpc>
                <a:spcPct val="150000"/>
              </a:lnSpc>
              <a:spcBef>
                <a:spcPts val="600"/>
              </a:spcBef>
            </a:pPr>
            <a:r>
              <a:rPr lang="en-US" sz="72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Result Interpretation</a:t>
            </a:r>
            <a:endParaRPr lang="en-US" sz="7200" b="0" i="0" dirty="0">
              <a:solidFill>
                <a:schemeClr val="tx1"/>
              </a:solidFill>
              <a:effectLst/>
              <a:highlight>
                <a:srgbClr val="FFFFFF"/>
              </a:highlight>
            </a:endParaRPr>
          </a:p>
        </p:txBody>
      </p:sp>
      <p:sp>
        <p:nvSpPr>
          <p:cNvPr id="2" name="Content Placeholder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7338224" y="219710"/>
            <a:ext cx="5220970" cy="5423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GB" sz="4000" b="1" i="0" dirty="0">
              <a:solidFill>
                <a:schemeClr val="tx1"/>
              </a:solidFill>
              <a:effectLst/>
              <a:highlight>
                <a:srgbClr val="FFFFFF"/>
              </a:highlight>
            </a:endParaRPr>
          </a:p>
          <a:p>
            <a:pPr marL="0" indent="0" algn="just">
              <a:buNone/>
            </a:pPr>
            <a:endParaRPr lang="en-GB" b="1" i="0" dirty="0">
              <a:solidFill>
                <a:schemeClr val="tx1"/>
              </a:solidFill>
              <a:effectLst/>
              <a:highlight>
                <a:srgbClr val="FFFFFF"/>
              </a:highlight>
            </a:endParaRPr>
          </a:p>
          <a:p>
            <a:pPr marL="0" indent="0" algn="just">
              <a:buNone/>
            </a:pPr>
            <a:endParaRPr lang="en-GB" sz="7200" b="1" i="0" dirty="0">
              <a:solidFill>
                <a:schemeClr val="tx1"/>
              </a:solidFill>
              <a:effectLst/>
              <a:highlight>
                <a:srgbClr val="FFFFFF"/>
              </a:highlight>
            </a:endParaRPr>
          </a:p>
          <a:p>
            <a:pPr marL="0" indent="0" algn="just">
              <a:lnSpc>
                <a:spcPct val="170000"/>
              </a:lnSpc>
              <a:buNone/>
            </a:pPr>
            <a:endParaRPr lang="en-GB" sz="7200" b="1" i="0" dirty="0">
              <a:solidFill>
                <a:schemeClr val="tx1"/>
              </a:solidFill>
              <a:effectLst/>
              <a:highlight>
                <a:srgbClr val="FFFFFF"/>
              </a:highlight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hu-HU" sz="7200" b="1" i="0"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Attributes:</a:t>
            </a:r>
            <a:endParaRPr lang="en-GB" sz="7200" b="1" i="0" dirty="0">
              <a:solidFill>
                <a:schemeClr val="tx1"/>
              </a:solidFill>
              <a:effectLst/>
              <a:highlight>
                <a:srgbClr val="FFFFFF"/>
              </a:highlight>
            </a:endParaRPr>
          </a:p>
          <a:p>
            <a:pPr marL="342900" lvl="1" indent="-342900" algn="just">
              <a:lnSpc>
                <a:spcPct val="170000"/>
              </a:lnSpc>
              <a:buAutoNum type="arabicPeriod"/>
            </a:pPr>
            <a:r>
              <a:rPr lang="en-GB" sz="72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Internet Traffic</a:t>
            </a:r>
            <a:r>
              <a:rPr lang="hu-HU" sz="72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	</a:t>
            </a:r>
            <a:r>
              <a:rPr lang="hu-HU" sz="7200" dirty="0">
                <a:solidFill>
                  <a:schemeClr val="tx1"/>
                </a:solidFill>
                <a:highlight>
                  <a:srgbClr val="FFFFFF"/>
                </a:highlight>
              </a:rPr>
              <a:t> 	</a:t>
            </a:r>
            <a:endParaRPr lang="en-GB" sz="7200" b="0" i="0" dirty="0">
              <a:solidFill>
                <a:schemeClr val="tx1"/>
              </a:solidFill>
              <a:effectLst/>
              <a:highlight>
                <a:srgbClr val="FFFFFF"/>
              </a:highlight>
            </a:endParaRPr>
          </a:p>
          <a:p>
            <a:pPr marL="342900" lvl="1" indent="-342900" algn="just">
              <a:lnSpc>
                <a:spcPct val="170000"/>
              </a:lnSpc>
              <a:buAutoNum type="arabicPeriod"/>
            </a:pPr>
            <a:r>
              <a:rPr lang="en-GB" sz="72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Packet Error Rate</a:t>
            </a:r>
            <a:r>
              <a:rPr lang="hu-HU" sz="72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 	 	</a:t>
            </a:r>
            <a:endParaRPr lang="en-GB" sz="7200" b="0" i="0" dirty="0">
              <a:solidFill>
                <a:schemeClr val="tx1"/>
              </a:solidFill>
              <a:effectLst/>
              <a:highlight>
                <a:srgbClr val="FFFFFF"/>
              </a:highlight>
            </a:endParaRPr>
          </a:p>
          <a:p>
            <a:pPr marL="342900" lvl="1" indent="-342900" algn="just">
              <a:lnSpc>
                <a:spcPct val="170000"/>
              </a:lnSpc>
              <a:buAutoNum type="arabicPeriod"/>
            </a:pPr>
            <a:r>
              <a:rPr lang="en-GB" sz="72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Security Logs</a:t>
            </a:r>
            <a:r>
              <a:rPr lang="hu-HU" sz="72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 		</a:t>
            </a:r>
            <a:endParaRPr lang="en-GB" sz="7200" b="0" i="0" dirty="0">
              <a:solidFill>
                <a:schemeClr val="tx1"/>
              </a:solidFill>
              <a:effectLst/>
              <a:highlight>
                <a:srgbClr val="FFFFFF"/>
              </a:highlight>
            </a:endParaRPr>
          </a:p>
          <a:p>
            <a:pPr marL="342900" lvl="1" indent="-342900" algn="just">
              <a:lnSpc>
                <a:spcPct val="170000"/>
              </a:lnSpc>
              <a:buAutoNum type="arabicPeriod"/>
            </a:pPr>
            <a:r>
              <a:rPr lang="en-GB" sz="72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Authentication Logs</a:t>
            </a:r>
            <a:r>
              <a:rPr lang="hu-HU" sz="72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 	</a:t>
            </a:r>
            <a:endParaRPr lang="en-GB" sz="7200" b="0" i="0" dirty="0">
              <a:solidFill>
                <a:schemeClr val="tx1"/>
              </a:solidFill>
              <a:effectLst/>
              <a:highlight>
                <a:srgbClr val="FFFFFF"/>
              </a:highlight>
            </a:endParaRPr>
          </a:p>
          <a:p>
            <a:pPr marL="342900" lvl="1" indent="-342900" algn="just">
              <a:lnSpc>
                <a:spcPct val="170000"/>
              </a:lnSpc>
              <a:buAutoNum type="arabicPeriod"/>
            </a:pPr>
            <a:r>
              <a:rPr lang="en-GB" sz="72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Key Length</a:t>
            </a:r>
            <a:r>
              <a:rPr lang="hu-HU" sz="72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		</a:t>
            </a:r>
            <a:endParaRPr lang="en-GB" sz="7200" b="0" i="0" dirty="0">
              <a:solidFill>
                <a:schemeClr val="tx1"/>
              </a:solidFill>
              <a:effectLst/>
              <a:highlight>
                <a:srgbClr val="FFFFFF"/>
              </a:highlight>
            </a:endParaRPr>
          </a:p>
          <a:p>
            <a:pPr marL="342900" lvl="1" indent="-342900" algn="just">
              <a:lnSpc>
                <a:spcPct val="170000"/>
              </a:lnSpc>
              <a:buAutoNum type="arabicPeriod"/>
            </a:pPr>
            <a:r>
              <a:rPr lang="en-GB" sz="72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Response Time</a:t>
            </a:r>
            <a:r>
              <a:rPr lang="hu-HU" sz="72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		</a:t>
            </a:r>
            <a:endParaRPr lang="en-GB" sz="7200" b="0" i="0" dirty="0">
              <a:solidFill>
                <a:schemeClr val="tx1"/>
              </a:solidFill>
              <a:effectLst/>
              <a:highlight>
                <a:srgbClr val="FFFFFF"/>
              </a:highlight>
            </a:endParaRPr>
          </a:p>
          <a:p>
            <a:pPr marL="342900" lvl="1" indent="-342900" algn="just">
              <a:lnSpc>
                <a:spcPct val="170000"/>
              </a:lnSpc>
              <a:buAutoNum type="arabicPeriod"/>
            </a:pPr>
            <a:r>
              <a:rPr lang="en-GB" sz="72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Malware Infections</a:t>
            </a:r>
            <a:r>
              <a:rPr lang="hu-HU" sz="72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		</a:t>
            </a:r>
            <a:endParaRPr lang="en-GB" sz="7200" b="0" i="0" dirty="0">
              <a:solidFill>
                <a:schemeClr val="tx1"/>
              </a:solidFill>
              <a:effectLst/>
              <a:highlight>
                <a:srgbClr val="FFFFFF"/>
              </a:highlight>
            </a:endParaRPr>
          </a:p>
          <a:p>
            <a:pPr marL="342900" lvl="1" indent="-342900" algn="just">
              <a:lnSpc>
                <a:spcPct val="170000"/>
              </a:lnSpc>
              <a:buAutoNum type="arabicPeriod"/>
            </a:pPr>
            <a:r>
              <a:rPr lang="en-GB" sz="72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Average Time to Respond</a:t>
            </a:r>
            <a:r>
              <a:rPr lang="hu-HU" sz="72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	</a:t>
            </a:r>
            <a:endParaRPr lang="en-GB" sz="7200" b="0" i="0" dirty="0">
              <a:solidFill>
                <a:schemeClr val="tx1"/>
              </a:solidFill>
              <a:effectLst/>
              <a:highlight>
                <a:srgbClr val="FFFFFF"/>
              </a:highlight>
            </a:endParaRPr>
          </a:p>
          <a:p>
            <a:pPr marL="342900" lvl="1" indent="-342900" algn="just">
              <a:lnSpc>
                <a:spcPct val="170000"/>
              </a:lnSpc>
              <a:buAutoNum type="arabicPeriod"/>
            </a:pPr>
            <a:r>
              <a:rPr lang="en-GB" sz="72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Unauthorized Access Events</a:t>
            </a:r>
            <a:endParaRPr lang="en-GB" sz="7200" b="0" i="0" dirty="0">
              <a:solidFill>
                <a:schemeClr val="tx1"/>
              </a:solidFill>
              <a:effectLst/>
              <a:highlight>
                <a:srgbClr val="FFFFFF"/>
              </a:highlight>
            </a:endParaRPr>
          </a:p>
          <a:p>
            <a:pPr marL="342900" lvl="1" indent="-342900" algn="just">
              <a:lnSpc>
                <a:spcPct val="170000"/>
              </a:lnSpc>
              <a:buAutoNum type="arabicPeriod"/>
            </a:pPr>
            <a:r>
              <a:rPr lang="en-GB" sz="72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System Availability Percentage</a:t>
            </a:r>
            <a:endParaRPr lang="en-GB" sz="7200" b="0" i="0" dirty="0">
              <a:solidFill>
                <a:schemeClr val="tx1"/>
              </a:solidFill>
              <a:effectLst/>
              <a:highlight>
                <a:srgbClr val="FFFFFF"/>
              </a:highlight>
            </a:endParaRPr>
          </a:p>
          <a:p>
            <a:pPr marL="342900" lvl="1" indent="-342900" algn="just">
              <a:lnSpc>
                <a:spcPct val="170000"/>
              </a:lnSpc>
              <a:buAutoNum type="arabicPeriod"/>
            </a:pPr>
            <a:r>
              <a:rPr lang="en-GB" sz="72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Intrusion Attempts</a:t>
            </a:r>
            <a:r>
              <a:rPr lang="hu-HU" sz="72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	</a:t>
            </a:r>
            <a:endParaRPr lang="en-GB" sz="7200" b="0" i="0" dirty="0">
              <a:solidFill>
                <a:schemeClr val="tx1"/>
              </a:solidFill>
              <a:effectLst/>
              <a:highlight>
                <a:srgbClr val="FFFFFF"/>
              </a:highlight>
            </a:endParaRPr>
          </a:p>
          <a:p>
            <a:pPr marL="342900" lvl="1" indent="-342900" algn="just">
              <a:lnSpc>
                <a:spcPct val="170000"/>
              </a:lnSpc>
              <a:buAutoNum type="arabicPeriod"/>
            </a:pPr>
            <a:r>
              <a:rPr lang="en-GB" sz="72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System Downtime</a:t>
            </a:r>
            <a:r>
              <a:rPr lang="hu-HU" sz="72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	</a:t>
            </a:r>
            <a:endParaRPr lang="en-GB" sz="7200" b="0" i="0" dirty="0">
              <a:solidFill>
                <a:schemeClr val="tx1"/>
              </a:solidFill>
              <a:effectLst/>
              <a:highlight>
                <a:srgbClr val="FFFFFF"/>
              </a:highlight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GB" sz="1800" b="0" i="0" dirty="0">
              <a:solidFill>
                <a:schemeClr val="tx1"/>
              </a:solidFill>
              <a:effectLst/>
              <a:highlight>
                <a:srgbClr val="FFFFFF"/>
              </a:highlight>
            </a:endParaRPr>
          </a:p>
          <a:p>
            <a:pPr algn="just"/>
            <a:endParaRPr lang="en-GB" sz="1800" b="0" i="0" dirty="0">
              <a:solidFill>
                <a:schemeClr val="tx1"/>
              </a:solidFill>
              <a:effectLst/>
              <a:highlight>
                <a:srgbClr val="FFFFFF"/>
              </a:highlight>
            </a:endParaRPr>
          </a:p>
        </p:txBody>
      </p:sp>
      <p:sp>
        <p:nvSpPr>
          <p:cNvPr id="29" name="Title 27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0" y="219650"/>
            <a:ext cx="6096000" cy="1822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marL="0" marR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 kumimoji="0" lang="hu-HU" sz="3600" b="1" i="0" u="none" strike="noStrike" kern="1200" cap="none" spc="0" normalizeH="0" baseline="0" noProof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>
                <a:solidFill>
                  <a:schemeClr val="tx1"/>
                </a:solidFill>
              </a:rPr>
              <a:t>Risk Analysis Methodology &amp; Attributes Selection</a:t>
            </a:r>
            <a:endParaRPr>
              <a:solidFill>
                <a:schemeClr val="tx1"/>
              </a:solidFill>
            </a:endParaRPr>
          </a:p>
        </p:txBody>
      </p:sp>
      <p:pic>
        <p:nvPicPr>
          <p:cNvPr id="31" name="Picture 30" descr="A logo with a crown and letters&#10;&#10;AI-generated content may be incorrect.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292205" y="0"/>
            <a:ext cx="900000" cy="9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6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8289925" y="1875155"/>
            <a:ext cx="3902710" cy="488696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1700" b="1" i="0"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Methods:</a:t>
            </a:r>
            <a:endParaRPr lang="en-US" sz="1700" b="0" i="0" dirty="0">
              <a:solidFill>
                <a:schemeClr val="tx1"/>
              </a:solidFill>
              <a:effectLst/>
              <a:highlight>
                <a:srgbClr val="FFFFFF"/>
              </a:highlight>
            </a:endParaRPr>
          </a:p>
          <a:p>
            <a:pPr marL="742950" lvl="1">
              <a:lnSpc>
                <a:spcPct val="120000"/>
              </a:lnSpc>
            </a:pPr>
            <a:r>
              <a:rPr lang="en-US" sz="1700" b="0" i="0" dirty="0">
                <a:solidFill>
                  <a:schemeClr val="tx1"/>
                </a:solidFill>
                <a:effectLst/>
              </a:rPr>
              <a:t>Use of ChatGPT for realistic data values</a:t>
            </a:r>
            <a:endParaRPr lang="en-US" sz="1700" b="0" i="0" dirty="0">
              <a:solidFill>
                <a:schemeClr val="tx1"/>
              </a:solidFill>
              <a:effectLst/>
            </a:endParaRPr>
          </a:p>
          <a:p>
            <a:pPr marL="742950" lvl="1">
              <a:lnSpc>
                <a:spcPct val="120000"/>
              </a:lnSpc>
            </a:pPr>
            <a:r>
              <a:rPr lang="en-US" sz="1700" b="0" i="0" dirty="0">
                <a:solidFill>
                  <a:schemeClr val="tx1"/>
                </a:solidFill>
                <a:effectLst/>
              </a:rPr>
              <a:t>Data for </a:t>
            </a:r>
            <a:r>
              <a:rPr lang="en-US" sz="1700" b="0" i="0" dirty="0">
                <a:solidFill>
                  <a:schemeClr val="tx1"/>
                </a:solidFill>
                <a:effectLst/>
                <a:highlight>
                  <a:srgbClr val="C0C0C0"/>
                </a:highlight>
              </a:rPr>
              <a:t>16 remote workers</a:t>
            </a:r>
            <a:endParaRPr lang="en-US" sz="1700" b="0" i="0" dirty="0">
              <a:solidFill>
                <a:schemeClr val="tx1"/>
              </a:solidFill>
              <a:effectLst/>
              <a:highlight>
                <a:srgbClr val="C0C0C0"/>
              </a:highlight>
            </a:endParaRPr>
          </a:p>
          <a:p>
            <a:pPr marL="742950" lvl="1">
              <a:lnSpc>
                <a:spcPct val="120000"/>
              </a:lnSpc>
            </a:pPr>
            <a:r>
              <a:rPr lang="en-US" sz="1700" b="0" i="0" dirty="0">
                <a:solidFill>
                  <a:schemeClr val="tx1"/>
                </a:solidFill>
                <a:effectLst/>
              </a:rPr>
              <a:t>Attributes values </a:t>
            </a:r>
            <a:r>
              <a:rPr lang="hu-HU" altLang="en-US" sz="1700" b="0" i="0" dirty="0">
                <a:solidFill>
                  <a:schemeClr val="tx1"/>
                </a:solidFill>
                <a:effectLst/>
              </a:rPr>
              <a:t>with different measurement units</a:t>
            </a:r>
            <a:endParaRPr lang="en-US" sz="1700" b="0" i="0" dirty="0">
              <a:solidFill>
                <a:schemeClr val="tx1"/>
              </a:solidFill>
              <a:effectLst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hu-HU" sz="1700" b="1" dirty="0">
                <a:solidFill>
                  <a:schemeClr val="tx1"/>
                </a:solidFill>
              </a:rPr>
              <a:t>Why i choose chat GPT </a:t>
            </a:r>
            <a:endParaRPr lang="hu-HU" sz="1700" b="1" dirty="0">
              <a:solidFill>
                <a:schemeClr val="tx1"/>
              </a:solidFill>
            </a:endParaRPr>
          </a:p>
          <a:p>
            <a:pPr marL="0" indent="0" algn="just">
              <a:spcBef>
                <a:spcPts val="600"/>
              </a:spcBef>
            </a:pPr>
            <a:r>
              <a:rPr lang="en-GB" sz="1700" b="0" i="0" dirty="0">
                <a:solidFill>
                  <a:schemeClr val="tx1"/>
                </a:solidFill>
                <a:effectLst/>
              </a:rPr>
              <a:t>Interacting with GPT enables users to access </a:t>
            </a:r>
            <a:r>
              <a:rPr lang="hu-HU" sz="1700" b="0" i="0" dirty="0">
                <a:solidFill>
                  <a:schemeClr val="tx1"/>
                </a:solidFill>
                <a:effectLst/>
              </a:rPr>
              <a:t>kind of </a:t>
            </a:r>
            <a:r>
              <a:rPr lang="en-GB" sz="1700" b="0" i="0" dirty="0">
                <a:solidFill>
                  <a:schemeClr val="tx1"/>
                </a:solidFill>
                <a:effectLst/>
                <a:highlight>
                  <a:srgbClr val="C0C0C0"/>
                </a:highlight>
              </a:rPr>
              <a:t>real-time information </a:t>
            </a:r>
            <a:r>
              <a:rPr lang="en-GB" sz="1700" b="0" i="0" dirty="0">
                <a:solidFill>
                  <a:schemeClr val="tx1"/>
                </a:solidFill>
                <a:effectLst/>
              </a:rPr>
              <a:t>and</a:t>
            </a:r>
            <a:r>
              <a:rPr lang="hu-HU" sz="1700" dirty="0"/>
              <a:t> </a:t>
            </a:r>
            <a:r>
              <a:rPr lang="en-GB" sz="1700" b="0" i="0" dirty="0">
                <a:solidFill>
                  <a:schemeClr val="tx1"/>
                </a:solidFill>
                <a:effectLst/>
              </a:rPr>
              <a:t>insights, making it a valuable resource for research and analysis</a:t>
            </a:r>
            <a:endParaRPr lang="en-GB" sz="1700" b="0" i="0" dirty="0">
              <a:solidFill>
                <a:schemeClr val="tx1"/>
              </a:solidFill>
              <a:effectLst/>
            </a:endParaRPr>
          </a:p>
        </p:txBody>
      </p:sp>
      <p:pic>
        <p:nvPicPr>
          <p:cNvPr id="5" name="Picture 4" descr="E:\Final Thesis\Raw data.pngRaw data"/>
          <p:cNvPicPr preferRelativeResize="0"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-3" t="380" r="3" b="-139"/>
          <a:stretch>
            <a:fillRect/>
          </a:stretch>
        </p:blipFill>
        <p:spPr>
          <a:xfrm>
            <a:off x="0" y="0"/>
            <a:ext cx="8362315" cy="6857365"/>
          </a:xfrm>
          <a:prstGeom prst="rect">
            <a:avLst/>
          </a:prstGeom>
          <a:noFill/>
          <a:ln>
            <a:gradFill>
              <a:gsLst>
                <a:gs pos="55000">
                  <a:schemeClr val="accent1">
                    <a:lumMod val="5000"/>
                    <a:lumOff val="95000"/>
                    <a:alpha val="1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glow>
              <a:schemeClr val="accent1">
                <a:alpha val="85000"/>
              </a:schemeClr>
            </a:glow>
            <a:outerShdw blurRad="50800" dist="50800" dir="5400000" sx="103000" sy="103000" algn="ctr" rotWithShape="0">
              <a:srgbClr val="000000">
                <a:alpha val="0"/>
              </a:srgbClr>
            </a:outerShdw>
          </a:effectLst>
        </p:spPr>
      </p:pic>
      <p:sp>
        <p:nvSpPr>
          <p:cNvPr id="29" name="Title 27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8289925" y="899795"/>
            <a:ext cx="3815080" cy="1046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 kumimoji="0" lang="hu-HU" sz="3600" b="1" i="0" u="none" strike="noStrike" kern="1200" cap="none" spc="0" normalizeH="0" baseline="0" noProof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  <a:ea typeface="+mj-ea"/>
                <a:cs typeface="+mj-cs"/>
              </a:defRPr>
            </a:lvl1pPr>
          </a:lstStyle>
          <a:p>
            <a:r>
              <a:rPr>
                <a:solidFill>
                  <a:schemeClr val="tx1"/>
                </a:solidFill>
              </a:rPr>
              <a:t>Data Collection</a:t>
            </a:r>
            <a:endParaRPr>
              <a:solidFill>
                <a:schemeClr val="tx1"/>
              </a:solidFill>
            </a:endParaRPr>
          </a:p>
        </p:txBody>
      </p:sp>
      <p:pic>
        <p:nvPicPr>
          <p:cNvPr id="31" name="Picture 30" descr="A logo with a crown and letters&#10;&#10;AI-generated content may be incorrect.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292205" y="0"/>
            <a:ext cx="900000" cy="9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7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7694295" y="22225"/>
            <a:ext cx="4498340" cy="224282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0" algn="just">
              <a:spcBef>
                <a:spcPts val="600"/>
              </a:spcBef>
              <a:buNone/>
            </a:pPr>
            <a:r>
              <a:rPr lang="en-US" b="1" dirty="0">
                <a:solidFill>
                  <a:schemeClr val="tx1"/>
                </a:solidFill>
                <a:effectLst/>
                <a:highlight>
                  <a:srgbClr val="FFFFFF"/>
                </a:highlight>
                <a:sym typeface="+mn-ea"/>
              </a:rPr>
              <a:t>Ranking Criteria:</a:t>
            </a:r>
            <a:endParaRPr lang="en-US" b="1" i="0" dirty="0">
              <a:solidFill>
                <a:schemeClr val="tx1"/>
              </a:solidFill>
              <a:effectLst/>
              <a:highlight>
                <a:srgbClr val="FFFFFF"/>
              </a:highlight>
            </a:endParaRP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dirty="0">
                <a:solidFill>
                  <a:schemeClr val="tx1"/>
                </a:solidFill>
                <a:effectLst/>
                <a:highlight>
                  <a:srgbClr val="FFFFFF"/>
                </a:highlight>
                <a:sym typeface="+mn-ea"/>
              </a:rPr>
              <a:t>Direction</a:t>
            </a:r>
            <a:r>
              <a:rPr lang="hu-HU" altLang="en-US" dirty="0">
                <a:solidFill>
                  <a:schemeClr val="tx1"/>
                </a:solidFill>
                <a:effectLst/>
                <a:highlight>
                  <a:srgbClr val="FFFFFF"/>
                </a:highlight>
                <a:sym typeface="+mn-ea"/>
              </a:rPr>
              <a:t>:</a:t>
            </a:r>
            <a:endParaRPr lang="en-US" i="0" dirty="0">
              <a:solidFill>
                <a:schemeClr val="tx1"/>
              </a:solidFill>
              <a:effectLst/>
              <a:highlight>
                <a:srgbClr val="FFFFFF"/>
              </a:highlight>
            </a:endParaRP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altLang="en-US" dirty="0">
                <a:solidFill>
                  <a:schemeClr val="tx1"/>
                </a:solidFill>
                <a:highlight>
                  <a:srgbClr val="FFFFFF"/>
                </a:highlight>
                <a:sym typeface="+mn-ea"/>
              </a:rPr>
              <a:t>MORE = 0: Higher = more risk</a:t>
            </a:r>
            <a:endParaRPr lang="en-US" altLang="en-US" dirty="0">
              <a:solidFill>
                <a:schemeClr val="tx1"/>
              </a:solidFill>
              <a:highlight>
                <a:srgbClr val="FFFFFF"/>
              </a:highlight>
              <a:sym typeface="+mn-ea"/>
            </a:endParaRP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altLang="en-US" dirty="0">
                <a:solidFill>
                  <a:schemeClr val="tx1"/>
                </a:solidFill>
                <a:highlight>
                  <a:srgbClr val="FFFFFF"/>
                </a:highlight>
                <a:sym typeface="+mn-ea"/>
              </a:rPr>
              <a:t>LESS = 1: Lower = more risk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Content Placeholder 1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2759710" y="104140"/>
            <a:ext cx="4998085" cy="2055495"/>
          </a:xfrm>
          <a:prstGeom prst="rect">
            <a:avLst/>
          </a:prstGeom>
        </p:spPr>
        <p:txBody>
          <a:bodyPr vert="horz" lIns="91440" tIns="45720" rIns="91440" bIns="45720" rtlCol="0">
            <a:normAutofit fontScale="67500" lnSpcReduction="10000"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spcBef>
                <a:spcPts val="600"/>
              </a:spcBef>
              <a:buNone/>
            </a:pPr>
            <a:r>
              <a:rPr lang="en-US" sz="3000" b="1" i="0"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Purpose of Ranking:</a:t>
            </a:r>
            <a:endParaRPr lang="en-US" sz="3000" b="0" i="0" dirty="0">
              <a:solidFill>
                <a:schemeClr val="tx1"/>
              </a:solidFill>
              <a:effectLst/>
              <a:highlight>
                <a:srgbClr val="FFFFFF"/>
              </a:highlight>
            </a:endParaRPr>
          </a:p>
          <a:p>
            <a:pPr marL="285750" lvl="1" indent="-285750" algn="just">
              <a:spcBef>
                <a:spcPts val="600"/>
              </a:spcBef>
            </a:pPr>
            <a:r>
              <a:rPr lang="en-US" sz="3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Standardize different units of attributes</a:t>
            </a:r>
            <a:r>
              <a:rPr lang="en-US" altLang="en-US" sz="3000" dirty="0">
                <a:solidFill>
                  <a:schemeClr val="tx1"/>
                </a:solidFill>
                <a:highlight>
                  <a:srgbClr val="FFFFFF"/>
                </a:highlight>
                <a:sym typeface="+mn-ea"/>
              </a:rPr>
              <a:t>(GB, %, hours, etc.)</a:t>
            </a:r>
            <a:endParaRPr lang="en-US" sz="3000" b="0" i="0" dirty="0">
              <a:solidFill>
                <a:schemeClr val="tx1"/>
              </a:solidFill>
              <a:effectLst/>
              <a:highlight>
                <a:srgbClr val="FFFFFF"/>
              </a:highlight>
            </a:endParaRPr>
          </a:p>
          <a:p>
            <a:pPr marL="285750" lvl="1" indent="-285750" algn="just">
              <a:spcBef>
                <a:spcPts val="600"/>
              </a:spcBef>
            </a:pPr>
            <a:r>
              <a:rPr lang="hu-HU" altLang="en-US" sz="30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I have used ranking formula of excel</a:t>
            </a:r>
            <a:endParaRPr lang="en-US" sz="3000" b="0" i="0" dirty="0">
              <a:solidFill>
                <a:schemeClr val="tx1"/>
              </a:solidFill>
              <a:effectLst/>
              <a:highlight>
                <a:srgbClr val="FFFFFF"/>
              </a:highlight>
            </a:endParaRPr>
          </a:p>
          <a:p>
            <a:pPr marL="0" lvl="1" indent="0" algn="just">
              <a:spcBef>
                <a:spcPts val="600"/>
              </a:spcBef>
            </a:pPr>
            <a:endParaRPr lang="en-US" sz="3000" b="0" i="0" dirty="0">
              <a:solidFill>
                <a:schemeClr val="tx1"/>
              </a:solidFill>
              <a:effectLst/>
              <a:highlight>
                <a:srgbClr val="FFFFFF"/>
              </a:highlight>
            </a:endParaRPr>
          </a:p>
          <a:p>
            <a:pPr marL="0" lvl="1" indent="0" algn="just">
              <a:spcBef>
                <a:spcPts val="600"/>
              </a:spcBef>
            </a:pPr>
            <a:endParaRPr lang="en-US" sz="1800" i="0" dirty="0">
              <a:solidFill>
                <a:schemeClr val="tx1"/>
              </a:solidFill>
              <a:effectLst/>
              <a:highlight>
                <a:srgbClr val="FFFFFF"/>
              </a:highlight>
            </a:endParaRPr>
          </a:p>
          <a:p>
            <a:pPr marL="0">
              <a:lnSpc>
                <a:spcPct val="90000"/>
              </a:lnSpc>
            </a:pPr>
            <a:endParaRPr lang="en-US" sz="1800" i="0" dirty="0">
              <a:solidFill>
                <a:schemeClr val="tx1"/>
              </a:solidFill>
              <a:effectLst/>
              <a:highlight>
                <a:srgbClr val="FFFFFF"/>
              </a:highlight>
            </a:endParaRPr>
          </a:p>
        </p:txBody>
      </p:sp>
      <p:sp>
        <p:nvSpPr>
          <p:cNvPr id="25" name="Slide Number Placeholder 5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fld id="{8C2E478F-E849-4A8C-AF1F-CBCC78A7CBFA}" type="slidenum">
              <a:rPr lang="en-US" smtClean="0">
                <a:solidFill>
                  <a:schemeClr val="tx1"/>
                </a:solidFill>
              </a:rPr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Title 29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0" y="0"/>
            <a:ext cx="2760345" cy="899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0" marR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 kumimoji="0" lang="en-US" sz="3600" b="1" i="0" u="none" strike="noStrike" kern="1200" cap="none" spc="0" normalizeH="0" baseline="0" noProof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40000"/>
              </a:lnSpc>
            </a:pPr>
            <a:r>
              <a:rPr lang="hu-HU" sz="14400">
                <a:solidFill>
                  <a:schemeClr val="tx1"/>
                </a:solidFill>
              </a:rPr>
              <a:t>
Ranking of Data</a:t>
            </a:r>
            <a:endParaRPr lang="hu-HU" sz="14400">
              <a:solidFill>
                <a:schemeClr val="tx1"/>
              </a:solidFill>
            </a:endParaRPr>
          </a:p>
        </p:txBody>
      </p:sp>
      <p:pic>
        <p:nvPicPr>
          <p:cNvPr id="34" name="Picture 33" descr="A logo with a crown and letters&#10;&#10;AI-generated content may be incorrect.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292205" y="0"/>
            <a:ext cx="900000" cy="9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 descr="E:\NRR.pngNRR"/>
          <p:cNvPicPr>
            <a:picLocks noChangeAspect="1"/>
          </p:cNvPicPr>
          <p:nvPr/>
        </p:nvPicPr>
        <p:blipFill>
          <a:blip r:embed="rId6"/>
          <a:srcRect t="1108" b="-165"/>
          <a:stretch>
            <a:fillRect/>
          </a:stretch>
        </p:blipFill>
        <p:spPr>
          <a:xfrm>
            <a:off x="-100330" y="2011680"/>
            <a:ext cx="12289155" cy="491045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732790" y="1231900"/>
            <a:ext cx="10976610" cy="54121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buNone/>
            </a:pPr>
            <a:r>
              <a:rPr lang="hu-HU" altLang="en-US" sz="1800" b="1" i="0" dirty="0">
                <a:solidFill>
                  <a:schemeClr val="tx1"/>
                </a:solidFill>
                <a:effectLst/>
              </a:rPr>
              <a:t>Naive Assessment: </a:t>
            </a:r>
            <a:r>
              <a:rPr lang="hu-HU" altLang="en-US" sz="1800" b="0" i="0" dirty="0">
                <a:solidFill>
                  <a:schemeClr val="tx1"/>
                </a:solidFill>
                <a:effectLst/>
              </a:rPr>
              <a:t>Primary </a:t>
            </a:r>
            <a:r>
              <a:rPr lang="en-US" sz="1800" dirty="0">
                <a:solidFill>
                  <a:schemeClr val="tx1"/>
                </a:solidFill>
                <a:effectLst/>
                <a:sym typeface="+mn-ea"/>
              </a:rPr>
              <a:t>risk assessment without advanced algorithms</a:t>
            </a:r>
            <a:r>
              <a:rPr lang="hu-HU" altLang="en-US" sz="1800" b="0" i="0" dirty="0">
                <a:solidFill>
                  <a:schemeClr val="tx1"/>
                </a:solidFill>
                <a:effectLst/>
              </a:rPr>
              <a:t>, I have done t</a:t>
            </a:r>
            <a:r>
              <a:rPr lang="en-US" altLang="en-US" sz="1800" b="0" i="0" dirty="0">
                <a:solidFill>
                  <a:schemeClr val="tx1"/>
                </a:solidFill>
                <a:effectLst/>
              </a:rPr>
              <a:t>he naive risk assessment </a:t>
            </a:r>
            <a:r>
              <a:rPr lang="hu-HU" altLang="en-US" sz="1800" b="0" i="0" dirty="0">
                <a:solidFill>
                  <a:schemeClr val="tx1"/>
                </a:solidFill>
                <a:effectLst/>
              </a:rPr>
              <a:t>which </a:t>
            </a:r>
            <a:r>
              <a:rPr lang="en-US" altLang="en-US" sz="1800" b="0" i="0" dirty="0">
                <a:solidFill>
                  <a:schemeClr val="tx1"/>
                </a:solidFill>
                <a:effectLst/>
              </a:rPr>
              <a:t>is the simple average of all attributes for each remote worker, treating every attribute equally. This method does not consider which attributes have a higher impact on security risk</a:t>
            </a:r>
            <a:r>
              <a:rPr lang="hu-HU" altLang="en-US" sz="1800" b="0" i="0" dirty="0">
                <a:solidFill>
                  <a:schemeClr val="tx1"/>
                </a:solidFill>
                <a:effectLst/>
              </a:rPr>
              <a:t>. </a:t>
            </a:r>
            <a:r>
              <a:rPr lang="en-US" altLang="en-US" sz="1800" dirty="0">
                <a:solidFill>
                  <a:schemeClr val="tx1"/>
                </a:solidFill>
                <a:sym typeface="+mn-ea"/>
              </a:rPr>
              <a:t>Naive Risk = </a:t>
            </a:r>
            <a:r>
              <a:rPr lang="en-US" altLang="en-US" sz="1800" dirty="0">
                <a:solidFill>
                  <a:schemeClr val="tx1"/>
                </a:solidFill>
                <a:highlight>
                  <a:srgbClr val="C0C0C0"/>
                </a:highlight>
                <a:sym typeface="+mn-ea"/>
              </a:rPr>
              <a:t>Average of ranked attributes</a:t>
            </a:r>
            <a:endParaRPr lang="en-US" altLang="en-US" sz="1800" b="0" i="0" dirty="0">
              <a:solidFill>
                <a:schemeClr val="tx1"/>
              </a:solidFill>
              <a:effectLst/>
              <a:highlight>
                <a:srgbClr val="C0C0C0"/>
              </a:highlight>
            </a:endParaRPr>
          </a:p>
          <a:p>
            <a:pPr marL="0" lvl="1" indent="0" algn="just">
              <a:spcBef>
                <a:spcPts val="600"/>
              </a:spcBef>
              <a:buNone/>
            </a:pPr>
            <a:r>
              <a:rPr lang="hu-HU" altLang="en-US" sz="1800" b="0" i="0" dirty="0">
                <a:solidFill>
                  <a:schemeClr val="tx1"/>
                </a:solidFill>
                <a:effectLst/>
              </a:rPr>
              <a:t>After that,</a:t>
            </a:r>
            <a:r>
              <a:rPr lang="en-US" altLang="en-US" sz="1800" b="0" i="0" dirty="0">
                <a:solidFill>
                  <a:schemeClr val="tx1"/>
                </a:solidFill>
                <a:effectLst/>
              </a:rPr>
              <a:t> The</a:t>
            </a:r>
            <a:r>
              <a:rPr lang="hu-HU" altLang="en-US" sz="1800" b="0" i="0" dirty="0">
                <a:solidFill>
                  <a:schemeClr val="tx1"/>
                </a:solidFill>
                <a:effectLst/>
              </a:rPr>
              <a:t> </a:t>
            </a:r>
            <a:r>
              <a:rPr lang="hu-HU" altLang="en-US" sz="1800" b="0" i="0" dirty="0" err="1">
                <a:solidFill>
                  <a:schemeClr val="tx1"/>
                </a:solidFill>
                <a:effectLst/>
              </a:rPr>
              <a:t>advanced</a:t>
            </a:r>
            <a:r>
              <a:rPr lang="en-US" altLang="en-US" sz="1800" b="0" i="0" dirty="0">
                <a:solidFill>
                  <a:schemeClr val="tx1"/>
                </a:solidFill>
                <a:effectLst/>
              </a:rPr>
              <a:t> </a:t>
            </a:r>
            <a:r>
              <a:rPr lang="hu-HU" altLang="en-US" sz="1800" b="0" i="0" dirty="0">
                <a:solidFill>
                  <a:schemeClr val="tx1"/>
                </a:solidFill>
                <a:effectLst/>
              </a:rPr>
              <a:t>COCO </a:t>
            </a:r>
            <a:r>
              <a:rPr lang="en-US" altLang="en-US" sz="1800" b="0" i="0" dirty="0">
                <a:solidFill>
                  <a:schemeClr val="tx1"/>
                </a:solidFill>
                <a:effectLst/>
              </a:rPr>
              <a:t>engine evaluates th</a:t>
            </a:r>
            <a:r>
              <a:rPr lang="hu-HU" altLang="en-US" sz="1800" b="0" i="0" dirty="0">
                <a:solidFill>
                  <a:schemeClr val="tx1"/>
                </a:solidFill>
                <a:effectLst/>
              </a:rPr>
              <a:t>e</a:t>
            </a:r>
            <a:r>
              <a:rPr lang="en-US" altLang="en-US" sz="1800" b="0" i="0" dirty="0">
                <a:solidFill>
                  <a:schemeClr val="tx1"/>
                </a:solidFill>
                <a:effectLst/>
              </a:rPr>
              <a:t> risk analysis of the</a:t>
            </a:r>
            <a:r>
              <a:rPr lang="hu-HU" altLang="en-US" sz="1800" b="0" i="0" dirty="0">
                <a:solidFill>
                  <a:schemeClr val="tx1"/>
                </a:solidFill>
                <a:effectLst/>
              </a:rPr>
              <a:t> ranked</a:t>
            </a:r>
            <a:r>
              <a:rPr lang="en-US" altLang="en-US" sz="1800" b="0" i="0" dirty="0">
                <a:solidFill>
                  <a:schemeClr val="tx1"/>
                </a:solidFill>
                <a:effectLst/>
              </a:rPr>
              <a:t> data and generates an output</a:t>
            </a:r>
            <a:r>
              <a:rPr lang="hu-HU" altLang="en-US" sz="1800" b="0" i="0" dirty="0">
                <a:solidFill>
                  <a:schemeClr val="tx1"/>
                </a:solidFill>
                <a:effectLst/>
              </a:rPr>
              <a:t>.</a:t>
            </a:r>
            <a:endParaRPr lang="en-US" altLang="en-US" sz="1800" dirty="0">
              <a:solidFill>
                <a:schemeClr val="tx1"/>
              </a:solidFill>
            </a:endParaRPr>
          </a:p>
          <a:p>
            <a:pPr marL="0" indent="0" algn="just">
              <a:spcBef>
                <a:spcPts val="600"/>
              </a:spcBef>
            </a:pPr>
            <a:r>
              <a:rPr lang="en-US" altLang="en-US" sz="1800" dirty="0">
                <a:solidFill>
                  <a:schemeClr val="tx1"/>
                </a:solidFill>
              </a:rPr>
              <a:t>	C</a:t>
            </a:r>
            <a:r>
              <a:rPr lang="hu-HU" altLang="en-US" sz="1800" dirty="0"/>
              <a:t>OCO</a:t>
            </a:r>
            <a:r>
              <a:rPr lang="en-US" altLang="en-US" sz="1800" dirty="0">
                <a:solidFill>
                  <a:schemeClr val="tx1"/>
                </a:solidFill>
              </a:rPr>
              <a:t> Y0 (Continuous or Categorical Outcome)</a:t>
            </a:r>
            <a:endParaRPr lang="en-US" altLang="en-US" sz="1800" dirty="0">
              <a:solidFill>
                <a:schemeClr val="tx1"/>
              </a:solidFill>
            </a:endParaRPr>
          </a:p>
          <a:p>
            <a:pPr marL="0" indent="0" algn="just">
              <a:spcBef>
                <a:spcPts val="600"/>
              </a:spcBef>
            </a:pPr>
            <a:r>
              <a:rPr lang="en-US" altLang="en-US" sz="1800" dirty="0">
                <a:solidFill>
                  <a:schemeClr val="tx1"/>
                </a:solidFill>
              </a:rPr>
              <a:t>	Norm Value: </a:t>
            </a:r>
            <a:r>
              <a:rPr lang="en-US" altLang="en-US" sz="1800" dirty="0">
                <a:solidFill>
                  <a:schemeClr val="tx1"/>
                </a:solidFill>
                <a:highlight>
                  <a:srgbClr val="C0C0C0"/>
                </a:highlight>
              </a:rPr>
              <a:t>1000 </a:t>
            </a:r>
            <a:r>
              <a:rPr lang="en-US" altLang="en-US" sz="1800" dirty="0">
                <a:solidFill>
                  <a:schemeClr val="tx1"/>
                </a:solidFill>
              </a:rPr>
              <a:t>= </a:t>
            </a:r>
            <a:r>
              <a:rPr lang="hu-HU" altLang="en-US" sz="1800" dirty="0">
                <a:solidFill>
                  <a:schemeClr val="tx1"/>
                </a:solidFill>
              </a:rPr>
              <a:t>It is expected risk value for all remote workers which </a:t>
            </a:r>
            <a:r>
              <a:rPr lang="en-US" altLang="en-US" sz="1800" dirty="0">
                <a:solidFill>
                  <a:schemeClr val="tx1"/>
                </a:solidFill>
              </a:rPr>
              <a:t>help</a:t>
            </a:r>
            <a:r>
              <a:rPr lang="hu-HU" altLang="en-US" sz="1800" dirty="0">
                <a:solidFill>
                  <a:schemeClr val="tx1"/>
                </a:solidFill>
              </a:rPr>
              <a:t> to</a:t>
            </a:r>
            <a:r>
              <a:rPr lang="en-US" altLang="en-US" sz="1800" dirty="0">
                <a:solidFill>
                  <a:schemeClr val="tx1"/>
                </a:solidFill>
              </a:rPr>
              <a:t> avoid very high or low numbers and keep the risk values balanced and makes it easier to measure the risk of each remote worker in the same way</a:t>
            </a:r>
            <a:r>
              <a:rPr lang="hu-HU" altLang="en-US" sz="1800" dirty="0">
                <a:solidFill>
                  <a:schemeClr val="tx1"/>
                </a:solidFill>
              </a:rPr>
              <a:t> </a:t>
            </a:r>
            <a:r>
              <a:rPr lang="hu-HU" altLang="en-US" sz="1800" dirty="0" err="1">
                <a:solidFill>
                  <a:schemeClr val="tx1"/>
                </a:solidFill>
              </a:rPr>
              <a:t>fairly</a:t>
            </a:r>
            <a:r>
              <a:rPr lang="en-US" altLang="en-US" sz="1800" dirty="0">
                <a:solidFill>
                  <a:schemeClr val="tx1"/>
                </a:solidFill>
              </a:rPr>
              <a:t>.</a:t>
            </a:r>
            <a:r>
              <a:rPr lang="hu-HU" altLang="en-US" sz="1800" dirty="0">
                <a:solidFill>
                  <a:schemeClr val="tx1"/>
                </a:solidFill>
              </a:rPr>
              <a:t> </a:t>
            </a:r>
            <a:r>
              <a:rPr lang="en-US" altLang="en-US" sz="1800" dirty="0">
                <a:solidFill>
                  <a:schemeClr val="tx1"/>
                </a:solidFill>
              </a:rPr>
              <a:t>Outcome: Identifies highest-risk worker</a:t>
            </a:r>
            <a:endParaRPr lang="en-US" altLang="en-US" sz="1800" dirty="0">
              <a:solidFill>
                <a:schemeClr val="tx1"/>
              </a:solidFill>
            </a:endParaRPr>
          </a:p>
          <a:p>
            <a:pPr marL="0" indent="0" algn="just">
              <a:spcBef>
                <a:spcPts val="600"/>
              </a:spcBef>
            </a:pPr>
            <a:endParaRPr lang="en-US" altLang="en-US" sz="1800" dirty="0">
              <a:solidFill>
                <a:schemeClr val="tx1"/>
              </a:solidFill>
            </a:endParaRPr>
          </a:p>
        </p:txBody>
      </p:sp>
      <p:sp>
        <p:nvSpPr>
          <p:cNvPr id="28" name="Title 26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732155" y="203200"/>
            <a:ext cx="8116570" cy="966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 kumimoji="0" lang="hu-HU" sz="3600" b="1" i="0" u="none" strike="noStrike" kern="1200" cap="none" spc="0" normalizeH="0" baseline="0" noProof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  <a:ea typeface="+mj-ea"/>
                <a:cs typeface="+mj-cs"/>
              </a:defRPr>
            </a:lvl1pPr>
          </a:lstStyle>
          <a:p>
            <a:r>
              <a:rPr>
                <a:solidFill>
                  <a:schemeClr val="tx1"/>
                </a:solidFill>
              </a:rPr>
              <a:t>Coco Risk Analysis</a:t>
            </a:r>
            <a:endParaRPr>
              <a:solidFill>
                <a:schemeClr val="tx1"/>
              </a:solidFill>
            </a:endParaRPr>
          </a:p>
        </p:txBody>
      </p:sp>
      <p:pic>
        <p:nvPicPr>
          <p:cNvPr id="30" name="Picture 29" descr="A logo with a crown and letters&#10;&#10;AI-generated content may be incorrect.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292205" y="0"/>
            <a:ext cx="900000" cy="9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387350" y="1443355"/>
            <a:ext cx="11166475" cy="48596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en-US" sz="2000" dirty="0">
                <a:solidFill>
                  <a:schemeClr val="tx1"/>
                </a:solidFill>
                <a:sym typeface="+mn-ea"/>
              </a:rPr>
              <a:t>Buil</a:t>
            </a:r>
            <a:r>
              <a:rPr lang="hu-HU" altLang="en-US" sz="2000" dirty="0">
                <a:solidFill>
                  <a:schemeClr val="tx1"/>
                </a:solidFill>
                <a:sym typeface="+mn-ea"/>
              </a:rPr>
              <a:t>d</a:t>
            </a:r>
            <a:r>
              <a:rPr lang="en-US" altLang="en-US" sz="2000" dirty="0">
                <a:solidFill>
                  <a:schemeClr val="tx1"/>
                </a:solidFill>
                <a:sym typeface="+mn-ea"/>
              </a:rPr>
              <a:t> complete manual-to-automation workflow</a:t>
            </a:r>
            <a:r>
              <a:rPr lang="hu-HU" altLang="en-US" sz="2000" dirty="0">
                <a:solidFill>
                  <a:schemeClr val="tx1"/>
                </a:solidFill>
                <a:sym typeface="+mn-ea"/>
              </a:rPr>
              <a:t> such as </a:t>
            </a:r>
            <a:r>
              <a:rPr lang="hu-HU" altLang="en-US" sz="2000" dirty="0">
                <a:solidFill>
                  <a:schemeClr val="tx1"/>
                </a:solidFill>
                <a:highlight>
                  <a:srgbClr val="C0C0C0"/>
                </a:highlight>
                <a:sym typeface="+mn-ea"/>
              </a:rPr>
              <a:t>console based</a:t>
            </a:r>
            <a:r>
              <a:rPr lang="en-US" altLang="en-US" sz="2000" dirty="0">
                <a:solidFill>
                  <a:schemeClr val="tx1"/>
                </a:solidFill>
                <a:highlight>
                  <a:srgbClr val="C0C0C0"/>
                </a:highlight>
                <a:sym typeface="+mn-ea"/>
              </a:rPr>
              <a:t> risk-ranking </a:t>
            </a:r>
            <a:r>
              <a:rPr lang="en-US" altLang="en-US" sz="2000" dirty="0">
                <a:solidFill>
                  <a:schemeClr val="tx1"/>
                </a:solidFill>
                <a:sym typeface="+mn-ea"/>
              </a:rPr>
              <a:t>software</a:t>
            </a:r>
            <a:r>
              <a:rPr lang="hu-HU" altLang="en-US" sz="2000" dirty="0">
                <a:solidFill>
                  <a:schemeClr val="tx1"/>
                </a:solidFill>
                <a:sym typeface="+mn-ea"/>
              </a:rPr>
              <a:t> in </a:t>
            </a:r>
            <a:r>
              <a:rPr lang="en-US" altLang="en-US" sz="2000" dirty="0">
                <a:solidFill>
                  <a:schemeClr val="tx1"/>
                </a:solidFill>
                <a:sym typeface="+mn-ea"/>
              </a:rPr>
              <a:t>C#</a:t>
            </a:r>
            <a:r>
              <a:rPr lang="hu-HU" altLang="en-US" sz="2000" dirty="0">
                <a:solidFill>
                  <a:schemeClr val="tx1"/>
                </a:solidFill>
                <a:sym typeface="+mn-ea"/>
              </a:rPr>
              <a:t> language.</a:t>
            </a:r>
            <a:endParaRPr lang="hu-HU" altLang="en-US" sz="2000" dirty="0">
              <a:solidFill>
                <a:schemeClr val="tx1"/>
              </a:solidFill>
              <a:sym typeface="+mn-ea"/>
            </a:endParaRPr>
          </a:p>
          <a:p>
            <a:pPr marL="0" indent="0" algn="just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COCO Y0 is "context-free," as it only works with data that has already been ranked. It does not handle raw data or make decisions based on inputs. </a:t>
            </a:r>
            <a:endParaRPr lang="en-US" altLang="en-US" sz="2000" dirty="0">
              <a:solidFill>
                <a:schemeClr val="tx1"/>
              </a:solidFill>
            </a:endParaRPr>
          </a:p>
          <a:p>
            <a:pPr marL="0" indent="0" algn="just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hu-HU" altLang="en-US" sz="2000" dirty="0">
                <a:solidFill>
                  <a:schemeClr val="tx1"/>
                </a:solidFill>
              </a:rPr>
              <a:t>Software </a:t>
            </a:r>
            <a:r>
              <a:rPr lang="en-US" altLang="en-US" sz="2000" dirty="0">
                <a:solidFill>
                  <a:schemeClr val="tx1"/>
                </a:solidFill>
              </a:rPr>
              <a:t>Features:</a:t>
            </a:r>
            <a:endParaRPr lang="en-US" altLang="en-US" sz="2000" dirty="0">
              <a:solidFill>
                <a:schemeClr val="tx1"/>
              </a:solidFill>
            </a:endParaRPr>
          </a:p>
          <a:p>
            <a:pPr marL="0" indent="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</a:rPr>
              <a:t>Reads raw </a:t>
            </a:r>
            <a:r>
              <a:rPr lang="hu-HU" altLang="en-US" sz="2000" dirty="0">
                <a:solidFill>
                  <a:schemeClr val="tx1"/>
                </a:solidFill>
              </a:rPr>
              <a:t>data OAM </a:t>
            </a:r>
            <a:r>
              <a:rPr lang="en-US" altLang="en-US" sz="2000" dirty="0">
                <a:solidFill>
                  <a:schemeClr val="tx1"/>
                </a:solidFill>
              </a:rPr>
              <a:t>CSV</a:t>
            </a:r>
            <a:r>
              <a:rPr lang="hu-HU" altLang="en-US" sz="2000" dirty="0">
                <a:solidFill>
                  <a:schemeClr val="tx1"/>
                </a:solidFill>
              </a:rPr>
              <a:t> file</a:t>
            </a:r>
            <a:endParaRPr lang="en-US" altLang="en-US" sz="2000" dirty="0">
              <a:solidFill>
                <a:schemeClr val="tx1"/>
              </a:solidFill>
            </a:endParaRPr>
          </a:p>
          <a:p>
            <a:pPr marL="0" indent="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</a:rPr>
              <a:t>Ranks </a:t>
            </a:r>
            <a:r>
              <a:rPr lang="hu-HU" altLang="en-US" sz="2000" dirty="0">
                <a:solidFill>
                  <a:schemeClr val="tx1"/>
                </a:solidFill>
              </a:rPr>
              <a:t>all the </a:t>
            </a:r>
            <a:r>
              <a:rPr lang="en-US" altLang="en-US" sz="2000" dirty="0">
                <a:solidFill>
                  <a:schemeClr val="tx1"/>
                </a:solidFill>
              </a:rPr>
              <a:t>workers automatically</a:t>
            </a:r>
            <a:endParaRPr lang="en-US" altLang="en-US" sz="2000" dirty="0">
              <a:solidFill>
                <a:schemeClr val="tx1"/>
              </a:solidFill>
            </a:endParaRPr>
          </a:p>
          <a:p>
            <a:pPr marL="0" indent="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</a:rPr>
              <a:t>Send </a:t>
            </a:r>
            <a:r>
              <a:rPr lang="hu-HU" altLang="en-US" sz="2000" dirty="0">
                <a:solidFill>
                  <a:schemeClr val="tx1"/>
                </a:solidFill>
              </a:rPr>
              <a:t>Ranked </a:t>
            </a:r>
            <a:r>
              <a:rPr lang="en-US" altLang="en-US" sz="2000" dirty="0">
                <a:solidFill>
                  <a:schemeClr val="tx1"/>
                </a:solidFill>
              </a:rPr>
              <a:t>data via </a:t>
            </a:r>
            <a:r>
              <a:rPr lang="en-US" altLang="en-US" sz="2000" dirty="0">
                <a:solidFill>
                  <a:schemeClr val="tx1"/>
                </a:solidFill>
                <a:highlight>
                  <a:srgbClr val="C0C0C0"/>
                </a:highlight>
              </a:rPr>
              <a:t>HTTP POST</a:t>
            </a:r>
            <a:r>
              <a:rPr lang="hu-HU" altLang="en-US" sz="2000" dirty="0">
                <a:solidFill>
                  <a:schemeClr val="tx1"/>
                </a:solidFill>
                <a:highlight>
                  <a:srgbClr val="C0C0C0"/>
                </a:highlight>
              </a:rPr>
              <a:t> </a:t>
            </a:r>
            <a:r>
              <a:rPr lang="hu-HU" altLang="en-US" sz="2000" dirty="0">
                <a:solidFill>
                  <a:schemeClr val="tx1"/>
                </a:solidFill>
              </a:rPr>
              <a:t>to the Coco engine</a:t>
            </a:r>
            <a:endParaRPr lang="en-US" altLang="en-US" sz="2000" dirty="0">
              <a:solidFill>
                <a:schemeClr val="tx1"/>
              </a:solidFill>
            </a:endParaRPr>
          </a:p>
          <a:p>
            <a:pPr marL="0" indent="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</a:rPr>
              <a:t>Get risk scores from COCO Y0</a:t>
            </a:r>
            <a:endParaRPr lang="en-US" altLang="en-US" sz="2000" dirty="0">
              <a:solidFill>
                <a:schemeClr val="tx1"/>
              </a:solidFill>
            </a:endParaRPr>
          </a:p>
          <a:p>
            <a:pPr marL="0" indent="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</a:rPr>
              <a:t>Highlight highest-risk </a:t>
            </a:r>
            <a:r>
              <a:rPr lang="hu-HU" altLang="en-US" sz="2000" dirty="0">
                <a:solidFill>
                  <a:schemeClr val="tx1"/>
                </a:solidFill>
              </a:rPr>
              <a:t>remote </a:t>
            </a:r>
            <a:r>
              <a:rPr lang="en-US" altLang="en-US" sz="2000" dirty="0">
                <a:solidFill>
                  <a:schemeClr val="tx1"/>
                </a:solidFill>
              </a:rPr>
              <a:t>worker</a:t>
            </a:r>
            <a:endParaRPr lang="en-US" altLang="en-US" sz="2000" dirty="0">
              <a:solidFill>
                <a:schemeClr val="tx1"/>
              </a:solidFill>
            </a:endParaRPr>
          </a:p>
          <a:p>
            <a:pPr marL="0" indent="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chemeClr val="tx1"/>
              </a:solidFill>
            </a:endParaRPr>
          </a:p>
        </p:txBody>
      </p:sp>
      <p:grpSp>
        <p:nvGrpSpPr>
          <p:cNvPr id="22" name="Group 21"/>
          <p:cNvGrpSpPr>
            <a:grpSpLocks noGrp="1" noRot="1" noChangeAspect="1" noMove="1" noResize="1" noUngrp="1"/>
          </p:cNvGrpSpPr>
          <p:nvPr/>
        </p:nvGrpSpPr>
        <p:grpSpPr>
          <a:xfrm>
            <a:off x="112395" y="93345"/>
            <a:ext cx="11280775" cy="6239510"/>
            <a:chOff x="-370105" y="251144"/>
            <a:chExt cx="5568842" cy="6239661"/>
          </a:xfrm>
          <a:effectLst>
            <a:glow rad="127000">
              <a:schemeClr val="accent1">
                <a:alpha val="0"/>
              </a:schemeClr>
            </a:glow>
          </a:effectLst>
        </p:grpSpPr>
        <p:sp>
          <p:nvSpPr>
            <p:cNvPr id="13" name="Freeform: Shape 12"/>
            <p:cNvSpPr/>
            <p:nvPr/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2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Freeform: Shape 22"/>
            <p:cNvSpPr/>
            <p:nvPr/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2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Freeform: Shape 23"/>
            <p:cNvSpPr/>
            <p:nvPr/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2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 useBgFill="1">
          <p:nvSpPr>
            <p:cNvPr id="25" name="Freeform: Shape 24"/>
            <p:cNvSpPr/>
            <p:nvPr/>
          </p:nvSpPr>
          <p:spPr>
            <a:xfrm>
              <a:off x="-370105" y="319091"/>
              <a:ext cx="5568842" cy="6099958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ln>
              <a:noFill/>
            </a:ln>
            <a:effectLst>
              <a:glow rad="127000">
                <a:schemeClr val="accent1">
                  <a:alpha val="0"/>
                </a:schemeClr>
              </a:glow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3" name="Title 3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275590" y="339090"/>
            <a:ext cx="11283315" cy="1020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 kumimoji="0" lang="hu-HU" sz="3600" b="1" i="0" u="none" strike="noStrike" kern="1200" cap="none" spc="0" normalizeH="0" baseline="0" noProof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  <a:ea typeface="+mj-ea"/>
                <a:cs typeface="+mj-cs"/>
              </a:defRPr>
            </a:lvl1pPr>
          </a:lstStyle>
          <a:p>
            <a:r>
              <a:rPr>
                <a:solidFill>
                  <a:schemeClr val="tx1"/>
                </a:solidFill>
              </a:rPr>
              <a:t>Automated Risk Assessment</a:t>
            </a:r>
            <a:endParaRPr>
              <a:solidFill>
                <a:schemeClr val="tx1"/>
              </a:solidFill>
            </a:endParaRPr>
          </a:p>
        </p:txBody>
      </p:sp>
      <p:pic>
        <p:nvPicPr>
          <p:cNvPr id="35" name="Picture 34" descr="A logo with a crown and letters&#10;&#10;AI-generated content may be incorrect.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292205" y="0"/>
            <a:ext cx="900000" cy="9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*i*1"/>
  <p:tag name="KSO_WM_UNIT_LAYERLEVEL" val="1"/>
  <p:tag name="KSO_WM_TAG_VERSION" val="3.0"/>
  <p:tag name="KSO_WM_BEAUTIFY_FLAG" val="#wm#"/>
</p:tagLst>
</file>

<file path=ppt/tags/tag10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*i*6"/>
  <p:tag name="KSO_WM_UNIT_LAYERLEVEL" val="1"/>
  <p:tag name="KSO_WM_TAG_VERSION" val="3.0"/>
  <p:tag name="KSO_WM_BEAUTIFY_FLAG" val="#wm#"/>
</p:tagLst>
</file>

<file path=ppt/tags/tag100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0"/>
  <p:tag name="KSO_WM_UNIT_ID" val="_4*i*70"/>
  <p:tag name="KSO_WM_UNIT_LAYERLEVEL" val="1"/>
  <p:tag name="KSO_WM_TAG_VERSION" val="3.0"/>
  <p:tag name="KSO_WM_BEAUTIFY_FLAG" val="#wm#"/>
</p:tagLst>
</file>

<file path=ppt/tags/tag101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0"/>
  <p:tag name="KSO_WM_UNIT_ID" val="_4*i*50"/>
  <p:tag name="KSO_WM_UNIT_LAYERLEVEL" val="1"/>
  <p:tag name="KSO_WM_TAG_VERSION" val="3.0"/>
  <p:tag name="KSO_WM_BEAUTIFY_FLAG" val="#wm#"/>
</p:tagLst>
</file>

<file path=ppt/tags/tag102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1"/>
  <p:tag name="KSO_WM_UNIT_ID" val="_4*i*51"/>
  <p:tag name="KSO_WM_UNIT_LAYERLEVEL" val="1"/>
  <p:tag name="KSO_WM_TAG_VERSION" val="3.0"/>
  <p:tag name="KSO_WM_BEAUTIFY_FLAG" val="#wm#"/>
</p:tagLst>
</file>

<file path=ppt/tags/tag103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0"/>
  <p:tag name="KSO_WM_UNIT_ID" val="_4*i*40"/>
  <p:tag name="KSO_WM_UNIT_LAYERLEVEL" val="1"/>
  <p:tag name="KSO_WM_TAG_VERSION" val="3.0"/>
  <p:tag name="KSO_WM_BEAUTIFY_FLAG" val="#wm#"/>
</p:tagLst>
</file>

<file path=ppt/tags/tag104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8"/>
  <p:tag name="KSO_WM_UNIT_ID" val="_4*i*38"/>
  <p:tag name="KSO_WM_UNIT_LAYERLEVEL" val="1"/>
  <p:tag name="KSO_WM_TAG_VERSION" val="3.0"/>
  <p:tag name="KSO_WM_BEAUTIFY_FLAG" val="#wm#"/>
</p:tagLst>
</file>

<file path=ppt/tags/tag105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6"/>
  <p:tag name="KSO_WM_UNIT_ID" val="_4*i*36"/>
  <p:tag name="KSO_WM_UNIT_LAYERLEVEL" val="1"/>
  <p:tag name="KSO_WM_TAG_VERSION" val="3.0"/>
  <p:tag name="KSO_WM_BEAUTIFY_FLAG" val="#wm#"/>
</p:tagLst>
</file>

<file path=ppt/tags/tag106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1"/>
  <p:tag name="KSO_WM_UNIT_ID" val="_4*i*41"/>
  <p:tag name="KSO_WM_UNIT_LAYERLEVEL" val="1"/>
  <p:tag name="KSO_WM_TAG_VERSION" val="3.0"/>
  <p:tag name="KSO_WM_BEAUTIFY_FLAG" val="#wm#"/>
</p:tagLst>
</file>

<file path=ppt/tags/tag107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1"/>
  <p:tag name="KSO_WM_UNIT_ID" val="_4*i*61"/>
  <p:tag name="KSO_WM_UNIT_LAYERLEVEL" val="1"/>
  <p:tag name="KSO_WM_TAG_VERSION" val="3.0"/>
  <p:tag name="KSO_WM_BEAUTIFY_FLAG" val="#wm#"/>
</p:tagLst>
</file>

<file path=ppt/tags/tag108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2"/>
  <p:tag name="KSO_WM_UNIT_ID" val="_4*i*62"/>
  <p:tag name="KSO_WM_UNIT_LAYERLEVEL" val="1"/>
  <p:tag name="KSO_WM_TAG_VERSION" val="3.0"/>
  <p:tag name="KSO_WM_BEAUTIFY_FLAG" val="#wm#"/>
</p:tagLst>
</file>

<file path=ppt/tags/tag109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3"/>
  <p:tag name="KSO_WM_UNIT_ID" val="_4*i*43"/>
  <p:tag name="KSO_WM_UNIT_LAYERLEVEL" val="1"/>
  <p:tag name="KSO_WM_TAG_VERSION" val="3.0"/>
  <p:tag name="KSO_WM_BEAUTIFY_FLAG" val="#wm#"/>
</p:tagLst>
</file>

<file path=ppt/tags/tag11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_1*i*11"/>
  <p:tag name="KSO_WM_UNIT_LAYERLEVEL" val="1"/>
  <p:tag name="KSO_WM_TAG_VERSION" val="3.0"/>
  <p:tag name="KSO_WM_BEAUTIFY_FLAG" val="#wm#"/>
</p:tagLst>
</file>

<file path=ppt/tags/tag110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8"/>
  <p:tag name="KSO_WM_UNIT_ID" val="_4*i*58"/>
  <p:tag name="KSO_WM_UNIT_LAYERLEVEL" val="1"/>
  <p:tag name="KSO_WM_TAG_VERSION" val="3.0"/>
  <p:tag name="KSO_WM_BEAUTIFY_FLAG" val="#wm#"/>
</p:tagLst>
</file>

<file path=ppt/tags/tag111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6"/>
  <p:tag name="KSO_WM_UNIT_ID" val="_4*i*46"/>
  <p:tag name="KSO_WM_UNIT_LAYERLEVEL" val="1"/>
  <p:tag name="KSO_WM_TAG_VERSION" val="3.0"/>
  <p:tag name="KSO_WM_BEAUTIFY_FLAG" val="#wm#"/>
</p:tagLst>
</file>

<file path=ppt/tags/tag112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6"/>
  <p:tag name="KSO_WM_UNIT_ID" val="_4*i*56"/>
  <p:tag name="KSO_WM_UNIT_LAYERLEVEL" val="1"/>
  <p:tag name="KSO_WM_TAG_VERSION" val="3.0"/>
  <p:tag name="KSO_WM_BEAUTIFY_FLAG" val="#wm#"/>
</p:tagLst>
</file>

<file path=ppt/tags/tag113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9"/>
  <p:tag name="KSO_WM_UNIT_ID" val="_4*i*39"/>
  <p:tag name="KSO_WM_UNIT_LAYERLEVEL" val="1"/>
  <p:tag name="KSO_WM_TAG_VERSION" val="3.0"/>
  <p:tag name="KSO_WM_BEAUTIFY_FLAG" val="#wm#"/>
</p:tagLst>
</file>

<file path=ppt/tags/tag114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9"/>
  <p:tag name="KSO_WM_UNIT_ID" val="_4*i*49"/>
  <p:tag name="KSO_WM_UNIT_LAYERLEVEL" val="1"/>
  <p:tag name="KSO_WM_TAG_VERSION" val="3.0"/>
  <p:tag name="KSO_WM_BEAUTIFY_FLAG" val="#wm#"/>
</p:tagLst>
</file>

<file path=ppt/tags/tag115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2"/>
  <p:tag name="KSO_WM_UNIT_ID" val="_4*i*52"/>
  <p:tag name="KSO_WM_UNIT_LAYERLEVEL" val="1"/>
  <p:tag name="KSO_WM_TAG_VERSION" val="3.0"/>
  <p:tag name="KSO_WM_BEAUTIFY_FLAG" val="#wm#"/>
</p:tagLst>
</file>

<file path=ppt/tags/tag116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5"/>
  <p:tag name="KSO_WM_UNIT_ID" val="_4*i*55"/>
  <p:tag name="KSO_WM_UNIT_LAYERLEVEL" val="1"/>
  <p:tag name="KSO_WM_TAG_VERSION" val="3.0"/>
  <p:tag name="KSO_WM_BEAUTIFY_FLAG" val="#wm#"/>
</p:tagLst>
</file>

<file path=ppt/tags/tag117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3"/>
  <p:tag name="KSO_WM_UNIT_ID" val="_4*i*53"/>
  <p:tag name="KSO_WM_UNIT_LAYERLEVEL" val="1"/>
  <p:tag name="KSO_WM_TAG_VERSION" val="3.0"/>
  <p:tag name="KSO_WM_BEAUTIFY_FLAG" val="#wm#"/>
</p:tagLst>
</file>

<file path=ppt/tags/tag118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4"/>
  <p:tag name="KSO_WM_UNIT_ID" val="_4*i*34"/>
  <p:tag name="KSO_WM_UNIT_LAYERLEVEL" val="1"/>
  <p:tag name="KSO_WM_TAG_VERSION" val="3.0"/>
  <p:tag name="KSO_WM_BEAUTIFY_FLAG" val="#wm#"/>
</p:tagLst>
</file>

<file path=ppt/tags/tag119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2"/>
  <p:tag name="KSO_WM_UNIT_ID" val="_4*i*42"/>
  <p:tag name="KSO_WM_UNIT_LAYERLEVEL" val="1"/>
  <p:tag name="KSO_WM_TAG_VERSION" val="3.0"/>
  <p:tag name="KSO_WM_BEAUTIFY_FLAG" val="#wm#"/>
</p:tagLst>
</file>

<file path=ppt/tags/tag12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3"/>
  <p:tag name="KSO_WM_UNIT_ID" val="_1*i*13"/>
  <p:tag name="KSO_WM_UNIT_LAYERLEVEL" val="1"/>
  <p:tag name="KSO_WM_TAG_VERSION" val="3.0"/>
  <p:tag name="KSO_WM_BEAUTIFY_FLAG" val="#wm#"/>
</p:tagLst>
</file>

<file path=ppt/tags/tag120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8"/>
  <p:tag name="KSO_WM_UNIT_ID" val="_4*i*28"/>
  <p:tag name="KSO_WM_UNIT_LAYERLEVEL" val="1"/>
  <p:tag name="KSO_WM_TAG_VERSION" val="3.0"/>
  <p:tag name="KSO_WM_BEAUTIFY_FLAG" val="#wm#"/>
</p:tagLst>
</file>

<file path=ppt/tags/tag121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6"/>
  <p:tag name="KSO_WM_UNIT_ID" val="_4*i*16"/>
  <p:tag name="KSO_WM_UNIT_LAYERLEVEL" val="1"/>
  <p:tag name="KSO_WM_TAG_VERSION" val="3.0"/>
  <p:tag name="KSO_WM_BEAUTIFY_FLAG" val="#wm#"/>
</p:tagLst>
</file>

<file path=ppt/tags/tag122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1"/>
  <p:tag name="KSO_WM_UNIT_ID" val="_4*i*31"/>
  <p:tag name="KSO_WM_UNIT_LAYERLEVEL" val="1"/>
  <p:tag name="KSO_WM_TAG_VERSION" val="3.0"/>
  <p:tag name="KSO_WM_BEAUTIFY_FLAG" val="#wm#"/>
</p:tagLst>
</file>

<file path=ppt/tags/tag123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5"/>
  <p:tag name="KSO_WM_UNIT_ID" val="_4*i*15"/>
  <p:tag name="KSO_WM_UNIT_LAYERLEVEL" val="1"/>
  <p:tag name="KSO_WM_TAG_VERSION" val="3.0"/>
  <p:tag name="KSO_WM_BEAUTIFY_FLAG" val="#wm#"/>
</p:tagLst>
</file>

<file path=ppt/tags/tag124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4"/>
  <p:tag name="KSO_WM_UNIT_ID" val="_4*i*14"/>
  <p:tag name="KSO_WM_UNIT_LAYERLEVEL" val="1"/>
  <p:tag name="KSO_WM_TAG_VERSION" val="3.0"/>
  <p:tag name="KSO_WM_BEAUTIFY_FLAG" val="#wm#"/>
</p:tagLst>
</file>

<file path=ppt/tags/tag125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4*i*10"/>
  <p:tag name="KSO_WM_UNIT_LAYERLEVEL" val="1"/>
  <p:tag name="KSO_WM_TAG_VERSION" val="3.0"/>
  <p:tag name="KSO_WM_BEAUTIFY_FLAG" val="#wm#"/>
</p:tagLst>
</file>

<file path=ppt/tags/tag126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_4*i*12"/>
  <p:tag name="KSO_WM_UNIT_LAYERLEVEL" val="1"/>
  <p:tag name="KSO_WM_TAG_VERSION" val="3.0"/>
  <p:tag name="KSO_WM_BEAUTIFY_FLAG" val="#wm#"/>
</p:tagLst>
</file>

<file path=ppt/tags/tag127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3"/>
  <p:tag name="KSO_WM_UNIT_ID" val="_4*i*33"/>
  <p:tag name="KSO_WM_UNIT_LAYERLEVEL" val="1"/>
  <p:tag name="KSO_WM_TAG_VERSION" val="3.0"/>
  <p:tag name="KSO_WM_BEAUTIFY_FLAG" val="#wm#"/>
</p:tagLst>
</file>

<file path=ppt/tags/tag128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7"/>
  <p:tag name="KSO_WM_UNIT_ID" val="_4*i*37"/>
  <p:tag name="KSO_WM_UNIT_LAYERLEVEL" val="1"/>
  <p:tag name="KSO_WM_TAG_VERSION" val="3.0"/>
  <p:tag name="KSO_WM_BEAUTIFY_FLAG" val="#wm#"/>
</p:tagLst>
</file>

<file path=ppt/tags/tag129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5"/>
  <p:tag name="KSO_WM_UNIT_ID" val="_4*i*65"/>
  <p:tag name="KSO_WM_UNIT_LAYERLEVEL" val="1"/>
  <p:tag name="KSO_WM_TAG_VERSION" val="3.0"/>
  <p:tag name="KSO_WM_BEAUTIFY_FLAG" val="#wm#"/>
</p:tagLst>
</file>

<file path=ppt/tags/tag13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5"/>
  <p:tag name="KSO_WM_UNIT_ID" val="_1*i*15"/>
  <p:tag name="KSO_WM_UNIT_LAYERLEVEL" val="1"/>
  <p:tag name="KSO_WM_TAG_VERSION" val="3.0"/>
  <p:tag name="KSO_WM_BEAUTIFY_FLAG" val="#wm#"/>
</p:tagLst>
</file>

<file path=ppt/tags/tag130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6"/>
  <p:tag name="KSO_WM_UNIT_ID" val="_4*i*66"/>
  <p:tag name="KSO_WM_UNIT_LAYERLEVEL" val="1"/>
  <p:tag name="KSO_WM_TAG_VERSION" val="3.0"/>
  <p:tag name="KSO_WM_BEAUTIFY_FLAG" val="#wm#"/>
</p:tagLst>
</file>

<file path=ppt/tags/tag131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3"/>
  <p:tag name="KSO_WM_UNIT_ID" val="_4*i*63"/>
  <p:tag name="KSO_WM_UNIT_LAYERLEVEL" val="1"/>
  <p:tag name="KSO_WM_TAG_VERSION" val="3.0"/>
  <p:tag name="KSO_WM_BEAUTIFY_FLAG" val="#wm#"/>
</p:tagLst>
</file>

<file path=ppt/tags/tag132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7"/>
  <p:tag name="KSO_WM_UNIT_ID" val="_4*i*17"/>
  <p:tag name="KSO_WM_UNIT_LAYERLEVEL" val="1"/>
  <p:tag name="KSO_WM_TAG_VERSION" val="3.0"/>
  <p:tag name="KSO_WM_BEAUTIFY_FLAG" val="#wm#"/>
</p:tagLst>
</file>

<file path=ppt/tags/tag133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9"/>
  <p:tag name="KSO_WM_UNIT_ID" val="_4*i*19"/>
  <p:tag name="KSO_WM_UNIT_LAYERLEVEL" val="1"/>
  <p:tag name="KSO_WM_TAG_VERSION" val="3.0"/>
  <p:tag name="KSO_WM_BEAUTIFY_FLAG" val="#wm#"/>
</p:tagLst>
</file>

<file path=ppt/tags/tag134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2"/>
  <p:tag name="KSO_WM_UNIT_ID" val="_4*i*22"/>
  <p:tag name="KSO_WM_UNIT_LAYERLEVEL" val="1"/>
  <p:tag name="KSO_WM_TAG_VERSION" val="3.0"/>
  <p:tag name="KSO_WM_BEAUTIFY_FLAG" val="#wm#"/>
</p:tagLst>
</file>

<file path=ppt/tags/tag135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0"/>
  <p:tag name="KSO_WM_UNIT_ID" val="_4*i*20"/>
  <p:tag name="KSO_WM_UNIT_LAYERLEVEL" val="1"/>
  <p:tag name="KSO_WM_TAG_VERSION" val="3.0"/>
  <p:tag name="KSO_WM_BEAUTIFY_FLAG" val="#wm#"/>
</p:tagLst>
</file>

<file path=ppt/tags/tag136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6"/>
  <p:tag name="KSO_WM_UNIT_ID" val="_4*i*26"/>
  <p:tag name="KSO_WM_UNIT_LAYERLEVEL" val="1"/>
  <p:tag name="KSO_WM_TAG_VERSION" val="3.0"/>
  <p:tag name="KSO_WM_BEAUTIFY_FLAG" val="#wm#"/>
</p:tagLst>
</file>

<file path=ppt/tags/tag137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1"/>
  <p:tag name="KSO_WM_UNIT_ID" val="_4*i*21"/>
  <p:tag name="KSO_WM_UNIT_LAYERLEVEL" val="1"/>
  <p:tag name="KSO_WM_TAG_VERSION" val="3.0"/>
  <p:tag name="KSO_WM_BEAUTIFY_FLAG" val="#wm#"/>
</p:tagLst>
</file>

<file path=ppt/tags/tag138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5"/>
  <p:tag name="KSO_WM_UNIT_ID" val="_4*i*25"/>
  <p:tag name="KSO_WM_UNIT_LAYERLEVEL" val="1"/>
  <p:tag name="KSO_WM_TAG_VERSION" val="3.0"/>
  <p:tag name="KSO_WM_BEAUTIFY_FLAG" val="#wm#"/>
</p:tagLst>
</file>

<file path=ppt/tags/tag139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8"/>
  <p:tag name="KSO_WM_UNIT_ID" val="_4*i*18"/>
  <p:tag name="KSO_WM_UNIT_LAYERLEVEL" val="1"/>
  <p:tag name="KSO_WM_TAG_VERSION" val="3.0"/>
  <p:tag name="KSO_WM_BEAUTIFY_FLAG" val="#wm#"/>
</p:tagLst>
</file>

<file path=ppt/tags/tag14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_1*i*12"/>
  <p:tag name="KSO_WM_UNIT_LAYERLEVEL" val="1"/>
  <p:tag name="KSO_WM_TAG_VERSION" val="3.0"/>
  <p:tag name="KSO_WM_BEAUTIFY_FLAG" val="#wm#"/>
</p:tagLst>
</file>

<file path=ppt/tags/tag140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4"/>
  <p:tag name="KSO_WM_UNIT_ID" val="_4*i*24"/>
  <p:tag name="KSO_WM_UNIT_LAYERLEVEL" val="1"/>
  <p:tag name="KSO_WM_TAG_VERSION" val="3.0"/>
  <p:tag name="KSO_WM_BEAUTIFY_FLAG" val="#wm#"/>
</p:tagLst>
</file>

<file path=ppt/tags/tag141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0"/>
  <p:tag name="KSO_WM_UNIT_ID" val="_4*i*30"/>
  <p:tag name="KSO_WM_UNIT_LAYERLEVEL" val="1"/>
  <p:tag name="KSO_WM_TAG_VERSION" val="3.0"/>
  <p:tag name="KSO_WM_BEAUTIFY_FLAG" val="#wm#"/>
</p:tagLst>
</file>

<file path=ppt/tags/tag142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8"/>
  <p:tag name="KSO_WM_UNIT_ID" val="_4*i*48"/>
  <p:tag name="KSO_WM_UNIT_LAYERLEVEL" val="1"/>
  <p:tag name="KSO_WM_TAG_VERSION" val="3.0"/>
  <p:tag name="KSO_WM_BEAUTIFY_FLAG" val="#wm#"/>
</p:tagLst>
</file>

<file path=ppt/tags/tag143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3"/>
  <p:tag name="KSO_WM_UNIT_ID" val="_4*i*23"/>
  <p:tag name="KSO_WM_UNIT_LAYERLEVEL" val="1"/>
  <p:tag name="KSO_WM_TAG_VERSION" val="3.0"/>
  <p:tag name="KSO_WM_BEAUTIFY_FLAG" val="#wm#"/>
</p:tagLst>
</file>

<file path=ppt/tags/tag144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7"/>
  <p:tag name="KSO_WM_UNIT_ID" val="_4*i*27"/>
  <p:tag name="KSO_WM_UNIT_LAYERLEVEL" val="1"/>
  <p:tag name="KSO_WM_TAG_VERSION" val="3.0"/>
  <p:tag name="KSO_WM_BEAUTIFY_FLAG" val="#wm#"/>
</p:tagLst>
</file>

<file path=ppt/tags/tag145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9"/>
  <p:tag name="KSO_WM_UNIT_ID" val="_4*i*29"/>
  <p:tag name="KSO_WM_UNIT_LAYERLEVEL" val="1"/>
  <p:tag name="KSO_WM_TAG_VERSION" val="3.0"/>
  <p:tag name="KSO_WM_BEAUTIFY_FLAG" val="#wm#"/>
</p:tagLst>
</file>

<file path=ppt/tags/tag146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7"/>
  <p:tag name="KSO_WM_UNIT_ID" val="_4*i*47"/>
  <p:tag name="KSO_WM_UNIT_LAYERLEVEL" val="1"/>
  <p:tag name="KSO_WM_TAG_VERSION" val="3.0"/>
  <p:tag name="KSO_WM_BEAUTIFY_FLAG" val="#wm#"/>
</p:tagLst>
</file>

<file path=ppt/tags/tag147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7"/>
  <p:tag name="KSO_WM_UNIT_ID" val="_4*i*57"/>
  <p:tag name="KSO_WM_UNIT_LAYERLEVEL" val="1"/>
  <p:tag name="KSO_WM_TAG_VERSION" val="3.0"/>
  <p:tag name="KSO_WM_BEAUTIFY_FLAG" val="#wm#"/>
</p:tagLst>
</file>

<file path=ppt/tags/tag148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2"/>
  <p:tag name="KSO_WM_UNIT_ID" val="_4*i*32"/>
  <p:tag name="KSO_WM_UNIT_LAYERLEVEL" val="1"/>
  <p:tag name="KSO_WM_TAG_VERSION" val="3.0"/>
  <p:tag name="KSO_WM_BEAUTIFY_FLAG" val="#wm#"/>
</p:tagLst>
</file>

<file path=ppt/tags/tag149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4*i*7"/>
  <p:tag name="KSO_WM_UNIT_LAYERLEVEL" val="1"/>
  <p:tag name="KSO_WM_TAG_VERSION" val="3.0"/>
  <p:tag name="KSO_WM_BEAUTIFY_FLAG" val="#wm#"/>
</p:tagLst>
</file>

<file path=ppt/tags/tag15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1*i*8"/>
  <p:tag name="KSO_WM_UNIT_LAYERLEVEL" val="1"/>
  <p:tag name="KSO_WM_TAG_VERSION" val="3.0"/>
  <p:tag name="KSO_WM_BEAUTIFY_FLAG" val="#wm#"/>
</p:tagLst>
</file>

<file path=ppt/tags/tag150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4*i*9"/>
  <p:tag name="KSO_WM_UNIT_LAYERLEVEL" val="1"/>
  <p:tag name="KSO_WM_TAG_VERSION" val="3.0"/>
  <p:tag name="KSO_WM_BEAUTIFY_FLAG" val="#wm#"/>
</p:tagLst>
</file>

<file path=ppt/tags/tag151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0"/>
  <p:tag name="KSO_WM_UNIT_ID" val="_4*i*60"/>
  <p:tag name="KSO_WM_UNIT_LAYERLEVEL" val="1"/>
  <p:tag name="KSO_WM_TAG_VERSION" val="3.0"/>
  <p:tag name="KSO_WM_BEAUTIFY_FLAG" val="#wm#"/>
</p:tagLst>
</file>

<file path=ppt/tags/tag152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4"/>
  <p:tag name="KSO_WM_UNIT_ID" val="_4*i*54"/>
  <p:tag name="KSO_WM_UNIT_LAYERLEVEL" val="1"/>
  <p:tag name="KSO_WM_TAG_VERSION" val="3.0"/>
  <p:tag name="KSO_WM_BEAUTIFY_FLAG" val="#wm#"/>
</p:tagLst>
</file>

<file path=ppt/tags/tag153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5"/>
  <p:tag name="KSO_WM_UNIT_ID" val="_4*i*45"/>
  <p:tag name="KSO_WM_UNIT_LAYERLEVEL" val="1"/>
  <p:tag name="KSO_WM_TAG_VERSION" val="3.0"/>
  <p:tag name="KSO_WM_BEAUTIFY_FLAG" val="#wm#"/>
</p:tagLst>
</file>

<file path=ppt/tags/tag154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4"/>
  <p:tag name="KSO_WM_UNIT_ID" val="_4*i*44"/>
  <p:tag name="KSO_WM_UNIT_LAYERLEVEL" val="1"/>
  <p:tag name="KSO_WM_TAG_VERSION" val="3.0"/>
  <p:tag name="KSO_WM_BEAUTIFY_FLAG" val="#wm#"/>
</p:tagLst>
</file>

<file path=ppt/tags/tag155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9"/>
  <p:tag name="KSO_WM_UNIT_ID" val="_4*i*59"/>
  <p:tag name="KSO_WM_UNIT_LAYERLEVEL" val="1"/>
  <p:tag name="KSO_WM_TAG_VERSION" val="3.0"/>
  <p:tag name="KSO_WM_BEAUTIFY_FLAG" val="#wm#"/>
</p:tagLst>
</file>

<file path=ppt/tags/tag156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3"/>
  <p:tag name="KSO_WM_UNIT_ID" val="_4*i*13"/>
  <p:tag name="KSO_WM_UNIT_LAYERLEVEL" val="1"/>
  <p:tag name="KSO_WM_TAG_VERSION" val="3.0"/>
  <p:tag name="KSO_WM_BEAUTIFY_FLAG" val="#wm#"/>
</p:tagLst>
</file>

<file path=ppt/tags/tag157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5"/>
  <p:tag name="KSO_WM_UNIT_ID" val="_4*i*35"/>
  <p:tag name="KSO_WM_UNIT_LAYERLEVEL" val="1"/>
  <p:tag name="KSO_WM_TAG_VERSION" val="3.0"/>
  <p:tag name="KSO_WM_BEAUTIFY_FLAG" val="#wm#"/>
</p:tagLst>
</file>

<file path=ppt/tags/tag158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4"/>
  <p:tag name="KSO_WM_UNIT_ID" val="_4*i*64"/>
  <p:tag name="KSO_WM_UNIT_LAYERLEVEL" val="1"/>
  <p:tag name="KSO_WM_TAG_VERSION" val="3.0"/>
  <p:tag name="KSO_WM_BEAUTIFY_FLAG" val="#wm#"/>
</p:tagLst>
</file>

<file path=ppt/tags/tag159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7"/>
  <p:tag name="KSO_WM_UNIT_ID" val="_4*i*67"/>
  <p:tag name="KSO_WM_UNIT_LAYERLEVEL" val="1"/>
  <p:tag name="KSO_WM_TAG_VERSION" val="3.0"/>
  <p:tag name="KSO_WM_BEAUTIFY_FLAG" val="#wm#"/>
</p:tagLst>
</file>

<file path=ppt/tags/tag16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3"/>
  <p:tag name="KSO_WM_UNIT_ID" val="_1*i*23"/>
  <p:tag name="KSO_WM_UNIT_LAYERLEVEL" val="1"/>
  <p:tag name="KSO_WM_TAG_VERSION" val="3.0"/>
  <p:tag name="KSO_WM_BEAUTIFY_FLAG" val="#wm#"/>
</p:tagLst>
</file>

<file path=ppt/tags/tag160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8"/>
  <p:tag name="KSO_WM_UNIT_ID" val="_4*i*68"/>
  <p:tag name="KSO_WM_UNIT_LAYERLEVEL" val="1"/>
  <p:tag name="KSO_WM_TAG_VERSION" val="3.0"/>
  <p:tag name="KSO_WM_BEAUTIFY_FLAG" val="#wm#"/>
</p:tagLst>
</file>

<file path=ppt/tags/tag161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4*i*8"/>
  <p:tag name="KSO_WM_UNIT_LAYERLEVEL" val="1"/>
  <p:tag name="KSO_WM_TAG_VERSION" val="3.0"/>
  <p:tag name="KSO_WM_BEAUTIFY_FLAG" val="#wm#"/>
</p:tagLst>
</file>

<file path=ppt/tags/tag162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_4*i*11"/>
  <p:tag name="KSO_WM_UNIT_LAYERLEVEL" val="1"/>
  <p:tag name="KSO_WM_TAG_VERSION" val="3.0"/>
  <p:tag name="KSO_WM_BEAUTIFY_FLAG" val="#wm#"/>
</p:tagLst>
</file>

<file path=ppt/tags/tag163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4*i*5"/>
  <p:tag name="KSO_WM_UNIT_LAYERLEVEL" val="1"/>
  <p:tag name="KSO_WM_TAG_VERSION" val="3.0"/>
  <p:tag name="KSO_WM_BEAUTIFY_FLAG" val="#wm#"/>
</p:tagLst>
</file>

<file path=ppt/tags/tag164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4*i*6"/>
  <p:tag name="KSO_WM_UNIT_LAYERLEVEL" val="1"/>
  <p:tag name="KSO_WM_TAG_VERSION" val="3.0"/>
  <p:tag name="KSO_WM_BEAUTIFY_FLAG" val="#wm#"/>
</p:tagLst>
</file>

<file path=ppt/tags/tag165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4*a*1"/>
  <p:tag name="KSO_WM_UNIT_LAYERLEVEL" val="1"/>
  <p:tag name="KSO_WM_TAG_VERSION" val="3.0"/>
  <p:tag name="KSO_WM_BEAUTIFY_FLAG" val="#wm#"/>
</p:tagLst>
</file>

<file path=ppt/tags/tag166.xml><?xml version="1.0" encoding="utf-8"?>
<p:tagLst xmlns:p="http://schemas.openxmlformats.org/presentationml/2006/main">
  <p:tag name="KSO_WM_UNIT_ISNUMDGMTITLE" val="0"/>
  <p:tag name="KSO_WM_UNIT_PRESET_TEXT" val="节编号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UNIT_TYPE" val="e"/>
  <p:tag name="KSO_WM_UNIT_INDEX" val="1"/>
  <p:tag name="KSO_WM_UNIT_ID" val="_4*e*1"/>
  <p:tag name="KSO_WM_UNIT_LAYERLEVEL" val="1"/>
  <p:tag name="KSO_WM_TAG_VERSION" val="3.0"/>
  <p:tag name="KSO_WM_BEAUTIFY_FLAG" val="#wm#"/>
</p:tagLst>
</file>

<file path=ppt/tags/tag167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168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169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17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2"/>
  <p:tag name="KSO_WM_UNIT_ID" val="_1*i*32"/>
  <p:tag name="KSO_WM_UNIT_LAYERLEVEL" val="1"/>
  <p:tag name="KSO_WM_TAG_VERSION" val="3.0"/>
  <p:tag name="KSO_WM_BEAUTIFY_FLAG" val="#wm#"/>
</p:tagLst>
</file>

<file path=ppt/tags/tag17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5*a*1"/>
  <p:tag name="KSO_WM_UNIT_LAYERLEVEL" val="1"/>
  <p:tag name="KSO_WM_TAG_VERSION" val="3.0"/>
  <p:tag name="KSO_WM_BEAUTIFY_FLAG" val="#wm#"/>
</p:tagLst>
</file>

<file path=ppt/tags/tag171.xml><?xml version="1.0" encoding="utf-8"?>
<p:tagLst xmlns:p="http://schemas.openxmlformats.org/presentationml/2006/main">
  <p:tag name="KSO_WM_UNIT_ISNUMDGMTITLE" val="0"/>
  <p:tag name="KSO_WM_UNIT_SUBTYPE" val="a"/>
  <p:tag name="KSO_WM_UNIT_PRESET_TEXT" val="单击此处编辑母版文本样式&#10;第二级&#10;第三级&#10;第四级&#10;第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5*f*1"/>
  <p:tag name="KSO_WM_UNIT_LAYERLEVEL" val="1"/>
  <p:tag name="KSO_WM_TAG_VERSION" val="3.0"/>
  <p:tag name="KSO_WM_BEAUTIFY_FLAG" val="#wm#"/>
</p:tagLst>
</file>

<file path=ppt/tags/tag172.xml><?xml version="1.0" encoding="utf-8"?>
<p:tagLst xmlns:p="http://schemas.openxmlformats.org/presentationml/2006/main">
  <p:tag name="KSO_WM_UNIT_ISNUMDGMTITLE" val="0"/>
  <p:tag name="KSO_WM_UNIT_SUBTYPE" val="a"/>
  <p:tag name="KSO_WM_UNIT_PRESET_TEXT" val="单击此处编辑母版文本样式&#10;第二级&#10;第三级&#10;第四级&#10;第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_5*f*2"/>
  <p:tag name="KSO_WM_UNIT_LAYERLEVEL" val="1"/>
  <p:tag name="KSO_WM_TAG_VERSION" val="3.0"/>
  <p:tag name="KSO_WM_BEAUTIFY_FLAG" val="#wm#"/>
</p:tagLst>
</file>

<file path=ppt/tags/tag173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174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175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17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6*a*1"/>
  <p:tag name="KSO_WM_UNIT_LAYERLEVEL" val="1"/>
  <p:tag name="KSO_WM_TAG_VERSION" val="3.0"/>
  <p:tag name="KSO_WM_BEAUTIFY_FLAG" val="#wm#"/>
</p:tagLst>
</file>

<file path=ppt/tags/tag17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文本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1_1"/>
  <p:tag name="KSO_WM_UNIT_ID" val="_6*h_a*1_1"/>
  <p:tag name="KSO_WM_UNIT_LAYERLEVEL" val="1_1"/>
  <p:tag name="KSO_WM_TAG_VERSION" val="3.0"/>
  <p:tag name="KSO_WM_BEAUTIFY_FLAG" val="#wm#"/>
</p:tagLst>
</file>

<file path=ppt/tags/tag178.xml><?xml version="1.0" encoding="utf-8"?>
<p:tagLst xmlns:p="http://schemas.openxmlformats.org/presentationml/2006/main">
  <p:tag name="KSO_WM_UNIT_ISNUMDGMTITLE" val="0"/>
  <p:tag name="KSO_WM_UNIT_SUBTYPE" val="a"/>
  <p:tag name="KSO_WM_UNIT_PRESET_TEXT" val="单击此处编辑母版文本样式&#10;第二级&#10;第三级&#10;第四级&#10;第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ID" val="_6*h_f*1_1"/>
  <p:tag name="KSO_WM_UNIT_LAYERLEVEL" val="1_1"/>
  <p:tag name="KSO_WM_TAG_VERSION" val="3.0"/>
  <p:tag name="KSO_WM_BEAUTIFY_FLAG" val="#wm#"/>
</p:tagLst>
</file>

<file path=ppt/tags/tag179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文本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2_1"/>
  <p:tag name="KSO_WM_UNIT_ID" val="_6*h_a*2_1"/>
  <p:tag name="KSO_WM_UNIT_LAYERLEVEL" val="1_1"/>
  <p:tag name="KSO_WM_TAG_VERSION" val="3.0"/>
  <p:tag name="KSO_WM_BEAUTIFY_FLAG" val="#wm#"/>
</p:tagLst>
</file>

<file path=ppt/tags/tag18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0"/>
  <p:tag name="KSO_WM_UNIT_ID" val="_1*i*50"/>
  <p:tag name="KSO_WM_UNIT_LAYERLEVEL" val="1"/>
  <p:tag name="KSO_WM_TAG_VERSION" val="3.0"/>
  <p:tag name="KSO_WM_BEAUTIFY_FLAG" val="#wm#"/>
</p:tagLst>
</file>

<file path=ppt/tags/tag180.xml><?xml version="1.0" encoding="utf-8"?>
<p:tagLst xmlns:p="http://schemas.openxmlformats.org/presentationml/2006/main">
  <p:tag name="KSO_WM_UNIT_ISNUMDGMTITLE" val="0"/>
  <p:tag name="KSO_WM_UNIT_SUBTYPE" val="a"/>
  <p:tag name="KSO_WM_UNIT_PRESET_TEXT" val="单击此处编辑母版文本样式&#10;第二级&#10;第三级&#10;第四级&#10;第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2_1"/>
  <p:tag name="KSO_WM_UNIT_ID" val="_6*h_f*2_1"/>
  <p:tag name="KSO_WM_UNIT_LAYERLEVEL" val="1_1"/>
  <p:tag name="KSO_WM_TAG_VERSION" val="3.0"/>
  <p:tag name="KSO_WM_BEAUTIFY_FLAG" val="#wm#"/>
</p:tagLst>
</file>

<file path=ppt/tags/tag181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182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183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18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7*a*1"/>
  <p:tag name="KSO_WM_UNIT_LAYERLEVEL" val="1"/>
  <p:tag name="KSO_WM_TAG_VERSION" val="3.0"/>
  <p:tag name="KSO_WM_BEAUTIFY_FLAG" val="#wm#"/>
</p:tagLst>
</file>

<file path=ppt/tags/tag185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186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187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188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189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19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1"/>
  <p:tag name="KSO_WM_UNIT_ID" val="_1*i*51"/>
  <p:tag name="KSO_WM_UNIT_LAYERLEVEL" val="1"/>
  <p:tag name="KSO_WM_TAG_VERSION" val="3.0"/>
  <p:tag name="KSO_WM_BEAUTIFY_FLAG" val="#wm#"/>
</p:tagLst>
</file>

<file path=ppt/tags/tag190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191.xml><?xml version="1.0" encoding="utf-8"?>
<p:tagLst xmlns:p="http://schemas.openxmlformats.org/presentationml/2006/main">
  <p:tag name="KSO_WM_UNIT_ISNUMDGMTITLE" val="0"/>
  <p:tag name="KSO_WM_UNIT_SUBTYPE" val="a"/>
  <p:tag name="KSO_WM_UNIT_PRESET_TEXT" val="单击此处编辑母版文本样式&#10;第二级&#10;第三级&#10;第四级&#10;第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9*f*1"/>
  <p:tag name="KSO_WM_UNIT_LAYERLEVEL" val="1"/>
  <p:tag name="KSO_WM_TAG_VERSION" val="3.0"/>
  <p:tag name="KSO_WM_BEAUTIFY_FLAG" val="#wm#"/>
</p:tagLst>
</file>

<file path=ppt/tags/tag192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193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194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195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0*a*1"/>
  <p:tag name="KSO_WM_UNIT_LAYERLEVEL" val="1"/>
  <p:tag name="KSO_WM_TAG_VERSION" val="3.0"/>
  <p:tag name="KSO_WM_BEAUTIFY_FLAG" val="#wm#"/>
</p:tagLst>
</file>

<file path=ppt/tags/tag19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副标题"/>
  <p:tag name="KSO_WM_UNIT_NOCLEAR" val="0"/>
  <p:tag name="KSO_WM_UNIT_VALUE" val="4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0*b*1"/>
  <p:tag name="KSO_WM_UNIT_LAYERLEVEL" val="1"/>
  <p:tag name="KSO_WM_TAG_VERSION" val="3.0"/>
  <p:tag name="KSO_WM_BEAUTIFY_FLAG" val="#wm#"/>
</p:tagLst>
</file>

<file path=ppt/tags/tag197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198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199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2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*i*2"/>
  <p:tag name="KSO_WM_UNIT_LAYERLEVEL" val="1"/>
  <p:tag name="KSO_WM_TAG_VERSION" val="3.0"/>
  <p:tag name="KSO_WM_BEAUTIFY_FLAG" val="#wm#"/>
</p:tagLst>
</file>

<file path=ppt/tags/tag20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0"/>
  <p:tag name="KSO_WM_UNIT_ID" val="_1*i*40"/>
  <p:tag name="KSO_WM_UNIT_LAYERLEVEL" val="1"/>
  <p:tag name="KSO_WM_TAG_VERSION" val="3.0"/>
  <p:tag name="KSO_WM_BEAUTIFY_FLAG" val="#wm#"/>
</p:tagLst>
</file>

<file path=ppt/tags/tag200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1*i*1"/>
  <p:tag name="KSO_WM_UNIT_LAYERLEVEL" val="1"/>
  <p:tag name="KSO_WM_TAG_VERSION" val="3.0"/>
  <p:tag name="KSO_WM_BEAUTIFY_FLAG" val="#wm#"/>
</p:tagLst>
</file>

<file path=ppt/tags/tag201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1*i*2"/>
  <p:tag name="KSO_WM_UNIT_LAYERLEVEL" val="1"/>
  <p:tag name="KSO_WM_TAG_VERSION" val="3.0"/>
  <p:tag name="KSO_WM_BEAUTIFY_FLAG" val="#wm#"/>
</p:tagLst>
</file>

<file path=ppt/tags/tag202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1"/>
  <p:tag name="KSO_WM_UNIT_ID" val="_11*i*51"/>
  <p:tag name="KSO_WM_UNIT_LAYERLEVEL" val="1"/>
  <p:tag name="KSO_WM_TAG_VERSION" val="3.0"/>
  <p:tag name="KSO_WM_BEAUTIFY_FLAG" val="#wm#"/>
</p:tagLst>
</file>

<file path=ppt/tags/tag203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1"/>
  <p:tag name="KSO_WM_UNIT_ID" val="_11*i*61"/>
  <p:tag name="KSO_WM_UNIT_LAYERLEVEL" val="1"/>
  <p:tag name="KSO_WM_TAG_VERSION" val="3.0"/>
  <p:tag name="KSO_WM_BEAUTIFY_FLAG" val="#wm#"/>
</p:tagLst>
</file>

<file path=ppt/tags/tag204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1*i*3"/>
  <p:tag name="KSO_WM_UNIT_LAYERLEVEL" val="1"/>
  <p:tag name="KSO_WM_TAG_VERSION" val="3.0"/>
  <p:tag name="KSO_WM_BEAUTIFY_FLAG" val="#wm#"/>
</p:tagLst>
</file>

<file path=ppt/tags/tag205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3"/>
  <p:tag name="KSO_WM_UNIT_ID" val="_11*i*53"/>
  <p:tag name="KSO_WM_UNIT_LAYERLEVEL" val="1"/>
  <p:tag name="KSO_WM_TAG_VERSION" val="3.0"/>
  <p:tag name="KSO_WM_BEAUTIFY_FLAG" val="#wm#"/>
</p:tagLst>
</file>

<file path=ppt/tags/tag206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9"/>
  <p:tag name="KSO_WM_UNIT_ID" val="_11*i*49"/>
  <p:tag name="KSO_WM_UNIT_LAYERLEVEL" val="1"/>
  <p:tag name="KSO_WM_TAG_VERSION" val="3.0"/>
  <p:tag name="KSO_WM_BEAUTIFY_FLAG" val="#wm#"/>
</p:tagLst>
</file>

<file path=ppt/tags/tag207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0"/>
  <p:tag name="KSO_WM_UNIT_ID" val="_11*i*50"/>
  <p:tag name="KSO_WM_UNIT_LAYERLEVEL" val="1"/>
  <p:tag name="KSO_WM_TAG_VERSION" val="3.0"/>
  <p:tag name="KSO_WM_BEAUTIFY_FLAG" val="#wm#"/>
</p:tagLst>
</file>

<file path=ppt/tags/tag208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8"/>
  <p:tag name="KSO_WM_UNIT_ID" val="_11*i*48"/>
  <p:tag name="KSO_WM_UNIT_LAYERLEVEL" val="1"/>
  <p:tag name="KSO_WM_TAG_VERSION" val="3.0"/>
  <p:tag name="KSO_WM_BEAUTIFY_FLAG" val="#wm#"/>
</p:tagLst>
</file>

<file path=ppt/tags/tag209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7"/>
  <p:tag name="KSO_WM_UNIT_ID" val="_11*i*47"/>
  <p:tag name="KSO_WM_UNIT_LAYERLEVEL" val="1"/>
  <p:tag name="KSO_WM_TAG_VERSION" val="3.0"/>
  <p:tag name="KSO_WM_BEAUTIFY_FLAG" val="#wm#"/>
</p:tagLst>
</file>

<file path=ppt/tags/tag21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1"/>
  <p:tag name="KSO_WM_UNIT_ID" val="_1*i*41"/>
  <p:tag name="KSO_WM_UNIT_LAYERLEVEL" val="1"/>
  <p:tag name="KSO_WM_TAG_VERSION" val="3.0"/>
  <p:tag name="KSO_WM_BEAUTIFY_FLAG" val="#wm#"/>
</p:tagLst>
</file>

<file path=ppt/tags/tag210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2"/>
  <p:tag name="KSO_WM_UNIT_ID" val="_11*i*52"/>
  <p:tag name="KSO_WM_UNIT_LAYERLEVEL" val="1"/>
  <p:tag name="KSO_WM_TAG_VERSION" val="3.0"/>
  <p:tag name="KSO_WM_BEAUTIFY_FLAG" val="#wm#"/>
</p:tagLst>
</file>

<file path=ppt/tags/tag211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3"/>
  <p:tag name="KSO_WM_UNIT_ID" val="_11*i*13"/>
  <p:tag name="KSO_WM_UNIT_LAYERLEVEL" val="1"/>
  <p:tag name="KSO_WM_TAG_VERSION" val="3.0"/>
  <p:tag name="KSO_WM_BEAUTIFY_FLAG" val="#wm#"/>
</p:tagLst>
</file>

<file path=ppt/tags/tag212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2"/>
  <p:tag name="KSO_WM_UNIT_ID" val="_11*i*42"/>
  <p:tag name="KSO_WM_UNIT_LAYERLEVEL" val="1"/>
  <p:tag name="KSO_WM_TAG_VERSION" val="3.0"/>
  <p:tag name="KSO_WM_BEAUTIFY_FLAG" val="#wm#"/>
</p:tagLst>
</file>

<file path=ppt/tags/tag213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7"/>
  <p:tag name="KSO_WM_UNIT_ID" val="_11*i*27"/>
  <p:tag name="KSO_WM_UNIT_LAYERLEVEL" val="1"/>
  <p:tag name="KSO_WM_TAG_VERSION" val="3.0"/>
  <p:tag name="KSO_WM_BEAUTIFY_FLAG" val="#wm#"/>
</p:tagLst>
</file>

<file path=ppt/tags/tag214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8"/>
  <p:tag name="KSO_WM_UNIT_ID" val="_11*i*28"/>
  <p:tag name="KSO_WM_UNIT_LAYERLEVEL" val="1"/>
  <p:tag name="KSO_WM_TAG_VERSION" val="3.0"/>
  <p:tag name="KSO_WM_BEAUTIFY_FLAG" val="#wm#"/>
</p:tagLst>
</file>

<file path=ppt/tags/tag215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1"/>
  <p:tag name="KSO_WM_UNIT_ID" val="_11*i*21"/>
  <p:tag name="KSO_WM_UNIT_LAYERLEVEL" val="1"/>
  <p:tag name="KSO_WM_TAG_VERSION" val="3.0"/>
  <p:tag name="KSO_WM_BEAUTIFY_FLAG" val="#wm#"/>
</p:tagLst>
</file>

<file path=ppt/tags/tag216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0"/>
  <p:tag name="KSO_WM_UNIT_ID" val="_11*i*20"/>
  <p:tag name="KSO_WM_UNIT_LAYERLEVEL" val="1"/>
  <p:tag name="KSO_WM_TAG_VERSION" val="3.0"/>
  <p:tag name="KSO_WM_BEAUTIFY_FLAG" val="#wm#"/>
</p:tagLst>
</file>

<file path=ppt/tags/tag217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9"/>
  <p:tag name="KSO_WM_UNIT_ID" val="_11*i*19"/>
  <p:tag name="KSO_WM_UNIT_LAYERLEVEL" val="1"/>
  <p:tag name="KSO_WM_TAG_VERSION" val="3.0"/>
  <p:tag name="KSO_WM_BEAUTIFY_FLAG" val="#wm#"/>
</p:tagLst>
</file>

<file path=ppt/tags/tag218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2"/>
  <p:tag name="KSO_WM_UNIT_ID" val="_11*i*22"/>
  <p:tag name="KSO_WM_UNIT_LAYERLEVEL" val="1"/>
  <p:tag name="KSO_WM_TAG_VERSION" val="3.0"/>
  <p:tag name="KSO_WM_BEAUTIFY_FLAG" val="#wm#"/>
</p:tagLst>
</file>

<file path=ppt/tags/tag219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3"/>
  <p:tag name="KSO_WM_UNIT_ID" val="_11*i*23"/>
  <p:tag name="KSO_WM_UNIT_LAYERLEVEL" val="1"/>
  <p:tag name="KSO_WM_TAG_VERSION" val="3.0"/>
  <p:tag name="KSO_WM_BEAUTIFY_FLAG" val="#wm#"/>
</p:tagLst>
</file>

<file path=ppt/tags/tag22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6"/>
  <p:tag name="KSO_WM_UNIT_ID" val="_1*i*36"/>
  <p:tag name="KSO_WM_UNIT_LAYERLEVEL" val="1"/>
  <p:tag name="KSO_WM_TAG_VERSION" val="3.0"/>
  <p:tag name="KSO_WM_BEAUTIFY_FLAG" val="#wm#"/>
</p:tagLst>
</file>

<file path=ppt/tags/tag220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4"/>
  <p:tag name="KSO_WM_UNIT_ID" val="_11*i*24"/>
  <p:tag name="KSO_WM_UNIT_LAYERLEVEL" val="1"/>
  <p:tag name="KSO_WM_TAG_VERSION" val="3.0"/>
  <p:tag name="KSO_WM_BEAUTIFY_FLAG" val="#wm#"/>
</p:tagLst>
</file>

<file path=ppt/tags/tag221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4"/>
  <p:tag name="KSO_WM_UNIT_ID" val="_11*i*44"/>
  <p:tag name="KSO_WM_UNIT_LAYERLEVEL" val="1"/>
  <p:tag name="KSO_WM_TAG_VERSION" val="3.0"/>
  <p:tag name="KSO_WM_BEAUTIFY_FLAG" val="#wm#"/>
</p:tagLst>
</file>

<file path=ppt/tags/tag222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1"/>
  <p:tag name="KSO_WM_UNIT_ID" val="_11*i*31"/>
  <p:tag name="KSO_WM_UNIT_LAYERLEVEL" val="1"/>
  <p:tag name="KSO_WM_TAG_VERSION" val="3.0"/>
  <p:tag name="KSO_WM_BEAUTIFY_FLAG" val="#wm#"/>
</p:tagLst>
</file>

<file path=ppt/tags/tag223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8"/>
  <p:tag name="KSO_WM_UNIT_ID" val="_11*i*38"/>
  <p:tag name="KSO_WM_UNIT_LAYERLEVEL" val="1"/>
  <p:tag name="KSO_WM_TAG_VERSION" val="3.0"/>
  <p:tag name="KSO_WM_BEAUTIFY_FLAG" val="#wm#"/>
</p:tagLst>
</file>

<file path=ppt/tags/tag224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0"/>
  <p:tag name="KSO_WM_UNIT_ID" val="_11*i*30"/>
  <p:tag name="KSO_WM_UNIT_LAYERLEVEL" val="1"/>
  <p:tag name="KSO_WM_TAG_VERSION" val="3.0"/>
  <p:tag name="KSO_WM_BEAUTIFY_FLAG" val="#wm#"/>
</p:tagLst>
</file>

<file path=ppt/tags/tag225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1"/>
  <p:tag name="KSO_WM_UNIT_ID" val="_11*i*41"/>
  <p:tag name="KSO_WM_UNIT_LAYERLEVEL" val="1"/>
  <p:tag name="KSO_WM_TAG_VERSION" val="3.0"/>
  <p:tag name="KSO_WM_BEAUTIFY_FLAG" val="#wm#"/>
</p:tagLst>
</file>

<file path=ppt/tags/tag226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2"/>
  <p:tag name="KSO_WM_UNIT_ID" val="_11*i*32"/>
  <p:tag name="KSO_WM_UNIT_LAYERLEVEL" val="1"/>
  <p:tag name="KSO_WM_TAG_VERSION" val="3.0"/>
  <p:tag name="KSO_WM_BEAUTIFY_FLAG" val="#wm#"/>
</p:tagLst>
</file>

<file path=ppt/tags/tag227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3"/>
  <p:tag name="KSO_WM_UNIT_ID" val="_11*i*33"/>
  <p:tag name="KSO_WM_UNIT_LAYERLEVEL" val="1"/>
  <p:tag name="KSO_WM_TAG_VERSION" val="3.0"/>
  <p:tag name="KSO_WM_BEAUTIFY_FLAG" val="#wm#"/>
</p:tagLst>
</file>

<file path=ppt/tags/tag228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4"/>
  <p:tag name="KSO_WM_UNIT_ID" val="_11*i*34"/>
  <p:tag name="KSO_WM_UNIT_LAYERLEVEL" val="1"/>
  <p:tag name="KSO_WM_TAG_VERSION" val="3.0"/>
  <p:tag name="KSO_WM_BEAUTIFY_FLAG" val="#wm#"/>
</p:tagLst>
</file>

<file path=ppt/tags/tag229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_11*i*11"/>
  <p:tag name="KSO_WM_UNIT_LAYERLEVEL" val="1"/>
  <p:tag name="KSO_WM_TAG_VERSION" val="3.0"/>
  <p:tag name="KSO_WM_BEAUTIFY_FLAG" val="#wm#"/>
</p:tagLst>
</file>

<file path=ppt/tags/tag23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7"/>
  <p:tag name="KSO_WM_UNIT_ID" val="_1*i*57"/>
  <p:tag name="KSO_WM_UNIT_LAYERLEVEL" val="1"/>
  <p:tag name="KSO_WM_TAG_VERSION" val="3.0"/>
  <p:tag name="KSO_WM_BEAUTIFY_FLAG" val="#wm#"/>
</p:tagLst>
</file>

<file path=ppt/tags/tag230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_11*i*12"/>
  <p:tag name="KSO_WM_UNIT_LAYERLEVEL" val="1"/>
  <p:tag name="KSO_WM_TAG_VERSION" val="3.0"/>
  <p:tag name="KSO_WM_BEAUTIFY_FLAG" val="#wm#"/>
</p:tagLst>
</file>

<file path=ppt/tags/tag231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11*i*10"/>
  <p:tag name="KSO_WM_UNIT_LAYERLEVEL" val="1"/>
  <p:tag name="KSO_WM_TAG_VERSION" val="3.0"/>
  <p:tag name="KSO_WM_BEAUTIFY_FLAG" val="#wm#"/>
</p:tagLst>
</file>

<file path=ppt/tags/tag232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4"/>
  <p:tag name="KSO_WM_UNIT_ID" val="_11*i*14"/>
  <p:tag name="KSO_WM_UNIT_LAYERLEVEL" val="1"/>
  <p:tag name="KSO_WM_TAG_VERSION" val="3.0"/>
  <p:tag name="KSO_WM_BEAUTIFY_FLAG" val="#wm#"/>
</p:tagLst>
</file>

<file path=ppt/tags/tag233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8"/>
  <p:tag name="KSO_WM_UNIT_ID" val="_11*i*18"/>
  <p:tag name="KSO_WM_UNIT_LAYERLEVEL" val="1"/>
  <p:tag name="KSO_WM_TAG_VERSION" val="3.0"/>
  <p:tag name="KSO_WM_BEAUTIFY_FLAG" val="#wm#"/>
</p:tagLst>
</file>

<file path=ppt/tags/tag234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5"/>
  <p:tag name="KSO_WM_UNIT_ID" val="_11*i*15"/>
  <p:tag name="KSO_WM_UNIT_LAYERLEVEL" val="1"/>
  <p:tag name="KSO_WM_TAG_VERSION" val="3.0"/>
  <p:tag name="KSO_WM_BEAUTIFY_FLAG" val="#wm#"/>
</p:tagLst>
</file>

<file path=ppt/tags/tag235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5"/>
  <p:tag name="KSO_WM_UNIT_ID" val="_11*i*35"/>
  <p:tag name="KSO_WM_UNIT_LAYERLEVEL" val="1"/>
  <p:tag name="KSO_WM_TAG_VERSION" val="3.0"/>
  <p:tag name="KSO_WM_BEAUTIFY_FLAG" val="#wm#"/>
</p:tagLst>
</file>

<file path=ppt/tags/tag236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5"/>
  <p:tag name="KSO_WM_UNIT_ID" val="_11*i*25"/>
  <p:tag name="KSO_WM_UNIT_LAYERLEVEL" val="1"/>
  <p:tag name="KSO_WM_TAG_VERSION" val="3.0"/>
  <p:tag name="KSO_WM_BEAUTIFY_FLAG" val="#wm#"/>
</p:tagLst>
</file>

<file path=ppt/tags/tag237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9"/>
  <p:tag name="KSO_WM_UNIT_ID" val="_11*i*39"/>
  <p:tag name="KSO_WM_UNIT_LAYERLEVEL" val="1"/>
  <p:tag name="KSO_WM_TAG_VERSION" val="3.0"/>
  <p:tag name="KSO_WM_BEAUTIFY_FLAG" val="#wm#"/>
</p:tagLst>
</file>

<file path=ppt/tags/tag238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9"/>
  <p:tag name="KSO_WM_UNIT_ID" val="_11*i*29"/>
  <p:tag name="KSO_WM_UNIT_LAYERLEVEL" val="1"/>
  <p:tag name="KSO_WM_TAG_VERSION" val="3.0"/>
  <p:tag name="KSO_WM_BEAUTIFY_FLAG" val="#wm#"/>
</p:tagLst>
</file>

<file path=ppt/tags/tag239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0"/>
  <p:tag name="KSO_WM_UNIT_ID" val="_11*i*40"/>
  <p:tag name="KSO_WM_UNIT_LAYERLEVEL" val="1"/>
  <p:tag name="KSO_WM_TAG_VERSION" val="3.0"/>
  <p:tag name="KSO_WM_BEAUTIFY_FLAG" val="#wm#"/>
</p:tagLst>
</file>

<file path=ppt/tags/tag24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2"/>
  <p:tag name="KSO_WM_UNIT_ID" val="_1*i*52"/>
  <p:tag name="KSO_WM_UNIT_LAYERLEVEL" val="1"/>
  <p:tag name="KSO_WM_TAG_VERSION" val="3.0"/>
  <p:tag name="KSO_WM_BEAUTIFY_FLAG" val="#wm#"/>
</p:tagLst>
</file>

<file path=ppt/tags/tag240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7"/>
  <p:tag name="KSO_WM_UNIT_ID" val="_11*i*37"/>
  <p:tag name="KSO_WM_UNIT_LAYERLEVEL" val="1"/>
  <p:tag name="KSO_WM_TAG_VERSION" val="3.0"/>
  <p:tag name="KSO_WM_BEAUTIFY_FLAG" val="#wm#"/>
</p:tagLst>
</file>

<file path=ppt/tags/tag241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6"/>
  <p:tag name="KSO_WM_UNIT_ID" val="_11*i*46"/>
  <p:tag name="KSO_WM_UNIT_LAYERLEVEL" val="1"/>
  <p:tag name="KSO_WM_TAG_VERSION" val="3.0"/>
  <p:tag name="KSO_WM_BEAUTIFY_FLAG" val="#wm#"/>
</p:tagLst>
</file>

<file path=ppt/tags/tag242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3"/>
  <p:tag name="KSO_WM_UNIT_ID" val="_11*i*43"/>
  <p:tag name="KSO_WM_UNIT_LAYERLEVEL" val="1"/>
  <p:tag name="KSO_WM_TAG_VERSION" val="3.0"/>
  <p:tag name="KSO_WM_BEAUTIFY_FLAG" val="#wm#"/>
</p:tagLst>
</file>

<file path=ppt/tags/tag243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6"/>
  <p:tag name="KSO_WM_UNIT_ID" val="_11*i*26"/>
  <p:tag name="KSO_WM_UNIT_LAYERLEVEL" val="1"/>
  <p:tag name="KSO_WM_TAG_VERSION" val="3.0"/>
  <p:tag name="KSO_WM_BEAUTIFY_FLAG" val="#wm#"/>
</p:tagLst>
</file>

<file path=ppt/tags/tag244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1*i*5"/>
  <p:tag name="KSO_WM_UNIT_LAYERLEVEL" val="1"/>
  <p:tag name="KSO_WM_TAG_VERSION" val="3.0"/>
  <p:tag name="KSO_WM_BEAUTIFY_FLAG" val="#wm#"/>
</p:tagLst>
</file>

<file path=ppt/tags/tag245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1*i*4"/>
  <p:tag name="KSO_WM_UNIT_LAYERLEVEL" val="1"/>
  <p:tag name="KSO_WM_TAG_VERSION" val="3.0"/>
  <p:tag name="KSO_WM_BEAUTIFY_FLAG" val="#wm#"/>
</p:tagLst>
</file>

<file path=ppt/tags/tag246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2"/>
  <p:tag name="KSO_WM_UNIT_ID" val="_11*i*62"/>
  <p:tag name="KSO_WM_UNIT_LAYERLEVEL" val="1"/>
  <p:tag name="KSO_WM_TAG_VERSION" val="3.0"/>
  <p:tag name="KSO_WM_BEAUTIFY_FLAG" val="#wm#"/>
</p:tagLst>
</file>

<file path=ppt/tags/tag247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11*i*8"/>
  <p:tag name="KSO_WM_UNIT_LAYERLEVEL" val="1"/>
  <p:tag name="KSO_WM_TAG_VERSION" val="3.0"/>
  <p:tag name="KSO_WM_BEAUTIFY_FLAG" val="#wm#"/>
</p:tagLst>
</file>

<file path=ppt/tags/tag248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11*i*9"/>
  <p:tag name="KSO_WM_UNIT_LAYERLEVEL" val="1"/>
  <p:tag name="KSO_WM_TAG_VERSION" val="3.0"/>
  <p:tag name="KSO_WM_BEAUTIFY_FLAG" val="#wm#"/>
</p:tagLst>
</file>

<file path=ppt/tags/tag249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6"/>
  <p:tag name="KSO_WM_UNIT_ID" val="_11*i*36"/>
  <p:tag name="KSO_WM_UNIT_LAYERLEVEL" val="1"/>
  <p:tag name="KSO_WM_TAG_VERSION" val="3.0"/>
  <p:tag name="KSO_WM_BEAUTIFY_FLAG" val="#wm#"/>
</p:tagLst>
</file>

<file path=ppt/tags/tag25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8"/>
  <p:tag name="KSO_WM_UNIT_ID" val="_1*i*48"/>
  <p:tag name="KSO_WM_UNIT_LAYERLEVEL" val="1"/>
  <p:tag name="KSO_WM_TAG_VERSION" val="3.0"/>
  <p:tag name="KSO_WM_BEAUTIFY_FLAG" val="#wm#"/>
</p:tagLst>
</file>

<file path=ppt/tags/tag250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5"/>
  <p:tag name="KSO_WM_UNIT_ID" val="_11*i*45"/>
  <p:tag name="KSO_WM_UNIT_LAYERLEVEL" val="1"/>
  <p:tag name="KSO_WM_TAG_VERSION" val="3.0"/>
  <p:tag name="KSO_WM_BEAUTIFY_FLAG" val="#wm#"/>
</p:tagLst>
</file>

<file path=ppt/tags/tag251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4"/>
  <p:tag name="KSO_WM_UNIT_ID" val="_11*i*54"/>
  <p:tag name="KSO_WM_UNIT_LAYERLEVEL" val="1"/>
  <p:tag name="KSO_WM_TAG_VERSION" val="3.0"/>
  <p:tag name="KSO_WM_BEAUTIFY_FLAG" val="#wm#"/>
</p:tagLst>
</file>

<file path=ppt/tags/tag252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7"/>
  <p:tag name="KSO_WM_UNIT_ID" val="_11*i*57"/>
  <p:tag name="KSO_WM_UNIT_LAYERLEVEL" val="1"/>
  <p:tag name="KSO_WM_TAG_VERSION" val="3.0"/>
  <p:tag name="KSO_WM_BEAUTIFY_FLAG" val="#wm#"/>
</p:tagLst>
</file>

<file path=ppt/tags/tag253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5"/>
  <p:tag name="KSO_WM_UNIT_ID" val="_11*i*55"/>
  <p:tag name="KSO_WM_UNIT_LAYERLEVEL" val="1"/>
  <p:tag name="KSO_WM_TAG_VERSION" val="3.0"/>
  <p:tag name="KSO_WM_BEAUTIFY_FLAG" val="#wm#"/>
</p:tagLst>
</file>

<file path=ppt/tags/tag254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6"/>
  <p:tag name="KSO_WM_UNIT_ID" val="_11*i*56"/>
  <p:tag name="KSO_WM_UNIT_LAYERLEVEL" val="1"/>
  <p:tag name="KSO_WM_TAG_VERSION" val="3.0"/>
  <p:tag name="KSO_WM_BEAUTIFY_FLAG" val="#wm#"/>
</p:tagLst>
</file>

<file path=ppt/tags/tag255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8"/>
  <p:tag name="KSO_WM_UNIT_ID" val="_11*i*58"/>
  <p:tag name="KSO_WM_UNIT_LAYERLEVEL" val="1"/>
  <p:tag name="KSO_WM_TAG_VERSION" val="3.0"/>
  <p:tag name="KSO_WM_BEAUTIFY_FLAG" val="#wm#"/>
</p:tagLst>
</file>

<file path=ppt/tags/tag256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9"/>
  <p:tag name="KSO_WM_UNIT_ID" val="_11*i*59"/>
  <p:tag name="KSO_WM_UNIT_LAYERLEVEL" val="1"/>
  <p:tag name="KSO_WM_TAG_VERSION" val="3.0"/>
  <p:tag name="KSO_WM_BEAUTIFY_FLAG" val="#wm#"/>
</p:tagLst>
</file>

<file path=ppt/tags/tag257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0"/>
  <p:tag name="KSO_WM_UNIT_ID" val="_11*i*60"/>
  <p:tag name="KSO_WM_UNIT_LAYERLEVEL" val="1"/>
  <p:tag name="KSO_WM_TAG_VERSION" val="3.0"/>
  <p:tag name="KSO_WM_BEAUTIFY_FLAG" val="#wm#"/>
</p:tagLst>
</file>

<file path=ppt/tags/tag258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1*i*6"/>
  <p:tag name="KSO_WM_UNIT_LAYERLEVEL" val="1"/>
  <p:tag name="KSO_WM_TAG_VERSION" val="3.0"/>
  <p:tag name="KSO_WM_BEAUTIFY_FLAG" val="#wm#"/>
</p:tagLst>
</file>

<file path=ppt/tags/tag259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7"/>
  <p:tag name="KSO_WM_UNIT_ID" val="_11*i*17"/>
  <p:tag name="KSO_WM_UNIT_LAYERLEVEL" val="1"/>
  <p:tag name="KSO_WM_TAG_VERSION" val="3.0"/>
  <p:tag name="KSO_WM_BEAUTIFY_FLAG" val="#wm#"/>
</p:tagLst>
</file>

<file path=ppt/tags/tag26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4"/>
  <p:tag name="KSO_WM_UNIT_ID" val="_1*i*54"/>
  <p:tag name="KSO_WM_UNIT_LAYERLEVEL" val="1"/>
  <p:tag name="KSO_WM_TAG_VERSION" val="3.0"/>
  <p:tag name="KSO_WM_BEAUTIFY_FLAG" val="#wm#"/>
</p:tagLst>
</file>

<file path=ppt/tags/tag260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11*i*7"/>
  <p:tag name="KSO_WM_UNIT_LAYERLEVEL" val="1"/>
  <p:tag name="KSO_WM_TAG_VERSION" val="3.0"/>
  <p:tag name="KSO_WM_BEAUTIFY_FLAG" val="#wm#"/>
</p:tagLst>
</file>

<file path=ppt/tags/tag261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6"/>
  <p:tag name="KSO_WM_UNIT_ID" val="_11*i*16"/>
  <p:tag name="KSO_WM_UNIT_LAYERLEVEL" val="1"/>
  <p:tag name="KSO_WM_TAG_VERSION" val="3.0"/>
  <p:tag name="KSO_WM_BEAUTIFY_FLAG" val="#wm#"/>
</p:tagLst>
</file>

<file path=ppt/tags/tag262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3"/>
  <p:tag name="KSO_WM_UNIT_ID" val="_11*i*63"/>
  <p:tag name="KSO_WM_UNIT_LAYERLEVEL" val="1"/>
  <p:tag name="KSO_WM_TAG_VERSION" val="3.0"/>
  <p:tag name="KSO_WM_BEAUTIFY_FLAG" val="#wm#"/>
</p:tagLst>
</file>

<file path=ppt/tags/tag263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1*a*1"/>
  <p:tag name="KSO_WM_UNIT_LAYERLEVEL" val="1"/>
  <p:tag name="KSO_WM_TAG_VERSION" val="3.0"/>
  <p:tag name="KSO_WM_BEAUTIFY_FLAG" val="#wm#"/>
</p:tagLst>
</file>

<file path=ppt/tags/tag264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265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266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267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268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0*i*2"/>
  <p:tag name="KSO_WM_UNIT_LAYERLEVEL" val="1"/>
  <p:tag name="KSO_WM_TAG_VERSION" val="3.0"/>
  <p:tag name="KSO_WM_BEAUTIFY_FLAG" val="#wm#"/>
</p:tagLst>
</file>

<file path=ppt/tags/tag269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0*i*3"/>
  <p:tag name="KSO_WM_UNIT_LAYERLEVEL" val="1"/>
  <p:tag name="KSO_WM_TAG_VERSION" val="3.0"/>
  <p:tag name="KSO_WM_BEAUTIFY_FLAG" val="#wm#"/>
</p:tagLst>
</file>

<file path=ppt/tags/tag27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5"/>
  <p:tag name="KSO_WM_UNIT_ID" val="_1*i*55"/>
  <p:tag name="KSO_WM_UNIT_LAYERLEVEL" val="1"/>
  <p:tag name="KSO_WM_TAG_VERSION" val="3.0"/>
  <p:tag name="KSO_WM_BEAUTIFY_FLAG" val="#wm#"/>
</p:tagLst>
</file>

<file path=ppt/tags/tag270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0*i*4"/>
  <p:tag name="KSO_WM_UNIT_LAYERLEVEL" val="1"/>
  <p:tag name="KSO_WM_TAG_VERSION" val="3.0"/>
  <p:tag name="KSO_WM_BEAUTIFY_FLAG" val="#wm#"/>
</p:tagLst>
</file>

<file path=ppt/tags/tag271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0*i*5"/>
  <p:tag name="KSO_WM_UNIT_LAYERLEVEL" val="1"/>
  <p:tag name="KSO_WM_TAG_VERSION" val="3.0"/>
  <p:tag name="KSO_WM_BEAUTIFY_FLAG" val="#wm#"/>
</p:tagLst>
</file>

<file path=ppt/tags/tag272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0*i*6"/>
  <p:tag name="KSO_WM_UNIT_LAYERLEVEL" val="1"/>
  <p:tag name="KSO_WM_TAG_VERSION" val="3.0"/>
  <p:tag name="KSO_WM_BEAUTIFY_FLAG" val="#wm#"/>
</p:tagLst>
</file>

<file path=ppt/tags/tag273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0*i*7"/>
  <p:tag name="KSO_WM_UNIT_LAYERLEVEL" val="1"/>
  <p:tag name="KSO_WM_TAG_VERSION" val="3.0"/>
  <p:tag name="KSO_WM_BEAUTIFY_FLAG" val="#wm#"/>
</p:tagLst>
</file>

<file path=ppt/tags/tag274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0*i*8"/>
  <p:tag name="KSO_WM_UNIT_LAYERLEVEL" val="1"/>
  <p:tag name="KSO_WM_TAG_VERSION" val="3.0"/>
  <p:tag name="KSO_WM_BEAUTIFY_FLAG" val="#wm#"/>
</p:tagLst>
</file>

<file path=ppt/tags/tag275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0*i*9"/>
  <p:tag name="KSO_WM_UNIT_LAYERLEVEL" val="1"/>
  <p:tag name="KSO_WM_TAG_VERSION" val="3.0"/>
  <p:tag name="KSO_WM_BEAUTIFY_FLAG" val="#wm#"/>
</p:tagLst>
</file>

<file path=ppt/tags/tag276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0*i*10"/>
  <p:tag name="KSO_WM_UNIT_LAYERLEVEL" val="1"/>
  <p:tag name="KSO_WM_TAG_VERSION" val="3.0"/>
  <p:tag name="KSO_WM_BEAUTIFY_FLAG" val="#wm#"/>
</p:tagLst>
</file>

<file path=ppt/tags/tag277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_0*i*11"/>
  <p:tag name="KSO_WM_UNIT_LAYERLEVEL" val="1"/>
  <p:tag name="KSO_WM_TAG_VERSION" val="3.0"/>
  <p:tag name="KSO_WM_BEAUTIFY_FLAG" val="#wm#"/>
</p:tagLst>
</file>

<file path=ppt/tags/tag278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279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28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9"/>
  <p:tag name="KSO_WM_UNIT_ID" val="_1*i*59"/>
  <p:tag name="KSO_WM_UNIT_LAYERLEVEL" val="1"/>
  <p:tag name="KSO_WM_TAG_VERSION" val="3.0"/>
  <p:tag name="KSO_WM_BEAUTIFY_FLAG" val="#wm#"/>
</p:tagLst>
</file>

<file path=ppt/tags/tag280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281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8114"/>
</p:tagLst>
</file>

<file path=ppt/tags/tag282.xml><?xml version="1.0" encoding="utf-8"?>
<p:tagLst xmlns:p="http://schemas.openxmlformats.org/presentationml/2006/main">
  <p:tag name="KSO_WM_UNIT_ISNUMDGMTITLE" val="0"/>
  <p:tag name="KSO_WM_UNIT_SUBTYPE" val="a"/>
  <p:tag name="KSO_WM_UNIT_PRESET_TEXT" val="单击此处编辑母版文本样式&#10;第二级&#10;第三级&#10;第四级&#10;第五级"/>
  <p:tag name="KSO_WM_UNIT_NOCLEAR" val="0"/>
  <p:tag name="KSO_WM_UNIT_VALUE" val="34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8114"/>
</p:tagLst>
</file>

<file path=ppt/tags/tag283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4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5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6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7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8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9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5"/>
  <p:tag name="KSO_WM_UNIT_ID" val="_1*i*35"/>
  <p:tag name="KSO_WM_UNIT_LAYERLEVEL" val="1"/>
  <p:tag name="KSO_WM_TAG_VERSION" val="3.0"/>
  <p:tag name="KSO_WM_BEAUTIFY_FLAG" val="#wm#"/>
</p:tagLst>
</file>

<file path=ppt/tags/tag290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1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2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3.xml><?xml version="1.0" encoding="utf-8"?>
<p:tagLst xmlns:p="http://schemas.openxmlformats.org/presentationml/2006/main">
  <p:tag name="KSO_WM_UNIT_TYPE" val="f"/>
  <p:tag name="KSO_WM_UNIT_SUBTYPE" val="g"/>
  <p:tag name="KSO_WM_UNIT_INDEX" val="3"/>
  <p:tag name="KSO_WM_BEAUTIFY_FLAG" val="#wm#"/>
  <p:tag name="KSO_WM_TAG_VERSION" val="3.0"/>
  <p:tag name="KSO_WM_UNIT_PRESET_TEXT" val="公司名"/>
  <p:tag name="KSO_WM_UNIT_ID" val="_1*f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11"/>
</p:tagLst>
</file>

<file path=ppt/tags/tag294.xml><?xml version="1.0" encoding="utf-8"?>
<p:tagLst xmlns:p="http://schemas.openxmlformats.org/presentationml/2006/main">
  <p:tag name="KSO_WM_UNIT_TYPE" val="f"/>
  <p:tag name="KSO_WM_UNIT_SUBTYPE" val="e"/>
  <p:tag name="KSO_WM_UNIT_INDEX" val="2"/>
  <p:tag name="KSO_WM_BEAUTIFY_FLAG" val="#wm#"/>
  <p:tag name="KSO_WM_TAG_VERSION" val="3.0"/>
  <p:tag name="KSO_WM_UNIT_PRESET_TEXT" val="年号"/>
  <p:tag name="KSO_WM_UNIT_ID" val="_1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11"/>
</p:tagLst>
</file>

<file path=ppt/tags/tag295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4"/>
</p:tagLst>
</file>

<file path=ppt/tags/tag296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44"/>
</p:tagLst>
</file>

<file path=ppt/tags/tag297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11"/>
</p:tagLst>
</file>

<file path=ppt/tags/tag298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299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2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330"/>
</p:tagLst>
</file>

<file path=ppt/tags/tag3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2"/>
  <p:tag name="KSO_WM_UNIT_ID" val="_1*i*22"/>
  <p:tag name="KSO_WM_UNIT_LAYERLEVEL" val="1"/>
  <p:tag name="KSO_WM_TAG_VERSION" val="3.0"/>
  <p:tag name="KSO_WM_BEAUTIFY_FLAG" val="#wm#"/>
</p:tagLst>
</file>

<file path=ppt/tags/tag30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8"/>
  <p:tag name="KSO_WM_UNIT_ID" val="_1*i*38"/>
  <p:tag name="KSO_WM_UNIT_LAYERLEVEL" val="1"/>
  <p:tag name="KSO_WM_TAG_VERSION" val="3.0"/>
  <p:tag name="KSO_WM_BEAUTIFY_FLAG" val="#wm#"/>
</p:tagLst>
</file>

<file path=ppt/tags/tag300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1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2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3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3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4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3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5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3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6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3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7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3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8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标题"/>
  <p:tag name="KSO_WM_UNIT_ID" val="_3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1"/>
  <p:tag name="KSO_WM_UNIT_VALUE" val="2"/>
</p:tagLst>
</file>

<file path=ppt/tags/tag309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1"/>
  <p:tag name="KSO_WM_UNIT_ID" val="_1*i*61"/>
  <p:tag name="KSO_WM_UNIT_LAYERLEVEL" val="1"/>
  <p:tag name="KSO_WM_TAG_VERSION" val="3.0"/>
  <p:tag name="KSO_WM_BEAUTIFY_FLAG" val="#wm#"/>
</p:tagLst>
</file>

<file path=ppt/tags/tag310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1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2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4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3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4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4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4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5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4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6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4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7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8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6"/>
</p:tagLst>
</file>

<file path=ppt/tags/tag319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PRESET_TEXT" val="节编号"/>
  <p:tag name="KSO_WM_UNIT_ID" val="_4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5"/>
</p:tagLst>
</file>

<file path=ppt/tags/tag32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2"/>
  <p:tag name="KSO_WM_UNIT_ID" val="_1*i*62"/>
  <p:tag name="KSO_WM_UNIT_LAYERLEVEL" val="1"/>
  <p:tag name="KSO_WM_TAG_VERSION" val="3.0"/>
  <p:tag name="KSO_WM_BEAUTIFY_FLAG" val="#wm#"/>
</p:tagLst>
</file>

<file path=ppt/tags/tag320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1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2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3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5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30"/>
</p:tagLst>
</file>

<file path=ppt/tags/tag324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160"/>
</p:tagLst>
</file>

<file path=ppt/tags/tag325.xml><?xml version="1.0" encoding="utf-8"?>
<p:tagLst xmlns:p="http://schemas.openxmlformats.org/presentationml/2006/main">
  <p:tag name="KSO_WM_UNIT_TYPE" val="f"/>
  <p:tag name="KSO_WM_UNIT_SUBTYPE" val="a"/>
  <p:tag name="KSO_WM_UNIT_INDEX" val="2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160"/>
</p:tagLst>
</file>

<file path=ppt/tags/tag326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7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8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6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58"/>
</p:tagLst>
</file>

<file path=ppt/tags/tag33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4"/>
  <p:tag name="KSO_WM_UNIT_ID" val="_1*i*24"/>
  <p:tag name="KSO_WM_UNIT_LAYERLEVEL" val="1"/>
  <p:tag name="KSO_WM_TAG_VERSION" val="3.0"/>
  <p:tag name="KSO_WM_BEAUTIFY_FLAG" val="#wm#"/>
</p:tagLst>
</file>

<file path=ppt/tags/tag330.xml><?xml version="1.0" encoding="utf-8"?>
<p:tagLst xmlns:p="http://schemas.openxmlformats.org/presentationml/2006/main">
  <p:tag name="KSO_WM_UNIT_TYPE" val="h_a"/>
  <p:tag name="KSO_WM_UNIT_INDEX" val="1_1"/>
  <p:tag name="KSO_WM_BEAUTIFY_FLAG" val="#wm#"/>
  <p:tag name="KSO_WM_TAG_VERSION" val="3.0"/>
  <p:tag name="KSO_WM_UNIT_PRESET_TEXT" val="单击此处编辑母版文本样式"/>
  <p:tag name="KSO_WM_UNIT_ID" val="_6*h_a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  <p:tag name="KSO_WM_UNIT_VALUE" val="19"/>
</p:tagLst>
</file>

<file path=ppt/tags/tag331.xml><?xml version="1.0" encoding="utf-8"?>
<p:tagLst xmlns:p="http://schemas.openxmlformats.org/presentationml/2006/main">
  <p:tag name="KSO_WM_UNIT_TYPE" val="h_f"/>
  <p:tag name="KSO_WM_UNIT_SUBTYPE" val="a"/>
  <p:tag name="KSO_WM_UNIT_INDEX" val="1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VALUE" val="153"/>
</p:tagLst>
</file>

<file path=ppt/tags/tag332.xml><?xml version="1.0" encoding="utf-8"?>
<p:tagLst xmlns:p="http://schemas.openxmlformats.org/presentationml/2006/main">
  <p:tag name="KSO_WM_UNIT_TYPE" val="h_a"/>
  <p:tag name="KSO_WM_UNIT_INDEX" val="2_1"/>
  <p:tag name="KSO_WM_BEAUTIFY_FLAG" val="#wm#"/>
  <p:tag name="KSO_WM_TAG_VERSION" val="3.0"/>
  <p:tag name="KSO_WM_UNIT_PRESET_TEXT" val="单击此处编辑母版文本样式"/>
  <p:tag name="KSO_WM_UNIT_ID" val="_6*h_a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  <p:tag name="KSO_WM_UNIT_VALUE" val="19"/>
</p:tagLst>
</file>

<file path=ppt/tags/tag333.xml><?xml version="1.0" encoding="utf-8"?>
<p:tagLst xmlns:p="http://schemas.openxmlformats.org/presentationml/2006/main">
  <p:tag name="KSO_WM_UNIT_TYPE" val="h_f"/>
  <p:tag name="KSO_WM_UNIT_SUBTYPE" val="a"/>
  <p:tag name="KSO_WM_UNIT_INDEX" val="2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VALUE" val="153"/>
</p:tagLst>
</file>

<file path=ppt/tags/tag334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5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6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7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338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9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0"/>
  <p:tag name="KSO_WM_UNIT_ID" val="_1*i*20"/>
  <p:tag name="KSO_WM_UNIT_LAYERLEVEL" val="1"/>
  <p:tag name="KSO_WM_TAG_VERSION" val="3.0"/>
  <p:tag name="KSO_WM_BEAUTIFY_FLAG" val="#wm#"/>
</p:tagLst>
</file>

<file path=ppt/tags/tag340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1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2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3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4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9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396"/>
</p:tagLst>
</file>

<file path=ppt/tags/tag345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6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7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8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349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0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40"/>
</p:tagLst>
</file>

<file path=ppt/tags/tag35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6"/>
  <p:tag name="KSO_WM_UNIT_ID" val="_1*i*26"/>
  <p:tag name="KSO_WM_UNIT_LAYERLEVEL" val="1"/>
  <p:tag name="KSO_WM_TAG_VERSION" val="3.0"/>
  <p:tag name="KSO_WM_BEAUTIFY_FLAG" val="#wm#"/>
</p:tagLst>
</file>

<file path=ppt/tags/tag350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1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2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3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4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5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6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7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4"/>
</p:tagLst>
</file>

<file path=ppt/tags/tag358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9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3"/>
  <p:tag name="KSO_WM_UNIT_ID" val="_1*i*33"/>
  <p:tag name="KSO_WM_UNIT_LAYERLEVEL" val="1"/>
  <p:tag name="KSO_WM_TAG_VERSION" val="3.0"/>
  <p:tag name="KSO_WM_BEAUTIFY_FLAG" val="#wm#"/>
</p:tagLst>
</file>

<file path=ppt/tags/tag360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1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2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0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3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0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1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30"/>
  <p:tag name="KSO_WM_TEMPLATE_CATEGORY" val="custom"/>
  <p:tag name="KSO_WM_TEMPLATE_INDEX" val="20238132"/>
</p:tagLst>
</file>

<file path=ppt/tags/tag365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1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340"/>
  <p:tag name="KSO_WM_TEMPLATE_CATEGORY" val="custom"/>
  <p:tag name="KSO_WM_TEMPLATE_INDEX" val="20238132"/>
</p:tagLst>
</file>

<file path=ppt/tags/tag366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7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8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*i*1"/>
  <p:tag name="KSO_WM_UNIT_LAYERLEVEL" val="1"/>
  <p:tag name="KSO_WM_TAG_VERSION" val="3.0"/>
  <p:tag name="KSO_WM_BEAUTIFY_FLAG" val="#wm#"/>
</p:tagLst>
</file>

<file path=ppt/tags/tag37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9"/>
  <p:tag name="KSO_WM_UNIT_ID" val="_1*i*39"/>
  <p:tag name="KSO_WM_UNIT_LAYERLEVEL" val="1"/>
  <p:tag name="KSO_WM_TAG_VERSION" val="3.0"/>
  <p:tag name="KSO_WM_BEAUTIFY_FLAG" val="#wm#"/>
</p:tagLst>
</file>

<file path=ppt/tags/tag3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*i*2"/>
  <p:tag name="KSO_WM_UNIT_LAYERLEVEL" val="1"/>
  <p:tag name="KSO_WM_TAG_VERSION" val="3.0"/>
  <p:tag name="KSO_WM_BEAUTIFY_FLAG" val="#wm#"/>
</p:tagLst>
</file>

<file path=ppt/tags/tag371.xml><?xml version="1.0" encoding="utf-8"?>
<p:tagLst xmlns:p="http://schemas.openxmlformats.org/presentationml/2006/main">
  <p:tag name="KSO_WM_UNIT_FILL_FORE_SCHEMECOLOR_INDEX_1_BRIGHTNESS" val="0"/>
  <p:tag name="KSO_WM_UNIT_FILL_FORE_SCHEMECOLOR_INDEX_1" val="6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7"/>
  <p:tag name="KSO_WM_UNIT_FILL_FORE_SCHEMECOLOR_INDEX_2_POS" val="0.46"/>
  <p:tag name="KSO_WM_UNIT_FILL_FORE_SCHEMECOLOR_INDEX_2_TRANS" val="0"/>
  <p:tag name="KSO_WM_UNIT_FILL_FORE_SCHEMECOLOR_INDEX_3_BRIGHTNESS" val="0"/>
  <p:tag name="KSO_WM_UNIT_FILL_FORE_SCHEMECOLOR_INDEX_3" val="5"/>
  <p:tag name="KSO_WM_UNIT_FILL_FORE_SCHEMECOLOR_INDEX_3_POS" val="1"/>
  <p:tag name="KSO_WM_UNIT_FILL_FORE_SCHEMECOLOR_INDEX_3_TRANS" val="0"/>
  <p:tag name="KSO_WM_UNIT_FILL_GRADIENT_TYPE" val="2"/>
  <p:tag name="KSO_WM_UNIT_FILL_GRADIENT_ANGLE" val="0"/>
  <p:tag name="KSO_WM_UNIT_FILL_GRADIENT_DIRECTION" val="12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*i*3"/>
  <p:tag name="KSO_WM_UNIT_LAYERLEVEL" val="1"/>
  <p:tag name="KSO_WM_TAG_VERSION" val="3.0"/>
  <p:tag name="KSO_WM_BEAUTIFY_FLAG" val="#wm#"/>
</p:tagLst>
</file>

<file path=ppt/tags/tag3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*i*5"/>
  <p:tag name="KSO_WM_UNIT_LAYERLEVEL" val="1"/>
  <p:tag name="KSO_WM_TAG_VERSION" val="3.0"/>
  <p:tag name="KSO_WM_BEAUTIFY_FLAG" val="#wm#"/>
</p:tagLst>
</file>

<file path=ppt/tags/tag373.xml><?xml version="1.0" encoding="utf-8"?>
<p:tagLst xmlns:p="http://schemas.openxmlformats.org/presentationml/2006/main">
  <p:tag name="KSO_WM_UNIT_FILL_FORE_SCHEMECOLOR_INDEX_1_BRIGHTNESS" val="0"/>
  <p:tag name="KSO_WM_UNIT_FILL_FORE_SCHEMECOLOR_INDEX_1" val="6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7"/>
  <p:tag name="KSO_WM_UNIT_FILL_FORE_SCHEMECOLOR_INDEX_2_POS" val="0.46"/>
  <p:tag name="KSO_WM_UNIT_FILL_FORE_SCHEMECOLOR_INDEX_2_TRANS" val="0"/>
  <p:tag name="KSO_WM_UNIT_FILL_FORE_SCHEMECOLOR_INDEX_3_BRIGHTNESS" val="0"/>
  <p:tag name="KSO_WM_UNIT_FILL_FORE_SCHEMECOLOR_INDEX_3" val="5"/>
  <p:tag name="KSO_WM_UNIT_FILL_FORE_SCHEMECOLOR_INDEX_3_POS" val="1"/>
  <p:tag name="KSO_WM_UNIT_FILL_FORE_SCHEMECOLOR_INDEX_3_TRANS" val="0"/>
  <p:tag name="KSO_WM_UNIT_FILL_GRADIENT_TYPE" val="2"/>
  <p:tag name="KSO_WM_UNIT_FILL_GRADIENT_ANGLE" val="0"/>
  <p:tag name="KSO_WM_UNIT_FILL_GRADIENT_DIRECTION" val="12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*i*4"/>
  <p:tag name="KSO_WM_UNIT_LAYERLEVEL" val="1"/>
  <p:tag name="KSO_WM_TAG_VERSION" val="3.0"/>
  <p:tag name="KSO_WM_BEAUTIFY_FLAG" val="#wm#"/>
</p:tagLst>
</file>

<file path=ppt/tags/tag374.xml><?xml version="1.0" encoding="utf-8"?>
<p:tagLst xmlns:p="http://schemas.openxmlformats.org/presentationml/2006/main">
  <p:tag name="KSO_WM_UNIT_SUBTYPE" val="b"/>
  <p:tag name="KSO_WM_UNIT_PRESET_TEXT" val="汇报人：稻小壳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f"/>
  <p:tag name="KSO_WM_UNIT_INDEX" val="1"/>
  <p:tag name="KSO_WM_UNIT_ID" val="_1*f*1"/>
  <p:tag name="KSO_WM_UNIT_LAYERLEVEL" val="1"/>
  <p:tag name="KSO_WM_TAG_VERSION" val="3.0"/>
  <p:tag name="KSO_WM_BEAUTIFY_FLAG" val="#wm#"/>
</p:tagLst>
</file>

<file path=ppt/tags/tag375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添加文档标题内容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a"/>
  <p:tag name="KSO_WM_UNIT_INDEX" val="1"/>
  <p:tag name="KSO_WM_UNIT_ID" val="_1*a*1"/>
  <p:tag name="KSO_WM_UNIT_LAYERLEVEL" val="1"/>
  <p:tag name="KSO_WM_TAG_VERSION" val="3.0"/>
  <p:tag name="KSO_WM_BEAUTIFY_FLAG" val="#wm#"/>
</p:tagLst>
</file>

<file path=ppt/tags/tag376.xml><?xml version="1.0" encoding="utf-8"?>
<p:tagLst xmlns:p="http://schemas.openxmlformats.org/presentationml/2006/main">
  <p:tag name="KSO_WM_UNIT_TEXT_FILL_FORE_SCHEMECOLOR_INDEX_1_BRIGHTNESS" val="0"/>
  <p:tag name="KSO_WM_UNIT_TEXT_FILL_FORE_SCHEMECOLOR_INDEX_1" val="5"/>
  <p:tag name="KSO_WM_UNIT_TEXT_FILL_FORE_SCHEMECOLOR_INDEX_1_POS" val="0"/>
  <p:tag name="KSO_WM_UNIT_TEXT_FILL_FORE_SCHEMECOLOR_INDEX_1_TRANS" val="0"/>
  <p:tag name="KSO_WM_UNIT_TEXT_FILL_FORE_SCHEMECOLOR_INDEX_2_BRIGHTNESS" val="0"/>
  <p:tag name="KSO_WM_UNIT_TEXT_FILL_FORE_SCHEMECOLOR_INDEX_2" val="9"/>
  <p:tag name="KSO_WM_UNIT_TEXT_FILL_FORE_SCHEMECOLOR_INDEX_2_POS" val="0.532"/>
  <p:tag name="KSO_WM_UNIT_TEXT_FILL_FORE_SCHEMECOLOR_INDEX_2_TRANS" val="0"/>
  <p:tag name="KSO_WM_UNIT_TEXT_FILL_FORE_SCHEMECOLOR_INDEX_3_BRIGHTNESS" val="0"/>
  <p:tag name="KSO_WM_UNIT_TEXT_FILL_FORE_SCHEMECOLOR_INDEX_3" val="6"/>
  <p:tag name="KSO_WM_UNIT_TEXT_FILL_FORE_SCHEMECOLOR_INDEX_3_POS" val="1"/>
  <p:tag name="KSO_WM_UNIT_TEXT_FILL_FORE_SCHEMECOLOR_INDEX_3_TRANS" val="0"/>
  <p:tag name="KSO_WM_UNIT_TEXT_FILL_GRADIENT_TYPE" val="0"/>
  <p:tag name="KSO_WM_UNIT_TEXT_FILL_GRADIENT_ANGLE" val="0"/>
  <p:tag name="KSO_WM_UNIT_TEXT_FILL_GRADIENT_DIRECTION" val="3"/>
  <p:tag name="KSO_WM_UNIT_TEXT_FILL_TYPE" val="3"/>
  <p:tag name="KSO_WM_UNIT_ISCONTENTSTITLE" val="0"/>
  <p:tag name="KSO_WM_UNIT_ISNUMDGMTITLE" val="0"/>
  <p:tag name="KSO_WM_UNIT_PRESET_TEXT" val="添加副标题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b"/>
  <p:tag name="KSO_WM_UNIT_INDEX" val="1"/>
  <p:tag name="KSO_WM_UNIT_ID" val="_1*b*1"/>
  <p:tag name="KSO_WM_UNIT_LAYERLEVEL" val="1"/>
  <p:tag name="KSO_WM_TAG_VERSION" val="3.0"/>
  <p:tag name="KSO_WM_BEAUTIFY_FLAG" val="#wm#"/>
</p:tagLst>
</file>

<file path=ppt/tags/tag3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8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2"/>
  <p:tag name="KSO_WM_UNIT_ID" val="_1*i*42"/>
  <p:tag name="KSO_WM_UNIT_LAYERLEVEL" val="1"/>
  <p:tag name="KSO_WM_TAG_VERSION" val="3.0"/>
  <p:tag name="KSO_WM_BEAUTIFY_FLAG" val="#wm#"/>
</p:tagLst>
</file>

<file path=ppt/tags/tag380.xml><?xml version="1.0" encoding="utf-8"?>
<p:tagLst xmlns:p="http://schemas.openxmlformats.org/presentationml/2006/main">
  <p:tag name="KSO_WM_UNIT_FILL_FORE_SCHEMECOLOR_INDEX_1_BRIGHTNESS" val="0"/>
  <p:tag name="KSO_WM_UNIT_FILL_FORE_SCHEMECOLOR_INDEX_1" val="6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7"/>
  <p:tag name="KSO_WM_UNIT_FILL_FORE_SCHEMECOLOR_INDEX_2_POS" val="0.46"/>
  <p:tag name="KSO_WM_UNIT_FILL_FORE_SCHEMECOLOR_INDEX_2_TRANS" val="0"/>
  <p:tag name="KSO_WM_UNIT_FILL_FORE_SCHEMECOLOR_INDEX_3_BRIGHTNESS" val="0"/>
  <p:tag name="KSO_WM_UNIT_FILL_FORE_SCHEMECOLOR_INDEX_3" val="5"/>
  <p:tag name="KSO_WM_UNIT_FILL_FORE_SCHEMECOLOR_INDEX_3_POS" val="1"/>
  <p:tag name="KSO_WM_UNIT_FILL_FORE_SCHEMECOLOR_INDEX_3_TRANS" val="0"/>
  <p:tag name="KSO_WM_UNIT_FILL_GRADIENT_TYPE" val="2"/>
  <p:tag name="KSO_WM_UNIT_FILL_GRADIENT_ANGLE" val="0"/>
  <p:tag name="KSO_WM_UNIT_FILL_GRADIENT_DIRECTION" val="8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2*i*1"/>
  <p:tag name="KSO_WM_UNIT_LAYERLEVEL" val="1"/>
  <p:tag name="KSO_WM_TAG_VERSION" val="3.0"/>
  <p:tag name="KSO_WM_BEAUTIFY_FLAG" val="#wm#"/>
</p:tagLst>
</file>

<file path=ppt/tags/tag381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2*i*2"/>
  <p:tag name="KSO_WM_UNIT_LAYERLEVEL" val="1"/>
  <p:tag name="KSO_WM_TAG_VERSION" val="3.0"/>
  <p:tag name="KSO_WM_BEAUTIFY_FLAG" val="#wm#"/>
</p:tagLst>
</file>

<file path=ppt/tags/tag382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添加文档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a"/>
  <p:tag name="KSO_WM_UNIT_INDEX" val="1"/>
  <p:tag name="KSO_WM_UNIT_ID" val="_2*a*1"/>
  <p:tag name="KSO_WM_UNIT_LAYERLEVEL" val="1"/>
  <p:tag name="KSO_WM_TAG_VERSION" val="3.0"/>
  <p:tag name="KSO_WM_BEAUTIFY_FLAG" val="#wm#"/>
</p:tagLst>
</file>

<file path=ppt/tags/tag383.xml><?xml version="1.0" encoding="utf-8"?>
<p:tagLst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2*f*1"/>
  <p:tag name="KSO_WM_UNIT_LAYERLEVEL" val="1"/>
  <p:tag name="KSO_WM_TAG_VERSION" val="3.0"/>
  <p:tag name="KSO_WM_BEAUTIFY_FLAG" val="#wm#"/>
</p:tagLst>
</file>

<file path=ppt/tags/tag3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3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3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387.xml><?xml version="1.0" encoding="utf-8"?>
<p:tagLst xmlns:p="http://schemas.openxmlformats.org/presentationml/2006/main">
  <p:tag name="KSO_WM_UNIT_FILL_FORE_SCHEMECOLOR_INDEX_1_BRIGHTNESS" val="0"/>
  <p:tag name="KSO_WM_UNIT_FILL_FORE_SCHEMECOLOR_INDEX_1" val="6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7"/>
  <p:tag name="KSO_WM_UNIT_FILL_FORE_SCHEMECOLOR_INDEX_2_POS" val="0.46"/>
  <p:tag name="KSO_WM_UNIT_FILL_FORE_SCHEMECOLOR_INDEX_2_TRANS" val="0"/>
  <p:tag name="KSO_WM_UNIT_FILL_FORE_SCHEMECOLOR_INDEX_3_BRIGHTNESS" val="0"/>
  <p:tag name="KSO_WM_UNIT_FILL_FORE_SCHEMECOLOR_INDEX_3" val="5"/>
  <p:tag name="KSO_WM_UNIT_FILL_FORE_SCHEMECOLOR_INDEX_3_POS" val="1"/>
  <p:tag name="KSO_WM_UNIT_FILL_FORE_SCHEMECOLOR_INDEX_3_TRANS" val="0"/>
  <p:tag name="KSO_WM_UNIT_FILL_GRADIENT_TYPE" val="2"/>
  <p:tag name="KSO_WM_UNIT_FILL_GRADIENT_ANGLE" val="0"/>
  <p:tag name="KSO_WM_UNIT_FILL_GRADIENT_DIRECTION" val="12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3*i*1"/>
  <p:tag name="KSO_WM_UNIT_LAYERLEVEL" val="1"/>
  <p:tag name="KSO_WM_TAG_VERSION" val="3.0"/>
  <p:tag name="KSO_WM_BEAUTIFY_FLAG" val="#wm#"/>
</p:tagLst>
</file>

<file path=ppt/tags/tag38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3*i*2"/>
  <p:tag name="KSO_WM_UNIT_LAYERLEVEL" val="1"/>
  <p:tag name="KSO_WM_TAG_VERSION" val="3.0"/>
  <p:tag name="KSO_WM_BEAUTIFY_FLAG" val="#wm#"/>
</p:tagLst>
</file>

<file path=ppt/tags/tag389.xml><?xml version="1.0" encoding="utf-8"?>
<p:tagLst xmlns:p="http://schemas.openxmlformats.org/presentationml/2006/main">
  <p:tag name="KSO_WM_UNIT_LINE_FORE_SCHEMECOLOR_INDEX_BRIGHTNESS" val="0.4"/>
  <p:tag name="KSO_WM_UNIT_LINE_FORE_SCHEMECOLOR_INDEX" val="15"/>
  <p:tag name="KSO_WM_UNIT_LINE_FILL_TYPE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3*i*3"/>
  <p:tag name="KSO_WM_UNIT_LAYERLEVEL" val="1"/>
  <p:tag name="KSO_WM_TAG_VERSION" val="3.0"/>
  <p:tag name="KSO_WM_BEAUTIFY_FLAG" val="#wm#"/>
</p:tagLst>
</file>

<file path=ppt/tags/tag39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8"/>
  <p:tag name="KSO_WM_UNIT_ID" val="_1*i*28"/>
  <p:tag name="KSO_WM_UNIT_LAYERLEVEL" val="1"/>
  <p:tag name="KSO_WM_TAG_VERSION" val="3.0"/>
  <p:tag name="KSO_WM_BEAUTIFY_FLAG" val="#wm#"/>
</p:tagLst>
</file>

<file path=ppt/tags/tag390.xml><?xml version="1.0" encoding="utf-8"?>
<p:tagLst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3*a*1"/>
  <p:tag name="KSO_WM_UNIT_LAYERLEVEL" val="1"/>
  <p:tag name="KSO_WM_TAG_VERSION" val="3.0"/>
  <p:tag name="KSO_WM_BEAUTIFY_FLAG" val="#wm#"/>
</p:tagLst>
</file>

<file path=ppt/tags/tag3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3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3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3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4*i*1"/>
  <p:tag name="KSO_WM_UNIT_LAYERLEVEL" val="1"/>
  <p:tag name="KSO_WM_TAG_VERSION" val="3.0"/>
  <p:tag name="KSO_WM_BEAUTIFY_FLAG" val="#wm#"/>
</p:tagLst>
</file>

<file path=ppt/tags/tag3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4*i*2"/>
  <p:tag name="KSO_WM_UNIT_LAYERLEVEL" val="1"/>
  <p:tag name="KSO_WM_TAG_VERSION" val="3.0"/>
  <p:tag name="KSO_WM_BEAUTIFY_FLAG" val="#wm#"/>
</p:tagLst>
</file>

<file path=ppt/tags/tag396.xml><?xml version="1.0" encoding="utf-8"?>
<p:tagLst xmlns:p="http://schemas.openxmlformats.org/presentationml/2006/main">
  <p:tag name="KSO_WM_UNIT_TEXT_FILL_FORE_SCHEMECOLOR_INDEX_BRIGHTNESS" val="0.5"/>
  <p:tag name="KSO_WM_UNIT_TEXT_FILL_FORE_SCHEMECOLOR_INDEX" val="13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4*i*3"/>
  <p:tag name="KSO_WM_UNIT_LAYERLEVEL" val="1"/>
  <p:tag name="KSO_WM_TAG_VERSION" val="3.0"/>
  <p:tag name="KSO_WM_BEAUTIFY_FLAG" val="#wm#"/>
</p:tagLst>
</file>

<file path=ppt/tags/tag397.xml><?xml version="1.0" encoding="utf-8"?>
<p:tagLst xmlns:p="http://schemas.openxmlformats.org/presentationml/2006/main">
  <p:tag name="KSO_WM_UNIT_FILL_FORE_SCHEMECOLOR_INDEX_1_BRIGHTNESS" val="0"/>
  <p:tag name="KSO_WM_UNIT_FILL_FORE_SCHEMECOLOR_INDEX_1" val="6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7"/>
  <p:tag name="KSO_WM_UNIT_FILL_FORE_SCHEMECOLOR_INDEX_2_POS" val="0.46"/>
  <p:tag name="KSO_WM_UNIT_FILL_FORE_SCHEMECOLOR_INDEX_2_TRANS" val="0"/>
  <p:tag name="KSO_WM_UNIT_FILL_FORE_SCHEMECOLOR_INDEX_3_BRIGHTNESS" val="0"/>
  <p:tag name="KSO_WM_UNIT_FILL_FORE_SCHEMECOLOR_INDEX_3" val="5"/>
  <p:tag name="KSO_WM_UNIT_FILL_FORE_SCHEMECOLOR_INDEX_3_POS" val="1"/>
  <p:tag name="KSO_WM_UNIT_FILL_FORE_SCHEMECOLOR_INDEX_3_TRANS" val="0"/>
  <p:tag name="KSO_WM_UNIT_FILL_GRADIENT_TYPE" val="2"/>
  <p:tag name="KSO_WM_UNIT_FILL_GRADIENT_ANGLE" val="0"/>
  <p:tag name="KSO_WM_UNIT_FILL_GRADIENT_DIRECTION" val="12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4*i*4"/>
  <p:tag name="KSO_WM_UNIT_LAYERLEVEL" val="1"/>
  <p:tag name="KSO_WM_TAG_VERSION" val="3.0"/>
  <p:tag name="KSO_WM_BEAUTIFY_FLAG" val="#wm#"/>
</p:tagLst>
</file>

<file path=ppt/tags/tag398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4*i*5"/>
  <p:tag name="KSO_WM_UNIT_LAYERLEVEL" val="1"/>
  <p:tag name="KSO_WM_TAG_VERSION" val="3.0"/>
  <p:tag name="KSO_WM_BEAUTIFY_FLAG" val="#wm#"/>
</p:tagLst>
</file>

<file path=ppt/tags/tag399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4*i*6"/>
  <p:tag name="KSO_WM_UNIT_LAYERLEVEL" val="1"/>
  <p:tag name="KSO_WM_TAG_VERSION" val="3.0"/>
  <p:tag name="KSO_WM_BEAUTIFY_FLAG" val="#wm#"/>
</p:tagLst>
</file>

<file path=ppt/tags/tag4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6"/>
  <p:tag name="KSO_WM_UNIT_ID" val="_1*i*16"/>
  <p:tag name="KSO_WM_UNIT_LAYERLEVEL" val="1"/>
  <p:tag name="KSO_WM_TAG_VERSION" val="3.0"/>
  <p:tag name="KSO_WM_BEAUTIFY_FLAG" val="#wm#"/>
</p:tagLst>
</file>

<file path=ppt/tags/tag40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8"/>
  <p:tag name="KSO_WM_UNIT_ID" val="_1*i*58"/>
  <p:tag name="KSO_WM_UNIT_LAYERLEVEL" val="1"/>
  <p:tag name="KSO_WM_TAG_VERSION" val="3.0"/>
  <p:tag name="KSO_WM_BEAUTIFY_FLAG" val="#wm#"/>
</p:tagLst>
</file>

<file path=ppt/tags/tag400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4*i*7"/>
  <p:tag name="KSO_WM_UNIT_LAYERLEVEL" val="1"/>
  <p:tag name="KSO_WM_TAG_VERSION" val="3.0"/>
  <p:tag name="KSO_WM_BEAUTIFY_FLAG" val="#wm#"/>
</p:tagLst>
</file>

<file path=ppt/tags/tag401.xml><?xml version="1.0" encoding="utf-8"?>
<p:tagLst xmlns:p="http://schemas.openxmlformats.org/presentationml/2006/main">
  <p:tag name="KSO_WM_UNIT_FILL_FORE_SCHEMECOLOR_INDEX_1_BRIGHTNESS" val="0"/>
  <p:tag name="KSO_WM_UNIT_FILL_FORE_SCHEMECOLOR_INDEX_1" val="8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6"/>
  <p:tag name="KSO_WM_UNIT_FILL_FORE_SCHEMECOLOR_INDEX_2_POS" val="0.54"/>
  <p:tag name="KSO_WM_UNIT_FILL_FORE_SCHEMECOLOR_INDEX_2_TRANS" val="0"/>
  <p:tag name="KSO_WM_UNIT_FILL_FORE_SCHEMECOLOR_INDEX_3_BRIGHTNESS" val="0"/>
  <p:tag name="KSO_WM_UNIT_FILL_FORE_SCHEMECOLOR_INDEX_3" val="9"/>
  <p:tag name="KSO_WM_UNIT_FILL_FORE_SCHEMECOLOR_INDEX_3_POS" val="1"/>
  <p:tag name="KSO_WM_UNIT_FILL_FORE_SCHEMECOLOR_INDEX_3_TRANS" val="0"/>
  <p:tag name="KSO_WM_UNIT_FILL_GRADIENT_TYPE" val="2"/>
  <p:tag name="KSO_WM_UNIT_FILL_GRADIENT_ANGLE" val="0"/>
  <p:tag name="KSO_WM_UNIT_FILL_GRADIENT_DIRECTION" val="12"/>
  <p:tag name="KSO_WM_UNIT_FILL_TYPE" val="3"/>
  <p:tag name="KSO_WM_UNIT_TEXT_FILL_FORE_SCHEMECOLOR_INDEX_BRIGHTNESS" val="0"/>
  <p:tag name="KSO_WM_UNIT_TEXT_FILL_FORE_SCHEMECOLOR_INDEX" val="14"/>
  <p:tag name="KSO_WM_UNIT_TEXT_FILL_TYPE" val="1"/>
  <p:tag name="KSO_WM_UNIT_PRESET_TEXT" val="01"/>
  <p:tag name="KSO_WM_UNIT_NOCLEAR" val="0"/>
  <p:tag name="KSO_WM_UNIT_VALUE" val="6"/>
  <p:tag name="KSO_WM_UNIT_HIGHLIGHT" val="0"/>
  <p:tag name="KSO_WM_UNIT_COMPATIBLE" val="1"/>
  <p:tag name="KSO_WM_UNIT_DIAGRAM_ISNUMVISUAL" val="0"/>
  <p:tag name="KSO_WM_UNIT_DIAGRAM_ISREFERUNIT" val="0"/>
  <p:tag name="KSO_WM_UNIT_CONTENT_GROUP_TYPE" val="contentchip"/>
  <p:tag name="KSO_WM_UNIT_TYPE" val="e"/>
  <p:tag name="KSO_WM_UNIT_INDEX" val="1"/>
  <p:tag name="KSO_WM_UNIT_ID" val="_4*e*1"/>
  <p:tag name="KSO_WM_UNIT_LAYERLEVEL" val="1"/>
  <p:tag name="KSO_WM_TAG_VERSION" val="3.0"/>
  <p:tag name="KSO_WM_BEAUTIFY_FLAG" val="#wm#"/>
</p:tagLst>
</file>

<file path=ppt/tags/tag402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章节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a"/>
  <p:tag name="KSO_WM_UNIT_INDEX" val="1"/>
  <p:tag name="KSO_WM_UNIT_ID" val="_4*a*1"/>
  <p:tag name="KSO_WM_UNIT_LAYERLEVEL" val="1"/>
  <p:tag name="KSO_WM_TAG_VERSION" val="3.0"/>
  <p:tag name="KSO_WM_BEAUTIFY_FLAG" val="#wm#"/>
</p:tagLst>
</file>

<file path=ppt/tags/tag403.xml><?xml version="1.0" encoding="utf-8"?>
<p:tagLst xmlns:p="http://schemas.openxmlformats.org/presentationml/2006/main">
  <p:tag name="KSO_WM_UNIT_TEXT_FILL_FORE_SCHEMECOLOR_INDEX_BRIGHTNESS" val="0.5"/>
  <p:tag name="KSO_WM_UNIT_TEXT_FILL_FORE_SCHEMECOLOR_INDEX" val="13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4*i*8"/>
  <p:tag name="KSO_WM_UNIT_LAYERLEVEL" val="1"/>
  <p:tag name="KSO_WM_TAG_VERSION" val="3.0"/>
  <p:tag name="KSO_WM_BEAUTIFY_FLAG" val="#wm#"/>
</p:tagLst>
</file>

<file path=ppt/tags/tag4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4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4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407.xml><?xml version="1.0" encoding="utf-8"?>
<p:tagLst xmlns:p="http://schemas.openxmlformats.org/presentationml/2006/main">
  <p:tag name="KSO_WM_UNIT_FILL_FORE_SCHEMECOLOR_INDEX_1_BRIGHTNESS" val="0"/>
  <p:tag name="KSO_WM_UNIT_FILL_FORE_SCHEMECOLOR_INDEX_1" val="6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7"/>
  <p:tag name="KSO_WM_UNIT_FILL_FORE_SCHEMECOLOR_INDEX_2_POS" val="0.46"/>
  <p:tag name="KSO_WM_UNIT_FILL_FORE_SCHEMECOLOR_INDEX_2_TRANS" val="0"/>
  <p:tag name="KSO_WM_UNIT_FILL_FORE_SCHEMECOLOR_INDEX_3_BRIGHTNESS" val="0"/>
  <p:tag name="KSO_WM_UNIT_FILL_FORE_SCHEMECOLOR_INDEX_3" val="5"/>
  <p:tag name="KSO_WM_UNIT_FILL_FORE_SCHEMECOLOR_INDEX_3_POS" val="1"/>
  <p:tag name="KSO_WM_UNIT_FILL_FORE_SCHEMECOLOR_INDEX_3_TRANS" val="0"/>
  <p:tag name="KSO_WM_UNIT_FILL_GRADIENT_TYPE" val="2"/>
  <p:tag name="KSO_WM_UNIT_FILL_GRADIENT_ANGLE" val="0"/>
  <p:tag name="KSO_WM_UNIT_FILL_GRADIENT_DIRECTION" val="8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5*i*1"/>
  <p:tag name="KSO_WM_UNIT_LAYERLEVEL" val="1"/>
  <p:tag name="KSO_WM_TAG_VERSION" val="3.0"/>
  <p:tag name="KSO_WM_BEAUTIFY_FLAG" val="#wm#"/>
</p:tagLst>
</file>

<file path=ppt/tags/tag40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5*i*2"/>
  <p:tag name="KSO_WM_UNIT_LAYERLEVEL" val="1"/>
  <p:tag name="KSO_WM_TAG_VERSION" val="3.0"/>
  <p:tag name="KSO_WM_BEAUTIFY_FLAG" val="#wm#"/>
</p:tagLst>
</file>

<file path=ppt/tags/tag409.xml><?xml version="1.0" encoding="utf-8"?>
<p:tagLst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5*f*1"/>
  <p:tag name="KSO_WM_UNIT_LAYERLEVEL" val="1"/>
  <p:tag name="KSO_WM_TAG_VERSION" val="3.0"/>
  <p:tag name="KSO_WM_BEAUTIFY_FLAG" val="#wm#"/>
</p:tagLst>
</file>

<file path=ppt/tags/tag41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6"/>
  <p:tag name="KSO_WM_UNIT_ID" val="_1*i*56"/>
  <p:tag name="KSO_WM_UNIT_LAYERLEVEL" val="1"/>
  <p:tag name="KSO_WM_TAG_VERSION" val="3.0"/>
  <p:tag name="KSO_WM_BEAUTIFY_FLAG" val="#wm#"/>
</p:tagLst>
</file>

<file path=ppt/tags/tag410.xml><?xml version="1.0" encoding="utf-8"?>
<p:tagLst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_5*f*2"/>
  <p:tag name="KSO_WM_UNIT_LAYERLEVEL" val="1"/>
  <p:tag name="KSO_WM_TAG_VERSION" val="3.0"/>
  <p:tag name="KSO_WM_BEAUTIFY_FLAG" val="#wm#"/>
</p:tagLst>
</file>

<file path=ppt/tags/tag411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添加文档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a"/>
  <p:tag name="KSO_WM_UNIT_INDEX" val="1"/>
  <p:tag name="KSO_WM_UNIT_ID" val="_5*a*1"/>
  <p:tag name="KSO_WM_UNIT_LAYERLEVEL" val="1"/>
  <p:tag name="KSO_WM_TAG_VERSION" val="3.0"/>
  <p:tag name="KSO_WM_BEAUTIFY_FLAG" val="#wm#"/>
</p:tagLst>
</file>

<file path=ppt/tags/tag4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4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4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415.xml><?xml version="1.0" encoding="utf-8"?>
<p:tagLst xmlns:p="http://schemas.openxmlformats.org/presentationml/2006/main">
  <p:tag name="KSO_WM_UNIT_FILL_FORE_SCHEMECOLOR_INDEX_1_BRIGHTNESS" val="0"/>
  <p:tag name="KSO_WM_UNIT_FILL_FORE_SCHEMECOLOR_INDEX_1" val="6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7"/>
  <p:tag name="KSO_WM_UNIT_FILL_FORE_SCHEMECOLOR_INDEX_2_POS" val="0.46"/>
  <p:tag name="KSO_WM_UNIT_FILL_FORE_SCHEMECOLOR_INDEX_2_TRANS" val="0"/>
  <p:tag name="KSO_WM_UNIT_FILL_FORE_SCHEMECOLOR_INDEX_3_BRIGHTNESS" val="0"/>
  <p:tag name="KSO_WM_UNIT_FILL_FORE_SCHEMECOLOR_INDEX_3" val="5"/>
  <p:tag name="KSO_WM_UNIT_FILL_FORE_SCHEMECOLOR_INDEX_3_POS" val="1"/>
  <p:tag name="KSO_WM_UNIT_FILL_FORE_SCHEMECOLOR_INDEX_3_TRANS" val="0"/>
  <p:tag name="KSO_WM_UNIT_FILL_GRADIENT_TYPE" val="2"/>
  <p:tag name="KSO_WM_UNIT_FILL_GRADIENT_ANGLE" val="0"/>
  <p:tag name="KSO_WM_UNIT_FILL_GRADIENT_DIRECTION" val="8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6*i*1"/>
  <p:tag name="KSO_WM_UNIT_LAYERLEVEL" val="1"/>
  <p:tag name="KSO_WM_TAG_VERSION" val="3.0"/>
  <p:tag name="KSO_WM_BEAUTIFY_FLAG" val="#wm#"/>
</p:tagLst>
</file>

<file path=ppt/tags/tag41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6*i*2"/>
  <p:tag name="KSO_WM_UNIT_LAYERLEVEL" val="1"/>
  <p:tag name="KSO_WM_TAG_VERSION" val="3.0"/>
  <p:tag name="KSO_WM_BEAUTIFY_FLAG" val="#wm#"/>
</p:tagLst>
</file>

<file path=ppt/tags/tag417.xml><?xml version="1.0" encoding="utf-8"?>
<p:tagLst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2_1"/>
  <p:tag name="KSO_WM_UNIT_ID" val="_6*h_f*2_1"/>
  <p:tag name="KSO_WM_UNIT_LAYERLEVEL" val="1_1"/>
  <p:tag name="KSO_WM_TAG_VERSION" val="3.0"/>
  <p:tag name="KSO_WM_BEAUTIFY_FLAG" val="#wm#"/>
</p:tagLst>
</file>

<file path=ppt/tags/tag418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小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2_1"/>
  <p:tag name="KSO_WM_UNIT_ID" val="_6*h_a*2_1"/>
  <p:tag name="KSO_WM_UNIT_LAYERLEVEL" val="1_1"/>
  <p:tag name="KSO_WM_TAG_VERSION" val="3.0"/>
  <p:tag name="KSO_WM_BEAUTIFY_FLAG" val="#wm#"/>
</p:tagLst>
</file>

<file path=ppt/tags/tag419.xml><?xml version="1.0" encoding="utf-8"?>
<p:tagLst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ID" val="_6*h_f*1_1"/>
  <p:tag name="KSO_WM_UNIT_LAYERLEVEL" val="1_1"/>
  <p:tag name="KSO_WM_TAG_VERSION" val="3.0"/>
  <p:tag name="KSO_WM_BEAUTIFY_FLAG" val="#wm#"/>
</p:tagLst>
</file>

<file path=ppt/tags/tag42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1"/>
  <p:tag name="KSO_WM_UNIT_ID" val="_1*i*31"/>
  <p:tag name="KSO_WM_UNIT_LAYERLEVEL" val="1"/>
  <p:tag name="KSO_WM_TAG_VERSION" val="3.0"/>
  <p:tag name="KSO_WM_BEAUTIFY_FLAG" val="#wm#"/>
</p:tagLst>
</file>

<file path=ppt/tags/tag420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小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1_1"/>
  <p:tag name="KSO_WM_UNIT_ID" val="_6*h_a*1_1"/>
  <p:tag name="KSO_WM_UNIT_LAYERLEVEL" val="1_1"/>
  <p:tag name="KSO_WM_TAG_VERSION" val="3.0"/>
  <p:tag name="KSO_WM_BEAUTIFY_FLAG" val="#wm#"/>
</p:tagLst>
</file>

<file path=ppt/tags/tag421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添加文档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a"/>
  <p:tag name="KSO_WM_UNIT_INDEX" val="1"/>
  <p:tag name="KSO_WM_UNIT_ID" val="_6*a*1"/>
  <p:tag name="KSO_WM_UNIT_LAYERLEVEL" val="1"/>
  <p:tag name="KSO_WM_TAG_VERSION" val="3.0"/>
  <p:tag name="KSO_WM_BEAUTIFY_FLAG" val="#wm#"/>
</p:tagLst>
</file>

<file path=ppt/tags/tag4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25.xml><?xml version="1.0" encoding="utf-8"?>
<p:tagLst xmlns:p="http://schemas.openxmlformats.org/presentationml/2006/main">
  <p:tag name="KSO_WM_UNIT_FILL_FORE_SCHEMECOLOR_INDEX_1_BRIGHTNESS" val="0"/>
  <p:tag name="KSO_WM_UNIT_FILL_FORE_SCHEMECOLOR_INDEX_1" val="6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7"/>
  <p:tag name="KSO_WM_UNIT_FILL_FORE_SCHEMECOLOR_INDEX_2_POS" val="0.46"/>
  <p:tag name="KSO_WM_UNIT_FILL_FORE_SCHEMECOLOR_INDEX_2_TRANS" val="0"/>
  <p:tag name="KSO_WM_UNIT_FILL_FORE_SCHEMECOLOR_INDEX_3_BRIGHTNESS" val="0"/>
  <p:tag name="KSO_WM_UNIT_FILL_FORE_SCHEMECOLOR_INDEX_3" val="5"/>
  <p:tag name="KSO_WM_UNIT_FILL_FORE_SCHEMECOLOR_INDEX_3_POS" val="1"/>
  <p:tag name="KSO_WM_UNIT_FILL_FORE_SCHEMECOLOR_INDEX_3_TRANS" val="0"/>
  <p:tag name="KSO_WM_UNIT_FILL_GRADIENT_TYPE" val="2"/>
  <p:tag name="KSO_WM_UNIT_FILL_GRADIENT_ANGLE" val="0"/>
  <p:tag name="KSO_WM_UNIT_FILL_GRADIENT_DIRECTION" val="8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7*i*1"/>
  <p:tag name="KSO_WM_UNIT_LAYERLEVEL" val="1"/>
  <p:tag name="KSO_WM_TAG_VERSION" val="3.0"/>
  <p:tag name="KSO_WM_BEAUTIFY_FLAG" val="#wm#"/>
</p:tagLst>
</file>

<file path=ppt/tags/tag42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7*i*2"/>
  <p:tag name="KSO_WM_UNIT_LAYERLEVEL" val="1"/>
  <p:tag name="KSO_WM_TAG_VERSION" val="3.0"/>
  <p:tag name="KSO_WM_BEAUTIFY_FLAG" val="#wm#"/>
</p:tagLst>
</file>

<file path=ppt/tags/tag42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添加文档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a"/>
  <p:tag name="KSO_WM_UNIT_INDEX" val="1"/>
  <p:tag name="KSO_WM_UNIT_ID" val="_7*a*1"/>
  <p:tag name="KSO_WM_UNIT_LAYERLEVEL" val="1"/>
  <p:tag name="KSO_WM_TAG_VERSION" val="3.0"/>
  <p:tag name="KSO_WM_BEAUTIFY_FLAG" val="#wm#"/>
</p:tagLst>
</file>

<file path=ppt/tags/tag4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4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43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7"/>
  <p:tag name="KSO_WM_UNIT_ID" val="_1*i*27"/>
  <p:tag name="KSO_WM_UNIT_LAYERLEVEL" val="1"/>
  <p:tag name="KSO_WM_TAG_VERSION" val="3.0"/>
  <p:tag name="KSO_WM_BEAUTIFY_FLAG" val="#wm#"/>
</p:tagLst>
</file>

<file path=ppt/tags/tag4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431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8*i*2"/>
  <p:tag name="KSO_WM_UNIT_LAYERLEVEL" val="1"/>
  <p:tag name="KSO_WM_TAG_VERSION" val="3.0"/>
  <p:tag name="KSO_WM_BEAUTIFY_FLAG" val="#wm#"/>
</p:tagLst>
</file>

<file path=ppt/tags/tag432.xml><?xml version="1.0" encoding="utf-8"?>
<p:tagLst xmlns:p="http://schemas.openxmlformats.org/presentationml/2006/main">
  <p:tag name="KSO_WM_UNIT_FILL_FORE_SCHEMECOLOR_INDEX_1_BRIGHTNESS" val="0"/>
  <p:tag name="KSO_WM_UNIT_FILL_FORE_SCHEMECOLOR_INDEX_1" val="6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7"/>
  <p:tag name="KSO_WM_UNIT_FILL_FORE_SCHEMECOLOR_INDEX_2_POS" val="0.46"/>
  <p:tag name="KSO_WM_UNIT_FILL_FORE_SCHEMECOLOR_INDEX_2_TRANS" val="0"/>
  <p:tag name="KSO_WM_UNIT_FILL_FORE_SCHEMECOLOR_INDEX_3_BRIGHTNESS" val="0"/>
  <p:tag name="KSO_WM_UNIT_FILL_FORE_SCHEMECOLOR_INDEX_3" val="5"/>
  <p:tag name="KSO_WM_UNIT_FILL_FORE_SCHEMECOLOR_INDEX_3_POS" val="1"/>
  <p:tag name="KSO_WM_UNIT_FILL_FORE_SCHEMECOLOR_INDEX_3_TRANS" val="0"/>
  <p:tag name="KSO_WM_UNIT_FILL_GRADIENT_TYPE" val="2"/>
  <p:tag name="KSO_WM_UNIT_FILL_GRADIENT_ANGLE" val="0"/>
  <p:tag name="KSO_WM_UNIT_FILL_GRADIENT_DIRECTION" val="8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8*i*1"/>
  <p:tag name="KSO_WM_UNIT_LAYERLEVEL" val="1"/>
  <p:tag name="KSO_WM_TAG_VERSION" val="3.0"/>
  <p:tag name="KSO_WM_BEAUTIFY_FLAG" val="#wm#"/>
</p:tagLst>
</file>

<file path=ppt/tags/tag4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4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4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436.xml><?xml version="1.0" encoding="utf-8"?>
<p:tagLst xmlns:p="http://schemas.openxmlformats.org/presentationml/2006/main">
  <p:tag name="KSO_WM_UNIT_FILL_FORE_SCHEMECOLOR_INDEX_1_BRIGHTNESS" val="0"/>
  <p:tag name="KSO_WM_UNIT_FILL_FORE_SCHEMECOLOR_INDEX_1" val="6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7"/>
  <p:tag name="KSO_WM_UNIT_FILL_FORE_SCHEMECOLOR_INDEX_2_POS" val="0.46"/>
  <p:tag name="KSO_WM_UNIT_FILL_FORE_SCHEMECOLOR_INDEX_2_TRANS" val="0"/>
  <p:tag name="KSO_WM_UNIT_FILL_FORE_SCHEMECOLOR_INDEX_3_BRIGHTNESS" val="0"/>
  <p:tag name="KSO_WM_UNIT_FILL_FORE_SCHEMECOLOR_INDEX_3" val="5"/>
  <p:tag name="KSO_WM_UNIT_FILL_FORE_SCHEMECOLOR_INDEX_3_POS" val="1"/>
  <p:tag name="KSO_WM_UNIT_FILL_FORE_SCHEMECOLOR_INDEX_3_TRANS" val="0"/>
  <p:tag name="KSO_WM_UNIT_FILL_GRADIENT_TYPE" val="2"/>
  <p:tag name="KSO_WM_UNIT_FILL_GRADIENT_ANGLE" val="0"/>
  <p:tag name="KSO_WM_UNIT_FILL_GRADIENT_DIRECTION" val="8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9*i*1"/>
  <p:tag name="KSO_WM_UNIT_LAYERLEVEL" val="1"/>
  <p:tag name="KSO_WM_TAG_VERSION" val="3.0"/>
  <p:tag name="KSO_WM_BEAUTIFY_FLAG" val="#wm#"/>
</p:tagLst>
</file>

<file path=ppt/tags/tag43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9*i*2"/>
  <p:tag name="KSO_WM_UNIT_LAYERLEVEL" val="1"/>
  <p:tag name="KSO_WM_TAG_VERSION" val="3.0"/>
  <p:tag name="KSO_WM_BEAUTIFY_FLAG" val="#wm#"/>
</p:tagLst>
</file>

<file path=ppt/tags/tag438.xml><?xml version="1.0" encoding="utf-8"?>
<p:tagLst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9*f*1"/>
  <p:tag name="KSO_WM_UNIT_LAYERLEVEL" val="1"/>
  <p:tag name="KSO_WM_TAG_VERSION" val="3.0"/>
  <p:tag name="KSO_WM_BEAUTIFY_FLAG" val="#wm#"/>
</p:tagLst>
</file>

<file path=ppt/tags/tag4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44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4"/>
  <p:tag name="KSO_WM_UNIT_ID" val="_1*i*34"/>
  <p:tag name="KSO_WM_UNIT_LAYERLEVEL" val="1"/>
  <p:tag name="KSO_WM_TAG_VERSION" val="3.0"/>
  <p:tag name="KSO_WM_BEAUTIFY_FLAG" val="#wm#"/>
</p:tagLst>
</file>

<file path=ppt/tags/tag4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4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442.xml><?xml version="1.0" encoding="utf-8"?>
<p:tagLst xmlns:p="http://schemas.openxmlformats.org/presentationml/2006/main">
  <p:tag name="KSO_WM_UNIT_FILL_FORE_SCHEMECOLOR_INDEX_1_BRIGHTNESS" val="0"/>
  <p:tag name="KSO_WM_UNIT_FILL_FORE_SCHEMECOLOR_INDEX_1" val="6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7"/>
  <p:tag name="KSO_WM_UNIT_FILL_FORE_SCHEMECOLOR_INDEX_2_POS" val="0.46"/>
  <p:tag name="KSO_WM_UNIT_FILL_FORE_SCHEMECOLOR_INDEX_2_TRANS" val="0"/>
  <p:tag name="KSO_WM_UNIT_FILL_FORE_SCHEMECOLOR_INDEX_3_BRIGHTNESS" val="0"/>
  <p:tag name="KSO_WM_UNIT_FILL_FORE_SCHEMECOLOR_INDEX_3" val="5"/>
  <p:tag name="KSO_WM_UNIT_FILL_FORE_SCHEMECOLOR_INDEX_3_POS" val="1"/>
  <p:tag name="KSO_WM_UNIT_FILL_FORE_SCHEMECOLOR_INDEX_3_TRANS" val="0"/>
  <p:tag name="KSO_WM_UNIT_FILL_GRADIENT_TYPE" val="2"/>
  <p:tag name="KSO_WM_UNIT_FILL_GRADIENT_ANGLE" val="0"/>
  <p:tag name="KSO_WM_UNIT_FILL_GRADIENT_DIRECTION" val="8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0*i*1"/>
  <p:tag name="KSO_WM_UNIT_LAYERLEVEL" val="1"/>
  <p:tag name="KSO_WM_TAG_VERSION" val="3.0"/>
  <p:tag name="KSO_WM_BEAUTIFY_FLAG" val="#wm#"/>
</p:tagLst>
</file>

<file path=ppt/tags/tag443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0*i*2"/>
  <p:tag name="KSO_WM_UNIT_LAYERLEVEL" val="1"/>
  <p:tag name="KSO_WM_TAG_VERSION" val="3.0"/>
  <p:tag name="KSO_WM_BEAUTIFY_FLAG" val="#wm#"/>
</p:tagLst>
</file>

<file path=ppt/tags/tag44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副标题内容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b"/>
  <p:tag name="KSO_WM_UNIT_INDEX" val="1"/>
  <p:tag name="KSO_WM_UNIT_ID" val="_10*b*1"/>
  <p:tag name="KSO_WM_UNIT_LAYERLEVEL" val="1"/>
  <p:tag name="KSO_WM_TAG_VERSION" val="3.0"/>
  <p:tag name="KSO_WM_BEAUTIFY_FLAG" val="#wm#"/>
</p:tagLst>
</file>

<file path=ppt/tags/tag445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添加文档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CONTENT_GROUP_TYPE" val="titlestyle"/>
  <p:tag name="KSO_WM_UNIT_TYPE" val="a"/>
  <p:tag name="KSO_WM_UNIT_INDEX" val="1"/>
  <p:tag name="KSO_WM_UNIT_ID" val="_10*a*1"/>
  <p:tag name="KSO_WM_UNIT_LAYERLEVEL" val="1"/>
  <p:tag name="KSO_WM_TAG_VERSION" val="3.0"/>
  <p:tag name="KSO_WM_BEAUTIFY_FLAG" val="#wm#"/>
</p:tagLst>
</file>

<file path=ppt/tags/tag4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4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4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4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1*i*1"/>
  <p:tag name="KSO_WM_UNIT_LAYERLEVEL" val="1"/>
  <p:tag name="KSO_WM_TAG_VERSION" val="3.0"/>
  <p:tag name="KSO_WM_BEAUTIFY_FLAG" val="#wm#"/>
</p:tagLst>
</file>

<file path=ppt/tags/tag45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7"/>
  <p:tag name="KSO_WM_UNIT_ID" val="_1*i*37"/>
  <p:tag name="KSO_WM_UNIT_LAYERLEVEL" val="1"/>
  <p:tag name="KSO_WM_TAG_VERSION" val="3.0"/>
  <p:tag name="KSO_WM_BEAUTIFY_FLAG" val="#wm#"/>
</p:tagLst>
</file>

<file path=ppt/tags/tag4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1*i*2"/>
  <p:tag name="KSO_WM_UNIT_LAYERLEVEL" val="1"/>
  <p:tag name="KSO_WM_TAG_VERSION" val="3.0"/>
  <p:tag name="KSO_WM_BEAUTIFY_FLAG" val="#wm#"/>
</p:tagLst>
</file>

<file path=ppt/tags/tag451.xml><?xml version="1.0" encoding="utf-8"?>
<p:tagLst xmlns:p="http://schemas.openxmlformats.org/presentationml/2006/main">
  <p:tag name="KSO_WM_UNIT_FILL_FORE_SCHEMECOLOR_INDEX_1_BRIGHTNESS" val="0"/>
  <p:tag name="KSO_WM_UNIT_FILL_FORE_SCHEMECOLOR_INDEX_1" val="6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7"/>
  <p:tag name="KSO_WM_UNIT_FILL_FORE_SCHEMECOLOR_INDEX_2_POS" val="0.46"/>
  <p:tag name="KSO_WM_UNIT_FILL_FORE_SCHEMECOLOR_INDEX_2_TRANS" val="0"/>
  <p:tag name="KSO_WM_UNIT_FILL_FORE_SCHEMECOLOR_INDEX_3_BRIGHTNESS" val="0"/>
  <p:tag name="KSO_WM_UNIT_FILL_FORE_SCHEMECOLOR_INDEX_3" val="5"/>
  <p:tag name="KSO_WM_UNIT_FILL_FORE_SCHEMECOLOR_INDEX_3_POS" val="1"/>
  <p:tag name="KSO_WM_UNIT_FILL_FORE_SCHEMECOLOR_INDEX_3_TRANS" val="0"/>
  <p:tag name="KSO_WM_UNIT_FILL_GRADIENT_TYPE" val="2"/>
  <p:tag name="KSO_WM_UNIT_FILL_GRADIENT_ANGLE" val="0"/>
  <p:tag name="KSO_WM_UNIT_FILL_GRADIENT_DIRECTION" val="12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1*i*3"/>
  <p:tag name="KSO_WM_UNIT_LAYERLEVEL" val="1"/>
  <p:tag name="KSO_WM_TAG_VERSION" val="3.0"/>
  <p:tag name="KSO_WM_BEAUTIFY_FLAG" val="#wm#"/>
</p:tagLst>
</file>

<file path=ppt/tags/tag452.xml><?xml version="1.0" encoding="utf-8"?>
<p:tagLst xmlns:p="http://schemas.openxmlformats.org/presentationml/2006/main">
  <p:tag name="KSO_WM_UNIT_SUBTYPE" val="b"/>
  <p:tag name="KSO_WM_UNIT_PRESET_TEXT" val="汇报人：稻小壳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f"/>
  <p:tag name="KSO_WM_UNIT_INDEX" val="1"/>
  <p:tag name="KSO_WM_UNIT_ID" val="_11*f*1"/>
  <p:tag name="KSO_WM_UNIT_LAYERLEVEL" val="1"/>
  <p:tag name="KSO_WM_TAG_VERSION" val="3.0"/>
  <p:tag name="KSO_WM_BEAUTIFY_FLAG" val="#wm#"/>
</p:tagLst>
</file>

<file path=ppt/tags/tag453.xml><?xml version="1.0" encoding="utf-8"?>
<p:tagLst xmlns:p="http://schemas.openxmlformats.org/presentationml/2006/main">
  <p:tag name="KSO_WM_UNIT_ISCONTENTSTITLE" val="0"/>
  <p:tag name="KSO_WM_UNIT_ISNUMDGMTITLE" val="0"/>
  <p:tag name="KSO_WM_UNIT_PRESET_TEXT" val="感谢您的观看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a"/>
  <p:tag name="KSO_WM_UNIT_INDEX" val="1"/>
  <p:tag name="KSO_WM_UNIT_ID" val="_11*a*1"/>
  <p:tag name="KSO_WM_UNIT_LAYERLEVEL" val="1"/>
  <p:tag name="KSO_WM_TAG_VERSION" val="3.0"/>
  <p:tag name="KSO_WM_BEAUTIFY_FLAG" val="#wm#"/>
</p:tagLst>
</file>

<file path=ppt/tags/tag4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1*i*4"/>
  <p:tag name="KSO_WM_UNIT_LAYERLEVEL" val="1"/>
  <p:tag name="KSO_WM_TAG_VERSION" val="3.0"/>
  <p:tag name="KSO_WM_BEAUTIFY_FLAG" val="#wm#"/>
</p:tagLst>
</file>

<file path=ppt/tags/tag455.xml><?xml version="1.0" encoding="utf-8"?>
<p:tagLst xmlns:p="http://schemas.openxmlformats.org/presentationml/2006/main">
  <p:tag name="KSO_WM_UNIT_FILL_FORE_SCHEMECOLOR_INDEX_1_BRIGHTNESS" val="0"/>
  <p:tag name="KSO_WM_UNIT_FILL_FORE_SCHEMECOLOR_INDEX_1" val="6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7"/>
  <p:tag name="KSO_WM_UNIT_FILL_FORE_SCHEMECOLOR_INDEX_2_POS" val="0.46"/>
  <p:tag name="KSO_WM_UNIT_FILL_FORE_SCHEMECOLOR_INDEX_2_TRANS" val="0"/>
  <p:tag name="KSO_WM_UNIT_FILL_FORE_SCHEMECOLOR_INDEX_3_BRIGHTNESS" val="0"/>
  <p:tag name="KSO_WM_UNIT_FILL_FORE_SCHEMECOLOR_INDEX_3" val="5"/>
  <p:tag name="KSO_WM_UNIT_FILL_FORE_SCHEMECOLOR_INDEX_3_POS" val="1"/>
  <p:tag name="KSO_WM_UNIT_FILL_FORE_SCHEMECOLOR_INDEX_3_TRANS" val="0"/>
  <p:tag name="KSO_WM_UNIT_FILL_GRADIENT_TYPE" val="2"/>
  <p:tag name="KSO_WM_UNIT_FILL_GRADIENT_ANGLE" val="0"/>
  <p:tag name="KSO_WM_UNIT_FILL_GRADIENT_DIRECTION" val="12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1*i*5"/>
  <p:tag name="KSO_WM_UNIT_LAYERLEVEL" val="1"/>
  <p:tag name="KSO_WM_TAG_VERSION" val="3.0"/>
  <p:tag name="KSO_WM_BEAUTIFY_FLAG" val="#wm#"/>
</p:tagLst>
</file>

<file path=ppt/tags/tag4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1*i*6"/>
  <p:tag name="KSO_WM_UNIT_LAYERLEVEL" val="1"/>
  <p:tag name="KSO_WM_TAG_VERSION" val="3.0"/>
  <p:tag name="KSO_WM_BEAUTIFY_FLAG" val="#wm#"/>
</p:tagLst>
</file>

<file path=ppt/tags/tag4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4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4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46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0"/>
  <p:tag name="KSO_WM_UNIT_ID" val="_1*i*30"/>
  <p:tag name="KSO_WM_UNIT_LAYERLEVEL" val="1"/>
  <p:tag name="KSO_WM_TAG_VERSION" val="3.0"/>
  <p:tag name="KSO_WM_BEAUTIFY_FLAG" val="#wm#"/>
</p:tagLst>
</file>

<file path=ppt/tags/tag460.xml><?xml version="1.0" encoding="utf-8"?>
<p:tagLst xmlns:p="http://schemas.openxmlformats.org/presentationml/2006/main">
  <p:tag name="KSO_WM_UNIT_FILL_FORE_SCHEMECOLOR_INDEX_1_BRIGHTNESS" val="0"/>
  <p:tag name="KSO_WM_UNIT_FILL_FORE_SCHEMECOLOR_INDEX_1" val="6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7"/>
  <p:tag name="KSO_WM_UNIT_FILL_FORE_SCHEMECOLOR_INDEX_2_POS" val="0.46"/>
  <p:tag name="KSO_WM_UNIT_FILL_FORE_SCHEMECOLOR_INDEX_2_TRANS" val="0"/>
  <p:tag name="KSO_WM_UNIT_FILL_FORE_SCHEMECOLOR_INDEX_3_BRIGHTNESS" val="0"/>
  <p:tag name="KSO_WM_UNIT_FILL_FORE_SCHEMECOLOR_INDEX_3" val="5"/>
  <p:tag name="KSO_WM_UNIT_FILL_FORE_SCHEMECOLOR_INDEX_3_POS" val="1"/>
  <p:tag name="KSO_WM_UNIT_FILL_FORE_SCHEMECOLOR_INDEX_3_TRANS" val="0"/>
  <p:tag name="KSO_WM_UNIT_FILL_GRADIENT_TYPE" val="2"/>
  <p:tag name="KSO_WM_UNIT_FILL_GRADIENT_ANGLE" val="0"/>
  <p:tag name="KSO_WM_UNIT_FILL_GRADIENT_DIRECTION" val="8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461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0*i*2"/>
  <p:tag name="KSO_WM_UNIT_LAYERLEVEL" val="1"/>
  <p:tag name="KSO_WM_TAG_VERSION" val="3.0"/>
  <p:tag name="KSO_WM_BEAUTIFY_FLAG" val="#wm#"/>
</p:tagLst>
</file>

<file path=ppt/tags/tag462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3412"/>
</p:tagLst>
</file>

<file path=ppt/tags/tag4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4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4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466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3.0"/>
  <p:tag name="KSO_WM_BEAUTIFY_FLAG" val="#wm#"/>
  <p:tag name="KSO_WM_TEMPLATE_CATEGORY" val="custom"/>
  <p:tag name="KSO_WM_TEMPLATE_INDEX" val="20233412"/>
</p:tagLst>
</file>

<file path=ppt/tags/tag4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*i*1"/>
  <p:tag name="KSO_WM_UNIT_LAYERLEVEL" val="1"/>
  <p:tag name="KSO_WM_TAG_VERSION" val="3.0"/>
  <p:tag name="KSO_WM_BEAUTIFY_FLAG" val="#wm#"/>
</p:tagLst>
</file>

<file path=ppt/tags/tag4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*i*2"/>
  <p:tag name="KSO_WM_UNIT_LAYERLEVEL" val="1"/>
  <p:tag name="KSO_WM_TAG_VERSION" val="3.0"/>
  <p:tag name="KSO_WM_BEAUTIFY_FLAG" val="#wm#"/>
</p:tagLst>
</file>

<file path=ppt/tags/tag4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*i*3"/>
  <p:tag name="KSO_WM_UNIT_LAYERLEVEL" val="1"/>
  <p:tag name="KSO_WM_TAG_VERSION" val="3.0"/>
  <p:tag name="KSO_WM_BEAUTIFY_FLAG" val="#wm#"/>
</p:tagLst>
</file>

<file path=ppt/tags/tag47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3"/>
  <p:tag name="KSO_WM_UNIT_ID" val="_1*i*43"/>
  <p:tag name="KSO_WM_UNIT_LAYERLEVEL" val="1"/>
  <p:tag name="KSO_WM_TAG_VERSION" val="3.0"/>
  <p:tag name="KSO_WM_BEAUTIFY_FLAG" val="#wm#"/>
</p:tagLst>
</file>

<file path=ppt/tags/tag470.xml><?xml version="1.0" encoding="utf-8"?>
<p:tagLst xmlns:p="http://schemas.openxmlformats.org/presentationml/2006/main">
  <p:tag name="KSO_WM_UNIT_TEXT_FILL_FORE_SCHEMECOLOR_INDEX_BRIGHTNESS" val="-0.25"/>
  <p:tag name="KSO_WM_UNIT_TEXT_FILL_FORE_SCHEMECOLOR_INDEX" val="14"/>
  <p:tag name="KSO_WM_UNIT_TEXT_FILL_TYPE" val="1"/>
  <p:tag name="KSO_WM_UNIT_SUBTYPE" val="b"/>
  <p:tag name="KSO_WM_UNIT_PRESET_TEXT" val="汇报人：稻壳儿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f"/>
  <p:tag name="KSO_WM_UNIT_INDEX" val="1"/>
  <p:tag name="KSO_WM_UNIT_ID" val="_1*f*1"/>
  <p:tag name="KSO_WM_UNIT_LAYERLEVEL" val="1"/>
  <p:tag name="KSO_WM_TAG_VERSION" val="3.0"/>
  <p:tag name="KSO_WM_BEAUTIFY_FLAG" val="#wm#"/>
</p:tagLst>
</file>

<file path=ppt/tags/tag471.xml><?xml version="1.0" encoding="utf-8"?>
<p:tagLst xmlns:p="http://schemas.openxmlformats.org/presentationml/2006/main">
  <p:tag name="KSO_WM_UNIT_TEXT_FILL_FORE_SCHEMECOLOR_INDEX_BRIGHTNESS" val="-0.25"/>
  <p:tag name="KSO_WM_UNIT_TEXT_FILL_FORE_SCHEMECOLOR_INDEX" val="14"/>
  <p:tag name="KSO_WM_UNIT_TEXT_FILL_TYPE" val="1"/>
  <p:tag name="KSO_WM_UNIT_ISCONTENTSTITLE" val="0"/>
  <p:tag name="KSO_WM_UNIT_ISNUMDGMTITLE" val="0"/>
  <p:tag name="KSO_WM_UNIT_PRESET_TEXT" val="单击此处添加副标题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b"/>
  <p:tag name="KSO_WM_UNIT_INDEX" val="1"/>
  <p:tag name="KSO_WM_UNIT_ID" val="_1*b*1"/>
  <p:tag name="KSO_WM_UNIT_LAYERLEVEL" val="1"/>
  <p:tag name="KSO_WM_TAG_VERSION" val="3.0"/>
  <p:tag name="KSO_WM_BEAUTIFY_FLAG" val="#wm#"/>
</p:tagLst>
</file>

<file path=ppt/tags/tag472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文档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a"/>
  <p:tag name="KSO_WM_UNIT_INDEX" val="1"/>
  <p:tag name="KSO_WM_UNIT_ID" val="_1*a*1"/>
  <p:tag name="KSO_WM_UNIT_LAYERLEVEL" val="1"/>
  <p:tag name="KSO_WM_TAG_VERSION" val="3.0"/>
  <p:tag name="KSO_WM_BEAUTIFY_FLAG" val="#wm#"/>
</p:tagLst>
</file>

<file path=ppt/tags/tag4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4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4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4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4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4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479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3.0"/>
  <p:tag name="KSO_WM_BEAUTIFY_FLAG" val="#wm#"/>
</p:tagLst>
</file>

<file path=ppt/tags/tag48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5"/>
  <p:tag name="KSO_WM_UNIT_ID" val="_1*i*45"/>
  <p:tag name="KSO_WM_UNIT_LAYERLEVEL" val="1"/>
  <p:tag name="KSO_WM_TAG_VERSION" val="3.0"/>
  <p:tag name="KSO_WM_BEAUTIFY_FLAG" val="#wm#"/>
</p:tagLst>
</file>

<file path=ppt/tags/tag480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2*f*1"/>
  <p:tag name="KSO_WM_UNIT_LAYERLEVEL" val="1"/>
  <p:tag name="KSO_WM_TAG_VERSION" val="3.0"/>
  <p:tag name="KSO_WM_BEAUTIFY_FLAG" val="#wm#"/>
</p:tagLst>
</file>

<file path=ppt/tags/tag4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3*i*5"/>
  <p:tag name="KSO_WM_UNIT_LAYERLEVEL" val="1"/>
  <p:tag name="KSO_WM_TAG_VERSION" val="3.0"/>
  <p:tag name="KSO_WM_BEAUTIFY_FLAG" val="#wm#"/>
</p:tagLst>
</file>

<file path=ppt/tags/tag4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3*i*1"/>
  <p:tag name="KSO_WM_UNIT_LAYERLEVEL" val="1"/>
  <p:tag name="KSO_WM_TAG_VERSION" val="3.0"/>
  <p:tag name="KSO_WM_BEAUTIFY_FLAG" val="#wm#"/>
</p:tagLst>
</file>

<file path=ppt/tags/tag4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3*i*2"/>
  <p:tag name="KSO_WM_UNIT_LAYERLEVEL" val="1"/>
  <p:tag name="KSO_WM_TAG_VERSION" val="3.0"/>
  <p:tag name="KSO_WM_BEAUTIFY_FLAG" val="#wm#"/>
</p:tagLst>
</file>

<file path=ppt/tags/tag4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3*i*3"/>
  <p:tag name="KSO_WM_UNIT_LAYERLEVEL" val="1"/>
  <p:tag name="KSO_WM_TAG_VERSION" val="3.0"/>
  <p:tag name="KSO_WM_BEAUTIFY_FLAG" val="#wm#"/>
</p:tagLst>
</file>

<file path=ppt/tags/tag4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3*i*4"/>
  <p:tag name="KSO_WM_UNIT_LAYERLEVEL" val="1"/>
  <p:tag name="KSO_WM_TAG_VERSION" val="3.0"/>
  <p:tag name="KSO_WM_BEAUTIFY_FLAG" val="#wm#"/>
</p:tagLst>
</file>

<file path=ppt/tags/tag486.xml><?xml version="1.0" encoding="utf-8"?>
<p:tagLst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3*a*1"/>
  <p:tag name="KSO_WM_UNIT_LAYERLEVEL" val="1"/>
  <p:tag name="KSO_WM_TAG_VERSION" val="3.0"/>
  <p:tag name="KSO_WM_BEAUTIFY_FLAG" val="#wm#"/>
</p:tagLst>
</file>

<file path=ppt/tags/tag4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4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4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49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4"/>
  <p:tag name="KSO_WM_UNIT_ID" val="_1*i*44"/>
  <p:tag name="KSO_WM_UNIT_LAYERLEVEL" val="1"/>
  <p:tag name="KSO_WM_TAG_VERSION" val="3.0"/>
  <p:tag name="KSO_WM_BEAUTIFY_FLAG" val="#wm#"/>
</p:tagLst>
</file>

<file path=ppt/tags/tag4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4*i*1"/>
  <p:tag name="KSO_WM_UNIT_LAYERLEVEL" val="1"/>
  <p:tag name="KSO_WM_TAG_VERSION" val="3.0"/>
  <p:tag name="KSO_WM_BEAUTIFY_FLAG" val="#wm#"/>
</p:tagLst>
</file>

<file path=ppt/tags/tag4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4*i*2"/>
  <p:tag name="KSO_WM_UNIT_LAYERLEVEL" val="1"/>
  <p:tag name="KSO_WM_TAG_VERSION" val="3.0"/>
  <p:tag name="KSO_WM_BEAUTIFY_FLAG" val="#wm#"/>
</p:tagLst>
</file>

<file path=ppt/tags/tag4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4*i*3"/>
  <p:tag name="KSO_WM_UNIT_LAYERLEVEL" val="1"/>
  <p:tag name="KSO_WM_TAG_VERSION" val="3.0"/>
  <p:tag name="KSO_WM_BEAUTIFY_FLAG" val="#wm#"/>
</p:tagLst>
</file>

<file path=ppt/tags/tag4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4*i*4"/>
  <p:tag name="KSO_WM_UNIT_LAYERLEVEL" val="1"/>
  <p:tag name="KSO_WM_TAG_VERSION" val="3.0"/>
  <p:tag name="KSO_WM_BEAUTIFY_FLAG" val="#wm#"/>
</p:tagLst>
</file>

<file path=ppt/tags/tag494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章节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a"/>
  <p:tag name="KSO_WM_UNIT_INDEX" val="1"/>
  <p:tag name="KSO_WM_UNIT_ID" val="_4*a*1"/>
  <p:tag name="KSO_WM_UNIT_LAYERLEVEL" val="1"/>
  <p:tag name="KSO_WM_TAG_VERSION" val="3.0"/>
  <p:tag name="KSO_WM_BEAUTIFY_FLAG" val="#wm#"/>
</p:tagLst>
</file>

<file path=ppt/tags/tag4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4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4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4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4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5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*i*5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7"/>
  <p:tag name="KSO_WM_UNIT_ID" val="_1*i*47"/>
  <p:tag name="KSO_WM_UNIT_LAYERLEVEL" val="1"/>
  <p:tag name="KSO_WM_TAG_VERSION" val="3.0"/>
  <p:tag name="KSO_WM_BEAUTIFY_FLAG" val="#wm#"/>
</p:tagLst>
</file>

<file path=ppt/tags/tag5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501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5*a*1"/>
  <p:tag name="KSO_WM_UNIT_LAYERLEVEL" val="1"/>
  <p:tag name="KSO_WM_TAG_VERSION" val="3.0"/>
  <p:tag name="KSO_WM_BEAUTIFY_FLAG" val="#wm#"/>
</p:tagLst>
</file>

<file path=ppt/tags/tag502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299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5*f*1"/>
  <p:tag name="KSO_WM_UNIT_LAYERLEVEL" val="1"/>
  <p:tag name="KSO_WM_TAG_VERSION" val="3.0"/>
  <p:tag name="KSO_WM_BEAUTIFY_FLAG" val="#wm#"/>
</p:tagLst>
</file>

<file path=ppt/tags/tag503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299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_5*f*2"/>
  <p:tag name="KSO_WM_UNIT_LAYERLEVEL" val="1"/>
  <p:tag name="KSO_WM_TAG_VERSION" val="3.0"/>
  <p:tag name="KSO_WM_BEAUTIFY_FLAG" val="#wm#"/>
</p:tagLst>
</file>

<file path=ppt/tags/tag5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5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5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50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6*a*1"/>
  <p:tag name="KSO_WM_UNIT_LAYERLEVEL" val="1"/>
  <p:tag name="KSO_WM_TAG_VERSION" val="3.0"/>
  <p:tag name="KSO_WM_BEAUTIFY_FLAG" val="#wm#"/>
</p:tagLst>
</file>

<file path=ppt/tags/tag508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文本样式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1_1"/>
  <p:tag name="KSO_WM_UNIT_ID" val="_6*h_a*1_1"/>
  <p:tag name="KSO_WM_UNIT_LAYERLEVEL" val="1_1"/>
  <p:tag name="KSO_WM_TAG_VERSION" val="3.0"/>
  <p:tag name="KSO_WM_BEAUTIFY_FLAG" val="#wm#"/>
</p:tagLst>
</file>

<file path=ppt/tags/tag509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ID" val="_6*h_f*1_1"/>
  <p:tag name="KSO_WM_UNIT_LAYERLEVEL" val="1_1"/>
  <p:tag name="KSO_WM_TAG_VERSION" val="3.0"/>
  <p:tag name="KSO_WM_BEAUTIFY_FLAG" val="#wm#"/>
</p:tagLst>
</file>

<file path=ppt/tags/tag51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9"/>
  <p:tag name="KSO_WM_UNIT_ID" val="_1*i*29"/>
  <p:tag name="KSO_WM_UNIT_LAYERLEVEL" val="1"/>
  <p:tag name="KSO_WM_TAG_VERSION" val="3.0"/>
  <p:tag name="KSO_WM_BEAUTIFY_FLAG" val="#wm#"/>
</p:tagLst>
</file>

<file path=ppt/tags/tag51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文本样式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2_1"/>
  <p:tag name="KSO_WM_UNIT_ID" val="_6*h_a*2_1"/>
  <p:tag name="KSO_WM_UNIT_LAYERLEVEL" val="1_1"/>
  <p:tag name="KSO_WM_TAG_VERSION" val="3.0"/>
  <p:tag name="KSO_WM_BEAUTIFY_FLAG" val="#wm#"/>
</p:tagLst>
</file>

<file path=ppt/tags/tag511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2_1"/>
  <p:tag name="KSO_WM_UNIT_ID" val="_6*h_f*2_1"/>
  <p:tag name="KSO_WM_UNIT_LAYERLEVEL" val="1_1"/>
  <p:tag name="KSO_WM_TAG_VERSION" val="3.0"/>
  <p:tag name="KSO_WM_BEAUTIFY_FLAG" val="#wm#"/>
</p:tagLst>
</file>

<file path=ppt/tags/tag5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5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5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515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7*a*1"/>
  <p:tag name="KSO_WM_UNIT_LAYERLEVEL" val="1"/>
  <p:tag name="KSO_WM_TAG_VERSION" val="3.0"/>
  <p:tag name="KSO_WM_BEAUTIFY_FLAG" val="#wm#"/>
</p:tagLst>
</file>

<file path=ppt/tags/tag5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5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5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5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2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6"/>
  <p:tag name="KSO_WM_UNIT_ID" val="_1*i*46"/>
  <p:tag name="KSO_WM_UNIT_LAYERLEVEL" val="1"/>
  <p:tag name="KSO_WM_TAG_VERSION" val="3.0"/>
  <p:tag name="KSO_WM_BEAUTIFY_FLAG" val="#wm#"/>
</p:tagLst>
</file>

<file path=ppt/tags/tag5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22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396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9*f*1"/>
  <p:tag name="KSO_WM_UNIT_LAYERLEVEL" val="1"/>
  <p:tag name="KSO_WM_TAG_VERSION" val="3.0"/>
  <p:tag name="KSO_WM_BEAUTIFY_FLAG" val="#wm#"/>
</p:tagLst>
</file>

<file path=ppt/tags/tag5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5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5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52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0*a*1"/>
  <p:tag name="KSO_WM_UNIT_LAYERLEVEL" val="1"/>
  <p:tag name="KSO_WM_TAG_VERSION" val="3.0"/>
  <p:tag name="KSO_WM_BEAUTIFY_FLAG" val="#wm#"/>
</p:tagLst>
</file>

<file path=ppt/tags/tag52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4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0*b*1"/>
  <p:tag name="KSO_WM_UNIT_LAYERLEVEL" val="1"/>
  <p:tag name="KSO_WM_TAG_VERSION" val="3.0"/>
  <p:tag name="KSO_WM_BEAUTIFY_FLAG" val="#wm#"/>
</p:tagLst>
</file>

<file path=ppt/tags/tag5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1*i*1"/>
  <p:tag name="KSO_WM_UNIT_LAYERLEVEL" val="1"/>
  <p:tag name="KSO_WM_TAG_VERSION" val="3.0"/>
  <p:tag name="KSO_WM_BEAUTIFY_FLAG" val="#wm#"/>
</p:tagLst>
</file>

<file path=ppt/tags/tag5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1*i*2"/>
  <p:tag name="KSO_WM_UNIT_LAYERLEVEL" val="1"/>
  <p:tag name="KSO_WM_TAG_VERSION" val="3.0"/>
  <p:tag name="KSO_WM_BEAUTIFY_FLAG" val="#wm#"/>
</p:tagLst>
</file>

<file path=ppt/tags/tag53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0"/>
  <p:tag name="KSO_WM_UNIT_ID" val="_1*i*60"/>
  <p:tag name="KSO_WM_UNIT_LAYERLEVEL" val="1"/>
  <p:tag name="KSO_WM_TAG_VERSION" val="3.0"/>
  <p:tag name="KSO_WM_BEAUTIFY_FLAG" val="#wm#"/>
</p:tagLst>
</file>

<file path=ppt/tags/tag5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1*i*3"/>
  <p:tag name="KSO_WM_UNIT_LAYERLEVEL" val="1"/>
  <p:tag name="KSO_WM_TAG_VERSION" val="3.0"/>
  <p:tag name="KSO_WM_BEAUTIFY_FLAG" val="#wm#"/>
</p:tagLst>
</file>

<file path=ppt/tags/tag531.xml><?xml version="1.0" encoding="utf-8"?>
<p:tagLst xmlns:p="http://schemas.openxmlformats.org/presentationml/2006/main">
  <p:tag name="KSO_WM_UNIT_TEXT_FILL_FORE_SCHEMECOLOR_INDEX_BRIGHTNESS" val="-0.25"/>
  <p:tag name="KSO_WM_UNIT_TEXT_FILL_FORE_SCHEMECOLOR_INDEX" val="14"/>
  <p:tag name="KSO_WM_UNIT_TEXT_FILL_TYPE" val="1"/>
  <p:tag name="KSO_WM_UNIT_SUBTYPE" val="b"/>
  <p:tag name="KSO_WM_UNIT_PRESET_TEXT" val="汇报人：稻壳儿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f"/>
  <p:tag name="KSO_WM_UNIT_INDEX" val="1"/>
  <p:tag name="KSO_WM_UNIT_ID" val="_11*f*1"/>
  <p:tag name="KSO_WM_UNIT_LAYERLEVEL" val="1"/>
  <p:tag name="KSO_WM_TAG_VERSION" val="3.0"/>
  <p:tag name="KSO_WM_BEAUTIFY_FLAG" val="#wm#"/>
</p:tagLst>
</file>

<file path=ppt/tags/tag532.xml><?xml version="1.0" encoding="utf-8"?>
<p:tagLst xmlns:p="http://schemas.openxmlformats.org/presentationml/2006/main">
  <p:tag name="KSO_WM_UNIT_ISCONTENTSTITLE" val="0"/>
  <p:tag name="KSO_WM_UNIT_ISNUMDGMTITLE" val="0"/>
  <p:tag name="KSO_WM_UNIT_PRESET_TEXT" val="感谢您的观看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a"/>
  <p:tag name="KSO_WM_UNIT_INDEX" val="1"/>
  <p:tag name="KSO_WM_UNIT_ID" val="_11*a*1"/>
  <p:tag name="KSO_WM_UNIT_LAYERLEVEL" val="1"/>
  <p:tag name="KSO_WM_TAG_VERSION" val="3.0"/>
  <p:tag name="KSO_WM_BEAUTIFY_FLAG" val="#wm#"/>
</p:tagLst>
</file>

<file path=ppt/tags/tag5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5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5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5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5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0*i*2"/>
  <p:tag name="KSO_WM_UNIT_LAYERLEVEL" val="1"/>
  <p:tag name="KSO_WM_TAG_VERSION" val="3.0"/>
  <p:tag name="KSO_WM_BEAUTIFY_FLAG" val="#wm#"/>
</p:tagLst>
</file>

<file path=ppt/tags/tag5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5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54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3"/>
  <p:tag name="KSO_WM_UNIT_ID" val="_1*i*53"/>
  <p:tag name="KSO_WM_UNIT_LAYERLEVEL" val="1"/>
  <p:tag name="KSO_WM_TAG_VERSION" val="3.0"/>
  <p:tag name="KSO_WM_BEAUTIFY_FLAG" val="#wm#"/>
</p:tagLst>
</file>

<file path=ppt/tags/tag5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541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7979"/>
</p:tagLst>
</file>

<file path=ppt/tags/tag542.xml><?xml version="1.0" encoding="utf-8"?>
<p:tagLst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7979"/>
</p:tagLst>
</file>

<file path=ppt/tags/tag543.xml><?xml version="1.0" encoding="utf-8"?>
<p:tagLst xmlns:p="http://schemas.openxmlformats.org/presentationml/2006/main">
  <p:tag name="KSO_WM_SPECIAL_SOURCE" val="bdnull"/>
  <p:tag name="KSO_WM_TEMPLATE_THUMBS_INDEX" val="1、11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7979"/>
</p:tagLst>
</file>

<file path=ppt/tags/tag54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545.xml><?xml version="1.0" encoding="utf-8"?>
<p:tagLst xmlns:p="http://schemas.openxmlformats.org/presentationml/2006/main">
  <p:tag name="KSO_WM_UNIT_INDEX" val="1"/>
  <p:tag name="KSO_WM_UNIT_TEXT_SUBTYPE" val="a"/>
  <p:tag name="KSO_WM_UNIT_SUBTYPE" val="a"/>
  <p:tag name="KSO_WM_UNIT_TYPE" val="f"/>
  <p:tag name="KSO_WM_BEAUTIFY_FLAG" val="#wm#"/>
</p:tagLst>
</file>

<file path=ppt/tags/tag546.xml><?xml version="1.0" encoding="utf-8"?>
<p:tagLst xmlns:p="http://schemas.openxmlformats.org/presentationml/2006/main">
  <p:tag name="KSO_WM_UNIT_INDEX" val="2"/>
  <p:tag name="KSO_WM_UNIT_TEXT_SUBTYPE" val="a"/>
  <p:tag name="KSO_WM_UNIT_SUBTYPE" val="a"/>
  <p:tag name="KSO_WM_UNIT_TYPE" val="f"/>
  <p:tag name="KSO_WM_BEAUTIFY_FLAG" val="#wm#"/>
</p:tagLst>
</file>

<file path=ppt/tags/tag547.xml><?xml version="1.0" encoding="utf-8"?>
<p:tagLst xmlns:p="http://schemas.openxmlformats.org/presentationml/2006/main">
  <p:tag name="KSO_WM_UNIT_INDEX" val="4"/>
  <p:tag name="KSO_WM_UNIT_TEXT_SUBTYPE" val="a"/>
  <p:tag name="KSO_WM_UNIT_SUBTYPE" val="a"/>
  <p:tag name="KSO_WM_UNIT_TYPE" val="f"/>
  <p:tag name="KSO_WM_BEAUTIFY_FLAG" val="#wm#"/>
</p:tagLst>
</file>

<file path=ppt/tags/tag548.xml><?xml version="1.0" encoding="utf-8"?>
<p:tagLst xmlns:p="http://schemas.openxmlformats.org/presentationml/2006/main">
  <p:tag name="KSO_WM_UNIT_INDEX" val="5"/>
  <p:tag name="KSO_WM_UNIT_TEXT_SUBTYPE" val="a"/>
  <p:tag name="KSO_WM_UNIT_SUBTYPE" val="a"/>
  <p:tag name="KSO_WM_UNIT_TYPE" val="f"/>
  <p:tag name="KSO_WM_BEAUTIFY_FLAG" val="#wm#"/>
</p:tagLst>
</file>

<file path=ppt/tags/tag549.xml><?xml version="1.0" encoding="utf-8"?>
<p:tagLst xmlns:p="http://schemas.openxmlformats.org/presentationml/2006/main">
  <p:tag name="KSO_WM_UNIT_INDEX" val="6"/>
  <p:tag name="KSO_WM_UNIT_TEXT_SUBTYPE" val="a"/>
  <p:tag name="KSO_WM_UNIT_SUBTYPE" val="a"/>
  <p:tag name="KSO_WM_UNIT_TYPE" val="f"/>
  <p:tag name="KSO_WM_BEAUTIFY_FLAG" val="#wm#"/>
</p:tagLst>
</file>

<file path=ppt/tags/tag55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1*i*10"/>
  <p:tag name="KSO_WM_UNIT_LAYERLEVEL" val="1"/>
  <p:tag name="KSO_WM_TAG_VERSION" val="3.0"/>
  <p:tag name="KSO_WM_BEAUTIFY_FLAG" val="#wm#"/>
</p:tagLst>
</file>

<file path=ppt/tags/tag550.xml><?xml version="1.0" encoding="utf-8"?>
<p:tagLst xmlns:p="http://schemas.openxmlformats.org/presentationml/2006/main">
  <p:tag name="KSO_WM_UNIT_INDEX" val="3"/>
  <p:tag name="KSO_WM_UNIT_TYPE" val="d"/>
  <p:tag name="KSO_WM_BEAUTIFY_FLAG" val="#wm#"/>
</p:tagLst>
</file>

<file path=ppt/tags/tag551.xml><?xml version="1.0" encoding="utf-8"?>
<p:tagLst xmlns:p="http://schemas.openxmlformats.org/presentationml/2006/main">
  <p:tag name="KSO_WM_SLIDE_TYPE" val="text"/>
  <p:tag name="KSO_WM_BEAUTIFY_FLAG" val="#wm#"/>
  <p:tag name="KSO_WM_SLIDE_THEME_ID" val="3320991"/>
  <p:tag name="KSO_WM_SLIDE_THEME_NAME" val="Z_20237979_Blue Chinoiserie"/>
</p:tagLst>
</file>

<file path=ppt/tags/tag552.xml><?xml version="1.0" encoding="utf-8"?>
<p:tagLst xmlns:p="http://schemas.openxmlformats.org/presentationml/2006/main">
  <p:tag name="KSO_WM_UNIT_INDEX" val="1"/>
  <p:tag name="KSO_WM_UNIT_TYPE" val="a"/>
  <p:tag name="KSO_WM_BEAUTIFY_FLAG" val="#wm#"/>
</p:tagLst>
</file>

<file path=ppt/tags/tag553.xml><?xml version="1.0" encoding="utf-8"?>
<p:tagLst xmlns:p="http://schemas.openxmlformats.org/presentationml/2006/main">
  <p:tag name="KSO_WM_UNIT_INDEX" val="2"/>
  <p:tag name="KSO_WM_UNIT_TEXT_SUBTYPE" val="a"/>
  <p:tag name="KSO_WM_UNIT_SUBTYPE" val="a"/>
  <p:tag name="KSO_WM_UNIT_TYPE" val="f"/>
  <p:tag name="KSO_WM_BEAUTIFY_FLAG" val="#wm#"/>
</p:tagLst>
</file>

<file path=ppt/tags/tag554.xml><?xml version="1.0" encoding="utf-8"?>
<p:tagLst xmlns:p="http://schemas.openxmlformats.org/presentationml/2006/main">
  <p:tag name="KSO_WM_UNIT_INDEX" val="3"/>
  <p:tag name="KSO_WM_UNIT_TYPE" val="d"/>
  <p:tag name="KSO_WM_BEAUTIFY_FLAG" val="#wm#"/>
</p:tagLst>
</file>

<file path=ppt/tags/tag555.xml><?xml version="1.0" encoding="utf-8"?>
<p:tagLst xmlns:p="http://schemas.openxmlformats.org/presentationml/2006/main">
  <p:tag name="KSO_WM_SLIDE_TYPE" val="contents"/>
  <p:tag name="KSO_WM_BEAUTIFY_FLAG" val="#wm#"/>
</p:tagLst>
</file>

<file path=ppt/tags/tag556.xml><?xml version="1.0" encoding="utf-8"?>
<p:tagLst xmlns:p="http://schemas.openxmlformats.org/presentationml/2006/main">
  <p:tag name="KSO_WM_UNIT_INDEX" val="2"/>
  <p:tag name="KSO_WM_UNIT_TYPE" val="k"/>
  <p:tag name="KSO_WM_BEAUTIFY_FLAG" val="#wm#"/>
</p:tagLst>
</file>

<file path=ppt/tags/tag557.xml><?xml version="1.0" encoding="utf-8"?>
<p:tagLst xmlns:p="http://schemas.openxmlformats.org/presentationml/2006/main">
  <p:tag name="KSO_WM_UNIT_INDEX" val="3"/>
  <p:tag name="KSO_WM_UNIT_TEXT_SUBTYPE" val="a"/>
  <p:tag name="KSO_WM_UNIT_SUBTYPE" val="a"/>
  <p:tag name="KSO_WM_UNIT_TYPE" val="f"/>
  <p:tag name="KSO_WM_BEAUTIFY_FLAG" val="#wm#"/>
</p:tagLst>
</file>

<file path=ppt/tags/tag558.xml><?xml version="1.0" encoding="utf-8"?>
<p:tagLst xmlns:p="http://schemas.openxmlformats.org/presentationml/2006/main">
  <p:tag name="KSO_WM_UNIT_INDEX" val="4"/>
  <p:tag name="KSO_WM_UNIT_TYPE" val="d"/>
  <p:tag name="KSO_WM_BEAUTIFY_FLAG" val="#wm#"/>
</p:tagLst>
</file>

<file path=ppt/tags/tag559.xml><?xml version="1.0" encoding="utf-8"?>
<p:tagLst xmlns:p="http://schemas.openxmlformats.org/presentationml/2006/main">
  <p:tag name="KSO_WM_UNIT_INDEX" val="1"/>
  <p:tag name="KSO_WM_UNIT_TYPE" val="a"/>
  <p:tag name="KSO_WM_BEAUTIFY_FLAG" val="#wm#"/>
</p:tagLst>
</file>

<file path=ppt/tags/tag56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9"/>
  <p:tag name="KSO_WM_UNIT_ID" val="_1*i*19"/>
  <p:tag name="KSO_WM_UNIT_LAYERLEVEL" val="1"/>
  <p:tag name="KSO_WM_TAG_VERSION" val="3.0"/>
  <p:tag name="KSO_WM_BEAUTIFY_FLAG" val="#wm#"/>
</p:tagLst>
</file>

<file path=ppt/tags/tag560.xml><?xml version="1.0" encoding="utf-8"?>
<p:tagLst xmlns:p="http://schemas.openxmlformats.org/presentationml/2006/main">
  <p:tag name="KSO_WM_UNIT_INDEX" val="3"/>
  <p:tag name="KSO_WM_UNIT_TYPE" val="d"/>
  <p:tag name="KSO_WM_BEAUTIFY_FLAG" val="#wm#"/>
</p:tagLst>
</file>

<file path=ppt/tags/tag561.xml><?xml version="1.0" encoding="utf-8"?>
<p:tagLst xmlns:p="http://schemas.openxmlformats.org/presentationml/2006/main">
  <p:tag name="KSO_WM_SLIDE_TYPE" val="text"/>
  <p:tag name="KSO_WM_BEAUTIFY_FLAG" val="#wm#"/>
</p:tagLst>
</file>

<file path=ppt/tags/tag562.xml><?xml version="1.0" encoding="utf-8"?>
<p:tagLst xmlns:p="http://schemas.openxmlformats.org/presentationml/2006/main">
  <p:tag name="KSO_WM_UNIT_INDEX" val="2"/>
  <p:tag name="KSO_WM_UNIT_TEXT_SUBTYPE" val="a"/>
  <p:tag name="KSO_WM_UNIT_SUBTYPE" val="a"/>
  <p:tag name="KSO_WM_UNIT_TYPE" val="f"/>
  <p:tag name="KSO_WM_BEAUTIFY_FLAG" val="#wm#"/>
</p:tagLst>
</file>

<file path=ppt/tags/tag563.xml><?xml version="1.0" encoding="utf-8"?>
<p:tagLst xmlns:p="http://schemas.openxmlformats.org/presentationml/2006/main">
  <p:tag name="KSO_WM_UNIT_INDEX" val="3"/>
  <p:tag name="KSO_WM_UNIT_TEXT_SUBTYPE" val="a"/>
  <p:tag name="KSO_WM_UNIT_SUBTYPE" val="a"/>
  <p:tag name="KSO_WM_UNIT_TYPE" val="f"/>
  <p:tag name="KSO_WM_BEAUTIFY_FLAG" val="#wm#"/>
</p:tagLst>
</file>

<file path=ppt/tags/tag564.xml><?xml version="1.0" encoding="utf-8"?>
<p:tagLst xmlns:p="http://schemas.openxmlformats.org/presentationml/2006/main">
  <p:tag name="KSO_WM_UNIT_INDEX" val="4"/>
  <p:tag name="KSO_WM_UNIT_TYPE" val="d"/>
  <p:tag name="KSO_WM_BEAUTIFY_FLAG" val="#wm#"/>
</p:tagLst>
</file>

<file path=ppt/tags/tag565.xml><?xml version="1.0" encoding="utf-8"?>
<p:tagLst xmlns:p="http://schemas.openxmlformats.org/presentationml/2006/main">
  <p:tag name="KSO_WM_UNIT_INDEX" val="1"/>
  <p:tag name="KSO_WM_UNIT_TYPE" val="a"/>
  <p:tag name="KSO_WM_BEAUTIFY_FLAG" val="#wm#"/>
</p:tagLst>
</file>

<file path=ppt/tags/tag566.xml><?xml version="1.0" encoding="utf-8"?>
<p:tagLst xmlns:p="http://schemas.openxmlformats.org/presentationml/2006/main">
  <p:tag name="KSO_WM_UNIT_INDEX" val="3"/>
  <p:tag name="KSO_WM_UNIT_TYPE" val="d"/>
  <p:tag name="KSO_WM_BEAUTIFY_FLAG" val="#wm#"/>
</p:tagLst>
</file>

<file path=ppt/tags/tag567.xml><?xml version="1.0" encoding="utf-8"?>
<p:tagLst xmlns:p="http://schemas.openxmlformats.org/presentationml/2006/main">
  <p:tag name="KSO_WM_SLIDE_TYPE" val="text"/>
  <p:tag name="KSO_WM_BEAUTIFY_FLAG" val="#wm#"/>
</p:tagLst>
</file>

<file path=ppt/tags/tag568.xml><?xml version="1.0" encoding="utf-8"?>
<p:tagLst xmlns:p="http://schemas.openxmlformats.org/presentationml/2006/main">
  <p:tag name="KSO_WM_UNIT_INDEX" val="2"/>
  <p:tag name="KSO_WM_UNIT_TEXT_SUBTYPE" val="a"/>
  <p:tag name="KSO_WM_UNIT_SUBTYPE" val="a"/>
  <p:tag name="KSO_WM_UNIT_TYPE" val="f"/>
  <p:tag name="KSO_WM_BEAUTIFY_FLAG" val="#wm#"/>
</p:tagLst>
</file>

<file path=ppt/tags/tag569.xml><?xml version="1.0" encoding="utf-8"?>
<p:tagLst xmlns:p="http://schemas.openxmlformats.org/presentationml/2006/main">
  <p:tag name="KSO_WM_UNIT_INDEX" val="3"/>
  <p:tag name="KSO_WM_UNIT_TEXT_SUBTYPE" val="a"/>
  <p:tag name="KSO_WM_UNIT_SUBTYPE" val="a"/>
  <p:tag name="KSO_WM_UNIT_TYPE" val="f"/>
  <p:tag name="KSO_WM_BEAUTIFY_FLAG" val="#wm#"/>
</p:tagLst>
</file>

<file path=ppt/tags/tag57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4"/>
  <p:tag name="KSO_WM_UNIT_ID" val="_1*i*64"/>
  <p:tag name="KSO_WM_UNIT_LAYERLEVEL" val="1"/>
  <p:tag name="KSO_WM_TAG_VERSION" val="3.0"/>
  <p:tag name="KSO_WM_BEAUTIFY_FLAG" val="#wm#"/>
</p:tagLst>
</file>

<file path=ppt/tags/tag570.xml><?xml version="1.0" encoding="utf-8"?>
<p:tagLst xmlns:p="http://schemas.openxmlformats.org/presentationml/2006/main">
  <p:tag name="KSO_WM_UNIT_INDEX" val="1"/>
  <p:tag name="KSO_WM_UNIT_TYPE" val="a"/>
  <p:tag name="KSO_WM_BEAUTIFY_FLAG" val="#wm#"/>
</p:tagLst>
</file>

<file path=ppt/tags/tag571.xml><?xml version="1.0" encoding="utf-8"?>
<p:tagLst xmlns:p="http://schemas.openxmlformats.org/presentationml/2006/main">
  <p:tag name="KSO_WM_UNIT_INDEX" val="3"/>
  <p:tag name="KSO_WM_UNIT_TYPE" val="d"/>
  <p:tag name="KSO_WM_BEAUTIFY_FLAG" val="#wm#"/>
</p:tagLst>
</file>

<file path=ppt/tags/tag572.xml><?xml version="1.0" encoding="utf-8"?>
<p:tagLst xmlns:p="http://schemas.openxmlformats.org/presentationml/2006/main">
  <p:tag name="KSO_WM_SLIDE_TYPE" val="text"/>
  <p:tag name="KSO_WM_BEAUTIFY_FLAG" val="#wm#"/>
</p:tagLst>
</file>

<file path=ppt/tags/tag573.xml><?xml version="1.0" encoding="utf-8"?>
<p:tagLst xmlns:p="http://schemas.openxmlformats.org/presentationml/2006/main">
  <p:tag name="KSO_WM_UNIT_INDEX" val="2"/>
  <p:tag name="KSO_WM_UNIT_TEXT_SUBTYPE" val="a"/>
  <p:tag name="KSO_WM_UNIT_SUBTYPE" val="a"/>
  <p:tag name="KSO_WM_UNIT_TYPE" val="f"/>
  <p:tag name="KSO_WM_BEAUTIFY_FLAG" val="#wm#"/>
</p:tagLst>
</file>

<file path=ppt/tags/tag574.xml><?xml version="1.0" encoding="utf-8"?>
<p:tagLst xmlns:p="http://schemas.openxmlformats.org/presentationml/2006/main">
  <p:tag name="KSO_WM_UNIT_INDEX" val="3"/>
  <p:tag name="KSO_WM_UNIT_TYPE" val="d"/>
  <p:tag name="KSO_WM_BEAUTIFY_FLAG" val="#wm#"/>
</p:tagLst>
</file>

<file path=ppt/tags/tag575.xml><?xml version="1.0" encoding="utf-8"?>
<p:tagLst xmlns:p="http://schemas.openxmlformats.org/presentationml/2006/main">
  <p:tag name="KSO_WM_UNIT_INDEX" val="1"/>
  <p:tag name="KSO_WM_UNIT_TYPE" val="a"/>
  <p:tag name="KSO_WM_BEAUTIFY_FLAG" val="#wm#"/>
</p:tagLst>
</file>

<file path=ppt/tags/tag576.xml><?xml version="1.0" encoding="utf-8"?>
<p:tagLst xmlns:p="http://schemas.openxmlformats.org/presentationml/2006/main">
  <p:tag name="KSO_WM_UNIT_INDEX" val="3"/>
  <p:tag name="KSO_WM_UNIT_TYPE" val="d"/>
  <p:tag name="KSO_WM_BEAUTIFY_FLAG" val="#wm#"/>
</p:tagLst>
</file>

<file path=ppt/tags/tag577.xml><?xml version="1.0" encoding="utf-8"?>
<p:tagLst xmlns:p="http://schemas.openxmlformats.org/presentationml/2006/main">
  <p:tag name="KSO_WM_SLIDE_TYPE" val="text"/>
  <p:tag name="KSO_WM_BEAUTIFY_FLAG" val="#wm#"/>
</p:tagLst>
</file>

<file path=ppt/tags/tag578.xml><?xml version="1.0" encoding="utf-8"?>
<p:tagLst xmlns:p="http://schemas.openxmlformats.org/presentationml/2006/main">
  <p:tag name="KSO_WM_UNIT_INDEX" val="2"/>
  <p:tag name="KSO_WM_UNIT_TEXT_SUBTYPE" val="a"/>
  <p:tag name="KSO_WM_UNIT_SUBTYPE" val="a"/>
  <p:tag name="KSO_WM_UNIT_TYPE" val="f"/>
  <p:tag name="KSO_WM_BEAUTIFY_FLAG" val="#wm#"/>
</p:tagLst>
</file>

<file path=ppt/tags/tag579.xml><?xml version="1.0" encoding="utf-8"?>
<p:tagLst xmlns:p="http://schemas.openxmlformats.org/presentationml/2006/main">
  <p:tag name="KSO_WM_UNIT_INDEX" val="3"/>
  <p:tag name="KSO_WM_UNIT_TYPE" val="k"/>
  <p:tag name="KSO_WM_BEAUTIFY_FLAG" val="#wm#"/>
</p:tagLst>
</file>

<file path=ppt/tags/tag58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7"/>
  <p:tag name="KSO_WM_UNIT_ID" val="_1*i*67"/>
  <p:tag name="KSO_WM_UNIT_LAYERLEVEL" val="1"/>
  <p:tag name="KSO_WM_TAG_VERSION" val="3.0"/>
  <p:tag name="KSO_WM_BEAUTIFY_FLAG" val="#wm#"/>
</p:tagLst>
</file>

<file path=ppt/tags/tag580.xml><?xml version="1.0" encoding="utf-8"?>
<p:tagLst xmlns:p="http://schemas.openxmlformats.org/presentationml/2006/main">
  <p:tag name="KSO_WM_UNIT_INDEX" val="4"/>
  <p:tag name="KSO_WM_UNIT_TYPE" val="f"/>
  <p:tag name="KSO_WM_BEAUTIFY_FLAG" val="#wm#"/>
  <p:tag name="KSO_WM_UNIT_TEXT_SUBTYPE" val="a"/>
  <p:tag name="KSO_WM_UNIT_SUBTYPE" val="a"/>
</p:tagLst>
</file>

<file path=ppt/tags/tag581.xml><?xml version="1.0" encoding="utf-8"?>
<p:tagLst xmlns:p="http://schemas.openxmlformats.org/presentationml/2006/main">
  <p:tag name="KSO_WM_UNIT_INDEX" val="3"/>
  <p:tag name="KSO_WM_UNIT_TYPE" val="d"/>
  <p:tag name="KSO_WM_BEAUTIFY_FLAG" val="#wm#"/>
</p:tagLst>
</file>

<file path=ppt/tags/tag582.xml><?xml version="1.0" encoding="utf-8"?>
<p:tagLst xmlns:p="http://schemas.openxmlformats.org/presentationml/2006/main">
  <p:tag name="KSO_WM_SLIDE_TYPE" val="text"/>
  <p:tag name="KSO_WM_BEAUTIFY_FLAG" val="#wm#"/>
</p:tagLst>
</file>

<file path=ppt/tags/tag583.xml><?xml version="1.0" encoding="utf-8"?>
<p:tagLst xmlns:p="http://schemas.openxmlformats.org/presentationml/2006/main">
  <p:tag name="KSO_WM_UNIT_INDEX" val="2"/>
  <p:tag name="KSO_WM_UNIT_TEXT_SUBTYPE" val="a"/>
  <p:tag name="KSO_WM_UNIT_SUBTYPE" val="a"/>
  <p:tag name="KSO_WM_UNIT_TYPE" val="f"/>
  <p:tag name="KSO_WM_BEAUTIFY_FLAG" val="#wm#"/>
</p:tagLst>
</file>

<file path=ppt/tags/tag584.xml><?xml version="1.0" encoding="utf-8"?>
<p:tagLst xmlns:p="http://schemas.openxmlformats.org/presentationml/2006/main">
  <p:tag name="KSO_WM_UNIT_INDEX" val="1"/>
  <p:tag name="KSO_WM_UNIT_TYPE" val="a"/>
  <p:tag name="KSO_WM_BEAUTIFY_FLAG" val="#wm#"/>
</p:tagLst>
</file>

<file path=ppt/tags/tag585.xml><?xml version="1.0" encoding="utf-8"?>
<p:tagLst xmlns:p="http://schemas.openxmlformats.org/presentationml/2006/main">
  <p:tag name="KSO_WM_UNIT_INDEX" val="3"/>
  <p:tag name="KSO_WM_UNIT_TYPE" val="d"/>
  <p:tag name="KSO_WM_BEAUTIFY_FLAG" val="#wm#"/>
</p:tagLst>
</file>

<file path=ppt/tags/tag586.xml><?xml version="1.0" encoding="utf-8"?>
<p:tagLst xmlns:p="http://schemas.openxmlformats.org/presentationml/2006/main">
  <p:tag name="KSO_WM_SLIDE_TYPE" val="text"/>
  <p:tag name="KSO_WM_BEAUTIFY_FLAG" val="#wm#"/>
</p:tagLst>
</file>

<file path=ppt/tags/tag587.xml><?xml version="1.0" encoding="utf-8"?>
<p:tagLst xmlns:p="http://schemas.openxmlformats.org/presentationml/2006/main">
  <p:tag name="KSO_WM_UNIT_INDEX" val="1"/>
  <p:tag name="KSO_WM_UNIT_TEXT_SUBTYPE" val="a"/>
  <p:tag name="KSO_WM_UNIT_SUBTYPE" val="a"/>
  <p:tag name="KSO_WM_UNIT_TYPE" val="f"/>
  <p:tag name="KSO_WM_BEAUTIFY_FLAG" val="#wm#"/>
</p:tagLst>
</file>

<file path=ppt/tags/tag588.xml><?xml version="1.0" encoding="utf-8"?>
<p:tagLst xmlns:p="http://schemas.openxmlformats.org/presentationml/2006/main">
  <p:tag name="KSO_WM_UNIT_INDEX" val="2"/>
  <p:tag name="KSO_WM_UNIT_TYPE" val="a"/>
  <p:tag name="KSO_WM_BEAUTIFY_FLAG" val="#wm#"/>
</p:tagLst>
</file>

<file path=ppt/tags/tag589.xml><?xml version="1.0" encoding="utf-8"?>
<p:tagLst xmlns:p="http://schemas.openxmlformats.org/presentationml/2006/main">
  <p:tag name="KSO_WM_UNIT_INDEX" val="3"/>
  <p:tag name="KSO_WM_UNIT_TYPE" val="d"/>
  <p:tag name="KSO_WM_BEAUTIFY_FLAG" val="#wm#"/>
</p:tagLst>
</file>

<file path=ppt/tags/tag59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5"/>
  <p:tag name="KSO_WM_UNIT_ID" val="_1*i*65"/>
  <p:tag name="KSO_WM_UNIT_LAYERLEVEL" val="1"/>
  <p:tag name="KSO_WM_TAG_VERSION" val="3.0"/>
  <p:tag name="KSO_WM_BEAUTIFY_FLAG" val="#wm#"/>
</p:tagLst>
</file>

<file path=ppt/tags/tag590.xml><?xml version="1.0" encoding="utf-8"?>
<p:tagLst xmlns:p="http://schemas.openxmlformats.org/presentationml/2006/main">
  <p:tag name="KSO_WM_SLIDE_TYPE" val="text"/>
  <p:tag name="KSO_WM_BEAUTIFY_FLAG" val="#wm#"/>
</p:tagLst>
</file>

<file path=ppt/tags/tag591.xml><?xml version="1.0" encoding="utf-8"?>
<p:tagLst xmlns:p="http://schemas.openxmlformats.org/presentationml/2006/main">
  <p:tag name="KSO_WM_UNIT_INDEX" val="1"/>
  <p:tag name="KSO_WM_UNIT_TEXT_SUBTYPE" val="a"/>
  <p:tag name="KSO_WM_UNIT_SUBTYPE" val="a"/>
  <p:tag name="KSO_WM_UNIT_TYPE" val="f"/>
  <p:tag name="KSO_WM_BEAUTIFY_FLAG" val="#wm#"/>
</p:tagLst>
</file>

<file path=ppt/tags/tag592.xml><?xml version="1.0" encoding="utf-8"?>
<p:tagLst xmlns:p="http://schemas.openxmlformats.org/presentationml/2006/main">
  <p:tag name="KSO_WM_UNIT_INDEX" val="2"/>
  <p:tag name="KSO_WM_UNIT_TYPE" val="d"/>
  <p:tag name="KSO_WM_BEAUTIFY_FLAG" val="#wm#"/>
</p:tagLst>
</file>

<file path=ppt/tags/tag593.xml><?xml version="1.0" encoding="utf-8"?>
<p:tagLst xmlns:p="http://schemas.openxmlformats.org/presentationml/2006/main">
  <p:tag name="KSO_WM_UNIT_INDEX" val="3"/>
  <p:tag name="KSO_WM_UNIT_TYPE" val="a"/>
  <p:tag name="KSO_WM_BEAUTIFY_FLAG" val="#wm#"/>
</p:tagLst>
</file>

<file path=ppt/tags/tag594.xml><?xml version="1.0" encoding="utf-8"?>
<p:tagLst xmlns:p="http://schemas.openxmlformats.org/presentationml/2006/main">
  <p:tag name="KSO_WM_UNIT_INDEX" val="3"/>
  <p:tag name="KSO_WM_UNIT_TYPE" val="d"/>
  <p:tag name="KSO_WM_BEAUTIFY_FLAG" val="#wm#"/>
</p:tagLst>
</file>

<file path=ppt/tags/tag595.xml><?xml version="1.0" encoding="utf-8"?>
<p:tagLst xmlns:p="http://schemas.openxmlformats.org/presentationml/2006/main">
  <p:tag name="KSO_WM_SLIDE_TYPE" val="text"/>
  <p:tag name="KSO_WM_BEAUTIFY_FLAG" val="#wm#"/>
</p:tagLst>
</file>

<file path=ppt/tags/tag596.xml><?xml version="1.0" encoding="utf-8"?>
<p:tagLst xmlns:p="http://schemas.openxmlformats.org/presentationml/2006/main">
  <p:tag name="KSO_WM_UNIT_INDEX" val="1"/>
  <p:tag name="KSO_WM_UNIT_TYPE" val="d"/>
  <p:tag name="KSO_WM_BEAUTIFY_FLAG" val="#wm#"/>
</p:tagLst>
</file>

<file path=ppt/tags/tag597.xml><?xml version="1.0" encoding="utf-8"?>
<p:tagLst xmlns:p="http://schemas.openxmlformats.org/presentationml/2006/main">
  <p:tag name="KSO_WM_UNIT_INDEX" val="2"/>
  <p:tag name="KSO_WM_UNIT_TEXT_SUBTYPE" val="a"/>
  <p:tag name="KSO_WM_UNIT_SUBTYPE" val="a"/>
  <p:tag name="KSO_WM_UNIT_TYPE" val="f"/>
  <p:tag name="KSO_WM_BEAUTIFY_FLAG" val="#wm#"/>
</p:tagLst>
</file>

<file path=ppt/tags/tag598.xml><?xml version="1.0" encoding="utf-8"?>
<p:tagLst xmlns:p="http://schemas.openxmlformats.org/presentationml/2006/main">
  <p:tag name="KSO_WM_UNIT_INDEX" val="3"/>
  <p:tag name="KSO_WM_UNIT_TEXT_SUBTYPE" val="a"/>
  <p:tag name="KSO_WM_UNIT_SUBTYPE" val="a"/>
  <p:tag name="KSO_WM_UNIT_TYPE" val="f"/>
  <p:tag name="KSO_WM_BEAUTIFY_FLAG" val="#wm#"/>
</p:tagLst>
</file>

<file path=ppt/tags/tag599.xml><?xml version="1.0" encoding="utf-8"?>
<p:tagLst xmlns:p="http://schemas.openxmlformats.org/presentationml/2006/main">
  <p:tag name="KSO_WM_UNIT_INDEX" val="3"/>
  <p:tag name="KSO_WM_UNIT_TYPE" val="d"/>
  <p:tag name="KSO_WM_BEAUTIFY_FLAG" val="#wm#"/>
</p:tagLst>
</file>

<file path=ppt/tags/tag6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7"/>
  <p:tag name="KSO_WM_UNIT_ID" val="_1*i*17"/>
  <p:tag name="KSO_WM_UNIT_LAYERLEVEL" val="1"/>
  <p:tag name="KSO_WM_TAG_VERSION" val="3.0"/>
  <p:tag name="KSO_WM_BEAUTIFY_FLAG" val="#wm#"/>
</p:tagLst>
</file>

<file path=ppt/tags/tag60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6"/>
  <p:tag name="KSO_WM_UNIT_ID" val="_1*i*66"/>
  <p:tag name="KSO_WM_UNIT_LAYERLEVEL" val="1"/>
  <p:tag name="KSO_WM_TAG_VERSION" val="3.0"/>
  <p:tag name="KSO_WM_BEAUTIFY_FLAG" val="#wm#"/>
</p:tagLst>
</file>

<file path=ppt/tags/tag600.xml><?xml version="1.0" encoding="utf-8"?>
<p:tagLst xmlns:p="http://schemas.openxmlformats.org/presentationml/2006/main">
  <p:tag name="KSO_WM_SLIDE_TYPE" val="text"/>
  <p:tag name="KSO_WM_BEAUTIFY_FLAG" val="#wm#"/>
</p:tagLst>
</file>

<file path=ppt/tags/tag60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a"/>
  <p:tag name="KSO_WM_UNIT_INDEX" val="1"/>
  <p:tag name="KSO_WM_UNIT_ID" val="custom20237979_11*a*1"/>
  <p:tag name="KSO_WM_TEMPLATE_CATEGORY" val="custom"/>
  <p:tag name="KSO_WM_TEMPLATE_INDEX" val="20237979"/>
  <p:tag name="KSO_WM_UNIT_LAYERLEVEL" val="1"/>
  <p:tag name="KSO_WM_TAG_VERSION" val="3.0"/>
  <p:tag name="KSO_WM_BEAUTIFY_FLAG" val="#wm#"/>
  <p:tag name="KSO_WM_UNIT_PRESET_TEXT" val="THANK YOU"/>
</p:tagLst>
</file>

<file path=ppt/tags/tag602.xml><?xml version="1.0" encoding="utf-8"?>
<p:tagLst xmlns:p="http://schemas.openxmlformats.org/presentationml/2006/main">
  <p:tag name="KSO_WM_UNIT_INDEX" val="3"/>
  <p:tag name="KSO_WM_UNIT_TYPE" val="d"/>
  <p:tag name="KSO_WM_BEAUTIFY_FLAG" val="#wm#"/>
</p:tagLst>
</file>

<file path=ppt/tags/tag603.xml><?xml version="1.0" encoding="utf-8"?>
<p:tagLst xmlns:p="http://schemas.openxmlformats.org/presentationml/2006/main">
  <p:tag name="KSO_WM_SPECIAL_SOURCE" val="bdnull"/>
  <p:tag name="KSO_WM_SLIDE_CONTENT_AREA" val="{&quot;left&quot;:&quot;462.85&quot;,&quot;top&quot;:&quot;118.75&quot;,&quot;width&quot;:&quot;459.25&quot;,&quot;height&quot;:&quot;265.1&quot;}"/>
  <p:tag name="KSO_WM_SLIDE_ID" val="custom20237979_11"/>
  <p:tag name="KSO_WM_TEMPLATE_SUBCATEGORY" val="29"/>
  <p:tag name="KSO_WM_TEMPLATE_MASTER_TYPE" val="0"/>
  <p:tag name="KSO_WM_TEMPLATE_COLOR_TYPE" val="0"/>
  <p:tag name="KSO_WM_SLIDE_TYPE" val="endPage"/>
  <p:tag name="KSO_WM_SLIDE_SUBTYPE" val="pureTxt"/>
  <p:tag name="KSO_WM_SLIDE_ITEM_CNT" val="0"/>
  <p:tag name="KSO_WM_SLIDE_INDEX" val="11"/>
  <p:tag name="KSO_WM_TAG_VERSION" val="3.0"/>
  <p:tag name="KSO_WM_BEAUTIFY_FLAG" val="#wm#"/>
  <p:tag name="KSO_WM_TEMPLATE_CATEGORY" val="custom"/>
  <p:tag name="KSO_WM_TEMPLATE_INDEX" val="20237979"/>
  <p:tag name="KSO_WM_SLIDE_LAYOUT" val="a_f"/>
  <p:tag name="KSO_WM_SLIDE_LAYOUT_CNT" val="1_1"/>
  <p:tag name="KSO_WM_SLIDE_THEME_ID" val="3320991"/>
  <p:tag name="KSO_WM_SLIDE_THEME_NAME" val="Z_20237979_Blue Chinoiserie"/>
</p:tagLst>
</file>

<file path=ppt/tags/tag61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8"/>
  <p:tag name="KSO_WM_UNIT_ID" val="_1*i*68"/>
  <p:tag name="KSO_WM_UNIT_LAYERLEVEL" val="1"/>
  <p:tag name="KSO_WM_TAG_VERSION" val="3.0"/>
  <p:tag name="KSO_WM_BEAUTIFY_FLAG" val="#wm#"/>
</p:tagLst>
</file>

<file path=ppt/tags/tag62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1"/>
  <p:tag name="KSO_WM_UNIT_ID" val="_1*i*71"/>
  <p:tag name="KSO_WM_UNIT_LAYERLEVEL" val="1"/>
  <p:tag name="KSO_WM_TAG_VERSION" val="3.0"/>
  <p:tag name="KSO_WM_BEAUTIFY_FLAG" val="#wm#"/>
</p:tagLst>
</file>

<file path=ppt/tags/tag63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2"/>
  <p:tag name="KSO_WM_UNIT_ID" val="_1*i*72"/>
  <p:tag name="KSO_WM_UNIT_LAYERLEVEL" val="1"/>
  <p:tag name="KSO_WM_TAG_VERSION" val="3.0"/>
  <p:tag name="KSO_WM_BEAUTIFY_FLAG" val="#wm#"/>
</p:tagLst>
</file>

<file path=ppt/tags/tag64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8"/>
  <p:tag name="KSO_WM_UNIT_ID" val="_1*i*18"/>
  <p:tag name="KSO_WM_UNIT_LAYERLEVEL" val="1"/>
  <p:tag name="KSO_WM_TAG_VERSION" val="3.0"/>
  <p:tag name="KSO_WM_BEAUTIFY_FLAG" val="#wm#"/>
</p:tagLst>
</file>

<file path=ppt/tags/tag65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1"/>
  <p:tag name="KSO_WM_UNIT_ID" val="_1*i*21"/>
  <p:tag name="KSO_WM_UNIT_LAYERLEVEL" val="1"/>
  <p:tag name="KSO_WM_TAG_VERSION" val="3.0"/>
  <p:tag name="KSO_WM_BEAUTIFY_FLAG" val="#wm#"/>
</p:tagLst>
</file>

<file path=ppt/tags/tag66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*i*3"/>
  <p:tag name="KSO_WM_UNIT_LAYERLEVEL" val="1"/>
  <p:tag name="KSO_WM_TAG_VERSION" val="3.0"/>
  <p:tag name="KSO_WM_BEAUTIFY_FLAG" val="#wm#"/>
</p:tagLst>
</file>

<file path=ppt/tags/tag67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*i*4"/>
  <p:tag name="KSO_WM_UNIT_LAYERLEVEL" val="1"/>
  <p:tag name="KSO_WM_TAG_VERSION" val="3.0"/>
  <p:tag name="KSO_WM_BEAUTIFY_FLAG" val="#wm#"/>
</p:tagLst>
</file>

<file path=ppt/tags/tag68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5"/>
  <p:tag name="KSO_WM_UNIT_ID" val="_1*i*25"/>
  <p:tag name="KSO_WM_UNIT_LAYERLEVEL" val="1"/>
  <p:tag name="KSO_WM_TAG_VERSION" val="3.0"/>
  <p:tag name="KSO_WM_BEAUTIFY_FLAG" val="#wm#"/>
</p:tagLst>
</file>

<file path=ppt/tags/tag69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9"/>
  <p:tag name="KSO_WM_UNIT_ID" val="_1*i*49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4"/>
  <p:tag name="KSO_WM_UNIT_ID" val="_1*i*14"/>
  <p:tag name="KSO_WM_UNIT_LAYERLEVEL" val="1"/>
  <p:tag name="KSO_WM_TAG_VERSION" val="3.0"/>
  <p:tag name="KSO_WM_BEAUTIFY_FLAG" val="#wm#"/>
</p:tagLst>
</file>

<file path=ppt/tags/tag70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3"/>
  <p:tag name="KSO_WM_UNIT_ID" val="_1*i*63"/>
  <p:tag name="KSO_WM_UNIT_LAYERLEVEL" val="1"/>
  <p:tag name="KSO_WM_TAG_VERSION" val="3.0"/>
  <p:tag name="KSO_WM_BEAUTIFY_FLAG" val="#wm#"/>
</p:tagLst>
</file>

<file path=ppt/tags/tag71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9"/>
  <p:tag name="KSO_WM_UNIT_ID" val="_1*i*69"/>
  <p:tag name="KSO_WM_UNIT_LAYERLEVEL" val="1"/>
  <p:tag name="KSO_WM_TAG_VERSION" val="3.0"/>
  <p:tag name="KSO_WM_BEAUTIFY_FLAG" val="#wm#"/>
</p:tagLst>
</file>

<file path=ppt/tags/tag72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0"/>
  <p:tag name="KSO_WM_UNIT_ID" val="_1*i*70"/>
  <p:tag name="KSO_WM_UNIT_LAYERLEVEL" val="1"/>
  <p:tag name="KSO_WM_TAG_VERSION" val="3.0"/>
  <p:tag name="KSO_WM_BEAUTIFY_FLAG" val="#wm#"/>
</p:tagLst>
</file>

<file path=ppt/tags/tag73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*a*1"/>
  <p:tag name="KSO_WM_UNIT_LAYERLEVEL" val="1"/>
  <p:tag name="KSO_WM_TAG_VERSION" val="3.0"/>
  <p:tag name="KSO_WM_BEAUTIFY_FLAG" val="#wm#"/>
</p:tagLst>
</file>

<file path=ppt/tags/tag7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副标题"/>
  <p:tag name="KSO_WM_UNIT_NOCLEAR" val="0"/>
  <p:tag name="KSO_WM_UNIT_VALUE" val="44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*b*1"/>
  <p:tag name="KSO_WM_UNIT_LAYERLEVEL" val="1"/>
  <p:tag name="KSO_WM_TAG_VERSION" val="3.0"/>
  <p:tag name="KSO_WM_BEAUTIFY_FLAG" val="#wm#"/>
</p:tagLst>
</file>

<file path=ppt/tags/tag75.xml><?xml version="1.0" encoding="utf-8"?>
<p:tagLst xmlns:p="http://schemas.openxmlformats.org/presentationml/2006/main">
  <p:tag name="KSO_WM_UNIT_ISNUMDGMTITLE" val="0"/>
  <p:tag name="KSO_WM_UNIT_SUBTYPE" val="g"/>
  <p:tag name="KSO_WM_UNIT_PRESET_TEXT" val="公司名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_1*f*2"/>
  <p:tag name="KSO_WM_UNIT_LAYERLEVEL" val="1"/>
  <p:tag name="KSO_WM_TAG_VERSION" val="3.0"/>
  <p:tag name="KSO_WM_BEAUTIFY_FLAG" val="#wm#"/>
</p:tagLst>
</file>

<file path=ppt/tags/tag76.xml><?xml version="1.0" encoding="utf-8"?>
<p:tagLst xmlns:p="http://schemas.openxmlformats.org/presentationml/2006/main">
  <p:tag name="KSO_WM_UNIT_ISNUMDGMTITLE" val="0"/>
  <p:tag name="KSO_WM_UNIT_SUBTYPE" val="b"/>
  <p:tag name="KSO_WM_UNIT_PRESET_TEXT" val="署名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1*f*1"/>
  <p:tag name="KSO_WM_UNIT_LAYERLEVEL" val="1"/>
  <p:tag name="KSO_WM_TAG_VERSION" val="3.0"/>
  <p:tag name="KSO_WM_BEAUTIFY_FLAG" val="#wm#"/>
</p:tagLst>
</file>

<file path=ppt/tags/tag77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8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9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1*i*7"/>
  <p:tag name="KSO_WM_UNIT_LAYERLEVEL" val="1"/>
  <p:tag name="KSO_WM_TAG_VERSION" val="3.0"/>
  <p:tag name="KSO_WM_BEAUTIFY_FLAG" val="#wm#"/>
</p:tagLst>
</file>

<file path=ppt/tags/tag8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3.0"/>
  <p:tag name="KSO_WM_BEAUTIFY_FLAG" val="#wm#"/>
</p:tagLst>
</file>

<file path=ppt/tags/tag81.xml><?xml version="1.0" encoding="utf-8"?>
<p:tagLst xmlns:p="http://schemas.openxmlformats.org/presentationml/2006/main">
  <p:tag name="KSO_WM_UNIT_ISNUMDGMTITLE" val="0"/>
  <p:tag name="KSO_WM_UNIT_SUBTYPE" val="a"/>
  <p:tag name="KSO_WM_UNIT_PRESET_TEXT" val="单击此处编辑母版文本样式&#10;第二级&#10;第三级&#10;第四级&#10;第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2*f*1"/>
  <p:tag name="KSO_WM_UNIT_LAYERLEVEL" val="1"/>
  <p:tag name="KSO_WM_TAG_VERSION" val="3.0"/>
  <p:tag name="KSO_WM_BEAUTIFY_FLAG" val="#wm#"/>
</p:tagLst>
</file>

<file path=ppt/tags/tag82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83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84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85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3*i*2"/>
  <p:tag name="KSO_WM_UNIT_LAYERLEVEL" val="1"/>
  <p:tag name="KSO_WM_TAG_VERSION" val="3.0"/>
  <p:tag name="KSO_WM_BEAUTIFY_FLAG" val="#wm#"/>
</p:tagLst>
</file>

<file path=ppt/tags/tag86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3*i*3"/>
  <p:tag name="KSO_WM_UNIT_LAYERLEVEL" val="1"/>
  <p:tag name="KSO_WM_TAG_VERSION" val="3.0"/>
  <p:tag name="KSO_WM_BEAUTIFY_FLAG" val="#wm#"/>
</p:tagLst>
</file>

<file path=ppt/tags/tag87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3*i*4"/>
  <p:tag name="KSO_WM_UNIT_LAYERLEVEL" val="1"/>
  <p:tag name="KSO_WM_TAG_VERSION" val="3.0"/>
  <p:tag name="KSO_WM_BEAUTIFY_FLAG" val="#wm#"/>
</p:tagLst>
</file>

<file path=ppt/tags/tag88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3*i*1"/>
  <p:tag name="KSO_WM_UNIT_LAYERLEVEL" val="1"/>
  <p:tag name="KSO_WM_TAG_VERSION" val="3.0"/>
  <p:tag name="KSO_WM_BEAUTIFY_FLAG" val="#wm#"/>
</p:tagLst>
</file>

<file path=ppt/tags/tag89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3*i*5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1*i*9"/>
  <p:tag name="KSO_WM_UNIT_LAYERLEVEL" val="1"/>
  <p:tag name="KSO_WM_TAG_VERSION" val="3.0"/>
  <p:tag name="KSO_WM_BEAUTIFY_FLAG" val="#wm#"/>
</p:tagLst>
</file>

<file path=ppt/tags/tag90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3*i*6"/>
  <p:tag name="KSO_WM_UNIT_LAYERLEVEL" val="1"/>
  <p:tag name="KSO_WM_TAG_VERSION" val="3.0"/>
  <p:tag name="KSO_WM_BEAUTIFY_FLAG" val="#wm#"/>
</p:tagLst>
</file>

<file path=ppt/tags/tag91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92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93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94.xml><?xml version="1.0" encoding="utf-8"?>
<p:tagLst xmlns:p="http://schemas.openxmlformats.org/presentationml/2006/main">
  <p:tag name="KSO_WM_UNIT_ISCONTENTSTITLE" val="1"/>
  <p:tag name="KSO_WM_UNIT_ISNUMDGMTITLE" val="0"/>
  <p:tag name="KSO_WM_UNIT_PRESET_TEXT" val="标题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3*a*1"/>
  <p:tag name="KSO_WM_UNIT_LAYERLEVEL" val="1"/>
  <p:tag name="KSO_WM_TAG_VERSION" val="3.0"/>
  <p:tag name="KSO_WM_BEAUTIFY_FLAG" val="#wm#"/>
</p:tagLst>
</file>

<file path=ppt/tags/tag95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4*i*1"/>
  <p:tag name="KSO_WM_UNIT_LAYERLEVEL" val="1"/>
  <p:tag name="KSO_WM_TAG_VERSION" val="3.0"/>
  <p:tag name="KSO_WM_BEAUTIFY_FLAG" val="#wm#"/>
</p:tagLst>
</file>

<file path=ppt/tags/tag96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4*i*2"/>
  <p:tag name="KSO_WM_UNIT_LAYERLEVEL" val="1"/>
  <p:tag name="KSO_WM_TAG_VERSION" val="3.0"/>
  <p:tag name="KSO_WM_BEAUTIFY_FLAG" val="#wm#"/>
</p:tagLst>
</file>

<file path=ppt/tags/tag97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4*i*4"/>
  <p:tag name="KSO_WM_UNIT_LAYERLEVEL" val="1"/>
  <p:tag name="KSO_WM_TAG_VERSION" val="3.0"/>
  <p:tag name="KSO_WM_BEAUTIFY_FLAG" val="#wm#"/>
</p:tagLst>
</file>

<file path=ppt/tags/tag98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4*i*3"/>
  <p:tag name="KSO_WM_UNIT_LAYERLEVEL" val="1"/>
  <p:tag name="KSO_WM_TAG_VERSION" val="3.0"/>
  <p:tag name="KSO_WM_BEAUTIFY_FLAG" val="#wm#"/>
</p:tagLst>
</file>

<file path=ppt/tags/tag99.xml><?xml version="1.0" encoding="utf-8"?>
<p:tagLst xmlns:p="http://schemas.openxmlformats.org/presentationml/2006/main"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9"/>
  <p:tag name="KSO_WM_UNIT_ID" val="_4*i*69"/>
  <p:tag name="KSO_WM_UNIT_LAYERLEVEL" val="1"/>
  <p:tag name="KSO_WM_TAG_VERSION" val="3.0"/>
  <p:tag name="KSO_WM_BEAUTIFY_FLAG" val="#wm#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0318-2">
      <a:dk1>
        <a:srgbClr val="333333"/>
      </a:dk1>
      <a:lt1>
        <a:sysClr val="window" lastClr="FFFFFF"/>
      </a:lt1>
      <a:dk2>
        <a:srgbClr val="231A1A"/>
      </a:dk2>
      <a:lt2>
        <a:srgbClr val="E1F7F0"/>
      </a:lt2>
      <a:accent1>
        <a:srgbClr val="7FDFBF"/>
      </a:accent1>
      <a:accent2>
        <a:srgbClr val="FD8666"/>
      </a:accent2>
      <a:accent3>
        <a:srgbClr val="F18F39"/>
      </a:accent3>
      <a:accent4>
        <a:srgbClr val="799BEF"/>
      </a:accent4>
      <a:accent5>
        <a:srgbClr val="376CD3"/>
      </a:accent5>
      <a:accent6>
        <a:srgbClr val="F6C343"/>
      </a:accent6>
      <a:hlink>
        <a:srgbClr val="0026E5"/>
      </a:hlink>
      <a:folHlink>
        <a:srgbClr val="7E1FAD"/>
      </a:folHlink>
    </a:clrScheme>
    <a:fontScheme name="立体风组合">
      <a:majorFont>
        <a:latin typeface="Nunito Sans ExtraBold"/>
        <a:ea typeface="Nunito Sans ExtraBold"/>
        <a:cs typeface=""/>
      </a:majorFont>
      <a:minorFont>
        <a:latin typeface="Nunito Sans"/>
        <a:ea typeface="Nunito San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>
            <a:lumMod val="90000"/>
            <a:lumOff val="10000"/>
          </a:schemeClr>
        </a:solidFill>
        <a:ln w="7635" cap="flat">
          <a:noFill/>
          <a:prstDash val="solid"/>
          <a:miter/>
        </a:ln>
      </a:spPr>
      <a:bodyPr rtlCol="0" anchor="ctr"/>
      <a:lstStyle>
        <a:defPPr>
          <a:defRPr lang="en-US"/>
        </a:defPPr>
      </a:lst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rmAutofit fontScale="85000" lnSpcReduction="10000"/>
      </a:bodyPr>
      <a:lstStyle>
        <a:defPPr algn="l">
          <a:lnSpc>
            <a:spcPct val="140000"/>
          </a:lnSpc>
          <a:defRPr sz="2400" kern="100" dirty="0">
            <a:effectLst/>
            <a:latin typeface="+mn-ea"/>
            <a:cs typeface="江城圆体 400W" panose="020B05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0318-1">
      <a:dk1>
        <a:srgbClr val="333333"/>
      </a:dk1>
      <a:lt1>
        <a:sysClr val="window" lastClr="FFFFFF"/>
      </a:lt1>
      <a:dk2>
        <a:srgbClr val="0B1427"/>
      </a:dk2>
      <a:lt2>
        <a:srgbClr val="FFE6D0"/>
      </a:lt2>
      <a:accent1>
        <a:srgbClr val="FFB06A"/>
      </a:accent1>
      <a:accent2>
        <a:srgbClr val="F98069"/>
      </a:accent2>
      <a:accent3>
        <a:srgbClr val="EA5E4B"/>
      </a:accent3>
      <a:accent4>
        <a:srgbClr val="C5CFF2"/>
      </a:accent4>
      <a:accent5>
        <a:srgbClr val="758FCE"/>
      </a:accent5>
      <a:accent6>
        <a:srgbClr val="5177CB"/>
      </a:accent6>
      <a:hlink>
        <a:srgbClr val="0026E5"/>
      </a:hlink>
      <a:folHlink>
        <a:srgbClr val="7E1FAD"/>
      </a:folHlink>
    </a:clrScheme>
    <a:fontScheme name="简约风">
      <a:majorFont>
        <a:latin typeface="Manrope ExtraBold"/>
        <a:ea typeface="Manrope ExtraBold"/>
        <a:cs typeface=""/>
      </a:majorFont>
      <a:minorFont>
        <a:latin typeface="Lato"/>
        <a:ea typeface="Lat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rmAutofit fontScale="92500" lnSpcReduction="20000"/>
      </a:bodyPr>
      <a:lstStyle>
        <a:defPPr algn="l">
          <a:lnSpc>
            <a:spcPct val="140000"/>
          </a:lnSpc>
          <a:defRPr sz="2400" kern="100" dirty="0">
            <a:effectLst/>
            <a:latin typeface="+mn-ea"/>
            <a:cs typeface="江城圆体 400W" panose="020B05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自定义 7">
      <a:dk1>
        <a:srgbClr val="000000"/>
      </a:dk1>
      <a:lt1>
        <a:srgbClr val="FFFFFF"/>
      </a:lt1>
      <a:dk2>
        <a:srgbClr val="44546A"/>
      </a:dk2>
      <a:lt2>
        <a:srgbClr val="F2F3F7"/>
      </a:lt2>
      <a:accent1>
        <a:srgbClr val="1CA5F0"/>
      </a:accent1>
      <a:accent2>
        <a:srgbClr val="0048E5"/>
      </a:accent2>
      <a:accent3>
        <a:srgbClr val="55D5EF"/>
      </a:accent3>
      <a:accent4>
        <a:srgbClr val="5845AA"/>
      </a:accent4>
      <a:accent5>
        <a:srgbClr val="7E6CFF"/>
      </a:accent5>
      <a:accent6>
        <a:srgbClr val="F6406A"/>
      </a:accent6>
      <a:hlink>
        <a:srgbClr val="2B86F7"/>
      </a:hlink>
      <a:folHlink>
        <a:srgbClr val="E537EB"/>
      </a:folHlink>
    </a:clrScheme>
    <a:fontScheme name="字体-立体">
      <a:majorFont>
        <a:latin typeface="Nunito Sans ExtraBold"/>
        <a:ea typeface="Nunito Sans ExtraBold"/>
        <a:cs typeface=""/>
      </a:majorFont>
      <a:minorFont>
        <a:latin typeface="Nunito Sans"/>
        <a:ea typeface="Nunito San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  <a:prstDash val="solid"/>
        </a:ln>
        <a:effectLst>
          <a:outerShdw blurRad="203200" dist="101600" dir="8100000" algn="tr" rotWithShape="0">
            <a:srgbClr val="FF5DA9">
              <a:alpha val="10000"/>
            </a:srgb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自定义 69">
      <a:dk1>
        <a:srgbClr val="000000"/>
      </a:dk1>
      <a:lt1>
        <a:srgbClr val="FFFFFF"/>
      </a:lt1>
      <a:dk2>
        <a:srgbClr val="253A3F"/>
      </a:dk2>
      <a:lt2>
        <a:srgbClr val="ADC8CE"/>
      </a:lt2>
      <a:accent1>
        <a:srgbClr val="578591"/>
      </a:accent1>
      <a:accent2>
        <a:srgbClr val="77A3AE"/>
      </a:accent2>
      <a:accent3>
        <a:srgbClr val="D36250"/>
      </a:accent3>
      <a:accent4>
        <a:srgbClr val="EC9B86"/>
      </a:accent4>
      <a:accent5>
        <a:srgbClr val="A0B9C6"/>
      </a:accent5>
      <a:accent6>
        <a:srgbClr val="B1B3D3"/>
      </a:accent6>
      <a:hlink>
        <a:srgbClr val="EC5F74"/>
      </a:hlink>
      <a:folHlink>
        <a:srgbClr val="6096E6"/>
      </a:folHlink>
    </a:clrScheme>
    <a:fontScheme name="字体-传统">
      <a:majorFont>
        <a:latin typeface="Crimson Text SemiBold"/>
        <a:ea typeface="Crimson Text SemiBold"/>
        <a:cs typeface=""/>
      </a:majorFont>
      <a:minorFont>
        <a:latin typeface="Charis SIL"/>
        <a:ea typeface="Charis SI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4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5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6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604.xml><?xml version="1.0" encoding="utf-8"?>
<ds:datastoreItem xmlns:ds="http://schemas.openxmlformats.org/officeDocument/2006/customXml" ds:itemID="{1B7E2D32-4FDD-4266-880C-17595B801432}">
  <ds:schemaRefs/>
</ds:datastoreItem>
</file>

<file path=customXml/itemProps605.xml><?xml version="1.0" encoding="utf-8"?>
<ds:datastoreItem xmlns:ds="http://schemas.openxmlformats.org/officeDocument/2006/customXml" ds:itemID="{E3D9F223-918A-45AF-9B53-56AB9E5E2182}">
  <ds:schemaRefs/>
</ds:datastoreItem>
</file>

<file path=customXml/itemProps606.xml><?xml version="1.0" encoding="utf-8"?>
<ds:datastoreItem xmlns:ds="http://schemas.openxmlformats.org/officeDocument/2006/customXml" ds:itemID="{55BB9993-D5F9-46FA-B2E5-80E3632E9820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5990</Words>
  <Application>WPS Presentation</Application>
  <PresentationFormat>Widescreen</PresentationFormat>
  <Paragraphs>158</Paragraphs>
  <Slides>12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12</vt:i4>
      </vt:variant>
    </vt:vector>
  </HeadingPairs>
  <TitlesOfParts>
    <vt:vector size="34" baseType="lpstr">
      <vt:lpstr>Arial</vt:lpstr>
      <vt:lpstr>SimSun</vt:lpstr>
      <vt:lpstr>Wingdings</vt:lpstr>
      <vt:lpstr>Biome Light</vt:lpstr>
      <vt:lpstr>Yu Gothic UI Light</vt:lpstr>
      <vt:lpstr>江城圆体 400W</vt:lpstr>
      <vt:lpstr>Wingdings</vt:lpstr>
      <vt:lpstr>DM Sans Medium</vt:lpstr>
      <vt:lpstr>Segoe Print</vt:lpstr>
      <vt:lpstr>Arial</vt:lpstr>
      <vt:lpstr>Times New Roman</vt:lpstr>
      <vt:lpstr>Times New Roman</vt:lpstr>
      <vt:lpstr>Charis SIL</vt:lpstr>
      <vt:lpstr>Crimson Text SemiBold</vt:lpstr>
      <vt:lpstr>Microsoft YaHei</vt:lpstr>
      <vt:lpstr>Arial Unicode MS</vt:lpstr>
      <vt:lpstr>Calibri</vt:lpstr>
      <vt:lpstr>Office Theme</vt:lpstr>
      <vt:lpstr>1_Office Theme</vt:lpstr>
      <vt:lpstr>2_Office Theme</vt:lpstr>
      <vt:lpstr>3_Office Theme</vt:lpstr>
      <vt:lpstr>4_Office Theme</vt:lpstr>
      <vt:lpstr>PowerPoint 演示文稿</vt:lpstr>
      <vt:lpstr>Table of Contents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 you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Title: Analysing Security Risks Among Remote Workers in Operational Technology Environments Subtitle: Leveraging Object-Attribute Matrix (OAM) and AI-Driven Analysis Your Name : Latif Muhammad Khuram Date :25-05-2024 </dc:title>
  <dc:creator>Latif Muhammad Khuram</dc:creator>
  <cp:lastModifiedBy>khura</cp:lastModifiedBy>
  <cp:revision>48</cp:revision>
  <dcterms:created xsi:type="dcterms:W3CDTF">2024-05-22T20:18:00Z</dcterms:created>
  <dcterms:modified xsi:type="dcterms:W3CDTF">2025-06-09T18:36:51Z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ICV">
    <vt:lpwstr>08214A42AF664B1B94DBD0EEBC532692_13</vt:lpwstr>
  </property>
  <property fmtid="{D5CDD505-2E9C-101B-9397-08002B2CF9AE}" pid="4" name="KSOProductBuildVer">
    <vt:lpwstr>1033-12.2.0.21179</vt:lpwstr>
  </property>
</Properties>
</file>