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1"/>
  </p:notesMasterIdLst>
  <p:sldIdLst>
    <p:sldId id="258" r:id="rId2"/>
    <p:sldId id="262" r:id="rId3"/>
    <p:sldId id="260" r:id="rId4"/>
    <p:sldId id="266" r:id="rId5"/>
    <p:sldId id="270" r:id="rId6"/>
    <p:sldId id="269" r:id="rId7"/>
    <p:sldId id="272" r:id="rId8"/>
    <p:sldId id="273" r:id="rId9"/>
    <p:sldId id="285" r:id="rId10"/>
    <p:sldId id="274" r:id="rId11"/>
    <p:sldId id="275" r:id="rId12"/>
    <p:sldId id="278" r:id="rId13"/>
    <p:sldId id="280" r:id="rId14"/>
    <p:sldId id="286" r:id="rId15"/>
    <p:sldId id="281" r:id="rId16"/>
    <p:sldId id="282" r:id="rId17"/>
    <p:sldId id="283" r:id="rId18"/>
    <p:sldId id="284" r:id="rId19"/>
    <p:sldId id="267" r:id="rId20"/>
  </p:sldIdLst>
  <p:sldSz cx="12192000" cy="6858000"/>
  <p:notesSz cx="6858000" cy="9144000"/>
  <p:embeddedFontLst>
    <p:embeddedFont>
      <p:font typeface="Cambria Math" panose="02040503050406030204" pitchFamily="18" charset="0"/>
      <p:regular r:id="rId22"/>
    </p:embeddedFont>
    <p:embeddedFont>
      <p:font typeface="Inter Light" panose="020B0604020202020204" charset="0"/>
      <p:regular r:id="rId23"/>
      <p:italic r:id="rId24"/>
    </p:embeddedFont>
    <p:embeddedFont>
      <p:font typeface="Inter Medium" panose="020B0604020202020204" charset="0"/>
      <p:regular r:id="rId25"/>
      <p:italic r:id="rId26"/>
    </p:embeddedFont>
    <p:embeddedFont>
      <p:font typeface="Poppins" panose="00000500000000000000" pitchFamily="2" charset="0"/>
      <p:regular r:id="rId27"/>
      <p:bold r:id="rId28"/>
      <p:italic r:id="rId29"/>
      <p:boldItalic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pos="370" userDrawn="1">
          <p15:clr>
            <a:srgbClr val="A4A3A4"/>
          </p15:clr>
        </p15:guide>
        <p15:guide id="4" orient="horz" pos="368" userDrawn="1">
          <p15:clr>
            <a:srgbClr val="A4A3A4"/>
          </p15:clr>
        </p15:guide>
        <p15:guide id="5" pos="7310" userDrawn="1">
          <p15:clr>
            <a:srgbClr val="A4A3A4"/>
          </p15:clr>
        </p15:guide>
        <p15:guide id="6" orient="horz" pos="397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64E6"/>
    <a:srgbClr val="4774C5"/>
    <a:srgbClr val="0C59ED"/>
    <a:srgbClr val="FAC636"/>
    <a:srgbClr val="042977"/>
    <a:srgbClr val="05102E"/>
    <a:srgbClr val="040C21"/>
    <a:srgbClr val="0508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4F03EBC-CEFD-A5A7-AF18-D63A57C21D62}" v="291" dt="2025-05-17T10:35:33.577"/>
    <p1510:client id="{E1EF8FCF-85D2-6E31-B314-CBC6F0167A7F}" v="14" dt="2025-05-17T08:24:14.373"/>
    <p1510:client id="{E3E2A396-5ADF-C33A-2424-015E8A5B7977}" v="7" dt="2025-05-16T06:05:45.2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pos="370"/>
        <p:guide orient="horz" pos="368"/>
        <p:guide pos="7310"/>
        <p:guide orient="horz" pos="3974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5A4F20-7622-499E-A3DA-DB286ADD302C}" type="datetimeFigureOut">
              <a:rPr lang="hu-HU" smtClean="0"/>
              <a:t>2025. 05. 29.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FCEB65-29DE-4881-803E-7E64A3FE02B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93351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rduino.cc/en/software/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rduino.cc/en/software/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FCEB65-29DE-4881-803E-7E64A3FE02B2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870093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>
              <a:buFont typeface="+mj-lt"/>
              <a:buAutoNum type="arabicPeriod"/>
            </a:pPr>
            <a:r>
              <a:rPr lang="hu-HU" sz="1200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Töltse le az </a:t>
            </a:r>
            <a:r>
              <a:rPr lang="hu-HU" sz="1200" b="0" i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arduino</a:t>
            </a:r>
            <a:r>
              <a:rPr lang="hu-HU" sz="1200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IDE-t a munkagépre, </a:t>
            </a:r>
            <a:r>
              <a:rPr lang="hu-HU" sz="1200" b="0" i="0" u="sng" strike="noStrike">
                <a:solidFill>
                  <a:srgbClr val="467886"/>
                </a:solidFill>
                <a:effectLst/>
                <a:latin typeface="Arial" panose="020B0604020202020204" pitchFamily="34" charset="0"/>
                <a:hlinkClick r:id="rId3"/>
              </a:rPr>
              <a:t>https://www.arduino.cc/en/software/</a:t>
            </a:r>
            <a:r>
              <a:rPr lang="hu-HU" sz="1200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algn="l" rtl="0" fontAlgn="base">
              <a:buFont typeface="+mj-lt"/>
              <a:buAutoNum type="arabicPeriod" startAt="2"/>
            </a:pPr>
            <a:r>
              <a:rPr lang="hu-HU" sz="1200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Csomagolja ki és indítsa el </a:t>
            </a:r>
          </a:p>
          <a:p>
            <a:pPr algn="l" rtl="0" fontAlgn="base">
              <a:buFont typeface="+mj-lt"/>
              <a:buAutoNum type="arabicPeriod" startAt="3"/>
            </a:pPr>
            <a:r>
              <a:rPr lang="hu-HU" sz="1200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Engedélyezze a driverek telepítését is </a:t>
            </a:r>
          </a:p>
          <a:p>
            <a:pPr algn="l" rtl="0" fontAlgn="base">
              <a:buFont typeface="+mj-lt"/>
              <a:buAutoNum type="arabicPeriod" startAt="4"/>
            </a:pPr>
            <a:r>
              <a:rPr lang="hu-HU" sz="1200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Csatlakoztassa az </a:t>
            </a:r>
            <a:r>
              <a:rPr lang="hu-HU" sz="1200" b="0" i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arduino</a:t>
            </a:r>
            <a:r>
              <a:rPr lang="hu-HU" sz="1200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-t a számítógéphez </a:t>
            </a:r>
          </a:p>
          <a:p>
            <a:pPr algn="l" rtl="0" fontAlgn="base">
              <a:buFont typeface="+mj-lt"/>
              <a:buAutoNum type="arabicPeriod" startAt="5"/>
            </a:pPr>
            <a:r>
              <a:rPr lang="hu-HU" sz="1200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Másolja be vagy nyissa meg az eszközhöz adott kódot </a:t>
            </a:r>
          </a:p>
          <a:p>
            <a:pPr algn="l" rtl="0" fontAlgn="base">
              <a:buFont typeface="+mj-lt"/>
              <a:buAutoNum type="arabicPeriod" startAt="6"/>
            </a:pPr>
            <a:r>
              <a:rPr lang="hu-HU" sz="1200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Nyomjon a „</a:t>
            </a:r>
            <a:r>
              <a:rPr lang="hu-HU" sz="1200" b="0" i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tools</a:t>
            </a:r>
            <a:r>
              <a:rPr lang="hu-HU" sz="1200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” felirítra menjen le a „port”-</a:t>
            </a:r>
            <a:r>
              <a:rPr lang="hu-HU" sz="1200" b="0" i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ig</a:t>
            </a:r>
            <a:r>
              <a:rPr lang="hu-HU" sz="1200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és ott válassza ki a </a:t>
            </a:r>
            <a:r>
              <a:rPr lang="hu-HU" sz="1200" b="0" i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portot</a:t>
            </a:r>
            <a:r>
              <a:rPr lang="hu-HU" sz="1200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ahova az </a:t>
            </a:r>
            <a:r>
              <a:rPr lang="hu-HU" sz="1200" b="0" i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arduino</a:t>
            </a:r>
            <a:r>
              <a:rPr lang="hu-HU" sz="1200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csatlakoztatva lett </a:t>
            </a:r>
          </a:p>
          <a:p>
            <a:pPr algn="l" rtl="0" fontAlgn="base">
              <a:buFont typeface="+mj-lt"/>
              <a:buAutoNum type="arabicPeriod" startAt="7"/>
            </a:pPr>
            <a:r>
              <a:rPr lang="hu-HU" sz="1200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Ezután töltse fel a programot a jobb felül található jobbra nyíl megnyomásával </a:t>
            </a:r>
          </a:p>
          <a:p>
            <a:pPr algn="l" rtl="0" fontAlgn="base">
              <a:buFont typeface="+mj-lt"/>
              <a:buAutoNum type="arabicPeriod" startAt="8"/>
            </a:pPr>
            <a:r>
              <a:rPr lang="hu-HU" sz="1200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 program feltöltése után </a:t>
            </a:r>
            <a:r>
              <a:rPr lang="hu-HU" sz="1200" b="0" i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győződjön</a:t>
            </a:r>
            <a:r>
              <a:rPr lang="hu-HU" sz="1200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meg róla, hogy az eszköz helyesen működik. Helyezze áram alá a hozzá való 9V-os 1A-es táppal majd várjon amíg az eszköz feláll és próbáljon meg belépni az eszközbe </a:t>
            </a:r>
            <a:r>
              <a:rPr lang="hu-HU" sz="1200" b="0" i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wi</a:t>
            </a:r>
            <a:r>
              <a:rPr lang="hu-HU" sz="1200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-fi-n keresztül </a:t>
            </a:r>
          </a:p>
          <a:p>
            <a:pPr algn="l" rtl="0" fontAlgn="base">
              <a:buFont typeface="+mj-lt"/>
              <a:buAutoNum type="arabicPeriod" startAt="9"/>
            </a:pPr>
            <a:r>
              <a:rPr lang="hu-HU" sz="1200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 hálózat neve „LED-Vezérlő” lesz és a „jelszo1234”-el tud belépni. </a:t>
            </a:r>
          </a:p>
          <a:p>
            <a:pPr algn="l" rtl="0" fontAlgn="base">
              <a:buFont typeface="+mj-lt"/>
              <a:buAutoNum type="arabicPeriod" startAt="10"/>
            </a:pPr>
            <a:r>
              <a:rPr lang="hu-HU" sz="1200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Nyissa meg az eszközről a 198.162.4.1 </a:t>
            </a:r>
            <a:r>
              <a:rPr lang="hu-HU" sz="1200" b="0" i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ip</a:t>
            </a:r>
            <a:r>
              <a:rPr lang="hu-HU" sz="1200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címet </a:t>
            </a:r>
          </a:p>
          <a:p>
            <a:pPr algn="l" rtl="0" fontAlgn="base">
              <a:buFont typeface="+mj-lt"/>
              <a:buAutoNum type="arabicPeriod" startAt="11"/>
            </a:pPr>
            <a:r>
              <a:rPr lang="hu-HU" sz="1200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Ha az eszköz helyesen működik, válassza le az áramforrásról. </a:t>
            </a:r>
          </a:p>
          <a:p>
            <a:pPr algn="l" rtl="0" fontAlgn="base">
              <a:buFont typeface="+mj-lt"/>
              <a:buAutoNum type="arabicPeriod" startAt="12"/>
            </a:pPr>
            <a:r>
              <a:rPr lang="hu-HU" sz="1200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Az </a:t>
            </a:r>
            <a:r>
              <a:rPr lang="hu-HU" sz="1200" b="0" i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arduino</a:t>
            </a:r>
            <a:r>
              <a:rPr lang="hu-HU" sz="1200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2-es </a:t>
            </a:r>
            <a:r>
              <a:rPr lang="hu-HU" sz="1200" b="0" i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pinjére</a:t>
            </a:r>
            <a:r>
              <a:rPr lang="hu-HU" sz="1200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kösse be a „K” világítását a szalag DIN jelölésénél, 0,2mm²-es kábellel és iktasson közbe egy 330 </a:t>
            </a:r>
            <a:r>
              <a:rPr lang="el-GR" sz="1200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Ω-</a:t>
            </a:r>
            <a:r>
              <a:rPr lang="hu-HU" sz="1200" b="0" i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os</a:t>
            </a:r>
            <a:r>
              <a:rPr lang="hu-HU" sz="1200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ellenállást is </a:t>
            </a:r>
          </a:p>
          <a:p>
            <a:pPr algn="l" rtl="0" fontAlgn="base">
              <a:buFont typeface="+mj-lt"/>
              <a:buAutoNum type="arabicPeriod" startAt="13"/>
            </a:pPr>
            <a:r>
              <a:rPr lang="hu-HU" sz="1200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Ugyanilyen kábellel és ellenállással kösse be a 3-as PIN-be a „J” világítását, 4-esbe az „U” világítását és az 5-ösbe a „koronáét”. </a:t>
            </a:r>
          </a:p>
          <a:p>
            <a:pPr algn="l" rtl="0" fontAlgn="base">
              <a:buFont typeface="+mj-lt"/>
              <a:buAutoNum type="arabicPeriod" startAt="14"/>
            </a:pPr>
            <a:r>
              <a:rPr lang="hu-HU" sz="1200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Kösse össze a szalagok és az </a:t>
            </a:r>
            <a:r>
              <a:rPr lang="hu-HU" sz="1200" b="0" i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arduino</a:t>
            </a:r>
            <a:r>
              <a:rPr lang="hu-HU" sz="1200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valamelyik föld PIN-jét is 1,5mm² keresztmetszetű kábelekkel </a:t>
            </a:r>
          </a:p>
          <a:p>
            <a:pPr algn="l" rtl="0" fontAlgn="base">
              <a:buFont typeface="+mj-lt"/>
              <a:buAutoNum type="arabicPeriod" startAt="15"/>
            </a:pPr>
            <a:r>
              <a:rPr lang="hu-HU" sz="1200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Mérje le a távolságot az áramforrás és a tábla kihelyezésének helyétől, és annak alapján válasszon kábel hosszt a következő lépésekhez. </a:t>
            </a:r>
          </a:p>
          <a:p>
            <a:pPr algn="l" rtl="0" fontAlgn="base">
              <a:buFont typeface="+mj-lt"/>
              <a:buAutoNum type="arabicPeriod" startAt="16"/>
            </a:pPr>
            <a:r>
              <a:rPr lang="hu-HU" sz="1200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 világítás tápjának pozitív kimenetét kösse rá a kondenzátor pozitív oldalára és onnan kösse rá a 5V jelzésű pontokra a szalagokon 1,5mm²-es kábelt használjon itt is. </a:t>
            </a:r>
          </a:p>
          <a:p>
            <a:pPr algn="l" rtl="0" fontAlgn="base">
              <a:buFont typeface="+mj-lt"/>
              <a:buAutoNum type="arabicPeriod" startAt="17"/>
            </a:pPr>
            <a:r>
              <a:rPr lang="hu-HU" sz="1200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Ez után mindegy melyik szalag földelését (</a:t>
            </a:r>
            <a:r>
              <a:rPr lang="hu-HU" sz="1200" b="0" i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grnd</a:t>
            </a:r>
            <a:r>
              <a:rPr lang="hu-HU" sz="1200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jelölésű pont) kösse rá kondenzátorra és onnan a táp negatív csatlakozásába. </a:t>
            </a:r>
          </a:p>
          <a:p>
            <a:pPr algn="l" rtl="0" fontAlgn="base">
              <a:buFont typeface="+mj-lt"/>
              <a:buAutoNum type="arabicPeriod" startAt="18"/>
            </a:pPr>
            <a:r>
              <a:rPr lang="hu-HU" sz="1200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Ellenőrizze újra, hogy az eszköz és a LED izzók is működnek-e </a:t>
            </a:r>
          </a:p>
          <a:p>
            <a:pPr algn="l" rtl="0" fontAlgn="base">
              <a:buFont typeface="+mj-lt"/>
              <a:buAutoNum type="arabicPeriod" startAt="19"/>
            </a:pPr>
            <a:r>
              <a:rPr lang="hu-HU" sz="1200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Ha minden megfelelően működött szerelje ki a helyszínre. </a:t>
            </a:r>
          </a:p>
          <a:p>
            <a:endParaRPr lang="hu-HU"/>
          </a:p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FCEB65-29DE-4881-803E-7E64A3FE02B2}" type="slidenum">
              <a:rPr lang="hu-HU" smtClean="0"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617821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665D14-EB6B-3D54-56E6-92B5BDB533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>
            <a:extLst>
              <a:ext uri="{FF2B5EF4-FFF2-40B4-BE49-F238E27FC236}">
                <a16:creationId xmlns:a16="http://schemas.microsoft.com/office/drawing/2014/main" id="{8777CD18-6B01-6822-844B-F22C266B4D0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>
            <a:extLst>
              <a:ext uri="{FF2B5EF4-FFF2-40B4-BE49-F238E27FC236}">
                <a16:creationId xmlns:a16="http://schemas.microsoft.com/office/drawing/2014/main" id="{39E9183F-4E47-B09E-E270-1AC5C0669B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>
              <a:buFont typeface="+mj-lt"/>
              <a:buAutoNum type="arabicPeriod"/>
            </a:pPr>
            <a:r>
              <a:rPr lang="hu-HU" sz="1200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Töltse le az </a:t>
            </a:r>
            <a:r>
              <a:rPr lang="hu-HU" sz="1200" b="0" i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arduino</a:t>
            </a:r>
            <a:r>
              <a:rPr lang="hu-HU" sz="1200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IDE-t a munkagépre, </a:t>
            </a:r>
            <a:r>
              <a:rPr lang="hu-HU" sz="1200" b="0" i="0" u="sng" strike="noStrike">
                <a:solidFill>
                  <a:srgbClr val="467886"/>
                </a:solidFill>
                <a:effectLst/>
                <a:latin typeface="Arial" panose="020B0604020202020204" pitchFamily="34" charset="0"/>
                <a:hlinkClick r:id="rId3"/>
              </a:rPr>
              <a:t>https://www.arduino.cc/en/software/</a:t>
            </a:r>
            <a:r>
              <a:rPr lang="hu-HU" sz="1200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algn="l" rtl="0" fontAlgn="base">
              <a:buFont typeface="+mj-lt"/>
              <a:buAutoNum type="arabicPeriod" startAt="2"/>
            </a:pPr>
            <a:r>
              <a:rPr lang="hu-HU" sz="1200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Csomagolja ki és indítsa el </a:t>
            </a:r>
          </a:p>
          <a:p>
            <a:pPr algn="l" rtl="0" fontAlgn="base">
              <a:buFont typeface="+mj-lt"/>
              <a:buAutoNum type="arabicPeriod" startAt="3"/>
            </a:pPr>
            <a:r>
              <a:rPr lang="hu-HU" sz="1200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Engedélyezze a driverek telepítését is </a:t>
            </a:r>
          </a:p>
          <a:p>
            <a:pPr algn="l" rtl="0" fontAlgn="base">
              <a:buFont typeface="+mj-lt"/>
              <a:buAutoNum type="arabicPeriod" startAt="4"/>
            </a:pPr>
            <a:r>
              <a:rPr lang="hu-HU" sz="1200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Csatlakoztassa az </a:t>
            </a:r>
            <a:r>
              <a:rPr lang="hu-HU" sz="1200" b="0" i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arduino</a:t>
            </a:r>
            <a:r>
              <a:rPr lang="hu-HU" sz="1200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-t a számítógéphez </a:t>
            </a:r>
          </a:p>
          <a:p>
            <a:pPr algn="l" rtl="0" fontAlgn="base">
              <a:buFont typeface="+mj-lt"/>
              <a:buAutoNum type="arabicPeriod" startAt="5"/>
            </a:pPr>
            <a:r>
              <a:rPr lang="hu-HU" sz="1200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Másolja be vagy nyissa meg az eszközhöz adott kódot </a:t>
            </a:r>
          </a:p>
          <a:p>
            <a:pPr algn="l" rtl="0" fontAlgn="base">
              <a:buFont typeface="+mj-lt"/>
              <a:buAutoNum type="arabicPeriod" startAt="6"/>
            </a:pPr>
            <a:r>
              <a:rPr lang="hu-HU" sz="1200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Nyomjon a „</a:t>
            </a:r>
            <a:r>
              <a:rPr lang="hu-HU" sz="1200" b="0" i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tools</a:t>
            </a:r>
            <a:r>
              <a:rPr lang="hu-HU" sz="1200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” felirítra menjen le a „port”-</a:t>
            </a:r>
            <a:r>
              <a:rPr lang="hu-HU" sz="1200" b="0" i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ig</a:t>
            </a:r>
            <a:r>
              <a:rPr lang="hu-HU" sz="1200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és ott válassza ki a </a:t>
            </a:r>
            <a:r>
              <a:rPr lang="hu-HU" sz="1200" b="0" i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portot</a:t>
            </a:r>
            <a:r>
              <a:rPr lang="hu-HU" sz="1200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ahova az </a:t>
            </a:r>
            <a:r>
              <a:rPr lang="hu-HU" sz="1200" b="0" i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arduino</a:t>
            </a:r>
            <a:r>
              <a:rPr lang="hu-HU" sz="1200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csatlakoztatva lett </a:t>
            </a:r>
          </a:p>
          <a:p>
            <a:pPr algn="l" rtl="0" fontAlgn="base">
              <a:buFont typeface="+mj-lt"/>
              <a:buAutoNum type="arabicPeriod" startAt="7"/>
            </a:pPr>
            <a:r>
              <a:rPr lang="hu-HU" sz="1200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Ezután töltse fel a programot a jobb felül található jobbra nyíl megnyomásával </a:t>
            </a:r>
          </a:p>
          <a:p>
            <a:pPr algn="l" rtl="0" fontAlgn="base">
              <a:buFont typeface="+mj-lt"/>
              <a:buAutoNum type="arabicPeriod" startAt="8"/>
            </a:pPr>
            <a:r>
              <a:rPr lang="hu-HU" sz="1200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 program feltöltése után </a:t>
            </a:r>
            <a:r>
              <a:rPr lang="hu-HU" sz="1200" b="0" i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győződjön</a:t>
            </a:r>
            <a:r>
              <a:rPr lang="hu-HU" sz="1200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meg róla, hogy az eszköz helyesen működik. Helyezze áram alá a hozzá való 9V-os 1A-es táppal majd várjon amíg az eszköz feláll és próbáljon meg belépni az eszközbe </a:t>
            </a:r>
            <a:r>
              <a:rPr lang="hu-HU" sz="1200" b="0" i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wi</a:t>
            </a:r>
            <a:r>
              <a:rPr lang="hu-HU" sz="1200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-fi-n keresztül </a:t>
            </a:r>
          </a:p>
          <a:p>
            <a:pPr algn="l" rtl="0" fontAlgn="base">
              <a:buFont typeface="+mj-lt"/>
              <a:buAutoNum type="arabicPeriod" startAt="9"/>
            </a:pPr>
            <a:r>
              <a:rPr lang="hu-HU" sz="1200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 hálózat neve „LED-Vezérlő” lesz és a „jelszo1234”-el tud belépni. </a:t>
            </a:r>
          </a:p>
          <a:p>
            <a:pPr algn="l" rtl="0" fontAlgn="base">
              <a:buFont typeface="+mj-lt"/>
              <a:buAutoNum type="arabicPeriod" startAt="10"/>
            </a:pPr>
            <a:r>
              <a:rPr lang="hu-HU" sz="1200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Nyissa meg az eszközről a 198.162.4.1 </a:t>
            </a:r>
            <a:r>
              <a:rPr lang="hu-HU" sz="1200" b="0" i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ip</a:t>
            </a:r>
            <a:r>
              <a:rPr lang="hu-HU" sz="1200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címet </a:t>
            </a:r>
          </a:p>
          <a:p>
            <a:pPr algn="l" rtl="0" fontAlgn="base">
              <a:buFont typeface="+mj-lt"/>
              <a:buAutoNum type="arabicPeriod" startAt="11"/>
            </a:pPr>
            <a:r>
              <a:rPr lang="hu-HU" sz="1200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Ha az eszköz helyesen működik, válassza le az áramforrásról. </a:t>
            </a:r>
          </a:p>
          <a:p>
            <a:pPr algn="l" rtl="0" fontAlgn="base">
              <a:buFont typeface="+mj-lt"/>
              <a:buAutoNum type="arabicPeriod" startAt="12"/>
            </a:pPr>
            <a:r>
              <a:rPr lang="hu-HU" sz="1200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Az </a:t>
            </a:r>
            <a:r>
              <a:rPr lang="hu-HU" sz="1200" b="0" i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arduino</a:t>
            </a:r>
            <a:r>
              <a:rPr lang="hu-HU" sz="1200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2-es </a:t>
            </a:r>
            <a:r>
              <a:rPr lang="hu-HU" sz="1200" b="0" i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pinjére</a:t>
            </a:r>
            <a:r>
              <a:rPr lang="hu-HU" sz="1200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kösse be a „K” világítását a szalag DIN jelölésénél, 0,2mm²-es kábellel és iktasson közbe egy 330 </a:t>
            </a:r>
            <a:r>
              <a:rPr lang="el-GR" sz="1200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Ω-</a:t>
            </a:r>
            <a:r>
              <a:rPr lang="hu-HU" sz="1200" b="0" i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os</a:t>
            </a:r>
            <a:r>
              <a:rPr lang="hu-HU" sz="1200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ellenállást is </a:t>
            </a:r>
          </a:p>
          <a:p>
            <a:pPr algn="l" rtl="0" fontAlgn="base">
              <a:buFont typeface="+mj-lt"/>
              <a:buAutoNum type="arabicPeriod" startAt="13"/>
            </a:pPr>
            <a:r>
              <a:rPr lang="hu-HU" sz="1200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Ugyanilyen kábellel és ellenállással kösse be a 3-as PIN-be a „J” világítását, 4-esbe az „U” világítását és az 5-ösbe a „koronáét”. </a:t>
            </a:r>
          </a:p>
          <a:p>
            <a:pPr algn="l" rtl="0" fontAlgn="base">
              <a:buFont typeface="+mj-lt"/>
              <a:buAutoNum type="arabicPeriod" startAt="14"/>
            </a:pPr>
            <a:r>
              <a:rPr lang="hu-HU" sz="1200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Kösse össze a szalagok és az </a:t>
            </a:r>
            <a:r>
              <a:rPr lang="hu-HU" sz="1200" b="0" i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arduino</a:t>
            </a:r>
            <a:r>
              <a:rPr lang="hu-HU" sz="1200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valamelyik föld PIN-jét is 1,5mm² keresztmetszetű kábelekkel </a:t>
            </a:r>
          </a:p>
          <a:p>
            <a:pPr algn="l" rtl="0" fontAlgn="base">
              <a:buFont typeface="+mj-lt"/>
              <a:buAutoNum type="arabicPeriod" startAt="15"/>
            </a:pPr>
            <a:r>
              <a:rPr lang="hu-HU" sz="1200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Mérje le a távolságot az áramforrás és a tábla kihelyezésének helyétől, és annak alapján válasszon kábel hosszt a következő lépésekhez. </a:t>
            </a:r>
          </a:p>
          <a:p>
            <a:pPr algn="l" rtl="0" fontAlgn="base">
              <a:buFont typeface="+mj-lt"/>
              <a:buAutoNum type="arabicPeriod" startAt="16"/>
            </a:pPr>
            <a:r>
              <a:rPr lang="hu-HU" sz="1200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 világítás tápjának pozitív kimenetét kösse rá a kondenzátor pozitív oldalára és onnan kösse rá a 5V jelzésű pontokra a szalagokon 1,5mm²-es kábelt használjon itt is. </a:t>
            </a:r>
          </a:p>
          <a:p>
            <a:pPr algn="l" rtl="0" fontAlgn="base">
              <a:buFont typeface="+mj-lt"/>
              <a:buAutoNum type="arabicPeriod" startAt="17"/>
            </a:pPr>
            <a:r>
              <a:rPr lang="hu-HU" sz="1200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Ez után mindegy melyik szalag földelését (</a:t>
            </a:r>
            <a:r>
              <a:rPr lang="hu-HU" sz="1200" b="0" i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grnd</a:t>
            </a:r>
            <a:r>
              <a:rPr lang="hu-HU" sz="1200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jelölésű pont) kösse rá kondenzátorra és onnan a táp negatív csatlakozásába. </a:t>
            </a:r>
          </a:p>
          <a:p>
            <a:pPr algn="l" rtl="0" fontAlgn="base">
              <a:buFont typeface="+mj-lt"/>
              <a:buAutoNum type="arabicPeriod" startAt="18"/>
            </a:pPr>
            <a:r>
              <a:rPr lang="hu-HU" sz="1200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Ellenőrizze újra, hogy az eszköz és a LED izzók is működnek-e </a:t>
            </a:r>
          </a:p>
          <a:p>
            <a:pPr algn="l" rtl="0" fontAlgn="base">
              <a:buFont typeface="+mj-lt"/>
              <a:buAutoNum type="arabicPeriod" startAt="19"/>
            </a:pPr>
            <a:r>
              <a:rPr lang="hu-HU" sz="1200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Ha minden megfelelően működött szerelje ki a helyszínre. </a:t>
            </a:r>
          </a:p>
          <a:p>
            <a:endParaRPr lang="hu-HU"/>
          </a:p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B93D8960-4A7B-F1B5-3DA2-CFFA89DC4C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FCEB65-29DE-4881-803E-7E64A3FE02B2}" type="slidenum">
              <a:rPr lang="hu-HU" smtClean="0"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53057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798EEB-414E-7391-34F4-12C7436B7B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>
            <a:extLst>
              <a:ext uri="{FF2B5EF4-FFF2-40B4-BE49-F238E27FC236}">
                <a16:creationId xmlns:a16="http://schemas.microsoft.com/office/drawing/2014/main" id="{060C24A9-7F0B-1987-9257-DE8E979CDB9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>
            <a:extLst>
              <a:ext uri="{FF2B5EF4-FFF2-40B4-BE49-F238E27FC236}">
                <a16:creationId xmlns:a16="http://schemas.microsoft.com/office/drawing/2014/main" id="{A68D9AB3-17D4-52D0-ADEF-F68D4BA01B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kern="100" err="1">
                <a:effectLst/>
                <a:latin typeface="Calibri"/>
                <a:ea typeface="Calibri"/>
                <a:cs typeface="Calibri"/>
              </a:rPr>
              <a:t>Arduino</a:t>
            </a:r>
            <a:r>
              <a:rPr lang="hu-HU" sz="1200" kern="100">
                <a:effectLst/>
                <a:latin typeface="Calibri"/>
                <a:ea typeface="Calibri"/>
                <a:cs typeface="Calibri"/>
              </a:rPr>
              <a:t> rev3 wifi (Atmega328P, ESP8266 WiFi)  </a:t>
            </a:r>
          </a:p>
          <a:p>
            <a:r>
              <a:rPr lang="hu-HU" sz="1200" kern="100" err="1">
                <a:effectLst/>
                <a:latin typeface="Calibri"/>
                <a:ea typeface="Calibri"/>
                <a:cs typeface="Calibri"/>
              </a:rPr>
              <a:t>Arduino</a:t>
            </a:r>
            <a:r>
              <a:rPr lang="hu-HU" sz="1200" kern="100">
                <a:effectLst/>
                <a:latin typeface="Calibri"/>
                <a:ea typeface="Calibri"/>
                <a:cs typeface="Calibri"/>
              </a:rPr>
              <a:t> táp: 9V 1A táp a wifi és a processzor stabil működéséhez </a:t>
            </a:r>
          </a:p>
          <a:p>
            <a:r>
              <a:rPr lang="hu-HU" sz="1200" kern="100">
                <a:effectLst/>
                <a:latin typeface="Calibri"/>
                <a:ea typeface="Calibri"/>
                <a:cs typeface="Calibri"/>
              </a:rPr>
              <a:t>WS2812B kompatibilis LED szalag </a:t>
            </a:r>
          </a:p>
          <a:p>
            <a:r>
              <a:rPr lang="hu-HU" sz="1200" kern="100">
                <a:effectLst/>
                <a:latin typeface="Calibri"/>
                <a:ea typeface="Calibri"/>
                <a:cs typeface="Calibri"/>
              </a:rPr>
              <a:t>5V 5–10A táp a LED szalagokhoz (80 és 160 közötti LED működtetéséhez) 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hu-HU" sz="1200" kern="100">
                <a:effectLst/>
                <a:latin typeface="Calibri"/>
                <a:ea typeface="Calibri"/>
                <a:cs typeface="Calibri"/>
              </a:rPr>
              <a:t>Elektromos kábelek: </a:t>
            </a: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hu-HU" sz="1200" kern="100">
                <a:effectLst/>
                <a:latin typeface="Calibri"/>
                <a:ea typeface="Calibri"/>
                <a:cs typeface="Calibri"/>
              </a:rPr>
              <a:t> 	Világítás tápkábelének a keresztmetszet bekötési helytől függően változhat: 1m-er alatt 1,5 mm² es is elég. </a:t>
            </a: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hu-HU" sz="1200" kern="100">
                <a:effectLst/>
                <a:latin typeface="Calibri"/>
                <a:ea typeface="Calibri"/>
                <a:cs typeface="Calibri"/>
              </a:rPr>
              <a:t>	</a:t>
            </a:r>
            <a:r>
              <a:rPr lang="hu-HU" sz="1200" kern="100" err="1">
                <a:effectLst/>
                <a:latin typeface="Calibri"/>
                <a:ea typeface="Calibri"/>
                <a:cs typeface="Calibri"/>
              </a:rPr>
              <a:t>Arduino</a:t>
            </a:r>
            <a:r>
              <a:rPr lang="hu-HU" sz="1200" kern="100">
                <a:effectLst/>
                <a:latin typeface="Calibri"/>
                <a:ea typeface="Calibri"/>
                <a:cs typeface="Calibri"/>
              </a:rPr>
              <a:t> tápkábele 1mm²-es legyen, ha szükséges a toldás. </a:t>
            </a:r>
          </a:p>
          <a:p>
            <a:pPr>
              <a:buNone/>
            </a:pPr>
            <a:r>
              <a:rPr lang="hu-HU" sz="1200">
                <a:effectLst/>
                <a:latin typeface="Calibri"/>
                <a:ea typeface="Calibri"/>
                <a:cs typeface="Calibri"/>
              </a:rPr>
              <a:t>	Adatvezetékek legyenek 0,2 mm²-es keresztmetszetűek és árnyékoltak, az eszköz a táblába lesz beszerelve így egy méternyi elég lesz.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kern="100">
                <a:effectLst/>
                <a:latin typeface="Calibri"/>
                <a:ea typeface="Calibri"/>
                <a:cs typeface="Calibri"/>
              </a:rPr>
              <a:t>Négy darab 330 </a:t>
            </a:r>
            <a:r>
              <a:rPr lang="el-GR" sz="1200" kern="100">
                <a:effectLst/>
                <a:latin typeface="Calibri"/>
                <a:ea typeface="Calibri"/>
                <a:cs typeface="Calibri"/>
              </a:rPr>
              <a:t>Ω-</a:t>
            </a:r>
            <a:r>
              <a:rPr lang="hu-HU" sz="1200" kern="100" err="1">
                <a:effectLst/>
                <a:latin typeface="Calibri"/>
                <a:ea typeface="Calibri"/>
                <a:cs typeface="Calibri"/>
              </a:rPr>
              <a:t>os</a:t>
            </a:r>
            <a:r>
              <a:rPr lang="hu-HU" sz="1200" kern="100">
                <a:effectLst/>
                <a:latin typeface="Calibri"/>
                <a:ea typeface="Calibri"/>
                <a:cs typeface="Calibri"/>
              </a:rPr>
              <a:t> ellenállás, elegendő csillapítást biztosít reflexió ellen, valamint a jelet se késlelteti túl sokat. A WS2812B maximális tűréshatára alatt marad (80ns). </a:t>
            </a: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hu-HU" sz="1200" kern="100">
                <a:effectLst/>
                <a:latin typeface="Calibri"/>
                <a:ea typeface="Calibri"/>
                <a:cs typeface="Calibri"/>
              </a:rPr>
              <a:t>Számítás 1 méter vezetékre: időállandó (</a:t>
            </a:r>
            <a:r>
              <a:rPr lang="el-GR" sz="1200" kern="100">
                <a:effectLst/>
                <a:latin typeface="Calibri"/>
                <a:ea typeface="Calibri"/>
                <a:cs typeface="Calibri"/>
              </a:rPr>
              <a:t>τ = </a:t>
            </a:r>
            <a:r>
              <a:rPr lang="hu-HU" sz="1200" kern="100">
                <a:effectLst/>
                <a:latin typeface="Calibri"/>
                <a:ea typeface="Calibri"/>
                <a:cs typeface="Calibri"/>
              </a:rPr>
              <a:t>R × C) </a:t>
            </a: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hu-HU" sz="1200" b="1" kern="100">
                <a:effectLst/>
                <a:latin typeface="Calibri"/>
                <a:ea typeface="Calibri"/>
                <a:cs typeface="Calibri"/>
              </a:rPr>
              <a:t>Kapacitás (C)</a:t>
            </a:r>
            <a:r>
              <a:rPr lang="hu-HU" sz="1200" kern="100">
                <a:effectLst/>
                <a:latin typeface="Calibri"/>
                <a:ea typeface="Calibri"/>
                <a:cs typeface="Calibri"/>
              </a:rPr>
              <a:t> ≈ </a:t>
            </a:r>
            <a:r>
              <a:rPr lang="hu-HU" sz="1200" b="1" kern="100">
                <a:effectLst/>
                <a:latin typeface="Calibri"/>
                <a:ea typeface="Calibri"/>
                <a:cs typeface="Calibri"/>
              </a:rPr>
              <a:t>100 </a:t>
            </a:r>
            <a:r>
              <a:rPr lang="hu-HU" sz="1200" b="1" kern="100" err="1">
                <a:effectLst/>
                <a:latin typeface="Calibri"/>
                <a:ea typeface="Calibri"/>
                <a:cs typeface="Calibri"/>
              </a:rPr>
              <a:t>pF</a:t>
            </a:r>
            <a:r>
              <a:rPr lang="hu-HU" sz="1200" kern="100">
                <a:effectLst/>
                <a:latin typeface="Calibri"/>
                <a:ea typeface="Calibri"/>
                <a:cs typeface="Calibri"/>
              </a:rPr>
              <a:t> = 100 × 10⁻¹² F </a:t>
            </a:r>
            <a:br>
              <a:rPr lang="hu-HU" sz="12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/>
              </a:rPr>
            </a:br>
            <a:r>
              <a:rPr lang="hu-HU" sz="1200" kern="100">
                <a:effectLst/>
                <a:latin typeface="Calibri"/>
                <a:ea typeface="Calibri"/>
                <a:cs typeface="Calibri"/>
              </a:rPr>
              <a:t>(LED bemenet + 1 méter vezeték) </a:t>
            </a: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el-GR" sz="1200" b="1" kern="100">
                <a:effectLst/>
                <a:latin typeface="Calibri"/>
                <a:ea typeface="Calibri"/>
                <a:cs typeface="Calibri"/>
              </a:rPr>
              <a:t>τ=330</a:t>
            </a:r>
            <a:r>
              <a:rPr lang="el-GR" sz="1200" b="1" kern="100">
                <a:effectLst/>
                <a:latin typeface="Cambria Math"/>
                <a:ea typeface="Calibri"/>
                <a:cs typeface="Cambria Math" panose="02040503050406030204" pitchFamily="18" charset="0"/>
              </a:rPr>
              <a:t>⋅</a:t>
            </a:r>
            <a:r>
              <a:rPr lang="el-GR" sz="1200" b="1" kern="100">
                <a:effectLst/>
                <a:latin typeface="Calibri"/>
                <a:ea typeface="Calibri"/>
                <a:cs typeface="Calibri"/>
              </a:rPr>
              <a:t>100×10−12=33</a:t>
            </a:r>
            <a:r>
              <a:rPr lang="hu-HU" sz="1200" b="1" kern="100" err="1">
                <a:effectLst/>
                <a:latin typeface="Calibri"/>
                <a:ea typeface="Calibri"/>
                <a:cs typeface="Calibri"/>
              </a:rPr>
              <a:t>ns</a:t>
            </a:r>
            <a:r>
              <a:rPr lang="hu-HU" sz="1200" kern="100">
                <a:effectLst/>
                <a:latin typeface="Calibri"/>
                <a:ea typeface="Calibri"/>
                <a:cs typeface="Calibri"/>
              </a:rPr>
              <a:t> 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hu-HU" sz="1200" kern="100">
                <a:effectLst/>
                <a:latin typeface="Calibri"/>
                <a:ea typeface="Calibri"/>
                <a:cs typeface="Calibri"/>
              </a:rPr>
              <a:t>Egy darab polarizált kondenzátor a világítás tápjához, stabil áramellátásért 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hu-HU" sz="1200" kern="100">
                <a:effectLst/>
                <a:latin typeface="Calibri"/>
                <a:ea typeface="Calibri"/>
                <a:cs typeface="Calibri"/>
              </a:rPr>
              <a:t>80 LED esetén: 4700 µF/10V Legközelebbi szabványos érték </a:t>
            </a: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hu-HU" sz="1200" kern="100">
                <a:effectLst/>
                <a:latin typeface="Calibri"/>
                <a:ea typeface="Calibri"/>
                <a:cs typeface="Calibri"/>
              </a:rPr>
              <a:t>Számítás: áramfelvétel: I=80LED×60mA=4800mA=4.8A </a:t>
            </a: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hu-HU" sz="1200" kern="100">
                <a:effectLst/>
                <a:latin typeface="Calibri"/>
                <a:ea typeface="Calibri"/>
                <a:cs typeface="Calibri"/>
              </a:rPr>
              <a:t>kondenzációs érték: C=1000</a:t>
            </a:r>
            <a:r>
              <a:rPr lang="el-GR" sz="1200" kern="100">
                <a:effectLst/>
                <a:latin typeface="Calibri"/>
                <a:ea typeface="Calibri"/>
                <a:cs typeface="Calibri"/>
              </a:rPr>
              <a:t>μ</a:t>
            </a:r>
            <a:r>
              <a:rPr lang="hu-HU" sz="1200" kern="100">
                <a:effectLst/>
                <a:latin typeface="Calibri"/>
                <a:ea typeface="Calibri"/>
                <a:cs typeface="Calibri"/>
              </a:rPr>
              <a:t>F×4.8A=4800</a:t>
            </a:r>
            <a:r>
              <a:rPr lang="el-GR" sz="1200" kern="100">
                <a:effectLst/>
                <a:latin typeface="Calibri"/>
                <a:ea typeface="Calibri"/>
                <a:cs typeface="Calibri"/>
              </a:rPr>
              <a:t>μ</a:t>
            </a:r>
            <a:r>
              <a:rPr lang="hu-HU" sz="1200" kern="100">
                <a:effectLst/>
                <a:latin typeface="Calibri"/>
                <a:ea typeface="Calibri"/>
                <a:cs typeface="Calibri"/>
              </a:rPr>
              <a:t>F 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hu-HU" sz="1200" kern="100">
                <a:effectLst/>
                <a:latin typeface="Calibri"/>
                <a:ea typeface="Calibri"/>
                <a:cs typeface="Calibri"/>
              </a:rPr>
              <a:t>Gravírozott tábla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hu-HU"/>
          </a:p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D5ABA9D1-7A38-E39F-DDB4-DF14413BB4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FCEB65-29DE-4881-803E-7E64A3FE02B2}" type="slidenum">
              <a:rPr lang="hu-HU" smtClean="0"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608366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694A44-7C52-C17C-136E-D5D6FD5C04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>
            <a:extLst>
              <a:ext uri="{FF2B5EF4-FFF2-40B4-BE49-F238E27FC236}">
                <a16:creationId xmlns:a16="http://schemas.microsoft.com/office/drawing/2014/main" id="{6DBD41F8-9472-F7C6-90E7-DD905C38DBF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>
            <a:extLst>
              <a:ext uri="{FF2B5EF4-FFF2-40B4-BE49-F238E27FC236}">
                <a16:creationId xmlns:a16="http://schemas.microsoft.com/office/drawing/2014/main" id="{9EB9D9EF-F8B3-83B3-6E07-8710A6FA21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kern="1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Arduino</a:t>
            </a:r>
            <a:r>
              <a:rPr lang="hu-HU" sz="12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rev3 wifi (Atmega328P, ESP8266 WiFi)  KÉPEK!!!!!!!</a:t>
            </a:r>
          </a:p>
          <a:p>
            <a:r>
              <a:rPr lang="hu-HU" sz="1200" kern="1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Arduino</a:t>
            </a:r>
            <a:r>
              <a:rPr lang="hu-HU" sz="12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táp: 9V 1A táp a wifi és a processzor stabil működéséhez </a:t>
            </a:r>
          </a:p>
          <a:p>
            <a:r>
              <a:rPr lang="hu-HU" sz="12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WS2812B kompatibilis LED szalag </a:t>
            </a:r>
          </a:p>
          <a:p>
            <a:r>
              <a:rPr lang="hu-HU" sz="12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5V 5–10A táp a LED szalagokhoz (80 és 160 közötti LED működtetéséhez) 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hu-HU" sz="12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Elektromos kábelek: </a:t>
            </a: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hu-HU" sz="12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	Világítás tápkábelének a keresztmetszet bekötési helytől függően változhat: 1m-er alatt 1,5 mm² es is elég. </a:t>
            </a: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hu-HU" sz="12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hu-HU" sz="1200" kern="1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Arduino</a:t>
            </a:r>
            <a:r>
              <a:rPr lang="hu-HU" sz="12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tápkábele 1mm²-es legyen, ha szükséges a toldás. </a:t>
            </a:r>
          </a:p>
          <a:p>
            <a:pPr>
              <a:buNone/>
            </a:pPr>
            <a:r>
              <a:rPr lang="hu-HU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Adatvezetékek legyenek 0,2 mm²-es keresztmetszetűek és árnyékoltak, az eszköz a táblába lesz beszerelve így egy méternyi elég lesz.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Négy darab 330 </a:t>
            </a:r>
            <a:r>
              <a:rPr lang="el-GR" sz="12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Ω-</a:t>
            </a:r>
            <a:r>
              <a:rPr lang="hu-HU" sz="1200" kern="1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</a:t>
            </a:r>
            <a:r>
              <a:rPr lang="hu-HU" sz="12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ellenállás, elegendő csillapítást biztosít reflexió ellen, valamint a jelet se késlelteti túl sokat. A WS2812B maximális tűréshatára alatt marad (80ns). </a:t>
            </a: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hu-HU" sz="12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Számítás 1 méter vezetékre: időállandó (</a:t>
            </a:r>
            <a:r>
              <a:rPr lang="el-GR" sz="12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τ = </a:t>
            </a:r>
            <a:r>
              <a:rPr lang="hu-HU" sz="12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 × C) </a:t>
            </a: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hu-HU" sz="1200" b="1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Kapacitás (C)</a:t>
            </a:r>
            <a:r>
              <a:rPr lang="hu-HU" sz="12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≈ </a:t>
            </a:r>
            <a:r>
              <a:rPr lang="hu-HU" sz="1200" b="1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100 </a:t>
            </a:r>
            <a:r>
              <a:rPr lang="hu-HU" sz="1200" b="1" kern="1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pF</a:t>
            </a:r>
            <a:r>
              <a:rPr lang="hu-HU" sz="12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100 × 10⁻¹² F </a:t>
            </a:r>
            <a:br>
              <a:rPr lang="hu-HU" sz="12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hu-HU" sz="12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(LED bemenet + 1 méter vezeték) </a:t>
            </a: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el-GR" sz="1200" b="1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τ=330</a:t>
            </a:r>
            <a:r>
              <a:rPr lang="el-GR" sz="1200" b="1" kern="100">
                <a:effectLst/>
                <a:latin typeface="Cambria Math" panose="02040503050406030204" pitchFamily="18" charset="0"/>
                <a:ea typeface="Calibri" panose="020F0502020204030204" pitchFamily="34" charset="0"/>
                <a:cs typeface="Cambria Math" panose="02040503050406030204" pitchFamily="18" charset="0"/>
              </a:rPr>
              <a:t>⋅</a:t>
            </a:r>
            <a:r>
              <a:rPr lang="el-GR" sz="1200" b="1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100×10−12=33</a:t>
            </a:r>
            <a:r>
              <a:rPr lang="hu-HU" sz="1200" b="1" kern="1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ns</a:t>
            </a:r>
            <a:r>
              <a:rPr lang="hu-HU" sz="12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hu-HU" sz="12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Egy darab polarizált kondenzátor a világítás tápjához, stabil áramellátásért 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hu-HU" sz="12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80 LED esetén: 4700 µF/10V Legközelebbi szabványos érték </a:t>
            </a: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hu-HU" sz="12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Számítás: áramfelvétel: I=80LED×60mA=4800mA=4.8A </a:t>
            </a: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hu-HU" sz="12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kondenzációs érték: C=1000</a:t>
            </a:r>
            <a:r>
              <a:rPr lang="el-GR" sz="12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μ</a:t>
            </a:r>
            <a:r>
              <a:rPr lang="hu-HU" sz="12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F×4.8A=4800</a:t>
            </a:r>
            <a:r>
              <a:rPr lang="el-GR" sz="12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μ</a:t>
            </a:r>
            <a:r>
              <a:rPr lang="hu-HU" sz="12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 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hu-HU" sz="12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Gravírozott tábla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hu-HU"/>
          </a:p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E549B79D-30A8-4435-6C33-BC877414FA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FCEB65-29DE-4881-803E-7E64A3FE02B2}" type="slidenum">
              <a:rPr lang="hu-HU" smtClean="0"/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283379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91B8D2-6D8A-AB3C-FB9F-BA9F057D77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>
            <a:extLst>
              <a:ext uri="{FF2B5EF4-FFF2-40B4-BE49-F238E27FC236}">
                <a16:creationId xmlns:a16="http://schemas.microsoft.com/office/drawing/2014/main" id="{CE80DD40-98F4-8581-4152-3FE954CECF1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>
            <a:extLst>
              <a:ext uri="{FF2B5EF4-FFF2-40B4-BE49-F238E27FC236}">
                <a16:creationId xmlns:a16="http://schemas.microsoft.com/office/drawing/2014/main" id="{23EEE817-5618-B56E-CC9E-82D342119C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654801D6-0F87-7D82-C2B8-C516D2210C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FCEB65-29DE-4881-803E-7E64A3FE02B2}" type="slidenum">
              <a:rPr lang="hu-HU" smtClean="0"/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756412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000054-97AF-C4A8-B927-DA95B9C843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>
            <a:extLst>
              <a:ext uri="{FF2B5EF4-FFF2-40B4-BE49-F238E27FC236}">
                <a16:creationId xmlns:a16="http://schemas.microsoft.com/office/drawing/2014/main" id="{E4009518-4E34-5E32-9DAD-0E516A16BF1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>
            <a:extLst>
              <a:ext uri="{FF2B5EF4-FFF2-40B4-BE49-F238E27FC236}">
                <a16:creationId xmlns:a16="http://schemas.microsoft.com/office/drawing/2014/main" id="{51391269-0158-8A23-4258-D58EA218C8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7F8C566C-21E5-80EE-A216-E42FE5FD92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FCEB65-29DE-4881-803E-7E64A3FE02B2}" type="slidenum">
              <a:rPr lang="hu-HU" smtClean="0"/>
              <a:t>18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70242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07233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7B2CE-EB1A-2DB3-3EE9-9A90A08FD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41110F-174E-8415-EBAF-2AC97A9F75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6BC75A-C03B-2EA3-0CE5-4E15E03DA4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AB36DC-D3B3-4B3F-A08A-BBA28408D5AB}" type="datetimeFigureOut">
              <a:rPr lang="en-IN" smtClean="0"/>
              <a:t>29-05-2025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989DAB-C703-EF52-A39A-8551429A6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CFF8D3-8F21-0428-6F6B-D17DF6A4C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17E79-DFBE-4962-AB6D-325E8EE5757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44788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235B91D-6C31-886D-57A3-CC2316B6E8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5D8980-0AC8-8F99-61C1-D757B795FF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31CE6F-4FB5-3A90-70EA-E2B1908C80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AB36DC-D3B3-4B3F-A08A-BBA28408D5AB}" type="datetimeFigureOut">
              <a:rPr lang="en-IN" smtClean="0"/>
              <a:t>29-05-2025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7AB385-DF7E-7873-4A74-9E992A6A3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7BC9B5-07F9-BA95-03A9-8C5D585EC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17E79-DFBE-4962-AB6D-325E8EE5757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712919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961EF-0A81-46E7-A4B1-B9200B7425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C5D894-EA3E-445A-B34E-629A276535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00867E-8598-4705-B5F9-94AA56FFA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46225-B781-44EE-BAA7-78D8084F5FB6}" type="datetimeFigureOut">
              <a:rPr lang="en-IN" smtClean="0"/>
              <a:t>29-05-2025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A559CC-F35A-4C7E-9069-45A75B9E4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3B83E7-6349-4363-AF37-53589F903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C6927-85B0-4D45-A96D-35A82C3BD4D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44058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CB19CDBA-807D-BE85-E2BF-F9AE47DA58C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5591979" cy="6858000"/>
          </a:xfrm>
          <a:custGeom>
            <a:avLst/>
            <a:gdLst>
              <a:gd name="connsiteX0" fmla="*/ 0 w 5591979"/>
              <a:gd name="connsiteY0" fmla="*/ 0 h 6858000"/>
              <a:gd name="connsiteX1" fmla="*/ 4214348 w 5591979"/>
              <a:gd name="connsiteY1" fmla="*/ 0 h 6858000"/>
              <a:gd name="connsiteX2" fmla="*/ 5591979 w 5591979"/>
              <a:gd name="connsiteY2" fmla="*/ 4514439 h 6858000"/>
              <a:gd name="connsiteX3" fmla="*/ 3125420 w 5591979"/>
              <a:gd name="connsiteY3" fmla="*/ 6858000 h 6858000"/>
              <a:gd name="connsiteX4" fmla="*/ 0 w 5591979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91979" h="6858000">
                <a:moveTo>
                  <a:pt x="0" y="0"/>
                </a:moveTo>
                <a:lnTo>
                  <a:pt x="4214348" y="0"/>
                </a:lnTo>
                <a:lnTo>
                  <a:pt x="5591979" y="4514439"/>
                </a:lnTo>
                <a:lnTo>
                  <a:pt x="312542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663463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AAE64C8-3252-5DEF-87A5-9B42319530E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046313" y="1107780"/>
            <a:ext cx="4520720" cy="4387757"/>
          </a:xfrm>
          <a:custGeom>
            <a:avLst/>
            <a:gdLst>
              <a:gd name="connsiteX0" fmla="*/ 1 w 4520720"/>
              <a:gd name="connsiteY0" fmla="*/ 0 h 4387757"/>
              <a:gd name="connsiteX1" fmla="*/ 3828964 w 4520720"/>
              <a:gd name="connsiteY1" fmla="*/ 1 h 4387757"/>
              <a:gd name="connsiteX2" fmla="*/ 4520720 w 4520720"/>
              <a:gd name="connsiteY2" fmla="*/ 909148 h 4387757"/>
              <a:gd name="connsiteX3" fmla="*/ 4520719 w 4520720"/>
              <a:gd name="connsiteY3" fmla="*/ 4387757 h 4387757"/>
              <a:gd name="connsiteX4" fmla="*/ 710734 w 4520720"/>
              <a:gd name="connsiteY4" fmla="*/ 4387756 h 4387757"/>
              <a:gd name="connsiteX5" fmla="*/ 0 w 4520720"/>
              <a:gd name="connsiteY5" fmla="*/ 3453672 h 4387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20720" h="4387757">
                <a:moveTo>
                  <a:pt x="1" y="0"/>
                </a:moveTo>
                <a:lnTo>
                  <a:pt x="3828964" y="1"/>
                </a:lnTo>
                <a:lnTo>
                  <a:pt x="4520720" y="909148"/>
                </a:lnTo>
                <a:lnTo>
                  <a:pt x="4520719" y="4387757"/>
                </a:lnTo>
                <a:lnTo>
                  <a:pt x="710734" y="4387756"/>
                </a:lnTo>
                <a:lnTo>
                  <a:pt x="0" y="345367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28070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4B9F5328-DB69-74A6-D9AC-19E791C27AD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09923" y="1945283"/>
            <a:ext cx="1767175" cy="1767175"/>
          </a:xfrm>
          <a:custGeom>
            <a:avLst/>
            <a:gdLst>
              <a:gd name="connsiteX0" fmla="*/ 883588 w 1767175"/>
              <a:gd name="connsiteY0" fmla="*/ 0 h 1767175"/>
              <a:gd name="connsiteX1" fmla="*/ 1767175 w 1767175"/>
              <a:gd name="connsiteY1" fmla="*/ 883588 h 1767175"/>
              <a:gd name="connsiteX2" fmla="*/ 883588 w 1767175"/>
              <a:gd name="connsiteY2" fmla="*/ 1767175 h 1767175"/>
              <a:gd name="connsiteX3" fmla="*/ 0 w 1767175"/>
              <a:gd name="connsiteY3" fmla="*/ 883588 h 1767175"/>
              <a:gd name="connsiteX4" fmla="*/ 883588 w 1767175"/>
              <a:gd name="connsiteY4" fmla="*/ 0 h 1767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7175" h="1767175">
                <a:moveTo>
                  <a:pt x="883588" y="0"/>
                </a:moveTo>
                <a:cubicBezTo>
                  <a:pt x="1371580" y="0"/>
                  <a:pt x="1767175" y="395596"/>
                  <a:pt x="1767175" y="883588"/>
                </a:cubicBezTo>
                <a:cubicBezTo>
                  <a:pt x="1767175" y="1371580"/>
                  <a:pt x="1371579" y="1767175"/>
                  <a:pt x="883588" y="1767175"/>
                </a:cubicBezTo>
                <a:cubicBezTo>
                  <a:pt x="395596" y="1767175"/>
                  <a:pt x="0" y="1371580"/>
                  <a:pt x="0" y="883588"/>
                </a:cubicBezTo>
                <a:cubicBezTo>
                  <a:pt x="0" y="395596"/>
                  <a:pt x="395596" y="0"/>
                  <a:pt x="88358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N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8A1D01FF-DE28-F6DE-0AD2-2A623D4A0DC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769217" y="1945283"/>
            <a:ext cx="1767175" cy="1767175"/>
          </a:xfrm>
          <a:custGeom>
            <a:avLst/>
            <a:gdLst>
              <a:gd name="connsiteX0" fmla="*/ 883588 w 1767175"/>
              <a:gd name="connsiteY0" fmla="*/ 0 h 1767175"/>
              <a:gd name="connsiteX1" fmla="*/ 1767175 w 1767175"/>
              <a:gd name="connsiteY1" fmla="*/ 883588 h 1767175"/>
              <a:gd name="connsiteX2" fmla="*/ 883588 w 1767175"/>
              <a:gd name="connsiteY2" fmla="*/ 1767175 h 1767175"/>
              <a:gd name="connsiteX3" fmla="*/ 0 w 1767175"/>
              <a:gd name="connsiteY3" fmla="*/ 883588 h 1767175"/>
              <a:gd name="connsiteX4" fmla="*/ 883588 w 1767175"/>
              <a:gd name="connsiteY4" fmla="*/ 0 h 1767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7175" h="1767175">
                <a:moveTo>
                  <a:pt x="883588" y="0"/>
                </a:moveTo>
                <a:cubicBezTo>
                  <a:pt x="1371580" y="0"/>
                  <a:pt x="1767175" y="395596"/>
                  <a:pt x="1767175" y="883588"/>
                </a:cubicBezTo>
                <a:cubicBezTo>
                  <a:pt x="1767175" y="1371580"/>
                  <a:pt x="1371579" y="1767175"/>
                  <a:pt x="883588" y="1767175"/>
                </a:cubicBezTo>
                <a:cubicBezTo>
                  <a:pt x="395596" y="1767175"/>
                  <a:pt x="0" y="1371580"/>
                  <a:pt x="0" y="883588"/>
                </a:cubicBezTo>
                <a:cubicBezTo>
                  <a:pt x="0" y="395596"/>
                  <a:pt x="395596" y="0"/>
                  <a:pt x="88358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N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6606C204-CFAA-141E-96E2-8E6BC9E665E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628510" y="1945283"/>
            <a:ext cx="1767175" cy="1766979"/>
          </a:xfrm>
          <a:custGeom>
            <a:avLst/>
            <a:gdLst>
              <a:gd name="connsiteX0" fmla="*/ 883588 w 1767175"/>
              <a:gd name="connsiteY0" fmla="*/ 0 h 1766979"/>
              <a:gd name="connsiteX1" fmla="*/ 1767175 w 1767175"/>
              <a:gd name="connsiteY1" fmla="*/ 883588 h 1766979"/>
              <a:gd name="connsiteX2" fmla="*/ 973929 w 1767175"/>
              <a:gd name="connsiteY2" fmla="*/ 1762613 h 1766979"/>
              <a:gd name="connsiteX3" fmla="*/ 887469 w 1767175"/>
              <a:gd name="connsiteY3" fmla="*/ 1766979 h 1766979"/>
              <a:gd name="connsiteX4" fmla="*/ 879707 w 1767175"/>
              <a:gd name="connsiteY4" fmla="*/ 1766979 h 1766979"/>
              <a:gd name="connsiteX5" fmla="*/ 793246 w 1767175"/>
              <a:gd name="connsiteY5" fmla="*/ 1762613 h 1766979"/>
              <a:gd name="connsiteX6" fmla="*/ 0 w 1767175"/>
              <a:gd name="connsiteY6" fmla="*/ 883588 h 1766979"/>
              <a:gd name="connsiteX7" fmla="*/ 883588 w 1767175"/>
              <a:gd name="connsiteY7" fmla="*/ 0 h 176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67175" h="1766979">
                <a:moveTo>
                  <a:pt x="883588" y="0"/>
                </a:moveTo>
                <a:cubicBezTo>
                  <a:pt x="1371580" y="0"/>
                  <a:pt x="1767175" y="395596"/>
                  <a:pt x="1767175" y="883588"/>
                </a:cubicBezTo>
                <a:cubicBezTo>
                  <a:pt x="1767175" y="1341081"/>
                  <a:pt x="1419483" y="1717365"/>
                  <a:pt x="973929" y="1762613"/>
                </a:cubicBezTo>
                <a:lnTo>
                  <a:pt x="887469" y="1766979"/>
                </a:lnTo>
                <a:lnTo>
                  <a:pt x="879707" y="1766979"/>
                </a:lnTo>
                <a:lnTo>
                  <a:pt x="793246" y="1762613"/>
                </a:lnTo>
                <a:cubicBezTo>
                  <a:pt x="347692" y="1717365"/>
                  <a:pt x="0" y="1341081"/>
                  <a:pt x="0" y="883588"/>
                </a:cubicBezTo>
                <a:cubicBezTo>
                  <a:pt x="0" y="395596"/>
                  <a:pt x="395596" y="0"/>
                  <a:pt x="88358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N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8C17EB51-8F69-6D3D-F549-D780329F15D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488488" y="1945283"/>
            <a:ext cx="1766492" cy="1766979"/>
          </a:xfrm>
          <a:custGeom>
            <a:avLst/>
            <a:gdLst>
              <a:gd name="connsiteX0" fmla="*/ 882904 w 1766492"/>
              <a:gd name="connsiteY0" fmla="*/ 0 h 1766979"/>
              <a:gd name="connsiteX1" fmla="*/ 1766492 w 1766492"/>
              <a:gd name="connsiteY1" fmla="*/ 883588 h 1766979"/>
              <a:gd name="connsiteX2" fmla="*/ 973246 w 1766492"/>
              <a:gd name="connsiteY2" fmla="*/ 1762613 h 1766979"/>
              <a:gd name="connsiteX3" fmla="*/ 886785 w 1766492"/>
              <a:gd name="connsiteY3" fmla="*/ 1766979 h 1766979"/>
              <a:gd name="connsiteX4" fmla="*/ 879023 w 1766492"/>
              <a:gd name="connsiteY4" fmla="*/ 1766979 h 1766979"/>
              <a:gd name="connsiteX5" fmla="*/ 792562 w 1766492"/>
              <a:gd name="connsiteY5" fmla="*/ 1762613 h 1766979"/>
              <a:gd name="connsiteX6" fmla="*/ 3879 w 1766492"/>
              <a:gd name="connsiteY6" fmla="*/ 973929 h 1766979"/>
              <a:gd name="connsiteX7" fmla="*/ 0 w 1766492"/>
              <a:gd name="connsiteY7" fmla="*/ 897114 h 1766979"/>
              <a:gd name="connsiteX8" fmla="*/ 0 w 1766492"/>
              <a:gd name="connsiteY8" fmla="*/ 870061 h 1766979"/>
              <a:gd name="connsiteX9" fmla="*/ 3879 w 1766492"/>
              <a:gd name="connsiteY9" fmla="*/ 793246 h 1766979"/>
              <a:gd name="connsiteX10" fmla="*/ 882904 w 1766492"/>
              <a:gd name="connsiteY10" fmla="*/ 0 h 176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66492" h="1766979">
                <a:moveTo>
                  <a:pt x="882904" y="0"/>
                </a:moveTo>
                <a:cubicBezTo>
                  <a:pt x="1370897" y="0"/>
                  <a:pt x="1766492" y="395596"/>
                  <a:pt x="1766492" y="883588"/>
                </a:cubicBezTo>
                <a:cubicBezTo>
                  <a:pt x="1766492" y="1341081"/>
                  <a:pt x="1418800" y="1717365"/>
                  <a:pt x="973246" y="1762613"/>
                </a:cubicBezTo>
                <a:lnTo>
                  <a:pt x="886785" y="1766979"/>
                </a:lnTo>
                <a:lnTo>
                  <a:pt x="879023" y="1766979"/>
                </a:lnTo>
                <a:lnTo>
                  <a:pt x="792562" y="1762613"/>
                </a:lnTo>
                <a:cubicBezTo>
                  <a:pt x="376712" y="1720381"/>
                  <a:pt x="46111" y="1389781"/>
                  <a:pt x="3879" y="973929"/>
                </a:cubicBezTo>
                <a:lnTo>
                  <a:pt x="0" y="897114"/>
                </a:lnTo>
                <a:lnTo>
                  <a:pt x="0" y="870061"/>
                </a:lnTo>
                <a:lnTo>
                  <a:pt x="3879" y="793246"/>
                </a:lnTo>
                <a:cubicBezTo>
                  <a:pt x="49127" y="347692"/>
                  <a:pt x="425412" y="0"/>
                  <a:pt x="88290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48660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CA9B8059-32B6-F0CF-B38F-87F9DF23F91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565209" y="1723187"/>
            <a:ext cx="2504695" cy="2836461"/>
          </a:xfrm>
          <a:custGeom>
            <a:avLst/>
            <a:gdLst>
              <a:gd name="connsiteX0" fmla="*/ 449402 w 2504695"/>
              <a:gd name="connsiteY0" fmla="*/ 0 h 2836461"/>
              <a:gd name="connsiteX1" fmla="*/ 2504695 w 2504695"/>
              <a:gd name="connsiteY1" fmla="*/ 0 h 2836461"/>
              <a:gd name="connsiteX2" fmla="*/ 2504695 w 2504695"/>
              <a:gd name="connsiteY2" fmla="*/ 2387059 h 2836461"/>
              <a:gd name="connsiteX3" fmla="*/ 2055293 w 2504695"/>
              <a:gd name="connsiteY3" fmla="*/ 2836461 h 2836461"/>
              <a:gd name="connsiteX4" fmla="*/ 0 w 2504695"/>
              <a:gd name="connsiteY4" fmla="*/ 2836461 h 2836461"/>
              <a:gd name="connsiteX5" fmla="*/ 0 w 2504695"/>
              <a:gd name="connsiteY5" fmla="*/ 449402 h 2836461"/>
              <a:gd name="connsiteX6" fmla="*/ 449402 w 2504695"/>
              <a:gd name="connsiteY6" fmla="*/ 0 h 2836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04695" h="2836461">
                <a:moveTo>
                  <a:pt x="449402" y="0"/>
                </a:moveTo>
                <a:lnTo>
                  <a:pt x="2504695" y="0"/>
                </a:lnTo>
                <a:lnTo>
                  <a:pt x="2504695" y="2387059"/>
                </a:lnTo>
                <a:cubicBezTo>
                  <a:pt x="2504758" y="2635230"/>
                  <a:pt x="2303527" y="2836461"/>
                  <a:pt x="2055293" y="2836461"/>
                </a:cubicBezTo>
                <a:lnTo>
                  <a:pt x="0" y="2836461"/>
                </a:lnTo>
                <a:lnTo>
                  <a:pt x="0" y="449402"/>
                </a:lnTo>
                <a:cubicBezTo>
                  <a:pt x="0" y="201168"/>
                  <a:pt x="201232" y="0"/>
                  <a:pt x="44940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32003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D0843D10-4E6A-8BAC-7BD0-7DCB8EF039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944954" y="1333222"/>
            <a:ext cx="546286" cy="546286"/>
          </a:xfrm>
          <a:custGeom>
            <a:avLst/>
            <a:gdLst>
              <a:gd name="connsiteX0" fmla="*/ 273143 w 546286"/>
              <a:gd name="connsiteY0" fmla="*/ 0 h 546286"/>
              <a:gd name="connsiteX1" fmla="*/ 546286 w 546286"/>
              <a:gd name="connsiteY1" fmla="*/ 273143 h 546286"/>
              <a:gd name="connsiteX2" fmla="*/ 273143 w 546286"/>
              <a:gd name="connsiteY2" fmla="*/ 546286 h 546286"/>
              <a:gd name="connsiteX3" fmla="*/ 0 w 546286"/>
              <a:gd name="connsiteY3" fmla="*/ 273143 h 546286"/>
              <a:gd name="connsiteX4" fmla="*/ 273143 w 546286"/>
              <a:gd name="connsiteY4" fmla="*/ 0 h 546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6286" h="546286">
                <a:moveTo>
                  <a:pt x="273143" y="0"/>
                </a:moveTo>
                <a:cubicBezTo>
                  <a:pt x="423996" y="0"/>
                  <a:pt x="546286" y="122290"/>
                  <a:pt x="546286" y="273143"/>
                </a:cubicBezTo>
                <a:cubicBezTo>
                  <a:pt x="546286" y="423996"/>
                  <a:pt x="423996" y="546286"/>
                  <a:pt x="273143" y="546286"/>
                </a:cubicBezTo>
                <a:cubicBezTo>
                  <a:pt x="122290" y="546286"/>
                  <a:pt x="0" y="423996"/>
                  <a:pt x="0" y="273143"/>
                </a:cubicBezTo>
                <a:cubicBezTo>
                  <a:pt x="0" y="122290"/>
                  <a:pt x="122290" y="0"/>
                  <a:pt x="273143" y="0"/>
                </a:cubicBezTo>
                <a:close/>
              </a:path>
            </a:pathLst>
          </a:custGeom>
          <a:ln w="12700">
            <a:solidFill>
              <a:schemeClr val="accent2"/>
            </a:solidFill>
          </a:ln>
        </p:spPr>
        <p:txBody>
          <a:bodyPr wrap="square">
            <a:noAutofit/>
          </a:bodyPr>
          <a:lstStyle/>
          <a:p>
            <a:endParaRPr lang="en-IN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FA8F91E5-AB97-859E-A62E-1E694D1B5DF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699681" y="1333222"/>
            <a:ext cx="546286" cy="546286"/>
          </a:xfrm>
          <a:custGeom>
            <a:avLst/>
            <a:gdLst>
              <a:gd name="connsiteX0" fmla="*/ 273143 w 546286"/>
              <a:gd name="connsiteY0" fmla="*/ 0 h 546286"/>
              <a:gd name="connsiteX1" fmla="*/ 546286 w 546286"/>
              <a:gd name="connsiteY1" fmla="*/ 273143 h 546286"/>
              <a:gd name="connsiteX2" fmla="*/ 273143 w 546286"/>
              <a:gd name="connsiteY2" fmla="*/ 546286 h 546286"/>
              <a:gd name="connsiteX3" fmla="*/ 0 w 546286"/>
              <a:gd name="connsiteY3" fmla="*/ 273143 h 546286"/>
              <a:gd name="connsiteX4" fmla="*/ 273143 w 546286"/>
              <a:gd name="connsiteY4" fmla="*/ 0 h 546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6286" h="546286">
                <a:moveTo>
                  <a:pt x="273143" y="0"/>
                </a:moveTo>
                <a:cubicBezTo>
                  <a:pt x="423996" y="0"/>
                  <a:pt x="546286" y="122290"/>
                  <a:pt x="546286" y="273143"/>
                </a:cubicBezTo>
                <a:cubicBezTo>
                  <a:pt x="546286" y="423996"/>
                  <a:pt x="423996" y="546286"/>
                  <a:pt x="273143" y="546286"/>
                </a:cubicBezTo>
                <a:cubicBezTo>
                  <a:pt x="122290" y="546286"/>
                  <a:pt x="0" y="423996"/>
                  <a:pt x="0" y="273143"/>
                </a:cubicBezTo>
                <a:cubicBezTo>
                  <a:pt x="0" y="122290"/>
                  <a:pt x="122290" y="0"/>
                  <a:pt x="273143" y="0"/>
                </a:cubicBezTo>
                <a:close/>
              </a:path>
            </a:pathLst>
          </a:custGeom>
          <a:ln w="12700">
            <a:solidFill>
              <a:schemeClr val="accent2"/>
            </a:solidFill>
          </a:ln>
        </p:spPr>
        <p:txBody>
          <a:bodyPr wrap="square">
            <a:noAutofit/>
          </a:bodyPr>
          <a:lstStyle/>
          <a:p>
            <a:endParaRPr lang="en-IN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71FE7DAE-71E2-343A-CD60-6B2B26ECCB9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44954" y="3969967"/>
            <a:ext cx="546286" cy="546286"/>
          </a:xfrm>
          <a:custGeom>
            <a:avLst/>
            <a:gdLst>
              <a:gd name="connsiteX0" fmla="*/ 273143 w 546286"/>
              <a:gd name="connsiteY0" fmla="*/ 0 h 546286"/>
              <a:gd name="connsiteX1" fmla="*/ 546286 w 546286"/>
              <a:gd name="connsiteY1" fmla="*/ 273143 h 546286"/>
              <a:gd name="connsiteX2" fmla="*/ 273143 w 546286"/>
              <a:gd name="connsiteY2" fmla="*/ 546286 h 546286"/>
              <a:gd name="connsiteX3" fmla="*/ 0 w 546286"/>
              <a:gd name="connsiteY3" fmla="*/ 273143 h 546286"/>
              <a:gd name="connsiteX4" fmla="*/ 273143 w 546286"/>
              <a:gd name="connsiteY4" fmla="*/ 0 h 546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6286" h="546286">
                <a:moveTo>
                  <a:pt x="273143" y="0"/>
                </a:moveTo>
                <a:cubicBezTo>
                  <a:pt x="423996" y="0"/>
                  <a:pt x="546286" y="122290"/>
                  <a:pt x="546286" y="273143"/>
                </a:cubicBezTo>
                <a:cubicBezTo>
                  <a:pt x="546286" y="423996"/>
                  <a:pt x="423996" y="546286"/>
                  <a:pt x="273143" y="546286"/>
                </a:cubicBezTo>
                <a:cubicBezTo>
                  <a:pt x="122290" y="546286"/>
                  <a:pt x="0" y="423996"/>
                  <a:pt x="0" y="273143"/>
                </a:cubicBezTo>
                <a:cubicBezTo>
                  <a:pt x="0" y="122290"/>
                  <a:pt x="122290" y="0"/>
                  <a:pt x="273143" y="0"/>
                </a:cubicBezTo>
                <a:close/>
              </a:path>
            </a:pathLst>
          </a:custGeom>
          <a:ln w="12700">
            <a:solidFill>
              <a:schemeClr val="accent2"/>
            </a:solidFill>
          </a:ln>
        </p:spPr>
        <p:txBody>
          <a:bodyPr wrap="square">
            <a:noAutofit/>
          </a:bodyPr>
          <a:lstStyle/>
          <a:p>
            <a:endParaRPr lang="en-IN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33A6D325-8290-F947-E17F-7F30A239DB2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699681" y="3969967"/>
            <a:ext cx="546286" cy="546286"/>
          </a:xfrm>
          <a:custGeom>
            <a:avLst/>
            <a:gdLst>
              <a:gd name="connsiteX0" fmla="*/ 273143 w 546286"/>
              <a:gd name="connsiteY0" fmla="*/ 0 h 546286"/>
              <a:gd name="connsiteX1" fmla="*/ 546286 w 546286"/>
              <a:gd name="connsiteY1" fmla="*/ 273143 h 546286"/>
              <a:gd name="connsiteX2" fmla="*/ 273143 w 546286"/>
              <a:gd name="connsiteY2" fmla="*/ 546286 h 546286"/>
              <a:gd name="connsiteX3" fmla="*/ 0 w 546286"/>
              <a:gd name="connsiteY3" fmla="*/ 273143 h 546286"/>
              <a:gd name="connsiteX4" fmla="*/ 273143 w 546286"/>
              <a:gd name="connsiteY4" fmla="*/ 0 h 546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6286" h="546286">
                <a:moveTo>
                  <a:pt x="273143" y="0"/>
                </a:moveTo>
                <a:cubicBezTo>
                  <a:pt x="423996" y="0"/>
                  <a:pt x="546286" y="122290"/>
                  <a:pt x="546286" y="273143"/>
                </a:cubicBezTo>
                <a:cubicBezTo>
                  <a:pt x="546286" y="423996"/>
                  <a:pt x="423996" y="546286"/>
                  <a:pt x="273143" y="546286"/>
                </a:cubicBezTo>
                <a:cubicBezTo>
                  <a:pt x="122290" y="546286"/>
                  <a:pt x="0" y="423996"/>
                  <a:pt x="0" y="273143"/>
                </a:cubicBezTo>
                <a:cubicBezTo>
                  <a:pt x="0" y="122290"/>
                  <a:pt x="122290" y="0"/>
                  <a:pt x="273143" y="0"/>
                </a:cubicBezTo>
                <a:close/>
              </a:path>
            </a:pathLst>
          </a:custGeom>
          <a:ln w="12700">
            <a:solidFill>
              <a:schemeClr val="accent2"/>
            </a:solidFill>
          </a:ln>
        </p:spPr>
        <p:txBody>
          <a:bodyPr wrap="square">
            <a:noAutofit/>
          </a:bodyPr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66722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C0CFF36-CB15-57A5-998A-8C5C5CE0D7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AB36DC-D3B3-4B3F-A08A-BBA28408D5AB}" type="datetimeFigureOut">
              <a:rPr lang="en-IN" smtClean="0"/>
              <a:t>29-05-2025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750B1E-B50B-AC73-5DDF-9B5F05430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F93468-253B-EB2B-20ED-79E04551B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17E79-DFBE-4962-AB6D-325E8EE5757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97879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09BC29-5269-0CE5-87A5-2AA8F4A2D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DD5D54-BA69-60D7-3782-C742190E07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4FBC91-BB30-90FC-00A2-295705C5CE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301496-B896-8D2F-2B2C-486A9B727F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AB36DC-D3B3-4B3F-A08A-BBA28408D5AB}" type="datetimeFigureOut">
              <a:rPr lang="en-IN" smtClean="0"/>
              <a:t>29-05-2025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DE43E1-0089-73E0-721E-CE793E7ED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14D1F8-00F7-931B-845E-07BE242E1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17E79-DFBE-4962-AB6D-325E8EE5757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25894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D1ACA-7330-8B9C-ACFD-25270C914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A698F26-A82E-96E1-5A81-96B6845CD0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4ABB9B-5C2A-72BA-6EA9-BDB3195BF7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67262F-B73C-C411-9CB4-D836554EF2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AB36DC-D3B3-4B3F-A08A-BBA28408D5AB}" type="datetimeFigureOut">
              <a:rPr lang="en-IN" smtClean="0"/>
              <a:t>29-05-2025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552E3E-60A8-610A-895B-C6A045434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4CA25C-0024-558D-614C-3178E5860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17E79-DFBE-4962-AB6D-325E8EE5757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9580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50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Freeform: Shape 110">
            <a:extLst>
              <a:ext uri="{FF2B5EF4-FFF2-40B4-BE49-F238E27FC236}">
                <a16:creationId xmlns:a16="http://schemas.microsoft.com/office/drawing/2014/main" id="{4C5F1125-2ACE-2703-DE72-05A69762CDD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11690990 w 12192000"/>
              <a:gd name="connsiteY0" fmla="*/ 6537577 h 6858000"/>
              <a:gd name="connsiteX1" fmla="*/ 11745175 w 12192000"/>
              <a:gd name="connsiteY1" fmla="*/ 6591762 h 6858000"/>
              <a:gd name="connsiteX2" fmla="*/ 11697310 w 12192000"/>
              <a:gd name="connsiteY2" fmla="*/ 6645526 h 6858000"/>
              <a:gd name="connsiteX3" fmla="*/ 11697310 w 12192000"/>
              <a:gd name="connsiteY3" fmla="*/ 6858000 h 6858000"/>
              <a:gd name="connsiteX4" fmla="*/ 11684670 w 12192000"/>
              <a:gd name="connsiteY4" fmla="*/ 6858000 h 6858000"/>
              <a:gd name="connsiteX5" fmla="*/ 11684670 w 12192000"/>
              <a:gd name="connsiteY5" fmla="*/ 6645526 h 6858000"/>
              <a:gd name="connsiteX6" fmla="*/ 11636805 w 12192000"/>
              <a:gd name="connsiteY6" fmla="*/ 6591762 h 6858000"/>
              <a:gd name="connsiteX7" fmla="*/ 11690990 w 12192000"/>
              <a:gd name="connsiteY7" fmla="*/ 6537577 h 6858000"/>
              <a:gd name="connsiteX8" fmla="*/ 11237621 w 12192000"/>
              <a:gd name="connsiteY8" fmla="*/ 6537577 h 6858000"/>
              <a:gd name="connsiteX9" fmla="*/ 11291805 w 12192000"/>
              <a:gd name="connsiteY9" fmla="*/ 6591762 h 6858000"/>
              <a:gd name="connsiteX10" fmla="*/ 11243941 w 12192000"/>
              <a:gd name="connsiteY10" fmla="*/ 6645526 h 6858000"/>
              <a:gd name="connsiteX11" fmla="*/ 11243941 w 12192000"/>
              <a:gd name="connsiteY11" fmla="*/ 6858000 h 6858000"/>
              <a:gd name="connsiteX12" fmla="*/ 11231301 w 12192000"/>
              <a:gd name="connsiteY12" fmla="*/ 6858000 h 6858000"/>
              <a:gd name="connsiteX13" fmla="*/ 11231301 w 12192000"/>
              <a:gd name="connsiteY13" fmla="*/ 6645526 h 6858000"/>
              <a:gd name="connsiteX14" fmla="*/ 11183435 w 12192000"/>
              <a:gd name="connsiteY14" fmla="*/ 6591762 h 6858000"/>
              <a:gd name="connsiteX15" fmla="*/ 11237621 w 12192000"/>
              <a:gd name="connsiteY15" fmla="*/ 6537577 h 6858000"/>
              <a:gd name="connsiteX16" fmla="*/ 10784208 w 12192000"/>
              <a:gd name="connsiteY16" fmla="*/ 6537577 h 6858000"/>
              <a:gd name="connsiteX17" fmla="*/ 10838393 w 12192000"/>
              <a:gd name="connsiteY17" fmla="*/ 6591762 h 6858000"/>
              <a:gd name="connsiteX18" fmla="*/ 10790528 w 12192000"/>
              <a:gd name="connsiteY18" fmla="*/ 6645526 h 6858000"/>
              <a:gd name="connsiteX19" fmla="*/ 10790528 w 12192000"/>
              <a:gd name="connsiteY19" fmla="*/ 6858000 h 6858000"/>
              <a:gd name="connsiteX20" fmla="*/ 10777888 w 12192000"/>
              <a:gd name="connsiteY20" fmla="*/ 6858000 h 6858000"/>
              <a:gd name="connsiteX21" fmla="*/ 10777888 w 12192000"/>
              <a:gd name="connsiteY21" fmla="*/ 6645526 h 6858000"/>
              <a:gd name="connsiteX22" fmla="*/ 10730023 w 12192000"/>
              <a:gd name="connsiteY22" fmla="*/ 6591762 h 6858000"/>
              <a:gd name="connsiteX23" fmla="*/ 10784208 w 12192000"/>
              <a:gd name="connsiteY23" fmla="*/ 6537577 h 6858000"/>
              <a:gd name="connsiteX24" fmla="*/ 1408642 w 12192000"/>
              <a:gd name="connsiteY24" fmla="*/ 6537577 h 6858000"/>
              <a:gd name="connsiteX25" fmla="*/ 1462829 w 12192000"/>
              <a:gd name="connsiteY25" fmla="*/ 6591762 h 6858000"/>
              <a:gd name="connsiteX26" fmla="*/ 1414962 w 12192000"/>
              <a:gd name="connsiteY26" fmla="*/ 6645526 h 6858000"/>
              <a:gd name="connsiteX27" fmla="*/ 1414962 w 12192000"/>
              <a:gd name="connsiteY27" fmla="*/ 6858000 h 6858000"/>
              <a:gd name="connsiteX28" fmla="*/ 1402322 w 12192000"/>
              <a:gd name="connsiteY28" fmla="*/ 6858000 h 6858000"/>
              <a:gd name="connsiteX29" fmla="*/ 1402322 w 12192000"/>
              <a:gd name="connsiteY29" fmla="*/ 6645526 h 6858000"/>
              <a:gd name="connsiteX30" fmla="*/ 1354457 w 12192000"/>
              <a:gd name="connsiteY30" fmla="*/ 6591762 h 6858000"/>
              <a:gd name="connsiteX31" fmla="*/ 1408642 w 12192000"/>
              <a:gd name="connsiteY31" fmla="*/ 6537577 h 6858000"/>
              <a:gd name="connsiteX32" fmla="*/ 955273 w 12192000"/>
              <a:gd name="connsiteY32" fmla="*/ 6537577 h 6858000"/>
              <a:gd name="connsiteX33" fmla="*/ 1009458 w 12192000"/>
              <a:gd name="connsiteY33" fmla="*/ 6591762 h 6858000"/>
              <a:gd name="connsiteX34" fmla="*/ 961592 w 12192000"/>
              <a:gd name="connsiteY34" fmla="*/ 6645526 h 6858000"/>
              <a:gd name="connsiteX35" fmla="*/ 961592 w 12192000"/>
              <a:gd name="connsiteY35" fmla="*/ 6858000 h 6858000"/>
              <a:gd name="connsiteX36" fmla="*/ 948953 w 12192000"/>
              <a:gd name="connsiteY36" fmla="*/ 6858000 h 6858000"/>
              <a:gd name="connsiteX37" fmla="*/ 948953 w 12192000"/>
              <a:gd name="connsiteY37" fmla="*/ 6645526 h 6858000"/>
              <a:gd name="connsiteX38" fmla="*/ 901088 w 12192000"/>
              <a:gd name="connsiteY38" fmla="*/ 6591762 h 6858000"/>
              <a:gd name="connsiteX39" fmla="*/ 955273 w 12192000"/>
              <a:gd name="connsiteY39" fmla="*/ 6537577 h 6858000"/>
              <a:gd name="connsiteX40" fmla="*/ 501861 w 12192000"/>
              <a:gd name="connsiteY40" fmla="*/ 6537577 h 6858000"/>
              <a:gd name="connsiteX41" fmla="*/ 556047 w 12192000"/>
              <a:gd name="connsiteY41" fmla="*/ 6591762 h 6858000"/>
              <a:gd name="connsiteX42" fmla="*/ 508182 w 12192000"/>
              <a:gd name="connsiteY42" fmla="*/ 6645526 h 6858000"/>
              <a:gd name="connsiteX43" fmla="*/ 508182 w 12192000"/>
              <a:gd name="connsiteY43" fmla="*/ 6858000 h 6858000"/>
              <a:gd name="connsiteX44" fmla="*/ 495541 w 12192000"/>
              <a:gd name="connsiteY44" fmla="*/ 6858000 h 6858000"/>
              <a:gd name="connsiteX45" fmla="*/ 495541 w 12192000"/>
              <a:gd name="connsiteY45" fmla="*/ 6645526 h 6858000"/>
              <a:gd name="connsiteX46" fmla="*/ 447676 w 12192000"/>
              <a:gd name="connsiteY46" fmla="*/ 6591762 h 6858000"/>
              <a:gd name="connsiteX47" fmla="*/ 501861 w 12192000"/>
              <a:gd name="connsiteY47" fmla="*/ 6537577 h 6858000"/>
              <a:gd name="connsiteX48" fmla="*/ 455218 w 12192000"/>
              <a:gd name="connsiteY48" fmla="*/ 6402661 h 6858000"/>
              <a:gd name="connsiteX49" fmla="*/ 508856 w 12192000"/>
              <a:gd name="connsiteY49" fmla="*/ 6449642 h 6858000"/>
              <a:gd name="connsiteX50" fmla="*/ 1697940 w 12192000"/>
              <a:gd name="connsiteY50" fmla="*/ 6449642 h 6858000"/>
              <a:gd name="connsiteX51" fmla="*/ 1902969 w 12192000"/>
              <a:gd name="connsiteY51" fmla="*/ 6654669 h 6858000"/>
              <a:gd name="connsiteX52" fmla="*/ 2296003 w 12192000"/>
              <a:gd name="connsiteY52" fmla="*/ 6654669 h 6858000"/>
              <a:gd name="connsiteX53" fmla="*/ 2461593 w 12192000"/>
              <a:gd name="connsiteY53" fmla="*/ 6820259 h 6858000"/>
              <a:gd name="connsiteX54" fmla="*/ 2461593 w 12192000"/>
              <a:gd name="connsiteY54" fmla="*/ 6858000 h 6858000"/>
              <a:gd name="connsiteX55" fmla="*/ 2448995 w 12192000"/>
              <a:gd name="connsiteY55" fmla="*/ 6858000 h 6858000"/>
              <a:gd name="connsiteX56" fmla="*/ 2448995 w 12192000"/>
              <a:gd name="connsiteY56" fmla="*/ 6825484 h 6858000"/>
              <a:gd name="connsiteX57" fmla="*/ 2290822 w 12192000"/>
              <a:gd name="connsiteY57" fmla="*/ 6667310 h 6858000"/>
              <a:gd name="connsiteX58" fmla="*/ 1897785 w 12192000"/>
              <a:gd name="connsiteY58" fmla="*/ 6667310 h 6858000"/>
              <a:gd name="connsiteX59" fmla="*/ 1692757 w 12192000"/>
              <a:gd name="connsiteY59" fmla="*/ 6462282 h 6858000"/>
              <a:gd name="connsiteX60" fmla="*/ 509109 w 12192000"/>
              <a:gd name="connsiteY60" fmla="*/ 6462282 h 6858000"/>
              <a:gd name="connsiteX61" fmla="*/ 455218 w 12192000"/>
              <a:gd name="connsiteY61" fmla="*/ 6511032 h 6858000"/>
              <a:gd name="connsiteX62" fmla="*/ 401033 w 12192000"/>
              <a:gd name="connsiteY62" fmla="*/ 6456846 h 6858000"/>
              <a:gd name="connsiteX63" fmla="*/ 455218 w 12192000"/>
              <a:gd name="connsiteY63" fmla="*/ 6402661 h 6858000"/>
              <a:gd name="connsiteX64" fmla="*/ 11737676 w 12192000"/>
              <a:gd name="connsiteY64" fmla="*/ 6402619 h 6858000"/>
              <a:gd name="connsiteX65" fmla="*/ 11791862 w 12192000"/>
              <a:gd name="connsiteY65" fmla="*/ 6456804 h 6858000"/>
              <a:gd name="connsiteX66" fmla="*/ 11737676 w 12192000"/>
              <a:gd name="connsiteY66" fmla="*/ 6510990 h 6858000"/>
              <a:gd name="connsiteX67" fmla="*/ 11683786 w 12192000"/>
              <a:gd name="connsiteY67" fmla="*/ 6462240 h 6858000"/>
              <a:gd name="connsiteX68" fmla="*/ 10500136 w 12192000"/>
              <a:gd name="connsiteY68" fmla="*/ 6462240 h 6858000"/>
              <a:gd name="connsiteX69" fmla="*/ 10295109 w 12192000"/>
              <a:gd name="connsiteY69" fmla="*/ 6667268 h 6858000"/>
              <a:gd name="connsiteX70" fmla="*/ 9902075 w 12192000"/>
              <a:gd name="connsiteY70" fmla="*/ 6667268 h 6858000"/>
              <a:gd name="connsiteX71" fmla="*/ 9743901 w 12192000"/>
              <a:gd name="connsiteY71" fmla="*/ 6825442 h 6858000"/>
              <a:gd name="connsiteX72" fmla="*/ 9743901 w 12192000"/>
              <a:gd name="connsiteY72" fmla="*/ 6858000 h 6858000"/>
              <a:gd name="connsiteX73" fmla="*/ 9731261 w 12192000"/>
              <a:gd name="connsiteY73" fmla="*/ 6858000 h 6858000"/>
              <a:gd name="connsiteX74" fmla="*/ 9731261 w 12192000"/>
              <a:gd name="connsiteY74" fmla="*/ 6820217 h 6858000"/>
              <a:gd name="connsiteX75" fmla="*/ 9896851 w 12192000"/>
              <a:gd name="connsiteY75" fmla="*/ 6654627 h 6858000"/>
              <a:gd name="connsiteX76" fmla="*/ 10289884 w 12192000"/>
              <a:gd name="connsiteY76" fmla="*/ 6654627 h 6858000"/>
              <a:gd name="connsiteX77" fmla="*/ 10494911 w 12192000"/>
              <a:gd name="connsiteY77" fmla="*/ 6449600 h 6858000"/>
              <a:gd name="connsiteX78" fmla="*/ 11684039 w 12192000"/>
              <a:gd name="connsiteY78" fmla="*/ 6449600 h 6858000"/>
              <a:gd name="connsiteX79" fmla="*/ 11737676 w 12192000"/>
              <a:gd name="connsiteY79" fmla="*/ 6402619 h 6858000"/>
              <a:gd name="connsiteX80" fmla="*/ 10408240 w 12192000"/>
              <a:gd name="connsiteY80" fmla="*/ 6282914 h 6858000"/>
              <a:gd name="connsiteX81" fmla="*/ 11833659 w 12192000"/>
              <a:gd name="connsiteY81" fmla="*/ 6282914 h 6858000"/>
              <a:gd name="connsiteX82" fmla="*/ 11977381 w 12192000"/>
              <a:gd name="connsiteY82" fmla="*/ 6426636 h 6858000"/>
              <a:gd name="connsiteX83" fmla="*/ 11977381 w 12192000"/>
              <a:gd name="connsiteY83" fmla="*/ 6858000 h 6858000"/>
              <a:gd name="connsiteX84" fmla="*/ 11964741 w 12192000"/>
              <a:gd name="connsiteY84" fmla="*/ 6858000 h 6858000"/>
              <a:gd name="connsiteX85" fmla="*/ 11964741 w 12192000"/>
              <a:gd name="connsiteY85" fmla="*/ 6431819 h 6858000"/>
              <a:gd name="connsiteX86" fmla="*/ 11828434 w 12192000"/>
              <a:gd name="connsiteY86" fmla="*/ 6295513 h 6858000"/>
              <a:gd name="connsiteX87" fmla="*/ 10413506 w 12192000"/>
              <a:gd name="connsiteY87" fmla="*/ 6295513 h 6858000"/>
              <a:gd name="connsiteX88" fmla="*/ 10268479 w 12192000"/>
              <a:gd name="connsiteY88" fmla="*/ 6440541 h 6858000"/>
              <a:gd name="connsiteX89" fmla="*/ 9693424 w 12192000"/>
              <a:gd name="connsiteY89" fmla="*/ 6440541 h 6858000"/>
              <a:gd name="connsiteX90" fmla="*/ 9506261 w 12192000"/>
              <a:gd name="connsiteY90" fmla="*/ 6627704 h 6858000"/>
              <a:gd name="connsiteX91" fmla="*/ 9506261 w 12192000"/>
              <a:gd name="connsiteY91" fmla="*/ 6858000 h 6858000"/>
              <a:gd name="connsiteX92" fmla="*/ 9493579 w 12192000"/>
              <a:gd name="connsiteY92" fmla="*/ 6858000 h 6858000"/>
              <a:gd name="connsiteX93" fmla="*/ 9493579 w 12192000"/>
              <a:gd name="connsiteY93" fmla="*/ 6622521 h 6858000"/>
              <a:gd name="connsiteX94" fmla="*/ 9688157 w 12192000"/>
              <a:gd name="connsiteY94" fmla="*/ 6427942 h 6858000"/>
              <a:gd name="connsiteX95" fmla="*/ 10263212 w 12192000"/>
              <a:gd name="connsiteY95" fmla="*/ 6427942 h 6858000"/>
              <a:gd name="connsiteX96" fmla="*/ 359236 w 12192000"/>
              <a:gd name="connsiteY96" fmla="*/ 6282872 h 6858000"/>
              <a:gd name="connsiteX97" fmla="*/ 1784655 w 12192000"/>
              <a:gd name="connsiteY97" fmla="*/ 6282872 h 6858000"/>
              <a:gd name="connsiteX98" fmla="*/ 1929682 w 12192000"/>
              <a:gd name="connsiteY98" fmla="*/ 6427900 h 6858000"/>
              <a:gd name="connsiteX99" fmla="*/ 2504740 w 12192000"/>
              <a:gd name="connsiteY99" fmla="*/ 6427900 h 6858000"/>
              <a:gd name="connsiteX100" fmla="*/ 2699317 w 12192000"/>
              <a:gd name="connsiteY100" fmla="*/ 6622479 h 6858000"/>
              <a:gd name="connsiteX101" fmla="*/ 2699317 w 12192000"/>
              <a:gd name="connsiteY101" fmla="*/ 6858000 h 6858000"/>
              <a:gd name="connsiteX102" fmla="*/ 2686635 w 12192000"/>
              <a:gd name="connsiteY102" fmla="*/ 6858000 h 6858000"/>
              <a:gd name="connsiteX103" fmla="*/ 2686635 w 12192000"/>
              <a:gd name="connsiteY103" fmla="*/ 6627746 h 6858000"/>
              <a:gd name="connsiteX104" fmla="*/ 2499474 w 12192000"/>
              <a:gd name="connsiteY104" fmla="*/ 6440583 h 6858000"/>
              <a:gd name="connsiteX105" fmla="*/ 1924416 w 12192000"/>
              <a:gd name="connsiteY105" fmla="*/ 6440583 h 6858000"/>
              <a:gd name="connsiteX106" fmla="*/ 1779388 w 12192000"/>
              <a:gd name="connsiteY106" fmla="*/ 6295555 h 6858000"/>
              <a:gd name="connsiteX107" fmla="*/ 364460 w 12192000"/>
              <a:gd name="connsiteY107" fmla="*/ 6295555 h 6858000"/>
              <a:gd name="connsiteX108" fmla="*/ 228155 w 12192000"/>
              <a:gd name="connsiteY108" fmla="*/ 6431819 h 6858000"/>
              <a:gd name="connsiteX109" fmla="*/ 228155 w 12192000"/>
              <a:gd name="connsiteY109" fmla="*/ 6858000 h 6858000"/>
              <a:gd name="connsiteX110" fmla="*/ 215515 w 12192000"/>
              <a:gd name="connsiteY110" fmla="*/ 6858000 h 6858000"/>
              <a:gd name="connsiteX111" fmla="*/ 215515 w 12192000"/>
              <a:gd name="connsiteY111" fmla="*/ 6426594 h 6858000"/>
              <a:gd name="connsiteX112" fmla="*/ 7328821 w 12192000"/>
              <a:gd name="connsiteY112" fmla="*/ 6168392 h 6858000"/>
              <a:gd name="connsiteX113" fmla="*/ 7383006 w 12192000"/>
              <a:gd name="connsiteY113" fmla="*/ 6222577 h 6858000"/>
              <a:gd name="connsiteX114" fmla="*/ 7335141 w 12192000"/>
              <a:gd name="connsiteY114" fmla="*/ 6276341 h 6858000"/>
              <a:gd name="connsiteX115" fmla="*/ 7335141 w 12192000"/>
              <a:gd name="connsiteY115" fmla="*/ 6858000 h 6858000"/>
              <a:gd name="connsiteX116" fmla="*/ 7322500 w 12192000"/>
              <a:gd name="connsiteY116" fmla="*/ 6858000 h 6858000"/>
              <a:gd name="connsiteX117" fmla="*/ 7322500 w 12192000"/>
              <a:gd name="connsiteY117" fmla="*/ 6276341 h 6858000"/>
              <a:gd name="connsiteX118" fmla="*/ 7274635 w 12192000"/>
              <a:gd name="connsiteY118" fmla="*/ 6222577 h 6858000"/>
              <a:gd name="connsiteX119" fmla="*/ 7328821 w 12192000"/>
              <a:gd name="connsiteY119" fmla="*/ 6168392 h 6858000"/>
              <a:gd name="connsiteX120" fmla="*/ 4864070 w 12192000"/>
              <a:gd name="connsiteY120" fmla="*/ 6168392 h 6858000"/>
              <a:gd name="connsiteX121" fmla="*/ 4918251 w 12192000"/>
              <a:gd name="connsiteY121" fmla="*/ 6222577 h 6858000"/>
              <a:gd name="connsiteX122" fmla="*/ 4870388 w 12192000"/>
              <a:gd name="connsiteY122" fmla="*/ 6276341 h 6858000"/>
              <a:gd name="connsiteX123" fmla="*/ 4870388 w 12192000"/>
              <a:gd name="connsiteY123" fmla="*/ 6858000 h 6858000"/>
              <a:gd name="connsiteX124" fmla="*/ 4857748 w 12192000"/>
              <a:gd name="connsiteY124" fmla="*/ 6858000 h 6858000"/>
              <a:gd name="connsiteX125" fmla="*/ 4857748 w 12192000"/>
              <a:gd name="connsiteY125" fmla="*/ 6276341 h 6858000"/>
              <a:gd name="connsiteX126" fmla="*/ 4809883 w 12192000"/>
              <a:gd name="connsiteY126" fmla="*/ 6222577 h 6858000"/>
              <a:gd name="connsiteX127" fmla="*/ 4864070 w 12192000"/>
              <a:gd name="connsiteY127" fmla="*/ 6168392 h 6858000"/>
              <a:gd name="connsiteX128" fmla="*/ 4668734 w 12192000"/>
              <a:gd name="connsiteY128" fmla="*/ 6168392 h 6858000"/>
              <a:gd name="connsiteX129" fmla="*/ 4722960 w 12192000"/>
              <a:gd name="connsiteY129" fmla="*/ 6222577 h 6858000"/>
              <a:gd name="connsiteX130" fmla="*/ 4675095 w 12192000"/>
              <a:gd name="connsiteY130" fmla="*/ 6276341 h 6858000"/>
              <a:gd name="connsiteX131" fmla="*/ 4675095 w 12192000"/>
              <a:gd name="connsiteY131" fmla="*/ 6858000 h 6858000"/>
              <a:gd name="connsiteX132" fmla="*/ 4662416 w 12192000"/>
              <a:gd name="connsiteY132" fmla="*/ 6858000 h 6858000"/>
              <a:gd name="connsiteX133" fmla="*/ 4662416 w 12192000"/>
              <a:gd name="connsiteY133" fmla="*/ 6276341 h 6858000"/>
              <a:gd name="connsiteX134" fmla="*/ 4614550 w 12192000"/>
              <a:gd name="connsiteY134" fmla="*/ 6222577 h 6858000"/>
              <a:gd name="connsiteX135" fmla="*/ 4668734 w 12192000"/>
              <a:gd name="connsiteY135" fmla="*/ 6168392 h 6858000"/>
              <a:gd name="connsiteX136" fmla="*/ 7524115 w 12192000"/>
              <a:gd name="connsiteY136" fmla="*/ 6168350 h 6858000"/>
              <a:gd name="connsiteX137" fmla="*/ 7578301 w 12192000"/>
              <a:gd name="connsiteY137" fmla="*/ 6222535 h 6858000"/>
              <a:gd name="connsiteX138" fmla="*/ 7530435 w 12192000"/>
              <a:gd name="connsiteY138" fmla="*/ 6276299 h 6858000"/>
              <a:gd name="connsiteX139" fmla="*/ 7530435 w 12192000"/>
              <a:gd name="connsiteY139" fmla="*/ 6858000 h 6858000"/>
              <a:gd name="connsiteX140" fmla="*/ 7517795 w 12192000"/>
              <a:gd name="connsiteY140" fmla="*/ 6858000 h 6858000"/>
              <a:gd name="connsiteX141" fmla="*/ 7517795 w 12192000"/>
              <a:gd name="connsiteY141" fmla="*/ 6276299 h 6858000"/>
              <a:gd name="connsiteX142" fmla="*/ 7469930 w 12192000"/>
              <a:gd name="connsiteY142" fmla="*/ 6222535 h 6858000"/>
              <a:gd name="connsiteX143" fmla="*/ 7524115 w 12192000"/>
              <a:gd name="connsiteY143" fmla="*/ 6168350 h 6858000"/>
              <a:gd name="connsiteX144" fmla="*/ 7058863 w 12192000"/>
              <a:gd name="connsiteY144" fmla="*/ 6168350 h 6858000"/>
              <a:gd name="connsiteX145" fmla="*/ 7113049 w 12192000"/>
              <a:gd name="connsiteY145" fmla="*/ 6222535 h 6858000"/>
              <a:gd name="connsiteX146" fmla="*/ 7065184 w 12192000"/>
              <a:gd name="connsiteY146" fmla="*/ 6276299 h 6858000"/>
              <a:gd name="connsiteX147" fmla="*/ 7065184 w 12192000"/>
              <a:gd name="connsiteY147" fmla="*/ 6858000 h 6858000"/>
              <a:gd name="connsiteX148" fmla="*/ 7052543 w 12192000"/>
              <a:gd name="connsiteY148" fmla="*/ 6858000 h 6858000"/>
              <a:gd name="connsiteX149" fmla="*/ 7052543 w 12192000"/>
              <a:gd name="connsiteY149" fmla="*/ 6276299 h 6858000"/>
              <a:gd name="connsiteX150" fmla="*/ 7004678 w 12192000"/>
              <a:gd name="connsiteY150" fmla="*/ 6222535 h 6858000"/>
              <a:gd name="connsiteX151" fmla="*/ 7058863 w 12192000"/>
              <a:gd name="connsiteY151" fmla="*/ 6168350 h 6858000"/>
              <a:gd name="connsiteX152" fmla="*/ 5134072 w 12192000"/>
              <a:gd name="connsiteY152" fmla="*/ 6168350 h 6858000"/>
              <a:gd name="connsiteX153" fmla="*/ 5188257 w 12192000"/>
              <a:gd name="connsiteY153" fmla="*/ 6222535 h 6858000"/>
              <a:gd name="connsiteX154" fmla="*/ 5140391 w 12192000"/>
              <a:gd name="connsiteY154" fmla="*/ 6276299 h 6858000"/>
              <a:gd name="connsiteX155" fmla="*/ 5140391 w 12192000"/>
              <a:gd name="connsiteY155" fmla="*/ 6858000 h 6858000"/>
              <a:gd name="connsiteX156" fmla="*/ 5127753 w 12192000"/>
              <a:gd name="connsiteY156" fmla="*/ 6858000 h 6858000"/>
              <a:gd name="connsiteX157" fmla="*/ 5127753 w 12192000"/>
              <a:gd name="connsiteY157" fmla="*/ 6276299 h 6858000"/>
              <a:gd name="connsiteX158" fmla="*/ 5079884 w 12192000"/>
              <a:gd name="connsiteY158" fmla="*/ 6222535 h 6858000"/>
              <a:gd name="connsiteX159" fmla="*/ 5134072 w 12192000"/>
              <a:gd name="connsiteY159" fmla="*/ 6168350 h 6858000"/>
              <a:gd name="connsiteX160" fmla="*/ 10288198 w 12192000"/>
              <a:gd name="connsiteY160" fmla="*/ 6097901 h 6858000"/>
              <a:gd name="connsiteX161" fmla="*/ 12192000 w 12192000"/>
              <a:gd name="connsiteY161" fmla="*/ 6097901 h 6858000"/>
              <a:gd name="connsiteX162" fmla="*/ 12192000 w 12192000"/>
              <a:gd name="connsiteY162" fmla="*/ 6110541 h 6858000"/>
              <a:gd name="connsiteX163" fmla="*/ 10293465 w 12192000"/>
              <a:gd name="connsiteY163" fmla="*/ 6110541 h 6858000"/>
              <a:gd name="connsiteX164" fmla="*/ 10104280 w 12192000"/>
              <a:gd name="connsiteY164" fmla="*/ 6299726 h 6858000"/>
              <a:gd name="connsiteX165" fmla="*/ 9533396 w 12192000"/>
              <a:gd name="connsiteY165" fmla="*/ 6299726 h 6858000"/>
              <a:gd name="connsiteX166" fmla="*/ 9312483 w 12192000"/>
              <a:gd name="connsiteY166" fmla="*/ 6520639 h 6858000"/>
              <a:gd name="connsiteX167" fmla="*/ 9312483 w 12192000"/>
              <a:gd name="connsiteY167" fmla="*/ 6785245 h 6858000"/>
              <a:gd name="connsiteX168" fmla="*/ 9239728 w 12192000"/>
              <a:gd name="connsiteY168" fmla="*/ 6858000 h 6858000"/>
              <a:gd name="connsiteX169" fmla="*/ 9221863 w 12192000"/>
              <a:gd name="connsiteY169" fmla="*/ 6858000 h 6858000"/>
              <a:gd name="connsiteX170" fmla="*/ 9299842 w 12192000"/>
              <a:gd name="connsiteY170" fmla="*/ 6780021 h 6858000"/>
              <a:gd name="connsiteX171" fmla="*/ 9299842 w 12192000"/>
              <a:gd name="connsiteY171" fmla="*/ 6515414 h 6858000"/>
              <a:gd name="connsiteX172" fmla="*/ 9528171 w 12192000"/>
              <a:gd name="connsiteY172" fmla="*/ 6287086 h 6858000"/>
              <a:gd name="connsiteX173" fmla="*/ 10099055 w 12192000"/>
              <a:gd name="connsiteY173" fmla="*/ 6287086 h 6858000"/>
              <a:gd name="connsiteX174" fmla="*/ 0 w 12192000"/>
              <a:gd name="connsiteY174" fmla="*/ 6097901 h 6858000"/>
              <a:gd name="connsiteX175" fmla="*/ 1904656 w 12192000"/>
              <a:gd name="connsiteY175" fmla="*/ 6097901 h 6858000"/>
              <a:gd name="connsiteX176" fmla="*/ 2093840 w 12192000"/>
              <a:gd name="connsiteY176" fmla="*/ 6287086 h 6858000"/>
              <a:gd name="connsiteX177" fmla="*/ 2664727 w 12192000"/>
              <a:gd name="connsiteY177" fmla="*/ 6287086 h 6858000"/>
              <a:gd name="connsiteX178" fmla="*/ 2893054 w 12192000"/>
              <a:gd name="connsiteY178" fmla="*/ 6515414 h 6858000"/>
              <a:gd name="connsiteX179" fmla="*/ 2893054 w 12192000"/>
              <a:gd name="connsiteY179" fmla="*/ 6780021 h 6858000"/>
              <a:gd name="connsiteX180" fmla="*/ 2971046 w 12192000"/>
              <a:gd name="connsiteY180" fmla="*/ 6858000 h 6858000"/>
              <a:gd name="connsiteX181" fmla="*/ 2953210 w 12192000"/>
              <a:gd name="connsiteY181" fmla="*/ 6858000 h 6858000"/>
              <a:gd name="connsiteX182" fmla="*/ 2880455 w 12192000"/>
              <a:gd name="connsiteY182" fmla="*/ 6785245 h 6858000"/>
              <a:gd name="connsiteX183" fmla="*/ 2880455 w 12192000"/>
              <a:gd name="connsiteY183" fmla="*/ 6520639 h 6858000"/>
              <a:gd name="connsiteX184" fmla="*/ 2659545 w 12192000"/>
              <a:gd name="connsiteY184" fmla="*/ 6299726 h 6858000"/>
              <a:gd name="connsiteX185" fmla="*/ 2088617 w 12192000"/>
              <a:gd name="connsiteY185" fmla="*/ 6299726 h 6858000"/>
              <a:gd name="connsiteX186" fmla="*/ 1899432 w 12192000"/>
              <a:gd name="connsiteY186" fmla="*/ 6110541 h 6858000"/>
              <a:gd name="connsiteX187" fmla="*/ 0 w 12192000"/>
              <a:gd name="connsiteY187" fmla="*/ 6110541 h 6858000"/>
              <a:gd name="connsiteX188" fmla="*/ 3658892 w 12192000"/>
              <a:gd name="connsiteY188" fmla="*/ 5945036 h 6858000"/>
              <a:gd name="connsiteX189" fmla="*/ 3713077 w 12192000"/>
              <a:gd name="connsiteY189" fmla="*/ 5999221 h 6858000"/>
              <a:gd name="connsiteX190" fmla="*/ 3701404 w 12192000"/>
              <a:gd name="connsiteY190" fmla="*/ 6032760 h 6858000"/>
              <a:gd name="connsiteX191" fmla="*/ 4168595 w 12192000"/>
              <a:gd name="connsiteY191" fmla="*/ 6500035 h 6858000"/>
              <a:gd name="connsiteX192" fmla="*/ 4168595 w 12192000"/>
              <a:gd name="connsiteY192" fmla="*/ 6789754 h 6858000"/>
              <a:gd name="connsiteX193" fmla="*/ 4216456 w 12192000"/>
              <a:gd name="connsiteY193" fmla="*/ 6843518 h 6858000"/>
              <a:gd name="connsiteX194" fmla="*/ 4210457 w 12192000"/>
              <a:gd name="connsiteY194" fmla="*/ 6858000 h 6858000"/>
              <a:gd name="connsiteX195" fmla="*/ 4114090 w 12192000"/>
              <a:gd name="connsiteY195" fmla="*/ 6858000 h 6858000"/>
              <a:gd name="connsiteX196" fmla="*/ 4108089 w 12192000"/>
              <a:gd name="connsiteY196" fmla="*/ 6843518 h 6858000"/>
              <a:gd name="connsiteX197" fmla="*/ 4155955 w 12192000"/>
              <a:gd name="connsiteY197" fmla="*/ 6789754 h 6858000"/>
              <a:gd name="connsiteX198" fmla="*/ 4155955 w 12192000"/>
              <a:gd name="connsiteY198" fmla="*/ 6505260 h 6858000"/>
              <a:gd name="connsiteX199" fmla="*/ 3692431 w 12192000"/>
              <a:gd name="connsiteY199" fmla="*/ 6041735 h 6858000"/>
              <a:gd name="connsiteX200" fmla="*/ 3658892 w 12192000"/>
              <a:gd name="connsiteY200" fmla="*/ 6053406 h 6858000"/>
              <a:gd name="connsiteX201" fmla="*/ 3604706 w 12192000"/>
              <a:gd name="connsiteY201" fmla="*/ 5999221 h 6858000"/>
              <a:gd name="connsiteX202" fmla="*/ 3658892 w 12192000"/>
              <a:gd name="connsiteY202" fmla="*/ 5945036 h 6858000"/>
              <a:gd name="connsiteX203" fmla="*/ 8533960 w 12192000"/>
              <a:gd name="connsiteY203" fmla="*/ 5944993 h 6858000"/>
              <a:gd name="connsiteX204" fmla="*/ 8588145 w 12192000"/>
              <a:gd name="connsiteY204" fmla="*/ 5999178 h 6858000"/>
              <a:gd name="connsiteX205" fmla="*/ 8533960 w 12192000"/>
              <a:gd name="connsiteY205" fmla="*/ 6053363 h 6858000"/>
              <a:gd name="connsiteX206" fmla="*/ 8500420 w 12192000"/>
              <a:gd name="connsiteY206" fmla="*/ 6041692 h 6858000"/>
              <a:gd name="connsiteX207" fmla="*/ 8036853 w 12192000"/>
              <a:gd name="connsiteY207" fmla="*/ 6505175 h 6858000"/>
              <a:gd name="connsiteX208" fmla="*/ 8036853 w 12192000"/>
              <a:gd name="connsiteY208" fmla="*/ 6789669 h 6858000"/>
              <a:gd name="connsiteX209" fmla="*/ 8084718 w 12192000"/>
              <a:gd name="connsiteY209" fmla="*/ 6843433 h 6858000"/>
              <a:gd name="connsiteX210" fmla="*/ 8078682 w 12192000"/>
              <a:gd name="connsiteY210" fmla="*/ 6858000 h 6858000"/>
              <a:gd name="connsiteX211" fmla="*/ 7982384 w 12192000"/>
              <a:gd name="connsiteY211" fmla="*/ 6858000 h 6858000"/>
              <a:gd name="connsiteX212" fmla="*/ 7976348 w 12192000"/>
              <a:gd name="connsiteY212" fmla="*/ 6843433 h 6858000"/>
              <a:gd name="connsiteX213" fmla="*/ 8024213 w 12192000"/>
              <a:gd name="connsiteY213" fmla="*/ 6789669 h 6858000"/>
              <a:gd name="connsiteX214" fmla="*/ 8024213 w 12192000"/>
              <a:gd name="connsiteY214" fmla="*/ 6499950 h 6858000"/>
              <a:gd name="connsiteX215" fmla="*/ 8491445 w 12192000"/>
              <a:gd name="connsiteY215" fmla="*/ 6032717 h 6858000"/>
              <a:gd name="connsiteX216" fmla="*/ 8479774 w 12192000"/>
              <a:gd name="connsiteY216" fmla="*/ 5999178 h 6858000"/>
              <a:gd name="connsiteX217" fmla="*/ 8533960 w 12192000"/>
              <a:gd name="connsiteY217" fmla="*/ 5944993 h 6858000"/>
              <a:gd name="connsiteX218" fmla="*/ 9272455 w 12192000"/>
              <a:gd name="connsiteY218" fmla="*/ 5808350 h 6858000"/>
              <a:gd name="connsiteX219" fmla="*/ 9326640 w 12192000"/>
              <a:gd name="connsiteY219" fmla="*/ 5862536 h 6858000"/>
              <a:gd name="connsiteX220" fmla="*/ 9277048 w 12192000"/>
              <a:gd name="connsiteY220" fmla="*/ 5916468 h 6858000"/>
              <a:gd name="connsiteX221" fmla="*/ 9277048 w 12192000"/>
              <a:gd name="connsiteY221" fmla="*/ 6205175 h 6858000"/>
              <a:gd name="connsiteX222" fmla="*/ 9016992 w 12192000"/>
              <a:gd name="connsiteY222" fmla="*/ 6465189 h 6858000"/>
              <a:gd name="connsiteX223" fmla="*/ 9016992 w 12192000"/>
              <a:gd name="connsiteY223" fmla="*/ 6830202 h 6858000"/>
              <a:gd name="connsiteX224" fmla="*/ 9051037 w 12192000"/>
              <a:gd name="connsiteY224" fmla="*/ 6847841 h 6858000"/>
              <a:gd name="connsiteX225" fmla="*/ 9054924 w 12192000"/>
              <a:gd name="connsiteY225" fmla="*/ 6858000 h 6858000"/>
              <a:gd name="connsiteX226" fmla="*/ 8966431 w 12192000"/>
              <a:gd name="connsiteY226" fmla="*/ 6858000 h 6858000"/>
              <a:gd name="connsiteX227" fmla="*/ 8970322 w 12192000"/>
              <a:gd name="connsiteY227" fmla="*/ 6847841 h 6858000"/>
              <a:gd name="connsiteX228" fmla="*/ 9004352 w 12192000"/>
              <a:gd name="connsiteY228" fmla="*/ 6830202 h 6858000"/>
              <a:gd name="connsiteX229" fmla="*/ 9004352 w 12192000"/>
              <a:gd name="connsiteY229" fmla="*/ 6459964 h 6858000"/>
              <a:gd name="connsiteX230" fmla="*/ 9264365 w 12192000"/>
              <a:gd name="connsiteY230" fmla="*/ 6199951 h 6858000"/>
              <a:gd name="connsiteX231" fmla="*/ 9264365 w 12192000"/>
              <a:gd name="connsiteY231" fmla="*/ 5916047 h 6858000"/>
              <a:gd name="connsiteX232" fmla="*/ 9218270 w 12192000"/>
              <a:gd name="connsiteY232" fmla="*/ 5862536 h 6858000"/>
              <a:gd name="connsiteX233" fmla="*/ 9272455 w 12192000"/>
              <a:gd name="connsiteY233" fmla="*/ 5808350 h 6858000"/>
              <a:gd name="connsiteX234" fmla="*/ 2920439 w 12192000"/>
              <a:gd name="connsiteY234" fmla="*/ 5808350 h 6858000"/>
              <a:gd name="connsiteX235" fmla="*/ 2974623 w 12192000"/>
              <a:gd name="connsiteY235" fmla="*/ 5862536 h 6858000"/>
              <a:gd name="connsiteX236" fmla="*/ 2928528 w 12192000"/>
              <a:gd name="connsiteY236" fmla="*/ 5916047 h 6858000"/>
              <a:gd name="connsiteX237" fmla="*/ 2928528 w 12192000"/>
              <a:gd name="connsiteY237" fmla="*/ 6199951 h 6858000"/>
              <a:gd name="connsiteX238" fmla="*/ 3188541 w 12192000"/>
              <a:gd name="connsiteY238" fmla="*/ 6459964 h 6858000"/>
              <a:gd name="connsiteX239" fmla="*/ 3188541 w 12192000"/>
              <a:gd name="connsiteY239" fmla="*/ 6830202 h 6858000"/>
              <a:gd name="connsiteX240" fmla="*/ 3222587 w 12192000"/>
              <a:gd name="connsiteY240" fmla="*/ 6847841 h 6858000"/>
              <a:gd name="connsiteX241" fmla="*/ 3226474 w 12192000"/>
              <a:gd name="connsiteY241" fmla="*/ 6858000 h 6858000"/>
              <a:gd name="connsiteX242" fmla="*/ 3137966 w 12192000"/>
              <a:gd name="connsiteY242" fmla="*/ 6858000 h 6858000"/>
              <a:gd name="connsiteX243" fmla="*/ 3141851 w 12192000"/>
              <a:gd name="connsiteY243" fmla="*/ 6847841 h 6858000"/>
              <a:gd name="connsiteX244" fmla="*/ 3175858 w 12192000"/>
              <a:gd name="connsiteY244" fmla="*/ 6830202 h 6858000"/>
              <a:gd name="connsiteX245" fmla="*/ 3175858 w 12192000"/>
              <a:gd name="connsiteY245" fmla="*/ 6465189 h 6858000"/>
              <a:gd name="connsiteX246" fmla="*/ 2915846 w 12192000"/>
              <a:gd name="connsiteY246" fmla="*/ 6205175 h 6858000"/>
              <a:gd name="connsiteX247" fmla="*/ 2915846 w 12192000"/>
              <a:gd name="connsiteY247" fmla="*/ 5916468 h 6858000"/>
              <a:gd name="connsiteX248" fmla="*/ 2866254 w 12192000"/>
              <a:gd name="connsiteY248" fmla="*/ 5862536 h 6858000"/>
              <a:gd name="connsiteX249" fmla="*/ 2920439 w 12192000"/>
              <a:gd name="connsiteY249" fmla="*/ 5808350 h 6858000"/>
              <a:gd name="connsiteX250" fmla="*/ 8810911 w 12192000"/>
              <a:gd name="connsiteY250" fmla="*/ 5574966 h 6858000"/>
              <a:gd name="connsiteX251" fmla="*/ 8864675 w 12192000"/>
              <a:gd name="connsiteY251" fmla="*/ 5622831 h 6858000"/>
              <a:gd name="connsiteX252" fmla="*/ 9815361 w 12192000"/>
              <a:gd name="connsiteY252" fmla="*/ 5622831 h 6858000"/>
              <a:gd name="connsiteX253" fmla="*/ 9869125 w 12192000"/>
              <a:gd name="connsiteY253" fmla="*/ 5574966 h 6858000"/>
              <a:gd name="connsiteX254" fmla="*/ 9923311 w 12192000"/>
              <a:gd name="connsiteY254" fmla="*/ 5629151 h 6858000"/>
              <a:gd name="connsiteX255" fmla="*/ 9869125 w 12192000"/>
              <a:gd name="connsiteY255" fmla="*/ 5683336 h 6858000"/>
              <a:gd name="connsiteX256" fmla="*/ 9815361 w 12192000"/>
              <a:gd name="connsiteY256" fmla="*/ 5635471 h 6858000"/>
              <a:gd name="connsiteX257" fmla="*/ 8864675 w 12192000"/>
              <a:gd name="connsiteY257" fmla="*/ 5635471 h 6858000"/>
              <a:gd name="connsiteX258" fmla="*/ 8810911 w 12192000"/>
              <a:gd name="connsiteY258" fmla="*/ 5683336 h 6858000"/>
              <a:gd name="connsiteX259" fmla="*/ 8756725 w 12192000"/>
              <a:gd name="connsiteY259" fmla="*/ 5629151 h 6858000"/>
              <a:gd name="connsiteX260" fmla="*/ 8810911 w 12192000"/>
              <a:gd name="connsiteY260" fmla="*/ 5574966 h 6858000"/>
              <a:gd name="connsiteX261" fmla="*/ 2323770 w 12192000"/>
              <a:gd name="connsiteY261" fmla="*/ 5574966 h 6858000"/>
              <a:gd name="connsiteX262" fmla="*/ 2377533 w 12192000"/>
              <a:gd name="connsiteY262" fmla="*/ 5622831 h 6858000"/>
              <a:gd name="connsiteX263" fmla="*/ 3328260 w 12192000"/>
              <a:gd name="connsiteY263" fmla="*/ 5622831 h 6858000"/>
              <a:gd name="connsiteX264" fmla="*/ 3382023 w 12192000"/>
              <a:gd name="connsiteY264" fmla="*/ 5574966 h 6858000"/>
              <a:gd name="connsiteX265" fmla="*/ 3436209 w 12192000"/>
              <a:gd name="connsiteY265" fmla="*/ 5629151 h 6858000"/>
              <a:gd name="connsiteX266" fmla="*/ 3382023 w 12192000"/>
              <a:gd name="connsiteY266" fmla="*/ 5683336 h 6858000"/>
              <a:gd name="connsiteX267" fmla="*/ 3328219 w 12192000"/>
              <a:gd name="connsiteY267" fmla="*/ 5635471 h 6858000"/>
              <a:gd name="connsiteX268" fmla="*/ 2377533 w 12192000"/>
              <a:gd name="connsiteY268" fmla="*/ 5635471 h 6858000"/>
              <a:gd name="connsiteX269" fmla="*/ 2323770 w 12192000"/>
              <a:gd name="connsiteY269" fmla="*/ 5683336 h 6858000"/>
              <a:gd name="connsiteX270" fmla="*/ 2269586 w 12192000"/>
              <a:gd name="connsiteY270" fmla="*/ 5629151 h 6858000"/>
              <a:gd name="connsiteX271" fmla="*/ 2323770 w 12192000"/>
              <a:gd name="connsiteY271" fmla="*/ 5574966 h 6858000"/>
              <a:gd name="connsiteX272" fmla="*/ 3852248 w 12192000"/>
              <a:gd name="connsiteY272" fmla="*/ 5552719 h 6858000"/>
              <a:gd name="connsiteX273" fmla="*/ 3906433 w 12192000"/>
              <a:gd name="connsiteY273" fmla="*/ 5606904 h 6858000"/>
              <a:gd name="connsiteX274" fmla="*/ 3859916 w 12192000"/>
              <a:gd name="connsiteY274" fmla="*/ 5660457 h 6858000"/>
              <a:gd name="connsiteX275" fmla="*/ 3859916 w 12192000"/>
              <a:gd name="connsiteY275" fmla="*/ 5888617 h 6858000"/>
              <a:gd name="connsiteX276" fmla="*/ 4371264 w 12192000"/>
              <a:gd name="connsiteY276" fmla="*/ 6399965 h 6858000"/>
              <a:gd name="connsiteX277" fmla="*/ 4371264 w 12192000"/>
              <a:gd name="connsiteY277" fmla="*/ 6858000 h 6858000"/>
              <a:gd name="connsiteX278" fmla="*/ 4358625 w 12192000"/>
              <a:gd name="connsiteY278" fmla="*/ 6858000 h 6858000"/>
              <a:gd name="connsiteX279" fmla="*/ 4358625 w 12192000"/>
              <a:gd name="connsiteY279" fmla="*/ 6405232 h 6858000"/>
              <a:gd name="connsiteX280" fmla="*/ 3847276 w 12192000"/>
              <a:gd name="connsiteY280" fmla="*/ 5893884 h 6858000"/>
              <a:gd name="connsiteX281" fmla="*/ 3847276 w 12192000"/>
              <a:gd name="connsiteY281" fmla="*/ 5660836 h 6858000"/>
              <a:gd name="connsiteX282" fmla="*/ 3798063 w 12192000"/>
              <a:gd name="connsiteY282" fmla="*/ 5606904 h 6858000"/>
              <a:gd name="connsiteX283" fmla="*/ 3852248 w 12192000"/>
              <a:gd name="connsiteY283" fmla="*/ 5552719 h 6858000"/>
              <a:gd name="connsiteX284" fmla="*/ 8340645 w 12192000"/>
              <a:gd name="connsiteY284" fmla="*/ 5552677 h 6858000"/>
              <a:gd name="connsiteX285" fmla="*/ 8394830 w 12192000"/>
              <a:gd name="connsiteY285" fmla="*/ 5606862 h 6858000"/>
              <a:gd name="connsiteX286" fmla="*/ 8345617 w 12192000"/>
              <a:gd name="connsiteY286" fmla="*/ 5660795 h 6858000"/>
              <a:gd name="connsiteX287" fmla="*/ 8345617 w 12192000"/>
              <a:gd name="connsiteY287" fmla="*/ 5893842 h 6858000"/>
              <a:gd name="connsiteX288" fmla="*/ 7834269 w 12192000"/>
              <a:gd name="connsiteY288" fmla="*/ 6405190 h 6858000"/>
              <a:gd name="connsiteX289" fmla="*/ 7834269 w 12192000"/>
              <a:gd name="connsiteY289" fmla="*/ 6858000 h 6858000"/>
              <a:gd name="connsiteX290" fmla="*/ 7821629 w 12192000"/>
              <a:gd name="connsiteY290" fmla="*/ 6858000 h 6858000"/>
              <a:gd name="connsiteX291" fmla="*/ 7821629 w 12192000"/>
              <a:gd name="connsiteY291" fmla="*/ 6399923 h 6858000"/>
              <a:gd name="connsiteX292" fmla="*/ 8332976 w 12192000"/>
              <a:gd name="connsiteY292" fmla="*/ 5888575 h 6858000"/>
              <a:gd name="connsiteX293" fmla="*/ 8332976 w 12192000"/>
              <a:gd name="connsiteY293" fmla="*/ 5660415 h 6858000"/>
              <a:gd name="connsiteX294" fmla="*/ 8286459 w 12192000"/>
              <a:gd name="connsiteY294" fmla="*/ 5606862 h 6858000"/>
              <a:gd name="connsiteX295" fmla="*/ 8340645 w 12192000"/>
              <a:gd name="connsiteY295" fmla="*/ 5552677 h 6858000"/>
              <a:gd name="connsiteX296" fmla="*/ 8090575 w 12192000"/>
              <a:gd name="connsiteY296" fmla="*/ 5308590 h 6858000"/>
              <a:gd name="connsiteX297" fmla="*/ 8144760 w 12192000"/>
              <a:gd name="connsiteY297" fmla="*/ 5362775 h 6858000"/>
              <a:gd name="connsiteX298" fmla="*/ 8096895 w 12192000"/>
              <a:gd name="connsiteY298" fmla="*/ 5416539 h 6858000"/>
              <a:gd name="connsiteX299" fmla="*/ 8096895 w 12192000"/>
              <a:gd name="connsiteY299" fmla="*/ 5665092 h 6858000"/>
              <a:gd name="connsiteX300" fmla="*/ 7866502 w 12192000"/>
              <a:gd name="connsiteY300" fmla="*/ 5895485 h 6858000"/>
              <a:gd name="connsiteX301" fmla="*/ 7866502 w 12192000"/>
              <a:gd name="connsiteY301" fmla="*/ 5895443 h 6858000"/>
              <a:gd name="connsiteX302" fmla="*/ 7173133 w 12192000"/>
              <a:gd name="connsiteY302" fmla="*/ 5895443 h 6858000"/>
              <a:gd name="connsiteX303" fmla="*/ 6836771 w 12192000"/>
              <a:gd name="connsiteY303" fmla="*/ 6231763 h 6858000"/>
              <a:gd name="connsiteX304" fmla="*/ 6836771 w 12192000"/>
              <a:gd name="connsiteY304" fmla="*/ 6585147 h 6858000"/>
              <a:gd name="connsiteX305" fmla="*/ 6589693 w 12192000"/>
              <a:gd name="connsiteY305" fmla="*/ 6832225 h 6858000"/>
              <a:gd name="connsiteX306" fmla="*/ 6096463 w 12192000"/>
              <a:gd name="connsiteY306" fmla="*/ 6832225 h 6858000"/>
              <a:gd name="connsiteX307" fmla="*/ 6096463 w 12192000"/>
              <a:gd name="connsiteY307" fmla="*/ 6832309 h 6858000"/>
              <a:gd name="connsiteX308" fmla="*/ 5603241 w 12192000"/>
              <a:gd name="connsiteY308" fmla="*/ 6832309 h 6858000"/>
              <a:gd name="connsiteX309" fmla="*/ 5356165 w 12192000"/>
              <a:gd name="connsiteY309" fmla="*/ 6585231 h 6858000"/>
              <a:gd name="connsiteX310" fmla="*/ 5356165 w 12192000"/>
              <a:gd name="connsiteY310" fmla="*/ 6231847 h 6858000"/>
              <a:gd name="connsiteX311" fmla="*/ 5019844 w 12192000"/>
              <a:gd name="connsiteY311" fmla="*/ 5895527 h 6858000"/>
              <a:gd name="connsiteX312" fmla="*/ 4326432 w 12192000"/>
              <a:gd name="connsiteY312" fmla="*/ 5895527 h 6858000"/>
              <a:gd name="connsiteX313" fmla="*/ 4096039 w 12192000"/>
              <a:gd name="connsiteY313" fmla="*/ 5665134 h 6858000"/>
              <a:gd name="connsiteX314" fmla="*/ 4096039 w 12192000"/>
              <a:gd name="connsiteY314" fmla="*/ 5416581 h 6858000"/>
              <a:gd name="connsiteX315" fmla="*/ 4048173 w 12192000"/>
              <a:gd name="connsiteY315" fmla="*/ 5362817 h 6858000"/>
              <a:gd name="connsiteX316" fmla="*/ 4102363 w 12192000"/>
              <a:gd name="connsiteY316" fmla="*/ 5308632 h 6858000"/>
              <a:gd name="connsiteX317" fmla="*/ 4156544 w 12192000"/>
              <a:gd name="connsiteY317" fmla="*/ 5362817 h 6858000"/>
              <a:gd name="connsiteX318" fmla="*/ 4108679 w 12192000"/>
              <a:gd name="connsiteY318" fmla="*/ 5416581 h 6858000"/>
              <a:gd name="connsiteX319" fmla="*/ 4108679 w 12192000"/>
              <a:gd name="connsiteY319" fmla="*/ 5659867 h 6858000"/>
              <a:gd name="connsiteX320" fmla="*/ 4331657 w 12192000"/>
              <a:gd name="connsiteY320" fmla="*/ 5882845 h 6858000"/>
              <a:gd name="connsiteX321" fmla="*/ 5025069 w 12192000"/>
              <a:gd name="connsiteY321" fmla="*/ 5882845 h 6858000"/>
              <a:gd name="connsiteX322" fmla="*/ 5026923 w 12192000"/>
              <a:gd name="connsiteY322" fmla="*/ 5884698 h 6858000"/>
              <a:gd name="connsiteX323" fmla="*/ 5368803 w 12192000"/>
              <a:gd name="connsiteY323" fmla="*/ 6226580 h 6858000"/>
              <a:gd name="connsiteX324" fmla="*/ 5368803 w 12192000"/>
              <a:gd name="connsiteY324" fmla="*/ 6579964 h 6858000"/>
              <a:gd name="connsiteX325" fmla="*/ 5608466 w 12192000"/>
              <a:gd name="connsiteY325" fmla="*/ 6819669 h 6858000"/>
              <a:gd name="connsiteX326" fmla="*/ 6096463 w 12192000"/>
              <a:gd name="connsiteY326" fmla="*/ 6819669 h 6858000"/>
              <a:gd name="connsiteX327" fmla="*/ 6096463 w 12192000"/>
              <a:gd name="connsiteY327" fmla="*/ 6819585 h 6858000"/>
              <a:gd name="connsiteX328" fmla="*/ 6584468 w 12192000"/>
              <a:gd name="connsiteY328" fmla="*/ 6819585 h 6858000"/>
              <a:gd name="connsiteX329" fmla="*/ 6824131 w 12192000"/>
              <a:gd name="connsiteY329" fmla="*/ 6579922 h 6858000"/>
              <a:gd name="connsiteX330" fmla="*/ 6824131 w 12192000"/>
              <a:gd name="connsiteY330" fmla="*/ 6226538 h 6858000"/>
              <a:gd name="connsiteX331" fmla="*/ 7167866 w 12192000"/>
              <a:gd name="connsiteY331" fmla="*/ 5882803 h 6858000"/>
              <a:gd name="connsiteX332" fmla="*/ 7861278 w 12192000"/>
              <a:gd name="connsiteY332" fmla="*/ 5882803 h 6858000"/>
              <a:gd name="connsiteX333" fmla="*/ 8084255 w 12192000"/>
              <a:gd name="connsiteY333" fmla="*/ 5659825 h 6858000"/>
              <a:gd name="connsiteX334" fmla="*/ 8084255 w 12192000"/>
              <a:gd name="connsiteY334" fmla="*/ 5416539 h 6858000"/>
              <a:gd name="connsiteX335" fmla="*/ 8036390 w 12192000"/>
              <a:gd name="connsiteY335" fmla="*/ 5362775 h 6858000"/>
              <a:gd name="connsiteX336" fmla="*/ 8090575 w 12192000"/>
              <a:gd name="connsiteY336" fmla="*/ 5308590 h 6858000"/>
              <a:gd name="connsiteX337" fmla="*/ 7010619 w 12192000"/>
              <a:gd name="connsiteY337" fmla="*/ 5261568 h 6858000"/>
              <a:gd name="connsiteX338" fmla="*/ 7064804 w 12192000"/>
              <a:gd name="connsiteY338" fmla="*/ 5315753 h 6858000"/>
              <a:gd name="connsiteX339" fmla="*/ 7016939 w 12192000"/>
              <a:gd name="connsiteY339" fmla="*/ 5369517 h 6858000"/>
              <a:gd name="connsiteX340" fmla="*/ 7016939 w 12192000"/>
              <a:gd name="connsiteY340" fmla="*/ 5732887 h 6858000"/>
              <a:gd name="connsiteX341" fmla="*/ 6610086 w 12192000"/>
              <a:gd name="connsiteY341" fmla="*/ 6139741 h 6858000"/>
              <a:gd name="connsiteX342" fmla="*/ 6610086 w 12192000"/>
              <a:gd name="connsiteY342" fmla="*/ 6498518 h 6858000"/>
              <a:gd name="connsiteX343" fmla="*/ 6413022 w 12192000"/>
              <a:gd name="connsiteY343" fmla="*/ 6695583 h 6858000"/>
              <a:gd name="connsiteX344" fmla="*/ 6096463 w 12192000"/>
              <a:gd name="connsiteY344" fmla="*/ 6695583 h 6858000"/>
              <a:gd name="connsiteX345" fmla="*/ 6096463 w 12192000"/>
              <a:gd name="connsiteY345" fmla="*/ 6695624 h 6858000"/>
              <a:gd name="connsiteX346" fmla="*/ 5779909 w 12192000"/>
              <a:gd name="connsiteY346" fmla="*/ 6695624 h 6858000"/>
              <a:gd name="connsiteX347" fmla="*/ 5582845 w 12192000"/>
              <a:gd name="connsiteY347" fmla="*/ 6498560 h 6858000"/>
              <a:gd name="connsiteX348" fmla="*/ 5582845 w 12192000"/>
              <a:gd name="connsiteY348" fmla="*/ 6139782 h 6858000"/>
              <a:gd name="connsiteX349" fmla="*/ 5175996 w 12192000"/>
              <a:gd name="connsiteY349" fmla="*/ 5732929 h 6858000"/>
              <a:gd name="connsiteX350" fmla="*/ 5175996 w 12192000"/>
              <a:gd name="connsiteY350" fmla="*/ 5369559 h 6858000"/>
              <a:gd name="connsiteX351" fmla="*/ 5128128 w 12192000"/>
              <a:gd name="connsiteY351" fmla="*/ 5315795 h 6858000"/>
              <a:gd name="connsiteX352" fmla="*/ 5182318 w 12192000"/>
              <a:gd name="connsiteY352" fmla="*/ 5261609 h 6858000"/>
              <a:gd name="connsiteX353" fmla="*/ 5236503 w 12192000"/>
              <a:gd name="connsiteY353" fmla="*/ 5315795 h 6858000"/>
              <a:gd name="connsiteX354" fmla="*/ 5188635 w 12192000"/>
              <a:gd name="connsiteY354" fmla="*/ 5369559 h 6858000"/>
              <a:gd name="connsiteX355" fmla="*/ 5188635 w 12192000"/>
              <a:gd name="connsiteY355" fmla="*/ 5727662 h 6858000"/>
              <a:gd name="connsiteX356" fmla="*/ 5595486 w 12192000"/>
              <a:gd name="connsiteY356" fmla="*/ 6134515 h 6858000"/>
              <a:gd name="connsiteX357" fmla="*/ 5595486 w 12192000"/>
              <a:gd name="connsiteY357" fmla="*/ 6493293 h 6858000"/>
              <a:gd name="connsiteX358" fmla="*/ 5785134 w 12192000"/>
              <a:gd name="connsiteY358" fmla="*/ 6682984 h 6858000"/>
              <a:gd name="connsiteX359" fmla="*/ 6096463 w 12192000"/>
              <a:gd name="connsiteY359" fmla="*/ 6682984 h 6858000"/>
              <a:gd name="connsiteX360" fmla="*/ 6096463 w 12192000"/>
              <a:gd name="connsiteY360" fmla="*/ 6682942 h 6858000"/>
              <a:gd name="connsiteX361" fmla="*/ 6096463 w 12192000"/>
              <a:gd name="connsiteY361" fmla="*/ 6682900 h 6858000"/>
              <a:gd name="connsiteX362" fmla="*/ 6407797 w 12192000"/>
              <a:gd name="connsiteY362" fmla="*/ 6682900 h 6858000"/>
              <a:gd name="connsiteX363" fmla="*/ 6597445 w 12192000"/>
              <a:gd name="connsiteY363" fmla="*/ 6493251 h 6858000"/>
              <a:gd name="connsiteX364" fmla="*/ 6597445 w 12192000"/>
              <a:gd name="connsiteY364" fmla="*/ 6134474 h 6858000"/>
              <a:gd name="connsiteX365" fmla="*/ 7004298 w 12192000"/>
              <a:gd name="connsiteY365" fmla="*/ 5727621 h 6858000"/>
              <a:gd name="connsiteX366" fmla="*/ 7004298 w 12192000"/>
              <a:gd name="connsiteY366" fmla="*/ 5369517 h 6858000"/>
              <a:gd name="connsiteX367" fmla="*/ 6956433 w 12192000"/>
              <a:gd name="connsiteY367" fmla="*/ 5315753 h 6858000"/>
              <a:gd name="connsiteX368" fmla="*/ 7010619 w 12192000"/>
              <a:gd name="connsiteY368" fmla="*/ 5261568 h 6858000"/>
              <a:gd name="connsiteX369" fmla="*/ 5983502 w 12192000"/>
              <a:gd name="connsiteY369" fmla="*/ 5261568 h 6858000"/>
              <a:gd name="connsiteX370" fmla="*/ 6037686 w 12192000"/>
              <a:gd name="connsiteY370" fmla="*/ 5315753 h 6858000"/>
              <a:gd name="connsiteX371" fmla="*/ 5990242 w 12192000"/>
              <a:gd name="connsiteY371" fmla="*/ 5369475 h 6858000"/>
              <a:gd name="connsiteX372" fmla="*/ 5990242 w 12192000"/>
              <a:gd name="connsiteY372" fmla="*/ 5926581 h 6858000"/>
              <a:gd name="connsiteX373" fmla="*/ 5777085 w 12192000"/>
              <a:gd name="connsiteY373" fmla="*/ 6139741 h 6858000"/>
              <a:gd name="connsiteX374" fmla="*/ 5777085 w 12192000"/>
              <a:gd name="connsiteY374" fmla="*/ 6414965 h 6858000"/>
              <a:gd name="connsiteX375" fmla="*/ 5865061 w 12192000"/>
              <a:gd name="connsiteY375" fmla="*/ 6502943 h 6858000"/>
              <a:gd name="connsiteX376" fmla="*/ 6096378 w 12192000"/>
              <a:gd name="connsiteY376" fmla="*/ 6502943 h 6858000"/>
              <a:gd name="connsiteX377" fmla="*/ 6327698 w 12192000"/>
              <a:gd name="connsiteY377" fmla="*/ 6502943 h 6858000"/>
              <a:gd name="connsiteX378" fmla="*/ 6415676 w 12192000"/>
              <a:gd name="connsiteY378" fmla="*/ 6414965 h 6858000"/>
              <a:gd name="connsiteX379" fmla="*/ 6415676 w 12192000"/>
              <a:gd name="connsiteY379" fmla="*/ 6139741 h 6858000"/>
              <a:gd name="connsiteX380" fmla="*/ 6202516 w 12192000"/>
              <a:gd name="connsiteY380" fmla="*/ 5926581 h 6858000"/>
              <a:gd name="connsiteX381" fmla="*/ 6202516 w 12192000"/>
              <a:gd name="connsiteY381" fmla="*/ 5369475 h 6858000"/>
              <a:gd name="connsiteX382" fmla="*/ 6155072 w 12192000"/>
              <a:gd name="connsiteY382" fmla="*/ 5315753 h 6858000"/>
              <a:gd name="connsiteX383" fmla="*/ 6209258 w 12192000"/>
              <a:gd name="connsiteY383" fmla="*/ 5261568 h 6858000"/>
              <a:gd name="connsiteX384" fmla="*/ 6263443 w 12192000"/>
              <a:gd name="connsiteY384" fmla="*/ 5315753 h 6858000"/>
              <a:gd name="connsiteX385" fmla="*/ 6215199 w 12192000"/>
              <a:gd name="connsiteY385" fmla="*/ 5369601 h 6858000"/>
              <a:gd name="connsiteX386" fmla="*/ 6215199 w 12192000"/>
              <a:gd name="connsiteY386" fmla="*/ 5921356 h 6858000"/>
              <a:gd name="connsiteX387" fmla="*/ 6428358 w 12192000"/>
              <a:gd name="connsiteY387" fmla="*/ 6134516 h 6858000"/>
              <a:gd name="connsiteX388" fmla="*/ 6428358 w 12192000"/>
              <a:gd name="connsiteY388" fmla="*/ 6420190 h 6858000"/>
              <a:gd name="connsiteX389" fmla="*/ 6332881 w 12192000"/>
              <a:gd name="connsiteY389" fmla="*/ 6515583 h 6858000"/>
              <a:gd name="connsiteX390" fmla="*/ 6096337 w 12192000"/>
              <a:gd name="connsiteY390" fmla="*/ 6515583 h 6858000"/>
              <a:gd name="connsiteX391" fmla="*/ 5859795 w 12192000"/>
              <a:gd name="connsiteY391" fmla="*/ 6515583 h 6858000"/>
              <a:gd name="connsiteX392" fmla="*/ 5764402 w 12192000"/>
              <a:gd name="connsiteY392" fmla="*/ 6420190 h 6858000"/>
              <a:gd name="connsiteX393" fmla="*/ 5764402 w 12192000"/>
              <a:gd name="connsiteY393" fmla="*/ 6134516 h 6858000"/>
              <a:gd name="connsiteX394" fmla="*/ 5977561 w 12192000"/>
              <a:gd name="connsiteY394" fmla="*/ 5921356 h 6858000"/>
              <a:gd name="connsiteX395" fmla="*/ 5977561 w 12192000"/>
              <a:gd name="connsiteY395" fmla="*/ 5369601 h 6858000"/>
              <a:gd name="connsiteX396" fmla="*/ 5929315 w 12192000"/>
              <a:gd name="connsiteY396" fmla="*/ 5315753 h 6858000"/>
              <a:gd name="connsiteX397" fmla="*/ 5983502 w 12192000"/>
              <a:gd name="connsiteY397" fmla="*/ 5261568 h 6858000"/>
              <a:gd name="connsiteX398" fmla="*/ 8737892 w 12192000"/>
              <a:gd name="connsiteY398" fmla="*/ 4949559 h 6858000"/>
              <a:gd name="connsiteX399" fmla="*/ 8791656 w 12192000"/>
              <a:gd name="connsiteY399" fmla="*/ 4997424 h 6858000"/>
              <a:gd name="connsiteX400" fmla="*/ 8871965 w 12192000"/>
              <a:gd name="connsiteY400" fmla="*/ 4997424 h 6858000"/>
              <a:gd name="connsiteX401" fmla="*/ 9146683 w 12192000"/>
              <a:gd name="connsiteY401" fmla="*/ 5272143 h 6858000"/>
              <a:gd name="connsiteX402" fmla="*/ 10129477 w 12192000"/>
              <a:gd name="connsiteY402" fmla="*/ 5272143 h 6858000"/>
              <a:gd name="connsiteX403" fmla="*/ 10386836 w 12192000"/>
              <a:gd name="connsiteY403" fmla="*/ 5529502 h 6858000"/>
              <a:gd name="connsiteX404" fmla="*/ 10937200 w 12192000"/>
              <a:gd name="connsiteY404" fmla="*/ 5529502 h 6858000"/>
              <a:gd name="connsiteX405" fmla="*/ 10990964 w 12192000"/>
              <a:gd name="connsiteY405" fmla="*/ 5481637 h 6858000"/>
              <a:gd name="connsiteX406" fmla="*/ 11045150 w 12192000"/>
              <a:gd name="connsiteY406" fmla="*/ 5535822 h 6858000"/>
              <a:gd name="connsiteX407" fmla="*/ 10990964 w 12192000"/>
              <a:gd name="connsiteY407" fmla="*/ 5590007 h 6858000"/>
              <a:gd name="connsiteX408" fmla="*/ 10937200 w 12192000"/>
              <a:gd name="connsiteY408" fmla="*/ 5542142 h 6858000"/>
              <a:gd name="connsiteX409" fmla="*/ 10381612 w 12192000"/>
              <a:gd name="connsiteY409" fmla="*/ 5542142 h 6858000"/>
              <a:gd name="connsiteX410" fmla="*/ 10124252 w 12192000"/>
              <a:gd name="connsiteY410" fmla="*/ 5284783 h 6858000"/>
              <a:gd name="connsiteX411" fmla="*/ 9141459 w 12192000"/>
              <a:gd name="connsiteY411" fmla="*/ 5284783 h 6858000"/>
              <a:gd name="connsiteX412" fmla="*/ 8866740 w 12192000"/>
              <a:gd name="connsiteY412" fmla="*/ 5010064 h 6858000"/>
              <a:gd name="connsiteX413" fmla="*/ 8791656 w 12192000"/>
              <a:gd name="connsiteY413" fmla="*/ 5010064 h 6858000"/>
              <a:gd name="connsiteX414" fmla="*/ 8737892 w 12192000"/>
              <a:gd name="connsiteY414" fmla="*/ 5057929 h 6858000"/>
              <a:gd name="connsiteX415" fmla="*/ 8683706 w 12192000"/>
              <a:gd name="connsiteY415" fmla="*/ 5003744 h 6858000"/>
              <a:gd name="connsiteX416" fmla="*/ 8737892 w 12192000"/>
              <a:gd name="connsiteY416" fmla="*/ 4949559 h 6858000"/>
              <a:gd name="connsiteX417" fmla="*/ 3455044 w 12192000"/>
              <a:gd name="connsiteY417" fmla="*/ 4949559 h 6858000"/>
              <a:gd name="connsiteX418" fmla="*/ 3509230 w 12192000"/>
              <a:gd name="connsiteY418" fmla="*/ 5003744 h 6858000"/>
              <a:gd name="connsiteX419" fmla="*/ 3455044 w 12192000"/>
              <a:gd name="connsiteY419" fmla="*/ 5057929 h 6858000"/>
              <a:gd name="connsiteX420" fmla="*/ 3401280 w 12192000"/>
              <a:gd name="connsiteY420" fmla="*/ 5010064 h 6858000"/>
              <a:gd name="connsiteX421" fmla="*/ 3326197 w 12192000"/>
              <a:gd name="connsiteY421" fmla="*/ 5010064 h 6858000"/>
              <a:gd name="connsiteX422" fmla="*/ 3051477 w 12192000"/>
              <a:gd name="connsiteY422" fmla="*/ 5284783 h 6858000"/>
              <a:gd name="connsiteX423" fmla="*/ 2068684 w 12192000"/>
              <a:gd name="connsiteY423" fmla="*/ 5284783 h 6858000"/>
              <a:gd name="connsiteX424" fmla="*/ 1811326 w 12192000"/>
              <a:gd name="connsiteY424" fmla="*/ 5542142 h 6858000"/>
              <a:gd name="connsiteX425" fmla="*/ 1255738 w 12192000"/>
              <a:gd name="connsiteY425" fmla="*/ 5542142 h 6858000"/>
              <a:gd name="connsiteX426" fmla="*/ 1201974 w 12192000"/>
              <a:gd name="connsiteY426" fmla="*/ 5590007 h 6858000"/>
              <a:gd name="connsiteX427" fmla="*/ 1147789 w 12192000"/>
              <a:gd name="connsiteY427" fmla="*/ 5535822 h 6858000"/>
              <a:gd name="connsiteX428" fmla="*/ 1201974 w 12192000"/>
              <a:gd name="connsiteY428" fmla="*/ 5481637 h 6858000"/>
              <a:gd name="connsiteX429" fmla="*/ 1255738 w 12192000"/>
              <a:gd name="connsiteY429" fmla="*/ 5529502 h 6858000"/>
              <a:gd name="connsiteX430" fmla="*/ 1806102 w 12192000"/>
              <a:gd name="connsiteY430" fmla="*/ 5529502 h 6858000"/>
              <a:gd name="connsiteX431" fmla="*/ 2063461 w 12192000"/>
              <a:gd name="connsiteY431" fmla="*/ 5272143 h 6858000"/>
              <a:gd name="connsiteX432" fmla="*/ 3046253 w 12192000"/>
              <a:gd name="connsiteY432" fmla="*/ 5272143 h 6858000"/>
              <a:gd name="connsiteX433" fmla="*/ 3320972 w 12192000"/>
              <a:gd name="connsiteY433" fmla="*/ 4997424 h 6858000"/>
              <a:gd name="connsiteX434" fmla="*/ 3401280 w 12192000"/>
              <a:gd name="connsiteY434" fmla="*/ 4997424 h 6858000"/>
              <a:gd name="connsiteX435" fmla="*/ 3455044 w 12192000"/>
              <a:gd name="connsiteY435" fmla="*/ 4949559 h 6858000"/>
              <a:gd name="connsiteX436" fmla="*/ 11148547 w 12192000"/>
              <a:gd name="connsiteY436" fmla="*/ 3975277 h 6858000"/>
              <a:gd name="connsiteX437" fmla="*/ 11202733 w 12192000"/>
              <a:gd name="connsiteY437" fmla="*/ 4029462 h 6858000"/>
              <a:gd name="connsiteX438" fmla="*/ 11154868 w 12192000"/>
              <a:gd name="connsiteY438" fmla="*/ 4083226 h 6858000"/>
              <a:gd name="connsiteX439" fmla="*/ 11154868 w 12192000"/>
              <a:gd name="connsiteY439" fmla="*/ 4792692 h 6858000"/>
              <a:gd name="connsiteX440" fmla="*/ 11026863 w 12192000"/>
              <a:gd name="connsiteY440" fmla="*/ 4920697 h 6858000"/>
              <a:gd name="connsiteX441" fmla="*/ 10314870 w 12192000"/>
              <a:gd name="connsiteY441" fmla="*/ 4920697 h 6858000"/>
              <a:gd name="connsiteX442" fmla="*/ 10180123 w 12192000"/>
              <a:gd name="connsiteY442" fmla="*/ 5055444 h 6858000"/>
              <a:gd name="connsiteX443" fmla="*/ 9324576 w 12192000"/>
              <a:gd name="connsiteY443" fmla="*/ 5055444 h 6858000"/>
              <a:gd name="connsiteX444" fmla="*/ 9270728 w 12192000"/>
              <a:gd name="connsiteY444" fmla="*/ 5103688 h 6858000"/>
              <a:gd name="connsiteX445" fmla="*/ 9216543 w 12192000"/>
              <a:gd name="connsiteY445" fmla="*/ 5049503 h 6858000"/>
              <a:gd name="connsiteX446" fmla="*/ 9270728 w 12192000"/>
              <a:gd name="connsiteY446" fmla="*/ 4995317 h 6858000"/>
              <a:gd name="connsiteX447" fmla="*/ 9324450 w 12192000"/>
              <a:gd name="connsiteY447" fmla="*/ 5042761 h 6858000"/>
              <a:gd name="connsiteX448" fmla="*/ 10174898 w 12192000"/>
              <a:gd name="connsiteY448" fmla="*/ 5042761 h 6858000"/>
              <a:gd name="connsiteX449" fmla="*/ 10309645 w 12192000"/>
              <a:gd name="connsiteY449" fmla="*/ 4908014 h 6858000"/>
              <a:gd name="connsiteX450" fmla="*/ 11021638 w 12192000"/>
              <a:gd name="connsiteY450" fmla="*/ 4908014 h 6858000"/>
              <a:gd name="connsiteX451" fmla="*/ 11142227 w 12192000"/>
              <a:gd name="connsiteY451" fmla="*/ 4787467 h 6858000"/>
              <a:gd name="connsiteX452" fmla="*/ 11142227 w 12192000"/>
              <a:gd name="connsiteY452" fmla="*/ 4083226 h 6858000"/>
              <a:gd name="connsiteX453" fmla="*/ 11094363 w 12192000"/>
              <a:gd name="connsiteY453" fmla="*/ 4029462 h 6858000"/>
              <a:gd name="connsiteX454" fmla="*/ 11148547 w 12192000"/>
              <a:gd name="connsiteY454" fmla="*/ 3975277 h 6858000"/>
              <a:gd name="connsiteX455" fmla="*/ 11370976 w 12192000"/>
              <a:gd name="connsiteY455" fmla="*/ 3975193 h 6858000"/>
              <a:gd name="connsiteX456" fmla="*/ 11425162 w 12192000"/>
              <a:gd name="connsiteY456" fmla="*/ 4029378 h 6858000"/>
              <a:gd name="connsiteX457" fmla="*/ 11377297 w 12192000"/>
              <a:gd name="connsiteY457" fmla="*/ 4083142 h 6858000"/>
              <a:gd name="connsiteX458" fmla="*/ 11377297 w 12192000"/>
              <a:gd name="connsiteY458" fmla="*/ 4713099 h 6858000"/>
              <a:gd name="connsiteX459" fmla="*/ 11560667 w 12192000"/>
              <a:gd name="connsiteY459" fmla="*/ 4896470 h 6858000"/>
              <a:gd name="connsiteX460" fmla="*/ 11560667 w 12192000"/>
              <a:gd name="connsiteY460" fmla="*/ 5257101 h 6858000"/>
              <a:gd name="connsiteX461" fmla="*/ 11061244 w 12192000"/>
              <a:gd name="connsiteY461" fmla="*/ 5756525 h 6858000"/>
              <a:gd name="connsiteX462" fmla="*/ 10268226 w 12192000"/>
              <a:gd name="connsiteY462" fmla="*/ 5756525 h 6858000"/>
              <a:gd name="connsiteX463" fmla="*/ 9992959 w 12192000"/>
              <a:gd name="connsiteY463" fmla="*/ 5481258 h 6858000"/>
              <a:gd name="connsiteX464" fmla="*/ 8594675 w 12192000"/>
              <a:gd name="connsiteY464" fmla="*/ 5481258 h 6858000"/>
              <a:gd name="connsiteX465" fmla="*/ 8465995 w 12192000"/>
              <a:gd name="connsiteY465" fmla="*/ 5352579 h 6858000"/>
              <a:gd name="connsiteX466" fmla="*/ 8434394 w 12192000"/>
              <a:gd name="connsiteY466" fmla="*/ 5362817 h 6858000"/>
              <a:gd name="connsiteX467" fmla="*/ 8380209 w 12192000"/>
              <a:gd name="connsiteY467" fmla="*/ 5308632 h 6858000"/>
              <a:gd name="connsiteX468" fmla="*/ 8434394 w 12192000"/>
              <a:gd name="connsiteY468" fmla="*/ 5254447 h 6858000"/>
              <a:gd name="connsiteX469" fmla="*/ 8488580 w 12192000"/>
              <a:gd name="connsiteY469" fmla="*/ 5308632 h 6858000"/>
              <a:gd name="connsiteX470" fmla="*/ 8475349 w 12192000"/>
              <a:gd name="connsiteY470" fmla="*/ 5344025 h 6858000"/>
              <a:gd name="connsiteX471" fmla="*/ 8599942 w 12192000"/>
              <a:gd name="connsiteY471" fmla="*/ 5468576 h 6858000"/>
              <a:gd name="connsiteX472" fmla="*/ 9998226 w 12192000"/>
              <a:gd name="connsiteY472" fmla="*/ 5468576 h 6858000"/>
              <a:gd name="connsiteX473" fmla="*/ 10273492 w 12192000"/>
              <a:gd name="connsiteY473" fmla="*/ 5743842 h 6858000"/>
              <a:gd name="connsiteX474" fmla="*/ 11056019 w 12192000"/>
              <a:gd name="connsiteY474" fmla="*/ 5743842 h 6858000"/>
              <a:gd name="connsiteX475" fmla="*/ 11548027 w 12192000"/>
              <a:gd name="connsiteY475" fmla="*/ 5251834 h 6858000"/>
              <a:gd name="connsiteX476" fmla="*/ 11548027 w 12192000"/>
              <a:gd name="connsiteY476" fmla="*/ 4901694 h 6858000"/>
              <a:gd name="connsiteX477" fmla="*/ 11364656 w 12192000"/>
              <a:gd name="connsiteY477" fmla="*/ 4718324 h 6858000"/>
              <a:gd name="connsiteX478" fmla="*/ 11364656 w 12192000"/>
              <a:gd name="connsiteY478" fmla="*/ 4083142 h 6858000"/>
              <a:gd name="connsiteX479" fmla="*/ 11316792 w 12192000"/>
              <a:gd name="connsiteY479" fmla="*/ 4029378 h 6858000"/>
              <a:gd name="connsiteX480" fmla="*/ 11370976 w 12192000"/>
              <a:gd name="connsiteY480" fmla="*/ 3975193 h 6858000"/>
              <a:gd name="connsiteX481" fmla="*/ 1044302 w 12192000"/>
              <a:gd name="connsiteY481" fmla="*/ 3975193 h 6858000"/>
              <a:gd name="connsiteX482" fmla="*/ 1098488 w 12192000"/>
              <a:gd name="connsiteY482" fmla="*/ 4029378 h 6858000"/>
              <a:gd name="connsiteX483" fmla="*/ 1050665 w 12192000"/>
              <a:gd name="connsiteY483" fmla="*/ 4083100 h 6858000"/>
              <a:gd name="connsiteX484" fmla="*/ 1050665 w 12192000"/>
              <a:gd name="connsiteY484" fmla="*/ 4787341 h 6858000"/>
              <a:gd name="connsiteX485" fmla="*/ 1171254 w 12192000"/>
              <a:gd name="connsiteY485" fmla="*/ 4907930 h 6858000"/>
              <a:gd name="connsiteX486" fmla="*/ 1883247 w 12192000"/>
              <a:gd name="connsiteY486" fmla="*/ 4907930 h 6858000"/>
              <a:gd name="connsiteX487" fmla="*/ 2017995 w 12192000"/>
              <a:gd name="connsiteY487" fmla="*/ 5042677 h 6858000"/>
              <a:gd name="connsiteX488" fmla="*/ 2868401 w 12192000"/>
              <a:gd name="connsiteY488" fmla="*/ 5042677 h 6858000"/>
              <a:gd name="connsiteX489" fmla="*/ 2922124 w 12192000"/>
              <a:gd name="connsiteY489" fmla="*/ 4995233 h 6858000"/>
              <a:gd name="connsiteX490" fmla="*/ 2976309 w 12192000"/>
              <a:gd name="connsiteY490" fmla="*/ 5049419 h 6858000"/>
              <a:gd name="connsiteX491" fmla="*/ 2922124 w 12192000"/>
              <a:gd name="connsiteY491" fmla="*/ 5103604 h 6858000"/>
              <a:gd name="connsiteX492" fmla="*/ 2868276 w 12192000"/>
              <a:gd name="connsiteY492" fmla="*/ 5055360 h 6858000"/>
              <a:gd name="connsiteX493" fmla="*/ 2012728 w 12192000"/>
              <a:gd name="connsiteY493" fmla="*/ 5055360 h 6858000"/>
              <a:gd name="connsiteX494" fmla="*/ 1877981 w 12192000"/>
              <a:gd name="connsiteY494" fmla="*/ 4920613 h 6858000"/>
              <a:gd name="connsiteX495" fmla="*/ 1165987 w 12192000"/>
              <a:gd name="connsiteY495" fmla="*/ 4920613 h 6858000"/>
              <a:gd name="connsiteX496" fmla="*/ 1037982 w 12192000"/>
              <a:gd name="connsiteY496" fmla="*/ 4792608 h 6858000"/>
              <a:gd name="connsiteX497" fmla="*/ 1037982 w 12192000"/>
              <a:gd name="connsiteY497" fmla="*/ 4083142 h 6858000"/>
              <a:gd name="connsiteX498" fmla="*/ 990117 w 12192000"/>
              <a:gd name="connsiteY498" fmla="*/ 4029378 h 6858000"/>
              <a:gd name="connsiteX499" fmla="*/ 1044302 w 12192000"/>
              <a:gd name="connsiteY499" fmla="*/ 3975193 h 6858000"/>
              <a:gd name="connsiteX500" fmla="*/ 821959 w 12192000"/>
              <a:gd name="connsiteY500" fmla="*/ 3975193 h 6858000"/>
              <a:gd name="connsiteX501" fmla="*/ 876144 w 12192000"/>
              <a:gd name="connsiteY501" fmla="*/ 4029378 h 6858000"/>
              <a:gd name="connsiteX502" fmla="*/ 828279 w 12192000"/>
              <a:gd name="connsiteY502" fmla="*/ 4083142 h 6858000"/>
              <a:gd name="connsiteX503" fmla="*/ 828279 w 12192000"/>
              <a:gd name="connsiteY503" fmla="*/ 4718324 h 6858000"/>
              <a:gd name="connsiteX504" fmla="*/ 644908 w 12192000"/>
              <a:gd name="connsiteY504" fmla="*/ 4901694 h 6858000"/>
              <a:gd name="connsiteX505" fmla="*/ 644908 w 12192000"/>
              <a:gd name="connsiteY505" fmla="*/ 5251834 h 6858000"/>
              <a:gd name="connsiteX506" fmla="*/ 1136916 w 12192000"/>
              <a:gd name="connsiteY506" fmla="*/ 5743842 h 6858000"/>
              <a:gd name="connsiteX507" fmla="*/ 1919443 w 12192000"/>
              <a:gd name="connsiteY507" fmla="*/ 5743842 h 6858000"/>
              <a:gd name="connsiteX508" fmla="*/ 2194710 w 12192000"/>
              <a:gd name="connsiteY508" fmla="*/ 5468576 h 6858000"/>
              <a:gd name="connsiteX509" fmla="*/ 3592993 w 12192000"/>
              <a:gd name="connsiteY509" fmla="*/ 5468576 h 6858000"/>
              <a:gd name="connsiteX510" fmla="*/ 3717543 w 12192000"/>
              <a:gd name="connsiteY510" fmla="*/ 5344025 h 6858000"/>
              <a:gd name="connsiteX511" fmla="*/ 3704313 w 12192000"/>
              <a:gd name="connsiteY511" fmla="*/ 5308632 h 6858000"/>
              <a:gd name="connsiteX512" fmla="*/ 3758498 w 12192000"/>
              <a:gd name="connsiteY512" fmla="*/ 5254447 h 6858000"/>
              <a:gd name="connsiteX513" fmla="*/ 3812641 w 12192000"/>
              <a:gd name="connsiteY513" fmla="*/ 5308632 h 6858000"/>
              <a:gd name="connsiteX514" fmla="*/ 3758456 w 12192000"/>
              <a:gd name="connsiteY514" fmla="*/ 5362817 h 6858000"/>
              <a:gd name="connsiteX515" fmla="*/ 3726855 w 12192000"/>
              <a:gd name="connsiteY515" fmla="*/ 5352579 h 6858000"/>
              <a:gd name="connsiteX516" fmla="*/ 3598176 w 12192000"/>
              <a:gd name="connsiteY516" fmla="*/ 5481258 h 6858000"/>
              <a:gd name="connsiteX517" fmla="*/ 2199937 w 12192000"/>
              <a:gd name="connsiteY517" fmla="*/ 5481258 h 6858000"/>
              <a:gd name="connsiteX518" fmla="*/ 1924667 w 12192000"/>
              <a:gd name="connsiteY518" fmla="*/ 5756525 h 6858000"/>
              <a:gd name="connsiteX519" fmla="*/ 1131691 w 12192000"/>
              <a:gd name="connsiteY519" fmla="*/ 5756525 h 6858000"/>
              <a:gd name="connsiteX520" fmla="*/ 632268 w 12192000"/>
              <a:gd name="connsiteY520" fmla="*/ 5257101 h 6858000"/>
              <a:gd name="connsiteX521" fmla="*/ 632268 w 12192000"/>
              <a:gd name="connsiteY521" fmla="*/ 4896470 h 6858000"/>
              <a:gd name="connsiteX522" fmla="*/ 815638 w 12192000"/>
              <a:gd name="connsiteY522" fmla="*/ 4713099 h 6858000"/>
              <a:gd name="connsiteX523" fmla="*/ 815638 w 12192000"/>
              <a:gd name="connsiteY523" fmla="*/ 4083142 h 6858000"/>
              <a:gd name="connsiteX524" fmla="*/ 767773 w 12192000"/>
              <a:gd name="connsiteY524" fmla="*/ 4029378 h 6858000"/>
              <a:gd name="connsiteX525" fmla="*/ 821959 w 12192000"/>
              <a:gd name="connsiteY525" fmla="*/ 3975193 h 6858000"/>
              <a:gd name="connsiteX526" fmla="*/ 11090949 w 12192000"/>
              <a:gd name="connsiteY526" fmla="*/ 3494730 h 6858000"/>
              <a:gd name="connsiteX527" fmla="*/ 11145135 w 12192000"/>
              <a:gd name="connsiteY527" fmla="*/ 3548916 h 6858000"/>
              <a:gd name="connsiteX528" fmla="*/ 11090949 w 12192000"/>
              <a:gd name="connsiteY528" fmla="*/ 3603100 h 6858000"/>
              <a:gd name="connsiteX529" fmla="*/ 11053828 w 12192000"/>
              <a:gd name="connsiteY529" fmla="*/ 3588311 h 6858000"/>
              <a:gd name="connsiteX530" fmla="*/ 10776034 w 12192000"/>
              <a:gd name="connsiteY530" fmla="*/ 3866106 h 6858000"/>
              <a:gd name="connsiteX531" fmla="*/ 10000123 w 12192000"/>
              <a:gd name="connsiteY531" fmla="*/ 3866106 h 6858000"/>
              <a:gd name="connsiteX532" fmla="*/ 9848858 w 12192000"/>
              <a:gd name="connsiteY532" fmla="*/ 4017370 h 6858000"/>
              <a:gd name="connsiteX533" fmla="*/ 9226697 w 12192000"/>
              <a:gd name="connsiteY533" fmla="*/ 4017370 h 6858000"/>
              <a:gd name="connsiteX534" fmla="*/ 8901627 w 12192000"/>
              <a:gd name="connsiteY534" fmla="*/ 4342440 h 6858000"/>
              <a:gd name="connsiteX535" fmla="*/ 8919239 w 12192000"/>
              <a:gd name="connsiteY535" fmla="*/ 4382341 h 6858000"/>
              <a:gd name="connsiteX536" fmla="*/ 8865054 w 12192000"/>
              <a:gd name="connsiteY536" fmla="*/ 4436526 h 6858000"/>
              <a:gd name="connsiteX537" fmla="*/ 8810869 w 12192000"/>
              <a:gd name="connsiteY537" fmla="*/ 4382341 h 6858000"/>
              <a:gd name="connsiteX538" fmla="*/ 8865054 w 12192000"/>
              <a:gd name="connsiteY538" fmla="*/ 4328156 h 6858000"/>
              <a:gd name="connsiteX539" fmla="*/ 8891219 w 12192000"/>
              <a:gd name="connsiteY539" fmla="*/ 4334897 h 6858000"/>
              <a:gd name="connsiteX540" fmla="*/ 9221430 w 12192000"/>
              <a:gd name="connsiteY540" fmla="*/ 4004772 h 6858000"/>
              <a:gd name="connsiteX541" fmla="*/ 9843591 w 12192000"/>
              <a:gd name="connsiteY541" fmla="*/ 4004772 h 6858000"/>
              <a:gd name="connsiteX542" fmla="*/ 9994856 w 12192000"/>
              <a:gd name="connsiteY542" fmla="*/ 3853508 h 6858000"/>
              <a:gd name="connsiteX543" fmla="*/ 10770767 w 12192000"/>
              <a:gd name="connsiteY543" fmla="*/ 3853508 h 6858000"/>
              <a:gd name="connsiteX544" fmla="*/ 11045654 w 12192000"/>
              <a:gd name="connsiteY544" fmla="*/ 3578620 h 6858000"/>
              <a:gd name="connsiteX545" fmla="*/ 11036765 w 12192000"/>
              <a:gd name="connsiteY545" fmla="*/ 3548916 h 6858000"/>
              <a:gd name="connsiteX546" fmla="*/ 11090949 w 12192000"/>
              <a:gd name="connsiteY546" fmla="*/ 3494730 h 6858000"/>
              <a:gd name="connsiteX547" fmla="*/ 1101942 w 12192000"/>
              <a:gd name="connsiteY547" fmla="*/ 3494604 h 6858000"/>
              <a:gd name="connsiteX548" fmla="*/ 1156128 w 12192000"/>
              <a:gd name="connsiteY548" fmla="*/ 3548789 h 6858000"/>
              <a:gd name="connsiteX549" fmla="*/ 1147237 w 12192000"/>
              <a:gd name="connsiteY549" fmla="*/ 3578494 h 6858000"/>
              <a:gd name="connsiteX550" fmla="*/ 1422124 w 12192000"/>
              <a:gd name="connsiteY550" fmla="*/ 3853381 h 6858000"/>
              <a:gd name="connsiteX551" fmla="*/ 2198039 w 12192000"/>
              <a:gd name="connsiteY551" fmla="*/ 3853381 h 6858000"/>
              <a:gd name="connsiteX552" fmla="*/ 2349302 w 12192000"/>
              <a:gd name="connsiteY552" fmla="*/ 4004645 h 6858000"/>
              <a:gd name="connsiteX553" fmla="*/ 2971505 w 12192000"/>
              <a:gd name="connsiteY553" fmla="*/ 4004645 h 6858000"/>
              <a:gd name="connsiteX554" fmla="*/ 2973359 w 12192000"/>
              <a:gd name="connsiteY554" fmla="*/ 4006500 h 6858000"/>
              <a:gd name="connsiteX555" fmla="*/ 3301715 w 12192000"/>
              <a:gd name="connsiteY555" fmla="*/ 4334855 h 6858000"/>
              <a:gd name="connsiteX556" fmla="*/ 3327882 w 12192000"/>
              <a:gd name="connsiteY556" fmla="*/ 4328114 h 6858000"/>
              <a:gd name="connsiteX557" fmla="*/ 3382066 w 12192000"/>
              <a:gd name="connsiteY557" fmla="*/ 4382299 h 6858000"/>
              <a:gd name="connsiteX558" fmla="*/ 3327882 w 12192000"/>
              <a:gd name="connsiteY558" fmla="*/ 4436485 h 6858000"/>
              <a:gd name="connsiteX559" fmla="*/ 3273696 w 12192000"/>
              <a:gd name="connsiteY559" fmla="*/ 4382299 h 6858000"/>
              <a:gd name="connsiteX560" fmla="*/ 3291309 w 12192000"/>
              <a:gd name="connsiteY560" fmla="*/ 4342398 h 6858000"/>
              <a:gd name="connsiteX561" fmla="*/ 2966238 w 12192000"/>
              <a:gd name="connsiteY561" fmla="*/ 4017328 h 6858000"/>
              <a:gd name="connsiteX562" fmla="*/ 2344036 w 12192000"/>
              <a:gd name="connsiteY562" fmla="*/ 4017328 h 6858000"/>
              <a:gd name="connsiteX563" fmla="*/ 2192772 w 12192000"/>
              <a:gd name="connsiteY563" fmla="*/ 3866064 h 6858000"/>
              <a:gd name="connsiteX564" fmla="*/ 1416858 w 12192000"/>
              <a:gd name="connsiteY564" fmla="*/ 3866064 h 6858000"/>
              <a:gd name="connsiteX565" fmla="*/ 1139063 w 12192000"/>
              <a:gd name="connsiteY565" fmla="*/ 3588270 h 6858000"/>
              <a:gd name="connsiteX566" fmla="*/ 1101942 w 12192000"/>
              <a:gd name="connsiteY566" fmla="*/ 3603059 h 6858000"/>
              <a:gd name="connsiteX567" fmla="*/ 1047757 w 12192000"/>
              <a:gd name="connsiteY567" fmla="*/ 3548789 h 6858000"/>
              <a:gd name="connsiteX568" fmla="*/ 1101942 w 12192000"/>
              <a:gd name="connsiteY568" fmla="*/ 3494604 h 6858000"/>
              <a:gd name="connsiteX569" fmla="*/ 1104387 w 12192000"/>
              <a:gd name="connsiteY569" fmla="*/ 3248037 h 6858000"/>
              <a:gd name="connsiteX570" fmla="*/ 1158572 w 12192000"/>
              <a:gd name="connsiteY570" fmla="*/ 3302180 h 6858000"/>
              <a:gd name="connsiteX571" fmla="*/ 1145805 w 12192000"/>
              <a:gd name="connsiteY571" fmla="*/ 3337110 h 6858000"/>
              <a:gd name="connsiteX572" fmla="*/ 1497967 w 12192000"/>
              <a:gd name="connsiteY572" fmla="*/ 3689266 h 6858000"/>
              <a:gd name="connsiteX573" fmla="*/ 2164458 w 12192000"/>
              <a:gd name="connsiteY573" fmla="*/ 3689266 h 6858000"/>
              <a:gd name="connsiteX574" fmla="*/ 2218222 w 12192000"/>
              <a:gd name="connsiteY574" fmla="*/ 3641401 h 6858000"/>
              <a:gd name="connsiteX575" fmla="*/ 2272407 w 12192000"/>
              <a:gd name="connsiteY575" fmla="*/ 3695587 h 6858000"/>
              <a:gd name="connsiteX576" fmla="*/ 2218222 w 12192000"/>
              <a:gd name="connsiteY576" fmla="*/ 3749772 h 6858000"/>
              <a:gd name="connsiteX577" fmla="*/ 2164458 w 12192000"/>
              <a:gd name="connsiteY577" fmla="*/ 3701907 h 6858000"/>
              <a:gd name="connsiteX578" fmla="*/ 1492700 w 12192000"/>
              <a:gd name="connsiteY578" fmla="*/ 3701907 h 6858000"/>
              <a:gd name="connsiteX579" fmla="*/ 1136535 w 12192000"/>
              <a:gd name="connsiteY579" fmla="*/ 3345749 h 6858000"/>
              <a:gd name="connsiteX580" fmla="*/ 1104387 w 12192000"/>
              <a:gd name="connsiteY580" fmla="*/ 3356409 h 6858000"/>
              <a:gd name="connsiteX581" fmla="*/ 1050201 w 12192000"/>
              <a:gd name="connsiteY581" fmla="*/ 3302222 h 6858000"/>
              <a:gd name="connsiteX582" fmla="*/ 1104387 w 12192000"/>
              <a:gd name="connsiteY582" fmla="*/ 3248037 h 6858000"/>
              <a:gd name="connsiteX583" fmla="*/ 11088505 w 12192000"/>
              <a:gd name="connsiteY583" fmla="*/ 3248036 h 6858000"/>
              <a:gd name="connsiteX584" fmla="*/ 11142690 w 12192000"/>
              <a:gd name="connsiteY584" fmla="*/ 3302220 h 6858000"/>
              <a:gd name="connsiteX585" fmla="*/ 11088505 w 12192000"/>
              <a:gd name="connsiteY585" fmla="*/ 3356407 h 6858000"/>
              <a:gd name="connsiteX586" fmla="*/ 11056356 w 12192000"/>
              <a:gd name="connsiteY586" fmla="*/ 3345747 h 6858000"/>
              <a:gd name="connsiteX587" fmla="*/ 10700191 w 12192000"/>
              <a:gd name="connsiteY587" fmla="*/ 3701907 h 6858000"/>
              <a:gd name="connsiteX588" fmla="*/ 10028437 w 12192000"/>
              <a:gd name="connsiteY588" fmla="*/ 3701907 h 6858000"/>
              <a:gd name="connsiteX589" fmla="*/ 9974673 w 12192000"/>
              <a:gd name="connsiteY589" fmla="*/ 3749772 h 6858000"/>
              <a:gd name="connsiteX590" fmla="*/ 9920487 w 12192000"/>
              <a:gd name="connsiteY590" fmla="*/ 3695587 h 6858000"/>
              <a:gd name="connsiteX591" fmla="*/ 9974673 w 12192000"/>
              <a:gd name="connsiteY591" fmla="*/ 3641401 h 6858000"/>
              <a:gd name="connsiteX592" fmla="*/ 10028437 w 12192000"/>
              <a:gd name="connsiteY592" fmla="*/ 3689266 h 6858000"/>
              <a:gd name="connsiteX593" fmla="*/ 10028437 w 12192000"/>
              <a:gd name="connsiteY593" fmla="*/ 3689309 h 6858000"/>
              <a:gd name="connsiteX594" fmla="*/ 10694924 w 12192000"/>
              <a:gd name="connsiteY594" fmla="*/ 3689309 h 6858000"/>
              <a:gd name="connsiteX595" fmla="*/ 11047087 w 12192000"/>
              <a:gd name="connsiteY595" fmla="*/ 3337151 h 6858000"/>
              <a:gd name="connsiteX596" fmla="*/ 11034320 w 12192000"/>
              <a:gd name="connsiteY596" fmla="*/ 3302220 h 6858000"/>
              <a:gd name="connsiteX597" fmla="*/ 11088505 w 12192000"/>
              <a:gd name="connsiteY597" fmla="*/ 3248036 h 6858000"/>
              <a:gd name="connsiteX598" fmla="*/ 221835 w 12192000"/>
              <a:gd name="connsiteY598" fmla="*/ 3134699 h 6858000"/>
              <a:gd name="connsiteX599" fmla="*/ 276021 w 12192000"/>
              <a:gd name="connsiteY599" fmla="*/ 3188884 h 6858000"/>
              <a:gd name="connsiteX600" fmla="*/ 228156 w 12192000"/>
              <a:gd name="connsiteY600" fmla="*/ 3242648 h 6858000"/>
              <a:gd name="connsiteX601" fmla="*/ 228156 w 12192000"/>
              <a:gd name="connsiteY601" fmla="*/ 3692975 h 6858000"/>
              <a:gd name="connsiteX602" fmla="*/ 621525 w 12192000"/>
              <a:gd name="connsiteY602" fmla="*/ 4086345 h 6858000"/>
              <a:gd name="connsiteX603" fmla="*/ 621525 w 12192000"/>
              <a:gd name="connsiteY603" fmla="*/ 4678338 h 6858000"/>
              <a:gd name="connsiteX604" fmla="*/ 429855 w 12192000"/>
              <a:gd name="connsiteY604" fmla="*/ 4870009 h 6858000"/>
              <a:gd name="connsiteX605" fmla="*/ 429855 w 12192000"/>
              <a:gd name="connsiteY605" fmla="*/ 5386539 h 6858000"/>
              <a:gd name="connsiteX606" fmla="*/ 1008743 w 12192000"/>
              <a:gd name="connsiteY606" fmla="*/ 5965387 h 6858000"/>
              <a:gd name="connsiteX607" fmla="*/ 1958039 w 12192000"/>
              <a:gd name="connsiteY607" fmla="*/ 5965387 h 6858000"/>
              <a:gd name="connsiteX608" fmla="*/ 2123463 w 12192000"/>
              <a:gd name="connsiteY608" fmla="*/ 6130808 h 6858000"/>
              <a:gd name="connsiteX609" fmla="*/ 2508195 w 12192000"/>
              <a:gd name="connsiteY609" fmla="*/ 6130808 h 6858000"/>
              <a:gd name="connsiteX610" fmla="*/ 2561958 w 12192000"/>
              <a:gd name="connsiteY610" fmla="*/ 6082943 h 6858000"/>
              <a:gd name="connsiteX611" fmla="*/ 2616143 w 12192000"/>
              <a:gd name="connsiteY611" fmla="*/ 6137128 h 6858000"/>
              <a:gd name="connsiteX612" fmla="*/ 2561958 w 12192000"/>
              <a:gd name="connsiteY612" fmla="*/ 6191313 h 6858000"/>
              <a:gd name="connsiteX613" fmla="*/ 2508195 w 12192000"/>
              <a:gd name="connsiteY613" fmla="*/ 6143448 h 6858000"/>
              <a:gd name="connsiteX614" fmla="*/ 2118196 w 12192000"/>
              <a:gd name="connsiteY614" fmla="*/ 6143448 h 6858000"/>
              <a:gd name="connsiteX615" fmla="*/ 1952773 w 12192000"/>
              <a:gd name="connsiteY615" fmla="*/ 5978027 h 6858000"/>
              <a:gd name="connsiteX616" fmla="*/ 1003476 w 12192000"/>
              <a:gd name="connsiteY616" fmla="*/ 5978027 h 6858000"/>
              <a:gd name="connsiteX617" fmla="*/ 417214 w 12192000"/>
              <a:gd name="connsiteY617" fmla="*/ 5391764 h 6858000"/>
              <a:gd name="connsiteX618" fmla="*/ 417214 w 12192000"/>
              <a:gd name="connsiteY618" fmla="*/ 4864785 h 6858000"/>
              <a:gd name="connsiteX619" fmla="*/ 608884 w 12192000"/>
              <a:gd name="connsiteY619" fmla="*/ 4673071 h 6858000"/>
              <a:gd name="connsiteX620" fmla="*/ 608884 w 12192000"/>
              <a:gd name="connsiteY620" fmla="*/ 4091569 h 6858000"/>
              <a:gd name="connsiteX621" fmla="*/ 215515 w 12192000"/>
              <a:gd name="connsiteY621" fmla="*/ 3698199 h 6858000"/>
              <a:gd name="connsiteX622" fmla="*/ 215515 w 12192000"/>
              <a:gd name="connsiteY622" fmla="*/ 3242648 h 6858000"/>
              <a:gd name="connsiteX623" fmla="*/ 167650 w 12192000"/>
              <a:gd name="connsiteY623" fmla="*/ 3188884 h 6858000"/>
              <a:gd name="connsiteX624" fmla="*/ 221835 w 12192000"/>
              <a:gd name="connsiteY624" fmla="*/ 3134699 h 6858000"/>
              <a:gd name="connsiteX625" fmla="*/ 11971061 w 12192000"/>
              <a:gd name="connsiteY625" fmla="*/ 3134693 h 6858000"/>
              <a:gd name="connsiteX626" fmla="*/ 12025246 w 12192000"/>
              <a:gd name="connsiteY626" fmla="*/ 3188878 h 6858000"/>
              <a:gd name="connsiteX627" fmla="*/ 11977381 w 12192000"/>
              <a:gd name="connsiteY627" fmla="*/ 3242643 h 6858000"/>
              <a:gd name="connsiteX628" fmla="*/ 11977381 w 12192000"/>
              <a:gd name="connsiteY628" fmla="*/ 3698242 h 6858000"/>
              <a:gd name="connsiteX629" fmla="*/ 11584011 w 12192000"/>
              <a:gd name="connsiteY629" fmla="*/ 4091612 h 6858000"/>
              <a:gd name="connsiteX630" fmla="*/ 11584011 w 12192000"/>
              <a:gd name="connsiteY630" fmla="*/ 4673114 h 6858000"/>
              <a:gd name="connsiteX631" fmla="*/ 11775682 w 12192000"/>
              <a:gd name="connsiteY631" fmla="*/ 4864785 h 6858000"/>
              <a:gd name="connsiteX632" fmla="*/ 11775682 w 12192000"/>
              <a:gd name="connsiteY632" fmla="*/ 5391764 h 6858000"/>
              <a:gd name="connsiteX633" fmla="*/ 11189419 w 12192000"/>
              <a:gd name="connsiteY633" fmla="*/ 5978027 h 6858000"/>
              <a:gd name="connsiteX634" fmla="*/ 10240122 w 12192000"/>
              <a:gd name="connsiteY634" fmla="*/ 5978027 h 6858000"/>
              <a:gd name="connsiteX635" fmla="*/ 10074701 w 12192000"/>
              <a:gd name="connsiteY635" fmla="*/ 6143448 h 6858000"/>
              <a:gd name="connsiteX636" fmla="*/ 9684702 w 12192000"/>
              <a:gd name="connsiteY636" fmla="*/ 6143448 h 6858000"/>
              <a:gd name="connsiteX637" fmla="*/ 9630938 w 12192000"/>
              <a:gd name="connsiteY637" fmla="*/ 6191313 h 6858000"/>
              <a:gd name="connsiteX638" fmla="*/ 9576753 w 12192000"/>
              <a:gd name="connsiteY638" fmla="*/ 6137128 h 6858000"/>
              <a:gd name="connsiteX639" fmla="*/ 9630938 w 12192000"/>
              <a:gd name="connsiteY639" fmla="*/ 6082943 h 6858000"/>
              <a:gd name="connsiteX640" fmla="*/ 9684702 w 12192000"/>
              <a:gd name="connsiteY640" fmla="*/ 6130808 h 6858000"/>
              <a:gd name="connsiteX641" fmla="*/ 10069435 w 12192000"/>
              <a:gd name="connsiteY641" fmla="*/ 6130808 h 6858000"/>
              <a:gd name="connsiteX642" fmla="*/ 10234856 w 12192000"/>
              <a:gd name="connsiteY642" fmla="*/ 5965387 h 6858000"/>
              <a:gd name="connsiteX643" fmla="*/ 11184152 w 12192000"/>
              <a:gd name="connsiteY643" fmla="*/ 5965387 h 6858000"/>
              <a:gd name="connsiteX644" fmla="*/ 11763041 w 12192000"/>
              <a:gd name="connsiteY644" fmla="*/ 5386497 h 6858000"/>
              <a:gd name="connsiteX645" fmla="*/ 11763041 w 12192000"/>
              <a:gd name="connsiteY645" fmla="*/ 4870009 h 6858000"/>
              <a:gd name="connsiteX646" fmla="*/ 11571370 w 12192000"/>
              <a:gd name="connsiteY646" fmla="*/ 4678338 h 6858000"/>
              <a:gd name="connsiteX647" fmla="*/ 11571370 w 12192000"/>
              <a:gd name="connsiteY647" fmla="*/ 4086345 h 6858000"/>
              <a:gd name="connsiteX648" fmla="*/ 11964741 w 12192000"/>
              <a:gd name="connsiteY648" fmla="*/ 3692975 h 6858000"/>
              <a:gd name="connsiteX649" fmla="*/ 11964741 w 12192000"/>
              <a:gd name="connsiteY649" fmla="*/ 3242643 h 6858000"/>
              <a:gd name="connsiteX650" fmla="*/ 11916875 w 12192000"/>
              <a:gd name="connsiteY650" fmla="*/ 3188878 h 6858000"/>
              <a:gd name="connsiteX651" fmla="*/ 11971061 w 12192000"/>
              <a:gd name="connsiteY651" fmla="*/ 3134693 h 6858000"/>
              <a:gd name="connsiteX652" fmla="*/ 2215614 w 12192000"/>
              <a:gd name="connsiteY652" fmla="*/ 3057508 h 6858000"/>
              <a:gd name="connsiteX653" fmla="*/ 2606412 w 12192000"/>
              <a:gd name="connsiteY653" fmla="*/ 3057508 h 6858000"/>
              <a:gd name="connsiteX654" fmla="*/ 2768419 w 12192000"/>
              <a:gd name="connsiteY654" fmla="*/ 3219598 h 6858000"/>
              <a:gd name="connsiteX655" fmla="*/ 2768419 w 12192000"/>
              <a:gd name="connsiteY655" fmla="*/ 3708480 h 6858000"/>
              <a:gd name="connsiteX656" fmla="*/ 2816283 w 12192000"/>
              <a:gd name="connsiteY656" fmla="*/ 3762244 h 6858000"/>
              <a:gd name="connsiteX657" fmla="*/ 2762099 w 12192000"/>
              <a:gd name="connsiteY657" fmla="*/ 3816429 h 6858000"/>
              <a:gd name="connsiteX658" fmla="*/ 2707913 w 12192000"/>
              <a:gd name="connsiteY658" fmla="*/ 3762244 h 6858000"/>
              <a:gd name="connsiteX659" fmla="*/ 2755779 w 12192000"/>
              <a:gd name="connsiteY659" fmla="*/ 3708480 h 6858000"/>
              <a:gd name="connsiteX660" fmla="*/ 2755779 w 12192000"/>
              <a:gd name="connsiteY660" fmla="*/ 3224823 h 6858000"/>
              <a:gd name="connsiteX661" fmla="*/ 2601145 w 12192000"/>
              <a:gd name="connsiteY661" fmla="*/ 3070191 h 6858000"/>
              <a:gd name="connsiteX662" fmla="*/ 2220796 w 12192000"/>
              <a:gd name="connsiteY662" fmla="*/ 3070191 h 6858000"/>
              <a:gd name="connsiteX663" fmla="*/ 2046861 w 12192000"/>
              <a:gd name="connsiteY663" fmla="*/ 3244122 h 6858000"/>
              <a:gd name="connsiteX664" fmla="*/ 1627324 w 12192000"/>
              <a:gd name="connsiteY664" fmla="*/ 3244122 h 6858000"/>
              <a:gd name="connsiteX665" fmla="*/ 1573644 w 12192000"/>
              <a:gd name="connsiteY665" fmla="*/ 3291482 h 6858000"/>
              <a:gd name="connsiteX666" fmla="*/ 1519459 w 12192000"/>
              <a:gd name="connsiteY666" fmla="*/ 3237296 h 6858000"/>
              <a:gd name="connsiteX667" fmla="*/ 1573644 w 12192000"/>
              <a:gd name="connsiteY667" fmla="*/ 3183113 h 6858000"/>
              <a:gd name="connsiteX668" fmla="*/ 1627494 w 12192000"/>
              <a:gd name="connsiteY668" fmla="*/ 3231439 h 6858000"/>
              <a:gd name="connsiteX669" fmla="*/ 2041676 w 12192000"/>
              <a:gd name="connsiteY669" fmla="*/ 3231439 h 6858000"/>
              <a:gd name="connsiteX670" fmla="*/ 9586443 w 12192000"/>
              <a:gd name="connsiteY670" fmla="*/ 3057498 h 6858000"/>
              <a:gd name="connsiteX671" fmla="*/ 9977243 w 12192000"/>
              <a:gd name="connsiteY671" fmla="*/ 3057498 h 6858000"/>
              <a:gd name="connsiteX672" fmla="*/ 10151175 w 12192000"/>
              <a:gd name="connsiteY672" fmla="*/ 3231430 h 6858000"/>
              <a:gd name="connsiteX673" fmla="*/ 10565360 w 12192000"/>
              <a:gd name="connsiteY673" fmla="*/ 3231430 h 6858000"/>
              <a:gd name="connsiteX674" fmla="*/ 10619208 w 12192000"/>
              <a:gd name="connsiteY674" fmla="*/ 3183102 h 6858000"/>
              <a:gd name="connsiteX675" fmla="*/ 10673352 w 12192000"/>
              <a:gd name="connsiteY675" fmla="*/ 3237287 h 6858000"/>
              <a:gd name="connsiteX676" fmla="*/ 10619166 w 12192000"/>
              <a:gd name="connsiteY676" fmla="*/ 3291472 h 6858000"/>
              <a:gd name="connsiteX677" fmla="*/ 10565487 w 12192000"/>
              <a:gd name="connsiteY677" fmla="*/ 3244113 h 6858000"/>
              <a:gd name="connsiteX678" fmla="*/ 10145950 w 12192000"/>
              <a:gd name="connsiteY678" fmla="*/ 3244113 h 6858000"/>
              <a:gd name="connsiteX679" fmla="*/ 9972018 w 12192000"/>
              <a:gd name="connsiteY679" fmla="*/ 3070181 h 6858000"/>
              <a:gd name="connsiteX680" fmla="*/ 9591667 w 12192000"/>
              <a:gd name="connsiteY680" fmla="*/ 3070181 h 6858000"/>
              <a:gd name="connsiteX681" fmla="*/ 9437033 w 12192000"/>
              <a:gd name="connsiteY681" fmla="*/ 3224815 h 6858000"/>
              <a:gd name="connsiteX682" fmla="*/ 9437033 w 12192000"/>
              <a:gd name="connsiteY682" fmla="*/ 3708438 h 6858000"/>
              <a:gd name="connsiteX683" fmla="*/ 9484898 w 12192000"/>
              <a:gd name="connsiteY683" fmla="*/ 3762202 h 6858000"/>
              <a:gd name="connsiteX684" fmla="*/ 9430713 w 12192000"/>
              <a:gd name="connsiteY684" fmla="*/ 3816387 h 6858000"/>
              <a:gd name="connsiteX685" fmla="*/ 9376528 w 12192000"/>
              <a:gd name="connsiteY685" fmla="*/ 3762202 h 6858000"/>
              <a:gd name="connsiteX686" fmla="*/ 9424393 w 12192000"/>
              <a:gd name="connsiteY686" fmla="*/ 3708438 h 6858000"/>
              <a:gd name="connsiteX687" fmla="*/ 9424393 w 12192000"/>
              <a:gd name="connsiteY687" fmla="*/ 3219548 h 6858000"/>
              <a:gd name="connsiteX688" fmla="*/ 0 w 12192000"/>
              <a:gd name="connsiteY688" fmla="*/ 2975893 h 6858000"/>
              <a:gd name="connsiteX689" fmla="*/ 697874 w 12192000"/>
              <a:gd name="connsiteY689" fmla="*/ 2975893 h 6858000"/>
              <a:gd name="connsiteX690" fmla="*/ 961595 w 12192000"/>
              <a:gd name="connsiteY690" fmla="*/ 3239613 h 6858000"/>
              <a:gd name="connsiteX691" fmla="*/ 961595 w 12192000"/>
              <a:gd name="connsiteY691" fmla="*/ 3646331 h 6858000"/>
              <a:gd name="connsiteX692" fmla="*/ 1361287 w 12192000"/>
              <a:gd name="connsiteY692" fmla="*/ 4046022 h 6858000"/>
              <a:gd name="connsiteX693" fmla="*/ 2088405 w 12192000"/>
              <a:gd name="connsiteY693" fmla="*/ 4046022 h 6858000"/>
              <a:gd name="connsiteX694" fmla="*/ 2088405 w 12192000"/>
              <a:gd name="connsiteY694" fmla="*/ 4478325 h 6858000"/>
              <a:gd name="connsiteX695" fmla="*/ 1833912 w 12192000"/>
              <a:gd name="connsiteY695" fmla="*/ 4732818 h 6858000"/>
              <a:gd name="connsiteX696" fmla="*/ 1851229 w 12192000"/>
              <a:gd name="connsiteY696" fmla="*/ 4772425 h 6858000"/>
              <a:gd name="connsiteX697" fmla="*/ 1797043 w 12192000"/>
              <a:gd name="connsiteY697" fmla="*/ 4826610 h 6858000"/>
              <a:gd name="connsiteX698" fmla="*/ 1742858 w 12192000"/>
              <a:gd name="connsiteY698" fmla="*/ 4772425 h 6858000"/>
              <a:gd name="connsiteX699" fmla="*/ 1797043 w 12192000"/>
              <a:gd name="connsiteY699" fmla="*/ 4718240 h 6858000"/>
              <a:gd name="connsiteX700" fmla="*/ 1823630 w 12192000"/>
              <a:gd name="connsiteY700" fmla="*/ 4725234 h 6858000"/>
              <a:gd name="connsiteX701" fmla="*/ 2075765 w 12192000"/>
              <a:gd name="connsiteY701" fmla="*/ 4473100 h 6858000"/>
              <a:gd name="connsiteX702" fmla="*/ 2075765 w 12192000"/>
              <a:gd name="connsiteY702" fmla="*/ 4058662 h 6858000"/>
              <a:gd name="connsiteX703" fmla="*/ 1356061 w 12192000"/>
              <a:gd name="connsiteY703" fmla="*/ 4058662 h 6858000"/>
              <a:gd name="connsiteX704" fmla="*/ 1354208 w 12192000"/>
              <a:gd name="connsiteY704" fmla="*/ 4056808 h 6858000"/>
              <a:gd name="connsiteX705" fmla="*/ 948955 w 12192000"/>
              <a:gd name="connsiteY705" fmla="*/ 3651556 h 6858000"/>
              <a:gd name="connsiteX706" fmla="*/ 948955 w 12192000"/>
              <a:gd name="connsiteY706" fmla="*/ 3244838 h 6858000"/>
              <a:gd name="connsiteX707" fmla="*/ 692607 w 12192000"/>
              <a:gd name="connsiteY707" fmla="*/ 2988534 h 6858000"/>
              <a:gd name="connsiteX708" fmla="*/ 0 w 12192000"/>
              <a:gd name="connsiteY708" fmla="*/ 2988534 h 6858000"/>
              <a:gd name="connsiteX709" fmla="*/ 11494980 w 12192000"/>
              <a:gd name="connsiteY709" fmla="*/ 2975803 h 6858000"/>
              <a:gd name="connsiteX710" fmla="*/ 12192000 w 12192000"/>
              <a:gd name="connsiteY710" fmla="*/ 2975803 h 6858000"/>
              <a:gd name="connsiteX711" fmla="*/ 12192000 w 12192000"/>
              <a:gd name="connsiteY711" fmla="*/ 2988443 h 6858000"/>
              <a:gd name="connsiteX712" fmla="*/ 11500247 w 12192000"/>
              <a:gd name="connsiteY712" fmla="*/ 2988443 h 6858000"/>
              <a:gd name="connsiteX713" fmla="*/ 11243941 w 12192000"/>
              <a:gd name="connsiteY713" fmla="*/ 3244790 h 6858000"/>
              <a:gd name="connsiteX714" fmla="*/ 11243941 w 12192000"/>
              <a:gd name="connsiteY714" fmla="*/ 3651514 h 6858000"/>
              <a:gd name="connsiteX715" fmla="*/ 10836835 w 12192000"/>
              <a:gd name="connsiteY715" fmla="*/ 4058620 h 6858000"/>
              <a:gd name="connsiteX716" fmla="*/ 10117131 w 12192000"/>
              <a:gd name="connsiteY716" fmla="*/ 4058620 h 6858000"/>
              <a:gd name="connsiteX717" fmla="*/ 10117131 w 12192000"/>
              <a:gd name="connsiteY717" fmla="*/ 4473057 h 6858000"/>
              <a:gd name="connsiteX718" fmla="*/ 10369265 w 12192000"/>
              <a:gd name="connsiteY718" fmla="*/ 4725191 h 6858000"/>
              <a:gd name="connsiteX719" fmla="*/ 10395852 w 12192000"/>
              <a:gd name="connsiteY719" fmla="*/ 4718197 h 6858000"/>
              <a:gd name="connsiteX720" fmla="*/ 10450038 w 12192000"/>
              <a:gd name="connsiteY720" fmla="*/ 4772382 h 6858000"/>
              <a:gd name="connsiteX721" fmla="*/ 10395852 w 12192000"/>
              <a:gd name="connsiteY721" fmla="*/ 4826567 h 6858000"/>
              <a:gd name="connsiteX722" fmla="*/ 10341667 w 12192000"/>
              <a:gd name="connsiteY722" fmla="*/ 4772382 h 6858000"/>
              <a:gd name="connsiteX723" fmla="*/ 10358985 w 12192000"/>
              <a:gd name="connsiteY723" fmla="*/ 4732776 h 6858000"/>
              <a:gd name="connsiteX724" fmla="*/ 10104491 w 12192000"/>
              <a:gd name="connsiteY724" fmla="*/ 4478282 h 6858000"/>
              <a:gd name="connsiteX725" fmla="*/ 10104491 w 12192000"/>
              <a:gd name="connsiteY725" fmla="*/ 4045979 h 6858000"/>
              <a:gd name="connsiteX726" fmla="*/ 10831610 w 12192000"/>
              <a:gd name="connsiteY726" fmla="*/ 4045979 h 6858000"/>
              <a:gd name="connsiteX727" fmla="*/ 11231301 w 12192000"/>
              <a:gd name="connsiteY727" fmla="*/ 3646288 h 6858000"/>
              <a:gd name="connsiteX728" fmla="*/ 11231301 w 12192000"/>
              <a:gd name="connsiteY728" fmla="*/ 3239567 h 6858000"/>
              <a:gd name="connsiteX729" fmla="*/ 11401693 w 12192000"/>
              <a:gd name="connsiteY729" fmla="*/ 2775874 h 6858000"/>
              <a:gd name="connsiteX730" fmla="*/ 12192000 w 12192000"/>
              <a:gd name="connsiteY730" fmla="*/ 2775874 h 6858000"/>
              <a:gd name="connsiteX731" fmla="*/ 12192000 w 12192000"/>
              <a:gd name="connsiteY731" fmla="*/ 2788514 h 6858000"/>
              <a:gd name="connsiteX732" fmla="*/ 11406918 w 12192000"/>
              <a:gd name="connsiteY732" fmla="*/ 2788514 h 6858000"/>
              <a:gd name="connsiteX733" fmla="*/ 11100219 w 12192000"/>
              <a:gd name="connsiteY733" fmla="*/ 3095213 h 6858000"/>
              <a:gd name="connsiteX734" fmla="*/ 10291569 w 12192000"/>
              <a:gd name="connsiteY734" fmla="*/ 3095213 h 6858000"/>
              <a:gd name="connsiteX735" fmla="*/ 10093198 w 12192000"/>
              <a:gd name="connsiteY735" fmla="*/ 2896843 h 6858000"/>
              <a:gd name="connsiteX736" fmla="*/ 9506682 w 12192000"/>
              <a:gd name="connsiteY736" fmla="*/ 2896843 h 6858000"/>
              <a:gd name="connsiteX737" fmla="*/ 9234533 w 12192000"/>
              <a:gd name="connsiteY737" fmla="*/ 3168991 h 6858000"/>
              <a:gd name="connsiteX738" fmla="*/ 9234533 w 12192000"/>
              <a:gd name="connsiteY738" fmla="*/ 3784870 h 6858000"/>
              <a:gd name="connsiteX739" fmla="*/ 8875377 w 12192000"/>
              <a:gd name="connsiteY739" fmla="*/ 4144027 h 6858000"/>
              <a:gd name="connsiteX740" fmla="*/ 8737470 w 12192000"/>
              <a:gd name="connsiteY740" fmla="*/ 4144027 h 6858000"/>
              <a:gd name="connsiteX741" fmla="*/ 8683706 w 12192000"/>
              <a:gd name="connsiteY741" fmla="*/ 4191892 h 6858000"/>
              <a:gd name="connsiteX742" fmla="*/ 8629521 w 12192000"/>
              <a:gd name="connsiteY742" fmla="*/ 4137707 h 6858000"/>
              <a:gd name="connsiteX743" fmla="*/ 8683706 w 12192000"/>
              <a:gd name="connsiteY743" fmla="*/ 4083521 h 6858000"/>
              <a:gd name="connsiteX744" fmla="*/ 8737470 w 12192000"/>
              <a:gd name="connsiteY744" fmla="*/ 4131386 h 6858000"/>
              <a:gd name="connsiteX745" fmla="*/ 8870152 w 12192000"/>
              <a:gd name="connsiteY745" fmla="*/ 4131386 h 6858000"/>
              <a:gd name="connsiteX746" fmla="*/ 9221893 w 12192000"/>
              <a:gd name="connsiteY746" fmla="*/ 3779645 h 6858000"/>
              <a:gd name="connsiteX747" fmla="*/ 9221893 w 12192000"/>
              <a:gd name="connsiteY747" fmla="*/ 3163724 h 6858000"/>
              <a:gd name="connsiteX748" fmla="*/ 9501458 w 12192000"/>
              <a:gd name="connsiteY748" fmla="*/ 2884161 h 6858000"/>
              <a:gd name="connsiteX749" fmla="*/ 10098423 w 12192000"/>
              <a:gd name="connsiteY749" fmla="*/ 2884161 h 6858000"/>
              <a:gd name="connsiteX750" fmla="*/ 10296793 w 12192000"/>
              <a:gd name="connsiteY750" fmla="*/ 3082531 h 6858000"/>
              <a:gd name="connsiteX751" fmla="*/ 11094994 w 12192000"/>
              <a:gd name="connsiteY751" fmla="*/ 3082531 h 6858000"/>
              <a:gd name="connsiteX752" fmla="*/ 0 w 12192000"/>
              <a:gd name="connsiteY752" fmla="*/ 2775836 h 6858000"/>
              <a:gd name="connsiteX753" fmla="*/ 791202 w 12192000"/>
              <a:gd name="connsiteY753" fmla="*/ 2775836 h 6858000"/>
              <a:gd name="connsiteX754" fmla="*/ 793056 w 12192000"/>
              <a:gd name="connsiteY754" fmla="*/ 2777691 h 6858000"/>
              <a:gd name="connsiteX755" fmla="*/ 1097903 w 12192000"/>
              <a:gd name="connsiteY755" fmla="*/ 3082536 h 6858000"/>
              <a:gd name="connsiteX756" fmla="*/ 1896103 w 12192000"/>
              <a:gd name="connsiteY756" fmla="*/ 3082536 h 6858000"/>
              <a:gd name="connsiteX757" fmla="*/ 2094472 w 12192000"/>
              <a:gd name="connsiteY757" fmla="*/ 2884165 h 6858000"/>
              <a:gd name="connsiteX758" fmla="*/ 2691440 w 12192000"/>
              <a:gd name="connsiteY758" fmla="*/ 2884165 h 6858000"/>
              <a:gd name="connsiteX759" fmla="*/ 2971001 w 12192000"/>
              <a:gd name="connsiteY759" fmla="*/ 3163730 h 6858000"/>
              <a:gd name="connsiteX760" fmla="*/ 2971001 w 12192000"/>
              <a:gd name="connsiteY760" fmla="*/ 3779646 h 6858000"/>
              <a:gd name="connsiteX761" fmla="*/ 3322741 w 12192000"/>
              <a:gd name="connsiteY761" fmla="*/ 4131387 h 6858000"/>
              <a:gd name="connsiteX762" fmla="*/ 3455423 w 12192000"/>
              <a:gd name="connsiteY762" fmla="*/ 4131387 h 6858000"/>
              <a:gd name="connsiteX763" fmla="*/ 3509188 w 12192000"/>
              <a:gd name="connsiteY763" fmla="*/ 4083522 h 6858000"/>
              <a:gd name="connsiteX764" fmla="*/ 3563374 w 12192000"/>
              <a:gd name="connsiteY764" fmla="*/ 4137707 h 6858000"/>
              <a:gd name="connsiteX765" fmla="*/ 3509188 w 12192000"/>
              <a:gd name="connsiteY765" fmla="*/ 4191893 h 6858000"/>
              <a:gd name="connsiteX766" fmla="*/ 3455423 w 12192000"/>
              <a:gd name="connsiteY766" fmla="*/ 4144027 h 6858000"/>
              <a:gd name="connsiteX767" fmla="*/ 3317517 w 12192000"/>
              <a:gd name="connsiteY767" fmla="*/ 4144027 h 6858000"/>
              <a:gd name="connsiteX768" fmla="*/ 2958361 w 12192000"/>
              <a:gd name="connsiteY768" fmla="*/ 3784870 h 6858000"/>
              <a:gd name="connsiteX769" fmla="*/ 2958361 w 12192000"/>
              <a:gd name="connsiteY769" fmla="*/ 3168956 h 6858000"/>
              <a:gd name="connsiteX770" fmla="*/ 2686214 w 12192000"/>
              <a:gd name="connsiteY770" fmla="*/ 2896804 h 6858000"/>
              <a:gd name="connsiteX771" fmla="*/ 2099699 w 12192000"/>
              <a:gd name="connsiteY771" fmla="*/ 2896804 h 6858000"/>
              <a:gd name="connsiteX772" fmla="*/ 1901327 w 12192000"/>
              <a:gd name="connsiteY772" fmla="*/ 3095177 h 6858000"/>
              <a:gd name="connsiteX773" fmla="*/ 1092679 w 12192000"/>
              <a:gd name="connsiteY773" fmla="*/ 3095177 h 6858000"/>
              <a:gd name="connsiteX774" fmla="*/ 1090825 w 12192000"/>
              <a:gd name="connsiteY774" fmla="*/ 3093323 h 6858000"/>
              <a:gd name="connsiteX775" fmla="*/ 785978 w 12192000"/>
              <a:gd name="connsiteY775" fmla="*/ 2788478 h 6858000"/>
              <a:gd name="connsiteX776" fmla="*/ 0 w 12192000"/>
              <a:gd name="connsiteY776" fmla="*/ 2788478 h 6858000"/>
              <a:gd name="connsiteX777" fmla="*/ 0 w 12192000"/>
              <a:gd name="connsiteY777" fmla="*/ 2595794 h 6858000"/>
              <a:gd name="connsiteX778" fmla="*/ 891188 w 12192000"/>
              <a:gd name="connsiteY778" fmla="*/ 2595794 h 6858000"/>
              <a:gd name="connsiteX779" fmla="*/ 1184573 w 12192000"/>
              <a:gd name="connsiteY779" fmla="*/ 2889180 h 6858000"/>
              <a:gd name="connsiteX780" fmla="*/ 1799445 w 12192000"/>
              <a:gd name="connsiteY780" fmla="*/ 2889180 h 6858000"/>
              <a:gd name="connsiteX781" fmla="*/ 1946117 w 12192000"/>
              <a:gd name="connsiteY781" fmla="*/ 2742508 h 6858000"/>
              <a:gd name="connsiteX782" fmla="*/ 2831494 w 12192000"/>
              <a:gd name="connsiteY782" fmla="*/ 2742508 h 6858000"/>
              <a:gd name="connsiteX783" fmla="*/ 3134862 w 12192000"/>
              <a:gd name="connsiteY783" fmla="*/ 3045879 h 6858000"/>
              <a:gd name="connsiteX784" fmla="*/ 3455467 w 12192000"/>
              <a:gd name="connsiteY784" fmla="*/ 3045879 h 6858000"/>
              <a:gd name="connsiteX785" fmla="*/ 3509231 w 12192000"/>
              <a:gd name="connsiteY785" fmla="*/ 2998013 h 6858000"/>
              <a:gd name="connsiteX786" fmla="*/ 3563415 w 12192000"/>
              <a:gd name="connsiteY786" fmla="*/ 3052198 h 6858000"/>
              <a:gd name="connsiteX787" fmla="*/ 3509231 w 12192000"/>
              <a:gd name="connsiteY787" fmla="*/ 3106384 h 6858000"/>
              <a:gd name="connsiteX788" fmla="*/ 3455467 w 12192000"/>
              <a:gd name="connsiteY788" fmla="*/ 3058519 h 6858000"/>
              <a:gd name="connsiteX789" fmla="*/ 3129638 w 12192000"/>
              <a:gd name="connsiteY789" fmla="*/ 3058519 h 6858000"/>
              <a:gd name="connsiteX790" fmla="*/ 2826269 w 12192000"/>
              <a:gd name="connsiteY790" fmla="*/ 2755149 h 6858000"/>
              <a:gd name="connsiteX791" fmla="*/ 1951383 w 12192000"/>
              <a:gd name="connsiteY791" fmla="*/ 2755149 h 6858000"/>
              <a:gd name="connsiteX792" fmla="*/ 1804712 w 12192000"/>
              <a:gd name="connsiteY792" fmla="*/ 2901819 h 6858000"/>
              <a:gd name="connsiteX793" fmla="*/ 1179391 w 12192000"/>
              <a:gd name="connsiteY793" fmla="*/ 2901819 h 6858000"/>
              <a:gd name="connsiteX794" fmla="*/ 886006 w 12192000"/>
              <a:gd name="connsiteY794" fmla="*/ 2608435 h 6858000"/>
              <a:gd name="connsiteX795" fmla="*/ 0 w 12192000"/>
              <a:gd name="connsiteY795" fmla="*/ 2608435 h 6858000"/>
              <a:gd name="connsiteX796" fmla="*/ 11301708 w 12192000"/>
              <a:gd name="connsiteY796" fmla="*/ 2595790 h 6858000"/>
              <a:gd name="connsiteX797" fmla="*/ 12192000 w 12192000"/>
              <a:gd name="connsiteY797" fmla="*/ 2595790 h 6858000"/>
              <a:gd name="connsiteX798" fmla="*/ 12192000 w 12192000"/>
              <a:gd name="connsiteY798" fmla="*/ 2608430 h 6858000"/>
              <a:gd name="connsiteX799" fmla="*/ 11306932 w 12192000"/>
              <a:gd name="connsiteY799" fmla="*/ 2608430 h 6858000"/>
              <a:gd name="connsiteX800" fmla="*/ 11013548 w 12192000"/>
              <a:gd name="connsiteY800" fmla="*/ 2901814 h 6858000"/>
              <a:gd name="connsiteX801" fmla="*/ 10388226 w 12192000"/>
              <a:gd name="connsiteY801" fmla="*/ 2901814 h 6858000"/>
              <a:gd name="connsiteX802" fmla="*/ 10241554 w 12192000"/>
              <a:gd name="connsiteY802" fmla="*/ 2755144 h 6858000"/>
              <a:gd name="connsiteX803" fmla="*/ 9366669 w 12192000"/>
              <a:gd name="connsiteY803" fmla="*/ 2755144 h 6858000"/>
              <a:gd name="connsiteX804" fmla="*/ 9063298 w 12192000"/>
              <a:gd name="connsiteY804" fmla="*/ 3058514 h 6858000"/>
              <a:gd name="connsiteX805" fmla="*/ 8737470 w 12192000"/>
              <a:gd name="connsiteY805" fmla="*/ 3058514 h 6858000"/>
              <a:gd name="connsiteX806" fmla="*/ 8683706 w 12192000"/>
              <a:gd name="connsiteY806" fmla="*/ 3106379 h 6858000"/>
              <a:gd name="connsiteX807" fmla="*/ 8629521 w 12192000"/>
              <a:gd name="connsiteY807" fmla="*/ 3052194 h 6858000"/>
              <a:gd name="connsiteX808" fmla="*/ 8683706 w 12192000"/>
              <a:gd name="connsiteY808" fmla="*/ 2998009 h 6858000"/>
              <a:gd name="connsiteX809" fmla="*/ 8737470 w 12192000"/>
              <a:gd name="connsiteY809" fmla="*/ 3045874 h 6858000"/>
              <a:gd name="connsiteX810" fmla="*/ 9058074 w 12192000"/>
              <a:gd name="connsiteY810" fmla="*/ 3045874 h 6858000"/>
              <a:gd name="connsiteX811" fmla="*/ 9361444 w 12192000"/>
              <a:gd name="connsiteY811" fmla="*/ 2742503 h 6858000"/>
              <a:gd name="connsiteX812" fmla="*/ 10246821 w 12192000"/>
              <a:gd name="connsiteY812" fmla="*/ 2742503 h 6858000"/>
              <a:gd name="connsiteX813" fmla="*/ 10393493 w 12192000"/>
              <a:gd name="connsiteY813" fmla="*/ 2889175 h 6858000"/>
              <a:gd name="connsiteX814" fmla="*/ 11008324 w 12192000"/>
              <a:gd name="connsiteY814" fmla="*/ 2889175 h 6858000"/>
              <a:gd name="connsiteX815" fmla="*/ 1655849 w 12192000"/>
              <a:gd name="connsiteY815" fmla="*/ 2209969 h 6858000"/>
              <a:gd name="connsiteX816" fmla="*/ 1710035 w 12192000"/>
              <a:gd name="connsiteY816" fmla="*/ 2264153 h 6858000"/>
              <a:gd name="connsiteX817" fmla="*/ 1696004 w 12192000"/>
              <a:gd name="connsiteY817" fmla="*/ 2300472 h 6858000"/>
              <a:gd name="connsiteX818" fmla="*/ 1991327 w 12192000"/>
              <a:gd name="connsiteY818" fmla="*/ 2595794 h 6858000"/>
              <a:gd name="connsiteX819" fmla="*/ 3455423 w 12192000"/>
              <a:gd name="connsiteY819" fmla="*/ 2595794 h 6858000"/>
              <a:gd name="connsiteX820" fmla="*/ 3509188 w 12192000"/>
              <a:gd name="connsiteY820" fmla="*/ 2547930 h 6858000"/>
              <a:gd name="connsiteX821" fmla="*/ 3563373 w 12192000"/>
              <a:gd name="connsiteY821" fmla="*/ 2602115 h 6858000"/>
              <a:gd name="connsiteX822" fmla="*/ 3509188 w 12192000"/>
              <a:gd name="connsiteY822" fmla="*/ 2656301 h 6858000"/>
              <a:gd name="connsiteX823" fmla="*/ 3455423 w 12192000"/>
              <a:gd name="connsiteY823" fmla="*/ 2608435 h 6858000"/>
              <a:gd name="connsiteX824" fmla="*/ 1986102 w 12192000"/>
              <a:gd name="connsiteY824" fmla="*/ 2608435 h 6858000"/>
              <a:gd name="connsiteX825" fmla="*/ 1686481 w 12192000"/>
              <a:gd name="connsiteY825" fmla="*/ 2308815 h 6858000"/>
              <a:gd name="connsiteX826" fmla="*/ 1655849 w 12192000"/>
              <a:gd name="connsiteY826" fmla="*/ 2318338 h 6858000"/>
              <a:gd name="connsiteX827" fmla="*/ 1601665 w 12192000"/>
              <a:gd name="connsiteY827" fmla="*/ 2264153 h 6858000"/>
              <a:gd name="connsiteX828" fmla="*/ 1655849 w 12192000"/>
              <a:gd name="connsiteY828" fmla="*/ 2209969 h 6858000"/>
              <a:gd name="connsiteX829" fmla="*/ 10537046 w 12192000"/>
              <a:gd name="connsiteY829" fmla="*/ 2209962 h 6858000"/>
              <a:gd name="connsiteX830" fmla="*/ 10591232 w 12192000"/>
              <a:gd name="connsiteY830" fmla="*/ 2264147 h 6858000"/>
              <a:gd name="connsiteX831" fmla="*/ 10537046 w 12192000"/>
              <a:gd name="connsiteY831" fmla="*/ 2318333 h 6858000"/>
              <a:gd name="connsiteX832" fmla="*/ 10506414 w 12192000"/>
              <a:gd name="connsiteY832" fmla="*/ 2308810 h 6858000"/>
              <a:gd name="connsiteX833" fmla="*/ 10206793 w 12192000"/>
              <a:gd name="connsiteY833" fmla="*/ 2608431 h 6858000"/>
              <a:gd name="connsiteX834" fmla="*/ 8737470 w 12192000"/>
              <a:gd name="connsiteY834" fmla="*/ 2608431 h 6858000"/>
              <a:gd name="connsiteX835" fmla="*/ 8683706 w 12192000"/>
              <a:gd name="connsiteY835" fmla="*/ 2656296 h 6858000"/>
              <a:gd name="connsiteX836" fmla="*/ 8629521 w 12192000"/>
              <a:gd name="connsiteY836" fmla="*/ 2602110 h 6858000"/>
              <a:gd name="connsiteX837" fmla="*/ 8683706 w 12192000"/>
              <a:gd name="connsiteY837" fmla="*/ 2547925 h 6858000"/>
              <a:gd name="connsiteX838" fmla="*/ 8737470 w 12192000"/>
              <a:gd name="connsiteY838" fmla="*/ 2595790 h 6858000"/>
              <a:gd name="connsiteX839" fmla="*/ 10201568 w 12192000"/>
              <a:gd name="connsiteY839" fmla="*/ 2595790 h 6858000"/>
              <a:gd name="connsiteX840" fmla="*/ 10496891 w 12192000"/>
              <a:gd name="connsiteY840" fmla="*/ 2300467 h 6858000"/>
              <a:gd name="connsiteX841" fmla="*/ 10482860 w 12192000"/>
              <a:gd name="connsiteY841" fmla="*/ 2264147 h 6858000"/>
              <a:gd name="connsiteX842" fmla="*/ 10537046 w 12192000"/>
              <a:gd name="connsiteY842" fmla="*/ 2209962 h 6858000"/>
              <a:gd name="connsiteX843" fmla="*/ 741903 w 12192000"/>
              <a:gd name="connsiteY843" fmla="*/ 1947844 h 6858000"/>
              <a:gd name="connsiteX844" fmla="*/ 795666 w 12192000"/>
              <a:gd name="connsiteY844" fmla="*/ 1995709 h 6858000"/>
              <a:gd name="connsiteX845" fmla="*/ 1135358 w 12192000"/>
              <a:gd name="connsiteY845" fmla="*/ 1995709 h 6858000"/>
              <a:gd name="connsiteX846" fmla="*/ 1189121 w 12192000"/>
              <a:gd name="connsiteY846" fmla="*/ 1947844 h 6858000"/>
              <a:gd name="connsiteX847" fmla="*/ 1243306 w 12192000"/>
              <a:gd name="connsiteY847" fmla="*/ 2002030 h 6858000"/>
              <a:gd name="connsiteX848" fmla="*/ 1189121 w 12192000"/>
              <a:gd name="connsiteY848" fmla="*/ 2056215 h 6858000"/>
              <a:gd name="connsiteX849" fmla="*/ 1135358 w 12192000"/>
              <a:gd name="connsiteY849" fmla="*/ 2008350 h 6858000"/>
              <a:gd name="connsiteX850" fmla="*/ 795666 w 12192000"/>
              <a:gd name="connsiteY850" fmla="*/ 2008350 h 6858000"/>
              <a:gd name="connsiteX851" fmla="*/ 741903 w 12192000"/>
              <a:gd name="connsiteY851" fmla="*/ 2056215 h 6858000"/>
              <a:gd name="connsiteX852" fmla="*/ 687718 w 12192000"/>
              <a:gd name="connsiteY852" fmla="*/ 2002030 h 6858000"/>
              <a:gd name="connsiteX853" fmla="*/ 741903 w 12192000"/>
              <a:gd name="connsiteY853" fmla="*/ 1947844 h 6858000"/>
              <a:gd name="connsiteX854" fmla="*/ 11003731 w 12192000"/>
              <a:gd name="connsiteY854" fmla="*/ 1947838 h 6858000"/>
              <a:gd name="connsiteX855" fmla="*/ 11057495 w 12192000"/>
              <a:gd name="connsiteY855" fmla="*/ 1995703 h 6858000"/>
              <a:gd name="connsiteX856" fmla="*/ 11397185 w 12192000"/>
              <a:gd name="connsiteY856" fmla="*/ 1995703 h 6858000"/>
              <a:gd name="connsiteX857" fmla="*/ 11450949 w 12192000"/>
              <a:gd name="connsiteY857" fmla="*/ 1947838 h 6858000"/>
              <a:gd name="connsiteX858" fmla="*/ 11505134 w 12192000"/>
              <a:gd name="connsiteY858" fmla="*/ 2002024 h 6858000"/>
              <a:gd name="connsiteX859" fmla="*/ 11450949 w 12192000"/>
              <a:gd name="connsiteY859" fmla="*/ 2056209 h 6858000"/>
              <a:gd name="connsiteX860" fmla="*/ 11397185 w 12192000"/>
              <a:gd name="connsiteY860" fmla="*/ 2008344 h 6858000"/>
              <a:gd name="connsiteX861" fmla="*/ 11057495 w 12192000"/>
              <a:gd name="connsiteY861" fmla="*/ 2008344 h 6858000"/>
              <a:gd name="connsiteX862" fmla="*/ 11003731 w 12192000"/>
              <a:gd name="connsiteY862" fmla="*/ 2056209 h 6858000"/>
              <a:gd name="connsiteX863" fmla="*/ 10949545 w 12192000"/>
              <a:gd name="connsiteY863" fmla="*/ 2002024 h 6858000"/>
              <a:gd name="connsiteX864" fmla="*/ 11003731 w 12192000"/>
              <a:gd name="connsiteY864" fmla="*/ 1947838 h 6858000"/>
              <a:gd name="connsiteX865" fmla="*/ 741902 w 12192000"/>
              <a:gd name="connsiteY865" fmla="*/ 1651974 h 6858000"/>
              <a:gd name="connsiteX866" fmla="*/ 795666 w 12192000"/>
              <a:gd name="connsiteY866" fmla="*/ 1699839 h 6858000"/>
              <a:gd name="connsiteX867" fmla="*/ 1135358 w 12192000"/>
              <a:gd name="connsiteY867" fmla="*/ 1699839 h 6858000"/>
              <a:gd name="connsiteX868" fmla="*/ 1189121 w 12192000"/>
              <a:gd name="connsiteY868" fmla="*/ 1651974 h 6858000"/>
              <a:gd name="connsiteX869" fmla="*/ 1243306 w 12192000"/>
              <a:gd name="connsiteY869" fmla="*/ 1706159 h 6858000"/>
              <a:gd name="connsiteX870" fmla="*/ 1189121 w 12192000"/>
              <a:gd name="connsiteY870" fmla="*/ 1760344 h 6858000"/>
              <a:gd name="connsiteX871" fmla="*/ 1135358 w 12192000"/>
              <a:gd name="connsiteY871" fmla="*/ 1712479 h 6858000"/>
              <a:gd name="connsiteX872" fmla="*/ 795666 w 12192000"/>
              <a:gd name="connsiteY872" fmla="*/ 1712479 h 6858000"/>
              <a:gd name="connsiteX873" fmla="*/ 741902 w 12192000"/>
              <a:gd name="connsiteY873" fmla="*/ 1760344 h 6858000"/>
              <a:gd name="connsiteX874" fmla="*/ 687717 w 12192000"/>
              <a:gd name="connsiteY874" fmla="*/ 1706159 h 6858000"/>
              <a:gd name="connsiteX875" fmla="*/ 741902 w 12192000"/>
              <a:gd name="connsiteY875" fmla="*/ 1651974 h 6858000"/>
              <a:gd name="connsiteX876" fmla="*/ 11003731 w 12192000"/>
              <a:gd name="connsiteY876" fmla="*/ 1651967 h 6858000"/>
              <a:gd name="connsiteX877" fmla="*/ 11057495 w 12192000"/>
              <a:gd name="connsiteY877" fmla="*/ 1699832 h 6858000"/>
              <a:gd name="connsiteX878" fmla="*/ 11397185 w 12192000"/>
              <a:gd name="connsiteY878" fmla="*/ 1699832 h 6858000"/>
              <a:gd name="connsiteX879" fmla="*/ 11450949 w 12192000"/>
              <a:gd name="connsiteY879" fmla="*/ 1651967 h 6858000"/>
              <a:gd name="connsiteX880" fmla="*/ 11505134 w 12192000"/>
              <a:gd name="connsiteY880" fmla="*/ 1706152 h 6858000"/>
              <a:gd name="connsiteX881" fmla="*/ 11450949 w 12192000"/>
              <a:gd name="connsiteY881" fmla="*/ 1760337 h 6858000"/>
              <a:gd name="connsiteX882" fmla="*/ 11397185 w 12192000"/>
              <a:gd name="connsiteY882" fmla="*/ 1712472 h 6858000"/>
              <a:gd name="connsiteX883" fmla="*/ 11057495 w 12192000"/>
              <a:gd name="connsiteY883" fmla="*/ 1712472 h 6858000"/>
              <a:gd name="connsiteX884" fmla="*/ 11003731 w 12192000"/>
              <a:gd name="connsiteY884" fmla="*/ 1760337 h 6858000"/>
              <a:gd name="connsiteX885" fmla="*/ 10949545 w 12192000"/>
              <a:gd name="connsiteY885" fmla="*/ 1706152 h 6858000"/>
              <a:gd name="connsiteX886" fmla="*/ 11003731 w 12192000"/>
              <a:gd name="connsiteY886" fmla="*/ 1651967 h 6858000"/>
              <a:gd name="connsiteX887" fmla="*/ 741902 w 12192000"/>
              <a:gd name="connsiteY887" fmla="*/ 1356104 h 6858000"/>
              <a:gd name="connsiteX888" fmla="*/ 795666 w 12192000"/>
              <a:gd name="connsiteY888" fmla="*/ 1403969 h 6858000"/>
              <a:gd name="connsiteX889" fmla="*/ 1135357 w 12192000"/>
              <a:gd name="connsiteY889" fmla="*/ 1403969 h 6858000"/>
              <a:gd name="connsiteX890" fmla="*/ 1189121 w 12192000"/>
              <a:gd name="connsiteY890" fmla="*/ 1356104 h 6858000"/>
              <a:gd name="connsiteX891" fmla="*/ 1243306 w 12192000"/>
              <a:gd name="connsiteY891" fmla="*/ 1410289 h 6858000"/>
              <a:gd name="connsiteX892" fmla="*/ 1189121 w 12192000"/>
              <a:gd name="connsiteY892" fmla="*/ 1464475 h 6858000"/>
              <a:gd name="connsiteX893" fmla="*/ 1135357 w 12192000"/>
              <a:gd name="connsiteY893" fmla="*/ 1416610 h 6858000"/>
              <a:gd name="connsiteX894" fmla="*/ 795666 w 12192000"/>
              <a:gd name="connsiteY894" fmla="*/ 1416610 h 6858000"/>
              <a:gd name="connsiteX895" fmla="*/ 741902 w 12192000"/>
              <a:gd name="connsiteY895" fmla="*/ 1464475 h 6858000"/>
              <a:gd name="connsiteX896" fmla="*/ 687717 w 12192000"/>
              <a:gd name="connsiteY896" fmla="*/ 1410289 h 6858000"/>
              <a:gd name="connsiteX897" fmla="*/ 741902 w 12192000"/>
              <a:gd name="connsiteY897" fmla="*/ 1356104 h 6858000"/>
              <a:gd name="connsiteX898" fmla="*/ 11003731 w 12192000"/>
              <a:gd name="connsiteY898" fmla="*/ 1356097 h 6858000"/>
              <a:gd name="connsiteX899" fmla="*/ 11057495 w 12192000"/>
              <a:gd name="connsiteY899" fmla="*/ 1403962 h 6858000"/>
              <a:gd name="connsiteX900" fmla="*/ 11397185 w 12192000"/>
              <a:gd name="connsiteY900" fmla="*/ 1403962 h 6858000"/>
              <a:gd name="connsiteX901" fmla="*/ 11450949 w 12192000"/>
              <a:gd name="connsiteY901" fmla="*/ 1356097 h 6858000"/>
              <a:gd name="connsiteX902" fmla="*/ 11505134 w 12192000"/>
              <a:gd name="connsiteY902" fmla="*/ 1410282 h 6858000"/>
              <a:gd name="connsiteX903" fmla="*/ 11450949 w 12192000"/>
              <a:gd name="connsiteY903" fmla="*/ 1464468 h 6858000"/>
              <a:gd name="connsiteX904" fmla="*/ 11397185 w 12192000"/>
              <a:gd name="connsiteY904" fmla="*/ 1416603 h 6858000"/>
              <a:gd name="connsiteX905" fmla="*/ 11057495 w 12192000"/>
              <a:gd name="connsiteY905" fmla="*/ 1416603 h 6858000"/>
              <a:gd name="connsiteX906" fmla="*/ 11003731 w 12192000"/>
              <a:gd name="connsiteY906" fmla="*/ 1464468 h 6858000"/>
              <a:gd name="connsiteX907" fmla="*/ 10949545 w 12192000"/>
              <a:gd name="connsiteY907" fmla="*/ 1410282 h 6858000"/>
              <a:gd name="connsiteX908" fmla="*/ 11003731 w 12192000"/>
              <a:gd name="connsiteY908" fmla="*/ 1356097 h 6858000"/>
              <a:gd name="connsiteX909" fmla="*/ 4819784 w 12192000"/>
              <a:gd name="connsiteY909" fmla="*/ 1113997 h 6858000"/>
              <a:gd name="connsiteX910" fmla="*/ 5186739 w 12192000"/>
              <a:gd name="connsiteY910" fmla="*/ 1113997 h 6858000"/>
              <a:gd name="connsiteX911" fmla="*/ 5375460 w 12192000"/>
              <a:gd name="connsiteY911" fmla="*/ 1302719 h 6858000"/>
              <a:gd name="connsiteX912" fmla="*/ 5375460 w 12192000"/>
              <a:gd name="connsiteY912" fmla="*/ 1618561 h 6858000"/>
              <a:gd name="connsiteX913" fmla="*/ 5423326 w 12192000"/>
              <a:gd name="connsiteY913" fmla="*/ 1672325 h 6858000"/>
              <a:gd name="connsiteX914" fmla="*/ 5369141 w 12192000"/>
              <a:gd name="connsiteY914" fmla="*/ 1726510 h 6858000"/>
              <a:gd name="connsiteX915" fmla="*/ 5314956 w 12192000"/>
              <a:gd name="connsiteY915" fmla="*/ 1672325 h 6858000"/>
              <a:gd name="connsiteX916" fmla="*/ 5362778 w 12192000"/>
              <a:gd name="connsiteY916" fmla="*/ 1618561 h 6858000"/>
              <a:gd name="connsiteX917" fmla="*/ 5362778 w 12192000"/>
              <a:gd name="connsiteY917" fmla="*/ 1307943 h 6858000"/>
              <a:gd name="connsiteX918" fmla="*/ 5181471 w 12192000"/>
              <a:gd name="connsiteY918" fmla="*/ 1126637 h 6858000"/>
              <a:gd name="connsiteX919" fmla="*/ 4825011 w 12192000"/>
              <a:gd name="connsiteY919" fmla="*/ 1126637 h 6858000"/>
              <a:gd name="connsiteX920" fmla="*/ 4367470 w 12192000"/>
              <a:gd name="connsiteY920" fmla="*/ 1584179 h 6858000"/>
              <a:gd name="connsiteX921" fmla="*/ 2909526 w 12192000"/>
              <a:gd name="connsiteY921" fmla="*/ 1584179 h 6858000"/>
              <a:gd name="connsiteX922" fmla="*/ 2855509 w 12192000"/>
              <a:gd name="connsiteY922" fmla="*/ 1635330 h 6858000"/>
              <a:gd name="connsiteX923" fmla="*/ 2801324 w 12192000"/>
              <a:gd name="connsiteY923" fmla="*/ 1581145 h 6858000"/>
              <a:gd name="connsiteX924" fmla="*/ 2855509 w 12192000"/>
              <a:gd name="connsiteY924" fmla="*/ 1526960 h 6858000"/>
              <a:gd name="connsiteX925" fmla="*/ 2908768 w 12192000"/>
              <a:gd name="connsiteY925" fmla="*/ 1571538 h 6858000"/>
              <a:gd name="connsiteX926" fmla="*/ 4362248 w 12192000"/>
              <a:gd name="connsiteY926" fmla="*/ 1571538 h 6858000"/>
              <a:gd name="connsiteX927" fmla="*/ 7006153 w 12192000"/>
              <a:gd name="connsiteY927" fmla="*/ 1113947 h 6858000"/>
              <a:gd name="connsiteX928" fmla="*/ 7373104 w 12192000"/>
              <a:gd name="connsiteY928" fmla="*/ 1113947 h 6858000"/>
              <a:gd name="connsiteX929" fmla="*/ 7830646 w 12192000"/>
              <a:gd name="connsiteY929" fmla="*/ 1571489 h 6858000"/>
              <a:gd name="connsiteX930" fmla="*/ 9284126 w 12192000"/>
              <a:gd name="connsiteY930" fmla="*/ 1571489 h 6858000"/>
              <a:gd name="connsiteX931" fmla="*/ 9337385 w 12192000"/>
              <a:gd name="connsiteY931" fmla="*/ 1526910 h 6858000"/>
              <a:gd name="connsiteX932" fmla="*/ 9391570 w 12192000"/>
              <a:gd name="connsiteY932" fmla="*/ 1581095 h 6858000"/>
              <a:gd name="connsiteX933" fmla="*/ 9337385 w 12192000"/>
              <a:gd name="connsiteY933" fmla="*/ 1635280 h 6858000"/>
              <a:gd name="connsiteX934" fmla="*/ 9283326 w 12192000"/>
              <a:gd name="connsiteY934" fmla="*/ 1584129 h 6858000"/>
              <a:gd name="connsiteX935" fmla="*/ 7825379 w 12192000"/>
              <a:gd name="connsiteY935" fmla="*/ 1584129 h 6858000"/>
              <a:gd name="connsiteX936" fmla="*/ 7367837 w 12192000"/>
              <a:gd name="connsiteY936" fmla="*/ 1126587 h 6858000"/>
              <a:gd name="connsiteX937" fmla="*/ 7011377 w 12192000"/>
              <a:gd name="connsiteY937" fmla="*/ 1126587 h 6858000"/>
              <a:gd name="connsiteX938" fmla="*/ 6830071 w 12192000"/>
              <a:gd name="connsiteY938" fmla="*/ 1307893 h 6858000"/>
              <a:gd name="connsiteX939" fmla="*/ 6830071 w 12192000"/>
              <a:gd name="connsiteY939" fmla="*/ 1618511 h 6858000"/>
              <a:gd name="connsiteX940" fmla="*/ 6877936 w 12192000"/>
              <a:gd name="connsiteY940" fmla="*/ 1672275 h 6858000"/>
              <a:gd name="connsiteX941" fmla="*/ 6823751 w 12192000"/>
              <a:gd name="connsiteY941" fmla="*/ 1726460 h 6858000"/>
              <a:gd name="connsiteX942" fmla="*/ 6769566 w 12192000"/>
              <a:gd name="connsiteY942" fmla="*/ 1672275 h 6858000"/>
              <a:gd name="connsiteX943" fmla="*/ 6817431 w 12192000"/>
              <a:gd name="connsiteY943" fmla="*/ 1618511 h 6858000"/>
              <a:gd name="connsiteX944" fmla="*/ 6817431 w 12192000"/>
              <a:gd name="connsiteY944" fmla="*/ 1302669 h 6858000"/>
              <a:gd name="connsiteX945" fmla="*/ 741902 w 12192000"/>
              <a:gd name="connsiteY945" fmla="*/ 1060233 h 6858000"/>
              <a:gd name="connsiteX946" fmla="*/ 795666 w 12192000"/>
              <a:gd name="connsiteY946" fmla="*/ 1108098 h 6858000"/>
              <a:gd name="connsiteX947" fmla="*/ 1135357 w 12192000"/>
              <a:gd name="connsiteY947" fmla="*/ 1108098 h 6858000"/>
              <a:gd name="connsiteX948" fmla="*/ 1189121 w 12192000"/>
              <a:gd name="connsiteY948" fmla="*/ 1060233 h 6858000"/>
              <a:gd name="connsiteX949" fmla="*/ 1243306 w 12192000"/>
              <a:gd name="connsiteY949" fmla="*/ 1114418 h 6858000"/>
              <a:gd name="connsiteX950" fmla="*/ 1189121 w 12192000"/>
              <a:gd name="connsiteY950" fmla="*/ 1168604 h 6858000"/>
              <a:gd name="connsiteX951" fmla="*/ 1135357 w 12192000"/>
              <a:gd name="connsiteY951" fmla="*/ 1120739 h 6858000"/>
              <a:gd name="connsiteX952" fmla="*/ 795666 w 12192000"/>
              <a:gd name="connsiteY952" fmla="*/ 1120739 h 6858000"/>
              <a:gd name="connsiteX953" fmla="*/ 741902 w 12192000"/>
              <a:gd name="connsiteY953" fmla="*/ 1168604 h 6858000"/>
              <a:gd name="connsiteX954" fmla="*/ 687717 w 12192000"/>
              <a:gd name="connsiteY954" fmla="*/ 1114418 h 6858000"/>
              <a:gd name="connsiteX955" fmla="*/ 741902 w 12192000"/>
              <a:gd name="connsiteY955" fmla="*/ 1060233 h 6858000"/>
              <a:gd name="connsiteX956" fmla="*/ 11003731 w 12192000"/>
              <a:gd name="connsiteY956" fmla="*/ 1060227 h 6858000"/>
              <a:gd name="connsiteX957" fmla="*/ 11057495 w 12192000"/>
              <a:gd name="connsiteY957" fmla="*/ 1108092 h 6858000"/>
              <a:gd name="connsiteX958" fmla="*/ 11397185 w 12192000"/>
              <a:gd name="connsiteY958" fmla="*/ 1108092 h 6858000"/>
              <a:gd name="connsiteX959" fmla="*/ 11450949 w 12192000"/>
              <a:gd name="connsiteY959" fmla="*/ 1060227 h 6858000"/>
              <a:gd name="connsiteX960" fmla="*/ 11505134 w 12192000"/>
              <a:gd name="connsiteY960" fmla="*/ 1114412 h 6858000"/>
              <a:gd name="connsiteX961" fmla="*/ 11450949 w 12192000"/>
              <a:gd name="connsiteY961" fmla="*/ 1168598 h 6858000"/>
              <a:gd name="connsiteX962" fmla="*/ 11397185 w 12192000"/>
              <a:gd name="connsiteY962" fmla="*/ 1120733 h 6858000"/>
              <a:gd name="connsiteX963" fmla="*/ 11057495 w 12192000"/>
              <a:gd name="connsiteY963" fmla="*/ 1120733 h 6858000"/>
              <a:gd name="connsiteX964" fmla="*/ 11003731 w 12192000"/>
              <a:gd name="connsiteY964" fmla="*/ 1168598 h 6858000"/>
              <a:gd name="connsiteX965" fmla="*/ 10949545 w 12192000"/>
              <a:gd name="connsiteY965" fmla="*/ 1114412 h 6858000"/>
              <a:gd name="connsiteX966" fmla="*/ 11003731 w 12192000"/>
              <a:gd name="connsiteY966" fmla="*/ 1060227 h 6858000"/>
              <a:gd name="connsiteX967" fmla="*/ 4691444 w 12192000"/>
              <a:gd name="connsiteY967" fmla="*/ 803926 h 6858000"/>
              <a:gd name="connsiteX968" fmla="*/ 5341754 w 12192000"/>
              <a:gd name="connsiteY968" fmla="*/ 803926 h 6858000"/>
              <a:gd name="connsiteX969" fmla="*/ 5757999 w 12192000"/>
              <a:gd name="connsiteY969" fmla="*/ 1220176 h 6858000"/>
              <a:gd name="connsiteX970" fmla="*/ 5757999 w 12192000"/>
              <a:gd name="connsiteY970" fmla="*/ 1532732 h 6858000"/>
              <a:gd name="connsiteX971" fmla="*/ 5848252 w 12192000"/>
              <a:gd name="connsiteY971" fmla="*/ 1622943 h 6858000"/>
              <a:gd name="connsiteX972" fmla="*/ 5870455 w 12192000"/>
              <a:gd name="connsiteY972" fmla="*/ 1618138 h 6858000"/>
              <a:gd name="connsiteX973" fmla="*/ 5924642 w 12192000"/>
              <a:gd name="connsiteY973" fmla="*/ 1672325 h 6858000"/>
              <a:gd name="connsiteX974" fmla="*/ 5870455 w 12192000"/>
              <a:gd name="connsiteY974" fmla="*/ 1726510 h 6858000"/>
              <a:gd name="connsiteX975" fmla="*/ 5816270 w 12192000"/>
              <a:gd name="connsiteY975" fmla="*/ 1672325 h 6858000"/>
              <a:gd name="connsiteX976" fmla="*/ 5837044 w 12192000"/>
              <a:gd name="connsiteY976" fmla="*/ 1629726 h 6858000"/>
              <a:gd name="connsiteX977" fmla="*/ 5745318 w 12192000"/>
              <a:gd name="connsiteY977" fmla="*/ 1537999 h 6858000"/>
              <a:gd name="connsiteX978" fmla="*/ 5745318 w 12192000"/>
              <a:gd name="connsiteY978" fmla="*/ 1225443 h 6858000"/>
              <a:gd name="connsiteX979" fmla="*/ 5336487 w 12192000"/>
              <a:gd name="connsiteY979" fmla="*/ 816608 h 6858000"/>
              <a:gd name="connsiteX980" fmla="*/ 4696626 w 12192000"/>
              <a:gd name="connsiteY980" fmla="*/ 816608 h 6858000"/>
              <a:gd name="connsiteX981" fmla="*/ 4421613 w 12192000"/>
              <a:gd name="connsiteY981" fmla="*/ 1091623 h 6858000"/>
              <a:gd name="connsiteX982" fmla="*/ 3128543 w 12192000"/>
              <a:gd name="connsiteY982" fmla="*/ 1091623 h 6858000"/>
              <a:gd name="connsiteX983" fmla="*/ 3074651 w 12192000"/>
              <a:gd name="connsiteY983" fmla="*/ 1140457 h 6858000"/>
              <a:gd name="connsiteX984" fmla="*/ 3020466 w 12192000"/>
              <a:gd name="connsiteY984" fmla="*/ 1086272 h 6858000"/>
              <a:gd name="connsiteX985" fmla="*/ 3074651 w 12192000"/>
              <a:gd name="connsiteY985" fmla="*/ 1032086 h 6858000"/>
              <a:gd name="connsiteX986" fmla="*/ 3128289 w 12192000"/>
              <a:gd name="connsiteY986" fmla="*/ 1078941 h 6858000"/>
              <a:gd name="connsiteX987" fmla="*/ 4416433 w 12192000"/>
              <a:gd name="connsiteY987" fmla="*/ 1078941 h 6858000"/>
              <a:gd name="connsiteX988" fmla="*/ 6851096 w 12192000"/>
              <a:gd name="connsiteY988" fmla="*/ 803883 h 6858000"/>
              <a:gd name="connsiteX989" fmla="*/ 7501405 w 12192000"/>
              <a:gd name="connsiteY989" fmla="*/ 803883 h 6858000"/>
              <a:gd name="connsiteX990" fmla="*/ 7776418 w 12192000"/>
              <a:gd name="connsiteY990" fmla="*/ 1078898 h 6858000"/>
              <a:gd name="connsiteX991" fmla="*/ 9064562 w 12192000"/>
              <a:gd name="connsiteY991" fmla="*/ 1078898 h 6858000"/>
              <a:gd name="connsiteX992" fmla="*/ 9118200 w 12192000"/>
              <a:gd name="connsiteY992" fmla="*/ 1032043 h 6858000"/>
              <a:gd name="connsiteX993" fmla="*/ 9172384 w 12192000"/>
              <a:gd name="connsiteY993" fmla="*/ 1086229 h 6858000"/>
              <a:gd name="connsiteX994" fmla="*/ 9118200 w 12192000"/>
              <a:gd name="connsiteY994" fmla="*/ 1140414 h 6858000"/>
              <a:gd name="connsiteX995" fmla="*/ 9064309 w 12192000"/>
              <a:gd name="connsiteY995" fmla="*/ 1091580 h 6858000"/>
              <a:gd name="connsiteX996" fmla="*/ 7771235 w 12192000"/>
              <a:gd name="connsiteY996" fmla="*/ 1091580 h 6858000"/>
              <a:gd name="connsiteX997" fmla="*/ 7496222 w 12192000"/>
              <a:gd name="connsiteY997" fmla="*/ 816566 h 6858000"/>
              <a:gd name="connsiteX998" fmla="*/ 6856363 w 12192000"/>
              <a:gd name="connsiteY998" fmla="*/ 816566 h 6858000"/>
              <a:gd name="connsiteX999" fmla="*/ 6447530 w 12192000"/>
              <a:gd name="connsiteY999" fmla="*/ 1225400 h 6858000"/>
              <a:gd name="connsiteX1000" fmla="*/ 6447488 w 12192000"/>
              <a:gd name="connsiteY1000" fmla="*/ 1225400 h 6858000"/>
              <a:gd name="connsiteX1001" fmla="*/ 6447488 w 12192000"/>
              <a:gd name="connsiteY1001" fmla="*/ 1537914 h 6858000"/>
              <a:gd name="connsiteX1002" fmla="*/ 6355760 w 12192000"/>
              <a:gd name="connsiteY1002" fmla="*/ 1629641 h 6858000"/>
              <a:gd name="connsiteX1003" fmla="*/ 6376574 w 12192000"/>
              <a:gd name="connsiteY1003" fmla="*/ 1672282 h 6858000"/>
              <a:gd name="connsiteX1004" fmla="*/ 6322389 w 12192000"/>
              <a:gd name="connsiteY1004" fmla="*/ 1726467 h 6858000"/>
              <a:gd name="connsiteX1005" fmla="*/ 6268204 w 12192000"/>
              <a:gd name="connsiteY1005" fmla="*/ 1672282 h 6858000"/>
              <a:gd name="connsiteX1006" fmla="*/ 6322389 w 12192000"/>
              <a:gd name="connsiteY1006" fmla="*/ 1618096 h 6858000"/>
              <a:gd name="connsiteX1007" fmla="*/ 6344594 w 12192000"/>
              <a:gd name="connsiteY1007" fmla="*/ 1622900 h 6858000"/>
              <a:gd name="connsiteX1008" fmla="*/ 6434847 w 12192000"/>
              <a:gd name="connsiteY1008" fmla="*/ 1532689 h 6858000"/>
              <a:gd name="connsiteX1009" fmla="*/ 6434847 w 12192000"/>
              <a:gd name="connsiteY1009" fmla="*/ 1220133 h 6858000"/>
              <a:gd name="connsiteX1010" fmla="*/ 6436701 w 12192000"/>
              <a:gd name="connsiteY1010" fmla="*/ 1218279 h 6858000"/>
              <a:gd name="connsiteX1011" fmla="*/ 741901 w 12192000"/>
              <a:gd name="connsiteY1011" fmla="*/ 764361 h 6858000"/>
              <a:gd name="connsiteX1012" fmla="*/ 795665 w 12192000"/>
              <a:gd name="connsiteY1012" fmla="*/ 812226 h 6858000"/>
              <a:gd name="connsiteX1013" fmla="*/ 1135356 w 12192000"/>
              <a:gd name="connsiteY1013" fmla="*/ 812226 h 6858000"/>
              <a:gd name="connsiteX1014" fmla="*/ 1189120 w 12192000"/>
              <a:gd name="connsiteY1014" fmla="*/ 764361 h 6858000"/>
              <a:gd name="connsiteX1015" fmla="*/ 1243305 w 12192000"/>
              <a:gd name="connsiteY1015" fmla="*/ 818546 h 6858000"/>
              <a:gd name="connsiteX1016" fmla="*/ 1189120 w 12192000"/>
              <a:gd name="connsiteY1016" fmla="*/ 872732 h 6858000"/>
              <a:gd name="connsiteX1017" fmla="*/ 1135356 w 12192000"/>
              <a:gd name="connsiteY1017" fmla="*/ 824867 h 6858000"/>
              <a:gd name="connsiteX1018" fmla="*/ 795665 w 12192000"/>
              <a:gd name="connsiteY1018" fmla="*/ 824867 h 6858000"/>
              <a:gd name="connsiteX1019" fmla="*/ 741901 w 12192000"/>
              <a:gd name="connsiteY1019" fmla="*/ 872732 h 6858000"/>
              <a:gd name="connsiteX1020" fmla="*/ 687716 w 12192000"/>
              <a:gd name="connsiteY1020" fmla="*/ 818546 h 6858000"/>
              <a:gd name="connsiteX1021" fmla="*/ 741901 w 12192000"/>
              <a:gd name="connsiteY1021" fmla="*/ 764361 h 6858000"/>
              <a:gd name="connsiteX1022" fmla="*/ 11003731 w 12192000"/>
              <a:gd name="connsiteY1022" fmla="*/ 764356 h 6858000"/>
              <a:gd name="connsiteX1023" fmla="*/ 11057495 w 12192000"/>
              <a:gd name="connsiteY1023" fmla="*/ 812221 h 6858000"/>
              <a:gd name="connsiteX1024" fmla="*/ 11397185 w 12192000"/>
              <a:gd name="connsiteY1024" fmla="*/ 812221 h 6858000"/>
              <a:gd name="connsiteX1025" fmla="*/ 11450949 w 12192000"/>
              <a:gd name="connsiteY1025" fmla="*/ 764356 h 6858000"/>
              <a:gd name="connsiteX1026" fmla="*/ 11505134 w 12192000"/>
              <a:gd name="connsiteY1026" fmla="*/ 818541 h 6858000"/>
              <a:gd name="connsiteX1027" fmla="*/ 11450949 w 12192000"/>
              <a:gd name="connsiteY1027" fmla="*/ 872727 h 6858000"/>
              <a:gd name="connsiteX1028" fmla="*/ 11397185 w 12192000"/>
              <a:gd name="connsiteY1028" fmla="*/ 824862 h 6858000"/>
              <a:gd name="connsiteX1029" fmla="*/ 11057495 w 12192000"/>
              <a:gd name="connsiteY1029" fmla="*/ 824862 h 6858000"/>
              <a:gd name="connsiteX1030" fmla="*/ 11003731 w 12192000"/>
              <a:gd name="connsiteY1030" fmla="*/ 872727 h 6858000"/>
              <a:gd name="connsiteX1031" fmla="*/ 10949545 w 12192000"/>
              <a:gd name="connsiteY1031" fmla="*/ 818541 h 6858000"/>
              <a:gd name="connsiteX1032" fmla="*/ 11003731 w 12192000"/>
              <a:gd name="connsiteY1032" fmla="*/ 764356 h 6858000"/>
              <a:gd name="connsiteX1033" fmla="*/ 449529 w 12192000"/>
              <a:gd name="connsiteY1033" fmla="*/ 641034 h 6858000"/>
              <a:gd name="connsiteX1034" fmla="*/ 503715 w 12192000"/>
              <a:gd name="connsiteY1034" fmla="*/ 695219 h 6858000"/>
              <a:gd name="connsiteX1035" fmla="*/ 455850 w 12192000"/>
              <a:gd name="connsiteY1035" fmla="*/ 748983 h 6858000"/>
              <a:gd name="connsiteX1036" fmla="*/ 455850 w 12192000"/>
              <a:gd name="connsiteY1036" fmla="*/ 2105133 h 6858000"/>
              <a:gd name="connsiteX1037" fmla="*/ 777843 w 12192000"/>
              <a:gd name="connsiteY1037" fmla="*/ 2427130 h 6858000"/>
              <a:gd name="connsiteX1038" fmla="*/ 1143996 w 12192000"/>
              <a:gd name="connsiteY1038" fmla="*/ 2427130 h 6858000"/>
              <a:gd name="connsiteX1039" fmla="*/ 1447913 w 12192000"/>
              <a:gd name="connsiteY1039" fmla="*/ 2123209 h 6858000"/>
              <a:gd name="connsiteX1040" fmla="*/ 1447913 w 12192000"/>
              <a:gd name="connsiteY1040" fmla="*/ 1551651 h 6858000"/>
              <a:gd name="connsiteX1041" fmla="*/ 1655679 w 12192000"/>
              <a:gd name="connsiteY1041" fmla="*/ 1343884 h 6858000"/>
              <a:gd name="connsiteX1042" fmla="*/ 1655679 w 12192000"/>
              <a:gd name="connsiteY1042" fmla="*/ 999052 h 6858000"/>
              <a:gd name="connsiteX1043" fmla="*/ 1607814 w 12192000"/>
              <a:gd name="connsiteY1043" fmla="*/ 945288 h 6858000"/>
              <a:gd name="connsiteX1044" fmla="*/ 1661999 w 12192000"/>
              <a:gd name="connsiteY1044" fmla="*/ 891103 h 6858000"/>
              <a:gd name="connsiteX1045" fmla="*/ 1716185 w 12192000"/>
              <a:gd name="connsiteY1045" fmla="*/ 945288 h 6858000"/>
              <a:gd name="connsiteX1046" fmla="*/ 1668320 w 12192000"/>
              <a:gd name="connsiteY1046" fmla="*/ 999052 h 6858000"/>
              <a:gd name="connsiteX1047" fmla="*/ 1668320 w 12192000"/>
              <a:gd name="connsiteY1047" fmla="*/ 1349109 h 6858000"/>
              <a:gd name="connsiteX1048" fmla="*/ 1460553 w 12192000"/>
              <a:gd name="connsiteY1048" fmla="*/ 1556875 h 6858000"/>
              <a:gd name="connsiteX1049" fmla="*/ 1460553 w 12192000"/>
              <a:gd name="connsiteY1049" fmla="*/ 2128391 h 6858000"/>
              <a:gd name="connsiteX1050" fmla="*/ 1149219 w 12192000"/>
              <a:gd name="connsiteY1050" fmla="*/ 2439725 h 6858000"/>
              <a:gd name="connsiteX1051" fmla="*/ 772619 w 12192000"/>
              <a:gd name="connsiteY1051" fmla="*/ 2439725 h 6858000"/>
              <a:gd name="connsiteX1052" fmla="*/ 443209 w 12192000"/>
              <a:gd name="connsiteY1052" fmla="*/ 2110316 h 6858000"/>
              <a:gd name="connsiteX1053" fmla="*/ 443209 w 12192000"/>
              <a:gd name="connsiteY1053" fmla="*/ 748983 h 6858000"/>
              <a:gd name="connsiteX1054" fmla="*/ 395344 w 12192000"/>
              <a:gd name="connsiteY1054" fmla="*/ 695219 h 6858000"/>
              <a:gd name="connsiteX1055" fmla="*/ 449529 w 12192000"/>
              <a:gd name="connsiteY1055" fmla="*/ 641034 h 6858000"/>
              <a:gd name="connsiteX1056" fmla="*/ 221874 w 12192000"/>
              <a:gd name="connsiteY1056" fmla="*/ 641033 h 6858000"/>
              <a:gd name="connsiteX1057" fmla="*/ 276060 w 12192000"/>
              <a:gd name="connsiteY1057" fmla="*/ 695218 h 6858000"/>
              <a:gd name="connsiteX1058" fmla="*/ 228195 w 12192000"/>
              <a:gd name="connsiteY1058" fmla="*/ 748982 h 6858000"/>
              <a:gd name="connsiteX1059" fmla="*/ 228195 w 12192000"/>
              <a:gd name="connsiteY1059" fmla="*/ 2221635 h 6858000"/>
              <a:gd name="connsiteX1060" fmla="*/ 276060 w 12192000"/>
              <a:gd name="connsiteY1060" fmla="*/ 2275399 h 6858000"/>
              <a:gd name="connsiteX1061" fmla="*/ 221874 w 12192000"/>
              <a:gd name="connsiteY1061" fmla="*/ 2329585 h 6858000"/>
              <a:gd name="connsiteX1062" fmla="*/ 167689 w 12192000"/>
              <a:gd name="connsiteY1062" fmla="*/ 2275399 h 6858000"/>
              <a:gd name="connsiteX1063" fmla="*/ 215554 w 12192000"/>
              <a:gd name="connsiteY1063" fmla="*/ 2221635 h 6858000"/>
              <a:gd name="connsiteX1064" fmla="*/ 215554 w 12192000"/>
              <a:gd name="connsiteY1064" fmla="*/ 748982 h 6858000"/>
              <a:gd name="connsiteX1065" fmla="*/ 167689 w 12192000"/>
              <a:gd name="connsiteY1065" fmla="*/ 695218 h 6858000"/>
              <a:gd name="connsiteX1066" fmla="*/ 221874 w 12192000"/>
              <a:gd name="connsiteY1066" fmla="*/ 641033 h 6858000"/>
              <a:gd name="connsiteX1067" fmla="*/ 11743322 w 12192000"/>
              <a:gd name="connsiteY1067" fmla="*/ 641028 h 6858000"/>
              <a:gd name="connsiteX1068" fmla="*/ 11797507 w 12192000"/>
              <a:gd name="connsiteY1068" fmla="*/ 695213 h 6858000"/>
              <a:gd name="connsiteX1069" fmla="*/ 11749642 w 12192000"/>
              <a:gd name="connsiteY1069" fmla="*/ 748977 h 6858000"/>
              <a:gd name="connsiteX1070" fmla="*/ 11749642 w 12192000"/>
              <a:gd name="connsiteY1070" fmla="*/ 2110310 h 6858000"/>
              <a:gd name="connsiteX1071" fmla="*/ 11420233 w 12192000"/>
              <a:gd name="connsiteY1071" fmla="*/ 2439719 h 6858000"/>
              <a:gd name="connsiteX1072" fmla="*/ 11043632 w 12192000"/>
              <a:gd name="connsiteY1072" fmla="*/ 2439719 h 6858000"/>
              <a:gd name="connsiteX1073" fmla="*/ 10732298 w 12192000"/>
              <a:gd name="connsiteY1073" fmla="*/ 2128385 h 6858000"/>
              <a:gd name="connsiteX1074" fmla="*/ 10732298 w 12192000"/>
              <a:gd name="connsiteY1074" fmla="*/ 1556827 h 6858000"/>
              <a:gd name="connsiteX1075" fmla="*/ 10524532 w 12192000"/>
              <a:gd name="connsiteY1075" fmla="*/ 1349061 h 6858000"/>
              <a:gd name="connsiteX1076" fmla="*/ 10524532 w 12192000"/>
              <a:gd name="connsiteY1076" fmla="*/ 999005 h 6858000"/>
              <a:gd name="connsiteX1077" fmla="*/ 10476666 w 12192000"/>
              <a:gd name="connsiteY1077" fmla="*/ 945241 h 6858000"/>
              <a:gd name="connsiteX1078" fmla="*/ 10530852 w 12192000"/>
              <a:gd name="connsiteY1078" fmla="*/ 891056 h 6858000"/>
              <a:gd name="connsiteX1079" fmla="*/ 10585036 w 12192000"/>
              <a:gd name="connsiteY1079" fmla="*/ 945241 h 6858000"/>
              <a:gd name="connsiteX1080" fmla="*/ 10537172 w 12192000"/>
              <a:gd name="connsiteY1080" fmla="*/ 999047 h 6858000"/>
              <a:gd name="connsiteX1081" fmla="*/ 10537172 w 12192000"/>
              <a:gd name="connsiteY1081" fmla="*/ 1343878 h 6858000"/>
              <a:gd name="connsiteX1082" fmla="*/ 10744939 w 12192000"/>
              <a:gd name="connsiteY1082" fmla="*/ 1551645 h 6858000"/>
              <a:gd name="connsiteX1083" fmla="*/ 10744939 w 12192000"/>
              <a:gd name="connsiteY1083" fmla="*/ 2123203 h 6858000"/>
              <a:gd name="connsiteX1084" fmla="*/ 11048856 w 12192000"/>
              <a:gd name="connsiteY1084" fmla="*/ 2427121 h 6858000"/>
              <a:gd name="connsiteX1085" fmla="*/ 11415007 w 12192000"/>
              <a:gd name="connsiteY1085" fmla="*/ 2427121 h 6858000"/>
              <a:gd name="connsiteX1086" fmla="*/ 11737002 w 12192000"/>
              <a:gd name="connsiteY1086" fmla="*/ 2105127 h 6858000"/>
              <a:gd name="connsiteX1087" fmla="*/ 11737002 w 12192000"/>
              <a:gd name="connsiteY1087" fmla="*/ 748977 h 6858000"/>
              <a:gd name="connsiteX1088" fmla="*/ 11689136 w 12192000"/>
              <a:gd name="connsiteY1088" fmla="*/ 695213 h 6858000"/>
              <a:gd name="connsiteX1089" fmla="*/ 11743322 w 12192000"/>
              <a:gd name="connsiteY1089" fmla="*/ 641028 h 6858000"/>
              <a:gd name="connsiteX1090" fmla="*/ 11971061 w 12192000"/>
              <a:gd name="connsiteY1090" fmla="*/ 641027 h 6858000"/>
              <a:gd name="connsiteX1091" fmla="*/ 12025245 w 12192000"/>
              <a:gd name="connsiteY1091" fmla="*/ 695212 h 6858000"/>
              <a:gd name="connsiteX1092" fmla="*/ 11977381 w 12192000"/>
              <a:gd name="connsiteY1092" fmla="*/ 748976 h 6858000"/>
              <a:gd name="connsiteX1093" fmla="*/ 11977381 w 12192000"/>
              <a:gd name="connsiteY1093" fmla="*/ 2221630 h 6858000"/>
              <a:gd name="connsiteX1094" fmla="*/ 12025245 w 12192000"/>
              <a:gd name="connsiteY1094" fmla="*/ 2275393 h 6858000"/>
              <a:gd name="connsiteX1095" fmla="*/ 11971061 w 12192000"/>
              <a:gd name="connsiteY1095" fmla="*/ 2329579 h 6858000"/>
              <a:gd name="connsiteX1096" fmla="*/ 11916875 w 12192000"/>
              <a:gd name="connsiteY1096" fmla="*/ 2275393 h 6858000"/>
              <a:gd name="connsiteX1097" fmla="*/ 11964741 w 12192000"/>
              <a:gd name="connsiteY1097" fmla="*/ 2221630 h 6858000"/>
              <a:gd name="connsiteX1098" fmla="*/ 11964741 w 12192000"/>
              <a:gd name="connsiteY1098" fmla="*/ 748976 h 6858000"/>
              <a:gd name="connsiteX1099" fmla="*/ 11916875 w 12192000"/>
              <a:gd name="connsiteY1099" fmla="*/ 695212 h 6858000"/>
              <a:gd name="connsiteX1100" fmla="*/ 11971061 w 12192000"/>
              <a:gd name="connsiteY1100" fmla="*/ 641027 h 6858000"/>
              <a:gd name="connsiteX1101" fmla="*/ 2529430 w 12192000"/>
              <a:gd name="connsiteY1101" fmla="*/ 537718 h 6858000"/>
              <a:gd name="connsiteX1102" fmla="*/ 2583614 w 12192000"/>
              <a:gd name="connsiteY1102" fmla="*/ 591903 h 6858000"/>
              <a:gd name="connsiteX1103" fmla="*/ 2535750 w 12192000"/>
              <a:gd name="connsiteY1103" fmla="*/ 645667 h 6858000"/>
              <a:gd name="connsiteX1104" fmla="*/ 2535750 w 12192000"/>
              <a:gd name="connsiteY1104" fmla="*/ 1118758 h 6858000"/>
              <a:gd name="connsiteX1105" fmla="*/ 2891449 w 12192000"/>
              <a:gd name="connsiteY1105" fmla="*/ 1474459 h 6858000"/>
              <a:gd name="connsiteX1106" fmla="*/ 4205124 w 12192000"/>
              <a:gd name="connsiteY1106" fmla="*/ 1474459 h 6858000"/>
              <a:gd name="connsiteX1107" fmla="*/ 4736444 w 12192000"/>
              <a:gd name="connsiteY1107" fmla="*/ 943139 h 6858000"/>
              <a:gd name="connsiteX1108" fmla="*/ 5266208 w 12192000"/>
              <a:gd name="connsiteY1108" fmla="*/ 943139 h 6858000"/>
              <a:gd name="connsiteX1109" fmla="*/ 5582426 w 12192000"/>
              <a:gd name="connsiteY1109" fmla="*/ 1259361 h 6858000"/>
              <a:gd name="connsiteX1110" fmla="*/ 5582426 w 12192000"/>
              <a:gd name="connsiteY1110" fmla="*/ 1618560 h 6858000"/>
              <a:gd name="connsiteX1111" fmla="*/ 5630291 w 12192000"/>
              <a:gd name="connsiteY1111" fmla="*/ 1672324 h 6858000"/>
              <a:gd name="connsiteX1112" fmla="*/ 5576106 w 12192000"/>
              <a:gd name="connsiteY1112" fmla="*/ 1726509 h 6858000"/>
              <a:gd name="connsiteX1113" fmla="*/ 5521920 w 12192000"/>
              <a:gd name="connsiteY1113" fmla="*/ 1672324 h 6858000"/>
              <a:gd name="connsiteX1114" fmla="*/ 5569784 w 12192000"/>
              <a:gd name="connsiteY1114" fmla="*/ 1618560 h 6858000"/>
              <a:gd name="connsiteX1115" fmla="*/ 5569784 w 12192000"/>
              <a:gd name="connsiteY1115" fmla="*/ 1264586 h 6858000"/>
              <a:gd name="connsiteX1116" fmla="*/ 5260939 w 12192000"/>
              <a:gd name="connsiteY1116" fmla="*/ 955737 h 6858000"/>
              <a:gd name="connsiteX1117" fmla="*/ 4741669 w 12192000"/>
              <a:gd name="connsiteY1117" fmla="*/ 955737 h 6858000"/>
              <a:gd name="connsiteX1118" fmla="*/ 4210347 w 12192000"/>
              <a:gd name="connsiteY1118" fmla="*/ 1487057 h 6858000"/>
              <a:gd name="connsiteX1119" fmla="*/ 2886226 w 12192000"/>
              <a:gd name="connsiteY1119" fmla="*/ 1487057 h 6858000"/>
              <a:gd name="connsiteX1120" fmla="*/ 2523108 w 12192000"/>
              <a:gd name="connsiteY1120" fmla="*/ 1123940 h 6858000"/>
              <a:gd name="connsiteX1121" fmla="*/ 2523108 w 12192000"/>
              <a:gd name="connsiteY1121" fmla="*/ 645667 h 6858000"/>
              <a:gd name="connsiteX1122" fmla="*/ 2475243 w 12192000"/>
              <a:gd name="connsiteY1122" fmla="*/ 591903 h 6858000"/>
              <a:gd name="connsiteX1123" fmla="*/ 2529430 w 12192000"/>
              <a:gd name="connsiteY1123" fmla="*/ 537718 h 6858000"/>
              <a:gd name="connsiteX1124" fmla="*/ 9663466 w 12192000"/>
              <a:gd name="connsiteY1124" fmla="*/ 537715 h 6858000"/>
              <a:gd name="connsiteX1125" fmla="*/ 9717651 w 12192000"/>
              <a:gd name="connsiteY1125" fmla="*/ 591900 h 6858000"/>
              <a:gd name="connsiteX1126" fmla="*/ 9669786 w 12192000"/>
              <a:gd name="connsiteY1126" fmla="*/ 645664 h 6858000"/>
              <a:gd name="connsiteX1127" fmla="*/ 9669786 w 12192000"/>
              <a:gd name="connsiteY1127" fmla="*/ 1123894 h 6858000"/>
              <a:gd name="connsiteX1128" fmla="*/ 9306669 w 12192000"/>
              <a:gd name="connsiteY1128" fmla="*/ 1487011 h 6858000"/>
              <a:gd name="connsiteX1129" fmla="*/ 7982542 w 12192000"/>
              <a:gd name="connsiteY1129" fmla="*/ 1487011 h 6858000"/>
              <a:gd name="connsiteX1130" fmla="*/ 7451222 w 12192000"/>
              <a:gd name="connsiteY1130" fmla="*/ 955692 h 6858000"/>
              <a:gd name="connsiteX1131" fmla="*/ 6931953 w 12192000"/>
              <a:gd name="connsiteY1131" fmla="*/ 955692 h 6858000"/>
              <a:gd name="connsiteX1132" fmla="*/ 6623105 w 12192000"/>
              <a:gd name="connsiteY1132" fmla="*/ 1264540 h 6858000"/>
              <a:gd name="connsiteX1133" fmla="*/ 6623105 w 12192000"/>
              <a:gd name="connsiteY1133" fmla="*/ 1618514 h 6858000"/>
              <a:gd name="connsiteX1134" fmla="*/ 6670970 w 12192000"/>
              <a:gd name="connsiteY1134" fmla="*/ 1672278 h 6858000"/>
              <a:gd name="connsiteX1135" fmla="*/ 6616785 w 12192000"/>
              <a:gd name="connsiteY1135" fmla="*/ 1726463 h 6858000"/>
              <a:gd name="connsiteX1136" fmla="*/ 6562600 w 12192000"/>
              <a:gd name="connsiteY1136" fmla="*/ 1672278 h 6858000"/>
              <a:gd name="connsiteX1137" fmla="*/ 6610465 w 12192000"/>
              <a:gd name="connsiteY1137" fmla="*/ 1618514 h 6858000"/>
              <a:gd name="connsiteX1138" fmla="*/ 6610465 w 12192000"/>
              <a:gd name="connsiteY1138" fmla="*/ 1259315 h 6858000"/>
              <a:gd name="connsiteX1139" fmla="*/ 6926687 w 12192000"/>
              <a:gd name="connsiteY1139" fmla="*/ 943094 h 6858000"/>
              <a:gd name="connsiteX1140" fmla="*/ 7456447 w 12192000"/>
              <a:gd name="connsiteY1140" fmla="*/ 943094 h 6858000"/>
              <a:gd name="connsiteX1141" fmla="*/ 7987766 w 12192000"/>
              <a:gd name="connsiteY1141" fmla="*/ 1474413 h 6858000"/>
              <a:gd name="connsiteX1142" fmla="*/ 9301444 w 12192000"/>
              <a:gd name="connsiteY1142" fmla="*/ 1474413 h 6858000"/>
              <a:gd name="connsiteX1143" fmla="*/ 9657145 w 12192000"/>
              <a:gd name="connsiteY1143" fmla="*/ 1118711 h 6858000"/>
              <a:gd name="connsiteX1144" fmla="*/ 9657145 w 12192000"/>
              <a:gd name="connsiteY1144" fmla="*/ 645664 h 6858000"/>
              <a:gd name="connsiteX1145" fmla="*/ 9609281 w 12192000"/>
              <a:gd name="connsiteY1145" fmla="*/ 591900 h 6858000"/>
              <a:gd name="connsiteX1146" fmla="*/ 9663466 w 12192000"/>
              <a:gd name="connsiteY1146" fmla="*/ 537715 h 6858000"/>
              <a:gd name="connsiteX1147" fmla="*/ 0 w 12192000"/>
              <a:gd name="connsiteY1147" fmla="*/ 151978 h 6858000"/>
              <a:gd name="connsiteX1148" fmla="*/ 1384585 w 12192000"/>
              <a:gd name="connsiteY1148" fmla="*/ 151978 h 6858000"/>
              <a:gd name="connsiteX1149" fmla="*/ 1496748 w 12192000"/>
              <a:gd name="connsiteY1149" fmla="*/ 264140 h 6858000"/>
              <a:gd name="connsiteX1150" fmla="*/ 1496748 w 12192000"/>
              <a:gd name="connsiteY1150" fmla="*/ 608971 h 6858000"/>
              <a:gd name="connsiteX1151" fmla="*/ 1544613 w 12192000"/>
              <a:gd name="connsiteY1151" fmla="*/ 662735 h 6858000"/>
              <a:gd name="connsiteX1152" fmla="*/ 1490428 w 12192000"/>
              <a:gd name="connsiteY1152" fmla="*/ 716920 h 6858000"/>
              <a:gd name="connsiteX1153" fmla="*/ 1436242 w 12192000"/>
              <a:gd name="connsiteY1153" fmla="*/ 662735 h 6858000"/>
              <a:gd name="connsiteX1154" fmla="*/ 1484107 w 12192000"/>
              <a:gd name="connsiteY1154" fmla="*/ 608971 h 6858000"/>
              <a:gd name="connsiteX1155" fmla="*/ 1484107 w 12192000"/>
              <a:gd name="connsiteY1155" fmla="*/ 269364 h 6858000"/>
              <a:gd name="connsiteX1156" fmla="*/ 1379360 w 12192000"/>
              <a:gd name="connsiteY1156" fmla="*/ 164617 h 6858000"/>
              <a:gd name="connsiteX1157" fmla="*/ 0 w 12192000"/>
              <a:gd name="connsiteY1157" fmla="*/ 164617 h 6858000"/>
              <a:gd name="connsiteX1158" fmla="*/ 10808309 w 12192000"/>
              <a:gd name="connsiteY1158" fmla="*/ 151972 h 6858000"/>
              <a:gd name="connsiteX1159" fmla="*/ 12192000 w 12192000"/>
              <a:gd name="connsiteY1159" fmla="*/ 151972 h 6858000"/>
              <a:gd name="connsiteX1160" fmla="*/ 12192000 w 12192000"/>
              <a:gd name="connsiteY1160" fmla="*/ 164612 h 6858000"/>
              <a:gd name="connsiteX1161" fmla="*/ 10813533 w 12192000"/>
              <a:gd name="connsiteY1161" fmla="*/ 164612 h 6858000"/>
              <a:gd name="connsiteX1162" fmla="*/ 10708787 w 12192000"/>
              <a:gd name="connsiteY1162" fmla="*/ 269359 h 6858000"/>
              <a:gd name="connsiteX1163" fmla="*/ 10708787 w 12192000"/>
              <a:gd name="connsiteY1163" fmla="*/ 608965 h 6858000"/>
              <a:gd name="connsiteX1164" fmla="*/ 10756651 w 12192000"/>
              <a:gd name="connsiteY1164" fmla="*/ 662730 h 6858000"/>
              <a:gd name="connsiteX1165" fmla="*/ 10702467 w 12192000"/>
              <a:gd name="connsiteY1165" fmla="*/ 716915 h 6858000"/>
              <a:gd name="connsiteX1166" fmla="*/ 10648281 w 12192000"/>
              <a:gd name="connsiteY1166" fmla="*/ 662730 h 6858000"/>
              <a:gd name="connsiteX1167" fmla="*/ 10696147 w 12192000"/>
              <a:gd name="connsiteY1167" fmla="*/ 608965 h 6858000"/>
              <a:gd name="connsiteX1168" fmla="*/ 10696147 w 12192000"/>
              <a:gd name="connsiteY1168" fmla="*/ 264135 h 6858000"/>
              <a:gd name="connsiteX1169" fmla="*/ 1898756 w 12192000"/>
              <a:gd name="connsiteY1169" fmla="*/ 84353 h 6858000"/>
              <a:gd name="connsiteX1170" fmla="*/ 1952943 w 12192000"/>
              <a:gd name="connsiteY1170" fmla="*/ 138538 h 6858000"/>
              <a:gd name="connsiteX1171" fmla="*/ 1905077 w 12192000"/>
              <a:gd name="connsiteY1171" fmla="*/ 192301 h 6858000"/>
              <a:gd name="connsiteX1172" fmla="*/ 1905077 w 12192000"/>
              <a:gd name="connsiteY1172" fmla="*/ 592624 h 6858000"/>
              <a:gd name="connsiteX1173" fmla="*/ 2146975 w 12192000"/>
              <a:gd name="connsiteY1173" fmla="*/ 834519 h 6858000"/>
              <a:gd name="connsiteX1174" fmla="*/ 2146975 w 12192000"/>
              <a:gd name="connsiteY1174" fmla="*/ 1497975 h 6858000"/>
              <a:gd name="connsiteX1175" fmla="*/ 1997985 w 12192000"/>
              <a:gd name="connsiteY1175" fmla="*/ 1646963 h 6858000"/>
              <a:gd name="connsiteX1176" fmla="*/ 1997985 w 12192000"/>
              <a:gd name="connsiteY1176" fmla="*/ 2012819 h 6858000"/>
              <a:gd name="connsiteX1177" fmla="*/ 2104714 w 12192000"/>
              <a:gd name="connsiteY1177" fmla="*/ 2119545 h 6858000"/>
              <a:gd name="connsiteX1178" fmla="*/ 3455423 w 12192000"/>
              <a:gd name="connsiteY1178" fmla="*/ 2119545 h 6858000"/>
              <a:gd name="connsiteX1179" fmla="*/ 3509188 w 12192000"/>
              <a:gd name="connsiteY1179" fmla="*/ 2071681 h 6858000"/>
              <a:gd name="connsiteX1180" fmla="*/ 3563373 w 12192000"/>
              <a:gd name="connsiteY1180" fmla="*/ 2125865 h 6858000"/>
              <a:gd name="connsiteX1181" fmla="*/ 3509188 w 12192000"/>
              <a:gd name="connsiteY1181" fmla="*/ 2180051 h 6858000"/>
              <a:gd name="connsiteX1182" fmla="*/ 3455423 w 12192000"/>
              <a:gd name="connsiteY1182" fmla="*/ 2132186 h 6858000"/>
              <a:gd name="connsiteX1183" fmla="*/ 2099488 w 12192000"/>
              <a:gd name="connsiteY1183" fmla="*/ 2132186 h 6858000"/>
              <a:gd name="connsiteX1184" fmla="*/ 1985344 w 12192000"/>
              <a:gd name="connsiteY1184" fmla="*/ 2018044 h 6858000"/>
              <a:gd name="connsiteX1185" fmla="*/ 1985344 w 12192000"/>
              <a:gd name="connsiteY1185" fmla="*/ 1641696 h 6858000"/>
              <a:gd name="connsiteX1186" fmla="*/ 2134335 w 12192000"/>
              <a:gd name="connsiteY1186" fmla="*/ 1492708 h 6858000"/>
              <a:gd name="connsiteX1187" fmla="*/ 2134335 w 12192000"/>
              <a:gd name="connsiteY1187" fmla="*/ 839744 h 6858000"/>
              <a:gd name="connsiteX1188" fmla="*/ 1892436 w 12192000"/>
              <a:gd name="connsiteY1188" fmla="*/ 597848 h 6858000"/>
              <a:gd name="connsiteX1189" fmla="*/ 1892436 w 12192000"/>
              <a:gd name="connsiteY1189" fmla="*/ 192301 h 6858000"/>
              <a:gd name="connsiteX1190" fmla="*/ 1844571 w 12192000"/>
              <a:gd name="connsiteY1190" fmla="*/ 138538 h 6858000"/>
              <a:gd name="connsiteX1191" fmla="*/ 1898756 w 12192000"/>
              <a:gd name="connsiteY1191" fmla="*/ 84353 h 6858000"/>
              <a:gd name="connsiteX1192" fmla="*/ 10294181 w 12192000"/>
              <a:gd name="connsiteY1192" fmla="*/ 84347 h 6858000"/>
              <a:gd name="connsiteX1193" fmla="*/ 10348366 w 12192000"/>
              <a:gd name="connsiteY1193" fmla="*/ 138532 h 6858000"/>
              <a:gd name="connsiteX1194" fmla="*/ 10300502 w 12192000"/>
              <a:gd name="connsiteY1194" fmla="*/ 192296 h 6858000"/>
              <a:gd name="connsiteX1195" fmla="*/ 10300502 w 12192000"/>
              <a:gd name="connsiteY1195" fmla="*/ 597843 h 6858000"/>
              <a:gd name="connsiteX1196" fmla="*/ 10058647 w 12192000"/>
              <a:gd name="connsiteY1196" fmla="*/ 839739 h 6858000"/>
              <a:gd name="connsiteX1197" fmla="*/ 10058647 w 12192000"/>
              <a:gd name="connsiteY1197" fmla="*/ 1492702 h 6858000"/>
              <a:gd name="connsiteX1198" fmla="*/ 10207636 w 12192000"/>
              <a:gd name="connsiteY1198" fmla="*/ 1641690 h 6858000"/>
              <a:gd name="connsiteX1199" fmla="*/ 10207636 w 12192000"/>
              <a:gd name="connsiteY1199" fmla="*/ 2018038 h 6858000"/>
              <a:gd name="connsiteX1200" fmla="*/ 10093493 w 12192000"/>
              <a:gd name="connsiteY1200" fmla="*/ 2132181 h 6858000"/>
              <a:gd name="connsiteX1201" fmla="*/ 8737512 w 12192000"/>
              <a:gd name="connsiteY1201" fmla="*/ 2132181 h 6858000"/>
              <a:gd name="connsiteX1202" fmla="*/ 8683748 w 12192000"/>
              <a:gd name="connsiteY1202" fmla="*/ 2180046 h 6858000"/>
              <a:gd name="connsiteX1203" fmla="*/ 8629563 w 12192000"/>
              <a:gd name="connsiteY1203" fmla="*/ 2125861 h 6858000"/>
              <a:gd name="connsiteX1204" fmla="*/ 8683748 w 12192000"/>
              <a:gd name="connsiteY1204" fmla="*/ 2071675 h 6858000"/>
              <a:gd name="connsiteX1205" fmla="*/ 8737512 w 12192000"/>
              <a:gd name="connsiteY1205" fmla="*/ 2119540 h 6858000"/>
              <a:gd name="connsiteX1206" fmla="*/ 10088226 w 12192000"/>
              <a:gd name="connsiteY1206" fmla="*/ 2119540 h 6858000"/>
              <a:gd name="connsiteX1207" fmla="*/ 10194954 w 12192000"/>
              <a:gd name="connsiteY1207" fmla="*/ 2012813 h 6858000"/>
              <a:gd name="connsiteX1208" fmla="*/ 10194954 w 12192000"/>
              <a:gd name="connsiteY1208" fmla="*/ 1646957 h 6858000"/>
              <a:gd name="connsiteX1209" fmla="*/ 10045965 w 12192000"/>
              <a:gd name="connsiteY1209" fmla="*/ 1497969 h 6858000"/>
              <a:gd name="connsiteX1210" fmla="*/ 10045965 w 12192000"/>
              <a:gd name="connsiteY1210" fmla="*/ 834514 h 6858000"/>
              <a:gd name="connsiteX1211" fmla="*/ 10287861 w 12192000"/>
              <a:gd name="connsiteY1211" fmla="*/ 592619 h 6858000"/>
              <a:gd name="connsiteX1212" fmla="*/ 10287861 w 12192000"/>
              <a:gd name="connsiteY1212" fmla="*/ 192296 h 6858000"/>
              <a:gd name="connsiteX1213" fmla="*/ 10239996 w 12192000"/>
              <a:gd name="connsiteY1213" fmla="*/ 138532 h 6858000"/>
              <a:gd name="connsiteX1214" fmla="*/ 10294181 w 12192000"/>
              <a:gd name="connsiteY1214" fmla="*/ 84347 h 6858000"/>
              <a:gd name="connsiteX1215" fmla="*/ 5034381 w 12192000"/>
              <a:gd name="connsiteY1215" fmla="*/ 84309 h 6858000"/>
              <a:gd name="connsiteX1216" fmla="*/ 5088144 w 12192000"/>
              <a:gd name="connsiteY1216" fmla="*/ 132174 h 6858000"/>
              <a:gd name="connsiteX1217" fmla="*/ 6096422 w 12192000"/>
              <a:gd name="connsiteY1217" fmla="*/ 132174 h 6858000"/>
              <a:gd name="connsiteX1218" fmla="*/ 6096422 w 12192000"/>
              <a:gd name="connsiteY1218" fmla="*/ 144815 h 6858000"/>
              <a:gd name="connsiteX1219" fmla="*/ 5088144 w 12192000"/>
              <a:gd name="connsiteY1219" fmla="*/ 144815 h 6858000"/>
              <a:gd name="connsiteX1220" fmla="*/ 5034381 w 12192000"/>
              <a:gd name="connsiteY1220" fmla="*/ 192680 h 6858000"/>
              <a:gd name="connsiteX1221" fmla="*/ 4980195 w 12192000"/>
              <a:gd name="connsiteY1221" fmla="*/ 138494 h 6858000"/>
              <a:gd name="connsiteX1222" fmla="*/ 5034381 w 12192000"/>
              <a:gd name="connsiteY1222" fmla="*/ 84309 h 6858000"/>
              <a:gd name="connsiteX1223" fmla="*/ 7158512 w 12192000"/>
              <a:gd name="connsiteY1223" fmla="*/ 84301 h 6858000"/>
              <a:gd name="connsiteX1224" fmla="*/ 7212697 w 12192000"/>
              <a:gd name="connsiteY1224" fmla="*/ 138486 h 6858000"/>
              <a:gd name="connsiteX1225" fmla="*/ 7158512 w 12192000"/>
              <a:gd name="connsiteY1225" fmla="*/ 192672 h 6858000"/>
              <a:gd name="connsiteX1226" fmla="*/ 7104748 w 12192000"/>
              <a:gd name="connsiteY1226" fmla="*/ 144807 h 6858000"/>
              <a:gd name="connsiteX1227" fmla="*/ 6096463 w 12192000"/>
              <a:gd name="connsiteY1227" fmla="*/ 144807 h 6858000"/>
              <a:gd name="connsiteX1228" fmla="*/ 6096463 w 12192000"/>
              <a:gd name="connsiteY1228" fmla="*/ 132165 h 6858000"/>
              <a:gd name="connsiteX1229" fmla="*/ 7104748 w 12192000"/>
              <a:gd name="connsiteY1229" fmla="*/ 132165 h 6858000"/>
              <a:gd name="connsiteX1230" fmla="*/ 7158512 w 12192000"/>
              <a:gd name="connsiteY1230" fmla="*/ 84301 h 6858000"/>
              <a:gd name="connsiteX1231" fmla="*/ 10650383 w 12192000"/>
              <a:gd name="connsiteY1231" fmla="*/ 0 h 6858000"/>
              <a:gd name="connsiteX1232" fmla="*/ 10668290 w 12192000"/>
              <a:gd name="connsiteY1232" fmla="*/ 0 h 6858000"/>
              <a:gd name="connsiteX1233" fmla="*/ 10520530 w 12192000"/>
              <a:gd name="connsiteY1233" fmla="*/ 147761 h 6858000"/>
              <a:gd name="connsiteX1234" fmla="*/ 10520530 w 12192000"/>
              <a:gd name="connsiteY1234" fmla="*/ 657845 h 6858000"/>
              <a:gd name="connsiteX1235" fmla="*/ 10287987 w 12192000"/>
              <a:gd name="connsiteY1235" fmla="*/ 890387 h 6858000"/>
              <a:gd name="connsiteX1236" fmla="*/ 10287987 w 12192000"/>
              <a:gd name="connsiteY1236" fmla="*/ 1432704 h 6858000"/>
              <a:gd name="connsiteX1237" fmla="*/ 10454252 w 12192000"/>
              <a:gd name="connsiteY1237" fmla="*/ 1598968 h 6858000"/>
              <a:gd name="connsiteX1238" fmla="*/ 10454252 w 12192000"/>
              <a:gd name="connsiteY1238" fmla="*/ 2117984 h 6858000"/>
              <a:gd name="connsiteX1239" fmla="*/ 10452397 w 12192000"/>
              <a:gd name="connsiteY1239" fmla="*/ 2119837 h 6858000"/>
              <a:gd name="connsiteX1240" fmla="*/ 10151766 w 12192000"/>
              <a:gd name="connsiteY1240" fmla="*/ 2420469 h 6858000"/>
              <a:gd name="connsiteX1241" fmla="*/ 8946923 w 12192000"/>
              <a:gd name="connsiteY1241" fmla="*/ 2420469 h 6858000"/>
              <a:gd name="connsiteX1242" fmla="*/ 8893159 w 12192000"/>
              <a:gd name="connsiteY1242" fmla="*/ 2468335 h 6858000"/>
              <a:gd name="connsiteX1243" fmla="*/ 8838973 w 12192000"/>
              <a:gd name="connsiteY1243" fmla="*/ 2414150 h 6858000"/>
              <a:gd name="connsiteX1244" fmla="*/ 8893159 w 12192000"/>
              <a:gd name="connsiteY1244" fmla="*/ 2359964 h 6858000"/>
              <a:gd name="connsiteX1245" fmla="*/ 8946923 w 12192000"/>
              <a:gd name="connsiteY1245" fmla="*/ 2407830 h 6858000"/>
              <a:gd name="connsiteX1246" fmla="*/ 10146499 w 12192000"/>
              <a:gd name="connsiteY1246" fmla="*/ 2407830 h 6858000"/>
              <a:gd name="connsiteX1247" fmla="*/ 10441569 w 12192000"/>
              <a:gd name="connsiteY1247" fmla="*/ 2112758 h 6858000"/>
              <a:gd name="connsiteX1248" fmla="*/ 10441569 w 12192000"/>
              <a:gd name="connsiteY1248" fmla="*/ 1604193 h 6858000"/>
              <a:gd name="connsiteX1249" fmla="*/ 10275305 w 12192000"/>
              <a:gd name="connsiteY1249" fmla="*/ 1437929 h 6858000"/>
              <a:gd name="connsiteX1250" fmla="*/ 10275305 w 12192000"/>
              <a:gd name="connsiteY1250" fmla="*/ 885120 h 6858000"/>
              <a:gd name="connsiteX1251" fmla="*/ 10507847 w 12192000"/>
              <a:gd name="connsiteY1251" fmla="*/ 652578 h 6858000"/>
              <a:gd name="connsiteX1252" fmla="*/ 10507847 w 12192000"/>
              <a:gd name="connsiteY1252" fmla="*/ 142537 h 6858000"/>
              <a:gd name="connsiteX1253" fmla="*/ 9583620 w 12192000"/>
              <a:gd name="connsiteY1253" fmla="*/ 0 h 6858000"/>
              <a:gd name="connsiteX1254" fmla="*/ 9596303 w 12192000"/>
              <a:gd name="connsiteY1254" fmla="*/ 0 h 6858000"/>
              <a:gd name="connsiteX1255" fmla="*/ 9596303 w 12192000"/>
              <a:gd name="connsiteY1255" fmla="*/ 118348 h 6858000"/>
              <a:gd name="connsiteX1256" fmla="*/ 9817173 w 12192000"/>
              <a:gd name="connsiteY1256" fmla="*/ 339218 h 6858000"/>
              <a:gd name="connsiteX1257" fmla="*/ 9817173 w 12192000"/>
              <a:gd name="connsiteY1257" fmla="*/ 1738008 h 6858000"/>
              <a:gd name="connsiteX1258" fmla="*/ 9666121 w 12192000"/>
              <a:gd name="connsiteY1258" fmla="*/ 1889062 h 6858000"/>
              <a:gd name="connsiteX1259" fmla="*/ 8670265 w 12192000"/>
              <a:gd name="connsiteY1259" fmla="*/ 1889062 h 6858000"/>
              <a:gd name="connsiteX1260" fmla="*/ 8616459 w 12192000"/>
              <a:gd name="connsiteY1260" fmla="*/ 1936927 h 6858000"/>
              <a:gd name="connsiteX1261" fmla="*/ 8562274 w 12192000"/>
              <a:gd name="connsiteY1261" fmla="*/ 1882741 h 6858000"/>
              <a:gd name="connsiteX1262" fmla="*/ 8616459 w 12192000"/>
              <a:gd name="connsiteY1262" fmla="*/ 1828556 h 6858000"/>
              <a:gd name="connsiteX1263" fmla="*/ 8670223 w 12192000"/>
              <a:gd name="connsiteY1263" fmla="*/ 1876421 h 6858000"/>
              <a:gd name="connsiteX1264" fmla="*/ 9660854 w 12192000"/>
              <a:gd name="connsiteY1264" fmla="*/ 1876421 h 6858000"/>
              <a:gd name="connsiteX1265" fmla="*/ 9804490 w 12192000"/>
              <a:gd name="connsiteY1265" fmla="*/ 1732784 h 6858000"/>
              <a:gd name="connsiteX1266" fmla="*/ 9804490 w 12192000"/>
              <a:gd name="connsiteY1266" fmla="*/ 344485 h 6858000"/>
              <a:gd name="connsiteX1267" fmla="*/ 9583620 w 12192000"/>
              <a:gd name="connsiteY1267" fmla="*/ 123615 h 6858000"/>
              <a:gd name="connsiteX1268" fmla="*/ 9050995 w 12192000"/>
              <a:gd name="connsiteY1268" fmla="*/ 0 h 6858000"/>
              <a:gd name="connsiteX1269" fmla="*/ 9063636 w 12192000"/>
              <a:gd name="connsiteY1269" fmla="*/ 0 h 6858000"/>
              <a:gd name="connsiteX1270" fmla="*/ 9063636 w 12192000"/>
              <a:gd name="connsiteY1270" fmla="*/ 272565 h 6858000"/>
              <a:gd name="connsiteX1271" fmla="*/ 9423677 w 12192000"/>
              <a:gd name="connsiteY1271" fmla="*/ 632606 h 6858000"/>
              <a:gd name="connsiteX1272" fmla="*/ 9423677 w 12192000"/>
              <a:gd name="connsiteY1272" fmla="*/ 1064530 h 6858000"/>
              <a:gd name="connsiteX1273" fmla="*/ 9176598 w 12192000"/>
              <a:gd name="connsiteY1273" fmla="*/ 1311608 h 6858000"/>
              <a:gd name="connsiteX1274" fmla="*/ 8171853 w 12192000"/>
              <a:gd name="connsiteY1274" fmla="*/ 1311608 h 6858000"/>
              <a:gd name="connsiteX1275" fmla="*/ 8118089 w 12192000"/>
              <a:gd name="connsiteY1275" fmla="*/ 1359474 h 6858000"/>
              <a:gd name="connsiteX1276" fmla="*/ 8063904 w 12192000"/>
              <a:gd name="connsiteY1276" fmla="*/ 1305288 h 6858000"/>
              <a:gd name="connsiteX1277" fmla="*/ 8118089 w 12192000"/>
              <a:gd name="connsiteY1277" fmla="*/ 1251103 h 6858000"/>
              <a:gd name="connsiteX1278" fmla="*/ 8171853 w 12192000"/>
              <a:gd name="connsiteY1278" fmla="*/ 1298968 h 6858000"/>
              <a:gd name="connsiteX1279" fmla="*/ 9171374 w 12192000"/>
              <a:gd name="connsiteY1279" fmla="*/ 1298968 h 6858000"/>
              <a:gd name="connsiteX1280" fmla="*/ 9411037 w 12192000"/>
              <a:gd name="connsiteY1280" fmla="*/ 1059305 h 6858000"/>
              <a:gd name="connsiteX1281" fmla="*/ 9411037 w 12192000"/>
              <a:gd name="connsiteY1281" fmla="*/ 637830 h 6858000"/>
              <a:gd name="connsiteX1282" fmla="*/ 9050995 w 12192000"/>
              <a:gd name="connsiteY1282" fmla="*/ 277790 h 6858000"/>
              <a:gd name="connsiteX1283" fmla="*/ 7920056 w 12192000"/>
              <a:gd name="connsiteY1283" fmla="*/ 0 h 6858000"/>
              <a:gd name="connsiteX1284" fmla="*/ 7932696 w 12192000"/>
              <a:gd name="connsiteY1284" fmla="*/ 0 h 6858000"/>
              <a:gd name="connsiteX1285" fmla="*/ 7932696 w 12192000"/>
              <a:gd name="connsiteY1285" fmla="*/ 470008 h 6858000"/>
              <a:gd name="connsiteX1286" fmla="*/ 8266530 w 12192000"/>
              <a:gd name="connsiteY1286" fmla="*/ 803841 h 6858000"/>
              <a:gd name="connsiteX1287" fmla="*/ 9064436 w 12192000"/>
              <a:gd name="connsiteY1287" fmla="*/ 803841 h 6858000"/>
              <a:gd name="connsiteX1288" fmla="*/ 9118242 w 12192000"/>
              <a:gd name="connsiteY1288" fmla="*/ 755892 h 6858000"/>
              <a:gd name="connsiteX1289" fmla="*/ 9172427 w 12192000"/>
              <a:gd name="connsiteY1289" fmla="*/ 810077 h 6858000"/>
              <a:gd name="connsiteX1290" fmla="*/ 9118242 w 12192000"/>
              <a:gd name="connsiteY1290" fmla="*/ 864263 h 6858000"/>
              <a:gd name="connsiteX1291" fmla="*/ 9064478 w 12192000"/>
              <a:gd name="connsiteY1291" fmla="*/ 816524 h 6858000"/>
              <a:gd name="connsiteX1292" fmla="*/ 8261305 w 12192000"/>
              <a:gd name="connsiteY1292" fmla="*/ 816524 h 6858000"/>
              <a:gd name="connsiteX1293" fmla="*/ 7920056 w 12192000"/>
              <a:gd name="connsiteY1293" fmla="*/ 475275 h 6858000"/>
              <a:gd name="connsiteX1294" fmla="*/ 7714228 w 12192000"/>
              <a:gd name="connsiteY1294" fmla="*/ 0 h 6858000"/>
              <a:gd name="connsiteX1295" fmla="*/ 7726868 w 12192000"/>
              <a:gd name="connsiteY1295" fmla="*/ 0 h 6858000"/>
              <a:gd name="connsiteX1296" fmla="*/ 7726868 w 12192000"/>
              <a:gd name="connsiteY1296" fmla="*/ 401157 h 6858000"/>
              <a:gd name="connsiteX1297" fmla="*/ 7513160 w 12192000"/>
              <a:gd name="connsiteY1297" fmla="*/ 614865 h 6858000"/>
              <a:gd name="connsiteX1298" fmla="*/ 6096463 w 12192000"/>
              <a:gd name="connsiteY1298" fmla="*/ 614865 h 6858000"/>
              <a:gd name="connsiteX1299" fmla="*/ 6096463 w 12192000"/>
              <a:gd name="connsiteY1299" fmla="*/ 602224 h 6858000"/>
              <a:gd name="connsiteX1300" fmla="*/ 7507893 w 12192000"/>
              <a:gd name="connsiteY1300" fmla="*/ 602224 h 6858000"/>
              <a:gd name="connsiteX1301" fmla="*/ 7714228 w 12192000"/>
              <a:gd name="connsiteY1301" fmla="*/ 395890 h 6858000"/>
              <a:gd name="connsiteX1302" fmla="*/ 7115083 w 12192000"/>
              <a:gd name="connsiteY1302" fmla="*/ 0 h 6858000"/>
              <a:gd name="connsiteX1303" fmla="*/ 7201816 w 12192000"/>
              <a:gd name="connsiteY1303" fmla="*/ 0 h 6858000"/>
              <a:gd name="connsiteX1304" fmla="*/ 7196823 w 12192000"/>
              <a:gd name="connsiteY1304" fmla="*/ 12052 h 6858000"/>
              <a:gd name="connsiteX1305" fmla="*/ 7158512 w 12192000"/>
              <a:gd name="connsiteY1305" fmla="*/ 27926 h 6858000"/>
              <a:gd name="connsiteX1306" fmla="*/ 7122387 w 12192000"/>
              <a:gd name="connsiteY1306" fmla="*/ 14090 h 6858000"/>
              <a:gd name="connsiteX1307" fmla="*/ 6258439 w 12192000"/>
              <a:gd name="connsiteY1307" fmla="*/ 0 h 6858000"/>
              <a:gd name="connsiteX1308" fmla="*/ 6345177 w 12192000"/>
              <a:gd name="connsiteY1308" fmla="*/ 0 h 6858000"/>
              <a:gd name="connsiteX1309" fmla="*/ 6337869 w 12192000"/>
              <a:gd name="connsiteY1309" fmla="*/ 14106 h 6858000"/>
              <a:gd name="connsiteX1310" fmla="*/ 6301743 w 12192000"/>
              <a:gd name="connsiteY1310" fmla="*/ 27926 h 6858000"/>
              <a:gd name="connsiteX1311" fmla="*/ 6263433 w 12192000"/>
              <a:gd name="connsiteY1311" fmla="*/ 12052 h 6858000"/>
              <a:gd name="connsiteX1312" fmla="*/ 5861027 w 12192000"/>
              <a:gd name="connsiteY1312" fmla="*/ 0 h 6858000"/>
              <a:gd name="connsiteX1313" fmla="*/ 5947765 w 12192000"/>
              <a:gd name="connsiteY1313" fmla="*/ 0 h 6858000"/>
              <a:gd name="connsiteX1314" fmla="*/ 5942769 w 12192000"/>
              <a:gd name="connsiteY1314" fmla="*/ 12058 h 6858000"/>
              <a:gd name="connsiteX1315" fmla="*/ 5904458 w 12192000"/>
              <a:gd name="connsiteY1315" fmla="*/ 27932 h 6858000"/>
              <a:gd name="connsiteX1316" fmla="*/ 5868333 w 12192000"/>
              <a:gd name="connsiteY1316" fmla="*/ 14096 h 6858000"/>
              <a:gd name="connsiteX1317" fmla="*/ 4991073 w 12192000"/>
              <a:gd name="connsiteY1317" fmla="*/ 0 h 6858000"/>
              <a:gd name="connsiteX1318" fmla="*/ 5077817 w 12192000"/>
              <a:gd name="connsiteY1318" fmla="*/ 0 h 6858000"/>
              <a:gd name="connsiteX1319" fmla="*/ 5070506 w 12192000"/>
              <a:gd name="connsiteY1319" fmla="*/ 14112 h 6858000"/>
              <a:gd name="connsiteX1320" fmla="*/ 5034381 w 12192000"/>
              <a:gd name="connsiteY1320" fmla="*/ 27932 h 6858000"/>
              <a:gd name="connsiteX1321" fmla="*/ 4996069 w 12192000"/>
              <a:gd name="connsiteY1321" fmla="*/ 12058 h 6858000"/>
              <a:gd name="connsiteX1322" fmla="*/ 4732734 w 12192000"/>
              <a:gd name="connsiteY1322" fmla="*/ 0 h 6858000"/>
              <a:gd name="connsiteX1323" fmla="*/ 4745377 w 12192000"/>
              <a:gd name="connsiteY1323" fmla="*/ 0 h 6858000"/>
              <a:gd name="connsiteX1324" fmla="*/ 4745377 w 12192000"/>
              <a:gd name="connsiteY1324" fmla="*/ 295910 h 6858000"/>
              <a:gd name="connsiteX1325" fmla="*/ 4851684 w 12192000"/>
              <a:gd name="connsiteY1325" fmla="*/ 402216 h 6858000"/>
              <a:gd name="connsiteX1326" fmla="*/ 6096422 w 12192000"/>
              <a:gd name="connsiteY1326" fmla="*/ 402216 h 6858000"/>
              <a:gd name="connsiteX1327" fmla="*/ 6096463 w 12192000"/>
              <a:gd name="connsiteY1327" fmla="*/ 402216 h 6858000"/>
              <a:gd name="connsiteX1328" fmla="*/ 6096463 w 12192000"/>
              <a:gd name="connsiteY1328" fmla="*/ 402211 h 6858000"/>
              <a:gd name="connsiteX1329" fmla="*/ 7341208 w 12192000"/>
              <a:gd name="connsiteY1329" fmla="*/ 402211 h 6858000"/>
              <a:gd name="connsiteX1330" fmla="*/ 7447514 w 12192000"/>
              <a:gd name="connsiteY1330" fmla="*/ 295904 h 6858000"/>
              <a:gd name="connsiteX1331" fmla="*/ 7447514 w 12192000"/>
              <a:gd name="connsiteY1331" fmla="*/ 0 h 6858000"/>
              <a:gd name="connsiteX1332" fmla="*/ 7460155 w 12192000"/>
              <a:gd name="connsiteY1332" fmla="*/ 0 h 6858000"/>
              <a:gd name="connsiteX1333" fmla="*/ 7460155 w 12192000"/>
              <a:gd name="connsiteY1333" fmla="*/ 301129 h 6858000"/>
              <a:gd name="connsiteX1334" fmla="*/ 7346475 w 12192000"/>
              <a:gd name="connsiteY1334" fmla="*/ 414851 h 6858000"/>
              <a:gd name="connsiteX1335" fmla="*/ 6096463 w 12192000"/>
              <a:gd name="connsiteY1335" fmla="*/ 414851 h 6858000"/>
              <a:gd name="connsiteX1336" fmla="*/ 6096463 w 12192000"/>
              <a:gd name="connsiteY1336" fmla="*/ 414857 h 6858000"/>
              <a:gd name="connsiteX1337" fmla="*/ 4846455 w 12192000"/>
              <a:gd name="connsiteY1337" fmla="*/ 414857 h 6858000"/>
              <a:gd name="connsiteX1338" fmla="*/ 4732734 w 12192000"/>
              <a:gd name="connsiteY1338" fmla="*/ 301135 h 6858000"/>
              <a:gd name="connsiteX1339" fmla="*/ 4466024 w 12192000"/>
              <a:gd name="connsiteY1339" fmla="*/ 0 h 6858000"/>
              <a:gd name="connsiteX1340" fmla="*/ 4478662 w 12192000"/>
              <a:gd name="connsiteY1340" fmla="*/ 0 h 6858000"/>
              <a:gd name="connsiteX1341" fmla="*/ 4478662 w 12192000"/>
              <a:gd name="connsiteY1341" fmla="*/ 395896 h 6858000"/>
              <a:gd name="connsiteX1342" fmla="*/ 4684996 w 12192000"/>
              <a:gd name="connsiteY1342" fmla="*/ 602230 h 6858000"/>
              <a:gd name="connsiteX1343" fmla="*/ 6096422 w 12192000"/>
              <a:gd name="connsiteY1343" fmla="*/ 602230 h 6858000"/>
              <a:gd name="connsiteX1344" fmla="*/ 6096422 w 12192000"/>
              <a:gd name="connsiteY1344" fmla="*/ 614871 h 6858000"/>
              <a:gd name="connsiteX1345" fmla="*/ 4679729 w 12192000"/>
              <a:gd name="connsiteY1345" fmla="*/ 614871 h 6858000"/>
              <a:gd name="connsiteX1346" fmla="*/ 4466024 w 12192000"/>
              <a:gd name="connsiteY1346" fmla="*/ 401163 h 6858000"/>
              <a:gd name="connsiteX1347" fmla="*/ 4260198 w 12192000"/>
              <a:gd name="connsiteY1347" fmla="*/ 0 h 6858000"/>
              <a:gd name="connsiteX1348" fmla="*/ 4272796 w 12192000"/>
              <a:gd name="connsiteY1348" fmla="*/ 0 h 6858000"/>
              <a:gd name="connsiteX1349" fmla="*/ 4272796 w 12192000"/>
              <a:gd name="connsiteY1349" fmla="*/ 475322 h 6858000"/>
              <a:gd name="connsiteX1350" fmla="*/ 3931547 w 12192000"/>
              <a:gd name="connsiteY1350" fmla="*/ 816571 h 6858000"/>
              <a:gd name="connsiteX1351" fmla="*/ 3128375 w 12192000"/>
              <a:gd name="connsiteY1351" fmla="*/ 816571 h 6858000"/>
              <a:gd name="connsiteX1352" fmla="*/ 3074610 w 12192000"/>
              <a:gd name="connsiteY1352" fmla="*/ 864309 h 6858000"/>
              <a:gd name="connsiteX1353" fmla="*/ 3020424 w 12192000"/>
              <a:gd name="connsiteY1353" fmla="*/ 810125 h 6858000"/>
              <a:gd name="connsiteX1354" fmla="*/ 3074610 w 12192000"/>
              <a:gd name="connsiteY1354" fmla="*/ 755939 h 6858000"/>
              <a:gd name="connsiteX1355" fmla="*/ 3128417 w 12192000"/>
              <a:gd name="connsiteY1355" fmla="*/ 803889 h 6858000"/>
              <a:gd name="connsiteX1356" fmla="*/ 3926364 w 12192000"/>
              <a:gd name="connsiteY1356" fmla="*/ 803889 h 6858000"/>
              <a:gd name="connsiteX1357" fmla="*/ 4260198 w 12192000"/>
              <a:gd name="connsiteY1357" fmla="*/ 470055 h 6858000"/>
              <a:gd name="connsiteX1358" fmla="*/ 3129173 w 12192000"/>
              <a:gd name="connsiteY1358" fmla="*/ 0 h 6858000"/>
              <a:gd name="connsiteX1359" fmla="*/ 3141856 w 12192000"/>
              <a:gd name="connsiteY1359" fmla="*/ 0 h 6858000"/>
              <a:gd name="connsiteX1360" fmla="*/ 3141856 w 12192000"/>
              <a:gd name="connsiteY1360" fmla="*/ 277794 h 6858000"/>
              <a:gd name="connsiteX1361" fmla="*/ 2781816 w 12192000"/>
              <a:gd name="connsiteY1361" fmla="*/ 637835 h 6858000"/>
              <a:gd name="connsiteX1362" fmla="*/ 2781816 w 12192000"/>
              <a:gd name="connsiteY1362" fmla="*/ 1059353 h 6858000"/>
              <a:gd name="connsiteX1363" fmla="*/ 3021477 w 12192000"/>
              <a:gd name="connsiteY1363" fmla="*/ 1299015 h 6858000"/>
              <a:gd name="connsiteX1364" fmla="*/ 4020999 w 12192000"/>
              <a:gd name="connsiteY1364" fmla="*/ 1299015 h 6858000"/>
              <a:gd name="connsiteX1365" fmla="*/ 4074760 w 12192000"/>
              <a:gd name="connsiteY1365" fmla="*/ 1251150 h 6858000"/>
              <a:gd name="connsiteX1366" fmla="*/ 4128948 w 12192000"/>
              <a:gd name="connsiteY1366" fmla="*/ 1305335 h 6858000"/>
              <a:gd name="connsiteX1367" fmla="*/ 4074760 w 12192000"/>
              <a:gd name="connsiteY1367" fmla="*/ 1359521 h 6858000"/>
              <a:gd name="connsiteX1368" fmla="*/ 4020999 w 12192000"/>
              <a:gd name="connsiteY1368" fmla="*/ 1311656 h 6858000"/>
              <a:gd name="connsiteX1369" fmla="*/ 3016252 w 12192000"/>
              <a:gd name="connsiteY1369" fmla="*/ 1311656 h 6858000"/>
              <a:gd name="connsiteX1370" fmla="*/ 2769176 w 12192000"/>
              <a:gd name="connsiteY1370" fmla="*/ 1064577 h 6858000"/>
              <a:gd name="connsiteX1371" fmla="*/ 2769176 w 12192000"/>
              <a:gd name="connsiteY1371" fmla="*/ 632611 h 6858000"/>
              <a:gd name="connsiteX1372" fmla="*/ 3129173 w 12192000"/>
              <a:gd name="connsiteY1372" fmla="*/ 272569 h 6858000"/>
              <a:gd name="connsiteX1373" fmla="*/ 2596593 w 12192000"/>
              <a:gd name="connsiteY1373" fmla="*/ 0 h 6858000"/>
              <a:gd name="connsiteX1374" fmla="*/ 2609277 w 12192000"/>
              <a:gd name="connsiteY1374" fmla="*/ 0 h 6858000"/>
              <a:gd name="connsiteX1375" fmla="*/ 2609277 w 12192000"/>
              <a:gd name="connsiteY1375" fmla="*/ 123580 h 6858000"/>
              <a:gd name="connsiteX1376" fmla="*/ 2388405 w 12192000"/>
              <a:gd name="connsiteY1376" fmla="*/ 344449 h 6858000"/>
              <a:gd name="connsiteX1377" fmla="*/ 2388405 w 12192000"/>
              <a:gd name="connsiteY1377" fmla="*/ 1732791 h 6858000"/>
              <a:gd name="connsiteX1378" fmla="*/ 2532044 w 12192000"/>
              <a:gd name="connsiteY1378" fmla="*/ 1876428 h 6858000"/>
              <a:gd name="connsiteX1379" fmla="*/ 3522670 w 12192000"/>
              <a:gd name="connsiteY1379" fmla="*/ 1876428 h 6858000"/>
              <a:gd name="connsiteX1380" fmla="*/ 3576433 w 12192000"/>
              <a:gd name="connsiteY1380" fmla="*/ 1828563 h 6858000"/>
              <a:gd name="connsiteX1381" fmla="*/ 3630621 w 12192000"/>
              <a:gd name="connsiteY1381" fmla="*/ 1882749 h 6858000"/>
              <a:gd name="connsiteX1382" fmla="*/ 3576433 w 12192000"/>
              <a:gd name="connsiteY1382" fmla="*/ 1936934 h 6858000"/>
              <a:gd name="connsiteX1383" fmla="*/ 3522670 w 12192000"/>
              <a:gd name="connsiteY1383" fmla="*/ 1889069 h 6858000"/>
              <a:gd name="connsiteX1384" fmla="*/ 2526818 w 12192000"/>
              <a:gd name="connsiteY1384" fmla="*/ 1889069 h 6858000"/>
              <a:gd name="connsiteX1385" fmla="*/ 2375765 w 12192000"/>
              <a:gd name="connsiteY1385" fmla="*/ 1738015 h 6858000"/>
              <a:gd name="connsiteX1386" fmla="*/ 2375765 w 12192000"/>
              <a:gd name="connsiteY1386" fmla="*/ 339224 h 6858000"/>
              <a:gd name="connsiteX1387" fmla="*/ 2596593 w 12192000"/>
              <a:gd name="connsiteY1387" fmla="*/ 118313 h 6858000"/>
              <a:gd name="connsiteX1388" fmla="*/ 1524601 w 12192000"/>
              <a:gd name="connsiteY1388" fmla="*/ 0 h 6858000"/>
              <a:gd name="connsiteX1389" fmla="*/ 1542507 w 12192000"/>
              <a:gd name="connsiteY1389" fmla="*/ 0 h 6858000"/>
              <a:gd name="connsiteX1390" fmla="*/ 1685050 w 12192000"/>
              <a:gd name="connsiteY1390" fmla="*/ 142543 h 6858000"/>
              <a:gd name="connsiteX1391" fmla="*/ 1685050 w 12192000"/>
              <a:gd name="connsiteY1391" fmla="*/ 652583 h 6858000"/>
              <a:gd name="connsiteX1392" fmla="*/ 1917591 w 12192000"/>
              <a:gd name="connsiteY1392" fmla="*/ 885125 h 6858000"/>
              <a:gd name="connsiteX1393" fmla="*/ 1917591 w 12192000"/>
              <a:gd name="connsiteY1393" fmla="*/ 1437934 h 6858000"/>
              <a:gd name="connsiteX1394" fmla="*/ 1751327 w 12192000"/>
              <a:gd name="connsiteY1394" fmla="*/ 1604198 h 6858000"/>
              <a:gd name="connsiteX1395" fmla="*/ 1751327 w 12192000"/>
              <a:gd name="connsiteY1395" fmla="*/ 2112763 h 6858000"/>
              <a:gd name="connsiteX1396" fmla="*/ 2046396 w 12192000"/>
              <a:gd name="connsiteY1396" fmla="*/ 2407832 h 6858000"/>
              <a:gd name="connsiteX1397" fmla="*/ 3245972 w 12192000"/>
              <a:gd name="connsiteY1397" fmla="*/ 2407832 h 6858000"/>
              <a:gd name="connsiteX1398" fmla="*/ 3299737 w 12192000"/>
              <a:gd name="connsiteY1398" fmla="*/ 2359968 h 6858000"/>
              <a:gd name="connsiteX1399" fmla="*/ 3353920 w 12192000"/>
              <a:gd name="connsiteY1399" fmla="*/ 2414154 h 6858000"/>
              <a:gd name="connsiteX1400" fmla="*/ 3299737 w 12192000"/>
              <a:gd name="connsiteY1400" fmla="*/ 2468337 h 6858000"/>
              <a:gd name="connsiteX1401" fmla="*/ 3245972 w 12192000"/>
              <a:gd name="connsiteY1401" fmla="*/ 2420477 h 6858000"/>
              <a:gd name="connsiteX1402" fmla="*/ 2041131 w 12192000"/>
              <a:gd name="connsiteY1402" fmla="*/ 2420477 h 6858000"/>
              <a:gd name="connsiteX1403" fmla="*/ 1738646 w 12192000"/>
              <a:gd name="connsiteY1403" fmla="*/ 2117988 h 6858000"/>
              <a:gd name="connsiteX1404" fmla="*/ 1738646 w 12192000"/>
              <a:gd name="connsiteY1404" fmla="*/ 1598931 h 6858000"/>
              <a:gd name="connsiteX1405" fmla="*/ 1904909 w 12192000"/>
              <a:gd name="connsiteY1405" fmla="*/ 1432667 h 6858000"/>
              <a:gd name="connsiteX1406" fmla="*/ 1904909 w 12192000"/>
              <a:gd name="connsiteY1406" fmla="*/ 890350 h 6858000"/>
              <a:gd name="connsiteX1407" fmla="*/ 1672368 w 12192000"/>
              <a:gd name="connsiteY1407" fmla="*/ 657808 h 6858000"/>
              <a:gd name="connsiteX1408" fmla="*/ 1672368 w 12192000"/>
              <a:gd name="connsiteY1408" fmla="*/ 14776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</a:cxnLst>
            <a:rect l="l" t="t" r="r" b="b"/>
            <a:pathLst>
              <a:path w="12192000" h="6858000">
                <a:moveTo>
                  <a:pt x="11690990" y="6537577"/>
                </a:moveTo>
                <a:cubicBezTo>
                  <a:pt x="11720906" y="6537577"/>
                  <a:pt x="11745175" y="6561847"/>
                  <a:pt x="11745175" y="6591762"/>
                </a:cubicBezTo>
                <a:cubicBezTo>
                  <a:pt x="11745175" y="6619529"/>
                  <a:pt x="11724277" y="6642408"/>
                  <a:pt x="11697310" y="6645526"/>
                </a:cubicBezTo>
                <a:lnTo>
                  <a:pt x="11697310" y="6858000"/>
                </a:lnTo>
                <a:lnTo>
                  <a:pt x="11684670" y="6858000"/>
                </a:lnTo>
                <a:lnTo>
                  <a:pt x="11684670" y="6645526"/>
                </a:lnTo>
                <a:cubicBezTo>
                  <a:pt x="11657704" y="6642408"/>
                  <a:pt x="11636805" y="6619529"/>
                  <a:pt x="11636805" y="6591762"/>
                </a:cubicBezTo>
                <a:cubicBezTo>
                  <a:pt x="11636805" y="6561847"/>
                  <a:pt x="11661075" y="6537577"/>
                  <a:pt x="11690990" y="6537577"/>
                </a:cubicBezTo>
                <a:close/>
                <a:moveTo>
                  <a:pt x="11237621" y="6537577"/>
                </a:moveTo>
                <a:cubicBezTo>
                  <a:pt x="11267536" y="6537577"/>
                  <a:pt x="11291805" y="6561847"/>
                  <a:pt x="11291805" y="6591762"/>
                </a:cubicBezTo>
                <a:cubicBezTo>
                  <a:pt x="11291805" y="6619529"/>
                  <a:pt x="11270907" y="6642408"/>
                  <a:pt x="11243941" y="6645526"/>
                </a:cubicBezTo>
                <a:lnTo>
                  <a:pt x="11243941" y="6858000"/>
                </a:lnTo>
                <a:lnTo>
                  <a:pt x="11231301" y="6858000"/>
                </a:lnTo>
                <a:lnTo>
                  <a:pt x="11231301" y="6645526"/>
                </a:lnTo>
                <a:cubicBezTo>
                  <a:pt x="11204334" y="6642408"/>
                  <a:pt x="11183435" y="6619529"/>
                  <a:pt x="11183435" y="6591762"/>
                </a:cubicBezTo>
                <a:cubicBezTo>
                  <a:pt x="11183435" y="6561847"/>
                  <a:pt x="11207705" y="6537577"/>
                  <a:pt x="11237621" y="6537577"/>
                </a:cubicBezTo>
                <a:close/>
                <a:moveTo>
                  <a:pt x="10784208" y="6537577"/>
                </a:moveTo>
                <a:cubicBezTo>
                  <a:pt x="10814124" y="6537577"/>
                  <a:pt x="10838393" y="6561847"/>
                  <a:pt x="10838393" y="6591762"/>
                </a:cubicBezTo>
                <a:cubicBezTo>
                  <a:pt x="10838393" y="6619529"/>
                  <a:pt x="10817495" y="6642408"/>
                  <a:pt x="10790528" y="6645526"/>
                </a:cubicBezTo>
                <a:lnTo>
                  <a:pt x="10790528" y="6858000"/>
                </a:lnTo>
                <a:lnTo>
                  <a:pt x="10777888" y="6858000"/>
                </a:lnTo>
                <a:lnTo>
                  <a:pt x="10777888" y="6645526"/>
                </a:lnTo>
                <a:cubicBezTo>
                  <a:pt x="10750922" y="6642408"/>
                  <a:pt x="10730023" y="6619529"/>
                  <a:pt x="10730023" y="6591762"/>
                </a:cubicBezTo>
                <a:cubicBezTo>
                  <a:pt x="10730023" y="6561847"/>
                  <a:pt x="10754293" y="6537577"/>
                  <a:pt x="10784208" y="6537577"/>
                </a:cubicBezTo>
                <a:close/>
                <a:moveTo>
                  <a:pt x="1408642" y="6537577"/>
                </a:moveTo>
                <a:cubicBezTo>
                  <a:pt x="1438559" y="6537577"/>
                  <a:pt x="1462829" y="6561847"/>
                  <a:pt x="1462829" y="6591762"/>
                </a:cubicBezTo>
                <a:cubicBezTo>
                  <a:pt x="1462829" y="6619529"/>
                  <a:pt x="1441929" y="6642408"/>
                  <a:pt x="1414962" y="6645526"/>
                </a:cubicBezTo>
                <a:lnTo>
                  <a:pt x="1414962" y="6858000"/>
                </a:lnTo>
                <a:lnTo>
                  <a:pt x="1402322" y="6858000"/>
                </a:lnTo>
                <a:lnTo>
                  <a:pt x="1402322" y="6645526"/>
                </a:lnTo>
                <a:cubicBezTo>
                  <a:pt x="1375356" y="6642408"/>
                  <a:pt x="1354457" y="6619529"/>
                  <a:pt x="1354457" y="6591762"/>
                </a:cubicBezTo>
                <a:cubicBezTo>
                  <a:pt x="1354457" y="6561847"/>
                  <a:pt x="1378727" y="6537577"/>
                  <a:pt x="1408642" y="6537577"/>
                </a:cubicBezTo>
                <a:close/>
                <a:moveTo>
                  <a:pt x="955273" y="6537577"/>
                </a:moveTo>
                <a:cubicBezTo>
                  <a:pt x="985188" y="6537577"/>
                  <a:pt x="1009458" y="6561847"/>
                  <a:pt x="1009458" y="6591762"/>
                </a:cubicBezTo>
                <a:cubicBezTo>
                  <a:pt x="1009458" y="6619529"/>
                  <a:pt x="988517" y="6642408"/>
                  <a:pt x="961592" y="6645526"/>
                </a:cubicBezTo>
                <a:lnTo>
                  <a:pt x="961592" y="6858000"/>
                </a:lnTo>
                <a:lnTo>
                  <a:pt x="948953" y="6858000"/>
                </a:lnTo>
                <a:lnTo>
                  <a:pt x="948953" y="6645526"/>
                </a:lnTo>
                <a:cubicBezTo>
                  <a:pt x="921986" y="6642408"/>
                  <a:pt x="901088" y="6619529"/>
                  <a:pt x="901088" y="6591762"/>
                </a:cubicBezTo>
                <a:cubicBezTo>
                  <a:pt x="901088" y="6561847"/>
                  <a:pt x="925357" y="6537577"/>
                  <a:pt x="955273" y="6537577"/>
                </a:cubicBezTo>
                <a:close/>
                <a:moveTo>
                  <a:pt x="501861" y="6537577"/>
                </a:moveTo>
                <a:cubicBezTo>
                  <a:pt x="531777" y="6537577"/>
                  <a:pt x="556047" y="6561847"/>
                  <a:pt x="556047" y="6591762"/>
                </a:cubicBezTo>
                <a:cubicBezTo>
                  <a:pt x="556047" y="6619529"/>
                  <a:pt x="535148" y="6642408"/>
                  <a:pt x="508182" y="6645526"/>
                </a:cubicBezTo>
                <a:lnTo>
                  <a:pt x="508182" y="6858000"/>
                </a:lnTo>
                <a:lnTo>
                  <a:pt x="495541" y="6858000"/>
                </a:lnTo>
                <a:lnTo>
                  <a:pt x="495541" y="6645526"/>
                </a:lnTo>
                <a:cubicBezTo>
                  <a:pt x="468575" y="6642408"/>
                  <a:pt x="447676" y="6619529"/>
                  <a:pt x="447676" y="6591762"/>
                </a:cubicBezTo>
                <a:cubicBezTo>
                  <a:pt x="447676" y="6561847"/>
                  <a:pt x="471946" y="6537577"/>
                  <a:pt x="501861" y="6537577"/>
                </a:cubicBezTo>
                <a:close/>
                <a:moveTo>
                  <a:pt x="455218" y="6402661"/>
                </a:moveTo>
                <a:cubicBezTo>
                  <a:pt x="482690" y="6402661"/>
                  <a:pt x="505317" y="6423139"/>
                  <a:pt x="508856" y="6449642"/>
                </a:cubicBezTo>
                <a:lnTo>
                  <a:pt x="1697940" y="6449642"/>
                </a:lnTo>
                <a:lnTo>
                  <a:pt x="1902969" y="6654669"/>
                </a:lnTo>
                <a:lnTo>
                  <a:pt x="2296003" y="6654669"/>
                </a:lnTo>
                <a:lnTo>
                  <a:pt x="2461593" y="6820259"/>
                </a:lnTo>
                <a:lnTo>
                  <a:pt x="2461593" y="6858000"/>
                </a:lnTo>
                <a:lnTo>
                  <a:pt x="2448995" y="6858000"/>
                </a:lnTo>
                <a:lnTo>
                  <a:pt x="2448995" y="6825484"/>
                </a:lnTo>
                <a:lnTo>
                  <a:pt x="2290822" y="6667310"/>
                </a:lnTo>
                <a:lnTo>
                  <a:pt x="1897785" y="6667310"/>
                </a:lnTo>
                <a:lnTo>
                  <a:pt x="1692757" y="6462282"/>
                </a:lnTo>
                <a:lnTo>
                  <a:pt x="509109" y="6462282"/>
                </a:lnTo>
                <a:cubicBezTo>
                  <a:pt x="506370" y="6489670"/>
                  <a:pt x="483280" y="6511032"/>
                  <a:pt x="455218" y="6511032"/>
                </a:cubicBezTo>
                <a:cubicBezTo>
                  <a:pt x="425303" y="6511032"/>
                  <a:pt x="401033" y="6486762"/>
                  <a:pt x="401033" y="6456846"/>
                </a:cubicBezTo>
                <a:cubicBezTo>
                  <a:pt x="401033" y="6426931"/>
                  <a:pt x="425303" y="6402661"/>
                  <a:pt x="455218" y="6402661"/>
                </a:cubicBezTo>
                <a:close/>
                <a:moveTo>
                  <a:pt x="11737676" y="6402619"/>
                </a:moveTo>
                <a:cubicBezTo>
                  <a:pt x="11767592" y="6402619"/>
                  <a:pt x="11791862" y="6426889"/>
                  <a:pt x="11791862" y="6456804"/>
                </a:cubicBezTo>
                <a:cubicBezTo>
                  <a:pt x="11791862" y="6486720"/>
                  <a:pt x="11767592" y="6510990"/>
                  <a:pt x="11737676" y="6510990"/>
                </a:cubicBezTo>
                <a:cubicBezTo>
                  <a:pt x="11709615" y="6510990"/>
                  <a:pt x="11686525" y="6489585"/>
                  <a:pt x="11683786" y="6462240"/>
                </a:cubicBezTo>
                <a:lnTo>
                  <a:pt x="10500136" y="6462240"/>
                </a:lnTo>
                <a:lnTo>
                  <a:pt x="10295109" y="6667268"/>
                </a:lnTo>
                <a:lnTo>
                  <a:pt x="9902075" y="6667268"/>
                </a:lnTo>
                <a:lnTo>
                  <a:pt x="9743901" y="6825442"/>
                </a:lnTo>
                <a:lnTo>
                  <a:pt x="9743901" y="6858000"/>
                </a:lnTo>
                <a:lnTo>
                  <a:pt x="9731261" y="6858000"/>
                </a:lnTo>
                <a:lnTo>
                  <a:pt x="9731261" y="6820217"/>
                </a:lnTo>
                <a:lnTo>
                  <a:pt x="9896851" y="6654627"/>
                </a:lnTo>
                <a:lnTo>
                  <a:pt x="10289884" y="6654627"/>
                </a:lnTo>
                <a:lnTo>
                  <a:pt x="10494911" y="6449600"/>
                </a:lnTo>
                <a:lnTo>
                  <a:pt x="11684039" y="6449600"/>
                </a:lnTo>
                <a:cubicBezTo>
                  <a:pt x="11687578" y="6423097"/>
                  <a:pt x="11710204" y="6402619"/>
                  <a:pt x="11737676" y="6402619"/>
                </a:cubicBezTo>
                <a:close/>
                <a:moveTo>
                  <a:pt x="10408240" y="6282914"/>
                </a:moveTo>
                <a:lnTo>
                  <a:pt x="11833659" y="6282914"/>
                </a:lnTo>
                <a:lnTo>
                  <a:pt x="11977381" y="6426636"/>
                </a:lnTo>
                <a:lnTo>
                  <a:pt x="11977381" y="6858000"/>
                </a:lnTo>
                <a:lnTo>
                  <a:pt x="11964741" y="6858000"/>
                </a:lnTo>
                <a:lnTo>
                  <a:pt x="11964741" y="6431819"/>
                </a:lnTo>
                <a:lnTo>
                  <a:pt x="11828434" y="6295513"/>
                </a:lnTo>
                <a:lnTo>
                  <a:pt x="10413506" y="6295513"/>
                </a:lnTo>
                <a:lnTo>
                  <a:pt x="10268479" y="6440541"/>
                </a:lnTo>
                <a:lnTo>
                  <a:pt x="9693424" y="6440541"/>
                </a:lnTo>
                <a:lnTo>
                  <a:pt x="9506261" y="6627704"/>
                </a:lnTo>
                <a:lnTo>
                  <a:pt x="9506261" y="6858000"/>
                </a:lnTo>
                <a:lnTo>
                  <a:pt x="9493579" y="6858000"/>
                </a:lnTo>
                <a:lnTo>
                  <a:pt x="9493579" y="6622521"/>
                </a:lnTo>
                <a:lnTo>
                  <a:pt x="9688157" y="6427942"/>
                </a:lnTo>
                <a:lnTo>
                  <a:pt x="10263212" y="6427942"/>
                </a:lnTo>
                <a:close/>
                <a:moveTo>
                  <a:pt x="359236" y="6282872"/>
                </a:moveTo>
                <a:lnTo>
                  <a:pt x="1784655" y="6282872"/>
                </a:lnTo>
                <a:lnTo>
                  <a:pt x="1929682" y="6427900"/>
                </a:lnTo>
                <a:lnTo>
                  <a:pt x="2504740" y="6427900"/>
                </a:lnTo>
                <a:lnTo>
                  <a:pt x="2699317" y="6622479"/>
                </a:lnTo>
                <a:lnTo>
                  <a:pt x="2699317" y="6858000"/>
                </a:lnTo>
                <a:lnTo>
                  <a:pt x="2686635" y="6858000"/>
                </a:lnTo>
                <a:lnTo>
                  <a:pt x="2686635" y="6627746"/>
                </a:lnTo>
                <a:lnTo>
                  <a:pt x="2499474" y="6440583"/>
                </a:lnTo>
                <a:lnTo>
                  <a:pt x="1924416" y="6440583"/>
                </a:lnTo>
                <a:lnTo>
                  <a:pt x="1779388" y="6295555"/>
                </a:lnTo>
                <a:lnTo>
                  <a:pt x="364460" y="6295555"/>
                </a:lnTo>
                <a:lnTo>
                  <a:pt x="228155" y="6431819"/>
                </a:lnTo>
                <a:lnTo>
                  <a:pt x="228155" y="6858000"/>
                </a:lnTo>
                <a:lnTo>
                  <a:pt x="215515" y="6858000"/>
                </a:lnTo>
                <a:lnTo>
                  <a:pt x="215515" y="6426594"/>
                </a:lnTo>
                <a:close/>
                <a:moveTo>
                  <a:pt x="7328821" y="6168392"/>
                </a:moveTo>
                <a:cubicBezTo>
                  <a:pt x="7358736" y="6168392"/>
                  <a:pt x="7383006" y="6192619"/>
                  <a:pt x="7383006" y="6222577"/>
                </a:cubicBezTo>
                <a:cubicBezTo>
                  <a:pt x="7383006" y="6250344"/>
                  <a:pt x="7362065" y="6273223"/>
                  <a:pt x="7335141" y="6276341"/>
                </a:cubicBezTo>
                <a:lnTo>
                  <a:pt x="7335141" y="6858000"/>
                </a:lnTo>
                <a:lnTo>
                  <a:pt x="7322500" y="6858000"/>
                </a:lnTo>
                <a:lnTo>
                  <a:pt x="7322500" y="6276341"/>
                </a:lnTo>
                <a:cubicBezTo>
                  <a:pt x="7295534" y="6273223"/>
                  <a:pt x="7274635" y="6250344"/>
                  <a:pt x="7274635" y="6222577"/>
                </a:cubicBezTo>
                <a:cubicBezTo>
                  <a:pt x="7274635" y="6192662"/>
                  <a:pt x="7298905" y="6168392"/>
                  <a:pt x="7328821" y="6168392"/>
                </a:cubicBezTo>
                <a:close/>
                <a:moveTo>
                  <a:pt x="4864070" y="6168392"/>
                </a:moveTo>
                <a:cubicBezTo>
                  <a:pt x="4893986" y="6168392"/>
                  <a:pt x="4918251" y="6192662"/>
                  <a:pt x="4918251" y="6222577"/>
                </a:cubicBezTo>
                <a:cubicBezTo>
                  <a:pt x="4918251" y="6250344"/>
                  <a:pt x="4897314" y="6273223"/>
                  <a:pt x="4870388" y="6276341"/>
                </a:cubicBezTo>
                <a:lnTo>
                  <a:pt x="4870388" y="6858000"/>
                </a:lnTo>
                <a:lnTo>
                  <a:pt x="4857748" y="6858000"/>
                </a:lnTo>
                <a:lnTo>
                  <a:pt x="4857748" y="6276341"/>
                </a:lnTo>
                <a:cubicBezTo>
                  <a:pt x="4830781" y="6273223"/>
                  <a:pt x="4809883" y="6250344"/>
                  <a:pt x="4809883" y="6222577"/>
                </a:cubicBezTo>
                <a:cubicBezTo>
                  <a:pt x="4809883" y="6192662"/>
                  <a:pt x="4834152" y="6168392"/>
                  <a:pt x="4864070" y="6168392"/>
                </a:cubicBezTo>
                <a:close/>
                <a:moveTo>
                  <a:pt x="4668734" y="6168392"/>
                </a:moveTo>
                <a:cubicBezTo>
                  <a:pt x="4698648" y="6168392"/>
                  <a:pt x="4722917" y="6192619"/>
                  <a:pt x="4722960" y="6222577"/>
                </a:cubicBezTo>
                <a:cubicBezTo>
                  <a:pt x="4722960" y="6250344"/>
                  <a:pt x="4702021" y="6273223"/>
                  <a:pt x="4675095" y="6276341"/>
                </a:cubicBezTo>
                <a:lnTo>
                  <a:pt x="4675095" y="6858000"/>
                </a:lnTo>
                <a:lnTo>
                  <a:pt x="4662416" y="6858000"/>
                </a:lnTo>
                <a:lnTo>
                  <a:pt x="4662416" y="6276341"/>
                </a:lnTo>
                <a:cubicBezTo>
                  <a:pt x="4635447" y="6273223"/>
                  <a:pt x="4614550" y="6250344"/>
                  <a:pt x="4614550" y="6222577"/>
                </a:cubicBezTo>
                <a:cubicBezTo>
                  <a:pt x="4614550" y="6192662"/>
                  <a:pt x="4638818" y="6168392"/>
                  <a:pt x="4668734" y="6168392"/>
                </a:cubicBezTo>
                <a:close/>
                <a:moveTo>
                  <a:pt x="7524115" y="6168350"/>
                </a:moveTo>
                <a:cubicBezTo>
                  <a:pt x="7554031" y="6168350"/>
                  <a:pt x="7578301" y="6192620"/>
                  <a:pt x="7578301" y="6222535"/>
                </a:cubicBezTo>
                <a:cubicBezTo>
                  <a:pt x="7578301" y="6250302"/>
                  <a:pt x="7557360" y="6273181"/>
                  <a:pt x="7530435" y="6276299"/>
                </a:cubicBezTo>
                <a:lnTo>
                  <a:pt x="7530435" y="6858000"/>
                </a:lnTo>
                <a:lnTo>
                  <a:pt x="7517795" y="6858000"/>
                </a:lnTo>
                <a:lnTo>
                  <a:pt x="7517795" y="6276299"/>
                </a:lnTo>
                <a:cubicBezTo>
                  <a:pt x="7490829" y="6273181"/>
                  <a:pt x="7469930" y="6250302"/>
                  <a:pt x="7469930" y="6222535"/>
                </a:cubicBezTo>
                <a:cubicBezTo>
                  <a:pt x="7469930" y="6192620"/>
                  <a:pt x="7494200" y="6168350"/>
                  <a:pt x="7524115" y="6168350"/>
                </a:cubicBezTo>
                <a:close/>
                <a:moveTo>
                  <a:pt x="7058863" y="6168350"/>
                </a:moveTo>
                <a:cubicBezTo>
                  <a:pt x="7088779" y="6168350"/>
                  <a:pt x="7113049" y="6192620"/>
                  <a:pt x="7113049" y="6222535"/>
                </a:cubicBezTo>
                <a:cubicBezTo>
                  <a:pt x="7113049" y="6250302"/>
                  <a:pt x="7092108" y="6273181"/>
                  <a:pt x="7065184" y="6276299"/>
                </a:cubicBezTo>
                <a:lnTo>
                  <a:pt x="7065184" y="6858000"/>
                </a:lnTo>
                <a:lnTo>
                  <a:pt x="7052543" y="6858000"/>
                </a:lnTo>
                <a:lnTo>
                  <a:pt x="7052543" y="6276299"/>
                </a:lnTo>
                <a:cubicBezTo>
                  <a:pt x="7025577" y="6273181"/>
                  <a:pt x="7004678" y="6250302"/>
                  <a:pt x="7004678" y="6222535"/>
                </a:cubicBezTo>
                <a:cubicBezTo>
                  <a:pt x="7004678" y="6192620"/>
                  <a:pt x="7028948" y="6168350"/>
                  <a:pt x="7058863" y="6168350"/>
                </a:cubicBezTo>
                <a:close/>
                <a:moveTo>
                  <a:pt x="5134072" y="6168350"/>
                </a:moveTo>
                <a:cubicBezTo>
                  <a:pt x="5163988" y="6168350"/>
                  <a:pt x="5188257" y="6192620"/>
                  <a:pt x="5188257" y="6222535"/>
                </a:cubicBezTo>
                <a:cubicBezTo>
                  <a:pt x="5188257" y="6250302"/>
                  <a:pt x="5167316" y="6273181"/>
                  <a:pt x="5140391" y="6276299"/>
                </a:cubicBezTo>
                <a:lnTo>
                  <a:pt x="5140391" y="6858000"/>
                </a:lnTo>
                <a:lnTo>
                  <a:pt x="5127753" y="6858000"/>
                </a:lnTo>
                <a:lnTo>
                  <a:pt x="5127753" y="6276299"/>
                </a:lnTo>
                <a:cubicBezTo>
                  <a:pt x="5100788" y="6273181"/>
                  <a:pt x="5079884" y="6250302"/>
                  <a:pt x="5079884" y="6222535"/>
                </a:cubicBezTo>
                <a:cubicBezTo>
                  <a:pt x="5079884" y="6192620"/>
                  <a:pt x="5104159" y="6168350"/>
                  <a:pt x="5134072" y="6168350"/>
                </a:cubicBezTo>
                <a:close/>
                <a:moveTo>
                  <a:pt x="10288198" y="6097901"/>
                </a:moveTo>
                <a:lnTo>
                  <a:pt x="12192000" y="6097901"/>
                </a:lnTo>
                <a:lnTo>
                  <a:pt x="12192000" y="6110541"/>
                </a:lnTo>
                <a:lnTo>
                  <a:pt x="10293465" y="6110541"/>
                </a:lnTo>
                <a:lnTo>
                  <a:pt x="10104280" y="6299726"/>
                </a:lnTo>
                <a:lnTo>
                  <a:pt x="9533396" y="6299726"/>
                </a:lnTo>
                <a:lnTo>
                  <a:pt x="9312483" y="6520639"/>
                </a:lnTo>
                <a:lnTo>
                  <a:pt x="9312483" y="6785245"/>
                </a:lnTo>
                <a:lnTo>
                  <a:pt x="9239728" y="6858000"/>
                </a:lnTo>
                <a:lnTo>
                  <a:pt x="9221863" y="6858000"/>
                </a:lnTo>
                <a:lnTo>
                  <a:pt x="9299842" y="6780021"/>
                </a:lnTo>
                <a:lnTo>
                  <a:pt x="9299842" y="6515414"/>
                </a:lnTo>
                <a:lnTo>
                  <a:pt x="9528171" y="6287086"/>
                </a:lnTo>
                <a:lnTo>
                  <a:pt x="10099055" y="6287086"/>
                </a:lnTo>
                <a:close/>
                <a:moveTo>
                  <a:pt x="0" y="6097901"/>
                </a:moveTo>
                <a:lnTo>
                  <a:pt x="1904656" y="6097901"/>
                </a:lnTo>
                <a:lnTo>
                  <a:pt x="2093840" y="6287086"/>
                </a:lnTo>
                <a:lnTo>
                  <a:pt x="2664727" y="6287086"/>
                </a:lnTo>
                <a:lnTo>
                  <a:pt x="2893054" y="6515414"/>
                </a:lnTo>
                <a:lnTo>
                  <a:pt x="2893054" y="6780021"/>
                </a:lnTo>
                <a:lnTo>
                  <a:pt x="2971046" y="6858000"/>
                </a:lnTo>
                <a:lnTo>
                  <a:pt x="2953210" y="6858000"/>
                </a:lnTo>
                <a:lnTo>
                  <a:pt x="2880455" y="6785245"/>
                </a:lnTo>
                <a:lnTo>
                  <a:pt x="2880455" y="6520639"/>
                </a:lnTo>
                <a:lnTo>
                  <a:pt x="2659545" y="6299726"/>
                </a:lnTo>
                <a:lnTo>
                  <a:pt x="2088617" y="6299726"/>
                </a:lnTo>
                <a:lnTo>
                  <a:pt x="1899432" y="6110541"/>
                </a:lnTo>
                <a:lnTo>
                  <a:pt x="0" y="6110541"/>
                </a:lnTo>
                <a:close/>
                <a:moveTo>
                  <a:pt x="3658892" y="5945036"/>
                </a:moveTo>
                <a:cubicBezTo>
                  <a:pt x="3688807" y="5945036"/>
                  <a:pt x="3713077" y="5969306"/>
                  <a:pt x="3713077" y="5999221"/>
                </a:cubicBezTo>
                <a:cubicBezTo>
                  <a:pt x="3713077" y="6011904"/>
                  <a:pt x="3708695" y="6023533"/>
                  <a:pt x="3701404" y="6032760"/>
                </a:cubicBezTo>
                <a:lnTo>
                  <a:pt x="4168595" y="6500035"/>
                </a:lnTo>
                <a:lnTo>
                  <a:pt x="4168595" y="6789754"/>
                </a:lnTo>
                <a:cubicBezTo>
                  <a:pt x="4195560" y="6792872"/>
                  <a:pt x="4216456" y="6815751"/>
                  <a:pt x="4216456" y="6843518"/>
                </a:cubicBezTo>
                <a:lnTo>
                  <a:pt x="4210457" y="6858000"/>
                </a:lnTo>
                <a:lnTo>
                  <a:pt x="4114090" y="6858000"/>
                </a:lnTo>
                <a:lnTo>
                  <a:pt x="4108089" y="6843518"/>
                </a:lnTo>
                <a:cubicBezTo>
                  <a:pt x="4108089" y="6815751"/>
                  <a:pt x="4129033" y="6792872"/>
                  <a:pt x="4155955" y="6789754"/>
                </a:cubicBezTo>
                <a:lnTo>
                  <a:pt x="4155955" y="6505260"/>
                </a:lnTo>
                <a:lnTo>
                  <a:pt x="3692431" y="6041735"/>
                </a:lnTo>
                <a:cubicBezTo>
                  <a:pt x="3683204" y="6049024"/>
                  <a:pt x="3671575" y="6053406"/>
                  <a:pt x="3658892" y="6053406"/>
                </a:cubicBezTo>
                <a:cubicBezTo>
                  <a:pt x="3628976" y="6053406"/>
                  <a:pt x="3604706" y="6029137"/>
                  <a:pt x="3604706" y="5999221"/>
                </a:cubicBezTo>
                <a:cubicBezTo>
                  <a:pt x="3604706" y="5969306"/>
                  <a:pt x="3628976" y="5945036"/>
                  <a:pt x="3658892" y="5945036"/>
                </a:cubicBezTo>
                <a:close/>
                <a:moveTo>
                  <a:pt x="8533960" y="5944993"/>
                </a:moveTo>
                <a:cubicBezTo>
                  <a:pt x="8563875" y="5944993"/>
                  <a:pt x="8588145" y="5969263"/>
                  <a:pt x="8588145" y="5999178"/>
                </a:cubicBezTo>
                <a:cubicBezTo>
                  <a:pt x="8588145" y="6029094"/>
                  <a:pt x="8563875" y="6053363"/>
                  <a:pt x="8533960" y="6053363"/>
                </a:cubicBezTo>
                <a:cubicBezTo>
                  <a:pt x="8521277" y="6053363"/>
                  <a:pt x="8509648" y="6048982"/>
                  <a:pt x="8500420" y="6041692"/>
                </a:cubicBezTo>
                <a:lnTo>
                  <a:pt x="8036853" y="6505175"/>
                </a:lnTo>
                <a:lnTo>
                  <a:pt x="8036853" y="6789669"/>
                </a:lnTo>
                <a:cubicBezTo>
                  <a:pt x="8063820" y="6792787"/>
                  <a:pt x="8084718" y="6815666"/>
                  <a:pt x="8084718" y="6843433"/>
                </a:cubicBezTo>
                <a:lnTo>
                  <a:pt x="8078682" y="6858000"/>
                </a:lnTo>
                <a:lnTo>
                  <a:pt x="7982384" y="6858000"/>
                </a:lnTo>
                <a:lnTo>
                  <a:pt x="7976348" y="6843433"/>
                </a:lnTo>
                <a:cubicBezTo>
                  <a:pt x="7976348" y="6815666"/>
                  <a:pt x="7997289" y="6792787"/>
                  <a:pt x="8024213" y="6789669"/>
                </a:cubicBezTo>
                <a:lnTo>
                  <a:pt x="8024213" y="6499950"/>
                </a:lnTo>
                <a:lnTo>
                  <a:pt x="8491445" y="6032717"/>
                </a:lnTo>
                <a:cubicBezTo>
                  <a:pt x="8484156" y="6023490"/>
                  <a:pt x="8479774" y="6011861"/>
                  <a:pt x="8479774" y="5999178"/>
                </a:cubicBezTo>
                <a:cubicBezTo>
                  <a:pt x="8479774" y="5969263"/>
                  <a:pt x="8504044" y="5944993"/>
                  <a:pt x="8533960" y="5944993"/>
                </a:cubicBezTo>
                <a:close/>
                <a:moveTo>
                  <a:pt x="9272455" y="5808350"/>
                </a:moveTo>
                <a:cubicBezTo>
                  <a:pt x="9302371" y="5808350"/>
                  <a:pt x="9326640" y="5832620"/>
                  <a:pt x="9326640" y="5862536"/>
                </a:cubicBezTo>
                <a:cubicBezTo>
                  <a:pt x="9326640" y="5890892"/>
                  <a:pt x="9304815" y="5914151"/>
                  <a:pt x="9277048" y="5916468"/>
                </a:cubicBezTo>
                <a:lnTo>
                  <a:pt x="9277048" y="6205175"/>
                </a:lnTo>
                <a:lnTo>
                  <a:pt x="9016992" y="6465189"/>
                </a:lnTo>
                <a:lnTo>
                  <a:pt x="9016992" y="6830202"/>
                </a:lnTo>
                <a:cubicBezTo>
                  <a:pt x="9030475" y="6831761"/>
                  <a:pt x="9042442" y="6838261"/>
                  <a:pt x="9051037" y="6847841"/>
                </a:cubicBezTo>
                <a:lnTo>
                  <a:pt x="9054924" y="6858000"/>
                </a:lnTo>
                <a:lnTo>
                  <a:pt x="8966431" y="6858000"/>
                </a:lnTo>
                <a:lnTo>
                  <a:pt x="8970322" y="6847841"/>
                </a:lnTo>
                <a:cubicBezTo>
                  <a:pt x="8978923" y="6838261"/>
                  <a:pt x="8990890" y="6831761"/>
                  <a:pt x="9004352" y="6830202"/>
                </a:cubicBezTo>
                <a:lnTo>
                  <a:pt x="9004352" y="6459964"/>
                </a:lnTo>
                <a:lnTo>
                  <a:pt x="9264365" y="6199951"/>
                </a:lnTo>
                <a:lnTo>
                  <a:pt x="9264365" y="5916047"/>
                </a:lnTo>
                <a:cubicBezTo>
                  <a:pt x="9238284" y="5912128"/>
                  <a:pt x="9218270" y="5889712"/>
                  <a:pt x="9218270" y="5862536"/>
                </a:cubicBezTo>
                <a:cubicBezTo>
                  <a:pt x="9218270" y="5832620"/>
                  <a:pt x="9242539" y="5808350"/>
                  <a:pt x="9272455" y="5808350"/>
                </a:cubicBezTo>
                <a:close/>
                <a:moveTo>
                  <a:pt x="2920439" y="5808350"/>
                </a:moveTo>
                <a:cubicBezTo>
                  <a:pt x="2950354" y="5808350"/>
                  <a:pt x="2974623" y="5832620"/>
                  <a:pt x="2974623" y="5862536"/>
                </a:cubicBezTo>
                <a:cubicBezTo>
                  <a:pt x="2974623" y="5889712"/>
                  <a:pt x="2954609" y="5912128"/>
                  <a:pt x="2928528" y="5916047"/>
                </a:cubicBezTo>
                <a:lnTo>
                  <a:pt x="2928528" y="6199951"/>
                </a:lnTo>
                <a:lnTo>
                  <a:pt x="3188541" y="6459964"/>
                </a:lnTo>
                <a:lnTo>
                  <a:pt x="3188541" y="6830202"/>
                </a:lnTo>
                <a:cubicBezTo>
                  <a:pt x="3202024" y="6831761"/>
                  <a:pt x="3213991" y="6838261"/>
                  <a:pt x="3222587" y="6847841"/>
                </a:cubicBezTo>
                <a:lnTo>
                  <a:pt x="3226474" y="6858000"/>
                </a:lnTo>
                <a:lnTo>
                  <a:pt x="3137966" y="6858000"/>
                </a:lnTo>
                <a:lnTo>
                  <a:pt x="3141851" y="6847841"/>
                </a:lnTo>
                <a:cubicBezTo>
                  <a:pt x="3150441" y="6838261"/>
                  <a:pt x="3162396" y="6831761"/>
                  <a:pt x="3175858" y="6830202"/>
                </a:cubicBezTo>
                <a:lnTo>
                  <a:pt x="3175858" y="6465189"/>
                </a:lnTo>
                <a:lnTo>
                  <a:pt x="2915846" y="6205175"/>
                </a:lnTo>
                <a:lnTo>
                  <a:pt x="2915846" y="5916468"/>
                </a:lnTo>
                <a:cubicBezTo>
                  <a:pt x="2888080" y="5914151"/>
                  <a:pt x="2866254" y="5890935"/>
                  <a:pt x="2866254" y="5862536"/>
                </a:cubicBezTo>
                <a:cubicBezTo>
                  <a:pt x="2866254" y="5832620"/>
                  <a:pt x="2890524" y="5808350"/>
                  <a:pt x="2920439" y="5808350"/>
                </a:cubicBezTo>
                <a:close/>
                <a:moveTo>
                  <a:pt x="8810911" y="5574966"/>
                </a:moveTo>
                <a:cubicBezTo>
                  <a:pt x="8838677" y="5574966"/>
                  <a:pt x="8861557" y="5595907"/>
                  <a:pt x="8864675" y="5622831"/>
                </a:cubicBezTo>
                <a:lnTo>
                  <a:pt x="9815361" y="5622831"/>
                </a:lnTo>
                <a:cubicBezTo>
                  <a:pt x="9818479" y="5595865"/>
                  <a:pt x="9841358" y="5574966"/>
                  <a:pt x="9869125" y="5574966"/>
                </a:cubicBezTo>
                <a:cubicBezTo>
                  <a:pt x="9899041" y="5574966"/>
                  <a:pt x="9923311" y="5599235"/>
                  <a:pt x="9923311" y="5629151"/>
                </a:cubicBezTo>
                <a:cubicBezTo>
                  <a:pt x="9923311" y="5659067"/>
                  <a:pt x="9899041" y="5683336"/>
                  <a:pt x="9869125" y="5683336"/>
                </a:cubicBezTo>
                <a:cubicBezTo>
                  <a:pt x="9841358" y="5683336"/>
                  <a:pt x="9818479" y="5662396"/>
                  <a:pt x="9815361" y="5635471"/>
                </a:cubicBezTo>
                <a:lnTo>
                  <a:pt x="8864675" y="5635471"/>
                </a:lnTo>
                <a:cubicBezTo>
                  <a:pt x="8861557" y="5662437"/>
                  <a:pt x="8838677" y="5683336"/>
                  <a:pt x="8810911" y="5683336"/>
                </a:cubicBezTo>
                <a:cubicBezTo>
                  <a:pt x="8780995" y="5683336"/>
                  <a:pt x="8756725" y="5659067"/>
                  <a:pt x="8756725" y="5629151"/>
                </a:cubicBezTo>
                <a:cubicBezTo>
                  <a:pt x="8756725" y="5599235"/>
                  <a:pt x="8780995" y="5574966"/>
                  <a:pt x="8810911" y="5574966"/>
                </a:cubicBezTo>
                <a:close/>
                <a:moveTo>
                  <a:pt x="2323770" y="5574966"/>
                </a:moveTo>
                <a:cubicBezTo>
                  <a:pt x="2351536" y="5574966"/>
                  <a:pt x="2374416" y="5595907"/>
                  <a:pt x="2377533" y="5622831"/>
                </a:cubicBezTo>
                <a:lnTo>
                  <a:pt x="3328260" y="5622831"/>
                </a:lnTo>
                <a:cubicBezTo>
                  <a:pt x="3331379" y="5595865"/>
                  <a:pt x="3354257" y="5574966"/>
                  <a:pt x="3382023" y="5574966"/>
                </a:cubicBezTo>
                <a:cubicBezTo>
                  <a:pt x="3411940" y="5574966"/>
                  <a:pt x="3436209" y="5599235"/>
                  <a:pt x="3436209" y="5629151"/>
                </a:cubicBezTo>
                <a:cubicBezTo>
                  <a:pt x="3436209" y="5659067"/>
                  <a:pt x="3411940" y="5683336"/>
                  <a:pt x="3382023" y="5683336"/>
                </a:cubicBezTo>
                <a:cubicBezTo>
                  <a:pt x="3354257" y="5683336"/>
                  <a:pt x="3331379" y="5662396"/>
                  <a:pt x="3328219" y="5635471"/>
                </a:cubicBezTo>
                <a:lnTo>
                  <a:pt x="2377533" y="5635471"/>
                </a:lnTo>
                <a:cubicBezTo>
                  <a:pt x="2374416" y="5662437"/>
                  <a:pt x="2351536" y="5683336"/>
                  <a:pt x="2323770" y="5683336"/>
                </a:cubicBezTo>
                <a:cubicBezTo>
                  <a:pt x="2293856" y="5683336"/>
                  <a:pt x="2269586" y="5659067"/>
                  <a:pt x="2269586" y="5629151"/>
                </a:cubicBezTo>
                <a:cubicBezTo>
                  <a:pt x="2269586" y="5599235"/>
                  <a:pt x="2293856" y="5574966"/>
                  <a:pt x="2323770" y="5574966"/>
                </a:cubicBezTo>
                <a:close/>
                <a:moveTo>
                  <a:pt x="3852248" y="5552719"/>
                </a:moveTo>
                <a:cubicBezTo>
                  <a:pt x="3882164" y="5552719"/>
                  <a:pt x="3906433" y="5576989"/>
                  <a:pt x="3906433" y="5606904"/>
                </a:cubicBezTo>
                <a:cubicBezTo>
                  <a:pt x="3906433" y="5634207"/>
                  <a:pt x="3886208" y="5656707"/>
                  <a:pt x="3859916" y="5660457"/>
                </a:cubicBezTo>
                <a:lnTo>
                  <a:pt x="3859916" y="5888617"/>
                </a:lnTo>
                <a:lnTo>
                  <a:pt x="4371264" y="6399965"/>
                </a:lnTo>
                <a:lnTo>
                  <a:pt x="4371264" y="6858000"/>
                </a:lnTo>
                <a:lnTo>
                  <a:pt x="4358625" y="6858000"/>
                </a:lnTo>
                <a:lnTo>
                  <a:pt x="4358625" y="6405232"/>
                </a:lnTo>
                <a:lnTo>
                  <a:pt x="3847276" y="5893884"/>
                </a:lnTo>
                <a:lnTo>
                  <a:pt x="3847276" y="5660836"/>
                </a:lnTo>
                <a:cubicBezTo>
                  <a:pt x="3819678" y="5658308"/>
                  <a:pt x="3798063" y="5635134"/>
                  <a:pt x="3798063" y="5606904"/>
                </a:cubicBezTo>
                <a:cubicBezTo>
                  <a:pt x="3798063" y="5576989"/>
                  <a:pt x="3822332" y="5552719"/>
                  <a:pt x="3852248" y="5552719"/>
                </a:cubicBezTo>
                <a:close/>
                <a:moveTo>
                  <a:pt x="8340645" y="5552677"/>
                </a:moveTo>
                <a:cubicBezTo>
                  <a:pt x="8370560" y="5552677"/>
                  <a:pt x="8394830" y="5576947"/>
                  <a:pt x="8394830" y="5606862"/>
                </a:cubicBezTo>
                <a:cubicBezTo>
                  <a:pt x="8394830" y="5635135"/>
                  <a:pt x="8373215" y="5658266"/>
                  <a:pt x="8345617" y="5660795"/>
                </a:cubicBezTo>
                <a:lnTo>
                  <a:pt x="8345617" y="5893842"/>
                </a:lnTo>
                <a:lnTo>
                  <a:pt x="7834269" y="6405190"/>
                </a:lnTo>
                <a:lnTo>
                  <a:pt x="7834269" y="6858000"/>
                </a:lnTo>
                <a:lnTo>
                  <a:pt x="7821629" y="6858000"/>
                </a:lnTo>
                <a:lnTo>
                  <a:pt x="7821629" y="6399923"/>
                </a:lnTo>
                <a:lnTo>
                  <a:pt x="8332976" y="5888575"/>
                </a:lnTo>
                <a:lnTo>
                  <a:pt x="8332976" y="5660415"/>
                </a:lnTo>
                <a:cubicBezTo>
                  <a:pt x="8306684" y="5656707"/>
                  <a:pt x="8286459" y="5634165"/>
                  <a:pt x="8286459" y="5606862"/>
                </a:cubicBezTo>
                <a:cubicBezTo>
                  <a:pt x="8286459" y="5576947"/>
                  <a:pt x="8310729" y="5552677"/>
                  <a:pt x="8340645" y="5552677"/>
                </a:cubicBezTo>
                <a:close/>
                <a:moveTo>
                  <a:pt x="8090575" y="5308590"/>
                </a:moveTo>
                <a:cubicBezTo>
                  <a:pt x="8120491" y="5308590"/>
                  <a:pt x="8144760" y="5332860"/>
                  <a:pt x="8144760" y="5362775"/>
                </a:cubicBezTo>
                <a:cubicBezTo>
                  <a:pt x="8144760" y="5390542"/>
                  <a:pt x="8123819" y="5413421"/>
                  <a:pt x="8096895" y="5416539"/>
                </a:cubicBezTo>
                <a:lnTo>
                  <a:pt x="8096895" y="5665092"/>
                </a:lnTo>
                <a:lnTo>
                  <a:pt x="7866502" y="5895485"/>
                </a:lnTo>
                <a:lnTo>
                  <a:pt x="7866502" y="5895443"/>
                </a:lnTo>
                <a:lnTo>
                  <a:pt x="7173133" y="5895443"/>
                </a:lnTo>
                <a:lnTo>
                  <a:pt x="6836771" y="6231763"/>
                </a:lnTo>
                <a:lnTo>
                  <a:pt x="6836771" y="6585147"/>
                </a:lnTo>
                <a:lnTo>
                  <a:pt x="6589693" y="6832225"/>
                </a:lnTo>
                <a:lnTo>
                  <a:pt x="6096463" y="6832225"/>
                </a:lnTo>
                <a:lnTo>
                  <a:pt x="6096463" y="6832309"/>
                </a:lnTo>
                <a:lnTo>
                  <a:pt x="5603241" y="6832309"/>
                </a:lnTo>
                <a:lnTo>
                  <a:pt x="5356165" y="6585231"/>
                </a:lnTo>
                <a:lnTo>
                  <a:pt x="5356165" y="6231847"/>
                </a:lnTo>
                <a:lnTo>
                  <a:pt x="5019844" y="5895527"/>
                </a:lnTo>
                <a:lnTo>
                  <a:pt x="4326432" y="5895527"/>
                </a:lnTo>
                <a:lnTo>
                  <a:pt x="4096039" y="5665134"/>
                </a:lnTo>
                <a:lnTo>
                  <a:pt x="4096039" y="5416581"/>
                </a:lnTo>
                <a:cubicBezTo>
                  <a:pt x="4069071" y="5413463"/>
                  <a:pt x="4048173" y="5390584"/>
                  <a:pt x="4048173" y="5362817"/>
                </a:cubicBezTo>
                <a:cubicBezTo>
                  <a:pt x="4048173" y="5332902"/>
                  <a:pt x="4072443" y="5308632"/>
                  <a:pt x="4102363" y="5308632"/>
                </a:cubicBezTo>
                <a:cubicBezTo>
                  <a:pt x="4132275" y="5308632"/>
                  <a:pt x="4156544" y="5332902"/>
                  <a:pt x="4156544" y="5362817"/>
                </a:cubicBezTo>
                <a:cubicBezTo>
                  <a:pt x="4156544" y="5390584"/>
                  <a:pt x="4135605" y="5413463"/>
                  <a:pt x="4108679" y="5416581"/>
                </a:cubicBezTo>
                <a:lnTo>
                  <a:pt x="4108679" y="5659867"/>
                </a:lnTo>
                <a:lnTo>
                  <a:pt x="4331657" y="5882845"/>
                </a:lnTo>
                <a:lnTo>
                  <a:pt x="5025069" y="5882845"/>
                </a:lnTo>
                <a:lnTo>
                  <a:pt x="5026923" y="5884698"/>
                </a:lnTo>
                <a:lnTo>
                  <a:pt x="5368803" y="6226580"/>
                </a:lnTo>
                <a:lnTo>
                  <a:pt x="5368803" y="6579964"/>
                </a:lnTo>
                <a:lnTo>
                  <a:pt x="5608466" y="6819669"/>
                </a:lnTo>
                <a:lnTo>
                  <a:pt x="6096463" y="6819669"/>
                </a:lnTo>
                <a:lnTo>
                  <a:pt x="6096463" y="6819585"/>
                </a:lnTo>
                <a:lnTo>
                  <a:pt x="6584468" y="6819585"/>
                </a:lnTo>
                <a:lnTo>
                  <a:pt x="6824131" y="6579922"/>
                </a:lnTo>
                <a:lnTo>
                  <a:pt x="6824131" y="6226538"/>
                </a:lnTo>
                <a:lnTo>
                  <a:pt x="7167866" y="5882803"/>
                </a:lnTo>
                <a:lnTo>
                  <a:pt x="7861278" y="5882803"/>
                </a:lnTo>
                <a:lnTo>
                  <a:pt x="8084255" y="5659825"/>
                </a:lnTo>
                <a:lnTo>
                  <a:pt x="8084255" y="5416539"/>
                </a:lnTo>
                <a:cubicBezTo>
                  <a:pt x="8057289" y="5413421"/>
                  <a:pt x="8036390" y="5390542"/>
                  <a:pt x="8036390" y="5362775"/>
                </a:cubicBezTo>
                <a:cubicBezTo>
                  <a:pt x="8036390" y="5332860"/>
                  <a:pt x="8060659" y="5308590"/>
                  <a:pt x="8090575" y="5308590"/>
                </a:cubicBezTo>
                <a:close/>
                <a:moveTo>
                  <a:pt x="7010619" y="5261568"/>
                </a:moveTo>
                <a:cubicBezTo>
                  <a:pt x="7040535" y="5261568"/>
                  <a:pt x="7064804" y="5285837"/>
                  <a:pt x="7064804" y="5315753"/>
                </a:cubicBezTo>
                <a:cubicBezTo>
                  <a:pt x="7064804" y="5343520"/>
                  <a:pt x="7043863" y="5366399"/>
                  <a:pt x="7016939" y="5369517"/>
                </a:cubicBezTo>
                <a:lnTo>
                  <a:pt x="7016939" y="5732887"/>
                </a:lnTo>
                <a:lnTo>
                  <a:pt x="6610086" y="6139741"/>
                </a:lnTo>
                <a:lnTo>
                  <a:pt x="6610086" y="6498518"/>
                </a:lnTo>
                <a:lnTo>
                  <a:pt x="6413022" y="6695583"/>
                </a:lnTo>
                <a:lnTo>
                  <a:pt x="6096463" y="6695583"/>
                </a:lnTo>
                <a:lnTo>
                  <a:pt x="6096463" y="6695624"/>
                </a:lnTo>
                <a:lnTo>
                  <a:pt x="5779909" y="6695624"/>
                </a:lnTo>
                <a:lnTo>
                  <a:pt x="5582845" y="6498560"/>
                </a:lnTo>
                <a:lnTo>
                  <a:pt x="5582845" y="6139782"/>
                </a:lnTo>
                <a:lnTo>
                  <a:pt x="5175996" y="5732929"/>
                </a:lnTo>
                <a:lnTo>
                  <a:pt x="5175996" y="5369559"/>
                </a:lnTo>
                <a:cubicBezTo>
                  <a:pt x="5149032" y="5366440"/>
                  <a:pt x="5128128" y="5343561"/>
                  <a:pt x="5128128" y="5315795"/>
                </a:cubicBezTo>
                <a:cubicBezTo>
                  <a:pt x="5128128" y="5285879"/>
                  <a:pt x="5152403" y="5261609"/>
                  <a:pt x="5182318" y="5261609"/>
                </a:cubicBezTo>
                <a:cubicBezTo>
                  <a:pt x="5212232" y="5261609"/>
                  <a:pt x="5236503" y="5285879"/>
                  <a:pt x="5236503" y="5315795"/>
                </a:cubicBezTo>
                <a:cubicBezTo>
                  <a:pt x="5236503" y="5343561"/>
                  <a:pt x="5215561" y="5366440"/>
                  <a:pt x="5188635" y="5369559"/>
                </a:cubicBezTo>
                <a:lnTo>
                  <a:pt x="5188635" y="5727662"/>
                </a:lnTo>
                <a:lnTo>
                  <a:pt x="5595486" y="6134515"/>
                </a:lnTo>
                <a:lnTo>
                  <a:pt x="5595486" y="6493293"/>
                </a:lnTo>
                <a:lnTo>
                  <a:pt x="5785134" y="6682984"/>
                </a:lnTo>
                <a:lnTo>
                  <a:pt x="6096463" y="6682984"/>
                </a:lnTo>
                <a:lnTo>
                  <a:pt x="6096463" y="6682942"/>
                </a:lnTo>
                <a:lnTo>
                  <a:pt x="6096463" y="6682900"/>
                </a:lnTo>
                <a:lnTo>
                  <a:pt x="6407797" y="6682900"/>
                </a:lnTo>
                <a:lnTo>
                  <a:pt x="6597445" y="6493251"/>
                </a:lnTo>
                <a:lnTo>
                  <a:pt x="6597445" y="6134474"/>
                </a:lnTo>
                <a:lnTo>
                  <a:pt x="7004298" y="5727621"/>
                </a:lnTo>
                <a:lnTo>
                  <a:pt x="7004298" y="5369517"/>
                </a:lnTo>
                <a:cubicBezTo>
                  <a:pt x="6977333" y="5366399"/>
                  <a:pt x="6956433" y="5343520"/>
                  <a:pt x="6956433" y="5315753"/>
                </a:cubicBezTo>
                <a:cubicBezTo>
                  <a:pt x="6956433" y="5285837"/>
                  <a:pt x="6980703" y="5261568"/>
                  <a:pt x="7010619" y="5261568"/>
                </a:cubicBezTo>
                <a:close/>
                <a:moveTo>
                  <a:pt x="5983502" y="5261568"/>
                </a:moveTo>
                <a:cubicBezTo>
                  <a:pt x="6013416" y="5261568"/>
                  <a:pt x="6037686" y="5285837"/>
                  <a:pt x="6037686" y="5315753"/>
                </a:cubicBezTo>
                <a:cubicBezTo>
                  <a:pt x="6037686" y="5343393"/>
                  <a:pt x="6016998" y="5366146"/>
                  <a:pt x="5990242" y="5369475"/>
                </a:cubicBezTo>
                <a:lnTo>
                  <a:pt x="5990242" y="5926581"/>
                </a:lnTo>
                <a:lnTo>
                  <a:pt x="5777085" y="6139741"/>
                </a:lnTo>
                <a:lnTo>
                  <a:pt x="5777085" y="6414965"/>
                </a:lnTo>
                <a:lnTo>
                  <a:pt x="5865061" y="6502943"/>
                </a:lnTo>
                <a:lnTo>
                  <a:pt x="6096378" y="6502943"/>
                </a:lnTo>
                <a:lnTo>
                  <a:pt x="6327698" y="6502943"/>
                </a:lnTo>
                <a:lnTo>
                  <a:pt x="6415676" y="6414965"/>
                </a:lnTo>
                <a:lnTo>
                  <a:pt x="6415676" y="6139741"/>
                </a:lnTo>
                <a:lnTo>
                  <a:pt x="6202516" y="5926581"/>
                </a:lnTo>
                <a:lnTo>
                  <a:pt x="6202516" y="5369475"/>
                </a:lnTo>
                <a:cubicBezTo>
                  <a:pt x="6175802" y="5366146"/>
                  <a:pt x="6155072" y="5343393"/>
                  <a:pt x="6155072" y="5315753"/>
                </a:cubicBezTo>
                <a:cubicBezTo>
                  <a:pt x="6155072" y="5285837"/>
                  <a:pt x="6179342" y="5261568"/>
                  <a:pt x="6209258" y="5261568"/>
                </a:cubicBezTo>
                <a:cubicBezTo>
                  <a:pt x="6239173" y="5261568"/>
                  <a:pt x="6263443" y="5285837"/>
                  <a:pt x="6263443" y="5315753"/>
                </a:cubicBezTo>
                <a:cubicBezTo>
                  <a:pt x="6263443" y="5343689"/>
                  <a:pt x="6242333" y="5366652"/>
                  <a:pt x="6215199" y="5369601"/>
                </a:cubicBezTo>
                <a:lnTo>
                  <a:pt x="6215199" y="5921356"/>
                </a:lnTo>
                <a:lnTo>
                  <a:pt x="6428358" y="6134516"/>
                </a:lnTo>
                <a:lnTo>
                  <a:pt x="6428358" y="6420190"/>
                </a:lnTo>
                <a:lnTo>
                  <a:pt x="6332881" y="6515583"/>
                </a:lnTo>
                <a:lnTo>
                  <a:pt x="6096337" y="6515583"/>
                </a:lnTo>
                <a:lnTo>
                  <a:pt x="5859795" y="6515583"/>
                </a:lnTo>
                <a:lnTo>
                  <a:pt x="5764402" y="6420190"/>
                </a:lnTo>
                <a:lnTo>
                  <a:pt x="5764402" y="6134516"/>
                </a:lnTo>
                <a:lnTo>
                  <a:pt x="5977561" y="5921356"/>
                </a:lnTo>
                <a:lnTo>
                  <a:pt x="5977561" y="5369601"/>
                </a:lnTo>
                <a:cubicBezTo>
                  <a:pt x="5950426" y="5366652"/>
                  <a:pt x="5929315" y="5343646"/>
                  <a:pt x="5929315" y="5315753"/>
                </a:cubicBezTo>
                <a:cubicBezTo>
                  <a:pt x="5929315" y="5285837"/>
                  <a:pt x="5953586" y="5261568"/>
                  <a:pt x="5983502" y="5261568"/>
                </a:cubicBezTo>
                <a:close/>
                <a:moveTo>
                  <a:pt x="8737892" y="4949559"/>
                </a:moveTo>
                <a:cubicBezTo>
                  <a:pt x="8765659" y="4949559"/>
                  <a:pt x="8788496" y="4970500"/>
                  <a:pt x="8791656" y="4997424"/>
                </a:cubicBezTo>
                <a:lnTo>
                  <a:pt x="8871965" y="4997424"/>
                </a:lnTo>
                <a:lnTo>
                  <a:pt x="9146683" y="5272143"/>
                </a:lnTo>
                <a:lnTo>
                  <a:pt x="10129477" y="5272143"/>
                </a:lnTo>
                <a:lnTo>
                  <a:pt x="10386836" y="5529502"/>
                </a:lnTo>
                <a:lnTo>
                  <a:pt x="10937200" y="5529502"/>
                </a:lnTo>
                <a:cubicBezTo>
                  <a:pt x="10940318" y="5502536"/>
                  <a:pt x="10963197" y="5481637"/>
                  <a:pt x="10990964" y="5481637"/>
                </a:cubicBezTo>
                <a:cubicBezTo>
                  <a:pt x="11020880" y="5481637"/>
                  <a:pt x="11045150" y="5505907"/>
                  <a:pt x="11045150" y="5535822"/>
                </a:cubicBezTo>
                <a:cubicBezTo>
                  <a:pt x="11045150" y="5565738"/>
                  <a:pt x="11020880" y="5590007"/>
                  <a:pt x="10990964" y="5590007"/>
                </a:cubicBezTo>
                <a:cubicBezTo>
                  <a:pt x="10963197" y="5590007"/>
                  <a:pt x="10940318" y="5569067"/>
                  <a:pt x="10937200" y="5542142"/>
                </a:cubicBezTo>
                <a:lnTo>
                  <a:pt x="10381612" y="5542142"/>
                </a:lnTo>
                <a:lnTo>
                  <a:pt x="10124252" y="5284783"/>
                </a:lnTo>
                <a:lnTo>
                  <a:pt x="9141459" y="5284783"/>
                </a:lnTo>
                <a:lnTo>
                  <a:pt x="8866740" y="5010064"/>
                </a:lnTo>
                <a:lnTo>
                  <a:pt x="8791656" y="5010064"/>
                </a:lnTo>
                <a:cubicBezTo>
                  <a:pt x="8788538" y="5037031"/>
                  <a:pt x="8765659" y="5057929"/>
                  <a:pt x="8737892" y="5057929"/>
                </a:cubicBezTo>
                <a:cubicBezTo>
                  <a:pt x="8707976" y="5057929"/>
                  <a:pt x="8683706" y="5033660"/>
                  <a:pt x="8683706" y="5003744"/>
                </a:cubicBezTo>
                <a:cubicBezTo>
                  <a:pt x="8683706" y="4973829"/>
                  <a:pt x="8707976" y="4949559"/>
                  <a:pt x="8737892" y="4949559"/>
                </a:cubicBezTo>
                <a:close/>
                <a:moveTo>
                  <a:pt x="3455044" y="4949559"/>
                </a:moveTo>
                <a:cubicBezTo>
                  <a:pt x="3484960" y="4949559"/>
                  <a:pt x="3509230" y="4973829"/>
                  <a:pt x="3509230" y="5003744"/>
                </a:cubicBezTo>
                <a:cubicBezTo>
                  <a:pt x="3509230" y="5033660"/>
                  <a:pt x="3484960" y="5057929"/>
                  <a:pt x="3455044" y="5057929"/>
                </a:cubicBezTo>
                <a:cubicBezTo>
                  <a:pt x="3427277" y="5057929"/>
                  <a:pt x="3404398" y="5036989"/>
                  <a:pt x="3401280" y="5010064"/>
                </a:cubicBezTo>
                <a:lnTo>
                  <a:pt x="3326197" y="5010064"/>
                </a:lnTo>
                <a:lnTo>
                  <a:pt x="3051477" y="5284783"/>
                </a:lnTo>
                <a:lnTo>
                  <a:pt x="2068684" y="5284783"/>
                </a:lnTo>
                <a:lnTo>
                  <a:pt x="1811326" y="5542142"/>
                </a:lnTo>
                <a:lnTo>
                  <a:pt x="1255738" y="5542142"/>
                </a:lnTo>
                <a:cubicBezTo>
                  <a:pt x="1252620" y="5569109"/>
                  <a:pt x="1229741" y="5590007"/>
                  <a:pt x="1201974" y="5590007"/>
                </a:cubicBezTo>
                <a:cubicBezTo>
                  <a:pt x="1172059" y="5590007"/>
                  <a:pt x="1147789" y="5565738"/>
                  <a:pt x="1147789" y="5535822"/>
                </a:cubicBezTo>
                <a:cubicBezTo>
                  <a:pt x="1147789" y="5505907"/>
                  <a:pt x="1172059" y="5481637"/>
                  <a:pt x="1201974" y="5481637"/>
                </a:cubicBezTo>
                <a:cubicBezTo>
                  <a:pt x="1229741" y="5481637"/>
                  <a:pt x="1252620" y="5502578"/>
                  <a:pt x="1255738" y="5529502"/>
                </a:cubicBezTo>
                <a:lnTo>
                  <a:pt x="1806102" y="5529502"/>
                </a:lnTo>
                <a:lnTo>
                  <a:pt x="2063461" y="5272143"/>
                </a:lnTo>
                <a:lnTo>
                  <a:pt x="3046253" y="5272143"/>
                </a:lnTo>
                <a:lnTo>
                  <a:pt x="3320972" y="4997424"/>
                </a:lnTo>
                <a:lnTo>
                  <a:pt x="3401280" y="4997424"/>
                </a:lnTo>
                <a:cubicBezTo>
                  <a:pt x="3404398" y="4970458"/>
                  <a:pt x="3427277" y="4949559"/>
                  <a:pt x="3455044" y="4949559"/>
                </a:cubicBezTo>
                <a:close/>
                <a:moveTo>
                  <a:pt x="11148547" y="3975277"/>
                </a:moveTo>
                <a:cubicBezTo>
                  <a:pt x="11178464" y="3975277"/>
                  <a:pt x="11202733" y="3999547"/>
                  <a:pt x="11202733" y="4029462"/>
                </a:cubicBezTo>
                <a:cubicBezTo>
                  <a:pt x="11202733" y="4057229"/>
                  <a:pt x="11181792" y="4080108"/>
                  <a:pt x="11154868" y="4083226"/>
                </a:cubicBezTo>
                <a:lnTo>
                  <a:pt x="11154868" y="4792692"/>
                </a:lnTo>
                <a:lnTo>
                  <a:pt x="11026863" y="4920697"/>
                </a:lnTo>
                <a:lnTo>
                  <a:pt x="10314870" y="4920697"/>
                </a:lnTo>
                <a:lnTo>
                  <a:pt x="10180123" y="5055444"/>
                </a:lnTo>
                <a:lnTo>
                  <a:pt x="9324576" y="5055444"/>
                </a:lnTo>
                <a:cubicBezTo>
                  <a:pt x="9321627" y="5082578"/>
                  <a:pt x="9298664" y="5103688"/>
                  <a:pt x="9270728" y="5103688"/>
                </a:cubicBezTo>
                <a:cubicBezTo>
                  <a:pt x="9240813" y="5103688"/>
                  <a:pt x="9216543" y="5079418"/>
                  <a:pt x="9216543" y="5049503"/>
                </a:cubicBezTo>
                <a:cubicBezTo>
                  <a:pt x="9216543" y="5019587"/>
                  <a:pt x="9240813" y="4995317"/>
                  <a:pt x="9270728" y="4995317"/>
                </a:cubicBezTo>
                <a:cubicBezTo>
                  <a:pt x="9298368" y="4995317"/>
                  <a:pt x="9321121" y="5016006"/>
                  <a:pt x="9324450" y="5042761"/>
                </a:cubicBezTo>
                <a:lnTo>
                  <a:pt x="10174898" y="5042761"/>
                </a:lnTo>
                <a:lnTo>
                  <a:pt x="10309645" y="4908014"/>
                </a:lnTo>
                <a:lnTo>
                  <a:pt x="11021638" y="4908014"/>
                </a:lnTo>
                <a:lnTo>
                  <a:pt x="11142227" y="4787467"/>
                </a:lnTo>
                <a:lnTo>
                  <a:pt x="11142227" y="4083226"/>
                </a:lnTo>
                <a:cubicBezTo>
                  <a:pt x="11115261" y="4080108"/>
                  <a:pt x="11094363" y="4057229"/>
                  <a:pt x="11094363" y="4029462"/>
                </a:cubicBezTo>
                <a:cubicBezTo>
                  <a:pt x="11094363" y="3999547"/>
                  <a:pt x="11118632" y="3975277"/>
                  <a:pt x="11148547" y="3975277"/>
                </a:cubicBezTo>
                <a:close/>
                <a:moveTo>
                  <a:pt x="11370976" y="3975193"/>
                </a:moveTo>
                <a:cubicBezTo>
                  <a:pt x="11400893" y="3975193"/>
                  <a:pt x="11425162" y="3999463"/>
                  <a:pt x="11425162" y="4029378"/>
                </a:cubicBezTo>
                <a:cubicBezTo>
                  <a:pt x="11425162" y="4057145"/>
                  <a:pt x="11404221" y="4080024"/>
                  <a:pt x="11377297" y="4083142"/>
                </a:cubicBezTo>
                <a:lnTo>
                  <a:pt x="11377297" y="4713099"/>
                </a:lnTo>
                <a:lnTo>
                  <a:pt x="11560667" y="4896470"/>
                </a:lnTo>
                <a:lnTo>
                  <a:pt x="11560667" y="5257101"/>
                </a:lnTo>
                <a:lnTo>
                  <a:pt x="11061244" y="5756525"/>
                </a:lnTo>
                <a:lnTo>
                  <a:pt x="10268226" y="5756525"/>
                </a:lnTo>
                <a:lnTo>
                  <a:pt x="9992959" y="5481258"/>
                </a:lnTo>
                <a:lnTo>
                  <a:pt x="8594675" y="5481258"/>
                </a:lnTo>
                <a:lnTo>
                  <a:pt x="8465995" y="5352579"/>
                </a:lnTo>
                <a:cubicBezTo>
                  <a:pt x="8457105" y="5358983"/>
                  <a:pt x="8446192" y="5362817"/>
                  <a:pt x="8434394" y="5362817"/>
                </a:cubicBezTo>
                <a:cubicBezTo>
                  <a:pt x="8404479" y="5362817"/>
                  <a:pt x="8380209" y="5338547"/>
                  <a:pt x="8380209" y="5308632"/>
                </a:cubicBezTo>
                <a:cubicBezTo>
                  <a:pt x="8380209" y="5278716"/>
                  <a:pt x="8404479" y="5254447"/>
                  <a:pt x="8434394" y="5254447"/>
                </a:cubicBezTo>
                <a:cubicBezTo>
                  <a:pt x="8464310" y="5254447"/>
                  <a:pt x="8488580" y="5278716"/>
                  <a:pt x="8488580" y="5308632"/>
                </a:cubicBezTo>
                <a:cubicBezTo>
                  <a:pt x="8488580" y="5322158"/>
                  <a:pt x="8483565" y="5334545"/>
                  <a:pt x="8475349" y="5344025"/>
                </a:cubicBezTo>
                <a:lnTo>
                  <a:pt x="8599942" y="5468576"/>
                </a:lnTo>
                <a:lnTo>
                  <a:pt x="9998226" y="5468576"/>
                </a:lnTo>
                <a:lnTo>
                  <a:pt x="10273492" y="5743842"/>
                </a:lnTo>
                <a:lnTo>
                  <a:pt x="11056019" y="5743842"/>
                </a:lnTo>
                <a:lnTo>
                  <a:pt x="11548027" y="5251834"/>
                </a:lnTo>
                <a:lnTo>
                  <a:pt x="11548027" y="4901694"/>
                </a:lnTo>
                <a:lnTo>
                  <a:pt x="11364656" y="4718324"/>
                </a:lnTo>
                <a:lnTo>
                  <a:pt x="11364656" y="4083142"/>
                </a:lnTo>
                <a:cubicBezTo>
                  <a:pt x="11337690" y="4080024"/>
                  <a:pt x="11316792" y="4057145"/>
                  <a:pt x="11316792" y="4029378"/>
                </a:cubicBezTo>
                <a:cubicBezTo>
                  <a:pt x="11316792" y="3999463"/>
                  <a:pt x="11341061" y="3975193"/>
                  <a:pt x="11370976" y="3975193"/>
                </a:cubicBezTo>
                <a:close/>
                <a:moveTo>
                  <a:pt x="1044302" y="3975193"/>
                </a:moveTo>
                <a:cubicBezTo>
                  <a:pt x="1074218" y="3975193"/>
                  <a:pt x="1098488" y="3999463"/>
                  <a:pt x="1098488" y="4029378"/>
                </a:cubicBezTo>
                <a:cubicBezTo>
                  <a:pt x="1098488" y="4057145"/>
                  <a:pt x="1077589" y="4080024"/>
                  <a:pt x="1050665" y="4083100"/>
                </a:cubicBezTo>
                <a:lnTo>
                  <a:pt x="1050665" y="4787341"/>
                </a:lnTo>
                <a:lnTo>
                  <a:pt x="1171254" y="4907930"/>
                </a:lnTo>
                <a:lnTo>
                  <a:pt x="1883247" y="4907930"/>
                </a:lnTo>
                <a:lnTo>
                  <a:pt x="2017995" y="5042677"/>
                </a:lnTo>
                <a:lnTo>
                  <a:pt x="2868401" y="5042677"/>
                </a:lnTo>
                <a:cubicBezTo>
                  <a:pt x="2871731" y="5015922"/>
                  <a:pt x="2894484" y="4995233"/>
                  <a:pt x="2922124" y="4995233"/>
                </a:cubicBezTo>
                <a:cubicBezTo>
                  <a:pt x="2952040" y="4995233"/>
                  <a:pt x="2976309" y="5019503"/>
                  <a:pt x="2976309" y="5049419"/>
                </a:cubicBezTo>
                <a:cubicBezTo>
                  <a:pt x="2976309" y="5079335"/>
                  <a:pt x="2952040" y="5103604"/>
                  <a:pt x="2922124" y="5103604"/>
                </a:cubicBezTo>
                <a:cubicBezTo>
                  <a:pt x="2894188" y="5103604"/>
                  <a:pt x="2871226" y="5082495"/>
                  <a:pt x="2868276" y="5055360"/>
                </a:cubicBezTo>
                <a:lnTo>
                  <a:pt x="2012728" y="5055360"/>
                </a:lnTo>
                <a:lnTo>
                  <a:pt x="1877981" y="4920613"/>
                </a:lnTo>
                <a:lnTo>
                  <a:pt x="1165987" y="4920613"/>
                </a:lnTo>
                <a:lnTo>
                  <a:pt x="1037982" y="4792608"/>
                </a:lnTo>
                <a:lnTo>
                  <a:pt x="1037982" y="4083142"/>
                </a:lnTo>
                <a:cubicBezTo>
                  <a:pt x="1011016" y="4080024"/>
                  <a:pt x="990117" y="4057145"/>
                  <a:pt x="990117" y="4029378"/>
                </a:cubicBezTo>
                <a:cubicBezTo>
                  <a:pt x="990117" y="3999463"/>
                  <a:pt x="1014387" y="3975193"/>
                  <a:pt x="1044302" y="3975193"/>
                </a:cubicBezTo>
                <a:close/>
                <a:moveTo>
                  <a:pt x="821959" y="3975193"/>
                </a:moveTo>
                <a:cubicBezTo>
                  <a:pt x="851874" y="3975193"/>
                  <a:pt x="876144" y="3999463"/>
                  <a:pt x="876144" y="4029378"/>
                </a:cubicBezTo>
                <a:cubicBezTo>
                  <a:pt x="876144" y="4057145"/>
                  <a:pt x="855203" y="4080024"/>
                  <a:pt x="828279" y="4083142"/>
                </a:cubicBezTo>
                <a:lnTo>
                  <a:pt x="828279" y="4718324"/>
                </a:lnTo>
                <a:lnTo>
                  <a:pt x="644908" y="4901694"/>
                </a:lnTo>
                <a:lnTo>
                  <a:pt x="644908" y="5251834"/>
                </a:lnTo>
                <a:lnTo>
                  <a:pt x="1136916" y="5743842"/>
                </a:lnTo>
                <a:lnTo>
                  <a:pt x="1919443" y="5743842"/>
                </a:lnTo>
                <a:lnTo>
                  <a:pt x="2194710" y="5468576"/>
                </a:lnTo>
                <a:lnTo>
                  <a:pt x="3592993" y="5468576"/>
                </a:lnTo>
                <a:lnTo>
                  <a:pt x="3717543" y="5344025"/>
                </a:lnTo>
                <a:cubicBezTo>
                  <a:pt x="3709327" y="5334545"/>
                  <a:pt x="3704313" y="5322158"/>
                  <a:pt x="3704313" y="5308632"/>
                </a:cubicBezTo>
                <a:cubicBezTo>
                  <a:pt x="3704313" y="5278716"/>
                  <a:pt x="3728582" y="5254447"/>
                  <a:pt x="3758498" y="5254447"/>
                </a:cubicBezTo>
                <a:cubicBezTo>
                  <a:pt x="3788414" y="5254447"/>
                  <a:pt x="3812641" y="5278716"/>
                  <a:pt x="3812641" y="5308632"/>
                </a:cubicBezTo>
                <a:cubicBezTo>
                  <a:pt x="3812641" y="5338547"/>
                  <a:pt x="3788372" y="5362817"/>
                  <a:pt x="3758456" y="5362817"/>
                </a:cubicBezTo>
                <a:cubicBezTo>
                  <a:pt x="3746658" y="5362817"/>
                  <a:pt x="3735746" y="5358983"/>
                  <a:pt x="3726855" y="5352579"/>
                </a:cubicBezTo>
                <a:lnTo>
                  <a:pt x="3598176" y="5481258"/>
                </a:lnTo>
                <a:lnTo>
                  <a:pt x="2199937" y="5481258"/>
                </a:lnTo>
                <a:lnTo>
                  <a:pt x="1924667" y="5756525"/>
                </a:lnTo>
                <a:lnTo>
                  <a:pt x="1131691" y="5756525"/>
                </a:lnTo>
                <a:lnTo>
                  <a:pt x="632268" y="5257101"/>
                </a:lnTo>
                <a:lnTo>
                  <a:pt x="632268" y="4896470"/>
                </a:lnTo>
                <a:lnTo>
                  <a:pt x="815638" y="4713099"/>
                </a:lnTo>
                <a:lnTo>
                  <a:pt x="815638" y="4083142"/>
                </a:lnTo>
                <a:cubicBezTo>
                  <a:pt x="788672" y="4080024"/>
                  <a:pt x="767773" y="4057145"/>
                  <a:pt x="767773" y="4029378"/>
                </a:cubicBezTo>
                <a:cubicBezTo>
                  <a:pt x="767773" y="3999463"/>
                  <a:pt x="792043" y="3975193"/>
                  <a:pt x="821959" y="3975193"/>
                </a:cubicBezTo>
                <a:close/>
                <a:moveTo>
                  <a:pt x="11090949" y="3494730"/>
                </a:moveTo>
                <a:cubicBezTo>
                  <a:pt x="11120865" y="3494730"/>
                  <a:pt x="11145135" y="3519000"/>
                  <a:pt x="11145135" y="3548916"/>
                </a:cubicBezTo>
                <a:cubicBezTo>
                  <a:pt x="11145135" y="3578831"/>
                  <a:pt x="11120865" y="3603100"/>
                  <a:pt x="11090949" y="3603100"/>
                </a:cubicBezTo>
                <a:cubicBezTo>
                  <a:pt x="11076582" y="3603100"/>
                  <a:pt x="11063519" y="3597455"/>
                  <a:pt x="11053828" y="3588311"/>
                </a:cubicBezTo>
                <a:lnTo>
                  <a:pt x="10776034" y="3866106"/>
                </a:lnTo>
                <a:lnTo>
                  <a:pt x="10000123" y="3866106"/>
                </a:lnTo>
                <a:lnTo>
                  <a:pt x="9848858" y="4017370"/>
                </a:lnTo>
                <a:lnTo>
                  <a:pt x="9226697" y="4017370"/>
                </a:lnTo>
                <a:lnTo>
                  <a:pt x="8901627" y="4342440"/>
                </a:lnTo>
                <a:cubicBezTo>
                  <a:pt x="8912413" y="4352341"/>
                  <a:pt x="8919239" y="4366541"/>
                  <a:pt x="8919239" y="4382341"/>
                </a:cubicBezTo>
                <a:cubicBezTo>
                  <a:pt x="8919239" y="4412257"/>
                  <a:pt x="8894970" y="4436526"/>
                  <a:pt x="8865054" y="4436526"/>
                </a:cubicBezTo>
                <a:cubicBezTo>
                  <a:pt x="8835139" y="4436526"/>
                  <a:pt x="8810869" y="4412257"/>
                  <a:pt x="8810869" y="4382341"/>
                </a:cubicBezTo>
                <a:cubicBezTo>
                  <a:pt x="8810869" y="4352426"/>
                  <a:pt x="8835139" y="4328156"/>
                  <a:pt x="8865054" y="4328156"/>
                </a:cubicBezTo>
                <a:cubicBezTo>
                  <a:pt x="8874534" y="4328156"/>
                  <a:pt x="8883467" y="4330600"/>
                  <a:pt x="8891219" y="4334897"/>
                </a:cubicBezTo>
                <a:lnTo>
                  <a:pt x="9221430" y="4004772"/>
                </a:lnTo>
                <a:lnTo>
                  <a:pt x="9843591" y="4004772"/>
                </a:lnTo>
                <a:lnTo>
                  <a:pt x="9994856" y="3853508"/>
                </a:lnTo>
                <a:lnTo>
                  <a:pt x="10770767" y="3853508"/>
                </a:lnTo>
                <a:lnTo>
                  <a:pt x="11045654" y="3578620"/>
                </a:lnTo>
                <a:cubicBezTo>
                  <a:pt x="11040050" y="3570067"/>
                  <a:pt x="11036765" y="3559870"/>
                  <a:pt x="11036765" y="3548916"/>
                </a:cubicBezTo>
                <a:cubicBezTo>
                  <a:pt x="11036765" y="3519000"/>
                  <a:pt x="11061034" y="3494730"/>
                  <a:pt x="11090949" y="3494730"/>
                </a:cubicBezTo>
                <a:close/>
                <a:moveTo>
                  <a:pt x="1101942" y="3494604"/>
                </a:moveTo>
                <a:cubicBezTo>
                  <a:pt x="1131858" y="3494604"/>
                  <a:pt x="1156128" y="3518874"/>
                  <a:pt x="1156128" y="3548789"/>
                </a:cubicBezTo>
                <a:cubicBezTo>
                  <a:pt x="1156128" y="3559786"/>
                  <a:pt x="1152841" y="3569983"/>
                  <a:pt x="1147237" y="3578494"/>
                </a:cubicBezTo>
                <a:lnTo>
                  <a:pt x="1422124" y="3853381"/>
                </a:lnTo>
                <a:lnTo>
                  <a:pt x="2198039" y="3853381"/>
                </a:lnTo>
                <a:lnTo>
                  <a:pt x="2349302" y="4004645"/>
                </a:lnTo>
                <a:lnTo>
                  <a:pt x="2971505" y="4004645"/>
                </a:lnTo>
                <a:lnTo>
                  <a:pt x="2973359" y="4006500"/>
                </a:lnTo>
                <a:lnTo>
                  <a:pt x="3301715" y="4334855"/>
                </a:lnTo>
                <a:cubicBezTo>
                  <a:pt x="3309469" y="4330558"/>
                  <a:pt x="3318359" y="4328114"/>
                  <a:pt x="3327882" y="4328114"/>
                </a:cubicBezTo>
                <a:cubicBezTo>
                  <a:pt x="3357797" y="4328114"/>
                  <a:pt x="3382066" y="4352384"/>
                  <a:pt x="3382066" y="4382299"/>
                </a:cubicBezTo>
                <a:cubicBezTo>
                  <a:pt x="3382066" y="4412215"/>
                  <a:pt x="3357797" y="4436485"/>
                  <a:pt x="3327882" y="4436485"/>
                </a:cubicBezTo>
                <a:cubicBezTo>
                  <a:pt x="3297966" y="4436485"/>
                  <a:pt x="3273696" y="4412215"/>
                  <a:pt x="3273696" y="4382299"/>
                </a:cubicBezTo>
                <a:cubicBezTo>
                  <a:pt x="3273696" y="4366499"/>
                  <a:pt x="3280522" y="4352299"/>
                  <a:pt x="3291309" y="4342398"/>
                </a:cubicBezTo>
                <a:lnTo>
                  <a:pt x="2966238" y="4017328"/>
                </a:lnTo>
                <a:lnTo>
                  <a:pt x="2344036" y="4017328"/>
                </a:lnTo>
                <a:lnTo>
                  <a:pt x="2192772" y="3866064"/>
                </a:lnTo>
                <a:lnTo>
                  <a:pt x="1416858" y="3866064"/>
                </a:lnTo>
                <a:lnTo>
                  <a:pt x="1139063" y="3588270"/>
                </a:lnTo>
                <a:cubicBezTo>
                  <a:pt x="1129372" y="3597413"/>
                  <a:pt x="1116310" y="3603059"/>
                  <a:pt x="1101942" y="3603059"/>
                </a:cubicBezTo>
                <a:cubicBezTo>
                  <a:pt x="1072027" y="3603059"/>
                  <a:pt x="1047757" y="3578831"/>
                  <a:pt x="1047757" y="3548789"/>
                </a:cubicBezTo>
                <a:cubicBezTo>
                  <a:pt x="1047757" y="3518874"/>
                  <a:pt x="1072027" y="3494604"/>
                  <a:pt x="1101942" y="3494604"/>
                </a:cubicBezTo>
                <a:close/>
                <a:moveTo>
                  <a:pt x="1104387" y="3248037"/>
                </a:moveTo>
                <a:cubicBezTo>
                  <a:pt x="1134302" y="3248037"/>
                  <a:pt x="1158572" y="3272307"/>
                  <a:pt x="1158572" y="3302180"/>
                </a:cubicBezTo>
                <a:cubicBezTo>
                  <a:pt x="1158572" y="3315495"/>
                  <a:pt x="1153768" y="3327672"/>
                  <a:pt x="1145805" y="3337110"/>
                </a:cubicBezTo>
                <a:lnTo>
                  <a:pt x="1497967" y="3689266"/>
                </a:lnTo>
                <a:lnTo>
                  <a:pt x="2164458" y="3689266"/>
                </a:lnTo>
                <a:cubicBezTo>
                  <a:pt x="2167576" y="3662300"/>
                  <a:pt x="2190455" y="3641401"/>
                  <a:pt x="2218222" y="3641401"/>
                </a:cubicBezTo>
                <a:cubicBezTo>
                  <a:pt x="2248138" y="3641401"/>
                  <a:pt x="2272407" y="3665671"/>
                  <a:pt x="2272407" y="3695587"/>
                </a:cubicBezTo>
                <a:cubicBezTo>
                  <a:pt x="2272407" y="3725502"/>
                  <a:pt x="2248138" y="3749772"/>
                  <a:pt x="2218222" y="3749772"/>
                </a:cubicBezTo>
                <a:cubicBezTo>
                  <a:pt x="2190455" y="3749772"/>
                  <a:pt x="2167576" y="3728831"/>
                  <a:pt x="2164458" y="3701907"/>
                </a:cubicBezTo>
                <a:lnTo>
                  <a:pt x="1492700" y="3701907"/>
                </a:lnTo>
                <a:lnTo>
                  <a:pt x="1136535" y="3345749"/>
                </a:lnTo>
                <a:cubicBezTo>
                  <a:pt x="1127519" y="3352405"/>
                  <a:pt x="1116437" y="3356409"/>
                  <a:pt x="1104387" y="3356409"/>
                </a:cubicBezTo>
                <a:cubicBezTo>
                  <a:pt x="1074471" y="3356409"/>
                  <a:pt x="1050201" y="3332137"/>
                  <a:pt x="1050201" y="3302222"/>
                </a:cubicBezTo>
                <a:cubicBezTo>
                  <a:pt x="1050201" y="3272307"/>
                  <a:pt x="1074471" y="3248037"/>
                  <a:pt x="1104387" y="3248037"/>
                </a:cubicBezTo>
                <a:close/>
                <a:moveTo>
                  <a:pt x="11088505" y="3248036"/>
                </a:moveTo>
                <a:cubicBezTo>
                  <a:pt x="11118421" y="3248036"/>
                  <a:pt x="11142690" y="3272305"/>
                  <a:pt x="11142690" y="3302220"/>
                </a:cubicBezTo>
                <a:cubicBezTo>
                  <a:pt x="11142690" y="3332137"/>
                  <a:pt x="11118421" y="3356407"/>
                  <a:pt x="11088505" y="3356407"/>
                </a:cubicBezTo>
                <a:cubicBezTo>
                  <a:pt x="11076455" y="3356407"/>
                  <a:pt x="11065373" y="3352403"/>
                  <a:pt x="11056356" y="3345747"/>
                </a:cubicBezTo>
                <a:lnTo>
                  <a:pt x="10700191" y="3701907"/>
                </a:lnTo>
                <a:lnTo>
                  <a:pt x="10028437" y="3701907"/>
                </a:lnTo>
                <a:cubicBezTo>
                  <a:pt x="10025319" y="3728873"/>
                  <a:pt x="10002439" y="3749772"/>
                  <a:pt x="9974673" y="3749772"/>
                </a:cubicBezTo>
                <a:cubicBezTo>
                  <a:pt x="9944757" y="3749772"/>
                  <a:pt x="9920487" y="3725502"/>
                  <a:pt x="9920487" y="3695587"/>
                </a:cubicBezTo>
                <a:cubicBezTo>
                  <a:pt x="9920487" y="3665671"/>
                  <a:pt x="9944757" y="3641401"/>
                  <a:pt x="9974673" y="3641401"/>
                </a:cubicBezTo>
                <a:cubicBezTo>
                  <a:pt x="10002439" y="3641401"/>
                  <a:pt x="10025319" y="3662342"/>
                  <a:pt x="10028437" y="3689266"/>
                </a:cubicBezTo>
                <a:lnTo>
                  <a:pt x="10028437" y="3689309"/>
                </a:lnTo>
                <a:lnTo>
                  <a:pt x="10694924" y="3689309"/>
                </a:lnTo>
                <a:lnTo>
                  <a:pt x="11047087" y="3337151"/>
                </a:lnTo>
                <a:cubicBezTo>
                  <a:pt x="11039123" y="3327713"/>
                  <a:pt x="11034320" y="3315536"/>
                  <a:pt x="11034320" y="3302220"/>
                </a:cubicBezTo>
                <a:cubicBezTo>
                  <a:pt x="11034320" y="3272305"/>
                  <a:pt x="11058590" y="3248036"/>
                  <a:pt x="11088505" y="3248036"/>
                </a:cubicBezTo>
                <a:close/>
                <a:moveTo>
                  <a:pt x="221835" y="3134699"/>
                </a:moveTo>
                <a:cubicBezTo>
                  <a:pt x="251751" y="3134699"/>
                  <a:pt x="276021" y="3158968"/>
                  <a:pt x="276021" y="3188884"/>
                </a:cubicBezTo>
                <a:cubicBezTo>
                  <a:pt x="276021" y="3216650"/>
                  <a:pt x="255080" y="3239529"/>
                  <a:pt x="228156" y="3242648"/>
                </a:cubicBezTo>
                <a:lnTo>
                  <a:pt x="228156" y="3692975"/>
                </a:lnTo>
                <a:lnTo>
                  <a:pt x="621525" y="4086345"/>
                </a:lnTo>
                <a:lnTo>
                  <a:pt x="621525" y="4678338"/>
                </a:lnTo>
                <a:lnTo>
                  <a:pt x="429855" y="4870009"/>
                </a:lnTo>
                <a:lnTo>
                  <a:pt x="429855" y="5386539"/>
                </a:lnTo>
                <a:lnTo>
                  <a:pt x="1008743" y="5965387"/>
                </a:lnTo>
                <a:lnTo>
                  <a:pt x="1958039" y="5965387"/>
                </a:lnTo>
                <a:lnTo>
                  <a:pt x="2123463" y="6130808"/>
                </a:lnTo>
                <a:lnTo>
                  <a:pt x="2508195" y="6130808"/>
                </a:lnTo>
                <a:cubicBezTo>
                  <a:pt x="2511313" y="6103842"/>
                  <a:pt x="2534191" y="6082943"/>
                  <a:pt x="2561958" y="6082943"/>
                </a:cubicBezTo>
                <a:cubicBezTo>
                  <a:pt x="2591875" y="6082943"/>
                  <a:pt x="2616143" y="6107213"/>
                  <a:pt x="2616143" y="6137128"/>
                </a:cubicBezTo>
                <a:cubicBezTo>
                  <a:pt x="2616143" y="6167044"/>
                  <a:pt x="2591875" y="6191313"/>
                  <a:pt x="2561958" y="6191313"/>
                </a:cubicBezTo>
                <a:cubicBezTo>
                  <a:pt x="2534191" y="6191313"/>
                  <a:pt x="2511313" y="6170373"/>
                  <a:pt x="2508195" y="6143448"/>
                </a:cubicBezTo>
                <a:lnTo>
                  <a:pt x="2118196" y="6143448"/>
                </a:lnTo>
                <a:lnTo>
                  <a:pt x="1952773" y="5978027"/>
                </a:lnTo>
                <a:lnTo>
                  <a:pt x="1003476" y="5978027"/>
                </a:lnTo>
                <a:lnTo>
                  <a:pt x="417214" y="5391764"/>
                </a:lnTo>
                <a:lnTo>
                  <a:pt x="417214" y="4864785"/>
                </a:lnTo>
                <a:lnTo>
                  <a:pt x="608884" y="4673071"/>
                </a:lnTo>
                <a:lnTo>
                  <a:pt x="608884" y="4091569"/>
                </a:lnTo>
                <a:lnTo>
                  <a:pt x="215515" y="3698199"/>
                </a:lnTo>
                <a:lnTo>
                  <a:pt x="215515" y="3242648"/>
                </a:lnTo>
                <a:cubicBezTo>
                  <a:pt x="188549" y="3239529"/>
                  <a:pt x="167650" y="3216650"/>
                  <a:pt x="167650" y="3188884"/>
                </a:cubicBezTo>
                <a:cubicBezTo>
                  <a:pt x="167650" y="3158968"/>
                  <a:pt x="191920" y="3134699"/>
                  <a:pt x="221835" y="3134699"/>
                </a:cubicBezTo>
                <a:close/>
                <a:moveTo>
                  <a:pt x="11971061" y="3134693"/>
                </a:moveTo>
                <a:cubicBezTo>
                  <a:pt x="12000976" y="3134693"/>
                  <a:pt x="12025246" y="3158962"/>
                  <a:pt x="12025246" y="3188878"/>
                </a:cubicBezTo>
                <a:cubicBezTo>
                  <a:pt x="12025246" y="3216645"/>
                  <a:pt x="12004305" y="3239524"/>
                  <a:pt x="11977381" y="3242643"/>
                </a:cubicBezTo>
                <a:lnTo>
                  <a:pt x="11977381" y="3698242"/>
                </a:lnTo>
                <a:lnTo>
                  <a:pt x="11584011" y="4091612"/>
                </a:lnTo>
                <a:lnTo>
                  <a:pt x="11584011" y="4673114"/>
                </a:lnTo>
                <a:lnTo>
                  <a:pt x="11775682" y="4864785"/>
                </a:lnTo>
                <a:lnTo>
                  <a:pt x="11775682" y="5391764"/>
                </a:lnTo>
                <a:lnTo>
                  <a:pt x="11189419" y="5978027"/>
                </a:lnTo>
                <a:lnTo>
                  <a:pt x="10240122" y="5978027"/>
                </a:lnTo>
                <a:lnTo>
                  <a:pt x="10074701" y="6143448"/>
                </a:lnTo>
                <a:lnTo>
                  <a:pt x="9684702" y="6143448"/>
                </a:lnTo>
                <a:cubicBezTo>
                  <a:pt x="9681584" y="6170415"/>
                  <a:pt x="9658705" y="6191313"/>
                  <a:pt x="9630938" y="6191313"/>
                </a:cubicBezTo>
                <a:cubicBezTo>
                  <a:pt x="9601023" y="6191313"/>
                  <a:pt x="9576753" y="6167044"/>
                  <a:pt x="9576753" y="6137128"/>
                </a:cubicBezTo>
                <a:cubicBezTo>
                  <a:pt x="9576753" y="6107213"/>
                  <a:pt x="9601023" y="6082943"/>
                  <a:pt x="9630938" y="6082943"/>
                </a:cubicBezTo>
                <a:cubicBezTo>
                  <a:pt x="9658705" y="6082943"/>
                  <a:pt x="9681584" y="6103884"/>
                  <a:pt x="9684702" y="6130808"/>
                </a:cubicBezTo>
                <a:lnTo>
                  <a:pt x="10069435" y="6130808"/>
                </a:lnTo>
                <a:lnTo>
                  <a:pt x="10234856" y="5965387"/>
                </a:lnTo>
                <a:lnTo>
                  <a:pt x="11184152" y="5965387"/>
                </a:lnTo>
                <a:lnTo>
                  <a:pt x="11763041" y="5386497"/>
                </a:lnTo>
                <a:lnTo>
                  <a:pt x="11763041" y="4870009"/>
                </a:lnTo>
                <a:lnTo>
                  <a:pt x="11571370" y="4678338"/>
                </a:lnTo>
                <a:lnTo>
                  <a:pt x="11571370" y="4086345"/>
                </a:lnTo>
                <a:lnTo>
                  <a:pt x="11964741" y="3692975"/>
                </a:lnTo>
                <a:lnTo>
                  <a:pt x="11964741" y="3242643"/>
                </a:lnTo>
                <a:cubicBezTo>
                  <a:pt x="11937774" y="3239524"/>
                  <a:pt x="11916875" y="3216645"/>
                  <a:pt x="11916875" y="3188878"/>
                </a:cubicBezTo>
                <a:cubicBezTo>
                  <a:pt x="11916875" y="3158962"/>
                  <a:pt x="11941145" y="3134693"/>
                  <a:pt x="11971061" y="3134693"/>
                </a:cubicBezTo>
                <a:close/>
                <a:moveTo>
                  <a:pt x="2215614" y="3057508"/>
                </a:moveTo>
                <a:lnTo>
                  <a:pt x="2606412" y="3057508"/>
                </a:lnTo>
                <a:lnTo>
                  <a:pt x="2768419" y="3219598"/>
                </a:lnTo>
                <a:lnTo>
                  <a:pt x="2768419" y="3708480"/>
                </a:lnTo>
                <a:cubicBezTo>
                  <a:pt x="2795385" y="3711598"/>
                  <a:pt x="2816283" y="3734477"/>
                  <a:pt x="2816283" y="3762244"/>
                </a:cubicBezTo>
                <a:cubicBezTo>
                  <a:pt x="2816283" y="3792160"/>
                  <a:pt x="2792013" y="3816429"/>
                  <a:pt x="2762099" y="3816429"/>
                </a:cubicBezTo>
                <a:cubicBezTo>
                  <a:pt x="2732182" y="3816429"/>
                  <a:pt x="2707913" y="3792160"/>
                  <a:pt x="2707913" y="3762244"/>
                </a:cubicBezTo>
                <a:cubicBezTo>
                  <a:pt x="2707913" y="3734477"/>
                  <a:pt x="2728854" y="3711598"/>
                  <a:pt x="2755779" y="3708480"/>
                </a:cubicBezTo>
                <a:lnTo>
                  <a:pt x="2755779" y="3224823"/>
                </a:lnTo>
                <a:lnTo>
                  <a:pt x="2601145" y="3070191"/>
                </a:lnTo>
                <a:lnTo>
                  <a:pt x="2220796" y="3070191"/>
                </a:lnTo>
                <a:lnTo>
                  <a:pt x="2046861" y="3244122"/>
                </a:lnTo>
                <a:lnTo>
                  <a:pt x="1627324" y="3244122"/>
                </a:lnTo>
                <a:cubicBezTo>
                  <a:pt x="1623995" y="3270794"/>
                  <a:pt x="1601243" y="3291482"/>
                  <a:pt x="1573644" y="3291482"/>
                </a:cubicBezTo>
                <a:cubicBezTo>
                  <a:pt x="1543729" y="3291482"/>
                  <a:pt x="1519459" y="3267212"/>
                  <a:pt x="1519459" y="3237296"/>
                </a:cubicBezTo>
                <a:cubicBezTo>
                  <a:pt x="1519459" y="3207381"/>
                  <a:pt x="1543729" y="3183113"/>
                  <a:pt x="1573644" y="3183113"/>
                </a:cubicBezTo>
                <a:cubicBezTo>
                  <a:pt x="1601580" y="3183113"/>
                  <a:pt x="1624585" y="3204262"/>
                  <a:pt x="1627494" y="3231439"/>
                </a:cubicBezTo>
                <a:lnTo>
                  <a:pt x="2041676" y="3231439"/>
                </a:lnTo>
                <a:close/>
                <a:moveTo>
                  <a:pt x="9586443" y="3057498"/>
                </a:moveTo>
                <a:lnTo>
                  <a:pt x="9977243" y="3057498"/>
                </a:lnTo>
                <a:lnTo>
                  <a:pt x="10151175" y="3231430"/>
                </a:lnTo>
                <a:lnTo>
                  <a:pt x="10565360" y="3231430"/>
                </a:lnTo>
                <a:cubicBezTo>
                  <a:pt x="10568267" y="3204253"/>
                  <a:pt x="10591272" y="3183102"/>
                  <a:pt x="10619208" y="3183102"/>
                </a:cubicBezTo>
                <a:cubicBezTo>
                  <a:pt x="10649124" y="3183102"/>
                  <a:pt x="10673394" y="3207371"/>
                  <a:pt x="10673352" y="3237287"/>
                </a:cubicBezTo>
                <a:cubicBezTo>
                  <a:pt x="10673352" y="3267203"/>
                  <a:pt x="10649082" y="3291472"/>
                  <a:pt x="10619166" y="3291472"/>
                </a:cubicBezTo>
                <a:cubicBezTo>
                  <a:pt x="10591568" y="3291472"/>
                  <a:pt x="10568858" y="3270826"/>
                  <a:pt x="10565487" y="3244113"/>
                </a:cubicBezTo>
                <a:lnTo>
                  <a:pt x="10145950" y="3244113"/>
                </a:lnTo>
                <a:lnTo>
                  <a:pt x="9972018" y="3070181"/>
                </a:lnTo>
                <a:lnTo>
                  <a:pt x="9591667" y="3070181"/>
                </a:lnTo>
                <a:lnTo>
                  <a:pt x="9437033" y="3224815"/>
                </a:lnTo>
                <a:lnTo>
                  <a:pt x="9437033" y="3708438"/>
                </a:lnTo>
                <a:cubicBezTo>
                  <a:pt x="9464000" y="3711556"/>
                  <a:pt x="9484898" y="3734435"/>
                  <a:pt x="9484898" y="3762202"/>
                </a:cubicBezTo>
                <a:cubicBezTo>
                  <a:pt x="9484898" y="3792118"/>
                  <a:pt x="9460629" y="3816387"/>
                  <a:pt x="9430713" y="3816387"/>
                </a:cubicBezTo>
                <a:cubicBezTo>
                  <a:pt x="9400798" y="3816387"/>
                  <a:pt x="9376528" y="3792118"/>
                  <a:pt x="9376528" y="3762202"/>
                </a:cubicBezTo>
                <a:cubicBezTo>
                  <a:pt x="9376528" y="3734435"/>
                  <a:pt x="9397469" y="3711556"/>
                  <a:pt x="9424393" y="3708438"/>
                </a:cubicBezTo>
                <a:lnTo>
                  <a:pt x="9424393" y="3219548"/>
                </a:lnTo>
                <a:close/>
                <a:moveTo>
                  <a:pt x="0" y="2975893"/>
                </a:moveTo>
                <a:lnTo>
                  <a:pt x="697874" y="2975893"/>
                </a:lnTo>
                <a:lnTo>
                  <a:pt x="961595" y="3239613"/>
                </a:lnTo>
                <a:lnTo>
                  <a:pt x="961595" y="3646331"/>
                </a:lnTo>
                <a:lnTo>
                  <a:pt x="1361287" y="4046022"/>
                </a:lnTo>
                <a:lnTo>
                  <a:pt x="2088405" y="4046022"/>
                </a:lnTo>
                <a:lnTo>
                  <a:pt x="2088405" y="4478325"/>
                </a:lnTo>
                <a:lnTo>
                  <a:pt x="1833912" y="4732818"/>
                </a:lnTo>
                <a:cubicBezTo>
                  <a:pt x="1844529" y="4742720"/>
                  <a:pt x="1851229" y="4756751"/>
                  <a:pt x="1851229" y="4772425"/>
                </a:cubicBezTo>
                <a:cubicBezTo>
                  <a:pt x="1851229" y="4802341"/>
                  <a:pt x="1826959" y="4826610"/>
                  <a:pt x="1797043" y="4826610"/>
                </a:cubicBezTo>
                <a:cubicBezTo>
                  <a:pt x="1767128" y="4826610"/>
                  <a:pt x="1742858" y="4802341"/>
                  <a:pt x="1742858" y="4772425"/>
                </a:cubicBezTo>
                <a:cubicBezTo>
                  <a:pt x="1742858" y="4742509"/>
                  <a:pt x="1767128" y="4718240"/>
                  <a:pt x="1797043" y="4718240"/>
                </a:cubicBezTo>
                <a:cubicBezTo>
                  <a:pt x="1806734" y="4718240"/>
                  <a:pt x="1815793" y="4720810"/>
                  <a:pt x="1823630" y="4725234"/>
                </a:cubicBezTo>
                <a:lnTo>
                  <a:pt x="2075765" y="4473100"/>
                </a:lnTo>
                <a:lnTo>
                  <a:pt x="2075765" y="4058662"/>
                </a:lnTo>
                <a:lnTo>
                  <a:pt x="1356061" y="4058662"/>
                </a:lnTo>
                <a:lnTo>
                  <a:pt x="1354208" y="4056808"/>
                </a:lnTo>
                <a:lnTo>
                  <a:pt x="948955" y="3651556"/>
                </a:lnTo>
                <a:lnTo>
                  <a:pt x="948955" y="3244838"/>
                </a:lnTo>
                <a:lnTo>
                  <a:pt x="692607" y="2988534"/>
                </a:lnTo>
                <a:lnTo>
                  <a:pt x="0" y="2988534"/>
                </a:lnTo>
                <a:close/>
                <a:moveTo>
                  <a:pt x="11494980" y="2975803"/>
                </a:moveTo>
                <a:lnTo>
                  <a:pt x="12192000" y="2975803"/>
                </a:lnTo>
                <a:lnTo>
                  <a:pt x="12192000" y="2988443"/>
                </a:lnTo>
                <a:lnTo>
                  <a:pt x="11500247" y="2988443"/>
                </a:lnTo>
                <a:lnTo>
                  <a:pt x="11243941" y="3244790"/>
                </a:lnTo>
                <a:lnTo>
                  <a:pt x="11243941" y="3651514"/>
                </a:lnTo>
                <a:lnTo>
                  <a:pt x="10836835" y="4058620"/>
                </a:lnTo>
                <a:lnTo>
                  <a:pt x="10117131" y="4058620"/>
                </a:lnTo>
                <a:lnTo>
                  <a:pt x="10117131" y="4473057"/>
                </a:lnTo>
                <a:lnTo>
                  <a:pt x="10369265" y="4725191"/>
                </a:lnTo>
                <a:cubicBezTo>
                  <a:pt x="10377145" y="4720767"/>
                  <a:pt x="10386203" y="4718197"/>
                  <a:pt x="10395852" y="4718197"/>
                </a:cubicBezTo>
                <a:cubicBezTo>
                  <a:pt x="10425769" y="4718197"/>
                  <a:pt x="10450038" y="4742467"/>
                  <a:pt x="10450038" y="4772382"/>
                </a:cubicBezTo>
                <a:cubicBezTo>
                  <a:pt x="10450038" y="4802298"/>
                  <a:pt x="10425769" y="4826567"/>
                  <a:pt x="10395852" y="4826567"/>
                </a:cubicBezTo>
                <a:cubicBezTo>
                  <a:pt x="10365936" y="4826567"/>
                  <a:pt x="10341667" y="4802298"/>
                  <a:pt x="10341667" y="4772382"/>
                </a:cubicBezTo>
                <a:cubicBezTo>
                  <a:pt x="10341667" y="4756708"/>
                  <a:pt x="10348367" y="4742677"/>
                  <a:pt x="10358985" y="4732776"/>
                </a:cubicBezTo>
                <a:lnTo>
                  <a:pt x="10104491" y="4478282"/>
                </a:lnTo>
                <a:lnTo>
                  <a:pt x="10104491" y="4045979"/>
                </a:lnTo>
                <a:lnTo>
                  <a:pt x="10831610" y="4045979"/>
                </a:lnTo>
                <a:lnTo>
                  <a:pt x="11231301" y="3646288"/>
                </a:lnTo>
                <a:lnTo>
                  <a:pt x="11231301" y="3239567"/>
                </a:lnTo>
                <a:close/>
                <a:moveTo>
                  <a:pt x="11401693" y="2775874"/>
                </a:moveTo>
                <a:lnTo>
                  <a:pt x="12192000" y="2775874"/>
                </a:lnTo>
                <a:lnTo>
                  <a:pt x="12192000" y="2788514"/>
                </a:lnTo>
                <a:lnTo>
                  <a:pt x="11406918" y="2788514"/>
                </a:lnTo>
                <a:lnTo>
                  <a:pt x="11100219" y="3095213"/>
                </a:lnTo>
                <a:lnTo>
                  <a:pt x="10291569" y="3095213"/>
                </a:lnTo>
                <a:lnTo>
                  <a:pt x="10093198" y="2896843"/>
                </a:lnTo>
                <a:lnTo>
                  <a:pt x="9506682" y="2896843"/>
                </a:lnTo>
                <a:lnTo>
                  <a:pt x="9234533" y="3168991"/>
                </a:lnTo>
                <a:lnTo>
                  <a:pt x="9234533" y="3784870"/>
                </a:lnTo>
                <a:lnTo>
                  <a:pt x="8875377" y="4144027"/>
                </a:lnTo>
                <a:lnTo>
                  <a:pt x="8737470" y="4144027"/>
                </a:lnTo>
                <a:cubicBezTo>
                  <a:pt x="8734352" y="4170993"/>
                  <a:pt x="8711473" y="4191892"/>
                  <a:pt x="8683706" y="4191892"/>
                </a:cubicBezTo>
                <a:cubicBezTo>
                  <a:pt x="8653791" y="4191892"/>
                  <a:pt x="8629521" y="4167623"/>
                  <a:pt x="8629521" y="4137707"/>
                </a:cubicBezTo>
                <a:cubicBezTo>
                  <a:pt x="8629521" y="4107791"/>
                  <a:pt x="8653791" y="4083521"/>
                  <a:pt x="8683706" y="4083521"/>
                </a:cubicBezTo>
                <a:cubicBezTo>
                  <a:pt x="8711473" y="4083521"/>
                  <a:pt x="8734352" y="4104463"/>
                  <a:pt x="8737470" y="4131386"/>
                </a:cubicBezTo>
                <a:lnTo>
                  <a:pt x="8870152" y="4131386"/>
                </a:lnTo>
                <a:lnTo>
                  <a:pt x="9221893" y="3779645"/>
                </a:lnTo>
                <a:lnTo>
                  <a:pt x="9221893" y="3163724"/>
                </a:lnTo>
                <a:lnTo>
                  <a:pt x="9501458" y="2884161"/>
                </a:lnTo>
                <a:lnTo>
                  <a:pt x="10098423" y="2884161"/>
                </a:lnTo>
                <a:lnTo>
                  <a:pt x="10296793" y="3082531"/>
                </a:lnTo>
                <a:lnTo>
                  <a:pt x="11094994" y="3082531"/>
                </a:lnTo>
                <a:close/>
                <a:moveTo>
                  <a:pt x="0" y="2775836"/>
                </a:moveTo>
                <a:lnTo>
                  <a:pt x="791202" y="2775836"/>
                </a:lnTo>
                <a:lnTo>
                  <a:pt x="793056" y="2777691"/>
                </a:lnTo>
                <a:lnTo>
                  <a:pt x="1097903" y="3082536"/>
                </a:lnTo>
                <a:lnTo>
                  <a:pt x="1896103" y="3082536"/>
                </a:lnTo>
                <a:lnTo>
                  <a:pt x="2094472" y="2884165"/>
                </a:lnTo>
                <a:lnTo>
                  <a:pt x="2691440" y="2884165"/>
                </a:lnTo>
                <a:lnTo>
                  <a:pt x="2971001" y="3163730"/>
                </a:lnTo>
                <a:lnTo>
                  <a:pt x="2971001" y="3779646"/>
                </a:lnTo>
                <a:lnTo>
                  <a:pt x="3322741" y="4131387"/>
                </a:lnTo>
                <a:lnTo>
                  <a:pt x="3455423" y="4131387"/>
                </a:lnTo>
                <a:cubicBezTo>
                  <a:pt x="3458541" y="4104421"/>
                  <a:pt x="3481422" y="4083522"/>
                  <a:pt x="3509188" y="4083522"/>
                </a:cubicBezTo>
                <a:cubicBezTo>
                  <a:pt x="3539104" y="4083522"/>
                  <a:pt x="3563374" y="4107791"/>
                  <a:pt x="3563374" y="4137707"/>
                </a:cubicBezTo>
                <a:cubicBezTo>
                  <a:pt x="3563374" y="4167623"/>
                  <a:pt x="3539104" y="4191893"/>
                  <a:pt x="3509188" y="4191893"/>
                </a:cubicBezTo>
                <a:cubicBezTo>
                  <a:pt x="3481422" y="4191893"/>
                  <a:pt x="3458541" y="4170951"/>
                  <a:pt x="3455423" y="4144027"/>
                </a:cubicBezTo>
                <a:lnTo>
                  <a:pt x="3317517" y="4144027"/>
                </a:lnTo>
                <a:lnTo>
                  <a:pt x="2958361" y="3784870"/>
                </a:lnTo>
                <a:lnTo>
                  <a:pt x="2958361" y="3168956"/>
                </a:lnTo>
                <a:lnTo>
                  <a:pt x="2686214" y="2896804"/>
                </a:lnTo>
                <a:lnTo>
                  <a:pt x="2099699" y="2896804"/>
                </a:lnTo>
                <a:lnTo>
                  <a:pt x="1901327" y="3095177"/>
                </a:lnTo>
                <a:lnTo>
                  <a:pt x="1092679" y="3095177"/>
                </a:lnTo>
                <a:lnTo>
                  <a:pt x="1090825" y="3093323"/>
                </a:lnTo>
                <a:lnTo>
                  <a:pt x="785978" y="2788478"/>
                </a:lnTo>
                <a:lnTo>
                  <a:pt x="0" y="2788478"/>
                </a:lnTo>
                <a:close/>
                <a:moveTo>
                  <a:pt x="0" y="2595794"/>
                </a:moveTo>
                <a:lnTo>
                  <a:pt x="891188" y="2595794"/>
                </a:lnTo>
                <a:lnTo>
                  <a:pt x="1184573" y="2889180"/>
                </a:lnTo>
                <a:lnTo>
                  <a:pt x="1799445" y="2889180"/>
                </a:lnTo>
                <a:lnTo>
                  <a:pt x="1946117" y="2742508"/>
                </a:lnTo>
                <a:lnTo>
                  <a:pt x="2831494" y="2742508"/>
                </a:lnTo>
                <a:lnTo>
                  <a:pt x="3134862" y="3045879"/>
                </a:lnTo>
                <a:lnTo>
                  <a:pt x="3455467" y="3045879"/>
                </a:lnTo>
                <a:cubicBezTo>
                  <a:pt x="3458585" y="3018911"/>
                  <a:pt x="3481463" y="2998013"/>
                  <a:pt x="3509231" y="2998013"/>
                </a:cubicBezTo>
                <a:cubicBezTo>
                  <a:pt x="3539146" y="2998013"/>
                  <a:pt x="3563415" y="3022283"/>
                  <a:pt x="3563415" y="3052198"/>
                </a:cubicBezTo>
                <a:cubicBezTo>
                  <a:pt x="3563415" y="3082114"/>
                  <a:pt x="3539146" y="3106384"/>
                  <a:pt x="3509231" y="3106384"/>
                </a:cubicBezTo>
                <a:cubicBezTo>
                  <a:pt x="3481463" y="3106384"/>
                  <a:pt x="3458585" y="3085443"/>
                  <a:pt x="3455467" y="3058519"/>
                </a:cubicBezTo>
                <a:lnTo>
                  <a:pt x="3129638" y="3058519"/>
                </a:lnTo>
                <a:lnTo>
                  <a:pt x="2826269" y="2755149"/>
                </a:lnTo>
                <a:lnTo>
                  <a:pt x="1951383" y="2755149"/>
                </a:lnTo>
                <a:lnTo>
                  <a:pt x="1804712" y="2901819"/>
                </a:lnTo>
                <a:lnTo>
                  <a:pt x="1179391" y="2901819"/>
                </a:lnTo>
                <a:lnTo>
                  <a:pt x="886006" y="2608435"/>
                </a:lnTo>
                <a:lnTo>
                  <a:pt x="0" y="2608435"/>
                </a:lnTo>
                <a:close/>
                <a:moveTo>
                  <a:pt x="11301708" y="2595790"/>
                </a:moveTo>
                <a:lnTo>
                  <a:pt x="12192000" y="2595790"/>
                </a:lnTo>
                <a:lnTo>
                  <a:pt x="12192000" y="2608430"/>
                </a:lnTo>
                <a:lnTo>
                  <a:pt x="11306932" y="2608430"/>
                </a:lnTo>
                <a:lnTo>
                  <a:pt x="11013548" y="2901814"/>
                </a:lnTo>
                <a:lnTo>
                  <a:pt x="10388226" y="2901814"/>
                </a:lnTo>
                <a:lnTo>
                  <a:pt x="10241554" y="2755144"/>
                </a:lnTo>
                <a:lnTo>
                  <a:pt x="9366669" y="2755144"/>
                </a:lnTo>
                <a:lnTo>
                  <a:pt x="9063298" y="3058514"/>
                </a:lnTo>
                <a:lnTo>
                  <a:pt x="8737470" y="3058514"/>
                </a:lnTo>
                <a:cubicBezTo>
                  <a:pt x="8734352" y="3085480"/>
                  <a:pt x="8711473" y="3106379"/>
                  <a:pt x="8683706" y="3106379"/>
                </a:cubicBezTo>
                <a:cubicBezTo>
                  <a:pt x="8653791" y="3106379"/>
                  <a:pt x="8629521" y="3082109"/>
                  <a:pt x="8629521" y="3052194"/>
                </a:cubicBezTo>
                <a:cubicBezTo>
                  <a:pt x="8629521" y="3022278"/>
                  <a:pt x="8653791" y="2998009"/>
                  <a:pt x="8683706" y="2998009"/>
                </a:cubicBezTo>
                <a:cubicBezTo>
                  <a:pt x="8711473" y="2998009"/>
                  <a:pt x="8734352" y="3018949"/>
                  <a:pt x="8737470" y="3045874"/>
                </a:cubicBezTo>
                <a:lnTo>
                  <a:pt x="9058074" y="3045874"/>
                </a:lnTo>
                <a:lnTo>
                  <a:pt x="9361444" y="2742503"/>
                </a:lnTo>
                <a:lnTo>
                  <a:pt x="10246821" y="2742503"/>
                </a:lnTo>
                <a:lnTo>
                  <a:pt x="10393493" y="2889175"/>
                </a:lnTo>
                <a:lnTo>
                  <a:pt x="11008324" y="2889175"/>
                </a:lnTo>
                <a:close/>
                <a:moveTo>
                  <a:pt x="1655849" y="2209969"/>
                </a:moveTo>
                <a:cubicBezTo>
                  <a:pt x="1685765" y="2209969"/>
                  <a:pt x="1710035" y="2234237"/>
                  <a:pt x="1710035" y="2264153"/>
                </a:cubicBezTo>
                <a:cubicBezTo>
                  <a:pt x="1710035" y="2278141"/>
                  <a:pt x="1704685" y="2290865"/>
                  <a:pt x="1696004" y="2300472"/>
                </a:cubicBezTo>
                <a:lnTo>
                  <a:pt x="1991327" y="2595794"/>
                </a:lnTo>
                <a:lnTo>
                  <a:pt x="3455423" y="2595794"/>
                </a:lnTo>
                <a:cubicBezTo>
                  <a:pt x="3458541" y="2568828"/>
                  <a:pt x="3481421" y="2547930"/>
                  <a:pt x="3509188" y="2547930"/>
                </a:cubicBezTo>
                <a:cubicBezTo>
                  <a:pt x="3539104" y="2547930"/>
                  <a:pt x="3563373" y="2572200"/>
                  <a:pt x="3563373" y="2602115"/>
                </a:cubicBezTo>
                <a:cubicBezTo>
                  <a:pt x="3563373" y="2632031"/>
                  <a:pt x="3539104" y="2656301"/>
                  <a:pt x="3509188" y="2656301"/>
                </a:cubicBezTo>
                <a:cubicBezTo>
                  <a:pt x="3481421" y="2656301"/>
                  <a:pt x="3458541" y="2635360"/>
                  <a:pt x="3455423" y="2608435"/>
                </a:cubicBezTo>
                <a:lnTo>
                  <a:pt x="1986102" y="2608435"/>
                </a:lnTo>
                <a:lnTo>
                  <a:pt x="1686481" y="2308815"/>
                </a:lnTo>
                <a:cubicBezTo>
                  <a:pt x="1677759" y="2314840"/>
                  <a:pt x="1667226" y="2318338"/>
                  <a:pt x="1655849" y="2318338"/>
                </a:cubicBezTo>
                <a:cubicBezTo>
                  <a:pt x="1625935" y="2318338"/>
                  <a:pt x="1601665" y="2294068"/>
                  <a:pt x="1601665" y="2264153"/>
                </a:cubicBezTo>
                <a:cubicBezTo>
                  <a:pt x="1601665" y="2234237"/>
                  <a:pt x="1625935" y="2209969"/>
                  <a:pt x="1655849" y="2209969"/>
                </a:cubicBezTo>
                <a:close/>
                <a:moveTo>
                  <a:pt x="10537046" y="2209962"/>
                </a:moveTo>
                <a:cubicBezTo>
                  <a:pt x="10566962" y="2209962"/>
                  <a:pt x="10591232" y="2234233"/>
                  <a:pt x="10591232" y="2264147"/>
                </a:cubicBezTo>
                <a:cubicBezTo>
                  <a:pt x="10591232" y="2294063"/>
                  <a:pt x="10566962" y="2318333"/>
                  <a:pt x="10537046" y="2318333"/>
                </a:cubicBezTo>
                <a:cubicBezTo>
                  <a:pt x="10525670" y="2318333"/>
                  <a:pt x="10515136" y="2314793"/>
                  <a:pt x="10506414" y="2308810"/>
                </a:cubicBezTo>
                <a:lnTo>
                  <a:pt x="10206793" y="2608431"/>
                </a:lnTo>
                <a:lnTo>
                  <a:pt x="8737470" y="2608431"/>
                </a:lnTo>
                <a:cubicBezTo>
                  <a:pt x="8734352" y="2635397"/>
                  <a:pt x="8711473" y="2656296"/>
                  <a:pt x="8683706" y="2656296"/>
                </a:cubicBezTo>
                <a:cubicBezTo>
                  <a:pt x="8653791" y="2656296"/>
                  <a:pt x="8629521" y="2632026"/>
                  <a:pt x="8629521" y="2602110"/>
                </a:cubicBezTo>
                <a:cubicBezTo>
                  <a:pt x="8629521" y="2572195"/>
                  <a:pt x="8653791" y="2547925"/>
                  <a:pt x="8683706" y="2547925"/>
                </a:cubicBezTo>
                <a:cubicBezTo>
                  <a:pt x="8711473" y="2547925"/>
                  <a:pt x="8734352" y="2568866"/>
                  <a:pt x="8737470" y="2595790"/>
                </a:cubicBezTo>
                <a:lnTo>
                  <a:pt x="10201568" y="2595790"/>
                </a:lnTo>
                <a:lnTo>
                  <a:pt x="10496891" y="2300467"/>
                </a:lnTo>
                <a:cubicBezTo>
                  <a:pt x="10488211" y="2290819"/>
                  <a:pt x="10482860" y="2278136"/>
                  <a:pt x="10482860" y="2264147"/>
                </a:cubicBezTo>
                <a:cubicBezTo>
                  <a:pt x="10482860" y="2234233"/>
                  <a:pt x="10507130" y="2209962"/>
                  <a:pt x="10537046" y="2209962"/>
                </a:cubicBezTo>
                <a:close/>
                <a:moveTo>
                  <a:pt x="741903" y="1947844"/>
                </a:moveTo>
                <a:cubicBezTo>
                  <a:pt x="769669" y="1947844"/>
                  <a:pt x="792548" y="1968785"/>
                  <a:pt x="795666" y="1995709"/>
                </a:cubicBezTo>
                <a:lnTo>
                  <a:pt x="1135358" y="1995709"/>
                </a:lnTo>
                <a:cubicBezTo>
                  <a:pt x="1138476" y="1968743"/>
                  <a:pt x="1161355" y="1947844"/>
                  <a:pt x="1189121" y="1947844"/>
                </a:cubicBezTo>
                <a:cubicBezTo>
                  <a:pt x="1219036" y="1947844"/>
                  <a:pt x="1243306" y="1972114"/>
                  <a:pt x="1243306" y="2002030"/>
                </a:cubicBezTo>
                <a:cubicBezTo>
                  <a:pt x="1243306" y="2031945"/>
                  <a:pt x="1219036" y="2056215"/>
                  <a:pt x="1189121" y="2056215"/>
                </a:cubicBezTo>
                <a:cubicBezTo>
                  <a:pt x="1161355" y="2056215"/>
                  <a:pt x="1138476" y="2035274"/>
                  <a:pt x="1135358" y="2008350"/>
                </a:cubicBezTo>
                <a:lnTo>
                  <a:pt x="795666" y="2008350"/>
                </a:lnTo>
                <a:cubicBezTo>
                  <a:pt x="792548" y="2035316"/>
                  <a:pt x="769669" y="2056215"/>
                  <a:pt x="741903" y="2056215"/>
                </a:cubicBezTo>
                <a:cubicBezTo>
                  <a:pt x="711988" y="2056215"/>
                  <a:pt x="687718" y="2031987"/>
                  <a:pt x="687718" y="2002030"/>
                </a:cubicBezTo>
                <a:cubicBezTo>
                  <a:pt x="687718" y="1972114"/>
                  <a:pt x="711988" y="1947844"/>
                  <a:pt x="741903" y="1947844"/>
                </a:cubicBezTo>
                <a:close/>
                <a:moveTo>
                  <a:pt x="11003731" y="1947838"/>
                </a:moveTo>
                <a:cubicBezTo>
                  <a:pt x="11031498" y="1947838"/>
                  <a:pt x="11054377" y="1968779"/>
                  <a:pt x="11057495" y="1995703"/>
                </a:cubicBezTo>
                <a:lnTo>
                  <a:pt x="11397185" y="1995703"/>
                </a:lnTo>
                <a:cubicBezTo>
                  <a:pt x="11400303" y="1968737"/>
                  <a:pt x="11423183" y="1947838"/>
                  <a:pt x="11450949" y="1947838"/>
                </a:cubicBezTo>
                <a:cubicBezTo>
                  <a:pt x="11480865" y="1947838"/>
                  <a:pt x="11505134" y="1972108"/>
                  <a:pt x="11505134" y="2002024"/>
                </a:cubicBezTo>
                <a:cubicBezTo>
                  <a:pt x="11505134" y="2031939"/>
                  <a:pt x="11480865" y="2056209"/>
                  <a:pt x="11450949" y="2056209"/>
                </a:cubicBezTo>
                <a:cubicBezTo>
                  <a:pt x="11423183" y="2056209"/>
                  <a:pt x="11400303" y="2035268"/>
                  <a:pt x="11397185" y="2008344"/>
                </a:cubicBezTo>
                <a:lnTo>
                  <a:pt x="11057495" y="2008344"/>
                </a:lnTo>
                <a:cubicBezTo>
                  <a:pt x="11054377" y="2035310"/>
                  <a:pt x="11031498" y="2056209"/>
                  <a:pt x="11003731" y="2056209"/>
                </a:cubicBezTo>
                <a:cubicBezTo>
                  <a:pt x="10973815" y="2056209"/>
                  <a:pt x="10949587" y="2031981"/>
                  <a:pt x="10949545" y="2002024"/>
                </a:cubicBezTo>
                <a:cubicBezTo>
                  <a:pt x="10949545" y="1972108"/>
                  <a:pt x="10973815" y="1947838"/>
                  <a:pt x="11003731" y="1947838"/>
                </a:cubicBezTo>
                <a:close/>
                <a:moveTo>
                  <a:pt x="741902" y="1651974"/>
                </a:moveTo>
                <a:cubicBezTo>
                  <a:pt x="769669" y="1651974"/>
                  <a:pt x="792548" y="1672915"/>
                  <a:pt x="795666" y="1699839"/>
                </a:cubicBezTo>
                <a:lnTo>
                  <a:pt x="1135358" y="1699839"/>
                </a:lnTo>
                <a:cubicBezTo>
                  <a:pt x="1138476" y="1672873"/>
                  <a:pt x="1161355" y="1651974"/>
                  <a:pt x="1189121" y="1651974"/>
                </a:cubicBezTo>
                <a:cubicBezTo>
                  <a:pt x="1219036" y="1651974"/>
                  <a:pt x="1243306" y="1676244"/>
                  <a:pt x="1243306" y="1706159"/>
                </a:cubicBezTo>
                <a:cubicBezTo>
                  <a:pt x="1243306" y="1736075"/>
                  <a:pt x="1219036" y="1760344"/>
                  <a:pt x="1189121" y="1760344"/>
                </a:cubicBezTo>
                <a:cubicBezTo>
                  <a:pt x="1161355" y="1760344"/>
                  <a:pt x="1138476" y="1739404"/>
                  <a:pt x="1135358" y="1712479"/>
                </a:cubicBezTo>
                <a:lnTo>
                  <a:pt x="795666" y="1712479"/>
                </a:lnTo>
                <a:cubicBezTo>
                  <a:pt x="792548" y="1739446"/>
                  <a:pt x="769669" y="1760344"/>
                  <a:pt x="741902" y="1760344"/>
                </a:cubicBezTo>
                <a:cubicBezTo>
                  <a:pt x="711987" y="1760344"/>
                  <a:pt x="687717" y="1736117"/>
                  <a:pt x="687717" y="1706159"/>
                </a:cubicBezTo>
                <a:cubicBezTo>
                  <a:pt x="687717" y="1676244"/>
                  <a:pt x="711987" y="1651974"/>
                  <a:pt x="741902" y="1651974"/>
                </a:cubicBezTo>
                <a:close/>
                <a:moveTo>
                  <a:pt x="11003731" y="1651967"/>
                </a:moveTo>
                <a:cubicBezTo>
                  <a:pt x="11031498" y="1651967"/>
                  <a:pt x="11054377" y="1672908"/>
                  <a:pt x="11057495" y="1699832"/>
                </a:cubicBezTo>
                <a:lnTo>
                  <a:pt x="11397185" y="1699832"/>
                </a:lnTo>
                <a:cubicBezTo>
                  <a:pt x="11400303" y="1672866"/>
                  <a:pt x="11423183" y="1651967"/>
                  <a:pt x="11450949" y="1651967"/>
                </a:cubicBezTo>
                <a:cubicBezTo>
                  <a:pt x="11480865" y="1651967"/>
                  <a:pt x="11505134" y="1676237"/>
                  <a:pt x="11505134" y="1706152"/>
                </a:cubicBezTo>
                <a:cubicBezTo>
                  <a:pt x="11505134" y="1736068"/>
                  <a:pt x="11480865" y="1760337"/>
                  <a:pt x="11450949" y="1760337"/>
                </a:cubicBezTo>
                <a:cubicBezTo>
                  <a:pt x="11423183" y="1760337"/>
                  <a:pt x="11400303" y="1739397"/>
                  <a:pt x="11397185" y="1712472"/>
                </a:cubicBezTo>
                <a:lnTo>
                  <a:pt x="11057495" y="1712472"/>
                </a:lnTo>
                <a:cubicBezTo>
                  <a:pt x="11054377" y="1739439"/>
                  <a:pt x="11031498" y="1760337"/>
                  <a:pt x="11003731" y="1760337"/>
                </a:cubicBezTo>
                <a:cubicBezTo>
                  <a:pt x="10973815" y="1760337"/>
                  <a:pt x="10949587" y="1736110"/>
                  <a:pt x="10949545" y="1706152"/>
                </a:cubicBezTo>
                <a:cubicBezTo>
                  <a:pt x="10949545" y="1676237"/>
                  <a:pt x="10973815" y="1651967"/>
                  <a:pt x="11003731" y="1651967"/>
                </a:cubicBezTo>
                <a:close/>
                <a:moveTo>
                  <a:pt x="741902" y="1356104"/>
                </a:moveTo>
                <a:cubicBezTo>
                  <a:pt x="769669" y="1356104"/>
                  <a:pt x="792548" y="1377045"/>
                  <a:pt x="795666" y="1403969"/>
                </a:cubicBezTo>
                <a:lnTo>
                  <a:pt x="1135357" y="1403969"/>
                </a:lnTo>
                <a:cubicBezTo>
                  <a:pt x="1138475" y="1377002"/>
                  <a:pt x="1161355" y="1356104"/>
                  <a:pt x="1189121" y="1356104"/>
                </a:cubicBezTo>
                <a:cubicBezTo>
                  <a:pt x="1219036" y="1356104"/>
                  <a:pt x="1243306" y="1380373"/>
                  <a:pt x="1243306" y="1410289"/>
                </a:cubicBezTo>
                <a:cubicBezTo>
                  <a:pt x="1243306" y="1440204"/>
                  <a:pt x="1219036" y="1464475"/>
                  <a:pt x="1189121" y="1464475"/>
                </a:cubicBezTo>
                <a:cubicBezTo>
                  <a:pt x="1161355" y="1464475"/>
                  <a:pt x="1138475" y="1443534"/>
                  <a:pt x="1135357" y="1416610"/>
                </a:cubicBezTo>
                <a:lnTo>
                  <a:pt x="795666" y="1416610"/>
                </a:lnTo>
                <a:cubicBezTo>
                  <a:pt x="792548" y="1443576"/>
                  <a:pt x="769669" y="1464475"/>
                  <a:pt x="741902" y="1464475"/>
                </a:cubicBezTo>
                <a:cubicBezTo>
                  <a:pt x="711987" y="1464475"/>
                  <a:pt x="687717" y="1440247"/>
                  <a:pt x="687717" y="1410289"/>
                </a:cubicBezTo>
                <a:cubicBezTo>
                  <a:pt x="687717" y="1380373"/>
                  <a:pt x="711987" y="1356104"/>
                  <a:pt x="741902" y="1356104"/>
                </a:cubicBezTo>
                <a:close/>
                <a:moveTo>
                  <a:pt x="11003731" y="1356097"/>
                </a:moveTo>
                <a:cubicBezTo>
                  <a:pt x="11031498" y="1356097"/>
                  <a:pt x="11054377" y="1377038"/>
                  <a:pt x="11057495" y="1403962"/>
                </a:cubicBezTo>
                <a:lnTo>
                  <a:pt x="11397185" y="1403962"/>
                </a:lnTo>
                <a:cubicBezTo>
                  <a:pt x="11400303" y="1376996"/>
                  <a:pt x="11423183" y="1356097"/>
                  <a:pt x="11450949" y="1356097"/>
                </a:cubicBezTo>
                <a:cubicBezTo>
                  <a:pt x="11480865" y="1356097"/>
                  <a:pt x="11505134" y="1380367"/>
                  <a:pt x="11505134" y="1410282"/>
                </a:cubicBezTo>
                <a:cubicBezTo>
                  <a:pt x="11505134" y="1440198"/>
                  <a:pt x="11480865" y="1464468"/>
                  <a:pt x="11450949" y="1464468"/>
                </a:cubicBezTo>
                <a:cubicBezTo>
                  <a:pt x="11423183" y="1464468"/>
                  <a:pt x="11400303" y="1443527"/>
                  <a:pt x="11397185" y="1416603"/>
                </a:cubicBezTo>
                <a:lnTo>
                  <a:pt x="11057495" y="1416603"/>
                </a:lnTo>
                <a:cubicBezTo>
                  <a:pt x="11054377" y="1443569"/>
                  <a:pt x="11031498" y="1464468"/>
                  <a:pt x="11003731" y="1464468"/>
                </a:cubicBezTo>
                <a:cubicBezTo>
                  <a:pt x="10973815" y="1464468"/>
                  <a:pt x="10949587" y="1440240"/>
                  <a:pt x="10949545" y="1410282"/>
                </a:cubicBezTo>
                <a:cubicBezTo>
                  <a:pt x="10949545" y="1380367"/>
                  <a:pt x="10973815" y="1356097"/>
                  <a:pt x="11003731" y="1356097"/>
                </a:cubicBezTo>
                <a:close/>
                <a:moveTo>
                  <a:pt x="4819784" y="1113997"/>
                </a:moveTo>
                <a:lnTo>
                  <a:pt x="5186739" y="1113997"/>
                </a:lnTo>
                <a:lnTo>
                  <a:pt x="5375460" y="1302719"/>
                </a:lnTo>
                <a:lnTo>
                  <a:pt x="5375460" y="1618561"/>
                </a:lnTo>
                <a:cubicBezTo>
                  <a:pt x="5402428" y="1621679"/>
                  <a:pt x="5423326" y="1644558"/>
                  <a:pt x="5423326" y="1672325"/>
                </a:cubicBezTo>
                <a:cubicBezTo>
                  <a:pt x="5423326" y="1702240"/>
                  <a:pt x="5399057" y="1726510"/>
                  <a:pt x="5369141" y="1726510"/>
                </a:cubicBezTo>
                <a:cubicBezTo>
                  <a:pt x="5339224" y="1726510"/>
                  <a:pt x="5314956" y="1702240"/>
                  <a:pt x="5314956" y="1672325"/>
                </a:cubicBezTo>
                <a:cubicBezTo>
                  <a:pt x="5314956" y="1644516"/>
                  <a:pt x="5335898" y="1621679"/>
                  <a:pt x="5362778" y="1618561"/>
                </a:cubicBezTo>
                <a:lnTo>
                  <a:pt x="5362778" y="1307943"/>
                </a:lnTo>
                <a:lnTo>
                  <a:pt x="5181471" y="1126637"/>
                </a:lnTo>
                <a:lnTo>
                  <a:pt x="4825011" y="1126637"/>
                </a:lnTo>
                <a:lnTo>
                  <a:pt x="4367470" y="1584179"/>
                </a:lnTo>
                <a:lnTo>
                  <a:pt x="2909526" y="1584179"/>
                </a:lnTo>
                <a:cubicBezTo>
                  <a:pt x="2907967" y="1612704"/>
                  <a:pt x="2884413" y="1635330"/>
                  <a:pt x="2855509" y="1635330"/>
                </a:cubicBezTo>
                <a:cubicBezTo>
                  <a:pt x="2825594" y="1635330"/>
                  <a:pt x="2801324" y="1611061"/>
                  <a:pt x="2801324" y="1581145"/>
                </a:cubicBezTo>
                <a:cubicBezTo>
                  <a:pt x="2801324" y="1551230"/>
                  <a:pt x="2825594" y="1526960"/>
                  <a:pt x="2855509" y="1526960"/>
                </a:cubicBezTo>
                <a:cubicBezTo>
                  <a:pt x="2882138" y="1526960"/>
                  <a:pt x="2904217" y="1546216"/>
                  <a:pt x="2908768" y="1571538"/>
                </a:cubicBezTo>
                <a:lnTo>
                  <a:pt x="4362248" y="1571538"/>
                </a:lnTo>
                <a:close/>
                <a:moveTo>
                  <a:pt x="7006153" y="1113947"/>
                </a:moveTo>
                <a:lnTo>
                  <a:pt x="7373104" y="1113947"/>
                </a:lnTo>
                <a:lnTo>
                  <a:pt x="7830646" y="1571489"/>
                </a:lnTo>
                <a:lnTo>
                  <a:pt x="9284126" y="1571489"/>
                </a:lnTo>
                <a:cubicBezTo>
                  <a:pt x="9288635" y="1546166"/>
                  <a:pt x="9310756" y="1526910"/>
                  <a:pt x="9337385" y="1526910"/>
                </a:cubicBezTo>
                <a:cubicBezTo>
                  <a:pt x="9367300" y="1526910"/>
                  <a:pt x="9391570" y="1551180"/>
                  <a:pt x="9391570" y="1581095"/>
                </a:cubicBezTo>
                <a:cubicBezTo>
                  <a:pt x="9391570" y="1611011"/>
                  <a:pt x="9367300" y="1635280"/>
                  <a:pt x="9337385" y="1635280"/>
                </a:cubicBezTo>
                <a:cubicBezTo>
                  <a:pt x="9308522" y="1635280"/>
                  <a:pt x="9284970" y="1612654"/>
                  <a:pt x="9283326" y="1584129"/>
                </a:cubicBezTo>
                <a:lnTo>
                  <a:pt x="7825379" y="1584129"/>
                </a:lnTo>
                <a:lnTo>
                  <a:pt x="7367837" y="1126587"/>
                </a:lnTo>
                <a:lnTo>
                  <a:pt x="7011377" y="1126587"/>
                </a:lnTo>
                <a:lnTo>
                  <a:pt x="6830071" y="1307893"/>
                </a:lnTo>
                <a:lnTo>
                  <a:pt x="6830071" y="1618511"/>
                </a:lnTo>
                <a:cubicBezTo>
                  <a:pt x="6857038" y="1621629"/>
                  <a:pt x="6877936" y="1644508"/>
                  <a:pt x="6877936" y="1672275"/>
                </a:cubicBezTo>
                <a:cubicBezTo>
                  <a:pt x="6877936" y="1702190"/>
                  <a:pt x="6853667" y="1726460"/>
                  <a:pt x="6823751" y="1726460"/>
                </a:cubicBezTo>
                <a:cubicBezTo>
                  <a:pt x="6793836" y="1726460"/>
                  <a:pt x="6769566" y="1702190"/>
                  <a:pt x="6769566" y="1672275"/>
                </a:cubicBezTo>
                <a:cubicBezTo>
                  <a:pt x="6769566" y="1644508"/>
                  <a:pt x="6790507" y="1621629"/>
                  <a:pt x="6817431" y="1618511"/>
                </a:cubicBezTo>
                <a:lnTo>
                  <a:pt x="6817431" y="1302669"/>
                </a:lnTo>
                <a:close/>
                <a:moveTo>
                  <a:pt x="741902" y="1060233"/>
                </a:moveTo>
                <a:cubicBezTo>
                  <a:pt x="769669" y="1060233"/>
                  <a:pt x="792548" y="1081174"/>
                  <a:pt x="795666" y="1108098"/>
                </a:cubicBezTo>
                <a:lnTo>
                  <a:pt x="1135357" y="1108098"/>
                </a:lnTo>
                <a:cubicBezTo>
                  <a:pt x="1138475" y="1081132"/>
                  <a:pt x="1161354" y="1060233"/>
                  <a:pt x="1189121" y="1060233"/>
                </a:cubicBezTo>
                <a:cubicBezTo>
                  <a:pt x="1219036" y="1060233"/>
                  <a:pt x="1243306" y="1084503"/>
                  <a:pt x="1243306" y="1114418"/>
                </a:cubicBezTo>
                <a:cubicBezTo>
                  <a:pt x="1243306" y="1144334"/>
                  <a:pt x="1219036" y="1168604"/>
                  <a:pt x="1189121" y="1168604"/>
                </a:cubicBezTo>
                <a:cubicBezTo>
                  <a:pt x="1161354" y="1168604"/>
                  <a:pt x="1138475" y="1147663"/>
                  <a:pt x="1135357" y="1120739"/>
                </a:cubicBezTo>
                <a:lnTo>
                  <a:pt x="795666" y="1120739"/>
                </a:lnTo>
                <a:cubicBezTo>
                  <a:pt x="792548" y="1147705"/>
                  <a:pt x="769669" y="1168604"/>
                  <a:pt x="741902" y="1168604"/>
                </a:cubicBezTo>
                <a:cubicBezTo>
                  <a:pt x="711987" y="1168604"/>
                  <a:pt x="687717" y="1144334"/>
                  <a:pt x="687717" y="1114418"/>
                </a:cubicBezTo>
                <a:cubicBezTo>
                  <a:pt x="687717" y="1084503"/>
                  <a:pt x="711987" y="1060233"/>
                  <a:pt x="741902" y="1060233"/>
                </a:cubicBezTo>
                <a:close/>
                <a:moveTo>
                  <a:pt x="11003731" y="1060227"/>
                </a:moveTo>
                <a:cubicBezTo>
                  <a:pt x="11031498" y="1060227"/>
                  <a:pt x="11054377" y="1081168"/>
                  <a:pt x="11057495" y="1108092"/>
                </a:cubicBezTo>
                <a:lnTo>
                  <a:pt x="11397185" y="1108092"/>
                </a:lnTo>
                <a:cubicBezTo>
                  <a:pt x="11400303" y="1081126"/>
                  <a:pt x="11423183" y="1060227"/>
                  <a:pt x="11450949" y="1060227"/>
                </a:cubicBezTo>
                <a:cubicBezTo>
                  <a:pt x="11480865" y="1060227"/>
                  <a:pt x="11505134" y="1084497"/>
                  <a:pt x="11505134" y="1114412"/>
                </a:cubicBezTo>
                <a:cubicBezTo>
                  <a:pt x="11505134" y="1144328"/>
                  <a:pt x="11480865" y="1168598"/>
                  <a:pt x="11450949" y="1168598"/>
                </a:cubicBezTo>
                <a:cubicBezTo>
                  <a:pt x="11423183" y="1168598"/>
                  <a:pt x="11400303" y="1147657"/>
                  <a:pt x="11397185" y="1120733"/>
                </a:cubicBezTo>
                <a:lnTo>
                  <a:pt x="11057495" y="1120733"/>
                </a:lnTo>
                <a:cubicBezTo>
                  <a:pt x="11054377" y="1147699"/>
                  <a:pt x="11031498" y="1168598"/>
                  <a:pt x="11003731" y="1168598"/>
                </a:cubicBezTo>
                <a:cubicBezTo>
                  <a:pt x="10973815" y="1168598"/>
                  <a:pt x="10949545" y="1144328"/>
                  <a:pt x="10949545" y="1114412"/>
                </a:cubicBezTo>
                <a:cubicBezTo>
                  <a:pt x="10949545" y="1084497"/>
                  <a:pt x="10973815" y="1060227"/>
                  <a:pt x="11003731" y="1060227"/>
                </a:cubicBezTo>
                <a:close/>
                <a:moveTo>
                  <a:pt x="4691444" y="803926"/>
                </a:moveTo>
                <a:lnTo>
                  <a:pt x="5341754" y="803926"/>
                </a:lnTo>
                <a:lnTo>
                  <a:pt x="5757999" y="1220176"/>
                </a:lnTo>
                <a:lnTo>
                  <a:pt x="5757999" y="1532732"/>
                </a:lnTo>
                <a:lnTo>
                  <a:pt x="5848252" y="1622943"/>
                </a:lnTo>
                <a:cubicBezTo>
                  <a:pt x="5855034" y="1619867"/>
                  <a:pt x="5862534" y="1618138"/>
                  <a:pt x="5870455" y="1618138"/>
                </a:cubicBezTo>
                <a:cubicBezTo>
                  <a:pt x="5900371" y="1618138"/>
                  <a:pt x="5924642" y="1642409"/>
                  <a:pt x="5924642" y="1672325"/>
                </a:cubicBezTo>
                <a:cubicBezTo>
                  <a:pt x="5924642" y="1702240"/>
                  <a:pt x="5900371" y="1726510"/>
                  <a:pt x="5870455" y="1726510"/>
                </a:cubicBezTo>
                <a:cubicBezTo>
                  <a:pt x="5840542" y="1726510"/>
                  <a:pt x="5816270" y="1702240"/>
                  <a:pt x="5816270" y="1672325"/>
                </a:cubicBezTo>
                <a:cubicBezTo>
                  <a:pt x="5816270" y="1654965"/>
                  <a:pt x="5824446" y="1639586"/>
                  <a:pt x="5837044" y="1629726"/>
                </a:cubicBezTo>
                <a:lnTo>
                  <a:pt x="5745318" y="1537999"/>
                </a:lnTo>
                <a:lnTo>
                  <a:pt x="5745318" y="1225443"/>
                </a:lnTo>
                <a:lnTo>
                  <a:pt x="5336487" y="816608"/>
                </a:lnTo>
                <a:lnTo>
                  <a:pt x="4696626" y="816608"/>
                </a:lnTo>
                <a:lnTo>
                  <a:pt x="4421613" y="1091623"/>
                </a:lnTo>
                <a:lnTo>
                  <a:pt x="3128543" y="1091623"/>
                </a:lnTo>
                <a:cubicBezTo>
                  <a:pt x="3125887" y="1119053"/>
                  <a:pt x="3102755" y="1140457"/>
                  <a:pt x="3074651" y="1140457"/>
                </a:cubicBezTo>
                <a:cubicBezTo>
                  <a:pt x="3044736" y="1140457"/>
                  <a:pt x="3020466" y="1116188"/>
                  <a:pt x="3020466" y="1086272"/>
                </a:cubicBezTo>
                <a:cubicBezTo>
                  <a:pt x="3020466" y="1056356"/>
                  <a:pt x="3044736" y="1032086"/>
                  <a:pt x="3074651" y="1032086"/>
                </a:cubicBezTo>
                <a:cubicBezTo>
                  <a:pt x="3102082" y="1032086"/>
                  <a:pt x="3124707" y="1052479"/>
                  <a:pt x="3128289" y="1078941"/>
                </a:cubicBezTo>
                <a:lnTo>
                  <a:pt x="4416433" y="1078941"/>
                </a:lnTo>
                <a:close/>
                <a:moveTo>
                  <a:pt x="6851096" y="803883"/>
                </a:moveTo>
                <a:lnTo>
                  <a:pt x="7501405" y="803883"/>
                </a:lnTo>
                <a:lnTo>
                  <a:pt x="7776418" y="1078898"/>
                </a:lnTo>
                <a:lnTo>
                  <a:pt x="9064562" y="1078898"/>
                </a:lnTo>
                <a:cubicBezTo>
                  <a:pt x="9068143" y="1052437"/>
                  <a:pt x="9090770" y="1032043"/>
                  <a:pt x="9118200" y="1032043"/>
                </a:cubicBezTo>
                <a:cubicBezTo>
                  <a:pt x="9148116" y="1032043"/>
                  <a:pt x="9172384" y="1056313"/>
                  <a:pt x="9172384" y="1086229"/>
                </a:cubicBezTo>
                <a:cubicBezTo>
                  <a:pt x="9172384" y="1116145"/>
                  <a:pt x="9148116" y="1140414"/>
                  <a:pt x="9118200" y="1140414"/>
                </a:cubicBezTo>
                <a:cubicBezTo>
                  <a:pt x="9090096" y="1140414"/>
                  <a:pt x="9067006" y="1119010"/>
                  <a:pt x="9064309" y="1091580"/>
                </a:cubicBezTo>
                <a:lnTo>
                  <a:pt x="7771235" y="1091580"/>
                </a:lnTo>
                <a:lnTo>
                  <a:pt x="7496222" y="816566"/>
                </a:lnTo>
                <a:lnTo>
                  <a:pt x="6856363" y="816566"/>
                </a:lnTo>
                <a:lnTo>
                  <a:pt x="6447530" y="1225400"/>
                </a:lnTo>
                <a:lnTo>
                  <a:pt x="6447488" y="1225400"/>
                </a:lnTo>
                <a:lnTo>
                  <a:pt x="6447488" y="1537914"/>
                </a:lnTo>
                <a:lnTo>
                  <a:pt x="6355760" y="1629641"/>
                </a:lnTo>
                <a:cubicBezTo>
                  <a:pt x="6368401" y="1639543"/>
                  <a:pt x="6376574" y="1654964"/>
                  <a:pt x="6376574" y="1672282"/>
                </a:cubicBezTo>
                <a:cubicBezTo>
                  <a:pt x="6376574" y="1702197"/>
                  <a:pt x="6352305" y="1726467"/>
                  <a:pt x="6322389" y="1726467"/>
                </a:cubicBezTo>
                <a:cubicBezTo>
                  <a:pt x="6292474" y="1726467"/>
                  <a:pt x="6268204" y="1702197"/>
                  <a:pt x="6268204" y="1672282"/>
                </a:cubicBezTo>
                <a:cubicBezTo>
                  <a:pt x="6268204" y="1642366"/>
                  <a:pt x="6292474" y="1618096"/>
                  <a:pt x="6322389" y="1618096"/>
                </a:cubicBezTo>
                <a:cubicBezTo>
                  <a:pt x="6330311" y="1618096"/>
                  <a:pt x="6337811" y="1619824"/>
                  <a:pt x="6344594" y="1622900"/>
                </a:cubicBezTo>
                <a:lnTo>
                  <a:pt x="6434847" y="1532689"/>
                </a:lnTo>
                <a:lnTo>
                  <a:pt x="6434847" y="1220133"/>
                </a:lnTo>
                <a:lnTo>
                  <a:pt x="6436701" y="1218279"/>
                </a:lnTo>
                <a:close/>
                <a:moveTo>
                  <a:pt x="741901" y="764361"/>
                </a:moveTo>
                <a:cubicBezTo>
                  <a:pt x="769668" y="764361"/>
                  <a:pt x="792548" y="785302"/>
                  <a:pt x="795665" y="812226"/>
                </a:cubicBezTo>
                <a:lnTo>
                  <a:pt x="1135356" y="812226"/>
                </a:lnTo>
                <a:cubicBezTo>
                  <a:pt x="1138475" y="785260"/>
                  <a:pt x="1161354" y="764361"/>
                  <a:pt x="1189120" y="764361"/>
                </a:cubicBezTo>
                <a:cubicBezTo>
                  <a:pt x="1219035" y="764361"/>
                  <a:pt x="1243305" y="788631"/>
                  <a:pt x="1243305" y="818546"/>
                </a:cubicBezTo>
                <a:cubicBezTo>
                  <a:pt x="1243305" y="848462"/>
                  <a:pt x="1219035" y="872732"/>
                  <a:pt x="1189120" y="872732"/>
                </a:cubicBezTo>
                <a:cubicBezTo>
                  <a:pt x="1161354" y="872732"/>
                  <a:pt x="1138475" y="851791"/>
                  <a:pt x="1135356" y="824867"/>
                </a:cubicBezTo>
                <a:lnTo>
                  <a:pt x="795665" y="824867"/>
                </a:lnTo>
                <a:cubicBezTo>
                  <a:pt x="792548" y="851833"/>
                  <a:pt x="769668" y="872732"/>
                  <a:pt x="741901" y="872732"/>
                </a:cubicBezTo>
                <a:cubicBezTo>
                  <a:pt x="711986" y="872732"/>
                  <a:pt x="687716" y="848504"/>
                  <a:pt x="687716" y="818546"/>
                </a:cubicBezTo>
                <a:cubicBezTo>
                  <a:pt x="687716" y="788631"/>
                  <a:pt x="711986" y="764361"/>
                  <a:pt x="741901" y="764361"/>
                </a:cubicBezTo>
                <a:close/>
                <a:moveTo>
                  <a:pt x="11003731" y="764356"/>
                </a:moveTo>
                <a:cubicBezTo>
                  <a:pt x="11031498" y="764356"/>
                  <a:pt x="11054377" y="785297"/>
                  <a:pt x="11057495" y="812221"/>
                </a:cubicBezTo>
                <a:lnTo>
                  <a:pt x="11397185" y="812221"/>
                </a:lnTo>
                <a:cubicBezTo>
                  <a:pt x="11400303" y="785255"/>
                  <a:pt x="11423183" y="764356"/>
                  <a:pt x="11450949" y="764356"/>
                </a:cubicBezTo>
                <a:cubicBezTo>
                  <a:pt x="11480865" y="764356"/>
                  <a:pt x="11505134" y="788626"/>
                  <a:pt x="11505134" y="818541"/>
                </a:cubicBezTo>
                <a:cubicBezTo>
                  <a:pt x="11505134" y="848457"/>
                  <a:pt x="11480865" y="872727"/>
                  <a:pt x="11450949" y="872727"/>
                </a:cubicBezTo>
                <a:cubicBezTo>
                  <a:pt x="11423183" y="872727"/>
                  <a:pt x="11400303" y="851786"/>
                  <a:pt x="11397185" y="824862"/>
                </a:cubicBezTo>
                <a:lnTo>
                  <a:pt x="11057495" y="824862"/>
                </a:lnTo>
                <a:cubicBezTo>
                  <a:pt x="11054377" y="851828"/>
                  <a:pt x="11031498" y="872727"/>
                  <a:pt x="11003731" y="872727"/>
                </a:cubicBezTo>
                <a:cubicBezTo>
                  <a:pt x="10973815" y="872727"/>
                  <a:pt x="10949587" y="848499"/>
                  <a:pt x="10949545" y="818541"/>
                </a:cubicBezTo>
                <a:cubicBezTo>
                  <a:pt x="10949545" y="788626"/>
                  <a:pt x="10973815" y="764356"/>
                  <a:pt x="11003731" y="764356"/>
                </a:cubicBezTo>
                <a:close/>
                <a:moveTo>
                  <a:pt x="449529" y="641034"/>
                </a:moveTo>
                <a:cubicBezTo>
                  <a:pt x="479445" y="641034"/>
                  <a:pt x="503715" y="665304"/>
                  <a:pt x="503715" y="695219"/>
                </a:cubicBezTo>
                <a:cubicBezTo>
                  <a:pt x="503715" y="722986"/>
                  <a:pt x="482774" y="745864"/>
                  <a:pt x="455850" y="748983"/>
                </a:cubicBezTo>
                <a:lnTo>
                  <a:pt x="455850" y="2105133"/>
                </a:lnTo>
                <a:lnTo>
                  <a:pt x="777843" y="2427130"/>
                </a:lnTo>
                <a:lnTo>
                  <a:pt x="1143996" y="2427130"/>
                </a:lnTo>
                <a:lnTo>
                  <a:pt x="1447913" y="2123209"/>
                </a:lnTo>
                <a:lnTo>
                  <a:pt x="1447913" y="1551651"/>
                </a:lnTo>
                <a:lnTo>
                  <a:pt x="1655679" y="1343884"/>
                </a:lnTo>
                <a:lnTo>
                  <a:pt x="1655679" y="999052"/>
                </a:lnTo>
                <a:cubicBezTo>
                  <a:pt x="1628713" y="995934"/>
                  <a:pt x="1607814" y="973055"/>
                  <a:pt x="1607814" y="945288"/>
                </a:cubicBezTo>
                <a:cubicBezTo>
                  <a:pt x="1607814" y="915372"/>
                  <a:pt x="1632083" y="891103"/>
                  <a:pt x="1661999" y="891103"/>
                </a:cubicBezTo>
                <a:cubicBezTo>
                  <a:pt x="1691915" y="891103"/>
                  <a:pt x="1716185" y="915372"/>
                  <a:pt x="1716185" y="945288"/>
                </a:cubicBezTo>
                <a:cubicBezTo>
                  <a:pt x="1716185" y="973055"/>
                  <a:pt x="1695244" y="995934"/>
                  <a:pt x="1668320" y="999052"/>
                </a:cubicBezTo>
                <a:lnTo>
                  <a:pt x="1668320" y="1349109"/>
                </a:lnTo>
                <a:lnTo>
                  <a:pt x="1460553" y="1556875"/>
                </a:lnTo>
                <a:lnTo>
                  <a:pt x="1460553" y="2128391"/>
                </a:lnTo>
                <a:lnTo>
                  <a:pt x="1149219" y="2439725"/>
                </a:lnTo>
                <a:lnTo>
                  <a:pt x="772619" y="2439725"/>
                </a:lnTo>
                <a:lnTo>
                  <a:pt x="443209" y="2110316"/>
                </a:lnTo>
                <a:lnTo>
                  <a:pt x="443209" y="748983"/>
                </a:lnTo>
                <a:cubicBezTo>
                  <a:pt x="416243" y="745864"/>
                  <a:pt x="395344" y="722986"/>
                  <a:pt x="395344" y="695219"/>
                </a:cubicBezTo>
                <a:cubicBezTo>
                  <a:pt x="395344" y="665304"/>
                  <a:pt x="419614" y="641034"/>
                  <a:pt x="449529" y="641034"/>
                </a:cubicBezTo>
                <a:close/>
                <a:moveTo>
                  <a:pt x="221874" y="641033"/>
                </a:moveTo>
                <a:cubicBezTo>
                  <a:pt x="251790" y="641033"/>
                  <a:pt x="276060" y="665303"/>
                  <a:pt x="276060" y="695218"/>
                </a:cubicBezTo>
                <a:cubicBezTo>
                  <a:pt x="276060" y="722985"/>
                  <a:pt x="255119" y="745864"/>
                  <a:pt x="228195" y="748982"/>
                </a:cubicBezTo>
                <a:lnTo>
                  <a:pt x="228195" y="2221635"/>
                </a:lnTo>
                <a:cubicBezTo>
                  <a:pt x="255161" y="2224753"/>
                  <a:pt x="276060" y="2247633"/>
                  <a:pt x="276060" y="2275399"/>
                </a:cubicBezTo>
                <a:cubicBezTo>
                  <a:pt x="276060" y="2305314"/>
                  <a:pt x="251790" y="2329585"/>
                  <a:pt x="221874" y="2329585"/>
                </a:cubicBezTo>
                <a:cubicBezTo>
                  <a:pt x="191959" y="2329585"/>
                  <a:pt x="167689" y="2305314"/>
                  <a:pt x="167689" y="2275399"/>
                </a:cubicBezTo>
                <a:cubicBezTo>
                  <a:pt x="167689" y="2247633"/>
                  <a:pt x="188588" y="2224796"/>
                  <a:pt x="215554" y="2221635"/>
                </a:cubicBezTo>
                <a:lnTo>
                  <a:pt x="215554" y="748982"/>
                </a:lnTo>
                <a:cubicBezTo>
                  <a:pt x="188588" y="745864"/>
                  <a:pt x="167689" y="722985"/>
                  <a:pt x="167689" y="695218"/>
                </a:cubicBezTo>
                <a:cubicBezTo>
                  <a:pt x="167689" y="665303"/>
                  <a:pt x="191959" y="641033"/>
                  <a:pt x="221874" y="641033"/>
                </a:cubicBezTo>
                <a:close/>
                <a:moveTo>
                  <a:pt x="11743322" y="641028"/>
                </a:moveTo>
                <a:cubicBezTo>
                  <a:pt x="11773237" y="641028"/>
                  <a:pt x="11797507" y="665298"/>
                  <a:pt x="11797507" y="695213"/>
                </a:cubicBezTo>
                <a:cubicBezTo>
                  <a:pt x="11797507" y="722980"/>
                  <a:pt x="11776566" y="745859"/>
                  <a:pt x="11749642" y="748977"/>
                </a:cubicBezTo>
                <a:lnTo>
                  <a:pt x="11749642" y="2110310"/>
                </a:lnTo>
                <a:lnTo>
                  <a:pt x="11420233" y="2439719"/>
                </a:lnTo>
                <a:lnTo>
                  <a:pt x="11043632" y="2439719"/>
                </a:lnTo>
                <a:lnTo>
                  <a:pt x="10732298" y="2128385"/>
                </a:lnTo>
                <a:lnTo>
                  <a:pt x="10732298" y="1556827"/>
                </a:lnTo>
                <a:lnTo>
                  <a:pt x="10524532" y="1349061"/>
                </a:lnTo>
                <a:lnTo>
                  <a:pt x="10524532" y="999005"/>
                </a:lnTo>
                <a:cubicBezTo>
                  <a:pt x="10497565" y="995887"/>
                  <a:pt x="10476666" y="973008"/>
                  <a:pt x="10476666" y="945241"/>
                </a:cubicBezTo>
                <a:cubicBezTo>
                  <a:pt x="10476666" y="915325"/>
                  <a:pt x="10500936" y="891056"/>
                  <a:pt x="10530852" y="891056"/>
                </a:cubicBezTo>
                <a:cubicBezTo>
                  <a:pt x="10560767" y="891056"/>
                  <a:pt x="10585036" y="915325"/>
                  <a:pt x="10585036" y="945241"/>
                </a:cubicBezTo>
                <a:cubicBezTo>
                  <a:pt x="10585036" y="973008"/>
                  <a:pt x="10564138" y="995887"/>
                  <a:pt x="10537172" y="999047"/>
                </a:cubicBezTo>
                <a:lnTo>
                  <a:pt x="10537172" y="1343878"/>
                </a:lnTo>
                <a:lnTo>
                  <a:pt x="10744939" y="1551645"/>
                </a:lnTo>
                <a:lnTo>
                  <a:pt x="10744939" y="2123203"/>
                </a:lnTo>
                <a:lnTo>
                  <a:pt x="11048856" y="2427121"/>
                </a:lnTo>
                <a:lnTo>
                  <a:pt x="11415007" y="2427121"/>
                </a:lnTo>
                <a:lnTo>
                  <a:pt x="11737002" y="2105127"/>
                </a:lnTo>
                <a:lnTo>
                  <a:pt x="11737002" y="748977"/>
                </a:lnTo>
                <a:cubicBezTo>
                  <a:pt x="11710035" y="745859"/>
                  <a:pt x="11689136" y="722980"/>
                  <a:pt x="11689136" y="695213"/>
                </a:cubicBezTo>
                <a:cubicBezTo>
                  <a:pt x="11689136" y="665298"/>
                  <a:pt x="11713406" y="641028"/>
                  <a:pt x="11743322" y="641028"/>
                </a:cubicBezTo>
                <a:close/>
                <a:moveTo>
                  <a:pt x="11971061" y="641027"/>
                </a:moveTo>
                <a:cubicBezTo>
                  <a:pt x="12000976" y="641027"/>
                  <a:pt x="12025245" y="665297"/>
                  <a:pt x="12025245" y="695212"/>
                </a:cubicBezTo>
                <a:cubicBezTo>
                  <a:pt x="12025245" y="722979"/>
                  <a:pt x="12004305" y="745858"/>
                  <a:pt x="11977381" y="748976"/>
                </a:cubicBezTo>
                <a:lnTo>
                  <a:pt x="11977381" y="2221630"/>
                </a:lnTo>
                <a:cubicBezTo>
                  <a:pt x="12004347" y="2224747"/>
                  <a:pt x="12025245" y="2247626"/>
                  <a:pt x="12025245" y="2275393"/>
                </a:cubicBezTo>
                <a:cubicBezTo>
                  <a:pt x="12025245" y="2305308"/>
                  <a:pt x="12000976" y="2329579"/>
                  <a:pt x="11971061" y="2329579"/>
                </a:cubicBezTo>
                <a:cubicBezTo>
                  <a:pt x="11941145" y="2329579"/>
                  <a:pt x="11916875" y="2305308"/>
                  <a:pt x="11916875" y="2275393"/>
                </a:cubicBezTo>
                <a:cubicBezTo>
                  <a:pt x="11916875" y="2247626"/>
                  <a:pt x="11937774" y="2224789"/>
                  <a:pt x="11964741" y="2221630"/>
                </a:cubicBezTo>
                <a:lnTo>
                  <a:pt x="11964741" y="748976"/>
                </a:lnTo>
                <a:cubicBezTo>
                  <a:pt x="11937774" y="745858"/>
                  <a:pt x="11916875" y="722979"/>
                  <a:pt x="11916875" y="695212"/>
                </a:cubicBezTo>
                <a:cubicBezTo>
                  <a:pt x="11916875" y="665297"/>
                  <a:pt x="11941145" y="641027"/>
                  <a:pt x="11971061" y="641027"/>
                </a:cubicBezTo>
                <a:close/>
                <a:moveTo>
                  <a:pt x="2529430" y="537718"/>
                </a:moveTo>
                <a:cubicBezTo>
                  <a:pt x="2559344" y="537718"/>
                  <a:pt x="2583614" y="561988"/>
                  <a:pt x="2583614" y="591903"/>
                </a:cubicBezTo>
                <a:cubicBezTo>
                  <a:pt x="2583614" y="619670"/>
                  <a:pt x="2562674" y="642549"/>
                  <a:pt x="2535750" y="645667"/>
                </a:cubicBezTo>
                <a:lnTo>
                  <a:pt x="2535750" y="1118758"/>
                </a:lnTo>
                <a:lnTo>
                  <a:pt x="2891449" y="1474459"/>
                </a:lnTo>
                <a:lnTo>
                  <a:pt x="4205124" y="1474459"/>
                </a:lnTo>
                <a:lnTo>
                  <a:pt x="4736444" y="943139"/>
                </a:lnTo>
                <a:lnTo>
                  <a:pt x="5266208" y="943139"/>
                </a:lnTo>
                <a:lnTo>
                  <a:pt x="5582426" y="1259361"/>
                </a:lnTo>
                <a:lnTo>
                  <a:pt x="5582426" y="1618560"/>
                </a:lnTo>
                <a:cubicBezTo>
                  <a:pt x="5609390" y="1621678"/>
                  <a:pt x="5630291" y="1644557"/>
                  <a:pt x="5630291" y="1672324"/>
                </a:cubicBezTo>
                <a:cubicBezTo>
                  <a:pt x="5630291" y="1702240"/>
                  <a:pt x="5606019" y="1726509"/>
                  <a:pt x="5576106" y="1726509"/>
                </a:cubicBezTo>
                <a:cubicBezTo>
                  <a:pt x="5546189" y="1726509"/>
                  <a:pt x="5521920" y="1702240"/>
                  <a:pt x="5521920" y="1672324"/>
                </a:cubicBezTo>
                <a:cubicBezTo>
                  <a:pt x="5521920" y="1644515"/>
                  <a:pt x="5542860" y="1621678"/>
                  <a:pt x="5569784" y="1618560"/>
                </a:cubicBezTo>
                <a:lnTo>
                  <a:pt x="5569784" y="1264586"/>
                </a:lnTo>
                <a:lnTo>
                  <a:pt x="5260939" y="955737"/>
                </a:lnTo>
                <a:lnTo>
                  <a:pt x="4741669" y="955737"/>
                </a:lnTo>
                <a:lnTo>
                  <a:pt x="4210347" y="1487057"/>
                </a:lnTo>
                <a:lnTo>
                  <a:pt x="2886226" y="1487057"/>
                </a:lnTo>
                <a:lnTo>
                  <a:pt x="2523108" y="1123940"/>
                </a:lnTo>
                <a:lnTo>
                  <a:pt x="2523108" y="645667"/>
                </a:lnTo>
                <a:cubicBezTo>
                  <a:pt x="2496143" y="642549"/>
                  <a:pt x="2475243" y="619670"/>
                  <a:pt x="2475243" y="591903"/>
                </a:cubicBezTo>
                <a:cubicBezTo>
                  <a:pt x="2475243" y="561988"/>
                  <a:pt x="2499514" y="537718"/>
                  <a:pt x="2529430" y="537718"/>
                </a:cubicBezTo>
                <a:close/>
                <a:moveTo>
                  <a:pt x="9663466" y="537715"/>
                </a:moveTo>
                <a:cubicBezTo>
                  <a:pt x="9693382" y="537715"/>
                  <a:pt x="9717651" y="561985"/>
                  <a:pt x="9717651" y="591900"/>
                </a:cubicBezTo>
                <a:cubicBezTo>
                  <a:pt x="9717651" y="619667"/>
                  <a:pt x="9696711" y="642546"/>
                  <a:pt x="9669786" y="645664"/>
                </a:cubicBezTo>
                <a:lnTo>
                  <a:pt x="9669786" y="1123894"/>
                </a:lnTo>
                <a:lnTo>
                  <a:pt x="9306669" y="1487011"/>
                </a:lnTo>
                <a:lnTo>
                  <a:pt x="7982542" y="1487011"/>
                </a:lnTo>
                <a:lnTo>
                  <a:pt x="7451222" y="955692"/>
                </a:lnTo>
                <a:lnTo>
                  <a:pt x="6931953" y="955692"/>
                </a:lnTo>
                <a:lnTo>
                  <a:pt x="6623105" y="1264540"/>
                </a:lnTo>
                <a:lnTo>
                  <a:pt x="6623105" y="1618514"/>
                </a:lnTo>
                <a:cubicBezTo>
                  <a:pt x="6650072" y="1621632"/>
                  <a:pt x="6670970" y="1644511"/>
                  <a:pt x="6670970" y="1672278"/>
                </a:cubicBezTo>
                <a:cubicBezTo>
                  <a:pt x="6670970" y="1702194"/>
                  <a:pt x="6646701" y="1726463"/>
                  <a:pt x="6616785" y="1726463"/>
                </a:cubicBezTo>
                <a:cubicBezTo>
                  <a:pt x="6586870" y="1726463"/>
                  <a:pt x="6562600" y="1702194"/>
                  <a:pt x="6562600" y="1672278"/>
                </a:cubicBezTo>
                <a:cubicBezTo>
                  <a:pt x="6562600" y="1644511"/>
                  <a:pt x="6583541" y="1621632"/>
                  <a:pt x="6610465" y="1618514"/>
                </a:cubicBezTo>
                <a:lnTo>
                  <a:pt x="6610465" y="1259315"/>
                </a:lnTo>
                <a:lnTo>
                  <a:pt x="6926687" y="943094"/>
                </a:lnTo>
                <a:lnTo>
                  <a:pt x="7456447" y="943094"/>
                </a:lnTo>
                <a:lnTo>
                  <a:pt x="7987766" y="1474413"/>
                </a:lnTo>
                <a:lnTo>
                  <a:pt x="9301444" y="1474413"/>
                </a:lnTo>
                <a:lnTo>
                  <a:pt x="9657145" y="1118711"/>
                </a:lnTo>
                <a:lnTo>
                  <a:pt x="9657145" y="645664"/>
                </a:lnTo>
                <a:cubicBezTo>
                  <a:pt x="9630180" y="642546"/>
                  <a:pt x="9609281" y="619667"/>
                  <a:pt x="9609281" y="591900"/>
                </a:cubicBezTo>
                <a:cubicBezTo>
                  <a:pt x="9609281" y="561985"/>
                  <a:pt x="9633551" y="537715"/>
                  <a:pt x="9663466" y="537715"/>
                </a:cubicBezTo>
                <a:close/>
                <a:moveTo>
                  <a:pt x="0" y="151978"/>
                </a:moveTo>
                <a:lnTo>
                  <a:pt x="1384585" y="151978"/>
                </a:lnTo>
                <a:lnTo>
                  <a:pt x="1496748" y="264140"/>
                </a:lnTo>
                <a:lnTo>
                  <a:pt x="1496748" y="608971"/>
                </a:lnTo>
                <a:cubicBezTo>
                  <a:pt x="1523714" y="612089"/>
                  <a:pt x="1544613" y="634968"/>
                  <a:pt x="1544613" y="662735"/>
                </a:cubicBezTo>
                <a:cubicBezTo>
                  <a:pt x="1544613" y="692650"/>
                  <a:pt x="1520343" y="716920"/>
                  <a:pt x="1490428" y="716920"/>
                </a:cubicBezTo>
                <a:cubicBezTo>
                  <a:pt x="1460512" y="716920"/>
                  <a:pt x="1436242" y="692650"/>
                  <a:pt x="1436242" y="662735"/>
                </a:cubicBezTo>
                <a:cubicBezTo>
                  <a:pt x="1436242" y="634968"/>
                  <a:pt x="1457183" y="612089"/>
                  <a:pt x="1484107" y="608971"/>
                </a:cubicBezTo>
                <a:lnTo>
                  <a:pt x="1484107" y="269364"/>
                </a:lnTo>
                <a:lnTo>
                  <a:pt x="1379360" y="164617"/>
                </a:lnTo>
                <a:lnTo>
                  <a:pt x="0" y="164617"/>
                </a:lnTo>
                <a:close/>
                <a:moveTo>
                  <a:pt x="10808309" y="151972"/>
                </a:moveTo>
                <a:lnTo>
                  <a:pt x="12192000" y="151972"/>
                </a:lnTo>
                <a:lnTo>
                  <a:pt x="12192000" y="164612"/>
                </a:lnTo>
                <a:lnTo>
                  <a:pt x="10813533" y="164612"/>
                </a:lnTo>
                <a:lnTo>
                  <a:pt x="10708787" y="269359"/>
                </a:lnTo>
                <a:lnTo>
                  <a:pt x="10708787" y="608965"/>
                </a:lnTo>
                <a:cubicBezTo>
                  <a:pt x="10735753" y="612084"/>
                  <a:pt x="10756651" y="634963"/>
                  <a:pt x="10756651" y="662730"/>
                </a:cubicBezTo>
                <a:cubicBezTo>
                  <a:pt x="10756651" y="692645"/>
                  <a:pt x="10732383" y="716915"/>
                  <a:pt x="10702467" y="716915"/>
                </a:cubicBezTo>
                <a:cubicBezTo>
                  <a:pt x="10672551" y="716915"/>
                  <a:pt x="10648281" y="692645"/>
                  <a:pt x="10648281" y="662730"/>
                </a:cubicBezTo>
                <a:cubicBezTo>
                  <a:pt x="10648281" y="634963"/>
                  <a:pt x="10669222" y="612084"/>
                  <a:pt x="10696147" y="608965"/>
                </a:cubicBezTo>
                <a:lnTo>
                  <a:pt x="10696147" y="264135"/>
                </a:lnTo>
                <a:close/>
                <a:moveTo>
                  <a:pt x="1898756" y="84353"/>
                </a:moveTo>
                <a:cubicBezTo>
                  <a:pt x="1928672" y="84353"/>
                  <a:pt x="1952943" y="108622"/>
                  <a:pt x="1952943" y="138538"/>
                </a:cubicBezTo>
                <a:cubicBezTo>
                  <a:pt x="1952943" y="166305"/>
                  <a:pt x="1932001" y="189183"/>
                  <a:pt x="1905077" y="192301"/>
                </a:cubicBezTo>
                <a:lnTo>
                  <a:pt x="1905077" y="592624"/>
                </a:lnTo>
                <a:lnTo>
                  <a:pt x="2146975" y="834519"/>
                </a:lnTo>
                <a:lnTo>
                  <a:pt x="2146975" y="1497975"/>
                </a:lnTo>
                <a:lnTo>
                  <a:pt x="1997985" y="1646963"/>
                </a:lnTo>
                <a:lnTo>
                  <a:pt x="1997985" y="2012819"/>
                </a:lnTo>
                <a:lnTo>
                  <a:pt x="2104714" y="2119545"/>
                </a:lnTo>
                <a:lnTo>
                  <a:pt x="3455423" y="2119545"/>
                </a:lnTo>
                <a:cubicBezTo>
                  <a:pt x="3458541" y="2092580"/>
                  <a:pt x="3481421" y="2071681"/>
                  <a:pt x="3509188" y="2071681"/>
                </a:cubicBezTo>
                <a:cubicBezTo>
                  <a:pt x="3539104" y="2071681"/>
                  <a:pt x="3563373" y="2095951"/>
                  <a:pt x="3563373" y="2125865"/>
                </a:cubicBezTo>
                <a:cubicBezTo>
                  <a:pt x="3563373" y="2155782"/>
                  <a:pt x="3539104" y="2180051"/>
                  <a:pt x="3509188" y="2180051"/>
                </a:cubicBezTo>
                <a:cubicBezTo>
                  <a:pt x="3481421" y="2180051"/>
                  <a:pt x="3458541" y="2159111"/>
                  <a:pt x="3455423" y="2132186"/>
                </a:cubicBezTo>
                <a:lnTo>
                  <a:pt x="2099488" y="2132186"/>
                </a:lnTo>
                <a:lnTo>
                  <a:pt x="1985344" y="2018044"/>
                </a:lnTo>
                <a:lnTo>
                  <a:pt x="1985344" y="1641696"/>
                </a:lnTo>
                <a:lnTo>
                  <a:pt x="2134335" y="1492708"/>
                </a:lnTo>
                <a:lnTo>
                  <a:pt x="2134335" y="839744"/>
                </a:lnTo>
                <a:lnTo>
                  <a:pt x="1892436" y="597848"/>
                </a:lnTo>
                <a:lnTo>
                  <a:pt x="1892436" y="192301"/>
                </a:lnTo>
                <a:cubicBezTo>
                  <a:pt x="1865471" y="189183"/>
                  <a:pt x="1844571" y="166305"/>
                  <a:pt x="1844571" y="138538"/>
                </a:cubicBezTo>
                <a:cubicBezTo>
                  <a:pt x="1844571" y="108622"/>
                  <a:pt x="1868842" y="84353"/>
                  <a:pt x="1898756" y="84353"/>
                </a:cubicBezTo>
                <a:close/>
                <a:moveTo>
                  <a:pt x="10294181" y="84347"/>
                </a:moveTo>
                <a:cubicBezTo>
                  <a:pt x="10324096" y="84347"/>
                  <a:pt x="10348366" y="108617"/>
                  <a:pt x="10348366" y="138532"/>
                </a:cubicBezTo>
                <a:cubicBezTo>
                  <a:pt x="10348366" y="166299"/>
                  <a:pt x="10327425" y="189178"/>
                  <a:pt x="10300502" y="192296"/>
                </a:cubicBezTo>
                <a:lnTo>
                  <a:pt x="10300502" y="597843"/>
                </a:lnTo>
                <a:lnTo>
                  <a:pt x="10058647" y="839739"/>
                </a:lnTo>
                <a:lnTo>
                  <a:pt x="10058647" y="1492702"/>
                </a:lnTo>
                <a:lnTo>
                  <a:pt x="10207636" y="1641690"/>
                </a:lnTo>
                <a:lnTo>
                  <a:pt x="10207636" y="2018038"/>
                </a:lnTo>
                <a:lnTo>
                  <a:pt x="10093493" y="2132181"/>
                </a:lnTo>
                <a:lnTo>
                  <a:pt x="8737512" y="2132181"/>
                </a:lnTo>
                <a:cubicBezTo>
                  <a:pt x="8734394" y="2159148"/>
                  <a:pt x="8711515" y="2180046"/>
                  <a:pt x="8683748" y="2180046"/>
                </a:cubicBezTo>
                <a:cubicBezTo>
                  <a:pt x="8653833" y="2180046"/>
                  <a:pt x="8629563" y="2155776"/>
                  <a:pt x="8629563" y="2125861"/>
                </a:cubicBezTo>
                <a:cubicBezTo>
                  <a:pt x="8629563" y="2095945"/>
                  <a:pt x="8653833" y="2071675"/>
                  <a:pt x="8683748" y="2071675"/>
                </a:cubicBezTo>
                <a:cubicBezTo>
                  <a:pt x="8711515" y="2071675"/>
                  <a:pt x="8734394" y="2092617"/>
                  <a:pt x="8737512" y="2119540"/>
                </a:cubicBezTo>
                <a:lnTo>
                  <a:pt x="10088226" y="2119540"/>
                </a:lnTo>
                <a:lnTo>
                  <a:pt x="10194954" y="2012813"/>
                </a:lnTo>
                <a:lnTo>
                  <a:pt x="10194954" y="1646957"/>
                </a:lnTo>
                <a:lnTo>
                  <a:pt x="10045965" y="1497969"/>
                </a:lnTo>
                <a:lnTo>
                  <a:pt x="10045965" y="834514"/>
                </a:lnTo>
                <a:lnTo>
                  <a:pt x="10287861" y="592619"/>
                </a:lnTo>
                <a:lnTo>
                  <a:pt x="10287861" y="192296"/>
                </a:lnTo>
                <a:cubicBezTo>
                  <a:pt x="10260894" y="189178"/>
                  <a:pt x="10239996" y="166299"/>
                  <a:pt x="10239996" y="138532"/>
                </a:cubicBezTo>
                <a:cubicBezTo>
                  <a:pt x="10239996" y="108617"/>
                  <a:pt x="10264265" y="84347"/>
                  <a:pt x="10294181" y="84347"/>
                </a:cubicBezTo>
                <a:close/>
                <a:moveTo>
                  <a:pt x="5034381" y="84309"/>
                </a:moveTo>
                <a:cubicBezTo>
                  <a:pt x="5062147" y="84309"/>
                  <a:pt x="5085028" y="105250"/>
                  <a:pt x="5088144" y="132174"/>
                </a:cubicBezTo>
                <a:lnTo>
                  <a:pt x="6096422" y="132174"/>
                </a:lnTo>
                <a:lnTo>
                  <a:pt x="6096422" y="144815"/>
                </a:lnTo>
                <a:lnTo>
                  <a:pt x="5088144" y="144815"/>
                </a:lnTo>
                <a:cubicBezTo>
                  <a:pt x="5085028" y="171781"/>
                  <a:pt x="5062147" y="192680"/>
                  <a:pt x="5034381" y="192680"/>
                </a:cubicBezTo>
                <a:cubicBezTo>
                  <a:pt x="5004463" y="192680"/>
                  <a:pt x="4980195" y="168410"/>
                  <a:pt x="4980195" y="138494"/>
                </a:cubicBezTo>
                <a:cubicBezTo>
                  <a:pt x="4980195" y="108579"/>
                  <a:pt x="5004463" y="84309"/>
                  <a:pt x="5034381" y="84309"/>
                </a:cubicBezTo>
                <a:close/>
                <a:moveTo>
                  <a:pt x="7158512" y="84301"/>
                </a:moveTo>
                <a:cubicBezTo>
                  <a:pt x="7188428" y="84301"/>
                  <a:pt x="7212697" y="108571"/>
                  <a:pt x="7212697" y="138486"/>
                </a:cubicBezTo>
                <a:cubicBezTo>
                  <a:pt x="7212697" y="168402"/>
                  <a:pt x="7188428" y="192672"/>
                  <a:pt x="7158512" y="192672"/>
                </a:cubicBezTo>
                <a:cubicBezTo>
                  <a:pt x="7130745" y="192672"/>
                  <a:pt x="7107866" y="171730"/>
                  <a:pt x="7104748" y="144807"/>
                </a:cubicBezTo>
                <a:lnTo>
                  <a:pt x="6096463" y="144807"/>
                </a:lnTo>
                <a:lnTo>
                  <a:pt x="6096463" y="132165"/>
                </a:lnTo>
                <a:lnTo>
                  <a:pt x="7104748" y="132165"/>
                </a:lnTo>
                <a:cubicBezTo>
                  <a:pt x="7107866" y="105200"/>
                  <a:pt x="7130745" y="84301"/>
                  <a:pt x="7158512" y="84301"/>
                </a:cubicBezTo>
                <a:close/>
                <a:moveTo>
                  <a:pt x="10650383" y="0"/>
                </a:moveTo>
                <a:lnTo>
                  <a:pt x="10668290" y="0"/>
                </a:lnTo>
                <a:lnTo>
                  <a:pt x="10520530" y="147761"/>
                </a:lnTo>
                <a:lnTo>
                  <a:pt x="10520530" y="657845"/>
                </a:lnTo>
                <a:lnTo>
                  <a:pt x="10287987" y="890387"/>
                </a:lnTo>
                <a:lnTo>
                  <a:pt x="10287987" y="1432704"/>
                </a:lnTo>
                <a:lnTo>
                  <a:pt x="10454252" y="1598968"/>
                </a:lnTo>
                <a:lnTo>
                  <a:pt x="10454252" y="2117984"/>
                </a:lnTo>
                <a:lnTo>
                  <a:pt x="10452397" y="2119837"/>
                </a:lnTo>
                <a:lnTo>
                  <a:pt x="10151766" y="2420469"/>
                </a:lnTo>
                <a:lnTo>
                  <a:pt x="8946923" y="2420469"/>
                </a:lnTo>
                <a:cubicBezTo>
                  <a:pt x="8943804" y="2447435"/>
                  <a:pt x="8920925" y="2468335"/>
                  <a:pt x="8893159" y="2468335"/>
                </a:cubicBezTo>
                <a:cubicBezTo>
                  <a:pt x="8863243" y="2468335"/>
                  <a:pt x="8838973" y="2444065"/>
                  <a:pt x="8838973" y="2414150"/>
                </a:cubicBezTo>
                <a:cubicBezTo>
                  <a:pt x="8838973" y="2384232"/>
                  <a:pt x="8863243" y="2359964"/>
                  <a:pt x="8893159" y="2359964"/>
                </a:cubicBezTo>
                <a:cubicBezTo>
                  <a:pt x="8920925" y="2359964"/>
                  <a:pt x="8943804" y="2380904"/>
                  <a:pt x="8946923" y="2407830"/>
                </a:cubicBezTo>
                <a:lnTo>
                  <a:pt x="10146499" y="2407830"/>
                </a:lnTo>
                <a:lnTo>
                  <a:pt x="10441569" y="2112758"/>
                </a:lnTo>
                <a:lnTo>
                  <a:pt x="10441569" y="1604193"/>
                </a:lnTo>
                <a:lnTo>
                  <a:pt x="10275305" y="1437929"/>
                </a:lnTo>
                <a:lnTo>
                  <a:pt x="10275305" y="885120"/>
                </a:lnTo>
                <a:lnTo>
                  <a:pt x="10507847" y="652578"/>
                </a:lnTo>
                <a:lnTo>
                  <a:pt x="10507847" y="142537"/>
                </a:lnTo>
                <a:close/>
                <a:moveTo>
                  <a:pt x="9583620" y="0"/>
                </a:moveTo>
                <a:lnTo>
                  <a:pt x="9596303" y="0"/>
                </a:lnTo>
                <a:lnTo>
                  <a:pt x="9596303" y="118348"/>
                </a:lnTo>
                <a:lnTo>
                  <a:pt x="9817173" y="339218"/>
                </a:lnTo>
                <a:lnTo>
                  <a:pt x="9817173" y="1738008"/>
                </a:lnTo>
                <a:lnTo>
                  <a:pt x="9666121" y="1889062"/>
                </a:lnTo>
                <a:lnTo>
                  <a:pt x="8670265" y="1889062"/>
                </a:lnTo>
                <a:cubicBezTo>
                  <a:pt x="8667105" y="1915986"/>
                  <a:pt x="8644268" y="1936884"/>
                  <a:pt x="8616459" y="1936927"/>
                </a:cubicBezTo>
                <a:cubicBezTo>
                  <a:pt x="8586544" y="1936927"/>
                  <a:pt x="8562274" y="1912657"/>
                  <a:pt x="8562274" y="1882741"/>
                </a:cubicBezTo>
                <a:cubicBezTo>
                  <a:pt x="8562274" y="1852826"/>
                  <a:pt x="8586544" y="1828556"/>
                  <a:pt x="8616459" y="1828556"/>
                </a:cubicBezTo>
                <a:cubicBezTo>
                  <a:pt x="8644226" y="1828556"/>
                  <a:pt x="8667105" y="1849497"/>
                  <a:pt x="8670223" y="1876421"/>
                </a:cubicBezTo>
                <a:lnTo>
                  <a:pt x="9660854" y="1876421"/>
                </a:lnTo>
                <a:lnTo>
                  <a:pt x="9804490" y="1732784"/>
                </a:lnTo>
                <a:lnTo>
                  <a:pt x="9804490" y="344485"/>
                </a:lnTo>
                <a:lnTo>
                  <a:pt x="9583620" y="123615"/>
                </a:lnTo>
                <a:close/>
                <a:moveTo>
                  <a:pt x="9050995" y="0"/>
                </a:moveTo>
                <a:lnTo>
                  <a:pt x="9063636" y="0"/>
                </a:lnTo>
                <a:lnTo>
                  <a:pt x="9063636" y="272565"/>
                </a:lnTo>
                <a:lnTo>
                  <a:pt x="9423677" y="632606"/>
                </a:lnTo>
                <a:lnTo>
                  <a:pt x="9423677" y="1064530"/>
                </a:lnTo>
                <a:lnTo>
                  <a:pt x="9176598" y="1311608"/>
                </a:lnTo>
                <a:lnTo>
                  <a:pt x="8171853" y="1311608"/>
                </a:lnTo>
                <a:cubicBezTo>
                  <a:pt x="8168735" y="1338575"/>
                  <a:pt x="8145856" y="1359474"/>
                  <a:pt x="8118089" y="1359474"/>
                </a:cubicBezTo>
                <a:cubicBezTo>
                  <a:pt x="8088174" y="1359474"/>
                  <a:pt x="8063904" y="1335204"/>
                  <a:pt x="8063904" y="1305288"/>
                </a:cubicBezTo>
                <a:cubicBezTo>
                  <a:pt x="8063904" y="1275373"/>
                  <a:pt x="8088174" y="1251103"/>
                  <a:pt x="8118089" y="1251103"/>
                </a:cubicBezTo>
                <a:cubicBezTo>
                  <a:pt x="8145856" y="1251103"/>
                  <a:pt x="8168735" y="1272044"/>
                  <a:pt x="8171853" y="1298968"/>
                </a:cubicBezTo>
                <a:lnTo>
                  <a:pt x="9171374" y="1298968"/>
                </a:lnTo>
                <a:lnTo>
                  <a:pt x="9411037" y="1059305"/>
                </a:lnTo>
                <a:lnTo>
                  <a:pt x="9411037" y="637830"/>
                </a:lnTo>
                <a:lnTo>
                  <a:pt x="9050995" y="277790"/>
                </a:lnTo>
                <a:close/>
                <a:moveTo>
                  <a:pt x="7920056" y="0"/>
                </a:moveTo>
                <a:lnTo>
                  <a:pt x="7932696" y="0"/>
                </a:lnTo>
                <a:lnTo>
                  <a:pt x="7932696" y="470008"/>
                </a:lnTo>
                <a:lnTo>
                  <a:pt x="8266530" y="803841"/>
                </a:lnTo>
                <a:lnTo>
                  <a:pt x="9064436" y="803841"/>
                </a:lnTo>
                <a:cubicBezTo>
                  <a:pt x="9067554" y="776875"/>
                  <a:pt x="9090433" y="755892"/>
                  <a:pt x="9118242" y="755892"/>
                </a:cubicBezTo>
                <a:cubicBezTo>
                  <a:pt x="9148157" y="755892"/>
                  <a:pt x="9172427" y="780162"/>
                  <a:pt x="9172427" y="810077"/>
                </a:cubicBezTo>
                <a:cubicBezTo>
                  <a:pt x="9172427" y="839993"/>
                  <a:pt x="9148157" y="864263"/>
                  <a:pt x="9118242" y="864263"/>
                </a:cubicBezTo>
                <a:cubicBezTo>
                  <a:pt x="9090475" y="864263"/>
                  <a:pt x="9067638" y="843406"/>
                  <a:pt x="9064478" y="816524"/>
                </a:cubicBezTo>
                <a:lnTo>
                  <a:pt x="8261305" y="816524"/>
                </a:lnTo>
                <a:lnTo>
                  <a:pt x="7920056" y="475275"/>
                </a:lnTo>
                <a:close/>
                <a:moveTo>
                  <a:pt x="7714228" y="0"/>
                </a:moveTo>
                <a:lnTo>
                  <a:pt x="7726868" y="0"/>
                </a:lnTo>
                <a:lnTo>
                  <a:pt x="7726868" y="401157"/>
                </a:lnTo>
                <a:lnTo>
                  <a:pt x="7513160" y="614865"/>
                </a:lnTo>
                <a:lnTo>
                  <a:pt x="6096463" y="614865"/>
                </a:lnTo>
                <a:lnTo>
                  <a:pt x="6096463" y="602224"/>
                </a:lnTo>
                <a:lnTo>
                  <a:pt x="7507893" y="602224"/>
                </a:lnTo>
                <a:lnTo>
                  <a:pt x="7714228" y="395890"/>
                </a:lnTo>
                <a:close/>
                <a:moveTo>
                  <a:pt x="7115083" y="0"/>
                </a:moveTo>
                <a:lnTo>
                  <a:pt x="7201816" y="0"/>
                </a:lnTo>
                <a:lnTo>
                  <a:pt x="7196823" y="12052"/>
                </a:lnTo>
                <a:cubicBezTo>
                  <a:pt x="7187016" y="21859"/>
                  <a:pt x="7173470" y="27926"/>
                  <a:pt x="7158512" y="27926"/>
                </a:cubicBezTo>
                <a:cubicBezTo>
                  <a:pt x="7144629" y="27926"/>
                  <a:pt x="7131967" y="22691"/>
                  <a:pt x="7122387" y="14090"/>
                </a:cubicBezTo>
                <a:close/>
                <a:moveTo>
                  <a:pt x="6258439" y="0"/>
                </a:moveTo>
                <a:lnTo>
                  <a:pt x="6345177" y="0"/>
                </a:lnTo>
                <a:lnTo>
                  <a:pt x="6337869" y="14106"/>
                </a:lnTo>
                <a:cubicBezTo>
                  <a:pt x="6328288" y="22701"/>
                  <a:pt x="6315627" y="27926"/>
                  <a:pt x="6301743" y="27926"/>
                </a:cubicBezTo>
                <a:cubicBezTo>
                  <a:pt x="6286786" y="27926"/>
                  <a:pt x="6273239" y="21859"/>
                  <a:pt x="6263433" y="12052"/>
                </a:cubicBezTo>
                <a:close/>
                <a:moveTo>
                  <a:pt x="5861027" y="0"/>
                </a:moveTo>
                <a:lnTo>
                  <a:pt x="5947765" y="0"/>
                </a:lnTo>
                <a:lnTo>
                  <a:pt x="5942769" y="12058"/>
                </a:lnTo>
                <a:cubicBezTo>
                  <a:pt x="5932962" y="21865"/>
                  <a:pt x="5919416" y="27932"/>
                  <a:pt x="5904458" y="27932"/>
                </a:cubicBezTo>
                <a:cubicBezTo>
                  <a:pt x="5890575" y="27932"/>
                  <a:pt x="5877914" y="22697"/>
                  <a:pt x="5868333" y="14096"/>
                </a:cubicBezTo>
                <a:close/>
                <a:moveTo>
                  <a:pt x="4991073" y="0"/>
                </a:moveTo>
                <a:lnTo>
                  <a:pt x="5077817" y="0"/>
                </a:lnTo>
                <a:lnTo>
                  <a:pt x="5070506" y="14112"/>
                </a:lnTo>
                <a:cubicBezTo>
                  <a:pt x="5060926" y="22707"/>
                  <a:pt x="5048264" y="27932"/>
                  <a:pt x="5034381" y="27932"/>
                </a:cubicBezTo>
                <a:cubicBezTo>
                  <a:pt x="5019422" y="27932"/>
                  <a:pt x="5005876" y="21865"/>
                  <a:pt x="4996069" y="12058"/>
                </a:cubicBezTo>
                <a:close/>
                <a:moveTo>
                  <a:pt x="4732734" y="0"/>
                </a:moveTo>
                <a:lnTo>
                  <a:pt x="4745377" y="0"/>
                </a:lnTo>
                <a:lnTo>
                  <a:pt x="4745377" y="295910"/>
                </a:lnTo>
                <a:lnTo>
                  <a:pt x="4851684" y="402216"/>
                </a:lnTo>
                <a:lnTo>
                  <a:pt x="6096422" y="402216"/>
                </a:lnTo>
                <a:lnTo>
                  <a:pt x="6096463" y="402216"/>
                </a:lnTo>
                <a:lnTo>
                  <a:pt x="6096463" y="402211"/>
                </a:lnTo>
                <a:lnTo>
                  <a:pt x="7341208" y="402211"/>
                </a:lnTo>
                <a:lnTo>
                  <a:pt x="7447514" y="295904"/>
                </a:lnTo>
                <a:lnTo>
                  <a:pt x="7447514" y="0"/>
                </a:lnTo>
                <a:lnTo>
                  <a:pt x="7460155" y="0"/>
                </a:lnTo>
                <a:lnTo>
                  <a:pt x="7460155" y="301129"/>
                </a:lnTo>
                <a:lnTo>
                  <a:pt x="7346475" y="414851"/>
                </a:lnTo>
                <a:lnTo>
                  <a:pt x="6096463" y="414851"/>
                </a:lnTo>
                <a:lnTo>
                  <a:pt x="6096463" y="414857"/>
                </a:lnTo>
                <a:lnTo>
                  <a:pt x="4846455" y="414857"/>
                </a:lnTo>
                <a:lnTo>
                  <a:pt x="4732734" y="301135"/>
                </a:lnTo>
                <a:close/>
                <a:moveTo>
                  <a:pt x="4466024" y="0"/>
                </a:moveTo>
                <a:lnTo>
                  <a:pt x="4478662" y="0"/>
                </a:lnTo>
                <a:lnTo>
                  <a:pt x="4478662" y="395896"/>
                </a:lnTo>
                <a:lnTo>
                  <a:pt x="4684996" y="602230"/>
                </a:lnTo>
                <a:lnTo>
                  <a:pt x="6096422" y="602230"/>
                </a:lnTo>
                <a:lnTo>
                  <a:pt x="6096422" y="614871"/>
                </a:lnTo>
                <a:lnTo>
                  <a:pt x="4679729" y="614871"/>
                </a:lnTo>
                <a:lnTo>
                  <a:pt x="4466024" y="401163"/>
                </a:lnTo>
                <a:close/>
                <a:moveTo>
                  <a:pt x="4260198" y="0"/>
                </a:moveTo>
                <a:lnTo>
                  <a:pt x="4272796" y="0"/>
                </a:lnTo>
                <a:lnTo>
                  <a:pt x="4272796" y="475322"/>
                </a:lnTo>
                <a:lnTo>
                  <a:pt x="3931547" y="816571"/>
                </a:lnTo>
                <a:lnTo>
                  <a:pt x="3128375" y="816571"/>
                </a:lnTo>
                <a:cubicBezTo>
                  <a:pt x="3125213" y="843453"/>
                  <a:pt x="3102334" y="864309"/>
                  <a:pt x="3074610" y="864309"/>
                </a:cubicBezTo>
                <a:cubicBezTo>
                  <a:pt x="3044694" y="864309"/>
                  <a:pt x="3020424" y="840040"/>
                  <a:pt x="3020424" y="810125"/>
                </a:cubicBezTo>
                <a:cubicBezTo>
                  <a:pt x="3020424" y="780209"/>
                  <a:pt x="3044694" y="755939"/>
                  <a:pt x="3074610" y="755939"/>
                </a:cubicBezTo>
                <a:cubicBezTo>
                  <a:pt x="3102420" y="755939"/>
                  <a:pt x="3125340" y="776922"/>
                  <a:pt x="3128417" y="803889"/>
                </a:cubicBezTo>
                <a:lnTo>
                  <a:pt x="3926364" y="803889"/>
                </a:lnTo>
                <a:lnTo>
                  <a:pt x="4260198" y="470055"/>
                </a:lnTo>
                <a:close/>
                <a:moveTo>
                  <a:pt x="3129173" y="0"/>
                </a:moveTo>
                <a:lnTo>
                  <a:pt x="3141856" y="0"/>
                </a:lnTo>
                <a:lnTo>
                  <a:pt x="3141856" y="277794"/>
                </a:lnTo>
                <a:lnTo>
                  <a:pt x="2781816" y="637835"/>
                </a:lnTo>
                <a:lnTo>
                  <a:pt x="2781816" y="1059353"/>
                </a:lnTo>
                <a:lnTo>
                  <a:pt x="3021477" y="1299015"/>
                </a:lnTo>
                <a:lnTo>
                  <a:pt x="4020999" y="1299015"/>
                </a:lnTo>
                <a:cubicBezTo>
                  <a:pt x="4024118" y="1272049"/>
                  <a:pt x="4046997" y="1251150"/>
                  <a:pt x="4074760" y="1251150"/>
                </a:cubicBezTo>
                <a:cubicBezTo>
                  <a:pt x="4104681" y="1251150"/>
                  <a:pt x="4128948" y="1275420"/>
                  <a:pt x="4128948" y="1305335"/>
                </a:cubicBezTo>
                <a:cubicBezTo>
                  <a:pt x="4128948" y="1335251"/>
                  <a:pt x="4104681" y="1359521"/>
                  <a:pt x="4074760" y="1359521"/>
                </a:cubicBezTo>
                <a:cubicBezTo>
                  <a:pt x="4046997" y="1359521"/>
                  <a:pt x="4024118" y="1338580"/>
                  <a:pt x="4020999" y="1311656"/>
                </a:cubicBezTo>
                <a:lnTo>
                  <a:pt x="3016252" y="1311656"/>
                </a:lnTo>
                <a:lnTo>
                  <a:pt x="2769176" y="1064577"/>
                </a:lnTo>
                <a:lnTo>
                  <a:pt x="2769176" y="632611"/>
                </a:lnTo>
                <a:lnTo>
                  <a:pt x="3129173" y="272569"/>
                </a:lnTo>
                <a:close/>
                <a:moveTo>
                  <a:pt x="2596593" y="0"/>
                </a:moveTo>
                <a:lnTo>
                  <a:pt x="2609277" y="0"/>
                </a:lnTo>
                <a:lnTo>
                  <a:pt x="2609277" y="123580"/>
                </a:lnTo>
                <a:lnTo>
                  <a:pt x="2388405" y="344449"/>
                </a:lnTo>
                <a:lnTo>
                  <a:pt x="2388405" y="1732791"/>
                </a:lnTo>
                <a:lnTo>
                  <a:pt x="2532044" y="1876428"/>
                </a:lnTo>
                <a:lnTo>
                  <a:pt x="3522670" y="1876428"/>
                </a:lnTo>
                <a:cubicBezTo>
                  <a:pt x="3525789" y="1849462"/>
                  <a:pt x="3548668" y="1828563"/>
                  <a:pt x="3576433" y="1828563"/>
                </a:cubicBezTo>
                <a:cubicBezTo>
                  <a:pt x="3606351" y="1828563"/>
                  <a:pt x="3630621" y="1852833"/>
                  <a:pt x="3630621" y="1882749"/>
                </a:cubicBezTo>
                <a:cubicBezTo>
                  <a:pt x="3630621" y="1912664"/>
                  <a:pt x="3606351" y="1936934"/>
                  <a:pt x="3576433" y="1936934"/>
                </a:cubicBezTo>
                <a:cubicBezTo>
                  <a:pt x="3548668" y="1936934"/>
                  <a:pt x="3525789" y="1915993"/>
                  <a:pt x="3522670" y="1889069"/>
                </a:cubicBezTo>
                <a:lnTo>
                  <a:pt x="2526818" y="1889069"/>
                </a:lnTo>
                <a:lnTo>
                  <a:pt x="2375765" y="1738015"/>
                </a:lnTo>
                <a:lnTo>
                  <a:pt x="2375765" y="339224"/>
                </a:lnTo>
                <a:lnTo>
                  <a:pt x="2596593" y="118313"/>
                </a:lnTo>
                <a:close/>
                <a:moveTo>
                  <a:pt x="1524601" y="0"/>
                </a:moveTo>
                <a:lnTo>
                  <a:pt x="1542507" y="0"/>
                </a:lnTo>
                <a:lnTo>
                  <a:pt x="1685050" y="142543"/>
                </a:lnTo>
                <a:lnTo>
                  <a:pt x="1685050" y="652583"/>
                </a:lnTo>
                <a:lnTo>
                  <a:pt x="1917591" y="885125"/>
                </a:lnTo>
                <a:lnTo>
                  <a:pt x="1917591" y="1437934"/>
                </a:lnTo>
                <a:lnTo>
                  <a:pt x="1751327" y="1604198"/>
                </a:lnTo>
                <a:lnTo>
                  <a:pt x="1751327" y="2112763"/>
                </a:lnTo>
                <a:lnTo>
                  <a:pt x="2046396" y="2407832"/>
                </a:lnTo>
                <a:lnTo>
                  <a:pt x="3245972" y="2407832"/>
                </a:lnTo>
                <a:cubicBezTo>
                  <a:pt x="3249089" y="2380867"/>
                  <a:pt x="3271970" y="2359968"/>
                  <a:pt x="3299737" y="2359968"/>
                </a:cubicBezTo>
                <a:cubicBezTo>
                  <a:pt x="3329651" y="2359968"/>
                  <a:pt x="3353920" y="2384239"/>
                  <a:pt x="3353920" y="2414154"/>
                </a:cubicBezTo>
                <a:cubicBezTo>
                  <a:pt x="3353920" y="2444069"/>
                  <a:pt x="3329651" y="2468337"/>
                  <a:pt x="3299737" y="2468337"/>
                </a:cubicBezTo>
                <a:cubicBezTo>
                  <a:pt x="3271970" y="2468337"/>
                  <a:pt x="3249089" y="2447398"/>
                  <a:pt x="3245972" y="2420477"/>
                </a:cubicBezTo>
                <a:lnTo>
                  <a:pt x="2041131" y="2420477"/>
                </a:lnTo>
                <a:lnTo>
                  <a:pt x="1738646" y="2117988"/>
                </a:lnTo>
                <a:lnTo>
                  <a:pt x="1738646" y="1598931"/>
                </a:lnTo>
                <a:lnTo>
                  <a:pt x="1904909" y="1432667"/>
                </a:lnTo>
                <a:lnTo>
                  <a:pt x="1904909" y="890350"/>
                </a:lnTo>
                <a:lnTo>
                  <a:pt x="1672368" y="657808"/>
                </a:lnTo>
                <a:lnTo>
                  <a:pt x="1672368" y="147767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55403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rduino.cc/en/software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D73A8C-8966-48E8-F415-270B6252B6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C8251882-0B13-F048-E8A6-7C44DF14D47E}"/>
              </a:ext>
            </a:extLst>
          </p:cNvPr>
          <p:cNvSpPr/>
          <p:nvPr/>
        </p:nvSpPr>
        <p:spPr>
          <a:xfrm>
            <a:off x="-362402" y="838200"/>
            <a:ext cx="5591979" cy="6858000"/>
          </a:xfrm>
          <a:custGeom>
            <a:avLst/>
            <a:gdLst>
              <a:gd name="connsiteX0" fmla="*/ 0 w 5591979"/>
              <a:gd name="connsiteY0" fmla="*/ 0 h 6858000"/>
              <a:gd name="connsiteX1" fmla="*/ 4214348 w 5591979"/>
              <a:gd name="connsiteY1" fmla="*/ 0 h 6858000"/>
              <a:gd name="connsiteX2" fmla="*/ 5591979 w 5591979"/>
              <a:gd name="connsiteY2" fmla="*/ 4514439 h 6858000"/>
              <a:gd name="connsiteX3" fmla="*/ 3125420 w 5591979"/>
              <a:gd name="connsiteY3" fmla="*/ 6858000 h 6858000"/>
              <a:gd name="connsiteX4" fmla="*/ 0 w 5591979"/>
              <a:gd name="connsiteY4" fmla="*/ 6858000 h 6858000"/>
              <a:gd name="connsiteX5" fmla="*/ 0 w 559197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91979" h="6858000">
                <a:moveTo>
                  <a:pt x="0" y="0"/>
                </a:moveTo>
                <a:lnTo>
                  <a:pt x="4214348" y="0"/>
                </a:lnTo>
                <a:lnTo>
                  <a:pt x="5591979" y="4514439"/>
                </a:lnTo>
                <a:lnTo>
                  <a:pt x="312542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D5D527-9A91-6D90-F576-C017763F1ABF}"/>
              </a:ext>
            </a:extLst>
          </p:cNvPr>
          <p:cNvSpPr txBox="1"/>
          <p:nvPr/>
        </p:nvSpPr>
        <p:spPr>
          <a:xfrm>
            <a:off x="6096000" y="3124903"/>
            <a:ext cx="477181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400">
                <a:solidFill>
                  <a:schemeClr val="accent4"/>
                </a:solidFill>
                <a:latin typeface="+mj-lt"/>
              </a:rPr>
              <a:t>Elektronika – IN105 </a:t>
            </a:r>
            <a:endParaRPr lang="en-IN" sz="4400">
              <a:solidFill>
                <a:schemeClr val="accent4"/>
              </a:solidFill>
              <a:latin typeface="+mj-lt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4F8817C6-EBD8-40D0-8252-67EBE700F6F9}"/>
              </a:ext>
            </a:extLst>
          </p:cNvPr>
          <p:cNvGrpSpPr/>
          <p:nvPr/>
        </p:nvGrpSpPr>
        <p:grpSpPr>
          <a:xfrm>
            <a:off x="4349527" y="-652929"/>
            <a:ext cx="1041823" cy="3248776"/>
            <a:chOff x="3587527" y="-710079"/>
            <a:chExt cx="1041823" cy="3248776"/>
          </a:xfrm>
          <a:solidFill>
            <a:schemeClr val="accent2"/>
          </a:solidFill>
        </p:grpSpPr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C7C53380-508B-FC20-9979-8DC9B3ADF8B0}"/>
                </a:ext>
              </a:extLst>
            </p:cNvPr>
            <p:cNvCxnSpPr>
              <a:cxnSpLocks/>
            </p:cNvCxnSpPr>
            <p:nvPr/>
          </p:nvCxnSpPr>
          <p:spPr>
            <a:xfrm>
              <a:off x="3587527" y="-710079"/>
              <a:ext cx="976777" cy="3183730"/>
            </a:xfrm>
            <a:prstGeom prst="line">
              <a:avLst/>
            </a:prstGeom>
            <a:grpFill/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957EA7B7-3357-B320-97FD-FAB83091BE92}"/>
                </a:ext>
              </a:extLst>
            </p:cNvPr>
            <p:cNvSpPr/>
            <p:nvPr/>
          </p:nvSpPr>
          <p:spPr>
            <a:xfrm>
              <a:off x="4499257" y="2408604"/>
              <a:ext cx="130093" cy="130093"/>
            </a:xfrm>
            <a:prstGeom prst="ellipse">
              <a:avLst/>
            </a:prstGeom>
            <a:grp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1" name="Kép helye 10" descr="A képen Áramköri elem, Elektronikus alkatrész, Passzív áramköri elem, Elektrontechnika látható&#10;&#10;Előfordulhat, hogy a mesterséges intelligencia által létrehozott tartalom helytelen.">
            <a:extLst>
              <a:ext uri="{FF2B5EF4-FFF2-40B4-BE49-F238E27FC236}">
                <a16:creationId xmlns:a16="http://schemas.microsoft.com/office/drawing/2014/main" id="{CD7A979F-F191-14B6-9D25-B5432C85505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23" r="2292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074033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383F71-C7CC-51E2-46AB-6CD263A05F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82DE9EBB-0D2B-435A-026F-9AB9D279DFB2}"/>
              </a:ext>
            </a:extLst>
          </p:cNvPr>
          <p:cNvSpPr txBox="1"/>
          <p:nvPr/>
        </p:nvSpPr>
        <p:spPr>
          <a:xfrm>
            <a:off x="4165728" y="970707"/>
            <a:ext cx="386054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4400">
                <a:solidFill>
                  <a:schemeClr val="accent4"/>
                </a:solidFill>
                <a:latin typeface="+mj-lt"/>
              </a:rPr>
              <a:t>4. Folyamatábra</a:t>
            </a:r>
            <a:endParaRPr lang="en-IN" sz="4400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6E57A4C0-D73C-DD1D-7459-5770697BDAB8}"/>
              </a:ext>
            </a:extLst>
          </p:cNvPr>
          <p:cNvSpPr/>
          <p:nvPr/>
        </p:nvSpPr>
        <p:spPr>
          <a:xfrm>
            <a:off x="4682767" y="3013893"/>
            <a:ext cx="2826465" cy="1528611"/>
          </a:xfrm>
          <a:prstGeom prst="roundRect">
            <a:avLst>
              <a:gd name="adj" fmla="val 8407"/>
            </a:avLst>
          </a:prstGeom>
          <a:noFill/>
          <a:ln w="19050">
            <a:solidFill>
              <a:schemeClr val="accent2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88253408-2575-747E-3BA8-F004B0B234D1}"/>
              </a:ext>
            </a:extLst>
          </p:cNvPr>
          <p:cNvSpPr/>
          <p:nvPr/>
        </p:nvSpPr>
        <p:spPr>
          <a:xfrm rot="18922774">
            <a:off x="5676899" y="2594794"/>
            <a:ext cx="838200" cy="838200"/>
          </a:xfrm>
          <a:prstGeom prst="roundRect">
            <a:avLst/>
          </a:prstGeom>
          <a:ln w="19050">
            <a:solidFill>
              <a:schemeClr val="accent2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DB29E573-383D-71BF-B39F-937049C6CA51}"/>
              </a:ext>
            </a:extLst>
          </p:cNvPr>
          <p:cNvSpPr txBox="1"/>
          <p:nvPr/>
        </p:nvSpPr>
        <p:spPr>
          <a:xfrm>
            <a:off x="5115376" y="3663110"/>
            <a:ext cx="19612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600">
                <a:solidFill>
                  <a:schemeClr val="accent2"/>
                </a:solidFill>
                <a:latin typeface="+mj-lt"/>
              </a:rPr>
              <a:t>Algoritmus -</a:t>
            </a:r>
          </a:p>
          <a:p>
            <a:pPr algn="ctr"/>
            <a:r>
              <a:rPr lang="hu-HU" sz="1600">
                <a:solidFill>
                  <a:schemeClr val="accent2"/>
                </a:solidFill>
                <a:latin typeface="+mj-lt"/>
              </a:rPr>
              <a:t>folyamatok sorrendje</a:t>
            </a:r>
            <a:endParaRPr lang="en-IN" sz="1600">
              <a:solidFill>
                <a:schemeClr val="accent2"/>
              </a:solidFill>
              <a:latin typeface="+mj-lt"/>
            </a:endParaRPr>
          </a:p>
        </p:txBody>
      </p:sp>
      <p:pic>
        <p:nvPicPr>
          <p:cNvPr id="3" name="Kép 2" descr="A képen fekete, sötétség látható&#10;&#10;Előfordulhat, hogy a mesterséges intelligencia által létrehozott tartalom helytelen.">
            <a:extLst>
              <a:ext uri="{FF2B5EF4-FFF2-40B4-BE49-F238E27FC236}">
                <a16:creationId xmlns:a16="http://schemas.microsoft.com/office/drawing/2014/main" id="{4C527281-D545-8DDB-6FA3-68D9387264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517" y="2707413"/>
            <a:ext cx="612960" cy="61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2761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96CAC5-FF13-0612-71A5-1F24562401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AA165610-BA39-080D-A5B5-E3FA27ADA9E4}"/>
              </a:ext>
            </a:extLst>
          </p:cNvPr>
          <p:cNvSpPr txBox="1"/>
          <p:nvPr/>
        </p:nvSpPr>
        <p:spPr>
          <a:xfrm>
            <a:off x="4443848" y="462707"/>
            <a:ext cx="330430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4400">
                <a:solidFill>
                  <a:schemeClr val="accent4"/>
                </a:solidFill>
                <a:latin typeface="+mj-lt"/>
              </a:rPr>
              <a:t>Folyamatábra</a:t>
            </a:r>
            <a:endParaRPr lang="en-IN" sz="4400">
              <a:solidFill>
                <a:schemeClr val="accent4"/>
              </a:solidFill>
              <a:latin typeface="+mj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1423695-6D10-FBB8-6607-2A35BE9A44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4417" y="1524276"/>
            <a:ext cx="8112125" cy="4880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711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C9415C-3DAF-875F-214C-F7BF158B6F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C226F11B-EBDA-8FE3-328E-C9B1558CD5AF}"/>
              </a:ext>
            </a:extLst>
          </p:cNvPr>
          <p:cNvSpPr txBox="1"/>
          <p:nvPr/>
        </p:nvSpPr>
        <p:spPr>
          <a:xfrm>
            <a:off x="3636006" y="437316"/>
            <a:ext cx="492000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4400">
                <a:solidFill>
                  <a:schemeClr val="accent4"/>
                </a:solidFill>
                <a:latin typeface="+mj-lt"/>
              </a:rPr>
              <a:t>5. Megvalósítási terv</a:t>
            </a:r>
            <a:endParaRPr lang="en-IN" sz="4400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70" name="Freeform: Shape 69">
            <a:extLst>
              <a:ext uri="{FF2B5EF4-FFF2-40B4-BE49-F238E27FC236}">
                <a16:creationId xmlns:a16="http://schemas.microsoft.com/office/drawing/2014/main" id="{B035EB36-42B2-C3CC-AFE1-84A97BD3A907}"/>
              </a:ext>
            </a:extLst>
          </p:cNvPr>
          <p:cNvSpPr/>
          <p:nvPr/>
        </p:nvSpPr>
        <p:spPr>
          <a:xfrm rot="19472174">
            <a:off x="1739847" y="2014982"/>
            <a:ext cx="1870422" cy="2254872"/>
          </a:xfrm>
          <a:custGeom>
            <a:avLst/>
            <a:gdLst>
              <a:gd name="connsiteX0" fmla="*/ 1980676 w 4079386"/>
              <a:gd name="connsiteY0" fmla="*/ 0 h 4970601"/>
              <a:gd name="connsiteX1" fmla="*/ 4079386 w 4079386"/>
              <a:gd name="connsiteY1" fmla="*/ 1494994 h 4970601"/>
              <a:gd name="connsiteX2" fmla="*/ 1603574 w 4079386"/>
              <a:gd name="connsiteY2" fmla="*/ 4970601 h 4970601"/>
              <a:gd name="connsiteX3" fmla="*/ 0 w 4079386"/>
              <a:gd name="connsiteY3" fmla="*/ 3828312 h 4970601"/>
              <a:gd name="connsiteX4" fmla="*/ 0 w 4079386"/>
              <a:gd name="connsiteY4" fmla="*/ 2780523 h 4970601"/>
              <a:gd name="connsiteX5" fmla="*/ 1980676 w 4079386"/>
              <a:gd name="connsiteY5" fmla="*/ 0 h 4970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79386" h="4970601">
                <a:moveTo>
                  <a:pt x="1980676" y="0"/>
                </a:moveTo>
                <a:lnTo>
                  <a:pt x="4079386" y="1494994"/>
                </a:lnTo>
                <a:lnTo>
                  <a:pt x="1603574" y="4970601"/>
                </a:lnTo>
                <a:lnTo>
                  <a:pt x="0" y="3828312"/>
                </a:lnTo>
                <a:lnTo>
                  <a:pt x="0" y="2780523"/>
                </a:lnTo>
                <a:lnTo>
                  <a:pt x="1980676" y="0"/>
                </a:lnTo>
                <a:close/>
              </a:path>
            </a:pathLst>
          </a:custGeom>
          <a:noFill/>
          <a:ln>
            <a:solidFill>
              <a:schemeClr val="accent2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/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FEF49A11-1D20-B351-30E4-52AC1A3D1A29}"/>
              </a:ext>
            </a:extLst>
          </p:cNvPr>
          <p:cNvSpPr/>
          <p:nvPr/>
        </p:nvSpPr>
        <p:spPr>
          <a:xfrm>
            <a:off x="2225435" y="1892783"/>
            <a:ext cx="754215" cy="708079"/>
          </a:xfrm>
          <a:prstGeom prst="roundRect">
            <a:avLst>
              <a:gd name="adj" fmla="val 0"/>
            </a:avLst>
          </a:prstGeom>
          <a:ln>
            <a:solidFill>
              <a:schemeClr val="accent2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05A3B0C5-22A7-B165-AC7D-386454BC3BAD}"/>
              </a:ext>
            </a:extLst>
          </p:cNvPr>
          <p:cNvSpPr txBox="1"/>
          <p:nvPr/>
        </p:nvSpPr>
        <p:spPr>
          <a:xfrm>
            <a:off x="1157766" y="2841742"/>
            <a:ext cx="28895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>
                <a:solidFill>
                  <a:schemeClr val="accent4"/>
                </a:solidFill>
                <a:latin typeface="+mj-lt"/>
              </a:rPr>
              <a:t>Lépések</a:t>
            </a:r>
            <a:endParaRPr lang="en-IN" sz="1600">
              <a:solidFill>
                <a:schemeClr val="accent4"/>
              </a:solidFill>
              <a:latin typeface="+mj-lt"/>
            </a:endParaRPr>
          </a:p>
        </p:txBody>
      </p:sp>
      <p:pic>
        <p:nvPicPr>
          <p:cNvPr id="3" name="Kép 2" descr="A képen fekete, sötétség látható&#10;&#10;Előfordulhat, hogy a mesterséges intelligencia által létrehozott tartalom helytelen.">
            <a:extLst>
              <a:ext uri="{FF2B5EF4-FFF2-40B4-BE49-F238E27FC236}">
                <a16:creationId xmlns:a16="http://schemas.microsoft.com/office/drawing/2014/main" id="{6C128D12-B67C-6C08-4204-F4EC792871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477" y="1925337"/>
            <a:ext cx="584129" cy="584129"/>
          </a:xfrm>
          <a:prstGeom prst="rect">
            <a:avLst/>
          </a:prstGeom>
        </p:spPr>
      </p:pic>
      <p:sp>
        <p:nvSpPr>
          <p:cNvPr id="7" name="Freeform: Shape 69">
            <a:extLst>
              <a:ext uri="{FF2B5EF4-FFF2-40B4-BE49-F238E27FC236}">
                <a16:creationId xmlns:a16="http://schemas.microsoft.com/office/drawing/2014/main" id="{F70160F6-A7DB-4A76-B1B7-47096AC7081B}"/>
              </a:ext>
            </a:extLst>
          </p:cNvPr>
          <p:cNvSpPr/>
          <p:nvPr/>
        </p:nvSpPr>
        <p:spPr>
          <a:xfrm rot="19472174">
            <a:off x="3815127" y="2049079"/>
            <a:ext cx="1870422" cy="2254872"/>
          </a:xfrm>
          <a:custGeom>
            <a:avLst/>
            <a:gdLst>
              <a:gd name="connsiteX0" fmla="*/ 1980676 w 4079386"/>
              <a:gd name="connsiteY0" fmla="*/ 0 h 4970601"/>
              <a:gd name="connsiteX1" fmla="*/ 4079386 w 4079386"/>
              <a:gd name="connsiteY1" fmla="*/ 1494994 h 4970601"/>
              <a:gd name="connsiteX2" fmla="*/ 1603574 w 4079386"/>
              <a:gd name="connsiteY2" fmla="*/ 4970601 h 4970601"/>
              <a:gd name="connsiteX3" fmla="*/ 0 w 4079386"/>
              <a:gd name="connsiteY3" fmla="*/ 3828312 h 4970601"/>
              <a:gd name="connsiteX4" fmla="*/ 0 w 4079386"/>
              <a:gd name="connsiteY4" fmla="*/ 2780523 h 4970601"/>
              <a:gd name="connsiteX5" fmla="*/ 1980676 w 4079386"/>
              <a:gd name="connsiteY5" fmla="*/ 0 h 4970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79386" h="4970601">
                <a:moveTo>
                  <a:pt x="1980676" y="0"/>
                </a:moveTo>
                <a:lnTo>
                  <a:pt x="4079386" y="1494994"/>
                </a:lnTo>
                <a:lnTo>
                  <a:pt x="1603574" y="4970601"/>
                </a:lnTo>
                <a:lnTo>
                  <a:pt x="0" y="3828312"/>
                </a:lnTo>
                <a:lnTo>
                  <a:pt x="0" y="2780523"/>
                </a:lnTo>
                <a:lnTo>
                  <a:pt x="1980676" y="0"/>
                </a:lnTo>
                <a:close/>
              </a:path>
            </a:pathLst>
          </a:custGeom>
          <a:noFill/>
          <a:ln>
            <a:solidFill>
              <a:schemeClr val="accent2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/>
          </a:p>
        </p:txBody>
      </p:sp>
      <p:sp>
        <p:nvSpPr>
          <p:cNvPr id="8" name="Rectangle: Rounded Corners 75">
            <a:extLst>
              <a:ext uri="{FF2B5EF4-FFF2-40B4-BE49-F238E27FC236}">
                <a16:creationId xmlns:a16="http://schemas.microsoft.com/office/drawing/2014/main" id="{6EAD95BC-9DB5-CD19-CFC0-EBE8D3DC5AFB}"/>
              </a:ext>
            </a:extLst>
          </p:cNvPr>
          <p:cNvSpPr/>
          <p:nvPr/>
        </p:nvSpPr>
        <p:spPr>
          <a:xfrm>
            <a:off x="4300715" y="1926880"/>
            <a:ext cx="754215" cy="708079"/>
          </a:xfrm>
          <a:prstGeom prst="roundRect">
            <a:avLst>
              <a:gd name="adj" fmla="val 0"/>
            </a:avLst>
          </a:prstGeom>
          <a:ln>
            <a:solidFill>
              <a:schemeClr val="accent2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TextBox 82">
            <a:extLst>
              <a:ext uri="{FF2B5EF4-FFF2-40B4-BE49-F238E27FC236}">
                <a16:creationId xmlns:a16="http://schemas.microsoft.com/office/drawing/2014/main" id="{B6E9801D-29EF-9906-4E2A-DCF8A500ECEE}"/>
              </a:ext>
            </a:extLst>
          </p:cNvPr>
          <p:cNvSpPr txBox="1"/>
          <p:nvPr/>
        </p:nvSpPr>
        <p:spPr>
          <a:xfrm>
            <a:off x="3233046" y="2875839"/>
            <a:ext cx="28895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>
                <a:solidFill>
                  <a:schemeClr val="accent4"/>
                </a:solidFill>
                <a:latin typeface="+mj-lt"/>
              </a:rPr>
              <a:t>Eszközök</a:t>
            </a:r>
            <a:endParaRPr lang="en-IN" sz="1600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13" name="Freeform: Shape 69">
            <a:extLst>
              <a:ext uri="{FF2B5EF4-FFF2-40B4-BE49-F238E27FC236}">
                <a16:creationId xmlns:a16="http://schemas.microsoft.com/office/drawing/2014/main" id="{5C0F87DB-354D-2C0F-DF87-5633430D1068}"/>
              </a:ext>
            </a:extLst>
          </p:cNvPr>
          <p:cNvSpPr/>
          <p:nvPr/>
        </p:nvSpPr>
        <p:spPr>
          <a:xfrm rot="19472174">
            <a:off x="5973096" y="2011202"/>
            <a:ext cx="1870422" cy="2254872"/>
          </a:xfrm>
          <a:custGeom>
            <a:avLst/>
            <a:gdLst>
              <a:gd name="connsiteX0" fmla="*/ 1980676 w 4079386"/>
              <a:gd name="connsiteY0" fmla="*/ 0 h 4970601"/>
              <a:gd name="connsiteX1" fmla="*/ 4079386 w 4079386"/>
              <a:gd name="connsiteY1" fmla="*/ 1494994 h 4970601"/>
              <a:gd name="connsiteX2" fmla="*/ 1603574 w 4079386"/>
              <a:gd name="connsiteY2" fmla="*/ 4970601 h 4970601"/>
              <a:gd name="connsiteX3" fmla="*/ 0 w 4079386"/>
              <a:gd name="connsiteY3" fmla="*/ 3828312 h 4970601"/>
              <a:gd name="connsiteX4" fmla="*/ 0 w 4079386"/>
              <a:gd name="connsiteY4" fmla="*/ 2780523 h 4970601"/>
              <a:gd name="connsiteX5" fmla="*/ 1980676 w 4079386"/>
              <a:gd name="connsiteY5" fmla="*/ 0 h 4970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79386" h="4970601">
                <a:moveTo>
                  <a:pt x="1980676" y="0"/>
                </a:moveTo>
                <a:lnTo>
                  <a:pt x="4079386" y="1494994"/>
                </a:lnTo>
                <a:lnTo>
                  <a:pt x="1603574" y="4970601"/>
                </a:lnTo>
                <a:lnTo>
                  <a:pt x="0" y="3828312"/>
                </a:lnTo>
                <a:lnTo>
                  <a:pt x="0" y="2780523"/>
                </a:lnTo>
                <a:lnTo>
                  <a:pt x="1980676" y="0"/>
                </a:lnTo>
                <a:close/>
              </a:path>
            </a:pathLst>
          </a:custGeom>
          <a:noFill/>
          <a:ln>
            <a:solidFill>
              <a:schemeClr val="accent2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/>
          </a:p>
        </p:txBody>
      </p:sp>
      <p:sp>
        <p:nvSpPr>
          <p:cNvPr id="14" name="Rectangle: Rounded Corners 75">
            <a:extLst>
              <a:ext uri="{FF2B5EF4-FFF2-40B4-BE49-F238E27FC236}">
                <a16:creationId xmlns:a16="http://schemas.microsoft.com/office/drawing/2014/main" id="{3D5C7223-1058-D6E7-5C85-ECCE3E0319C0}"/>
              </a:ext>
            </a:extLst>
          </p:cNvPr>
          <p:cNvSpPr/>
          <p:nvPr/>
        </p:nvSpPr>
        <p:spPr>
          <a:xfrm>
            <a:off x="6458684" y="1889003"/>
            <a:ext cx="754215" cy="708079"/>
          </a:xfrm>
          <a:prstGeom prst="roundRect">
            <a:avLst>
              <a:gd name="adj" fmla="val 0"/>
            </a:avLst>
          </a:prstGeom>
          <a:ln>
            <a:solidFill>
              <a:schemeClr val="accent2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5" name="TextBox 82">
            <a:extLst>
              <a:ext uri="{FF2B5EF4-FFF2-40B4-BE49-F238E27FC236}">
                <a16:creationId xmlns:a16="http://schemas.microsoft.com/office/drawing/2014/main" id="{F370EA7E-9FF0-2148-24BB-FB27F3456877}"/>
              </a:ext>
            </a:extLst>
          </p:cNvPr>
          <p:cNvSpPr txBox="1"/>
          <p:nvPr/>
        </p:nvSpPr>
        <p:spPr>
          <a:xfrm>
            <a:off x="5391015" y="2837962"/>
            <a:ext cx="28895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>
                <a:solidFill>
                  <a:schemeClr val="accent4"/>
                </a:solidFill>
                <a:latin typeface="+mj-lt"/>
              </a:rPr>
              <a:t>Szereposztás</a:t>
            </a:r>
            <a:endParaRPr lang="en-IN" sz="1600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17" name="Freeform: Shape 69">
            <a:extLst>
              <a:ext uri="{FF2B5EF4-FFF2-40B4-BE49-F238E27FC236}">
                <a16:creationId xmlns:a16="http://schemas.microsoft.com/office/drawing/2014/main" id="{7D9839EF-E7B7-2976-0959-460AC8AF792C}"/>
              </a:ext>
            </a:extLst>
          </p:cNvPr>
          <p:cNvSpPr/>
          <p:nvPr/>
        </p:nvSpPr>
        <p:spPr>
          <a:xfrm rot="19472174">
            <a:off x="8149830" y="2011203"/>
            <a:ext cx="1870422" cy="2254872"/>
          </a:xfrm>
          <a:custGeom>
            <a:avLst/>
            <a:gdLst>
              <a:gd name="connsiteX0" fmla="*/ 1980676 w 4079386"/>
              <a:gd name="connsiteY0" fmla="*/ 0 h 4970601"/>
              <a:gd name="connsiteX1" fmla="*/ 4079386 w 4079386"/>
              <a:gd name="connsiteY1" fmla="*/ 1494994 h 4970601"/>
              <a:gd name="connsiteX2" fmla="*/ 1603574 w 4079386"/>
              <a:gd name="connsiteY2" fmla="*/ 4970601 h 4970601"/>
              <a:gd name="connsiteX3" fmla="*/ 0 w 4079386"/>
              <a:gd name="connsiteY3" fmla="*/ 3828312 h 4970601"/>
              <a:gd name="connsiteX4" fmla="*/ 0 w 4079386"/>
              <a:gd name="connsiteY4" fmla="*/ 2780523 h 4970601"/>
              <a:gd name="connsiteX5" fmla="*/ 1980676 w 4079386"/>
              <a:gd name="connsiteY5" fmla="*/ 0 h 4970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79386" h="4970601">
                <a:moveTo>
                  <a:pt x="1980676" y="0"/>
                </a:moveTo>
                <a:lnTo>
                  <a:pt x="4079386" y="1494994"/>
                </a:lnTo>
                <a:lnTo>
                  <a:pt x="1603574" y="4970601"/>
                </a:lnTo>
                <a:lnTo>
                  <a:pt x="0" y="3828312"/>
                </a:lnTo>
                <a:lnTo>
                  <a:pt x="0" y="2780523"/>
                </a:lnTo>
                <a:lnTo>
                  <a:pt x="1980676" y="0"/>
                </a:lnTo>
                <a:close/>
              </a:path>
            </a:pathLst>
          </a:custGeom>
          <a:noFill/>
          <a:ln>
            <a:solidFill>
              <a:schemeClr val="accent2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/>
          </a:p>
        </p:txBody>
      </p:sp>
      <p:sp>
        <p:nvSpPr>
          <p:cNvPr id="18" name="Rectangle: Rounded Corners 75">
            <a:extLst>
              <a:ext uri="{FF2B5EF4-FFF2-40B4-BE49-F238E27FC236}">
                <a16:creationId xmlns:a16="http://schemas.microsoft.com/office/drawing/2014/main" id="{E3DF8DC2-ADDB-EEB2-99A3-924A027EA147}"/>
              </a:ext>
            </a:extLst>
          </p:cNvPr>
          <p:cNvSpPr/>
          <p:nvPr/>
        </p:nvSpPr>
        <p:spPr>
          <a:xfrm>
            <a:off x="8635418" y="1889004"/>
            <a:ext cx="754215" cy="708079"/>
          </a:xfrm>
          <a:prstGeom prst="roundRect">
            <a:avLst>
              <a:gd name="adj" fmla="val 0"/>
            </a:avLst>
          </a:prstGeom>
          <a:ln>
            <a:solidFill>
              <a:schemeClr val="accent2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9" name="TextBox 82">
            <a:extLst>
              <a:ext uri="{FF2B5EF4-FFF2-40B4-BE49-F238E27FC236}">
                <a16:creationId xmlns:a16="http://schemas.microsoft.com/office/drawing/2014/main" id="{D0181769-B91B-459E-BFAD-8A986FB99E38}"/>
              </a:ext>
            </a:extLst>
          </p:cNvPr>
          <p:cNvSpPr txBox="1"/>
          <p:nvPr/>
        </p:nvSpPr>
        <p:spPr>
          <a:xfrm>
            <a:off x="7567749" y="2837963"/>
            <a:ext cx="28895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>
                <a:solidFill>
                  <a:schemeClr val="accent4"/>
                </a:solidFill>
                <a:latin typeface="+mj-lt"/>
              </a:rPr>
              <a:t>Ütemezés</a:t>
            </a:r>
            <a:endParaRPr lang="en-IN" sz="1600">
              <a:solidFill>
                <a:schemeClr val="accent4"/>
              </a:solidFill>
              <a:latin typeface="+mj-lt"/>
            </a:endParaRPr>
          </a:p>
        </p:txBody>
      </p:sp>
      <p:pic>
        <p:nvPicPr>
          <p:cNvPr id="22" name="Kép 21" descr="A képen fekete, sötétség látható&#10;&#10;Előfordulhat, hogy a mesterséges intelligencia által létrehozott tartalom helytelen.">
            <a:extLst>
              <a:ext uri="{FF2B5EF4-FFF2-40B4-BE49-F238E27FC236}">
                <a16:creationId xmlns:a16="http://schemas.microsoft.com/office/drawing/2014/main" id="{1D75E5DB-2D67-A07A-7960-75B4123726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1223" y="1978419"/>
            <a:ext cx="618663" cy="618663"/>
          </a:xfrm>
          <a:prstGeom prst="rect">
            <a:avLst/>
          </a:prstGeom>
        </p:spPr>
      </p:pic>
      <p:pic>
        <p:nvPicPr>
          <p:cNvPr id="25" name="Kép 24" descr="A képen fekete, sötétség látható&#10;&#10;Előfordulhat, hogy a mesterséges intelligencia által létrehozott tartalom helytelen.">
            <a:extLst>
              <a:ext uri="{FF2B5EF4-FFF2-40B4-BE49-F238E27FC236}">
                <a16:creationId xmlns:a16="http://schemas.microsoft.com/office/drawing/2014/main" id="{DBE2FA17-F4B9-91A6-2B45-E5907C8F61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026" y="1925337"/>
            <a:ext cx="641527" cy="641527"/>
          </a:xfrm>
          <a:prstGeom prst="rect">
            <a:avLst/>
          </a:prstGeom>
        </p:spPr>
      </p:pic>
      <p:pic>
        <p:nvPicPr>
          <p:cNvPr id="27" name="Kép 26" descr="A képen fekete, sötétség látható&#10;&#10;Előfordulhat, hogy a mesterséges intelligencia által létrehozott tartalom helytelen.">
            <a:extLst>
              <a:ext uri="{FF2B5EF4-FFF2-40B4-BE49-F238E27FC236}">
                <a16:creationId xmlns:a16="http://schemas.microsoft.com/office/drawing/2014/main" id="{9CD74778-B604-A853-BB85-30C6D78332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5186" y="1925337"/>
            <a:ext cx="641527" cy="641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9939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BA1D10-E46C-4214-68B6-E4521BC07E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A9A72BB-48A7-1678-A249-FDB39566F60F}"/>
              </a:ext>
            </a:extLst>
          </p:cNvPr>
          <p:cNvSpPr txBox="1"/>
          <p:nvPr/>
        </p:nvSpPr>
        <p:spPr>
          <a:xfrm>
            <a:off x="623888" y="1598245"/>
            <a:ext cx="33505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0" i="0">
                <a:solidFill>
                  <a:schemeClr val="bg1"/>
                </a:solidFill>
                <a:effectLst/>
                <a:latin typeface="Inter Medium" panose="02000603000000020004" pitchFamily="50" charset="0"/>
                <a:ea typeface="Inter Medium" panose="02000603000000020004" pitchFamily="50" charset="0"/>
                <a:cs typeface="Inter Medium" panose="02000603000000020004" pitchFamily="50" charset="0"/>
              </a:rPr>
              <a:t>Útmutató:</a:t>
            </a:r>
            <a:endParaRPr lang="en-IN" sz="1400">
              <a:solidFill>
                <a:schemeClr val="bg1"/>
              </a:solidFill>
              <a:latin typeface="Inter Medium" panose="02000603000000020004" pitchFamily="50" charset="0"/>
              <a:ea typeface="Inter Medium" panose="02000603000000020004" pitchFamily="50" charset="0"/>
              <a:cs typeface="Inter Medium" panose="02000603000000020004" pitchFamily="50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9EC29D-D80E-A920-22AD-2C4AFB6F8C00}"/>
              </a:ext>
            </a:extLst>
          </p:cNvPr>
          <p:cNvSpPr txBox="1"/>
          <p:nvPr/>
        </p:nvSpPr>
        <p:spPr>
          <a:xfrm>
            <a:off x="623888" y="2068011"/>
            <a:ext cx="10522532" cy="4433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hu-HU" sz="1600" b="0" i="0" err="1">
                <a:solidFill>
                  <a:srgbClr val="E6E6E6"/>
                </a:solidFill>
                <a:effectLst/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Arduino</a:t>
            </a:r>
            <a:r>
              <a:rPr lang="hu-HU" sz="1600" b="0" i="0">
                <a:solidFill>
                  <a:srgbClr val="E6E6E6"/>
                </a:solidFill>
                <a:effectLst/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 IDE letöltése, elindítása</a:t>
            </a:r>
            <a:r>
              <a:rPr lang="hu-HU" sz="1600">
                <a:solidFill>
                  <a:srgbClr val="E6E6E6"/>
                </a:solidFill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 (</a:t>
            </a:r>
            <a:r>
              <a:rPr lang="hu-HU" sz="1600" b="0" i="0" u="sng" strike="noStrike">
                <a:solidFill>
                  <a:srgbClr val="467886"/>
                </a:solidFill>
                <a:effectLst/>
                <a:latin typeface="Arial" panose="020B0604020202020204" pitchFamily="34" charset="0"/>
                <a:hlinkClick r:id="rId3"/>
              </a:rPr>
              <a:t>https://www.arduino.cc/en/software/</a:t>
            </a:r>
            <a:r>
              <a:rPr lang="hu-HU" sz="1600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hu-HU" sz="1600">
                <a:solidFill>
                  <a:srgbClr val="E6E6E6"/>
                </a:solidFill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)</a:t>
            </a:r>
            <a:endParaRPr lang="en-IN" sz="1600" b="0" i="0">
              <a:solidFill>
                <a:srgbClr val="E6E6E6"/>
              </a:solidFill>
              <a:effectLst/>
              <a:latin typeface="Inter Light" panose="02000403000000020004" pitchFamily="50" charset="0"/>
              <a:ea typeface="Inter Light" panose="02000403000000020004" pitchFamily="50" charset="0"/>
              <a:cs typeface="Inter Light" panose="02000403000000020004" pitchFamily="50" charset="0"/>
            </a:endParaRP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hu-HU" sz="1600" b="0" i="0" err="1">
                <a:solidFill>
                  <a:srgbClr val="E6E6E6"/>
                </a:solidFill>
                <a:effectLst/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Arduino</a:t>
            </a:r>
            <a:r>
              <a:rPr lang="hu-HU" sz="1600" b="0" i="0">
                <a:solidFill>
                  <a:srgbClr val="E6E6E6"/>
                </a:solidFill>
                <a:effectLst/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 csatlakoztatása a számítógéphez</a:t>
            </a:r>
            <a:endParaRPr lang="en-IN" sz="1600" b="0" i="0">
              <a:solidFill>
                <a:srgbClr val="E6E6E6"/>
              </a:solidFill>
              <a:effectLst/>
              <a:latin typeface="Inter Light" panose="02000403000000020004" pitchFamily="50" charset="0"/>
              <a:ea typeface="Inter Light" panose="02000403000000020004" pitchFamily="50" charset="0"/>
              <a:cs typeface="Inter Light" panose="02000403000000020004" pitchFamily="50" charset="0"/>
            </a:endParaRP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hu-HU" sz="1600" b="0" i="0">
                <a:solidFill>
                  <a:srgbClr val="E6E6E6"/>
                </a:solidFill>
                <a:effectLst/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Mellékelt kód megnyitása-másolása</a:t>
            </a:r>
            <a:endParaRPr lang="en-IN" sz="1600" b="0" i="0">
              <a:solidFill>
                <a:srgbClr val="E6E6E6"/>
              </a:solidFill>
              <a:effectLst/>
              <a:latin typeface="Inter Light" panose="02000403000000020004" pitchFamily="50" charset="0"/>
              <a:ea typeface="Inter Light" panose="02000403000000020004" pitchFamily="50" charset="0"/>
              <a:cs typeface="Inter Light" panose="02000403000000020004" pitchFamily="50" charset="0"/>
            </a:endParaRP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hu-HU" sz="1600" b="0" i="0">
                <a:solidFill>
                  <a:srgbClr val="E6E6E6"/>
                </a:solidFill>
                <a:effectLst/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Port kiválasztása</a:t>
            </a:r>
            <a:endParaRPr lang="en-IN" sz="1600" b="0" i="0">
              <a:solidFill>
                <a:srgbClr val="E6E6E6"/>
              </a:solidFill>
              <a:effectLst/>
              <a:latin typeface="Inter Light" panose="02000403000000020004" pitchFamily="50" charset="0"/>
              <a:ea typeface="Inter Light" panose="02000403000000020004" pitchFamily="50" charset="0"/>
              <a:cs typeface="Inter Light" panose="02000403000000020004" pitchFamily="50" charset="0"/>
            </a:endParaRP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hu-HU" sz="1600" b="0" i="0">
                <a:solidFill>
                  <a:srgbClr val="E6E6E6"/>
                </a:solidFill>
                <a:effectLst/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Eszköz áram alá helyezése 9V-os 1A-es táppal</a:t>
            </a: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hu-HU" sz="1600">
                <a:solidFill>
                  <a:srgbClr val="E6E6E6"/>
                </a:solidFill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Hálózat: „LED-Vezérlő”, jelszó: „jelszo1234”, IP cím: 198.162.4.1</a:t>
            </a: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hu-HU" sz="1600" err="1">
                <a:solidFill>
                  <a:srgbClr val="E6E6E6"/>
                </a:solidFill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Arduino</a:t>
            </a:r>
            <a:r>
              <a:rPr lang="hu-HU" sz="1600">
                <a:solidFill>
                  <a:srgbClr val="E6E6E6"/>
                </a:solidFill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 2-es pin „K” , 3-as pin „J” , 4-es pin „U” , 5-ös pin korona-világítás csatlakoztatása</a:t>
            </a: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hu-HU" sz="1600">
                <a:solidFill>
                  <a:srgbClr val="E6E6E6"/>
                </a:solidFill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GND – „föld” pin bekötése</a:t>
            </a: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hu-HU" sz="1600">
                <a:solidFill>
                  <a:srgbClr val="E6E6E6"/>
                </a:solidFill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Távolságmérés az áramforrás és a tábla kihelyezésének helyétől</a:t>
            </a: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hu-HU" sz="1600">
                <a:solidFill>
                  <a:srgbClr val="E6E6E6"/>
                </a:solidFill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Világítás tápjának csatlakoztatása, szalag „földelése”</a:t>
            </a: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hu-HU" sz="1600">
                <a:solidFill>
                  <a:srgbClr val="E6E6E6"/>
                </a:solidFill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Ellenőrzés</a:t>
            </a: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hu-HU" sz="1600">
                <a:solidFill>
                  <a:srgbClr val="E6E6E6"/>
                </a:solidFill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Kihelyezés</a:t>
            </a: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endParaRPr lang="hu-HU" sz="1100">
              <a:solidFill>
                <a:srgbClr val="E6E6E6"/>
              </a:solidFill>
              <a:latin typeface="Inter Light" panose="02000403000000020004" pitchFamily="50" charset="0"/>
              <a:ea typeface="Inter Light" panose="02000403000000020004" pitchFamily="50" charset="0"/>
              <a:cs typeface="Inter Light" panose="02000403000000020004" pitchFamily="50" charset="0"/>
            </a:endParaRP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endParaRPr lang="hu-HU" sz="1100">
              <a:solidFill>
                <a:srgbClr val="E6E6E6"/>
              </a:solidFill>
              <a:latin typeface="Inter Light" panose="02000403000000020004" pitchFamily="50" charset="0"/>
              <a:ea typeface="Inter Light" panose="02000403000000020004" pitchFamily="50" charset="0"/>
              <a:cs typeface="Inter Light" panose="02000403000000020004" pitchFamily="50" charset="0"/>
            </a:endParaRP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endParaRPr lang="hu-HU" sz="1100">
              <a:solidFill>
                <a:srgbClr val="E6E6E6"/>
              </a:solidFill>
              <a:latin typeface="Inter Light" panose="02000403000000020004" pitchFamily="50" charset="0"/>
              <a:ea typeface="Inter Light" panose="02000403000000020004" pitchFamily="50" charset="0"/>
              <a:cs typeface="Inter Light" panose="02000403000000020004" pitchFamily="50" charset="0"/>
            </a:endParaRP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endParaRPr lang="en-IN" sz="1100">
              <a:solidFill>
                <a:srgbClr val="E6E6E6"/>
              </a:solidFill>
              <a:latin typeface="Inter Light" panose="02000403000000020004" pitchFamily="50" charset="0"/>
              <a:ea typeface="Inter Light" panose="02000403000000020004" pitchFamily="50" charset="0"/>
              <a:cs typeface="Inter Light" panose="02000403000000020004" pitchFamily="50" charset="0"/>
            </a:endParaRPr>
          </a:p>
        </p:txBody>
      </p:sp>
      <p:sp>
        <p:nvSpPr>
          <p:cNvPr id="2" name="TextBox 23">
            <a:extLst>
              <a:ext uri="{FF2B5EF4-FFF2-40B4-BE49-F238E27FC236}">
                <a16:creationId xmlns:a16="http://schemas.microsoft.com/office/drawing/2014/main" id="{1167FE45-06B0-F5E8-9280-77F4DEE0445F}"/>
              </a:ext>
            </a:extLst>
          </p:cNvPr>
          <p:cNvSpPr txBox="1"/>
          <p:nvPr/>
        </p:nvSpPr>
        <p:spPr>
          <a:xfrm>
            <a:off x="2772791" y="437316"/>
            <a:ext cx="664643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4400">
                <a:solidFill>
                  <a:schemeClr val="accent4"/>
                </a:solidFill>
                <a:latin typeface="+mj-lt"/>
              </a:rPr>
              <a:t>Megvalósítási terv - Lépések</a:t>
            </a:r>
            <a:endParaRPr lang="en-IN" sz="4400">
              <a:solidFill>
                <a:schemeClr val="accent4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036599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6B5CD6-F2A0-BA2F-27F6-B559E16F0A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2340924-3202-4C40-41B8-4CBD0BA2D9DF}"/>
              </a:ext>
            </a:extLst>
          </p:cNvPr>
          <p:cNvSpPr txBox="1"/>
          <p:nvPr/>
        </p:nvSpPr>
        <p:spPr>
          <a:xfrm>
            <a:off x="623888" y="1598245"/>
            <a:ext cx="5778650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hu-HU" sz="1400">
                <a:solidFill>
                  <a:schemeClr val="bg1"/>
                </a:solidFill>
                <a:latin typeface="Inter Medium"/>
                <a:ea typeface="Inter Medium"/>
                <a:cs typeface="Inter Medium"/>
              </a:rPr>
              <a:t>Webes felület (IP:192.168.4.1).</a:t>
            </a:r>
            <a:endParaRPr lang="hu-HU" sz="1400">
              <a:solidFill>
                <a:schemeClr val="bg1"/>
              </a:solidFill>
              <a:latin typeface="Inter Medium" panose="02000603000000020004" pitchFamily="50" charset="0"/>
              <a:ea typeface="Inter Medium" panose="02000603000000020004" pitchFamily="50" charset="0"/>
              <a:cs typeface="Inter Medium" panose="02000603000000020004" pitchFamily="50" charset="0"/>
            </a:endParaRPr>
          </a:p>
        </p:txBody>
      </p:sp>
      <p:sp>
        <p:nvSpPr>
          <p:cNvPr id="2" name="TextBox 23">
            <a:extLst>
              <a:ext uri="{FF2B5EF4-FFF2-40B4-BE49-F238E27FC236}">
                <a16:creationId xmlns:a16="http://schemas.microsoft.com/office/drawing/2014/main" id="{B93A233C-BF97-B75B-0835-5EF68A874472}"/>
              </a:ext>
            </a:extLst>
          </p:cNvPr>
          <p:cNvSpPr txBox="1"/>
          <p:nvPr/>
        </p:nvSpPr>
        <p:spPr>
          <a:xfrm>
            <a:off x="2772791" y="437316"/>
            <a:ext cx="664643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4400">
                <a:solidFill>
                  <a:schemeClr val="accent4"/>
                </a:solidFill>
                <a:latin typeface="+mj-lt"/>
              </a:rPr>
              <a:t>Megvalósítási terv - Lépések</a:t>
            </a:r>
            <a:endParaRPr lang="en-IN" sz="4400">
              <a:solidFill>
                <a:schemeClr val="accent4"/>
              </a:solidFill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167348-9958-1624-84C6-CCEE1B2B3A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4237" y="2782198"/>
            <a:ext cx="5965825" cy="253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0399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47136D-908B-FAA0-B193-8B80AA0C75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ECB8C6B-CC32-81FB-5669-CA855E56CA3C}"/>
              </a:ext>
            </a:extLst>
          </p:cNvPr>
          <p:cNvSpPr txBox="1"/>
          <p:nvPr/>
        </p:nvSpPr>
        <p:spPr>
          <a:xfrm>
            <a:off x="589598" y="2102301"/>
            <a:ext cx="11354752" cy="423032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hu-HU" sz="1600" dirty="0" err="1">
                <a:solidFill>
                  <a:srgbClr val="E6E6E6"/>
                </a:solidFill>
                <a:latin typeface="Inter Light"/>
                <a:ea typeface="Inter Light"/>
                <a:cs typeface="Inter Light"/>
              </a:rPr>
              <a:t>Arduino</a:t>
            </a:r>
            <a:r>
              <a:rPr lang="hu-HU" sz="1600" dirty="0">
                <a:solidFill>
                  <a:srgbClr val="E6E6E6"/>
                </a:solidFill>
                <a:latin typeface="Inter Light"/>
                <a:ea typeface="Inter Light"/>
                <a:cs typeface="Inter Light"/>
              </a:rPr>
              <a:t> rev3 wifi (Atmega328P, ESP8266 WiFi)</a:t>
            </a:r>
            <a:endParaRPr lang="en-IN" sz="1600" b="0" i="0" dirty="0">
              <a:solidFill>
                <a:srgbClr val="E6E6E6"/>
              </a:solidFill>
              <a:effectLst/>
              <a:latin typeface="Inter Light"/>
              <a:ea typeface="Inter Light"/>
              <a:cs typeface="Inter Light"/>
            </a:endParaRP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hu-HU" sz="1600" dirty="0" err="1">
                <a:solidFill>
                  <a:srgbClr val="E6E6E6"/>
                </a:solidFill>
                <a:latin typeface="Inter Light"/>
                <a:ea typeface="Inter Light"/>
                <a:cs typeface="Inter Light"/>
              </a:rPr>
              <a:t>Arduino</a:t>
            </a:r>
            <a:r>
              <a:rPr lang="hu-HU" sz="1600" dirty="0">
                <a:solidFill>
                  <a:srgbClr val="E6E6E6"/>
                </a:solidFill>
                <a:latin typeface="Inter Light"/>
                <a:ea typeface="Inter Light"/>
                <a:cs typeface="Inter Light"/>
              </a:rPr>
              <a:t> táp: 9V 1A</a:t>
            </a:r>
            <a:endParaRPr lang="en-IN" sz="1600" b="0" i="0" dirty="0">
              <a:solidFill>
                <a:srgbClr val="E6E6E6"/>
              </a:solidFill>
              <a:effectLst/>
              <a:latin typeface="Inter Light"/>
              <a:ea typeface="Inter Light"/>
              <a:cs typeface="Inter Light"/>
            </a:endParaRP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hu-HU" sz="1600" dirty="0">
                <a:solidFill>
                  <a:srgbClr val="E6E6E6"/>
                </a:solidFill>
                <a:latin typeface="Inter Light"/>
                <a:ea typeface="Inter Light"/>
                <a:cs typeface="Inter Light"/>
              </a:rPr>
              <a:t>WS2812B kompatibilis LED szalag </a:t>
            </a:r>
            <a:endParaRPr lang="en-IN" sz="1600" dirty="0">
              <a:solidFill>
                <a:srgbClr val="E6E6E6"/>
              </a:solidFill>
              <a:latin typeface="Inter Light"/>
              <a:ea typeface="Inter Light"/>
              <a:cs typeface="Inter Light"/>
            </a:endParaRP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hu-HU" sz="1600" dirty="0">
                <a:solidFill>
                  <a:srgbClr val="E6E6E6"/>
                </a:solidFill>
                <a:latin typeface="Inter Light"/>
                <a:ea typeface="Inter Light"/>
                <a:cs typeface="Inter Light"/>
              </a:rPr>
              <a:t>5V 5–10A táp a LED szalagokhoz</a:t>
            </a:r>
            <a:endParaRPr lang="hu-HU" sz="1600" b="0" i="0" dirty="0">
              <a:solidFill>
                <a:srgbClr val="E6E6E6"/>
              </a:solidFill>
              <a:effectLst/>
              <a:latin typeface="Inter Light"/>
              <a:ea typeface="Inter Light"/>
              <a:cs typeface="Inter Light"/>
            </a:endParaRP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hu-HU" sz="1600" dirty="0">
                <a:solidFill>
                  <a:srgbClr val="E6E6E6"/>
                </a:solidFill>
                <a:latin typeface="Inter Light"/>
                <a:ea typeface="Inter Light"/>
                <a:cs typeface="Inter Light"/>
              </a:rPr>
              <a:t>Elektromos kábelek</a:t>
            </a:r>
          </a:p>
          <a:p>
            <a:pPr>
              <a:lnSpc>
                <a:spcPct val="120000"/>
              </a:lnSpc>
            </a:pPr>
            <a:r>
              <a:rPr lang="hu-HU" sz="1600" dirty="0">
                <a:solidFill>
                  <a:srgbClr val="E6E6E6"/>
                </a:solidFill>
                <a:latin typeface="Inter Light"/>
                <a:ea typeface="Inter Light"/>
                <a:cs typeface="Inter Light"/>
              </a:rPr>
              <a:t>  Világítás tápkábel 1,5 mm</a:t>
            </a:r>
            <a:r>
              <a:rPr lang="hu-HU" sz="1600" baseline="30000" dirty="0">
                <a:solidFill>
                  <a:srgbClr val="E6E6E6"/>
                </a:solidFill>
                <a:latin typeface="Inter Light"/>
                <a:ea typeface="Inter Light"/>
                <a:cs typeface="Inter Light"/>
              </a:rPr>
              <a:t>2</a:t>
            </a:r>
          </a:p>
          <a:p>
            <a:pPr>
              <a:lnSpc>
                <a:spcPct val="120000"/>
              </a:lnSpc>
            </a:pPr>
            <a:r>
              <a:rPr lang="hu-HU" sz="1600" baseline="30000" dirty="0">
                <a:solidFill>
                  <a:srgbClr val="E6E6E6"/>
                </a:solidFill>
                <a:latin typeface="Inter Light"/>
                <a:ea typeface="Inter Light"/>
                <a:cs typeface="Inter Light"/>
              </a:rPr>
              <a:t> </a:t>
            </a:r>
            <a:r>
              <a:rPr lang="hu-HU" sz="1600" dirty="0">
                <a:solidFill>
                  <a:srgbClr val="E6E6E6"/>
                </a:solidFill>
                <a:latin typeface="Inter Light"/>
                <a:ea typeface="Inter Light"/>
                <a:cs typeface="Inter Light"/>
              </a:rPr>
              <a:t>   </a:t>
            </a:r>
            <a:r>
              <a:rPr lang="hu-HU" sz="1600" err="1">
                <a:solidFill>
                  <a:srgbClr val="E6E6E6"/>
                </a:solidFill>
                <a:latin typeface="Inter Light"/>
                <a:ea typeface="Inter Light"/>
                <a:cs typeface="Inter Light"/>
              </a:rPr>
              <a:t>Arduino</a:t>
            </a:r>
            <a:r>
              <a:rPr lang="hu-HU" sz="1600" dirty="0">
                <a:solidFill>
                  <a:srgbClr val="E6E6E6"/>
                </a:solidFill>
                <a:latin typeface="Inter Light"/>
                <a:ea typeface="Inter Light"/>
                <a:cs typeface="Inter Light"/>
              </a:rPr>
              <a:t> tápkábel 1 mm</a:t>
            </a:r>
            <a:r>
              <a:rPr lang="hu-HU" sz="1600" baseline="30000" dirty="0">
                <a:solidFill>
                  <a:srgbClr val="E6E6E6"/>
                </a:solidFill>
                <a:latin typeface="Inter Light"/>
                <a:ea typeface="Inter Light"/>
                <a:cs typeface="Inter Light"/>
              </a:rPr>
              <a:t>2</a:t>
            </a:r>
          </a:p>
          <a:p>
            <a:pPr>
              <a:lnSpc>
                <a:spcPct val="120000"/>
              </a:lnSpc>
            </a:pPr>
            <a:r>
              <a:rPr lang="hu-HU" sz="1600" dirty="0">
                <a:solidFill>
                  <a:srgbClr val="E6E6E6"/>
                </a:solidFill>
                <a:latin typeface="Inter Light"/>
                <a:ea typeface="Inter Light"/>
                <a:cs typeface="Inter Light"/>
              </a:rPr>
              <a:t>  Adatvezetékek 0,2 mm2</a:t>
            </a:r>
          </a:p>
          <a:p>
            <a:pPr>
              <a:lnSpc>
                <a:spcPct val="120000"/>
              </a:lnSpc>
            </a:pPr>
            <a:r>
              <a:rPr lang="hu-HU" sz="1600" dirty="0">
                <a:solidFill>
                  <a:srgbClr val="E6E6E6"/>
                </a:solidFill>
                <a:latin typeface="Inter Light"/>
                <a:ea typeface="Inter Light"/>
                <a:cs typeface="Inter Light"/>
              </a:rPr>
              <a:t>6.    Négy darab 330 </a:t>
            </a:r>
            <a:r>
              <a:rPr lang="el-GR" sz="1600" dirty="0">
                <a:solidFill>
                  <a:srgbClr val="E6E6E6"/>
                </a:solidFill>
                <a:latin typeface="Inter Light"/>
                <a:ea typeface="Inter Light"/>
                <a:cs typeface="Inter Light"/>
              </a:rPr>
              <a:t>Ω-</a:t>
            </a:r>
            <a:r>
              <a:rPr lang="hu-HU" sz="1600" dirty="0" err="1">
                <a:solidFill>
                  <a:srgbClr val="E6E6E6"/>
                </a:solidFill>
                <a:latin typeface="Inter Light"/>
                <a:ea typeface="Inter Light"/>
                <a:cs typeface="Inter Light"/>
              </a:rPr>
              <a:t>os</a:t>
            </a:r>
            <a:r>
              <a:rPr lang="hu-HU" sz="1600" dirty="0">
                <a:solidFill>
                  <a:srgbClr val="E6E6E6"/>
                </a:solidFill>
                <a:latin typeface="Inter Light"/>
                <a:ea typeface="Inter Light"/>
                <a:cs typeface="Inter Light"/>
              </a:rPr>
              <a:t> ellenállás</a:t>
            </a:r>
          </a:p>
          <a:p>
            <a:pPr>
              <a:lnSpc>
                <a:spcPct val="120000"/>
              </a:lnSpc>
            </a:pPr>
            <a:r>
              <a:rPr lang="hu-HU" sz="1600" dirty="0">
                <a:solidFill>
                  <a:srgbClr val="E6E6E6"/>
                </a:solidFill>
                <a:latin typeface="Inter Light"/>
                <a:ea typeface="Inter Light"/>
                <a:cs typeface="Inter Light"/>
              </a:rPr>
              <a:t>7.     Egy darab polarizált kondenzátor </a:t>
            </a:r>
          </a:p>
          <a:p>
            <a:pPr>
              <a:lnSpc>
                <a:spcPct val="120000"/>
              </a:lnSpc>
            </a:pPr>
            <a:r>
              <a:rPr lang="hu-HU" sz="1600" dirty="0">
                <a:solidFill>
                  <a:srgbClr val="E6E6E6"/>
                </a:solidFill>
                <a:latin typeface="Inter Light"/>
                <a:ea typeface="Inter Light"/>
                <a:cs typeface="Inter Light"/>
              </a:rPr>
              <a:t>8.     Gravírozott tábla </a:t>
            </a: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endParaRPr lang="hu-HU" sz="1600">
              <a:solidFill>
                <a:srgbClr val="E6E6E6"/>
              </a:solidFill>
              <a:latin typeface="Inter Light" panose="02000403000000020004" pitchFamily="50" charset="0"/>
              <a:ea typeface="Inter Light" panose="02000403000000020004" pitchFamily="50" charset="0"/>
              <a:cs typeface="Inter Light" panose="02000403000000020004" pitchFamily="50" charset="0"/>
            </a:endParaRP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endParaRPr lang="hu-HU" sz="1100">
              <a:solidFill>
                <a:srgbClr val="E6E6E6"/>
              </a:solidFill>
              <a:latin typeface="Inter Light" panose="02000403000000020004" pitchFamily="50" charset="0"/>
              <a:ea typeface="Inter Light" panose="02000403000000020004" pitchFamily="50" charset="0"/>
              <a:cs typeface="Inter Light" panose="02000403000000020004" pitchFamily="50" charset="0"/>
            </a:endParaRP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endParaRPr lang="hu-HU" sz="1100">
              <a:solidFill>
                <a:srgbClr val="E6E6E6"/>
              </a:solidFill>
              <a:latin typeface="Inter Light" panose="02000403000000020004" pitchFamily="50" charset="0"/>
              <a:ea typeface="Inter Light" panose="02000403000000020004" pitchFamily="50" charset="0"/>
              <a:cs typeface="Inter Light" panose="02000403000000020004" pitchFamily="50" charset="0"/>
            </a:endParaRP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endParaRPr lang="en-IN" sz="1100">
              <a:solidFill>
                <a:srgbClr val="E6E6E6"/>
              </a:solidFill>
              <a:latin typeface="Inter Light" panose="02000403000000020004" pitchFamily="50" charset="0"/>
              <a:ea typeface="Inter Light" panose="02000403000000020004" pitchFamily="50" charset="0"/>
              <a:cs typeface="Inter Light" panose="02000403000000020004" pitchFamily="50" charset="0"/>
            </a:endParaRPr>
          </a:p>
        </p:txBody>
      </p:sp>
      <p:sp>
        <p:nvSpPr>
          <p:cNvPr id="2" name="TextBox 23">
            <a:extLst>
              <a:ext uri="{FF2B5EF4-FFF2-40B4-BE49-F238E27FC236}">
                <a16:creationId xmlns:a16="http://schemas.microsoft.com/office/drawing/2014/main" id="{3DBA3FC7-5F4E-B189-3408-777EEEB30C3D}"/>
              </a:ext>
            </a:extLst>
          </p:cNvPr>
          <p:cNvSpPr txBox="1"/>
          <p:nvPr/>
        </p:nvSpPr>
        <p:spPr>
          <a:xfrm>
            <a:off x="2695270" y="437316"/>
            <a:ext cx="680147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4400">
                <a:solidFill>
                  <a:schemeClr val="accent4"/>
                </a:solidFill>
                <a:latin typeface="+mj-lt"/>
              </a:rPr>
              <a:t>Megvalósítási terv - Eszközök</a:t>
            </a:r>
            <a:endParaRPr lang="en-IN" sz="4400">
              <a:solidFill>
                <a:schemeClr val="accent4"/>
              </a:solidFill>
              <a:latin typeface="+mj-lt"/>
            </a:endParaRPr>
          </a:p>
        </p:txBody>
      </p:sp>
      <p:pic>
        <p:nvPicPr>
          <p:cNvPr id="4" name="Kép 3" descr="A képen elektronika, Elektrontechnika, Elektronikus alkatrész, Áramköri elem látható&#10;&#10;Előfordulhat, hogy a mesterséges intelligencia által létrehozott tartalom helytelen.">
            <a:extLst>
              <a:ext uri="{FF2B5EF4-FFF2-40B4-BE49-F238E27FC236}">
                <a16:creationId xmlns:a16="http://schemas.microsoft.com/office/drawing/2014/main" id="{D140BCBD-C383-DE53-5A5B-D302B758EF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6180" y="1872615"/>
            <a:ext cx="2557997" cy="1899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1721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F737A0-783F-F6E6-3599-FEE9A945B7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DA697C3-2AC6-C80A-4867-6D782F72791A}"/>
              </a:ext>
            </a:extLst>
          </p:cNvPr>
          <p:cNvSpPr txBox="1"/>
          <p:nvPr/>
        </p:nvSpPr>
        <p:spPr>
          <a:xfrm>
            <a:off x="589598" y="2102301"/>
            <a:ext cx="11354752" cy="494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hu-HU" sz="1600">
                <a:solidFill>
                  <a:srgbClr val="E6E6E6"/>
                </a:solidFill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Számítások: </a:t>
            </a:r>
          </a:p>
          <a:p>
            <a:pPr>
              <a:lnSpc>
                <a:spcPct val="120000"/>
              </a:lnSpc>
            </a:pPr>
            <a:endParaRPr lang="hu-HU" sz="1600">
              <a:solidFill>
                <a:srgbClr val="E6E6E6"/>
              </a:solidFill>
              <a:latin typeface="Inter Light" panose="02000403000000020004" pitchFamily="50" charset="0"/>
              <a:ea typeface="Inter Light" panose="02000403000000020004" pitchFamily="50" charset="0"/>
              <a:cs typeface="Inter Light" panose="02000403000000020004" pitchFamily="50" charset="0"/>
            </a:endParaRPr>
          </a:p>
          <a:p>
            <a:pPr lvl="1">
              <a:lnSpc>
                <a:spcPct val="115000"/>
              </a:lnSpc>
              <a:spcAft>
                <a:spcPts val="800"/>
              </a:spcAft>
            </a:pPr>
            <a:r>
              <a:rPr lang="hu-HU" sz="1600">
                <a:solidFill>
                  <a:srgbClr val="E6E6E6"/>
                </a:solidFill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Számítás 1 méter vezetékre: időállandó (</a:t>
            </a:r>
            <a:r>
              <a:rPr lang="el-GR" sz="1600">
                <a:solidFill>
                  <a:srgbClr val="E6E6E6"/>
                </a:solidFill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τ = </a:t>
            </a:r>
            <a:r>
              <a:rPr lang="hu-HU" sz="1600">
                <a:solidFill>
                  <a:srgbClr val="E6E6E6"/>
                </a:solidFill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R × C) 		 </a:t>
            </a:r>
          </a:p>
          <a:p>
            <a:pPr lvl="1">
              <a:lnSpc>
                <a:spcPct val="115000"/>
              </a:lnSpc>
              <a:spcAft>
                <a:spcPts val="800"/>
              </a:spcAft>
            </a:pPr>
            <a:r>
              <a:rPr lang="hu-HU" sz="1600">
                <a:solidFill>
                  <a:srgbClr val="E6E6E6"/>
                </a:solidFill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Kapacitás (C) ≈ 100 </a:t>
            </a:r>
            <a:r>
              <a:rPr lang="hu-HU" sz="1600" err="1">
                <a:solidFill>
                  <a:srgbClr val="E6E6E6"/>
                </a:solidFill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pF</a:t>
            </a:r>
            <a:r>
              <a:rPr lang="hu-HU" sz="1600">
                <a:solidFill>
                  <a:srgbClr val="E6E6E6"/>
                </a:solidFill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 = 100 × 10⁻¹² F </a:t>
            </a:r>
            <a:br>
              <a:rPr lang="hu-HU" sz="1600">
                <a:solidFill>
                  <a:srgbClr val="E6E6E6"/>
                </a:solidFill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</a:br>
            <a:r>
              <a:rPr lang="hu-HU" sz="1600">
                <a:solidFill>
                  <a:srgbClr val="E6E6E6"/>
                </a:solidFill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(LED bemenet + 1 méter vezeték) </a:t>
            </a:r>
          </a:p>
          <a:p>
            <a:pPr lvl="1">
              <a:lnSpc>
                <a:spcPct val="115000"/>
              </a:lnSpc>
              <a:spcAft>
                <a:spcPts val="800"/>
              </a:spcAft>
            </a:pPr>
            <a:r>
              <a:rPr lang="el-GR" sz="1600">
                <a:solidFill>
                  <a:srgbClr val="E6E6E6"/>
                </a:solidFill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τ=330⋅100×10−12=33</a:t>
            </a:r>
            <a:r>
              <a:rPr lang="hu-HU" sz="1600" err="1">
                <a:solidFill>
                  <a:srgbClr val="E6E6E6"/>
                </a:solidFill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ns</a:t>
            </a:r>
            <a:r>
              <a:rPr lang="hu-HU" sz="1600">
                <a:solidFill>
                  <a:srgbClr val="E6E6E6"/>
                </a:solidFill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 </a:t>
            </a:r>
          </a:p>
          <a:p>
            <a:pPr lvl="1">
              <a:lnSpc>
                <a:spcPct val="115000"/>
              </a:lnSpc>
              <a:spcAft>
                <a:spcPts val="800"/>
              </a:spcAft>
            </a:pPr>
            <a:endParaRPr lang="hu-HU" sz="1600">
              <a:solidFill>
                <a:srgbClr val="E6E6E6"/>
              </a:solidFill>
              <a:latin typeface="Inter Light" panose="02000403000000020004" pitchFamily="50" charset="0"/>
              <a:ea typeface="Inter Light" panose="02000403000000020004" pitchFamily="50" charset="0"/>
              <a:cs typeface="Inter Light" panose="02000403000000020004" pitchFamily="50" charset="0"/>
            </a:endParaRPr>
          </a:p>
          <a:p>
            <a:pPr lvl="1">
              <a:lnSpc>
                <a:spcPct val="115000"/>
              </a:lnSpc>
              <a:spcAft>
                <a:spcPts val="800"/>
              </a:spcAft>
            </a:pPr>
            <a:r>
              <a:rPr lang="hu-HU" sz="1600">
                <a:solidFill>
                  <a:srgbClr val="E6E6E6"/>
                </a:solidFill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80 LED esetén: 4700 µF/10V Legközelebbi szabványos érték </a:t>
            </a:r>
          </a:p>
          <a:p>
            <a:pPr lvl="1">
              <a:lnSpc>
                <a:spcPct val="115000"/>
              </a:lnSpc>
              <a:spcAft>
                <a:spcPts val="800"/>
              </a:spcAft>
              <a:buNone/>
            </a:pPr>
            <a:r>
              <a:rPr lang="hu-HU" sz="1600">
                <a:solidFill>
                  <a:srgbClr val="E6E6E6"/>
                </a:solidFill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Számítás: áramfelvétel: I=80LED×60mA=4800mA=4.8A </a:t>
            </a:r>
          </a:p>
          <a:p>
            <a:pPr lvl="1">
              <a:lnSpc>
                <a:spcPct val="115000"/>
              </a:lnSpc>
              <a:spcAft>
                <a:spcPts val="800"/>
              </a:spcAft>
              <a:buNone/>
            </a:pPr>
            <a:r>
              <a:rPr lang="hu-HU" sz="1600">
                <a:solidFill>
                  <a:srgbClr val="E6E6E6"/>
                </a:solidFill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kondenzációs érték: C=1000</a:t>
            </a:r>
            <a:r>
              <a:rPr lang="el-GR" sz="1600">
                <a:solidFill>
                  <a:srgbClr val="E6E6E6"/>
                </a:solidFill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μ</a:t>
            </a:r>
            <a:r>
              <a:rPr lang="hu-HU" sz="1600">
                <a:solidFill>
                  <a:srgbClr val="E6E6E6"/>
                </a:solidFill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F×4.8A=4800</a:t>
            </a:r>
            <a:r>
              <a:rPr lang="el-GR" sz="1600">
                <a:solidFill>
                  <a:srgbClr val="E6E6E6"/>
                </a:solidFill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μ</a:t>
            </a:r>
            <a:r>
              <a:rPr lang="hu-HU" sz="1600">
                <a:solidFill>
                  <a:srgbClr val="E6E6E6"/>
                </a:solidFill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F </a:t>
            </a:r>
          </a:p>
          <a:p>
            <a:pPr lvl="1">
              <a:lnSpc>
                <a:spcPct val="115000"/>
              </a:lnSpc>
              <a:spcAft>
                <a:spcPts val="800"/>
              </a:spcAft>
            </a:pPr>
            <a:endParaRPr lang="hu-HU" sz="1600">
              <a:solidFill>
                <a:srgbClr val="E6E6E6"/>
              </a:solidFill>
              <a:latin typeface="Inter Light" panose="02000403000000020004" pitchFamily="50" charset="0"/>
              <a:ea typeface="Inter Light" panose="02000403000000020004" pitchFamily="50" charset="0"/>
              <a:cs typeface="Inter Light" panose="02000403000000020004" pitchFamily="50" charset="0"/>
            </a:endParaRP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endParaRPr lang="hu-HU" sz="1600">
              <a:solidFill>
                <a:srgbClr val="E6E6E6"/>
              </a:solidFill>
              <a:latin typeface="Inter Light" panose="02000403000000020004" pitchFamily="50" charset="0"/>
              <a:ea typeface="Inter Light" panose="02000403000000020004" pitchFamily="50" charset="0"/>
              <a:cs typeface="Inter Light" panose="02000403000000020004" pitchFamily="50" charset="0"/>
            </a:endParaRP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endParaRPr lang="hu-HU" sz="1100">
              <a:solidFill>
                <a:srgbClr val="E6E6E6"/>
              </a:solidFill>
              <a:latin typeface="Inter Light" panose="02000403000000020004" pitchFamily="50" charset="0"/>
              <a:ea typeface="Inter Light" panose="02000403000000020004" pitchFamily="50" charset="0"/>
              <a:cs typeface="Inter Light" panose="02000403000000020004" pitchFamily="50" charset="0"/>
            </a:endParaRP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endParaRPr lang="hu-HU" sz="1100">
              <a:solidFill>
                <a:srgbClr val="E6E6E6"/>
              </a:solidFill>
              <a:latin typeface="Inter Light" panose="02000403000000020004" pitchFamily="50" charset="0"/>
              <a:ea typeface="Inter Light" panose="02000403000000020004" pitchFamily="50" charset="0"/>
              <a:cs typeface="Inter Light" panose="02000403000000020004" pitchFamily="50" charset="0"/>
            </a:endParaRP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endParaRPr lang="en-IN" sz="1100">
              <a:solidFill>
                <a:srgbClr val="E6E6E6"/>
              </a:solidFill>
              <a:latin typeface="Inter Light" panose="02000403000000020004" pitchFamily="50" charset="0"/>
              <a:ea typeface="Inter Light" panose="02000403000000020004" pitchFamily="50" charset="0"/>
              <a:cs typeface="Inter Light" panose="02000403000000020004" pitchFamily="50" charset="0"/>
            </a:endParaRPr>
          </a:p>
        </p:txBody>
      </p:sp>
      <p:sp>
        <p:nvSpPr>
          <p:cNvPr id="2" name="TextBox 23">
            <a:extLst>
              <a:ext uri="{FF2B5EF4-FFF2-40B4-BE49-F238E27FC236}">
                <a16:creationId xmlns:a16="http://schemas.microsoft.com/office/drawing/2014/main" id="{DC17780A-798A-7CBD-D968-2886F30E0240}"/>
              </a:ext>
            </a:extLst>
          </p:cNvPr>
          <p:cNvSpPr txBox="1"/>
          <p:nvPr/>
        </p:nvSpPr>
        <p:spPr>
          <a:xfrm>
            <a:off x="2695270" y="437316"/>
            <a:ext cx="680147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4400">
                <a:solidFill>
                  <a:schemeClr val="accent4"/>
                </a:solidFill>
                <a:latin typeface="+mj-lt"/>
              </a:rPr>
              <a:t>Megvalósítási terv - Eszközök</a:t>
            </a:r>
            <a:endParaRPr lang="en-IN" sz="4400">
              <a:solidFill>
                <a:schemeClr val="accent4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814415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BC4F0B-E7E9-459E-828B-4FE5200E89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CECCDD7-BEB0-7C2F-5DCE-D757D697C90C}"/>
              </a:ext>
            </a:extLst>
          </p:cNvPr>
          <p:cNvSpPr txBox="1"/>
          <p:nvPr/>
        </p:nvSpPr>
        <p:spPr>
          <a:xfrm>
            <a:off x="589598" y="2102301"/>
            <a:ext cx="11354752" cy="980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endParaRPr lang="hu-HU" sz="1600">
              <a:solidFill>
                <a:srgbClr val="E6E6E6"/>
              </a:solidFill>
              <a:latin typeface="Inter Light" panose="02000403000000020004" pitchFamily="50" charset="0"/>
              <a:ea typeface="Inter Light" panose="02000403000000020004" pitchFamily="50" charset="0"/>
              <a:cs typeface="Inter Light" panose="02000403000000020004" pitchFamily="50" charset="0"/>
            </a:endParaRP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endParaRPr lang="hu-HU" sz="1100">
              <a:solidFill>
                <a:srgbClr val="E6E6E6"/>
              </a:solidFill>
              <a:latin typeface="Inter Light" panose="02000403000000020004" pitchFamily="50" charset="0"/>
              <a:ea typeface="Inter Light" panose="02000403000000020004" pitchFamily="50" charset="0"/>
              <a:cs typeface="Inter Light" panose="02000403000000020004" pitchFamily="50" charset="0"/>
            </a:endParaRP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endParaRPr lang="hu-HU" sz="1100">
              <a:solidFill>
                <a:srgbClr val="E6E6E6"/>
              </a:solidFill>
              <a:latin typeface="Inter Light" panose="02000403000000020004" pitchFamily="50" charset="0"/>
              <a:ea typeface="Inter Light" panose="02000403000000020004" pitchFamily="50" charset="0"/>
              <a:cs typeface="Inter Light" panose="02000403000000020004" pitchFamily="50" charset="0"/>
            </a:endParaRP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endParaRPr lang="en-IN" sz="1100">
              <a:solidFill>
                <a:srgbClr val="E6E6E6"/>
              </a:solidFill>
              <a:latin typeface="Inter Light" panose="02000403000000020004" pitchFamily="50" charset="0"/>
              <a:ea typeface="Inter Light" panose="02000403000000020004" pitchFamily="50" charset="0"/>
              <a:cs typeface="Inter Light" panose="02000403000000020004" pitchFamily="50" charset="0"/>
            </a:endParaRPr>
          </a:p>
        </p:txBody>
      </p:sp>
      <p:sp>
        <p:nvSpPr>
          <p:cNvPr id="2" name="TextBox 23">
            <a:extLst>
              <a:ext uri="{FF2B5EF4-FFF2-40B4-BE49-F238E27FC236}">
                <a16:creationId xmlns:a16="http://schemas.microsoft.com/office/drawing/2014/main" id="{673B7F94-4A08-D846-7D67-02EEF615B483}"/>
              </a:ext>
            </a:extLst>
          </p:cNvPr>
          <p:cNvSpPr txBox="1"/>
          <p:nvPr/>
        </p:nvSpPr>
        <p:spPr>
          <a:xfrm>
            <a:off x="2234922" y="437316"/>
            <a:ext cx="772217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4400">
                <a:solidFill>
                  <a:schemeClr val="accent4"/>
                </a:solidFill>
                <a:latin typeface="+mj-lt"/>
              </a:rPr>
              <a:t>Megvalósítási terv - Szereposztás</a:t>
            </a:r>
            <a:endParaRPr lang="en-IN" sz="4400">
              <a:solidFill>
                <a:schemeClr val="accent4"/>
              </a:solidFill>
              <a:latin typeface="+mj-lt"/>
            </a:endParaRPr>
          </a:p>
        </p:txBody>
      </p:sp>
      <p:pic>
        <p:nvPicPr>
          <p:cNvPr id="22" name="Picture Placeholder 108" descr="A person in a suit&#10;&#10;Description automatically generated">
            <a:extLst>
              <a:ext uri="{FF2B5EF4-FFF2-40B4-BE49-F238E27FC236}">
                <a16:creationId xmlns:a16="http://schemas.microsoft.com/office/drawing/2014/main" id="{A9F07547-E8D7-46BC-FA9E-BDFBE9D894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92" t="720" r="10912" b="51219"/>
          <a:stretch/>
        </p:blipFill>
        <p:spPr>
          <a:xfrm>
            <a:off x="2162710" y="2311553"/>
            <a:ext cx="1766887" cy="1768475"/>
          </a:xfrm>
        </p:spPr>
      </p:pic>
      <p:pic>
        <p:nvPicPr>
          <p:cNvPr id="23" name="Picture Placeholder 110" descr="A person in a suit and tie&#10;&#10;Description automatically generated">
            <a:extLst>
              <a:ext uri="{FF2B5EF4-FFF2-40B4-BE49-F238E27FC236}">
                <a16:creationId xmlns:a16="http://schemas.microsoft.com/office/drawing/2014/main" id="{612E6B74-53E8-9840-AB05-1A50121916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4" t="4131" r="3420" b="36285"/>
          <a:stretch/>
        </p:blipFill>
        <p:spPr>
          <a:xfrm>
            <a:off x="5021797" y="2311553"/>
            <a:ext cx="1766888" cy="1768475"/>
          </a:xfrm>
        </p:spPr>
      </p:pic>
      <p:pic>
        <p:nvPicPr>
          <p:cNvPr id="24" name="Picture Placeholder 112" descr="A person in a suit&#10;&#10;Description automatically generated">
            <a:extLst>
              <a:ext uri="{FF2B5EF4-FFF2-40B4-BE49-F238E27FC236}">
                <a16:creationId xmlns:a16="http://schemas.microsoft.com/office/drawing/2014/main" id="{8866D0B9-3402-BD0A-D493-43F8643282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" t="3643" r="7465" b="35189"/>
          <a:stretch/>
        </p:blipFill>
        <p:spPr>
          <a:xfrm>
            <a:off x="7880885" y="2311553"/>
            <a:ext cx="1768475" cy="1766887"/>
          </a:xfrm>
        </p:spPr>
      </p:pic>
      <p:sp>
        <p:nvSpPr>
          <p:cNvPr id="26" name="Rectangle: Rounded Corners 119">
            <a:extLst>
              <a:ext uri="{FF2B5EF4-FFF2-40B4-BE49-F238E27FC236}">
                <a16:creationId xmlns:a16="http://schemas.microsoft.com/office/drawing/2014/main" id="{B129CAA4-0567-6B35-B8CF-E7E1E6090B61}"/>
              </a:ext>
            </a:extLst>
          </p:cNvPr>
          <p:cNvSpPr/>
          <p:nvPr/>
        </p:nvSpPr>
        <p:spPr>
          <a:xfrm>
            <a:off x="1818189" y="2153426"/>
            <a:ext cx="2220900" cy="631479"/>
          </a:xfrm>
          <a:prstGeom prst="roundRect">
            <a:avLst>
              <a:gd name="adj" fmla="val 50000"/>
            </a:avLst>
          </a:prstGeom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7" name="TextBox 95">
            <a:extLst>
              <a:ext uri="{FF2B5EF4-FFF2-40B4-BE49-F238E27FC236}">
                <a16:creationId xmlns:a16="http://schemas.microsoft.com/office/drawing/2014/main" id="{58661125-FB16-1AC4-ED94-A9F34FFE73E6}"/>
              </a:ext>
            </a:extLst>
          </p:cNvPr>
          <p:cNvSpPr txBox="1"/>
          <p:nvPr/>
        </p:nvSpPr>
        <p:spPr>
          <a:xfrm>
            <a:off x="2016562" y="2228864"/>
            <a:ext cx="18241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600" err="1">
                <a:solidFill>
                  <a:schemeClr val="accent4"/>
                </a:solidFill>
                <a:latin typeface="+mj-lt"/>
              </a:rPr>
              <a:t>Börczi</a:t>
            </a:r>
            <a:r>
              <a:rPr lang="hu-HU" sz="1600">
                <a:solidFill>
                  <a:schemeClr val="accent4"/>
                </a:solidFill>
                <a:latin typeface="+mj-lt"/>
              </a:rPr>
              <a:t> Dániel Balázs</a:t>
            </a:r>
          </a:p>
        </p:txBody>
      </p:sp>
      <p:sp>
        <p:nvSpPr>
          <p:cNvPr id="29" name="Rectangle: Rounded Corners 125">
            <a:extLst>
              <a:ext uri="{FF2B5EF4-FFF2-40B4-BE49-F238E27FC236}">
                <a16:creationId xmlns:a16="http://schemas.microsoft.com/office/drawing/2014/main" id="{A4B5389F-C534-543A-7EB9-924E37E480B9}"/>
              </a:ext>
            </a:extLst>
          </p:cNvPr>
          <p:cNvSpPr/>
          <p:nvPr/>
        </p:nvSpPr>
        <p:spPr>
          <a:xfrm>
            <a:off x="1756987" y="4607119"/>
            <a:ext cx="2220900" cy="631479"/>
          </a:xfrm>
          <a:prstGeom prst="roundRect">
            <a:avLst>
              <a:gd name="adj" fmla="val 50000"/>
            </a:avLst>
          </a:prstGeom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0" name="TextBox 127">
            <a:extLst>
              <a:ext uri="{FF2B5EF4-FFF2-40B4-BE49-F238E27FC236}">
                <a16:creationId xmlns:a16="http://schemas.microsoft.com/office/drawing/2014/main" id="{90CF3E12-5E6D-AAF2-FB9C-52E7D49D2E69}"/>
              </a:ext>
            </a:extLst>
          </p:cNvPr>
          <p:cNvSpPr txBox="1"/>
          <p:nvPr/>
        </p:nvSpPr>
        <p:spPr>
          <a:xfrm>
            <a:off x="2010953" y="4682557"/>
            <a:ext cx="17129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600">
                <a:solidFill>
                  <a:schemeClr val="accent4"/>
                </a:solidFill>
                <a:latin typeface="+mj-lt"/>
              </a:rPr>
              <a:t>Varga Bálint József</a:t>
            </a:r>
            <a:endParaRPr lang="en-IN" sz="1600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31" name="TextBox 128">
            <a:extLst>
              <a:ext uri="{FF2B5EF4-FFF2-40B4-BE49-F238E27FC236}">
                <a16:creationId xmlns:a16="http://schemas.microsoft.com/office/drawing/2014/main" id="{90B80F7B-D250-0E36-FBFE-08A26377504C}"/>
              </a:ext>
            </a:extLst>
          </p:cNvPr>
          <p:cNvSpPr txBox="1"/>
          <p:nvPr/>
        </p:nvSpPr>
        <p:spPr>
          <a:xfrm>
            <a:off x="2216776" y="4958389"/>
            <a:ext cx="1423725" cy="259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hu-HU" sz="900" err="1">
                <a:solidFill>
                  <a:schemeClr val="bg1"/>
                </a:solidFill>
                <a:cs typeface="Poppins" panose="00000500000000000000" pitchFamily="2" charset="0"/>
              </a:rPr>
              <a:t>Simulation</a:t>
            </a:r>
            <a:r>
              <a:rPr lang="en-US" sz="900">
                <a:solidFill>
                  <a:schemeClr val="bg1"/>
                </a:solidFill>
                <a:cs typeface="Poppins" panose="00000500000000000000" pitchFamily="2" charset="0"/>
              </a:rPr>
              <a:t> Engineer</a:t>
            </a:r>
            <a:endParaRPr lang="en-IN" sz="900">
              <a:solidFill>
                <a:schemeClr val="bg1"/>
              </a:solidFill>
              <a:cs typeface="Poppins" panose="00000500000000000000" pitchFamily="2" charset="0"/>
            </a:endParaRPr>
          </a:p>
        </p:txBody>
      </p:sp>
      <p:sp>
        <p:nvSpPr>
          <p:cNvPr id="32" name="Rectangle: Rounded Corners 130">
            <a:extLst>
              <a:ext uri="{FF2B5EF4-FFF2-40B4-BE49-F238E27FC236}">
                <a16:creationId xmlns:a16="http://schemas.microsoft.com/office/drawing/2014/main" id="{A4FDBACD-1D8E-E0BF-91AE-BA2DF53B1B14}"/>
              </a:ext>
            </a:extLst>
          </p:cNvPr>
          <p:cNvSpPr/>
          <p:nvPr/>
        </p:nvSpPr>
        <p:spPr>
          <a:xfrm>
            <a:off x="4603975" y="4607119"/>
            <a:ext cx="2220900" cy="631479"/>
          </a:xfrm>
          <a:prstGeom prst="roundRect">
            <a:avLst>
              <a:gd name="adj" fmla="val 50000"/>
            </a:avLst>
          </a:prstGeom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3" name="TextBox 132">
            <a:extLst>
              <a:ext uri="{FF2B5EF4-FFF2-40B4-BE49-F238E27FC236}">
                <a16:creationId xmlns:a16="http://schemas.microsoft.com/office/drawing/2014/main" id="{C28A71B4-F862-ADF7-DFFB-6291A8949099}"/>
              </a:ext>
            </a:extLst>
          </p:cNvPr>
          <p:cNvSpPr txBox="1"/>
          <p:nvPr/>
        </p:nvSpPr>
        <p:spPr>
          <a:xfrm>
            <a:off x="4985700" y="4682557"/>
            <a:ext cx="14574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600" err="1">
                <a:solidFill>
                  <a:schemeClr val="accent4"/>
                </a:solidFill>
                <a:latin typeface="+mj-lt"/>
              </a:rPr>
              <a:t>Zaveczki</a:t>
            </a:r>
            <a:r>
              <a:rPr lang="hu-HU" sz="1600">
                <a:solidFill>
                  <a:schemeClr val="accent4"/>
                </a:solidFill>
                <a:latin typeface="+mj-lt"/>
              </a:rPr>
              <a:t> Mózes</a:t>
            </a:r>
            <a:endParaRPr lang="en-IN" sz="1600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34" name="TextBox 133">
            <a:extLst>
              <a:ext uri="{FF2B5EF4-FFF2-40B4-BE49-F238E27FC236}">
                <a16:creationId xmlns:a16="http://schemas.microsoft.com/office/drawing/2014/main" id="{EFAAA021-D7EF-E878-C49F-2AAF57A38480}"/>
              </a:ext>
            </a:extLst>
          </p:cNvPr>
          <p:cNvSpPr txBox="1"/>
          <p:nvPr/>
        </p:nvSpPr>
        <p:spPr>
          <a:xfrm>
            <a:off x="5147207" y="4951691"/>
            <a:ext cx="1134435" cy="259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900">
                <a:solidFill>
                  <a:schemeClr val="bg1"/>
                </a:solidFill>
                <a:cs typeface="Poppins" panose="00000500000000000000" pitchFamily="2" charset="0"/>
              </a:rPr>
              <a:t>Systems Analyst</a:t>
            </a:r>
            <a:endParaRPr lang="en-IN" sz="900">
              <a:solidFill>
                <a:schemeClr val="bg1"/>
              </a:solidFill>
              <a:cs typeface="Poppins" panose="00000500000000000000" pitchFamily="2" charset="0"/>
            </a:endParaRPr>
          </a:p>
        </p:txBody>
      </p:sp>
      <p:sp>
        <p:nvSpPr>
          <p:cNvPr id="35" name="Rectangle: Rounded Corners 135">
            <a:extLst>
              <a:ext uri="{FF2B5EF4-FFF2-40B4-BE49-F238E27FC236}">
                <a16:creationId xmlns:a16="http://schemas.microsoft.com/office/drawing/2014/main" id="{27FA9438-5276-3F9B-B75A-B0366ADCD09C}"/>
              </a:ext>
            </a:extLst>
          </p:cNvPr>
          <p:cNvSpPr/>
          <p:nvPr/>
        </p:nvSpPr>
        <p:spPr>
          <a:xfrm>
            <a:off x="7472514" y="4607119"/>
            <a:ext cx="2220900" cy="631479"/>
          </a:xfrm>
          <a:prstGeom prst="roundRect">
            <a:avLst>
              <a:gd name="adj" fmla="val 50000"/>
            </a:avLst>
          </a:prstGeom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6" name="TextBox 137">
            <a:extLst>
              <a:ext uri="{FF2B5EF4-FFF2-40B4-BE49-F238E27FC236}">
                <a16:creationId xmlns:a16="http://schemas.microsoft.com/office/drawing/2014/main" id="{814FD7AE-9A02-EA84-D823-3A0F095DDAAD}"/>
              </a:ext>
            </a:extLst>
          </p:cNvPr>
          <p:cNvSpPr txBox="1"/>
          <p:nvPr/>
        </p:nvSpPr>
        <p:spPr>
          <a:xfrm>
            <a:off x="7773993" y="4682557"/>
            <a:ext cx="16179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600">
                <a:solidFill>
                  <a:schemeClr val="accent4"/>
                </a:solidFill>
                <a:latin typeface="+mj-lt"/>
              </a:rPr>
              <a:t>Hoffer Áron Géza</a:t>
            </a:r>
            <a:endParaRPr lang="en-IN" sz="1600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37" name="TextBox 138">
            <a:extLst>
              <a:ext uri="{FF2B5EF4-FFF2-40B4-BE49-F238E27FC236}">
                <a16:creationId xmlns:a16="http://schemas.microsoft.com/office/drawing/2014/main" id="{B9A05CD0-FF63-361C-DC00-986D82E28A7E}"/>
              </a:ext>
            </a:extLst>
          </p:cNvPr>
          <p:cNvSpPr txBox="1"/>
          <p:nvPr/>
        </p:nvSpPr>
        <p:spPr>
          <a:xfrm>
            <a:off x="7773992" y="4929855"/>
            <a:ext cx="1617943" cy="259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hu-HU" sz="900" err="1">
                <a:solidFill>
                  <a:schemeClr val="bg1"/>
                </a:solidFill>
                <a:cs typeface="Poppins" panose="00000500000000000000" pitchFamily="2" charset="0"/>
              </a:rPr>
              <a:t>Presentation</a:t>
            </a:r>
            <a:r>
              <a:rPr lang="hu-HU" sz="900">
                <a:solidFill>
                  <a:schemeClr val="bg1"/>
                </a:solidFill>
                <a:cs typeface="Poppins" panose="00000500000000000000" pitchFamily="2" charset="0"/>
              </a:rPr>
              <a:t> </a:t>
            </a:r>
            <a:r>
              <a:rPr lang="hu-HU" sz="900" err="1">
                <a:solidFill>
                  <a:schemeClr val="bg1"/>
                </a:solidFill>
                <a:cs typeface="Poppins" panose="00000500000000000000" pitchFamily="2" charset="0"/>
              </a:rPr>
              <a:t>Specialist</a:t>
            </a:r>
            <a:endParaRPr lang="en-IN" sz="900">
              <a:solidFill>
                <a:schemeClr val="bg1"/>
              </a:solidFill>
              <a:cs typeface="Poppins" panose="00000500000000000000" pitchFamily="2" charset="0"/>
            </a:endParaRPr>
          </a:p>
        </p:txBody>
      </p:sp>
      <p:sp>
        <p:nvSpPr>
          <p:cNvPr id="38" name="TextBox 180">
            <a:extLst>
              <a:ext uri="{FF2B5EF4-FFF2-40B4-BE49-F238E27FC236}">
                <a16:creationId xmlns:a16="http://schemas.microsoft.com/office/drawing/2014/main" id="{9D3BA461-1F9C-D3B0-53FF-14C2F76DD2F7}"/>
              </a:ext>
            </a:extLst>
          </p:cNvPr>
          <p:cNvSpPr txBox="1"/>
          <p:nvPr/>
        </p:nvSpPr>
        <p:spPr>
          <a:xfrm>
            <a:off x="1756987" y="2905366"/>
            <a:ext cx="2343305" cy="9774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ctr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hu-HU" sz="900" err="1">
                <a:solidFill>
                  <a:schemeClr val="bg1"/>
                </a:solidFill>
                <a:cs typeface="Poppins" panose="00000500000000000000" pitchFamily="2" charset="0"/>
              </a:rPr>
              <a:t>Arduino</a:t>
            </a:r>
            <a:r>
              <a:rPr lang="hu-HU" sz="900">
                <a:solidFill>
                  <a:schemeClr val="bg1"/>
                </a:solidFill>
                <a:cs typeface="Poppins" panose="00000500000000000000" pitchFamily="2" charset="0"/>
              </a:rPr>
              <a:t> programozás</a:t>
            </a:r>
          </a:p>
          <a:p>
            <a:pPr marL="171450" indent="-171450" algn="ctr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hu-HU" sz="900">
                <a:solidFill>
                  <a:schemeClr val="bg1"/>
                </a:solidFill>
                <a:cs typeface="Poppins" panose="00000500000000000000" pitchFamily="2" charset="0"/>
              </a:rPr>
              <a:t> eszközkiválasztás</a:t>
            </a:r>
          </a:p>
          <a:p>
            <a:pPr marL="171450" indent="-171450" algn="ctr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hu-HU" sz="900" err="1">
                <a:solidFill>
                  <a:schemeClr val="bg1"/>
                </a:solidFill>
                <a:cs typeface="Poppins" panose="00000500000000000000" pitchFamily="2" charset="0"/>
              </a:rPr>
              <a:t>Tinkercad</a:t>
            </a:r>
            <a:r>
              <a:rPr lang="hu-HU" sz="900">
                <a:solidFill>
                  <a:schemeClr val="bg1"/>
                </a:solidFill>
                <a:cs typeface="Poppins" panose="00000500000000000000" pitchFamily="2" charset="0"/>
              </a:rPr>
              <a:t> </a:t>
            </a:r>
          </a:p>
          <a:p>
            <a:pPr marL="171450" indent="-171450" algn="ctr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hu-HU" sz="900">
                <a:solidFill>
                  <a:schemeClr val="bg1"/>
                </a:solidFill>
                <a:cs typeface="Poppins" panose="00000500000000000000" pitchFamily="2" charset="0"/>
              </a:rPr>
              <a:t>számítások </a:t>
            </a:r>
          </a:p>
          <a:p>
            <a:pPr marL="171450" indent="-171450" algn="ctr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hu-HU" sz="900">
                <a:solidFill>
                  <a:schemeClr val="bg1"/>
                </a:solidFill>
                <a:cs typeface="Poppins" panose="00000500000000000000" pitchFamily="2" charset="0"/>
              </a:rPr>
              <a:t>kivitelezés</a:t>
            </a:r>
            <a:endParaRPr lang="en-US" sz="900">
              <a:solidFill>
                <a:schemeClr val="bg1"/>
              </a:solidFill>
              <a:cs typeface="Poppins" panose="00000500000000000000" pitchFamily="2" charset="0"/>
            </a:endParaRPr>
          </a:p>
        </p:txBody>
      </p:sp>
      <p:sp>
        <p:nvSpPr>
          <p:cNvPr id="39" name="TextBox 182">
            <a:extLst>
              <a:ext uri="{FF2B5EF4-FFF2-40B4-BE49-F238E27FC236}">
                <a16:creationId xmlns:a16="http://schemas.microsoft.com/office/drawing/2014/main" id="{615DB8EF-8C53-69E0-18C5-AA105DA8C678}"/>
              </a:ext>
            </a:extLst>
          </p:cNvPr>
          <p:cNvSpPr txBox="1"/>
          <p:nvPr/>
        </p:nvSpPr>
        <p:spPr>
          <a:xfrm>
            <a:off x="1726069" y="5359059"/>
            <a:ext cx="2282737" cy="79791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171450" indent="-171450" algn="ctr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hu-HU" sz="900" dirty="0">
                <a:solidFill>
                  <a:schemeClr val="bg1"/>
                </a:solidFill>
                <a:cs typeface="Poppins"/>
              </a:rPr>
              <a:t>Szimuláció </a:t>
            </a:r>
          </a:p>
          <a:p>
            <a:pPr marL="171450" indent="-171450" algn="ctr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hu-HU" sz="900" dirty="0" err="1">
                <a:solidFill>
                  <a:schemeClr val="bg1"/>
                </a:solidFill>
                <a:cs typeface="Poppins"/>
              </a:rPr>
              <a:t>Tinkercad</a:t>
            </a:r>
            <a:r>
              <a:rPr lang="hu-HU" sz="900" dirty="0">
                <a:solidFill>
                  <a:schemeClr val="bg1"/>
                </a:solidFill>
                <a:cs typeface="Poppins"/>
              </a:rPr>
              <a:t> </a:t>
            </a:r>
          </a:p>
          <a:p>
            <a:pPr marL="171450" indent="-171450" algn="ctr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hu-HU" sz="900" dirty="0">
                <a:solidFill>
                  <a:schemeClr val="bg1"/>
                </a:solidFill>
                <a:cs typeface="Poppins"/>
              </a:rPr>
              <a:t>kivitelezés</a:t>
            </a:r>
          </a:p>
          <a:p>
            <a:pPr marL="171450" indent="-171450" algn="ctr">
              <a:lnSpc>
                <a:spcPts val="1400"/>
              </a:lnSpc>
              <a:buFont typeface="Arial" panose="020B0604020202020204" pitchFamily="34" charset="0"/>
              <a:buChar char="•"/>
            </a:pPr>
            <a:endParaRPr lang="hu-HU" sz="900" dirty="0">
              <a:solidFill>
                <a:schemeClr val="bg1"/>
              </a:solidFill>
              <a:cs typeface="Poppins" panose="00000500000000000000" pitchFamily="2" charset="0"/>
            </a:endParaRPr>
          </a:p>
        </p:txBody>
      </p:sp>
      <p:sp>
        <p:nvSpPr>
          <p:cNvPr id="40" name="TextBox 183">
            <a:extLst>
              <a:ext uri="{FF2B5EF4-FFF2-40B4-BE49-F238E27FC236}">
                <a16:creationId xmlns:a16="http://schemas.microsoft.com/office/drawing/2014/main" id="{3E98B5FD-394E-3119-5293-C4E902DFAF8F}"/>
              </a:ext>
            </a:extLst>
          </p:cNvPr>
          <p:cNvSpPr txBox="1"/>
          <p:nvPr/>
        </p:nvSpPr>
        <p:spPr>
          <a:xfrm>
            <a:off x="4542773" y="5359059"/>
            <a:ext cx="2343305" cy="61837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171450" indent="-171450" algn="ctr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hu-HU" sz="900" dirty="0">
                <a:solidFill>
                  <a:schemeClr val="bg1"/>
                </a:solidFill>
                <a:cs typeface="Poppins"/>
              </a:rPr>
              <a:t>Rendszerleírás</a:t>
            </a:r>
            <a:endParaRPr lang="en-US" sz="900" dirty="0">
              <a:solidFill>
                <a:schemeClr val="bg1"/>
              </a:solidFill>
              <a:cs typeface="Poppins" panose="00000500000000000000" pitchFamily="2" charset="0"/>
            </a:endParaRPr>
          </a:p>
          <a:p>
            <a:pPr marL="171450" indent="-171450" algn="ctr">
              <a:lnSpc>
                <a:spcPts val="1400"/>
              </a:lnSpc>
              <a:buFont typeface="Arial,Sans-Serif" panose="020B0604020202020204" pitchFamily="34" charset="0"/>
              <a:buChar char="•"/>
            </a:pPr>
            <a:r>
              <a:rPr lang="hu-HU" sz="900" dirty="0">
                <a:solidFill>
                  <a:schemeClr val="bg1"/>
                </a:solidFill>
                <a:cs typeface="Poppins"/>
              </a:rPr>
              <a:t>kivitelezés</a:t>
            </a:r>
            <a:endParaRPr lang="en-US" sz="900" dirty="0">
              <a:solidFill>
                <a:schemeClr val="bg1"/>
              </a:solidFill>
              <a:cs typeface="Poppins"/>
            </a:endParaRPr>
          </a:p>
          <a:p>
            <a:pPr marL="171450" indent="-171450" algn="ctr">
              <a:lnSpc>
                <a:spcPts val="1400"/>
              </a:lnSpc>
              <a:buFont typeface="Arial" panose="020B0604020202020204" pitchFamily="34" charset="0"/>
              <a:buChar char="•"/>
            </a:pPr>
            <a:endParaRPr lang="en-US" sz="900">
              <a:solidFill>
                <a:schemeClr val="bg1"/>
              </a:solidFill>
              <a:cs typeface="Poppins" panose="00000500000000000000" pitchFamily="2" charset="0"/>
            </a:endParaRPr>
          </a:p>
        </p:txBody>
      </p:sp>
      <p:sp>
        <p:nvSpPr>
          <p:cNvPr id="41" name="TextBox 184">
            <a:extLst>
              <a:ext uri="{FF2B5EF4-FFF2-40B4-BE49-F238E27FC236}">
                <a16:creationId xmlns:a16="http://schemas.microsoft.com/office/drawing/2014/main" id="{B263277C-D43D-A820-A738-ECBF46113B6F}"/>
              </a:ext>
            </a:extLst>
          </p:cNvPr>
          <p:cNvSpPr txBox="1"/>
          <p:nvPr/>
        </p:nvSpPr>
        <p:spPr>
          <a:xfrm>
            <a:off x="7446006" y="5408396"/>
            <a:ext cx="2309631" cy="61837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hu-HU" sz="900" dirty="0">
                <a:solidFill>
                  <a:schemeClr val="bg1"/>
                </a:solidFill>
                <a:cs typeface="Poppins"/>
              </a:rPr>
              <a:t>PPT</a:t>
            </a:r>
            <a:endParaRPr lang="en-US" sz="900">
              <a:solidFill>
                <a:schemeClr val="bg1"/>
              </a:solidFill>
              <a:cs typeface="Poppins" panose="00000500000000000000" pitchFamily="2" charset="0"/>
            </a:endParaRPr>
          </a:p>
          <a:p>
            <a:pPr marL="171450" indent="-171450" algn="ctr">
              <a:lnSpc>
                <a:spcPts val="1400"/>
              </a:lnSpc>
              <a:buFont typeface="Arial,Sans-Serif"/>
              <a:buChar char="•"/>
            </a:pPr>
            <a:r>
              <a:rPr lang="hu-HU" sz="900" dirty="0">
                <a:solidFill>
                  <a:schemeClr val="bg1"/>
                </a:solidFill>
                <a:cs typeface="Poppins"/>
              </a:rPr>
              <a:t>kivitelezés</a:t>
            </a:r>
            <a:endParaRPr lang="en-US" sz="900" dirty="0">
              <a:solidFill>
                <a:schemeClr val="bg1"/>
              </a:solidFill>
              <a:cs typeface="Poppins"/>
            </a:endParaRPr>
          </a:p>
          <a:p>
            <a:pPr algn="ctr">
              <a:lnSpc>
                <a:spcPts val="1400"/>
              </a:lnSpc>
            </a:pPr>
            <a:endParaRPr lang="hu-HU" sz="900" dirty="0">
              <a:solidFill>
                <a:schemeClr val="bg1"/>
              </a:solidFill>
              <a:cs typeface="Poppins" panose="00000500000000000000" pitchFamily="2" charset="0"/>
            </a:endParaRPr>
          </a:p>
        </p:txBody>
      </p:sp>
      <p:sp>
        <p:nvSpPr>
          <p:cNvPr id="42" name="Rectangle: Rounded Corners 119">
            <a:extLst>
              <a:ext uri="{FF2B5EF4-FFF2-40B4-BE49-F238E27FC236}">
                <a16:creationId xmlns:a16="http://schemas.microsoft.com/office/drawing/2014/main" id="{1048473E-9B9D-DFFF-CF8D-CA05B6D27FC7}"/>
              </a:ext>
            </a:extLst>
          </p:cNvPr>
          <p:cNvSpPr/>
          <p:nvPr/>
        </p:nvSpPr>
        <p:spPr>
          <a:xfrm>
            <a:off x="4668177" y="2146429"/>
            <a:ext cx="2220900" cy="631479"/>
          </a:xfrm>
          <a:prstGeom prst="roundRect">
            <a:avLst>
              <a:gd name="adj" fmla="val 50000"/>
            </a:avLst>
          </a:prstGeom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3" name="TextBox 95">
            <a:extLst>
              <a:ext uri="{FF2B5EF4-FFF2-40B4-BE49-F238E27FC236}">
                <a16:creationId xmlns:a16="http://schemas.microsoft.com/office/drawing/2014/main" id="{C4DC2D2F-9856-9B59-90C9-53A93FB3CE4A}"/>
              </a:ext>
            </a:extLst>
          </p:cNvPr>
          <p:cNvSpPr txBox="1"/>
          <p:nvPr/>
        </p:nvSpPr>
        <p:spPr>
          <a:xfrm>
            <a:off x="4969271" y="2221867"/>
            <a:ext cx="1618712" cy="338554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algn="ctr"/>
            <a:r>
              <a:rPr lang="hu-HU" sz="1600" err="1">
                <a:solidFill>
                  <a:schemeClr val="accent4"/>
                </a:solidFill>
                <a:latin typeface="+mj-lt"/>
              </a:rPr>
              <a:t>Oberding</a:t>
            </a:r>
            <a:r>
              <a:rPr lang="hu-HU" sz="1600">
                <a:solidFill>
                  <a:schemeClr val="accent4"/>
                </a:solidFill>
                <a:latin typeface="+mj-lt"/>
              </a:rPr>
              <a:t> Róbert </a:t>
            </a:r>
            <a:endParaRPr lang="en-IN" sz="1600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44" name="TextBox 121">
            <a:extLst>
              <a:ext uri="{FF2B5EF4-FFF2-40B4-BE49-F238E27FC236}">
                <a16:creationId xmlns:a16="http://schemas.microsoft.com/office/drawing/2014/main" id="{3786AFD9-8299-1909-E929-76559D188A85}"/>
              </a:ext>
            </a:extLst>
          </p:cNvPr>
          <p:cNvSpPr txBox="1"/>
          <p:nvPr/>
        </p:nvSpPr>
        <p:spPr>
          <a:xfrm>
            <a:off x="5030897" y="2504016"/>
            <a:ext cx="1583279" cy="259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hu-HU" sz="900">
                <a:solidFill>
                  <a:schemeClr val="bg1"/>
                </a:solidFill>
                <a:cs typeface="Poppins" panose="00000500000000000000" pitchFamily="2" charset="0"/>
              </a:rPr>
              <a:t>Front-end </a:t>
            </a:r>
            <a:r>
              <a:rPr lang="hu-HU" sz="900" err="1">
                <a:solidFill>
                  <a:schemeClr val="bg1"/>
                </a:solidFill>
                <a:cs typeface="Poppins" panose="00000500000000000000" pitchFamily="2" charset="0"/>
              </a:rPr>
              <a:t>Engineer</a:t>
            </a:r>
            <a:endParaRPr lang="en-IN" sz="900">
              <a:solidFill>
                <a:schemeClr val="bg1"/>
              </a:solidFill>
              <a:cs typeface="Poppins" panose="00000500000000000000" pitchFamily="2" charset="0"/>
            </a:endParaRPr>
          </a:p>
        </p:txBody>
      </p:sp>
      <p:sp>
        <p:nvSpPr>
          <p:cNvPr id="45" name="Rectangle: Rounded Corners 125">
            <a:extLst>
              <a:ext uri="{FF2B5EF4-FFF2-40B4-BE49-F238E27FC236}">
                <a16:creationId xmlns:a16="http://schemas.microsoft.com/office/drawing/2014/main" id="{5B67C453-C0EC-7DB2-6247-2BD1B8D1B2F7}"/>
              </a:ext>
            </a:extLst>
          </p:cNvPr>
          <p:cNvSpPr/>
          <p:nvPr/>
        </p:nvSpPr>
        <p:spPr>
          <a:xfrm>
            <a:off x="7534737" y="2146429"/>
            <a:ext cx="2220900" cy="631479"/>
          </a:xfrm>
          <a:prstGeom prst="roundRect">
            <a:avLst>
              <a:gd name="adj" fmla="val 50000"/>
            </a:avLst>
          </a:prstGeom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6" name="TextBox 127">
            <a:extLst>
              <a:ext uri="{FF2B5EF4-FFF2-40B4-BE49-F238E27FC236}">
                <a16:creationId xmlns:a16="http://schemas.microsoft.com/office/drawing/2014/main" id="{BE4B2CE8-AE0A-D0D8-D571-2E12973C1400}"/>
              </a:ext>
            </a:extLst>
          </p:cNvPr>
          <p:cNvSpPr txBox="1"/>
          <p:nvPr/>
        </p:nvSpPr>
        <p:spPr>
          <a:xfrm>
            <a:off x="7586147" y="2221867"/>
            <a:ext cx="21180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600">
                <a:solidFill>
                  <a:schemeClr val="accent4"/>
                </a:solidFill>
                <a:latin typeface="+mj-lt"/>
              </a:rPr>
              <a:t>Szigeti-Varga Alexandra</a:t>
            </a:r>
            <a:endParaRPr lang="en-IN" sz="1600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47" name="TextBox 128">
            <a:extLst>
              <a:ext uri="{FF2B5EF4-FFF2-40B4-BE49-F238E27FC236}">
                <a16:creationId xmlns:a16="http://schemas.microsoft.com/office/drawing/2014/main" id="{7489298D-521C-156A-0F69-420C8CA464AF}"/>
              </a:ext>
            </a:extLst>
          </p:cNvPr>
          <p:cNvSpPr txBox="1"/>
          <p:nvPr/>
        </p:nvSpPr>
        <p:spPr>
          <a:xfrm>
            <a:off x="7880885" y="2469165"/>
            <a:ext cx="1571413" cy="259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hu-HU" sz="900">
                <a:solidFill>
                  <a:schemeClr val="bg1"/>
                </a:solidFill>
                <a:cs typeface="Poppins" panose="00000500000000000000" pitchFamily="2" charset="0"/>
              </a:rPr>
              <a:t>Software</a:t>
            </a:r>
            <a:r>
              <a:rPr lang="hu-HU" sz="900"/>
              <a:t> </a:t>
            </a:r>
            <a:r>
              <a:rPr lang="hu-HU" sz="900" err="1">
                <a:solidFill>
                  <a:schemeClr val="bg1"/>
                </a:solidFill>
                <a:cs typeface="Poppins" panose="00000500000000000000" pitchFamily="2" charset="0"/>
              </a:rPr>
              <a:t>Architect</a:t>
            </a:r>
            <a:endParaRPr lang="en-IN" sz="900">
              <a:solidFill>
                <a:schemeClr val="bg1"/>
              </a:solidFill>
              <a:cs typeface="Poppins" panose="00000500000000000000" pitchFamily="2" charset="0"/>
            </a:endParaRPr>
          </a:p>
        </p:txBody>
      </p:sp>
      <p:sp>
        <p:nvSpPr>
          <p:cNvPr id="48" name="TextBox 180">
            <a:extLst>
              <a:ext uri="{FF2B5EF4-FFF2-40B4-BE49-F238E27FC236}">
                <a16:creationId xmlns:a16="http://schemas.microsoft.com/office/drawing/2014/main" id="{D4C00A5D-AAEA-9AB5-2B87-584714C8F3FE}"/>
              </a:ext>
            </a:extLst>
          </p:cNvPr>
          <p:cNvSpPr txBox="1"/>
          <p:nvPr/>
        </p:nvSpPr>
        <p:spPr>
          <a:xfrm>
            <a:off x="4606975" y="2898369"/>
            <a:ext cx="2343305" cy="43883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171450" indent="-171450" algn="ctr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hu-HU" sz="900" dirty="0">
                <a:solidFill>
                  <a:schemeClr val="bg1"/>
                </a:solidFill>
                <a:cs typeface="Poppins"/>
              </a:rPr>
              <a:t>HTML,CSS</a:t>
            </a:r>
          </a:p>
          <a:p>
            <a:pPr marL="171450" indent="-171450" algn="ctr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hu-HU" sz="900" dirty="0">
                <a:solidFill>
                  <a:schemeClr val="bg1"/>
                </a:solidFill>
                <a:cs typeface="Poppins"/>
              </a:rPr>
              <a:t>kivitelezés</a:t>
            </a:r>
          </a:p>
        </p:txBody>
      </p:sp>
      <p:sp>
        <p:nvSpPr>
          <p:cNvPr id="49" name="TextBox 182">
            <a:extLst>
              <a:ext uri="{FF2B5EF4-FFF2-40B4-BE49-F238E27FC236}">
                <a16:creationId xmlns:a16="http://schemas.microsoft.com/office/drawing/2014/main" id="{F52A56E9-48F5-6032-AAAD-DDAF155E08DD}"/>
              </a:ext>
            </a:extLst>
          </p:cNvPr>
          <p:cNvSpPr txBox="1"/>
          <p:nvPr/>
        </p:nvSpPr>
        <p:spPr>
          <a:xfrm>
            <a:off x="7503819" y="2898369"/>
            <a:ext cx="2282737" cy="43883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171450" indent="-171450" algn="ctr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hu-HU" sz="900" dirty="0">
                <a:solidFill>
                  <a:schemeClr val="bg1"/>
                </a:solidFill>
                <a:cs typeface="Poppins"/>
              </a:rPr>
              <a:t>Folyamatábra</a:t>
            </a:r>
            <a:endParaRPr lang="en-US" sz="900" dirty="0">
              <a:solidFill>
                <a:schemeClr val="bg1"/>
              </a:solidFill>
              <a:cs typeface="Poppins"/>
            </a:endParaRPr>
          </a:p>
          <a:p>
            <a:pPr marL="171450" indent="-171450" algn="ctr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hu-HU" sz="900" dirty="0">
                <a:solidFill>
                  <a:schemeClr val="bg1"/>
                </a:solidFill>
                <a:cs typeface="Poppins" panose="00000500000000000000" pitchFamily="2" charset="0"/>
              </a:rPr>
              <a:t>kivitelezés</a:t>
            </a:r>
            <a:endParaRPr lang="en-US" sz="900" dirty="0">
              <a:solidFill>
                <a:schemeClr val="bg1"/>
              </a:solidFill>
              <a:cs typeface="Poppins" panose="00000500000000000000" pitchFamily="2" charset="0"/>
            </a:endParaRPr>
          </a:p>
        </p:txBody>
      </p:sp>
      <p:sp>
        <p:nvSpPr>
          <p:cNvPr id="50" name="TextBox 128">
            <a:extLst>
              <a:ext uri="{FF2B5EF4-FFF2-40B4-BE49-F238E27FC236}">
                <a16:creationId xmlns:a16="http://schemas.microsoft.com/office/drawing/2014/main" id="{D6F3C341-669F-C788-67D3-F885AFD5098D}"/>
              </a:ext>
            </a:extLst>
          </p:cNvPr>
          <p:cNvSpPr txBox="1"/>
          <p:nvPr/>
        </p:nvSpPr>
        <p:spPr>
          <a:xfrm>
            <a:off x="2381877" y="2504016"/>
            <a:ext cx="1134435" cy="259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900">
                <a:solidFill>
                  <a:schemeClr val="bg1"/>
                </a:solidFill>
                <a:cs typeface="Poppins" panose="00000500000000000000" pitchFamily="2" charset="0"/>
              </a:rPr>
              <a:t>Lead Engineer</a:t>
            </a:r>
            <a:endParaRPr lang="en-IN" sz="900">
              <a:solidFill>
                <a:schemeClr val="bg1"/>
              </a:solidFill>
              <a:cs typeface="Poppins" panose="00000500000000000000" pitchFamily="2" charset="0"/>
            </a:endParaRPr>
          </a:p>
        </p:txBody>
      </p:sp>
      <p:pic>
        <p:nvPicPr>
          <p:cNvPr id="52" name="Kép 51" descr="A képen fekete, sötétség látható&#10;&#10;Előfordulhat, hogy a mesterséges intelligencia által létrehozott tartalom helytelen.">
            <a:extLst>
              <a:ext uri="{FF2B5EF4-FFF2-40B4-BE49-F238E27FC236}">
                <a16:creationId xmlns:a16="http://schemas.microsoft.com/office/drawing/2014/main" id="{A10739FA-28D3-F693-699F-9F17CEB1D14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89" y="374251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774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EF5DB4-C6CE-320F-E658-97CCB979B7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69D0AA8-1C8B-5A69-9610-F456D7050D30}"/>
              </a:ext>
            </a:extLst>
          </p:cNvPr>
          <p:cNvSpPr txBox="1"/>
          <p:nvPr/>
        </p:nvSpPr>
        <p:spPr>
          <a:xfrm>
            <a:off x="589598" y="2102301"/>
            <a:ext cx="11354752" cy="4341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endParaRPr lang="hu-HU" sz="1100">
              <a:solidFill>
                <a:srgbClr val="E6E6E6"/>
              </a:solidFill>
              <a:latin typeface="Inter Light" panose="02000403000000020004" pitchFamily="50" charset="0"/>
              <a:ea typeface="Inter Light" panose="02000403000000020004" pitchFamily="50" charset="0"/>
              <a:cs typeface="Inter Light" panose="02000403000000020004" pitchFamily="50" charset="0"/>
            </a:endParaRP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endParaRPr lang="hu-HU" sz="1100">
              <a:solidFill>
                <a:srgbClr val="E6E6E6"/>
              </a:solidFill>
              <a:latin typeface="Inter Light" panose="02000403000000020004" pitchFamily="50" charset="0"/>
              <a:ea typeface="Inter Light" panose="02000403000000020004" pitchFamily="50" charset="0"/>
              <a:cs typeface="Inter Light" panose="02000403000000020004" pitchFamily="50" charset="0"/>
            </a:endParaRPr>
          </a:p>
          <a:p>
            <a:pPr>
              <a:lnSpc>
                <a:spcPct val="120000"/>
              </a:lnSpc>
            </a:pPr>
            <a:r>
              <a:rPr lang="hu-HU" sz="1100">
                <a:solidFill>
                  <a:srgbClr val="E6E6E6"/>
                </a:solidFill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2025.05.03.</a:t>
            </a:r>
          </a:p>
          <a:p>
            <a:pPr>
              <a:lnSpc>
                <a:spcPct val="120000"/>
              </a:lnSpc>
            </a:pPr>
            <a:r>
              <a:rPr lang="hu-HU" sz="1100">
                <a:solidFill>
                  <a:srgbClr val="E6E6E6"/>
                </a:solidFill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	Csapattagok ismerkedése</a:t>
            </a:r>
          </a:p>
          <a:p>
            <a:pPr>
              <a:lnSpc>
                <a:spcPct val="120000"/>
              </a:lnSpc>
            </a:pPr>
            <a:r>
              <a:rPr lang="hu-HU" sz="1100">
                <a:solidFill>
                  <a:srgbClr val="E6E6E6"/>
                </a:solidFill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	Megvalósítandó projekt kiválasztása</a:t>
            </a:r>
          </a:p>
          <a:p>
            <a:pPr>
              <a:lnSpc>
                <a:spcPct val="120000"/>
              </a:lnSpc>
            </a:pPr>
            <a:r>
              <a:rPr lang="hu-HU" sz="1100">
                <a:solidFill>
                  <a:srgbClr val="E6E6E6"/>
                </a:solidFill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	Ötletek felvázolása – megvitatása</a:t>
            </a:r>
          </a:p>
          <a:p>
            <a:pPr>
              <a:lnSpc>
                <a:spcPct val="120000"/>
              </a:lnSpc>
            </a:pPr>
            <a:r>
              <a:rPr lang="hu-HU" sz="1100">
                <a:solidFill>
                  <a:srgbClr val="E6E6E6"/>
                </a:solidFill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	Következő meeting időpontjának kijelölése</a:t>
            </a:r>
          </a:p>
          <a:p>
            <a:pPr>
              <a:lnSpc>
                <a:spcPct val="120000"/>
              </a:lnSpc>
            </a:pPr>
            <a:endParaRPr lang="hu-HU" sz="1100">
              <a:solidFill>
                <a:srgbClr val="E6E6E6"/>
              </a:solidFill>
              <a:latin typeface="Inter Light" panose="02000403000000020004" pitchFamily="50" charset="0"/>
              <a:ea typeface="Inter Light" panose="02000403000000020004" pitchFamily="50" charset="0"/>
              <a:cs typeface="Inter Light" panose="02000403000000020004" pitchFamily="50" charset="0"/>
            </a:endParaRPr>
          </a:p>
          <a:p>
            <a:pPr>
              <a:lnSpc>
                <a:spcPct val="120000"/>
              </a:lnSpc>
            </a:pPr>
            <a:r>
              <a:rPr lang="hu-HU" sz="1100">
                <a:solidFill>
                  <a:srgbClr val="E6E6E6"/>
                </a:solidFill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2025.05.10.</a:t>
            </a:r>
          </a:p>
          <a:p>
            <a:pPr>
              <a:lnSpc>
                <a:spcPct val="120000"/>
              </a:lnSpc>
            </a:pPr>
            <a:r>
              <a:rPr lang="hu-HU" sz="1100">
                <a:solidFill>
                  <a:srgbClr val="E6E6E6"/>
                </a:solidFill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	Projekt címének pontosítása</a:t>
            </a:r>
          </a:p>
          <a:p>
            <a:pPr>
              <a:lnSpc>
                <a:spcPct val="120000"/>
              </a:lnSpc>
            </a:pPr>
            <a:r>
              <a:rPr lang="hu-HU" sz="1100">
                <a:solidFill>
                  <a:srgbClr val="E6E6E6"/>
                </a:solidFill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	Hozott ötletek prezentálása, átbeszélése</a:t>
            </a:r>
          </a:p>
          <a:p>
            <a:pPr>
              <a:lnSpc>
                <a:spcPct val="120000"/>
              </a:lnSpc>
            </a:pPr>
            <a:r>
              <a:rPr lang="hu-HU" sz="1100">
                <a:solidFill>
                  <a:srgbClr val="E6E6E6"/>
                </a:solidFill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	Szerepkörök, feladatok meghatározása</a:t>
            </a:r>
          </a:p>
          <a:p>
            <a:pPr>
              <a:lnSpc>
                <a:spcPct val="120000"/>
              </a:lnSpc>
            </a:pPr>
            <a:r>
              <a:rPr lang="hu-HU" sz="1100">
                <a:solidFill>
                  <a:srgbClr val="E6E6E6"/>
                </a:solidFill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	Határidők kiszabása</a:t>
            </a:r>
          </a:p>
          <a:p>
            <a:pPr>
              <a:lnSpc>
                <a:spcPct val="120000"/>
              </a:lnSpc>
            </a:pPr>
            <a:endParaRPr lang="hu-HU" sz="1100">
              <a:solidFill>
                <a:srgbClr val="E6E6E6"/>
              </a:solidFill>
              <a:latin typeface="Inter Light" panose="02000403000000020004" pitchFamily="50" charset="0"/>
              <a:ea typeface="Inter Light" panose="02000403000000020004" pitchFamily="50" charset="0"/>
              <a:cs typeface="Inter Light" panose="02000403000000020004" pitchFamily="50" charset="0"/>
            </a:endParaRPr>
          </a:p>
          <a:p>
            <a:pPr>
              <a:lnSpc>
                <a:spcPct val="120000"/>
              </a:lnSpc>
            </a:pPr>
            <a:r>
              <a:rPr lang="hu-HU" sz="1100">
                <a:solidFill>
                  <a:srgbClr val="E6E6E6"/>
                </a:solidFill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2025.05.17.</a:t>
            </a:r>
          </a:p>
          <a:p>
            <a:pPr>
              <a:lnSpc>
                <a:spcPct val="120000"/>
              </a:lnSpc>
            </a:pPr>
            <a:r>
              <a:rPr lang="hu-HU" sz="1100">
                <a:solidFill>
                  <a:srgbClr val="E6E6E6"/>
                </a:solidFill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	Elvégzett feladatok áttekintése, javítása, pontosítása</a:t>
            </a:r>
          </a:p>
          <a:p>
            <a:pPr>
              <a:lnSpc>
                <a:spcPct val="120000"/>
              </a:lnSpc>
            </a:pPr>
            <a:r>
              <a:rPr lang="hu-HU" sz="1100">
                <a:solidFill>
                  <a:srgbClr val="E6E6E6"/>
                </a:solidFill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	Elkészített részegységek összeállítása</a:t>
            </a:r>
          </a:p>
          <a:p>
            <a:pPr>
              <a:lnSpc>
                <a:spcPct val="120000"/>
              </a:lnSpc>
            </a:pPr>
            <a:r>
              <a:rPr lang="hu-HU" sz="1100">
                <a:solidFill>
                  <a:srgbClr val="E6E6E6"/>
                </a:solidFill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	Bemutató elkészítése</a:t>
            </a:r>
          </a:p>
          <a:p>
            <a:pPr>
              <a:lnSpc>
                <a:spcPct val="120000"/>
              </a:lnSpc>
            </a:pPr>
            <a:r>
              <a:rPr lang="hu-HU" sz="1100">
                <a:solidFill>
                  <a:srgbClr val="E6E6E6"/>
                </a:solidFill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	Prezentáció gyakorlása</a:t>
            </a:r>
          </a:p>
          <a:p>
            <a:pPr>
              <a:lnSpc>
                <a:spcPct val="120000"/>
              </a:lnSpc>
            </a:pPr>
            <a:r>
              <a:rPr lang="hu-HU" sz="1100">
                <a:solidFill>
                  <a:srgbClr val="E6E6E6"/>
                </a:solidFill>
                <a:latin typeface="Inter Light" panose="02000403000000020004" pitchFamily="50" charset="0"/>
                <a:ea typeface="Inter Light" panose="02000403000000020004" pitchFamily="50" charset="0"/>
                <a:cs typeface="Inter Light" panose="02000403000000020004" pitchFamily="50" charset="0"/>
              </a:rPr>
              <a:t> 	</a:t>
            </a:r>
          </a:p>
          <a:p>
            <a:pPr>
              <a:lnSpc>
                <a:spcPct val="120000"/>
              </a:lnSpc>
            </a:pPr>
            <a:endParaRPr lang="en-IN" sz="1100">
              <a:solidFill>
                <a:srgbClr val="E6E6E6"/>
              </a:solidFill>
              <a:latin typeface="Inter Light" panose="02000403000000020004" pitchFamily="50" charset="0"/>
              <a:ea typeface="Inter Light" panose="02000403000000020004" pitchFamily="50" charset="0"/>
              <a:cs typeface="Inter Light" panose="02000403000000020004" pitchFamily="50" charset="0"/>
            </a:endParaRPr>
          </a:p>
        </p:txBody>
      </p:sp>
      <p:sp>
        <p:nvSpPr>
          <p:cNvPr id="2" name="TextBox 23">
            <a:extLst>
              <a:ext uri="{FF2B5EF4-FFF2-40B4-BE49-F238E27FC236}">
                <a16:creationId xmlns:a16="http://schemas.microsoft.com/office/drawing/2014/main" id="{190BCAC2-59ED-8E3D-9981-24A8EBC68469}"/>
              </a:ext>
            </a:extLst>
          </p:cNvPr>
          <p:cNvSpPr txBox="1"/>
          <p:nvPr/>
        </p:nvSpPr>
        <p:spPr>
          <a:xfrm>
            <a:off x="2567737" y="437316"/>
            <a:ext cx="705654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4400">
                <a:solidFill>
                  <a:schemeClr val="accent4"/>
                </a:solidFill>
                <a:latin typeface="+mj-lt"/>
              </a:rPr>
              <a:t>Megvalósítási terv - Ütemezés</a:t>
            </a:r>
            <a:endParaRPr lang="en-IN" sz="4400">
              <a:solidFill>
                <a:schemeClr val="accent4"/>
              </a:solidFill>
              <a:latin typeface="+mj-lt"/>
            </a:endParaRPr>
          </a:p>
        </p:txBody>
      </p:sp>
      <p:pic>
        <p:nvPicPr>
          <p:cNvPr id="4" name="Kép 3" descr="A képen fekete, sötétség látható&#10;&#10;Előfordulhat, hogy a mesterséges intelligencia által létrehozott tartalom helytelen.">
            <a:extLst>
              <a:ext uri="{FF2B5EF4-FFF2-40B4-BE49-F238E27FC236}">
                <a16:creationId xmlns:a16="http://schemas.microsoft.com/office/drawing/2014/main" id="{DDF2952A-EF0D-5FFD-811E-BDD4154FEF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69" y="354425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5732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1B5D88-581A-F1A2-BD00-02B18FA623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EE773D8A-46B2-F03C-5F35-DDA9FDF1FF44}"/>
              </a:ext>
            </a:extLst>
          </p:cNvPr>
          <p:cNvSpPr txBox="1"/>
          <p:nvPr/>
        </p:nvSpPr>
        <p:spPr>
          <a:xfrm>
            <a:off x="1274427" y="2767281"/>
            <a:ext cx="964315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8000">
                <a:solidFill>
                  <a:schemeClr val="accent4"/>
                </a:solidFill>
                <a:latin typeface="+mj-lt"/>
              </a:rPr>
              <a:t>Köszönöm a figyelmet!</a:t>
            </a:r>
            <a:endParaRPr lang="en-IN" sz="8000">
              <a:solidFill>
                <a:schemeClr val="accent4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291468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E7E858-EC0E-17BD-B8BE-A74368D92A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FD7CBB47-C636-F58E-52E3-EC0DA8723803}"/>
              </a:ext>
            </a:extLst>
          </p:cNvPr>
          <p:cNvSpPr txBox="1"/>
          <p:nvPr/>
        </p:nvSpPr>
        <p:spPr>
          <a:xfrm>
            <a:off x="4809365" y="2435725"/>
            <a:ext cx="25732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400">
                <a:solidFill>
                  <a:schemeClr val="accent4"/>
                </a:solidFill>
                <a:latin typeface="+mj-lt"/>
              </a:rPr>
              <a:t>Készítette:</a:t>
            </a:r>
            <a:endParaRPr lang="en-IN" sz="4400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126" name="Rectangle: Rounded Corners 125">
            <a:extLst>
              <a:ext uri="{FF2B5EF4-FFF2-40B4-BE49-F238E27FC236}">
                <a16:creationId xmlns:a16="http://schemas.microsoft.com/office/drawing/2014/main" id="{DF92BAD1-ABB8-0D0C-1E8D-E2757A3DA637}"/>
              </a:ext>
            </a:extLst>
          </p:cNvPr>
          <p:cNvSpPr/>
          <p:nvPr/>
        </p:nvSpPr>
        <p:spPr>
          <a:xfrm>
            <a:off x="6302228" y="3934891"/>
            <a:ext cx="2115487" cy="495444"/>
          </a:xfrm>
          <a:prstGeom prst="roundRect">
            <a:avLst>
              <a:gd name="adj" fmla="val 50000"/>
            </a:avLst>
          </a:prstGeom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E9D6AD90-D6ED-BB42-8C6C-B6EB40053FDD}"/>
              </a:ext>
            </a:extLst>
          </p:cNvPr>
          <p:cNvSpPr txBox="1"/>
          <p:nvPr/>
        </p:nvSpPr>
        <p:spPr>
          <a:xfrm>
            <a:off x="6206959" y="4010328"/>
            <a:ext cx="21180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600">
                <a:solidFill>
                  <a:schemeClr val="accent4"/>
                </a:solidFill>
                <a:latin typeface="+mj-lt"/>
              </a:rPr>
              <a:t>Szigeti-Varga Alexandra</a:t>
            </a:r>
            <a:endParaRPr lang="en-IN" sz="1600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16" name="TextBox 9">
            <a:extLst>
              <a:ext uri="{FF2B5EF4-FFF2-40B4-BE49-F238E27FC236}">
                <a16:creationId xmlns:a16="http://schemas.microsoft.com/office/drawing/2014/main" id="{CE41B6A2-A547-B277-B2F9-D1445C18F49D}"/>
              </a:ext>
            </a:extLst>
          </p:cNvPr>
          <p:cNvSpPr txBox="1"/>
          <p:nvPr/>
        </p:nvSpPr>
        <p:spPr>
          <a:xfrm>
            <a:off x="1440426" y="672573"/>
            <a:ext cx="931114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400">
                <a:solidFill>
                  <a:schemeClr val="accent4"/>
                </a:solidFill>
                <a:latin typeface="+mj-lt"/>
              </a:rPr>
              <a:t>1. Villan a jövő – Időzített LED rendszer mikrokontrollerrel</a:t>
            </a:r>
            <a:endParaRPr lang="en-IN" sz="4400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17" name="Rectangle: Rounded Corners 125">
            <a:extLst>
              <a:ext uri="{FF2B5EF4-FFF2-40B4-BE49-F238E27FC236}">
                <a16:creationId xmlns:a16="http://schemas.microsoft.com/office/drawing/2014/main" id="{57F9551C-D9C5-8F61-3177-E65623EB5F9F}"/>
              </a:ext>
            </a:extLst>
          </p:cNvPr>
          <p:cNvSpPr/>
          <p:nvPr/>
        </p:nvSpPr>
        <p:spPr>
          <a:xfrm>
            <a:off x="6302228" y="4700240"/>
            <a:ext cx="2115487" cy="495444"/>
          </a:xfrm>
          <a:prstGeom prst="roundRect">
            <a:avLst>
              <a:gd name="adj" fmla="val 50000"/>
            </a:avLst>
          </a:prstGeom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8" name="TextBox 127">
            <a:extLst>
              <a:ext uri="{FF2B5EF4-FFF2-40B4-BE49-F238E27FC236}">
                <a16:creationId xmlns:a16="http://schemas.microsoft.com/office/drawing/2014/main" id="{206B7D8D-C1B4-C60B-1941-426A5F4C2EA7}"/>
              </a:ext>
            </a:extLst>
          </p:cNvPr>
          <p:cNvSpPr txBox="1"/>
          <p:nvPr/>
        </p:nvSpPr>
        <p:spPr>
          <a:xfrm>
            <a:off x="6399217" y="4778685"/>
            <a:ext cx="17129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600">
                <a:solidFill>
                  <a:schemeClr val="accent4"/>
                </a:solidFill>
                <a:latin typeface="+mj-lt"/>
              </a:rPr>
              <a:t>Varga Bálint József</a:t>
            </a:r>
            <a:endParaRPr lang="en-IN" sz="1600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19" name="Rectangle: Rounded Corners 125">
            <a:extLst>
              <a:ext uri="{FF2B5EF4-FFF2-40B4-BE49-F238E27FC236}">
                <a16:creationId xmlns:a16="http://schemas.microsoft.com/office/drawing/2014/main" id="{A68B3AF6-5CF2-21D9-976E-36F365CFC636}"/>
              </a:ext>
            </a:extLst>
          </p:cNvPr>
          <p:cNvSpPr/>
          <p:nvPr/>
        </p:nvSpPr>
        <p:spPr>
          <a:xfrm>
            <a:off x="6302228" y="5465589"/>
            <a:ext cx="2115487" cy="495444"/>
          </a:xfrm>
          <a:prstGeom prst="roundRect">
            <a:avLst>
              <a:gd name="adj" fmla="val 50000"/>
            </a:avLst>
          </a:prstGeom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0" name="TextBox 127">
            <a:extLst>
              <a:ext uri="{FF2B5EF4-FFF2-40B4-BE49-F238E27FC236}">
                <a16:creationId xmlns:a16="http://schemas.microsoft.com/office/drawing/2014/main" id="{C390DA3F-520B-FB40-6242-FB0052626A6F}"/>
              </a:ext>
            </a:extLst>
          </p:cNvPr>
          <p:cNvSpPr txBox="1"/>
          <p:nvPr/>
        </p:nvSpPr>
        <p:spPr>
          <a:xfrm>
            <a:off x="6524218" y="5541026"/>
            <a:ext cx="14629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600" err="1">
                <a:solidFill>
                  <a:schemeClr val="accent4"/>
                </a:solidFill>
                <a:latin typeface="+mj-lt"/>
              </a:rPr>
              <a:t>Zaveczki</a:t>
            </a:r>
            <a:r>
              <a:rPr lang="hu-HU" sz="1600">
                <a:solidFill>
                  <a:schemeClr val="accent4"/>
                </a:solidFill>
                <a:latin typeface="+mj-lt"/>
              </a:rPr>
              <a:t> Mózes</a:t>
            </a:r>
            <a:endParaRPr lang="en-IN" sz="1600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21" name="Rectangle: Rounded Corners 125">
            <a:extLst>
              <a:ext uri="{FF2B5EF4-FFF2-40B4-BE49-F238E27FC236}">
                <a16:creationId xmlns:a16="http://schemas.microsoft.com/office/drawing/2014/main" id="{B55D60DE-0861-5F63-84B1-533A41047530}"/>
              </a:ext>
            </a:extLst>
          </p:cNvPr>
          <p:cNvSpPr/>
          <p:nvPr/>
        </p:nvSpPr>
        <p:spPr>
          <a:xfrm>
            <a:off x="3751621" y="3934891"/>
            <a:ext cx="2115487" cy="495444"/>
          </a:xfrm>
          <a:prstGeom prst="roundRect">
            <a:avLst>
              <a:gd name="adj" fmla="val 50000"/>
            </a:avLst>
          </a:prstGeom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2" name="TextBox 127">
            <a:extLst>
              <a:ext uri="{FF2B5EF4-FFF2-40B4-BE49-F238E27FC236}">
                <a16:creationId xmlns:a16="http://schemas.microsoft.com/office/drawing/2014/main" id="{9052989F-E5CF-677D-64BC-168D05ACB82F}"/>
              </a:ext>
            </a:extLst>
          </p:cNvPr>
          <p:cNvSpPr txBox="1"/>
          <p:nvPr/>
        </p:nvSpPr>
        <p:spPr>
          <a:xfrm>
            <a:off x="3805832" y="4010328"/>
            <a:ext cx="18241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600" err="1">
                <a:solidFill>
                  <a:schemeClr val="accent4"/>
                </a:solidFill>
                <a:latin typeface="+mj-lt"/>
              </a:rPr>
              <a:t>Börczi</a:t>
            </a:r>
            <a:r>
              <a:rPr lang="hu-HU" sz="1600">
                <a:solidFill>
                  <a:schemeClr val="accent4"/>
                </a:solidFill>
                <a:latin typeface="+mj-lt"/>
              </a:rPr>
              <a:t> Dániel Balázs</a:t>
            </a:r>
          </a:p>
          <a:p>
            <a:pPr algn="ctr"/>
            <a:endParaRPr lang="en-IN" sz="1600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23" name="Rectangle: Rounded Corners 125">
            <a:extLst>
              <a:ext uri="{FF2B5EF4-FFF2-40B4-BE49-F238E27FC236}">
                <a16:creationId xmlns:a16="http://schemas.microsoft.com/office/drawing/2014/main" id="{17C87E6B-CB33-1C62-E1FB-4EF3A97ED838}"/>
              </a:ext>
            </a:extLst>
          </p:cNvPr>
          <p:cNvSpPr/>
          <p:nvPr/>
        </p:nvSpPr>
        <p:spPr>
          <a:xfrm>
            <a:off x="3751621" y="4700240"/>
            <a:ext cx="2115487" cy="495444"/>
          </a:xfrm>
          <a:prstGeom prst="roundRect">
            <a:avLst>
              <a:gd name="adj" fmla="val 50000"/>
            </a:avLst>
          </a:prstGeom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4" name="TextBox 127">
            <a:extLst>
              <a:ext uri="{FF2B5EF4-FFF2-40B4-BE49-F238E27FC236}">
                <a16:creationId xmlns:a16="http://schemas.microsoft.com/office/drawing/2014/main" id="{0E086AF6-C8F1-FC44-01B9-0DFCF7A05B5E}"/>
              </a:ext>
            </a:extLst>
          </p:cNvPr>
          <p:cNvSpPr txBox="1"/>
          <p:nvPr/>
        </p:nvSpPr>
        <p:spPr>
          <a:xfrm>
            <a:off x="3907716" y="4781465"/>
            <a:ext cx="16179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600">
                <a:solidFill>
                  <a:schemeClr val="accent4"/>
                </a:solidFill>
                <a:latin typeface="+mj-lt"/>
              </a:rPr>
              <a:t>Hoffer Áron Géza</a:t>
            </a:r>
            <a:endParaRPr lang="en-IN" sz="1600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25" name="Rectangle: Rounded Corners 125">
            <a:extLst>
              <a:ext uri="{FF2B5EF4-FFF2-40B4-BE49-F238E27FC236}">
                <a16:creationId xmlns:a16="http://schemas.microsoft.com/office/drawing/2014/main" id="{6F500BB1-E303-0D07-6371-EAC808086007}"/>
              </a:ext>
            </a:extLst>
          </p:cNvPr>
          <p:cNvSpPr/>
          <p:nvPr/>
        </p:nvSpPr>
        <p:spPr>
          <a:xfrm>
            <a:off x="3751621" y="5465589"/>
            <a:ext cx="2115487" cy="495444"/>
          </a:xfrm>
          <a:prstGeom prst="roundRect">
            <a:avLst>
              <a:gd name="adj" fmla="val 50000"/>
            </a:avLst>
          </a:prstGeom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6" name="TextBox 127">
            <a:extLst>
              <a:ext uri="{FF2B5EF4-FFF2-40B4-BE49-F238E27FC236}">
                <a16:creationId xmlns:a16="http://schemas.microsoft.com/office/drawing/2014/main" id="{DB09B353-9344-E47F-B70E-294817B513D6}"/>
              </a:ext>
            </a:extLst>
          </p:cNvPr>
          <p:cNvSpPr txBox="1"/>
          <p:nvPr/>
        </p:nvSpPr>
        <p:spPr>
          <a:xfrm>
            <a:off x="3970074" y="5541026"/>
            <a:ext cx="1572225" cy="338554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algn="ctr"/>
            <a:r>
              <a:rPr lang="hu-HU" sz="1600" err="1">
                <a:solidFill>
                  <a:schemeClr val="accent4"/>
                </a:solidFill>
                <a:latin typeface="+mj-lt"/>
              </a:rPr>
              <a:t>Oberding</a:t>
            </a:r>
            <a:r>
              <a:rPr lang="hu-HU" sz="1600">
                <a:solidFill>
                  <a:schemeClr val="accent4"/>
                </a:solidFill>
                <a:latin typeface="+mj-lt"/>
              </a:rPr>
              <a:t> Róbert</a:t>
            </a:r>
            <a:endParaRPr lang="en-IN" sz="1600">
              <a:solidFill>
                <a:schemeClr val="accent4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877677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352C26-D618-91C8-88A5-D4572C0134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BD3C2429-612E-E5A8-A8D4-A701F1D6E27B}"/>
              </a:ext>
            </a:extLst>
          </p:cNvPr>
          <p:cNvSpPr txBox="1"/>
          <p:nvPr/>
        </p:nvSpPr>
        <p:spPr>
          <a:xfrm>
            <a:off x="4315366" y="1350661"/>
            <a:ext cx="35599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4400">
                <a:solidFill>
                  <a:schemeClr val="accent4"/>
                </a:solidFill>
                <a:latin typeface="+mj-lt"/>
              </a:rPr>
              <a:t>2. Projekt célja</a:t>
            </a:r>
            <a:endParaRPr lang="en-IN" sz="4400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B297656-CE14-0CD7-C19A-C26BFD325E5B}"/>
              </a:ext>
            </a:extLst>
          </p:cNvPr>
          <p:cNvSpPr/>
          <p:nvPr/>
        </p:nvSpPr>
        <p:spPr>
          <a:xfrm>
            <a:off x="1868129" y="304800"/>
            <a:ext cx="8613058" cy="6449961"/>
          </a:xfrm>
          <a:prstGeom prst="roundRect">
            <a:avLst>
              <a:gd name="adj" fmla="val 10785"/>
            </a:avLst>
          </a:prstGeom>
          <a:noFill/>
          <a:ln>
            <a:solidFill>
              <a:schemeClr val="accent2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E91178EE-02BA-EFA9-92F0-1BDE63C770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30031" y="3242422"/>
            <a:ext cx="183753" cy="18375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5E2026C-C9BE-09D5-83AB-02C239967A9D}"/>
              </a:ext>
            </a:extLst>
          </p:cNvPr>
          <p:cNvSpPr txBox="1"/>
          <p:nvPr/>
        </p:nvSpPr>
        <p:spPr>
          <a:xfrm>
            <a:off x="3142847" y="4534396"/>
            <a:ext cx="69450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>
                <a:solidFill>
                  <a:schemeClr val="bg1"/>
                </a:solidFill>
                <a:cs typeface="Poppins" panose="00000500000000000000" pitchFamily="2" charset="0"/>
              </a:rPr>
              <a:t>Cél elérése költséghatékonysági szempontok betartásával: a kialakított rendszer a vezérlés tekintetében körülbelül </a:t>
            </a:r>
            <a:r>
              <a:rPr lang="hu-HU" err="1">
                <a:solidFill>
                  <a:schemeClr val="bg1"/>
                </a:solidFill>
                <a:cs typeface="Poppins" panose="00000500000000000000" pitchFamily="2" charset="0"/>
              </a:rPr>
              <a:t>harmadakkora</a:t>
            </a:r>
            <a:r>
              <a:rPr lang="hu-HU">
                <a:solidFill>
                  <a:schemeClr val="bg1"/>
                </a:solidFill>
                <a:cs typeface="Poppins" panose="00000500000000000000" pitchFamily="2" charset="0"/>
              </a:rPr>
              <a:t> költséggel valósítható meg, mint a kereskedelmi forgalomban elérhető világításvezérlésű reklámtáblákkal.</a:t>
            </a:r>
            <a:endParaRPr lang="en-IN">
              <a:solidFill>
                <a:schemeClr val="bg1"/>
              </a:solidFill>
              <a:cs typeface="Poppins" panose="00000500000000000000" pitchFamily="2" charset="0"/>
            </a:endParaRP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B7A3B6F9-217A-F76C-91F5-A7B7EE5A36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30031" y="5083492"/>
            <a:ext cx="183753" cy="183753"/>
          </a:xfrm>
          <a:prstGeom prst="rect">
            <a:avLst/>
          </a:prstGeom>
        </p:spPr>
      </p:pic>
      <p:pic>
        <p:nvPicPr>
          <p:cNvPr id="11" name="Kép 10" descr="A képen Neon, Elektronikus jelzőtábla, Neonreklám, LED kijelző látható&#10;&#10;Előfordulhat, hogy a mesterséges intelligencia által létrehozott tartalom helytelen.">
            <a:extLst>
              <a:ext uri="{FF2B5EF4-FFF2-40B4-BE49-F238E27FC236}">
                <a16:creationId xmlns:a16="http://schemas.microsoft.com/office/drawing/2014/main" id="{A8A08D7F-0E3B-6826-9D40-2B67AC3CB0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928" y="634725"/>
            <a:ext cx="1908824" cy="700360"/>
          </a:xfrm>
          <a:prstGeom prst="rect">
            <a:avLst/>
          </a:prstGeom>
        </p:spPr>
      </p:pic>
      <p:sp>
        <p:nvSpPr>
          <p:cNvPr id="18" name="Szövegdoboz 17">
            <a:extLst>
              <a:ext uri="{FF2B5EF4-FFF2-40B4-BE49-F238E27FC236}">
                <a16:creationId xmlns:a16="http://schemas.microsoft.com/office/drawing/2014/main" id="{2023283A-0D00-A179-903E-7290E8CFC110}"/>
              </a:ext>
            </a:extLst>
          </p:cNvPr>
          <p:cNvSpPr txBox="1"/>
          <p:nvPr/>
        </p:nvSpPr>
        <p:spPr>
          <a:xfrm>
            <a:off x="3142847" y="2587595"/>
            <a:ext cx="6945050" cy="175432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hu-HU" sz="1800" dirty="0">
                <a:solidFill>
                  <a:schemeClr val="bg1"/>
                </a:solidFill>
                <a:cs typeface="Poppins"/>
              </a:rPr>
              <a:t>A projekt célja a Kodolányi János Egyetem logójának gravírozott reklámtáblán történő látványos bemutatása LED-világítással és mikrokontroller-alapú vezérléssel.</a:t>
            </a:r>
            <a:r>
              <a:rPr lang="hu-HU" dirty="0">
                <a:solidFill>
                  <a:schemeClr val="bg1"/>
                </a:solidFill>
                <a:cs typeface="Poppins"/>
              </a:rPr>
              <a:t> </a:t>
            </a:r>
            <a:r>
              <a:rPr lang="hu-HU" dirty="0">
                <a:solidFill>
                  <a:schemeClr val="bg1"/>
                </a:solidFill>
                <a:ea typeface="+mn-lt"/>
                <a:cs typeface="+mn-lt"/>
              </a:rPr>
              <a:t>A logó elemei – a K, j, U betűk és a korona szimbólum – 2 másodperces időzítéssel, sorrendben villannak fel, a teljes fényjáték 20 másodperc alatt zajlik le.</a:t>
            </a:r>
            <a:endParaRPr lang="en-IN" sz="1800" dirty="0">
              <a:solidFill>
                <a:schemeClr val="bg1"/>
              </a:solidFill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81307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D1D1C8-A600-AF87-FB95-81FE04E1F1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88B6BF82-6510-3B36-43AF-04A4DC4271F7}"/>
              </a:ext>
            </a:extLst>
          </p:cNvPr>
          <p:cNvSpPr txBox="1"/>
          <p:nvPr/>
        </p:nvSpPr>
        <p:spPr>
          <a:xfrm>
            <a:off x="3895876" y="970707"/>
            <a:ext cx="440024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4400">
                <a:solidFill>
                  <a:schemeClr val="accent4"/>
                </a:solidFill>
                <a:latin typeface="+mj-lt"/>
              </a:rPr>
              <a:t>3. Rendszermodell</a:t>
            </a:r>
            <a:endParaRPr lang="en-IN" sz="4400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942250ED-7C50-820F-0589-2C712E3F5944}"/>
              </a:ext>
            </a:extLst>
          </p:cNvPr>
          <p:cNvSpPr/>
          <p:nvPr/>
        </p:nvSpPr>
        <p:spPr>
          <a:xfrm>
            <a:off x="1057276" y="3013894"/>
            <a:ext cx="2826465" cy="1528610"/>
          </a:xfrm>
          <a:prstGeom prst="roundRect">
            <a:avLst>
              <a:gd name="adj" fmla="val 8407"/>
            </a:avLst>
          </a:prstGeom>
          <a:noFill/>
          <a:ln w="19050">
            <a:solidFill>
              <a:schemeClr val="accent2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2D57F0D4-58AC-4FF6-564C-A130D0697045}"/>
              </a:ext>
            </a:extLst>
          </p:cNvPr>
          <p:cNvSpPr/>
          <p:nvPr/>
        </p:nvSpPr>
        <p:spPr>
          <a:xfrm rot="18922774">
            <a:off x="2051408" y="2594794"/>
            <a:ext cx="838200" cy="838200"/>
          </a:xfrm>
          <a:prstGeom prst="roundRect">
            <a:avLst/>
          </a:prstGeom>
          <a:ln w="19050">
            <a:solidFill>
              <a:schemeClr val="accent2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F9D79AEA-2A1D-02F4-33C2-516C99451EEF}"/>
              </a:ext>
            </a:extLst>
          </p:cNvPr>
          <p:cNvSpPr/>
          <p:nvPr/>
        </p:nvSpPr>
        <p:spPr>
          <a:xfrm>
            <a:off x="4682767" y="3013893"/>
            <a:ext cx="2826465" cy="1528611"/>
          </a:xfrm>
          <a:prstGeom prst="roundRect">
            <a:avLst>
              <a:gd name="adj" fmla="val 8407"/>
            </a:avLst>
          </a:prstGeom>
          <a:noFill/>
          <a:ln w="19050">
            <a:solidFill>
              <a:schemeClr val="accent2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80B7658E-F399-7F6E-0600-A94E49846C5F}"/>
              </a:ext>
            </a:extLst>
          </p:cNvPr>
          <p:cNvSpPr/>
          <p:nvPr/>
        </p:nvSpPr>
        <p:spPr>
          <a:xfrm rot="18922774">
            <a:off x="5676899" y="2594794"/>
            <a:ext cx="838200" cy="838200"/>
          </a:xfrm>
          <a:prstGeom prst="roundRect">
            <a:avLst/>
          </a:prstGeom>
          <a:ln w="19050">
            <a:solidFill>
              <a:schemeClr val="accent2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66E68E85-CCC5-8FFA-C1E2-7C769D2FA5C4}"/>
              </a:ext>
            </a:extLst>
          </p:cNvPr>
          <p:cNvSpPr/>
          <p:nvPr/>
        </p:nvSpPr>
        <p:spPr>
          <a:xfrm>
            <a:off x="8308259" y="3013893"/>
            <a:ext cx="2826465" cy="1528611"/>
          </a:xfrm>
          <a:prstGeom prst="roundRect">
            <a:avLst>
              <a:gd name="adj" fmla="val 8407"/>
            </a:avLst>
          </a:prstGeom>
          <a:noFill/>
          <a:ln w="19050">
            <a:solidFill>
              <a:schemeClr val="accent2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71331BDB-FF1C-E388-C4FD-8E1B6C6655F3}"/>
              </a:ext>
            </a:extLst>
          </p:cNvPr>
          <p:cNvSpPr/>
          <p:nvPr/>
        </p:nvSpPr>
        <p:spPr>
          <a:xfrm rot="18922774">
            <a:off x="9302391" y="2594794"/>
            <a:ext cx="838200" cy="838200"/>
          </a:xfrm>
          <a:prstGeom prst="roundRect">
            <a:avLst/>
          </a:prstGeom>
          <a:ln w="19050">
            <a:solidFill>
              <a:schemeClr val="accent2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EC6885C-1786-5955-C096-5D812C95944D}"/>
              </a:ext>
            </a:extLst>
          </p:cNvPr>
          <p:cNvSpPr txBox="1"/>
          <p:nvPr/>
        </p:nvSpPr>
        <p:spPr>
          <a:xfrm>
            <a:off x="1781441" y="3663110"/>
            <a:ext cx="13781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600">
                <a:solidFill>
                  <a:schemeClr val="accent2"/>
                </a:solidFill>
                <a:latin typeface="+mj-lt"/>
              </a:rPr>
              <a:t>Sematikus rajz</a:t>
            </a:r>
            <a:endParaRPr lang="en-IN" sz="160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DB91F6CF-5FF8-37B2-FBCA-6F9802C12091}"/>
              </a:ext>
            </a:extLst>
          </p:cNvPr>
          <p:cNvSpPr txBox="1"/>
          <p:nvPr/>
        </p:nvSpPr>
        <p:spPr>
          <a:xfrm>
            <a:off x="5381603" y="3663110"/>
            <a:ext cx="14287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600">
                <a:solidFill>
                  <a:schemeClr val="accent2"/>
                </a:solidFill>
                <a:latin typeface="+mj-lt"/>
              </a:rPr>
              <a:t>Rendszerleírás</a:t>
            </a:r>
            <a:endParaRPr lang="en-IN" sz="160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821017AD-6E78-6E13-7662-E473D174E756}"/>
              </a:ext>
            </a:extLst>
          </p:cNvPr>
          <p:cNvSpPr txBox="1"/>
          <p:nvPr/>
        </p:nvSpPr>
        <p:spPr>
          <a:xfrm>
            <a:off x="9189134" y="3663110"/>
            <a:ext cx="10647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600">
                <a:solidFill>
                  <a:schemeClr val="accent2"/>
                </a:solidFill>
                <a:latin typeface="+mj-lt"/>
              </a:rPr>
              <a:t>Szimuláció</a:t>
            </a:r>
            <a:endParaRPr lang="en-IN" sz="1600">
              <a:solidFill>
                <a:schemeClr val="accent2"/>
              </a:solidFill>
              <a:latin typeface="+mj-lt"/>
            </a:endParaRPr>
          </a:p>
        </p:txBody>
      </p:sp>
      <p:pic>
        <p:nvPicPr>
          <p:cNvPr id="7" name="Kép 6" descr="A képen fekete, sötétség látható&#10;&#10;Előfordulhat, hogy a mesterséges intelligencia által létrehozott tartalom helytelen.">
            <a:extLst>
              <a:ext uri="{FF2B5EF4-FFF2-40B4-BE49-F238E27FC236}">
                <a16:creationId xmlns:a16="http://schemas.microsoft.com/office/drawing/2014/main" id="{3C2C70E6-E7DD-2259-0AE4-D0DCC9A8C6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607" y="2759992"/>
            <a:ext cx="507802" cy="507802"/>
          </a:xfrm>
          <a:prstGeom prst="rect">
            <a:avLst/>
          </a:prstGeom>
        </p:spPr>
      </p:pic>
      <p:pic>
        <p:nvPicPr>
          <p:cNvPr id="11" name="Kép 10" descr="A képen fekete, sötétség látható&#10;&#10;Előfordulhat, hogy a mesterséges intelligencia által létrehozott tartalom helytelen.">
            <a:extLst>
              <a:ext uri="{FF2B5EF4-FFF2-40B4-BE49-F238E27FC236}">
                <a16:creationId xmlns:a16="http://schemas.microsoft.com/office/drawing/2014/main" id="{588A1AA0-0C83-D25B-11DC-5980EC0CA0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6839" y="2734732"/>
            <a:ext cx="558322" cy="558322"/>
          </a:xfrm>
          <a:prstGeom prst="rect">
            <a:avLst/>
          </a:prstGeom>
        </p:spPr>
      </p:pic>
      <p:pic>
        <p:nvPicPr>
          <p:cNvPr id="14" name="Kép 13" descr="A képen fekete, sötétség látható&#10;&#10;Előfordulhat, hogy a mesterséges intelligencia által létrehozott tartalom helytelen.">
            <a:extLst>
              <a:ext uri="{FF2B5EF4-FFF2-40B4-BE49-F238E27FC236}">
                <a16:creationId xmlns:a16="http://schemas.microsoft.com/office/drawing/2014/main" id="{22AC6637-5791-B095-D487-B1CCF888C3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2758" y="2759992"/>
            <a:ext cx="593595" cy="593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91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4BD4BF-B8A1-06B6-6513-64B8BB2E02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0CBB8111-EEC7-2AFE-4005-E81ECF6AFCFA}"/>
              </a:ext>
            </a:extLst>
          </p:cNvPr>
          <p:cNvSpPr txBox="1"/>
          <p:nvPr/>
        </p:nvSpPr>
        <p:spPr>
          <a:xfrm>
            <a:off x="2355890" y="193958"/>
            <a:ext cx="740754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4400">
                <a:solidFill>
                  <a:schemeClr val="accent4"/>
                </a:solidFill>
                <a:latin typeface="+mj-lt"/>
              </a:rPr>
              <a:t>Rendszermodell: sematikus rajz</a:t>
            </a:r>
            <a:endParaRPr lang="en-IN" sz="4400">
              <a:solidFill>
                <a:schemeClr val="accent4"/>
              </a:solidFill>
              <a:latin typeface="+mj-lt"/>
            </a:endParaRPr>
          </a:p>
        </p:txBody>
      </p:sp>
      <p:pic>
        <p:nvPicPr>
          <p:cNvPr id="3" name="Kép 2" descr="A képen szöveg, diagram, Párhuzamos, Téglalap látható&#10;&#10;Előfordulhat, hogy a mesterséges intelligencia által létrehozott tartalom helytelen.">
            <a:extLst>
              <a:ext uri="{FF2B5EF4-FFF2-40B4-BE49-F238E27FC236}">
                <a16:creationId xmlns:a16="http://schemas.microsoft.com/office/drawing/2014/main" id="{247C2FE0-F3B2-A512-98E5-5C25DBCCC4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2229" y="945081"/>
            <a:ext cx="7334864" cy="5718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716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48BBD0-C99A-0F9B-E0CF-581BBA5BEA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CD41DCBD-CFF6-AD45-D680-C643E2EC960D}"/>
              </a:ext>
            </a:extLst>
          </p:cNvPr>
          <p:cNvSpPr txBox="1"/>
          <p:nvPr/>
        </p:nvSpPr>
        <p:spPr>
          <a:xfrm>
            <a:off x="2377706" y="255907"/>
            <a:ext cx="743658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4400">
                <a:solidFill>
                  <a:schemeClr val="accent4"/>
                </a:solidFill>
                <a:latin typeface="+mj-lt"/>
              </a:rPr>
              <a:t>Rendszermodell: rendszerleírás </a:t>
            </a:r>
            <a:endParaRPr lang="en-IN" sz="4400">
              <a:solidFill>
                <a:schemeClr val="accent4"/>
              </a:solidFill>
              <a:latin typeface="+mj-lt"/>
            </a:endParaRPr>
          </a:p>
        </p:txBody>
      </p:sp>
      <p:pic>
        <p:nvPicPr>
          <p:cNvPr id="3" name="Kép 2" descr="A képen szöveg, képernyőkép, Betűtípus, szám látható&#10;&#10;Előfordulhat, hogy a mesterséges intelligencia által létrehozott tartalom helytelen.">
            <a:extLst>
              <a:ext uri="{FF2B5EF4-FFF2-40B4-BE49-F238E27FC236}">
                <a16:creationId xmlns:a16="http://schemas.microsoft.com/office/drawing/2014/main" id="{BC54B3D0-996A-6A7F-DE35-F1ED69EEB9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8540" y="1954159"/>
            <a:ext cx="7274920" cy="3443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5900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781AF0-5ED1-B8BC-51F9-7087505430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6D8E33B4-539B-4D33-EA1F-6F6457A7A2AA}"/>
              </a:ext>
            </a:extLst>
          </p:cNvPr>
          <p:cNvSpPr txBox="1"/>
          <p:nvPr/>
        </p:nvSpPr>
        <p:spPr>
          <a:xfrm>
            <a:off x="1285611" y="206746"/>
            <a:ext cx="962077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4400">
                <a:solidFill>
                  <a:schemeClr val="accent4"/>
                </a:solidFill>
                <a:latin typeface="+mj-lt"/>
              </a:rPr>
              <a:t>Rendszermodell: rendszerleírás - időzítés </a:t>
            </a:r>
            <a:endParaRPr lang="en-IN" sz="4400">
              <a:solidFill>
                <a:schemeClr val="accent4"/>
              </a:solidFill>
              <a:latin typeface="+mj-lt"/>
            </a:endParaRPr>
          </a:p>
        </p:txBody>
      </p:sp>
      <p:pic>
        <p:nvPicPr>
          <p:cNvPr id="4" name="Kép 3" descr="A képen szöveg, szám, képernyőkép, Párhuzamos látható&#10;&#10;Előfordulhat, hogy a mesterséges intelligencia által létrehozott tartalom helytelen.">
            <a:extLst>
              <a:ext uri="{FF2B5EF4-FFF2-40B4-BE49-F238E27FC236}">
                <a16:creationId xmlns:a16="http://schemas.microsoft.com/office/drawing/2014/main" id="{6171F3C7-5F26-9395-A245-E2F053DD88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346" y="1202329"/>
            <a:ext cx="4561307" cy="5531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0970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BE8691-5625-E842-BA9B-0063B1F2BB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BECBB153-1EFE-6828-7E28-CF3BB19B0BB4}"/>
              </a:ext>
            </a:extLst>
          </p:cNvPr>
          <p:cNvSpPr txBox="1"/>
          <p:nvPr/>
        </p:nvSpPr>
        <p:spPr>
          <a:xfrm>
            <a:off x="1241027" y="432888"/>
            <a:ext cx="970996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4400">
                <a:solidFill>
                  <a:schemeClr val="accent4"/>
                </a:solidFill>
                <a:latin typeface="+mj-lt"/>
              </a:rPr>
              <a:t>Rendszermodell: rendszerleírás - vezérlés </a:t>
            </a:r>
            <a:endParaRPr lang="en-IN" sz="4400">
              <a:solidFill>
                <a:schemeClr val="accent4"/>
              </a:solidFill>
              <a:latin typeface="+mj-lt"/>
            </a:endParaRPr>
          </a:p>
        </p:txBody>
      </p:sp>
      <p:pic>
        <p:nvPicPr>
          <p:cNvPr id="3" name="Kép 2" descr="A képen szöveg, képernyőkép, Betűtípus, szám látható&#10;&#10;Előfordulhat, hogy a mesterséges intelligencia által létrehozott tartalom helytelen.">
            <a:extLst>
              <a:ext uri="{FF2B5EF4-FFF2-40B4-BE49-F238E27FC236}">
                <a16:creationId xmlns:a16="http://schemas.microsoft.com/office/drawing/2014/main" id="{2631111B-ACF3-AF30-CBA6-9000380EAB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361" y="2004059"/>
            <a:ext cx="7439278" cy="3354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6681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DBFDED-F625-0340-B963-6882E50754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0A0A9087-595E-A17F-1C0A-311FF60C6C5A}"/>
              </a:ext>
            </a:extLst>
          </p:cNvPr>
          <p:cNvSpPr txBox="1"/>
          <p:nvPr/>
        </p:nvSpPr>
        <p:spPr>
          <a:xfrm>
            <a:off x="2778660" y="432888"/>
            <a:ext cx="6634701" cy="769441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algn="ctr"/>
            <a:r>
              <a:rPr lang="hu-HU" sz="4400">
                <a:solidFill>
                  <a:schemeClr val="accent4"/>
                </a:solidFill>
                <a:latin typeface="+mj-lt"/>
              </a:rPr>
              <a:t>Rendszermodell: szimuláció </a:t>
            </a:r>
            <a:endParaRPr lang="en-IN" sz="4400">
              <a:solidFill>
                <a:schemeClr val="accent4"/>
              </a:solidFill>
              <a:latin typeface="+mj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5DD1E78-0CDF-EABD-BC56-27B023976D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1285875"/>
            <a:ext cx="762000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7375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4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42977"/>
      </a:accent1>
      <a:accent2>
        <a:srgbClr val="FAC636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0">
      <a:majorFont>
        <a:latin typeface="Quantico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19</Slides>
  <Notes>7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Nizamudheen</dc:creator>
  <cp:revision>62</cp:revision>
  <dcterms:created xsi:type="dcterms:W3CDTF">2024-11-12T06:08:45Z</dcterms:created>
  <dcterms:modified xsi:type="dcterms:W3CDTF">2025-05-29T09:43:19Z</dcterms:modified>
</cp:coreProperties>
</file>