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7" r:id="rId2"/>
    <p:sldMasterId id="2147483678" r:id="rId3"/>
  </p:sldMasterIdLst>
  <p:notesMasterIdLst>
    <p:notesMasterId r:id="rId29"/>
  </p:notesMasterIdLst>
  <p:sldIdLst>
    <p:sldId id="256" r:id="rId4"/>
    <p:sldId id="302" r:id="rId5"/>
    <p:sldId id="258" r:id="rId6"/>
    <p:sldId id="260" r:id="rId7"/>
    <p:sldId id="308" r:id="rId8"/>
    <p:sldId id="261" r:id="rId9"/>
    <p:sldId id="262" r:id="rId10"/>
    <p:sldId id="263" r:id="rId11"/>
    <p:sldId id="266" r:id="rId12"/>
    <p:sldId id="303" r:id="rId13"/>
    <p:sldId id="305" r:id="rId14"/>
    <p:sldId id="309" r:id="rId15"/>
    <p:sldId id="268" r:id="rId16"/>
    <p:sldId id="310" r:id="rId17"/>
    <p:sldId id="264" r:id="rId18"/>
    <p:sldId id="306" r:id="rId19"/>
    <p:sldId id="270" r:id="rId20"/>
    <p:sldId id="311" r:id="rId21"/>
    <p:sldId id="307" r:id="rId22"/>
    <p:sldId id="312" r:id="rId23"/>
    <p:sldId id="313" r:id="rId24"/>
    <p:sldId id="304" r:id="rId25"/>
    <p:sldId id="273" r:id="rId26"/>
    <p:sldId id="315" r:id="rId27"/>
    <p:sldId id="316" r:id="rId28"/>
  </p:sldIdLst>
  <p:sldSz cx="9144000" cy="5143500" type="screen16x9"/>
  <p:notesSz cx="6858000" cy="9144000"/>
  <p:embeddedFontLst>
    <p:embeddedFont>
      <p:font typeface="Jost" panose="020B0604020202020204" charset="0"/>
      <p:regular r:id="rId30"/>
      <p:bold r:id="rId31"/>
      <p:italic r:id="rId32"/>
      <p:boldItalic r:id="rId33"/>
    </p:embeddedFont>
    <p:embeddedFont>
      <p:font typeface="Krona One" panose="020B0604020202020204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AF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56763E-24D4-4BB2-95CA-670A7227E93C}" v="32" dt="2025-11-07T15:26:08.382"/>
    <p1510:client id="{06508870-E78A-4F55-8B80-A98978DC4928}" v="344" dt="2025-11-07T13:57:38.495"/>
    <p1510:client id="{0F8C51B0-1ED9-4395-BE0C-6F207BD6CA09}" v="24" dt="2025-11-07T14:58:17.755"/>
    <p1510:client id="{47B1EE6A-99E2-4C0E-B829-E405A7E74FB8}" v="35" dt="2025-11-06T23:13:40.414"/>
    <p1510:client id="{64E74A21-8A83-40F8-BCEA-E4FABA72557F}" v="51" dt="2025-11-06T19:41:48.585"/>
    <p1510:client id="{706A4FD8-18D8-41DE-A7B9-EA21E81E90C5}" v="12" dt="2025-11-07T14:52:58.155"/>
    <p1510:client id="{8AD6641A-1720-4B44-9ECC-B5EE63DC8AAB}" v="420" dt="2025-11-05T16:17:41.939"/>
    <p1510:client id="{AF41AF9B-6450-4D1A-BE47-33AA4A9A76B3}" v="425" dt="2025-11-05T18:54:19.839"/>
    <p1510:client id="{DA717065-4A07-4FE5-8C67-D5CF9E016C00}" v="27" dt="2025-11-05T16:33:17.923"/>
    <p1510:client id="{E5FAF3BC-EA48-4ECC-8A26-F277E093C904}" v="49" dt="2025-11-06T19:14:11.922"/>
    <p1510:client id="{FC3C3026-37E7-4D7A-A279-642F4FDBF143}" v="1472" dt="2025-11-05T20:19:57.330"/>
  </p1510:revLst>
</p1510:revInfo>
</file>

<file path=ppt/tableStyles.xml><?xml version="1.0" encoding="utf-8"?>
<a:tblStyleLst xmlns:a="http://schemas.openxmlformats.org/drawingml/2006/main" def="{82248F1E-F9D8-4DAD-A7EA-FA9AD2759031}">
  <a:tblStyle styleId="{82248F1E-F9D8-4DAD-A7EA-FA9AD275903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microsoft.com/office/2016/11/relationships/changesInfo" Target="changesInfos/changesInfo1.xml"/><Relationship Id="rId21" Type="http://schemas.openxmlformats.org/officeDocument/2006/relationships/slide" Target="slides/slide18.xml"/><Relationship Id="rId34" Type="http://schemas.openxmlformats.org/officeDocument/2006/relationships/font" Target="fonts/font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4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3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1.fntdata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nkhjargal Ariunbold" userId="S::auj3pc@o365.kodolanyi.hu::c329e551-0209-4cbf-a43c-f9edfb6dc91e" providerId="AD" clId="Web-{FC3C3026-37E7-4D7A-A279-642F4FDBF143}"/>
    <pc:docChg chg="addSld delSld modSld sldOrd">
      <pc:chgData name="Munkhjargal Ariunbold" userId="S::auj3pc@o365.kodolanyi.hu::c329e551-0209-4cbf-a43c-f9edfb6dc91e" providerId="AD" clId="Web-{FC3C3026-37E7-4D7A-A279-642F4FDBF143}" dt="2025-11-05T20:19:57.330" v="1409" actId="1076"/>
      <pc:docMkLst>
        <pc:docMk/>
      </pc:docMkLst>
      <pc:sldChg chg="addSp delSp modSp modTransition">
        <pc:chgData name="Munkhjargal Ariunbold" userId="S::auj3pc@o365.kodolanyi.hu::c329e551-0209-4cbf-a43c-f9edfb6dc91e" providerId="AD" clId="Web-{FC3C3026-37E7-4D7A-A279-642F4FDBF143}" dt="2025-11-05T20:16:12.547" v="1316" actId="1076"/>
        <pc:sldMkLst>
          <pc:docMk/>
          <pc:sldMk cId="0" sldId="258"/>
        </pc:sldMkLst>
        <pc:spChg chg="add mod">
          <ac:chgData name="Munkhjargal Ariunbold" userId="S::auj3pc@o365.kodolanyi.hu::c329e551-0209-4cbf-a43c-f9edfb6dc91e" providerId="AD" clId="Web-{FC3C3026-37E7-4D7A-A279-642F4FDBF143}" dt="2025-11-05T20:10:44.108" v="1232" actId="1076"/>
          <ac:spMkLst>
            <pc:docMk/>
            <pc:sldMk cId="0" sldId="258"/>
            <ac:spMk id="16" creationId="{56094291-0EA6-3E78-0655-37F35CEC7A86}"/>
          </ac:spMkLst>
        </pc:spChg>
        <pc:spChg chg="add mod">
          <ac:chgData name="Munkhjargal Ariunbold" userId="S::auj3pc@o365.kodolanyi.hu::c329e551-0209-4cbf-a43c-f9edfb6dc91e" providerId="AD" clId="Web-{FC3C3026-37E7-4D7A-A279-642F4FDBF143}" dt="2025-11-05T20:16:12.547" v="1316" actId="1076"/>
          <ac:spMkLst>
            <pc:docMk/>
            <pc:sldMk cId="0" sldId="258"/>
            <ac:spMk id="46" creationId="{7C8F301A-52C6-E173-7F66-4833AEB2CE02}"/>
          </ac:spMkLst>
        </pc:spChg>
        <pc:grpChg chg="add mod">
          <ac:chgData name="Munkhjargal Ariunbold" userId="S::auj3pc@o365.kodolanyi.hu::c329e551-0209-4cbf-a43c-f9edfb6dc91e" providerId="AD" clId="Web-{FC3C3026-37E7-4D7A-A279-642F4FDBF143}" dt="2025-11-05T20:10:44.077" v="1230" actId="1076"/>
          <ac:grpSpMkLst>
            <pc:docMk/>
            <pc:sldMk cId="0" sldId="258"/>
            <ac:grpSpMk id="10" creationId="{9B50AFB9-F992-431F-EE22-A8AA07EE2C7F}"/>
          </ac:grpSpMkLst>
        </pc:grpChg>
        <pc:grpChg chg="add mod">
          <ac:chgData name="Munkhjargal Ariunbold" userId="S::auj3pc@o365.kodolanyi.hu::c329e551-0209-4cbf-a43c-f9edfb6dc91e" providerId="AD" clId="Web-{FC3C3026-37E7-4D7A-A279-642F4FDBF143}" dt="2025-11-05T20:16:12.500" v="1314" actId="1076"/>
          <ac:grpSpMkLst>
            <pc:docMk/>
            <pc:sldMk cId="0" sldId="258"/>
            <ac:grpSpMk id="42" creationId="{379400A3-8CD0-E44B-D0CF-65082C73F55B}"/>
          </ac:grpSpMkLst>
        </pc:grpChg>
        <pc:picChg chg="add mod">
          <ac:chgData name="Munkhjargal Ariunbold" userId="S::auj3pc@o365.kodolanyi.hu::c329e551-0209-4cbf-a43c-f9edfb6dc91e" providerId="AD" clId="Web-{FC3C3026-37E7-4D7A-A279-642F4FDBF143}" dt="2025-11-05T20:10:44.092" v="1231" actId="1076"/>
          <ac:picMkLst>
            <pc:docMk/>
            <pc:sldMk cId="0" sldId="258"/>
            <ac:picMk id="12" creationId="{83BC541B-8E8D-C385-8281-96C46C892B4D}"/>
          </ac:picMkLst>
        </pc:picChg>
        <pc:picChg chg="add mod">
          <ac:chgData name="Munkhjargal Ariunbold" userId="S::auj3pc@o365.kodolanyi.hu::c329e551-0209-4cbf-a43c-f9edfb6dc91e" providerId="AD" clId="Web-{FC3C3026-37E7-4D7A-A279-642F4FDBF143}" dt="2025-11-05T20:16:12.531" v="1315" actId="1076"/>
          <ac:picMkLst>
            <pc:docMk/>
            <pc:sldMk cId="0" sldId="258"/>
            <ac:picMk id="44" creationId="{FD0F707B-480C-98A6-A44E-9168C6BFE914}"/>
          </ac:picMkLst>
        </pc:picChg>
      </pc:sldChg>
      <pc:sldChg chg="addSp delSp modSp modTransition">
        <pc:chgData name="Munkhjargal Ariunbold" userId="S::auj3pc@o365.kodolanyi.hu::c329e551-0209-4cbf-a43c-f9edfb6dc91e" providerId="AD" clId="Web-{FC3C3026-37E7-4D7A-A279-642F4FDBF143}" dt="2025-11-05T20:13:15.515" v="1277" actId="1076"/>
        <pc:sldMkLst>
          <pc:docMk/>
          <pc:sldMk cId="0" sldId="260"/>
        </pc:sldMkLst>
        <pc:spChg chg="add mod">
          <ac:chgData name="Munkhjargal Ariunbold" userId="S::auj3pc@o365.kodolanyi.hu::c329e551-0209-4cbf-a43c-f9edfb6dc91e" providerId="AD" clId="Web-{FC3C3026-37E7-4D7A-A279-642F4FDBF143}" dt="2025-11-05T20:13:15.484" v="1276" actId="1076"/>
          <ac:spMkLst>
            <pc:docMk/>
            <pc:sldMk cId="0" sldId="260"/>
            <ac:spMk id="21" creationId="{E17DFD7E-1D16-FAF8-E383-F88B8E826F5D}"/>
          </ac:spMkLst>
        </pc:spChg>
        <pc:grpChg chg="add mod">
          <ac:chgData name="Munkhjargal Ariunbold" userId="S::auj3pc@o365.kodolanyi.hu::c329e551-0209-4cbf-a43c-f9edfb6dc91e" providerId="AD" clId="Web-{FC3C3026-37E7-4D7A-A279-642F4FDBF143}" dt="2025-11-05T20:13:15.484" v="1275" actId="1076"/>
          <ac:grpSpMkLst>
            <pc:docMk/>
            <pc:sldMk cId="0" sldId="260"/>
            <ac:grpSpMk id="19" creationId="{5F21826B-E85C-59C0-96DD-481745EEA4F6}"/>
          </ac:grpSpMkLst>
        </pc:grpChg>
        <pc:picChg chg="add">
          <ac:chgData name="Munkhjargal Ariunbold" userId="S::auj3pc@o365.kodolanyi.hu::c329e551-0209-4cbf-a43c-f9edfb6dc91e" providerId="AD" clId="Web-{FC3C3026-37E7-4D7A-A279-642F4FDBF143}" dt="2025-11-05T20:09:16.904" v="1179"/>
          <ac:picMkLst>
            <pc:docMk/>
            <pc:sldMk cId="0" sldId="260"/>
            <ac:picMk id="3" creationId="{7BD5A1C9-72C5-8344-3BBB-178D382296FD}"/>
          </ac:picMkLst>
        </pc:picChg>
        <pc:picChg chg="add mod">
          <ac:chgData name="Munkhjargal Ariunbold" userId="S::auj3pc@o365.kodolanyi.hu::c329e551-0209-4cbf-a43c-f9edfb6dc91e" providerId="AD" clId="Web-{FC3C3026-37E7-4D7A-A279-642F4FDBF143}" dt="2025-11-05T20:13:15.515" v="1277" actId="1076"/>
          <ac:picMkLst>
            <pc:docMk/>
            <pc:sldMk cId="0" sldId="260"/>
            <ac:picMk id="23" creationId="{62484363-85B5-BF06-869C-9A5FAA9A718A}"/>
          </ac:picMkLst>
        </pc:picChg>
      </pc:sldChg>
      <pc:sldChg chg="addSp delSp modSp modTransition">
        <pc:chgData name="Munkhjargal Ariunbold" userId="S::auj3pc@o365.kodolanyi.hu::c329e551-0209-4cbf-a43c-f9edfb6dc91e" providerId="AD" clId="Web-{FC3C3026-37E7-4D7A-A279-642F4FDBF143}" dt="2025-11-05T20:17:21.757" v="1317"/>
        <pc:sldMkLst>
          <pc:docMk/>
          <pc:sldMk cId="0" sldId="261"/>
        </pc:sldMkLst>
        <pc:spChg chg="add mod">
          <ac:chgData name="Munkhjargal Ariunbold" userId="S::auj3pc@o365.kodolanyi.hu::c329e551-0209-4cbf-a43c-f9edfb6dc91e" providerId="AD" clId="Web-{FC3C3026-37E7-4D7A-A279-642F4FDBF143}" dt="2025-11-05T20:15:36.011" v="1303" actId="1076"/>
          <ac:spMkLst>
            <pc:docMk/>
            <pc:sldMk cId="0" sldId="261"/>
            <ac:spMk id="22" creationId="{ECFF325E-DB04-9DD9-F6E8-497E867977A0}"/>
          </ac:spMkLst>
        </pc:spChg>
        <pc:spChg chg="ord">
          <ac:chgData name="Munkhjargal Ariunbold" userId="S::auj3pc@o365.kodolanyi.hu::c329e551-0209-4cbf-a43c-f9edfb6dc91e" providerId="AD" clId="Web-{FC3C3026-37E7-4D7A-A279-642F4FDBF143}" dt="2025-11-05T20:17:21.757" v="1317"/>
          <ac:spMkLst>
            <pc:docMk/>
            <pc:sldMk cId="0" sldId="261"/>
            <ac:spMk id="1474" creationId="{00000000-0000-0000-0000-000000000000}"/>
          </ac:spMkLst>
        </pc:spChg>
        <pc:grpChg chg="add mod">
          <ac:chgData name="Munkhjargal Ariunbold" userId="S::auj3pc@o365.kodolanyi.hu::c329e551-0209-4cbf-a43c-f9edfb6dc91e" providerId="AD" clId="Web-{FC3C3026-37E7-4D7A-A279-642F4FDBF143}" dt="2025-11-05T20:15:35.995" v="1302" actId="1076"/>
          <ac:grpSpMkLst>
            <pc:docMk/>
            <pc:sldMk cId="0" sldId="261"/>
            <ac:grpSpMk id="20" creationId="{B196ABE5-126E-E039-4948-6F7509D006E2}"/>
          </ac:grpSpMkLst>
        </pc:grpChg>
        <pc:picChg chg="add">
          <ac:chgData name="Munkhjargal Ariunbold" userId="S::auj3pc@o365.kodolanyi.hu::c329e551-0209-4cbf-a43c-f9edfb6dc91e" providerId="AD" clId="Web-{FC3C3026-37E7-4D7A-A279-642F4FDBF143}" dt="2025-11-05T20:09:21.107" v="1181"/>
          <ac:picMkLst>
            <pc:docMk/>
            <pc:sldMk cId="0" sldId="261"/>
            <ac:picMk id="3" creationId="{8B71C879-4A8F-E403-9ADA-78E5A072A7A0}"/>
          </ac:picMkLst>
        </pc:picChg>
        <pc:picChg chg="mod">
          <ac:chgData name="Munkhjargal Ariunbold" userId="S::auj3pc@o365.kodolanyi.hu::c329e551-0209-4cbf-a43c-f9edfb6dc91e" providerId="AD" clId="Web-{FC3C3026-37E7-4D7A-A279-642F4FDBF143}" dt="2025-11-05T20:14:22.735" v="1289" actId="1076"/>
          <ac:picMkLst>
            <pc:docMk/>
            <pc:sldMk cId="0" sldId="261"/>
            <ac:picMk id="5" creationId="{08AA6407-030C-4C1C-EEFB-80099D765C4A}"/>
          </ac:picMkLst>
        </pc:picChg>
        <pc:picChg chg="add mod">
          <ac:chgData name="Munkhjargal Ariunbold" userId="S::auj3pc@o365.kodolanyi.hu::c329e551-0209-4cbf-a43c-f9edfb6dc91e" providerId="AD" clId="Web-{FC3C3026-37E7-4D7A-A279-642F4FDBF143}" dt="2025-11-05T20:15:36.027" v="1304" actId="1076"/>
          <ac:picMkLst>
            <pc:docMk/>
            <pc:sldMk cId="0" sldId="261"/>
            <ac:picMk id="24" creationId="{FB3C16AF-C44B-4D84-CDE2-B6AECB8673B5}"/>
          </ac:picMkLst>
        </pc:picChg>
      </pc:sldChg>
      <pc:sldChg chg="addSp modSp modTransition">
        <pc:chgData name="Munkhjargal Ariunbold" userId="S::auj3pc@o365.kodolanyi.hu::c329e551-0209-4cbf-a43c-f9edfb6dc91e" providerId="AD" clId="Web-{FC3C3026-37E7-4D7A-A279-642F4FDBF143}" dt="2025-11-05T20:17:36.398" v="1323" actId="1076"/>
        <pc:sldMkLst>
          <pc:docMk/>
          <pc:sldMk cId="0" sldId="262"/>
        </pc:sldMkLst>
        <pc:spChg chg="add mod">
          <ac:chgData name="Munkhjargal Ariunbold" userId="S::auj3pc@o365.kodolanyi.hu::c329e551-0209-4cbf-a43c-f9edfb6dc91e" providerId="AD" clId="Web-{FC3C3026-37E7-4D7A-A279-642F4FDBF143}" dt="2025-11-05T20:17:36.398" v="1323" actId="1076"/>
          <ac:spMkLst>
            <pc:docMk/>
            <pc:sldMk cId="0" sldId="262"/>
            <ac:spMk id="16" creationId="{2DD93335-DE90-08A1-9552-20815405C8A8}"/>
          </ac:spMkLst>
        </pc:spChg>
        <pc:grpChg chg="add mod">
          <ac:chgData name="Munkhjargal Ariunbold" userId="S::auj3pc@o365.kodolanyi.hu::c329e551-0209-4cbf-a43c-f9edfb6dc91e" providerId="AD" clId="Web-{FC3C3026-37E7-4D7A-A279-642F4FDBF143}" dt="2025-11-05T20:17:36.383" v="1321" actId="1076"/>
          <ac:grpSpMkLst>
            <pc:docMk/>
            <pc:sldMk cId="0" sldId="262"/>
            <ac:grpSpMk id="11" creationId="{9EE1C534-A80A-36EB-0993-AC993E9D6044}"/>
          </ac:grpSpMkLst>
        </pc:grpChg>
        <pc:picChg chg="add">
          <ac:chgData name="Munkhjargal Ariunbold" userId="S::auj3pc@o365.kodolanyi.hu::c329e551-0209-4cbf-a43c-f9edfb6dc91e" providerId="AD" clId="Web-{FC3C3026-37E7-4D7A-A279-642F4FDBF143}" dt="2025-11-05T20:09:23.310" v="1182"/>
          <ac:picMkLst>
            <pc:docMk/>
            <pc:sldMk cId="0" sldId="262"/>
            <ac:picMk id="3" creationId="{6728AFB1-03AD-DB0E-4E54-9692F658B0A1}"/>
          </ac:picMkLst>
        </pc:picChg>
        <pc:picChg chg="add mod">
          <ac:chgData name="Munkhjargal Ariunbold" userId="S::auj3pc@o365.kodolanyi.hu::c329e551-0209-4cbf-a43c-f9edfb6dc91e" providerId="AD" clId="Web-{FC3C3026-37E7-4D7A-A279-642F4FDBF143}" dt="2025-11-05T20:17:36.398" v="1322" actId="1076"/>
          <ac:picMkLst>
            <pc:docMk/>
            <pc:sldMk cId="0" sldId="262"/>
            <ac:picMk id="14" creationId="{2039F195-F837-BB88-0843-1A4A1E66D6F6}"/>
          </ac:picMkLst>
        </pc:picChg>
      </pc:sldChg>
      <pc:sldChg chg="addSp delSp modSp modTransition">
        <pc:chgData name="Munkhjargal Ariunbold" userId="S::auj3pc@o365.kodolanyi.hu::c329e551-0209-4cbf-a43c-f9edfb6dc91e" providerId="AD" clId="Web-{FC3C3026-37E7-4D7A-A279-642F4FDBF143}" dt="2025-11-05T20:10:04.935" v="1206"/>
        <pc:sldMkLst>
          <pc:docMk/>
          <pc:sldMk cId="0" sldId="263"/>
        </pc:sldMkLst>
        <pc:spChg chg="add mod">
          <ac:chgData name="Munkhjargal Ariunbold" userId="S::auj3pc@o365.kodolanyi.hu::c329e551-0209-4cbf-a43c-f9edfb6dc91e" providerId="AD" clId="Web-{FC3C3026-37E7-4D7A-A279-642F4FDBF143}" dt="2025-11-05T20:07:15.277" v="1147" actId="1076"/>
          <ac:spMkLst>
            <pc:docMk/>
            <pc:sldMk cId="0" sldId="263"/>
            <ac:spMk id="9" creationId="{D222CDD8-8DB1-A630-3147-1E2F1BD55172}"/>
          </ac:spMkLst>
        </pc:spChg>
        <pc:spChg chg="add mod">
          <ac:chgData name="Munkhjargal Ariunbold" userId="S::auj3pc@o365.kodolanyi.hu::c329e551-0209-4cbf-a43c-f9edfb6dc91e" providerId="AD" clId="Web-{FC3C3026-37E7-4D7A-A279-642F4FDBF143}" dt="2025-11-05T20:07:15.293" v="1148" actId="1076"/>
          <ac:spMkLst>
            <pc:docMk/>
            <pc:sldMk cId="0" sldId="263"/>
            <ac:spMk id="10" creationId="{89558A18-08B2-C015-9B2D-5BE33F307284}"/>
          </ac:spMkLst>
        </pc:spChg>
        <pc:spChg chg="add mod">
          <ac:chgData name="Munkhjargal Ariunbold" userId="S::auj3pc@o365.kodolanyi.hu::c329e551-0209-4cbf-a43c-f9edfb6dc91e" providerId="AD" clId="Web-{FC3C3026-37E7-4D7A-A279-642F4FDBF143}" dt="2025-11-05T20:07:15.308" v="1149" actId="1076"/>
          <ac:spMkLst>
            <pc:docMk/>
            <pc:sldMk cId="0" sldId="263"/>
            <ac:spMk id="12" creationId="{DB8AB4A5-EAB4-4B59-E2DA-BF6CC7CFC92C}"/>
          </ac:spMkLst>
        </pc:spChg>
        <pc:spChg chg="add del mod">
          <ac:chgData name="Munkhjargal Ariunbold" userId="S::auj3pc@o365.kodolanyi.hu::c329e551-0209-4cbf-a43c-f9edfb6dc91e" providerId="AD" clId="Web-{FC3C3026-37E7-4D7A-A279-642F4FDBF143}" dt="2025-11-05T20:07:15.199" v="1141" actId="1076"/>
          <ac:spMkLst>
            <pc:docMk/>
            <pc:sldMk cId="0" sldId="263"/>
            <ac:spMk id="33" creationId="{8F216367-4E1B-09BF-7C18-15656CF6B978}"/>
          </ac:spMkLst>
        </pc:spChg>
        <pc:spChg chg="mod">
          <ac:chgData name="Munkhjargal Ariunbold" userId="S::auj3pc@o365.kodolanyi.hu::c329e551-0209-4cbf-a43c-f9edfb6dc91e" providerId="AD" clId="Web-{FC3C3026-37E7-4D7A-A279-642F4FDBF143}" dt="2025-11-05T20:07:15.215" v="1142" actId="1076"/>
          <ac:spMkLst>
            <pc:docMk/>
            <pc:sldMk cId="0" sldId="263"/>
            <ac:spMk id="35" creationId="{C7E834CF-E701-2941-9707-A497FE769B93}"/>
          </ac:spMkLst>
        </pc:spChg>
        <pc:spChg chg="mod">
          <ac:chgData name="Munkhjargal Ariunbold" userId="S::auj3pc@o365.kodolanyi.hu::c329e551-0209-4cbf-a43c-f9edfb6dc91e" providerId="AD" clId="Web-{FC3C3026-37E7-4D7A-A279-642F4FDBF143}" dt="2025-11-05T20:07:15.215" v="1143" actId="1076"/>
          <ac:spMkLst>
            <pc:docMk/>
            <pc:sldMk cId="0" sldId="263"/>
            <ac:spMk id="41" creationId="{01C84AB6-E9E9-F207-BFDD-0BAF8745C93D}"/>
          </ac:spMkLst>
        </pc:spChg>
        <pc:spChg chg="mod">
          <ac:chgData name="Munkhjargal Ariunbold" userId="S::auj3pc@o365.kodolanyi.hu::c329e551-0209-4cbf-a43c-f9edfb6dc91e" providerId="AD" clId="Web-{FC3C3026-37E7-4D7A-A279-642F4FDBF143}" dt="2025-11-05T20:07:15.230" v="1144" actId="1076"/>
          <ac:spMkLst>
            <pc:docMk/>
            <pc:sldMk cId="0" sldId="263"/>
            <ac:spMk id="43" creationId="{10E2048C-45DC-837E-73CD-C25A1B471446}"/>
          </ac:spMkLst>
        </pc:spChg>
        <pc:grpChg chg="mod">
          <ac:chgData name="Munkhjargal Ariunbold" userId="S::auj3pc@o365.kodolanyi.hu::c329e551-0209-4cbf-a43c-f9edfb6dc91e" providerId="AD" clId="Web-{FC3C3026-37E7-4D7A-A279-642F4FDBF143}" dt="2025-11-05T20:07:15.246" v="1145" actId="1076"/>
          <ac:grpSpMkLst>
            <pc:docMk/>
            <pc:sldMk cId="0" sldId="263"/>
            <ac:grpSpMk id="47" creationId="{01A3DF4E-351C-6962-4160-F923ED062726}"/>
          </ac:grpSpMkLst>
        </pc:grpChg>
        <pc:grpChg chg="mod">
          <ac:chgData name="Munkhjargal Ariunbold" userId="S::auj3pc@o365.kodolanyi.hu::c329e551-0209-4cbf-a43c-f9edfb6dc91e" providerId="AD" clId="Web-{FC3C3026-37E7-4D7A-A279-642F4FDBF143}" dt="2025-11-05T20:07:15.262" v="1146" actId="1076"/>
          <ac:grpSpMkLst>
            <pc:docMk/>
            <pc:sldMk cId="0" sldId="263"/>
            <ac:grpSpMk id="53" creationId="{B0EC0054-86C8-9314-8173-515EFCBFE7BE}"/>
          </ac:grpSpMkLst>
        </pc:grpChg>
        <pc:picChg chg="add">
          <ac:chgData name="Munkhjargal Ariunbold" userId="S::auj3pc@o365.kodolanyi.hu::c329e551-0209-4cbf-a43c-f9edfb6dc91e" providerId="AD" clId="Web-{FC3C3026-37E7-4D7A-A279-642F4FDBF143}" dt="2025-11-05T20:09:25.154" v="1183"/>
          <ac:picMkLst>
            <pc:docMk/>
            <pc:sldMk cId="0" sldId="263"/>
            <ac:picMk id="14" creationId="{AE1A77AB-B356-2DFB-902C-F47F50985FA5}"/>
          </ac:picMkLst>
        </pc:picChg>
      </pc:sldChg>
      <pc:sldChg chg="addSp modSp modTransition">
        <pc:chgData name="Munkhjargal Ariunbold" userId="S::auj3pc@o365.kodolanyi.hu::c329e551-0209-4cbf-a43c-f9edfb6dc91e" providerId="AD" clId="Web-{FC3C3026-37E7-4D7A-A279-642F4FDBF143}" dt="2025-11-05T20:19:09.280" v="1376" actId="1076"/>
        <pc:sldMkLst>
          <pc:docMk/>
          <pc:sldMk cId="0" sldId="264"/>
        </pc:sldMkLst>
        <pc:spChg chg="add mod">
          <ac:chgData name="Munkhjargal Ariunbold" userId="S::auj3pc@o365.kodolanyi.hu::c329e551-0209-4cbf-a43c-f9edfb6dc91e" providerId="AD" clId="Web-{FC3C3026-37E7-4D7A-A279-642F4FDBF143}" dt="2025-11-05T20:19:09.280" v="1376" actId="1076"/>
          <ac:spMkLst>
            <pc:docMk/>
            <pc:sldMk cId="0" sldId="264"/>
            <ac:spMk id="14" creationId="{84A6861A-ABA9-EF02-EEC3-6EFA218EFA5F}"/>
          </ac:spMkLst>
        </pc:spChg>
        <pc:grpChg chg="add mod">
          <ac:chgData name="Munkhjargal Ariunbold" userId="S::auj3pc@o365.kodolanyi.hu::c329e551-0209-4cbf-a43c-f9edfb6dc91e" providerId="AD" clId="Web-{FC3C3026-37E7-4D7A-A279-642F4FDBF143}" dt="2025-11-05T20:19:09.218" v="1374" actId="1076"/>
          <ac:grpSpMkLst>
            <pc:docMk/>
            <pc:sldMk cId="0" sldId="264"/>
            <ac:grpSpMk id="10" creationId="{7084CB03-312E-30D5-90E8-BEBCBB435B8B}"/>
          </ac:grpSpMkLst>
        </pc:grpChg>
        <pc:picChg chg="add">
          <ac:chgData name="Munkhjargal Ariunbold" userId="S::auj3pc@o365.kodolanyi.hu::c329e551-0209-4cbf-a43c-f9edfb6dc91e" providerId="AD" clId="Web-{FC3C3026-37E7-4D7A-A279-642F4FDBF143}" dt="2025-11-05T20:09:36.326" v="1189"/>
          <ac:picMkLst>
            <pc:docMk/>
            <pc:sldMk cId="0" sldId="264"/>
            <ac:picMk id="3" creationId="{BBE05EBF-B521-7B74-D0D6-BEAC38553562}"/>
          </ac:picMkLst>
        </pc:picChg>
        <pc:picChg chg="add mod">
          <ac:chgData name="Munkhjargal Ariunbold" userId="S::auj3pc@o365.kodolanyi.hu::c329e551-0209-4cbf-a43c-f9edfb6dc91e" providerId="AD" clId="Web-{FC3C3026-37E7-4D7A-A279-642F4FDBF143}" dt="2025-11-05T20:19:09.249" v="1375" actId="1076"/>
          <ac:picMkLst>
            <pc:docMk/>
            <pc:sldMk cId="0" sldId="264"/>
            <ac:picMk id="12" creationId="{7698025D-408C-80E4-5147-00A8BF38F8D9}"/>
          </ac:picMkLst>
        </pc:picChg>
      </pc:sldChg>
      <pc:sldChg chg="addSp modTransition">
        <pc:chgData name="Munkhjargal Ariunbold" userId="S::auj3pc@o365.kodolanyi.hu::c329e551-0209-4cbf-a43c-f9edfb6dc91e" providerId="AD" clId="Web-{FC3C3026-37E7-4D7A-A279-642F4FDBF143}" dt="2025-11-05T20:10:04.935" v="1207"/>
        <pc:sldMkLst>
          <pc:docMk/>
          <pc:sldMk cId="0" sldId="266"/>
        </pc:sldMkLst>
        <pc:picChg chg="add">
          <ac:chgData name="Munkhjargal Ariunbold" userId="S::auj3pc@o365.kodolanyi.hu::c329e551-0209-4cbf-a43c-f9edfb6dc91e" providerId="AD" clId="Web-{FC3C3026-37E7-4D7A-A279-642F4FDBF143}" dt="2025-11-05T20:09:28.029" v="1184"/>
          <ac:picMkLst>
            <pc:docMk/>
            <pc:sldMk cId="0" sldId="266"/>
            <ac:picMk id="4" creationId="{229C2E0D-BC9E-E639-9942-E98A84882E52}"/>
          </ac:picMkLst>
        </pc:picChg>
      </pc:sldChg>
      <pc:sldChg chg="addSp modSp modTransition">
        <pc:chgData name="Munkhjargal Ariunbold" userId="S::auj3pc@o365.kodolanyi.hu::c329e551-0209-4cbf-a43c-f9edfb6dc91e" providerId="AD" clId="Web-{FC3C3026-37E7-4D7A-A279-642F4FDBF143}" dt="2025-11-05T20:18:58.373" v="1370" actId="1076"/>
        <pc:sldMkLst>
          <pc:docMk/>
          <pc:sldMk cId="0" sldId="268"/>
        </pc:sldMkLst>
        <pc:spChg chg="add mod">
          <ac:chgData name="Munkhjargal Ariunbold" userId="S::auj3pc@o365.kodolanyi.hu::c329e551-0209-4cbf-a43c-f9edfb6dc91e" providerId="AD" clId="Web-{FC3C3026-37E7-4D7A-A279-642F4FDBF143}" dt="2025-11-05T20:18:14.948" v="1344" actId="1076"/>
          <ac:spMkLst>
            <pc:docMk/>
            <pc:sldMk cId="0" sldId="268"/>
            <ac:spMk id="13" creationId="{76E4177F-F668-E3D2-A614-A5074C9C3A1E}"/>
          </ac:spMkLst>
        </pc:spChg>
        <pc:spChg chg="add mod">
          <ac:chgData name="Munkhjargal Ariunbold" userId="S::auj3pc@o365.kodolanyi.hu::c329e551-0209-4cbf-a43c-f9edfb6dc91e" providerId="AD" clId="Web-{FC3C3026-37E7-4D7A-A279-642F4FDBF143}" dt="2025-11-05T20:18:58.373" v="1370" actId="1076"/>
          <ac:spMkLst>
            <pc:docMk/>
            <pc:sldMk cId="0" sldId="268"/>
            <ac:spMk id="23" creationId="{EA1FB9CA-A1F7-0E3B-6B8C-8ECBD6E97D39}"/>
          </ac:spMkLst>
        </pc:spChg>
        <pc:grpChg chg="add mod">
          <ac:chgData name="Munkhjargal Ariunbold" userId="S::auj3pc@o365.kodolanyi.hu::c329e551-0209-4cbf-a43c-f9edfb6dc91e" providerId="AD" clId="Web-{FC3C3026-37E7-4D7A-A279-642F4FDBF143}" dt="2025-11-05T20:18:14.902" v="1342" actId="1076"/>
          <ac:grpSpMkLst>
            <pc:docMk/>
            <pc:sldMk cId="0" sldId="268"/>
            <ac:grpSpMk id="9" creationId="{350E5FB1-8FAD-9100-9A7D-0A1B37DB5BC6}"/>
          </ac:grpSpMkLst>
        </pc:grpChg>
        <pc:grpChg chg="add mod">
          <ac:chgData name="Munkhjargal Ariunbold" userId="S::auj3pc@o365.kodolanyi.hu::c329e551-0209-4cbf-a43c-f9edfb6dc91e" providerId="AD" clId="Web-{FC3C3026-37E7-4D7A-A279-642F4FDBF143}" dt="2025-11-05T20:18:58.326" v="1368" actId="1076"/>
          <ac:grpSpMkLst>
            <pc:docMk/>
            <pc:sldMk cId="0" sldId="268"/>
            <ac:grpSpMk id="19" creationId="{7387F45F-4880-2DE6-5743-857870F4BE68}"/>
          </ac:grpSpMkLst>
        </pc:grpChg>
        <pc:picChg chg="add">
          <ac:chgData name="Munkhjargal Ariunbold" userId="S::auj3pc@o365.kodolanyi.hu::c329e551-0209-4cbf-a43c-f9edfb6dc91e" providerId="AD" clId="Web-{FC3C3026-37E7-4D7A-A279-642F4FDBF143}" dt="2025-11-05T20:09:33.107" v="1187"/>
          <ac:picMkLst>
            <pc:docMk/>
            <pc:sldMk cId="0" sldId="268"/>
            <ac:picMk id="3" creationId="{A874773D-CEF5-BAA0-E9F3-E5A648076B19}"/>
          </ac:picMkLst>
        </pc:picChg>
        <pc:picChg chg="add mod">
          <ac:chgData name="Munkhjargal Ariunbold" userId="S::auj3pc@o365.kodolanyi.hu::c329e551-0209-4cbf-a43c-f9edfb6dc91e" providerId="AD" clId="Web-{FC3C3026-37E7-4D7A-A279-642F4FDBF143}" dt="2025-11-05T20:18:14.933" v="1343" actId="1076"/>
          <ac:picMkLst>
            <pc:docMk/>
            <pc:sldMk cId="0" sldId="268"/>
            <ac:picMk id="11" creationId="{3C6772E5-BA46-3D6E-B632-9AB51429F745}"/>
          </ac:picMkLst>
        </pc:picChg>
        <pc:picChg chg="add mod">
          <ac:chgData name="Munkhjargal Ariunbold" userId="S::auj3pc@o365.kodolanyi.hu::c329e551-0209-4cbf-a43c-f9edfb6dc91e" providerId="AD" clId="Web-{FC3C3026-37E7-4D7A-A279-642F4FDBF143}" dt="2025-11-05T20:18:58.373" v="1369" actId="1076"/>
          <ac:picMkLst>
            <pc:docMk/>
            <pc:sldMk cId="0" sldId="268"/>
            <ac:picMk id="21" creationId="{4DE1B632-A248-6841-F174-5E10C4CB500F}"/>
          </ac:picMkLst>
        </pc:picChg>
      </pc:sldChg>
      <pc:sldChg chg="addSp delSp modSp ord modTransition">
        <pc:chgData name="Munkhjargal Ariunbold" userId="S::auj3pc@o365.kodolanyi.hu::c329e551-0209-4cbf-a43c-f9edfb6dc91e" providerId="AD" clId="Web-{FC3C3026-37E7-4D7A-A279-642F4FDBF143}" dt="2025-11-05T20:19:46.204" v="1403" actId="1076"/>
        <pc:sldMkLst>
          <pc:docMk/>
          <pc:sldMk cId="0" sldId="270"/>
        </pc:sldMkLst>
        <pc:spChg chg="add mod">
          <ac:chgData name="Munkhjargal Ariunbold" userId="S::auj3pc@o365.kodolanyi.hu::c329e551-0209-4cbf-a43c-f9edfb6dc91e" providerId="AD" clId="Web-{FC3C3026-37E7-4D7A-A279-642F4FDBF143}" dt="2025-11-05T19:28:20.311" v="399"/>
          <ac:spMkLst>
            <pc:docMk/>
            <pc:sldMk cId="0" sldId="270"/>
            <ac:spMk id="7" creationId="{F0E5D5B8-1B57-DC6D-3DFA-EDC38E8D7A30}"/>
          </ac:spMkLst>
        </pc:spChg>
        <pc:spChg chg="add mod">
          <ac:chgData name="Munkhjargal Ariunbold" userId="S::auj3pc@o365.kodolanyi.hu::c329e551-0209-4cbf-a43c-f9edfb6dc91e" providerId="AD" clId="Web-{FC3C3026-37E7-4D7A-A279-642F4FDBF143}" dt="2025-11-05T19:28:20.311" v="400"/>
          <ac:spMkLst>
            <pc:docMk/>
            <pc:sldMk cId="0" sldId="270"/>
            <ac:spMk id="9" creationId="{651D9BC6-6E01-64FD-96E7-1678E960E2D5}"/>
          </ac:spMkLst>
        </pc:spChg>
        <pc:spChg chg="add mod">
          <ac:chgData name="Munkhjargal Ariunbold" userId="S::auj3pc@o365.kodolanyi.hu::c329e551-0209-4cbf-a43c-f9edfb6dc91e" providerId="AD" clId="Web-{FC3C3026-37E7-4D7A-A279-642F4FDBF143}" dt="2025-11-05T19:26:46.729" v="368" actId="1076"/>
          <ac:spMkLst>
            <pc:docMk/>
            <pc:sldMk cId="0" sldId="270"/>
            <ac:spMk id="11" creationId="{E55BA209-5977-69A4-1C43-C1514ACD5568}"/>
          </ac:spMkLst>
        </pc:spChg>
        <pc:spChg chg="add mod">
          <ac:chgData name="Munkhjargal Ariunbold" userId="S::auj3pc@o365.kodolanyi.hu::c329e551-0209-4cbf-a43c-f9edfb6dc91e" providerId="AD" clId="Web-{FC3C3026-37E7-4D7A-A279-642F4FDBF143}" dt="2025-11-05T19:28:20.436" v="401"/>
          <ac:spMkLst>
            <pc:docMk/>
            <pc:sldMk cId="0" sldId="270"/>
            <ac:spMk id="13" creationId="{01D3148A-FD1F-CA6D-5717-7830A3F59A17}"/>
          </ac:spMkLst>
        </pc:spChg>
        <pc:spChg chg="add mod">
          <ac:chgData name="Munkhjargal Ariunbold" userId="S::auj3pc@o365.kodolanyi.hu::c329e551-0209-4cbf-a43c-f9edfb6dc91e" providerId="AD" clId="Web-{FC3C3026-37E7-4D7A-A279-642F4FDBF143}" dt="2025-11-05T19:26:46.760" v="370" actId="1076"/>
          <ac:spMkLst>
            <pc:docMk/>
            <pc:sldMk cId="0" sldId="270"/>
            <ac:spMk id="15" creationId="{4116A260-4D40-4C39-AE70-67904A2BAB38}"/>
          </ac:spMkLst>
        </pc:spChg>
        <pc:spChg chg="add mod">
          <ac:chgData name="Munkhjargal Ariunbold" userId="S::auj3pc@o365.kodolanyi.hu::c329e551-0209-4cbf-a43c-f9edfb6dc91e" providerId="AD" clId="Web-{FC3C3026-37E7-4D7A-A279-642F4FDBF143}" dt="2025-11-05T19:28:05.654" v="394" actId="1076"/>
          <ac:spMkLst>
            <pc:docMk/>
            <pc:sldMk cId="0" sldId="270"/>
            <ac:spMk id="25" creationId="{CA55B11A-6B3D-CD89-3D69-A17A328490C8}"/>
          </ac:spMkLst>
        </pc:spChg>
        <pc:spChg chg="add mod">
          <ac:chgData name="Munkhjargal Ariunbold" userId="S::auj3pc@o365.kodolanyi.hu::c329e551-0209-4cbf-a43c-f9edfb6dc91e" providerId="AD" clId="Web-{FC3C3026-37E7-4D7A-A279-642F4FDBF143}" dt="2025-11-05T20:19:46.173" v="1402" actId="1076"/>
          <ac:spMkLst>
            <pc:docMk/>
            <pc:sldMk cId="0" sldId="270"/>
            <ac:spMk id="35" creationId="{E0B8BA2D-6F85-FEFF-B21A-24CA78B6B496}"/>
          </ac:spMkLst>
        </pc:spChg>
        <pc:spChg chg="mod">
          <ac:chgData name="Munkhjargal Ariunbold" userId="S::auj3pc@o365.kodolanyi.hu::c329e551-0209-4cbf-a43c-f9edfb6dc91e" providerId="AD" clId="Web-{FC3C3026-37E7-4D7A-A279-642F4FDBF143}" dt="2025-11-05T19:28:20.311" v="395"/>
          <ac:spMkLst>
            <pc:docMk/>
            <pc:sldMk cId="0" sldId="270"/>
            <ac:spMk id="1626" creationId="{00000000-0000-0000-0000-000000000000}"/>
          </ac:spMkLst>
        </pc:spChg>
        <pc:spChg chg="mod">
          <ac:chgData name="Munkhjargal Ariunbold" userId="S::auj3pc@o365.kodolanyi.hu::c329e551-0209-4cbf-a43c-f9edfb6dc91e" providerId="AD" clId="Web-{FC3C3026-37E7-4D7A-A279-642F4FDBF143}" dt="2025-11-05T19:28:20.311" v="396"/>
          <ac:spMkLst>
            <pc:docMk/>
            <pc:sldMk cId="0" sldId="270"/>
            <ac:spMk id="1628" creationId="{00000000-0000-0000-0000-000000000000}"/>
          </ac:spMkLst>
        </pc:spChg>
        <pc:spChg chg="mod">
          <ac:chgData name="Munkhjargal Ariunbold" userId="S::auj3pc@o365.kodolanyi.hu::c329e551-0209-4cbf-a43c-f9edfb6dc91e" providerId="AD" clId="Web-{FC3C3026-37E7-4D7A-A279-642F4FDBF143}" dt="2025-11-05T19:26:53.808" v="375" actId="1076"/>
          <ac:spMkLst>
            <pc:docMk/>
            <pc:sldMk cId="0" sldId="270"/>
            <ac:spMk id="1629" creationId="{00000000-0000-0000-0000-000000000000}"/>
          </ac:spMkLst>
        </pc:spChg>
        <pc:spChg chg="mod">
          <ac:chgData name="Munkhjargal Ariunbold" userId="S::auj3pc@o365.kodolanyi.hu::c329e551-0209-4cbf-a43c-f9edfb6dc91e" providerId="AD" clId="Web-{FC3C3026-37E7-4D7A-A279-642F4FDBF143}" dt="2025-11-05T19:28:20.311" v="397"/>
          <ac:spMkLst>
            <pc:docMk/>
            <pc:sldMk cId="0" sldId="270"/>
            <ac:spMk id="1630" creationId="{00000000-0000-0000-0000-000000000000}"/>
          </ac:spMkLst>
        </pc:spChg>
        <pc:spChg chg="mod">
          <ac:chgData name="Munkhjargal Ariunbold" userId="S::auj3pc@o365.kodolanyi.hu::c329e551-0209-4cbf-a43c-f9edfb6dc91e" providerId="AD" clId="Web-{FC3C3026-37E7-4D7A-A279-642F4FDBF143}" dt="2025-11-05T19:26:53.839" v="377" actId="1076"/>
          <ac:spMkLst>
            <pc:docMk/>
            <pc:sldMk cId="0" sldId="270"/>
            <ac:spMk id="1631" creationId="{00000000-0000-0000-0000-000000000000}"/>
          </ac:spMkLst>
        </pc:spChg>
        <pc:spChg chg="mod">
          <ac:chgData name="Munkhjargal Ariunbold" userId="S::auj3pc@o365.kodolanyi.hu::c329e551-0209-4cbf-a43c-f9edfb6dc91e" providerId="AD" clId="Web-{FC3C3026-37E7-4D7A-A279-642F4FDBF143}" dt="2025-11-05T19:28:20.311" v="398"/>
          <ac:spMkLst>
            <pc:docMk/>
            <pc:sldMk cId="0" sldId="270"/>
            <ac:spMk id="1632" creationId="{00000000-0000-0000-0000-000000000000}"/>
          </ac:spMkLst>
        </pc:spChg>
        <pc:spChg chg="mod">
          <ac:chgData name="Munkhjargal Ariunbold" userId="S::auj3pc@o365.kodolanyi.hu::c329e551-0209-4cbf-a43c-f9edfb6dc91e" providerId="AD" clId="Web-{FC3C3026-37E7-4D7A-A279-642F4FDBF143}" dt="2025-11-05T19:26:53.870" v="379" actId="1076"/>
          <ac:spMkLst>
            <pc:docMk/>
            <pc:sldMk cId="0" sldId="270"/>
            <ac:spMk id="1633" creationId="{00000000-0000-0000-0000-000000000000}"/>
          </ac:spMkLst>
        </pc:spChg>
        <pc:grpChg chg="add mod">
          <ac:chgData name="Munkhjargal Ariunbold" userId="S::auj3pc@o365.kodolanyi.hu::c329e551-0209-4cbf-a43c-f9edfb6dc91e" providerId="AD" clId="Web-{FC3C3026-37E7-4D7A-A279-642F4FDBF143}" dt="2025-11-05T20:19:46.142" v="1401" actId="1076"/>
          <ac:grpSpMkLst>
            <pc:docMk/>
            <pc:sldMk cId="0" sldId="270"/>
            <ac:grpSpMk id="33" creationId="{7D9462EF-14E5-88E8-C467-3C416C1A7EE6}"/>
          </ac:grpSpMkLst>
        </pc:grpChg>
        <pc:picChg chg="add">
          <ac:chgData name="Munkhjargal Ariunbold" userId="S::auj3pc@o365.kodolanyi.hu::c329e551-0209-4cbf-a43c-f9edfb6dc91e" providerId="AD" clId="Web-{FC3C3026-37E7-4D7A-A279-642F4FDBF143}" dt="2025-11-05T20:09:48.717" v="1195"/>
          <ac:picMkLst>
            <pc:docMk/>
            <pc:sldMk cId="0" sldId="270"/>
            <ac:picMk id="27" creationId="{D43C2FEC-6E22-75DA-2DDF-F864BF246975}"/>
          </ac:picMkLst>
        </pc:picChg>
        <pc:picChg chg="add mod">
          <ac:chgData name="Munkhjargal Ariunbold" userId="S::auj3pc@o365.kodolanyi.hu::c329e551-0209-4cbf-a43c-f9edfb6dc91e" providerId="AD" clId="Web-{FC3C3026-37E7-4D7A-A279-642F4FDBF143}" dt="2025-11-05T20:19:46.204" v="1403" actId="1076"/>
          <ac:picMkLst>
            <pc:docMk/>
            <pc:sldMk cId="0" sldId="270"/>
            <ac:picMk id="37" creationId="{E9BBCDF6-7BC8-0DC8-AA31-CBB17883F60E}"/>
          </ac:picMkLst>
        </pc:picChg>
        <pc:cxnChg chg="add mod">
          <ac:chgData name="Munkhjargal Ariunbold" userId="S::auj3pc@o365.kodolanyi.hu::c329e551-0209-4cbf-a43c-f9edfb6dc91e" providerId="AD" clId="Web-{FC3C3026-37E7-4D7A-A279-642F4FDBF143}" dt="2025-11-05T19:26:53.933" v="382" actId="1076"/>
          <ac:cxnSpMkLst>
            <pc:docMk/>
            <pc:sldMk cId="0" sldId="270"/>
            <ac:cxnSpMk id="6" creationId="{849CE51B-C041-54D5-66DD-AA5179D7A0CB}"/>
          </ac:cxnSpMkLst>
        </pc:cxnChg>
        <pc:cxnChg chg="add mod">
          <ac:chgData name="Munkhjargal Ariunbold" userId="S::auj3pc@o365.kodolanyi.hu::c329e551-0209-4cbf-a43c-f9edfb6dc91e" providerId="AD" clId="Web-{FC3C3026-37E7-4D7A-A279-642F4FDBF143}" dt="2025-11-05T19:26:46.776" v="371" actId="1076"/>
          <ac:cxnSpMkLst>
            <pc:docMk/>
            <pc:sldMk cId="0" sldId="270"/>
            <ac:cxnSpMk id="20" creationId="{D1B6190F-0F3C-5DBC-0E61-37CE3CCA4C76}"/>
          </ac:cxnSpMkLst>
        </pc:cxnChg>
        <pc:cxnChg chg="add mod">
          <ac:chgData name="Munkhjargal Ariunbold" userId="S::auj3pc@o365.kodolanyi.hu::c329e551-0209-4cbf-a43c-f9edfb6dc91e" providerId="AD" clId="Web-{FC3C3026-37E7-4D7A-A279-642F4FDBF143}" dt="2025-11-05T19:26:46.807" v="372" actId="1076"/>
          <ac:cxnSpMkLst>
            <pc:docMk/>
            <pc:sldMk cId="0" sldId="270"/>
            <ac:cxnSpMk id="21" creationId="{08A0BE7D-2B70-C4AC-FF39-352299094378}"/>
          </ac:cxnSpMkLst>
        </pc:cxnChg>
        <pc:cxnChg chg="mod">
          <ac:chgData name="Munkhjargal Ariunbold" userId="S::auj3pc@o365.kodolanyi.hu::c329e551-0209-4cbf-a43c-f9edfb6dc91e" providerId="AD" clId="Web-{FC3C3026-37E7-4D7A-A279-642F4FDBF143}" dt="2025-11-05T19:26:53.886" v="380" actId="1076"/>
          <ac:cxnSpMkLst>
            <pc:docMk/>
            <pc:sldMk cId="0" sldId="270"/>
            <ac:cxnSpMk id="1634" creationId="{00000000-0000-0000-0000-000000000000}"/>
          </ac:cxnSpMkLst>
        </pc:cxnChg>
        <pc:cxnChg chg="mod">
          <ac:chgData name="Munkhjargal Ariunbold" userId="S::auj3pc@o365.kodolanyi.hu::c329e551-0209-4cbf-a43c-f9edfb6dc91e" providerId="AD" clId="Web-{FC3C3026-37E7-4D7A-A279-642F4FDBF143}" dt="2025-11-05T19:26:53.917" v="381" actId="1076"/>
          <ac:cxnSpMkLst>
            <pc:docMk/>
            <pc:sldMk cId="0" sldId="270"/>
            <ac:cxnSpMk id="1635" creationId="{00000000-0000-0000-0000-000000000000}"/>
          </ac:cxnSpMkLst>
        </pc:cxnChg>
      </pc:sldChg>
      <pc:sldChg chg="addSp delSp modSp ord modTransition">
        <pc:chgData name="Munkhjargal Ariunbold" userId="S::auj3pc@o365.kodolanyi.hu::c329e551-0209-4cbf-a43c-f9edfb6dc91e" providerId="AD" clId="Web-{FC3C3026-37E7-4D7A-A279-642F4FDBF143}" dt="2025-11-05T20:10:04.935" v="1221"/>
        <pc:sldMkLst>
          <pc:docMk/>
          <pc:sldMk cId="0" sldId="273"/>
        </pc:sldMkLst>
        <pc:spChg chg="mod">
          <ac:chgData name="Munkhjargal Ariunbold" userId="S::auj3pc@o365.kodolanyi.hu::c329e551-0209-4cbf-a43c-f9edfb6dc91e" providerId="AD" clId="Web-{FC3C3026-37E7-4D7A-A279-642F4FDBF143}" dt="2025-11-05T19:47:56.118" v="818"/>
          <ac:spMkLst>
            <pc:docMk/>
            <pc:sldMk cId="0" sldId="273"/>
            <ac:spMk id="3" creationId="{F9316AE7-B3CA-A550-8142-05D7288F80BA}"/>
          </ac:spMkLst>
        </pc:spChg>
        <pc:spChg chg="mod">
          <ac:chgData name="Munkhjargal Ariunbold" userId="S::auj3pc@o365.kodolanyi.hu::c329e551-0209-4cbf-a43c-f9edfb6dc91e" providerId="AD" clId="Web-{FC3C3026-37E7-4D7A-A279-642F4FDBF143}" dt="2025-11-05T19:47:56.134" v="819"/>
          <ac:spMkLst>
            <pc:docMk/>
            <pc:sldMk cId="0" sldId="273"/>
            <ac:spMk id="4" creationId="{A263F582-4E35-BCAF-4F20-DB8E3AA5F78C}"/>
          </ac:spMkLst>
        </pc:spChg>
        <pc:spChg chg="mod">
          <ac:chgData name="Munkhjargal Ariunbold" userId="S::auj3pc@o365.kodolanyi.hu::c329e551-0209-4cbf-a43c-f9edfb6dc91e" providerId="AD" clId="Web-{FC3C3026-37E7-4D7A-A279-642F4FDBF143}" dt="2025-11-05T19:47:58.540" v="820"/>
          <ac:spMkLst>
            <pc:docMk/>
            <pc:sldMk cId="0" sldId="273"/>
            <ac:spMk id="13" creationId="{4F5FCBF6-F123-B7E1-3B54-C3132890D84E}"/>
          </ac:spMkLst>
        </pc:spChg>
        <pc:spChg chg="mod">
          <ac:chgData name="Munkhjargal Ariunbold" userId="S::auj3pc@o365.kodolanyi.hu::c329e551-0209-4cbf-a43c-f9edfb6dc91e" providerId="AD" clId="Web-{FC3C3026-37E7-4D7A-A279-642F4FDBF143}" dt="2025-11-05T19:47:58.555" v="821"/>
          <ac:spMkLst>
            <pc:docMk/>
            <pc:sldMk cId="0" sldId="273"/>
            <ac:spMk id="14" creationId="{C9F6D00B-EF5F-DB8B-9BC8-44784AB1D11A}"/>
          </ac:spMkLst>
        </pc:spChg>
        <pc:spChg chg="mod">
          <ac:chgData name="Munkhjargal Ariunbold" userId="S::auj3pc@o365.kodolanyi.hu::c329e551-0209-4cbf-a43c-f9edfb6dc91e" providerId="AD" clId="Web-{FC3C3026-37E7-4D7A-A279-642F4FDBF143}" dt="2025-11-05T19:47:53.602" v="815"/>
          <ac:spMkLst>
            <pc:docMk/>
            <pc:sldMk cId="0" sldId="273"/>
            <ac:spMk id="17" creationId="{6CD67011-9C04-906F-AC14-D3682DEC3818}"/>
          </ac:spMkLst>
        </pc:spChg>
        <pc:spChg chg="mod">
          <ac:chgData name="Munkhjargal Ariunbold" userId="S::auj3pc@o365.kodolanyi.hu::c329e551-0209-4cbf-a43c-f9edfb6dc91e" providerId="AD" clId="Web-{FC3C3026-37E7-4D7A-A279-642F4FDBF143}" dt="2025-11-05T19:47:53.602" v="816"/>
          <ac:spMkLst>
            <pc:docMk/>
            <pc:sldMk cId="0" sldId="273"/>
            <ac:spMk id="18" creationId="{725E73B9-D54C-5558-0A90-475248044CC6}"/>
          </ac:spMkLst>
        </pc:spChg>
        <pc:spChg chg="mod">
          <ac:chgData name="Munkhjargal Ariunbold" userId="S::auj3pc@o365.kodolanyi.hu::c329e551-0209-4cbf-a43c-f9edfb6dc91e" providerId="AD" clId="Web-{FC3C3026-37E7-4D7A-A279-642F4FDBF143}" dt="2025-11-05T19:47:53.618" v="817"/>
          <ac:spMkLst>
            <pc:docMk/>
            <pc:sldMk cId="0" sldId="273"/>
            <ac:spMk id="19" creationId="{B6F3F0BE-C5DF-F0DD-9882-BE6DDDD4009B}"/>
          </ac:spMkLst>
        </pc:spChg>
        <pc:spChg chg="mod">
          <ac:chgData name="Munkhjargal Ariunbold" userId="S::auj3pc@o365.kodolanyi.hu::c329e551-0209-4cbf-a43c-f9edfb6dc91e" providerId="AD" clId="Web-{FC3C3026-37E7-4D7A-A279-642F4FDBF143}" dt="2025-11-05T19:41:09.057" v="610" actId="20577"/>
          <ac:spMkLst>
            <pc:docMk/>
            <pc:sldMk cId="0" sldId="273"/>
            <ac:spMk id="1682" creationId="{00000000-0000-0000-0000-000000000000}"/>
          </ac:spMkLst>
        </pc:spChg>
        <pc:spChg chg="mod">
          <ac:chgData name="Munkhjargal Ariunbold" userId="S::auj3pc@o365.kodolanyi.hu::c329e551-0209-4cbf-a43c-f9edfb6dc91e" providerId="AD" clId="Web-{FC3C3026-37E7-4D7A-A279-642F4FDBF143}" dt="2025-11-05T19:50:59.570" v="846" actId="1076"/>
          <ac:spMkLst>
            <pc:docMk/>
            <pc:sldMk cId="0" sldId="273"/>
            <ac:spMk id="1683" creationId="{00000000-0000-0000-0000-000000000000}"/>
          </ac:spMkLst>
        </pc:spChg>
        <pc:spChg chg="mod">
          <ac:chgData name="Munkhjargal Ariunbold" userId="S::auj3pc@o365.kodolanyi.hu::c329e551-0209-4cbf-a43c-f9edfb6dc91e" providerId="AD" clId="Web-{FC3C3026-37E7-4D7A-A279-642F4FDBF143}" dt="2025-11-05T19:50:59.570" v="847" actId="1076"/>
          <ac:spMkLst>
            <pc:docMk/>
            <pc:sldMk cId="0" sldId="273"/>
            <ac:spMk id="1685" creationId="{00000000-0000-0000-0000-000000000000}"/>
          </ac:spMkLst>
        </pc:spChg>
        <pc:spChg chg="add del mod">
          <ac:chgData name="Munkhjargal Ariunbold" userId="S::auj3pc@o365.kodolanyi.hu::c329e551-0209-4cbf-a43c-f9edfb6dc91e" providerId="AD" clId="Web-{FC3C3026-37E7-4D7A-A279-642F4FDBF143}" dt="2025-11-05T19:50:59.586" v="848" actId="1076"/>
          <ac:spMkLst>
            <pc:docMk/>
            <pc:sldMk cId="0" sldId="273"/>
            <ac:spMk id="1687" creationId="{00000000-0000-0000-0000-000000000000}"/>
          </ac:spMkLst>
        </pc:spChg>
        <pc:spChg chg="mod">
          <ac:chgData name="Munkhjargal Ariunbold" userId="S::auj3pc@o365.kodolanyi.hu::c329e551-0209-4cbf-a43c-f9edfb6dc91e" providerId="AD" clId="Web-{FC3C3026-37E7-4D7A-A279-642F4FDBF143}" dt="2025-11-05T19:50:59.601" v="849" actId="1076"/>
          <ac:spMkLst>
            <pc:docMk/>
            <pc:sldMk cId="0" sldId="273"/>
            <ac:spMk id="1689" creationId="{00000000-0000-0000-0000-000000000000}"/>
          </ac:spMkLst>
        </pc:spChg>
        <pc:spChg chg="mod">
          <ac:chgData name="Munkhjargal Ariunbold" userId="S::auj3pc@o365.kodolanyi.hu::c329e551-0209-4cbf-a43c-f9edfb6dc91e" providerId="AD" clId="Web-{FC3C3026-37E7-4D7A-A279-642F4FDBF143}" dt="2025-11-05T19:50:59.601" v="850" actId="1076"/>
          <ac:spMkLst>
            <pc:docMk/>
            <pc:sldMk cId="0" sldId="273"/>
            <ac:spMk id="1695" creationId="{00000000-0000-0000-0000-000000000000}"/>
          </ac:spMkLst>
        </pc:spChg>
        <pc:spChg chg="mod">
          <ac:chgData name="Munkhjargal Ariunbold" userId="S::auj3pc@o365.kodolanyi.hu::c329e551-0209-4cbf-a43c-f9edfb6dc91e" providerId="AD" clId="Web-{FC3C3026-37E7-4D7A-A279-642F4FDBF143}" dt="2025-11-05T19:50:59.617" v="851" actId="1076"/>
          <ac:spMkLst>
            <pc:docMk/>
            <pc:sldMk cId="0" sldId="273"/>
            <ac:spMk id="1697" creationId="{00000000-0000-0000-0000-000000000000}"/>
          </ac:spMkLst>
        </pc:spChg>
        <pc:grpChg chg="add mod">
          <ac:chgData name="Munkhjargal Ariunbold" userId="S::auj3pc@o365.kodolanyi.hu::c329e551-0209-4cbf-a43c-f9edfb6dc91e" providerId="AD" clId="Web-{FC3C3026-37E7-4D7A-A279-642F4FDBF143}" dt="2025-11-05T19:50:59.632" v="855" actId="1076"/>
          <ac:grpSpMkLst>
            <pc:docMk/>
            <pc:sldMk cId="0" sldId="273"/>
            <ac:grpSpMk id="5" creationId="{5D28AE46-2B09-7117-D6AF-0375EFBD3467}"/>
          </ac:grpSpMkLst>
        </pc:grpChg>
        <pc:grpChg chg="add mod">
          <ac:chgData name="Munkhjargal Ariunbold" userId="S::auj3pc@o365.kodolanyi.hu::c329e551-0209-4cbf-a43c-f9edfb6dc91e" providerId="AD" clId="Web-{FC3C3026-37E7-4D7A-A279-642F4FDBF143}" dt="2025-11-05T19:50:59.648" v="856" actId="1076"/>
          <ac:grpSpMkLst>
            <pc:docMk/>
            <pc:sldMk cId="0" sldId="273"/>
            <ac:grpSpMk id="15" creationId="{C232D4B9-76DD-5E39-6990-5F7531E35B02}"/>
          </ac:grpSpMkLst>
        </pc:grpChg>
        <pc:grpChg chg="add mod">
          <ac:chgData name="Munkhjargal Ariunbold" userId="S::auj3pc@o365.kodolanyi.hu::c329e551-0209-4cbf-a43c-f9edfb6dc91e" providerId="AD" clId="Web-{FC3C3026-37E7-4D7A-A279-642F4FDBF143}" dt="2025-11-05T19:50:59.664" v="857" actId="1076"/>
          <ac:grpSpMkLst>
            <pc:docMk/>
            <pc:sldMk cId="0" sldId="273"/>
            <ac:grpSpMk id="20" creationId="{BA6174DF-E5EE-B726-46A4-127FCA3BF4AA}"/>
          </ac:grpSpMkLst>
        </pc:grpChg>
        <pc:picChg chg="add">
          <ac:chgData name="Munkhjargal Ariunbold" userId="S::auj3pc@o365.kodolanyi.hu::c329e551-0209-4cbf-a43c-f9edfb6dc91e" providerId="AD" clId="Web-{FC3C3026-37E7-4D7A-A279-642F4FDBF143}" dt="2025-11-05T20:09:51.857" v="1197"/>
          <ac:picMkLst>
            <pc:docMk/>
            <pc:sldMk cId="0" sldId="273"/>
            <ac:picMk id="22" creationId="{393D8012-6ACA-D772-C780-636E4B13B6E9}"/>
          </ac:picMkLst>
        </pc:picChg>
        <pc:cxnChg chg="mod">
          <ac:chgData name="Munkhjargal Ariunbold" userId="S::auj3pc@o365.kodolanyi.hu::c329e551-0209-4cbf-a43c-f9edfb6dc91e" providerId="AD" clId="Web-{FC3C3026-37E7-4D7A-A279-642F4FDBF143}" dt="2025-11-05T19:50:59.617" v="852" actId="1076"/>
          <ac:cxnSpMkLst>
            <pc:docMk/>
            <pc:sldMk cId="0" sldId="273"/>
            <ac:cxnSpMk id="1701" creationId="{00000000-0000-0000-0000-000000000000}"/>
          </ac:cxnSpMkLst>
        </pc:cxnChg>
        <pc:cxnChg chg="mod">
          <ac:chgData name="Munkhjargal Ariunbold" userId="S::auj3pc@o365.kodolanyi.hu::c329e551-0209-4cbf-a43c-f9edfb6dc91e" providerId="AD" clId="Web-{FC3C3026-37E7-4D7A-A279-642F4FDBF143}" dt="2025-11-05T19:50:59.617" v="853" actId="1076"/>
          <ac:cxnSpMkLst>
            <pc:docMk/>
            <pc:sldMk cId="0" sldId="273"/>
            <ac:cxnSpMk id="1702" creationId="{00000000-0000-0000-0000-000000000000}"/>
          </ac:cxnSpMkLst>
        </pc:cxnChg>
        <pc:cxnChg chg="mod">
          <ac:chgData name="Munkhjargal Ariunbold" userId="S::auj3pc@o365.kodolanyi.hu::c329e551-0209-4cbf-a43c-f9edfb6dc91e" providerId="AD" clId="Web-{FC3C3026-37E7-4D7A-A279-642F4FDBF143}" dt="2025-11-05T19:50:59.632" v="854" actId="1076"/>
          <ac:cxnSpMkLst>
            <pc:docMk/>
            <pc:sldMk cId="0" sldId="273"/>
            <ac:cxnSpMk id="1705" creationId="{00000000-0000-0000-0000-000000000000}"/>
          </ac:cxnSpMkLst>
        </pc:cxnChg>
      </pc:sldChg>
      <pc:sldChg chg="addSp modTransition">
        <pc:chgData name="Munkhjargal Ariunbold" userId="S::auj3pc@o365.kodolanyi.hu::c329e551-0209-4cbf-a43c-f9edfb6dc91e" providerId="AD" clId="Web-{FC3C3026-37E7-4D7A-A279-642F4FDBF143}" dt="2025-11-05T20:10:04.935" v="1208"/>
        <pc:sldMkLst>
          <pc:docMk/>
          <pc:sldMk cId="1850630202" sldId="303"/>
        </pc:sldMkLst>
        <pc:picChg chg="add">
          <ac:chgData name="Munkhjargal Ariunbold" userId="S::auj3pc@o365.kodolanyi.hu::c329e551-0209-4cbf-a43c-f9edfb6dc91e" providerId="AD" clId="Web-{FC3C3026-37E7-4D7A-A279-642F4FDBF143}" dt="2025-11-05T20:09:29.826" v="1185"/>
          <ac:picMkLst>
            <pc:docMk/>
            <pc:sldMk cId="1850630202" sldId="303"/>
            <ac:picMk id="6" creationId="{D00AFD1E-1465-7A85-EDF8-C21A066D4788}"/>
          </ac:picMkLst>
        </pc:picChg>
      </pc:sldChg>
      <pc:sldChg chg="addSp delSp modSp modTransition">
        <pc:chgData name="Munkhjargal Ariunbold" userId="S::auj3pc@o365.kodolanyi.hu::c329e551-0209-4cbf-a43c-f9edfb6dc91e" providerId="AD" clId="Web-{FC3C3026-37E7-4D7A-A279-642F4FDBF143}" dt="2025-11-05T20:10:04.935" v="1220"/>
        <pc:sldMkLst>
          <pc:docMk/>
          <pc:sldMk cId="4284985753" sldId="304"/>
        </pc:sldMkLst>
        <pc:spChg chg="mod">
          <ac:chgData name="Munkhjargal Ariunbold" userId="S::auj3pc@o365.kodolanyi.hu::c329e551-0209-4cbf-a43c-f9edfb6dc91e" providerId="AD" clId="Web-{FC3C3026-37E7-4D7A-A279-642F4FDBF143}" dt="2025-11-05T19:29:07.234" v="402" actId="20577"/>
          <ac:spMkLst>
            <pc:docMk/>
            <pc:sldMk cId="4284985753" sldId="304"/>
            <ac:spMk id="1587" creationId="{04CCFA1E-80EA-91CB-4447-BEE33DE978EB}"/>
          </ac:spMkLst>
        </pc:spChg>
        <pc:spChg chg="mod">
          <ac:chgData name="Munkhjargal Ariunbold" userId="S::auj3pc@o365.kodolanyi.hu::c329e551-0209-4cbf-a43c-f9edfb6dc91e" providerId="AD" clId="Web-{FC3C3026-37E7-4D7A-A279-642F4FDBF143}" dt="2025-11-05T19:32:55.352" v="495" actId="1076"/>
          <ac:spMkLst>
            <pc:docMk/>
            <pc:sldMk cId="4284985753" sldId="304"/>
            <ac:spMk id="1588" creationId="{7E32B3E1-3A3C-F9BD-26F1-A933E59FA25F}"/>
          </ac:spMkLst>
        </pc:spChg>
        <pc:spChg chg="mod">
          <ac:chgData name="Munkhjargal Ariunbold" userId="S::auj3pc@o365.kodolanyi.hu::c329e551-0209-4cbf-a43c-f9edfb6dc91e" providerId="AD" clId="Web-{FC3C3026-37E7-4D7A-A279-642F4FDBF143}" dt="2025-11-05T19:35:15.906" v="553" actId="1076"/>
          <ac:spMkLst>
            <pc:docMk/>
            <pc:sldMk cId="4284985753" sldId="304"/>
            <ac:spMk id="1589" creationId="{74771744-0699-CFAB-B1D4-875B0EC0CC9B}"/>
          </ac:spMkLst>
        </pc:spChg>
        <pc:spChg chg="mod">
          <ac:chgData name="Munkhjargal Ariunbold" userId="S::auj3pc@o365.kodolanyi.hu::c329e551-0209-4cbf-a43c-f9edfb6dc91e" providerId="AD" clId="Web-{FC3C3026-37E7-4D7A-A279-642F4FDBF143}" dt="2025-11-05T19:33:00.462" v="496" actId="1076"/>
          <ac:spMkLst>
            <pc:docMk/>
            <pc:sldMk cId="4284985753" sldId="304"/>
            <ac:spMk id="1590" creationId="{D38C2793-CF99-1C80-1EBF-6CF529E7143F}"/>
          </ac:spMkLst>
        </pc:spChg>
        <pc:spChg chg="mod">
          <ac:chgData name="Munkhjargal Ariunbold" userId="S::auj3pc@o365.kodolanyi.hu::c329e551-0209-4cbf-a43c-f9edfb6dc91e" providerId="AD" clId="Web-{FC3C3026-37E7-4D7A-A279-642F4FDBF143}" dt="2025-11-05T19:35:15.952" v="554" actId="1076"/>
          <ac:spMkLst>
            <pc:docMk/>
            <pc:sldMk cId="4284985753" sldId="304"/>
            <ac:spMk id="1591" creationId="{AB6487BD-37A7-00C1-482B-268103271675}"/>
          </ac:spMkLst>
        </pc:spChg>
        <pc:spChg chg="mod">
          <ac:chgData name="Munkhjargal Ariunbold" userId="S::auj3pc@o365.kodolanyi.hu::c329e551-0209-4cbf-a43c-f9edfb6dc91e" providerId="AD" clId="Web-{FC3C3026-37E7-4D7A-A279-642F4FDBF143}" dt="2025-11-05T19:35:03.218" v="549" actId="1076"/>
          <ac:spMkLst>
            <pc:docMk/>
            <pc:sldMk cId="4284985753" sldId="304"/>
            <ac:spMk id="1592" creationId="{73E82B4A-E656-73E8-B14B-8ACEB6AA1756}"/>
          </ac:spMkLst>
        </pc:spChg>
        <pc:spChg chg="mod">
          <ac:chgData name="Munkhjargal Ariunbold" userId="S::auj3pc@o365.kodolanyi.hu::c329e551-0209-4cbf-a43c-f9edfb6dc91e" providerId="AD" clId="Web-{FC3C3026-37E7-4D7A-A279-642F4FDBF143}" dt="2025-11-05T19:35:15.968" v="555" actId="1076"/>
          <ac:spMkLst>
            <pc:docMk/>
            <pc:sldMk cId="4284985753" sldId="304"/>
            <ac:spMk id="1593" creationId="{210FCC2E-2F54-6EEB-01D1-338609AAD62E}"/>
          </ac:spMkLst>
        </pc:spChg>
        <pc:spChg chg="mod">
          <ac:chgData name="Munkhjargal Ariunbold" userId="S::auj3pc@o365.kodolanyi.hu::c329e551-0209-4cbf-a43c-f9edfb6dc91e" providerId="AD" clId="Web-{FC3C3026-37E7-4D7A-A279-642F4FDBF143}" dt="2025-11-05T19:37:13.003" v="564" actId="1076"/>
          <ac:spMkLst>
            <pc:docMk/>
            <pc:sldMk cId="4284985753" sldId="304"/>
            <ac:spMk id="1600" creationId="{19D4C002-A769-2A09-A0C6-63BF9DC4100D}"/>
          </ac:spMkLst>
        </pc:spChg>
        <pc:spChg chg="mod">
          <ac:chgData name="Munkhjargal Ariunbold" userId="S::auj3pc@o365.kodolanyi.hu::c329e551-0209-4cbf-a43c-f9edfb6dc91e" providerId="AD" clId="Web-{FC3C3026-37E7-4D7A-A279-642F4FDBF143}" dt="2025-11-05T19:37:13.003" v="565" actId="1076"/>
          <ac:spMkLst>
            <pc:docMk/>
            <pc:sldMk cId="4284985753" sldId="304"/>
            <ac:spMk id="1601" creationId="{CECBE35F-4A92-B03F-A855-60B46ADB25C5}"/>
          </ac:spMkLst>
        </pc:spChg>
        <pc:spChg chg="mod">
          <ac:chgData name="Munkhjargal Ariunbold" userId="S::auj3pc@o365.kodolanyi.hu::c329e551-0209-4cbf-a43c-f9edfb6dc91e" providerId="AD" clId="Web-{FC3C3026-37E7-4D7A-A279-642F4FDBF143}" dt="2025-11-05T19:37:13.003" v="566" actId="1076"/>
          <ac:spMkLst>
            <pc:docMk/>
            <pc:sldMk cId="4284985753" sldId="304"/>
            <ac:spMk id="1602" creationId="{400087D4-D403-BD99-9FF4-E709C7B2C274}"/>
          </ac:spMkLst>
        </pc:spChg>
        <pc:picChg chg="add">
          <ac:chgData name="Munkhjargal Ariunbold" userId="S::auj3pc@o365.kodolanyi.hu::c329e551-0209-4cbf-a43c-f9edfb6dc91e" providerId="AD" clId="Web-{FC3C3026-37E7-4D7A-A279-642F4FDBF143}" dt="2025-11-05T20:09:50.357" v="1196"/>
          <ac:picMkLst>
            <pc:docMk/>
            <pc:sldMk cId="4284985753" sldId="304"/>
            <ac:picMk id="15" creationId="{19E974D9-CED2-4397-C7F7-4F0E45D35FB1}"/>
          </ac:picMkLst>
        </pc:picChg>
      </pc:sldChg>
      <pc:sldChg chg="addSp modSp modTransition">
        <pc:chgData name="Munkhjargal Ariunbold" userId="S::auj3pc@o365.kodolanyi.hu::c329e551-0209-4cbf-a43c-f9edfb6dc91e" providerId="AD" clId="Web-{FC3C3026-37E7-4D7A-A279-642F4FDBF143}" dt="2025-11-05T20:18:36.262" v="1355" actId="1076"/>
        <pc:sldMkLst>
          <pc:docMk/>
          <pc:sldMk cId="2255836193" sldId="305"/>
        </pc:sldMkLst>
        <pc:spChg chg="add mod">
          <ac:chgData name="Munkhjargal Ariunbold" userId="S::auj3pc@o365.kodolanyi.hu::c329e551-0209-4cbf-a43c-f9edfb6dc91e" providerId="AD" clId="Web-{FC3C3026-37E7-4D7A-A279-642F4FDBF143}" dt="2025-11-05T20:18:36.262" v="1355" actId="1076"/>
          <ac:spMkLst>
            <pc:docMk/>
            <pc:sldMk cId="2255836193" sldId="305"/>
            <ac:spMk id="19" creationId="{5AF14A8E-40CD-2E05-08B4-5D25F6AD340F}"/>
          </ac:spMkLst>
        </pc:spChg>
        <pc:grpChg chg="add mod">
          <ac:chgData name="Munkhjargal Ariunbold" userId="S::auj3pc@o365.kodolanyi.hu::c329e551-0209-4cbf-a43c-f9edfb6dc91e" providerId="AD" clId="Web-{FC3C3026-37E7-4D7A-A279-642F4FDBF143}" dt="2025-11-05T20:18:36.231" v="1353" actId="1076"/>
          <ac:grpSpMkLst>
            <pc:docMk/>
            <pc:sldMk cId="2255836193" sldId="305"/>
            <ac:grpSpMk id="15" creationId="{40633AD7-770A-EB32-359C-70DF0ADB8D67}"/>
          </ac:grpSpMkLst>
        </pc:grpChg>
        <pc:picChg chg="add">
          <ac:chgData name="Munkhjargal Ariunbold" userId="S::auj3pc@o365.kodolanyi.hu::c329e551-0209-4cbf-a43c-f9edfb6dc91e" providerId="AD" clId="Web-{FC3C3026-37E7-4D7A-A279-642F4FDBF143}" dt="2025-11-05T20:09:31.498" v="1186"/>
          <ac:picMkLst>
            <pc:docMk/>
            <pc:sldMk cId="2255836193" sldId="305"/>
            <ac:picMk id="9" creationId="{73B8A43A-EF9A-011C-8C9B-958A7780AC01}"/>
          </ac:picMkLst>
        </pc:picChg>
        <pc:picChg chg="add mod">
          <ac:chgData name="Munkhjargal Ariunbold" userId="S::auj3pc@o365.kodolanyi.hu::c329e551-0209-4cbf-a43c-f9edfb6dc91e" providerId="AD" clId="Web-{FC3C3026-37E7-4D7A-A279-642F4FDBF143}" dt="2025-11-05T20:18:36.247" v="1354" actId="1076"/>
          <ac:picMkLst>
            <pc:docMk/>
            <pc:sldMk cId="2255836193" sldId="305"/>
            <ac:picMk id="17" creationId="{007654F4-2074-E1D0-49C0-A7D30ED36B49}"/>
          </ac:picMkLst>
        </pc:picChg>
      </pc:sldChg>
      <pc:sldChg chg="addSp modSp modTransition">
        <pc:chgData name="Munkhjargal Ariunbold" userId="S::auj3pc@o365.kodolanyi.hu::c329e551-0209-4cbf-a43c-f9edfb6dc91e" providerId="AD" clId="Web-{FC3C3026-37E7-4D7A-A279-642F4FDBF143}" dt="2025-11-05T20:19:21.500" v="1382" actId="1076"/>
        <pc:sldMkLst>
          <pc:docMk/>
          <pc:sldMk cId="3838505000" sldId="306"/>
        </pc:sldMkLst>
        <pc:spChg chg="add mod">
          <ac:chgData name="Munkhjargal Ariunbold" userId="S::auj3pc@o365.kodolanyi.hu::c329e551-0209-4cbf-a43c-f9edfb6dc91e" providerId="AD" clId="Web-{FC3C3026-37E7-4D7A-A279-642F4FDBF143}" dt="2025-11-05T20:19:21.468" v="1381" actId="1076"/>
          <ac:spMkLst>
            <pc:docMk/>
            <pc:sldMk cId="3838505000" sldId="306"/>
            <ac:spMk id="12" creationId="{85EBD154-854F-9342-470D-040E2D930DE0}"/>
          </ac:spMkLst>
        </pc:spChg>
        <pc:grpChg chg="add mod">
          <ac:chgData name="Munkhjargal Ariunbold" userId="S::auj3pc@o365.kodolanyi.hu::c329e551-0209-4cbf-a43c-f9edfb6dc91e" providerId="AD" clId="Web-{FC3C3026-37E7-4D7A-A279-642F4FDBF143}" dt="2025-11-05T20:19:21.453" v="1380" actId="1076"/>
          <ac:grpSpMkLst>
            <pc:docMk/>
            <pc:sldMk cId="3838505000" sldId="306"/>
            <ac:grpSpMk id="10" creationId="{4693D5C7-16DE-CB11-E30D-81D86DD0A886}"/>
          </ac:grpSpMkLst>
        </pc:grpChg>
        <pc:picChg chg="add">
          <ac:chgData name="Munkhjargal Ariunbold" userId="S::auj3pc@o365.kodolanyi.hu::c329e551-0209-4cbf-a43c-f9edfb6dc91e" providerId="AD" clId="Web-{FC3C3026-37E7-4D7A-A279-642F4FDBF143}" dt="2025-11-05T20:09:40.310" v="1191"/>
          <ac:picMkLst>
            <pc:docMk/>
            <pc:sldMk cId="3838505000" sldId="306"/>
            <ac:picMk id="3" creationId="{15F01507-CBF2-0154-3C76-91E71AC631C0}"/>
          </ac:picMkLst>
        </pc:picChg>
        <pc:picChg chg="add mod">
          <ac:chgData name="Munkhjargal Ariunbold" userId="S::auj3pc@o365.kodolanyi.hu::c329e551-0209-4cbf-a43c-f9edfb6dc91e" providerId="AD" clId="Web-{FC3C3026-37E7-4D7A-A279-642F4FDBF143}" dt="2025-11-05T20:19:21.500" v="1382" actId="1076"/>
          <ac:picMkLst>
            <pc:docMk/>
            <pc:sldMk cId="3838505000" sldId="306"/>
            <ac:picMk id="14" creationId="{E6E3B84C-FFD5-E876-DBDF-C2737DE09435}"/>
          </ac:picMkLst>
        </pc:picChg>
      </pc:sldChg>
      <pc:sldChg chg="addSp modSp modTransition">
        <pc:chgData name="Munkhjargal Ariunbold" userId="S::auj3pc@o365.kodolanyi.hu::c329e551-0209-4cbf-a43c-f9edfb6dc91e" providerId="AD" clId="Web-{FC3C3026-37E7-4D7A-A279-642F4FDBF143}" dt="2025-11-05T20:19:29.813" v="1388" actId="1076"/>
        <pc:sldMkLst>
          <pc:docMk/>
          <pc:sldMk cId="82685957" sldId="307"/>
        </pc:sldMkLst>
        <pc:spChg chg="add mod">
          <ac:chgData name="Munkhjargal Ariunbold" userId="S::auj3pc@o365.kodolanyi.hu::c329e551-0209-4cbf-a43c-f9edfb6dc91e" providerId="AD" clId="Web-{FC3C3026-37E7-4D7A-A279-642F4FDBF143}" dt="2025-11-05T20:19:29.797" v="1387" actId="1076"/>
          <ac:spMkLst>
            <pc:docMk/>
            <pc:sldMk cId="82685957" sldId="307"/>
            <ac:spMk id="11" creationId="{10E3ADAC-1E6A-9CA3-49F4-03ADBB85BBEC}"/>
          </ac:spMkLst>
        </pc:spChg>
        <pc:grpChg chg="add mod">
          <ac:chgData name="Munkhjargal Ariunbold" userId="S::auj3pc@o365.kodolanyi.hu::c329e551-0209-4cbf-a43c-f9edfb6dc91e" providerId="AD" clId="Web-{FC3C3026-37E7-4D7A-A279-642F4FDBF143}" dt="2025-11-05T20:19:29.797" v="1386" actId="1076"/>
          <ac:grpSpMkLst>
            <pc:docMk/>
            <pc:sldMk cId="82685957" sldId="307"/>
            <ac:grpSpMk id="9" creationId="{6939CC5E-47AC-7A19-83ED-0AB135492112}"/>
          </ac:grpSpMkLst>
        </pc:grpChg>
        <pc:picChg chg="add">
          <ac:chgData name="Munkhjargal Ariunbold" userId="S::auj3pc@o365.kodolanyi.hu::c329e551-0209-4cbf-a43c-f9edfb6dc91e" providerId="AD" clId="Web-{FC3C3026-37E7-4D7A-A279-642F4FDBF143}" dt="2025-11-05T20:09:43.420" v="1192"/>
          <ac:picMkLst>
            <pc:docMk/>
            <pc:sldMk cId="82685957" sldId="307"/>
            <ac:picMk id="3" creationId="{969E5B95-8B21-4606-A7C1-0483C7A2621B}"/>
          </ac:picMkLst>
        </pc:picChg>
        <pc:picChg chg="add mod">
          <ac:chgData name="Munkhjargal Ariunbold" userId="S::auj3pc@o365.kodolanyi.hu::c329e551-0209-4cbf-a43c-f9edfb6dc91e" providerId="AD" clId="Web-{FC3C3026-37E7-4D7A-A279-642F4FDBF143}" dt="2025-11-05T20:19:29.813" v="1388" actId="1076"/>
          <ac:picMkLst>
            <pc:docMk/>
            <pc:sldMk cId="82685957" sldId="307"/>
            <ac:picMk id="13" creationId="{EEDEE701-6949-424E-E6D9-3542F7978630}"/>
          </ac:picMkLst>
        </pc:picChg>
      </pc:sldChg>
      <pc:sldChg chg="addSp delSp modSp modTransition">
        <pc:chgData name="Munkhjargal Ariunbold" userId="S::auj3pc@o365.kodolanyi.hu::c329e551-0209-4cbf-a43c-f9edfb6dc91e" providerId="AD" clId="Web-{FC3C3026-37E7-4D7A-A279-642F4FDBF143}" dt="2025-11-05T20:14:35.487" v="1295" actId="1076"/>
        <pc:sldMkLst>
          <pc:docMk/>
          <pc:sldMk cId="3728340144" sldId="308"/>
        </pc:sldMkLst>
        <pc:spChg chg="add mod">
          <ac:chgData name="Munkhjargal Ariunbold" userId="S::auj3pc@o365.kodolanyi.hu::c329e551-0209-4cbf-a43c-f9edfb6dc91e" providerId="AD" clId="Web-{FC3C3026-37E7-4D7A-A279-642F4FDBF143}" dt="2025-11-05T20:12:38.765" v="1259" actId="1076"/>
          <ac:spMkLst>
            <pc:docMk/>
            <pc:sldMk cId="3728340144" sldId="308"/>
            <ac:spMk id="14" creationId="{0B531C8C-BC40-80B2-992E-AFCCEBCC9CDC}"/>
          </ac:spMkLst>
        </pc:spChg>
        <pc:spChg chg="add mod">
          <ac:chgData name="Munkhjargal Ariunbold" userId="S::auj3pc@o365.kodolanyi.hu::c329e551-0209-4cbf-a43c-f9edfb6dc91e" providerId="AD" clId="Web-{FC3C3026-37E7-4D7A-A279-642F4FDBF143}" dt="2025-11-05T20:14:35.456" v="1293" actId="1076"/>
          <ac:spMkLst>
            <pc:docMk/>
            <pc:sldMk cId="3728340144" sldId="308"/>
            <ac:spMk id="23" creationId="{B4854A16-7C7B-2B98-263C-FC924217F460}"/>
          </ac:spMkLst>
        </pc:spChg>
        <pc:grpChg chg="add mod">
          <ac:chgData name="Munkhjargal Ariunbold" userId="S::auj3pc@o365.kodolanyi.hu::c329e551-0209-4cbf-a43c-f9edfb6dc91e" providerId="AD" clId="Web-{FC3C3026-37E7-4D7A-A279-642F4FDBF143}" dt="2025-11-05T20:12:38.734" v="1257" actId="1076"/>
          <ac:grpSpMkLst>
            <pc:docMk/>
            <pc:sldMk cId="3728340144" sldId="308"/>
            <ac:grpSpMk id="10" creationId="{A66A7999-FC91-A96E-D278-1B06142D5EF1}"/>
          </ac:grpSpMkLst>
        </pc:grpChg>
        <pc:grpChg chg="add mod">
          <ac:chgData name="Munkhjargal Ariunbold" userId="S::auj3pc@o365.kodolanyi.hu::c329e551-0209-4cbf-a43c-f9edfb6dc91e" providerId="AD" clId="Web-{FC3C3026-37E7-4D7A-A279-642F4FDBF143}" dt="2025-11-05T20:14:35.471" v="1294" actId="1076"/>
          <ac:grpSpMkLst>
            <pc:docMk/>
            <pc:sldMk cId="3728340144" sldId="308"/>
            <ac:grpSpMk id="29" creationId="{DADA2469-25C0-A350-4098-79AB5AAA1C37}"/>
          </ac:grpSpMkLst>
        </pc:grpChg>
        <pc:picChg chg="add">
          <ac:chgData name="Munkhjargal Ariunbold" userId="S::auj3pc@o365.kodolanyi.hu::c329e551-0209-4cbf-a43c-f9edfb6dc91e" providerId="AD" clId="Web-{FC3C3026-37E7-4D7A-A279-642F4FDBF143}" dt="2025-11-05T20:09:19.154" v="1180"/>
          <ac:picMkLst>
            <pc:docMk/>
            <pc:sldMk cId="3728340144" sldId="308"/>
            <ac:picMk id="3" creationId="{74D10A3E-3CBC-E189-1C55-DDB14B2A1F15}"/>
          </ac:picMkLst>
        </pc:picChg>
        <pc:picChg chg="add mod">
          <ac:chgData name="Munkhjargal Ariunbold" userId="S::auj3pc@o365.kodolanyi.hu::c329e551-0209-4cbf-a43c-f9edfb6dc91e" providerId="AD" clId="Web-{FC3C3026-37E7-4D7A-A279-642F4FDBF143}" dt="2025-11-05T20:12:38.765" v="1258" actId="1076"/>
          <ac:picMkLst>
            <pc:docMk/>
            <pc:sldMk cId="3728340144" sldId="308"/>
            <ac:picMk id="12" creationId="{66F5F4A9-4995-51CE-DEE4-314CF36FF2D5}"/>
          </ac:picMkLst>
        </pc:picChg>
        <pc:picChg chg="add mod">
          <ac:chgData name="Munkhjargal Ariunbold" userId="S::auj3pc@o365.kodolanyi.hu::c329e551-0209-4cbf-a43c-f9edfb6dc91e" providerId="AD" clId="Web-{FC3C3026-37E7-4D7A-A279-642F4FDBF143}" dt="2025-11-05T20:14:35.487" v="1295" actId="1076"/>
          <ac:picMkLst>
            <pc:docMk/>
            <pc:sldMk cId="3728340144" sldId="308"/>
            <ac:picMk id="31" creationId="{3F791596-2BA4-88E9-0AD7-8FA86B3DCA07}"/>
          </ac:picMkLst>
        </pc:picChg>
      </pc:sldChg>
      <pc:sldChg chg="modTransition">
        <pc:chgData name="Munkhjargal Ariunbold" userId="S::auj3pc@o365.kodolanyi.hu::c329e551-0209-4cbf-a43c-f9edfb6dc91e" providerId="AD" clId="Web-{FC3C3026-37E7-4D7A-A279-642F4FDBF143}" dt="2025-11-05T20:10:04.935" v="1210"/>
        <pc:sldMkLst>
          <pc:docMk/>
          <pc:sldMk cId="1809677734" sldId="309"/>
        </pc:sldMkLst>
      </pc:sldChg>
      <pc:sldChg chg="addSp modTransition">
        <pc:chgData name="Munkhjargal Ariunbold" userId="S::auj3pc@o365.kodolanyi.hu::c329e551-0209-4cbf-a43c-f9edfb6dc91e" providerId="AD" clId="Web-{FC3C3026-37E7-4D7A-A279-642F4FDBF143}" dt="2025-11-05T20:10:04.935" v="1212"/>
        <pc:sldMkLst>
          <pc:docMk/>
          <pc:sldMk cId="580586642" sldId="310"/>
        </pc:sldMkLst>
        <pc:picChg chg="add">
          <ac:chgData name="Munkhjargal Ariunbold" userId="S::auj3pc@o365.kodolanyi.hu::c329e551-0209-4cbf-a43c-f9edfb6dc91e" providerId="AD" clId="Web-{FC3C3026-37E7-4D7A-A279-642F4FDBF143}" dt="2025-11-05T20:09:34.529" v="1188"/>
          <ac:picMkLst>
            <pc:docMk/>
            <pc:sldMk cId="580586642" sldId="310"/>
            <ac:picMk id="3" creationId="{508CAA05-6FBF-DD02-F200-F16F449D4985}"/>
          </ac:picMkLst>
        </pc:picChg>
      </pc:sldChg>
      <pc:sldChg chg="addSp modTransition">
        <pc:chgData name="Munkhjargal Ariunbold" userId="S::auj3pc@o365.kodolanyi.hu::c329e551-0209-4cbf-a43c-f9edfb6dc91e" providerId="AD" clId="Web-{FC3C3026-37E7-4D7A-A279-642F4FDBF143}" dt="2025-11-05T20:10:04.935" v="1215"/>
        <pc:sldMkLst>
          <pc:docMk/>
          <pc:sldMk cId="2096602880" sldId="311"/>
        </pc:sldMkLst>
        <pc:picChg chg="add">
          <ac:chgData name="Munkhjargal Ariunbold" userId="S::auj3pc@o365.kodolanyi.hu::c329e551-0209-4cbf-a43c-f9edfb6dc91e" providerId="AD" clId="Web-{FC3C3026-37E7-4D7A-A279-642F4FDBF143}" dt="2025-11-05T20:09:38.779" v="1190"/>
          <ac:picMkLst>
            <pc:docMk/>
            <pc:sldMk cId="2096602880" sldId="311"/>
            <ac:picMk id="3" creationId="{9AA57A96-AF93-8E3E-2F41-1C104AFAAA65}"/>
          </ac:picMkLst>
        </pc:picChg>
      </pc:sldChg>
      <pc:sldChg chg="addSp modSp modTransition">
        <pc:chgData name="Munkhjargal Ariunbold" userId="S::auj3pc@o365.kodolanyi.hu::c329e551-0209-4cbf-a43c-f9edfb6dc91e" providerId="AD" clId="Web-{FC3C3026-37E7-4D7A-A279-642F4FDBF143}" dt="2025-11-05T20:19:39.407" v="1394" actId="1076"/>
        <pc:sldMkLst>
          <pc:docMk/>
          <pc:sldMk cId="2767083731" sldId="312"/>
        </pc:sldMkLst>
        <pc:spChg chg="add mod">
          <ac:chgData name="Munkhjargal Ariunbold" userId="S::auj3pc@o365.kodolanyi.hu::c329e551-0209-4cbf-a43c-f9edfb6dc91e" providerId="AD" clId="Web-{FC3C3026-37E7-4D7A-A279-642F4FDBF143}" dt="2025-11-05T19:25:22.395" v="352" actId="20577"/>
          <ac:spMkLst>
            <pc:docMk/>
            <pc:sldMk cId="2767083731" sldId="312"/>
            <ac:spMk id="5" creationId="{B80AB9A7-3CC3-5780-A688-E785E653F8D5}"/>
          </ac:spMkLst>
        </pc:spChg>
        <pc:spChg chg="add mod">
          <ac:chgData name="Munkhjargal Ariunbold" userId="S::auj3pc@o365.kodolanyi.hu::c329e551-0209-4cbf-a43c-f9edfb6dc91e" providerId="AD" clId="Web-{FC3C3026-37E7-4D7A-A279-642F4FDBF143}" dt="2025-11-05T19:25:26.411" v="353" actId="20577"/>
          <ac:spMkLst>
            <pc:docMk/>
            <pc:sldMk cId="2767083731" sldId="312"/>
            <ac:spMk id="7" creationId="{AC39C650-BB7A-AA5D-BB0F-15F1C9F55481}"/>
          </ac:spMkLst>
        </pc:spChg>
        <pc:spChg chg="add mod">
          <ac:chgData name="Munkhjargal Ariunbold" userId="S::auj3pc@o365.kodolanyi.hu::c329e551-0209-4cbf-a43c-f9edfb6dc91e" providerId="AD" clId="Web-{FC3C3026-37E7-4D7A-A279-642F4FDBF143}" dt="2025-11-05T20:19:39.376" v="1393" actId="1076"/>
          <ac:spMkLst>
            <pc:docMk/>
            <pc:sldMk cId="2767083731" sldId="312"/>
            <ac:spMk id="17" creationId="{FB9730B9-6B28-EEC4-1865-43C452440976}"/>
          </ac:spMkLst>
        </pc:spChg>
        <pc:grpChg chg="add mod">
          <ac:chgData name="Munkhjargal Ariunbold" userId="S::auj3pc@o365.kodolanyi.hu::c329e551-0209-4cbf-a43c-f9edfb6dc91e" providerId="AD" clId="Web-{FC3C3026-37E7-4D7A-A279-642F4FDBF143}" dt="2025-11-05T20:19:39.376" v="1392" actId="1076"/>
          <ac:grpSpMkLst>
            <pc:docMk/>
            <pc:sldMk cId="2767083731" sldId="312"/>
            <ac:grpSpMk id="15" creationId="{33560A0D-0A72-8A48-7570-C718B0C0F009}"/>
          </ac:grpSpMkLst>
        </pc:grpChg>
        <pc:picChg chg="add">
          <ac:chgData name="Munkhjargal Ariunbold" userId="S::auj3pc@o365.kodolanyi.hu::c329e551-0209-4cbf-a43c-f9edfb6dc91e" providerId="AD" clId="Web-{FC3C3026-37E7-4D7A-A279-642F4FDBF143}" dt="2025-11-05T20:09:45.232" v="1193"/>
          <ac:picMkLst>
            <pc:docMk/>
            <pc:sldMk cId="2767083731" sldId="312"/>
            <ac:picMk id="9" creationId="{09CB7673-42C8-09AD-5C61-4605D2C3569F}"/>
          </ac:picMkLst>
        </pc:picChg>
        <pc:picChg chg="add mod">
          <ac:chgData name="Munkhjargal Ariunbold" userId="S::auj3pc@o365.kodolanyi.hu::c329e551-0209-4cbf-a43c-f9edfb6dc91e" providerId="AD" clId="Web-{FC3C3026-37E7-4D7A-A279-642F4FDBF143}" dt="2025-11-05T20:19:39.407" v="1394" actId="1076"/>
          <ac:picMkLst>
            <pc:docMk/>
            <pc:sldMk cId="2767083731" sldId="312"/>
            <ac:picMk id="19" creationId="{96425F0D-8139-4F51-011D-999F1D9D66DF}"/>
          </ac:picMkLst>
        </pc:picChg>
      </pc:sldChg>
      <pc:sldChg chg="addSp delSp modSp add replId modTransition">
        <pc:chgData name="Munkhjargal Ariunbold" userId="S::auj3pc@o365.kodolanyi.hu::c329e551-0209-4cbf-a43c-f9edfb6dc91e" providerId="AD" clId="Web-{FC3C3026-37E7-4D7A-A279-642F4FDBF143}" dt="2025-11-05T20:10:04.935" v="1218"/>
        <pc:sldMkLst>
          <pc:docMk/>
          <pc:sldMk cId="375072134" sldId="313"/>
        </pc:sldMkLst>
        <pc:spChg chg="add">
          <ac:chgData name="Munkhjargal Ariunbold" userId="S::auj3pc@o365.kodolanyi.hu::c329e551-0209-4cbf-a43c-f9edfb6dc91e" providerId="AD" clId="Web-{FC3C3026-37E7-4D7A-A279-642F4FDBF143}" dt="2025-11-05T19:05:01.721" v="107"/>
          <ac:spMkLst>
            <pc:docMk/>
            <pc:sldMk cId="375072134" sldId="313"/>
            <ac:spMk id="20" creationId="{C3BE1DEC-933E-540E-68BB-3DF0C3F946CA}"/>
          </ac:spMkLst>
        </pc:spChg>
        <pc:spChg chg="mod">
          <ac:chgData name="Munkhjargal Ariunbold" userId="S::auj3pc@o365.kodolanyi.hu::c329e551-0209-4cbf-a43c-f9edfb6dc91e" providerId="AD" clId="Web-{FC3C3026-37E7-4D7A-A279-642F4FDBF143}" dt="2025-11-05T19:40:24.054" v="605" actId="1076"/>
          <ac:spMkLst>
            <pc:docMk/>
            <pc:sldMk cId="375072134" sldId="313"/>
            <ac:spMk id="1459" creationId="{08A58180-5364-A7B1-4B36-BA6F4AF7A3FA}"/>
          </ac:spMkLst>
        </pc:spChg>
        <pc:spChg chg="mod">
          <ac:chgData name="Munkhjargal Ariunbold" userId="S::auj3pc@o365.kodolanyi.hu::c329e551-0209-4cbf-a43c-f9edfb6dc91e" providerId="AD" clId="Web-{FC3C3026-37E7-4D7A-A279-642F4FDBF143}" dt="2025-11-05T19:05:07.815" v="111" actId="20577"/>
          <ac:spMkLst>
            <pc:docMk/>
            <pc:sldMk cId="375072134" sldId="313"/>
            <ac:spMk id="1460" creationId="{C855D9B3-1DFB-A5AE-DAF6-00B89991FA58}"/>
          </ac:spMkLst>
        </pc:spChg>
        <pc:grpChg chg="add">
          <ac:chgData name="Munkhjargal Ariunbold" userId="S::auj3pc@o365.kodolanyi.hu::c329e551-0209-4cbf-a43c-f9edfb6dc91e" providerId="AD" clId="Web-{FC3C3026-37E7-4D7A-A279-642F4FDBF143}" dt="2025-11-05T19:05:01.721" v="106"/>
          <ac:grpSpMkLst>
            <pc:docMk/>
            <pc:sldMk cId="375072134" sldId="313"/>
            <ac:grpSpMk id="18" creationId="{BF24722C-3656-6572-FBB4-F347592E2D18}"/>
          </ac:grpSpMkLst>
        </pc:grpChg>
        <pc:picChg chg="add">
          <ac:chgData name="Munkhjargal Ariunbold" userId="S::auj3pc@o365.kodolanyi.hu::c329e551-0209-4cbf-a43c-f9edfb6dc91e" providerId="AD" clId="Web-{FC3C3026-37E7-4D7A-A279-642F4FDBF143}" dt="2025-11-05T19:05:01.737" v="108"/>
          <ac:picMkLst>
            <pc:docMk/>
            <pc:sldMk cId="375072134" sldId="313"/>
            <ac:picMk id="22" creationId="{B3AA4295-4B40-5600-CBA7-DCE1F6C9B499}"/>
          </ac:picMkLst>
        </pc:picChg>
        <pc:picChg chg="add">
          <ac:chgData name="Munkhjargal Ariunbold" userId="S::auj3pc@o365.kodolanyi.hu::c329e551-0209-4cbf-a43c-f9edfb6dc91e" providerId="AD" clId="Web-{FC3C3026-37E7-4D7A-A279-642F4FDBF143}" dt="2025-11-05T20:09:46.826" v="1194"/>
          <ac:picMkLst>
            <pc:docMk/>
            <pc:sldMk cId="375072134" sldId="313"/>
            <ac:picMk id="24" creationId="{07363B03-AD1F-5B42-D4E5-3517B5F77007}"/>
          </ac:picMkLst>
        </pc:picChg>
      </pc:sldChg>
      <pc:sldChg chg="addSp delSp modSp add replId modTransition">
        <pc:chgData name="Munkhjargal Ariunbold" userId="S::auj3pc@o365.kodolanyi.hu::c329e551-0209-4cbf-a43c-f9edfb6dc91e" providerId="AD" clId="Web-{FC3C3026-37E7-4D7A-A279-642F4FDBF143}" dt="2025-11-05T20:19:57.330" v="1409" actId="1076"/>
        <pc:sldMkLst>
          <pc:docMk/>
          <pc:sldMk cId="3145092445" sldId="315"/>
        </pc:sldMkLst>
        <pc:spChg chg="add mod">
          <ac:chgData name="Munkhjargal Ariunbold" userId="S::auj3pc@o365.kodolanyi.hu::c329e551-0209-4cbf-a43c-f9edfb6dc91e" providerId="AD" clId="Web-{FC3C3026-37E7-4D7A-A279-642F4FDBF143}" dt="2025-11-05T20:02:33.772" v="1060"/>
          <ac:spMkLst>
            <pc:docMk/>
            <pc:sldMk cId="3145092445" sldId="315"/>
            <ac:spMk id="6" creationId="{EF0F9204-1D56-8073-9E96-05C58C1125EE}"/>
          </ac:spMkLst>
        </pc:spChg>
        <pc:spChg chg="mod">
          <ac:chgData name="Munkhjargal Ariunbold" userId="S::auj3pc@o365.kodolanyi.hu::c329e551-0209-4cbf-a43c-f9edfb6dc91e" providerId="AD" clId="Web-{FC3C3026-37E7-4D7A-A279-642F4FDBF143}" dt="2025-11-05T20:02:33.772" v="1061"/>
          <ac:spMkLst>
            <pc:docMk/>
            <pc:sldMk cId="3145092445" sldId="315"/>
            <ac:spMk id="8" creationId="{D7B3D74B-A0CD-BADB-B4FC-6748EB242373}"/>
          </ac:spMkLst>
        </pc:spChg>
        <pc:spChg chg="mod">
          <ac:chgData name="Munkhjargal Ariunbold" userId="S::auj3pc@o365.kodolanyi.hu::c329e551-0209-4cbf-a43c-f9edfb6dc91e" providerId="AD" clId="Web-{FC3C3026-37E7-4D7A-A279-642F4FDBF143}" dt="2025-11-05T20:02:33.772" v="1062"/>
          <ac:spMkLst>
            <pc:docMk/>
            <pc:sldMk cId="3145092445" sldId="315"/>
            <ac:spMk id="9" creationId="{F7D0237A-F541-263C-8263-D978657CD30F}"/>
          </ac:spMkLst>
        </pc:spChg>
        <pc:spChg chg="mod">
          <ac:chgData name="Munkhjargal Ariunbold" userId="S::auj3pc@o365.kodolanyi.hu::c329e551-0209-4cbf-a43c-f9edfb6dc91e" providerId="AD" clId="Web-{FC3C3026-37E7-4D7A-A279-642F4FDBF143}" dt="2025-11-05T20:02:33.772" v="1063"/>
          <ac:spMkLst>
            <pc:docMk/>
            <pc:sldMk cId="3145092445" sldId="315"/>
            <ac:spMk id="10" creationId="{44675745-0970-EAD6-005D-F5C0644A9444}"/>
          </ac:spMkLst>
        </pc:spChg>
        <pc:spChg chg="mod">
          <ac:chgData name="Munkhjargal Ariunbold" userId="S::auj3pc@o365.kodolanyi.hu::c329e551-0209-4cbf-a43c-f9edfb6dc91e" providerId="AD" clId="Web-{FC3C3026-37E7-4D7A-A279-642F4FDBF143}" dt="2025-11-05T20:02:33.772" v="1064"/>
          <ac:spMkLst>
            <pc:docMk/>
            <pc:sldMk cId="3145092445" sldId="315"/>
            <ac:spMk id="22" creationId="{B7133044-897F-EF0C-8A65-48E84BC72A3F}"/>
          </ac:spMkLst>
        </pc:spChg>
        <pc:spChg chg="mod">
          <ac:chgData name="Munkhjargal Ariunbold" userId="S::auj3pc@o365.kodolanyi.hu::c329e551-0209-4cbf-a43c-f9edfb6dc91e" providerId="AD" clId="Web-{FC3C3026-37E7-4D7A-A279-642F4FDBF143}" dt="2025-11-05T20:02:33.772" v="1065"/>
          <ac:spMkLst>
            <pc:docMk/>
            <pc:sldMk cId="3145092445" sldId="315"/>
            <ac:spMk id="23" creationId="{6F14B646-0D0E-2A06-F04E-D7E905AA2D68}"/>
          </ac:spMkLst>
        </pc:spChg>
        <pc:spChg chg="mod">
          <ac:chgData name="Munkhjargal Ariunbold" userId="S::auj3pc@o365.kodolanyi.hu::c329e551-0209-4cbf-a43c-f9edfb6dc91e" providerId="AD" clId="Web-{FC3C3026-37E7-4D7A-A279-642F4FDBF143}" dt="2025-11-05T20:02:33.772" v="1066"/>
          <ac:spMkLst>
            <pc:docMk/>
            <pc:sldMk cId="3145092445" sldId="315"/>
            <ac:spMk id="24" creationId="{5239A78D-14FA-04CE-3C08-97D9C54046D6}"/>
          </ac:spMkLst>
        </pc:spChg>
        <pc:spChg chg="mod">
          <ac:chgData name="Munkhjargal Ariunbold" userId="S::auj3pc@o365.kodolanyi.hu::c329e551-0209-4cbf-a43c-f9edfb6dc91e" providerId="AD" clId="Web-{FC3C3026-37E7-4D7A-A279-642F4FDBF143}" dt="2025-11-05T20:02:33.772" v="1067"/>
          <ac:spMkLst>
            <pc:docMk/>
            <pc:sldMk cId="3145092445" sldId="315"/>
            <ac:spMk id="25" creationId="{A7AAEC94-6A19-A6EC-0734-21CD5B3595F1}"/>
          </ac:spMkLst>
        </pc:spChg>
        <pc:spChg chg="mod">
          <ac:chgData name="Munkhjargal Ariunbold" userId="S::auj3pc@o365.kodolanyi.hu::c329e551-0209-4cbf-a43c-f9edfb6dc91e" providerId="AD" clId="Web-{FC3C3026-37E7-4D7A-A279-642F4FDBF143}" dt="2025-11-05T20:02:33.772" v="1068"/>
          <ac:spMkLst>
            <pc:docMk/>
            <pc:sldMk cId="3145092445" sldId="315"/>
            <ac:spMk id="26" creationId="{2EE029B6-81FB-1E2B-D5A6-468203EEDF37}"/>
          </ac:spMkLst>
        </pc:spChg>
        <pc:spChg chg="mod">
          <ac:chgData name="Munkhjargal Ariunbold" userId="S::auj3pc@o365.kodolanyi.hu::c329e551-0209-4cbf-a43c-f9edfb6dc91e" providerId="AD" clId="Web-{FC3C3026-37E7-4D7A-A279-642F4FDBF143}" dt="2025-11-05T20:02:33.772" v="1069"/>
          <ac:spMkLst>
            <pc:docMk/>
            <pc:sldMk cId="3145092445" sldId="315"/>
            <ac:spMk id="27" creationId="{BDBE6AE0-3E70-C05C-E668-19B557E54366}"/>
          </ac:spMkLst>
        </pc:spChg>
        <pc:spChg chg="mod">
          <ac:chgData name="Munkhjargal Ariunbold" userId="S::auj3pc@o365.kodolanyi.hu::c329e551-0209-4cbf-a43c-f9edfb6dc91e" providerId="AD" clId="Web-{FC3C3026-37E7-4D7A-A279-642F4FDBF143}" dt="2025-11-05T20:02:33.819" v="1070"/>
          <ac:spMkLst>
            <pc:docMk/>
            <pc:sldMk cId="3145092445" sldId="315"/>
            <ac:spMk id="28" creationId="{B350AE1C-E8F6-EE7F-1C8F-03E3EFB26706}"/>
          </ac:spMkLst>
        </pc:spChg>
        <pc:spChg chg="add mod">
          <ac:chgData name="Munkhjargal Ariunbold" userId="S::auj3pc@o365.kodolanyi.hu::c329e551-0209-4cbf-a43c-f9edfb6dc91e" providerId="AD" clId="Web-{FC3C3026-37E7-4D7A-A279-642F4FDBF143}" dt="2025-11-05T20:19:57.314" v="1408" actId="1076"/>
          <ac:spMkLst>
            <pc:docMk/>
            <pc:sldMk cId="3145092445" sldId="315"/>
            <ac:spMk id="39" creationId="{7A66761D-C780-39E7-3A28-7E8FDAB89988}"/>
          </ac:spMkLst>
        </pc:spChg>
        <pc:spChg chg="mod">
          <ac:chgData name="Munkhjargal Ariunbold" userId="S::auj3pc@o365.kodolanyi.hu::c329e551-0209-4cbf-a43c-f9edfb6dc91e" providerId="AD" clId="Web-{FC3C3026-37E7-4D7A-A279-642F4FDBF143}" dt="2025-11-05T19:52:12.435" v="906" actId="20577"/>
          <ac:spMkLst>
            <pc:docMk/>
            <pc:sldMk cId="3145092445" sldId="315"/>
            <ac:spMk id="1682" creationId="{4B286C74-DC3E-C1E9-CECB-FD80768B744B}"/>
          </ac:spMkLst>
        </pc:spChg>
        <pc:spChg chg="mod">
          <ac:chgData name="Munkhjargal Ariunbold" userId="S::auj3pc@o365.kodolanyi.hu::c329e551-0209-4cbf-a43c-f9edfb6dc91e" providerId="AD" clId="Web-{FC3C3026-37E7-4D7A-A279-642F4FDBF143}" dt="2025-11-05T19:58:40.061" v="1027" actId="1076"/>
          <ac:spMkLst>
            <pc:docMk/>
            <pc:sldMk cId="3145092445" sldId="315"/>
            <ac:spMk id="1683" creationId="{2B6FB7A2-4AE1-B855-D9BC-B63D58815343}"/>
          </ac:spMkLst>
        </pc:spChg>
        <pc:spChg chg="mod">
          <ac:chgData name="Munkhjargal Ariunbold" userId="S::auj3pc@o365.kodolanyi.hu::c329e551-0209-4cbf-a43c-f9edfb6dc91e" providerId="AD" clId="Web-{FC3C3026-37E7-4D7A-A279-642F4FDBF143}" dt="2025-11-05T19:58:40.061" v="1028" actId="1076"/>
          <ac:spMkLst>
            <pc:docMk/>
            <pc:sldMk cId="3145092445" sldId="315"/>
            <ac:spMk id="1685" creationId="{D11FE1BF-DF12-7C3D-B5B2-CCD119318687}"/>
          </ac:spMkLst>
        </pc:spChg>
        <pc:spChg chg="mod">
          <ac:chgData name="Munkhjargal Ariunbold" userId="S::auj3pc@o365.kodolanyi.hu::c329e551-0209-4cbf-a43c-f9edfb6dc91e" providerId="AD" clId="Web-{FC3C3026-37E7-4D7A-A279-642F4FDBF143}" dt="2025-11-05T19:58:40.077" v="1029" actId="1076"/>
          <ac:spMkLst>
            <pc:docMk/>
            <pc:sldMk cId="3145092445" sldId="315"/>
            <ac:spMk id="1687" creationId="{1C5AE90C-5E94-E1CB-E14B-22F89AC1B72B}"/>
          </ac:spMkLst>
        </pc:spChg>
        <pc:spChg chg="mod">
          <ac:chgData name="Munkhjargal Ariunbold" userId="S::auj3pc@o365.kodolanyi.hu::c329e551-0209-4cbf-a43c-f9edfb6dc91e" providerId="AD" clId="Web-{FC3C3026-37E7-4D7A-A279-642F4FDBF143}" dt="2025-11-05T20:00:19.581" v="1050" actId="20577"/>
          <ac:spMkLst>
            <pc:docMk/>
            <pc:sldMk cId="3145092445" sldId="315"/>
            <ac:spMk id="1689" creationId="{FD72D153-EEB5-45D2-123D-D332871D49BA}"/>
          </ac:spMkLst>
        </pc:spChg>
        <pc:spChg chg="mod">
          <ac:chgData name="Munkhjargal Ariunbold" userId="S::auj3pc@o365.kodolanyi.hu::c329e551-0209-4cbf-a43c-f9edfb6dc91e" providerId="AD" clId="Web-{FC3C3026-37E7-4D7A-A279-642F4FDBF143}" dt="2025-11-05T19:58:40.077" v="1031" actId="1076"/>
          <ac:spMkLst>
            <pc:docMk/>
            <pc:sldMk cId="3145092445" sldId="315"/>
            <ac:spMk id="1695" creationId="{20B5446A-83F5-DB03-234F-D550E4C538DC}"/>
          </ac:spMkLst>
        </pc:spChg>
        <pc:spChg chg="mod">
          <ac:chgData name="Munkhjargal Ariunbold" userId="S::auj3pc@o365.kodolanyi.hu::c329e551-0209-4cbf-a43c-f9edfb6dc91e" providerId="AD" clId="Web-{FC3C3026-37E7-4D7A-A279-642F4FDBF143}" dt="2025-11-05T19:58:40.092" v="1032" actId="1076"/>
          <ac:spMkLst>
            <pc:docMk/>
            <pc:sldMk cId="3145092445" sldId="315"/>
            <ac:spMk id="1697" creationId="{458586CF-4EFB-2480-8FBE-B3869DB2D317}"/>
          </ac:spMkLst>
        </pc:spChg>
        <pc:grpChg chg="add mod">
          <ac:chgData name="Munkhjargal Ariunbold" userId="S::auj3pc@o365.kodolanyi.hu::c329e551-0209-4cbf-a43c-f9edfb6dc91e" providerId="AD" clId="Web-{FC3C3026-37E7-4D7A-A279-642F4FDBF143}" dt="2025-11-05T20:00:26.768" v="1051" actId="1076"/>
          <ac:grpSpMkLst>
            <pc:docMk/>
            <pc:sldMk cId="3145092445" sldId="315"/>
            <ac:grpSpMk id="11" creationId="{94AF1E39-D548-DC52-3633-4A9C23EB7F3A}"/>
          </ac:grpSpMkLst>
        </pc:grpChg>
        <pc:grpChg chg="add mod">
          <ac:chgData name="Munkhjargal Ariunbold" userId="S::auj3pc@o365.kodolanyi.hu::c329e551-0209-4cbf-a43c-f9edfb6dc91e" providerId="AD" clId="Web-{FC3C3026-37E7-4D7A-A279-642F4FDBF143}" dt="2025-11-05T20:02:25.709" v="1059" actId="1076"/>
          <ac:grpSpMkLst>
            <pc:docMk/>
            <pc:sldMk cId="3145092445" sldId="315"/>
            <ac:grpSpMk id="29" creationId="{BF968D1B-436F-69A1-1AEC-41E89BDAA9A1}"/>
          </ac:grpSpMkLst>
        </pc:grpChg>
        <pc:grpChg chg="add mod">
          <ac:chgData name="Munkhjargal Ariunbold" userId="S::auj3pc@o365.kodolanyi.hu::c329e551-0209-4cbf-a43c-f9edfb6dc91e" providerId="AD" clId="Web-{FC3C3026-37E7-4D7A-A279-642F4FDBF143}" dt="2025-11-05T20:19:57.299" v="1407" actId="1076"/>
          <ac:grpSpMkLst>
            <pc:docMk/>
            <pc:sldMk cId="3145092445" sldId="315"/>
            <ac:grpSpMk id="37" creationId="{E2C0D36D-8D16-53E5-B7D0-C72C3C7BA201}"/>
          </ac:grpSpMkLst>
        </pc:grpChg>
        <pc:picChg chg="add">
          <ac:chgData name="Munkhjargal Ariunbold" userId="S::auj3pc@o365.kodolanyi.hu::c329e551-0209-4cbf-a43c-f9edfb6dc91e" providerId="AD" clId="Web-{FC3C3026-37E7-4D7A-A279-642F4FDBF143}" dt="2025-11-05T20:09:53.326" v="1198"/>
          <ac:picMkLst>
            <pc:docMk/>
            <pc:sldMk cId="3145092445" sldId="315"/>
            <ac:picMk id="31" creationId="{A976F015-D1E2-85A8-0BB9-B0859632A76D}"/>
          </ac:picMkLst>
        </pc:picChg>
        <pc:cxnChg chg="mod">
          <ac:chgData name="Munkhjargal Ariunbold" userId="S::auj3pc@o365.kodolanyi.hu::c329e551-0209-4cbf-a43c-f9edfb6dc91e" providerId="AD" clId="Web-{FC3C3026-37E7-4D7A-A279-642F4FDBF143}" dt="2025-11-05T19:58:40.092" v="1033" actId="1076"/>
          <ac:cxnSpMkLst>
            <pc:docMk/>
            <pc:sldMk cId="3145092445" sldId="315"/>
            <ac:cxnSpMk id="1701" creationId="{B283017A-648E-FA76-3D4C-C012C5305113}"/>
          </ac:cxnSpMkLst>
        </pc:cxnChg>
        <pc:cxnChg chg="mod">
          <ac:chgData name="Munkhjargal Ariunbold" userId="S::auj3pc@o365.kodolanyi.hu::c329e551-0209-4cbf-a43c-f9edfb6dc91e" providerId="AD" clId="Web-{FC3C3026-37E7-4D7A-A279-642F4FDBF143}" dt="2025-11-05T19:58:40.092" v="1034" actId="1076"/>
          <ac:cxnSpMkLst>
            <pc:docMk/>
            <pc:sldMk cId="3145092445" sldId="315"/>
            <ac:cxnSpMk id="1702" creationId="{470FB11E-5C24-0B2E-598A-1BD37EE46591}"/>
          </ac:cxnSpMkLst>
        </pc:cxnChg>
        <pc:cxnChg chg="mod">
          <ac:chgData name="Munkhjargal Ariunbold" userId="S::auj3pc@o365.kodolanyi.hu::c329e551-0209-4cbf-a43c-f9edfb6dc91e" providerId="AD" clId="Web-{FC3C3026-37E7-4D7A-A279-642F4FDBF143}" dt="2025-11-05T19:58:40.108" v="1035" actId="1076"/>
          <ac:cxnSpMkLst>
            <pc:docMk/>
            <pc:sldMk cId="3145092445" sldId="315"/>
            <ac:cxnSpMk id="1705" creationId="{C4DC42CC-2CC4-B858-A118-84FD9027FDC8}"/>
          </ac:cxnSpMkLst>
        </pc:cxnChg>
      </pc:sldChg>
      <pc:sldChg chg="addSp delSp modSp add replId modTransition">
        <pc:chgData name="Munkhjargal Ariunbold" userId="S::auj3pc@o365.kodolanyi.hu::c329e551-0209-4cbf-a43c-f9edfb6dc91e" providerId="AD" clId="Web-{FC3C3026-37E7-4D7A-A279-642F4FDBF143}" dt="2025-11-05T20:10:04.935" v="1223"/>
        <pc:sldMkLst>
          <pc:docMk/>
          <pc:sldMk cId="1957934368" sldId="316"/>
        </pc:sldMkLst>
        <pc:spChg chg="add">
          <ac:chgData name="Munkhjargal Ariunbold" userId="S::auj3pc@o365.kodolanyi.hu::c329e551-0209-4cbf-a43c-f9edfb6dc91e" providerId="AD" clId="Web-{FC3C3026-37E7-4D7A-A279-642F4FDBF143}" dt="2025-11-05T20:08:28.794" v="1163"/>
          <ac:spMkLst>
            <pc:docMk/>
            <pc:sldMk cId="1957934368" sldId="316"/>
            <ac:spMk id="10" creationId="{9B11DCAE-282C-075A-65AE-F12E44AE9466}"/>
          </ac:spMkLst>
        </pc:spChg>
        <pc:spChg chg="add mod">
          <ac:chgData name="Munkhjargal Ariunbold" userId="S::auj3pc@o365.kodolanyi.hu::c329e551-0209-4cbf-a43c-f9edfb6dc91e" providerId="AD" clId="Web-{FC3C3026-37E7-4D7A-A279-642F4FDBF143}" dt="2025-11-05T20:08:55.653" v="1178" actId="14100"/>
          <ac:spMkLst>
            <pc:docMk/>
            <pc:sldMk cId="1957934368" sldId="316"/>
            <ac:spMk id="18" creationId="{725B791E-88C0-96AC-422F-3EFE8D3831E5}"/>
          </ac:spMkLst>
        </pc:spChg>
        <pc:grpChg chg="add">
          <ac:chgData name="Munkhjargal Ariunbold" userId="S::auj3pc@o365.kodolanyi.hu::c329e551-0209-4cbf-a43c-f9edfb6dc91e" providerId="AD" clId="Web-{FC3C3026-37E7-4D7A-A279-642F4FDBF143}" dt="2025-11-05T20:08:28.778" v="1162"/>
          <ac:grpSpMkLst>
            <pc:docMk/>
            <pc:sldMk cId="1957934368" sldId="316"/>
            <ac:grpSpMk id="8" creationId="{1B829BE2-3726-84EB-2A93-D139CA196596}"/>
          </ac:grpSpMkLst>
        </pc:grpChg>
        <pc:picChg chg="add">
          <ac:chgData name="Munkhjargal Ariunbold" userId="S::auj3pc@o365.kodolanyi.hu::c329e551-0209-4cbf-a43c-f9edfb6dc91e" providerId="AD" clId="Web-{FC3C3026-37E7-4D7A-A279-642F4FDBF143}" dt="2025-11-05T20:09:55.170" v="1199"/>
          <ac:picMkLst>
            <pc:docMk/>
            <pc:sldMk cId="1957934368" sldId="316"/>
            <ac:picMk id="20" creationId="{CE86E065-EF2B-95C3-EE22-64598752B65D}"/>
          </ac:picMkLst>
        </pc:picChg>
      </pc:sldChg>
    </pc:docChg>
  </pc:docChgLst>
  <pc:docChgLst>
    <pc:chgData name="Munkhjargal Ariunbold" userId="S::auj3pc@o365.kodolanyi.hu::c329e551-0209-4cbf-a43c-f9edfb6dc91e" providerId="AD" clId="Web-{47B1EE6A-99E2-4C0E-B829-E405A7E74FB8}"/>
    <pc:docChg chg="modSld">
      <pc:chgData name="Munkhjargal Ariunbold" userId="S::auj3pc@o365.kodolanyi.hu::c329e551-0209-4cbf-a43c-f9edfb6dc91e" providerId="AD" clId="Web-{47B1EE6A-99E2-4C0E-B829-E405A7E74FB8}" dt="2025-11-06T23:14:25.231" v="132"/>
      <pc:docMkLst>
        <pc:docMk/>
      </pc:docMkLst>
      <pc:sldChg chg="modNotes">
        <pc:chgData name="Munkhjargal Ariunbold" userId="S::auj3pc@o365.kodolanyi.hu::c329e551-0209-4cbf-a43c-f9edfb6dc91e" providerId="AD" clId="Web-{47B1EE6A-99E2-4C0E-B829-E405A7E74FB8}" dt="2025-11-06T22:37:36.342" v="22"/>
        <pc:sldMkLst>
          <pc:docMk/>
          <pc:sldMk cId="0" sldId="258"/>
        </pc:sldMkLst>
      </pc:sldChg>
      <pc:sldChg chg="modNotes">
        <pc:chgData name="Munkhjargal Ariunbold" userId="S::auj3pc@o365.kodolanyi.hu::c329e551-0209-4cbf-a43c-f9edfb6dc91e" providerId="AD" clId="Web-{47B1EE6A-99E2-4C0E-B829-E405A7E74FB8}" dt="2025-11-06T22:40:24.900" v="31"/>
        <pc:sldMkLst>
          <pc:docMk/>
          <pc:sldMk cId="0" sldId="260"/>
        </pc:sldMkLst>
      </pc:sldChg>
      <pc:sldChg chg="modNotes">
        <pc:chgData name="Munkhjargal Ariunbold" userId="S::auj3pc@o365.kodolanyi.hu::c329e551-0209-4cbf-a43c-f9edfb6dc91e" providerId="AD" clId="Web-{47B1EE6A-99E2-4C0E-B829-E405A7E74FB8}" dt="2025-11-06T22:44:46.064" v="46"/>
        <pc:sldMkLst>
          <pc:docMk/>
          <pc:sldMk cId="0" sldId="261"/>
        </pc:sldMkLst>
      </pc:sldChg>
      <pc:sldChg chg="modNotes">
        <pc:chgData name="Munkhjargal Ariunbold" userId="S::auj3pc@o365.kodolanyi.hu::c329e551-0209-4cbf-a43c-f9edfb6dc91e" providerId="AD" clId="Web-{47B1EE6A-99E2-4C0E-B829-E405A7E74FB8}" dt="2025-11-06T22:45:22.238" v="50"/>
        <pc:sldMkLst>
          <pc:docMk/>
          <pc:sldMk cId="0" sldId="262"/>
        </pc:sldMkLst>
      </pc:sldChg>
      <pc:sldChg chg="modNotes">
        <pc:chgData name="Munkhjargal Ariunbold" userId="S::auj3pc@o365.kodolanyi.hu::c329e551-0209-4cbf-a43c-f9edfb6dc91e" providerId="AD" clId="Web-{47B1EE6A-99E2-4C0E-B829-E405A7E74FB8}" dt="2025-11-06T22:46:50.350" v="52"/>
        <pc:sldMkLst>
          <pc:docMk/>
          <pc:sldMk cId="0" sldId="263"/>
        </pc:sldMkLst>
      </pc:sldChg>
      <pc:sldChg chg="modNotes">
        <pc:chgData name="Munkhjargal Ariunbold" userId="S::auj3pc@o365.kodolanyi.hu::c329e551-0209-4cbf-a43c-f9edfb6dc91e" providerId="AD" clId="Web-{47B1EE6A-99E2-4C0E-B829-E405A7E74FB8}" dt="2025-11-06T22:55:37.619" v="118"/>
        <pc:sldMkLst>
          <pc:docMk/>
          <pc:sldMk cId="0" sldId="264"/>
        </pc:sldMkLst>
      </pc:sldChg>
      <pc:sldChg chg="modNotes">
        <pc:chgData name="Munkhjargal Ariunbold" userId="S::auj3pc@o365.kodolanyi.hu::c329e551-0209-4cbf-a43c-f9edfb6dc91e" providerId="AD" clId="Web-{47B1EE6A-99E2-4C0E-B829-E405A7E74FB8}" dt="2025-11-06T22:48:54.244" v="86"/>
        <pc:sldMkLst>
          <pc:docMk/>
          <pc:sldMk cId="0" sldId="266"/>
        </pc:sldMkLst>
      </pc:sldChg>
      <pc:sldChg chg="modSp modNotes">
        <pc:chgData name="Munkhjargal Ariunbold" userId="S::auj3pc@o365.kodolanyi.hu::c329e551-0209-4cbf-a43c-f9edfb6dc91e" providerId="AD" clId="Web-{47B1EE6A-99E2-4C0E-B829-E405A7E74FB8}" dt="2025-11-06T22:53:36.537" v="101"/>
        <pc:sldMkLst>
          <pc:docMk/>
          <pc:sldMk cId="0" sldId="268"/>
        </pc:sldMkLst>
        <pc:spChg chg="mod">
          <ac:chgData name="Munkhjargal Ariunbold" userId="S::auj3pc@o365.kodolanyi.hu::c329e551-0209-4cbf-a43c-f9edfb6dc91e" providerId="AD" clId="Web-{47B1EE6A-99E2-4C0E-B829-E405A7E74FB8}" dt="2025-11-06T19:55:12.153" v="0" actId="20577"/>
          <ac:spMkLst>
            <pc:docMk/>
            <pc:sldMk cId="0" sldId="268"/>
            <ac:spMk id="1587" creationId="{00000000-0000-0000-0000-000000000000}"/>
          </ac:spMkLst>
        </pc:spChg>
        <pc:spChg chg="mod">
          <ac:chgData name="Munkhjargal Ariunbold" userId="S::auj3pc@o365.kodolanyi.hu::c329e551-0209-4cbf-a43c-f9edfb6dc91e" providerId="AD" clId="Web-{47B1EE6A-99E2-4C0E-B829-E405A7E74FB8}" dt="2025-11-06T21:52:59.775" v="10" actId="20577"/>
          <ac:spMkLst>
            <pc:docMk/>
            <pc:sldMk cId="0" sldId="268"/>
            <ac:spMk id="1590" creationId="{00000000-0000-0000-0000-000000000000}"/>
          </ac:spMkLst>
        </pc:spChg>
      </pc:sldChg>
      <pc:sldChg chg="modNotes">
        <pc:chgData name="Munkhjargal Ariunbold" userId="S::auj3pc@o365.kodolanyi.hu::c329e551-0209-4cbf-a43c-f9edfb6dc91e" providerId="AD" clId="Web-{47B1EE6A-99E2-4C0E-B829-E405A7E74FB8}" dt="2025-11-06T22:56:34.874" v="121"/>
        <pc:sldMkLst>
          <pc:docMk/>
          <pc:sldMk cId="0" sldId="270"/>
        </pc:sldMkLst>
      </pc:sldChg>
      <pc:sldChg chg="modNotes">
        <pc:chgData name="Munkhjargal Ariunbold" userId="S::auj3pc@o365.kodolanyi.hu::c329e551-0209-4cbf-a43c-f9edfb6dc91e" providerId="AD" clId="Web-{47B1EE6A-99E2-4C0E-B829-E405A7E74FB8}" dt="2025-11-06T23:13:31.850" v="128"/>
        <pc:sldMkLst>
          <pc:docMk/>
          <pc:sldMk cId="0" sldId="273"/>
        </pc:sldMkLst>
      </pc:sldChg>
      <pc:sldChg chg="modNotes">
        <pc:chgData name="Munkhjargal Ariunbold" userId="S::auj3pc@o365.kodolanyi.hu::c329e551-0209-4cbf-a43c-f9edfb6dc91e" providerId="AD" clId="Web-{47B1EE6A-99E2-4C0E-B829-E405A7E74FB8}" dt="2025-11-06T22:36:38.856" v="20"/>
        <pc:sldMkLst>
          <pc:docMk/>
          <pc:sldMk cId="3223882862" sldId="302"/>
        </pc:sldMkLst>
      </pc:sldChg>
      <pc:sldChg chg="modNotes">
        <pc:chgData name="Munkhjargal Ariunbold" userId="S::auj3pc@o365.kodolanyi.hu::c329e551-0209-4cbf-a43c-f9edfb6dc91e" providerId="AD" clId="Web-{47B1EE6A-99E2-4C0E-B829-E405A7E74FB8}" dt="2025-11-06T22:50:18.277" v="87"/>
        <pc:sldMkLst>
          <pc:docMk/>
          <pc:sldMk cId="1850630202" sldId="303"/>
        </pc:sldMkLst>
      </pc:sldChg>
      <pc:sldChg chg="modNotes">
        <pc:chgData name="Munkhjargal Ariunbold" userId="S::auj3pc@o365.kodolanyi.hu::c329e551-0209-4cbf-a43c-f9edfb6dc91e" providerId="AD" clId="Web-{47B1EE6A-99E2-4C0E-B829-E405A7E74FB8}" dt="2025-11-06T23:13:40.148" v="130"/>
        <pc:sldMkLst>
          <pc:docMk/>
          <pc:sldMk cId="4284985753" sldId="304"/>
        </pc:sldMkLst>
      </pc:sldChg>
      <pc:sldChg chg="modNotes">
        <pc:chgData name="Munkhjargal Ariunbold" userId="S::auj3pc@o365.kodolanyi.hu::c329e551-0209-4cbf-a43c-f9edfb6dc91e" providerId="AD" clId="Web-{47B1EE6A-99E2-4C0E-B829-E405A7E74FB8}" dt="2025-11-06T22:51:06.330" v="89"/>
        <pc:sldMkLst>
          <pc:docMk/>
          <pc:sldMk cId="2255836193" sldId="305"/>
        </pc:sldMkLst>
      </pc:sldChg>
      <pc:sldChg chg="modNotes">
        <pc:chgData name="Munkhjargal Ariunbold" userId="S::auj3pc@o365.kodolanyi.hu::c329e551-0209-4cbf-a43c-f9edfb6dc91e" providerId="AD" clId="Web-{47B1EE6A-99E2-4C0E-B829-E405A7E74FB8}" dt="2025-11-06T22:56:00.449" v="120"/>
        <pc:sldMkLst>
          <pc:docMk/>
          <pc:sldMk cId="3838505000" sldId="306"/>
        </pc:sldMkLst>
      </pc:sldChg>
      <pc:sldChg chg="modNotes">
        <pc:chgData name="Munkhjargal Ariunbold" userId="S::auj3pc@o365.kodolanyi.hu::c329e551-0209-4cbf-a43c-f9edfb6dc91e" providerId="AD" clId="Web-{47B1EE6A-99E2-4C0E-B829-E405A7E74FB8}" dt="2025-11-06T22:59:54.112" v="123"/>
        <pc:sldMkLst>
          <pc:docMk/>
          <pc:sldMk cId="82685957" sldId="307"/>
        </pc:sldMkLst>
      </pc:sldChg>
      <pc:sldChg chg="modNotes">
        <pc:chgData name="Munkhjargal Ariunbold" userId="S::auj3pc@o365.kodolanyi.hu::c329e551-0209-4cbf-a43c-f9edfb6dc91e" providerId="AD" clId="Web-{47B1EE6A-99E2-4C0E-B829-E405A7E74FB8}" dt="2025-11-06T22:42:24.459" v="44"/>
        <pc:sldMkLst>
          <pc:docMk/>
          <pc:sldMk cId="3728340144" sldId="308"/>
        </pc:sldMkLst>
      </pc:sldChg>
      <pc:sldChg chg="modNotes">
        <pc:chgData name="Munkhjargal Ariunbold" userId="S::auj3pc@o365.kodolanyi.hu::c329e551-0209-4cbf-a43c-f9edfb6dc91e" providerId="AD" clId="Web-{47B1EE6A-99E2-4C0E-B829-E405A7E74FB8}" dt="2025-11-06T22:52:10.582" v="99"/>
        <pc:sldMkLst>
          <pc:docMk/>
          <pc:sldMk cId="1809677734" sldId="309"/>
        </pc:sldMkLst>
      </pc:sldChg>
      <pc:sldChg chg="modNotes">
        <pc:chgData name="Munkhjargal Ariunbold" userId="S::auj3pc@o365.kodolanyi.hu::c329e551-0209-4cbf-a43c-f9edfb6dc91e" providerId="AD" clId="Web-{47B1EE6A-99E2-4C0E-B829-E405A7E74FB8}" dt="2025-11-06T22:54:33.899" v="102"/>
        <pc:sldMkLst>
          <pc:docMk/>
          <pc:sldMk cId="580586642" sldId="310"/>
        </pc:sldMkLst>
      </pc:sldChg>
      <pc:sldChg chg="modNotes">
        <pc:chgData name="Munkhjargal Ariunbold" userId="S::auj3pc@o365.kodolanyi.hu::c329e551-0209-4cbf-a43c-f9edfb6dc91e" providerId="AD" clId="Web-{47B1EE6A-99E2-4C0E-B829-E405A7E74FB8}" dt="2025-11-06T22:59:21.126" v="122"/>
        <pc:sldMkLst>
          <pc:docMk/>
          <pc:sldMk cId="2096602880" sldId="311"/>
        </pc:sldMkLst>
      </pc:sldChg>
      <pc:sldChg chg="modSp modNotes">
        <pc:chgData name="Munkhjargal Ariunbold" userId="S::auj3pc@o365.kodolanyi.hu::c329e551-0209-4cbf-a43c-f9edfb6dc91e" providerId="AD" clId="Web-{47B1EE6A-99E2-4C0E-B829-E405A7E74FB8}" dt="2025-11-06T23:03:33.079" v="125"/>
        <pc:sldMkLst>
          <pc:docMk/>
          <pc:sldMk cId="2767083731" sldId="312"/>
        </pc:sldMkLst>
        <pc:spChg chg="mod">
          <ac:chgData name="Munkhjargal Ariunbold" userId="S::auj3pc@o365.kodolanyi.hu::c329e551-0209-4cbf-a43c-f9edfb6dc91e" providerId="AD" clId="Web-{47B1EE6A-99E2-4C0E-B829-E405A7E74FB8}" dt="2025-11-06T21:59:44.146" v="18" actId="14100"/>
          <ac:spMkLst>
            <pc:docMk/>
            <pc:sldMk cId="2767083731" sldId="312"/>
            <ac:spMk id="7" creationId="{AC39C650-BB7A-AA5D-BB0F-15F1C9F55481}"/>
          </ac:spMkLst>
        </pc:spChg>
      </pc:sldChg>
      <pc:sldChg chg="modNotes">
        <pc:chgData name="Munkhjargal Ariunbold" userId="S::auj3pc@o365.kodolanyi.hu::c329e551-0209-4cbf-a43c-f9edfb6dc91e" providerId="AD" clId="Web-{47B1EE6A-99E2-4C0E-B829-E405A7E74FB8}" dt="2025-11-06T23:03:33.173" v="127"/>
        <pc:sldMkLst>
          <pc:docMk/>
          <pc:sldMk cId="375072134" sldId="313"/>
        </pc:sldMkLst>
      </pc:sldChg>
      <pc:sldChg chg="modSp modNotes">
        <pc:chgData name="Munkhjargal Ariunbold" userId="S::auj3pc@o365.kodolanyi.hu::c329e551-0209-4cbf-a43c-f9edfb6dc91e" providerId="AD" clId="Web-{47B1EE6A-99E2-4C0E-B829-E405A7E74FB8}" dt="2025-11-06T23:14:25.231" v="132"/>
        <pc:sldMkLst>
          <pc:docMk/>
          <pc:sldMk cId="3145092445" sldId="315"/>
        </pc:sldMkLst>
        <pc:spChg chg="mod">
          <ac:chgData name="Munkhjargal Ariunbold" userId="S::auj3pc@o365.kodolanyi.hu::c329e551-0209-4cbf-a43c-f9edfb6dc91e" providerId="AD" clId="Web-{47B1EE6A-99E2-4C0E-B829-E405A7E74FB8}" dt="2025-11-06T19:58:28.894" v="8" actId="20577"/>
          <ac:spMkLst>
            <pc:docMk/>
            <pc:sldMk cId="3145092445" sldId="315"/>
            <ac:spMk id="1682" creationId="{4B286C74-DC3E-C1E9-CECB-FD80768B744B}"/>
          </ac:spMkLst>
        </pc:spChg>
      </pc:sldChg>
    </pc:docChg>
  </pc:docChgLst>
  <pc:docChgLst>
    <pc:chgData name="Munkhjargal Ariunbold" userId="S::auj3pc@o365.kodolanyi.hu::c329e551-0209-4cbf-a43c-f9edfb6dc91e" providerId="AD" clId="Web-{DA717065-4A07-4FE5-8C67-D5CF9E016C00}"/>
    <pc:docChg chg="modSld">
      <pc:chgData name="Munkhjargal Ariunbold" userId="S::auj3pc@o365.kodolanyi.hu::c329e551-0209-4cbf-a43c-f9edfb6dc91e" providerId="AD" clId="Web-{DA717065-4A07-4FE5-8C67-D5CF9E016C00}" dt="2025-11-05T16:33:17.923" v="41" actId="1076"/>
      <pc:docMkLst>
        <pc:docMk/>
      </pc:docMkLst>
      <pc:sldChg chg="addSp delSp modSp">
        <pc:chgData name="Munkhjargal Ariunbold" userId="S::auj3pc@o365.kodolanyi.hu::c329e551-0209-4cbf-a43c-f9edfb6dc91e" providerId="AD" clId="Web-{DA717065-4A07-4FE5-8C67-D5CF9E016C00}" dt="2025-11-05T16:32:44.938" v="36" actId="1076"/>
        <pc:sldMkLst>
          <pc:docMk/>
          <pc:sldMk cId="0" sldId="264"/>
        </pc:sldMkLst>
        <pc:spChg chg="mod">
          <ac:chgData name="Munkhjargal Ariunbold" userId="S::auj3pc@o365.kodolanyi.hu::c329e551-0209-4cbf-a43c-f9edfb6dc91e" providerId="AD" clId="Web-{DA717065-4A07-4FE5-8C67-D5CF9E016C00}" dt="2025-11-05T16:32:38.188" v="35" actId="1076"/>
          <ac:spMkLst>
            <pc:docMk/>
            <pc:sldMk cId="0" sldId="264"/>
            <ac:spMk id="1500" creationId="{00000000-0000-0000-0000-000000000000}"/>
          </ac:spMkLst>
        </pc:spChg>
        <pc:spChg chg="mod">
          <ac:chgData name="Munkhjargal Ariunbold" userId="S::auj3pc@o365.kodolanyi.hu::c329e551-0209-4cbf-a43c-f9edfb6dc91e" providerId="AD" clId="Web-{DA717065-4A07-4FE5-8C67-D5CF9E016C00}" dt="2025-11-05T16:32:44.938" v="36" actId="1076"/>
          <ac:spMkLst>
            <pc:docMk/>
            <pc:sldMk cId="0" sldId="264"/>
            <ac:spMk id="1501" creationId="{00000000-0000-0000-0000-000000000000}"/>
          </ac:spMkLst>
        </pc:spChg>
        <pc:graphicFrameChg chg="add mod">
          <ac:chgData name="Munkhjargal Ariunbold" userId="S::auj3pc@o365.kodolanyi.hu::c329e551-0209-4cbf-a43c-f9edfb6dc91e" providerId="AD" clId="Web-{DA717065-4A07-4FE5-8C67-D5CF9E016C00}" dt="2025-11-05T16:32:22.704" v="34" actId="1076"/>
          <ac:graphicFrameMkLst>
            <pc:docMk/>
            <pc:sldMk cId="0" sldId="264"/>
            <ac:graphicFrameMk id="4" creationId="{167A65A4-32B9-462C-A317-3F54CDA401E8}"/>
          </ac:graphicFrameMkLst>
        </pc:graphicFrameChg>
      </pc:sldChg>
      <pc:sldChg chg="addSp delSp modSp">
        <pc:chgData name="Munkhjargal Ariunbold" userId="S::auj3pc@o365.kodolanyi.hu::c329e551-0209-4cbf-a43c-f9edfb6dc91e" providerId="AD" clId="Web-{DA717065-4A07-4FE5-8C67-D5CF9E016C00}" dt="2025-11-05T16:33:17.923" v="41" actId="1076"/>
        <pc:sldMkLst>
          <pc:docMk/>
          <pc:sldMk cId="3838505000" sldId="306"/>
        </pc:sldMkLst>
        <pc:spChg chg="mod">
          <ac:chgData name="Munkhjargal Ariunbold" userId="S::auj3pc@o365.kodolanyi.hu::c329e551-0209-4cbf-a43c-f9edfb6dc91e" providerId="AD" clId="Web-{DA717065-4A07-4FE5-8C67-D5CF9E016C00}" dt="2025-11-05T16:33:17.891" v="40" actId="1076"/>
          <ac:spMkLst>
            <pc:docMk/>
            <pc:sldMk cId="3838505000" sldId="306"/>
            <ac:spMk id="1500" creationId="{44CC11E0-6FEF-A904-FC79-6BB97A1B23E0}"/>
          </ac:spMkLst>
        </pc:spChg>
        <pc:spChg chg="mod">
          <ac:chgData name="Munkhjargal Ariunbold" userId="S::auj3pc@o365.kodolanyi.hu::c329e551-0209-4cbf-a43c-f9edfb6dc91e" providerId="AD" clId="Web-{DA717065-4A07-4FE5-8C67-D5CF9E016C00}" dt="2025-11-05T16:33:17.923" v="41" actId="1076"/>
          <ac:spMkLst>
            <pc:docMk/>
            <pc:sldMk cId="3838505000" sldId="306"/>
            <ac:spMk id="1501" creationId="{7642ADC0-6373-3888-290D-2A47E862AC42}"/>
          </ac:spMkLst>
        </pc:spChg>
        <pc:graphicFrameChg chg="add mod">
          <ac:chgData name="Munkhjargal Ariunbold" userId="S::auj3pc@o365.kodolanyi.hu::c329e551-0209-4cbf-a43c-f9edfb6dc91e" providerId="AD" clId="Web-{DA717065-4A07-4FE5-8C67-D5CF9E016C00}" dt="2025-11-05T16:33:05.876" v="39" actId="1076"/>
          <ac:graphicFrameMkLst>
            <pc:docMk/>
            <pc:sldMk cId="3838505000" sldId="306"/>
            <ac:graphicFrameMk id="4" creationId="{412143A1-74E1-43AD-AE08-637E10C17FDD}"/>
          </ac:graphicFrameMkLst>
        </pc:graphicFrameChg>
      </pc:sldChg>
    </pc:docChg>
  </pc:docChgLst>
  <pc:docChgLst>
    <pc:chgData name="Munkhjargal Ariunbold" userId="S::auj3pc@o365.kodolanyi.hu::c329e551-0209-4cbf-a43c-f9edfb6dc91e" providerId="AD" clId="Web-{706A4FD8-18D8-41DE-A7B9-EA21E81E90C5}"/>
    <pc:docChg chg="modSld">
      <pc:chgData name="Munkhjargal Ariunbold" userId="S::auj3pc@o365.kodolanyi.hu::c329e551-0209-4cbf-a43c-f9edfb6dc91e" providerId="AD" clId="Web-{706A4FD8-18D8-41DE-A7B9-EA21E81E90C5}" dt="2025-11-07T14:52:58.155" v="9" actId="1076"/>
      <pc:docMkLst>
        <pc:docMk/>
      </pc:docMkLst>
      <pc:sldChg chg="addSp delSp modSp">
        <pc:chgData name="Munkhjargal Ariunbold" userId="S::auj3pc@o365.kodolanyi.hu::c329e551-0209-4cbf-a43c-f9edfb6dc91e" providerId="AD" clId="Web-{706A4FD8-18D8-41DE-A7B9-EA21E81E90C5}" dt="2025-11-07T14:52:58.155" v="9" actId="1076"/>
        <pc:sldMkLst>
          <pc:docMk/>
          <pc:sldMk cId="0" sldId="256"/>
        </pc:sldMkLst>
        <pc:spChg chg="add del mod">
          <ac:chgData name="Munkhjargal Ariunbold" userId="S::auj3pc@o365.kodolanyi.hu::c329e551-0209-4cbf-a43c-f9edfb6dc91e" providerId="AD" clId="Web-{706A4FD8-18D8-41DE-A7B9-EA21E81E90C5}" dt="2025-11-07T14:52:25.639" v="8"/>
          <ac:spMkLst>
            <pc:docMk/>
            <pc:sldMk cId="0" sldId="256"/>
            <ac:spMk id="2" creationId="{FBCEE79E-9500-B4D1-062B-ED95884CEAA4}"/>
          </ac:spMkLst>
        </pc:spChg>
        <pc:spChg chg="add mod">
          <ac:chgData name="Munkhjargal Ariunbold" userId="S::auj3pc@o365.kodolanyi.hu::c329e551-0209-4cbf-a43c-f9edfb6dc91e" providerId="AD" clId="Web-{706A4FD8-18D8-41DE-A7B9-EA21E81E90C5}" dt="2025-11-07T14:52:58.155" v="9" actId="1076"/>
          <ac:spMkLst>
            <pc:docMk/>
            <pc:sldMk cId="0" sldId="256"/>
            <ac:spMk id="4" creationId="{54A1AE7A-5D7B-06E4-472A-68634A56E614}"/>
          </ac:spMkLst>
        </pc:spChg>
        <pc:spChg chg="del">
          <ac:chgData name="Munkhjargal Ariunbold" userId="S::auj3pc@o365.kodolanyi.hu::c329e551-0209-4cbf-a43c-f9edfb6dc91e" providerId="AD" clId="Web-{706A4FD8-18D8-41DE-A7B9-EA21E81E90C5}" dt="2025-11-07T14:52:10.420" v="2"/>
          <ac:spMkLst>
            <pc:docMk/>
            <pc:sldMk cId="0" sldId="256"/>
            <ac:spMk id="7" creationId="{90F20B99-D740-84EB-FB29-A7F25E44B485}"/>
          </ac:spMkLst>
        </pc:spChg>
      </pc:sldChg>
      <pc:sldChg chg="modSp">
        <pc:chgData name="Munkhjargal Ariunbold" userId="S::auj3pc@o365.kodolanyi.hu::c329e551-0209-4cbf-a43c-f9edfb6dc91e" providerId="AD" clId="Web-{706A4FD8-18D8-41DE-A7B9-EA21E81E90C5}" dt="2025-11-07T14:52:03.905" v="1" actId="14100"/>
        <pc:sldMkLst>
          <pc:docMk/>
          <pc:sldMk cId="3223882862" sldId="302"/>
        </pc:sldMkLst>
        <pc:spChg chg="mod">
          <ac:chgData name="Munkhjargal Ariunbold" userId="S::auj3pc@o365.kodolanyi.hu::c329e551-0209-4cbf-a43c-f9edfb6dc91e" providerId="AD" clId="Web-{706A4FD8-18D8-41DE-A7B9-EA21E81E90C5}" dt="2025-11-07T14:52:03.905" v="1" actId="14100"/>
          <ac:spMkLst>
            <pc:docMk/>
            <pc:sldMk cId="3223882862" sldId="302"/>
            <ac:spMk id="7" creationId="{CC60E505-5283-89CC-F1D4-2C0F2D51F292}"/>
          </ac:spMkLst>
        </pc:spChg>
      </pc:sldChg>
    </pc:docChg>
  </pc:docChgLst>
  <pc:docChgLst>
    <pc:chgData name="Munkhjargal Ariunbold" userId="S::auj3pc@o365.kodolanyi.hu::c329e551-0209-4cbf-a43c-f9edfb6dc91e" providerId="AD" clId="Web-{64E74A21-8A83-40F8-BCEA-E4FABA72557F}"/>
    <pc:docChg chg="modSld">
      <pc:chgData name="Munkhjargal Ariunbold" userId="S::auj3pc@o365.kodolanyi.hu::c329e551-0209-4cbf-a43c-f9edfb6dc91e" providerId="AD" clId="Web-{64E74A21-8A83-40F8-BCEA-E4FABA72557F}" dt="2025-11-06T19:41:47.663" v="42" actId="20577"/>
      <pc:docMkLst>
        <pc:docMk/>
      </pc:docMkLst>
      <pc:sldChg chg="modSp">
        <pc:chgData name="Munkhjargal Ariunbold" userId="S::auj3pc@o365.kodolanyi.hu::c329e551-0209-4cbf-a43c-f9edfb6dc91e" providerId="AD" clId="Web-{64E74A21-8A83-40F8-BCEA-E4FABA72557F}" dt="2025-11-06T19:25:56.355" v="38" actId="1076"/>
        <pc:sldMkLst>
          <pc:docMk/>
          <pc:sldMk cId="0" sldId="258"/>
        </pc:sldMkLst>
        <pc:spChg chg="mod">
          <ac:chgData name="Munkhjargal Ariunbold" userId="S::auj3pc@o365.kodolanyi.hu::c329e551-0209-4cbf-a43c-f9edfb6dc91e" providerId="AD" clId="Web-{64E74A21-8A83-40F8-BCEA-E4FABA72557F}" dt="2025-11-06T19:25:56.355" v="38" actId="1076"/>
          <ac:spMkLst>
            <pc:docMk/>
            <pc:sldMk cId="0" sldId="258"/>
            <ac:spMk id="4" creationId="{599872F5-E879-72F4-B93C-EED69B8ACE7A}"/>
          </ac:spMkLst>
        </pc:spChg>
        <pc:spChg chg="mod">
          <ac:chgData name="Munkhjargal Ariunbold" userId="S::auj3pc@o365.kodolanyi.hu::c329e551-0209-4cbf-a43c-f9edfb6dc91e" providerId="AD" clId="Web-{64E74A21-8A83-40F8-BCEA-E4FABA72557F}" dt="2025-11-06T19:23:23.253" v="6" actId="20577"/>
          <ac:spMkLst>
            <pc:docMk/>
            <pc:sldMk cId="0" sldId="258"/>
            <ac:spMk id="1432" creationId="{00000000-0000-0000-0000-000000000000}"/>
          </ac:spMkLst>
        </pc:spChg>
        <pc:spChg chg="mod">
          <ac:chgData name="Munkhjargal Ariunbold" userId="S::auj3pc@o365.kodolanyi.hu::c329e551-0209-4cbf-a43c-f9edfb6dc91e" providerId="AD" clId="Web-{64E74A21-8A83-40F8-BCEA-E4FABA72557F}" dt="2025-11-06T19:24:22.866" v="24" actId="20577"/>
          <ac:spMkLst>
            <pc:docMk/>
            <pc:sldMk cId="0" sldId="258"/>
            <ac:spMk id="1441" creationId="{00000000-0000-0000-0000-000000000000}"/>
          </ac:spMkLst>
        </pc:spChg>
      </pc:sldChg>
      <pc:sldChg chg="modSp">
        <pc:chgData name="Munkhjargal Ariunbold" userId="S::auj3pc@o365.kodolanyi.hu::c329e551-0209-4cbf-a43c-f9edfb6dc91e" providerId="AD" clId="Web-{64E74A21-8A83-40F8-BCEA-E4FABA72557F}" dt="2025-11-06T19:25:08.837" v="31" actId="20577"/>
        <pc:sldMkLst>
          <pc:docMk/>
          <pc:sldMk cId="375072134" sldId="313"/>
        </pc:sldMkLst>
        <pc:spChg chg="mod">
          <ac:chgData name="Munkhjargal Ariunbold" userId="S::auj3pc@o365.kodolanyi.hu::c329e551-0209-4cbf-a43c-f9edfb6dc91e" providerId="AD" clId="Web-{64E74A21-8A83-40F8-BCEA-E4FABA72557F}" dt="2025-11-06T19:25:08.837" v="31" actId="20577"/>
          <ac:spMkLst>
            <pc:docMk/>
            <pc:sldMk cId="375072134" sldId="313"/>
            <ac:spMk id="1459" creationId="{08A58180-5364-A7B1-4B36-BA6F4AF7A3FA}"/>
          </ac:spMkLst>
        </pc:spChg>
      </pc:sldChg>
      <pc:sldChg chg="modSp">
        <pc:chgData name="Munkhjargal Ariunbold" userId="S::auj3pc@o365.kodolanyi.hu::c329e551-0209-4cbf-a43c-f9edfb6dc91e" providerId="AD" clId="Web-{64E74A21-8A83-40F8-BCEA-E4FABA72557F}" dt="2025-11-06T19:41:47.663" v="42" actId="20577"/>
        <pc:sldMkLst>
          <pc:docMk/>
          <pc:sldMk cId="1957934368" sldId="316"/>
        </pc:sldMkLst>
        <pc:spChg chg="mod">
          <ac:chgData name="Munkhjargal Ariunbold" userId="S::auj3pc@o365.kodolanyi.hu::c329e551-0209-4cbf-a43c-f9edfb6dc91e" providerId="AD" clId="Web-{64E74A21-8A83-40F8-BCEA-E4FABA72557F}" dt="2025-11-06T19:41:47.663" v="42" actId="20577"/>
          <ac:spMkLst>
            <pc:docMk/>
            <pc:sldMk cId="1957934368" sldId="316"/>
            <ac:spMk id="18" creationId="{725B791E-88C0-96AC-422F-3EFE8D3831E5}"/>
          </ac:spMkLst>
        </pc:spChg>
      </pc:sldChg>
    </pc:docChg>
  </pc:docChgLst>
  <pc:docChgLst>
    <pc:chgData name="Munkhjargal Ariunbold" userId="S::auj3pc@o365.kodolanyi.hu::c329e551-0209-4cbf-a43c-f9edfb6dc91e" providerId="AD" clId="Web-{0F8C51B0-1ED9-4395-BE0C-6F207BD6CA09}"/>
    <pc:docChg chg="modSld">
      <pc:chgData name="Munkhjargal Ariunbold" userId="S::auj3pc@o365.kodolanyi.hu::c329e551-0209-4cbf-a43c-f9edfb6dc91e" providerId="AD" clId="Web-{0F8C51B0-1ED9-4395-BE0C-6F207BD6CA09}" dt="2025-11-07T14:58:17.755" v="22" actId="1076"/>
      <pc:docMkLst>
        <pc:docMk/>
      </pc:docMkLst>
      <pc:sldChg chg="addSp modSp">
        <pc:chgData name="Munkhjargal Ariunbold" userId="S::auj3pc@o365.kodolanyi.hu::c329e551-0209-4cbf-a43c-f9edfb6dc91e" providerId="AD" clId="Web-{0F8C51B0-1ED9-4395-BE0C-6F207BD6CA09}" dt="2025-11-07T14:56:45.502" v="5" actId="1076"/>
        <pc:sldMkLst>
          <pc:docMk/>
          <pc:sldMk cId="0" sldId="270"/>
        </pc:sldMkLst>
        <pc:spChg chg="add mod">
          <ac:chgData name="Munkhjargal Ariunbold" userId="S::auj3pc@o365.kodolanyi.hu::c329e551-0209-4cbf-a43c-f9edfb6dc91e" providerId="AD" clId="Web-{0F8C51B0-1ED9-4395-BE0C-6F207BD6CA09}" dt="2025-11-07T14:56:45.471" v="4" actId="1076"/>
          <ac:spMkLst>
            <pc:docMk/>
            <pc:sldMk cId="0" sldId="270"/>
            <ac:spMk id="14" creationId="{630C5950-5569-FEA8-EBF6-2F425C1BF440}"/>
          </ac:spMkLst>
        </pc:spChg>
        <pc:grpChg chg="add mod">
          <ac:chgData name="Munkhjargal Ariunbold" userId="S::auj3pc@o365.kodolanyi.hu::c329e551-0209-4cbf-a43c-f9edfb6dc91e" providerId="AD" clId="Web-{0F8C51B0-1ED9-4395-BE0C-6F207BD6CA09}" dt="2025-11-07T14:56:45.440" v="3" actId="1076"/>
          <ac:grpSpMkLst>
            <pc:docMk/>
            <pc:sldMk cId="0" sldId="270"/>
            <ac:grpSpMk id="10" creationId="{3D4BDE32-F6D5-5A3B-D991-F593EEC561FC}"/>
          </ac:grpSpMkLst>
        </pc:grpChg>
        <pc:picChg chg="add mod">
          <ac:chgData name="Munkhjargal Ariunbold" userId="S::auj3pc@o365.kodolanyi.hu::c329e551-0209-4cbf-a43c-f9edfb6dc91e" providerId="AD" clId="Web-{0F8C51B0-1ED9-4395-BE0C-6F207BD6CA09}" dt="2025-11-07T14:56:45.502" v="5" actId="1076"/>
          <ac:picMkLst>
            <pc:docMk/>
            <pc:sldMk cId="0" sldId="270"/>
            <ac:picMk id="17" creationId="{038ABD17-EFEA-07E6-9236-36EC1F2A5EB5}"/>
          </ac:picMkLst>
        </pc:picChg>
      </pc:sldChg>
      <pc:sldChg chg="addSp modSp">
        <pc:chgData name="Munkhjargal Ariunbold" userId="S::auj3pc@o365.kodolanyi.hu::c329e551-0209-4cbf-a43c-f9edfb6dc91e" providerId="AD" clId="Web-{0F8C51B0-1ED9-4395-BE0C-6F207BD6CA09}" dt="2025-11-07T14:57:21.972" v="14" actId="1076"/>
        <pc:sldMkLst>
          <pc:docMk/>
          <pc:sldMk cId="4284985753" sldId="304"/>
        </pc:sldMkLst>
        <pc:spChg chg="add mod">
          <ac:chgData name="Munkhjargal Ariunbold" userId="S::auj3pc@o365.kodolanyi.hu::c329e551-0209-4cbf-a43c-f9edfb6dc91e" providerId="AD" clId="Web-{0F8C51B0-1ED9-4395-BE0C-6F207BD6CA09}" dt="2025-11-07T14:57:21.941" v="13" actId="1076"/>
          <ac:spMkLst>
            <pc:docMk/>
            <pc:sldMk cId="4284985753" sldId="304"/>
            <ac:spMk id="9" creationId="{E75F16EB-7C9E-6DAB-B49A-1B4C1E4CAA46}"/>
          </ac:spMkLst>
        </pc:spChg>
        <pc:grpChg chg="add mod">
          <ac:chgData name="Munkhjargal Ariunbold" userId="S::auj3pc@o365.kodolanyi.hu::c329e551-0209-4cbf-a43c-f9edfb6dc91e" providerId="AD" clId="Web-{0F8C51B0-1ED9-4395-BE0C-6F207BD6CA09}" dt="2025-11-07T14:57:21.925" v="12" actId="1076"/>
          <ac:grpSpMkLst>
            <pc:docMk/>
            <pc:sldMk cId="4284985753" sldId="304"/>
            <ac:grpSpMk id="7" creationId="{29ED3870-273A-73AB-D0C3-F698DCFCF620}"/>
          </ac:grpSpMkLst>
        </pc:grpChg>
        <pc:picChg chg="add mod">
          <ac:chgData name="Munkhjargal Ariunbold" userId="S::auj3pc@o365.kodolanyi.hu::c329e551-0209-4cbf-a43c-f9edfb6dc91e" providerId="AD" clId="Web-{0F8C51B0-1ED9-4395-BE0C-6F207BD6CA09}" dt="2025-11-07T14:57:21.972" v="14" actId="1076"/>
          <ac:picMkLst>
            <pc:docMk/>
            <pc:sldMk cId="4284985753" sldId="304"/>
            <ac:picMk id="11" creationId="{EAE9FF70-CD56-0931-F6A7-BF59F4AC4753}"/>
          </ac:picMkLst>
        </pc:picChg>
      </pc:sldChg>
      <pc:sldChg chg="addSp delSp modSp">
        <pc:chgData name="Munkhjargal Ariunbold" userId="S::auj3pc@o365.kodolanyi.hu::c329e551-0209-4cbf-a43c-f9edfb6dc91e" providerId="AD" clId="Web-{0F8C51B0-1ED9-4395-BE0C-6F207BD6CA09}" dt="2025-11-07T14:58:17.755" v="22" actId="1076"/>
        <pc:sldMkLst>
          <pc:docMk/>
          <pc:sldMk cId="3145092445" sldId="315"/>
        </pc:sldMkLst>
        <pc:picChg chg="add mod">
          <ac:chgData name="Munkhjargal Ariunbold" userId="S::auj3pc@o365.kodolanyi.hu::c329e551-0209-4cbf-a43c-f9edfb6dc91e" providerId="AD" clId="Web-{0F8C51B0-1ED9-4395-BE0C-6F207BD6CA09}" dt="2025-11-07T14:58:17.755" v="22" actId="1076"/>
          <ac:picMkLst>
            <pc:docMk/>
            <pc:sldMk cId="3145092445" sldId="315"/>
            <ac:picMk id="3" creationId="{0F17929C-C7E1-7374-E928-DC7CC60A6E6B}"/>
          </ac:picMkLst>
        </pc:picChg>
        <pc:picChg chg="del">
          <ac:chgData name="Munkhjargal Ariunbold" userId="S::auj3pc@o365.kodolanyi.hu::c329e551-0209-4cbf-a43c-f9edfb6dc91e" providerId="AD" clId="Web-{0F8C51B0-1ED9-4395-BE0C-6F207BD6CA09}" dt="2025-11-07T14:58:11.239" v="20"/>
          <ac:picMkLst>
            <pc:docMk/>
            <pc:sldMk cId="3145092445" sldId="315"/>
            <ac:picMk id="41" creationId="{91D264E2-480F-F38F-C8ED-4D16CE74DF1E}"/>
          </ac:picMkLst>
        </pc:picChg>
      </pc:sldChg>
      <pc:sldChg chg="addSp delSp modSp">
        <pc:chgData name="Munkhjargal Ariunbold" userId="S::auj3pc@o365.kodolanyi.hu::c329e551-0209-4cbf-a43c-f9edfb6dc91e" providerId="AD" clId="Web-{0F8C51B0-1ED9-4395-BE0C-6F207BD6CA09}" dt="2025-11-07T14:58:07.849" v="19" actId="1076"/>
        <pc:sldMkLst>
          <pc:docMk/>
          <pc:sldMk cId="1957934368" sldId="316"/>
        </pc:sldMkLst>
        <pc:picChg chg="add mod">
          <ac:chgData name="Munkhjargal Ariunbold" userId="S::auj3pc@o365.kodolanyi.hu::c329e551-0209-4cbf-a43c-f9edfb6dc91e" providerId="AD" clId="Web-{0F8C51B0-1ED9-4395-BE0C-6F207BD6CA09}" dt="2025-11-07T14:58:07.849" v="19" actId="1076"/>
          <ac:picMkLst>
            <pc:docMk/>
            <pc:sldMk cId="1957934368" sldId="316"/>
            <ac:picMk id="11" creationId="{E14CC8D0-A9F4-73FC-D524-BD81ED9D1732}"/>
          </ac:picMkLst>
        </pc:picChg>
        <pc:picChg chg="del">
          <ac:chgData name="Munkhjargal Ariunbold" userId="S::auj3pc@o365.kodolanyi.hu::c329e551-0209-4cbf-a43c-f9edfb6dc91e" providerId="AD" clId="Web-{0F8C51B0-1ED9-4395-BE0C-6F207BD6CA09}" dt="2025-11-07T14:58:05.536" v="18"/>
          <ac:picMkLst>
            <pc:docMk/>
            <pc:sldMk cId="1957934368" sldId="316"/>
            <ac:picMk id="12" creationId="{2F79283A-CBA0-028E-1D95-5DDD45E9AFCB}"/>
          </ac:picMkLst>
        </pc:picChg>
      </pc:sldChg>
    </pc:docChg>
  </pc:docChgLst>
  <pc:docChgLst>
    <pc:chgData name="Munkhjargal Ariunbold" userId="S::auj3pc@o365.kodolanyi.hu::c329e551-0209-4cbf-a43c-f9edfb6dc91e" providerId="AD" clId="Web-{8AD6641A-1720-4B44-9ECC-B5EE63DC8AAB}"/>
    <pc:docChg chg="addSld modSld sldOrd">
      <pc:chgData name="Munkhjargal Ariunbold" userId="S::auj3pc@o365.kodolanyi.hu::c329e551-0209-4cbf-a43c-f9edfb6dc91e" providerId="AD" clId="Web-{8AD6641A-1720-4B44-9ECC-B5EE63DC8AAB}" dt="2025-11-05T16:17:41.939" v="401" actId="1076"/>
      <pc:docMkLst>
        <pc:docMk/>
      </pc:docMkLst>
      <pc:sldChg chg="addSp delSp modSp">
        <pc:chgData name="Munkhjargal Ariunbold" userId="S::auj3pc@o365.kodolanyi.hu::c329e551-0209-4cbf-a43c-f9edfb6dc91e" providerId="AD" clId="Web-{8AD6641A-1720-4B44-9ECC-B5EE63DC8AAB}" dt="2025-11-05T16:16:28.877" v="373" actId="20577"/>
        <pc:sldMkLst>
          <pc:docMk/>
          <pc:sldMk cId="0" sldId="264"/>
        </pc:sldMkLst>
        <pc:spChg chg="mod">
          <ac:chgData name="Munkhjargal Ariunbold" userId="S::auj3pc@o365.kodolanyi.hu::c329e551-0209-4cbf-a43c-f9edfb6dc91e" providerId="AD" clId="Web-{8AD6641A-1720-4B44-9ECC-B5EE63DC8AAB}" dt="2025-11-05T16:16:28.877" v="373" actId="20577"/>
          <ac:spMkLst>
            <pc:docMk/>
            <pc:sldMk cId="0" sldId="264"/>
            <ac:spMk id="1500" creationId="{00000000-0000-0000-0000-000000000000}"/>
          </ac:spMkLst>
        </pc:spChg>
        <pc:spChg chg="mod">
          <ac:chgData name="Munkhjargal Ariunbold" userId="S::auj3pc@o365.kodolanyi.hu::c329e551-0209-4cbf-a43c-f9edfb6dc91e" providerId="AD" clId="Web-{8AD6641A-1720-4B44-9ECC-B5EE63DC8AAB}" dt="2025-11-05T16:16:20.033" v="371" actId="1076"/>
          <ac:spMkLst>
            <pc:docMk/>
            <pc:sldMk cId="0" sldId="264"/>
            <ac:spMk id="1501" creationId="{00000000-0000-0000-0000-000000000000}"/>
          </ac:spMkLst>
        </pc:spChg>
      </pc:sldChg>
      <pc:sldChg chg="addSp delSp modSp ord">
        <pc:chgData name="Munkhjargal Ariunbold" userId="S::auj3pc@o365.kodolanyi.hu::c329e551-0209-4cbf-a43c-f9edfb6dc91e" providerId="AD" clId="Web-{8AD6641A-1720-4B44-9ECC-B5EE63DC8AAB}" dt="2025-11-05T16:09:52.845" v="257"/>
        <pc:sldMkLst>
          <pc:docMk/>
          <pc:sldMk cId="0" sldId="268"/>
        </pc:sldMkLst>
        <pc:spChg chg="mod">
          <ac:chgData name="Munkhjargal Ariunbold" userId="S::auj3pc@o365.kodolanyi.hu::c329e551-0209-4cbf-a43c-f9edfb6dc91e" providerId="AD" clId="Web-{8AD6641A-1720-4B44-9ECC-B5EE63DC8AAB}" dt="2025-11-05T15:59:03.810" v="97" actId="20577"/>
          <ac:spMkLst>
            <pc:docMk/>
            <pc:sldMk cId="0" sldId="268"/>
            <ac:spMk id="1587" creationId="{00000000-0000-0000-0000-000000000000}"/>
          </ac:spMkLst>
        </pc:spChg>
        <pc:spChg chg="mod">
          <ac:chgData name="Munkhjargal Ariunbold" userId="S::auj3pc@o365.kodolanyi.hu::c329e551-0209-4cbf-a43c-f9edfb6dc91e" providerId="AD" clId="Web-{8AD6641A-1720-4B44-9ECC-B5EE63DC8AAB}" dt="2025-11-05T16:07:40.313" v="216" actId="1076"/>
          <ac:spMkLst>
            <pc:docMk/>
            <pc:sldMk cId="0" sldId="268"/>
            <ac:spMk id="1588" creationId="{00000000-0000-0000-0000-000000000000}"/>
          </ac:spMkLst>
        </pc:spChg>
        <pc:spChg chg="mod">
          <ac:chgData name="Munkhjargal Ariunbold" userId="S::auj3pc@o365.kodolanyi.hu::c329e551-0209-4cbf-a43c-f9edfb6dc91e" providerId="AD" clId="Web-{8AD6641A-1720-4B44-9ECC-B5EE63DC8AAB}" dt="2025-11-05T16:07:35.157" v="215" actId="1076"/>
          <ac:spMkLst>
            <pc:docMk/>
            <pc:sldMk cId="0" sldId="268"/>
            <ac:spMk id="1589" creationId="{00000000-0000-0000-0000-000000000000}"/>
          </ac:spMkLst>
        </pc:spChg>
        <pc:spChg chg="mod">
          <ac:chgData name="Munkhjargal Ariunbold" userId="S::auj3pc@o365.kodolanyi.hu::c329e551-0209-4cbf-a43c-f9edfb6dc91e" providerId="AD" clId="Web-{8AD6641A-1720-4B44-9ECC-B5EE63DC8AAB}" dt="2025-11-05T16:07:29.688" v="214" actId="1076"/>
          <ac:spMkLst>
            <pc:docMk/>
            <pc:sldMk cId="0" sldId="268"/>
            <ac:spMk id="1590" creationId="{00000000-0000-0000-0000-000000000000}"/>
          </ac:spMkLst>
        </pc:spChg>
        <pc:spChg chg="mod">
          <ac:chgData name="Munkhjargal Ariunbold" userId="S::auj3pc@o365.kodolanyi.hu::c329e551-0209-4cbf-a43c-f9edfb6dc91e" providerId="AD" clId="Web-{8AD6641A-1720-4B44-9ECC-B5EE63DC8AAB}" dt="2025-11-05T16:09:52.845" v="257"/>
          <ac:spMkLst>
            <pc:docMk/>
            <pc:sldMk cId="0" sldId="268"/>
            <ac:spMk id="1591" creationId="{00000000-0000-0000-0000-000000000000}"/>
          </ac:spMkLst>
        </pc:spChg>
        <pc:spChg chg="mod">
          <ac:chgData name="Munkhjargal Ariunbold" userId="S::auj3pc@o365.kodolanyi.hu::c329e551-0209-4cbf-a43c-f9edfb6dc91e" providerId="AD" clId="Web-{8AD6641A-1720-4B44-9ECC-B5EE63DC8AAB}" dt="2025-11-05T16:09:31.110" v="247" actId="14100"/>
          <ac:spMkLst>
            <pc:docMk/>
            <pc:sldMk cId="0" sldId="268"/>
            <ac:spMk id="1592" creationId="{00000000-0000-0000-0000-000000000000}"/>
          </ac:spMkLst>
        </pc:spChg>
        <pc:spChg chg="mod">
          <ac:chgData name="Munkhjargal Ariunbold" userId="S::auj3pc@o365.kodolanyi.hu::c329e551-0209-4cbf-a43c-f9edfb6dc91e" providerId="AD" clId="Web-{8AD6641A-1720-4B44-9ECC-B5EE63DC8AAB}" dt="2025-11-05T16:07:56.422" v="223" actId="1076"/>
          <ac:spMkLst>
            <pc:docMk/>
            <pc:sldMk cId="0" sldId="268"/>
            <ac:spMk id="1600" creationId="{00000000-0000-0000-0000-000000000000}"/>
          </ac:spMkLst>
        </pc:spChg>
        <pc:spChg chg="mod">
          <ac:chgData name="Munkhjargal Ariunbold" userId="S::auj3pc@o365.kodolanyi.hu::c329e551-0209-4cbf-a43c-f9edfb6dc91e" providerId="AD" clId="Web-{8AD6641A-1720-4B44-9ECC-B5EE63DC8AAB}" dt="2025-11-05T16:07:56.438" v="224" actId="1076"/>
          <ac:spMkLst>
            <pc:docMk/>
            <pc:sldMk cId="0" sldId="268"/>
            <ac:spMk id="1601" creationId="{00000000-0000-0000-0000-000000000000}"/>
          </ac:spMkLst>
        </pc:spChg>
        <pc:spChg chg="mod">
          <ac:chgData name="Munkhjargal Ariunbold" userId="S::auj3pc@o365.kodolanyi.hu::c329e551-0209-4cbf-a43c-f9edfb6dc91e" providerId="AD" clId="Web-{8AD6641A-1720-4B44-9ECC-B5EE63DC8AAB}" dt="2025-11-05T16:07:56.469" v="225" actId="1076"/>
          <ac:spMkLst>
            <pc:docMk/>
            <pc:sldMk cId="0" sldId="268"/>
            <ac:spMk id="1602" creationId="{00000000-0000-0000-0000-000000000000}"/>
          </ac:spMkLst>
        </pc:spChg>
      </pc:sldChg>
      <pc:sldChg chg="addSp delSp modSp">
        <pc:chgData name="Munkhjargal Ariunbold" userId="S::auj3pc@o365.kodolanyi.hu::c329e551-0209-4cbf-a43c-f9edfb6dc91e" providerId="AD" clId="Web-{8AD6641A-1720-4B44-9ECC-B5EE63DC8AAB}" dt="2025-11-05T16:03:35.702" v="114" actId="20577"/>
        <pc:sldMkLst>
          <pc:docMk/>
          <pc:sldMk cId="1850630202" sldId="303"/>
        </pc:sldMkLst>
        <pc:spChg chg="add mod">
          <ac:chgData name="Munkhjargal Ariunbold" userId="S::auj3pc@o365.kodolanyi.hu::c329e551-0209-4cbf-a43c-f9edfb6dc91e" providerId="AD" clId="Web-{8AD6641A-1720-4B44-9ECC-B5EE63DC8AAB}" dt="2025-11-05T15:54:52.200" v="68" actId="20577"/>
          <ac:spMkLst>
            <pc:docMk/>
            <pc:sldMk cId="1850630202" sldId="303"/>
            <ac:spMk id="4" creationId="{D81A8B66-8052-E21F-A396-3D946CAFE858}"/>
          </ac:spMkLst>
        </pc:spChg>
        <pc:spChg chg="mod">
          <ac:chgData name="Munkhjargal Ariunbold" userId="S::auj3pc@o365.kodolanyi.hu::c329e551-0209-4cbf-a43c-f9edfb6dc91e" providerId="AD" clId="Web-{8AD6641A-1720-4B44-9ECC-B5EE63DC8AAB}" dt="2025-11-05T16:03:35.702" v="114" actId="20577"/>
          <ac:spMkLst>
            <pc:docMk/>
            <pc:sldMk cId="1850630202" sldId="303"/>
            <ac:spMk id="8" creationId="{2698E8E9-9FD5-2395-D3B4-4014AD10D663}"/>
          </ac:spMkLst>
        </pc:spChg>
        <pc:picChg chg="add mod">
          <ac:chgData name="Munkhjargal Ariunbold" userId="S::auj3pc@o365.kodolanyi.hu::c329e551-0209-4cbf-a43c-f9edfb6dc91e" providerId="AD" clId="Web-{8AD6641A-1720-4B44-9ECC-B5EE63DC8AAB}" dt="2025-11-05T15:52:35.684" v="34" actId="1076"/>
          <ac:picMkLst>
            <pc:docMk/>
            <pc:sldMk cId="1850630202" sldId="303"/>
            <ac:picMk id="2" creationId="{5AA30A95-7B05-F383-EB26-E20E8E02A68D}"/>
          </ac:picMkLst>
        </pc:picChg>
        <pc:picChg chg="add mod">
          <ac:chgData name="Munkhjargal Ariunbold" userId="S::auj3pc@o365.kodolanyi.hu::c329e551-0209-4cbf-a43c-f9edfb6dc91e" providerId="AD" clId="Web-{8AD6641A-1720-4B44-9ECC-B5EE63DC8AAB}" dt="2025-11-05T15:55:47.201" v="73" actId="1076"/>
          <ac:picMkLst>
            <pc:docMk/>
            <pc:sldMk cId="1850630202" sldId="303"/>
            <ac:picMk id="3" creationId="{4E4F3166-9C94-E0E7-FE75-518A8F7C8DFD}"/>
          </ac:picMkLst>
        </pc:picChg>
      </pc:sldChg>
      <pc:sldChg chg="add replId">
        <pc:chgData name="Munkhjargal Ariunbold" userId="S::auj3pc@o365.kodolanyi.hu::c329e551-0209-4cbf-a43c-f9edfb6dc91e" providerId="AD" clId="Web-{8AD6641A-1720-4B44-9ECC-B5EE63DC8AAB}" dt="2025-11-05T15:58:24.420" v="74"/>
        <pc:sldMkLst>
          <pc:docMk/>
          <pc:sldMk cId="4284985753" sldId="304"/>
        </pc:sldMkLst>
      </pc:sldChg>
      <pc:sldChg chg="modSp add replId">
        <pc:chgData name="Munkhjargal Ariunbold" userId="S::auj3pc@o365.kodolanyi.hu::c329e551-0209-4cbf-a43c-f9edfb6dc91e" providerId="AD" clId="Web-{8AD6641A-1720-4B44-9ECC-B5EE63DC8AAB}" dt="2025-11-05T16:03:32.514" v="113" actId="20577"/>
        <pc:sldMkLst>
          <pc:docMk/>
          <pc:sldMk cId="2255836193" sldId="305"/>
        </pc:sldMkLst>
        <pc:spChg chg="mod">
          <ac:chgData name="Munkhjargal Ariunbold" userId="S::auj3pc@o365.kodolanyi.hu::c329e551-0209-4cbf-a43c-f9edfb6dc91e" providerId="AD" clId="Web-{8AD6641A-1720-4B44-9ECC-B5EE63DC8AAB}" dt="2025-11-05T16:03:32.514" v="113" actId="20577"/>
          <ac:spMkLst>
            <pc:docMk/>
            <pc:sldMk cId="2255836193" sldId="305"/>
            <ac:spMk id="8" creationId="{B79C3E4F-172C-A668-71F3-347A727F4FFF}"/>
          </ac:spMkLst>
        </pc:spChg>
      </pc:sldChg>
      <pc:sldChg chg="modSp add replId">
        <pc:chgData name="Munkhjargal Ariunbold" userId="S::auj3pc@o365.kodolanyi.hu::c329e551-0209-4cbf-a43c-f9edfb6dc91e" providerId="AD" clId="Web-{8AD6641A-1720-4B44-9ECC-B5EE63DC8AAB}" dt="2025-11-05T16:17:41.939" v="401" actId="1076"/>
        <pc:sldMkLst>
          <pc:docMk/>
          <pc:sldMk cId="3838505000" sldId="306"/>
        </pc:sldMkLst>
        <pc:spChg chg="mod">
          <ac:chgData name="Munkhjargal Ariunbold" userId="S::auj3pc@o365.kodolanyi.hu::c329e551-0209-4cbf-a43c-f9edfb6dc91e" providerId="AD" clId="Web-{8AD6641A-1720-4B44-9ECC-B5EE63DC8AAB}" dt="2025-11-05T16:17:32.439" v="400" actId="1076"/>
          <ac:spMkLst>
            <pc:docMk/>
            <pc:sldMk cId="3838505000" sldId="306"/>
            <ac:spMk id="1500" creationId="{44CC11E0-6FEF-A904-FC79-6BB97A1B23E0}"/>
          </ac:spMkLst>
        </pc:spChg>
        <pc:spChg chg="mod">
          <ac:chgData name="Munkhjargal Ariunbold" userId="S::auj3pc@o365.kodolanyi.hu::c329e551-0209-4cbf-a43c-f9edfb6dc91e" providerId="AD" clId="Web-{8AD6641A-1720-4B44-9ECC-B5EE63DC8AAB}" dt="2025-11-05T16:17:41.939" v="401" actId="1076"/>
          <ac:spMkLst>
            <pc:docMk/>
            <pc:sldMk cId="3838505000" sldId="306"/>
            <ac:spMk id="1501" creationId="{7642ADC0-6373-3888-290D-2A47E862AC42}"/>
          </ac:spMkLst>
        </pc:spChg>
      </pc:sldChg>
    </pc:docChg>
  </pc:docChgLst>
  <pc:docChgLst>
    <pc:chgData name="Munkhjargal Ariunbold" userId="S::auj3pc@o365.kodolanyi.hu::c329e551-0209-4cbf-a43c-f9edfb6dc91e" providerId="AD" clId="Web-{C9536866-4ED6-4BAD-B311-3302A4E1C007}"/>
    <pc:docChg chg="modSld">
      <pc:chgData name="Munkhjargal Ariunbold" userId="S::auj3pc@o365.kodolanyi.hu::c329e551-0209-4cbf-a43c-f9edfb6dc91e" providerId="AD" clId="Web-{C9536866-4ED6-4BAD-B311-3302A4E1C007}" dt="2025-11-07T15:36:58.716" v="19"/>
      <pc:docMkLst>
        <pc:docMk/>
      </pc:docMkLst>
      <pc:sldChg chg="modNotes">
        <pc:chgData name="Munkhjargal Ariunbold" userId="S::auj3pc@o365.kodolanyi.hu::c329e551-0209-4cbf-a43c-f9edfb6dc91e" providerId="AD" clId="Web-{C9536866-4ED6-4BAD-B311-3302A4E1C007}" dt="2025-11-07T15:36:58.716" v="19"/>
        <pc:sldMkLst>
          <pc:docMk/>
          <pc:sldMk cId="1957934368" sldId="316"/>
        </pc:sldMkLst>
      </pc:sldChg>
    </pc:docChg>
  </pc:docChgLst>
  <pc:docChgLst>
    <pc:chgData name="Munkhjargal Ariunbold" userId="S::auj3pc@o365.kodolanyi.hu::c329e551-0209-4cbf-a43c-f9edfb6dc91e" providerId="AD" clId="Web-{06508870-E78A-4F55-8B80-A98978DC4928}"/>
    <pc:docChg chg="addSld delSld modSld">
      <pc:chgData name="Munkhjargal Ariunbold" userId="S::auj3pc@o365.kodolanyi.hu::c329e551-0209-4cbf-a43c-f9edfb6dc91e" providerId="AD" clId="Web-{06508870-E78A-4F55-8B80-A98978DC4928}" dt="2025-11-07T13:57:38.495" v="360" actId="1076"/>
      <pc:docMkLst>
        <pc:docMk/>
      </pc:docMkLst>
      <pc:sldChg chg="addSp delSp modSp mod setBg">
        <pc:chgData name="Munkhjargal Ariunbold" userId="S::auj3pc@o365.kodolanyi.hu::c329e551-0209-4cbf-a43c-f9edfb6dc91e" providerId="AD" clId="Web-{06508870-E78A-4F55-8B80-A98978DC4928}" dt="2025-11-07T13:57:38.495" v="360" actId="1076"/>
        <pc:sldMkLst>
          <pc:docMk/>
          <pc:sldMk cId="0" sldId="256"/>
        </pc:sldMkLst>
        <pc:picChg chg="add del mod modCrop">
          <ac:chgData name="Munkhjargal Ariunbold" userId="S::auj3pc@o365.kodolanyi.hu::c329e551-0209-4cbf-a43c-f9edfb6dc91e" providerId="AD" clId="Web-{06508870-E78A-4F55-8B80-A98978DC4928}" dt="2025-11-07T13:55:28.834" v="332"/>
          <ac:picMkLst>
            <pc:docMk/>
            <pc:sldMk cId="0" sldId="256"/>
            <ac:picMk id="2" creationId="{74D96A7D-54D7-038D-83B2-FFC51C559CAA}"/>
          </ac:picMkLst>
        </pc:picChg>
        <pc:picChg chg="add del mod">
          <ac:chgData name="Munkhjargal Ariunbold" userId="S::auj3pc@o365.kodolanyi.hu::c329e551-0209-4cbf-a43c-f9edfb6dc91e" providerId="AD" clId="Web-{06508870-E78A-4F55-8B80-A98978DC4928}" dt="2025-11-07T13:56:08.195" v="344"/>
          <ac:picMkLst>
            <pc:docMk/>
            <pc:sldMk cId="0" sldId="256"/>
            <ac:picMk id="3" creationId="{BAF3924B-FFA3-1FD6-18BB-25A2EF7A7D5E}"/>
          </ac:picMkLst>
        </pc:picChg>
        <pc:picChg chg="add del mod">
          <ac:chgData name="Munkhjargal Ariunbold" userId="S::auj3pc@o365.kodolanyi.hu::c329e551-0209-4cbf-a43c-f9edfb6dc91e" providerId="AD" clId="Web-{06508870-E78A-4F55-8B80-A98978DC4928}" dt="2025-11-07T13:56:37.305" v="347"/>
          <ac:picMkLst>
            <pc:docMk/>
            <pc:sldMk cId="0" sldId="256"/>
            <ac:picMk id="4" creationId="{79A4CF05-F136-2E0D-3122-AF0E3ADF9C4B}"/>
          </ac:picMkLst>
        </pc:picChg>
        <pc:picChg chg="add mod modCrop">
          <ac:chgData name="Munkhjargal Ariunbold" userId="S::auj3pc@o365.kodolanyi.hu::c329e551-0209-4cbf-a43c-f9edfb6dc91e" providerId="AD" clId="Web-{06508870-E78A-4F55-8B80-A98978DC4928}" dt="2025-11-07T13:57:38.495" v="360" actId="1076"/>
          <ac:picMkLst>
            <pc:docMk/>
            <pc:sldMk cId="0" sldId="256"/>
            <ac:picMk id="5" creationId="{11FFC894-22EF-0621-1FB7-E332291BBACD}"/>
          </ac:picMkLst>
        </pc:picChg>
      </pc:sldChg>
      <pc:sldChg chg="modSp">
        <pc:chgData name="Munkhjargal Ariunbold" userId="S::auj3pc@o365.kodolanyi.hu::c329e551-0209-4cbf-a43c-f9edfb6dc91e" providerId="AD" clId="Web-{06508870-E78A-4F55-8B80-A98978DC4928}" dt="2025-11-07T13:46:59.065" v="273" actId="20577"/>
        <pc:sldMkLst>
          <pc:docMk/>
          <pc:sldMk cId="3223882862" sldId="302"/>
        </pc:sldMkLst>
        <pc:spChg chg="mod">
          <ac:chgData name="Munkhjargal Ariunbold" userId="S::auj3pc@o365.kodolanyi.hu::c329e551-0209-4cbf-a43c-f9edfb6dc91e" providerId="AD" clId="Web-{06508870-E78A-4F55-8B80-A98978DC4928}" dt="2025-11-07T13:46:59.065" v="273" actId="20577"/>
          <ac:spMkLst>
            <pc:docMk/>
            <pc:sldMk cId="3223882862" sldId="302"/>
            <ac:spMk id="7" creationId="{CC60E505-5283-89CC-F1D4-2C0F2D51F292}"/>
          </ac:spMkLst>
        </pc:spChg>
      </pc:sldChg>
      <pc:sldChg chg="addSp modSp">
        <pc:chgData name="Munkhjargal Ariunbold" userId="S::auj3pc@o365.kodolanyi.hu::c329e551-0209-4cbf-a43c-f9edfb6dc91e" providerId="AD" clId="Web-{06508870-E78A-4F55-8B80-A98978DC4928}" dt="2025-11-07T11:16:14.534" v="16" actId="1076"/>
        <pc:sldMkLst>
          <pc:docMk/>
          <pc:sldMk cId="82685957" sldId="307"/>
        </pc:sldMkLst>
        <pc:spChg chg="mod">
          <ac:chgData name="Munkhjargal Ariunbold" userId="S::auj3pc@o365.kodolanyi.hu::c329e551-0209-4cbf-a43c-f9edfb6dc91e" providerId="AD" clId="Web-{06508870-E78A-4F55-8B80-A98978DC4928}" dt="2025-11-07T11:16:10.503" v="13" actId="1076"/>
          <ac:spMkLst>
            <pc:docMk/>
            <pc:sldMk cId="82685957" sldId="307"/>
            <ac:spMk id="1554" creationId="{1B18165F-83C5-C865-FBC0-11407922A834}"/>
          </ac:spMkLst>
        </pc:spChg>
        <pc:spChg chg="mod">
          <ac:chgData name="Munkhjargal Ariunbold" userId="S::auj3pc@o365.kodolanyi.hu::c329e551-0209-4cbf-a43c-f9edfb6dc91e" providerId="AD" clId="Web-{06508870-E78A-4F55-8B80-A98978DC4928}" dt="2025-11-07T11:15:59.534" v="10" actId="1076"/>
          <ac:spMkLst>
            <pc:docMk/>
            <pc:sldMk cId="82685957" sldId="307"/>
            <ac:spMk id="1556" creationId="{3733803A-9744-E3FE-5374-744912A71288}"/>
          </ac:spMkLst>
        </pc:spChg>
        <pc:spChg chg="mod">
          <ac:chgData name="Munkhjargal Ariunbold" userId="S::auj3pc@o365.kodolanyi.hu::c329e551-0209-4cbf-a43c-f9edfb6dc91e" providerId="AD" clId="Web-{06508870-E78A-4F55-8B80-A98978DC4928}" dt="2025-11-07T11:16:10.518" v="14" actId="1076"/>
          <ac:spMkLst>
            <pc:docMk/>
            <pc:sldMk cId="82685957" sldId="307"/>
            <ac:spMk id="1562" creationId="{18AE3F79-9944-0B96-6C8F-F73DFB6983A7}"/>
          </ac:spMkLst>
        </pc:spChg>
        <pc:spChg chg="mod">
          <ac:chgData name="Munkhjargal Ariunbold" userId="S::auj3pc@o365.kodolanyi.hu::c329e551-0209-4cbf-a43c-f9edfb6dc91e" providerId="AD" clId="Web-{06508870-E78A-4F55-8B80-A98978DC4928}" dt="2025-11-07T11:15:59.549" v="11" actId="1076"/>
          <ac:spMkLst>
            <pc:docMk/>
            <pc:sldMk cId="82685957" sldId="307"/>
            <ac:spMk id="1563" creationId="{7FD65725-19D8-A156-5230-41B8004798A8}"/>
          </ac:spMkLst>
        </pc:spChg>
        <pc:spChg chg="mod">
          <ac:chgData name="Munkhjargal Ariunbold" userId="S::auj3pc@o365.kodolanyi.hu::c329e551-0209-4cbf-a43c-f9edfb6dc91e" providerId="AD" clId="Web-{06508870-E78A-4F55-8B80-A98978DC4928}" dt="2025-11-07T11:16:10.534" v="15" actId="1076"/>
          <ac:spMkLst>
            <pc:docMk/>
            <pc:sldMk cId="82685957" sldId="307"/>
            <ac:spMk id="1566" creationId="{25F8F874-693F-4951-C2D5-C2AD1B4A5375}"/>
          </ac:spMkLst>
        </pc:spChg>
        <pc:grpChg chg="mod">
          <ac:chgData name="Munkhjargal Ariunbold" userId="S::auj3pc@o365.kodolanyi.hu::c329e551-0209-4cbf-a43c-f9edfb6dc91e" providerId="AD" clId="Web-{06508870-E78A-4F55-8B80-A98978DC4928}" dt="2025-11-07T11:15:59.565" v="12" actId="1076"/>
          <ac:grpSpMkLst>
            <pc:docMk/>
            <pc:sldMk cId="82685957" sldId="307"/>
            <ac:grpSpMk id="1567" creationId="{523E50A9-72BD-FF68-BD5B-57B366403DF2}"/>
          </ac:grpSpMkLst>
        </pc:grpChg>
        <pc:picChg chg="add mod">
          <ac:chgData name="Munkhjargal Ariunbold" userId="S::auj3pc@o365.kodolanyi.hu::c329e551-0209-4cbf-a43c-f9edfb6dc91e" providerId="AD" clId="Web-{06508870-E78A-4F55-8B80-A98978DC4928}" dt="2025-11-07T11:16:14.534" v="16" actId="1076"/>
          <ac:picMkLst>
            <pc:docMk/>
            <pc:sldMk cId="82685957" sldId="307"/>
            <ac:picMk id="4" creationId="{8333D32A-2EDB-9ABC-A4A3-616896D25181}"/>
          </ac:picMkLst>
        </pc:picChg>
      </pc:sldChg>
      <pc:sldChg chg="addSp delSp modSp modNotes">
        <pc:chgData name="Munkhjargal Ariunbold" userId="S::auj3pc@o365.kodolanyi.hu::c329e551-0209-4cbf-a43c-f9edfb6dc91e" providerId="AD" clId="Web-{06508870-E78A-4F55-8B80-A98978DC4928}" dt="2025-11-07T12:11:17.772" v="257"/>
        <pc:sldMkLst>
          <pc:docMk/>
          <pc:sldMk cId="2767083731" sldId="312"/>
        </pc:sldMkLst>
        <pc:spChg chg="mod">
          <ac:chgData name="Munkhjargal Ariunbold" userId="S::auj3pc@o365.kodolanyi.hu::c329e551-0209-4cbf-a43c-f9edfb6dc91e" providerId="AD" clId="Web-{06508870-E78A-4F55-8B80-A98978DC4928}" dt="2025-11-07T11:34:31.167" v="210" actId="1076"/>
          <ac:spMkLst>
            <pc:docMk/>
            <pc:sldMk cId="2767083731" sldId="312"/>
            <ac:spMk id="5" creationId="{B80AB9A7-3CC3-5780-A688-E785E653F8D5}"/>
          </ac:spMkLst>
        </pc:spChg>
        <pc:spChg chg="add mod">
          <ac:chgData name="Munkhjargal Ariunbold" userId="S::auj3pc@o365.kodolanyi.hu::c329e551-0209-4cbf-a43c-f9edfb6dc91e" providerId="AD" clId="Web-{06508870-E78A-4F55-8B80-A98978DC4928}" dt="2025-11-07T11:30:17.204" v="179" actId="1076"/>
          <ac:spMkLst>
            <pc:docMk/>
            <pc:sldMk cId="2767083731" sldId="312"/>
            <ac:spMk id="6" creationId="{19F3BD2B-0F4A-AE63-DCCB-FC0045A9D913}"/>
          </ac:spMkLst>
        </pc:spChg>
        <pc:spChg chg="mod">
          <ac:chgData name="Munkhjargal Ariunbold" userId="S::auj3pc@o365.kodolanyi.hu::c329e551-0209-4cbf-a43c-f9edfb6dc91e" providerId="AD" clId="Web-{06508870-E78A-4F55-8B80-A98978DC4928}" dt="2025-11-07T11:34:33.714" v="211" actId="1076"/>
          <ac:spMkLst>
            <pc:docMk/>
            <pc:sldMk cId="2767083731" sldId="312"/>
            <ac:spMk id="7" creationId="{AC39C650-BB7A-AA5D-BB0F-15F1C9F55481}"/>
          </ac:spMkLst>
        </pc:spChg>
        <pc:spChg chg="add mod">
          <ac:chgData name="Munkhjargal Ariunbold" userId="S::auj3pc@o365.kodolanyi.hu::c329e551-0209-4cbf-a43c-f9edfb6dc91e" providerId="AD" clId="Web-{06508870-E78A-4F55-8B80-A98978DC4928}" dt="2025-11-07T11:30:11" v="178" actId="14100"/>
          <ac:spMkLst>
            <pc:docMk/>
            <pc:sldMk cId="2767083731" sldId="312"/>
            <ac:spMk id="10" creationId="{3C1FAA39-D341-FECE-7B36-68068D0A7DA7}"/>
          </ac:spMkLst>
        </pc:spChg>
        <pc:spChg chg="add mod">
          <ac:chgData name="Munkhjargal Ariunbold" userId="S::auj3pc@o365.kodolanyi.hu::c329e551-0209-4cbf-a43c-f9edfb6dc91e" providerId="AD" clId="Web-{06508870-E78A-4F55-8B80-A98978DC4928}" dt="2025-11-07T11:26:53.095" v="61" actId="1076"/>
          <ac:spMkLst>
            <pc:docMk/>
            <pc:sldMk cId="2767083731" sldId="312"/>
            <ac:spMk id="18" creationId="{A21E2AE3-5074-9DD7-7B0D-C8BAB70BF865}"/>
          </ac:spMkLst>
        </pc:spChg>
        <pc:spChg chg="add mod">
          <ac:chgData name="Munkhjargal Ariunbold" userId="S::auj3pc@o365.kodolanyi.hu::c329e551-0209-4cbf-a43c-f9edfb6dc91e" providerId="AD" clId="Web-{06508870-E78A-4F55-8B80-A98978DC4928}" dt="2025-11-07T11:27:08.690" v="68" actId="1076"/>
          <ac:spMkLst>
            <pc:docMk/>
            <pc:sldMk cId="2767083731" sldId="312"/>
            <ac:spMk id="21" creationId="{44901DE1-8177-4847-06B1-D0A763301901}"/>
          </ac:spMkLst>
        </pc:spChg>
        <pc:spChg chg="add mod">
          <ac:chgData name="Munkhjargal Ariunbold" userId="S::auj3pc@o365.kodolanyi.hu::c329e551-0209-4cbf-a43c-f9edfb6dc91e" providerId="AD" clId="Web-{06508870-E78A-4F55-8B80-A98978DC4928}" dt="2025-11-07T11:26:53.110" v="63" actId="1076"/>
          <ac:spMkLst>
            <pc:docMk/>
            <pc:sldMk cId="2767083731" sldId="312"/>
            <ac:spMk id="23" creationId="{44D4DD8B-32FE-0E3C-1ED3-798039C853A4}"/>
          </ac:spMkLst>
        </pc:spChg>
        <pc:spChg chg="mod">
          <ac:chgData name="Munkhjargal Ariunbold" userId="S::auj3pc@o365.kodolanyi.hu::c329e551-0209-4cbf-a43c-f9edfb6dc91e" providerId="AD" clId="Web-{06508870-E78A-4F55-8B80-A98978DC4928}" dt="2025-11-07T11:27:29.504" v="73" actId="1076"/>
          <ac:spMkLst>
            <pc:docMk/>
            <pc:sldMk cId="2767083731" sldId="312"/>
            <ac:spMk id="1553" creationId="{D5A7618A-0EB3-676C-B6ED-B7B02CBF3211}"/>
          </ac:spMkLst>
        </pc:spChg>
        <pc:grpChg chg="add mod">
          <ac:chgData name="Munkhjargal Ariunbold" userId="S::auj3pc@o365.kodolanyi.hu::c329e551-0209-4cbf-a43c-f9edfb6dc91e" providerId="AD" clId="Web-{06508870-E78A-4F55-8B80-A98978DC4928}" dt="2025-11-07T11:26:53.126" v="64" actId="1076"/>
          <ac:grpSpMkLst>
            <pc:docMk/>
            <pc:sldMk cId="2767083731" sldId="312"/>
            <ac:grpSpMk id="29" creationId="{B5707173-A2F2-500A-D69A-2B2510FBA842}"/>
          </ac:grpSpMkLst>
        </pc:grpChg>
        <pc:picChg chg="del mod">
          <ac:chgData name="Munkhjargal Ariunbold" userId="S::auj3pc@o365.kodolanyi.hu::c329e551-0209-4cbf-a43c-f9edfb6dc91e" providerId="AD" clId="Web-{06508870-E78A-4F55-8B80-A98978DC4928}" dt="2025-11-07T11:32:15.725" v="193"/>
          <ac:picMkLst>
            <pc:docMk/>
            <pc:sldMk cId="2767083731" sldId="312"/>
            <ac:picMk id="2" creationId="{66EB0CA1-EFF7-672E-07DE-13B821F09EDD}"/>
          </ac:picMkLst>
        </pc:picChg>
        <pc:picChg chg="del mod">
          <ac:chgData name="Munkhjargal Ariunbold" userId="S::auj3pc@o365.kodolanyi.hu::c329e551-0209-4cbf-a43c-f9edfb6dc91e" providerId="AD" clId="Web-{06508870-E78A-4F55-8B80-A98978DC4928}" dt="2025-11-07T11:32:16.459" v="194"/>
          <ac:picMkLst>
            <pc:docMk/>
            <pc:sldMk cId="2767083731" sldId="312"/>
            <ac:picMk id="3" creationId="{C594E7C9-8B55-1F0B-A9C7-72973F40088B}"/>
          </ac:picMkLst>
        </pc:picChg>
        <pc:picChg chg="add mod modCrop">
          <ac:chgData name="Munkhjargal Ariunbold" userId="S::auj3pc@o365.kodolanyi.hu::c329e551-0209-4cbf-a43c-f9edfb6dc91e" providerId="AD" clId="Web-{06508870-E78A-4F55-8B80-A98978DC4928}" dt="2025-11-07T11:34:12.650" v="207" actId="1076"/>
          <ac:picMkLst>
            <pc:docMk/>
            <pc:sldMk cId="2767083731" sldId="312"/>
            <ac:picMk id="30" creationId="{359E324A-C301-3705-B70E-387BF5502673}"/>
          </ac:picMkLst>
        </pc:picChg>
        <pc:picChg chg="add mod">
          <ac:chgData name="Munkhjargal Ariunbold" userId="S::auj3pc@o365.kodolanyi.hu::c329e551-0209-4cbf-a43c-f9edfb6dc91e" providerId="AD" clId="Web-{06508870-E78A-4F55-8B80-A98978DC4928}" dt="2025-11-07T11:34:15.916" v="208" actId="1076"/>
          <ac:picMkLst>
            <pc:docMk/>
            <pc:sldMk cId="2767083731" sldId="312"/>
            <ac:picMk id="31" creationId="{8D958FDE-FD84-76A0-E35C-85295CA263C0}"/>
          </ac:picMkLst>
        </pc:picChg>
      </pc:sldChg>
      <pc:sldChg chg="addSp modSp">
        <pc:chgData name="Munkhjargal Ariunbold" userId="S::auj3pc@o365.kodolanyi.hu::c329e551-0209-4cbf-a43c-f9edfb6dc91e" providerId="AD" clId="Web-{06508870-E78A-4F55-8B80-A98978DC4928}" dt="2025-11-07T13:51:19.744" v="299" actId="1076"/>
        <pc:sldMkLst>
          <pc:docMk/>
          <pc:sldMk cId="1957934368" sldId="316"/>
        </pc:sldMkLst>
        <pc:spChg chg="add mod">
          <ac:chgData name="Munkhjargal Ariunbold" userId="S::auj3pc@o365.kodolanyi.hu::c329e551-0209-4cbf-a43c-f9edfb6dc91e" providerId="AD" clId="Web-{06508870-E78A-4F55-8B80-A98978DC4928}" dt="2025-11-07T13:51:17.088" v="298" actId="1076"/>
          <ac:spMkLst>
            <pc:docMk/>
            <pc:sldMk cId="1957934368" sldId="316"/>
            <ac:spMk id="7" creationId="{AA316A19-262B-194D-46E1-4B67556BDC40}"/>
          </ac:spMkLst>
        </pc:spChg>
        <pc:spChg chg="add mod">
          <ac:chgData name="Munkhjargal Ariunbold" userId="S::auj3pc@o365.kodolanyi.hu::c329e551-0209-4cbf-a43c-f9edfb6dc91e" providerId="AD" clId="Web-{06508870-E78A-4F55-8B80-A98978DC4928}" dt="2025-11-07T13:51:19.744" v="299" actId="1076"/>
          <ac:spMkLst>
            <pc:docMk/>
            <pc:sldMk cId="1957934368" sldId="316"/>
            <ac:spMk id="9" creationId="{4AB96087-AB03-A6A2-5888-93CF5466E4AF}"/>
          </ac:spMkLst>
        </pc:spChg>
        <pc:spChg chg="mod">
          <ac:chgData name="Munkhjargal Ariunbold" userId="S::auj3pc@o365.kodolanyi.hu::c329e551-0209-4cbf-a43c-f9edfb6dc91e" providerId="AD" clId="Web-{06508870-E78A-4F55-8B80-A98978DC4928}" dt="2025-11-07T13:51:06.822" v="297" actId="1076"/>
          <ac:spMkLst>
            <pc:docMk/>
            <pc:sldMk cId="1957934368" sldId="316"/>
            <ac:spMk id="10" creationId="{9B11DCAE-282C-075A-65AE-F12E44AE9466}"/>
          </ac:spMkLst>
        </pc:spChg>
        <pc:picChg chg="mod">
          <ac:chgData name="Munkhjargal Ariunbold" userId="S::auj3pc@o365.kodolanyi.hu::c329e551-0209-4cbf-a43c-f9edfb6dc91e" providerId="AD" clId="Web-{06508870-E78A-4F55-8B80-A98978DC4928}" dt="2025-11-07T13:51:03.791" v="296" actId="1076"/>
          <ac:picMkLst>
            <pc:docMk/>
            <pc:sldMk cId="1957934368" sldId="316"/>
            <ac:picMk id="12" creationId="{2F79283A-CBA0-028E-1D95-5DDD45E9AFCB}"/>
          </ac:picMkLst>
        </pc:picChg>
      </pc:sldChg>
      <pc:sldChg chg="add del replId">
        <pc:chgData name="Munkhjargal Ariunbold" userId="S::auj3pc@o365.kodolanyi.hu::c329e551-0209-4cbf-a43c-f9edfb6dc91e" providerId="AD" clId="Web-{06508870-E78A-4F55-8B80-A98978DC4928}" dt="2025-11-07T13:47:07.861" v="275"/>
        <pc:sldMkLst>
          <pc:docMk/>
          <pc:sldMk cId="1001713253" sldId="317"/>
        </pc:sldMkLst>
      </pc:sldChg>
    </pc:docChg>
  </pc:docChgLst>
  <pc:docChgLst>
    <pc:chgData name="Munkhjargal Ariunbold" userId="S::auj3pc@o365.kodolanyi.hu::c329e551-0209-4cbf-a43c-f9edfb6dc91e" providerId="AD" clId="Web-{0256763E-24D4-4BB2-95CA-670A7227E93C}"/>
    <pc:docChg chg="modSld">
      <pc:chgData name="Munkhjargal Ariunbold" userId="S::auj3pc@o365.kodolanyi.hu::c329e551-0209-4cbf-a43c-f9edfb6dc91e" providerId="AD" clId="Web-{0256763E-24D4-4BB2-95CA-670A7227E93C}" dt="2025-11-07T15:26:04.976" v="74"/>
      <pc:docMkLst>
        <pc:docMk/>
      </pc:docMkLst>
      <pc:sldChg chg="modSp">
        <pc:chgData name="Munkhjargal Ariunbold" userId="S::auj3pc@o365.kodolanyi.hu::c329e551-0209-4cbf-a43c-f9edfb6dc91e" providerId="AD" clId="Web-{0256763E-24D4-4BB2-95CA-670A7227E93C}" dt="2025-11-07T15:12:09.646" v="30" actId="20577"/>
        <pc:sldMkLst>
          <pc:docMk/>
          <pc:sldMk cId="0" sldId="260"/>
        </pc:sldMkLst>
        <pc:spChg chg="mod">
          <ac:chgData name="Munkhjargal Ariunbold" userId="S::auj3pc@o365.kodolanyi.hu::c329e551-0209-4cbf-a43c-f9edfb6dc91e" providerId="AD" clId="Web-{0256763E-24D4-4BB2-95CA-670A7227E93C}" dt="2025-11-07T15:12:09.646" v="30" actId="20577"/>
          <ac:spMkLst>
            <pc:docMk/>
            <pc:sldMk cId="0" sldId="260"/>
            <ac:spMk id="1461" creationId="{00000000-0000-0000-0000-000000000000}"/>
          </ac:spMkLst>
        </pc:spChg>
      </pc:sldChg>
      <pc:sldChg chg="modNotes">
        <pc:chgData name="Munkhjargal Ariunbold" userId="S::auj3pc@o365.kodolanyi.hu::c329e551-0209-4cbf-a43c-f9edfb6dc91e" providerId="AD" clId="Web-{0256763E-24D4-4BB2-95CA-670A7227E93C}" dt="2025-11-07T15:13:04.366" v="38"/>
        <pc:sldMkLst>
          <pc:docMk/>
          <pc:sldMk cId="0" sldId="263"/>
        </pc:sldMkLst>
      </pc:sldChg>
      <pc:sldChg chg="modNotes">
        <pc:chgData name="Munkhjargal Ariunbold" userId="S::auj3pc@o365.kodolanyi.hu::c329e551-0209-4cbf-a43c-f9edfb6dc91e" providerId="AD" clId="Web-{0256763E-24D4-4BB2-95CA-670A7227E93C}" dt="2025-11-07T15:18:15.907" v="41"/>
        <pc:sldMkLst>
          <pc:docMk/>
          <pc:sldMk cId="0" sldId="266"/>
        </pc:sldMkLst>
      </pc:sldChg>
      <pc:sldChg chg="modNotes">
        <pc:chgData name="Munkhjargal Ariunbold" userId="S::auj3pc@o365.kodolanyi.hu::c329e551-0209-4cbf-a43c-f9edfb6dc91e" providerId="AD" clId="Web-{0256763E-24D4-4BB2-95CA-670A7227E93C}" dt="2025-11-07T15:20:36.323" v="51"/>
        <pc:sldMkLst>
          <pc:docMk/>
          <pc:sldMk cId="0" sldId="268"/>
        </pc:sldMkLst>
      </pc:sldChg>
      <pc:sldChg chg="modNotes">
        <pc:chgData name="Munkhjargal Ariunbold" userId="S::auj3pc@o365.kodolanyi.hu::c329e551-0209-4cbf-a43c-f9edfb6dc91e" providerId="AD" clId="Web-{0256763E-24D4-4BB2-95CA-670A7227E93C}" dt="2025-11-07T15:11:10.958" v="1"/>
        <pc:sldMkLst>
          <pc:docMk/>
          <pc:sldMk cId="1850630202" sldId="303"/>
        </pc:sldMkLst>
      </pc:sldChg>
      <pc:sldChg chg="modNotes">
        <pc:chgData name="Munkhjargal Ariunbold" userId="S::auj3pc@o365.kodolanyi.hu::c329e551-0209-4cbf-a43c-f9edfb6dc91e" providerId="AD" clId="Web-{0256763E-24D4-4BB2-95CA-670A7227E93C}" dt="2025-11-07T15:26:04.976" v="74"/>
        <pc:sldMkLst>
          <pc:docMk/>
          <pc:sldMk cId="4284985753" sldId="304"/>
        </pc:sldMkLst>
      </pc:sldChg>
    </pc:docChg>
  </pc:docChgLst>
  <pc:docChgLst>
    <pc:chgData name="Munkhjargal Ariunbold" userId="S::auj3pc@o365.kodolanyi.hu::c329e551-0209-4cbf-a43c-f9edfb6dc91e" providerId="AD" clId="Web-{AF41AF9B-6450-4D1A-BE47-33AA4A9A76B3}"/>
    <pc:docChg chg="addSld delSld modSld sldOrd">
      <pc:chgData name="Munkhjargal Ariunbold" userId="S::auj3pc@o365.kodolanyi.hu::c329e551-0209-4cbf-a43c-f9edfb6dc91e" providerId="AD" clId="Web-{AF41AF9B-6450-4D1A-BE47-33AA4A9A76B3}" dt="2025-11-05T18:54:19.839" v="398"/>
      <pc:docMkLst>
        <pc:docMk/>
      </pc:docMkLst>
      <pc:sldChg chg="addSp modSp">
        <pc:chgData name="Munkhjargal Ariunbold" userId="S::auj3pc@o365.kodolanyi.hu::c329e551-0209-4cbf-a43c-f9edfb6dc91e" providerId="AD" clId="Web-{AF41AF9B-6450-4D1A-BE47-33AA4A9A76B3}" dt="2025-11-05T18:43:44.066" v="270" actId="1076"/>
        <pc:sldMkLst>
          <pc:docMk/>
          <pc:sldMk cId="0" sldId="258"/>
        </pc:sldMkLst>
        <pc:spChg chg="add mod">
          <ac:chgData name="Munkhjargal Ariunbold" userId="S::auj3pc@o365.kodolanyi.hu::c329e551-0209-4cbf-a43c-f9edfb6dc91e" providerId="AD" clId="Web-{AF41AF9B-6450-4D1A-BE47-33AA4A9A76B3}" dt="2025-11-05T18:43:06.613" v="262" actId="1076"/>
          <ac:spMkLst>
            <pc:docMk/>
            <pc:sldMk cId="0" sldId="258"/>
            <ac:spMk id="2" creationId="{E4F7542B-7139-7304-829F-2BDCA6561F84}"/>
          </ac:spMkLst>
        </pc:spChg>
        <pc:spChg chg="add mod">
          <ac:chgData name="Munkhjargal Ariunbold" userId="S::auj3pc@o365.kodolanyi.hu::c329e551-0209-4cbf-a43c-f9edfb6dc91e" providerId="AD" clId="Web-{AF41AF9B-6450-4D1A-BE47-33AA4A9A76B3}" dt="2025-11-05T18:43:19.129" v="265" actId="1076"/>
          <ac:spMkLst>
            <pc:docMk/>
            <pc:sldMk cId="0" sldId="258"/>
            <ac:spMk id="4" creationId="{599872F5-E879-72F4-B93C-EED69B8ACE7A}"/>
          </ac:spMkLst>
        </pc:spChg>
        <pc:spChg chg="mod">
          <ac:chgData name="Munkhjargal Ariunbold" userId="S::auj3pc@o365.kodolanyi.hu::c329e551-0209-4cbf-a43c-f9edfb6dc91e" providerId="AD" clId="Web-{AF41AF9B-6450-4D1A-BE47-33AA4A9A76B3}" dt="2025-11-05T18:41:57.643" v="249" actId="1076"/>
          <ac:spMkLst>
            <pc:docMk/>
            <pc:sldMk cId="0" sldId="258"/>
            <ac:spMk id="13" creationId="{E1B7537A-E2AA-B212-96E1-FDEA2E622399}"/>
          </ac:spMkLst>
        </pc:spChg>
        <pc:spChg chg="mod">
          <ac:chgData name="Munkhjargal Ariunbold" userId="S::auj3pc@o365.kodolanyi.hu::c329e551-0209-4cbf-a43c-f9edfb6dc91e" providerId="AD" clId="Web-{AF41AF9B-6450-4D1A-BE47-33AA4A9A76B3}" dt="2025-11-05T18:42:24.749" v="254" actId="1076"/>
          <ac:spMkLst>
            <pc:docMk/>
            <pc:sldMk cId="0" sldId="258"/>
            <ac:spMk id="15" creationId="{C285CADE-EBDA-70AA-7E9B-B5C1E2D3DC89}"/>
          </ac:spMkLst>
        </pc:spChg>
        <pc:spChg chg="mod">
          <ac:chgData name="Munkhjargal Ariunbold" userId="S::auj3pc@o365.kodolanyi.hu::c329e551-0209-4cbf-a43c-f9edfb6dc91e" providerId="AD" clId="Web-{AF41AF9B-6450-4D1A-BE47-33AA4A9A76B3}" dt="2025-11-05T18:43:30.144" v="268" actId="1076"/>
          <ac:spMkLst>
            <pc:docMk/>
            <pc:sldMk cId="0" sldId="258"/>
            <ac:spMk id="1432" creationId="{00000000-0000-0000-0000-000000000000}"/>
          </ac:spMkLst>
        </pc:spChg>
        <pc:spChg chg="mod">
          <ac:chgData name="Munkhjargal Ariunbold" userId="S::auj3pc@o365.kodolanyi.hu::c329e551-0209-4cbf-a43c-f9edfb6dc91e" providerId="AD" clId="Web-{AF41AF9B-6450-4D1A-BE47-33AA4A9A76B3}" dt="2025-11-05T18:42:54.066" v="260" actId="1076"/>
          <ac:spMkLst>
            <pc:docMk/>
            <pc:sldMk cId="0" sldId="258"/>
            <ac:spMk id="1434" creationId="{00000000-0000-0000-0000-000000000000}"/>
          </ac:spMkLst>
        </pc:spChg>
        <pc:spChg chg="mod">
          <ac:chgData name="Munkhjargal Ariunbold" userId="S::auj3pc@o365.kodolanyi.hu::c329e551-0209-4cbf-a43c-f9edfb6dc91e" providerId="AD" clId="Web-{AF41AF9B-6450-4D1A-BE47-33AA4A9A76B3}" dt="2025-11-05T18:43:24.176" v="266" actId="1076"/>
          <ac:spMkLst>
            <pc:docMk/>
            <pc:sldMk cId="0" sldId="258"/>
            <ac:spMk id="1435" creationId="{00000000-0000-0000-0000-000000000000}"/>
          </ac:spMkLst>
        </pc:spChg>
        <pc:spChg chg="mod">
          <ac:chgData name="Munkhjargal Ariunbold" userId="S::auj3pc@o365.kodolanyi.hu::c329e551-0209-4cbf-a43c-f9edfb6dc91e" providerId="AD" clId="Web-{AF41AF9B-6450-4D1A-BE47-33AA4A9A76B3}" dt="2025-11-05T18:42:58.863" v="261" actId="1076"/>
          <ac:spMkLst>
            <pc:docMk/>
            <pc:sldMk cId="0" sldId="258"/>
            <ac:spMk id="1437" creationId="{00000000-0000-0000-0000-000000000000}"/>
          </ac:spMkLst>
        </pc:spChg>
        <pc:spChg chg="mod">
          <ac:chgData name="Munkhjargal Ariunbold" userId="S::auj3pc@o365.kodolanyi.hu::c329e551-0209-4cbf-a43c-f9edfb6dc91e" providerId="AD" clId="Web-{AF41AF9B-6450-4D1A-BE47-33AA4A9A76B3}" dt="2025-11-05T18:43:13.347" v="264" actId="1076"/>
          <ac:spMkLst>
            <pc:docMk/>
            <pc:sldMk cId="0" sldId="258"/>
            <ac:spMk id="1438" creationId="{00000000-0000-0000-0000-000000000000}"/>
          </ac:spMkLst>
        </pc:spChg>
        <pc:spChg chg="mod">
          <ac:chgData name="Munkhjargal Ariunbold" userId="S::auj3pc@o365.kodolanyi.hu::c329e551-0209-4cbf-a43c-f9edfb6dc91e" providerId="AD" clId="Web-{AF41AF9B-6450-4D1A-BE47-33AA4A9A76B3}" dt="2025-11-05T18:36:54.944" v="165" actId="1076"/>
          <ac:spMkLst>
            <pc:docMk/>
            <pc:sldMk cId="0" sldId="258"/>
            <ac:spMk id="1440" creationId="{00000000-0000-0000-0000-000000000000}"/>
          </ac:spMkLst>
        </pc:spChg>
        <pc:spChg chg="mod">
          <ac:chgData name="Munkhjargal Ariunbold" userId="S::auj3pc@o365.kodolanyi.hu::c329e551-0209-4cbf-a43c-f9edfb6dc91e" providerId="AD" clId="Web-{AF41AF9B-6450-4D1A-BE47-33AA4A9A76B3}" dt="2025-11-05T18:43:44.066" v="270" actId="1076"/>
          <ac:spMkLst>
            <pc:docMk/>
            <pc:sldMk cId="0" sldId="258"/>
            <ac:spMk id="1441" creationId="{00000000-0000-0000-0000-000000000000}"/>
          </ac:spMkLst>
        </pc:spChg>
      </pc:sldChg>
      <pc:sldChg chg="modSp">
        <pc:chgData name="Munkhjargal Ariunbold" userId="S::auj3pc@o365.kodolanyi.hu::c329e551-0209-4cbf-a43c-f9edfb6dc91e" providerId="AD" clId="Web-{AF41AF9B-6450-4D1A-BE47-33AA4A9A76B3}" dt="2025-11-05T18:50:37.857" v="349" actId="1076"/>
        <pc:sldMkLst>
          <pc:docMk/>
          <pc:sldMk cId="0" sldId="260"/>
        </pc:sldMkLst>
        <pc:spChg chg="mod">
          <ac:chgData name="Munkhjargal Ariunbold" userId="S::auj3pc@o365.kodolanyi.hu::c329e551-0209-4cbf-a43c-f9edfb6dc91e" providerId="AD" clId="Web-{AF41AF9B-6450-4D1A-BE47-33AA4A9A76B3}" dt="2025-11-05T18:50:37.857" v="349" actId="1076"/>
          <ac:spMkLst>
            <pc:docMk/>
            <pc:sldMk cId="0" sldId="260"/>
            <ac:spMk id="1459" creationId="{00000000-0000-0000-0000-000000000000}"/>
          </ac:spMkLst>
        </pc:spChg>
        <pc:spChg chg="mod">
          <ac:chgData name="Munkhjargal Ariunbold" userId="S::auj3pc@o365.kodolanyi.hu::c329e551-0209-4cbf-a43c-f9edfb6dc91e" providerId="AD" clId="Web-{AF41AF9B-6450-4D1A-BE47-33AA4A9A76B3}" dt="2025-11-05T18:47:29.652" v="312" actId="20577"/>
          <ac:spMkLst>
            <pc:docMk/>
            <pc:sldMk cId="0" sldId="260"/>
            <ac:spMk id="1460" creationId="{00000000-0000-0000-0000-000000000000}"/>
          </ac:spMkLst>
        </pc:spChg>
      </pc:sldChg>
      <pc:sldChg chg="addSp modSp">
        <pc:chgData name="Munkhjargal Ariunbold" userId="S::auj3pc@o365.kodolanyi.hu::c329e551-0209-4cbf-a43c-f9edfb6dc91e" providerId="AD" clId="Web-{AF41AF9B-6450-4D1A-BE47-33AA4A9A76B3}" dt="2025-11-05T17:41:50.864" v="11"/>
        <pc:sldMkLst>
          <pc:docMk/>
          <pc:sldMk cId="2255836193" sldId="305"/>
        </pc:sldMkLst>
        <pc:picChg chg="add mod modCrop">
          <ac:chgData name="Munkhjargal Ariunbold" userId="S::auj3pc@o365.kodolanyi.hu::c329e551-0209-4cbf-a43c-f9edfb6dc91e" providerId="AD" clId="Web-{AF41AF9B-6450-4D1A-BE47-33AA4A9A76B3}" dt="2025-11-05T17:41:28.083" v="8"/>
          <ac:picMkLst>
            <pc:docMk/>
            <pc:sldMk cId="2255836193" sldId="305"/>
            <ac:picMk id="5" creationId="{FF241827-B858-40A6-B0E6-D490262272DA}"/>
          </ac:picMkLst>
        </pc:picChg>
        <pc:picChg chg="add mod modCrop">
          <ac:chgData name="Munkhjargal Ariunbold" userId="S::auj3pc@o365.kodolanyi.hu::c329e551-0209-4cbf-a43c-f9edfb6dc91e" providerId="AD" clId="Web-{AF41AF9B-6450-4D1A-BE47-33AA4A9A76B3}" dt="2025-11-05T17:41:50.864" v="11"/>
          <ac:picMkLst>
            <pc:docMk/>
            <pc:sldMk cId="2255836193" sldId="305"/>
            <ac:picMk id="6" creationId="{529F94A7-5C2A-178E-C28D-82FC5739AF14}"/>
          </ac:picMkLst>
        </pc:picChg>
      </pc:sldChg>
      <pc:sldChg chg="addSp delSp modSp add replId">
        <pc:chgData name="Munkhjargal Ariunbold" userId="S::auj3pc@o365.kodolanyi.hu::c329e551-0209-4cbf-a43c-f9edfb6dc91e" providerId="AD" clId="Web-{AF41AF9B-6450-4D1A-BE47-33AA4A9A76B3}" dt="2025-11-05T18:52:17.250" v="361" actId="1076"/>
        <pc:sldMkLst>
          <pc:docMk/>
          <pc:sldMk cId="82685957" sldId="307"/>
        </pc:sldMkLst>
        <pc:spChg chg="mod">
          <ac:chgData name="Munkhjargal Ariunbold" userId="S::auj3pc@o365.kodolanyi.hu::c329e551-0209-4cbf-a43c-f9edfb6dc91e" providerId="AD" clId="Web-{AF41AF9B-6450-4D1A-BE47-33AA4A9A76B3}" dt="2025-11-05T18:52:17.250" v="361" actId="1076"/>
          <ac:spMkLst>
            <pc:docMk/>
            <pc:sldMk cId="82685957" sldId="307"/>
            <ac:spMk id="1553" creationId="{251039CC-FEB8-6106-1E62-1D55F24866FB}"/>
          </ac:spMkLst>
        </pc:spChg>
        <pc:spChg chg="mod">
          <ac:chgData name="Munkhjargal Ariunbold" userId="S::auj3pc@o365.kodolanyi.hu::c329e551-0209-4cbf-a43c-f9edfb6dc91e" providerId="AD" clId="Web-{AF41AF9B-6450-4D1A-BE47-33AA4A9A76B3}" dt="2025-11-05T18:52:03.781" v="355" actId="1076"/>
          <ac:spMkLst>
            <pc:docMk/>
            <pc:sldMk cId="82685957" sldId="307"/>
            <ac:spMk id="1554" creationId="{1B18165F-83C5-C865-FBC0-11407922A834}"/>
          </ac:spMkLst>
        </pc:spChg>
        <pc:spChg chg="mod">
          <ac:chgData name="Munkhjargal Ariunbold" userId="S::auj3pc@o365.kodolanyi.hu::c329e551-0209-4cbf-a43c-f9edfb6dc91e" providerId="AD" clId="Web-{AF41AF9B-6450-4D1A-BE47-33AA4A9A76B3}" dt="2025-11-05T18:52:08.406" v="358" actId="1076"/>
          <ac:spMkLst>
            <pc:docMk/>
            <pc:sldMk cId="82685957" sldId="307"/>
            <ac:spMk id="1556" creationId="{3733803A-9744-E3FE-5374-744912A71288}"/>
          </ac:spMkLst>
        </pc:spChg>
        <pc:spChg chg="mod">
          <ac:chgData name="Munkhjargal Ariunbold" userId="S::auj3pc@o365.kodolanyi.hu::c329e551-0209-4cbf-a43c-f9edfb6dc91e" providerId="AD" clId="Web-{AF41AF9B-6450-4D1A-BE47-33AA4A9A76B3}" dt="2025-11-05T18:52:03.796" v="356" actId="1076"/>
          <ac:spMkLst>
            <pc:docMk/>
            <pc:sldMk cId="82685957" sldId="307"/>
            <ac:spMk id="1562" creationId="{18AE3F79-9944-0B96-6C8F-F73DFB6983A7}"/>
          </ac:spMkLst>
        </pc:spChg>
        <pc:spChg chg="mod">
          <ac:chgData name="Munkhjargal Ariunbold" userId="S::auj3pc@o365.kodolanyi.hu::c329e551-0209-4cbf-a43c-f9edfb6dc91e" providerId="AD" clId="Web-{AF41AF9B-6450-4D1A-BE47-33AA4A9A76B3}" dt="2025-11-05T18:52:08.406" v="359" actId="1076"/>
          <ac:spMkLst>
            <pc:docMk/>
            <pc:sldMk cId="82685957" sldId="307"/>
            <ac:spMk id="1563" creationId="{7FD65725-19D8-A156-5230-41B8004798A8}"/>
          </ac:spMkLst>
        </pc:spChg>
        <pc:spChg chg="mod">
          <ac:chgData name="Munkhjargal Ariunbold" userId="S::auj3pc@o365.kodolanyi.hu::c329e551-0209-4cbf-a43c-f9edfb6dc91e" providerId="AD" clId="Web-{AF41AF9B-6450-4D1A-BE47-33AA4A9A76B3}" dt="2025-11-05T18:52:03.812" v="357" actId="1076"/>
          <ac:spMkLst>
            <pc:docMk/>
            <pc:sldMk cId="82685957" sldId="307"/>
            <ac:spMk id="1566" creationId="{25F8F874-693F-4951-C2D5-C2AD1B4A5375}"/>
          </ac:spMkLst>
        </pc:spChg>
        <pc:spChg chg="mod">
          <ac:chgData name="Munkhjargal Ariunbold" userId="S::auj3pc@o365.kodolanyi.hu::c329e551-0209-4cbf-a43c-f9edfb6dc91e" providerId="AD" clId="Web-{AF41AF9B-6450-4D1A-BE47-33AA4A9A76B3}" dt="2025-11-05T17:47:13.482" v="159" actId="20577"/>
          <ac:spMkLst>
            <pc:docMk/>
            <pc:sldMk cId="82685957" sldId="307"/>
            <ac:spMk id="1569" creationId="{BCCA3A39-3958-DB11-15CB-13D30F18B382}"/>
          </ac:spMkLst>
        </pc:spChg>
        <pc:grpChg chg="mod">
          <ac:chgData name="Munkhjargal Ariunbold" userId="S::auj3pc@o365.kodolanyi.hu::c329e551-0209-4cbf-a43c-f9edfb6dc91e" providerId="AD" clId="Web-{AF41AF9B-6450-4D1A-BE47-33AA4A9A76B3}" dt="2025-11-05T18:52:08.437" v="360" actId="1076"/>
          <ac:grpSpMkLst>
            <pc:docMk/>
            <pc:sldMk cId="82685957" sldId="307"/>
            <ac:grpSpMk id="1567" creationId="{523E50A9-72BD-FF68-BD5B-57B366403DF2}"/>
          </ac:grpSpMkLst>
        </pc:grpChg>
      </pc:sldChg>
      <pc:sldChg chg="addSp delSp modSp add replId">
        <pc:chgData name="Munkhjargal Ariunbold" userId="S::auj3pc@o365.kodolanyi.hu::c329e551-0209-4cbf-a43c-f9edfb6dc91e" providerId="AD" clId="Web-{AF41AF9B-6450-4D1A-BE47-33AA4A9A76B3}" dt="2025-11-05T18:47:52.934" v="314" actId="20577"/>
        <pc:sldMkLst>
          <pc:docMk/>
          <pc:sldMk cId="3728340144" sldId="308"/>
        </pc:sldMkLst>
        <pc:spChg chg="mod">
          <ac:chgData name="Munkhjargal Ariunbold" userId="S::auj3pc@o365.kodolanyi.hu::c329e551-0209-4cbf-a43c-f9edfb6dc91e" providerId="AD" clId="Web-{AF41AF9B-6450-4D1A-BE47-33AA4A9A76B3}" dt="2025-11-05T18:47:25.527" v="311" actId="1076"/>
          <ac:spMkLst>
            <pc:docMk/>
            <pc:sldMk cId="3728340144" sldId="308"/>
            <ac:spMk id="1459" creationId="{DFE81250-C743-7226-E80D-5010F92623D3}"/>
          </ac:spMkLst>
        </pc:spChg>
        <pc:spChg chg="mod">
          <ac:chgData name="Munkhjargal Ariunbold" userId="S::auj3pc@o365.kodolanyi.hu::c329e551-0209-4cbf-a43c-f9edfb6dc91e" providerId="AD" clId="Web-{AF41AF9B-6450-4D1A-BE47-33AA4A9A76B3}" dt="2025-11-05T18:47:52.934" v="314" actId="20577"/>
          <ac:spMkLst>
            <pc:docMk/>
            <pc:sldMk cId="3728340144" sldId="308"/>
            <ac:spMk id="1460" creationId="{1C549A76-043C-C68B-CF6F-2540C78E82B3}"/>
          </ac:spMkLst>
        </pc:spChg>
        <pc:picChg chg="add mod">
          <ac:chgData name="Munkhjargal Ariunbold" userId="S::auj3pc@o365.kodolanyi.hu::c329e551-0209-4cbf-a43c-f9edfb6dc91e" providerId="AD" clId="Web-{AF41AF9B-6450-4D1A-BE47-33AA4A9A76B3}" dt="2025-11-05T18:46:43.246" v="303" actId="1076"/>
          <ac:picMkLst>
            <pc:docMk/>
            <pc:sldMk cId="3728340144" sldId="308"/>
            <ac:picMk id="7" creationId="{D0D83A04-E3AA-32BA-39AC-61F6F7523692}"/>
          </ac:picMkLst>
        </pc:picChg>
        <pc:cxnChg chg="mod">
          <ac:chgData name="Munkhjargal Ariunbold" userId="S::auj3pc@o365.kodolanyi.hu::c329e551-0209-4cbf-a43c-f9edfb6dc91e" providerId="AD" clId="Web-{AF41AF9B-6450-4D1A-BE47-33AA4A9A76B3}" dt="2025-11-05T18:45:58.120" v="288" actId="1076"/>
          <ac:cxnSpMkLst>
            <pc:docMk/>
            <pc:sldMk cId="3728340144" sldId="308"/>
            <ac:cxnSpMk id="1455" creationId="{2E2A501D-EB54-A7AA-7DD8-7EEDDA937979}"/>
          </ac:cxnSpMkLst>
        </pc:cxnChg>
      </pc:sldChg>
      <pc:sldChg chg="addSp delSp modSp add replId">
        <pc:chgData name="Munkhjargal Ariunbold" userId="S::auj3pc@o365.kodolanyi.hu::c329e551-0209-4cbf-a43c-f9edfb6dc91e" providerId="AD" clId="Web-{AF41AF9B-6450-4D1A-BE47-33AA4A9A76B3}" dt="2025-11-05T18:49:26.121" v="339" actId="1076"/>
        <pc:sldMkLst>
          <pc:docMk/>
          <pc:sldMk cId="1809677734" sldId="309"/>
        </pc:sldMkLst>
        <pc:spChg chg="add mod">
          <ac:chgData name="Munkhjargal Ariunbold" userId="S::auj3pc@o365.kodolanyi.hu::c329e551-0209-4cbf-a43c-f9edfb6dc91e" providerId="AD" clId="Web-{AF41AF9B-6450-4D1A-BE47-33AA4A9A76B3}" dt="2025-11-05T18:49:26.121" v="339" actId="1076"/>
          <ac:spMkLst>
            <pc:docMk/>
            <pc:sldMk cId="1809677734" sldId="309"/>
            <ac:spMk id="22" creationId="{F6C64051-CF3C-501E-C0EE-B3281754EFE3}"/>
          </ac:spMkLst>
        </pc:spChg>
        <pc:spChg chg="mod">
          <ac:chgData name="Munkhjargal Ariunbold" userId="S::auj3pc@o365.kodolanyi.hu::c329e551-0209-4cbf-a43c-f9edfb6dc91e" providerId="AD" clId="Web-{AF41AF9B-6450-4D1A-BE47-33AA4A9A76B3}" dt="2025-11-05T18:48:31.949" v="321"/>
          <ac:spMkLst>
            <pc:docMk/>
            <pc:sldMk cId="1809677734" sldId="309"/>
            <ac:spMk id="1459" creationId="{50C15F57-187E-CC5A-FDC8-A9AE43D3E528}"/>
          </ac:spMkLst>
        </pc:spChg>
        <pc:spChg chg="mod">
          <ac:chgData name="Munkhjargal Ariunbold" userId="S::auj3pc@o365.kodolanyi.hu::c329e551-0209-4cbf-a43c-f9edfb6dc91e" providerId="AD" clId="Web-{AF41AF9B-6450-4D1A-BE47-33AA4A9A76B3}" dt="2025-11-05T18:48:07.965" v="316" actId="20577"/>
          <ac:spMkLst>
            <pc:docMk/>
            <pc:sldMk cId="1809677734" sldId="309"/>
            <ac:spMk id="1460" creationId="{959B8AA5-2707-FFA8-4571-1884F3A31DB8}"/>
          </ac:spMkLst>
        </pc:spChg>
        <pc:grpChg chg="add mod">
          <ac:chgData name="Munkhjargal Ariunbold" userId="S::auj3pc@o365.kodolanyi.hu::c329e551-0209-4cbf-a43c-f9edfb6dc91e" providerId="AD" clId="Web-{AF41AF9B-6450-4D1A-BE47-33AA4A9A76B3}" dt="2025-11-05T18:49:26.090" v="337" actId="1076"/>
          <ac:grpSpMkLst>
            <pc:docMk/>
            <pc:sldMk cId="1809677734" sldId="309"/>
            <ac:grpSpMk id="18" creationId="{3917BC4B-33C8-D9DD-5DFC-D8E160A10335}"/>
          </ac:grpSpMkLst>
        </pc:grpChg>
        <pc:picChg chg="add mod">
          <ac:chgData name="Munkhjargal Ariunbold" userId="S::auj3pc@o365.kodolanyi.hu::c329e551-0209-4cbf-a43c-f9edfb6dc91e" providerId="AD" clId="Web-{AF41AF9B-6450-4D1A-BE47-33AA4A9A76B3}" dt="2025-11-05T18:49:26.106" v="338" actId="1076"/>
          <ac:picMkLst>
            <pc:docMk/>
            <pc:sldMk cId="1809677734" sldId="309"/>
            <ac:picMk id="20" creationId="{2AC889F3-84FA-2CD6-E5E8-4B831316204F}"/>
          </ac:picMkLst>
        </pc:picChg>
      </pc:sldChg>
      <pc:sldChg chg="addSp delSp modSp add ord replId">
        <pc:chgData name="Munkhjargal Ariunbold" userId="S::auj3pc@o365.kodolanyi.hu::c329e551-0209-4cbf-a43c-f9edfb6dc91e" providerId="AD" clId="Web-{AF41AF9B-6450-4D1A-BE47-33AA4A9A76B3}" dt="2025-11-05T18:50:32.950" v="348" actId="1076"/>
        <pc:sldMkLst>
          <pc:docMk/>
          <pc:sldMk cId="580586642" sldId="310"/>
        </pc:sldMkLst>
        <pc:spChg chg="mod">
          <ac:chgData name="Munkhjargal Ariunbold" userId="S::auj3pc@o365.kodolanyi.hu::c329e551-0209-4cbf-a43c-f9edfb6dc91e" providerId="AD" clId="Web-{AF41AF9B-6450-4D1A-BE47-33AA4A9A76B3}" dt="2025-11-05T18:50:32.950" v="348" actId="1076"/>
          <ac:spMkLst>
            <pc:docMk/>
            <pc:sldMk cId="580586642" sldId="310"/>
            <ac:spMk id="1459" creationId="{53B447D0-BDCD-CDED-3E3F-A386B861429C}"/>
          </ac:spMkLst>
        </pc:spChg>
        <pc:spChg chg="mod">
          <ac:chgData name="Munkhjargal Ariunbold" userId="S::auj3pc@o365.kodolanyi.hu::c329e551-0209-4cbf-a43c-f9edfb6dc91e" providerId="AD" clId="Web-{AF41AF9B-6450-4D1A-BE47-33AA4A9A76B3}" dt="2025-11-05T18:49:49.996" v="341" actId="20577"/>
          <ac:spMkLst>
            <pc:docMk/>
            <pc:sldMk cId="580586642" sldId="310"/>
            <ac:spMk id="1460" creationId="{9962258E-7A58-926C-CFE2-9F1CF8BC0542}"/>
          </ac:spMkLst>
        </pc:spChg>
      </pc:sldChg>
      <pc:sldChg chg="modSp add replId">
        <pc:chgData name="Munkhjargal Ariunbold" userId="S::auj3pc@o365.kodolanyi.hu::c329e551-0209-4cbf-a43c-f9edfb6dc91e" providerId="AD" clId="Web-{AF41AF9B-6450-4D1A-BE47-33AA4A9A76B3}" dt="2025-11-05T18:51:44.311" v="354" actId="20577"/>
        <pc:sldMkLst>
          <pc:docMk/>
          <pc:sldMk cId="2096602880" sldId="311"/>
        </pc:sldMkLst>
        <pc:spChg chg="mod">
          <ac:chgData name="Munkhjargal Ariunbold" userId="S::auj3pc@o365.kodolanyi.hu::c329e551-0209-4cbf-a43c-f9edfb6dc91e" providerId="AD" clId="Web-{AF41AF9B-6450-4D1A-BE47-33AA4A9A76B3}" dt="2025-11-05T18:51:44.311" v="354" actId="20577"/>
          <ac:spMkLst>
            <pc:docMk/>
            <pc:sldMk cId="2096602880" sldId="311"/>
            <ac:spMk id="1459" creationId="{13DCCF23-6C79-AEBA-1D2D-78C12801E3B5}"/>
          </ac:spMkLst>
        </pc:spChg>
        <pc:spChg chg="mod">
          <ac:chgData name="Munkhjargal Ariunbold" userId="S::auj3pc@o365.kodolanyi.hu::c329e551-0209-4cbf-a43c-f9edfb6dc91e" providerId="AD" clId="Web-{AF41AF9B-6450-4D1A-BE47-33AA4A9A76B3}" dt="2025-11-05T18:51:22.686" v="352" actId="20577"/>
          <ac:spMkLst>
            <pc:docMk/>
            <pc:sldMk cId="2096602880" sldId="311"/>
            <ac:spMk id="1460" creationId="{2DB2E036-BDFE-6F87-57B0-73FE0957FFE8}"/>
          </ac:spMkLst>
        </pc:spChg>
      </pc:sldChg>
      <pc:sldChg chg="addSp delSp modSp add replId">
        <pc:chgData name="Munkhjargal Ariunbold" userId="S::auj3pc@o365.kodolanyi.hu::c329e551-0209-4cbf-a43c-f9edfb6dc91e" providerId="AD" clId="Web-{AF41AF9B-6450-4D1A-BE47-33AA4A9A76B3}" dt="2025-11-05T18:54:19.839" v="398"/>
        <pc:sldMkLst>
          <pc:docMk/>
          <pc:sldMk cId="2767083731" sldId="312"/>
        </pc:sldMkLst>
        <pc:spChg chg="mod">
          <ac:chgData name="Munkhjargal Ariunbold" userId="S::auj3pc@o365.kodolanyi.hu::c329e551-0209-4cbf-a43c-f9edfb6dc91e" providerId="AD" clId="Web-{AF41AF9B-6450-4D1A-BE47-33AA4A9A76B3}" dt="2025-11-05T18:53:27.785" v="383" actId="20577"/>
          <ac:spMkLst>
            <pc:docMk/>
            <pc:sldMk cId="2767083731" sldId="312"/>
            <ac:spMk id="1553" creationId="{D5A7618A-0EB3-676C-B6ED-B7B02CBF3211}"/>
          </ac:spMkLst>
        </pc:spChg>
      </pc:sldChg>
    </pc:docChg>
  </pc:docChgLst>
  <pc:docChgLst>
    <pc:chgData name="Munkhjargal Ariunbold" userId="S::auj3pc@o365.kodolanyi.hu::c329e551-0209-4cbf-a43c-f9edfb6dc91e" providerId="AD" clId="Web-{E5FAF3BC-EA48-4ECC-8A26-F277E093C904}"/>
    <pc:docChg chg="modSld sldOrd">
      <pc:chgData name="Munkhjargal Ariunbold" userId="S::auj3pc@o365.kodolanyi.hu::c329e551-0209-4cbf-a43c-f9edfb6dc91e" providerId="AD" clId="Web-{E5FAF3BC-EA48-4ECC-8A26-F277E093C904}" dt="2025-11-06T19:14:11.922" v="46"/>
      <pc:docMkLst>
        <pc:docMk/>
      </pc:docMkLst>
      <pc:sldChg chg="modSp">
        <pc:chgData name="Munkhjargal Ariunbold" userId="S::auj3pc@o365.kodolanyi.hu::c329e551-0209-4cbf-a43c-f9edfb6dc91e" providerId="AD" clId="Web-{E5FAF3BC-EA48-4ECC-8A26-F277E093C904}" dt="2025-11-06T17:36:24.910" v="0" actId="1076"/>
        <pc:sldMkLst>
          <pc:docMk/>
          <pc:sldMk cId="0" sldId="256"/>
        </pc:sldMkLst>
        <pc:spChg chg="mod">
          <ac:chgData name="Munkhjargal Ariunbold" userId="S::auj3pc@o365.kodolanyi.hu::c329e551-0209-4cbf-a43c-f9edfb6dc91e" providerId="AD" clId="Web-{E5FAF3BC-EA48-4ECC-8A26-F277E093C904}" dt="2025-11-06T17:36:24.910" v="0" actId="1076"/>
          <ac:spMkLst>
            <pc:docMk/>
            <pc:sldMk cId="0" sldId="256"/>
            <ac:spMk id="1416" creationId="{00000000-0000-0000-0000-000000000000}"/>
          </ac:spMkLst>
        </pc:spChg>
      </pc:sldChg>
      <pc:sldChg chg="modSp">
        <pc:chgData name="Munkhjargal Ariunbold" userId="S::auj3pc@o365.kodolanyi.hu::c329e551-0209-4cbf-a43c-f9edfb6dc91e" providerId="AD" clId="Web-{E5FAF3BC-EA48-4ECC-8A26-F277E093C904}" dt="2025-11-06T19:13:44.594" v="44" actId="1076"/>
        <pc:sldMkLst>
          <pc:docMk/>
          <pc:sldMk cId="0" sldId="258"/>
        </pc:sldMkLst>
        <pc:spChg chg="mod">
          <ac:chgData name="Munkhjargal Ariunbold" userId="S::auj3pc@o365.kodolanyi.hu::c329e551-0209-4cbf-a43c-f9edfb6dc91e" providerId="AD" clId="Web-{E5FAF3BC-EA48-4ECC-8A26-F277E093C904}" dt="2025-11-06T17:36:43.864" v="1" actId="1076"/>
          <ac:spMkLst>
            <pc:docMk/>
            <pc:sldMk cId="0" sldId="258"/>
            <ac:spMk id="13" creationId="{E1B7537A-E2AA-B212-96E1-FDEA2E622399}"/>
          </ac:spMkLst>
        </pc:spChg>
        <pc:spChg chg="mod">
          <ac:chgData name="Munkhjargal Ariunbold" userId="S::auj3pc@o365.kodolanyi.hu::c329e551-0209-4cbf-a43c-f9edfb6dc91e" providerId="AD" clId="Web-{E5FAF3BC-EA48-4ECC-8A26-F277E093C904}" dt="2025-11-06T19:13:44.594" v="44" actId="1076"/>
          <ac:spMkLst>
            <pc:docMk/>
            <pc:sldMk cId="0" sldId="258"/>
            <ac:spMk id="15" creationId="{C285CADE-EBDA-70AA-7E9B-B5C1E2D3DC89}"/>
          </ac:spMkLst>
        </pc:spChg>
      </pc:sldChg>
      <pc:sldChg chg="modSp">
        <pc:chgData name="Munkhjargal Ariunbold" userId="S::auj3pc@o365.kodolanyi.hu::c329e551-0209-4cbf-a43c-f9edfb6dc91e" providerId="AD" clId="Web-{E5FAF3BC-EA48-4ECC-8A26-F277E093C904}" dt="2025-11-06T19:14:11.922" v="46"/>
        <pc:sldMkLst>
          <pc:docMk/>
          <pc:sldMk cId="0" sldId="261"/>
        </pc:sldMkLst>
        <pc:picChg chg="mod modCrop">
          <ac:chgData name="Munkhjargal Ariunbold" userId="S::auj3pc@o365.kodolanyi.hu::c329e551-0209-4cbf-a43c-f9edfb6dc91e" providerId="AD" clId="Web-{E5FAF3BC-EA48-4ECC-8A26-F277E093C904}" dt="2025-11-06T19:14:11.922" v="46"/>
          <ac:picMkLst>
            <pc:docMk/>
            <pc:sldMk cId="0" sldId="261"/>
            <ac:picMk id="5" creationId="{08AA6407-030C-4C1C-EEFB-80099D765C4A}"/>
          </ac:picMkLst>
        </pc:picChg>
      </pc:sldChg>
      <pc:sldChg chg="addSp delSp modSp">
        <pc:chgData name="Munkhjargal Ariunbold" userId="S::auj3pc@o365.kodolanyi.hu::c329e551-0209-4cbf-a43c-f9edfb6dc91e" providerId="AD" clId="Web-{E5FAF3BC-EA48-4ECC-8A26-F277E093C904}" dt="2025-11-06T19:12:43.264" v="43" actId="1076"/>
        <pc:sldMkLst>
          <pc:docMk/>
          <pc:sldMk cId="0" sldId="262"/>
        </pc:sldMkLst>
        <pc:spChg chg="mod">
          <ac:chgData name="Munkhjargal Ariunbold" userId="S::auj3pc@o365.kodolanyi.hu::c329e551-0209-4cbf-a43c-f9edfb6dc91e" providerId="AD" clId="Web-{E5FAF3BC-EA48-4ECC-8A26-F277E093C904}" dt="2025-11-06T19:12:43.264" v="42" actId="1076"/>
          <ac:spMkLst>
            <pc:docMk/>
            <pc:sldMk cId="0" sldId="262"/>
            <ac:spMk id="8" creationId="{27AAD14B-891C-8247-E52C-95A04192E469}"/>
          </ac:spMkLst>
        </pc:spChg>
        <pc:spChg chg="mod">
          <ac:chgData name="Munkhjargal Ariunbold" userId="S::auj3pc@o365.kodolanyi.hu::c329e551-0209-4cbf-a43c-f9edfb6dc91e" providerId="AD" clId="Web-{E5FAF3BC-EA48-4ECC-8A26-F277E093C904}" dt="2025-11-06T19:12:43.264" v="43" actId="1076"/>
          <ac:spMkLst>
            <pc:docMk/>
            <pc:sldMk cId="0" sldId="262"/>
            <ac:spMk id="12" creationId="{FF94C558-B03B-A449-A912-7368E23FF494}"/>
          </ac:spMkLst>
        </pc:spChg>
        <pc:picChg chg="add del mod">
          <ac:chgData name="Munkhjargal Ariunbold" userId="S::auj3pc@o365.kodolanyi.hu::c329e551-0209-4cbf-a43c-f9edfb6dc91e" providerId="AD" clId="Web-{E5FAF3BC-EA48-4ECC-8A26-F277E093C904}" dt="2025-11-06T18:56:52.328" v="30"/>
          <ac:picMkLst>
            <pc:docMk/>
            <pc:sldMk cId="0" sldId="262"/>
            <ac:picMk id="2" creationId="{0905FD2A-B827-C3DE-6E93-2B5B1B3FA16B}"/>
          </ac:picMkLst>
        </pc:picChg>
        <pc:picChg chg="add del mod">
          <ac:chgData name="Munkhjargal Ariunbold" userId="S::auj3pc@o365.kodolanyi.hu::c329e551-0209-4cbf-a43c-f9edfb6dc91e" providerId="AD" clId="Web-{E5FAF3BC-EA48-4ECC-8A26-F277E093C904}" dt="2025-11-06T19:12:11.794" v="41" actId="1076"/>
          <ac:picMkLst>
            <pc:docMk/>
            <pc:sldMk cId="0" sldId="262"/>
            <ac:picMk id="6" creationId="{4C16F714-67AC-0D6E-2D37-05778688AD81}"/>
          </ac:picMkLst>
        </pc:picChg>
      </pc:sldChg>
      <pc:sldChg chg="ord">
        <pc:chgData name="Munkhjargal Ariunbold" userId="S::auj3pc@o365.kodolanyi.hu::c329e551-0209-4cbf-a43c-f9edfb6dc91e" providerId="AD" clId="Web-{E5FAF3BC-EA48-4ECC-8A26-F277E093C904}" dt="2025-11-06T17:37:08.646" v="3"/>
        <pc:sldMkLst>
          <pc:docMk/>
          <pc:sldMk cId="0" sldId="270"/>
        </pc:sldMkLst>
      </pc:sldChg>
      <pc:sldChg chg="modSp">
        <pc:chgData name="Munkhjargal Ariunbold" userId="S::auj3pc@o365.kodolanyi.hu::c329e551-0209-4cbf-a43c-f9edfb6dc91e" providerId="AD" clId="Web-{E5FAF3BC-EA48-4ECC-8A26-F277E093C904}" dt="2025-11-06T17:37:54.804" v="25" actId="14100"/>
        <pc:sldMkLst>
          <pc:docMk/>
          <pc:sldMk cId="580586642" sldId="310"/>
        </pc:sldMkLst>
        <pc:spChg chg="mod">
          <ac:chgData name="Munkhjargal Ariunbold" userId="S::auj3pc@o365.kodolanyi.hu::c329e551-0209-4cbf-a43c-f9edfb6dc91e" providerId="AD" clId="Web-{E5FAF3BC-EA48-4ECC-8A26-F277E093C904}" dt="2025-11-06T17:37:54.804" v="25" actId="14100"/>
          <ac:spMkLst>
            <pc:docMk/>
            <pc:sldMk cId="580586642" sldId="310"/>
            <ac:spMk id="1459" creationId="{53B447D0-BDCD-CDED-3E3F-A386B861429C}"/>
          </ac:spMkLst>
        </pc:spChg>
      </pc:sldChg>
    </pc:docChg>
  </pc:docChgLst>
  <pc:docChgLst>
    <pc:chgData name="Munkhjargal Ariunbold" userId="S::auj3pc@o365.kodolanyi.hu::c329e551-0209-4cbf-a43c-f9edfb6dc91e" providerId="AD" clId="Web-{8715B098-F117-468D-99D6-9E24F81B835F}"/>
    <pc:docChg chg="addSld delSld modSld sldOrd">
      <pc:chgData name="Munkhjargal Ariunbold" userId="S::auj3pc@o365.kodolanyi.hu::c329e551-0209-4cbf-a43c-f9edfb6dc91e" providerId="AD" clId="Web-{8715B098-F117-468D-99D6-9E24F81B835F}" dt="2025-11-05T11:56:33.941" v="1119" actId="14100"/>
      <pc:docMkLst>
        <pc:docMk/>
      </pc:docMkLst>
      <pc:sldChg chg="addSp delSp modSp modTransition">
        <pc:chgData name="Munkhjargal Ariunbold" userId="S::auj3pc@o365.kodolanyi.hu::c329e551-0209-4cbf-a43c-f9edfb6dc91e" providerId="AD" clId="Web-{8715B098-F117-468D-99D6-9E24F81B835F}" dt="2025-11-05T10:46:46.425" v="334"/>
        <pc:sldMkLst>
          <pc:docMk/>
          <pc:sldMk cId="0" sldId="256"/>
        </pc:sldMkLst>
        <pc:spChg chg="mod">
          <ac:chgData name="Munkhjargal Ariunbold" userId="S::auj3pc@o365.kodolanyi.hu::c329e551-0209-4cbf-a43c-f9edfb6dc91e" providerId="AD" clId="Web-{8715B098-F117-468D-99D6-9E24F81B835F}" dt="2025-11-05T10:46:12.206" v="323" actId="1076"/>
          <ac:spMkLst>
            <pc:docMk/>
            <pc:sldMk cId="0" sldId="256"/>
            <ac:spMk id="1414" creationId="{00000000-0000-0000-0000-000000000000}"/>
          </ac:spMkLst>
        </pc:spChg>
        <pc:spChg chg="mod">
          <ac:chgData name="Munkhjargal Ariunbold" userId="S::auj3pc@o365.kodolanyi.hu::c329e551-0209-4cbf-a43c-f9edfb6dc91e" providerId="AD" clId="Web-{8715B098-F117-468D-99D6-9E24F81B835F}" dt="2025-11-05T10:46:15.987" v="324" actId="1076"/>
          <ac:spMkLst>
            <pc:docMk/>
            <pc:sldMk cId="0" sldId="256"/>
            <ac:spMk id="1415" creationId="{00000000-0000-0000-0000-000000000000}"/>
          </ac:spMkLst>
        </pc:spChg>
        <pc:spChg chg="mod">
          <ac:chgData name="Munkhjargal Ariunbold" userId="S::auj3pc@o365.kodolanyi.hu::c329e551-0209-4cbf-a43c-f9edfb6dc91e" providerId="AD" clId="Web-{8715B098-F117-468D-99D6-9E24F81B835F}" dt="2025-11-05T10:36:49.371" v="200" actId="1076"/>
          <ac:spMkLst>
            <pc:docMk/>
            <pc:sldMk cId="0" sldId="256"/>
            <ac:spMk id="1416" creationId="{00000000-0000-0000-0000-000000000000}"/>
          </ac:spMkLst>
        </pc:spChg>
        <pc:grpChg chg="mod">
          <ac:chgData name="Munkhjargal Ariunbold" userId="S::auj3pc@o365.kodolanyi.hu::c329e551-0209-4cbf-a43c-f9edfb6dc91e" providerId="AD" clId="Web-{8715B098-F117-468D-99D6-9E24F81B835F}" dt="2025-11-05T10:46:38.628" v="332" actId="1076"/>
          <ac:grpSpMkLst>
            <pc:docMk/>
            <pc:sldMk cId="0" sldId="256"/>
            <ac:grpSpMk id="1408" creationId="{00000000-0000-0000-0000-000000000000}"/>
          </ac:grpSpMkLst>
        </pc:grpChg>
        <pc:picChg chg="add mod">
          <ac:chgData name="Munkhjargal Ariunbold" userId="S::auj3pc@o365.kodolanyi.hu::c329e551-0209-4cbf-a43c-f9edfb6dc91e" providerId="AD" clId="Web-{8715B098-F117-468D-99D6-9E24F81B835F}" dt="2025-11-05T10:39:39.796" v="234" actId="1076"/>
          <ac:picMkLst>
            <pc:docMk/>
            <pc:sldMk cId="0" sldId="256"/>
            <ac:picMk id="6" creationId="{0E5C080D-B739-383C-B1C8-0A4B5CA507A1}"/>
          </ac:picMkLst>
        </pc:picChg>
        <pc:picChg chg="mod">
          <ac:chgData name="Munkhjargal Ariunbold" userId="S::auj3pc@o365.kodolanyi.hu::c329e551-0209-4cbf-a43c-f9edfb6dc91e" providerId="AD" clId="Web-{8715B098-F117-468D-99D6-9E24F81B835F}" dt="2025-11-05T10:46:38.659" v="333" actId="1076"/>
          <ac:picMkLst>
            <pc:docMk/>
            <pc:sldMk cId="0" sldId="256"/>
            <ac:picMk id="1413" creationId="{00000000-0000-0000-0000-000000000000}"/>
          </ac:picMkLst>
        </pc:picChg>
      </pc:sldChg>
      <pc:sldChg chg="addSp delSp modSp">
        <pc:chgData name="Munkhjargal Ariunbold" userId="S::auj3pc@o365.kodolanyi.hu::c329e551-0209-4cbf-a43c-f9edfb6dc91e" providerId="AD" clId="Web-{8715B098-F117-468D-99D6-9E24F81B835F}" dt="2025-11-05T11:46:48.460" v="945"/>
        <pc:sldMkLst>
          <pc:docMk/>
          <pc:sldMk cId="0" sldId="258"/>
        </pc:sldMkLst>
        <pc:spChg chg="add mod">
          <ac:chgData name="Munkhjargal Ariunbold" userId="S::auj3pc@o365.kodolanyi.hu::c329e551-0209-4cbf-a43c-f9edfb6dc91e" providerId="AD" clId="Web-{8715B098-F117-468D-99D6-9E24F81B835F}" dt="2025-11-05T10:56:10.099" v="525" actId="1076"/>
          <ac:spMkLst>
            <pc:docMk/>
            <pc:sldMk cId="0" sldId="258"/>
            <ac:spMk id="13" creationId="{E1B7537A-E2AA-B212-96E1-FDEA2E622399}"/>
          </ac:spMkLst>
        </pc:spChg>
        <pc:spChg chg="add mod">
          <ac:chgData name="Munkhjargal Ariunbold" userId="S::auj3pc@o365.kodolanyi.hu::c329e551-0209-4cbf-a43c-f9edfb6dc91e" providerId="AD" clId="Web-{8715B098-F117-468D-99D6-9E24F81B835F}" dt="2025-11-05T10:56:10.115" v="526" actId="1076"/>
          <ac:spMkLst>
            <pc:docMk/>
            <pc:sldMk cId="0" sldId="258"/>
            <ac:spMk id="15" creationId="{C285CADE-EBDA-70AA-7E9B-B5C1E2D3DC89}"/>
          </ac:spMkLst>
        </pc:spChg>
        <pc:spChg chg="mod">
          <ac:chgData name="Munkhjargal Ariunbold" userId="S::auj3pc@o365.kodolanyi.hu::c329e551-0209-4cbf-a43c-f9edfb6dc91e" providerId="AD" clId="Web-{8715B098-F117-468D-99D6-9E24F81B835F}" dt="2025-11-05T10:56:17.053" v="527" actId="1076"/>
          <ac:spMkLst>
            <pc:docMk/>
            <pc:sldMk cId="0" sldId="258"/>
            <ac:spMk id="1430" creationId="{00000000-0000-0000-0000-000000000000}"/>
          </ac:spMkLst>
        </pc:spChg>
        <pc:spChg chg="mod">
          <ac:chgData name="Munkhjargal Ariunbold" userId="S::auj3pc@o365.kodolanyi.hu::c329e551-0209-4cbf-a43c-f9edfb6dc91e" providerId="AD" clId="Web-{8715B098-F117-468D-99D6-9E24F81B835F}" dt="2025-11-05T11:46:43.428" v="943" actId="1076"/>
          <ac:spMkLst>
            <pc:docMk/>
            <pc:sldMk cId="0" sldId="258"/>
            <ac:spMk id="1431" creationId="{00000000-0000-0000-0000-000000000000}"/>
          </ac:spMkLst>
        </pc:spChg>
        <pc:spChg chg="mod">
          <ac:chgData name="Munkhjargal Ariunbold" userId="S::auj3pc@o365.kodolanyi.hu::c329e551-0209-4cbf-a43c-f9edfb6dc91e" providerId="AD" clId="Web-{8715B098-F117-468D-99D6-9E24F81B835F}" dt="2025-11-05T10:55:13.065" v="489" actId="1076"/>
          <ac:spMkLst>
            <pc:docMk/>
            <pc:sldMk cId="0" sldId="258"/>
            <ac:spMk id="1432" creationId="{00000000-0000-0000-0000-000000000000}"/>
          </ac:spMkLst>
        </pc:spChg>
        <pc:spChg chg="mod">
          <ac:chgData name="Munkhjargal Ariunbold" userId="S::auj3pc@o365.kodolanyi.hu::c329e551-0209-4cbf-a43c-f9edfb6dc91e" providerId="AD" clId="Web-{8715B098-F117-468D-99D6-9E24F81B835F}" dt="2025-11-05T10:55:13.315" v="490" actId="1076"/>
          <ac:spMkLst>
            <pc:docMk/>
            <pc:sldMk cId="0" sldId="258"/>
            <ac:spMk id="1434" creationId="{00000000-0000-0000-0000-000000000000}"/>
          </ac:spMkLst>
        </pc:spChg>
        <pc:spChg chg="mod">
          <ac:chgData name="Munkhjargal Ariunbold" userId="S::auj3pc@o365.kodolanyi.hu::c329e551-0209-4cbf-a43c-f9edfb6dc91e" providerId="AD" clId="Web-{8715B098-F117-468D-99D6-9E24F81B835F}" dt="2025-11-05T10:55:13.346" v="491" actId="1076"/>
          <ac:spMkLst>
            <pc:docMk/>
            <pc:sldMk cId="0" sldId="258"/>
            <ac:spMk id="1435" creationId="{00000000-0000-0000-0000-000000000000}"/>
          </ac:spMkLst>
        </pc:spChg>
        <pc:spChg chg="mod">
          <ac:chgData name="Munkhjargal Ariunbold" userId="S::auj3pc@o365.kodolanyi.hu::c329e551-0209-4cbf-a43c-f9edfb6dc91e" providerId="AD" clId="Web-{8715B098-F117-468D-99D6-9E24F81B835F}" dt="2025-11-05T10:55:13.362" v="492" actId="1076"/>
          <ac:spMkLst>
            <pc:docMk/>
            <pc:sldMk cId="0" sldId="258"/>
            <ac:spMk id="1437" creationId="{00000000-0000-0000-0000-000000000000}"/>
          </ac:spMkLst>
        </pc:spChg>
        <pc:spChg chg="mod">
          <ac:chgData name="Munkhjargal Ariunbold" userId="S::auj3pc@o365.kodolanyi.hu::c329e551-0209-4cbf-a43c-f9edfb6dc91e" providerId="AD" clId="Web-{8715B098-F117-468D-99D6-9E24F81B835F}" dt="2025-11-05T10:55:13.362" v="493" actId="1076"/>
          <ac:spMkLst>
            <pc:docMk/>
            <pc:sldMk cId="0" sldId="258"/>
            <ac:spMk id="1438" creationId="{00000000-0000-0000-0000-000000000000}"/>
          </ac:spMkLst>
        </pc:spChg>
        <pc:spChg chg="mod">
          <ac:chgData name="Munkhjargal Ariunbold" userId="S::auj3pc@o365.kodolanyi.hu::c329e551-0209-4cbf-a43c-f9edfb6dc91e" providerId="AD" clId="Web-{8715B098-F117-468D-99D6-9E24F81B835F}" dt="2025-11-05T10:55:13.503" v="494" actId="1076"/>
          <ac:spMkLst>
            <pc:docMk/>
            <pc:sldMk cId="0" sldId="258"/>
            <ac:spMk id="1440" creationId="{00000000-0000-0000-0000-000000000000}"/>
          </ac:spMkLst>
        </pc:spChg>
        <pc:spChg chg="mod">
          <ac:chgData name="Munkhjargal Ariunbold" userId="S::auj3pc@o365.kodolanyi.hu::c329e551-0209-4cbf-a43c-f9edfb6dc91e" providerId="AD" clId="Web-{8715B098-F117-468D-99D6-9E24F81B835F}" dt="2025-11-05T10:55:13.675" v="495" actId="1076"/>
          <ac:spMkLst>
            <pc:docMk/>
            <pc:sldMk cId="0" sldId="258"/>
            <ac:spMk id="1441" creationId="{00000000-0000-0000-0000-000000000000}"/>
          </ac:spMkLst>
        </pc:spChg>
        <pc:picChg chg="add">
          <ac:chgData name="Munkhjargal Ariunbold" userId="S::auj3pc@o365.kodolanyi.hu::c329e551-0209-4cbf-a43c-f9edfb6dc91e" providerId="AD" clId="Web-{8715B098-F117-468D-99D6-9E24F81B835F}" dt="2025-11-05T10:52:10.052" v="392"/>
          <ac:picMkLst>
            <pc:docMk/>
            <pc:sldMk cId="0" sldId="258"/>
            <ac:picMk id="3" creationId="{34798992-2C39-B57A-0556-E6E4BDFF4781}"/>
          </ac:picMkLst>
        </pc:picChg>
      </pc:sldChg>
      <pc:sldChg chg="modSp">
        <pc:chgData name="Munkhjargal Ariunbold" userId="S::auj3pc@o365.kodolanyi.hu::c329e551-0209-4cbf-a43c-f9edfb6dc91e" providerId="AD" clId="Web-{8715B098-F117-468D-99D6-9E24F81B835F}" dt="2025-11-05T11:47:22.430" v="953" actId="1076"/>
        <pc:sldMkLst>
          <pc:docMk/>
          <pc:sldMk cId="0" sldId="260"/>
        </pc:sldMkLst>
        <pc:spChg chg="mod">
          <ac:chgData name="Munkhjargal Ariunbold" userId="S::auj3pc@o365.kodolanyi.hu::c329e551-0209-4cbf-a43c-f9edfb6dc91e" providerId="AD" clId="Web-{8715B098-F117-468D-99D6-9E24F81B835F}" dt="2025-11-05T10:57:18.805" v="542" actId="20577"/>
          <ac:spMkLst>
            <pc:docMk/>
            <pc:sldMk cId="0" sldId="260"/>
            <ac:spMk id="1459" creationId="{00000000-0000-0000-0000-000000000000}"/>
          </ac:spMkLst>
        </pc:spChg>
        <pc:spChg chg="mod">
          <ac:chgData name="Munkhjargal Ariunbold" userId="S::auj3pc@o365.kodolanyi.hu::c329e551-0209-4cbf-a43c-f9edfb6dc91e" providerId="AD" clId="Web-{8715B098-F117-468D-99D6-9E24F81B835F}" dt="2025-11-05T11:47:22.430" v="953" actId="1076"/>
          <ac:spMkLst>
            <pc:docMk/>
            <pc:sldMk cId="0" sldId="260"/>
            <ac:spMk id="1460" creationId="{00000000-0000-0000-0000-000000000000}"/>
          </ac:spMkLst>
        </pc:spChg>
        <pc:spChg chg="mod">
          <ac:chgData name="Munkhjargal Ariunbold" userId="S::auj3pc@o365.kodolanyi.hu::c329e551-0209-4cbf-a43c-f9edfb6dc91e" providerId="AD" clId="Web-{8715B098-F117-468D-99D6-9E24F81B835F}" dt="2025-11-05T10:58:11.651" v="559" actId="1076"/>
          <ac:spMkLst>
            <pc:docMk/>
            <pc:sldMk cId="0" sldId="260"/>
            <ac:spMk id="1461" creationId="{00000000-0000-0000-0000-000000000000}"/>
          </ac:spMkLst>
        </pc:spChg>
      </pc:sldChg>
      <pc:sldChg chg="addSp delSp modSp mod setBg">
        <pc:chgData name="Munkhjargal Ariunbold" userId="S::auj3pc@o365.kodolanyi.hu::c329e551-0209-4cbf-a43c-f9edfb6dc91e" providerId="AD" clId="Web-{8715B098-F117-468D-99D6-9E24F81B835F}" dt="2025-11-05T11:12:33.293" v="644"/>
        <pc:sldMkLst>
          <pc:docMk/>
          <pc:sldMk cId="0" sldId="261"/>
        </pc:sldMkLst>
        <pc:spChg chg="mod ord">
          <ac:chgData name="Munkhjargal Ariunbold" userId="S::auj3pc@o365.kodolanyi.hu::c329e551-0209-4cbf-a43c-f9edfb6dc91e" providerId="AD" clId="Web-{8715B098-F117-468D-99D6-9E24F81B835F}" dt="2025-11-05T11:03:48.939" v="600"/>
          <ac:spMkLst>
            <pc:docMk/>
            <pc:sldMk cId="0" sldId="261"/>
            <ac:spMk id="1467" creationId="{00000000-0000-0000-0000-000000000000}"/>
          </ac:spMkLst>
        </pc:spChg>
        <pc:spChg chg="mod ord">
          <ac:chgData name="Munkhjargal Ariunbold" userId="S::auj3pc@o365.kodolanyi.hu::c329e551-0209-4cbf-a43c-f9edfb6dc91e" providerId="AD" clId="Web-{8715B098-F117-468D-99D6-9E24F81B835F}" dt="2025-11-05T11:03:40.017" v="596" actId="1076"/>
          <ac:spMkLst>
            <pc:docMk/>
            <pc:sldMk cId="0" sldId="261"/>
            <ac:spMk id="1468" creationId="{00000000-0000-0000-0000-000000000000}"/>
          </ac:spMkLst>
        </pc:spChg>
        <pc:spChg chg="mod ord">
          <ac:chgData name="Munkhjargal Ariunbold" userId="S::auj3pc@o365.kodolanyi.hu::c329e551-0209-4cbf-a43c-f9edfb6dc91e" providerId="AD" clId="Web-{8715B098-F117-468D-99D6-9E24F81B835F}" dt="2025-11-05T11:12:33.199" v="640"/>
          <ac:spMkLst>
            <pc:docMk/>
            <pc:sldMk cId="0" sldId="261"/>
            <ac:spMk id="1474" creationId="{00000000-0000-0000-0000-000000000000}"/>
          </ac:spMkLst>
        </pc:spChg>
        <pc:grpChg chg="mod">
          <ac:chgData name="Munkhjargal Ariunbold" userId="S::auj3pc@o365.kodolanyi.hu::c329e551-0209-4cbf-a43c-f9edfb6dc91e" providerId="AD" clId="Web-{8715B098-F117-468D-99D6-9E24F81B835F}" dt="2025-11-05T11:04:14.314" v="607" actId="1076"/>
          <ac:grpSpMkLst>
            <pc:docMk/>
            <pc:sldMk cId="0" sldId="261"/>
            <ac:grpSpMk id="1469" creationId="{00000000-0000-0000-0000-000000000000}"/>
          </ac:grpSpMkLst>
        </pc:grpChg>
        <pc:picChg chg="add mod ord modCrop">
          <ac:chgData name="Munkhjargal Ariunbold" userId="S::auj3pc@o365.kodolanyi.hu::c329e551-0209-4cbf-a43c-f9edfb6dc91e" providerId="AD" clId="Web-{8715B098-F117-468D-99D6-9E24F81B835F}" dt="2025-11-05T11:12:33.293" v="644"/>
          <ac:picMkLst>
            <pc:docMk/>
            <pc:sldMk cId="0" sldId="261"/>
            <ac:picMk id="5" creationId="{08AA6407-030C-4C1C-EEFB-80099D765C4A}"/>
          </ac:picMkLst>
        </pc:picChg>
        <pc:picChg chg="mod">
          <ac:chgData name="Munkhjargal Ariunbold" userId="S::auj3pc@o365.kodolanyi.hu::c329e551-0209-4cbf-a43c-f9edfb6dc91e" providerId="AD" clId="Web-{8715B098-F117-468D-99D6-9E24F81B835F}" dt="2025-11-05T11:04:12.486" v="606" actId="1076"/>
          <ac:picMkLst>
            <pc:docMk/>
            <pc:sldMk cId="0" sldId="261"/>
            <ac:picMk id="1475" creationId="{00000000-0000-0000-0000-000000000000}"/>
          </ac:picMkLst>
        </pc:picChg>
      </pc:sldChg>
      <pc:sldChg chg="addSp delSp modSp">
        <pc:chgData name="Munkhjargal Ariunbold" userId="S::auj3pc@o365.kodolanyi.hu::c329e551-0209-4cbf-a43c-f9edfb6dc91e" providerId="AD" clId="Web-{8715B098-F117-468D-99D6-9E24F81B835F}" dt="2025-11-05T11:32:35.209" v="830" actId="1076"/>
        <pc:sldMkLst>
          <pc:docMk/>
          <pc:sldMk cId="0" sldId="262"/>
        </pc:sldMkLst>
        <pc:spChg chg="add mod">
          <ac:chgData name="Munkhjargal Ariunbold" userId="S::auj3pc@o365.kodolanyi.hu::c329e551-0209-4cbf-a43c-f9edfb6dc91e" providerId="AD" clId="Web-{8715B098-F117-468D-99D6-9E24F81B835F}" dt="2025-11-05T11:32:14.490" v="827" actId="1076"/>
          <ac:spMkLst>
            <pc:docMk/>
            <pc:sldMk cId="0" sldId="262"/>
            <ac:spMk id="8" creationId="{27AAD14B-891C-8247-E52C-95A04192E469}"/>
          </ac:spMkLst>
        </pc:spChg>
        <pc:spChg chg="add mod">
          <ac:chgData name="Munkhjargal Ariunbold" userId="S::auj3pc@o365.kodolanyi.hu::c329e551-0209-4cbf-a43c-f9edfb6dc91e" providerId="AD" clId="Web-{8715B098-F117-468D-99D6-9E24F81B835F}" dt="2025-11-05T11:32:35.209" v="830" actId="1076"/>
          <ac:spMkLst>
            <pc:docMk/>
            <pc:sldMk cId="0" sldId="262"/>
            <ac:spMk id="12" creationId="{FF94C558-B03B-A449-A912-7368E23FF494}"/>
          </ac:spMkLst>
        </pc:spChg>
        <pc:picChg chg="add mod">
          <ac:chgData name="Munkhjargal Ariunbold" userId="S::auj3pc@o365.kodolanyi.hu::c329e551-0209-4cbf-a43c-f9edfb6dc91e" providerId="AD" clId="Web-{8715B098-F117-468D-99D6-9E24F81B835F}" dt="2025-11-05T11:30:34.456" v="817" actId="1076"/>
          <ac:picMkLst>
            <pc:docMk/>
            <pc:sldMk cId="0" sldId="262"/>
            <ac:picMk id="6" creationId="{4C16F714-67AC-0D6E-2D37-05778688AD81}"/>
          </ac:picMkLst>
        </pc:picChg>
      </pc:sldChg>
      <pc:sldChg chg="addSp delSp modSp ord">
        <pc:chgData name="Munkhjargal Ariunbold" userId="S::auj3pc@o365.kodolanyi.hu::c329e551-0209-4cbf-a43c-f9edfb6dc91e" providerId="AD" clId="Web-{8715B098-F117-468D-99D6-9E24F81B835F}" dt="2025-11-05T11:54:56.018" v="1094"/>
        <pc:sldMkLst>
          <pc:docMk/>
          <pc:sldMk cId="0" sldId="263"/>
        </pc:sldMkLst>
        <pc:spChg chg="add mod">
          <ac:chgData name="Munkhjargal Ariunbold" userId="S::auj3pc@o365.kodolanyi.hu::c329e551-0209-4cbf-a43c-f9edfb6dc91e" providerId="AD" clId="Web-{8715B098-F117-468D-99D6-9E24F81B835F}" dt="2025-11-05T11:54:46.752" v="1092" actId="1076"/>
          <ac:spMkLst>
            <pc:docMk/>
            <pc:sldMk cId="0" sldId="263"/>
            <ac:spMk id="31" creationId="{6639E3B0-8B7F-5434-07D2-21788A67DC88}"/>
          </ac:spMkLst>
        </pc:spChg>
        <pc:spChg chg="add mod">
          <ac:chgData name="Munkhjargal Ariunbold" userId="S::auj3pc@o365.kodolanyi.hu::c329e551-0209-4cbf-a43c-f9edfb6dc91e" providerId="AD" clId="Web-{8715B098-F117-468D-99D6-9E24F81B835F}" dt="2025-11-05T11:54:34.611" v="1089" actId="1076"/>
          <ac:spMkLst>
            <pc:docMk/>
            <pc:sldMk cId="0" sldId="263"/>
            <ac:spMk id="33" creationId="{8F216367-4E1B-09BF-7C18-15656CF6B978}"/>
          </ac:spMkLst>
        </pc:spChg>
        <pc:spChg chg="add mod">
          <ac:chgData name="Munkhjargal Ariunbold" userId="S::auj3pc@o365.kodolanyi.hu::c329e551-0209-4cbf-a43c-f9edfb6dc91e" providerId="AD" clId="Web-{8715B098-F117-468D-99D6-9E24F81B835F}" dt="2025-11-05T11:54:34.611" v="1088" actId="1076"/>
          <ac:spMkLst>
            <pc:docMk/>
            <pc:sldMk cId="0" sldId="263"/>
            <ac:spMk id="35" creationId="{C7E834CF-E701-2941-9707-A497FE769B93}"/>
          </ac:spMkLst>
        </pc:spChg>
        <pc:spChg chg="add mod">
          <ac:chgData name="Munkhjargal Ariunbold" userId="S::auj3pc@o365.kodolanyi.hu::c329e551-0209-4cbf-a43c-f9edfb6dc91e" providerId="AD" clId="Web-{8715B098-F117-468D-99D6-9E24F81B835F}" dt="2025-11-05T11:54:34.611" v="1085" actId="1076"/>
          <ac:spMkLst>
            <pc:docMk/>
            <pc:sldMk cId="0" sldId="263"/>
            <ac:spMk id="41" creationId="{01C84AB6-E9E9-F207-BFDD-0BAF8745C93D}"/>
          </ac:spMkLst>
        </pc:spChg>
        <pc:spChg chg="add mod">
          <ac:chgData name="Munkhjargal Ariunbold" userId="S::auj3pc@o365.kodolanyi.hu::c329e551-0209-4cbf-a43c-f9edfb6dc91e" providerId="AD" clId="Web-{8715B098-F117-468D-99D6-9E24F81B835F}" dt="2025-11-05T11:54:34.611" v="1084" actId="1076"/>
          <ac:spMkLst>
            <pc:docMk/>
            <pc:sldMk cId="0" sldId="263"/>
            <ac:spMk id="43" creationId="{10E2048C-45DC-837E-73CD-C25A1B471446}"/>
          </ac:spMkLst>
        </pc:spChg>
        <pc:grpChg chg="add mod">
          <ac:chgData name="Munkhjargal Ariunbold" userId="S::auj3pc@o365.kodolanyi.hu::c329e551-0209-4cbf-a43c-f9edfb6dc91e" providerId="AD" clId="Web-{8715B098-F117-468D-99D6-9E24F81B835F}" dt="2025-11-05T11:54:34.611" v="1083" actId="1076"/>
          <ac:grpSpMkLst>
            <pc:docMk/>
            <pc:sldMk cId="0" sldId="263"/>
            <ac:grpSpMk id="47" creationId="{01A3DF4E-351C-6962-4160-F923ED062726}"/>
          </ac:grpSpMkLst>
        </pc:grpChg>
        <pc:grpChg chg="add mod">
          <ac:chgData name="Munkhjargal Ariunbold" userId="S::auj3pc@o365.kodolanyi.hu::c329e551-0209-4cbf-a43c-f9edfb6dc91e" providerId="AD" clId="Web-{8715B098-F117-468D-99D6-9E24F81B835F}" dt="2025-11-05T11:54:34.611" v="1082" actId="1076"/>
          <ac:grpSpMkLst>
            <pc:docMk/>
            <pc:sldMk cId="0" sldId="263"/>
            <ac:grpSpMk id="53" creationId="{B0EC0054-86C8-9314-8173-515EFCBFE7BE}"/>
          </ac:grpSpMkLst>
        </pc:grpChg>
      </pc:sldChg>
      <pc:sldChg chg="addSp delSp modSp ord">
        <pc:chgData name="Munkhjargal Ariunbold" userId="S::auj3pc@o365.kodolanyi.hu::c329e551-0209-4cbf-a43c-f9edfb6dc91e" providerId="AD" clId="Web-{8715B098-F117-468D-99D6-9E24F81B835F}" dt="2025-11-05T11:53:15.454" v="1037"/>
        <pc:sldMkLst>
          <pc:docMk/>
          <pc:sldMk cId="0" sldId="266"/>
        </pc:sldMkLst>
        <pc:spChg chg="add mod">
          <ac:chgData name="Munkhjargal Ariunbold" userId="S::auj3pc@o365.kodolanyi.hu::c329e551-0209-4cbf-a43c-f9edfb6dc91e" providerId="AD" clId="Web-{8715B098-F117-468D-99D6-9E24F81B835F}" dt="2025-11-05T11:53:00.563" v="1035" actId="1076"/>
          <ac:spMkLst>
            <pc:docMk/>
            <pc:sldMk cId="0" sldId="266"/>
            <ac:spMk id="3" creationId="{08628772-8DC0-19F6-319F-2D78C7925C3B}"/>
          </ac:spMkLst>
        </pc:spChg>
        <pc:spChg chg="add mod">
          <ac:chgData name="Munkhjargal Ariunbold" userId="S::auj3pc@o365.kodolanyi.hu::c329e551-0209-4cbf-a43c-f9edfb6dc91e" providerId="AD" clId="Web-{8715B098-F117-468D-99D6-9E24F81B835F}" dt="2025-11-05T11:48:09.056" v="964" actId="1076"/>
          <ac:spMkLst>
            <pc:docMk/>
            <pc:sldMk cId="0" sldId="266"/>
            <ac:spMk id="10" creationId="{9A43F7E0-FA29-4D06-A002-82748103A717}"/>
          </ac:spMkLst>
        </pc:spChg>
        <pc:spChg chg="add mod">
          <ac:chgData name="Munkhjargal Ariunbold" userId="S::auj3pc@o365.kodolanyi.hu::c329e551-0209-4cbf-a43c-f9edfb6dc91e" providerId="AD" clId="Web-{8715B098-F117-468D-99D6-9E24F81B835F}" dt="2025-11-05T11:48:41.057" v="972" actId="1076"/>
          <ac:spMkLst>
            <pc:docMk/>
            <pc:sldMk cId="0" sldId="266"/>
            <ac:spMk id="11" creationId="{99DF78DF-CC64-502B-D885-323FA1959BEB}"/>
          </ac:spMkLst>
        </pc:spChg>
        <pc:spChg chg="add mod">
          <ac:chgData name="Munkhjargal Ariunbold" userId="S::auj3pc@o365.kodolanyi.hu::c329e551-0209-4cbf-a43c-f9edfb6dc91e" providerId="AD" clId="Web-{8715B098-F117-468D-99D6-9E24F81B835F}" dt="2025-11-05T11:51:05.045" v="1007" actId="1076"/>
          <ac:spMkLst>
            <pc:docMk/>
            <pc:sldMk cId="0" sldId="266"/>
            <ac:spMk id="13" creationId="{D75B7FFF-7E88-8FE5-2B1F-5839017F4529}"/>
          </ac:spMkLst>
        </pc:spChg>
        <pc:spChg chg="add mod">
          <ac:chgData name="Munkhjargal Ariunbold" userId="S::auj3pc@o365.kodolanyi.hu::c329e551-0209-4cbf-a43c-f9edfb6dc91e" providerId="AD" clId="Web-{8715B098-F117-468D-99D6-9E24F81B835F}" dt="2025-11-05T11:52:10.953" v="1025" actId="1076"/>
          <ac:spMkLst>
            <pc:docMk/>
            <pc:sldMk cId="0" sldId="266"/>
            <ac:spMk id="14" creationId="{98DEC4C5-0CC9-46EF-41AA-21AB9682C25D}"/>
          </ac:spMkLst>
        </pc:spChg>
        <pc:spChg chg="add mod">
          <ac:chgData name="Munkhjargal Ariunbold" userId="S::auj3pc@o365.kodolanyi.hu::c329e551-0209-4cbf-a43c-f9edfb6dc91e" providerId="AD" clId="Web-{8715B098-F117-468D-99D6-9E24F81B835F}" dt="2025-11-05T11:52:17.953" v="1029" actId="20577"/>
          <ac:spMkLst>
            <pc:docMk/>
            <pc:sldMk cId="0" sldId="266"/>
            <ac:spMk id="15" creationId="{F2C7CA00-D6A8-46D9-A864-0F7150B3C777}"/>
          </ac:spMkLst>
        </pc:spChg>
        <pc:spChg chg="add mod">
          <ac:chgData name="Munkhjargal Ariunbold" userId="S::auj3pc@o365.kodolanyi.hu::c329e551-0209-4cbf-a43c-f9edfb6dc91e" providerId="AD" clId="Web-{8715B098-F117-468D-99D6-9E24F81B835F}" dt="2025-11-05T11:52:43.016" v="1033" actId="20577"/>
          <ac:spMkLst>
            <pc:docMk/>
            <pc:sldMk cId="0" sldId="266"/>
            <ac:spMk id="16" creationId="{9530D0AD-EC3D-82E1-9A34-51EBA80808D4}"/>
          </ac:spMkLst>
        </pc:spChg>
        <pc:spChg chg="mod">
          <ac:chgData name="Munkhjargal Ariunbold" userId="S::auj3pc@o365.kodolanyi.hu::c329e551-0209-4cbf-a43c-f9edfb6dc91e" providerId="AD" clId="Web-{8715B098-F117-468D-99D6-9E24F81B835F}" dt="2025-11-05T11:44:28.062" v="894" actId="20577"/>
          <ac:spMkLst>
            <pc:docMk/>
            <pc:sldMk cId="0" sldId="266"/>
            <ac:spMk id="1526" creationId="{00000000-0000-0000-0000-000000000000}"/>
          </ac:spMkLst>
        </pc:spChg>
        <pc:spChg chg="mod">
          <ac:chgData name="Munkhjargal Ariunbold" userId="S::auj3pc@o365.kodolanyi.hu::c329e551-0209-4cbf-a43c-f9edfb6dc91e" providerId="AD" clId="Web-{8715B098-F117-468D-99D6-9E24F81B835F}" dt="2025-11-05T11:49:45.246" v="985" actId="1076"/>
          <ac:spMkLst>
            <pc:docMk/>
            <pc:sldMk cId="0" sldId="266"/>
            <ac:spMk id="1527" creationId="{00000000-0000-0000-0000-000000000000}"/>
          </ac:spMkLst>
        </pc:spChg>
        <pc:spChg chg="mod">
          <ac:chgData name="Munkhjargal Ariunbold" userId="S::auj3pc@o365.kodolanyi.hu::c329e551-0209-4cbf-a43c-f9edfb6dc91e" providerId="AD" clId="Web-{8715B098-F117-468D-99D6-9E24F81B835F}" dt="2025-11-05T11:51:39.265" v="1014" actId="1076"/>
          <ac:spMkLst>
            <pc:docMk/>
            <pc:sldMk cId="0" sldId="266"/>
            <ac:spMk id="1529" creationId="{00000000-0000-0000-0000-000000000000}"/>
          </ac:spMkLst>
        </pc:spChg>
        <pc:spChg chg="mod">
          <ac:chgData name="Munkhjargal Ariunbold" userId="S::auj3pc@o365.kodolanyi.hu::c329e551-0209-4cbf-a43c-f9edfb6dc91e" providerId="AD" clId="Web-{8715B098-F117-468D-99D6-9E24F81B835F}" dt="2025-11-05T11:50:19.638" v="999" actId="20577"/>
          <ac:spMkLst>
            <pc:docMk/>
            <pc:sldMk cId="0" sldId="266"/>
            <ac:spMk id="1530" creationId="{00000000-0000-0000-0000-000000000000}"/>
          </ac:spMkLst>
        </pc:spChg>
        <pc:spChg chg="mod">
          <ac:chgData name="Munkhjargal Ariunbold" userId="S::auj3pc@o365.kodolanyi.hu::c329e551-0209-4cbf-a43c-f9edfb6dc91e" providerId="AD" clId="Web-{8715B098-F117-468D-99D6-9E24F81B835F}" dt="2025-11-05T11:49:21.058" v="982" actId="14100"/>
          <ac:spMkLst>
            <pc:docMk/>
            <pc:sldMk cId="0" sldId="266"/>
            <ac:spMk id="1531" creationId="{00000000-0000-0000-0000-000000000000}"/>
          </ac:spMkLst>
        </pc:spChg>
        <pc:spChg chg="mod">
          <ac:chgData name="Munkhjargal Ariunbold" userId="S::auj3pc@o365.kodolanyi.hu::c329e551-0209-4cbf-a43c-f9edfb6dc91e" providerId="AD" clId="Web-{8715B098-F117-468D-99D6-9E24F81B835F}" dt="2025-11-05T11:53:06.032" v="1036" actId="1076"/>
          <ac:spMkLst>
            <pc:docMk/>
            <pc:sldMk cId="0" sldId="266"/>
            <ac:spMk id="1533" creationId="{00000000-0000-0000-0000-000000000000}"/>
          </ac:spMkLst>
        </pc:spChg>
      </pc:sldChg>
      <pc:sldChg chg="add replId modTransition">
        <pc:chgData name="Munkhjargal Ariunbold" userId="S::auj3pc@o365.kodolanyi.hu::c329e551-0209-4cbf-a43c-f9edfb6dc91e" providerId="AD" clId="Web-{8715B098-F117-468D-99D6-9E24F81B835F}" dt="2025-11-05T10:46:50.581" v="335"/>
        <pc:sldMkLst>
          <pc:docMk/>
          <pc:sldMk cId="3223882862" sldId="302"/>
        </pc:sldMkLst>
      </pc:sldChg>
      <pc:sldChg chg="delSp modSp add ord replId">
        <pc:chgData name="Munkhjargal Ariunbold" userId="S::auj3pc@o365.kodolanyi.hu::c329e551-0209-4cbf-a43c-f9edfb6dc91e" providerId="AD" clId="Web-{8715B098-F117-468D-99D6-9E24F81B835F}" dt="2025-11-05T11:56:33.941" v="1119" actId="14100"/>
        <pc:sldMkLst>
          <pc:docMk/>
          <pc:sldMk cId="1850630202" sldId="303"/>
        </pc:sldMkLst>
        <pc:spChg chg="mod">
          <ac:chgData name="Munkhjargal Ariunbold" userId="S::auj3pc@o365.kodolanyi.hu::c329e551-0209-4cbf-a43c-f9edfb6dc91e" providerId="AD" clId="Web-{8715B098-F117-468D-99D6-9E24F81B835F}" dt="2025-11-05T11:56:33.941" v="1119" actId="14100"/>
          <ac:spMkLst>
            <pc:docMk/>
            <pc:sldMk cId="1850630202" sldId="303"/>
            <ac:spMk id="8" creationId="{2698E8E9-9FD5-2395-D3B4-4014AD10D663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kodolanyi-my.sharepoint.com/personal/auj3pc_o365_kodolanyi_hu/Documents/f1_oam_%20(1)%20(1)%20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kodolanyi-my.sharepoint.com/personal/auj3pc_o365_kodolanyi_hu/Documents/f1_oam_%20(1)%20(1)%20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Evidence!$F$4</c:f>
              <c:strCache>
                <c:ptCount val="1"/>
                <c:pt idx="0">
                  <c:v>Average of est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6"/>
            <c:dispRSqr val="0"/>
            <c:dispEq val="0"/>
          </c:trendline>
          <c:cat>
            <c:numRef>
              <c:f>Evidence!B5:B18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Evidence!$F$5:$F$18</c:f>
              <c:numCache>
                <c:formatCode>0</c:formatCode>
                <c:ptCount val="14"/>
                <c:pt idx="0">
                  <c:v>999925.18333333323</c:v>
                </c:pt>
                <c:pt idx="1">
                  <c:v>999893.11249999993</c:v>
                </c:pt>
                <c:pt idx="2">
                  <c:v>1000080.1833333332</c:v>
                </c:pt>
                <c:pt idx="3">
                  <c:v>1000093.5136363637</c:v>
                </c:pt>
                <c:pt idx="4">
                  <c:v>999913.27272727271</c:v>
                </c:pt>
                <c:pt idx="5">
                  <c:v>1000080.835</c:v>
                </c:pt>
                <c:pt idx="6">
                  <c:v>999935.5636363636</c:v>
                </c:pt>
                <c:pt idx="7">
                  <c:v>999990.35</c:v>
                </c:pt>
                <c:pt idx="8">
                  <c:v>1000045.665</c:v>
                </c:pt>
                <c:pt idx="9">
                  <c:v>999936.86</c:v>
                </c:pt>
                <c:pt idx="10">
                  <c:v>1000031.7849999999</c:v>
                </c:pt>
                <c:pt idx="11">
                  <c:v>1000357.45</c:v>
                </c:pt>
                <c:pt idx="12">
                  <c:v>999865.49499999988</c:v>
                </c:pt>
                <c:pt idx="13">
                  <c:v>999876.86999999988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D2-4EAF-8456-22FFD26855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1914784"/>
        <c:axId val="861933984"/>
      </c:barChart>
      <c:catAx>
        <c:axId val="86191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61933984"/>
        <c:crosses val="autoZero"/>
        <c:auto val="1"/>
        <c:lblAlgn val="ctr"/>
        <c:lblOffset val="100"/>
        <c:noMultiLvlLbl val="0"/>
      </c:catAx>
      <c:valAx>
        <c:axId val="861933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61914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Evidence!$F$4</c:f>
              <c:strCache>
                <c:ptCount val="1"/>
                <c:pt idx="0">
                  <c:v>Gap_Max_Min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Evidence!B5:B18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Evidence!$F$5:$F$18</c:f>
              <c:numCache>
                <c:formatCode>0</c:formatCode>
                <c:ptCount val="14"/>
                <c:pt idx="0">
                  <c:v>2459.4000000000233</c:v>
                </c:pt>
                <c:pt idx="1">
                  <c:v>2549.9000000000233</c:v>
                </c:pt>
                <c:pt idx="2">
                  <c:v>2354.4000000000233</c:v>
                </c:pt>
                <c:pt idx="3">
                  <c:v>2270.9000000000233</c:v>
                </c:pt>
                <c:pt idx="4">
                  <c:v>2477.9000000000233</c:v>
                </c:pt>
                <c:pt idx="5">
                  <c:v>1928.9000000000233</c:v>
                </c:pt>
                <c:pt idx="6">
                  <c:v>2416.9000000000233</c:v>
                </c:pt>
                <c:pt idx="7">
                  <c:v>2214.9000000000233</c:v>
                </c:pt>
                <c:pt idx="8">
                  <c:v>2092.9000000000233</c:v>
                </c:pt>
                <c:pt idx="9">
                  <c:v>2211.9000000000233</c:v>
                </c:pt>
                <c:pt idx="10">
                  <c:v>2219.9000000000233</c:v>
                </c:pt>
                <c:pt idx="11">
                  <c:v>1360.4000000000233</c:v>
                </c:pt>
                <c:pt idx="12">
                  <c:v>1922.4000000000233</c:v>
                </c:pt>
                <c:pt idx="13">
                  <c:v>1710.9000000000233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7A-4105-AB3C-BDA8CA172F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1914784"/>
        <c:axId val="861933984"/>
      </c:barChart>
      <c:catAx>
        <c:axId val="86191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61933984"/>
        <c:crosses val="autoZero"/>
        <c:auto val="1"/>
        <c:lblAlgn val="ctr"/>
        <c:lblOffset val="100"/>
        <c:noMultiLvlLbl val="0"/>
      </c:catAx>
      <c:valAx>
        <c:axId val="861933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61914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g124ca1503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6" name="Google Shape;1406;g124ca1503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6">
          <a:extLst>
            <a:ext uri="{FF2B5EF4-FFF2-40B4-BE49-F238E27FC236}">
              <a16:creationId xmlns:a16="http://schemas.microsoft.com/office/drawing/2014/main" id="{88EB110B-A36E-DB2F-E50F-16B104C47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g12511172e7b_0_64:notes">
            <a:extLst>
              <a:ext uri="{FF2B5EF4-FFF2-40B4-BE49-F238E27FC236}">
                <a16:creationId xmlns:a16="http://schemas.microsoft.com/office/drawing/2014/main" id="{EB6D8CF6-A588-60D0-AF8F-436632F883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8" name="Google Shape;1478;g12511172e7b_0_64:notes">
            <a:extLst>
              <a:ext uri="{FF2B5EF4-FFF2-40B4-BE49-F238E27FC236}">
                <a16:creationId xmlns:a16="http://schemas.microsoft.com/office/drawing/2014/main" id="{BBEE54FC-063D-C041-692F-8ECDF8F460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This screenshot shows a slice of the OAM from the workbook. The Attributes sheet documents units, direction flags, and conversion formulas. This ensures any claim in the Evidence sheet can be traced to a specific cell.</a:t>
            </a:r>
          </a:p>
        </p:txBody>
      </p:sp>
    </p:spTree>
    <p:extLst>
      <p:ext uri="{BB962C8B-B14F-4D97-AF65-F5344CB8AC3E}">
        <p14:creationId xmlns:p14="http://schemas.microsoft.com/office/powerpoint/2010/main" val="3867835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6">
          <a:extLst>
            <a:ext uri="{FF2B5EF4-FFF2-40B4-BE49-F238E27FC236}">
              <a16:creationId xmlns:a16="http://schemas.microsoft.com/office/drawing/2014/main" id="{B65D3D44-FEBE-F032-3A62-F68D0DB9C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g12511172e7b_0_64:notes">
            <a:extLst>
              <a:ext uri="{FF2B5EF4-FFF2-40B4-BE49-F238E27FC236}">
                <a16:creationId xmlns:a16="http://schemas.microsoft.com/office/drawing/2014/main" id="{4500BBDD-F15A-C1B1-43AF-2EF22E85A02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8" name="Google Shape;1478;g12511172e7b_0_64:notes">
            <a:extLst>
              <a:ext uri="{FF2B5EF4-FFF2-40B4-BE49-F238E27FC236}">
                <a16:creationId xmlns:a16="http://schemas.microsoft.com/office/drawing/2014/main" id="{4748F542-7071-B845-A01E-43E2FE0CE0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This screenshot shows the ranked table used as X inputs for COCO_Y0. Using ranks standardizes attribute scales and reduces influence from raw unit differences. The ranked table plus Y0 is the direct COCO input.</a:t>
            </a:r>
          </a:p>
        </p:txBody>
      </p:sp>
    </p:spTree>
    <p:extLst>
      <p:ext uri="{BB962C8B-B14F-4D97-AF65-F5344CB8AC3E}">
        <p14:creationId xmlns:p14="http://schemas.microsoft.com/office/powerpoint/2010/main" val="3350503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>
          <a:extLst>
            <a:ext uri="{FF2B5EF4-FFF2-40B4-BE49-F238E27FC236}">
              <a16:creationId xmlns:a16="http://schemas.microsoft.com/office/drawing/2014/main" id="{04D78319-F2CE-2FD5-633C-08A08C0B0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1b20512f71_0_1237:notes">
            <a:extLst>
              <a:ext uri="{FF2B5EF4-FFF2-40B4-BE49-F238E27FC236}">
                <a16:creationId xmlns:a16="http://schemas.microsoft.com/office/drawing/2014/main" id="{C316C706-DD85-C3C6-790D-B8FCB40194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1b20512f71_0_1237:notes">
            <a:extLst>
              <a:ext uri="{FF2B5EF4-FFF2-40B4-BE49-F238E27FC236}">
                <a16:creationId xmlns:a16="http://schemas.microsoft.com/office/drawing/2014/main" id="{86378233-8C51-9D26-3024-1C86FC64AE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Now for the next part - our validation logic. How do we know our results aren't just random noise? We built in a sophisticated symmetry check that acts like a quality control system for our analysis.</a:t>
            </a:r>
          </a:p>
        </p:txBody>
      </p:sp>
    </p:spTree>
    <p:extLst>
      <p:ext uri="{BB962C8B-B14F-4D97-AF65-F5344CB8AC3E}">
        <p14:creationId xmlns:p14="http://schemas.microsoft.com/office/powerpoint/2010/main" val="2339810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g12511172e7b_0_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5" name="Google Shape;1585;g12511172e7b_0_5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Validation steps: 1) Run COCO_Y0 forward. 2) Invert the ranked table (flip directions) and run COCO_Y0 again. 3) For each object compute and multiply </a:t>
            </a:r>
            <a:r>
              <a:rPr lang="en-US" dirty="0" err="1"/>
              <a:t>forward_delta</a:t>
            </a:r>
            <a:r>
              <a:rPr lang="en-US" dirty="0"/>
              <a:t> × </a:t>
            </a:r>
            <a:r>
              <a:rPr lang="en-US" dirty="0" err="1"/>
              <a:t>inverted_delta</a:t>
            </a:r>
            <a:r>
              <a:rPr lang="en-US" dirty="0"/>
              <a:t>. If the product less than or equal to 0 then the object is validated. This symmetry check is conservative and reduces spurious attributions.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>
          <a:extLst>
            <a:ext uri="{FF2B5EF4-FFF2-40B4-BE49-F238E27FC236}">
              <a16:creationId xmlns:a16="http://schemas.microsoft.com/office/drawing/2014/main" id="{5F27DC10-2DD2-E98D-900A-8BCC9DB70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1b20512f71_0_1237:notes">
            <a:extLst>
              <a:ext uri="{FF2B5EF4-FFF2-40B4-BE49-F238E27FC236}">
                <a16:creationId xmlns:a16="http://schemas.microsoft.com/office/drawing/2014/main" id="{338474F3-6806-88E3-78EA-AA13551B1D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1b20512f71_0_1237:notes">
            <a:extLst>
              <a:ext uri="{FF2B5EF4-FFF2-40B4-BE49-F238E27FC236}">
                <a16:creationId xmlns:a16="http://schemas.microsoft.com/office/drawing/2014/main" id="{44E73795-B110-EAD3-E786-73C0173B678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Now I present the results: first the year-by-year performance evolution chart, then competitive-balance results, followed by validation and diagnostics supporting these claims.</a:t>
            </a:r>
          </a:p>
        </p:txBody>
      </p:sp>
    </p:spTree>
    <p:extLst>
      <p:ext uri="{BB962C8B-B14F-4D97-AF65-F5344CB8AC3E}">
        <p14:creationId xmlns:p14="http://schemas.microsoft.com/office/powerpoint/2010/main" val="33868074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g12256acf451_0_10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8" name="Google Shape;1498;g12256acf451_0_10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The chart shows that average estimation by year shows a clear peak in </a:t>
            </a:r>
            <a:r>
              <a:rPr lang="en-US" b="1" dirty="0"/>
              <a:t>2021</a:t>
            </a:r>
            <a:r>
              <a:rPr lang="en-US" dirty="0"/>
              <a:t> during the Wide-Car era — the peak average estimation is roughly </a:t>
            </a:r>
            <a:r>
              <a:rPr lang="en-US" b="1" dirty="0"/>
              <a:t>1,000,357</a:t>
            </a:r>
            <a:r>
              <a:rPr lang="en-US" dirty="0"/>
              <a:t>. After the 2022 Ground Effect regulations there is a small negative change; the year-to-year drop 2021→2022 is around </a:t>
            </a:r>
            <a:r>
              <a:rPr lang="en-US" b="1" dirty="0"/>
              <a:t>−0.049%</a:t>
            </a:r>
            <a:r>
              <a:rPr lang="en-US" dirty="0"/>
              <a:t>, consistent with an early adaptation cost.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6">
          <a:extLst>
            <a:ext uri="{FF2B5EF4-FFF2-40B4-BE49-F238E27FC236}">
              <a16:creationId xmlns:a16="http://schemas.microsoft.com/office/drawing/2014/main" id="{2B1706FD-31C7-ABFC-DE18-301D4A4FD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g12256acf451_0_10259:notes">
            <a:extLst>
              <a:ext uri="{FF2B5EF4-FFF2-40B4-BE49-F238E27FC236}">
                <a16:creationId xmlns:a16="http://schemas.microsoft.com/office/drawing/2014/main" id="{65329D1A-E04C-5344-9C64-0C75899F20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8" name="Google Shape;1498;g12256acf451_0_10259:notes">
            <a:extLst>
              <a:ext uri="{FF2B5EF4-FFF2-40B4-BE49-F238E27FC236}">
                <a16:creationId xmlns:a16="http://schemas.microsoft.com/office/drawing/2014/main" id="{F65133E4-B245-C1DD-B293-6F053A5BF2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I use the max–min gap of estimations as a simple dispersion metric. The gap narrowed from about </a:t>
            </a:r>
            <a:r>
              <a:rPr lang="en-US" b="1" dirty="0"/>
              <a:t>2,550</a:t>
            </a:r>
            <a:r>
              <a:rPr lang="en-US" dirty="0"/>
              <a:t> in 2011 to </a:t>
            </a:r>
            <a:r>
              <a:rPr lang="en-US" b="1" dirty="0"/>
              <a:t>1,711</a:t>
            </a:r>
            <a:r>
              <a:rPr lang="en-US" dirty="0"/>
              <a:t> in 2023 — roughly a </a:t>
            </a:r>
            <a:r>
              <a:rPr lang="en-US" b="1" dirty="0"/>
              <a:t>32.9%</a:t>
            </a:r>
            <a:r>
              <a:rPr lang="en-US" dirty="0"/>
              <a:t> improvement in field compression, indicating increased parity among competitors at the Hungarian GP.</a:t>
            </a:r>
          </a:p>
        </p:txBody>
      </p:sp>
    </p:spTree>
    <p:extLst>
      <p:ext uri="{BB962C8B-B14F-4D97-AF65-F5344CB8AC3E}">
        <p14:creationId xmlns:p14="http://schemas.microsoft.com/office/powerpoint/2010/main" val="24108919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Google Shape;1622;g12511172e7b_0_8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3" name="Google Shape;1623;g12511172e7b_0_8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Main findings: (1) Performance evolution: peak in 2021 (Wide-Car era) with Y0 ≈ 1,000,357; 2022 shows a small regression (−0.049%) consistent with adaptation patterns. (2) Competitive balance: ~32.9% improvement in the max–min gap, meaning a tighter field. These findings are derived by automated Evidence sentences with explicit cell references.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>
          <a:extLst>
            <a:ext uri="{FF2B5EF4-FFF2-40B4-BE49-F238E27FC236}">
              <a16:creationId xmlns:a16="http://schemas.microsoft.com/office/drawing/2014/main" id="{B83EE5F9-7DA7-DF51-20BB-D33AD7E2B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1b20512f71_0_1237:notes">
            <a:extLst>
              <a:ext uri="{FF2B5EF4-FFF2-40B4-BE49-F238E27FC236}">
                <a16:creationId xmlns:a16="http://schemas.microsoft.com/office/drawing/2014/main" id="{CB1AB501-9FD3-EE33-6F5B-882D49AD22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1b20512f71_0_1237:notes">
            <a:extLst>
              <a:ext uri="{FF2B5EF4-FFF2-40B4-BE49-F238E27FC236}">
                <a16:creationId xmlns:a16="http://schemas.microsoft.com/office/drawing/2014/main" id="{3DBDC3C5-AD8D-CA78-303C-88984B5174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This section covers statistical validation and robustness: ANOVA, randomized stress tests, and diagnostics that evaluate fragility and attribute effects.</a:t>
            </a:r>
          </a:p>
        </p:txBody>
      </p:sp>
    </p:spTree>
    <p:extLst>
      <p:ext uri="{BB962C8B-B14F-4D97-AF65-F5344CB8AC3E}">
        <p14:creationId xmlns:p14="http://schemas.microsoft.com/office/powerpoint/2010/main" val="37950048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9">
          <a:extLst>
            <a:ext uri="{FF2B5EF4-FFF2-40B4-BE49-F238E27FC236}">
              <a16:creationId xmlns:a16="http://schemas.microsoft.com/office/drawing/2014/main" id="{E730089D-384B-679B-CC14-84B86A0DA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Google Shape;1550;g12511172e7b_0_494:notes">
            <a:extLst>
              <a:ext uri="{FF2B5EF4-FFF2-40B4-BE49-F238E27FC236}">
                <a16:creationId xmlns:a16="http://schemas.microsoft.com/office/drawing/2014/main" id="{B61127EE-8E1E-0DD1-0433-DEBA442DD9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1" name="Google Shape;1551;g12511172e7b_0_494:notes">
            <a:extLst>
              <a:ext uri="{FF2B5EF4-FFF2-40B4-BE49-F238E27FC236}">
                <a16:creationId xmlns:a16="http://schemas.microsoft.com/office/drawing/2014/main" id="{EDC85614-38C5-94F5-FB23-535971B889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I performed single-factor ANOVA on grouped estimations (α = 0.05) and report p-values and their distributions across randomized runs. Representative p-values were high (e.g., p ≈ 0.82–0.85), so we cannot reject equal means across eras. I use the distribution of p-values across randomized runs to judge robustness rather than rely on a single test.</a:t>
            </a:r>
          </a:p>
        </p:txBody>
      </p:sp>
    </p:spTree>
    <p:extLst>
      <p:ext uri="{BB962C8B-B14F-4D97-AF65-F5344CB8AC3E}">
        <p14:creationId xmlns:p14="http://schemas.microsoft.com/office/powerpoint/2010/main" val="3049515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4">
          <a:extLst>
            <a:ext uri="{FF2B5EF4-FFF2-40B4-BE49-F238E27FC236}">
              <a16:creationId xmlns:a16="http://schemas.microsoft.com/office/drawing/2014/main" id="{FCB4F98E-60BA-3DED-CB64-22D45D302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g124ca15033e_0_0:notes">
            <a:extLst>
              <a:ext uri="{FF2B5EF4-FFF2-40B4-BE49-F238E27FC236}">
                <a16:creationId xmlns:a16="http://schemas.microsoft.com/office/drawing/2014/main" id="{E37E14A7-0A12-A796-10CC-9097C647D0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6" name="Google Shape;1406;g124ca15033e_0_0:notes">
            <a:extLst>
              <a:ext uri="{FF2B5EF4-FFF2-40B4-BE49-F238E27FC236}">
                <a16:creationId xmlns:a16="http://schemas.microsoft.com/office/drawing/2014/main" id="{5D08783E-A7E3-2078-5E64-EB0BE5A653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Hello, I’m </a:t>
            </a:r>
            <a:r>
              <a:rPr lang="en-US" dirty="0" err="1"/>
              <a:t>Munkhjargal</a:t>
            </a:r>
            <a:r>
              <a:rPr lang="en-US" dirty="0"/>
              <a:t> Ariunbold from </a:t>
            </a:r>
            <a:r>
              <a:rPr lang="en-US" dirty="0" err="1"/>
              <a:t>Kodolányi</a:t>
            </a:r>
            <a:r>
              <a:rPr lang="en-US" dirty="0"/>
              <a:t> János University. Thank you for attending. Today I present “Circuit-Specific Performance Evolution in Formula 1: An Anti-Discriminative Analysis of the Hungarian Grand Prix (2010–2023).” The work applies COCO_Y0 and an Object-Attribute Matrix to produce traceable, evidence-based conclusions about regulation impacts and competitive balance.</a:t>
            </a:r>
          </a:p>
        </p:txBody>
      </p:sp>
    </p:spTree>
    <p:extLst>
      <p:ext uri="{BB962C8B-B14F-4D97-AF65-F5344CB8AC3E}">
        <p14:creationId xmlns:p14="http://schemas.microsoft.com/office/powerpoint/2010/main" val="13019860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9">
          <a:extLst>
            <a:ext uri="{FF2B5EF4-FFF2-40B4-BE49-F238E27FC236}">
              <a16:creationId xmlns:a16="http://schemas.microsoft.com/office/drawing/2014/main" id="{2F75DE1B-8011-9DF4-B433-4A216F651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Google Shape;1550;g12511172e7b_0_494:notes">
            <a:extLst>
              <a:ext uri="{FF2B5EF4-FFF2-40B4-BE49-F238E27FC236}">
                <a16:creationId xmlns:a16="http://schemas.microsoft.com/office/drawing/2014/main" id="{CA31F711-4A4E-9FBE-C88E-E54A8A7E99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1" name="Google Shape;1551;g12511172e7b_0_494:notes">
            <a:extLst>
              <a:ext uri="{FF2B5EF4-FFF2-40B4-BE49-F238E27FC236}">
                <a16:creationId xmlns:a16="http://schemas.microsoft.com/office/drawing/2014/main" id="{25C6C175-221D-EB0B-9461-E7911BF5ED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I repeated the full pipeline on a synthetic dataset and ran the same ANOVA. Result: similar high p-values for both real and synthetic, supporting that era-group mean differences are not statistically significant under this test. Real data gave </a:t>
            </a:r>
            <a:r>
              <a:rPr lang="en-US" b="1" dirty="0">
                <a:solidFill>
                  <a:schemeClr val="tx1"/>
                </a:solidFill>
              </a:rPr>
              <a:t>p = 0.824</a:t>
            </a:r>
            <a:r>
              <a:rPr lang="en-US" dirty="0">
                <a:solidFill>
                  <a:schemeClr val="tx1"/>
                </a:solidFill>
              </a:rPr>
              <a:t>; synthetic demo data gave </a:t>
            </a:r>
            <a:r>
              <a:rPr lang="en-US" b="1" dirty="0">
                <a:solidFill>
                  <a:schemeClr val="tx1"/>
                </a:solidFill>
              </a:rPr>
              <a:t>p = 0.855</a:t>
            </a:r>
            <a:r>
              <a:rPr lang="en-US" dirty="0">
                <a:solidFill>
                  <a:schemeClr val="tx1"/>
                </a:solidFill>
              </a:rPr>
              <a:t> — both greater than alpha, so ANOVA shows that both datasets fail to reject </a:t>
            </a:r>
            <a:r>
              <a:rPr lang="en-US" b="1" dirty="0">
                <a:solidFill>
                  <a:schemeClr val="tx1"/>
                </a:solidFill>
              </a:rPr>
              <a:t>null hypothesis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2801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>
          <a:extLst>
            <a:ext uri="{FF2B5EF4-FFF2-40B4-BE49-F238E27FC236}">
              <a16:creationId xmlns:a16="http://schemas.microsoft.com/office/drawing/2014/main" id="{6C950072-7AC4-AE8C-AA2E-9EC35AA31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1b20512f71_0_1237:notes">
            <a:extLst>
              <a:ext uri="{FF2B5EF4-FFF2-40B4-BE49-F238E27FC236}">
                <a16:creationId xmlns:a16="http://schemas.microsoft.com/office/drawing/2014/main" id="{B73C6139-8475-AE37-1D28-A1A6E19D40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1b20512f71_0_1237:notes">
            <a:extLst>
              <a:ext uri="{FF2B5EF4-FFF2-40B4-BE49-F238E27FC236}">
                <a16:creationId xmlns:a16="http://schemas.microsoft.com/office/drawing/2014/main" id="{CA9A488D-8CB0-7890-8E68-B89C961301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I will now summarize stakeholder applications, restate conclusions, and list next steps </a:t>
            </a:r>
          </a:p>
        </p:txBody>
      </p:sp>
    </p:spTree>
    <p:extLst>
      <p:ext uri="{BB962C8B-B14F-4D97-AF65-F5344CB8AC3E}">
        <p14:creationId xmlns:p14="http://schemas.microsoft.com/office/powerpoint/2010/main" val="4423455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3">
          <a:extLst>
            <a:ext uri="{FF2B5EF4-FFF2-40B4-BE49-F238E27FC236}">
              <a16:creationId xmlns:a16="http://schemas.microsoft.com/office/drawing/2014/main" id="{6079AEC9-B465-C890-59A7-8FC239887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g12511172e7b_0_560:notes">
            <a:extLst>
              <a:ext uri="{FF2B5EF4-FFF2-40B4-BE49-F238E27FC236}">
                <a16:creationId xmlns:a16="http://schemas.microsoft.com/office/drawing/2014/main" id="{9A694C7E-F0E9-8033-2EC6-F064622DE6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5" name="Google Shape;1585;g12511172e7b_0_560:notes">
            <a:extLst>
              <a:ext uri="{FF2B5EF4-FFF2-40B4-BE49-F238E27FC236}">
                <a16:creationId xmlns:a16="http://schemas.microsoft.com/office/drawing/2014/main" id="{4678820F-D41C-C38B-FA5B-2F5C49AC364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Possible use cases: for FIA/regulators — quantify regulation impacts and adaptation timelines; for </a:t>
            </a:r>
            <a:r>
              <a:rPr lang="en-US" dirty="0" err="1"/>
              <a:t>Hungaroring</a:t>
            </a:r>
            <a:r>
              <a:rPr lang="en-US" dirty="0"/>
              <a:t> (circuit operator) — support event scheduling, safety and local marketing using circuit-specific performance trends; for broadcasters/data vendors — create storytelling packages and live graphics centered on peak years and regulation effects. Each use case can be supported by the </a:t>
            </a:r>
            <a:r>
              <a:rPr lang="en-US" dirty="0" err="1"/>
              <a:t>Evidence_Layers</a:t>
            </a:r>
            <a:r>
              <a:rPr lang="en-US" dirty="0"/>
              <a:t> items in the workbook.</a:t>
            </a:r>
          </a:p>
        </p:txBody>
      </p:sp>
    </p:spTree>
    <p:extLst>
      <p:ext uri="{BB962C8B-B14F-4D97-AF65-F5344CB8AC3E}">
        <p14:creationId xmlns:p14="http://schemas.microsoft.com/office/powerpoint/2010/main" val="18954639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g11b377937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0" name="Google Shape;1680;g11b377937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Conclusions: circuit-specific analysis with COCO_Y0 offers objective, traceable insights into how rules affect performance. Every evidence sentence is generated by IF/THEN rules that reference workbook cells, meeting BPROF-level requirements for reproducibility. The method balances interpretability with empirical rigor.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8">
          <a:extLst>
            <a:ext uri="{FF2B5EF4-FFF2-40B4-BE49-F238E27FC236}">
              <a16:creationId xmlns:a16="http://schemas.microsoft.com/office/drawing/2014/main" id="{542ACEEE-57A3-7C64-35FE-F0E761DFA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g11b377937d2_0_0:notes">
            <a:extLst>
              <a:ext uri="{FF2B5EF4-FFF2-40B4-BE49-F238E27FC236}">
                <a16:creationId xmlns:a16="http://schemas.microsoft.com/office/drawing/2014/main" id="{D44DB688-4F01-6065-F01B-8A0AE3BF09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0" name="Google Shape;1680;g11b377937d2_0_0:notes">
            <a:extLst>
              <a:ext uri="{FF2B5EF4-FFF2-40B4-BE49-F238E27FC236}">
                <a16:creationId xmlns:a16="http://schemas.microsoft.com/office/drawing/2014/main" id="{E9D2D05A-0FB7-D54B-D535-778982C7E3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Planned next steps: extend the analysis to multiple circuits for comparative validation; implement copula-based synthetic data generation to better preserve multivariate dependence in stress tests; finalize thesis write-up and automate the workbook to reproduce all steps easily.</a:t>
            </a:r>
          </a:p>
        </p:txBody>
      </p:sp>
    </p:spTree>
    <p:extLst>
      <p:ext uri="{BB962C8B-B14F-4D97-AF65-F5344CB8AC3E}">
        <p14:creationId xmlns:p14="http://schemas.microsoft.com/office/powerpoint/2010/main" val="8722825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>
          <a:extLst>
            <a:ext uri="{FF2B5EF4-FFF2-40B4-BE49-F238E27FC236}">
              <a16:creationId xmlns:a16="http://schemas.microsoft.com/office/drawing/2014/main" id="{BC5D8730-71D9-5B75-3987-9F69F57C2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1b20512f71_0_1237:notes">
            <a:extLst>
              <a:ext uri="{FF2B5EF4-FFF2-40B4-BE49-F238E27FC236}">
                <a16:creationId xmlns:a16="http://schemas.microsoft.com/office/drawing/2014/main" id="{F5D8A31F-3A33-B4DD-0C35-ACC353CA91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1b20512f71_0_1237:notes">
            <a:extLst>
              <a:ext uri="{FF2B5EF4-FFF2-40B4-BE49-F238E27FC236}">
                <a16:creationId xmlns:a16="http://schemas.microsoft.com/office/drawing/2014/main" id="{D7881B2B-B711-B9BC-995E-43F5F26209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dirty="0"/>
              <a:t>THIS IS THE END OF MY PRESENTATION. THANKS FOR YOUR ATTENTION.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416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g11b20512f71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8" name="Google Shape;1428;g11b20512f71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Here is the roadmap. I will cover: motivation and the research question; the data and OAM construction; COCO_Y0 pipeline and validation logic; results and charts; validation and robustness testing; and finally conclusions, stakeholders and next steps.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1b20512f71_0_1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1b20512f71_0_1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Why a circuit focus? Cross-track comparisons mix track and regulation effects. The </a:t>
            </a:r>
            <a:r>
              <a:rPr lang="en-US" dirty="0" err="1"/>
              <a:t>Hungaroring</a:t>
            </a:r>
            <a:r>
              <a:rPr lang="en-US" dirty="0"/>
              <a:t> is relatively stable across 2010–2023, making it a controlled setting to isolate aerodynamic regulation impacts. Research question: </a:t>
            </a:r>
            <a:r>
              <a:rPr lang="en-US" i="1" dirty="0"/>
              <a:t>How did regulation era changes affect performance and competitive balance at the Hungarian Grand Prix?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>
          <a:extLst>
            <a:ext uri="{FF2B5EF4-FFF2-40B4-BE49-F238E27FC236}">
              <a16:creationId xmlns:a16="http://schemas.microsoft.com/office/drawing/2014/main" id="{AED31B82-30E7-ED7B-D979-8DC646DE0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1b20512f71_0_1237:notes">
            <a:extLst>
              <a:ext uri="{FF2B5EF4-FFF2-40B4-BE49-F238E27FC236}">
                <a16:creationId xmlns:a16="http://schemas.microsoft.com/office/drawing/2014/main" id="{7477A29C-C189-8350-76EE-948B8C2997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1b20512f71_0_1237:notes">
            <a:extLst>
              <a:ext uri="{FF2B5EF4-FFF2-40B4-BE49-F238E27FC236}">
                <a16:creationId xmlns:a16="http://schemas.microsoft.com/office/drawing/2014/main" id="{71468989-3C8D-AF1D-30A6-435286E8F1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Now let's look at how we turned raw F1 data into meaningful insights. </a:t>
            </a:r>
          </a:p>
        </p:txBody>
      </p:sp>
    </p:spTree>
    <p:extLst>
      <p:ext uri="{BB962C8B-B14F-4D97-AF65-F5344CB8AC3E}">
        <p14:creationId xmlns:p14="http://schemas.microsoft.com/office/powerpoint/2010/main" val="3064357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g11b20512f71_0_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5" name="Google Shape;1465;g11b20512f71_0_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This summarized flowchart shows six phases: Phase 1 Data preparation; Phase 2 All-attributes analysis; Phase 3 Excluded-attributes re-run; Phase 4 Visualization; Phase 5 Grouped analysis (year/era); Phase 6 Validation. The detailed slide that follows expands each step.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g12511172e7b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8" name="Google Shape;1478;g12511172e7b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This is the detailed pipeline for reviewers: OAM creation, direction rules, ranking, COCO_Y0 forward run, inversion and re-run, validation checks, attribute exclusion, pivoting and group analyses, and randomized stress tests. Each block corresponds to explicit Excel ranges and formulas in the workbook for full traceability.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g12511172e7b_0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5" name="Google Shape;1485;g12511172e7b_0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OAM = Object-Attribute Matrix: rows are objects, columns are attribute.  COCO_Y0 is an anti-discriminative estimation module: it produces non-negative estimations relative to a baseline Y0 (here 1,000,000), making comparisons interpretable around a norm.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g12511172e7b_0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4" name="Google Shape;1524;g12511172e7b_0_3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Practical steps: convert all times and measures into numeric, international SI formats; assign direction rules for each attribute (higher = better or lower = better); rank attributes and prepare affecting X attributes for Y; set Y = Y0 for COCO input. I documented units, definitions and direction codes in an Attributes sheet for full traceability.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20000" y="1061438"/>
            <a:ext cx="7704000" cy="16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500">
                <a:latin typeface="Krona One"/>
                <a:ea typeface="Krona One"/>
                <a:cs typeface="Krona One"/>
                <a:sym typeface="Kron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260800" y="2855663"/>
            <a:ext cx="4622400" cy="410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449825" y="1100"/>
            <a:ext cx="8244125" cy="570400"/>
            <a:chOff x="449825" y="1100"/>
            <a:chExt cx="8244125" cy="570400"/>
          </a:xfrm>
        </p:grpSpPr>
        <p:sp>
          <p:nvSpPr>
            <p:cNvPr id="13" name="Google Shape;13;p2"/>
            <p:cNvSpPr/>
            <p:nvPr/>
          </p:nvSpPr>
          <p:spPr>
            <a:xfrm flipH="1">
              <a:off x="450250" y="503400"/>
              <a:ext cx="8243700" cy="68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" name="Google Shape;14;p2"/>
            <p:cNvGrpSpPr/>
            <p:nvPr/>
          </p:nvGrpSpPr>
          <p:grpSpPr>
            <a:xfrm flipH="1">
              <a:off x="449825" y="1100"/>
              <a:ext cx="8244106" cy="515409"/>
              <a:chOff x="720050" y="0"/>
              <a:chExt cx="7704052" cy="481646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20050" y="0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960793" y="0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1201537" y="0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1442280" y="0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683024" y="0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923767" y="0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164511" y="0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2405254" y="0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2645997" y="0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886741" y="0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127484" y="0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3368228" y="0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3608971" y="0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849715" y="0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4090458" y="0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720050" y="240746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960793" y="240746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201537" y="240746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442280" y="240746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683024" y="240746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923767" y="240746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164511" y="240746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2405254" y="240746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2645997" y="240746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2886741" y="240746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3127484" y="240746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3368228" y="240746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3608971" y="240746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3849715" y="240746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4090458" y="240746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4331308" y="0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4572051" y="0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4812795" y="0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5053538" y="0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5294282" y="0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5535025" y="0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5775769" y="0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6016512" y="0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6257255" y="0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6497999" y="0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6738742" y="0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6979486" y="0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7220229" y="0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7460973" y="0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4331308" y="240746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4572051" y="240746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812795" y="240746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5053538" y="240746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5294282" y="240746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5535025" y="240746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5775769" y="240746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6016512" y="240746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6257255" y="240746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6497999" y="240746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6738742" y="240746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6979486" y="240746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220229" y="240746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7460973" y="240746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7701715" y="0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7942458" y="0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8183202" y="0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7701715" y="240746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7942458" y="240746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8183202" y="240746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9" name="Google Shape;79;p2"/>
          <p:cNvGrpSpPr/>
          <p:nvPr/>
        </p:nvGrpSpPr>
        <p:grpSpPr>
          <a:xfrm rot="10800000" flipH="1">
            <a:off x="8693950" y="0"/>
            <a:ext cx="466800" cy="5143500"/>
            <a:chOff x="-16750" y="0"/>
            <a:chExt cx="466800" cy="5143500"/>
          </a:xfrm>
        </p:grpSpPr>
        <p:sp>
          <p:nvSpPr>
            <p:cNvPr id="80" name="Google Shape;80;p2"/>
            <p:cNvSpPr/>
            <p:nvPr/>
          </p:nvSpPr>
          <p:spPr>
            <a:xfrm>
              <a:off x="-16750" y="0"/>
              <a:ext cx="466800" cy="571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-16750" y="571500"/>
              <a:ext cx="466800" cy="57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16750" y="1143000"/>
              <a:ext cx="466800" cy="571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16750" y="1714500"/>
              <a:ext cx="466800" cy="57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16750" y="2286000"/>
              <a:ext cx="466800" cy="571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16750" y="2857500"/>
              <a:ext cx="466800" cy="57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-16750" y="3429000"/>
              <a:ext cx="466800" cy="571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16750" y="4000500"/>
              <a:ext cx="466800" cy="57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16750" y="4572000"/>
              <a:ext cx="466800" cy="571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2"/>
          <p:cNvGrpSpPr/>
          <p:nvPr/>
        </p:nvGrpSpPr>
        <p:grpSpPr>
          <a:xfrm>
            <a:off x="-16750" y="0"/>
            <a:ext cx="466800" cy="5143500"/>
            <a:chOff x="-16750" y="0"/>
            <a:chExt cx="466800" cy="5143500"/>
          </a:xfrm>
        </p:grpSpPr>
        <p:sp>
          <p:nvSpPr>
            <p:cNvPr id="90" name="Google Shape;90;p2"/>
            <p:cNvSpPr/>
            <p:nvPr/>
          </p:nvSpPr>
          <p:spPr>
            <a:xfrm rot="10800000" flipH="1">
              <a:off x="-16750" y="4572000"/>
              <a:ext cx="466800" cy="571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 rot="10800000" flipH="1">
              <a:off x="-16750" y="4000500"/>
              <a:ext cx="466800" cy="57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 rot="10800000" flipH="1">
              <a:off x="-16750" y="3429000"/>
              <a:ext cx="466800" cy="571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 rot="10800000" flipH="1">
              <a:off x="-16750" y="2857500"/>
              <a:ext cx="466800" cy="57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 rot="10800000" flipH="1">
              <a:off x="-16750" y="2286000"/>
              <a:ext cx="466800" cy="571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 rot="10800000" flipH="1">
              <a:off x="-16750" y="1714500"/>
              <a:ext cx="466800" cy="57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 rot="10800000" flipH="1">
              <a:off x="-16750" y="1143000"/>
              <a:ext cx="466800" cy="571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 rot="10800000" flipH="1">
              <a:off x="-16750" y="571500"/>
              <a:ext cx="466800" cy="57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 rot="10800000" flipH="1">
              <a:off x="-16750" y="0"/>
              <a:ext cx="466800" cy="571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0" name="Google Shape;540;p11"/>
          <p:cNvGrpSpPr/>
          <p:nvPr/>
        </p:nvGrpSpPr>
        <p:grpSpPr>
          <a:xfrm>
            <a:off x="-94" y="1100"/>
            <a:ext cx="9144094" cy="570400"/>
            <a:chOff x="-94" y="1100"/>
            <a:chExt cx="9144094" cy="570400"/>
          </a:xfrm>
        </p:grpSpPr>
        <p:grpSp>
          <p:nvGrpSpPr>
            <p:cNvPr id="541" name="Google Shape;541;p11"/>
            <p:cNvGrpSpPr/>
            <p:nvPr/>
          </p:nvGrpSpPr>
          <p:grpSpPr>
            <a:xfrm>
              <a:off x="300" y="1100"/>
              <a:ext cx="9143700" cy="570400"/>
              <a:chOff x="300" y="1100"/>
              <a:chExt cx="9143700" cy="570400"/>
            </a:xfrm>
          </p:grpSpPr>
          <p:sp>
            <p:nvSpPr>
              <p:cNvPr id="542" name="Google Shape;542;p11"/>
              <p:cNvSpPr/>
              <p:nvPr/>
            </p:nvSpPr>
            <p:spPr>
              <a:xfrm flipH="1">
                <a:off x="300" y="503400"/>
                <a:ext cx="9143700" cy="681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43" name="Google Shape;543;p11"/>
              <p:cNvGrpSpPr/>
              <p:nvPr/>
            </p:nvGrpSpPr>
            <p:grpSpPr>
              <a:xfrm flipH="1">
                <a:off x="449825" y="1100"/>
                <a:ext cx="8244106" cy="515409"/>
                <a:chOff x="720050" y="0"/>
                <a:chExt cx="7704052" cy="481646"/>
              </a:xfrm>
            </p:grpSpPr>
            <p:sp>
              <p:nvSpPr>
                <p:cNvPr id="544" name="Google Shape;544;p11"/>
                <p:cNvSpPr/>
                <p:nvPr/>
              </p:nvSpPr>
              <p:spPr>
                <a:xfrm>
                  <a:off x="720050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5" name="Google Shape;545;p11"/>
                <p:cNvSpPr/>
                <p:nvPr/>
              </p:nvSpPr>
              <p:spPr>
                <a:xfrm>
                  <a:off x="960793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6" name="Google Shape;546;p11"/>
                <p:cNvSpPr/>
                <p:nvPr/>
              </p:nvSpPr>
              <p:spPr>
                <a:xfrm>
                  <a:off x="1201537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" name="Google Shape;547;p11"/>
                <p:cNvSpPr/>
                <p:nvPr/>
              </p:nvSpPr>
              <p:spPr>
                <a:xfrm>
                  <a:off x="1442280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" name="Google Shape;548;p11"/>
                <p:cNvSpPr/>
                <p:nvPr/>
              </p:nvSpPr>
              <p:spPr>
                <a:xfrm>
                  <a:off x="1683024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" name="Google Shape;549;p11"/>
                <p:cNvSpPr/>
                <p:nvPr/>
              </p:nvSpPr>
              <p:spPr>
                <a:xfrm>
                  <a:off x="1923767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" name="Google Shape;550;p11"/>
                <p:cNvSpPr/>
                <p:nvPr/>
              </p:nvSpPr>
              <p:spPr>
                <a:xfrm>
                  <a:off x="2164511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1" name="Google Shape;551;p11"/>
                <p:cNvSpPr/>
                <p:nvPr/>
              </p:nvSpPr>
              <p:spPr>
                <a:xfrm>
                  <a:off x="2405254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2" name="Google Shape;552;p11"/>
                <p:cNvSpPr/>
                <p:nvPr/>
              </p:nvSpPr>
              <p:spPr>
                <a:xfrm>
                  <a:off x="2645997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3" name="Google Shape;553;p11"/>
                <p:cNvSpPr/>
                <p:nvPr/>
              </p:nvSpPr>
              <p:spPr>
                <a:xfrm>
                  <a:off x="2886741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4" name="Google Shape;554;p11"/>
                <p:cNvSpPr/>
                <p:nvPr/>
              </p:nvSpPr>
              <p:spPr>
                <a:xfrm>
                  <a:off x="3127484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5" name="Google Shape;555;p11"/>
                <p:cNvSpPr/>
                <p:nvPr/>
              </p:nvSpPr>
              <p:spPr>
                <a:xfrm>
                  <a:off x="3368228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6" name="Google Shape;556;p11"/>
                <p:cNvSpPr/>
                <p:nvPr/>
              </p:nvSpPr>
              <p:spPr>
                <a:xfrm>
                  <a:off x="3608971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7" name="Google Shape;557;p11"/>
                <p:cNvSpPr/>
                <p:nvPr/>
              </p:nvSpPr>
              <p:spPr>
                <a:xfrm>
                  <a:off x="3849715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8" name="Google Shape;558;p11"/>
                <p:cNvSpPr/>
                <p:nvPr/>
              </p:nvSpPr>
              <p:spPr>
                <a:xfrm>
                  <a:off x="4090458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9" name="Google Shape;559;p11"/>
                <p:cNvSpPr/>
                <p:nvPr/>
              </p:nvSpPr>
              <p:spPr>
                <a:xfrm>
                  <a:off x="720050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0" name="Google Shape;560;p11"/>
                <p:cNvSpPr/>
                <p:nvPr/>
              </p:nvSpPr>
              <p:spPr>
                <a:xfrm>
                  <a:off x="960793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1" name="Google Shape;561;p11"/>
                <p:cNvSpPr/>
                <p:nvPr/>
              </p:nvSpPr>
              <p:spPr>
                <a:xfrm>
                  <a:off x="1201537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2" name="Google Shape;562;p11"/>
                <p:cNvSpPr/>
                <p:nvPr/>
              </p:nvSpPr>
              <p:spPr>
                <a:xfrm>
                  <a:off x="1442280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3" name="Google Shape;563;p11"/>
                <p:cNvSpPr/>
                <p:nvPr/>
              </p:nvSpPr>
              <p:spPr>
                <a:xfrm>
                  <a:off x="1683024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4" name="Google Shape;564;p11"/>
                <p:cNvSpPr/>
                <p:nvPr/>
              </p:nvSpPr>
              <p:spPr>
                <a:xfrm>
                  <a:off x="1923767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5" name="Google Shape;565;p11"/>
                <p:cNvSpPr/>
                <p:nvPr/>
              </p:nvSpPr>
              <p:spPr>
                <a:xfrm>
                  <a:off x="2164511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6" name="Google Shape;566;p11"/>
                <p:cNvSpPr/>
                <p:nvPr/>
              </p:nvSpPr>
              <p:spPr>
                <a:xfrm>
                  <a:off x="2405254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7" name="Google Shape;567;p11"/>
                <p:cNvSpPr/>
                <p:nvPr/>
              </p:nvSpPr>
              <p:spPr>
                <a:xfrm>
                  <a:off x="2645997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" name="Google Shape;568;p11"/>
                <p:cNvSpPr/>
                <p:nvPr/>
              </p:nvSpPr>
              <p:spPr>
                <a:xfrm>
                  <a:off x="2886741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" name="Google Shape;569;p11"/>
                <p:cNvSpPr/>
                <p:nvPr/>
              </p:nvSpPr>
              <p:spPr>
                <a:xfrm>
                  <a:off x="3127484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0" name="Google Shape;570;p11"/>
                <p:cNvSpPr/>
                <p:nvPr/>
              </p:nvSpPr>
              <p:spPr>
                <a:xfrm>
                  <a:off x="3368228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1" name="Google Shape;571;p11"/>
                <p:cNvSpPr/>
                <p:nvPr/>
              </p:nvSpPr>
              <p:spPr>
                <a:xfrm>
                  <a:off x="3608971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" name="Google Shape;572;p11"/>
                <p:cNvSpPr/>
                <p:nvPr/>
              </p:nvSpPr>
              <p:spPr>
                <a:xfrm>
                  <a:off x="3849715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" name="Google Shape;573;p11"/>
                <p:cNvSpPr/>
                <p:nvPr/>
              </p:nvSpPr>
              <p:spPr>
                <a:xfrm>
                  <a:off x="4090458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" name="Google Shape;574;p11"/>
                <p:cNvSpPr/>
                <p:nvPr/>
              </p:nvSpPr>
              <p:spPr>
                <a:xfrm>
                  <a:off x="4331308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" name="Google Shape;575;p11"/>
                <p:cNvSpPr/>
                <p:nvPr/>
              </p:nvSpPr>
              <p:spPr>
                <a:xfrm>
                  <a:off x="4572051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" name="Google Shape;576;p11"/>
                <p:cNvSpPr/>
                <p:nvPr/>
              </p:nvSpPr>
              <p:spPr>
                <a:xfrm>
                  <a:off x="4812795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7" name="Google Shape;577;p11"/>
                <p:cNvSpPr/>
                <p:nvPr/>
              </p:nvSpPr>
              <p:spPr>
                <a:xfrm>
                  <a:off x="5053538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8" name="Google Shape;578;p11"/>
                <p:cNvSpPr/>
                <p:nvPr/>
              </p:nvSpPr>
              <p:spPr>
                <a:xfrm>
                  <a:off x="5294282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9" name="Google Shape;579;p11"/>
                <p:cNvSpPr/>
                <p:nvPr/>
              </p:nvSpPr>
              <p:spPr>
                <a:xfrm>
                  <a:off x="5535025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0" name="Google Shape;580;p11"/>
                <p:cNvSpPr/>
                <p:nvPr/>
              </p:nvSpPr>
              <p:spPr>
                <a:xfrm>
                  <a:off x="5775769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1" name="Google Shape;581;p11"/>
                <p:cNvSpPr/>
                <p:nvPr/>
              </p:nvSpPr>
              <p:spPr>
                <a:xfrm>
                  <a:off x="6016512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2" name="Google Shape;582;p11"/>
                <p:cNvSpPr/>
                <p:nvPr/>
              </p:nvSpPr>
              <p:spPr>
                <a:xfrm>
                  <a:off x="6257255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3" name="Google Shape;583;p11"/>
                <p:cNvSpPr/>
                <p:nvPr/>
              </p:nvSpPr>
              <p:spPr>
                <a:xfrm>
                  <a:off x="6497999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4" name="Google Shape;584;p11"/>
                <p:cNvSpPr/>
                <p:nvPr/>
              </p:nvSpPr>
              <p:spPr>
                <a:xfrm>
                  <a:off x="6738742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5" name="Google Shape;585;p11"/>
                <p:cNvSpPr/>
                <p:nvPr/>
              </p:nvSpPr>
              <p:spPr>
                <a:xfrm>
                  <a:off x="6979486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" name="Google Shape;586;p11"/>
                <p:cNvSpPr/>
                <p:nvPr/>
              </p:nvSpPr>
              <p:spPr>
                <a:xfrm>
                  <a:off x="7220229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" name="Google Shape;587;p11"/>
                <p:cNvSpPr/>
                <p:nvPr/>
              </p:nvSpPr>
              <p:spPr>
                <a:xfrm>
                  <a:off x="7460973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" name="Google Shape;588;p11"/>
                <p:cNvSpPr/>
                <p:nvPr/>
              </p:nvSpPr>
              <p:spPr>
                <a:xfrm>
                  <a:off x="4331308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" name="Google Shape;589;p11"/>
                <p:cNvSpPr/>
                <p:nvPr/>
              </p:nvSpPr>
              <p:spPr>
                <a:xfrm>
                  <a:off x="4572051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" name="Google Shape;590;p11"/>
                <p:cNvSpPr/>
                <p:nvPr/>
              </p:nvSpPr>
              <p:spPr>
                <a:xfrm>
                  <a:off x="4812795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" name="Google Shape;591;p11"/>
                <p:cNvSpPr/>
                <p:nvPr/>
              </p:nvSpPr>
              <p:spPr>
                <a:xfrm>
                  <a:off x="5053538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" name="Google Shape;592;p11"/>
                <p:cNvSpPr/>
                <p:nvPr/>
              </p:nvSpPr>
              <p:spPr>
                <a:xfrm>
                  <a:off x="5294282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" name="Google Shape;593;p11"/>
                <p:cNvSpPr/>
                <p:nvPr/>
              </p:nvSpPr>
              <p:spPr>
                <a:xfrm>
                  <a:off x="5535025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" name="Google Shape;594;p11"/>
                <p:cNvSpPr/>
                <p:nvPr/>
              </p:nvSpPr>
              <p:spPr>
                <a:xfrm>
                  <a:off x="5775769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" name="Google Shape;595;p11"/>
                <p:cNvSpPr/>
                <p:nvPr/>
              </p:nvSpPr>
              <p:spPr>
                <a:xfrm>
                  <a:off x="6016512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" name="Google Shape;596;p11"/>
                <p:cNvSpPr/>
                <p:nvPr/>
              </p:nvSpPr>
              <p:spPr>
                <a:xfrm>
                  <a:off x="6257255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" name="Google Shape;597;p11"/>
                <p:cNvSpPr/>
                <p:nvPr/>
              </p:nvSpPr>
              <p:spPr>
                <a:xfrm>
                  <a:off x="6497999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" name="Google Shape;598;p11"/>
                <p:cNvSpPr/>
                <p:nvPr/>
              </p:nvSpPr>
              <p:spPr>
                <a:xfrm>
                  <a:off x="6738742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" name="Google Shape;599;p11"/>
                <p:cNvSpPr/>
                <p:nvPr/>
              </p:nvSpPr>
              <p:spPr>
                <a:xfrm>
                  <a:off x="6979486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" name="Google Shape;600;p11"/>
                <p:cNvSpPr/>
                <p:nvPr/>
              </p:nvSpPr>
              <p:spPr>
                <a:xfrm>
                  <a:off x="7220229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" name="Google Shape;601;p11"/>
                <p:cNvSpPr/>
                <p:nvPr/>
              </p:nvSpPr>
              <p:spPr>
                <a:xfrm>
                  <a:off x="7460973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" name="Google Shape;602;p11"/>
                <p:cNvSpPr/>
                <p:nvPr/>
              </p:nvSpPr>
              <p:spPr>
                <a:xfrm>
                  <a:off x="7701715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" name="Google Shape;603;p11"/>
                <p:cNvSpPr/>
                <p:nvPr/>
              </p:nvSpPr>
              <p:spPr>
                <a:xfrm>
                  <a:off x="7942458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" name="Google Shape;604;p11"/>
                <p:cNvSpPr/>
                <p:nvPr/>
              </p:nvSpPr>
              <p:spPr>
                <a:xfrm>
                  <a:off x="8183202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" name="Google Shape;605;p11"/>
                <p:cNvSpPr/>
                <p:nvPr/>
              </p:nvSpPr>
              <p:spPr>
                <a:xfrm>
                  <a:off x="7701715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" name="Google Shape;606;p11"/>
                <p:cNvSpPr/>
                <p:nvPr/>
              </p:nvSpPr>
              <p:spPr>
                <a:xfrm>
                  <a:off x="7942458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" name="Google Shape;607;p11"/>
                <p:cNvSpPr/>
                <p:nvPr/>
              </p:nvSpPr>
              <p:spPr>
                <a:xfrm>
                  <a:off x="8183202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08" name="Google Shape;608;p11"/>
            <p:cNvGrpSpPr/>
            <p:nvPr/>
          </p:nvGrpSpPr>
          <p:grpSpPr>
            <a:xfrm flipH="1">
              <a:off x="-94" y="1100"/>
              <a:ext cx="449926" cy="515409"/>
              <a:chOff x="7942458" y="0"/>
              <a:chExt cx="420452" cy="481646"/>
            </a:xfrm>
          </p:grpSpPr>
          <p:sp>
            <p:nvSpPr>
              <p:cNvPr id="609" name="Google Shape;609;p11"/>
              <p:cNvSpPr/>
              <p:nvPr/>
            </p:nvSpPr>
            <p:spPr>
              <a:xfrm>
                <a:off x="7942458" y="0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1"/>
              <p:cNvSpPr/>
              <p:nvPr/>
            </p:nvSpPr>
            <p:spPr>
              <a:xfrm>
                <a:off x="8183210" y="0"/>
                <a:ext cx="1797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11"/>
              <p:cNvSpPr/>
              <p:nvPr/>
            </p:nvSpPr>
            <p:spPr>
              <a:xfrm>
                <a:off x="7942458" y="240746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11"/>
              <p:cNvSpPr/>
              <p:nvPr/>
            </p:nvSpPr>
            <p:spPr>
              <a:xfrm>
                <a:off x="8183210" y="240741"/>
                <a:ext cx="1797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3" name="Google Shape;613;p11"/>
            <p:cNvGrpSpPr/>
            <p:nvPr/>
          </p:nvGrpSpPr>
          <p:grpSpPr>
            <a:xfrm flipH="1">
              <a:off x="8693950" y="1100"/>
              <a:ext cx="449923" cy="515409"/>
              <a:chOff x="8003652" y="0"/>
              <a:chExt cx="420450" cy="481646"/>
            </a:xfrm>
          </p:grpSpPr>
          <p:sp>
            <p:nvSpPr>
              <p:cNvPr id="614" name="Google Shape;614;p11"/>
              <p:cNvSpPr/>
              <p:nvPr/>
            </p:nvSpPr>
            <p:spPr>
              <a:xfrm>
                <a:off x="8003652" y="0"/>
                <a:ext cx="1797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11"/>
              <p:cNvSpPr/>
              <p:nvPr/>
            </p:nvSpPr>
            <p:spPr>
              <a:xfrm>
                <a:off x="8183202" y="0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11"/>
              <p:cNvSpPr/>
              <p:nvPr/>
            </p:nvSpPr>
            <p:spPr>
              <a:xfrm>
                <a:off x="8003652" y="240741"/>
                <a:ext cx="1797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1"/>
              <p:cNvSpPr/>
              <p:nvPr/>
            </p:nvSpPr>
            <p:spPr>
              <a:xfrm>
                <a:off x="8183202" y="240746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18" name="Google Shape;618;p11"/>
          <p:cNvSpPr txBox="1">
            <a:spLocks noGrp="1"/>
          </p:cNvSpPr>
          <p:nvPr>
            <p:ph type="title" hasCustomPrompt="1"/>
          </p:nvPr>
        </p:nvSpPr>
        <p:spPr>
          <a:xfrm>
            <a:off x="720000" y="1018200"/>
            <a:ext cx="7704000" cy="157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1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19" name="Google Shape;619;p11"/>
          <p:cNvSpPr txBox="1">
            <a:spLocks noGrp="1"/>
          </p:cNvSpPr>
          <p:nvPr>
            <p:ph type="subTitle" idx="1"/>
          </p:nvPr>
        </p:nvSpPr>
        <p:spPr>
          <a:xfrm>
            <a:off x="720000" y="2701425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rona One"/>
                <a:ea typeface="Krona One"/>
                <a:cs typeface="Krona One"/>
                <a:sym typeface="Kron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3" name="Google Shape;623;p13"/>
          <p:cNvSpPr txBox="1">
            <a:spLocks noGrp="1"/>
          </p:cNvSpPr>
          <p:nvPr>
            <p:ph type="title" idx="2" hasCustomPrompt="1"/>
          </p:nvPr>
        </p:nvSpPr>
        <p:spPr>
          <a:xfrm>
            <a:off x="949088" y="1653675"/>
            <a:ext cx="838800" cy="840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000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24" name="Google Shape;624;p13"/>
          <p:cNvSpPr txBox="1">
            <a:spLocks noGrp="1"/>
          </p:cNvSpPr>
          <p:nvPr>
            <p:ph type="title" idx="3"/>
          </p:nvPr>
        </p:nvSpPr>
        <p:spPr>
          <a:xfrm>
            <a:off x="1940287" y="1653675"/>
            <a:ext cx="2347500" cy="3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25" name="Google Shape;625;p13"/>
          <p:cNvSpPr txBox="1">
            <a:spLocks noGrp="1"/>
          </p:cNvSpPr>
          <p:nvPr>
            <p:ph type="subTitle" idx="1"/>
          </p:nvPr>
        </p:nvSpPr>
        <p:spPr>
          <a:xfrm>
            <a:off x="1940287" y="1996975"/>
            <a:ext cx="2347500" cy="4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Jost"/>
                <a:ea typeface="Jost"/>
                <a:cs typeface="Jost"/>
                <a:sym typeface="Jos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26" name="Google Shape;626;p13"/>
          <p:cNvSpPr txBox="1">
            <a:spLocks noGrp="1"/>
          </p:cNvSpPr>
          <p:nvPr>
            <p:ph type="title" idx="4" hasCustomPrompt="1"/>
          </p:nvPr>
        </p:nvSpPr>
        <p:spPr>
          <a:xfrm>
            <a:off x="949088" y="3260400"/>
            <a:ext cx="838800" cy="8388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000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27" name="Google Shape;627;p13"/>
          <p:cNvSpPr txBox="1">
            <a:spLocks noGrp="1"/>
          </p:cNvSpPr>
          <p:nvPr>
            <p:ph type="title" idx="5"/>
          </p:nvPr>
        </p:nvSpPr>
        <p:spPr>
          <a:xfrm>
            <a:off x="1940287" y="3259050"/>
            <a:ext cx="2347500" cy="3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28" name="Google Shape;628;p13"/>
          <p:cNvSpPr txBox="1">
            <a:spLocks noGrp="1"/>
          </p:cNvSpPr>
          <p:nvPr>
            <p:ph type="subTitle" idx="6"/>
          </p:nvPr>
        </p:nvSpPr>
        <p:spPr>
          <a:xfrm>
            <a:off x="1940287" y="3602350"/>
            <a:ext cx="2347500" cy="4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Jost"/>
                <a:ea typeface="Jost"/>
                <a:cs typeface="Jost"/>
                <a:sym typeface="Jos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29" name="Google Shape;629;p13"/>
          <p:cNvSpPr txBox="1">
            <a:spLocks noGrp="1"/>
          </p:cNvSpPr>
          <p:nvPr>
            <p:ph type="title" idx="7" hasCustomPrompt="1"/>
          </p:nvPr>
        </p:nvSpPr>
        <p:spPr>
          <a:xfrm>
            <a:off x="4856212" y="1651100"/>
            <a:ext cx="838800" cy="8388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000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30" name="Google Shape;630;p13"/>
          <p:cNvSpPr txBox="1">
            <a:spLocks noGrp="1"/>
          </p:cNvSpPr>
          <p:nvPr>
            <p:ph type="title" idx="8"/>
          </p:nvPr>
        </p:nvSpPr>
        <p:spPr>
          <a:xfrm>
            <a:off x="5847412" y="1653675"/>
            <a:ext cx="2347500" cy="3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31" name="Google Shape;631;p13"/>
          <p:cNvSpPr txBox="1">
            <a:spLocks noGrp="1"/>
          </p:cNvSpPr>
          <p:nvPr>
            <p:ph type="subTitle" idx="9"/>
          </p:nvPr>
        </p:nvSpPr>
        <p:spPr>
          <a:xfrm>
            <a:off x="5847412" y="1996974"/>
            <a:ext cx="2347500" cy="4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Jost"/>
                <a:ea typeface="Jost"/>
                <a:cs typeface="Jost"/>
                <a:sym typeface="Jos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2" name="Google Shape;632;p13"/>
          <p:cNvSpPr txBox="1">
            <a:spLocks noGrp="1"/>
          </p:cNvSpPr>
          <p:nvPr>
            <p:ph type="title" idx="13" hasCustomPrompt="1"/>
          </p:nvPr>
        </p:nvSpPr>
        <p:spPr>
          <a:xfrm>
            <a:off x="4857812" y="3260400"/>
            <a:ext cx="838800" cy="8388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000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33" name="Google Shape;633;p13"/>
          <p:cNvSpPr txBox="1">
            <a:spLocks noGrp="1"/>
          </p:cNvSpPr>
          <p:nvPr>
            <p:ph type="title" idx="14"/>
          </p:nvPr>
        </p:nvSpPr>
        <p:spPr>
          <a:xfrm>
            <a:off x="5847412" y="3259051"/>
            <a:ext cx="2347500" cy="3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34" name="Google Shape;634;p13"/>
          <p:cNvSpPr txBox="1">
            <a:spLocks noGrp="1"/>
          </p:cNvSpPr>
          <p:nvPr>
            <p:ph type="subTitle" idx="15"/>
          </p:nvPr>
        </p:nvSpPr>
        <p:spPr>
          <a:xfrm>
            <a:off x="5847412" y="3602350"/>
            <a:ext cx="2347500" cy="4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Jost"/>
                <a:ea typeface="Jost"/>
                <a:cs typeface="Jost"/>
                <a:sym typeface="Jos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35" name="Google Shape;635;p13"/>
          <p:cNvGrpSpPr/>
          <p:nvPr/>
        </p:nvGrpSpPr>
        <p:grpSpPr>
          <a:xfrm>
            <a:off x="-16750" y="0"/>
            <a:ext cx="9177500" cy="5143500"/>
            <a:chOff x="-16750" y="0"/>
            <a:chExt cx="9177500" cy="5143500"/>
          </a:xfrm>
        </p:grpSpPr>
        <p:grpSp>
          <p:nvGrpSpPr>
            <p:cNvPr id="636" name="Google Shape;636;p13"/>
            <p:cNvGrpSpPr/>
            <p:nvPr/>
          </p:nvGrpSpPr>
          <p:grpSpPr>
            <a:xfrm rot="10800000" flipH="1">
              <a:off x="8693950" y="0"/>
              <a:ext cx="466800" cy="5143500"/>
              <a:chOff x="-16750" y="0"/>
              <a:chExt cx="466800" cy="5143500"/>
            </a:xfrm>
          </p:grpSpPr>
          <p:sp>
            <p:nvSpPr>
              <p:cNvPr id="637" name="Google Shape;637;p13"/>
              <p:cNvSpPr/>
              <p:nvPr/>
            </p:nvSpPr>
            <p:spPr>
              <a:xfrm>
                <a:off x="-16750" y="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13"/>
              <p:cNvSpPr/>
              <p:nvPr/>
            </p:nvSpPr>
            <p:spPr>
              <a:xfrm>
                <a:off x="-16750" y="571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13"/>
              <p:cNvSpPr/>
              <p:nvPr/>
            </p:nvSpPr>
            <p:spPr>
              <a:xfrm>
                <a:off x="-16750" y="1143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13"/>
              <p:cNvSpPr/>
              <p:nvPr/>
            </p:nvSpPr>
            <p:spPr>
              <a:xfrm>
                <a:off x="-16750" y="1714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13"/>
              <p:cNvSpPr/>
              <p:nvPr/>
            </p:nvSpPr>
            <p:spPr>
              <a:xfrm>
                <a:off x="-16750" y="2286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13"/>
              <p:cNvSpPr/>
              <p:nvPr/>
            </p:nvSpPr>
            <p:spPr>
              <a:xfrm>
                <a:off x="-16750" y="2857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13"/>
              <p:cNvSpPr/>
              <p:nvPr/>
            </p:nvSpPr>
            <p:spPr>
              <a:xfrm>
                <a:off x="-16750" y="3429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13"/>
              <p:cNvSpPr/>
              <p:nvPr/>
            </p:nvSpPr>
            <p:spPr>
              <a:xfrm>
                <a:off x="-16750" y="4000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13"/>
              <p:cNvSpPr/>
              <p:nvPr/>
            </p:nvSpPr>
            <p:spPr>
              <a:xfrm>
                <a:off x="-16750" y="4572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6" name="Google Shape;646;p13"/>
            <p:cNvGrpSpPr/>
            <p:nvPr/>
          </p:nvGrpSpPr>
          <p:grpSpPr>
            <a:xfrm>
              <a:off x="-16750" y="0"/>
              <a:ext cx="466800" cy="5143500"/>
              <a:chOff x="-16750" y="0"/>
              <a:chExt cx="466800" cy="5143500"/>
            </a:xfrm>
          </p:grpSpPr>
          <p:sp>
            <p:nvSpPr>
              <p:cNvPr id="647" name="Google Shape;647;p13"/>
              <p:cNvSpPr/>
              <p:nvPr/>
            </p:nvSpPr>
            <p:spPr>
              <a:xfrm rot="10800000" flipH="1">
                <a:off x="-16750" y="4572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13"/>
              <p:cNvSpPr/>
              <p:nvPr/>
            </p:nvSpPr>
            <p:spPr>
              <a:xfrm rot="10800000" flipH="1">
                <a:off x="-16750" y="4000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13"/>
              <p:cNvSpPr/>
              <p:nvPr/>
            </p:nvSpPr>
            <p:spPr>
              <a:xfrm rot="10800000" flipH="1">
                <a:off x="-16750" y="3429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13"/>
              <p:cNvSpPr/>
              <p:nvPr/>
            </p:nvSpPr>
            <p:spPr>
              <a:xfrm rot="10800000" flipH="1">
                <a:off x="-16750" y="2857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13"/>
              <p:cNvSpPr/>
              <p:nvPr/>
            </p:nvSpPr>
            <p:spPr>
              <a:xfrm rot="10800000" flipH="1">
                <a:off x="-16750" y="2286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13"/>
              <p:cNvSpPr/>
              <p:nvPr/>
            </p:nvSpPr>
            <p:spPr>
              <a:xfrm rot="10800000" flipH="1">
                <a:off x="-16750" y="1714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13"/>
              <p:cNvSpPr/>
              <p:nvPr/>
            </p:nvSpPr>
            <p:spPr>
              <a:xfrm rot="10800000" flipH="1">
                <a:off x="-16750" y="1143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13"/>
              <p:cNvSpPr/>
              <p:nvPr/>
            </p:nvSpPr>
            <p:spPr>
              <a:xfrm rot="10800000" flipH="1">
                <a:off x="-16750" y="571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13"/>
              <p:cNvSpPr/>
              <p:nvPr/>
            </p:nvSpPr>
            <p:spPr>
              <a:xfrm rot="10800000" flipH="1">
                <a:off x="-16750" y="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14"/>
          <p:cNvSpPr txBox="1">
            <a:spLocks noGrp="1"/>
          </p:cNvSpPr>
          <p:nvPr>
            <p:ph type="title"/>
          </p:nvPr>
        </p:nvSpPr>
        <p:spPr>
          <a:xfrm>
            <a:off x="1316425" y="3357900"/>
            <a:ext cx="6511200" cy="3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latin typeface="Krona One"/>
                <a:ea typeface="Krona One"/>
                <a:cs typeface="Krona One"/>
                <a:sym typeface="Kron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58" name="Google Shape;658;p14"/>
          <p:cNvSpPr txBox="1">
            <a:spLocks noGrp="1"/>
          </p:cNvSpPr>
          <p:nvPr>
            <p:ph type="subTitle" idx="1"/>
          </p:nvPr>
        </p:nvSpPr>
        <p:spPr>
          <a:xfrm>
            <a:off x="1316425" y="1437300"/>
            <a:ext cx="6511200" cy="176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59" name="Google Shape;659;p14"/>
          <p:cNvGrpSpPr/>
          <p:nvPr/>
        </p:nvGrpSpPr>
        <p:grpSpPr>
          <a:xfrm>
            <a:off x="-94" y="1100"/>
            <a:ext cx="9144094" cy="570400"/>
            <a:chOff x="-94" y="1100"/>
            <a:chExt cx="9144094" cy="570400"/>
          </a:xfrm>
        </p:grpSpPr>
        <p:grpSp>
          <p:nvGrpSpPr>
            <p:cNvPr id="660" name="Google Shape;660;p14"/>
            <p:cNvGrpSpPr/>
            <p:nvPr/>
          </p:nvGrpSpPr>
          <p:grpSpPr>
            <a:xfrm>
              <a:off x="300" y="1100"/>
              <a:ext cx="9143700" cy="570400"/>
              <a:chOff x="300" y="1100"/>
              <a:chExt cx="9143700" cy="570400"/>
            </a:xfrm>
          </p:grpSpPr>
          <p:sp>
            <p:nvSpPr>
              <p:cNvPr id="661" name="Google Shape;661;p14"/>
              <p:cNvSpPr/>
              <p:nvPr/>
            </p:nvSpPr>
            <p:spPr>
              <a:xfrm flipH="1">
                <a:off x="300" y="503400"/>
                <a:ext cx="9143700" cy="681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62" name="Google Shape;662;p14"/>
              <p:cNvGrpSpPr/>
              <p:nvPr/>
            </p:nvGrpSpPr>
            <p:grpSpPr>
              <a:xfrm flipH="1">
                <a:off x="449825" y="1100"/>
                <a:ext cx="8244106" cy="515409"/>
                <a:chOff x="720050" y="0"/>
                <a:chExt cx="7704052" cy="481646"/>
              </a:xfrm>
            </p:grpSpPr>
            <p:sp>
              <p:nvSpPr>
                <p:cNvPr id="663" name="Google Shape;663;p14"/>
                <p:cNvSpPr/>
                <p:nvPr/>
              </p:nvSpPr>
              <p:spPr>
                <a:xfrm>
                  <a:off x="720050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" name="Google Shape;664;p14"/>
                <p:cNvSpPr/>
                <p:nvPr/>
              </p:nvSpPr>
              <p:spPr>
                <a:xfrm>
                  <a:off x="960793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" name="Google Shape;665;p14"/>
                <p:cNvSpPr/>
                <p:nvPr/>
              </p:nvSpPr>
              <p:spPr>
                <a:xfrm>
                  <a:off x="1201537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" name="Google Shape;666;p14"/>
                <p:cNvSpPr/>
                <p:nvPr/>
              </p:nvSpPr>
              <p:spPr>
                <a:xfrm>
                  <a:off x="1442280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" name="Google Shape;667;p14"/>
                <p:cNvSpPr/>
                <p:nvPr/>
              </p:nvSpPr>
              <p:spPr>
                <a:xfrm>
                  <a:off x="1683024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" name="Google Shape;668;p14"/>
                <p:cNvSpPr/>
                <p:nvPr/>
              </p:nvSpPr>
              <p:spPr>
                <a:xfrm>
                  <a:off x="1923767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" name="Google Shape;669;p14"/>
                <p:cNvSpPr/>
                <p:nvPr/>
              </p:nvSpPr>
              <p:spPr>
                <a:xfrm>
                  <a:off x="2164511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670;p14"/>
                <p:cNvSpPr/>
                <p:nvPr/>
              </p:nvSpPr>
              <p:spPr>
                <a:xfrm>
                  <a:off x="2405254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" name="Google Shape;671;p14"/>
                <p:cNvSpPr/>
                <p:nvPr/>
              </p:nvSpPr>
              <p:spPr>
                <a:xfrm>
                  <a:off x="2645997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" name="Google Shape;672;p14"/>
                <p:cNvSpPr/>
                <p:nvPr/>
              </p:nvSpPr>
              <p:spPr>
                <a:xfrm>
                  <a:off x="2886741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" name="Google Shape;673;p14"/>
                <p:cNvSpPr/>
                <p:nvPr/>
              </p:nvSpPr>
              <p:spPr>
                <a:xfrm>
                  <a:off x="3127484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" name="Google Shape;674;p14"/>
                <p:cNvSpPr/>
                <p:nvPr/>
              </p:nvSpPr>
              <p:spPr>
                <a:xfrm>
                  <a:off x="3368228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14"/>
                <p:cNvSpPr/>
                <p:nvPr/>
              </p:nvSpPr>
              <p:spPr>
                <a:xfrm>
                  <a:off x="3608971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14"/>
                <p:cNvSpPr/>
                <p:nvPr/>
              </p:nvSpPr>
              <p:spPr>
                <a:xfrm>
                  <a:off x="3849715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14"/>
                <p:cNvSpPr/>
                <p:nvPr/>
              </p:nvSpPr>
              <p:spPr>
                <a:xfrm>
                  <a:off x="4090458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" name="Google Shape;678;p14"/>
                <p:cNvSpPr/>
                <p:nvPr/>
              </p:nvSpPr>
              <p:spPr>
                <a:xfrm>
                  <a:off x="720050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9" name="Google Shape;679;p14"/>
                <p:cNvSpPr/>
                <p:nvPr/>
              </p:nvSpPr>
              <p:spPr>
                <a:xfrm>
                  <a:off x="960793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" name="Google Shape;680;p14"/>
                <p:cNvSpPr/>
                <p:nvPr/>
              </p:nvSpPr>
              <p:spPr>
                <a:xfrm>
                  <a:off x="1201537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" name="Google Shape;681;p14"/>
                <p:cNvSpPr/>
                <p:nvPr/>
              </p:nvSpPr>
              <p:spPr>
                <a:xfrm>
                  <a:off x="1442280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" name="Google Shape;682;p14"/>
                <p:cNvSpPr/>
                <p:nvPr/>
              </p:nvSpPr>
              <p:spPr>
                <a:xfrm>
                  <a:off x="1683024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" name="Google Shape;683;p14"/>
                <p:cNvSpPr/>
                <p:nvPr/>
              </p:nvSpPr>
              <p:spPr>
                <a:xfrm>
                  <a:off x="1923767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" name="Google Shape;684;p14"/>
                <p:cNvSpPr/>
                <p:nvPr/>
              </p:nvSpPr>
              <p:spPr>
                <a:xfrm>
                  <a:off x="2164511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" name="Google Shape;685;p14"/>
                <p:cNvSpPr/>
                <p:nvPr/>
              </p:nvSpPr>
              <p:spPr>
                <a:xfrm>
                  <a:off x="2405254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6" name="Google Shape;686;p14"/>
                <p:cNvSpPr/>
                <p:nvPr/>
              </p:nvSpPr>
              <p:spPr>
                <a:xfrm>
                  <a:off x="2645997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7" name="Google Shape;687;p14"/>
                <p:cNvSpPr/>
                <p:nvPr/>
              </p:nvSpPr>
              <p:spPr>
                <a:xfrm>
                  <a:off x="2886741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" name="Google Shape;688;p14"/>
                <p:cNvSpPr/>
                <p:nvPr/>
              </p:nvSpPr>
              <p:spPr>
                <a:xfrm>
                  <a:off x="3127484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" name="Google Shape;689;p14"/>
                <p:cNvSpPr/>
                <p:nvPr/>
              </p:nvSpPr>
              <p:spPr>
                <a:xfrm>
                  <a:off x="3368228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" name="Google Shape;690;p14"/>
                <p:cNvSpPr/>
                <p:nvPr/>
              </p:nvSpPr>
              <p:spPr>
                <a:xfrm>
                  <a:off x="3608971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14"/>
                <p:cNvSpPr/>
                <p:nvPr/>
              </p:nvSpPr>
              <p:spPr>
                <a:xfrm>
                  <a:off x="3849715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14"/>
                <p:cNvSpPr/>
                <p:nvPr/>
              </p:nvSpPr>
              <p:spPr>
                <a:xfrm>
                  <a:off x="4090458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" name="Google Shape;693;p14"/>
                <p:cNvSpPr/>
                <p:nvPr/>
              </p:nvSpPr>
              <p:spPr>
                <a:xfrm>
                  <a:off x="4331308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14"/>
                <p:cNvSpPr/>
                <p:nvPr/>
              </p:nvSpPr>
              <p:spPr>
                <a:xfrm>
                  <a:off x="4572051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5" name="Google Shape;695;p14"/>
                <p:cNvSpPr/>
                <p:nvPr/>
              </p:nvSpPr>
              <p:spPr>
                <a:xfrm>
                  <a:off x="4812795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6" name="Google Shape;696;p14"/>
                <p:cNvSpPr/>
                <p:nvPr/>
              </p:nvSpPr>
              <p:spPr>
                <a:xfrm>
                  <a:off x="5053538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7" name="Google Shape;697;p14"/>
                <p:cNvSpPr/>
                <p:nvPr/>
              </p:nvSpPr>
              <p:spPr>
                <a:xfrm>
                  <a:off x="5294282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8" name="Google Shape;698;p14"/>
                <p:cNvSpPr/>
                <p:nvPr/>
              </p:nvSpPr>
              <p:spPr>
                <a:xfrm>
                  <a:off x="5535025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9" name="Google Shape;699;p14"/>
                <p:cNvSpPr/>
                <p:nvPr/>
              </p:nvSpPr>
              <p:spPr>
                <a:xfrm>
                  <a:off x="5775769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0" name="Google Shape;700;p14"/>
                <p:cNvSpPr/>
                <p:nvPr/>
              </p:nvSpPr>
              <p:spPr>
                <a:xfrm>
                  <a:off x="6016512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1" name="Google Shape;701;p14"/>
                <p:cNvSpPr/>
                <p:nvPr/>
              </p:nvSpPr>
              <p:spPr>
                <a:xfrm>
                  <a:off x="6257255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2" name="Google Shape;702;p14"/>
                <p:cNvSpPr/>
                <p:nvPr/>
              </p:nvSpPr>
              <p:spPr>
                <a:xfrm>
                  <a:off x="6497999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3" name="Google Shape;703;p14"/>
                <p:cNvSpPr/>
                <p:nvPr/>
              </p:nvSpPr>
              <p:spPr>
                <a:xfrm>
                  <a:off x="6738742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4" name="Google Shape;704;p14"/>
                <p:cNvSpPr/>
                <p:nvPr/>
              </p:nvSpPr>
              <p:spPr>
                <a:xfrm>
                  <a:off x="6979486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5" name="Google Shape;705;p14"/>
                <p:cNvSpPr/>
                <p:nvPr/>
              </p:nvSpPr>
              <p:spPr>
                <a:xfrm>
                  <a:off x="7220229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6" name="Google Shape;706;p14"/>
                <p:cNvSpPr/>
                <p:nvPr/>
              </p:nvSpPr>
              <p:spPr>
                <a:xfrm>
                  <a:off x="7460973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7" name="Google Shape;707;p14"/>
                <p:cNvSpPr/>
                <p:nvPr/>
              </p:nvSpPr>
              <p:spPr>
                <a:xfrm>
                  <a:off x="4331308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8" name="Google Shape;708;p14"/>
                <p:cNvSpPr/>
                <p:nvPr/>
              </p:nvSpPr>
              <p:spPr>
                <a:xfrm>
                  <a:off x="4572051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9" name="Google Shape;709;p14"/>
                <p:cNvSpPr/>
                <p:nvPr/>
              </p:nvSpPr>
              <p:spPr>
                <a:xfrm>
                  <a:off x="4812795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0" name="Google Shape;710;p14"/>
                <p:cNvSpPr/>
                <p:nvPr/>
              </p:nvSpPr>
              <p:spPr>
                <a:xfrm>
                  <a:off x="5053538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1" name="Google Shape;711;p14"/>
                <p:cNvSpPr/>
                <p:nvPr/>
              </p:nvSpPr>
              <p:spPr>
                <a:xfrm>
                  <a:off x="5294282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2" name="Google Shape;712;p14"/>
                <p:cNvSpPr/>
                <p:nvPr/>
              </p:nvSpPr>
              <p:spPr>
                <a:xfrm>
                  <a:off x="5535025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3" name="Google Shape;713;p14"/>
                <p:cNvSpPr/>
                <p:nvPr/>
              </p:nvSpPr>
              <p:spPr>
                <a:xfrm>
                  <a:off x="5775769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4" name="Google Shape;714;p14"/>
                <p:cNvSpPr/>
                <p:nvPr/>
              </p:nvSpPr>
              <p:spPr>
                <a:xfrm>
                  <a:off x="6016512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5" name="Google Shape;715;p14"/>
                <p:cNvSpPr/>
                <p:nvPr/>
              </p:nvSpPr>
              <p:spPr>
                <a:xfrm>
                  <a:off x="6257255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6" name="Google Shape;716;p14"/>
                <p:cNvSpPr/>
                <p:nvPr/>
              </p:nvSpPr>
              <p:spPr>
                <a:xfrm>
                  <a:off x="6497999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7" name="Google Shape;717;p14"/>
                <p:cNvSpPr/>
                <p:nvPr/>
              </p:nvSpPr>
              <p:spPr>
                <a:xfrm>
                  <a:off x="6738742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8" name="Google Shape;718;p14"/>
                <p:cNvSpPr/>
                <p:nvPr/>
              </p:nvSpPr>
              <p:spPr>
                <a:xfrm>
                  <a:off x="6979486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9" name="Google Shape;719;p14"/>
                <p:cNvSpPr/>
                <p:nvPr/>
              </p:nvSpPr>
              <p:spPr>
                <a:xfrm>
                  <a:off x="7220229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0" name="Google Shape;720;p14"/>
                <p:cNvSpPr/>
                <p:nvPr/>
              </p:nvSpPr>
              <p:spPr>
                <a:xfrm>
                  <a:off x="7460973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1" name="Google Shape;721;p14"/>
                <p:cNvSpPr/>
                <p:nvPr/>
              </p:nvSpPr>
              <p:spPr>
                <a:xfrm>
                  <a:off x="7701715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" name="Google Shape;722;p14"/>
                <p:cNvSpPr/>
                <p:nvPr/>
              </p:nvSpPr>
              <p:spPr>
                <a:xfrm>
                  <a:off x="7942458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" name="Google Shape;723;p14"/>
                <p:cNvSpPr/>
                <p:nvPr/>
              </p:nvSpPr>
              <p:spPr>
                <a:xfrm>
                  <a:off x="8183202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4" name="Google Shape;724;p14"/>
                <p:cNvSpPr/>
                <p:nvPr/>
              </p:nvSpPr>
              <p:spPr>
                <a:xfrm>
                  <a:off x="7701715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" name="Google Shape;725;p14"/>
                <p:cNvSpPr/>
                <p:nvPr/>
              </p:nvSpPr>
              <p:spPr>
                <a:xfrm>
                  <a:off x="7942458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6" name="Google Shape;726;p14"/>
                <p:cNvSpPr/>
                <p:nvPr/>
              </p:nvSpPr>
              <p:spPr>
                <a:xfrm>
                  <a:off x="8183202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27" name="Google Shape;727;p14"/>
            <p:cNvGrpSpPr/>
            <p:nvPr/>
          </p:nvGrpSpPr>
          <p:grpSpPr>
            <a:xfrm flipH="1">
              <a:off x="-94" y="1100"/>
              <a:ext cx="449926" cy="515409"/>
              <a:chOff x="7942458" y="0"/>
              <a:chExt cx="420452" cy="481646"/>
            </a:xfrm>
          </p:grpSpPr>
          <p:sp>
            <p:nvSpPr>
              <p:cNvPr id="728" name="Google Shape;728;p14"/>
              <p:cNvSpPr/>
              <p:nvPr/>
            </p:nvSpPr>
            <p:spPr>
              <a:xfrm>
                <a:off x="7942458" y="0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14"/>
              <p:cNvSpPr/>
              <p:nvPr/>
            </p:nvSpPr>
            <p:spPr>
              <a:xfrm>
                <a:off x="8183210" y="0"/>
                <a:ext cx="1797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14"/>
              <p:cNvSpPr/>
              <p:nvPr/>
            </p:nvSpPr>
            <p:spPr>
              <a:xfrm>
                <a:off x="7942458" y="240746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14"/>
              <p:cNvSpPr/>
              <p:nvPr/>
            </p:nvSpPr>
            <p:spPr>
              <a:xfrm>
                <a:off x="8183210" y="240741"/>
                <a:ext cx="1797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2" name="Google Shape;732;p14"/>
            <p:cNvGrpSpPr/>
            <p:nvPr/>
          </p:nvGrpSpPr>
          <p:grpSpPr>
            <a:xfrm flipH="1">
              <a:off x="8693950" y="1100"/>
              <a:ext cx="449923" cy="515409"/>
              <a:chOff x="8003652" y="0"/>
              <a:chExt cx="420450" cy="481646"/>
            </a:xfrm>
          </p:grpSpPr>
          <p:sp>
            <p:nvSpPr>
              <p:cNvPr id="733" name="Google Shape;733;p14"/>
              <p:cNvSpPr/>
              <p:nvPr/>
            </p:nvSpPr>
            <p:spPr>
              <a:xfrm>
                <a:off x="8003652" y="0"/>
                <a:ext cx="1797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14"/>
              <p:cNvSpPr/>
              <p:nvPr/>
            </p:nvSpPr>
            <p:spPr>
              <a:xfrm>
                <a:off x="8183202" y="0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4"/>
              <p:cNvSpPr/>
              <p:nvPr/>
            </p:nvSpPr>
            <p:spPr>
              <a:xfrm>
                <a:off x="8003652" y="240741"/>
                <a:ext cx="1797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14"/>
              <p:cNvSpPr/>
              <p:nvPr/>
            </p:nvSpPr>
            <p:spPr>
              <a:xfrm>
                <a:off x="8183202" y="240746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37" name="Google Shape;737;p14"/>
          <p:cNvGrpSpPr/>
          <p:nvPr/>
        </p:nvGrpSpPr>
        <p:grpSpPr>
          <a:xfrm rot="10800000">
            <a:off x="-94" y="4573100"/>
            <a:ext cx="9144094" cy="570400"/>
            <a:chOff x="-94" y="1100"/>
            <a:chExt cx="9144094" cy="570400"/>
          </a:xfrm>
        </p:grpSpPr>
        <p:grpSp>
          <p:nvGrpSpPr>
            <p:cNvPr id="738" name="Google Shape;738;p14"/>
            <p:cNvGrpSpPr/>
            <p:nvPr/>
          </p:nvGrpSpPr>
          <p:grpSpPr>
            <a:xfrm>
              <a:off x="300" y="1100"/>
              <a:ext cx="9143700" cy="570400"/>
              <a:chOff x="300" y="1100"/>
              <a:chExt cx="9143700" cy="570400"/>
            </a:xfrm>
          </p:grpSpPr>
          <p:sp>
            <p:nvSpPr>
              <p:cNvPr id="739" name="Google Shape;739;p14"/>
              <p:cNvSpPr/>
              <p:nvPr/>
            </p:nvSpPr>
            <p:spPr>
              <a:xfrm flipH="1">
                <a:off x="300" y="503400"/>
                <a:ext cx="9143700" cy="681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40" name="Google Shape;740;p14"/>
              <p:cNvGrpSpPr/>
              <p:nvPr/>
            </p:nvGrpSpPr>
            <p:grpSpPr>
              <a:xfrm flipH="1">
                <a:off x="449825" y="1100"/>
                <a:ext cx="8244106" cy="515409"/>
                <a:chOff x="720050" y="0"/>
                <a:chExt cx="7704052" cy="481646"/>
              </a:xfrm>
            </p:grpSpPr>
            <p:sp>
              <p:nvSpPr>
                <p:cNvPr id="741" name="Google Shape;741;p14"/>
                <p:cNvSpPr/>
                <p:nvPr/>
              </p:nvSpPr>
              <p:spPr>
                <a:xfrm>
                  <a:off x="720050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2" name="Google Shape;742;p14"/>
                <p:cNvSpPr/>
                <p:nvPr/>
              </p:nvSpPr>
              <p:spPr>
                <a:xfrm>
                  <a:off x="960793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3" name="Google Shape;743;p14"/>
                <p:cNvSpPr/>
                <p:nvPr/>
              </p:nvSpPr>
              <p:spPr>
                <a:xfrm>
                  <a:off x="1201537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4" name="Google Shape;744;p14"/>
                <p:cNvSpPr/>
                <p:nvPr/>
              </p:nvSpPr>
              <p:spPr>
                <a:xfrm>
                  <a:off x="1442280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" name="Google Shape;745;p14"/>
                <p:cNvSpPr/>
                <p:nvPr/>
              </p:nvSpPr>
              <p:spPr>
                <a:xfrm>
                  <a:off x="1683024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" name="Google Shape;746;p14"/>
                <p:cNvSpPr/>
                <p:nvPr/>
              </p:nvSpPr>
              <p:spPr>
                <a:xfrm>
                  <a:off x="1923767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7" name="Google Shape;747;p14"/>
                <p:cNvSpPr/>
                <p:nvPr/>
              </p:nvSpPr>
              <p:spPr>
                <a:xfrm>
                  <a:off x="2164511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8" name="Google Shape;748;p14"/>
                <p:cNvSpPr/>
                <p:nvPr/>
              </p:nvSpPr>
              <p:spPr>
                <a:xfrm>
                  <a:off x="2405254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9" name="Google Shape;749;p14"/>
                <p:cNvSpPr/>
                <p:nvPr/>
              </p:nvSpPr>
              <p:spPr>
                <a:xfrm>
                  <a:off x="2645997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0" name="Google Shape;750;p14"/>
                <p:cNvSpPr/>
                <p:nvPr/>
              </p:nvSpPr>
              <p:spPr>
                <a:xfrm>
                  <a:off x="2886741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1" name="Google Shape;751;p14"/>
                <p:cNvSpPr/>
                <p:nvPr/>
              </p:nvSpPr>
              <p:spPr>
                <a:xfrm>
                  <a:off x="3127484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2" name="Google Shape;752;p14"/>
                <p:cNvSpPr/>
                <p:nvPr/>
              </p:nvSpPr>
              <p:spPr>
                <a:xfrm>
                  <a:off x="3368228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" name="Google Shape;753;p14"/>
                <p:cNvSpPr/>
                <p:nvPr/>
              </p:nvSpPr>
              <p:spPr>
                <a:xfrm>
                  <a:off x="3608971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4" name="Google Shape;754;p14"/>
                <p:cNvSpPr/>
                <p:nvPr/>
              </p:nvSpPr>
              <p:spPr>
                <a:xfrm>
                  <a:off x="3849715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" name="Google Shape;755;p14"/>
                <p:cNvSpPr/>
                <p:nvPr/>
              </p:nvSpPr>
              <p:spPr>
                <a:xfrm>
                  <a:off x="4090458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" name="Google Shape;756;p14"/>
                <p:cNvSpPr/>
                <p:nvPr/>
              </p:nvSpPr>
              <p:spPr>
                <a:xfrm>
                  <a:off x="720050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" name="Google Shape;757;p14"/>
                <p:cNvSpPr/>
                <p:nvPr/>
              </p:nvSpPr>
              <p:spPr>
                <a:xfrm>
                  <a:off x="960793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" name="Google Shape;758;p14"/>
                <p:cNvSpPr/>
                <p:nvPr/>
              </p:nvSpPr>
              <p:spPr>
                <a:xfrm>
                  <a:off x="1201537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" name="Google Shape;759;p14"/>
                <p:cNvSpPr/>
                <p:nvPr/>
              </p:nvSpPr>
              <p:spPr>
                <a:xfrm>
                  <a:off x="1442280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" name="Google Shape;760;p14"/>
                <p:cNvSpPr/>
                <p:nvPr/>
              </p:nvSpPr>
              <p:spPr>
                <a:xfrm>
                  <a:off x="1683024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" name="Google Shape;761;p14"/>
                <p:cNvSpPr/>
                <p:nvPr/>
              </p:nvSpPr>
              <p:spPr>
                <a:xfrm>
                  <a:off x="1923767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" name="Google Shape;762;p14"/>
                <p:cNvSpPr/>
                <p:nvPr/>
              </p:nvSpPr>
              <p:spPr>
                <a:xfrm>
                  <a:off x="2164511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" name="Google Shape;763;p14"/>
                <p:cNvSpPr/>
                <p:nvPr/>
              </p:nvSpPr>
              <p:spPr>
                <a:xfrm>
                  <a:off x="2405254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" name="Google Shape;764;p14"/>
                <p:cNvSpPr/>
                <p:nvPr/>
              </p:nvSpPr>
              <p:spPr>
                <a:xfrm>
                  <a:off x="2645997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5" name="Google Shape;765;p14"/>
                <p:cNvSpPr/>
                <p:nvPr/>
              </p:nvSpPr>
              <p:spPr>
                <a:xfrm>
                  <a:off x="2886741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6" name="Google Shape;766;p14"/>
                <p:cNvSpPr/>
                <p:nvPr/>
              </p:nvSpPr>
              <p:spPr>
                <a:xfrm>
                  <a:off x="3127484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7" name="Google Shape;767;p14"/>
                <p:cNvSpPr/>
                <p:nvPr/>
              </p:nvSpPr>
              <p:spPr>
                <a:xfrm>
                  <a:off x="3368228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8" name="Google Shape;768;p14"/>
                <p:cNvSpPr/>
                <p:nvPr/>
              </p:nvSpPr>
              <p:spPr>
                <a:xfrm>
                  <a:off x="3608971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9" name="Google Shape;769;p14"/>
                <p:cNvSpPr/>
                <p:nvPr/>
              </p:nvSpPr>
              <p:spPr>
                <a:xfrm>
                  <a:off x="3849715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0" name="Google Shape;770;p14"/>
                <p:cNvSpPr/>
                <p:nvPr/>
              </p:nvSpPr>
              <p:spPr>
                <a:xfrm>
                  <a:off x="4090458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1" name="Google Shape;771;p14"/>
                <p:cNvSpPr/>
                <p:nvPr/>
              </p:nvSpPr>
              <p:spPr>
                <a:xfrm>
                  <a:off x="4331308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2" name="Google Shape;772;p14"/>
                <p:cNvSpPr/>
                <p:nvPr/>
              </p:nvSpPr>
              <p:spPr>
                <a:xfrm>
                  <a:off x="4572051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3" name="Google Shape;773;p14"/>
                <p:cNvSpPr/>
                <p:nvPr/>
              </p:nvSpPr>
              <p:spPr>
                <a:xfrm>
                  <a:off x="4812795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4" name="Google Shape;774;p14"/>
                <p:cNvSpPr/>
                <p:nvPr/>
              </p:nvSpPr>
              <p:spPr>
                <a:xfrm>
                  <a:off x="5053538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5" name="Google Shape;775;p14"/>
                <p:cNvSpPr/>
                <p:nvPr/>
              </p:nvSpPr>
              <p:spPr>
                <a:xfrm>
                  <a:off x="5294282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6" name="Google Shape;776;p14"/>
                <p:cNvSpPr/>
                <p:nvPr/>
              </p:nvSpPr>
              <p:spPr>
                <a:xfrm>
                  <a:off x="5535025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7" name="Google Shape;777;p14"/>
                <p:cNvSpPr/>
                <p:nvPr/>
              </p:nvSpPr>
              <p:spPr>
                <a:xfrm>
                  <a:off x="5775769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8" name="Google Shape;778;p14"/>
                <p:cNvSpPr/>
                <p:nvPr/>
              </p:nvSpPr>
              <p:spPr>
                <a:xfrm>
                  <a:off x="6016512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9" name="Google Shape;779;p14"/>
                <p:cNvSpPr/>
                <p:nvPr/>
              </p:nvSpPr>
              <p:spPr>
                <a:xfrm>
                  <a:off x="6257255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0" name="Google Shape;780;p14"/>
                <p:cNvSpPr/>
                <p:nvPr/>
              </p:nvSpPr>
              <p:spPr>
                <a:xfrm>
                  <a:off x="6497999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1" name="Google Shape;781;p14"/>
                <p:cNvSpPr/>
                <p:nvPr/>
              </p:nvSpPr>
              <p:spPr>
                <a:xfrm>
                  <a:off x="6738742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2" name="Google Shape;782;p14"/>
                <p:cNvSpPr/>
                <p:nvPr/>
              </p:nvSpPr>
              <p:spPr>
                <a:xfrm>
                  <a:off x="6979486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3" name="Google Shape;783;p14"/>
                <p:cNvSpPr/>
                <p:nvPr/>
              </p:nvSpPr>
              <p:spPr>
                <a:xfrm>
                  <a:off x="7220229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4" name="Google Shape;784;p14"/>
                <p:cNvSpPr/>
                <p:nvPr/>
              </p:nvSpPr>
              <p:spPr>
                <a:xfrm>
                  <a:off x="7460973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5" name="Google Shape;785;p14"/>
                <p:cNvSpPr/>
                <p:nvPr/>
              </p:nvSpPr>
              <p:spPr>
                <a:xfrm>
                  <a:off x="4331308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6" name="Google Shape;786;p14"/>
                <p:cNvSpPr/>
                <p:nvPr/>
              </p:nvSpPr>
              <p:spPr>
                <a:xfrm>
                  <a:off x="4572051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7" name="Google Shape;787;p14"/>
                <p:cNvSpPr/>
                <p:nvPr/>
              </p:nvSpPr>
              <p:spPr>
                <a:xfrm>
                  <a:off x="4812795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8" name="Google Shape;788;p14"/>
                <p:cNvSpPr/>
                <p:nvPr/>
              </p:nvSpPr>
              <p:spPr>
                <a:xfrm>
                  <a:off x="5053538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9" name="Google Shape;789;p14"/>
                <p:cNvSpPr/>
                <p:nvPr/>
              </p:nvSpPr>
              <p:spPr>
                <a:xfrm>
                  <a:off x="5294282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0" name="Google Shape;790;p14"/>
                <p:cNvSpPr/>
                <p:nvPr/>
              </p:nvSpPr>
              <p:spPr>
                <a:xfrm>
                  <a:off x="5535025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1" name="Google Shape;791;p14"/>
                <p:cNvSpPr/>
                <p:nvPr/>
              </p:nvSpPr>
              <p:spPr>
                <a:xfrm>
                  <a:off x="5775769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2" name="Google Shape;792;p14"/>
                <p:cNvSpPr/>
                <p:nvPr/>
              </p:nvSpPr>
              <p:spPr>
                <a:xfrm>
                  <a:off x="6016512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3" name="Google Shape;793;p14"/>
                <p:cNvSpPr/>
                <p:nvPr/>
              </p:nvSpPr>
              <p:spPr>
                <a:xfrm>
                  <a:off x="6257255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4" name="Google Shape;794;p14"/>
                <p:cNvSpPr/>
                <p:nvPr/>
              </p:nvSpPr>
              <p:spPr>
                <a:xfrm>
                  <a:off x="6497999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5" name="Google Shape;795;p14"/>
                <p:cNvSpPr/>
                <p:nvPr/>
              </p:nvSpPr>
              <p:spPr>
                <a:xfrm>
                  <a:off x="6738742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6" name="Google Shape;796;p14"/>
                <p:cNvSpPr/>
                <p:nvPr/>
              </p:nvSpPr>
              <p:spPr>
                <a:xfrm>
                  <a:off x="6979486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7" name="Google Shape;797;p14"/>
                <p:cNvSpPr/>
                <p:nvPr/>
              </p:nvSpPr>
              <p:spPr>
                <a:xfrm>
                  <a:off x="7220229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8" name="Google Shape;798;p14"/>
                <p:cNvSpPr/>
                <p:nvPr/>
              </p:nvSpPr>
              <p:spPr>
                <a:xfrm>
                  <a:off x="7460973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" name="Google Shape;799;p14"/>
                <p:cNvSpPr/>
                <p:nvPr/>
              </p:nvSpPr>
              <p:spPr>
                <a:xfrm>
                  <a:off x="7701715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" name="Google Shape;800;p14"/>
                <p:cNvSpPr/>
                <p:nvPr/>
              </p:nvSpPr>
              <p:spPr>
                <a:xfrm>
                  <a:off x="7942458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" name="Google Shape;801;p14"/>
                <p:cNvSpPr/>
                <p:nvPr/>
              </p:nvSpPr>
              <p:spPr>
                <a:xfrm>
                  <a:off x="8183202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2" name="Google Shape;802;p14"/>
                <p:cNvSpPr/>
                <p:nvPr/>
              </p:nvSpPr>
              <p:spPr>
                <a:xfrm>
                  <a:off x="7701715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3" name="Google Shape;803;p14"/>
                <p:cNvSpPr/>
                <p:nvPr/>
              </p:nvSpPr>
              <p:spPr>
                <a:xfrm>
                  <a:off x="7942458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4" name="Google Shape;804;p14"/>
                <p:cNvSpPr/>
                <p:nvPr/>
              </p:nvSpPr>
              <p:spPr>
                <a:xfrm>
                  <a:off x="8183202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805" name="Google Shape;805;p14"/>
            <p:cNvGrpSpPr/>
            <p:nvPr/>
          </p:nvGrpSpPr>
          <p:grpSpPr>
            <a:xfrm flipH="1">
              <a:off x="-94" y="1100"/>
              <a:ext cx="449926" cy="515409"/>
              <a:chOff x="7942458" y="0"/>
              <a:chExt cx="420452" cy="481646"/>
            </a:xfrm>
          </p:grpSpPr>
          <p:sp>
            <p:nvSpPr>
              <p:cNvPr id="806" name="Google Shape;806;p14"/>
              <p:cNvSpPr/>
              <p:nvPr/>
            </p:nvSpPr>
            <p:spPr>
              <a:xfrm>
                <a:off x="7942458" y="0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14"/>
              <p:cNvSpPr/>
              <p:nvPr/>
            </p:nvSpPr>
            <p:spPr>
              <a:xfrm>
                <a:off x="8183210" y="0"/>
                <a:ext cx="1797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14"/>
              <p:cNvSpPr/>
              <p:nvPr/>
            </p:nvSpPr>
            <p:spPr>
              <a:xfrm>
                <a:off x="7942458" y="240746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14"/>
              <p:cNvSpPr/>
              <p:nvPr/>
            </p:nvSpPr>
            <p:spPr>
              <a:xfrm>
                <a:off x="8183210" y="240741"/>
                <a:ext cx="1797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0" name="Google Shape;810;p14"/>
            <p:cNvGrpSpPr/>
            <p:nvPr/>
          </p:nvGrpSpPr>
          <p:grpSpPr>
            <a:xfrm flipH="1">
              <a:off x="8693950" y="1100"/>
              <a:ext cx="449923" cy="515409"/>
              <a:chOff x="8003652" y="0"/>
              <a:chExt cx="420450" cy="481646"/>
            </a:xfrm>
          </p:grpSpPr>
          <p:sp>
            <p:nvSpPr>
              <p:cNvPr id="811" name="Google Shape;811;p14"/>
              <p:cNvSpPr/>
              <p:nvPr/>
            </p:nvSpPr>
            <p:spPr>
              <a:xfrm>
                <a:off x="8003652" y="0"/>
                <a:ext cx="1797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14"/>
              <p:cNvSpPr/>
              <p:nvPr/>
            </p:nvSpPr>
            <p:spPr>
              <a:xfrm>
                <a:off x="8183202" y="0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4"/>
              <p:cNvSpPr/>
              <p:nvPr/>
            </p:nvSpPr>
            <p:spPr>
              <a:xfrm>
                <a:off x="8003652" y="240741"/>
                <a:ext cx="1797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14"/>
              <p:cNvSpPr/>
              <p:nvPr/>
            </p:nvSpPr>
            <p:spPr>
              <a:xfrm>
                <a:off x="8183202" y="240746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5"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15"/>
          <p:cNvSpPr txBox="1">
            <a:spLocks noGrp="1"/>
          </p:cNvSpPr>
          <p:nvPr>
            <p:ph type="subTitle" idx="1"/>
          </p:nvPr>
        </p:nvSpPr>
        <p:spPr>
          <a:xfrm>
            <a:off x="3641711" y="2283094"/>
            <a:ext cx="2245500" cy="4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17" name="Google Shape;817;p15"/>
          <p:cNvSpPr txBox="1">
            <a:spLocks noGrp="1"/>
          </p:cNvSpPr>
          <p:nvPr>
            <p:ph type="subTitle" idx="2"/>
          </p:nvPr>
        </p:nvSpPr>
        <p:spPr>
          <a:xfrm>
            <a:off x="6033439" y="2283094"/>
            <a:ext cx="2245500" cy="4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18" name="Google Shape;818;p15"/>
          <p:cNvSpPr txBox="1">
            <a:spLocks noGrp="1"/>
          </p:cNvSpPr>
          <p:nvPr>
            <p:ph type="title" hasCustomPrompt="1"/>
          </p:nvPr>
        </p:nvSpPr>
        <p:spPr>
          <a:xfrm>
            <a:off x="3641711" y="1836774"/>
            <a:ext cx="2245500" cy="42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19" name="Google Shape;819;p15"/>
          <p:cNvSpPr txBox="1">
            <a:spLocks noGrp="1"/>
          </p:cNvSpPr>
          <p:nvPr>
            <p:ph type="title" idx="3" hasCustomPrompt="1"/>
          </p:nvPr>
        </p:nvSpPr>
        <p:spPr>
          <a:xfrm>
            <a:off x="6033439" y="1836774"/>
            <a:ext cx="2245500" cy="42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20" name="Google Shape;820;p15"/>
          <p:cNvSpPr txBox="1">
            <a:spLocks noGrp="1"/>
          </p:cNvSpPr>
          <p:nvPr>
            <p:ph type="subTitle" idx="4"/>
          </p:nvPr>
        </p:nvSpPr>
        <p:spPr>
          <a:xfrm>
            <a:off x="3641711" y="3348080"/>
            <a:ext cx="2245500" cy="4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21" name="Google Shape;821;p15"/>
          <p:cNvSpPr txBox="1">
            <a:spLocks noGrp="1"/>
          </p:cNvSpPr>
          <p:nvPr>
            <p:ph type="subTitle" idx="5"/>
          </p:nvPr>
        </p:nvSpPr>
        <p:spPr>
          <a:xfrm>
            <a:off x="6033437" y="3348080"/>
            <a:ext cx="2245500" cy="4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22" name="Google Shape;822;p15"/>
          <p:cNvSpPr txBox="1">
            <a:spLocks noGrp="1"/>
          </p:cNvSpPr>
          <p:nvPr>
            <p:ph type="title" idx="6" hasCustomPrompt="1"/>
          </p:nvPr>
        </p:nvSpPr>
        <p:spPr>
          <a:xfrm>
            <a:off x="3641711" y="2922976"/>
            <a:ext cx="2245500" cy="42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23" name="Google Shape;823;p15"/>
          <p:cNvSpPr txBox="1">
            <a:spLocks noGrp="1"/>
          </p:cNvSpPr>
          <p:nvPr>
            <p:ph type="title" idx="7" hasCustomPrompt="1"/>
          </p:nvPr>
        </p:nvSpPr>
        <p:spPr>
          <a:xfrm>
            <a:off x="6033439" y="2922976"/>
            <a:ext cx="2245500" cy="42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24" name="Google Shape;824;p15"/>
          <p:cNvSpPr txBox="1">
            <a:spLocks noGrp="1"/>
          </p:cNvSpPr>
          <p:nvPr>
            <p:ph type="subTitle" idx="8"/>
          </p:nvPr>
        </p:nvSpPr>
        <p:spPr>
          <a:xfrm>
            <a:off x="865061" y="2283075"/>
            <a:ext cx="2630400" cy="14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25" name="Google Shape;825;p15"/>
          <p:cNvSpPr txBox="1">
            <a:spLocks noGrp="1"/>
          </p:cNvSpPr>
          <p:nvPr>
            <p:ph type="title" idx="9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26" name="Google Shape;826;p15"/>
          <p:cNvGrpSpPr/>
          <p:nvPr/>
        </p:nvGrpSpPr>
        <p:grpSpPr>
          <a:xfrm>
            <a:off x="-16750" y="0"/>
            <a:ext cx="9177500" cy="5143500"/>
            <a:chOff x="-16750" y="0"/>
            <a:chExt cx="9177500" cy="5143500"/>
          </a:xfrm>
        </p:grpSpPr>
        <p:grpSp>
          <p:nvGrpSpPr>
            <p:cNvPr id="827" name="Google Shape;827;p15"/>
            <p:cNvGrpSpPr/>
            <p:nvPr/>
          </p:nvGrpSpPr>
          <p:grpSpPr>
            <a:xfrm rot="10800000" flipH="1">
              <a:off x="8693950" y="0"/>
              <a:ext cx="466800" cy="5143500"/>
              <a:chOff x="-16750" y="0"/>
              <a:chExt cx="466800" cy="5143500"/>
            </a:xfrm>
          </p:grpSpPr>
          <p:sp>
            <p:nvSpPr>
              <p:cNvPr id="828" name="Google Shape;828;p15"/>
              <p:cNvSpPr/>
              <p:nvPr/>
            </p:nvSpPr>
            <p:spPr>
              <a:xfrm>
                <a:off x="-16750" y="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15"/>
              <p:cNvSpPr/>
              <p:nvPr/>
            </p:nvSpPr>
            <p:spPr>
              <a:xfrm>
                <a:off x="-16750" y="571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15"/>
              <p:cNvSpPr/>
              <p:nvPr/>
            </p:nvSpPr>
            <p:spPr>
              <a:xfrm>
                <a:off x="-16750" y="1143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15"/>
              <p:cNvSpPr/>
              <p:nvPr/>
            </p:nvSpPr>
            <p:spPr>
              <a:xfrm>
                <a:off x="-16750" y="1714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15"/>
              <p:cNvSpPr/>
              <p:nvPr/>
            </p:nvSpPr>
            <p:spPr>
              <a:xfrm>
                <a:off x="-16750" y="2286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15"/>
              <p:cNvSpPr/>
              <p:nvPr/>
            </p:nvSpPr>
            <p:spPr>
              <a:xfrm>
                <a:off x="-16750" y="2857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15"/>
              <p:cNvSpPr/>
              <p:nvPr/>
            </p:nvSpPr>
            <p:spPr>
              <a:xfrm>
                <a:off x="-16750" y="3429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15"/>
              <p:cNvSpPr/>
              <p:nvPr/>
            </p:nvSpPr>
            <p:spPr>
              <a:xfrm>
                <a:off x="-16750" y="4000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15"/>
              <p:cNvSpPr/>
              <p:nvPr/>
            </p:nvSpPr>
            <p:spPr>
              <a:xfrm>
                <a:off x="-16750" y="4572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7" name="Google Shape;837;p15"/>
            <p:cNvGrpSpPr/>
            <p:nvPr/>
          </p:nvGrpSpPr>
          <p:grpSpPr>
            <a:xfrm>
              <a:off x="-16750" y="0"/>
              <a:ext cx="466800" cy="5143500"/>
              <a:chOff x="-16750" y="0"/>
              <a:chExt cx="466800" cy="5143500"/>
            </a:xfrm>
          </p:grpSpPr>
          <p:sp>
            <p:nvSpPr>
              <p:cNvPr id="838" name="Google Shape;838;p15"/>
              <p:cNvSpPr/>
              <p:nvPr/>
            </p:nvSpPr>
            <p:spPr>
              <a:xfrm rot="10800000" flipH="1">
                <a:off x="-16750" y="4572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15"/>
              <p:cNvSpPr/>
              <p:nvPr/>
            </p:nvSpPr>
            <p:spPr>
              <a:xfrm rot="10800000" flipH="1">
                <a:off x="-16750" y="4000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15"/>
              <p:cNvSpPr/>
              <p:nvPr/>
            </p:nvSpPr>
            <p:spPr>
              <a:xfrm rot="10800000" flipH="1">
                <a:off x="-16750" y="3429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15"/>
              <p:cNvSpPr/>
              <p:nvPr/>
            </p:nvSpPr>
            <p:spPr>
              <a:xfrm rot="10800000" flipH="1">
                <a:off x="-16750" y="2857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15"/>
              <p:cNvSpPr/>
              <p:nvPr/>
            </p:nvSpPr>
            <p:spPr>
              <a:xfrm rot="10800000" flipH="1">
                <a:off x="-16750" y="2286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15"/>
              <p:cNvSpPr/>
              <p:nvPr/>
            </p:nvSpPr>
            <p:spPr>
              <a:xfrm rot="10800000" flipH="1">
                <a:off x="-16750" y="1714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15"/>
              <p:cNvSpPr/>
              <p:nvPr/>
            </p:nvSpPr>
            <p:spPr>
              <a:xfrm rot="10800000" flipH="1">
                <a:off x="-16750" y="1143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15"/>
              <p:cNvSpPr/>
              <p:nvPr/>
            </p:nvSpPr>
            <p:spPr>
              <a:xfrm rot="10800000" flipH="1">
                <a:off x="-16750" y="571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15"/>
              <p:cNvSpPr/>
              <p:nvPr/>
            </p:nvSpPr>
            <p:spPr>
              <a:xfrm rot="10800000" flipH="1">
                <a:off x="-16750" y="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47" name="Google Shape;847;p15"/>
          <p:cNvSpPr txBox="1">
            <a:spLocks noGrp="1"/>
          </p:cNvSpPr>
          <p:nvPr>
            <p:ph type="subTitle" idx="13"/>
          </p:nvPr>
        </p:nvSpPr>
        <p:spPr>
          <a:xfrm>
            <a:off x="865061" y="1795950"/>
            <a:ext cx="2630400" cy="4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rona One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rona One"/>
              <a:buNone/>
              <a:defRPr sz="2000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rona One"/>
              <a:buNone/>
              <a:defRPr sz="2000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rona One"/>
              <a:buNone/>
              <a:defRPr sz="2000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rona One"/>
              <a:buNone/>
              <a:defRPr sz="2000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rona One"/>
              <a:buNone/>
              <a:defRPr sz="2000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rona One"/>
              <a:buNone/>
              <a:defRPr sz="2000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rona One"/>
              <a:buNone/>
              <a:defRPr sz="2000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rona One"/>
              <a:buNone/>
              <a:defRPr sz="2000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16"/>
          <p:cNvSpPr txBox="1">
            <a:spLocks noGrp="1"/>
          </p:cNvSpPr>
          <p:nvPr>
            <p:ph type="title"/>
          </p:nvPr>
        </p:nvSpPr>
        <p:spPr>
          <a:xfrm>
            <a:off x="857725" y="2751938"/>
            <a:ext cx="2245500" cy="3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50" name="Google Shape;850;p16"/>
          <p:cNvSpPr txBox="1">
            <a:spLocks noGrp="1"/>
          </p:cNvSpPr>
          <p:nvPr>
            <p:ph type="subTitle" idx="1"/>
          </p:nvPr>
        </p:nvSpPr>
        <p:spPr>
          <a:xfrm>
            <a:off x="857725" y="3154602"/>
            <a:ext cx="2245500" cy="7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51" name="Google Shape;851;p16"/>
          <p:cNvSpPr txBox="1">
            <a:spLocks noGrp="1"/>
          </p:cNvSpPr>
          <p:nvPr>
            <p:ph type="title" idx="2"/>
          </p:nvPr>
        </p:nvSpPr>
        <p:spPr>
          <a:xfrm>
            <a:off x="6040775" y="2751938"/>
            <a:ext cx="2245500" cy="3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52" name="Google Shape;852;p16"/>
          <p:cNvSpPr txBox="1">
            <a:spLocks noGrp="1"/>
          </p:cNvSpPr>
          <p:nvPr>
            <p:ph type="subTitle" idx="3"/>
          </p:nvPr>
        </p:nvSpPr>
        <p:spPr>
          <a:xfrm>
            <a:off x="6040775" y="3154602"/>
            <a:ext cx="2245500" cy="7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53" name="Google Shape;853;p16"/>
          <p:cNvSpPr txBox="1">
            <a:spLocks noGrp="1"/>
          </p:cNvSpPr>
          <p:nvPr>
            <p:ph type="title" idx="4"/>
          </p:nvPr>
        </p:nvSpPr>
        <p:spPr>
          <a:xfrm>
            <a:off x="3449250" y="2751938"/>
            <a:ext cx="2245500" cy="3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54" name="Google Shape;854;p16"/>
          <p:cNvSpPr txBox="1">
            <a:spLocks noGrp="1"/>
          </p:cNvSpPr>
          <p:nvPr>
            <p:ph type="subTitle" idx="5"/>
          </p:nvPr>
        </p:nvSpPr>
        <p:spPr>
          <a:xfrm>
            <a:off x="3449250" y="3154602"/>
            <a:ext cx="2245500" cy="7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55" name="Google Shape;855;p16"/>
          <p:cNvSpPr txBox="1">
            <a:spLocks noGrp="1"/>
          </p:cNvSpPr>
          <p:nvPr>
            <p:ph type="title" idx="6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56" name="Google Shape;856;p16"/>
          <p:cNvGrpSpPr/>
          <p:nvPr/>
        </p:nvGrpSpPr>
        <p:grpSpPr>
          <a:xfrm>
            <a:off x="-16750" y="0"/>
            <a:ext cx="9177500" cy="5143500"/>
            <a:chOff x="-16750" y="0"/>
            <a:chExt cx="9177500" cy="5143500"/>
          </a:xfrm>
        </p:grpSpPr>
        <p:grpSp>
          <p:nvGrpSpPr>
            <p:cNvPr id="857" name="Google Shape;857;p16"/>
            <p:cNvGrpSpPr/>
            <p:nvPr/>
          </p:nvGrpSpPr>
          <p:grpSpPr>
            <a:xfrm rot="10800000" flipH="1">
              <a:off x="8693950" y="0"/>
              <a:ext cx="466800" cy="5143500"/>
              <a:chOff x="-16750" y="0"/>
              <a:chExt cx="466800" cy="5143500"/>
            </a:xfrm>
          </p:grpSpPr>
          <p:sp>
            <p:nvSpPr>
              <p:cNvPr id="858" name="Google Shape;858;p16"/>
              <p:cNvSpPr/>
              <p:nvPr/>
            </p:nvSpPr>
            <p:spPr>
              <a:xfrm>
                <a:off x="-16750" y="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16"/>
              <p:cNvSpPr/>
              <p:nvPr/>
            </p:nvSpPr>
            <p:spPr>
              <a:xfrm>
                <a:off x="-16750" y="571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16"/>
              <p:cNvSpPr/>
              <p:nvPr/>
            </p:nvSpPr>
            <p:spPr>
              <a:xfrm>
                <a:off x="-16750" y="1143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16"/>
              <p:cNvSpPr/>
              <p:nvPr/>
            </p:nvSpPr>
            <p:spPr>
              <a:xfrm>
                <a:off x="-16750" y="1714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16"/>
              <p:cNvSpPr/>
              <p:nvPr/>
            </p:nvSpPr>
            <p:spPr>
              <a:xfrm>
                <a:off x="-16750" y="2286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16"/>
              <p:cNvSpPr/>
              <p:nvPr/>
            </p:nvSpPr>
            <p:spPr>
              <a:xfrm>
                <a:off x="-16750" y="2857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16"/>
              <p:cNvSpPr/>
              <p:nvPr/>
            </p:nvSpPr>
            <p:spPr>
              <a:xfrm>
                <a:off x="-16750" y="3429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16"/>
              <p:cNvSpPr/>
              <p:nvPr/>
            </p:nvSpPr>
            <p:spPr>
              <a:xfrm>
                <a:off x="-16750" y="4000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16"/>
              <p:cNvSpPr/>
              <p:nvPr/>
            </p:nvSpPr>
            <p:spPr>
              <a:xfrm>
                <a:off x="-16750" y="4572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7" name="Google Shape;867;p16"/>
            <p:cNvGrpSpPr/>
            <p:nvPr/>
          </p:nvGrpSpPr>
          <p:grpSpPr>
            <a:xfrm>
              <a:off x="-16750" y="0"/>
              <a:ext cx="466800" cy="5143500"/>
              <a:chOff x="-16750" y="0"/>
              <a:chExt cx="466800" cy="5143500"/>
            </a:xfrm>
          </p:grpSpPr>
          <p:sp>
            <p:nvSpPr>
              <p:cNvPr id="868" name="Google Shape;868;p16"/>
              <p:cNvSpPr/>
              <p:nvPr/>
            </p:nvSpPr>
            <p:spPr>
              <a:xfrm rot="10800000" flipH="1">
                <a:off x="-16750" y="4572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16"/>
              <p:cNvSpPr/>
              <p:nvPr/>
            </p:nvSpPr>
            <p:spPr>
              <a:xfrm rot="10800000" flipH="1">
                <a:off x="-16750" y="4000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16"/>
              <p:cNvSpPr/>
              <p:nvPr/>
            </p:nvSpPr>
            <p:spPr>
              <a:xfrm rot="10800000" flipH="1">
                <a:off x="-16750" y="3429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16"/>
              <p:cNvSpPr/>
              <p:nvPr/>
            </p:nvSpPr>
            <p:spPr>
              <a:xfrm rot="10800000" flipH="1">
                <a:off x="-16750" y="2857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16"/>
              <p:cNvSpPr/>
              <p:nvPr/>
            </p:nvSpPr>
            <p:spPr>
              <a:xfrm rot="10800000" flipH="1">
                <a:off x="-16750" y="2286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16"/>
              <p:cNvSpPr/>
              <p:nvPr/>
            </p:nvSpPr>
            <p:spPr>
              <a:xfrm rot="10800000" flipH="1">
                <a:off x="-16750" y="1714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16"/>
              <p:cNvSpPr/>
              <p:nvPr/>
            </p:nvSpPr>
            <p:spPr>
              <a:xfrm rot="10800000" flipH="1">
                <a:off x="-16750" y="1143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16"/>
              <p:cNvSpPr/>
              <p:nvPr/>
            </p:nvSpPr>
            <p:spPr>
              <a:xfrm rot="10800000" flipH="1">
                <a:off x="-16750" y="571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16"/>
              <p:cNvSpPr/>
              <p:nvPr/>
            </p:nvSpPr>
            <p:spPr>
              <a:xfrm rot="10800000" flipH="1">
                <a:off x="-16750" y="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2_1"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9" name="Google Shape;879;p17"/>
          <p:cNvSpPr txBox="1">
            <a:spLocks noGrp="1"/>
          </p:cNvSpPr>
          <p:nvPr>
            <p:ph type="title" idx="2"/>
          </p:nvPr>
        </p:nvSpPr>
        <p:spPr>
          <a:xfrm>
            <a:off x="5952819" y="3537000"/>
            <a:ext cx="24711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880" name="Google Shape;880;p17"/>
          <p:cNvSpPr txBox="1">
            <a:spLocks noGrp="1"/>
          </p:cNvSpPr>
          <p:nvPr>
            <p:ph type="title" idx="3"/>
          </p:nvPr>
        </p:nvSpPr>
        <p:spPr>
          <a:xfrm>
            <a:off x="720081" y="3537000"/>
            <a:ext cx="24711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881" name="Google Shape;881;p17"/>
          <p:cNvSpPr txBox="1">
            <a:spLocks noGrp="1"/>
          </p:cNvSpPr>
          <p:nvPr>
            <p:ph type="subTitle" idx="1"/>
          </p:nvPr>
        </p:nvSpPr>
        <p:spPr>
          <a:xfrm>
            <a:off x="5952819" y="3933600"/>
            <a:ext cx="2471100" cy="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2" name="Google Shape;882;p17"/>
          <p:cNvSpPr txBox="1">
            <a:spLocks noGrp="1"/>
          </p:cNvSpPr>
          <p:nvPr>
            <p:ph type="subTitle" idx="4"/>
          </p:nvPr>
        </p:nvSpPr>
        <p:spPr>
          <a:xfrm>
            <a:off x="720081" y="3933600"/>
            <a:ext cx="2471100" cy="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3" name="Google Shape;883;p17"/>
          <p:cNvSpPr txBox="1">
            <a:spLocks noGrp="1"/>
          </p:cNvSpPr>
          <p:nvPr>
            <p:ph type="title" idx="5"/>
          </p:nvPr>
        </p:nvSpPr>
        <p:spPr>
          <a:xfrm>
            <a:off x="3336450" y="3537000"/>
            <a:ext cx="24711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884" name="Google Shape;884;p17"/>
          <p:cNvSpPr txBox="1">
            <a:spLocks noGrp="1"/>
          </p:cNvSpPr>
          <p:nvPr>
            <p:ph type="subTitle" idx="6"/>
          </p:nvPr>
        </p:nvSpPr>
        <p:spPr>
          <a:xfrm>
            <a:off x="3336450" y="3933600"/>
            <a:ext cx="2471100" cy="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85" name="Google Shape;885;p17"/>
          <p:cNvGrpSpPr/>
          <p:nvPr/>
        </p:nvGrpSpPr>
        <p:grpSpPr>
          <a:xfrm>
            <a:off x="-16750" y="0"/>
            <a:ext cx="9177500" cy="5143500"/>
            <a:chOff x="-16750" y="0"/>
            <a:chExt cx="9177500" cy="5143500"/>
          </a:xfrm>
        </p:grpSpPr>
        <p:grpSp>
          <p:nvGrpSpPr>
            <p:cNvPr id="886" name="Google Shape;886;p17"/>
            <p:cNvGrpSpPr/>
            <p:nvPr/>
          </p:nvGrpSpPr>
          <p:grpSpPr>
            <a:xfrm rot="10800000" flipH="1">
              <a:off x="8693950" y="0"/>
              <a:ext cx="466800" cy="5143500"/>
              <a:chOff x="-16750" y="0"/>
              <a:chExt cx="466800" cy="5143500"/>
            </a:xfrm>
          </p:grpSpPr>
          <p:sp>
            <p:nvSpPr>
              <p:cNvPr id="887" name="Google Shape;887;p17"/>
              <p:cNvSpPr/>
              <p:nvPr/>
            </p:nvSpPr>
            <p:spPr>
              <a:xfrm>
                <a:off x="-16750" y="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17"/>
              <p:cNvSpPr/>
              <p:nvPr/>
            </p:nvSpPr>
            <p:spPr>
              <a:xfrm>
                <a:off x="-16750" y="571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17"/>
              <p:cNvSpPr/>
              <p:nvPr/>
            </p:nvSpPr>
            <p:spPr>
              <a:xfrm>
                <a:off x="-16750" y="1143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17"/>
              <p:cNvSpPr/>
              <p:nvPr/>
            </p:nvSpPr>
            <p:spPr>
              <a:xfrm>
                <a:off x="-16750" y="1714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17"/>
              <p:cNvSpPr/>
              <p:nvPr/>
            </p:nvSpPr>
            <p:spPr>
              <a:xfrm>
                <a:off x="-16750" y="2286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17"/>
              <p:cNvSpPr/>
              <p:nvPr/>
            </p:nvSpPr>
            <p:spPr>
              <a:xfrm>
                <a:off x="-16750" y="2857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17"/>
              <p:cNvSpPr/>
              <p:nvPr/>
            </p:nvSpPr>
            <p:spPr>
              <a:xfrm>
                <a:off x="-16750" y="3429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17"/>
              <p:cNvSpPr/>
              <p:nvPr/>
            </p:nvSpPr>
            <p:spPr>
              <a:xfrm>
                <a:off x="-16750" y="4000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17"/>
              <p:cNvSpPr/>
              <p:nvPr/>
            </p:nvSpPr>
            <p:spPr>
              <a:xfrm>
                <a:off x="-16750" y="4572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6" name="Google Shape;896;p17"/>
            <p:cNvGrpSpPr/>
            <p:nvPr/>
          </p:nvGrpSpPr>
          <p:grpSpPr>
            <a:xfrm>
              <a:off x="-16750" y="0"/>
              <a:ext cx="466800" cy="5143500"/>
              <a:chOff x="-16750" y="0"/>
              <a:chExt cx="466800" cy="5143500"/>
            </a:xfrm>
          </p:grpSpPr>
          <p:sp>
            <p:nvSpPr>
              <p:cNvPr id="897" name="Google Shape;897;p17"/>
              <p:cNvSpPr/>
              <p:nvPr/>
            </p:nvSpPr>
            <p:spPr>
              <a:xfrm rot="10800000" flipH="1">
                <a:off x="-16750" y="4572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17"/>
              <p:cNvSpPr/>
              <p:nvPr/>
            </p:nvSpPr>
            <p:spPr>
              <a:xfrm rot="10800000" flipH="1">
                <a:off x="-16750" y="4000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17"/>
              <p:cNvSpPr/>
              <p:nvPr/>
            </p:nvSpPr>
            <p:spPr>
              <a:xfrm rot="10800000" flipH="1">
                <a:off x="-16750" y="3429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17"/>
              <p:cNvSpPr/>
              <p:nvPr/>
            </p:nvSpPr>
            <p:spPr>
              <a:xfrm rot="10800000" flipH="1">
                <a:off x="-16750" y="2857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17"/>
              <p:cNvSpPr/>
              <p:nvPr/>
            </p:nvSpPr>
            <p:spPr>
              <a:xfrm rot="10800000" flipH="1">
                <a:off x="-16750" y="2286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17"/>
              <p:cNvSpPr/>
              <p:nvPr/>
            </p:nvSpPr>
            <p:spPr>
              <a:xfrm rot="10800000" flipH="1">
                <a:off x="-16750" y="1714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17"/>
              <p:cNvSpPr/>
              <p:nvPr/>
            </p:nvSpPr>
            <p:spPr>
              <a:xfrm rot="10800000" flipH="1">
                <a:off x="-16750" y="1143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17"/>
              <p:cNvSpPr/>
              <p:nvPr/>
            </p:nvSpPr>
            <p:spPr>
              <a:xfrm rot="10800000" flipH="1">
                <a:off x="-16750" y="571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17"/>
              <p:cNvSpPr/>
              <p:nvPr/>
            </p:nvSpPr>
            <p:spPr>
              <a:xfrm rot="10800000" flipH="1">
                <a:off x="-16750" y="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3"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1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8" name="Google Shape;908;p18"/>
          <p:cNvSpPr txBox="1">
            <a:spLocks noGrp="1"/>
          </p:cNvSpPr>
          <p:nvPr>
            <p:ph type="title" idx="2"/>
          </p:nvPr>
        </p:nvSpPr>
        <p:spPr>
          <a:xfrm>
            <a:off x="2478150" y="1487888"/>
            <a:ext cx="1871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909" name="Google Shape;909;p18"/>
          <p:cNvSpPr txBox="1">
            <a:spLocks noGrp="1"/>
          </p:cNvSpPr>
          <p:nvPr>
            <p:ph type="subTitle" idx="1"/>
          </p:nvPr>
        </p:nvSpPr>
        <p:spPr>
          <a:xfrm>
            <a:off x="4418575" y="1487888"/>
            <a:ext cx="3027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10" name="Google Shape;910;p18"/>
          <p:cNvSpPr txBox="1">
            <a:spLocks noGrp="1"/>
          </p:cNvSpPr>
          <p:nvPr>
            <p:ph type="title" idx="3"/>
          </p:nvPr>
        </p:nvSpPr>
        <p:spPr>
          <a:xfrm>
            <a:off x="2478150" y="2285363"/>
            <a:ext cx="1871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911" name="Google Shape;911;p18"/>
          <p:cNvSpPr txBox="1">
            <a:spLocks noGrp="1"/>
          </p:cNvSpPr>
          <p:nvPr>
            <p:ph type="subTitle" idx="4"/>
          </p:nvPr>
        </p:nvSpPr>
        <p:spPr>
          <a:xfrm>
            <a:off x="4418575" y="2285367"/>
            <a:ext cx="3027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12" name="Google Shape;912;p18"/>
          <p:cNvSpPr txBox="1">
            <a:spLocks noGrp="1"/>
          </p:cNvSpPr>
          <p:nvPr>
            <p:ph type="title" idx="5"/>
          </p:nvPr>
        </p:nvSpPr>
        <p:spPr>
          <a:xfrm>
            <a:off x="2478150" y="3082838"/>
            <a:ext cx="1871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913" name="Google Shape;913;p18"/>
          <p:cNvSpPr txBox="1">
            <a:spLocks noGrp="1"/>
          </p:cNvSpPr>
          <p:nvPr>
            <p:ph type="subTitle" idx="6"/>
          </p:nvPr>
        </p:nvSpPr>
        <p:spPr>
          <a:xfrm>
            <a:off x="4418575" y="3082846"/>
            <a:ext cx="3027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14" name="Google Shape;914;p18"/>
          <p:cNvSpPr txBox="1">
            <a:spLocks noGrp="1"/>
          </p:cNvSpPr>
          <p:nvPr>
            <p:ph type="title" idx="7"/>
          </p:nvPr>
        </p:nvSpPr>
        <p:spPr>
          <a:xfrm>
            <a:off x="2478150" y="3880313"/>
            <a:ext cx="1871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915" name="Google Shape;915;p18"/>
          <p:cNvSpPr txBox="1">
            <a:spLocks noGrp="1"/>
          </p:cNvSpPr>
          <p:nvPr>
            <p:ph type="subTitle" idx="8"/>
          </p:nvPr>
        </p:nvSpPr>
        <p:spPr>
          <a:xfrm>
            <a:off x="4418575" y="3880325"/>
            <a:ext cx="3027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916" name="Google Shape;916;p18"/>
          <p:cNvGrpSpPr/>
          <p:nvPr/>
        </p:nvGrpSpPr>
        <p:grpSpPr>
          <a:xfrm>
            <a:off x="-16750" y="0"/>
            <a:ext cx="9177500" cy="5143500"/>
            <a:chOff x="-16750" y="0"/>
            <a:chExt cx="9177500" cy="5143500"/>
          </a:xfrm>
        </p:grpSpPr>
        <p:grpSp>
          <p:nvGrpSpPr>
            <p:cNvPr id="917" name="Google Shape;917;p18"/>
            <p:cNvGrpSpPr/>
            <p:nvPr/>
          </p:nvGrpSpPr>
          <p:grpSpPr>
            <a:xfrm rot="10800000" flipH="1">
              <a:off x="8693950" y="0"/>
              <a:ext cx="466800" cy="5143500"/>
              <a:chOff x="-16750" y="0"/>
              <a:chExt cx="466800" cy="5143500"/>
            </a:xfrm>
          </p:grpSpPr>
          <p:sp>
            <p:nvSpPr>
              <p:cNvPr id="918" name="Google Shape;918;p18"/>
              <p:cNvSpPr/>
              <p:nvPr/>
            </p:nvSpPr>
            <p:spPr>
              <a:xfrm>
                <a:off x="-16750" y="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18"/>
              <p:cNvSpPr/>
              <p:nvPr/>
            </p:nvSpPr>
            <p:spPr>
              <a:xfrm>
                <a:off x="-16750" y="571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18"/>
              <p:cNvSpPr/>
              <p:nvPr/>
            </p:nvSpPr>
            <p:spPr>
              <a:xfrm>
                <a:off x="-16750" y="1143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18"/>
              <p:cNvSpPr/>
              <p:nvPr/>
            </p:nvSpPr>
            <p:spPr>
              <a:xfrm>
                <a:off x="-16750" y="1714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18"/>
              <p:cNvSpPr/>
              <p:nvPr/>
            </p:nvSpPr>
            <p:spPr>
              <a:xfrm>
                <a:off x="-16750" y="2286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18"/>
              <p:cNvSpPr/>
              <p:nvPr/>
            </p:nvSpPr>
            <p:spPr>
              <a:xfrm>
                <a:off x="-16750" y="2857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18"/>
              <p:cNvSpPr/>
              <p:nvPr/>
            </p:nvSpPr>
            <p:spPr>
              <a:xfrm>
                <a:off x="-16750" y="3429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18"/>
              <p:cNvSpPr/>
              <p:nvPr/>
            </p:nvSpPr>
            <p:spPr>
              <a:xfrm>
                <a:off x="-16750" y="4000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18"/>
              <p:cNvSpPr/>
              <p:nvPr/>
            </p:nvSpPr>
            <p:spPr>
              <a:xfrm>
                <a:off x="-16750" y="4572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7" name="Google Shape;927;p18"/>
            <p:cNvGrpSpPr/>
            <p:nvPr/>
          </p:nvGrpSpPr>
          <p:grpSpPr>
            <a:xfrm>
              <a:off x="-16750" y="0"/>
              <a:ext cx="466800" cy="5143500"/>
              <a:chOff x="-16750" y="0"/>
              <a:chExt cx="466800" cy="5143500"/>
            </a:xfrm>
          </p:grpSpPr>
          <p:sp>
            <p:nvSpPr>
              <p:cNvPr id="928" name="Google Shape;928;p18"/>
              <p:cNvSpPr/>
              <p:nvPr/>
            </p:nvSpPr>
            <p:spPr>
              <a:xfrm rot="10800000" flipH="1">
                <a:off x="-16750" y="4572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18"/>
              <p:cNvSpPr/>
              <p:nvPr/>
            </p:nvSpPr>
            <p:spPr>
              <a:xfrm rot="10800000" flipH="1">
                <a:off x="-16750" y="4000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18"/>
              <p:cNvSpPr/>
              <p:nvPr/>
            </p:nvSpPr>
            <p:spPr>
              <a:xfrm rot="10800000" flipH="1">
                <a:off x="-16750" y="3429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18"/>
              <p:cNvSpPr/>
              <p:nvPr/>
            </p:nvSpPr>
            <p:spPr>
              <a:xfrm rot="10800000" flipH="1">
                <a:off x="-16750" y="2857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18"/>
              <p:cNvSpPr/>
              <p:nvPr/>
            </p:nvSpPr>
            <p:spPr>
              <a:xfrm rot="10800000" flipH="1">
                <a:off x="-16750" y="2286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18"/>
              <p:cNvSpPr/>
              <p:nvPr/>
            </p:nvSpPr>
            <p:spPr>
              <a:xfrm rot="10800000" flipH="1">
                <a:off x="-16750" y="1714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18"/>
              <p:cNvSpPr/>
              <p:nvPr/>
            </p:nvSpPr>
            <p:spPr>
              <a:xfrm rot="10800000" flipH="1">
                <a:off x="-16750" y="1143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18"/>
              <p:cNvSpPr/>
              <p:nvPr/>
            </p:nvSpPr>
            <p:spPr>
              <a:xfrm rot="10800000" flipH="1">
                <a:off x="-16750" y="571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18"/>
              <p:cNvSpPr/>
              <p:nvPr/>
            </p:nvSpPr>
            <p:spPr>
              <a:xfrm rot="10800000" flipH="1">
                <a:off x="-16750" y="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4"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39" name="Google Shape;939;p19"/>
          <p:cNvSpPr txBox="1">
            <a:spLocks noGrp="1"/>
          </p:cNvSpPr>
          <p:nvPr>
            <p:ph type="title" idx="2"/>
          </p:nvPr>
        </p:nvSpPr>
        <p:spPr>
          <a:xfrm>
            <a:off x="857725" y="2011625"/>
            <a:ext cx="2245500" cy="3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940" name="Google Shape;940;p19"/>
          <p:cNvSpPr txBox="1">
            <a:spLocks noGrp="1"/>
          </p:cNvSpPr>
          <p:nvPr>
            <p:ph type="subTitle" idx="1"/>
          </p:nvPr>
        </p:nvSpPr>
        <p:spPr>
          <a:xfrm>
            <a:off x="857725" y="2376135"/>
            <a:ext cx="22455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41" name="Google Shape;941;p19"/>
          <p:cNvSpPr txBox="1">
            <a:spLocks noGrp="1"/>
          </p:cNvSpPr>
          <p:nvPr>
            <p:ph type="title" idx="3"/>
          </p:nvPr>
        </p:nvSpPr>
        <p:spPr>
          <a:xfrm>
            <a:off x="6040775" y="2011625"/>
            <a:ext cx="2245500" cy="3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942" name="Google Shape;942;p19"/>
          <p:cNvSpPr txBox="1">
            <a:spLocks noGrp="1"/>
          </p:cNvSpPr>
          <p:nvPr>
            <p:ph type="subTitle" idx="4"/>
          </p:nvPr>
        </p:nvSpPr>
        <p:spPr>
          <a:xfrm>
            <a:off x="6040775" y="2376135"/>
            <a:ext cx="22455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43" name="Google Shape;943;p19"/>
          <p:cNvSpPr txBox="1">
            <a:spLocks noGrp="1"/>
          </p:cNvSpPr>
          <p:nvPr>
            <p:ph type="title" idx="5"/>
          </p:nvPr>
        </p:nvSpPr>
        <p:spPr>
          <a:xfrm>
            <a:off x="3449250" y="2011625"/>
            <a:ext cx="2245500" cy="3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944" name="Google Shape;944;p19"/>
          <p:cNvSpPr txBox="1">
            <a:spLocks noGrp="1"/>
          </p:cNvSpPr>
          <p:nvPr>
            <p:ph type="subTitle" idx="6"/>
          </p:nvPr>
        </p:nvSpPr>
        <p:spPr>
          <a:xfrm>
            <a:off x="3449250" y="2376135"/>
            <a:ext cx="22455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45" name="Google Shape;945;p19"/>
          <p:cNvSpPr txBox="1">
            <a:spLocks noGrp="1"/>
          </p:cNvSpPr>
          <p:nvPr>
            <p:ph type="title" idx="7"/>
          </p:nvPr>
        </p:nvSpPr>
        <p:spPr>
          <a:xfrm>
            <a:off x="857725" y="3756638"/>
            <a:ext cx="2245500" cy="3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946" name="Google Shape;946;p19"/>
          <p:cNvSpPr txBox="1">
            <a:spLocks noGrp="1"/>
          </p:cNvSpPr>
          <p:nvPr>
            <p:ph type="subTitle" idx="8"/>
          </p:nvPr>
        </p:nvSpPr>
        <p:spPr>
          <a:xfrm>
            <a:off x="857725" y="4121147"/>
            <a:ext cx="22455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47" name="Google Shape;947;p19"/>
          <p:cNvSpPr txBox="1">
            <a:spLocks noGrp="1"/>
          </p:cNvSpPr>
          <p:nvPr>
            <p:ph type="title" idx="9"/>
          </p:nvPr>
        </p:nvSpPr>
        <p:spPr>
          <a:xfrm>
            <a:off x="6040775" y="3756638"/>
            <a:ext cx="2245500" cy="3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948" name="Google Shape;948;p19"/>
          <p:cNvSpPr txBox="1">
            <a:spLocks noGrp="1"/>
          </p:cNvSpPr>
          <p:nvPr>
            <p:ph type="subTitle" idx="13"/>
          </p:nvPr>
        </p:nvSpPr>
        <p:spPr>
          <a:xfrm>
            <a:off x="6040775" y="4121147"/>
            <a:ext cx="22455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49" name="Google Shape;949;p19"/>
          <p:cNvSpPr txBox="1">
            <a:spLocks noGrp="1"/>
          </p:cNvSpPr>
          <p:nvPr>
            <p:ph type="title" idx="14"/>
          </p:nvPr>
        </p:nvSpPr>
        <p:spPr>
          <a:xfrm>
            <a:off x="3449250" y="3756638"/>
            <a:ext cx="2245500" cy="3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950" name="Google Shape;950;p19"/>
          <p:cNvSpPr txBox="1">
            <a:spLocks noGrp="1"/>
          </p:cNvSpPr>
          <p:nvPr>
            <p:ph type="subTitle" idx="15"/>
          </p:nvPr>
        </p:nvSpPr>
        <p:spPr>
          <a:xfrm>
            <a:off x="3449250" y="4121147"/>
            <a:ext cx="22455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951" name="Google Shape;951;p19"/>
          <p:cNvGrpSpPr/>
          <p:nvPr/>
        </p:nvGrpSpPr>
        <p:grpSpPr>
          <a:xfrm>
            <a:off x="-16750" y="0"/>
            <a:ext cx="9177500" cy="5143500"/>
            <a:chOff x="-16750" y="0"/>
            <a:chExt cx="9177500" cy="5143500"/>
          </a:xfrm>
        </p:grpSpPr>
        <p:grpSp>
          <p:nvGrpSpPr>
            <p:cNvPr id="952" name="Google Shape;952;p19"/>
            <p:cNvGrpSpPr/>
            <p:nvPr/>
          </p:nvGrpSpPr>
          <p:grpSpPr>
            <a:xfrm rot="10800000" flipH="1">
              <a:off x="8693950" y="0"/>
              <a:ext cx="466800" cy="5143500"/>
              <a:chOff x="-16750" y="0"/>
              <a:chExt cx="466800" cy="5143500"/>
            </a:xfrm>
          </p:grpSpPr>
          <p:sp>
            <p:nvSpPr>
              <p:cNvPr id="953" name="Google Shape;953;p19"/>
              <p:cNvSpPr/>
              <p:nvPr/>
            </p:nvSpPr>
            <p:spPr>
              <a:xfrm>
                <a:off x="-16750" y="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19"/>
              <p:cNvSpPr/>
              <p:nvPr/>
            </p:nvSpPr>
            <p:spPr>
              <a:xfrm>
                <a:off x="-16750" y="571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19"/>
              <p:cNvSpPr/>
              <p:nvPr/>
            </p:nvSpPr>
            <p:spPr>
              <a:xfrm>
                <a:off x="-16750" y="1143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19"/>
              <p:cNvSpPr/>
              <p:nvPr/>
            </p:nvSpPr>
            <p:spPr>
              <a:xfrm>
                <a:off x="-16750" y="1714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19"/>
              <p:cNvSpPr/>
              <p:nvPr/>
            </p:nvSpPr>
            <p:spPr>
              <a:xfrm>
                <a:off x="-16750" y="2286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19"/>
              <p:cNvSpPr/>
              <p:nvPr/>
            </p:nvSpPr>
            <p:spPr>
              <a:xfrm>
                <a:off x="-16750" y="2857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19"/>
              <p:cNvSpPr/>
              <p:nvPr/>
            </p:nvSpPr>
            <p:spPr>
              <a:xfrm>
                <a:off x="-16750" y="3429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19"/>
              <p:cNvSpPr/>
              <p:nvPr/>
            </p:nvSpPr>
            <p:spPr>
              <a:xfrm>
                <a:off x="-16750" y="4000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19"/>
              <p:cNvSpPr/>
              <p:nvPr/>
            </p:nvSpPr>
            <p:spPr>
              <a:xfrm>
                <a:off x="-16750" y="4572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2" name="Google Shape;962;p19"/>
            <p:cNvGrpSpPr/>
            <p:nvPr/>
          </p:nvGrpSpPr>
          <p:grpSpPr>
            <a:xfrm>
              <a:off x="-16750" y="0"/>
              <a:ext cx="466800" cy="5143500"/>
              <a:chOff x="-16750" y="0"/>
              <a:chExt cx="466800" cy="5143500"/>
            </a:xfrm>
          </p:grpSpPr>
          <p:sp>
            <p:nvSpPr>
              <p:cNvPr id="963" name="Google Shape;963;p19"/>
              <p:cNvSpPr/>
              <p:nvPr/>
            </p:nvSpPr>
            <p:spPr>
              <a:xfrm rot="10800000" flipH="1">
                <a:off x="-16750" y="4572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19"/>
              <p:cNvSpPr/>
              <p:nvPr/>
            </p:nvSpPr>
            <p:spPr>
              <a:xfrm rot="10800000" flipH="1">
                <a:off x="-16750" y="4000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19"/>
              <p:cNvSpPr/>
              <p:nvPr/>
            </p:nvSpPr>
            <p:spPr>
              <a:xfrm rot="10800000" flipH="1">
                <a:off x="-16750" y="3429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19"/>
              <p:cNvSpPr/>
              <p:nvPr/>
            </p:nvSpPr>
            <p:spPr>
              <a:xfrm rot="10800000" flipH="1">
                <a:off x="-16750" y="2857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19"/>
              <p:cNvSpPr/>
              <p:nvPr/>
            </p:nvSpPr>
            <p:spPr>
              <a:xfrm rot="10800000" flipH="1">
                <a:off x="-16750" y="2286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19"/>
              <p:cNvSpPr/>
              <p:nvPr/>
            </p:nvSpPr>
            <p:spPr>
              <a:xfrm rot="10800000" flipH="1">
                <a:off x="-16750" y="1714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19"/>
              <p:cNvSpPr/>
              <p:nvPr/>
            </p:nvSpPr>
            <p:spPr>
              <a:xfrm rot="10800000" flipH="1">
                <a:off x="-16750" y="1143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19"/>
              <p:cNvSpPr/>
              <p:nvPr/>
            </p:nvSpPr>
            <p:spPr>
              <a:xfrm rot="10800000" flipH="1">
                <a:off x="-16750" y="571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19"/>
              <p:cNvSpPr/>
              <p:nvPr/>
            </p:nvSpPr>
            <p:spPr>
              <a:xfrm rot="10800000" flipH="1">
                <a:off x="-16750" y="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7"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2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rona One"/>
                <a:ea typeface="Krona One"/>
                <a:cs typeface="Krona One"/>
                <a:sym typeface="Kron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74" name="Google Shape;974;p20"/>
          <p:cNvGrpSpPr/>
          <p:nvPr/>
        </p:nvGrpSpPr>
        <p:grpSpPr>
          <a:xfrm>
            <a:off x="-16750" y="0"/>
            <a:ext cx="9177500" cy="5143500"/>
            <a:chOff x="-16750" y="0"/>
            <a:chExt cx="9177500" cy="5143500"/>
          </a:xfrm>
        </p:grpSpPr>
        <p:grpSp>
          <p:nvGrpSpPr>
            <p:cNvPr id="975" name="Google Shape;975;p20"/>
            <p:cNvGrpSpPr/>
            <p:nvPr/>
          </p:nvGrpSpPr>
          <p:grpSpPr>
            <a:xfrm rot="10800000" flipH="1">
              <a:off x="8693950" y="0"/>
              <a:ext cx="466800" cy="5143500"/>
              <a:chOff x="-16750" y="0"/>
              <a:chExt cx="466800" cy="5143500"/>
            </a:xfrm>
          </p:grpSpPr>
          <p:sp>
            <p:nvSpPr>
              <p:cNvPr id="976" name="Google Shape;976;p20"/>
              <p:cNvSpPr/>
              <p:nvPr/>
            </p:nvSpPr>
            <p:spPr>
              <a:xfrm>
                <a:off x="-16750" y="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20"/>
              <p:cNvSpPr/>
              <p:nvPr/>
            </p:nvSpPr>
            <p:spPr>
              <a:xfrm>
                <a:off x="-16750" y="571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20"/>
              <p:cNvSpPr/>
              <p:nvPr/>
            </p:nvSpPr>
            <p:spPr>
              <a:xfrm>
                <a:off x="-16750" y="1143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20"/>
              <p:cNvSpPr/>
              <p:nvPr/>
            </p:nvSpPr>
            <p:spPr>
              <a:xfrm>
                <a:off x="-16750" y="1714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20"/>
              <p:cNvSpPr/>
              <p:nvPr/>
            </p:nvSpPr>
            <p:spPr>
              <a:xfrm>
                <a:off x="-16750" y="2286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20"/>
              <p:cNvSpPr/>
              <p:nvPr/>
            </p:nvSpPr>
            <p:spPr>
              <a:xfrm>
                <a:off x="-16750" y="2857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20"/>
              <p:cNvSpPr/>
              <p:nvPr/>
            </p:nvSpPr>
            <p:spPr>
              <a:xfrm>
                <a:off x="-16750" y="3429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20"/>
              <p:cNvSpPr/>
              <p:nvPr/>
            </p:nvSpPr>
            <p:spPr>
              <a:xfrm>
                <a:off x="-16750" y="4000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20"/>
              <p:cNvSpPr/>
              <p:nvPr/>
            </p:nvSpPr>
            <p:spPr>
              <a:xfrm>
                <a:off x="-16750" y="4572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5" name="Google Shape;985;p20"/>
            <p:cNvGrpSpPr/>
            <p:nvPr/>
          </p:nvGrpSpPr>
          <p:grpSpPr>
            <a:xfrm>
              <a:off x="-16750" y="0"/>
              <a:ext cx="466800" cy="5143500"/>
              <a:chOff x="-16750" y="0"/>
              <a:chExt cx="466800" cy="5143500"/>
            </a:xfrm>
          </p:grpSpPr>
          <p:sp>
            <p:nvSpPr>
              <p:cNvPr id="986" name="Google Shape;986;p20"/>
              <p:cNvSpPr/>
              <p:nvPr/>
            </p:nvSpPr>
            <p:spPr>
              <a:xfrm rot="10800000" flipH="1">
                <a:off x="-16750" y="4572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20"/>
              <p:cNvSpPr/>
              <p:nvPr/>
            </p:nvSpPr>
            <p:spPr>
              <a:xfrm rot="10800000" flipH="1">
                <a:off x="-16750" y="4000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20"/>
              <p:cNvSpPr/>
              <p:nvPr/>
            </p:nvSpPr>
            <p:spPr>
              <a:xfrm rot="10800000" flipH="1">
                <a:off x="-16750" y="3429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20"/>
              <p:cNvSpPr/>
              <p:nvPr/>
            </p:nvSpPr>
            <p:spPr>
              <a:xfrm rot="10800000" flipH="1">
                <a:off x="-16750" y="2857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20"/>
              <p:cNvSpPr/>
              <p:nvPr/>
            </p:nvSpPr>
            <p:spPr>
              <a:xfrm rot="10800000" flipH="1">
                <a:off x="-16750" y="2286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20"/>
              <p:cNvSpPr/>
              <p:nvPr/>
            </p:nvSpPr>
            <p:spPr>
              <a:xfrm rot="10800000" flipH="1">
                <a:off x="-16750" y="1714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20"/>
              <p:cNvSpPr/>
              <p:nvPr/>
            </p:nvSpPr>
            <p:spPr>
              <a:xfrm rot="10800000" flipH="1">
                <a:off x="-16750" y="1143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20"/>
              <p:cNvSpPr/>
              <p:nvPr/>
            </p:nvSpPr>
            <p:spPr>
              <a:xfrm rot="10800000" flipH="1">
                <a:off x="-16750" y="571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20"/>
              <p:cNvSpPr/>
              <p:nvPr/>
            </p:nvSpPr>
            <p:spPr>
              <a:xfrm rot="10800000" flipH="1">
                <a:off x="-16750" y="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3"/>
          <p:cNvGrpSpPr/>
          <p:nvPr/>
        </p:nvGrpSpPr>
        <p:grpSpPr>
          <a:xfrm>
            <a:off x="449825" y="1100"/>
            <a:ext cx="8244125" cy="570400"/>
            <a:chOff x="449825" y="1100"/>
            <a:chExt cx="8244125" cy="570400"/>
          </a:xfrm>
        </p:grpSpPr>
        <p:sp>
          <p:nvSpPr>
            <p:cNvPr id="101" name="Google Shape;101;p3"/>
            <p:cNvSpPr/>
            <p:nvPr/>
          </p:nvSpPr>
          <p:spPr>
            <a:xfrm flipH="1">
              <a:off x="450250" y="503400"/>
              <a:ext cx="8243700" cy="68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" name="Google Shape;102;p3"/>
            <p:cNvGrpSpPr/>
            <p:nvPr/>
          </p:nvGrpSpPr>
          <p:grpSpPr>
            <a:xfrm flipH="1">
              <a:off x="449825" y="1100"/>
              <a:ext cx="8244106" cy="515409"/>
              <a:chOff x="720050" y="0"/>
              <a:chExt cx="7704052" cy="481646"/>
            </a:xfrm>
          </p:grpSpPr>
          <p:sp>
            <p:nvSpPr>
              <p:cNvPr id="103" name="Google Shape;103;p3"/>
              <p:cNvSpPr/>
              <p:nvPr/>
            </p:nvSpPr>
            <p:spPr>
              <a:xfrm>
                <a:off x="720050" y="0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960793" y="0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1201537" y="0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>
                <a:off x="1442280" y="0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1683024" y="0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>
                <a:off x="1923767" y="0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>
                <a:off x="2164511" y="0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3"/>
              <p:cNvSpPr/>
              <p:nvPr/>
            </p:nvSpPr>
            <p:spPr>
              <a:xfrm>
                <a:off x="2405254" y="0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2645997" y="0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3"/>
              <p:cNvSpPr/>
              <p:nvPr/>
            </p:nvSpPr>
            <p:spPr>
              <a:xfrm>
                <a:off x="2886741" y="0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3"/>
              <p:cNvSpPr/>
              <p:nvPr/>
            </p:nvSpPr>
            <p:spPr>
              <a:xfrm>
                <a:off x="3127484" y="0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>
                <a:off x="3368228" y="0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3"/>
              <p:cNvSpPr/>
              <p:nvPr/>
            </p:nvSpPr>
            <p:spPr>
              <a:xfrm>
                <a:off x="3608971" y="0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>
                <a:off x="3849715" y="0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3"/>
              <p:cNvSpPr/>
              <p:nvPr/>
            </p:nvSpPr>
            <p:spPr>
              <a:xfrm>
                <a:off x="4090458" y="0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3"/>
              <p:cNvSpPr/>
              <p:nvPr/>
            </p:nvSpPr>
            <p:spPr>
              <a:xfrm>
                <a:off x="720050" y="240746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3"/>
              <p:cNvSpPr/>
              <p:nvPr/>
            </p:nvSpPr>
            <p:spPr>
              <a:xfrm>
                <a:off x="960793" y="240746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1201537" y="240746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3"/>
              <p:cNvSpPr/>
              <p:nvPr/>
            </p:nvSpPr>
            <p:spPr>
              <a:xfrm>
                <a:off x="1442280" y="240746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3"/>
              <p:cNvSpPr/>
              <p:nvPr/>
            </p:nvSpPr>
            <p:spPr>
              <a:xfrm>
                <a:off x="1683024" y="240746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1923767" y="240746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2164511" y="240746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2405254" y="240746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>
                <a:off x="2645997" y="240746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>
                <a:off x="2886741" y="240746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3"/>
              <p:cNvSpPr/>
              <p:nvPr/>
            </p:nvSpPr>
            <p:spPr>
              <a:xfrm>
                <a:off x="3127484" y="240746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3"/>
              <p:cNvSpPr/>
              <p:nvPr/>
            </p:nvSpPr>
            <p:spPr>
              <a:xfrm>
                <a:off x="3368228" y="240746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3"/>
              <p:cNvSpPr/>
              <p:nvPr/>
            </p:nvSpPr>
            <p:spPr>
              <a:xfrm>
                <a:off x="3608971" y="240746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3"/>
              <p:cNvSpPr/>
              <p:nvPr/>
            </p:nvSpPr>
            <p:spPr>
              <a:xfrm>
                <a:off x="3849715" y="240746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4090458" y="240746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3"/>
              <p:cNvSpPr/>
              <p:nvPr/>
            </p:nvSpPr>
            <p:spPr>
              <a:xfrm>
                <a:off x="4331308" y="0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3"/>
              <p:cNvSpPr/>
              <p:nvPr/>
            </p:nvSpPr>
            <p:spPr>
              <a:xfrm>
                <a:off x="4572051" y="0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4812795" y="0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>
                <a:off x="5053538" y="0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5294282" y="0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>
                <a:off x="5535025" y="0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5775769" y="0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6016512" y="0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>
                <a:off x="6257255" y="0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3"/>
              <p:cNvSpPr/>
              <p:nvPr/>
            </p:nvSpPr>
            <p:spPr>
              <a:xfrm>
                <a:off x="6497999" y="0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6738742" y="0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>
                <a:off x="6979486" y="0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3"/>
              <p:cNvSpPr/>
              <p:nvPr/>
            </p:nvSpPr>
            <p:spPr>
              <a:xfrm>
                <a:off x="7220229" y="0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7460973" y="0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4331308" y="240746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4572051" y="240746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4812795" y="240746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>
                <a:off x="5053538" y="240746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3"/>
              <p:cNvSpPr/>
              <p:nvPr/>
            </p:nvSpPr>
            <p:spPr>
              <a:xfrm>
                <a:off x="5294282" y="240746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5535025" y="240746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>
                <a:off x="5775769" y="240746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>
                <a:off x="6016512" y="240746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6257255" y="240746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3"/>
              <p:cNvSpPr/>
              <p:nvPr/>
            </p:nvSpPr>
            <p:spPr>
              <a:xfrm>
                <a:off x="6497999" y="240746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3"/>
              <p:cNvSpPr/>
              <p:nvPr/>
            </p:nvSpPr>
            <p:spPr>
              <a:xfrm>
                <a:off x="6738742" y="240746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3"/>
              <p:cNvSpPr/>
              <p:nvPr/>
            </p:nvSpPr>
            <p:spPr>
              <a:xfrm>
                <a:off x="6979486" y="240746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>
                <a:off x="7220229" y="240746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3"/>
              <p:cNvSpPr/>
              <p:nvPr/>
            </p:nvSpPr>
            <p:spPr>
              <a:xfrm>
                <a:off x="7460973" y="240746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3"/>
              <p:cNvSpPr/>
              <p:nvPr/>
            </p:nvSpPr>
            <p:spPr>
              <a:xfrm>
                <a:off x="7701715" y="0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3"/>
              <p:cNvSpPr/>
              <p:nvPr/>
            </p:nvSpPr>
            <p:spPr>
              <a:xfrm>
                <a:off x="7942458" y="0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8183202" y="0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7701715" y="240746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3"/>
              <p:cNvSpPr/>
              <p:nvPr/>
            </p:nvSpPr>
            <p:spPr>
              <a:xfrm>
                <a:off x="7942458" y="240746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3"/>
              <p:cNvSpPr/>
              <p:nvPr/>
            </p:nvSpPr>
            <p:spPr>
              <a:xfrm>
                <a:off x="8183202" y="240746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7" name="Google Shape;167;p3"/>
          <p:cNvSpPr txBox="1">
            <a:spLocks noGrp="1"/>
          </p:cNvSpPr>
          <p:nvPr>
            <p:ph type="title"/>
          </p:nvPr>
        </p:nvSpPr>
        <p:spPr>
          <a:xfrm>
            <a:off x="3043150" y="1213828"/>
            <a:ext cx="4827600" cy="96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500">
                <a:latin typeface="Krona One"/>
                <a:ea typeface="Krona One"/>
                <a:cs typeface="Krona One"/>
                <a:sym typeface="Kron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8" name="Google Shape;168;p3"/>
          <p:cNvSpPr txBox="1">
            <a:spLocks noGrp="1"/>
          </p:cNvSpPr>
          <p:nvPr>
            <p:ph type="title" idx="2" hasCustomPrompt="1"/>
          </p:nvPr>
        </p:nvSpPr>
        <p:spPr>
          <a:xfrm>
            <a:off x="1273250" y="1241332"/>
            <a:ext cx="1463100" cy="14661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9" name="Google Shape;169;p3"/>
          <p:cNvSpPr txBox="1">
            <a:spLocks noGrp="1"/>
          </p:cNvSpPr>
          <p:nvPr>
            <p:ph type="subTitle" idx="1"/>
          </p:nvPr>
        </p:nvSpPr>
        <p:spPr>
          <a:xfrm>
            <a:off x="3043150" y="2420475"/>
            <a:ext cx="4827600" cy="410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70" name="Google Shape;170;p3"/>
          <p:cNvGrpSpPr/>
          <p:nvPr/>
        </p:nvGrpSpPr>
        <p:grpSpPr>
          <a:xfrm>
            <a:off x="-16750" y="0"/>
            <a:ext cx="9177500" cy="5143500"/>
            <a:chOff x="-16750" y="0"/>
            <a:chExt cx="9177500" cy="5143500"/>
          </a:xfrm>
        </p:grpSpPr>
        <p:grpSp>
          <p:nvGrpSpPr>
            <p:cNvPr id="171" name="Google Shape;171;p3"/>
            <p:cNvGrpSpPr/>
            <p:nvPr/>
          </p:nvGrpSpPr>
          <p:grpSpPr>
            <a:xfrm rot="10800000" flipH="1">
              <a:off x="8693950" y="0"/>
              <a:ext cx="466800" cy="5143500"/>
              <a:chOff x="-16750" y="0"/>
              <a:chExt cx="466800" cy="5143500"/>
            </a:xfrm>
          </p:grpSpPr>
          <p:sp>
            <p:nvSpPr>
              <p:cNvPr id="172" name="Google Shape;172;p3"/>
              <p:cNvSpPr/>
              <p:nvPr/>
            </p:nvSpPr>
            <p:spPr>
              <a:xfrm>
                <a:off x="-16750" y="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3"/>
              <p:cNvSpPr/>
              <p:nvPr/>
            </p:nvSpPr>
            <p:spPr>
              <a:xfrm>
                <a:off x="-16750" y="571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-16750" y="1143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-16750" y="1714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3"/>
              <p:cNvSpPr/>
              <p:nvPr/>
            </p:nvSpPr>
            <p:spPr>
              <a:xfrm>
                <a:off x="-16750" y="2286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3"/>
              <p:cNvSpPr/>
              <p:nvPr/>
            </p:nvSpPr>
            <p:spPr>
              <a:xfrm>
                <a:off x="-16750" y="2857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3"/>
              <p:cNvSpPr/>
              <p:nvPr/>
            </p:nvSpPr>
            <p:spPr>
              <a:xfrm>
                <a:off x="-16750" y="3429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3"/>
              <p:cNvSpPr/>
              <p:nvPr/>
            </p:nvSpPr>
            <p:spPr>
              <a:xfrm>
                <a:off x="-16750" y="4000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3"/>
              <p:cNvSpPr/>
              <p:nvPr/>
            </p:nvSpPr>
            <p:spPr>
              <a:xfrm>
                <a:off x="-16750" y="4572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1" name="Google Shape;181;p3"/>
            <p:cNvGrpSpPr/>
            <p:nvPr/>
          </p:nvGrpSpPr>
          <p:grpSpPr>
            <a:xfrm>
              <a:off x="-16750" y="0"/>
              <a:ext cx="466800" cy="5143500"/>
              <a:chOff x="-16750" y="0"/>
              <a:chExt cx="466800" cy="5143500"/>
            </a:xfrm>
          </p:grpSpPr>
          <p:sp>
            <p:nvSpPr>
              <p:cNvPr id="182" name="Google Shape;182;p3"/>
              <p:cNvSpPr/>
              <p:nvPr/>
            </p:nvSpPr>
            <p:spPr>
              <a:xfrm rot="10800000" flipH="1">
                <a:off x="-16750" y="4572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 rot="10800000" flipH="1">
                <a:off x="-16750" y="4000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 rot="10800000" flipH="1">
                <a:off x="-16750" y="3429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3"/>
              <p:cNvSpPr/>
              <p:nvPr/>
            </p:nvSpPr>
            <p:spPr>
              <a:xfrm rot="10800000" flipH="1">
                <a:off x="-16750" y="2857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3"/>
              <p:cNvSpPr/>
              <p:nvPr/>
            </p:nvSpPr>
            <p:spPr>
              <a:xfrm rot="10800000" flipH="1">
                <a:off x="-16750" y="2286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3"/>
              <p:cNvSpPr/>
              <p:nvPr/>
            </p:nvSpPr>
            <p:spPr>
              <a:xfrm rot="10800000" flipH="1">
                <a:off x="-16750" y="1714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3"/>
              <p:cNvSpPr/>
              <p:nvPr/>
            </p:nvSpPr>
            <p:spPr>
              <a:xfrm rot="10800000" flipH="1">
                <a:off x="-16750" y="1143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3"/>
              <p:cNvSpPr/>
              <p:nvPr/>
            </p:nvSpPr>
            <p:spPr>
              <a:xfrm rot="10800000" flipH="1">
                <a:off x="-16750" y="571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3"/>
              <p:cNvSpPr/>
              <p:nvPr/>
            </p:nvSpPr>
            <p:spPr>
              <a:xfrm rot="10800000" flipH="1">
                <a:off x="-16750" y="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8"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6" name="Google Shape;996;p21"/>
          <p:cNvGrpSpPr/>
          <p:nvPr/>
        </p:nvGrpSpPr>
        <p:grpSpPr>
          <a:xfrm>
            <a:off x="-94" y="1100"/>
            <a:ext cx="9144094" cy="570400"/>
            <a:chOff x="-94" y="1100"/>
            <a:chExt cx="9144094" cy="570400"/>
          </a:xfrm>
        </p:grpSpPr>
        <p:grpSp>
          <p:nvGrpSpPr>
            <p:cNvPr id="997" name="Google Shape;997;p21"/>
            <p:cNvGrpSpPr/>
            <p:nvPr/>
          </p:nvGrpSpPr>
          <p:grpSpPr>
            <a:xfrm>
              <a:off x="300" y="1100"/>
              <a:ext cx="9143700" cy="570400"/>
              <a:chOff x="300" y="1100"/>
              <a:chExt cx="9143700" cy="570400"/>
            </a:xfrm>
          </p:grpSpPr>
          <p:sp>
            <p:nvSpPr>
              <p:cNvPr id="998" name="Google Shape;998;p21"/>
              <p:cNvSpPr/>
              <p:nvPr/>
            </p:nvSpPr>
            <p:spPr>
              <a:xfrm flipH="1">
                <a:off x="300" y="503400"/>
                <a:ext cx="9143700" cy="681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99" name="Google Shape;999;p21"/>
              <p:cNvGrpSpPr/>
              <p:nvPr/>
            </p:nvGrpSpPr>
            <p:grpSpPr>
              <a:xfrm flipH="1">
                <a:off x="449825" y="1100"/>
                <a:ext cx="8244106" cy="515409"/>
                <a:chOff x="720050" y="0"/>
                <a:chExt cx="7704052" cy="481646"/>
              </a:xfrm>
            </p:grpSpPr>
            <p:sp>
              <p:nvSpPr>
                <p:cNvPr id="1000" name="Google Shape;1000;p21"/>
                <p:cNvSpPr/>
                <p:nvPr/>
              </p:nvSpPr>
              <p:spPr>
                <a:xfrm>
                  <a:off x="720050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1" name="Google Shape;1001;p21"/>
                <p:cNvSpPr/>
                <p:nvPr/>
              </p:nvSpPr>
              <p:spPr>
                <a:xfrm>
                  <a:off x="960793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2" name="Google Shape;1002;p21"/>
                <p:cNvSpPr/>
                <p:nvPr/>
              </p:nvSpPr>
              <p:spPr>
                <a:xfrm>
                  <a:off x="1201537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3" name="Google Shape;1003;p21"/>
                <p:cNvSpPr/>
                <p:nvPr/>
              </p:nvSpPr>
              <p:spPr>
                <a:xfrm>
                  <a:off x="1442280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4" name="Google Shape;1004;p21"/>
                <p:cNvSpPr/>
                <p:nvPr/>
              </p:nvSpPr>
              <p:spPr>
                <a:xfrm>
                  <a:off x="1683024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5" name="Google Shape;1005;p21"/>
                <p:cNvSpPr/>
                <p:nvPr/>
              </p:nvSpPr>
              <p:spPr>
                <a:xfrm>
                  <a:off x="1923767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6" name="Google Shape;1006;p21"/>
                <p:cNvSpPr/>
                <p:nvPr/>
              </p:nvSpPr>
              <p:spPr>
                <a:xfrm>
                  <a:off x="2164511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7" name="Google Shape;1007;p21"/>
                <p:cNvSpPr/>
                <p:nvPr/>
              </p:nvSpPr>
              <p:spPr>
                <a:xfrm>
                  <a:off x="2405254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8" name="Google Shape;1008;p21"/>
                <p:cNvSpPr/>
                <p:nvPr/>
              </p:nvSpPr>
              <p:spPr>
                <a:xfrm>
                  <a:off x="2645997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9" name="Google Shape;1009;p21"/>
                <p:cNvSpPr/>
                <p:nvPr/>
              </p:nvSpPr>
              <p:spPr>
                <a:xfrm>
                  <a:off x="2886741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0" name="Google Shape;1010;p21"/>
                <p:cNvSpPr/>
                <p:nvPr/>
              </p:nvSpPr>
              <p:spPr>
                <a:xfrm>
                  <a:off x="3127484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1" name="Google Shape;1011;p21"/>
                <p:cNvSpPr/>
                <p:nvPr/>
              </p:nvSpPr>
              <p:spPr>
                <a:xfrm>
                  <a:off x="3368228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2" name="Google Shape;1012;p21"/>
                <p:cNvSpPr/>
                <p:nvPr/>
              </p:nvSpPr>
              <p:spPr>
                <a:xfrm>
                  <a:off x="3608971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3" name="Google Shape;1013;p21"/>
                <p:cNvSpPr/>
                <p:nvPr/>
              </p:nvSpPr>
              <p:spPr>
                <a:xfrm>
                  <a:off x="3849715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4" name="Google Shape;1014;p21"/>
                <p:cNvSpPr/>
                <p:nvPr/>
              </p:nvSpPr>
              <p:spPr>
                <a:xfrm>
                  <a:off x="4090458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5" name="Google Shape;1015;p21"/>
                <p:cNvSpPr/>
                <p:nvPr/>
              </p:nvSpPr>
              <p:spPr>
                <a:xfrm>
                  <a:off x="720050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6" name="Google Shape;1016;p21"/>
                <p:cNvSpPr/>
                <p:nvPr/>
              </p:nvSpPr>
              <p:spPr>
                <a:xfrm>
                  <a:off x="960793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7" name="Google Shape;1017;p21"/>
                <p:cNvSpPr/>
                <p:nvPr/>
              </p:nvSpPr>
              <p:spPr>
                <a:xfrm>
                  <a:off x="1201537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8" name="Google Shape;1018;p21"/>
                <p:cNvSpPr/>
                <p:nvPr/>
              </p:nvSpPr>
              <p:spPr>
                <a:xfrm>
                  <a:off x="1442280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9" name="Google Shape;1019;p21"/>
                <p:cNvSpPr/>
                <p:nvPr/>
              </p:nvSpPr>
              <p:spPr>
                <a:xfrm>
                  <a:off x="1683024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0" name="Google Shape;1020;p21"/>
                <p:cNvSpPr/>
                <p:nvPr/>
              </p:nvSpPr>
              <p:spPr>
                <a:xfrm>
                  <a:off x="1923767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1" name="Google Shape;1021;p21"/>
                <p:cNvSpPr/>
                <p:nvPr/>
              </p:nvSpPr>
              <p:spPr>
                <a:xfrm>
                  <a:off x="2164511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2" name="Google Shape;1022;p21"/>
                <p:cNvSpPr/>
                <p:nvPr/>
              </p:nvSpPr>
              <p:spPr>
                <a:xfrm>
                  <a:off x="2405254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3" name="Google Shape;1023;p21"/>
                <p:cNvSpPr/>
                <p:nvPr/>
              </p:nvSpPr>
              <p:spPr>
                <a:xfrm>
                  <a:off x="2645997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4" name="Google Shape;1024;p21"/>
                <p:cNvSpPr/>
                <p:nvPr/>
              </p:nvSpPr>
              <p:spPr>
                <a:xfrm>
                  <a:off x="2886741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5" name="Google Shape;1025;p21"/>
                <p:cNvSpPr/>
                <p:nvPr/>
              </p:nvSpPr>
              <p:spPr>
                <a:xfrm>
                  <a:off x="3127484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6" name="Google Shape;1026;p21"/>
                <p:cNvSpPr/>
                <p:nvPr/>
              </p:nvSpPr>
              <p:spPr>
                <a:xfrm>
                  <a:off x="3368228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7" name="Google Shape;1027;p21"/>
                <p:cNvSpPr/>
                <p:nvPr/>
              </p:nvSpPr>
              <p:spPr>
                <a:xfrm>
                  <a:off x="3608971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8" name="Google Shape;1028;p21"/>
                <p:cNvSpPr/>
                <p:nvPr/>
              </p:nvSpPr>
              <p:spPr>
                <a:xfrm>
                  <a:off x="3849715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9" name="Google Shape;1029;p21"/>
                <p:cNvSpPr/>
                <p:nvPr/>
              </p:nvSpPr>
              <p:spPr>
                <a:xfrm>
                  <a:off x="4090458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0" name="Google Shape;1030;p21"/>
                <p:cNvSpPr/>
                <p:nvPr/>
              </p:nvSpPr>
              <p:spPr>
                <a:xfrm>
                  <a:off x="4331308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1" name="Google Shape;1031;p21"/>
                <p:cNvSpPr/>
                <p:nvPr/>
              </p:nvSpPr>
              <p:spPr>
                <a:xfrm>
                  <a:off x="4572051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2" name="Google Shape;1032;p21"/>
                <p:cNvSpPr/>
                <p:nvPr/>
              </p:nvSpPr>
              <p:spPr>
                <a:xfrm>
                  <a:off x="4812795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3" name="Google Shape;1033;p21"/>
                <p:cNvSpPr/>
                <p:nvPr/>
              </p:nvSpPr>
              <p:spPr>
                <a:xfrm>
                  <a:off x="5053538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4" name="Google Shape;1034;p21"/>
                <p:cNvSpPr/>
                <p:nvPr/>
              </p:nvSpPr>
              <p:spPr>
                <a:xfrm>
                  <a:off x="5294282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5" name="Google Shape;1035;p21"/>
                <p:cNvSpPr/>
                <p:nvPr/>
              </p:nvSpPr>
              <p:spPr>
                <a:xfrm>
                  <a:off x="5535025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6" name="Google Shape;1036;p21"/>
                <p:cNvSpPr/>
                <p:nvPr/>
              </p:nvSpPr>
              <p:spPr>
                <a:xfrm>
                  <a:off x="5775769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7" name="Google Shape;1037;p21"/>
                <p:cNvSpPr/>
                <p:nvPr/>
              </p:nvSpPr>
              <p:spPr>
                <a:xfrm>
                  <a:off x="6016512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8" name="Google Shape;1038;p21"/>
                <p:cNvSpPr/>
                <p:nvPr/>
              </p:nvSpPr>
              <p:spPr>
                <a:xfrm>
                  <a:off x="6257255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9" name="Google Shape;1039;p21"/>
                <p:cNvSpPr/>
                <p:nvPr/>
              </p:nvSpPr>
              <p:spPr>
                <a:xfrm>
                  <a:off x="6497999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0" name="Google Shape;1040;p21"/>
                <p:cNvSpPr/>
                <p:nvPr/>
              </p:nvSpPr>
              <p:spPr>
                <a:xfrm>
                  <a:off x="6738742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1" name="Google Shape;1041;p21"/>
                <p:cNvSpPr/>
                <p:nvPr/>
              </p:nvSpPr>
              <p:spPr>
                <a:xfrm>
                  <a:off x="6979486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2" name="Google Shape;1042;p21"/>
                <p:cNvSpPr/>
                <p:nvPr/>
              </p:nvSpPr>
              <p:spPr>
                <a:xfrm>
                  <a:off x="7220229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3" name="Google Shape;1043;p21"/>
                <p:cNvSpPr/>
                <p:nvPr/>
              </p:nvSpPr>
              <p:spPr>
                <a:xfrm>
                  <a:off x="7460973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4" name="Google Shape;1044;p21"/>
                <p:cNvSpPr/>
                <p:nvPr/>
              </p:nvSpPr>
              <p:spPr>
                <a:xfrm>
                  <a:off x="4331308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5" name="Google Shape;1045;p21"/>
                <p:cNvSpPr/>
                <p:nvPr/>
              </p:nvSpPr>
              <p:spPr>
                <a:xfrm>
                  <a:off x="4572051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6" name="Google Shape;1046;p21"/>
                <p:cNvSpPr/>
                <p:nvPr/>
              </p:nvSpPr>
              <p:spPr>
                <a:xfrm>
                  <a:off x="4812795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7" name="Google Shape;1047;p21"/>
                <p:cNvSpPr/>
                <p:nvPr/>
              </p:nvSpPr>
              <p:spPr>
                <a:xfrm>
                  <a:off x="5053538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8" name="Google Shape;1048;p21"/>
                <p:cNvSpPr/>
                <p:nvPr/>
              </p:nvSpPr>
              <p:spPr>
                <a:xfrm>
                  <a:off x="5294282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9" name="Google Shape;1049;p21"/>
                <p:cNvSpPr/>
                <p:nvPr/>
              </p:nvSpPr>
              <p:spPr>
                <a:xfrm>
                  <a:off x="5535025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0" name="Google Shape;1050;p21"/>
                <p:cNvSpPr/>
                <p:nvPr/>
              </p:nvSpPr>
              <p:spPr>
                <a:xfrm>
                  <a:off x="5775769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1" name="Google Shape;1051;p21"/>
                <p:cNvSpPr/>
                <p:nvPr/>
              </p:nvSpPr>
              <p:spPr>
                <a:xfrm>
                  <a:off x="6016512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2" name="Google Shape;1052;p21"/>
                <p:cNvSpPr/>
                <p:nvPr/>
              </p:nvSpPr>
              <p:spPr>
                <a:xfrm>
                  <a:off x="6257255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3" name="Google Shape;1053;p21"/>
                <p:cNvSpPr/>
                <p:nvPr/>
              </p:nvSpPr>
              <p:spPr>
                <a:xfrm>
                  <a:off x="6497999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4" name="Google Shape;1054;p21"/>
                <p:cNvSpPr/>
                <p:nvPr/>
              </p:nvSpPr>
              <p:spPr>
                <a:xfrm>
                  <a:off x="6738742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5" name="Google Shape;1055;p21"/>
                <p:cNvSpPr/>
                <p:nvPr/>
              </p:nvSpPr>
              <p:spPr>
                <a:xfrm>
                  <a:off x="6979486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6" name="Google Shape;1056;p21"/>
                <p:cNvSpPr/>
                <p:nvPr/>
              </p:nvSpPr>
              <p:spPr>
                <a:xfrm>
                  <a:off x="7220229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7" name="Google Shape;1057;p21"/>
                <p:cNvSpPr/>
                <p:nvPr/>
              </p:nvSpPr>
              <p:spPr>
                <a:xfrm>
                  <a:off x="7460973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8" name="Google Shape;1058;p21"/>
                <p:cNvSpPr/>
                <p:nvPr/>
              </p:nvSpPr>
              <p:spPr>
                <a:xfrm>
                  <a:off x="7701715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9" name="Google Shape;1059;p21"/>
                <p:cNvSpPr/>
                <p:nvPr/>
              </p:nvSpPr>
              <p:spPr>
                <a:xfrm>
                  <a:off x="7942458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0" name="Google Shape;1060;p21"/>
                <p:cNvSpPr/>
                <p:nvPr/>
              </p:nvSpPr>
              <p:spPr>
                <a:xfrm>
                  <a:off x="8183202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1" name="Google Shape;1061;p21"/>
                <p:cNvSpPr/>
                <p:nvPr/>
              </p:nvSpPr>
              <p:spPr>
                <a:xfrm>
                  <a:off x="7701715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2" name="Google Shape;1062;p21"/>
                <p:cNvSpPr/>
                <p:nvPr/>
              </p:nvSpPr>
              <p:spPr>
                <a:xfrm>
                  <a:off x="7942458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3" name="Google Shape;1063;p21"/>
                <p:cNvSpPr/>
                <p:nvPr/>
              </p:nvSpPr>
              <p:spPr>
                <a:xfrm>
                  <a:off x="8183202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64" name="Google Shape;1064;p21"/>
            <p:cNvGrpSpPr/>
            <p:nvPr/>
          </p:nvGrpSpPr>
          <p:grpSpPr>
            <a:xfrm flipH="1">
              <a:off x="-94" y="1100"/>
              <a:ext cx="449926" cy="515409"/>
              <a:chOff x="7942458" y="0"/>
              <a:chExt cx="420452" cy="481646"/>
            </a:xfrm>
          </p:grpSpPr>
          <p:sp>
            <p:nvSpPr>
              <p:cNvPr id="1065" name="Google Shape;1065;p21"/>
              <p:cNvSpPr/>
              <p:nvPr/>
            </p:nvSpPr>
            <p:spPr>
              <a:xfrm>
                <a:off x="7942458" y="0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21"/>
              <p:cNvSpPr/>
              <p:nvPr/>
            </p:nvSpPr>
            <p:spPr>
              <a:xfrm>
                <a:off x="8183210" y="0"/>
                <a:ext cx="1797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21"/>
              <p:cNvSpPr/>
              <p:nvPr/>
            </p:nvSpPr>
            <p:spPr>
              <a:xfrm>
                <a:off x="7942458" y="240746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21"/>
              <p:cNvSpPr/>
              <p:nvPr/>
            </p:nvSpPr>
            <p:spPr>
              <a:xfrm>
                <a:off x="8183210" y="240741"/>
                <a:ext cx="1797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9" name="Google Shape;1069;p21"/>
            <p:cNvGrpSpPr/>
            <p:nvPr/>
          </p:nvGrpSpPr>
          <p:grpSpPr>
            <a:xfrm flipH="1">
              <a:off x="8693950" y="1100"/>
              <a:ext cx="449923" cy="515409"/>
              <a:chOff x="8003652" y="0"/>
              <a:chExt cx="420450" cy="481646"/>
            </a:xfrm>
          </p:grpSpPr>
          <p:sp>
            <p:nvSpPr>
              <p:cNvPr id="1070" name="Google Shape;1070;p21"/>
              <p:cNvSpPr/>
              <p:nvPr/>
            </p:nvSpPr>
            <p:spPr>
              <a:xfrm>
                <a:off x="8003652" y="0"/>
                <a:ext cx="1797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21"/>
              <p:cNvSpPr/>
              <p:nvPr/>
            </p:nvSpPr>
            <p:spPr>
              <a:xfrm>
                <a:off x="8183202" y="0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21"/>
              <p:cNvSpPr/>
              <p:nvPr/>
            </p:nvSpPr>
            <p:spPr>
              <a:xfrm>
                <a:off x="8003652" y="240741"/>
                <a:ext cx="1797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21"/>
              <p:cNvSpPr/>
              <p:nvPr/>
            </p:nvSpPr>
            <p:spPr>
              <a:xfrm>
                <a:off x="8183202" y="240746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74" name="Google Shape;1074;p21"/>
          <p:cNvSpPr txBox="1">
            <a:spLocks noGrp="1"/>
          </p:cNvSpPr>
          <p:nvPr>
            <p:ph type="title"/>
          </p:nvPr>
        </p:nvSpPr>
        <p:spPr>
          <a:xfrm>
            <a:off x="1132289" y="1781963"/>
            <a:ext cx="3075600" cy="81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rona One"/>
                <a:ea typeface="Krona One"/>
                <a:cs typeface="Krona One"/>
                <a:sym typeface="Kron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075" name="Google Shape;1075;p21"/>
          <p:cNvSpPr txBox="1">
            <a:spLocks noGrp="1"/>
          </p:cNvSpPr>
          <p:nvPr>
            <p:ph type="subTitle" idx="1"/>
          </p:nvPr>
        </p:nvSpPr>
        <p:spPr>
          <a:xfrm>
            <a:off x="1132289" y="2790038"/>
            <a:ext cx="2697000" cy="8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076" name="Google Shape;1076;p21"/>
          <p:cNvGrpSpPr/>
          <p:nvPr/>
        </p:nvGrpSpPr>
        <p:grpSpPr>
          <a:xfrm>
            <a:off x="-16750" y="0"/>
            <a:ext cx="9177500" cy="5143500"/>
            <a:chOff x="-16750" y="0"/>
            <a:chExt cx="9177500" cy="5143500"/>
          </a:xfrm>
        </p:grpSpPr>
        <p:grpSp>
          <p:nvGrpSpPr>
            <p:cNvPr id="1077" name="Google Shape;1077;p21"/>
            <p:cNvGrpSpPr/>
            <p:nvPr/>
          </p:nvGrpSpPr>
          <p:grpSpPr>
            <a:xfrm rot="10800000" flipH="1">
              <a:off x="8693950" y="0"/>
              <a:ext cx="466800" cy="5143500"/>
              <a:chOff x="-16750" y="0"/>
              <a:chExt cx="466800" cy="5143500"/>
            </a:xfrm>
          </p:grpSpPr>
          <p:sp>
            <p:nvSpPr>
              <p:cNvPr id="1078" name="Google Shape;1078;p21"/>
              <p:cNvSpPr/>
              <p:nvPr/>
            </p:nvSpPr>
            <p:spPr>
              <a:xfrm>
                <a:off x="-16750" y="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21"/>
              <p:cNvSpPr/>
              <p:nvPr/>
            </p:nvSpPr>
            <p:spPr>
              <a:xfrm>
                <a:off x="-16750" y="571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21"/>
              <p:cNvSpPr/>
              <p:nvPr/>
            </p:nvSpPr>
            <p:spPr>
              <a:xfrm>
                <a:off x="-16750" y="1143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21"/>
              <p:cNvSpPr/>
              <p:nvPr/>
            </p:nvSpPr>
            <p:spPr>
              <a:xfrm>
                <a:off x="-16750" y="1714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21"/>
              <p:cNvSpPr/>
              <p:nvPr/>
            </p:nvSpPr>
            <p:spPr>
              <a:xfrm>
                <a:off x="-16750" y="2286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21"/>
              <p:cNvSpPr/>
              <p:nvPr/>
            </p:nvSpPr>
            <p:spPr>
              <a:xfrm>
                <a:off x="-16750" y="2857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21"/>
              <p:cNvSpPr/>
              <p:nvPr/>
            </p:nvSpPr>
            <p:spPr>
              <a:xfrm>
                <a:off x="-16750" y="3429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21"/>
              <p:cNvSpPr/>
              <p:nvPr/>
            </p:nvSpPr>
            <p:spPr>
              <a:xfrm>
                <a:off x="-16750" y="4000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21"/>
              <p:cNvSpPr/>
              <p:nvPr/>
            </p:nvSpPr>
            <p:spPr>
              <a:xfrm>
                <a:off x="-16750" y="4572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7" name="Google Shape;1087;p21"/>
            <p:cNvGrpSpPr/>
            <p:nvPr/>
          </p:nvGrpSpPr>
          <p:grpSpPr>
            <a:xfrm>
              <a:off x="-16750" y="0"/>
              <a:ext cx="466800" cy="5143500"/>
              <a:chOff x="-16750" y="0"/>
              <a:chExt cx="466800" cy="5143500"/>
            </a:xfrm>
          </p:grpSpPr>
          <p:sp>
            <p:nvSpPr>
              <p:cNvPr id="1088" name="Google Shape;1088;p21"/>
              <p:cNvSpPr/>
              <p:nvPr/>
            </p:nvSpPr>
            <p:spPr>
              <a:xfrm rot="10800000" flipH="1">
                <a:off x="-16750" y="4572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21"/>
              <p:cNvSpPr/>
              <p:nvPr/>
            </p:nvSpPr>
            <p:spPr>
              <a:xfrm rot="10800000" flipH="1">
                <a:off x="-16750" y="4000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21"/>
              <p:cNvSpPr/>
              <p:nvPr/>
            </p:nvSpPr>
            <p:spPr>
              <a:xfrm rot="10800000" flipH="1">
                <a:off x="-16750" y="3429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21"/>
              <p:cNvSpPr/>
              <p:nvPr/>
            </p:nvSpPr>
            <p:spPr>
              <a:xfrm rot="10800000" flipH="1">
                <a:off x="-16750" y="2857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21"/>
              <p:cNvSpPr/>
              <p:nvPr/>
            </p:nvSpPr>
            <p:spPr>
              <a:xfrm rot="10800000" flipH="1">
                <a:off x="-16750" y="2286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21"/>
              <p:cNvSpPr/>
              <p:nvPr/>
            </p:nvSpPr>
            <p:spPr>
              <a:xfrm rot="10800000" flipH="1">
                <a:off x="-16750" y="1714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21"/>
              <p:cNvSpPr/>
              <p:nvPr/>
            </p:nvSpPr>
            <p:spPr>
              <a:xfrm rot="10800000" flipH="1">
                <a:off x="-16750" y="1143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21"/>
              <p:cNvSpPr/>
              <p:nvPr/>
            </p:nvSpPr>
            <p:spPr>
              <a:xfrm rot="10800000" flipH="1">
                <a:off x="-16750" y="571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21"/>
              <p:cNvSpPr/>
              <p:nvPr/>
            </p:nvSpPr>
            <p:spPr>
              <a:xfrm rot="10800000" flipH="1">
                <a:off x="-16750" y="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8_1"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8" name="Google Shape;1098;p22"/>
          <p:cNvGrpSpPr/>
          <p:nvPr/>
        </p:nvGrpSpPr>
        <p:grpSpPr>
          <a:xfrm>
            <a:off x="-94" y="1100"/>
            <a:ext cx="9144094" cy="570400"/>
            <a:chOff x="-94" y="1100"/>
            <a:chExt cx="9144094" cy="570400"/>
          </a:xfrm>
        </p:grpSpPr>
        <p:grpSp>
          <p:nvGrpSpPr>
            <p:cNvPr id="1099" name="Google Shape;1099;p22"/>
            <p:cNvGrpSpPr/>
            <p:nvPr/>
          </p:nvGrpSpPr>
          <p:grpSpPr>
            <a:xfrm>
              <a:off x="300" y="1100"/>
              <a:ext cx="9143700" cy="570400"/>
              <a:chOff x="300" y="1100"/>
              <a:chExt cx="9143700" cy="570400"/>
            </a:xfrm>
          </p:grpSpPr>
          <p:sp>
            <p:nvSpPr>
              <p:cNvPr id="1100" name="Google Shape;1100;p22"/>
              <p:cNvSpPr/>
              <p:nvPr/>
            </p:nvSpPr>
            <p:spPr>
              <a:xfrm flipH="1">
                <a:off x="300" y="503400"/>
                <a:ext cx="9143700" cy="681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01" name="Google Shape;1101;p22"/>
              <p:cNvGrpSpPr/>
              <p:nvPr/>
            </p:nvGrpSpPr>
            <p:grpSpPr>
              <a:xfrm flipH="1">
                <a:off x="449825" y="1100"/>
                <a:ext cx="8244106" cy="515409"/>
                <a:chOff x="720050" y="0"/>
                <a:chExt cx="7704052" cy="481646"/>
              </a:xfrm>
            </p:grpSpPr>
            <p:sp>
              <p:nvSpPr>
                <p:cNvPr id="1102" name="Google Shape;1102;p22"/>
                <p:cNvSpPr/>
                <p:nvPr/>
              </p:nvSpPr>
              <p:spPr>
                <a:xfrm>
                  <a:off x="720050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3" name="Google Shape;1103;p22"/>
                <p:cNvSpPr/>
                <p:nvPr/>
              </p:nvSpPr>
              <p:spPr>
                <a:xfrm>
                  <a:off x="960793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4" name="Google Shape;1104;p22"/>
                <p:cNvSpPr/>
                <p:nvPr/>
              </p:nvSpPr>
              <p:spPr>
                <a:xfrm>
                  <a:off x="1201537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5" name="Google Shape;1105;p22"/>
                <p:cNvSpPr/>
                <p:nvPr/>
              </p:nvSpPr>
              <p:spPr>
                <a:xfrm>
                  <a:off x="1442280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6" name="Google Shape;1106;p22"/>
                <p:cNvSpPr/>
                <p:nvPr/>
              </p:nvSpPr>
              <p:spPr>
                <a:xfrm>
                  <a:off x="1683024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7" name="Google Shape;1107;p22"/>
                <p:cNvSpPr/>
                <p:nvPr/>
              </p:nvSpPr>
              <p:spPr>
                <a:xfrm>
                  <a:off x="1923767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8" name="Google Shape;1108;p22"/>
                <p:cNvSpPr/>
                <p:nvPr/>
              </p:nvSpPr>
              <p:spPr>
                <a:xfrm>
                  <a:off x="2164511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9" name="Google Shape;1109;p22"/>
                <p:cNvSpPr/>
                <p:nvPr/>
              </p:nvSpPr>
              <p:spPr>
                <a:xfrm>
                  <a:off x="2405254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0" name="Google Shape;1110;p22"/>
                <p:cNvSpPr/>
                <p:nvPr/>
              </p:nvSpPr>
              <p:spPr>
                <a:xfrm>
                  <a:off x="2645997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1" name="Google Shape;1111;p22"/>
                <p:cNvSpPr/>
                <p:nvPr/>
              </p:nvSpPr>
              <p:spPr>
                <a:xfrm>
                  <a:off x="2886741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2" name="Google Shape;1112;p22"/>
                <p:cNvSpPr/>
                <p:nvPr/>
              </p:nvSpPr>
              <p:spPr>
                <a:xfrm>
                  <a:off x="3127484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3" name="Google Shape;1113;p22"/>
                <p:cNvSpPr/>
                <p:nvPr/>
              </p:nvSpPr>
              <p:spPr>
                <a:xfrm>
                  <a:off x="3368228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4" name="Google Shape;1114;p22"/>
                <p:cNvSpPr/>
                <p:nvPr/>
              </p:nvSpPr>
              <p:spPr>
                <a:xfrm>
                  <a:off x="3608971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5" name="Google Shape;1115;p22"/>
                <p:cNvSpPr/>
                <p:nvPr/>
              </p:nvSpPr>
              <p:spPr>
                <a:xfrm>
                  <a:off x="3849715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6" name="Google Shape;1116;p22"/>
                <p:cNvSpPr/>
                <p:nvPr/>
              </p:nvSpPr>
              <p:spPr>
                <a:xfrm>
                  <a:off x="4090458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7" name="Google Shape;1117;p22"/>
                <p:cNvSpPr/>
                <p:nvPr/>
              </p:nvSpPr>
              <p:spPr>
                <a:xfrm>
                  <a:off x="720050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8" name="Google Shape;1118;p22"/>
                <p:cNvSpPr/>
                <p:nvPr/>
              </p:nvSpPr>
              <p:spPr>
                <a:xfrm>
                  <a:off x="960793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9" name="Google Shape;1119;p22"/>
                <p:cNvSpPr/>
                <p:nvPr/>
              </p:nvSpPr>
              <p:spPr>
                <a:xfrm>
                  <a:off x="1201537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0" name="Google Shape;1120;p22"/>
                <p:cNvSpPr/>
                <p:nvPr/>
              </p:nvSpPr>
              <p:spPr>
                <a:xfrm>
                  <a:off x="1442280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1" name="Google Shape;1121;p22"/>
                <p:cNvSpPr/>
                <p:nvPr/>
              </p:nvSpPr>
              <p:spPr>
                <a:xfrm>
                  <a:off x="1683024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2" name="Google Shape;1122;p22"/>
                <p:cNvSpPr/>
                <p:nvPr/>
              </p:nvSpPr>
              <p:spPr>
                <a:xfrm>
                  <a:off x="1923767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3" name="Google Shape;1123;p22"/>
                <p:cNvSpPr/>
                <p:nvPr/>
              </p:nvSpPr>
              <p:spPr>
                <a:xfrm>
                  <a:off x="2164511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4" name="Google Shape;1124;p22"/>
                <p:cNvSpPr/>
                <p:nvPr/>
              </p:nvSpPr>
              <p:spPr>
                <a:xfrm>
                  <a:off x="2405254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5" name="Google Shape;1125;p22"/>
                <p:cNvSpPr/>
                <p:nvPr/>
              </p:nvSpPr>
              <p:spPr>
                <a:xfrm>
                  <a:off x="2645997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6" name="Google Shape;1126;p22"/>
                <p:cNvSpPr/>
                <p:nvPr/>
              </p:nvSpPr>
              <p:spPr>
                <a:xfrm>
                  <a:off x="2886741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7" name="Google Shape;1127;p22"/>
                <p:cNvSpPr/>
                <p:nvPr/>
              </p:nvSpPr>
              <p:spPr>
                <a:xfrm>
                  <a:off x="3127484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8" name="Google Shape;1128;p22"/>
                <p:cNvSpPr/>
                <p:nvPr/>
              </p:nvSpPr>
              <p:spPr>
                <a:xfrm>
                  <a:off x="3368228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9" name="Google Shape;1129;p22"/>
                <p:cNvSpPr/>
                <p:nvPr/>
              </p:nvSpPr>
              <p:spPr>
                <a:xfrm>
                  <a:off x="3608971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0" name="Google Shape;1130;p22"/>
                <p:cNvSpPr/>
                <p:nvPr/>
              </p:nvSpPr>
              <p:spPr>
                <a:xfrm>
                  <a:off x="3849715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1" name="Google Shape;1131;p22"/>
                <p:cNvSpPr/>
                <p:nvPr/>
              </p:nvSpPr>
              <p:spPr>
                <a:xfrm>
                  <a:off x="4090458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2" name="Google Shape;1132;p22"/>
                <p:cNvSpPr/>
                <p:nvPr/>
              </p:nvSpPr>
              <p:spPr>
                <a:xfrm>
                  <a:off x="4331308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3" name="Google Shape;1133;p22"/>
                <p:cNvSpPr/>
                <p:nvPr/>
              </p:nvSpPr>
              <p:spPr>
                <a:xfrm>
                  <a:off x="4572051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4" name="Google Shape;1134;p22"/>
                <p:cNvSpPr/>
                <p:nvPr/>
              </p:nvSpPr>
              <p:spPr>
                <a:xfrm>
                  <a:off x="4812795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5" name="Google Shape;1135;p22"/>
                <p:cNvSpPr/>
                <p:nvPr/>
              </p:nvSpPr>
              <p:spPr>
                <a:xfrm>
                  <a:off x="5053538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6" name="Google Shape;1136;p22"/>
                <p:cNvSpPr/>
                <p:nvPr/>
              </p:nvSpPr>
              <p:spPr>
                <a:xfrm>
                  <a:off x="5294282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7" name="Google Shape;1137;p22"/>
                <p:cNvSpPr/>
                <p:nvPr/>
              </p:nvSpPr>
              <p:spPr>
                <a:xfrm>
                  <a:off x="5535025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8" name="Google Shape;1138;p22"/>
                <p:cNvSpPr/>
                <p:nvPr/>
              </p:nvSpPr>
              <p:spPr>
                <a:xfrm>
                  <a:off x="5775769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9" name="Google Shape;1139;p22"/>
                <p:cNvSpPr/>
                <p:nvPr/>
              </p:nvSpPr>
              <p:spPr>
                <a:xfrm>
                  <a:off x="6016512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0" name="Google Shape;1140;p22"/>
                <p:cNvSpPr/>
                <p:nvPr/>
              </p:nvSpPr>
              <p:spPr>
                <a:xfrm>
                  <a:off x="6257255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1" name="Google Shape;1141;p22"/>
                <p:cNvSpPr/>
                <p:nvPr/>
              </p:nvSpPr>
              <p:spPr>
                <a:xfrm>
                  <a:off x="6497999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2" name="Google Shape;1142;p22"/>
                <p:cNvSpPr/>
                <p:nvPr/>
              </p:nvSpPr>
              <p:spPr>
                <a:xfrm>
                  <a:off x="6738742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3" name="Google Shape;1143;p22"/>
                <p:cNvSpPr/>
                <p:nvPr/>
              </p:nvSpPr>
              <p:spPr>
                <a:xfrm>
                  <a:off x="6979486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4" name="Google Shape;1144;p22"/>
                <p:cNvSpPr/>
                <p:nvPr/>
              </p:nvSpPr>
              <p:spPr>
                <a:xfrm>
                  <a:off x="7220229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5" name="Google Shape;1145;p22"/>
                <p:cNvSpPr/>
                <p:nvPr/>
              </p:nvSpPr>
              <p:spPr>
                <a:xfrm>
                  <a:off x="7460973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6" name="Google Shape;1146;p22"/>
                <p:cNvSpPr/>
                <p:nvPr/>
              </p:nvSpPr>
              <p:spPr>
                <a:xfrm>
                  <a:off x="4331308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7" name="Google Shape;1147;p22"/>
                <p:cNvSpPr/>
                <p:nvPr/>
              </p:nvSpPr>
              <p:spPr>
                <a:xfrm>
                  <a:off x="4572051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8" name="Google Shape;1148;p22"/>
                <p:cNvSpPr/>
                <p:nvPr/>
              </p:nvSpPr>
              <p:spPr>
                <a:xfrm>
                  <a:off x="4812795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9" name="Google Shape;1149;p22"/>
                <p:cNvSpPr/>
                <p:nvPr/>
              </p:nvSpPr>
              <p:spPr>
                <a:xfrm>
                  <a:off x="5053538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0" name="Google Shape;1150;p22"/>
                <p:cNvSpPr/>
                <p:nvPr/>
              </p:nvSpPr>
              <p:spPr>
                <a:xfrm>
                  <a:off x="5294282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1" name="Google Shape;1151;p22"/>
                <p:cNvSpPr/>
                <p:nvPr/>
              </p:nvSpPr>
              <p:spPr>
                <a:xfrm>
                  <a:off x="5535025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2" name="Google Shape;1152;p22"/>
                <p:cNvSpPr/>
                <p:nvPr/>
              </p:nvSpPr>
              <p:spPr>
                <a:xfrm>
                  <a:off x="5775769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3" name="Google Shape;1153;p22"/>
                <p:cNvSpPr/>
                <p:nvPr/>
              </p:nvSpPr>
              <p:spPr>
                <a:xfrm>
                  <a:off x="6016512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4" name="Google Shape;1154;p22"/>
                <p:cNvSpPr/>
                <p:nvPr/>
              </p:nvSpPr>
              <p:spPr>
                <a:xfrm>
                  <a:off x="6257255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5" name="Google Shape;1155;p22"/>
                <p:cNvSpPr/>
                <p:nvPr/>
              </p:nvSpPr>
              <p:spPr>
                <a:xfrm>
                  <a:off x="6497999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6" name="Google Shape;1156;p22"/>
                <p:cNvSpPr/>
                <p:nvPr/>
              </p:nvSpPr>
              <p:spPr>
                <a:xfrm>
                  <a:off x="6738742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7" name="Google Shape;1157;p22"/>
                <p:cNvSpPr/>
                <p:nvPr/>
              </p:nvSpPr>
              <p:spPr>
                <a:xfrm>
                  <a:off x="6979486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8" name="Google Shape;1158;p22"/>
                <p:cNvSpPr/>
                <p:nvPr/>
              </p:nvSpPr>
              <p:spPr>
                <a:xfrm>
                  <a:off x="7220229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9" name="Google Shape;1159;p22"/>
                <p:cNvSpPr/>
                <p:nvPr/>
              </p:nvSpPr>
              <p:spPr>
                <a:xfrm>
                  <a:off x="7460973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0" name="Google Shape;1160;p22"/>
                <p:cNvSpPr/>
                <p:nvPr/>
              </p:nvSpPr>
              <p:spPr>
                <a:xfrm>
                  <a:off x="7701715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1" name="Google Shape;1161;p22"/>
                <p:cNvSpPr/>
                <p:nvPr/>
              </p:nvSpPr>
              <p:spPr>
                <a:xfrm>
                  <a:off x="7942458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2" name="Google Shape;1162;p22"/>
                <p:cNvSpPr/>
                <p:nvPr/>
              </p:nvSpPr>
              <p:spPr>
                <a:xfrm>
                  <a:off x="8183202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3" name="Google Shape;1163;p22"/>
                <p:cNvSpPr/>
                <p:nvPr/>
              </p:nvSpPr>
              <p:spPr>
                <a:xfrm>
                  <a:off x="7701715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4" name="Google Shape;1164;p22"/>
                <p:cNvSpPr/>
                <p:nvPr/>
              </p:nvSpPr>
              <p:spPr>
                <a:xfrm>
                  <a:off x="7942458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5" name="Google Shape;1165;p22"/>
                <p:cNvSpPr/>
                <p:nvPr/>
              </p:nvSpPr>
              <p:spPr>
                <a:xfrm>
                  <a:off x="8183202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166" name="Google Shape;1166;p22"/>
            <p:cNvGrpSpPr/>
            <p:nvPr/>
          </p:nvGrpSpPr>
          <p:grpSpPr>
            <a:xfrm flipH="1">
              <a:off x="-94" y="1100"/>
              <a:ext cx="449926" cy="515409"/>
              <a:chOff x="7942458" y="0"/>
              <a:chExt cx="420452" cy="481646"/>
            </a:xfrm>
          </p:grpSpPr>
          <p:sp>
            <p:nvSpPr>
              <p:cNvPr id="1167" name="Google Shape;1167;p22"/>
              <p:cNvSpPr/>
              <p:nvPr/>
            </p:nvSpPr>
            <p:spPr>
              <a:xfrm>
                <a:off x="7942458" y="0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22"/>
              <p:cNvSpPr/>
              <p:nvPr/>
            </p:nvSpPr>
            <p:spPr>
              <a:xfrm>
                <a:off x="8183210" y="0"/>
                <a:ext cx="1797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22"/>
              <p:cNvSpPr/>
              <p:nvPr/>
            </p:nvSpPr>
            <p:spPr>
              <a:xfrm>
                <a:off x="7942458" y="240746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22"/>
              <p:cNvSpPr/>
              <p:nvPr/>
            </p:nvSpPr>
            <p:spPr>
              <a:xfrm>
                <a:off x="8183210" y="240741"/>
                <a:ext cx="1797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1" name="Google Shape;1171;p22"/>
            <p:cNvGrpSpPr/>
            <p:nvPr/>
          </p:nvGrpSpPr>
          <p:grpSpPr>
            <a:xfrm flipH="1">
              <a:off x="8693950" y="1100"/>
              <a:ext cx="449923" cy="515409"/>
              <a:chOff x="8003652" y="0"/>
              <a:chExt cx="420450" cy="481646"/>
            </a:xfrm>
          </p:grpSpPr>
          <p:sp>
            <p:nvSpPr>
              <p:cNvPr id="1172" name="Google Shape;1172;p22"/>
              <p:cNvSpPr/>
              <p:nvPr/>
            </p:nvSpPr>
            <p:spPr>
              <a:xfrm>
                <a:off x="8003652" y="0"/>
                <a:ext cx="1797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22"/>
              <p:cNvSpPr/>
              <p:nvPr/>
            </p:nvSpPr>
            <p:spPr>
              <a:xfrm>
                <a:off x="8183202" y="0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22"/>
              <p:cNvSpPr/>
              <p:nvPr/>
            </p:nvSpPr>
            <p:spPr>
              <a:xfrm>
                <a:off x="8003652" y="240741"/>
                <a:ext cx="1797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22"/>
              <p:cNvSpPr/>
              <p:nvPr/>
            </p:nvSpPr>
            <p:spPr>
              <a:xfrm>
                <a:off x="8183202" y="240746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76" name="Google Shape;1176;p22"/>
          <p:cNvSpPr txBox="1">
            <a:spLocks noGrp="1"/>
          </p:cNvSpPr>
          <p:nvPr>
            <p:ph type="title"/>
          </p:nvPr>
        </p:nvSpPr>
        <p:spPr>
          <a:xfrm>
            <a:off x="4890125" y="1136600"/>
            <a:ext cx="3315300" cy="20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rona One"/>
                <a:ea typeface="Krona One"/>
                <a:cs typeface="Krona One"/>
                <a:sym typeface="Kron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177" name="Google Shape;1177;p22"/>
          <p:cNvSpPr txBox="1">
            <a:spLocks noGrp="1"/>
          </p:cNvSpPr>
          <p:nvPr>
            <p:ph type="subTitle" idx="1"/>
          </p:nvPr>
        </p:nvSpPr>
        <p:spPr>
          <a:xfrm>
            <a:off x="4890125" y="3337575"/>
            <a:ext cx="3315300" cy="6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178" name="Google Shape;1178;p22"/>
          <p:cNvGrpSpPr/>
          <p:nvPr/>
        </p:nvGrpSpPr>
        <p:grpSpPr>
          <a:xfrm>
            <a:off x="-16750" y="0"/>
            <a:ext cx="9177500" cy="5143500"/>
            <a:chOff x="-16750" y="0"/>
            <a:chExt cx="9177500" cy="5143500"/>
          </a:xfrm>
        </p:grpSpPr>
        <p:grpSp>
          <p:nvGrpSpPr>
            <p:cNvPr id="1179" name="Google Shape;1179;p22"/>
            <p:cNvGrpSpPr/>
            <p:nvPr/>
          </p:nvGrpSpPr>
          <p:grpSpPr>
            <a:xfrm rot="10800000" flipH="1">
              <a:off x="8693950" y="0"/>
              <a:ext cx="466800" cy="5143500"/>
              <a:chOff x="-16750" y="0"/>
              <a:chExt cx="466800" cy="5143500"/>
            </a:xfrm>
          </p:grpSpPr>
          <p:sp>
            <p:nvSpPr>
              <p:cNvPr id="1180" name="Google Shape;1180;p22"/>
              <p:cNvSpPr/>
              <p:nvPr/>
            </p:nvSpPr>
            <p:spPr>
              <a:xfrm>
                <a:off x="-16750" y="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22"/>
              <p:cNvSpPr/>
              <p:nvPr/>
            </p:nvSpPr>
            <p:spPr>
              <a:xfrm>
                <a:off x="-16750" y="571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22"/>
              <p:cNvSpPr/>
              <p:nvPr/>
            </p:nvSpPr>
            <p:spPr>
              <a:xfrm>
                <a:off x="-16750" y="1143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22"/>
              <p:cNvSpPr/>
              <p:nvPr/>
            </p:nvSpPr>
            <p:spPr>
              <a:xfrm>
                <a:off x="-16750" y="1714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22"/>
              <p:cNvSpPr/>
              <p:nvPr/>
            </p:nvSpPr>
            <p:spPr>
              <a:xfrm>
                <a:off x="-16750" y="2286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22"/>
              <p:cNvSpPr/>
              <p:nvPr/>
            </p:nvSpPr>
            <p:spPr>
              <a:xfrm>
                <a:off x="-16750" y="2857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22"/>
              <p:cNvSpPr/>
              <p:nvPr/>
            </p:nvSpPr>
            <p:spPr>
              <a:xfrm>
                <a:off x="-16750" y="3429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22"/>
              <p:cNvSpPr/>
              <p:nvPr/>
            </p:nvSpPr>
            <p:spPr>
              <a:xfrm>
                <a:off x="-16750" y="4000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22"/>
              <p:cNvSpPr/>
              <p:nvPr/>
            </p:nvSpPr>
            <p:spPr>
              <a:xfrm>
                <a:off x="-16750" y="4572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9" name="Google Shape;1189;p22"/>
            <p:cNvGrpSpPr/>
            <p:nvPr/>
          </p:nvGrpSpPr>
          <p:grpSpPr>
            <a:xfrm>
              <a:off x="-16750" y="0"/>
              <a:ext cx="466800" cy="5143500"/>
              <a:chOff x="-16750" y="0"/>
              <a:chExt cx="466800" cy="5143500"/>
            </a:xfrm>
          </p:grpSpPr>
          <p:sp>
            <p:nvSpPr>
              <p:cNvPr id="1190" name="Google Shape;1190;p22"/>
              <p:cNvSpPr/>
              <p:nvPr/>
            </p:nvSpPr>
            <p:spPr>
              <a:xfrm rot="10800000" flipH="1">
                <a:off x="-16750" y="4572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22"/>
              <p:cNvSpPr/>
              <p:nvPr/>
            </p:nvSpPr>
            <p:spPr>
              <a:xfrm rot="10800000" flipH="1">
                <a:off x="-16750" y="4000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22"/>
              <p:cNvSpPr/>
              <p:nvPr/>
            </p:nvSpPr>
            <p:spPr>
              <a:xfrm rot="10800000" flipH="1">
                <a:off x="-16750" y="3429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22"/>
              <p:cNvSpPr/>
              <p:nvPr/>
            </p:nvSpPr>
            <p:spPr>
              <a:xfrm rot="10800000" flipH="1">
                <a:off x="-16750" y="2857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22"/>
              <p:cNvSpPr/>
              <p:nvPr/>
            </p:nvSpPr>
            <p:spPr>
              <a:xfrm rot="10800000" flipH="1">
                <a:off x="-16750" y="2286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22"/>
              <p:cNvSpPr/>
              <p:nvPr/>
            </p:nvSpPr>
            <p:spPr>
              <a:xfrm rot="10800000" flipH="1">
                <a:off x="-16750" y="1714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22"/>
              <p:cNvSpPr/>
              <p:nvPr/>
            </p:nvSpPr>
            <p:spPr>
              <a:xfrm rot="10800000" flipH="1">
                <a:off x="-16750" y="1143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22"/>
              <p:cNvSpPr/>
              <p:nvPr/>
            </p:nvSpPr>
            <p:spPr>
              <a:xfrm rot="10800000" flipH="1">
                <a:off x="-16750" y="571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22"/>
              <p:cNvSpPr/>
              <p:nvPr/>
            </p:nvSpPr>
            <p:spPr>
              <a:xfrm rot="10800000" flipH="1">
                <a:off x="-16750" y="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6"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p23"/>
          <p:cNvSpPr txBox="1">
            <a:spLocks noGrp="1"/>
          </p:cNvSpPr>
          <p:nvPr>
            <p:ph type="title"/>
          </p:nvPr>
        </p:nvSpPr>
        <p:spPr>
          <a:xfrm>
            <a:off x="979975" y="1163740"/>
            <a:ext cx="3477900" cy="81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00">
                <a:latin typeface="Krona One"/>
                <a:ea typeface="Krona One"/>
                <a:cs typeface="Krona One"/>
                <a:sym typeface="Kron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201" name="Google Shape;1201;p23"/>
          <p:cNvSpPr txBox="1">
            <a:spLocks noGrp="1"/>
          </p:cNvSpPr>
          <p:nvPr>
            <p:ph type="subTitle" idx="1"/>
          </p:nvPr>
        </p:nvSpPr>
        <p:spPr>
          <a:xfrm>
            <a:off x="979975" y="2052590"/>
            <a:ext cx="3477900" cy="133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202" name="Google Shape;1202;p23"/>
          <p:cNvGrpSpPr/>
          <p:nvPr/>
        </p:nvGrpSpPr>
        <p:grpSpPr>
          <a:xfrm>
            <a:off x="449825" y="1100"/>
            <a:ext cx="8244125" cy="570400"/>
            <a:chOff x="449825" y="1100"/>
            <a:chExt cx="8244125" cy="570400"/>
          </a:xfrm>
        </p:grpSpPr>
        <p:sp>
          <p:nvSpPr>
            <p:cNvPr id="1203" name="Google Shape;1203;p23"/>
            <p:cNvSpPr/>
            <p:nvPr/>
          </p:nvSpPr>
          <p:spPr>
            <a:xfrm flipH="1">
              <a:off x="450250" y="503400"/>
              <a:ext cx="8243700" cy="68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4" name="Google Shape;1204;p23"/>
            <p:cNvGrpSpPr/>
            <p:nvPr/>
          </p:nvGrpSpPr>
          <p:grpSpPr>
            <a:xfrm flipH="1">
              <a:off x="449825" y="1100"/>
              <a:ext cx="8244106" cy="515409"/>
              <a:chOff x="720050" y="0"/>
              <a:chExt cx="7704052" cy="481646"/>
            </a:xfrm>
          </p:grpSpPr>
          <p:sp>
            <p:nvSpPr>
              <p:cNvPr id="1205" name="Google Shape;1205;p23"/>
              <p:cNvSpPr/>
              <p:nvPr/>
            </p:nvSpPr>
            <p:spPr>
              <a:xfrm>
                <a:off x="720050" y="0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23"/>
              <p:cNvSpPr/>
              <p:nvPr/>
            </p:nvSpPr>
            <p:spPr>
              <a:xfrm>
                <a:off x="960793" y="0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23"/>
              <p:cNvSpPr/>
              <p:nvPr/>
            </p:nvSpPr>
            <p:spPr>
              <a:xfrm>
                <a:off x="1201537" y="0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23"/>
              <p:cNvSpPr/>
              <p:nvPr/>
            </p:nvSpPr>
            <p:spPr>
              <a:xfrm>
                <a:off x="1442280" y="0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23"/>
              <p:cNvSpPr/>
              <p:nvPr/>
            </p:nvSpPr>
            <p:spPr>
              <a:xfrm>
                <a:off x="1683024" y="0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23"/>
              <p:cNvSpPr/>
              <p:nvPr/>
            </p:nvSpPr>
            <p:spPr>
              <a:xfrm>
                <a:off x="1923767" y="0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23"/>
              <p:cNvSpPr/>
              <p:nvPr/>
            </p:nvSpPr>
            <p:spPr>
              <a:xfrm>
                <a:off x="2164511" y="0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23"/>
              <p:cNvSpPr/>
              <p:nvPr/>
            </p:nvSpPr>
            <p:spPr>
              <a:xfrm>
                <a:off x="2405254" y="0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23"/>
              <p:cNvSpPr/>
              <p:nvPr/>
            </p:nvSpPr>
            <p:spPr>
              <a:xfrm>
                <a:off x="2645997" y="0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23"/>
              <p:cNvSpPr/>
              <p:nvPr/>
            </p:nvSpPr>
            <p:spPr>
              <a:xfrm>
                <a:off x="2886741" y="0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23"/>
              <p:cNvSpPr/>
              <p:nvPr/>
            </p:nvSpPr>
            <p:spPr>
              <a:xfrm>
                <a:off x="3127484" y="0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23"/>
              <p:cNvSpPr/>
              <p:nvPr/>
            </p:nvSpPr>
            <p:spPr>
              <a:xfrm>
                <a:off x="3368228" y="0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23"/>
              <p:cNvSpPr/>
              <p:nvPr/>
            </p:nvSpPr>
            <p:spPr>
              <a:xfrm>
                <a:off x="3608971" y="0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23"/>
              <p:cNvSpPr/>
              <p:nvPr/>
            </p:nvSpPr>
            <p:spPr>
              <a:xfrm>
                <a:off x="3849715" y="0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23"/>
              <p:cNvSpPr/>
              <p:nvPr/>
            </p:nvSpPr>
            <p:spPr>
              <a:xfrm>
                <a:off x="4090458" y="0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23"/>
              <p:cNvSpPr/>
              <p:nvPr/>
            </p:nvSpPr>
            <p:spPr>
              <a:xfrm>
                <a:off x="720050" y="240746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23"/>
              <p:cNvSpPr/>
              <p:nvPr/>
            </p:nvSpPr>
            <p:spPr>
              <a:xfrm>
                <a:off x="960793" y="240746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23"/>
              <p:cNvSpPr/>
              <p:nvPr/>
            </p:nvSpPr>
            <p:spPr>
              <a:xfrm>
                <a:off x="1201537" y="240746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23"/>
              <p:cNvSpPr/>
              <p:nvPr/>
            </p:nvSpPr>
            <p:spPr>
              <a:xfrm>
                <a:off x="1442280" y="240746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23"/>
              <p:cNvSpPr/>
              <p:nvPr/>
            </p:nvSpPr>
            <p:spPr>
              <a:xfrm>
                <a:off x="1683024" y="240746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23"/>
              <p:cNvSpPr/>
              <p:nvPr/>
            </p:nvSpPr>
            <p:spPr>
              <a:xfrm>
                <a:off x="1923767" y="240746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23"/>
              <p:cNvSpPr/>
              <p:nvPr/>
            </p:nvSpPr>
            <p:spPr>
              <a:xfrm>
                <a:off x="2164511" y="240746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23"/>
              <p:cNvSpPr/>
              <p:nvPr/>
            </p:nvSpPr>
            <p:spPr>
              <a:xfrm>
                <a:off x="2405254" y="240746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23"/>
              <p:cNvSpPr/>
              <p:nvPr/>
            </p:nvSpPr>
            <p:spPr>
              <a:xfrm>
                <a:off x="2645997" y="240746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23"/>
              <p:cNvSpPr/>
              <p:nvPr/>
            </p:nvSpPr>
            <p:spPr>
              <a:xfrm>
                <a:off x="2886741" y="240746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23"/>
              <p:cNvSpPr/>
              <p:nvPr/>
            </p:nvSpPr>
            <p:spPr>
              <a:xfrm>
                <a:off x="3127484" y="240746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23"/>
              <p:cNvSpPr/>
              <p:nvPr/>
            </p:nvSpPr>
            <p:spPr>
              <a:xfrm>
                <a:off x="3368228" y="240746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23"/>
              <p:cNvSpPr/>
              <p:nvPr/>
            </p:nvSpPr>
            <p:spPr>
              <a:xfrm>
                <a:off x="3608971" y="240746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23"/>
              <p:cNvSpPr/>
              <p:nvPr/>
            </p:nvSpPr>
            <p:spPr>
              <a:xfrm>
                <a:off x="3849715" y="240746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23"/>
              <p:cNvSpPr/>
              <p:nvPr/>
            </p:nvSpPr>
            <p:spPr>
              <a:xfrm>
                <a:off x="4090458" y="240746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23"/>
              <p:cNvSpPr/>
              <p:nvPr/>
            </p:nvSpPr>
            <p:spPr>
              <a:xfrm>
                <a:off x="4331308" y="0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23"/>
              <p:cNvSpPr/>
              <p:nvPr/>
            </p:nvSpPr>
            <p:spPr>
              <a:xfrm>
                <a:off x="4572051" y="0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23"/>
              <p:cNvSpPr/>
              <p:nvPr/>
            </p:nvSpPr>
            <p:spPr>
              <a:xfrm>
                <a:off x="4812795" y="0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23"/>
              <p:cNvSpPr/>
              <p:nvPr/>
            </p:nvSpPr>
            <p:spPr>
              <a:xfrm>
                <a:off x="5053538" y="0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23"/>
              <p:cNvSpPr/>
              <p:nvPr/>
            </p:nvSpPr>
            <p:spPr>
              <a:xfrm>
                <a:off x="5294282" y="0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23"/>
              <p:cNvSpPr/>
              <p:nvPr/>
            </p:nvSpPr>
            <p:spPr>
              <a:xfrm>
                <a:off x="5535025" y="0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23"/>
              <p:cNvSpPr/>
              <p:nvPr/>
            </p:nvSpPr>
            <p:spPr>
              <a:xfrm>
                <a:off x="5775769" y="0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23"/>
              <p:cNvSpPr/>
              <p:nvPr/>
            </p:nvSpPr>
            <p:spPr>
              <a:xfrm>
                <a:off x="6016512" y="0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23"/>
              <p:cNvSpPr/>
              <p:nvPr/>
            </p:nvSpPr>
            <p:spPr>
              <a:xfrm>
                <a:off x="6257255" y="0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23"/>
              <p:cNvSpPr/>
              <p:nvPr/>
            </p:nvSpPr>
            <p:spPr>
              <a:xfrm>
                <a:off x="6497999" y="0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23"/>
              <p:cNvSpPr/>
              <p:nvPr/>
            </p:nvSpPr>
            <p:spPr>
              <a:xfrm>
                <a:off x="6738742" y="0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23"/>
              <p:cNvSpPr/>
              <p:nvPr/>
            </p:nvSpPr>
            <p:spPr>
              <a:xfrm>
                <a:off x="6979486" y="0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23"/>
              <p:cNvSpPr/>
              <p:nvPr/>
            </p:nvSpPr>
            <p:spPr>
              <a:xfrm>
                <a:off x="7220229" y="0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23"/>
              <p:cNvSpPr/>
              <p:nvPr/>
            </p:nvSpPr>
            <p:spPr>
              <a:xfrm>
                <a:off x="7460973" y="0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23"/>
              <p:cNvSpPr/>
              <p:nvPr/>
            </p:nvSpPr>
            <p:spPr>
              <a:xfrm>
                <a:off x="4331308" y="240746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23"/>
              <p:cNvSpPr/>
              <p:nvPr/>
            </p:nvSpPr>
            <p:spPr>
              <a:xfrm>
                <a:off x="4572051" y="240746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23"/>
              <p:cNvSpPr/>
              <p:nvPr/>
            </p:nvSpPr>
            <p:spPr>
              <a:xfrm>
                <a:off x="4812795" y="240746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23"/>
              <p:cNvSpPr/>
              <p:nvPr/>
            </p:nvSpPr>
            <p:spPr>
              <a:xfrm>
                <a:off x="5053538" y="240746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23"/>
              <p:cNvSpPr/>
              <p:nvPr/>
            </p:nvSpPr>
            <p:spPr>
              <a:xfrm>
                <a:off x="5294282" y="240746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23"/>
              <p:cNvSpPr/>
              <p:nvPr/>
            </p:nvSpPr>
            <p:spPr>
              <a:xfrm>
                <a:off x="5535025" y="240746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23"/>
              <p:cNvSpPr/>
              <p:nvPr/>
            </p:nvSpPr>
            <p:spPr>
              <a:xfrm>
                <a:off x="5775769" y="240746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23"/>
              <p:cNvSpPr/>
              <p:nvPr/>
            </p:nvSpPr>
            <p:spPr>
              <a:xfrm>
                <a:off x="6016512" y="240746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23"/>
              <p:cNvSpPr/>
              <p:nvPr/>
            </p:nvSpPr>
            <p:spPr>
              <a:xfrm>
                <a:off x="6257255" y="240746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23"/>
              <p:cNvSpPr/>
              <p:nvPr/>
            </p:nvSpPr>
            <p:spPr>
              <a:xfrm>
                <a:off x="6497999" y="240746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23"/>
              <p:cNvSpPr/>
              <p:nvPr/>
            </p:nvSpPr>
            <p:spPr>
              <a:xfrm>
                <a:off x="6738742" y="240746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23"/>
              <p:cNvSpPr/>
              <p:nvPr/>
            </p:nvSpPr>
            <p:spPr>
              <a:xfrm>
                <a:off x="6979486" y="240746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23"/>
              <p:cNvSpPr/>
              <p:nvPr/>
            </p:nvSpPr>
            <p:spPr>
              <a:xfrm>
                <a:off x="7220229" y="240746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23"/>
              <p:cNvSpPr/>
              <p:nvPr/>
            </p:nvSpPr>
            <p:spPr>
              <a:xfrm>
                <a:off x="7460973" y="240746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23"/>
              <p:cNvSpPr/>
              <p:nvPr/>
            </p:nvSpPr>
            <p:spPr>
              <a:xfrm>
                <a:off x="7701715" y="0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23"/>
              <p:cNvSpPr/>
              <p:nvPr/>
            </p:nvSpPr>
            <p:spPr>
              <a:xfrm>
                <a:off x="7942458" y="0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23"/>
              <p:cNvSpPr/>
              <p:nvPr/>
            </p:nvSpPr>
            <p:spPr>
              <a:xfrm>
                <a:off x="8183202" y="0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23"/>
              <p:cNvSpPr/>
              <p:nvPr/>
            </p:nvSpPr>
            <p:spPr>
              <a:xfrm>
                <a:off x="7701715" y="240746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23"/>
              <p:cNvSpPr/>
              <p:nvPr/>
            </p:nvSpPr>
            <p:spPr>
              <a:xfrm>
                <a:off x="7942458" y="240746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23"/>
              <p:cNvSpPr/>
              <p:nvPr/>
            </p:nvSpPr>
            <p:spPr>
              <a:xfrm>
                <a:off x="8183202" y="240746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69" name="Google Shape;1269;p23"/>
          <p:cNvGrpSpPr/>
          <p:nvPr/>
        </p:nvGrpSpPr>
        <p:grpSpPr>
          <a:xfrm>
            <a:off x="-16750" y="0"/>
            <a:ext cx="9177500" cy="5143500"/>
            <a:chOff x="-16750" y="0"/>
            <a:chExt cx="9177500" cy="5143500"/>
          </a:xfrm>
        </p:grpSpPr>
        <p:grpSp>
          <p:nvGrpSpPr>
            <p:cNvPr id="1270" name="Google Shape;1270;p23"/>
            <p:cNvGrpSpPr/>
            <p:nvPr/>
          </p:nvGrpSpPr>
          <p:grpSpPr>
            <a:xfrm rot="10800000" flipH="1">
              <a:off x="8693950" y="0"/>
              <a:ext cx="466800" cy="5143500"/>
              <a:chOff x="-16750" y="0"/>
              <a:chExt cx="466800" cy="5143500"/>
            </a:xfrm>
          </p:grpSpPr>
          <p:sp>
            <p:nvSpPr>
              <p:cNvPr id="1271" name="Google Shape;1271;p23"/>
              <p:cNvSpPr/>
              <p:nvPr/>
            </p:nvSpPr>
            <p:spPr>
              <a:xfrm>
                <a:off x="-16750" y="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23"/>
              <p:cNvSpPr/>
              <p:nvPr/>
            </p:nvSpPr>
            <p:spPr>
              <a:xfrm>
                <a:off x="-16750" y="571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23"/>
              <p:cNvSpPr/>
              <p:nvPr/>
            </p:nvSpPr>
            <p:spPr>
              <a:xfrm>
                <a:off x="-16750" y="1143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23"/>
              <p:cNvSpPr/>
              <p:nvPr/>
            </p:nvSpPr>
            <p:spPr>
              <a:xfrm>
                <a:off x="-16750" y="1714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23"/>
              <p:cNvSpPr/>
              <p:nvPr/>
            </p:nvSpPr>
            <p:spPr>
              <a:xfrm>
                <a:off x="-16750" y="2286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23"/>
              <p:cNvSpPr/>
              <p:nvPr/>
            </p:nvSpPr>
            <p:spPr>
              <a:xfrm>
                <a:off x="-16750" y="2857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23"/>
              <p:cNvSpPr/>
              <p:nvPr/>
            </p:nvSpPr>
            <p:spPr>
              <a:xfrm>
                <a:off x="-16750" y="3429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23"/>
              <p:cNvSpPr/>
              <p:nvPr/>
            </p:nvSpPr>
            <p:spPr>
              <a:xfrm>
                <a:off x="-16750" y="4000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23"/>
              <p:cNvSpPr/>
              <p:nvPr/>
            </p:nvSpPr>
            <p:spPr>
              <a:xfrm>
                <a:off x="-16750" y="4572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0" name="Google Shape;1280;p23"/>
            <p:cNvGrpSpPr/>
            <p:nvPr/>
          </p:nvGrpSpPr>
          <p:grpSpPr>
            <a:xfrm>
              <a:off x="-16750" y="0"/>
              <a:ext cx="466800" cy="5143500"/>
              <a:chOff x="-16750" y="0"/>
              <a:chExt cx="466800" cy="5143500"/>
            </a:xfrm>
          </p:grpSpPr>
          <p:sp>
            <p:nvSpPr>
              <p:cNvPr id="1281" name="Google Shape;1281;p23"/>
              <p:cNvSpPr/>
              <p:nvPr/>
            </p:nvSpPr>
            <p:spPr>
              <a:xfrm rot="10800000" flipH="1">
                <a:off x="-16750" y="4572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23"/>
              <p:cNvSpPr/>
              <p:nvPr/>
            </p:nvSpPr>
            <p:spPr>
              <a:xfrm rot="10800000" flipH="1">
                <a:off x="-16750" y="4000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23"/>
              <p:cNvSpPr/>
              <p:nvPr/>
            </p:nvSpPr>
            <p:spPr>
              <a:xfrm rot="10800000" flipH="1">
                <a:off x="-16750" y="3429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23"/>
              <p:cNvSpPr/>
              <p:nvPr/>
            </p:nvSpPr>
            <p:spPr>
              <a:xfrm rot="10800000" flipH="1">
                <a:off x="-16750" y="2857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23"/>
              <p:cNvSpPr/>
              <p:nvPr/>
            </p:nvSpPr>
            <p:spPr>
              <a:xfrm rot="10800000" flipH="1">
                <a:off x="-16750" y="2286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23"/>
              <p:cNvSpPr/>
              <p:nvPr/>
            </p:nvSpPr>
            <p:spPr>
              <a:xfrm rot="10800000" flipH="1">
                <a:off x="-16750" y="1714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23"/>
              <p:cNvSpPr/>
              <p:nvPr/>
            </p:nvSpPr>
            <p:spPr>
              <a:xfrm rot="10800000" flipH="1">
                <a:off x="-16750" y="1143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23"/>
              <p:cNvSpPr/>
              <p:nvPr/>
            </p:nvSpPr>
            <p:spPr>
              <a:xfrm rot="10800000" flipH="1">
                <a:off x="-16750" y="571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23"/>
              <p:cNvSpPr/>
              <p:nvPr/>
            </p:nvSpPr>
            <p:spPr>
              <a:xfrm rot="10800000" flipH="1">
                <a:off x="-16750" y="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90" name="Google Shape;1290;p23"/>
          <p:cNvSpPr txBox="1"/>
          <p:nvPr/>
        </p:nvSpPr>
        <p:spPr>
          <a:xfrm>
            <a:off x="4797125" y="1947625"/>
            <a:ext cx="3253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CREDITS: This presentation template was created by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Jost"/>
                <a:ea typeface="Jost"/>
                <a:cs typeface="Jost"/>
                <a:sym typeface="Jos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, including icons by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Jost"/>
                <a:ea typeface="Jost"/>
                <a:cs typeface="Jost"/>
                <a:sym typeface="Jos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and infographics &amp; images by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Jost"/>
                <a:ea typeface="Jost"/>
                <a:cs typeface="Jost"/>
                <a:sym typeface="Jos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2" name="Google Shape;1292;p24"/>
          <p:cNvGrpSpPr/>
          <p:nvPr/>
        </p:nvGrpSpPr>
        <p:grpSpPr>
          <a:xfrm>
            <a:off x="-16750" y="0"/>
            <a:ext cx="9177500" cy="5143500"/>
            <a:chOff x="-16750" y="0"/>
            <a:chExt cx="9177500" cy="5143500"/>
          </a:xfrm>
        </p:grpSpPr>
        <p:grpSp>
          <p:nvGrpSpPr>
            <p:cNvPr id="1293" name="Google Shape;1293;p24"/>
            <p:cNvGrpSpPr/>
            <p:nvPr/>
          </p:nvGrpSpPr>
          <p:grpSpPr>
            <a:xfrm rot="10800000" flipH="1">
              <a:off x="8693950" y="0"/>
              <a:ext cx="466800" cy="5143500"/>
              <a:chOff x="-16750" y="0"/>
              <a:chExt cx="466800" cy="5143500"/>
            </a:xfrm>
          </p:grpSpPr>
          <p:sp>
            <p:nvSpPr>
              <p:cNvPr id="1294" name="Google Shape;1294;p24"/>
              <p:cNvSpPr/>
              <p:nvPr/>
            </p:nvSpPr>
            <p:spPr>
              <a:xfrm>
                <a:off x="-16750" y="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24"/>
              <p:cNvSpPr/>
              <p:nvPr/>
            </p:nvSpPr>
            <p:spPr>
              <a:xfrm>
                <a:off x="-16750" y="571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24"/>
              <p:cNvSpPr/>
              <p:nvPr/>
            </p:nvSpPr>
            <p:spPr>
              <a:xfrm>
                <a:off x="-16750" y="1143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24"/>
              <p:cNvSpPr/>
              <p:nvPr/>
            </p:nvSpPr>
            <p:spPr>
              <a:xfrm>
                <a:off x="-16750" y="1714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24"/>
              <p:cNvSpPr/>
              <p:nvPr/>
            </p:nvSpPr>
            <p:spPr>
              <a:xfrm>
                <a:off x="-16750" y="2286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24"/>
              <p:cNvSpPr/>
              <p:nvPr/>
            </p:nvSpPr>
            <p:spPr>
              <a:xfrm>
                <a:off x="-16750" y="2857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24"/>
              <p:cNvSpPr/>
              <p:nvPr/>
            </p:nvSpPr>
            <p:spPr>
              <a:xfrm>
                <a:off x="-16750" y="3429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24"/>
              <p:cNvSpPr/>
              <p:nvPr/>
            </p:nvSpPr>
            <p:spPr>
              <a:xfrm>
                <a:off x="-16750" y="4000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24"/>
              <p:cNvSpPr/>
              <p:nvPr/>
            </p:nvSpPr>
            <p:spPr>
              <a:xfrm>
                <a:off x="-16750" y="4572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3" name="Google Shape;1303;p24"/>
            <p:cNvGrpSpPr/>
            <p:nvPr/>
          </p:nvGrpSpPr>
          <p:grpSpPr>
            <a:xfrm>
              <a:off x="-16750" y="0"/>
              <a:ext cx="466800" cy="5143500"/>
              <a:chOff x="-16750" y="0"/>
              <a:chExt cx="466800" cy="5143500"/>
            </a:xfrm>
          </p:grpSpPr>
          <p:sp>
            <p:nvSpPr>
              <p:cNvPr id="1304" name="Google Shape;1304;p24"/>
              <p:cNvSpPr/>
              <p:nvPr/>
            </p:nvSpPr>
            <p:spPr>
              <a:xfrm rot="10800000" flipH="1">
                <a:off x="-16750" y="4572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24"/>
              <p:cNvSpPr/>
              <p:nvPr/>
            </p:nvSpPr>
            <p:spPr>
              <a:xfrm rot="10800000" flipH="1">
                <a:off x="-16750" y="4000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24"/>
              <p:cNvSpPr/>
              <p:nvPr/>
            </p:nvSpPr>
            <p:spPr>
              <a:xfrm rot="10800000" flipH="1">
                <a:off x="-16750" y="3429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24"/>
              <p:cNvSpPr/>
              <p:nvPr/>
            </p:nvSpPr>
            <p:spPr>
              <a:xfrm rot="10800000" flipH="1">
                <a:off x="-16750" y="2857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24"/>
              <p:cNvSpPr/>
              <p:nvPr/>
            </p:nvSpPr>
            <p:spPr>
              <a:xfrm rot="10800000" flipH="1">
                <a:off x="-16750" y="2286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24"/>
              <p:cNvSpPr/>
              <p:nvPr/>
            </p:nvSpPr>
            <p:spPr>
              <a:xfrm rot="10800000" flipH="1">
                <a:off x="-16750" y="1714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24"/>
              <p:cNvSpPr/>
              <p:nvPr/>
            </p:nvSpPr>
            <p:spPr>
              <a:xfrm rot="10800000" flipH="1">
                <a:off x="-16750" y="1143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24"/>
              <p:cNvSpPr/>
              <p:nvPr/>
            </p:nvSpPr>
            <p:spPr>
              <a:xfrm rot="10800000" flipH="1">
                <a:off x="-16750" y="571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24"/>
              <p:cNvSpPr/>
              <p:nvPr/>
            </p:nvSpPr>
            <p:spPr>
              <a:xfrm rot="10800000" flipH="1">
                <a:off x="-16750" y="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4" name="Google Shape;1314;p25"/>
          <p:cNvGrpSpPr/>
          <p:nvPr/>
        </p:nvGrpSpPr>
        <p:grpSpPr>
          <a:xfrm>
            <a:off x="-94" y="1100"/>
            <a:ext cx="9144094" cy="570400"/>
            <a:chOff x="-94" y="1100"/>
            <a:chExt cx="9144094" cy="570400"/>
          </a:xfrm>
        </p:grpSpPr>
        <p:grpSp>
          <p:nvGrpSpPr>
            <p:cNvPr id="1315" name="Google Shape;1315;p25"/>
            <p:cNvGrpSpPr/>
            <p:nvPr/>
          </p:nvGrpSpPr>
          <p:grpSpPr>
            <a:xfrm>
              <a:off x="300" y="1100"/>
              <a:ext cx="9143700" cy="570400"/>
              <a:chOff x="300" y="1100"/>
              <a:chExt cx="9143700" cy="570400"/>
            </a:xfrm>
          </p:grpSpPr>
          <p:sp>
            <p:nvSpPr>
              <p:cNvPr id="1316" name="Google Shape;1316;p25"/>
              <p:cNvSpPr/>
              <p:nvPr/>
            </p:nvSpPr>
            <p:spPr>
              <a:xfrm flipH="1">
                <a:off x="300" y="503400"/>
                <a:ext cx="9143700" cy="681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17" name="Google Shape;1317;p25"/>
              <p:cNvGrpSpPr/>
              <p:nvPr/>
            </p:nvGrpSpPr>
            <p:grpSpPr>
              <a:xfrm flipH="1">
                <a:off x="449825" y="1100"/>
                <a:ext cx="8244106" cy="515409"/>
                <a:chOff x="720050" y="0"/>
                <a:chExt cx="7704052" cy="481646"/>
              </a:xfrm>
            </p:grpSpPr>
            <p:sp>
              <p:nvSpPr>
                <p:cNvPr id="1318" name="Google Shape;1318;p25"/>
                <p:cNvSpPr/>
                <p:nvPr/>
              </p:nvSpPr>
              <p:spPr>
                <a:xfrm>
                  <a:off x="720050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9" name="Google Shape;1319;p25"/>
                <p:cNvSpPr/>
                <p:nvPr/>
              </p:nvSpPr>
              <p:spPr>
                <a:xfrm>
                  <a:off x="960793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0" name="Google Shape;1320;p25"/>
                <p:cNvSpPr/>
                <p:nvPr/>
              </p:nvSpPr>
              <p:spPr>
                <a:xfrm>
                  <a:off x="1201537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1" name="Google Shape;1321;p25"/>
                <p:cNvSpPr/>
                <p:nvPr/>
              </p:nvSpPr>
              <p:spPr>
                <a:xfrm>
                  <a:off x="1442280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2" name="Google Shape;1322;p25"/>
                <p:cNvSpPr/>
                <p:nvPr/>
              </p:nvSpPr>
              <p:spPr>
                <a:xfrm>
                  <a:off x="1683024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3" name="Google Shape;1323;p25"/>
                <p:cNvSpPr/>
                <p:nvPr/>
              </p:nvSpPr>
              <p:spPr>
                <a:xfrm>
                  <a:off x="1923767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4" name="Google Shape;1324;p25"/>
                <p:cNvSpPr/>
                <p:nvPr/>
              </p:nvSpPr>
              <p:spPr>
                <a:xfrm>
                  <a:off x="2164511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5" name="Google Shape;1325;p25"/>
                <p:cNvSpPr/>
                <p:nvPr/>
              </p:nvSpPr>
              <p:spPr>
                <a:xfrm>
                  <a:off x="2405254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6" name="Google Shape;1326;p25"/>
                <p:cNvSpPr/>
                <p:nvPr/>
              </p:nvSpPr>
              <p:spPr>
                <a:xfrm>
                  <a:off x="2645997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7" name="Google Shape;1327;p25"/>
                <p:cNvSpPr/>
                <p:nvPr/>
              </p:nvSpPr>
              <p:spPr>
                <a:xfrm>
                  <a:off x="2886741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8" name="Google Shape;1328;p25"/>
                <p:cNvSpPr/>
                <p:nvPr/>
              </p:nvSpPr>
              <p:spPr>
                <a:xfrm>
                  <a:off x="3127484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9" name="Google Shape;1329;p25"/>
                <p:cNvSpPr/>
                <p:nvPr/>
              </p:nvSpPr>
              <p:spPr>
                <a:xfrm>
                  <a:off x="3368228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0" name="Google Shape;1330;p25"/>
                <p:cNvSpPr/>
                <p:nvPr/>
              </p:nvSpPr>
              <p:spPr>
                <a:xfrm>
                  <a:off x="3608971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1" name="Google Shape;1331;p25"/>
                <p:cNvSpPr/>
                <p:nvPr/>
              </p:nvSpPr>
              <p:spPr>
                <a:xfrm>
                  <a:off x="3849715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2" name="Google Shape;1332;p25"/>
                <p:cNvSpPr/>
                <p:nvPr/>
              </p:nvSpPr>
              <p:spPr>
                <a:xfrm>
                  <a:off x="4090458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3" name="Google Shape;1333;p25"/>
                <p:cNvSpPr/>
                <p:nvPr/>
              </p:nvSpPr>
              <p:spPr>
                <a:xfrm>
                  <a:off x="720050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4" name="Google Shape;1334;p25"/>
                <p:cNvSpPr/>
                <p:nvPr/>
              </p:nvSpPr>
              <p:spPr>
                <a:xfrm>
                  <a:off x="960793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5" name="Google Shape;1335;p25"/>
                <p:cNvSpPr/>
                <p:nvPr/>
              </p:nvSpPr>
              <p:spPr>
                <a:xfrm>
                  <a:off x="1201537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6" name="Google Shape;1336;p25"/>
                <p:cNvSpPr/>
                <p:nvPr/>
              </p:nvSpPr>
              <p:spPr>
                <a:xfrm>
                  <a:off x="1442280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7" name="Google Shape;1337;p25"/>
                <p:cNvSpPr/>
                <p:nvPr/>
              </p:nvSpPr>
              <p:spPr>
                <a:xfrm>
                  <a:off x="1683024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8" name="Google Shape;1338;p25"/>
                <p:cNvSpPr/>
                <p:nvPr/>
              </p:nvSpPr>
              <p:spPr>
                <a:xfrm>
                  <a:off x="1923767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9" name="Google Shape;1339;p25"/>
                <p:cNvSpPr/>
                <p:nvPr/>
              </p:nvSpPr>
              <p:spPr>
                <a:xfrm>
                  <a:off x="2164511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0" name="Google Shape;1340;p25"/>
                <p:cNvSpPr/>
                <p:nvPr/>
              </p:nvSpPr>
              <p:spPr>
                <a:xfrm>
                  <a:off x="2405254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1" name="Google Shape;1341;p25"/>
                <p:cNvSpPr/>
                <p:nvPr/>
              </p:nvSpPr>
              <p:spPr>
                <a:xfrm>
                  <a:off x="2645997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2" name="Google Shape;1342;p25"/>
                <p:cNvSpPr/>
                <p:nvPr/>
              </p:nvSpPr>
              <p:spPr>
                <a:xfrm>
                  <a:off x="2886741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3" name="Google Shape;1343;p25"/>
                <p:cNvSpPr/>
                <p:nvPr/>
              </p:nvSpPr>
              <p:spPr>
                <a:xfrm>
                  <a:off x="3127484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4" name="Google Shape;1344;p25"/>
                <p:cNvSpPr/>
                <p:nvPr/>
              </p:nvSpPr>
              <p:spPr>
                <a:xfrm>
                  <a:off x="3368228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5" name="Google Shape;1345;p25"/>
                <p:cNvSpPr/>
                <p:nvPr/>
              </p:nvSpPr>
              <p:spPr>
                <a:xfrm>
                  <a:off x="3608971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6" name="Google Shape;1346;p25"/>
                <p:cNvSpPr/>
                <p:nvPr/>
              </p:nvSpPr>
              <p:spPr>
                <a:xfrm>
                  <a:off x="3849715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7" name="Google Shape;1347;p25"/>
                <p:cNvSpPr/>
                <p:nvPr/>
              </p:nvSpPr>
              <p:spPr>
                <a:xfrm>
                  <a:off x="4090458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8" name="Google Shape;1348;p25"/>
                <p:cNvSpPr/>
                <p:nvPr/>
              </p:nvSpPr>
              <p:spPr>
                <a:xfrm>
                  <a:off x="4331308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9" name="Google Shape;1349;p25"/>
                <p:cNvSpPr/>
                <p:nvPr/>
              </p:nvSpPr>
              <p:spPr>
                <a:xfrm>
                  <a:off x="4572051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0" name="Google Shape;1350;p25"/>
                <p:cNvSpPr/>
                <p:nvPr/>
              </p:nvSpPr>
              <p:spPr>
                <a:xfrm>
                  <a:off x="4812795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1" name="Google Shape;1351;p25"/>
                <p:cNvSpPr/>
                <p:nvPr/>
              </p:nvSpPr>
              <p:spPr>
                <a:xfrm>
                  <a:off x="5053538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2" name="Google Shape;1352;p25"/>
                <p:cNvSpPr/>
                <p:nvPr/>
              </p:nvSpPr>
              <p:spPr>
                <a:xfrm>
                  <a:off x="5294282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3" name="Google Shape;1353;p25"/>
                <p:cNvSpPr/>
                <p:nvPr/>
              </p:nvSpPr>
              <p:spPr>
                <a:xfrm>
                  <a:off x="5535025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4" name="Google Shape;1354;p25"/>
                <p:cNvSpPr/>
                <p:nvPr/>
              </p:nvSpPr>
              <p:spPr>
                <a:xfrm>
                  <a:off x="5775769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5" name="Google Shape;1355;p25"/>
                <p:cNvSpPr/>
                <p:nvPr/>
              </p:nvSpPr>
              <p:spPr>
                <a:xfrm>
                  <a:off x="6016512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6" name="Google Shape;1356;p25"/>
                <p:cNvSpPr/>
                <p:nvPr/>
              </p:nvSpPr>
              <p:spPr>
                <a:xfrm>
                  <a:off x="6257255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7" name="Google Shape;1357;p25"/>
                <p:cNvSpPr/>
                <p:nvPr/>
              </p:nvSpPr>
              <p:spPr>
                <a:xfrm>
                  <a:off x="6497999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8" name="Google Shape;1358;p25"/>
                <p:cNvSpPr/>
                <p:nvPr/>
              </p:nvSpPr>
              <p:spPr>
                <a:xfrm>
                  <a:off x="6738742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9" name="Google Shape;1359;p25"/>
                <p:cNvSpPr/>
                <p:nvPr/>
              </p:nvSpPr>
              <p:spPr>
                <a:xfrm>
                  <a:off x="6979486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0" name="Google Shape;1360;p25"/>
                <p:cNvSpPr/>
                <p:nvPr/>
              </p:nvSpPr>
              <p:spPr>
                <a:xfrm>
                  <a:off x="7220229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1" name="Google Shape;1361;p25"/>
                <p:cNvSpPr/>
                <p:nvPr/>
              </p:nvSpPr>
              <p:spPr>
                <a:xfrm>
                  <a:off x="7460973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2" name="Google Shape;1362;p25"/>
                <p:cNvSpPr/>
                <p:nvPr/>
              </p:nvSpPr>
              <p:spPr>
                <a:xfrm>
                  <a:off x="4331308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3" name="Google Shape;1363;p25"/>
                <p:cNvSpPr/>
                <p:nvPr/>
              </p:nvSpPr>
              <p:spPr>
                <a:xfrm>
                  <a:off x="4572051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4" name="Google Shape;1364;p25"/>
                <p:cNvSpPr/>
                <p:nvPr/>
              </p:nvSpPr>
              <p:spPr>
                <a:xfrm>
                  <a:off x="4812795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5" name="Google Shape;1365;p25"/>
                <p:cNvSpPr/>
                <p:nvPr/>
              </p:nvSpPr>
              <p:spPr>
                <a:xfrm>
                  <a:off x="5053538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6" name="Google Shape;1366;p25"/>
                <p:cNvSpPr/>
                <p:nvPr/>
              </p:nvSpPr>
              <p:spPr>
                <a:xfrm>
                  <a:off x="5294282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7" name="Google Shape;1367;p25"/>
                <p:cNvSpPr/>
                <p:nvPr/>
              </p:nvSpPr>
              <p:spPr>
                <a:xfrm>
                  <a:off x="5535025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8" name="Google Shape;1368;p25"/>
                <p:cNvSpPr/>
                <p:nvPr/>
              </p:nvSpPr>
              <p:spPr>
                <a:xfrm>
                  <a:off x="5775769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9" name="Google Shape;1369;p25"/>
                <p:cNvSpPr/>
                <p:nvPr/>
              </p:nvSpPr>
              <p:spPr>
                <a:xfrm>
                  <a:off x="6016512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0" name="Google Shape;1370;p25"/>
                <p:cNvSpPr/>
                <p:nvPr/>
              </p:nvSpPr>
              <p:spPr>
                <a:xfrm>
                  <a:off x="6257255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1" name="Google Shape;1371;p25"/>
                <p:cNvSpPr/>
                <p:nvPr/>
              </p:nvSpPr>
              <p:spPr>
                <a:xfrm>
                  <a:off x="6497999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2" name="Google Shape;1372;p25"/>
                <p:cNvSpPr/>
                <p:nvPr/>
              </p:nvSpPr>
              <p:spPr>
                <a:xfrm>
                  <a:off x="6738742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3" name="Google Shape;1373;p25"/>
                <p:cNvSpPr/>
                <p:nvPr/>
              </p:nvSpPr>
              <p:spPr>
                <a:xfrm>
                  <a:off x="6979486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4" name="Google Shape;1374;p25"/>
                <p:cNvSpPr/>
                <p:nvPr/>
              </p:nvSpPr>
              <p:spPr>
                <a:xfrm>
                  <a:off x="7220229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5" name="Google Shape;1375;p25"/>
                <p:cNvSpPr/>
                <p:nvPr/>
              </p:nvSpPr>
              <p:spPr>
                <a:xfrm>
                  <a:off x="7460973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6" name="Google Shape;1376;p25"/>
                <p:cNvSpPr/>
                <p:nvPr/>
              </p:nvSpPr>
              <p:spPr>
                <a:xfrm>
                  <a:off x="7701715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7" name="Google Shape;1377;p25"/>
                <p:cNvSpPr/>
                <p:nvPr/>
              </p:nvSpPr>
              <p:spPr>
                <a:xfrm>
                  <a:off x="7942458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8" name="Google Shape;1378;p25"/>
                <p:cNvSpPr/>
                <p:nvPr/>
              </p:nvSpPr>
              <p:spPr>
                <a:xfrm>
                  <a:off x="8183202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9" name="Google Shape;1379;p25"/>
                <p:cNvSpPr/>
                <p:nvPr/>
              </p:nvSpPr>
              <p:spPr>
                <a:xfrm>
                  <a:off x="7701715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0" name="Google Shape;1380;p25"/>
                <p:cNvSpPr/>
                <p:nvPr/>
              </p:nvSpPr>
              <p:spPr>
                <a:xfrm>
                  <a:off x="7942458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1" name="Google Shape;1381;p25"/>
                <p:cNvSpPr/>
                <p:nvPr/>
              </p:nvSpPr>
              <p:spPr>
                <a:xfrm>
                  <a:off x="8183202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382" name="Google Shape;1382;p25"/>
            <p:cNvGrpSpPr/>
            <p:nvPr/>
          </p:nvGrpSpPr>
          <p:grpSpPr>
            <a:xfrm flipH="1">
              <a:off x="-94" y="1100"/>
              <a:ext cx="449926" cy="515409"/>
              <a:chOff x="7942458" y="0"/>
              <a:chExt cx="420452" cy="481646"/>
            </a:xfrm>
          </p:grpSpPr>
          <p:sp>
            <p:nvSpPr>
              <p:cNvPr id="1383" name="Google Shape;1383;p25"/>
              <p:cNvSpPr/>
              <p:nvPr/>
            </p:nvSpPr>
            <p:spPr>
              <a:xfrm>
                <a:off x="7942458" y="0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25"/>
              <p:cNvSpPr/>
              <p:nvPr/>
            </p:nvSpPr>
            <p:spPr>
              <a:xfrm>
                <a:off x="8183210" y="0"/>
                <a:ext cx="1797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25"/>
              <p:cNvSpPr/>
              <p:nvPr/>
            </p:nvSpPr>
            <p:spPr>
              <a:xfrm>
                <a:off x="7942458" y="240746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25"/>
              <p:cNvSpPr/>
              <p:nvPr/>
            </p:nvSpPr>
            <p:spPr>
              <a:xfrm>
                <a:off x="8183210" y="240741"/>
                <a:ext cx="1797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7" name="Google Shape;1387;p25"/>
            <p:cNvGrpSpPr/>
            <p:nvPr/>
          </p:nvGrpSpPr>
          <p:grpSpPr>
            <a:xfrm flipH="1">
              <a:off x="8693950" y="1100"/>
              <a:ext cx="449923" cy="515409"/>
              <a:chOff x="8003652" y="0"/>
              <a:chExt cx="420450" cy="481646"/>
            </a:xfrm>
          </p:grpSpPr>
          <p:sp>
            <p:nvSpPr>
              <p:cNvPr id="1388" name="Google Shape;1388;p25"/>
              <p:cNvSpPr/>
              <p:nvPr/>
            </p:nvSpPr>
            <p:spPr>
              <a:xfrm>
                <a:off x="8003652" y="0"/>
                <a:ext cx="1797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25"/>
              <p:cNvSpPr/>
              <p:nvPr/>
            </p:nvSpPr>
            <p:spPr>
              <a:xfrm>
                <a:off x="8183202" y="0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25"/>
              <p:cNvSpPr/>
              <p:nvPr/>
            </p:nvSpPr>
            <p:spPr>
              <a:xfrm>
                <a:off x="8003652" y="240741"/>
                <a:ext cx="1797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25"/>
              <p:cNvSpPr/>
              <p:nvPr/>
            </p:nvSpPr>
            <p:spPr>
              <a:xfrm>
                <a:off x="8183202" y="240746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CUSTOM"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p28"/>
          <p:cNvSpPr txBox="1">
            <a:spLocks noGrp="1"/>
          </p:cNvSpPr>
          <p:nvPr>
            <p:ph type="title"/>
          </p:nvPr>
        </p:nvSpPr>
        <p:spPr>
          <a:xfrm>
            <a:off x="1048350" y="3238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CUSTOM"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p31"/>
          <p:cNvSpPr txBox="1">
            <a:spLocks noGrp="1"/>
          </p:cNvSpPr>
          <p:nvPr>
            <p:ph type="title"/>
          </p:nvPr>
        </p:nvSpPr>
        <p:spPr>
          <a:xfrm>
            <a:off x="1048350" y="3238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3859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94" name="Google Shape;194;p4"/>
          <p:cNvGrpSpPr/>
          <p:nvPr/>
        </p:nvGrpSpPr>
        <p:grpSpPr>
          <a:xfrm>
            <a:off x="-16750" y="0"/>
            <a:ext cx="9177500" cy="5143500"/>
            <a:chOff x="-16750" y="0"/>
            <a:chExt cx="9177500" cy="5143500"/>
          </a:xfrm>
        </p:grpSpPr>
        <p:grpSp>
          <p:nvGrpSpPr>
            <p:cNvPr id="195" name="Google Shape;195;p4"/>
            <p:cNvGrpSpPr/>
            <p:nvPr/>
          </p:nvGrpSpPr>
          <p:grpSpPr>
            <a:xfrm rot="10800000" flipH="1">
              <a:off x="8693950" y="0"/>
              <a:ext cx="466800" cy="5143500"/>
              <a:chOff x="-16750" y="0"/>
              <a:chExt cx="466800" cy="5143500"/>
            </a:xfrm>
          </p:grpSpPr>
          <p:sp>
            <p:nvSpPr>
              <p:cNvPr id="196" name="Google Shape;196;p4"/>
              <p:cNvSpPr/>
              <p:nvPr/>
            </p:nvSpPr>
            <p:spPr>
              <a:xfrm>
                <a:off x="-16750" y="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4"/>
              <p:cNvSpPr/>
              <p:nvPr/>
            </p:nvSpPr>
            <p:spPr>
              <a:xfrm>
                <a:off x="-16750" y="571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4"/>
              <p:cNvSpPr/>
              <p:nvPr/>
            </p:nvSpPr>
            <p:spPr>
              <a:xfrm>
                <a:off x="-16750" y="1143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4"/>
              <p:cNvSpPr/>
              <p:nvPr/>
            </p:nvSpPr>
            <p:spPr>
              <a:xfrm>
                <a:off x="-16750" y="1714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4"/>
              <p:cNvSpPr/>
              <p:nvPr/>
            </p:nvSpPr>
            <p:spPr>
              <a:xfrm>
                <a:off x="-16750" y="2286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4"/>
              <p:cNvSpPr/>
              <p:nvPr/>
            </p:nvSpPr>
            <p:spPr>
              <a:xfrm>
                <a:off x="-16750" y="2857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4"/>
              <p:cNvSpPr/>
              <p:nvPr/>
            </p:nvSpPr>
            <p:spPr>
              <a:xfrm>
                <a:off x="-16750" y="3429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4"/>
              <p:cNvSpPr/>
              <p:nvPr/>
            </p:nvSpPr>
            <p:spPr>
              <a:xfrm>
                <a:off x="-16750" y="4000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4"/>
              <p:cNvSpPr/>
              <p:nvPr/>
            </p:nvSpPr>
            <p:spPr>
              <a:xfrm>
                <a:off x="-16750" y="4572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5" name="Google Shape;205;p4"/>
            <p:cNvGrpSpPr/>
            <p:nvPr/>
          </p:nvGrpSpPr>
          <p:grpSpPr>
            <a:xfrm>
              <a:off x="-16750" y="0"/>
              <a:ext cx="466800" cy="5143500"/>
              <a:chOff x="-16750" y="0"/>
              <a:chExt cx="466800" cy="5143500"/>
            </a:xfrm>
          </p:grpSpPr>
          <p:sp>
            <p:nvSpPr>
              <p:cNvPr id="206" name="Google Shape;206;p4"/>
              <p:cNvSpPr/>
              <p:nvPr/>
            </p:nvSpPr>
            <p:spPr>
              <a:xfrm rot="10800000" flipH="1">
                <a:off x="-16750" y="4572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4"/>
              <p:cNvSpPr/>
              <p:nvPr/>
            </p:nvSpPr>
            <p:spPr>
              <a:xfrm rot="10800000" flipH="1">
                <a:off x="-16750" y="4000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4"/>
              <p:cNvSpPr/>
              <p:nvPr/>
            </p:nvSpPr>
            <p:spPr>
              <a:xfrm rot="10800000" flipH="1">
                <a:off x="-16750" y="3429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4"/>
              <p:cNvSpPr/>
              <p:nvPr/>
            </p:nvSpPr>
            <p:spPr>
              <a:xfrm rot="10800000" flipH="1">
                <a:off x="-16750" y="2857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4"/>
              <p:cNvSpPr/>
              <p:nvPr/>
            </p:nvSpPr>
            <p:spPr>
              <a:xfrm rot="10800000" flipH="1">
                <a:off x="-16750" y="2286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4"/>
              <p:cNvSpPr/>
              <p:nvPr/>
            </p:nvSpPr>
            <p:spPr>
              <a:xfrm rot="10800000" flipH="1">
                <a:off x="-16750" y="1714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4"/>
              <p:cNvSpPr/>
              <p:nvPr/>
            </p:nvSpPr>
            <p:spPr>
              <a:xfrm rot="10800000" flipH="1">
                <a:off x="-16750" y="1143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4"/>
              <p:cNvSpPr/>
              <p:nvPr/>
            </p:nvSpPr>
            <p:spPr>
              <a:xfrm rot="10800000" flipH="1">
                <a:off x="-16750" y="571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4"/>
              <p:cNvSpPr/>
              <p:nvPr/>
            </p:nvSpPr>
            <p:spPr>
              <a:xfrm rot="10800000" flipH="1">
                <a:off x="-16750" y="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5"/>
          <p:cNvSpPr txBox="1">
            <a:spLocks noGrp="1"/>
          </p:cNvSpPr>
          <p:nvPr>
            <p:ph type="title" idx="2"/>
          </p:nvPr>
        </p:nvSpPr>
        <p:spPr>
          <a:xfrm>
            <a:off x="1604525" y="2680700"/>
            <a:ext cx="2566800" cy="3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18" name="Google Shape;218;p5"/>
          <p:cNvSpPr txBox="1">
            <a:spLocks noGrp="1"/>
          </p:cNvSpPr>
          <p:nvPr>
            <p:ph type="subTitle" idx="1"/>
          </p:nvPr>
        </p:nvSpPr>
        <p:spPr>
          <a:xfrm>
            <a:off x="1604525" y="3100200"/>
            <a:ext cx="2566800" cy="8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5"/>
          <p:cNvSpPr txBox="1">
            <a:spLocks noGrp="1"/>
          </p:cNvSpPr>
          <p:nvPr>
            <p:ph type="title" idx="3"/>
          </p:nvPr>
        </p:nvSpPr>
        <p:spPr>
          <a:xfrm>
            <a:off x="4972725" y="2680700"/>
            <a:ext cx="2566800" cy="3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20" name="Google Shape;220;p5"/>
          <p:cNvSpPr txBox="1">
            <a:spLocks noGrp="1"/>
          </p:cNvSpPr>
          <p:nvPr>
            <p:ph type="subTitle" idx="4"/>
          </p:nvPr>
        </p:nvSpPr>
        <p:spPr>
          <a:xfrm>
            <a:off x="4972725" y="3100200"/>
            <a:ext cx="2566800" cy="8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21" name="Google Shape;221;p5"/>
          <p:cNvGrpSpPr/>
          <p:nvPr/>
        </p:nvGrpSpPr>
        <p:grpSpPr>
          <a:xfrm>
            <a:off x="-16750" y="0"/>
            <a:ext cx="9177500" cy="5143500"/>
            <a:chOff x="-16750" y="0"/>
            <a:chExt cx="9177500" cy="5143500"/>
          </a:xfrm>
        </p:grpSpPr>
        <p:grpSp>
          <p:nvGrpSpPr>
            <p:cNvPr id="222" name="Google Shape;222;p5"/>
            <p:cNvGrpSpPr/>
            <p:nvPr/>
          </p:nvGrpSpPr>
          <p:grpSpPr>
            <a:xfrm rot="10800000" flipH="1">
              <a:off x="8693950" y="0"/>
              <a:ext cx="466800" cy="5143500"/>
              <a:chOff x="-16750" y="0"/>
              <a:chExt cx="466800" cy="5143500"/>
            </a:xfrm>
          </p:grpSpPr>
          <p:sp>
            <p:nvSpPr>
              <p:cNvPr id="223" name="Google Shape;223;p5"/>
              <p:cNvSpPr/>
              <p:nvPr/>
            </p:nvSpPr>
            <p:spPr>
              <a:xfrm>
                <a:off x="-16750" y="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5"/>
              <p:cNvSpPr/>
              <p:nvPr/>
            </p:nvSpPr>
            <p:spPr>
              <a:xfrm>
                <a:off x="-16750" y="571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5"/>
              <p:cNvSpPr/>
              <p:nvPr/>
            </p:nvSpPr>
            <p:spPr>
              <a:xfrm>
                <a:off x="-16750" y="1143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5"/>
              <p:cNvSpPr/>
              <p:nvPr/>
            </p:nvSpPr>
            <p:spPr>
              <a:xfrm>
                <a:off x="-16750" y="1714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5"/>
              <p:cNvSpPr/>
              <p:nvPr/>
            </p:nvSpPr>
            <p:spPr>
              <a:xfrm>
                <a:off x="-16750" y="2286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5"/>
              <p:cNvSpPr/>
              <p:nvPr/>
            </p:nvSpPr>
            <p:spPr>
              <a:xfrm>
                <a:off x="-16750" y="2857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5"/>
              <p:cNvSpPr/>
              <p:nvPr/>
            </p:nvSpPr>
            <p:spPr>
              <a:xfrm>
                <a:off x="-16750" y="3429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5"/>
              <p:cNvSpPr/>
              <p:nvPr/>
            </p:nvSpPr>
            <p:spPr>
              <a:xfrm>
                <a:off x="-16750" y="4000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5"/>
              <p:cNvSpPr/>
              <p:nvPr/>
            </p:nvSpPr>
            <p:spPr>
              <a:xfrm>
                <a:off x="-16750" y="4572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2" name="Google Shape;232;p5"/>
            <p:cNvGrpSpPr/>
            <p:nvPr/>
          </p:nvGrpSpPr>
          <p:grpSpPr>
            <a:xfrm>
              <a:off x="-16750" y="0"/>
              <a:ext cx="466800" cy="5143500"/>
              <a:chOff x="-16750" y="0"/>
              <a:chExt cx="466800" cy="5143500"/>
            </a:xfrm>
          </p:grpSpPr>
          <p:sp>
            <p:nvSpPr>
              <p:cNvPr id="233" name="Google Shape;233;p5"/>
              <p:cNvSpPr/>
              <p:nvPr/>
            </p:nvSpPr>
            <p:spPr>
              <a:xfrm rot="10800000" flipH="1">
                <a:off x="-16750" y="4572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5"/>
              <p:cNvSpPr/>
              <p:nvPr/>
            </p:nvSpPr>
            <p:spPr>
              <a:xfrm rot="10800000" flipH="1">
                <a:off x="-16750" y="4000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5"/>
              <p:cNvSpPr/>
              <p:nvPr/>
            </p:nvSpPr>
            <p:spPr>
              <a:xfrm rot="10800000" flipH="1">
                <a:off x="-16750" y="3429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5"/>
              <p:cNvSpPr/>
              <p:nvPr/>
            </p:nvSpPr>
            <p:spPr>
              <a:xfrm rot="10800000" flipH="1">
                <a:off x="-16750" y="2857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5"/>
              <p:cNvSpPr/>
              <p:nvPr/>
            </p:nvSpPr>
            <p:spPr>
              <a:xfrm rot="10800000" flipH="1">
                <a:off x="-16750" y="2286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5"/>
              <p:cNvSpPr/>
              <p:nvPr/>
            </p:nvSpPr>
            <p:spPr>
              <a:xfrm rot="10800000" flipH="1">
                <a:off x="-16750" y="1714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5"/>
              <p:cNvSpPr/>
              <p:nvPr/>
            </p:nvSpPr>
            <p:spPr>
              <a:xfrm rot="10800000" flipH="1">
                <a:off x="-16750" y="1143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5"/>
              <p:cNvSpPr/>
              <p:nvPr/>
            </p:nvSpPr>
            <p:spPr>
              <a:xfrm rot="10800000" flipH="1">
                <a:off x="-16750" y="571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5"/>
              <p:cNvSpPr/>
              <p:nvPr/>
            </p:nvSpPr>
            <p:spPr>
              <a:xfrm rot="10800000" flipH="1">
                <a:off x="-16750" y="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rona One"/>
                <a:ea typeface="Krona One"/>
                <a:cs typeface="Krona One"/>
                <a:sym typeface="Kron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44" name="Google Shape;244;p6"/>
          <p:cNvGrpSpPr/>
          <p:nvPr/>
        </p:nvGrpSpPr>
        <p:grpSpPr>
          <a:xfrm>
            <a:off x="-16750" y="0"/>
            <a:ext cx="9177500" cy="5143500"/>
            <a:chOff x="-16750" y="0"/>
            <a:chExt cx="9177500" cy="5143500"/>
          </a:xfrm>
        </p:grpSpPr>
        <p:grpSp>
          <p:nvGrpSpPr>
            <p:cNvPr id="245" name="Google Shape;245;p6"/>
            <p:cNvGrpSpPr/>
            <p:nvPr/>
          </p:nvGrpSpPr>
          <p:grpSpPr>
            <a:xfrm rot="10800000" flipH="1">
              <a:off x="8693950" y="0"/>
              <a:ext cx="466800" cy="5143500"/>
              <a:chOff x="-16750" y="0"/>
              <a:chExt cx="466800" cy="5143500"/>
            </a:xfrm>
          </p:grpSpPr>
          <p:sp>
            <p:nvSpPr>
              <p:cNvPr id="246" name="Google Shape;246;p6"/>
              <p:cNvSpPr/>
              <p:nvPr/>
            </p:nvSpPr>
            <p:spPr>
              <a:xfrm>
                <a:off x="-16750" y="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6"/>
              <p:cNvSpPr/>
              <p:nvPr/>
            </p:nvSpPr>
            <p:spPr>
              <a:xfrm>
                <a:off x="-16750" y="571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6"/>
              <p:cNvSpPr/>
              <p:nvPr/>
            </p:nvSpPr>
            <p:spPr>
              <a:xfrm>
                <a:off x="-16750" y="1143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6"/>
              <p:cNvSpPr/>
              <p:nvPr/>
            </p:nvSpPr>
            <p:spPr>
              <a:xfrm>
                <a:off x="-16750" y="1714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6"/>
              <p:cNvSpPr/>
              <p:nvPr/>
            </p:nvSpPr>
            <p:spPr>
              <a:xfrm>
                <a:off x="-16750" y="2286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6"/>
              <p:cNvSpPr/>
              <p:nvPr/>
            </p:nvSpPr>
            <p:spPr>
              <a:xfrm>
                <a:off x="-16750" y="2857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6"/>
              <p:cNvSpPr/>
              <p:nvPr/>
            </p:nvSpPr>
            <p:spPr>
              <a:xfrm>
                <a:off x="-16750" y="3429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6"/>
              <p:cNvSpPr/>
              <p:nvPr/>
            </p:nvSpPr>
            <p:spPr>
              <a:xfrm>
                <a:off x="-16750" y="4000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6"/>
              <p:cNvSpPr/>
              <p:nvPr/>
            </p:nvSpPr>
            <p:spPr>
              <a:xfrm>
                <a:off x="-16750" y="4572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5" name="Google Shape;255;p6"/>
            <p:cNvGrpSpPr/>
            <p:nvPr/>
          </p:nvGrpSpPr>
          <p:grpSpPr>
            <a:xfrm>
              <a:off x="-16750" y="0"/>
              <a:ext cx="466800" cy="5143500"/>
              <a:chOff x="-16750" y="0"/>
              <a:chExt cx="466800" cy="5143500"/>
            </a:xfrm>
          </p:grpSpPr>
          <p:sp>
            <p:nvSpPr>
              <p:cNvPr id="256" name="Google Shape;256;p6"/>
              <p:cNvSpPr/>
              <p:nvPr/>
            </p:nvSpPr>
            <p:spPr>
              <a:xfrm rot="10800000" flipH="1">
                <a:off x="-16750" y="4572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6"/>
              <p:cNvSpPr/>
              <p:nvPr/>
            </p:nvSpPr>
            <p:spPr>
              <a:xfrm rot="10800000" flipH="1">
                <a:off x="-16750" y="4000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6"/>
              <p:cNvSpPr/>
              <p:nvPr/>
            </p:nvSpPr>
            <p:spPr>
              <a:xfrm rot="10800000" flipH="1">
                <a:off x="-16750" y="3429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6"/>
              <p:cNvSpPr/>
              <p:nvPr/>
            </p:nvSpPr>
            <p:spPr>
              <a:xfrm rot="10800000" flipH="1">
                <a:off x="-16750" y="2857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6"/>
              <p:cNvSpPr/>
              <p:nvPr/>
            </p:nvSpPr>
            <p:spPr>
              <a:xfrm rot="10800000" flipH="1">
                <a:off x="-16750" y="2286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6"/>
              <p:cNvSpPr/>
              <p:nvPr/>
            </p:nvSpPr>
            <p:spPr>
              <a:xfrm rot="10800000" flipH="1">
                <a:off x="-16750" y="1714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6"/>
              <p:cNvSpPr/>
              <p:nvPr/>
            </p:nvSpPr>
            <p:spPr>
              <a:xfrm rot="10800000" flipH="1">
                <a:off x="-16750" y="1143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6"/>
              <p:cNvSpPr/>
              <p:nvPr/>
            </p:nvSpPr>
            <p:spPr>
              <a:xfrm rot="10800000" flipH="1">
                <a:off x="-16750" y="571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6"/>
              <p:cNvSpPr/>
              <p:nvPr/>
            </p:nvSpPr>
            <p:spPr>
              <a:xfrm rot="10800000" flipH="1">
                <a:off x="-16750" y="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7"/>
          <p:cNvSpPr txBox="1">
            <a:spLocks noGrp="1"/>
          </p:cNvSpPr>
          <p:nvPr>
            <p:ph type="body" idx="1"/>
          </p:nvPr>
        </p:nvSpPr>
        <p:spPr>
          <a:xfrm>
            <a:off x="720000" y="1834750"/>
            <a:ext cx="4353000" cy="22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2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2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2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2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2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2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2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200"/>
            </a:lvl9pPr>
          </a:lstStyle>
          <a:p>
            <a:endParaRPr/>
          </a:p>
        </p:txBody>
      </p:sp>
      <p:sp>
        <p:nvSpPr>
          <p:cNvPr id="267" name="Google Shape;267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268" name="Google Shape;268;p7"/>
          <p:cNvGrpSpPr/>
          <p:nvPr/>
        </p:nvGrpSpPr>
        <p:grpSpPr>
          <a:xfrm>
            <a:off x="-16750" y="0"/>
            <a:ext cx="9177500" cy="5143500"/>
            <a:chOff x="-16750" y="0"/>
            <a:chExt cx="9177500" cy="5143500"/>
          </a:xfrm>
        </p:grpSpPr>
        <p:grpSp>
          <p:nvGrpSpPr>
            <p:cNvPr id="269" name="Google Shape;269;p7"/>
            <p:cNvGrpSpPr/>
            <p:nvPr/>
          </p:nvGrpSpPr>
          <p:grpSpPr>
            <a:xfrm rot="10800000" flipH="1">
              <a:off x="8693950" y="0"/>
              <a:ext cx="466800" cy="5143500"/>
              <a:chOff x="-16750" y="0"/>
              <a:chExt cx="466800" cy="5143500"/>
            </a:xfrm>
          </p:grpSpPr>
          <p:sp>
            <p:nvSpPr>
              <p:cNvPr id="270" name="Google Shape;270;p7"/>
              <p:cNvSpPr/>
              <p:nvPr/>
            </p:nvSpPr>
            <p:spPr>
              <a:xfrm>
                <a:off x="-16750" y="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7"/>
              <p:cNvSpPr/>
              <p:nvPr/>
            </p:nvSpPr>
            <p:spPr>
              <a:xfrm>
                <a:off x="-16750" y="571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7"/>
              <p:cNvSpPr/>
              <p:nvPr/>
            </p:nvSpPr>
            <p:spPr>
              <a:xfrm>
                <a:off x="-16750" y="1143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7"/>
              <p:cNvSpPr/>
              <p:nvPr/>
            </p:nvSpPr>
            <p:spPr>
              <a:xfrm>
                <a:off x="-16750" y="1714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7"/>
              <p:cNvSpPr/>
              <p:nvPr/>
            </p:nvSpPr>
            <p:spPr>
              <a:xfrm>
                <a:off x="-16750" y="2286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7"/>
              <p:cNvSpPr/>
              <p:nvPr/>
            </p:nvSpPr>
            <p:spPr>
              <a:xfrm>
                <a:off x="-16750" y="2857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7"/>
              <p:cNvSpPr/>
              <p:nvPr/>
            </p:nvSpPr>
            <p:spPr>
              <a:xfrm>
                <a:off x="-16750" y="3429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7"/>
              <p:cNvSpPr/>
              <p:nvPr/>
            </p:nvSpPr>
            <p:spPr>
              <a:xfrm>
                <a:off x="-16750" y="4000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7"/>
              <p:cNvSpPr/>
              <p:nvPr/>
            </p:nvSpPr>
            <p:spPr>
              <a:xfrm>
                <a:off x="-16750" y="4572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9" name="Google Shape;279;p7"/>
            <p:cNvGrpSpPr/>
            <p:nvPr/>
          </p:nvGrpSpPr>
          <p:grpSpPr>
            <a:xfrm>
              <a:off x="-16750" y="0"/>
              <a:ext cx="466800" cy="5143500"/>
              <a:chOff x="-16750" y="0"/>
              <a:chExt cx="466800" cy="5143500"/>
            </a:xfrm>
          </p:grpSpPr>
          <p:sp>
            <p:nvSpPr>
              <p:cNvPr id="280" name="Google Shape;280;p7"/>
              <p:cNvSpPr/>
              <p:nvPr/>
            </p:nvSpPr>
            <p:spPr>
              <a:xfrm rot="10800000" flipH="1">
                <a:off x="-16750" y="4572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7"/>
              <p:cNvSpPr/>
              <p:nvPr/>
            </p:nvSpPr>
            <p:spPr>
              <a:xfrm rot="10800000" flipH="1">
                <a:off x="-16750" y="4000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7"/>
              <p:cNvSpPr/>
              <p:nvPr/>
            </p:nvSpPr>
            <p:spPr>
              <a:xfrm rot="10800000" flipH="1">
                <a:off x="-16750" y="3429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7"/>
              <p:cNvSpPr/>
              <p:nvPr/>
            </p:nvSpPr>
            <p:spPr>
              <a:xfrm rot="10800000" flipH="1">
                <a:off x="-16750" y="2857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7"/>
              <p:cNvSpPr/>
              <p:nvPr/>
            </p:nvSpPr>
            <p:spPr>
              <a:xfrm rot="10800000" flipH="1">
                <a:off x="-16750" y="2286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7"/>
              <p:cNvSpPr/>
              <p:nvPr/>
            </p:nvSpPr>
            <p:spPr>
              <a:xfrm rot="10800000" flipH="1">
                <a:off x="-16750" y="1714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7"/>
              <p:cNvSpPr/>
              <p:nvPr/>
            </p:nvSpPr>
            <p:spPr>
              <a:xfrm rot="10800000" flipH="1">
                <a:off x="-16750" y="114300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7"/>
              <p:cNvSpPr/>
              <p:nvPr/>
            </p:nvSpPr>
            <p:spPr>
              <a:xfrm rot="10800000" flipH="1">
                <a:off x="-16750" y="571500"/>
                <a:ext cx="466800" cy="57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7"/>
              <p:cNvSpPr/>
              <p:nvPr/>
            </p:nvSpPr>
            <p:spPr>
              <a:xfrm rot="10800000" flipH="1">
                <a:off x="-16750" y="0"/>
                <a:ext cx="466800" cy="571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8"/>
          <p:cNvGrpSpPr/>
          <p:nvPr/>
        </p:nvGrpSpPr>
        <p:grpSpPr>
          <a:xfrm>
            <a:off x="449825" y="1100"/>
            <a:ext cx="8244125" cy="570400"/>
            <a:chOff x="449825" y="1100"/>
            <a:chExt cx="8244125" cy="570400"/>
          </a:xfrm>
        </p:grpSpPr>
        <p:sp>
          <p:nvSpPr>
            <p:cNvPr id="291" name="Google Shape;291;p8"/>
            <p:cNvSpPr/>
            <p:nvPr/>
          </p:nvSpPr>
          <p:spPr>
            <a:xfrm flipH="1">
              <a:off x="450250" y="503400"/>
              <a:ext cx="8243700" cy="68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2" name="Google Shape;292;p8"/>
            <p:cNvGrpSpPr/>
            <p:nvPr/>
          </p:nvGrpSpPr>
          <p:grpSpPr>
            <a:xfrm flipH="1">
              <a:off x="449825" y="1100"/>
              <a:ext cx="8244106" cy="515409"/>
              <a:chOff x="720050" y="0"/>
              <a:chExt cx="7704052" cy="481646"/>
            </a:xfrm>
          </p:grpSpPr>
          <p:sp>
            <p:nvSpPr>
              <p:cNvPr id="293" name="Google Shape;293;p8"/>
              <p:cNvSpPr/>
              <p:nvPr/>
            </p:nvSpPr>
            <p:spPr>
              <a:xfrm>
                <a:off x="720050" y="0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8"/>
              <p:cNvSpPr/>
              <p:nvPr/>
            </p:nvSpPr>
            <p:spPr>
              <a:xfrm>
                <a:off x="960793" y="0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8"/>
              <p:cNvSpPr/>
              <p:nvPr/>
            </p:nvSpPr>
            <p:spPr>
              <a:xfrm>
                <a:off x="1201537" y="0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8"/>
              <p:cNvSpPr/>
              <p:nvPr/>
            </p:nvSpPr>
            <p:spPr>
              <a:xfrm>
                <a:off x="1442280" y="0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8"/>
              <p:cNvSpPr/>
              <p:nvPr/>
            </p:nvSpPr>
            <p:spPr>
              <a:xfrm>
                <a:off x="1683024" y="0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8"/>
              <p:cNvSpPr/>
              <p:nvPr/>
            </p:nvSpPr>
            <p:spPr>
              <a:xfrm>
                <a:off x="1923767" y="0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8"/>
              <p:cNvSpPr/>
              <p:nvPr/>
            </p:nvSpPr>
            <p:spPr>
              <a:xfrm>
                <a:off x="2164511" y="0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8"/>
              <p:cNvSpPr/>
              <p:nvPr/>
            </p:nvSpPr>
            <p:spPr>
              <a:xfrm>
                <a:off x="2405254" y="0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8"/>
              <p:cNvSpPr/>
              <p:nvPr/>
            </p:nvSpPr>
            <p:spPr>
              <a:xfrm>
                <a:off x="2645997" y="0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8"/>
              <p:cNvSpPr/>
              <p:nvPr/>
            </p:nvSpPr>
            <p:spPr>
              <a:xfrm>
                <a:off x="2886741" y="0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8"/>
              <p:cNvSpPr/>
              <p:nvPr/>
            </p:nvSpPr>
            <p:spPr>
              <a:xfrm>
                <a:off x="3127484" y="0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8"/>
              <p:cNvSpPr/>
              <p:nvPr/>
            </p:nvSpPr>
            <p:spPr>
              <a:xfrm>
                <a:off x="3368228" y="0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8"/>
              <p:cNvSpPr/>
              <p:nvPr/>
            </p:nvSpPr>
            <p:spPr>
              <a:xfrm>
                <a:off x="3608971" y="0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8"/>
              <p:cNvSpPr/>
              <p:nvPr/>
            </p:nvSpPr>
            <p:spPr>
              <a:xfrm>
                <a:off x="3849715" y="0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8"/>
              <p:cNvSpPr/>
              <p:nvPr/>
            </p:nvSpPr>
            <p:spPr>
              <a:xfrm>
                <a:off x="4090458" y="0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8"/>
              <p:cNvSpPr/>
              <p:nvPr/>
            </p:nvSpPr>
            <p:spPr>
              <a:xfrm>
                <a:off x="720050" y="240746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8"/>
              <p:cNvSpPr/>
              <p:nvPr/>
            </p:nvSpPr>
            <p:spPr>
              <a:xfrm>
                <a:off x="960793" y="240746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8"/>
              <p:cNvSpPr/>
              <p:nvPr/>
            </p:nvSpPr>
            <p:spPr>
              <a:xfrm>
                <a:off x="1201537" y="240746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8"/>
              <p:cNvSpPr/>
              <p:nvPr/>
            </p:nvSpPr>
            <p:spPr>
              <a:xfrm>
                <a:off x="1442280" y="240746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8"/>
              <p:cNvSpPr/>
              <p:nvPr/>
            </p:nvSpPr>
            <p:spPr>
              <a:xfrm>
                <a:off x="1683024" y="240746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8"/>
              <p:cNvSpPr/>
              <p:nvPr/>
            </p:nvSpPr>
            <p:spPr>
              <a:xfrm>
                <a:off x="1923767" y="240746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8"/>
              <p:cNvSpPr/>
              <p:nvPr/>
            </p:nvSpPr>
            <p:spPr>
              <a:xfrm>
                <a:off x="2164511" y="240746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8"/>
              <p:cNvSpPr/>
              <p:nvPr/>
            </p:nvSpPr>
            <p:spPr>
              <a:xfrm>
                <a:off x="2405254" y="240746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8"/>
              <p:cNvSpPr/>
              <p:nvPr/>
            </p:nvSpPr>
            <p:spPr>
              <a:xfrm>
                <a:off x="2645997" y="240746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8"/>
              <p:cNvSpPr/>
              <p:nvPr/>
            </p:nvSpPr>
            <p:spPr>
              <a:xfrm>
                <a:off x="2886741" y="240746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8"/>
              <p:cNvSpPr/>
              <p:nvPr/>
            </p:nvSpPr>
            <p:spPr>
              <a:xfrm>
                <a:off x="3127484" y="240746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8"/>
              <p:cNvSpPr/>
              <p:nvPr/>
            </p:nvSpPr>
            <p:spPr>
              <a:xfrm>
                <a:off x="3368228" y="240746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8"/>
              <p:cNvSpPr/>
              <p:nvPr/>
            </p:nvSpPr>
            <p:spPr>
              <a:xfrm>
                <a:off x="3608971" y="240746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8"/>
              <p:cNvSpPr/>
              <p:nvPr/>
            </p:nvSpPr>
            <p:spPr>
              <a:xfrm>
                <a:off x="3849715" y="240746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8"/>
              <p:cNvSpPr/>
              <p:nvPr/>
            </p:nvSpPr>
            <p:spPr>
              <a:xfrm>
                <a:off x="4090458" y="240746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8"/>
              <p:cNvSpPr/>
              <p:nvPr/>
            </p:nvSpPr>
            <p:spPr>
              <a:xfrm>
                <a:off x="4331308" y="0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8"/>
              <p:cNvSpPr/>
              <p:nvPr/>
            </p:nvSpPr>
            <p:spPr>
              <a:xfrm>
                <a:off x="4572051" y="0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8"/>
              <p:cNvSpPr/>
              <p:nvPr/>
            </p:nvSpPr>
            <p:spPr>
              <a:xfrm>
                <a:off x="4812795" y="0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8"/>
              <p:cNvSpPr/>
              <p:nvPr/>
            </p:nvSpPr>
            <p:spPr>
              <a:xfrm>
                <a:off x="5053538" y="0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8"/>
              <p:cNvSpPr/>
              <p:nvPr/>
            </p:nvSpPr>
            <p:spPr>
              <a:xfrm>
                <a:off x="5294282" y="0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8"/>
              <p:cNvSpPr/>
              <p:nvPr/>
            </p:nvSpPr>
            <p:spPr>
              <a:xfrm>
                <a:off x="5535025" y="0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8"/>
              <p:cNvSpPr/>
              <p:nvPr/>
            </p:nvSpPr>
            <p:spPr>
              <a:xfrm>
                <a:off x="5775769" y="0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8"/>
              <p:cNvSpPr/>
              <p:nvPr/>
            </p:nvSpPr>
            <p:spPr>
              <a:xfrm>
                <a:off x="6016512" y="0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8"/>
              <p:cNvSpPr/>
              <p:nvPr/>
            </p:nvSpPr>
            <p:spPr>
              <a:xfrm>
                <a:off x="6257255" y="0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8"/>
              <p:cNvSpPr/>
              <p:nvPr/>
            </p:nvSpPr>
            <p:spPr>
              <a:xfrm>
                <a:off x="6497999" y="0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8"/>
              <p:cNvSpPr/>
              <p:nvPr/>
            </p:nvSpPr>
            <p:spPr>
              <a:xfrm>
                <a:off x="6738742" y="0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8"/>
              <p:cNvSpPr/>
              <p:nvPr/>
            </p:nvSpPr>
            <p:spPr>
              <a:xfrm>
                <a:off x="6979486" y="0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8"/>
              <p:cNvSpPr/>
              <p:nvPr/>
            </p:nvSpPr>
            <p:spPr>
              <a:xfrm>
                <a:off x="7220229" y="0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8"/>
              <p:cNvSpPr/>
              <p:nvPr/>
            </p:nvSpPr>
            <p:spPr>
              <a:xfrm>
                <a:off x="7460973" y="0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8"/>
              <p:cNvSpPr/>
              <p:nvPr/>
            </p:nvSpPr>
            <p:spPr>
              <a:xfrm>
                <a:off x="4331308" y="240746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8"/>
              <p:cNvSpPr/>
              <p:nvPr/>
            </p:nvSpPr>
            <p:spPr>
              <a:xfrm>
                <a:off x="4572051" y="240746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8"/>
              <p:cNvSpPr/>
              <p:nvPr/>
            </p:nvSpPr>
            <p:spPr>
              <a:xfrm>
                <a:off x="4812795" y="240746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8"/>
              <p:cNvSpPr/>
              <p:nvPr/>
            </p:nvSpPr>
            <p:spPr>
              <a:xfrm>
                <a:off x="5053538" y="240746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8"/>
              <p:cNvSpPr/>
              <p:nvPr/>
            </p:nvSpPr>
            <p:spPr>
              <a:xfrm>
                <a:off x="5294282" y="240746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8"/>
              <p:cNvSpPr/>
              <p:nvPr/>
            </p:nvSpPr>
            <p:spPr>
              <a:xfrm>
                <a:off x="5535025" y="240746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8"/>
              <p:cNvSpPr/>
              <p:nvPr/>
            </p:nvSpPr>
            <p:spPr>
              <a:xfrm>
                <a:off x="5775769" y="240746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8"/>
              <p:cNvSpPr/>
              <p:nvPr/>
            </p:nvSpPr>
            <p:spPr>
              <a:xfrm>
                <a:off x="6016512" y="240746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8"/>
              <p:cNvSpPr/>
              <p:nvPr/>
            </p:nvSpPr>
            <p:spPr>
              <a:xfrm>
                <a:off x="6257255" y="240746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8"/>
              <p:cNvSpPr/>
              <p:nvPr/>
            </p:nvSpPr>
            <p:spPr>
              <a:xfrm>
                <a:off x="6497999" y="240746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8"/>
              <p:cNvSpPr/>
              <p:nvPr/>
            </p:nvSpPr>
            <p:spPr>
              <a:xfrm>
                <a:off x="6738742" y="240746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8"/>
              <p:cNvSpPr/>
              <p:nvPr/>
            </p:nvSpPr>
            <p:spPr>
              <a:xfrm>
                <a:off x="6979486" y="240746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8"/>
              <p:cNvSpPr/>
              <p:nvPr/>
            </p:nvSpPr>
            <p:spPr>
              <a:xfrm>
                <a:off x="7220229" y="240746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8"/>
              <p:cNvSpPr/>
              <p:nvPr/>
            </p:nvSpPr>
            <p:spPr>
              <a:xfrm>
                <a:off x="7460973" y="240746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8"/>
              <p:cNvSpPr/>
              <p:nvPr/>
            </p:nvSpPr>
            <p:spPr>
              <a:xfrm>
                <a:off x="7701715" y="0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8"/>
              <p:cNvSpPr/>
              <p:nvPr/>
            </p:nvSpPr>
            <p:spPr>
              <a:xfrm>
                <a:off x="7942458" y="0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8"/>
              <p:cNvSpPr/>
              <p:nvPr/>
            </p:nvSpPr>
            <p:spPr>
              <a:xfrm>
                <a:off x="8183202" y="0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8"/>
              <p:cNvSpPr/>
              <p:nvPr/>
            </p:nvSpPr>
            <p:spPr>
              <a:xfrm>
                <a:off x="7701715" y="240746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8"/>
              <p:cNvSpPr/>
              <p:nvPr/>
            </p:nvSpPr>
            <p:spPr>
              <a:xfrm>
                <a:off x="7942458" y="240746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8"/>
              <p:cNvSpPr/>
              <p:nvPr/>
            </p:nvSpPr>
            <p:spPr>
              <a:xfrm>
                <a:off x="8183202" y="240746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7" name="Google Shape;357;p8"/>
          <p:cNvGrpSpPr/>
          <p:nvPr/>
        </p:nvGrpSpPr>
        <p:grpSpPr>
          <a:xfrm rot="10800000" flipH="1">
            <a:off x="8693950" y="0"/>
            <a:ext cx="466800" cy="5143500"/>
            <a:chOff x="-16750" y="0"/>
            <a:chExt cx="466800" cy="5143500"/>
          </a:xfrm>
        </p:grpSpPr>
        <p:sp>
          <p:nvSpPr>
            <p:cNvPr id="358" name="Google Shape;358;p8"/>
            <p:cNvSpPr/>
            <p:nvPr/>
          </p:nvSpPr>
          <p:spPr>
            <a:xfrm>
              <a:off x="-16750" y="0"/>
              <a:ext cx="466800" cy="571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8"/>
            <p:cNvSpPr/>
            <p:nvPr/>
          </p:nvSpPr>
          <p:spPr>
            <a:xfrm>
              <a:off x="-16750" y="571500"/>
              <a:ext cx="466800" cy="57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8"/>
            <p:cNvSpPr/>
            <p:nvPr/>
          </p:nvSpPr>
          <p:spPr>
            <a:xfrm>
              <a:off x="-16750" y="1143000"/>
              <a:ext cx="466800" cy="571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8"/>
            <p:cNvSpPr/>
            <p:nvPr/>
          </p:nvSpPr>
          <p:spPr>
            <a:xfrm>
              <a:off x="-16750" y="1714500"/>
              <a:ext cx="466800" cy="57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8"/>
            <p:cNvSpPr/>
            <p:nvPr/>
          </p:nvSpPr>
          <p:spPr>
            <a:xfrm>
              <a:off x="-16750" y="2286000"/>
              <a:ext cx="466800" cy="571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8"/>
            <p:cNvSpPr/>
            <p:nvPr/>
          </p:nvSpPr>
          <p:spPr>
            <a:xfrm>
              <a:off x="-16750" y="2857500"/>
              <a:ext cx="466800" cy="57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8"/>
            <p:cNvSpPr/>
            <p:nvPr/>
          </p:nvSpPr>
          <p:spPr>
            <a:xfrm>
              <a:off x="-16750" y="3429000"/>
              <a:ext cx="466800" cy="571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8"/>
            <p:cNvSpPr/>
            <p:nvPr/>
          </p:nvSpPr>
          <p:spPr>
            <a:xfrm>
              <a:off x="-16750" y="4000500"/>
              <a:ext cx="466800" cy="57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8"/>
            <p:cNvSpPr/>
            <p:nvPr/>
          </p:nvSpPr>
          <p:spPr>
            <a:xfrm>
              <a:off x="-16750" y="4572000"/>
              <a:ext cx="466800" cy="571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" name="Google Shape;367;p8"/>
          <p:cNvGrpSpPr/>
          <p:nvPr/>
        </p:nvGrpSpPr>
        <p:grpSpPr>
          <a:xfrm>
            <a:off x="-16750" y="0"/>
            <a:ext cx="466800" cy="5143500"/>
            <a:chOff x="-16750" y="0"/>
            <a:chExt cx="466800" cy="5143500"/>
          </a:xfrm>
        </p:grpSpPr>
        <p:sp>
          <p:nvSpPr>
            <p:cNvPr id="368" name="Google Shape;368;p8"/>
            <p:cNvSpPr/>
            <p:nvPr/>
          </p:nvSpPr>
          <p:spPr>
            <a:xfrm rot="10800000" flipH="1">
              <a:off x="-16750" y="4572000"/>
              <a:ext cx="466800" cy="571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8"/>
            <p:cNvSpPr/>
            <p:nvPr/>
          </p:nvSpPr>
          <p:spPr>
            <a:xfrm rot="10800000" flipH="1">
              <a:off x="-16750" y="4000500"/>
              <a:ext cx="466800" cy="57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8"/>
            <p:cNvSpPr/>
            <p:nvPr/>
          </p:nvSpPr>
          <p:spPr>
            <a:xfrm rot="10800000" flipH="1">
              <a:off x="-16750" y="3429000"/>
              <a:ext cx="466800" cy="571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8"/>
            <p:cNvSpPr/>
            <p:nvPr/>
          </p:nvSpPr>
          <p:spPr>
            <a:xfrm rot="10800000" flipH="1">
              <a:off x="-16750" y="2857500"/>
              <a:ext cx="466800" cy="57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8"/>
            <p:cNvSpPr/>
            <p:nvPr/>
          </p:nvSpPr>
          <p:spPr>
            <a:xfrm rot="10800000" flipH="1">
              <a:off x="-16750" y="2286000"/>
              <a:ext cx="466800" cy="571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8"/>
            <p:cNvSpPr/>
            <p:nvPr/>
          </p:nvSpPr>
          <p:spPr>
            <a:xfrm rot="10800000" flipH="1">
              <a:off x="-16750" y="1714500"/>
              <a:ext cx="466800" cy="57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8"/>
            <p:cNvSpPr/>
            <p:nvPr/>
          </p:nvSpPr>
          <p:spPr>
            <a:xfrm rot="10800000" flipH="1">
              <a:off x="-16750" y="1143000"/>
              <a:ext cx="466800" cy="571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8"/>
            <p:cNvSpPr/>
            <p:nvPr/>
          </p:nvSpPr>
          <p:spPr>
            <a:xfrm rot="10800000" flipH="1">
              <a:off x="-16750" y="571500"/>
              <a:ext cx="466800" cy="57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8"/>
            <p:cNvSpPr/>
            <p:nvPr/>
          </p:nvSpPr>
          <p:spPr>
            <a:xfrm rot="10800000" flipH="1">
              <a:off x="-16750" y="0"/>
              <a:ext cx="466800" cy="571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7" name="Google Shape;377;p8"/>
          <p:cNvSpPr txBox="1">
            <a:spLocks noGrp="1"/>
          </p:cNvSpPr>
          <p:nvPr>
            <p:ph type="title"/>
          </p:nvPr>
        </p:nvSpPr>
        <p:spPr>
          <a:xfrm>
            <a:off x="1388100" y="1567650"/>
            <a:ext cx="6367800" cy="20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9"/>
          <p:cNvGrpSpPr/>
          <p:nvPr/>
        </p:nvGrpSpPr>
        <p:grpSpPr>
          <a:xfrm>
            <a:off x="-94" y="1100"/>
            <a:ext cx="9144094" cy="570400"/>
            <a:chOff x="-94" y="1100"/>
            <a:chExt cx="9144094" cy="570400"/>
          </a:xfrm>
        </p:grpSpPr>
        <p:grpSp>
          <p:nvGrpSpPr>
            <p:cNvPr id="380" name="Google Shape;380;p9"/>
            <p:cNvGrpSpPr/>
            <p:nvPr/>
          </p:nvGrpSpPr>
          <p:grpSpPr>
            <a:xfrm>
              <a:off x="300" y="1100"/>
              <a:ext cx="9143700" cy="570400"/>
              <a:chOff x="300" y="1100"/>
              <a:chExt cx="9143700" cy="570400"/>
            </a:xfrm>
          </p:grpSpPr>
          <p:sp>
            <p:nvSpPr>
              <p:cNvPr id="381" name="Google Shape;381;p9"/>
              <p:cNvSpPr/>
              <p:nvPr/>
            </p:nvSpPr>
            <p:spPr>
              <a:xfrm flipH="1">
                <a:off x="300" y="503400"/>
                <a:ext cx="9143700" cy="681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82" name="Google Shape;382;p9"/>
              <p:cNvGrpSpPr/>
              <p:nvPr/>
            </p:nvGrpSpPr>
            <p:grpSpPr>
              <a:xfrm flipH="1">
                <a:off x="449825" y="1100"/>
                <a:ext cx="8244106" cy="515409"/>
                <a:chOff x="720050" y="0"/>
                <a:chExt cx="7704052" cy="481646"/>
              </a:xfrm>
            </p:grpSpPr>
            <p:sp>
              <p:nvSpPr>
                <p:cNvPr id="383" name="Google Shape;383;p9"/>
                <p:cNvSpPr/>
                <p:nvPr/>
              </p:nvSpPr>
              <p:spPr>
                <a:xfrm>
                  <a:off x="720050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" name="Google Shape;384;p9"/>
                <p:cNvSpPr/>
                <p:nvPr/>
              </p:nvSpPr>
              <p:spPr>
                <a:xfrm>
                  <a:off x="960793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" name="Google Shape;385;p9"/>
                <p:cNvSpPr/>
                <p:nvPr/>
              </p:nvSpPr>
              <p:spPr>
                <a:xfrm>
                  <a:off x="1201537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" name="Google Shape;386;p9"/>
                <p:cNvSpPr/>
                <p:nvPr/>
              </p:nvSpPr>
              <p:spPr>
                <a:xfrm>
                  <a:off x="1442280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387;p9"/>
                <p:cNvSpPr/>
                <p:nvPr/>
              </p:nvSpPr>
              <p:spPr>
                <a:xfrm>
                  <a:off x="1683024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388;p9"/>
                <p:cNvSpPr/>
                <p:nvPr/>
              </p:nvSpPr>
              <p:spPr>
                <a:xfrm>
                  <a:off x="1923767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" name="Google Shape;389;p9"/>
                <p:cNvSpPr/>
                <p:nvPr/>
              </p:nvSpPr>
              <p:spPr>
                <a:xfrm>
                  <a:off x="2164511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" name="Google Shape;390;p9"/>
                <p:cNvSpPr/>
                <p:nvPr/>
              </p:nvSpPr>
              <p:spPr>
                <a:xfrm>
                  <a:off x="2405254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391;p9"/>
                <p:cNvSpPr/>
                <p:nvPr/>
              </p:nvSpPr>
              <p:spPr>
                <a:xfrm>
                  <a:off x="2645997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" name="Google Shape;392;p9"/>
                <p:cNvSpPr/>
                <p:nvPr/>
              </p:nvSpPr>
              <p:spPr>
                <a:xfrm>
                  <a:off x="2886741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" name="Google Shape;393;p9"/>
                <p:cNvSpPr/>
                <p:nvPr/>
              </p:nvSpPr>
              <p:spPr>
                <a:xfrm>
                  <a:off x="3127484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" name="Google Shape;394;p9"/>
                <p:cNvSpPr/>
                <p:nvPr/>
              </p:nvSpPr>
              <p:spPr>
                <a:xfrm>
                  <a:off x="3368228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395;p9"/>
                <p:cNvSpPr/>
                <p:nvPr/>
              </p:nvSpPr>
              <p:spPr>
                <a:xfrm>
                  <a:off x="3608971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" name="Google Shape;396;p9"/>
                <p:cNvSpPr/>
                <p:nvPr/>
              </p:nvSpPr>
              <p:spPr>
                <a:xfrm>
                  <a:off x="3849715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" name="Google Shape;397;p9"/>
                <p:cNvSpPr/>
                <p:nvPr/>
              </p:nvSpPr>
              <p:spPr>
                <a:xfrm>
                  <a:off x="4090458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" name="Google Shape;398;p9"/>
                <p:cNvSpPr/>
                <p:nvPr/>
              </p:nvSpPr>
              <p:spPr>
                <a:xfrm>
                  <a:off x="720050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" name="Google Shape;399;p9"/>
                <p:cNvSpPr/>
                <p:nvPr/>
              </p:nvSpPr>
              <p:spPr>
                <a:xfrm>
                  <a:off x="960793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" name="Google Shape;400;p9"/>
                <p:cNvSpPr/>
                <p:nvPr/>
              </p:nvSpPr>
              <p:spPr>
                <a:xfrm>
                  <a:off x="1201537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" name="Google Shape;401;p9"/>
                <p:cNvSpPr/>
                <p:nvPr/>
              </p:nvSpPr>
              <p:spPr>
                <a:xfrm>
                  <a:off x="1442280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" name="Google Shape;402;p9"/>
                <p:cNvSpPr/>
                <p:nvPr/>
              </p:nvSpPr>
              <p:spPr>
                <a:xfrm>
                  <a:off x="1683024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" name="Google Shape;403;p9"/>
                <p:cNvSpPr/>
                <p:nvPr/>
              </p:nvSpPr>
              <p:spPr>
                <a:xfrm>
                  <a:off x="1923767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" name="Google Shape;404;p9"/>
                <p:cNvSpPr/>
                <p:nvPr/>
              </p:nvSpPr>
              <p:spPr>
                <a:xfrm>
                  <a:off x="2164511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" name="Google Shape;405;p9"/>
                <p:cNvSpPr/>
                <p:nvPr/>
              </p:nvSpPr>
              <p:spPr>
                <a:xfrm>
                  <a:off x="2405254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" name="Google Shape;406;p9"/>
                <p:cNvSpPr/>
                <p:nvPr/>
              </p:nvSpPr>
              <p:spPr>
                <a:xfrm>
                  <a:off x="2645997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" name="Google Shape;407;p9"/>
                <p:cNvSpPr/>
                <p:nvPr/>
              </p:nvSpPr>
              <p:spPr>
                <a:xfrm>
                  <a:off x="2886741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" name="Google Shape;408;p9"/>
                <p:cNvSpPr/>
                <p:nvPr/>
              </p:nvSpPr>
              <p:spPr>
                <a:xfrm>
                  <a:off x="3127484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" name="Google Shape;409;p9"/>
                <p:cNvSpPr/>
                <p:nvPr/>
              </p:nvSpPr>
              <p:spPr>
                <a:xfrm>
                  <a:off x="3368228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" name="Google Shape;410;p9"/>
                <p:cNvSpPr/>
                <p:nvPr/>
              </p:nvSpPr>
              <p:spPr>
                <a:xfrm>
                  <a:off x="3608971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" name="Google Shape;411;p9"/>
                <p:cNvSpPr/>
                <p:nvPr/>
              </p:nvSpPr>
              <p:spPr>
                <a:xfrm>
                  <a:off x="3849715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" name="Google Shape;412;p9"/>
                <p:cNvSpPr/>
                <p:nvPr/>
              </p:nvSpPr>
              <p:spPr>
                <a:xfrm>
                  <a:off x="4090458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" name="Google Shape;413;p9"/>
                <p:cNvSpPr/>
                <p:nvPr/>
              </p:nvSpPr>
              <p:spPr>
                <a:xfrm>
                  <a:off x="4331308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" name="Google Shape;414;p9"/>
                <p:cNvSpPr/>
                <p:nvPr/>
              </p:nvSpPr>
              <p:spPr>
                <a:xfrm>
                  <a:off x="4572051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15;p9"/>
                <p:cNvSpPr/>
                <p:nvPr/>
              </p:nvSpPr>
              <p:spPr>
                <a:xfrm>
                  <a:off x="4812795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416;p9"/>
                <p:cNvSpPr/>
                <p:nvPr/>
              </p:nvSpPr>
              <p:spPr>
                <a:xfrm>
                  <a:off x="5053538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417;p9"/>
                <p:cNvSpPr/>
                <p:nvPr/>
              </p:nvSpPr>
              <p:spPr>
                <a:xfrm>
                  <a:off x="5294282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" name="Google Shape;418;p9"/>
                <p:cNvSpPr/>
                <p:nvPr/>
              </p:nvSpPr>
              <p:spPr>
                <a:xfrm>
                  <a:off x="5535025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419;p9"/>
                <p:cNvSpPr/>
                <p:nvPr/>
              </p:nvSpPr>
              <p:spPr>
                <a:xfrm>
                  <a:off x="5775769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" name="Google Shape;420;p9"/>
                <p:cNvSpPr/>
                <p:nvPr/>
              </p:nvSpPr>
              <p:spPr>
                <a:xfrm>
                  <a:off x="6016512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" name="Google Shape;421;p9"/>
                <p:cNvSpPr/>
                <p:nvPr/>
              </p:nvSpPr>
              <p:spPr>
                <a:xfrm>
                  <a:off x="6257255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" name="Google Shape;422;p9"/>
                <p:cNvSpPr/>
                <p:nvPr/>
              </p:nvSpPr>
              <p:spPr>
                <a:xfrm>
                  <a:off x="6497999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" name="Google Shape;423;p9"/>
                <p:cNvSpPr/>
                <p:nvPr/>
              </p:nvSpPr>
              <p:spPr>
                <a:xfrm>
                  <a:off x="6738742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" name="Google Shape;424;p9"/>
                <p:cNvSpPr/>
                <p:nvPr/>
              </p:nvSpPr>
              <p:spPr>
                <a:xfrm>
                  <a:off x="6979486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" name="Google Shape;425;p9"/>
                <p:cNvSpPr/>
                <p:nvPr/>
              </p:nvSpPr>
              <p:spPr>
                <a:xfrm>
                  <a:off x="7220229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" name="Google Shape;426;p9"/>
                <p:cNvSpPr/>
                <p:nvPr/>
              </p:nvSpPr>
              <p:spPr>
                <a:xfrm>
                  <a:off x="7460973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" name="Google Shape;427;p9"/>
                <p:cNvSpPr/>
                <p:nvPr/>
              </p:nvSpPr>
              <p:spPr>
                <a:xfrm>
                  <a:off x="4331308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" name="Google Shape;428;p9"/>
                <p:cNvSpPr/>
                <p:nvPr/>
              </p:nvSpPr>
              <p:spPr>
                <a:xfrm>
                  <a:off x="4572051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" name="Google Shape;429;p9"/>
                <p:cNvSpPr/>
                <p:nvPr/>
              </p:nvSpPr>
              <p:spPr>
                <a:xfrm>
                  <a:off x="4812795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" name="Google Shape;430;p9"/>
                <p:cNvSpPr/>
                <p:nvPr/>
              </p:nvSpPr>
              <p:spPr>
                <a:xfrm>
                  <a:off x="5053538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" name="Google Shape;431;p9"/>
                <p:cNvSpPr/>
                <p:nvPr/>
              </p:nvSpPr>
              <p:spPr>
                <a:xfrm>
                  <a:off x="5294282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" name="Google Shape;432;p9"/>
                <p:cNvSpPr/>
                <p:nvPr/>
              </p:nvSpPr>
              <p:spPr>
                <a:xfrm>
                  <a:off x="5535025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" name="Google Shape;433;p9"/>
                <p:cNvSpPr/>
                <p:nvPr/>
              </p:nvSpPr>
              <p:spPr>
                <a:xfrm>
                  <a:off x="5775769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" name="Google Shape;434;p9"/>
                <p:cNvSpPr/>
                <p:nvPr/>
              </p:nvSpPr>
              <p:spPr>
                <a:xfrm>
                  <a:off x="6016512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" name="Google Shape;435;p9"/>
                <p:cNvSpPr/>
                <p:nvPr/>
              </p:nvSpPr>
              <p:spPr>
                <a:xfrm>
                  <a:off x="6257255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" name="Google Shape;436;p9"/>
                <p:cNvSpPr/>
                <p:nvPr/>
              </p:nvSpPr>
              <p:spPr>
                <a:xfrm>
                  <a:off x="6497999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" name="Google Shape;437;p9"/>
                <p:cNvSpPr/>
                <p:nvPr/>
              </p:nvSpPr>
              <p:spPr>
                <a:xfrm>
                  <a:off x="6738742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" name="Google Shape;438;p9"/>
                <p:cNvSpPr/>
                <p:nvPr/>
              </p:nvSpPr>
              <p:spPr>
                <a:xfrm>
                  <a:off x="6979486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" name="Google Shape;439;p9"/>
                <p:cNvSpPr/>
                <p:nvPr/>
              </p:nvSpPr>
              <p:spPr>
                <a:xfrm>
                  <a:off x="7220229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" name="Google Shape;440;p9"/>
                <p:cNvSpPr/>
                <p:nvPr/>
              </p:nvSpPr>
              <p:spPr>
                <a:xfrm>
                  <a:off x="7460973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" name="Google Shape;441;p9"/>
                <p:cNvSpPr/>
                <p:nvPr/>
              </p:nvSpPr>
              <p:spPr>
                <a:xfrm>
                  <a:off x="7701715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" name="Google Shape;442;p9"/>
                <p:cNvSpPr/>
                <p:nvPr/>
              </p:nvSpPr>
              <p:spPr>
                <a:xfrm>
                  <a:off x="7942458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" name="Google Shape;443;p9"/>
                <p:cNvSpPr/>
                <p:nvPr/>
              </p:nvSpPr>
              <p:spPr>
                <a:xfrm>
                  <a:off x="8183202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" name="Google Shape;444;p9"/>
                <p:cNvSpPr/>
                <p:nvPr/>
              </p:nvSpPr>
              <p:spPr>
                <a:xfrm>
                  <a:off x="7701715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" name="Google Shape;445;p9"/>
                <p:cNvSpPr/>
                <p:nvPr/>
              </p:nvSpPr>
              <p:spPr>
                <a:xfrm>
                  <a:off x="7942458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" name="Google Shape;446;p9"/>
                <p:cNvSpPr/>
                <p:nvPr/>
              </p:nvSpPr>
              <p:spPr>
                <a:xfrm>
                  <a:off x="8183202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47" name="Google Shape;447;p9"/>
            <p:cNvGrpSpPr/>
            <p:nvPr/>
          </p:nvGrpSpPr>
          <p:grpSpPr>
            <a:xfrm flipH="1">
              <a:off x="-94" y="1100"/>
              <a:ext cx="449926" cy="515409"/>
              <a:chOff x="7942458" y="0"/>
              <a:chExt cx="420452" cy="481646"/>
            </a:xfrm>
          </p:grpSpPr>
          <p:sp>
            <p:nvSpPr>
              <p:cNvPr id="448" name="Google Shape;448;p9"/>
              <p:cNvSpPr/>
              <p:nvPr/>
            </p:nvSpPr>
            <p:spPr>
              <a:xfrm>
                <a:off x="7942458" y="0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9"/>
              <p:cNvSpPr/>
              <p:nvPr/>
            </p:nvSpPr>
            <p:spPr>
              <a:xfrm>
                <a:off x="8183210" y="0"/>
                <a:ext cx="1797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9"/>
              <p:cNvSpPr/>
              <p:nvPr/>
            </p:nvSpPr>
            <p:spPr>
              <a:xfrm>
                <a:off x="7942458" y="240746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9"/>
              <p:cNvSpPr/>
              <p:nvPr/>
            </p:nvSpPr>
            <p:spPr>
              <a:xfrm>
                <a:off x="8183210" y="240741"/>
                <a:ext cx="1797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2" name="Google Shape;452;p9"/>
            <p:cNvGrpSpPr/>
            <p:nvPr/>
          </p:nvGrpSpPr>
          <p:grpSpPr>
            <a:xfrm flipH="1">
              <a:off x="8693950" y="1100"/>
              <a:ext cx="449923" cy="515409"/>
              <a:chOff x="8003652" y="0"/>
              <a:chExt cx="420450" cy="481646"/>
            </a:xfrm>
          </p:grpSpPr>
          <p:sp>
            <p:nvSpPr>
              <p:cNvPr id="453" name="Google Shape;453;p9"/>
              <p:cNvSpPr/>
              <p:nvPr/>
            </p:nvSpPr>
            <p:spPr>
              <a:xfrm>
                <a:off x="8003652" y="0"/>
                <a:ext cx="1797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9"/>
              <p:cNvSpPr/>
              <p:nvPr/>
            </p:nvSpPr>
            <p:spPr>
              <a:xfrm>
                <a:off x="8183202" y="0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9"/>
              <p:cNvSpPr/>
              <p:nvPr/>
            </p:nvSpPr>
            <p:spPr>
              <a:xfrm>
                <a:off x="8003652" y="240741"/>
                <a:ext cx="1797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9"/>
              <p:cNvSpPr/>
              <p:nvPr/>
            </p:nvSpPr>
            <p:spPr>
              <a:xfrm>
                <a:off x="8183202" y="240746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57" name="Google Shape;457;p9"/>
          <p:cNvSpPr txBox="1">
            <a:spLocks noGrp="1"/>
          </p:cNvSpPr>
          <p:nvPr>
            <p:ph type="title"/>
          </p:nvPr>
        </p:nvSpPr>
        <p:spPr>
          <a:xfrm>
            <a:off x="1747188" y="1418745"/>
            <a:ext cx="5649600" cy="76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latin typeface="Krona One"/>
                <a:ea typeface="Krona One"/>
                <a:cs typeface="Krona One"/>
                <a:sym typeface="Kron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8" name="Google Shape;458;p9"/>
          <p:cNvSpPr txBox="1">
            <a:spLocks noGrp="1"/>
          </p:cNvSpPr>
          <p:nvPr>
            <p:ph type="subTitle" idx="1"/>
          </p:nvPr>
        </p:nvSpPr>
        <p:spPr>
          <a:xfrm>
            <a:off x="1747213" y="2285950"/>
            <a:ext cx="5649600" cy="67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" name="Google Shape;460;p10"/>
          <p:cNvGrpSpPr/>
          <p:nvPr/>
        </p:nvGrpSpPr>
        <p:grpSpPr>
          <a:xfrm>
            <a:off x="-94" y="1100"/>
            <a:ext cx="9144094" cy="570400"/>
            <a:chOff x="-94" y="1100"/>
            <a:chExt cx="9144094" cy="570400"/>
          </a:xfrm>
        </p:grpSpPr>
        <p:grpSp>
          <p:nvGrpSpPr>
            <p:cNvPr id="461" name="Google Shape;461;p10"/>
            <p:cNvGrpSpPr/>
            <p:nvPr/>
          </p:nvGrpSpPr>
          <p:grpSpPr>
            <a:xfrm>
              <a:off x="300" y="1100"/>
              <a:ext cx="9143700" cy="570400"/>
              <a:chOff x="300" y="1100"/>
              <a:chExt cx="9143700" cy="570400"/>
            </a:xfrm>
          </p:grpSpPr>
          <p:sp>
            <p:nvSpPr>
              <p:cNvPr id="462" name="Google Shape;462;p10"/>
              <p:cNvSpPr/>
              <p:nvPr/>
            </p:nvSpPr>
            <p:spPr>
              <a:xfrm flipH="1">
                <a:off x="300" y="503400"/>
                <a:ext cx="9143700" cy="681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63" name="Google Shape;463;p10"/>
              <p:cNvGrpSpPr/>
              <p:nvPr/>
            </p:nvGrpSpPr>
            <p:grpSpPr>
              <a:xfrm flipH="1">
                <a:off x="449825" y="1100"/>
                <a:ext cx="8244106" cy="515409"/>
                <a:chOff x="720050" y="0"/>
                <a:chExt cx="7704052" cy="481646"/>
              </a:xfrm>
            </p:grpSpPr>
            <p:sp>
              <p:nvSpPr>
                <p:cNvPr id="464" name="Google Shape;464;p10"/>
                <p:cNvSpPr/>
                <p:nvPr/>
              </p:nvSpPr>
              <p:spPr>
                <a:xfrm>
                  <a:off x="720050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465;p10"/>
                <p:cNvSpPr/>
                <p:nvPr/>
              </p:nvSpPr>
              <p:spPr>
                <a:xfrm>
                  <a:off x="960793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66;p10"/>
                <p:cNvSpPr/>
                <p:nvPr/>
              </p:nvSpPr>
              <p:spPr>
                <a:xfrm>
                  <a:off x="1201537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467;p10"/>
                <p:cNvSpPr/>
                <p:nvPr/>
              </p:nvSpPr>
              <p:spPr>
                <a:xfrm>
                  <a:off x="1442280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468;p10"/>
                <p:cNvSpPr/>
                <p:nvPr/>
              </p:nvSpPr>
              <p:spPr>
                <a:xfrm>
                  <a:off x="1683024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469;p10"/>
                <p:cNvSpPr/>
                <p:nvPr/>
              </p:nvSpPr>
              <p:spPr>
                <a:xfrm>
                  <a:off x="1923767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470;p10"/>
                <p:cNvSpPr/>
                <p:nvPr/>
              </p:nvSpPr>
              <p:spPr>
                <a:xfrm>
                  <a:off x="2164511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471;p10"/>
                <p:cNvSpPr/>
                <p:nvPr/>
              </p:nvSpPr>
              <p:spPr>
                <a:xfrm>
                  <a:off x="2405254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" name="Google Shape;472;p10"/>
                <p:cNvSpPr/>
                <p:nvPr/>
              </p:nvSpPr>
              <p:spPr>
                <a:xfrm>
                  <a:off x="2645997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" name="Google Shape;473;p10"/>
                <p:cNvSpPr/>
                <p:nvPr/>
              </p:nvSpPr>
              <p:spPr>
                <a:xfrm>
                  <a:off x="2886741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" name="Google Shape;474;p10"/>
                <p:cNvSpPr/>
                <p:nvPr/>
              </p:nvSpPr>
              <p:spPr>
                <a:xfrm>
                  <a:off x="3127484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" name="Google Shape;475;p10"/>
                <p:cNvSpPr/>
                <p:nvPr/>
              </p:nvSpPr>
              <p:spPr>
                <a:xfrm>
                  <a:off x="3368228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" name="Google Shape;476;p10"/>
                <p:cNvSpPr/>
                <p:nvPr/>
              </p:nvSpPr>
              <p:spPr>
                <a:xfrm>
                  <a:off x="3608971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" name="Google Shape;477;p10"/>
                <p:cNvSpPr/>
                <p:nvPr/>
              </p:nvSpPr>
              <p:spPr>
                <a:xfrm>
                  <a:off x="3849715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" name="Google Shape;478;p10"/>
                <p:cNvSpPr/>
                <p:nvPr/>
              </p:nvSpPr>
              <p:spPr>
                <a:xfrm>
                  <a:off x="4090458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" name="Google Shape;479;p10"/>
                <p:cNvSpPr/>
                <p:nvPr/>
              </p:nvSpPr>
              <p:spPr>
                <a:xfrm>
                  <a:off x="720050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" name="Google Shape;480;p10"/>
                <p:cNvSpPr/>
                <p:nvPr/>
              </p:nvSpPr>
              <p:spPr>
                <a:xfrm>
                  <a:off x="960793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" name="Google Shape;481;p10"/>
                <p:cNvSpPr/>
                <p:nvPr/>
              </p:nvSpPr>
              <p:spPr>
                <a:xfrm>
                  <a:off x="1201537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" name="Google Shape;482;p10"/>
                <p:cNvSpPr/>
                <p:nvPr/>
              </p:nvSpPr>
              <p:spPr>
                <a:xfrm>
                  <a:off x="1442280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483;p10"/>
                <p:cNvSpPr/>
                <p:nvPr/>
              </p:nvSpPr>
              <p:spPr>
                <a:xfrm>
                  <a:off x="1683024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484;p10"/>
                <p:cNvSpPr/>
                <p:nvPr/>
              </p:nvSpPr>
              <p:spPr>
                <a:xfrm>
                  <a:off x="1923767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85;p10"/>
                <p:cNvSpPr/>
                <p:nvPr/>
              </p:nvSpPr>
              <p:spPr>
                <a:xfrm>
                  <a:off x="2164511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486;p10"/>
                <p:cNvSpPr/>
                <p:nvPr/>
              </p:nvSpPr>
              <p:spPr>
                <a:xfrm>
                  <a:off x="2405254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487;p10"/>
                <p:cNvSpPr/>
                <p:nvPr/>
              </p:nvSpPr>
              <p:spPr>
                <a:xfrm>
                  <a:off x="2645997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88;p10"/>
                <p:cNvSpPr/>
                <p:nvPr/>
              </p:nvSpPr>
              <p:spPr>
                <a:xfrm>
                  <a:off x="2886741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89;p10"/>
                <p:cNvSpPr/>
                <p:nvPr/>
              </p:nvSpPr>
              <p:spPr>
                <a:xfrm>
                  <a:off x="3127484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490;p10"/>
                <p:cNvSpPr/>
                <p:nvPr/>
              </p:nvSpPr>
              <p:spPr>
                <a:xfrm>
                  <a:off x="3368228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91;p10"/>
                <p:cNvSpPr/>
                <p:nvPr/>
              </p:nvSpPr>
              <p:spPr>
                <a:xfrm>
                  <a:off x="3608971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492;p10"/>
                <p:cNvSpPr/>
                <p:nvPr/>
              </p:nvSpPr>
              <p:spPr>
                <a:xfrm>
                  <a:off x="3849715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493;p10"/>
                <p:cNvSpPr/>
                <p:nvPr/>
              </p:nvSpPr>
              <p:spPr>
                <a:xfrm>
                  <a:off x="4090458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494;p10"/>
                <p:cNvSpPr/>
                <p:nvPr/>
              </p:nvSpPr>
              <p:spPr>
                <a:xfrm>
                  <a:off x="4331308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495;p10"/>
                <p:cNvSpPr/>
                <p:nvPr/>
              </p:nvSpPr>
              <p:spPr>
                <a:xfrm>
                  <a:off x="4572051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10"/>
                <p:cNvSpPr/>
                <p:nvPr/>
              </p:nvSpPr>
              <p:spPr>
                <a:xfrm>
                  <a:off x="4812795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97;p10"/>
                <p:cNvSpPr/>
                <p:nvPr/>
              </p:nvSpPr>
              <p:spPr>
                <a:xfrm>
                  <a:off x="5053538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498;p10"/>
                <p:cNvSpPr/>
                <p:nvPr/>
              </p:nvSpPr>
              <p:spPr>
                <a:xfrm>
                  <a:off x="5294282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499;p10"/>
                <p:cNvSpPr/>
                <p:nvPr/>
              </p:nvSpPr>
              <p:spPr>
                <a:xfrm>
                  <a:off x="5535025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" name="Google Shape;500;p10"/>
                <p:cNvSpPr/>
                <p:nvPr/>
              </p:nvSpPr>
              <p:spPr>
                <a:xfrm>
                  <a:off x="5775769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" name="Google Shape;501;p10"/>
                <p:cNvSpPr/>
                <p:nvPr/>
              </p:nvSpPr>
              <p:spPr>
                <a:xfrm>
                  <a:off x="6016512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" name="Google Shape;502;p10"/>
                <p:cNvSpPr/>
                <p:nvPr/>
              </p:nvSpPr>
              <p:spPr>
                <a:xfrm>
                  <a:off x="6257255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" name="Google Shape;503;p10"/>
                <p:cNvSpPr/>
                <p:nvPr/>
              </p:nvSpPr>
              <p:spPr>
                <a:xfrm>
                  <a:off x="6497999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" name="Google Shape;504;p10"/>
                <p:cNvSpPr/>
                <p:nvPr/>
              </p:nvSpPr>
              <p:spPr>
                <a:xfrm>
                  <a:off x="6738742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" name="Google Shape;505;p10"/>
                <p:cNvSpPr/>
                <p:nvPr/>
              </p:nvSpPr>
              <p:spPr>
                <a:xfrm>
                  <a:off x="6979486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" name="Google Shape;506;p10"/>
                <p:cNvSpPr/>
                <p:nvPr/>
              </p:nvSpPr>
              <p:spPr>
                <a:xfrm>
                  <a:off x="7220229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" name="Google Shape;507;p10"/>
                <p:cNvSpPr/>
                <p:nvPr/>
              </p:nvSpPr>
              <p:spPr>
                <a:xfrm>
                  <a:off x="7460973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10"/>
                <p:cNvSpPr/>
                <p:nvPr/>
              </p:nvSpPr>
              <p:spPr>
                <a:xfrm>
                  <a:off x="4331308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" name="Google Shape;509;p10"/>
                <p:cNvSpPr/>
                <p:nvPr/>
              </p:nvSpPr>
              <p:spPr>
                <a:xfrm>
                  <a:off x="4572051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" name="Google Shape;510;p10"/>
                <p:cNvSpPr/>
                <p:nvPr/>
              </p:nvSpPr>
              <p:spPr>
                <a:xfrm>
                  <a:off x="4812795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" name="Google Shape;511;p10"/>
                <p:cNvSpPr/>
                <p:nvPr/>
              </p:nvSpPr>
              <p:spPr>
                <a:xfrm>
                  <a:off x="5053538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" name="Google Shape;512;p10"/>
                <p:cNvSpPr/>
                <p:nvPr/>
              </p:nvSpPr>
              <p:spPr>
                <a:xfrm>
                  <a:off x="5294282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" name="Google Shape;513;p10"/>
                <p:cNvSpPr/>
                <p:nvPr/>
              </p:nvSpPr>
              <p:spPr>
                <a:xfrm>
                  <a:off x="5535025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" name="Google Shape;514;p10"/>
                <p:cNvSpPr/>
                <p:nvPr/>
              </p:nvSpPr>
              <p:spPr>
                <a:xfrm>
                  <a:off x="5775769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" name="Google Shape;515;p10"/>
                <p:cNvSpPr/>
                <p:nvPr/>
              </p:nvSpPr>
              <p:spPr>
                <a:xfrm>
                  <a:off x="6016512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" name="Google Shape;516;p10"/>
                <p:cNvSpPr/>
                <p:nvPr/>
              </p:nvSpPr>
              <p:spPr>
                <a:xfrm>
                  <a:off x="6257255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" name="Google Shape;517;p10"/>
                <p:cNvSpPr/>
                <p:nvPr/>
              </p:nvSpPr>
              <p:spPr>
                <a:xfrm>
                  <a:off x="6497999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" name="Google Shape;518;p10"/>
                <p:cNvSpPr/>
                <p:nvPr/>
              </p:nvSpPr>
              <p:spPr>
                <a:xfrm>
                  <a:off x="6738742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" name="Google Shape;519;p10"/>
                <p:cNvSpPr/>
                <p:nvPr/>
              </p:nvSpPr>
              <p:spPr>
                <a:xfrm>
                  <a:off x="6979486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520;p10"/>
                <p:cNvSpPr/>
                <p:nvPr/>
              </p:nvSpPr>
              <p:spPr>
                <a:xfrm>
                  <a:off x="7220229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10"/>
                <p:cNvSpPr/>
                <p:nvPr/>
              </p:nvSpPr>
              <p:spPr>
                <a:xfrm>
                  <a:off x="7460973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522;p10"/>
                <p:cNvSpPr/>
                <p:nvPr/>
              </p:nvSpPr>
              <p:spPr>
                <a:xfrm>
                  <a:off x="7701715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" name="Google Shape;523;p10"/>
                <p:cNvSpPr/>
                <p:nvPr/>
              </p:nvSpPr>
              <p:spPr>
                <a:xfrm>
                  <a:off x="7942458" y="0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" name="Google Shape;524;p10"/>
                <p:cNvSpPr/>
                <p:nvPr/>
              </p:nvSpPr>
              <p:spPr>
                <a:xfrm>
                  <a:off x="8183202" y="0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" name="Google Shape;525;p10"/>
                <p:cNvSpPr/>
                <p:nvPr/>
              </p:nvSpPr>
              <p:spPr>
                <a:xfrm>
                  <a:off x="7701715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6" name="Google Shape;526;p10"/>
                <p:cNvSpPr/>
                <p:nvPr/>
              </p:nvSpPr>
              <p:spPr>
                <a:xfrm>
                  <a:off x="7942458" y="240746"/>
                  <a:ext cx="240900" cy="240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" name="Google Shape;527;p10"/>
                <p:cNvSpPr/>
                <p:nvPr/>
              </p:nvSpPr>
              <p:spPr>
                <a:xfrm>
                  <a:off x="8183202" y="240746"/>
                  <a:ext cx="240900" cy="240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28" name="Google Shape;528;p10"/>
            <p:cNvGrpSpPr/>
            <p:nvPr/>
          </p:nvGrpSpPr>
          <p:grpSpPr>
            <a:xfrm flipH="1">
              <a:off x="-94" y="1100"/>
              <a:ext cx="449926" cy="515409"/>
              <a:chOff x="7942458" y="0"/>
              <a:chExt cx="420452" cy="481646"/>
            </a:xfrm>
          </p:grpSpPr>
          <p:sp>
            <p:nvSpPr>
              <p:cNvPr id="529" name="Google Shape;529;p10"/>
              <p:cNvSpPr/>
              <p:nvPr/>
            </p:nvSpPr>
            <p:spPr>
              <a:xfrm>
                <a:off x="7942458" y="0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10"/>
              <p:cNvSpPr/>
              <p:nvPr/>
            </p:nvSpPr>
            <p:spPr>
              <a:xfrm>
                <a:off x="8183210" y="0"/>
                <a:ext cx="1797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10"/>
              <p:cNvSpPr/>
              <p:nvPr/>
            </p:nvSpPr>
            <p:spPr>
              <a:xfrm>
                <a:off x="7942458" y="240746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10"/>
              <p:cNvSpPr/>
              <p:nvPr/>
            </p:nvSpPr>
            <p:spPr>
              <a:xfrm>
                <a:off x="8183210" y="240741"/>
                <a:ext cx="1797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3" name="Google Shape;533;p10"/>
            <p:cNvGrpSpPr/>
            <p:nvPr/>
          </p:nvGrpSpPr>
          <p:grpSpPr>
            <a:xfrm flipH="1">
              <a:off x="8693950" y="1100"/>
              <a:ext cx="449923" cy="515409"/>
              <a:chOff x="8003652" y="0"/>
              <a:chExt cx="420450" cy="481646"/>
            </a:xfrm>
          </p:grpSpPr>
          <p:sp>
            <p:nvSpPr>
              <p:cNvPr id="534" name="Google Shape;534;p10"/>
              <p:cNvSpPr/>
              <p:nvPr/>
            </p:nvSpPr>
            <p:spPr>
              <a:xfrm>
                <a:off x="8003652" y="0"/>
                <a:ext cx="1797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10"/>
              <p:cNvSpPr/>
              <p:nvPr/>
            </p:nvSpPr>
            <p:spPr>
              <a:xfrm>
                <a:off x="8183202" y="0"/>
                <a:ext cx="2409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10"/>
              <p:cNvSpPr/>
              <p:nvPr/>
            </p:nvSpPr>
            <p:spPr>
              <a:xfrm>
                <a:off x="8003652" y="240741"/>
                <a:ext cx="179700" cy="24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10"/>
              <p:cNvSpPr/>
              <p:nvPr/>
            </p:nvSpPr>
            <p:spPr>
              <a:xfrm>
                <a:off x="8183202" y="240746"/>
                <a:ext cx="240900" cy="240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38" name="Google Shape;538;p10"/>
          <p:cNvSpPr txBox="1">
            <a:spLocks noGrp="1"/>
          </p:cNvSpPr>
          <p:nvPr>
            <p:ph type="body" idx="1"/>
          </p:nvPr>
        </p:nvSpPr>
        <p:spPr>
          <a:xfrm>
            <a:off x="720000" y="4028825"/>
            <a:ext cx="7704000" cy="57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rona One"/>
              <a:buNone/>
              <a:defRPr sz="2800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Char char="●"/>
              <a:defRPr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Char char="○"/>
              <a:defRPr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Char char="■"/>
              <a:defRPr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Char char="●"/>
              <a:defRPr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Char char="○"/>
              <a:defRPr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Char char="■"/>
              <a:defRPr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Char char="●"/>
              <a:defRPr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Char char="○"/>
              <a:defRPr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Char char="■"/>
              <a:defRPr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p26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94" name="Google Shape;1394;p26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p29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400" name="Google Shape;1400;p29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orcid.org/0000-0002-8058-9577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orcid.org/0000-0001-5819-031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orcid.org/0009-0000-5927-2121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orcid.org/0000-0002-8058-957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orcid.org/0000-0001-5819-0319" TargetMode="External"/><Relationship Id="rId5" Type="http://schemas.openxmlformats.org/officeDocument/2006/relationships/hyperlink" Target="https://orcid.org/0009-0000-5927-2121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hyperlink" Target="https://miau.my-x.hu/miau/327/f1/?C=M;O=A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rcid.org/0000-0002-8058-9577" TargetMode="External"/><Relationship Id="rId5" Type="http://schemas.openxmlformats.org/officeDocument/2006/relationships/hyperlink" Target="https://orcid.org/0000-0001-5819-0319" TargetMode="External"/><Relationship Id="rId4" Type="http://schemas.openxmlformats.org/officeDocument/2006/relationships/hyperlink" Target="https://orcid.org/0009-0000-5927-212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8" name="Google Shape;1408;p32"/>
          <p:cNvGrpSpPr/>
          <p:nvPr/>
        </p:nvGrpSpPr>
        <p:grpSpPr>
          <a:xfrm>
            <a:off x="-5005807" y="3863917"/>
            <a:ext cx="1221300" cy="570400"/>
            <a:chOff x="670175" y="3809850"/>
            <a:chExt cx="1221300" cy="570400"/>
          </a:xfrm>
        </p:grpSpPr>
        <p:cxnSp>
          <p:nvCxnSpPr>
            <p:cNvPr id="1409" name="Google Shape;1409;p32"/>
            <p:cNvCxnSpPr/>
            <p:nvPr/>
          </p:nvCxnSpPr>
          <p:spPr>
            <a:xfrm rot="10800000">
              <a:off x="670175" y="3999983"/>
              <a:ext cx="1221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32"/>
            <p:cNvCxnSpPr/>
            <p:nvPr/>
          </p:nvCxnSpPr>
          <p:spPr>
            <a:xfrm rot="10800000">
              <a:off x="670175" y="4380250"/>
              <a:ext cx="1221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1" name="Google Shape;1411;p32"/>
            <p:cNvCxnSpPr/>
            <p:nvPr/>
          </p:nvCxnSpPr>
          <p:spPr>
            <a:xfrm rot="10800000">
              <a:off x="995525" y="4190117"/>
              <a:ext cx="57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32"/>
            <p:cNvCxnSpPr/>
            <p:nvPr/>
          </p:nvCxnSpPr>
          <p:spPr>
            <a:xfrm rot="10800000">
              <a:off x="995525" y="3809850"/>
              <a:ext cx="57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413" name="Google Shape;1413;p32"/>
          <p:cNvPicPr preferRelativeResize="0"/>
          <p:nvPr/>
        </p:nvPicPr>
        <p:blipFill rotWithShape="1">
          <a:blip r:embed="rId3">
            <a:alphaModFix/>
          </a:blip>
          <a:srcRect l="2922" t="3652" b="22262"/>
          <a:stretch/>
        </p:blipFill>
        <p:spPr>
          <a:xfrm>
            <a:off x="-3866482" y="3814817"/>
            <a:ext cx="4622403" cy="1035226"/>
          </a:xfrm>
          <a:prstGeom prst="rect">
            <a:avLst/>
          </a:prstGeom>
          <a:noFill/>
          <a:ln>
            <a:noFill/>
          </a:ln>
        </p:spPr>
      </p:pic>
      <p:sp>
        <p:nvSpPr>
          <p:cNvPr id="1414" name="Google Shape;1414;p32"/>
          <p:cNvSpPr txBox="1">
            <a:spLocks noGrp="1"/>
          </p:cNvSpPr>
          <p:nvPr>
            <p:ph type="ctrTitle"/>
          </p:nvPr>
        </p:nvSpPr>
        <p:spPr>
          <a:xfrm>
            <a:off x="849396" y="-1683670"/>
            <a:ext cx="7704000" cy="16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2000" dirty="0">
                <a:solidFill>
                  <a:srgbClr val="000000"/>
                </a:solidFill>
                <a:ea typeface="Calibri"/>
                <a:cs typeface="Calibri"/>
              </a:rPr>
              <a:t>Circuit-Specific Performance Evolution</a:t>
            </a:r>
            <a:endParaRPr lang="en-US" sz="2000"/>
          </a:p>
          <a:p>
            <a:r>
              <a:rPr lang="en" sz="2000" dirty="0">
                <a:solidFill>
                  <a:srgbClr val="000000"/>
                </a:solidFill>
                <a:ea typeface="Calibri"/>
                <a:cs typeface="Calibri"/>
              </a:rPr>
              <a:t>in Formula 1 </a:t>
            </a:r>
            <a:br>
              <a:rPr lang="en" sz="2000" dirty="0">
                <a:solidFill>
                  <a:srgbClr val="000000"/>
                </a:solidFill>
                <a:ea typeface="Calibri"/>
                <a:cs typeface="Calibri"/>
              </a:rPr>
            </a:br>
            <a:r>
              <a:rPr lang="en" sz="2000" dirty="0">
                <a:solidFill>
                  <a:srgbClr val="000000"/>
                </a:solidFill>
                <a:ea typeface="Calibri"/>
                <a:cs typeface="Calibri"/>
              </a:rPr>
              <a:t>Anti-Discriminative Analysis of the</a:t>
            </a:r>
            <a:endParaRPr lang="en" sz="2000" dirty="0"/>
          </a:p>
          <a:p>
            <a:r>
              <a:rPr lang="en" sz="2000" dirty="0">
                <a:solidFill>
                  <a:srgbClr val="000000"/>
                </a:solidFill>
                <a:ea typeface="Calibri"/>
                <a:cs typeface="Calibri"/>
              </a:rPr>
              <a:t>Hungarian GP (2010–2023) </a:t>
            </a:r>
            <a:endParaRPr lang="en-US" sz="2000"/>
          </a:p>
        </p:txBody>
      </p:sp>
      <p:sp>
        <p:nvSpPr>
          <p:cNvPr id="1415" name="Google Shape;1415;p32"/>
          <p:cNvSpPr txBox="1">
            <a:spLocks noGrp="1"/>
          </p:cNvSpPr>
          <p:nvPr>
            <p:ph type="subTitle" idx="1"/>
          </p:nvPr>
        </p:nvSpPr>
        <p:spPr>
          <a:xfrm>
            <a:off x="-4176249" y="2569913"/>
            <a:ext cx="4139282" cy="5786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r>
              <a:rPr lang="en" sz="1000" dirty="0">
                <a:solidFill>
                  <a:schemeClr val="accent1">
                    <a:lumMod val="76000"/>
                  </a:schemeClr>
                </a:solidFill>
              </a:rPr>
              <a:t>INTERNATIONAL ASIAN CONGRESS ON CONTEMPORARY SCIENCES – XI / NOVEMBER 06 – 08 / KONYA KARAPINAR</a:t>
            </a:r>
            <a:endParaRPr lang="en-US" sz="1000">
              <a:solidFill>
                <a:schemeClr val="accent1">
                  <a:lumMod val="76000"/>
                </a:schemeClr>
              </a:solidFill>
            </a:endParaRPr>
          </a:p>
        </p:txBody>
      </p:sp>
      <p:sp>
        <p:nvSpPr>
          <p:cNvPr id="1416" name="Google Shape;1416;p32"/>
          <p:cNvSpPr/>
          <p:nvPr/>
        </p:nvSpPr>
        <p:spPr>
          <a:xfrm>
            <a:off x="-6732226" y="4763144"/>
            <a:ext cx="7152900" cy="172500"/>
          </a:xfrm>
          <a:prstGeom prst="ellipse">
            <a:avLst/>
          </a:prstGeom>
          <a:solidFill>
            <a:srgbClr val="1E1E1E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 descr="Arculati elemek - Kodolányi János Egyetem">
            <a:extLst>
              <a:ext uri="{FF2B5EF4-FFF2-40B4-BE49-F238E27FC236}">
                <a16:creationId xmlns:a16="http://schemas.microsoft.com/office/drawing/2014/main" id="{0E5C080D-B739-383C-B1C8-0A4B5CA507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0467" y="637346"/>
            <a:ext cx="439817" cy="458368"/>
          </a:xfrm>
          <a:prstGeom prst="rect">
            <a:avLst/>
          </a:prstGeom>
        </p:spPr>
      </p:pic>
      <p:pic>
        <p:nvPicPr>
          <p:cNvPr id="5" name="Picture 4" descr="A screenshot of a document&#10;&#10;AI-generated content may be incorrect.">
            <a:extLst>
              <a:ext uri="{FF2B5EF4-FFF2-40B4-BE49-F238E27FC236}">
                <a16:creationId xmlns:a16="http://schemas.microsoft.com/office/drawing/2014/main" id="{11FFC894-22EF-0621-1FB7-E332291BBAC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7885" r="253" b="33692"/>
          <a:stretch>
            <a:fillRect/>
          </a:stretch>
        </p:blipFill>
        <p:spPr>
          <a:xfrm>
            <a:off x="2467404" y="1096912"/>
            <a:ext cx="4224317" cy="34935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A1AE7A-5D7B-06E4-472A-68634A56E614}"/>
              </a:ext>
            </a:extLst>
          </p:cNvPr>
          <p:cNvSpPr txBox="1"/>
          <p:nvPr/>
        </p:nvSpPr>
        <p:spPr>
          <a:xfrm>
            <a:off x="9259645" y="3150704"/>
            <a:ext cx="5712618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Jost"/>
                <a:ea typeface="Jost"/>
              </a:rPr>
              <a:t>Ariunbold </a:t>
            </a:r>
            <a:r>
              <a:rPr lang="en-US" b="1" dirty="0" err="1">
                <a:latin typeface="Jost"/>
                <a:ea typeface="Jost"/>
              </a:rPr>
              <a:t>Munkhjargal</a:t>
            </a:r>
            <a:r>
              <a:rPr lang="en-US" b="1" dirty="0">
                <a:latin typeface="Jost"/>
                <a:ea typeface="Jost"/>
              </a:rPr>
              <a:t>:</a:t>
            </a:r>
            <a:r>
              <a:rPr lang="en-US" dirty="0">
                <a:latin typeface="Jost"/>
                <a:ea typeface="Jost"/>
              </a:rPr>
              <a:t> </a:t>
            </a:r>
            <a:r>
              <a:rPr lang="en-US" dirty="0">
                <a:latin typeface="Jost"/>
                <a:ea typeface="Jost"/>
                <a:hlinkClick r:id="rId6"/>
              </a:rPr>
              <a:t>https://orcid.org/0009-0000-5927-2121</a:t>
            </a:r>
            <a:br>
              <a:rPr lang="en-US" dirty="0">
                <a:latin typeface="Jost"/>
                <a:ea typeface="Jost"/>
              </a:rPr>
            </a:br>
            <a:r>
              <a:rPr lang="en-US" b="1" dirty="0">
                <a:latin typeface="Jost"/>
                <a:ea typeface="Jost"/>
              </a:rPr>
              <a:t>Dr. László Pitlik:</a:t>
            </a:r>
            <a:r>
              <a:rPr lang="en-US" dirty="0">
                <a:latin typeface="Jost"/>
                <a:ea typeface="Jost"/>
              </a:rPr>
              <a:t> </a:t>
            </a:r>
            <a:r>
              <a:rPr lang="en-US" dirty="0">
                <a:latin typeface="Jost"/>
                <a:ea typeface="Jost"/>
                <a:hlinkClick r:id="rId7"/>
              </a:rPr>
              <a:t>https://orcid.org/0000-0001-5819-0319</a:t>
            </a:r>
            <a:endParaRPr lang="en-US" dirty="0">
              <a:latin typeface="Jost"/>
              <a:ea typeface="Jost"/>
            </a:endParaRPr>
          </a:p>
          <a:p>
            <a:r>
              <a:rPr lang="en-US" b="1" dirty="0">
                <a:latin typeface="Jost"/>
                <a:ea typeface="Jost"/>
              </a:rPr>
              <a:t>László Pitlik (Jr.):</a:t>
            </a:r>
            <a:r>
              <a:rPr lang="en-US" dirty="0">
                <a:latin typeface="Jost"/>
                <a:ea typeface="Jost"/>
              </a:rPr>
              <a:t> </a:t>
            </a:r>
            <a:r>
              <a:rPr lang="en-US" dirty="0">
                <a:latin typeface="Jost"/>
                <a:ea typeface="Jost"/>
                <a:hlinkClick r:id="rId8"/>
              </a:rPr>
              <a:t>https://orcid.org/0000-0002-8058-9577</a:t>
            </a:r>
            <a:r>
              <a:rPr lang="en-US" dirty="0">
                <a:latin typeface="Jost"/>
                <a:ea typeface="Jost"/>
              </a:rPr>
              <a:t> </a:t>
            </a:r>
            <a:br>
              <a:rPr lang="en-US" dirty="0">
                <a:latin typeface="Jost"/>
                <a:ea typeface="Jost"/>
              </a:rPr>
            </a:br>
            <a:r>
              <a:rPr lang="en-US" b="1" dirty="0" err="1">
                <a:latin typeface="Jost"/>
                <a:ea typeface="Jost"/>
              </a:rPr>
              <a:t>Kodolányi</a:t>
            </a:r>
            <a:r>
              <a:rPr lang="en-US" b="1" dirty="0">
                <a:latin typeface="Jost"/>
                <a:ea typeface="Jost"/>
              </a:rPr>
              <a:t> János University</a:t>
            </a:r>
            <a:endParaRPr lang="en-US" dirty="0">
              <a:latin typeface="Jost"/>
              <a:ea typeface="Jos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9">
          <a:extLst>
            <a:ext uri="{FF2B5EF4-FFF2-40B4-BE49-F238E27FC236}">
              <a16:creationId xmlns:a16="http://schemas.microsoft.com/office/drawing/2014/main" id="{364CE2E0-09F0-7162-6329-14EAE5D66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467;p37">
            <a:extLst>
              <a:ext uri="{FF2B5EF4-FFF2-40B4-BE49-F238E27FC236}">
                <a16:creationId xmlns:a16="http://schemas.microsoft.com/office/drawing/2014/main" id="{2698E8E9-9FD5-2395-D3B4-4014AD10D6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8623" y="-496"/>
            <a:ext cx="7009028" cy="435203"/>
          </a:xfrm>
          <a:prstGeom prst="rect">
            <a:avLst/>
          </a:prstGeom>
        </p:spPr>
        <p:txBody>
          <a:bodyPr spcFirstLastPara="1" wrap="square" lIns="91425" tIns="72000" rIns="91425" bIns="0" anchor="ctr" anchorCtr="0">
            <a:noAutofit/>
          </a:bodyPr>
          <a:lstStyle/>
          <a:p>
            <a:pPr algn="l"/>
            <a:r>
              <a:rPr lang="en" sz="2400" dirty="0"/>
              <a:t>OBJECT ATTRIBUTE MATRIX – OAM</a:t>
            </a:r>
            <a:endParaRPr lang="en-US"/>
          </a:p>
        </p:txBody>
      </p:sp>
      <p:pic>
        <p:nvPicPr>
          <p:cNvPr id="2" name="Picture 1" descr="A screenshot of a table&#10;&#10;AI-generated content may be incorrect.">
            <a:extLst>
              <a:ext uri="{FF2B5EF4-FFF2-40B4-BE49-F238E27FC236}">
                <a16:creationId xmlns:a16="http://schemas.microsoft.com/office/drawing/2014/main" id="{5AA30A95-7B05-F383-EB26-E20E8E02A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03" y="830461"/>
            <a:ext cx="4063992" cy="3654392"/>
          </a:xfrm>
          <a:prstGeom prst="rect">
            <a:avLst/>
          </a:prstGeom>
        </p:spPr>
      </p:pic>
      <p:pic>
        <p:nvPicPr>
          <p:cNvPr id="3" name="Picture 2" descr="A table with numbers and letters&#10;&#10;AI-generated content may be incorrect.">
            <a:extLst>
              <a:ext uri="{FF2B5EF4-FFF2-40B4-BE49-F238E27FC236}">
                <a16:creationId xmlns:a16="http://schemas.microsoft.com/office/drawing/2014/main" id="{4E4F3166-9C94-E0E7-FE75-518A8F7C8D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2776" y="851297"/>
            <a:ext cx="3396433" cy="3657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1A8B66-8052-E21F-A396-3D946CAFE858}"/>
              </a:ext>
            </a:extLst>
          </p:cNvPr>
          <p:cNvSpPr txBox="1"/>
          <p:nvPr/>
        </p:nvSpPr>
        <p:spPr>
          <a:xfrm>
            <a:off x="4521925" y="2174275"/>
            <a:ext cx="81438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latin typeface="Krona One"/>
              </a:rPr>
              <a:t>…..</a:t>
            </a:r>
          </a:p>
        </p:txBody>
      </p:sp>
      <p:pic>
        <p:nvPicPr>
          <p:cNvPr id="6" name="Picture 5" descr="Arculati elemek - Kodolányi János Egyetem">
            <a:extLst>
              <a:ext uri="{FF2B5EF4-FFF2-40B4-BE49-F238E27FC236}">
                <a16:creationId xmlns:a16="http://schemas.microsoft.com/office/drawing/2014/main" id="{D00AFD1E-1465-7A85-EDF8-C21A066D47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0467" y="637346"/>
            <a:ext cx="439817" cy="45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302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9">
          <a:extLst>
            <a:ext uri="{FF2B5EF4-FFF2-40B4-BE49-F238E27FC236}">
              <a16:creationId xmlns:a16="http://schemas.microsoft.com/office/drawing/2014/main" id="{38130EB9-73E8-3128-0DC4-C5B54A2BC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467;p37">
            <a:extLst>
              <a:ext uri="{FF2B5EF4-FFF2-40B4-BE49-F238E27FC236}">
                <a16:creationId xmlns:a16="http://schemas.microsoft.com/office/drawing/2014/main" id="{B79C3E4F-172C-A668-71F3-347A727F4F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8623" y="-496"/>
            <a:ext cx="7009028" cy="435203"/>
          </a:xfrm>
          <a:prstGeom prst="rect">
            <a:avLst/>
          </a:prstGeom>
        </p:spPr>
        <p:txBody>
          <a:bodyPr spcFirstLastPara="1" wrap="square" lIns="91425" tIns="72000" rIns="91425" bIns="0" anchor="ctr" anchorCtr="0">
            <a:noAutofit/>
          </a:bodyPr>
          <a:lstStyle/>
          <a:p>
            <a:pPr algn="l"/>
            <a:r>
              <a:rPr lang="en" sz="2400" dirty="0"/>
              <a:t>RANKED TABLE</a:t>
            </a:r>
          </a:p>
        </p:txBody>
      </p:sp>
      <p:pic>
        <p:nvPicPr>
          <p:cNvPr id="2" name="Picture 1" descr="A screenshot of a table&#10;&#10;AI-generated content may be incorrect.">
            <a:extLst>
              <a:ext uri="{FF2B5EF4-FFF2-40B4-BE49-F238E27FC236}">
                <a16:creationId xmlns:a16="http://schemas.microsoft.com/office/drawing/2014/main" id="{24C239EF-50AE-671B-73DD-6B4C890AE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03" y="830461"/>
            <a:ext cx="4063992" cy="3654392"/>
          </a:xfrm>
          <a:prstGeom prst="rect">
            <a:avLst/>
          </a:prstGeom>
        </p:spPr>
      </p:pic>
      <p:pic>
        <p:nvPicPr>
          <p:cNvPr id="3" name="Picture 2" descr="A table with numbers and letters&#10;&#10;AI-generated content may be incorrect.">
            <a:extLst>
              <a:ext uri="{FF2B5EF4-FFF2-40B4-BE49-F238E27FC236}">
                <a16:creationId xmlns:a16="http://schemas.microsoft.com/office/drawing/2014/main" id="{8F1764AF-78DE-37D9-675E-A79B6F5AE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2776" y="851297"/>
            <a:ext cx="3396433" cy="3657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9F99CD-B4A4-9027-404E-EC532E8B4E8D}"/>
              </a:ext>
            </a:extLst>
          </p:cNvPr>
          <p:cNvSpPr txBox="1"/>
          <p:nvPr/>
        </p:nvSpPr>
        <p:spPr>
          <a:xfrm>
            <a:off x="4521925" y="2174275"/>
            <a:ext cx="81438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latin typeface="Krona One"/>
              </a:rPr>
              <a:t>…..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F241827-B858-40A6-B0E6-D490262272D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44" t="47" r="12962" b="153"/>
          <a:stretch>
            <a:fillRect/>
          </a:stretch>
        </p:blipFill>
        <p:spPr>
          <a:xfrm>
            <a:off x="509447" y="829664"/>
            <a:ext cx="4060396" cy="3650289"/>
          </a:xfrm>
          <a:prstGeom prst="rect">
            <a:avLst/>
          </a:prstGeom>
        </p:spPr>
      </p:pic>
      <p:pic>
        <p:nvPicPr>
          <p:cNvPr id="6" name="Picture 5" descr="A screenshot of a spreadsheet&#10;&#10;AI-generated content may be incorrect.">
            <a:extLst>
              <a:ext uri="{FF2B5EF4-FFF2-40B4-BE49-F238E27FC236}">
                <a16:creationId xmlns:a16="http://schemas.microsoft.com/office/drawing/2014/main" id="{529F94A7-5C2A-178E-C28D-82FC5739AF1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6203" t="191" r="-16425" b="53"/>
          <a:stretch>
            <a:fillRect/>
          </a:stretch>
        </p:blipFill>
        <p:spPr>
          <a:xfrm>
            <a:off x="5174457" y="827713"/>
            <a:ext cx="4036816" cy="3648684"/>
          </a:xfrm>
          <a:prstGeom prst="rect">
            <a:avLst/>
          </a:prstGeom>
        </p:spPr>
      </p:pic>
      <p:pic>
        <p:nvPicPr>
          <p:cNvPr id="9" name="Picture 8" descr="Arculati elemek - Kodolányi János Egyetem">
            <a:extLst>
              <a:ext uri="{FF2B5EF4-FFF2-40B4-BE49-F238E27FC236}">
                <a16:creationId xmlns:a16="http://schemas.microsoft.com/office/drawing/2014/main" id="{73B8A43A-EF9A-011C-8C9B-958A7780AC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0467" y="637346"/>
            <a:ext cx="439817" cy="458368"/>
          </a:xfrm>
          <a:prstGeom prst="rect">
            <a:avLst/>
          </a:prstGeom>
        </p:spPr>
      </p:pic>
      <p:grpSp>
        <p:nvGrpSpPr>
          <p:cNvPr id="15" name="Google Shape;1408;p32">
            <a:extLst>
              <a:ext uri="{FF2B5EF4-FFF2-40B4-BE49-F238E27FC236}">
                <a16:creationId xmlns:a16="http://schemas.microsoft.com/office/drawing/2014/main" id="{40633AD7-770A-EB32-359C-70DF0ADB8D67}"/>
              </a:ext>
            </a:extLst>
          </p:cNvPr>
          <p:cNvGrpSpPr/>
          <p:nvPr/>
        </p:nvGrpSpPr>
        <p:grpSpPr>
          <a:xfrm>
            <a:off x="-7326586" y="3621799"/>
            <a:ext cx="1221300" cy="570400"/>
            <a:chOff x="670175" y="3809850"/>
            <a:chExt cx="1221300" cy="570400"/>
          </a:xfrm>
        </p:grpSpPr>
        <p:cxnSp>
          <p:nvCxnSpPr>
            <p:cNvPr id="11" name="Google Shape;1409;p32">
              <a:extLst>
                <a:ext uri="{FF2B5EF4-FFF2-40B4-BE49-F238E27FC236}">
                  <a16:creationId xmlns:a16="http://schemas.microsoft.com/office/drawing/2014/main" id="{364EA035-57EE-5608-7C4F-D5853562F9F5}"/>
                </a:ext>
              </a:extLst>
            </p:cNvPr>
            <p:cNvCxnSpPr/>
            <p:nvPr/>
          </p:nvCxnSpPr>
          <p:spPr>
            <a:xfrm rot="10800000">
              <a:off x="670175" y="3999983"/>
              <a:ext cx="1221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410;p32">
              <a:extLst>
                <a:ext uri="{FF2B5EF4-FFF2-40B4-BE49-F238E27FC236}">
                  <a16:creationId xmlns:a16="http://schemas.microsoft.com/office/drawing/2014/main" id="{8D2EA894-D72C-FAC8-75B5-D8CF15119ADC}"/>
                </a:ext>
              </a:extLst>
            </p:cNvPr>
            <p:cNvCxnSpPr/>
            <p:nvPr/>
          </p:nvCxnSpPr>
          <p:spPr>
            <a:xfrm rot="10800000">
              <a:off x="670175" y="4380250"/>
              <a:ext cx="1221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411;p32">
              <a:extLst>
                <a:ext uri="{FF2B5EF4-FFF2-40B4-BE49-F238E27FC236}">
                  <a16:creationId xmlns:a16="http://schemas.microsoft.com/office/drawing/2014/main" id="{40DE39BB-C33B-F89A-CACB-7FD95B6086BF}"/>
                </a:ext>
              </a:extLst>
            </p:cNvPr>
            <p:cNvCxnSpPr/>
            <p:nvPr/>
          </p:nvCxnSpPr>
          <p:spPr>
            <a:xfrm rot="10800000">
              <a:off x="995525" y="4190117"/>
              <a:ext cx="57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12;p32">
              <a:extLst>
                <a:ext uri="{FF2B5EF4-FFF2-40B4-BE49-F238E27FC236}">
                  <a16:creationId xmlns:a16="http://schemas.microsoft.com/office/drawing/2014/main" id="{130BE866-C5BB-FCA6-E297-BA28C80B6708}"/>
                </a:ext>
              </a:extLst>
            </p:cNvPr>
            <p:cNvCxnSpPr/>
            <p:nvPr/>
          </p:nvCxnSpPr>
          <p:spPr>
            <a:xfrm rot="10800000">
              <a:off x="995525" y="3809850"/>
              <a:ext cx="57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7" name="Google Shape;1413;p32" descr="A red and black race car&#10;&#10;AI-generated content may be incorrect.">
            <a:extLst>
              <a:ext uri="{FF2B5EF4-FFF2-40B4-BE49-F238E27FC236}">
                <a16:creationId xmlns:a16="http://schemas.microsoft.com/office/drawing/2014/main" id="{007654F4-2074-E1D0-49C0-A7D30ED36B49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2922" t="3652" b="22262"/>
          <a:stretch/>
        </p:blipFill>
        <p:spPr>
          <a:xfrm>
            <a:off x="-6187261" y="3572699"/>
            <a:ext cx="4622403" cy="103522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416;p32">
            <a:extLst>
              <a:ext uri="{FF2B5EF4-FFF2-40B4-BE49-F238E27FC236}">
                <a16:creationId xmlns:a16="http://schemas.microsoft.com/office/drawing/2014/main" id="{5AF14A8E-40CD-2E05-08B4-5D25F6AD340F}"/>
              </a:ext>
            </a:extLst>
          </p:cNvPr>
          <p:cNvSpPr/>
          <p:nvPr/>
        </p:nvSpPr>
        <p:spPr>
          <a:xfrm>
            <a:off x="-7452536" y="4477624"/>
            <a:ext cx="7152900" cy="172500"/>
          </a:xfrm>
          <a:prstGeom prst="ellipse">
            <a:avLst/>
          </a:prstGeom>
          <a:solidFill>
            <a:srgbClr val="1E1E1E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58361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>
          <a:extLst>
            <a:ext uri="{FF2B5EF4-FFF2-40B4-BE49-F238E27FC236}">
              <a16:creationId xmlns:a16="http://schemas.microsoft.com/office/drawing/2014/main" id="{B553AB6E-8F49-C858-6337-7C27092D3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36">
            <a:extLst>
              <a:ext uri="{FF2B5EF4-FFF2-40B4-BE49-F238E27FC236}">
                <a16:creationId xmlns:a16="http://schemas.microsoft.com/office/drawing/2014/main" id="{50C15F57-187E-CC5A-FDC8-A9AE43D3E5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21169" y="1506904"/>
            <a:ext cx="6453260" cy="94222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r>
              <a:rPr lang="en" sz="2800" dirty="0"/>
              <a:t>COCO Y0 PIPELINE &amp; VALIDATION LOGIC </a:t>
            </a:r>
            <a:endParaRPr lang="en-US" sz="2800" dirty="0"/>
          </a:p>
        </p:txBody>
      </p:sp>
      <p:sp>
        <p:nvSpPr>
          <p:cNvPr id="1460" name="Google Shape;1460;p36">
            <a:extLst>
              <a:ext uri="{FF2B5EF4-FFF2-40B4-BE49-F238E27FC236}">
                <a16:creationId xmlns:a16="http://schemas.microsoft.com/office/drawing/2014/main" id="{959B8AA5-2707-FFA8-4571-1884F3A31DB8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1273250" y="1241332"/>
            <a:ext cx="1463100" cy="14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grpSp>
        <p:nvGrpSpPr>
          <p:cNvPr id="18" name="Google Shape;1408;p32">
            <a:extLst>
              <a:ext uri="{FF2B5EF4-FFF2-40B4-BE49-F238E27FC236}">
                <a16:creationId xmlns:a16="http://schemas.microsoft.com/office/drawing/2014/main" id="{3917BC4B-33C8-D9DD-5DFC-D8E160A10335}"/>
              </a:ext>
            </a:extLst>
          </p:cNvPr>
          <p:cNvGrpSpPr/>
          <p:nvPr/>
        </p:nvGrpSpPr>
        <p:grpSpPr>
          <a:xfrm>
            <a:off x="1264350" y="3843025"/>
            <a:ext cx="1221300" cy="570400"/>
            <a:chOff x="670175" y="3809850"/>
            <a:chExt cx="1221300" cy="570400"/>
          </a:xfrm>
        </p:grpSpPr>
        <p:cxnSp>
          <p:nvCxnSpPr>
            <p:cNvPr id="14" name="Google Shape;1409;p32">
              <a:extLst>
                <a:ext uri="{FF2B5EF4-FFF2-40B4-BE49-F238E27FC236}">
                  <a16:creationId xmlns:a16="http://schemas.microsoft.com/office/drawing/2014/main" id="{494148E1-FD2B-DD5D-F87A-B4373D2DCCC7}"/>
                </a:ext>
              </a:extLst>
            </p:cNvPr>
            <p:cNvCxnSpPr/>
            <p:nvPr/>
          </p:nvCxnSpPr>
          <p:spPr>
            <a:xfrm rot="10800000">
              <a:off x="670175" y="3999983"/>
              <a:ext cx="1221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410;p32">
              <a:extLst>
                <a:ext uri="{FF2B5EF4-FFF2-40B4-BE49-F238E27FC236}">
                  <a16:creationId xmlns:a16="http://schemas.microsoft.com/office/drawing/2014/main" id="{C45F5AE0-B96E-06D8-3812-4688452F642B}"/>
                </a:ext>
              </a:extLst>
            </p:cNvPr>
            <p:cNvCxnSpPr/>
            <p:nvPr/>
          </p:nvCxnSpPr>
          <p:spPr>
            <a:xfrm rot="10800000">
              <a:off x="670175" y="4380250"/>
              <a:ext cx="1221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411;p32">
              <a:extLst>
                <a:ext uri="{FF2B5EF4-FFF2-40B4-BE49-F238E27FC236}">
                  <a16:creationId xmlns:a16="http://schemas.microsoft.com/office/drawing/2014/main" id="{6C0C859E-BC26-A888-DDDA-E55AB809A8CB}"/>
                </a:ext>
              </a:extLst>
            </p:cNvPr>
            <p:cNvCxnSpPr/>
            <p:nvPr/>
          </p:nvCxnSpPr>
          <p:spPr>
            <a:xfrm rot="10800000">
              <a:off x="995525" y="4190117"/>
              <a:ext cx="57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412;p32">
              <a:extLst>
                <a:ext uri="{FF2B5EF4-FFF2-40B4-BE49-F238E27FC236}">
                  <a16:creationId xmlns:a16="http://schemas.microsoft.com/office/drawing/2014/main" id="{26335792-8769-D8AF-D0D4-30754A77151C}"/>
                </a:ext>
              </a:extLst>
            </p:cNvPr>
            <p:cNvCxnSpPr/>
            <p:nvPr/>
          </p:nvCxnSpPr>
          <p:spPr>
            <a:xfrm rot="10800000">
              <a:off x="995525" y="3809850"/>
              <a:ext cx="57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0" name="Google Shape;1413;p32" descr="A red and black race car&#10;&#10;AI-generated content may be incorrect.">
            <a:extLst>
              <a:ext uri="{FF2B5EF4-FFF2-40B4-BE49-F238E27FC236}">
                <a16:creationId xmlns:a16="http://schemas.microsoft.com/office/drawing/2014/main" id="{2AC889F3-84FA-2CD6-E5E8-4B831316204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922" t="3652" b="22262"/>
          <a:stretch/>
        </p:blipFill>
        <p:spPr>
          <a:xfrm>
            <a:off x="2403675" y="3793925"/>
            <a:ext cx="4622403" cy="103522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1416;p32">
            <a:extLst>
              <a:ext uri="{FF2B5EF4-FFF2-40B4-BE49-F238E27FC236}">
                <a16:creationId xmlns:a16="http://schemas.microsoft.com/office/drawing/2014/main" id="{F6C64051-CF3C-501E-C0EE-B3281754EFE3}"/>
              </a:ext>
            </a:extLst>
          </p:cNvPr>
          <p:cNvSpPr/>
          <p:nvPr/>
        </p:nvSpPr>
        <p:spPr>
          <a:xfrm>
            <a:off x="1138400" y="4698850"/>
            <a:ext cx="7152900" cy="172500"/>
          </a:xfrm>
          <a:prstGeom prst="ellipse">
            <a:avLst/>
          </a:prstGeom>
          <a:solidFill>
            <a:srgbClr val="1E1E1E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96777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p4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/>
              <a:t>VALIDATION LOGIC</a:t>
            </a:r>
            <a:endParaRPr lang="en-US" dirty="0"/>
          </a:p>
        </p:txBody>
      </p:sp>
      <p:sp>
        <p:nvSpPr>
          <p:cNvPr id="1588" name="Google Shape;1588;p44"/>
          <p:cNvSpPr txBox="1">
            <a:spLocks noGrp="1"/>
          </p:cNvSpPr>
          <p:nvPr>
            <p:ph type="title" idx="2"/>
          </p:nvPr>
        </p:nvSpPr>
        <p:spPr>
          <a:xfrm>
            <a:off x="955952" y="2726000"/>
            <a:ext cx="2245500" cy="3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/>
              <a:t>RUN COCO Y0 FORWARD</a:t>
            </a:r>
          </a:p>
        </p:txBody>
      </p:sp>
      <p:sp>
        <p:nvSpPr>
          <p:cNvPr id="1589" name="Google Shape;1589;p44"/>
          <p:cNvSpPr txBox="1">
            <a:spLocks noGrp="1"/>
          </p:cNvSpPr>
          <p:nvPr>
            <p:ph type="subTitle" idx="1"/>
          </p:nvPr>
        </p:nvSpPr>
        <p:spPr>
          <a:xfrm>
            <a:off x="857725" y="3420908"/>
            <a:ext cx="2245500" cy="502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indent="0"/>
            <a:r>
              <a:rPr lang="en" dirty="0"/>
              <a:t>Invert ranked table and run again.</a:t>
            </a:r>
            <a:endParaRPr lang="en-US" dirty="0"/>
          </a:p>
        </p:txBody>
      </p:sp>
      <p:sp>
        <p:nvSpPr>
          <p:cNvPr id="1590" name="Google Shape;1590;p44"/>
          <p:cNvSpPr txBox="1">
            <a:spLocks noGrp="1"/>
          </p:cNvSpPr>
          <p:nvPr>
            <p:ph type="title" idx="5"/>
          </p:nvPr>
        </p:nvSpPr>
        <p:spPr>
          <a:xfrm>
            <a:off x="3449250" y="2726000"/>
            <a:ext cx="2245500" cy="3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>
                <a:ea typeface="Jost"/>
              </a:rPr>
              <a:t>VALIDATION RULE</a:t>
            </a:r>
            <a:endParaRPr lang="en-US"/>
          </a:p>
        </p:txBody>
      </p:sp>
      <p:sp>
        <p:nvSpPr>
          <p:cNvPr id="1591" name="Google Shape;1591;p44"/>
          <p:cNvSpPr txBox="1">
            <a:spLocks noGrp="1"/>
          </p:cNvSpPr>
          <p:nvPr>
            <p:ph type="subTitle" idx="6"/>
          </p:nvPr>
        </p:nvSpPr>
        <p:spPr>
          <a:xfrm>
            <a:off x="3449250" y="3420909"/>
            <a:ext cx="2441949" cy="77962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indent="0"/>
            <a:r>
              <a:rPr lang="en-US" dirty="0" err="1"/>
              <a:t>forward_delta</a:t>
            </a:r>
            <a:r>
              <a:rPr lang="en-US" dirty="0"/>
              <a:t>*</a:t>
            </a:r>
            <a:r>
              <a:rPr lang="en-US" dirty="0" err="1"/>
              <a:t>inverted_delta</a:t>
            </a:r>
            <a:r>
              <a:rPr lang="en-US" dirty="0"/>
              <a:t> &lt;= 0 → validated.</a:t>
            </a:r>
          </a:p>
        </p:txBody>
      </p:sp>
      <p:sp>
        <p:nvSpPr>
          <p:cNvPr id="1592" name="Google Shape;1592;p44"/>
          <p:cNvSpPr txBox="1">
            <a:spLocks noGrp="1"/>
          </p:cNvSpPr>
          <p:nvPr>
            <p:ph type="title" idx="3"/>
          </p:nvPr>
        </p:nvSpPr>
        <p:spPr>
          <a:xfrm>
            <a:off x="5701447" y="2913524"/>
            <a:ext cx="2924155" cy="5090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/>
              <a:t>THIS SYMMETRY CHECK REDUCES SPURIOUS OUTPUTS</a:t>
            </a:r>
          </a:p>
        </p:txBody>
      </p:sp>
      <p:sp>
        <p:nvSpPr>
          <p:cNvPr id="1600" name="Google Shape;1600;p44"/>
          <p:cNvSpPr/>
          <p:nvPr/>
        </p:nvSpPr>
        <p:spPr>
          <a:xfrm>
            <a:off x="1729075" y="1619830"/>
            <a:ext cx="502800" cy="5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rPr>
              <a:t>01</a:t>
            </a:r>
            <a:endParaRPr>
              <a:solidFill>
                <a:schemeClr val="lt1"/>
              </a:solidFill>
              <a:latin typeface="Krona One"/>
              <a:ea typeface="Krona One"/>
              <a:cs typeface="Krona One"/>
              <a:sym typeface="Krona One"/>
            </a:endParaRPr>
          </a:p>
        </p:txBody>
      </p:sp>
      <p:sp>
        <p:nvSpPr>
          <p:cNvPr id="1601" name="Google Shape;1601;p44"/>
          <p:cNvSpPr/>
          <p:nvPr/>
        </p:nvSpPr>
        <p:spPr>
          <a:xfrm>
            <a:off x="4320600" y="1619830"/>
            <a:ext cx="502800" cy="5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rPr>
              <a:t>02</a:t>
            </a:r>
            <a:endParaRPr>
              <a:solidFill>
                <a:schemeClr val="lt1"/>
              </a:solidFill>
              <a:latin typeface="Krona One"/>
              <a:ea typeface="Krona One"/>
              <a:cs typeface="Krona One"/>
              <a:sym typeface="Krona One"/>
            </a:endParaRPr>
          </a:p>
        </p:txBody>
      </p:sp>
      <p:sp>
        <p:nvSpPr>
          <p:cNvPr id="1602" name="Google Shape;1602;p44"/>
          <p:cNvSpPr/>
          <p:nvPr/>
        </p:nvSpPr>
        <p:spPr>
          <a:xfrm>
            <a:off x="6912125" y="1619830"/>
            <a:ext cx="502800" cy="5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rPr>
              <a:t>03</a:t>
            </a:r>
            <a:endParaRPr>
              <a:solidFill>
                <a:schemeClr val="lt1"/>
              </a:solidFill>
              <a:latin typeface="Krona One"/>
              <a:ea typeface="Krona One"/>
              <a:cs typeface="Krona One"/>
              <a:sym typeface="Krona One"/>
            </a:endParaRPr>
          </a:p>
        </p:txBody>
      </p:sp>
      <p:pic>
        <p:nvPicPr>
          <p:cNvPr id="3" name="Picture 2" descr="Arculati elemek - Kodolányi János Egyetem">
            <a:extLst>
              <a:ext uri="{FF2B5EF4-FFF2-40B4-BE49-F238E27FC236}">
                <a16:creationId xmlns:a16="http://schemas.microsoft.com/office/drawing/2014/main" id="{A874773D-CEF5-BAA0-E9F3-E5A648076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0467" y="637346"/>
            <a:ext cx="439817" cy="458368"/>
          </a:xfrm>
          <a:prstGeom prst="rect">
            <a:avLst/>
          </a:prstGeom>
        </p:spPr>
      </p:pic>
      <p:grpSp>
        <p:nvGrpSpPr>
          <p:cNvPr id="9" name="Google Shape;1453;p36">
            <a:extLst>
              <a:ext uri="{FF2B5EF4-FFF2-40B4-BE49-F238E27FC236}">
                <a16:creationId xmlns:a16="http://schemas.microsoft.com/office/drawing/2014/main" id="{350E5FB1-8FAD-9100-9A7D-0A1B37DB5BC6}"/>
              </a:ext>
            </a:extLst>
          </p:cNvPr>
          <p:cNvGrpSpPr/>
          <p:nvPr/>
        </p:nvGrpSpPr>
        <p:grpSpPr>
          <a:xfrm>
            <a:off x="-6991556" y="3609273"/>
            <a:ext cx="1221300" cy="570400"/>
            <a:chOff x="670175" y="3809850"/>
            <a:chExt cx="1221300" cy="570400"/>
          </a:xfrm>
        </p:grpSpPr>
        <p:cxnSp>
          <p:nvCxnSpPr>
            <p:cNvPr id="5" name="Google Shape;1454;p36">
              <a:extLst>
                <a:ext uri="{FF2B5EF4-FFF2-40B4-BE49-F238E27FC236}">
                  <a16:creationId xmlns:a16="http://schemas.microsoft.com/office/drawing/2014/main" id="{A7DF28DD-4671-5E2D-3649-3A0D78F2CE58}"/>
                </a:ext>
              </a:extLst>
            </p:cNvPr>
            <p:cNvCxnSpPr/>
            <p:nvPr/>
          </p:nvCxnSpPr>
          <p:spPr>
            <a:xfrm rot="10800000">
              <a:off x="670175" y="3999983"/>
              <a:ext cx="1221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" name="Google Shape;1455;p36">
              <a:extLst>
                <a:ext uri="{FF2B5EF4-FFF2-40B4-BE49-F238E27FC236}">
                  <a16:creationId xmlns:a16="http://schemas.microsoft.com/office/drawing/2014/main" id="{C160EBDE-BE4D-5C5F-BA75-63F80B99BE17}"/>
                </a:ext>
              </a:extLst>
            </p:cNvPr>
            <p:cNvCxnSpPr/>
            <p:nvPr/>
          </p:nvCxnSpPr>
          <p:spPr>
            <a:xfrm rot="10800000">
              <a:off x="670175" y="4380250"/>
              <a:ext cx="1221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" name="Google Shape;1456;p36">
              <a:extLst>
                <a:ext uri="{FF2B5EF4-FFF2-40B4-BE49-F238E27FC236}">
                  <a16:creationId xmlns:a16="http://schemas.microsoft.com/office/drawing/2014/main" id="{96954350-EFB0-7906-E980-3FD5F0182FCD}"/>
                </a:ext>
              </a:extLst>
            </p:cNvPr>
            <p:cNvCxnSpPr/>
            <p:nvPr/>
          </p:nvCxnSpPr>
          <p:spPr>
            <a:xfrm rot="10800000">
              <a:off x="995525" y="4190117"/>
              <a:ext cx="57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" name="Google Shape;1457;p36">
              <a:extLst>
                <a:ext uri="{FF2B5EF4-FFF2-40B4-BE49-F238E27FC236}">
                  <a16:creationId xmlns:a16="http://schemas.microsoft.com/office/drawing/2014/main" id="{13D06F7F-00C7-E512-DCE5-8CE551E76ADE}"/>
                </a:ext>
              </a:extLst>
            </p:cNvPr>
            <p:cNvCxnSpPr/>
            <p:nvPr/>
          </p:nvCxnSpPr>
          <p:spPr>
            <a:xfrm rot="10800000">
              <a:off x="995525" y="3809850"/>
              <a:ext cx="57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1" name="Google Shape;1458;p36" descr="A blue and black computer mouse&#10;&#10;AI-generated content may be incorrect.">
            <a:extLst>
              <a:ext uri="{FF2B5EF4-FFF2-40B4-BE49-F238E27FC236}">
                <a16:creationId xmlns:a16="http://schemas.microsoft.com/office/drawing/2014/main" id="{3C6772E5-BA46-3D6E-B632-9AB51429F74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3185" t="-3172" b="24648"/>
          <a:stretch/>
        </p:blipFill>
        <p:spPr>
          <a:xfrm>
            <a:off x="-5846056" y="3551698"/>
            <a:ext cx="4610052" cy="1035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462;p36">
            <a:extLst>
              <a:ext uri="{FF2B5EF4-FFF2-40B4-BE49-F238E27FC236}">
                <a16:creationId xmlns:a16="http://schemas.microsoft.com/office/drawing/2014/main" id="{76E4177F-F668-E3D2-A614-A5074C9C3A1E}"/>
              </a:ext>
            </a:extLst>
          </p:cNvPr>
          <p:cNvSpPr/>
          <p:nvPr/>
        </p:nvSpPr>
        <p:spPr>
          <a:xfrm>
            <a:off x="-7117481" y="4465098"/>
            <a:ext cx="7152900" cy="172500"/>
          </a:xfrm>
          <a:prstGeom prst="ellipse">
            <a:avLst/>
          </a:prstGeom>
          <a:solidFill>
            <a:srgbClr val="1E1E1E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408;p32">
            <a:extLst>
              <a:ext uri="{FF2B5EF4-FFF2-40B4-BE49-F238E27FC236}">
                <a16:creationId xmlns:a16="http://schemas.microsoft.com/office/drawing/2014/main" id="{7387F45F-4880-2DE6-5743-857870F4BE68}"/>
              </a:ext>
            </a:extLst>
          </p:cNvPr>
          <p:cNvGrpSpPr/>
          <p:nvPr/>
        </p:nvGrpSpPr>
        <p:grpSpPr>
          <a:xfrm>
            <a:off x="9302221" y="3723194"/>
            <a:ext cx="1221300" cy="570400"/>
            <a:chOff x="670175" y="3809850"/>
            <a:chExt cx="1221300" cy="570400"/>
          </a:xfrm>
        </p:grpSpPr>
        <p:cxnSp>
          <p:nvCxnSpPr>
            <p:cNvPr id="15" name="Google Shape;1409;p32">
              <a:extLst>
                <a:ext uri="{FF2B5EF4-FFF2-40B4-BE49-F238E27FC236}">
                  <a16:creationId xmlns:a16="http://schemas.microsoft.com/office/drawing/2014/main" id="{F0373573-D806-4A79-B8A6-9E397F6B57FF}"/>
                </a:ext>
              </a:extLst>
            </p:cNvPr>
            <p:cNvCxnSpPr/>
            <p:nvPr/>
          </p:nvCxnSpPr>
          <p:spPr>
            <a:xfrm rot="10800000">
              <a:off x="670175" y="3999983"/>
              <a:ext cx="1221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410;p32">
              <a:extLst>
                <a:ext uri="{FF2B5EF4-FFF2-40B4-BE49-F238E27FC236}">
                  <a16:creationId xmlns:a16="http://schemas.microsoft.com/office/drawing/2014/main" id="{C2A939CA-1688-F6FA-8BC7-A3E7ECCF0DD3}"/>
                </a:ext>
              </a:extLst>
            </p:cNvPr>
            <p:cNvCxnSpPr/>
            <p:nvPr/>
          </p:nvCxnSpPr>
          <p:spPr>
            <a:xfrm rot="10800000">
              <a:off x="670175" y="4380250"/>
              <a:ext cx="1221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411;p32">
              <a:extLst>
                <a:ext uri="{FF2B5EF4-FFF2-40B4-BE49-F238E27FC236}">
                  <a16:creationId xmlns:a16="http://schemas.microsoft.com/office/drawing/2014/main" id="{F1271055-F885-A5C1-8AC7-F9B3197DF0BE}"/>
                </a:ext>
              </a:extLst>
            </p:cNvPr>
            <p:cNvCxnSpPr/>
            <p:nvPr/>
          </p:nvCxnSpPr>
          <p:spPr>
            <a:xfrm rot="10800000">
              <a:off x="995525" y="4190117"/>
              <a:ext cx="57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412;p32">
              <a:extLst>
                <a:ext uri="{FF2B5EF4-FFF2-40B4-BE49-F238E27FC236}">
                  <a16:creationId xmlns:a16="http://schemas.microsoft.com/office/drawing/2014/main" id="{AA65D70B-A415-C62C-25BB-D60ACBB630AF}"/>
                </a:ext>
              </a:extLst>
            </p:cNvPr>
            <p:cNvCxnSpPr/>
            <p:nvPr/>
          </p:nvCxnSpPr>
          <p:spPr>
            <a:xfrm rot="10800000">
              <a:off x="995525" y="3809850"/>
              <a:ext cx="57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1" name="Google Shape;1413;p32" descr="A red and black race car&#10;&#10;AI-generated content may be incorrect.">
            <a:extLst>
              <a:ext uri="{FF2B5EF4-FFF2-40B4-BE49-F238E27FC236}">
                <a16:creationId xmlns:a16="http://schemas.microsoft.com/office/drawing/2014/main" id="{4DE1B632-A248-6841-F174-5E10C4CB500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922" t="3652" b="22262"/>
          <a:stretch/>
        </p:blipFill>
        <p:spPr>
          <a:xfrm>
            <a:off x="10441546" y="3674094"/>
            <a:ext cx="4622403" cy="103522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1416;p32">
            <a:extLst>
              <a:ext uri="{FF2B5EF4-FFF2-40B4-BE49-F238E27FC236}">
                <a16:creationId xmlns:a16="http://schemas.microsoft.com/office/drawing/2014/main" id="{EA1FB9CA-A1F7-0E3B-6B8C-8ECBD6E97D39}"/>
              </a:ext>
            </a:extLst>
          </p:cNvPr>
          <p:cNvSpPr/>
          <p:nvPr/>
        </p:nvSpPr>
        <p:spPr>
          <a:xfrm>
            <a:off x="9176271" y="4579019"/>
            <a:ext cx="7152900" cy="172500"/>
          </a:xfrm>
          <a:prstGeom prst="ellipse">
            <a:avLst/>
          </a:prstGeom>
          <a:solidFill>
            <a:srgbClr val="1E1E1E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>
          <a:extLst>
            <a:ext uri="{FF2B5EF4-FFF2-40B4-BE49-F238E27FC236}">
              <a16:creationId xmlns:a16="http://schemas.microsoft.com/office/drawing/2014/main" id="{A14E21A4-B222-7D56-1439-92CE9A238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3" name="Google Shape;1453;p36">
            <a:extLst>
              <a:ext uri="{FF2B5EF4-FFF2-40B4-BE49-F238E27FC236}">
                <a16:creationId xmlns:a16="http://schemas.microsoft.com/office/drawing/2014/main" id="{82B2A724-4E84-9891-DC5C-538EFD5478A8}"/>
              </a:ext>
            </a:extLst>
          </p:cNvPr>
          <p:cNvGrpSpPr/>
          <p:nvPr/>
        </p:nvGrpSpPr>
        <p:grpSpPr>
          <a:xfrm>
            <a:off x="1121475" y="3843025"/>
            <a:ext cx="1221300" cy="570400"/>
            <a:chOff x="670175" y="3809850"/>
            <a:chExt cx="1221300" cy="570400"/>
          </a:xfrm>
        </p:grpSpPr>
        <p:cxnSp>
          <p:nvCxnSpPr>
            <p:cNvPr id="1454" name="Google Shape;1454;p36">
              <a:extLst>
                <a:ext uri="{FF2B5EF4-FFF2-40B4-BE49-F238E27FC236}">
                  <a16:creationId xmlns:a16="http://schemas.microsoft.com/office/drawing/2014/main" id="{94CC8342-BDE7-4EEA-F3B3-40F5476CC33A}"/>
                </a:ext>
              </a:extLst>
            </p:cNvPr>
            <p:cNvCxnSpPr/>
            <p:nvPr/>
          </p:nvCxnSpPr>
          <p:spPr>
            <a:xfrm rot="10800000">
              <a:off x="670175" y="3999983"/>
              <a:ext cx="1221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5" name="Google Shape;1455;p36">
              <a:extLst>
                <a:ext uri="{FF2B5EF4-FFF2-40B4-BE49-F238E27FC236}">
                  <a16:creationId xmlns:a16="http://schemas.microsoft.com/office/drawing/2014/main" id="{7BB20F8E-10A3-7F12-1ED1-E522A4735AAC}"/>
                </a:ext>
              </a:extLst>
            </p:cNvPr>
            <p:cNvCxnSpPr/>
            <p:nvPr/>
          </p:nvCxnSpPr>
          <p:spPr>
            <a:xfrm rot="10800000">
              <a:off x="670175" y="4380250"/>
              <a:ext cx="1221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6" name="Google Shape;1456;p36">
              <a:extLst>
                <a:ext uri="{FF2B5EF4-FFF2-40B4-BE49-F238E27FC236}">
                  <a16:creationId xmlns:a16="http://schemas.microsoft.com/office/drawing/2014/main" id="{1D0342E4-46F8-08A5-EA2F-C45AD0CE9F02}"/>
                </a:ext>
              </a:extLst>
            </p:cNvPr>
            <p:cNvCxnSpPr/>
            <p:nvPr/>
          </p:nvCxnSpPr>
          <p:spPr>
            <a:xfrm rot="10800000">
              <a:off x="995525" y="4190117"/>
              <a:ext cx="57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7" name="Google Shape;1457;p36">
              <a:extLst>
                <a:ext uri="{FF2B5EF4-FFF2-40B4-BE49-F238E27FC236}">
                  <a16:creationId xmlns:a16="http://schemas.microsoft.com/office/drawing/2014/main" id="{921FF466-5524-CB7A-0950-F637103B337F}"/>
                </a:ext>
              </a:extLst>
            </p:cNvPr>
            <p:cNvCxnSpPr/>
            <p:nvPr/>
          </p:nvCxnSpPr>
          <p:spPr>
            <a:xfrm rot="10800000">
              <a:off x="995525" y="3809850"/>
              <a:ext cx="57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458" name="Google Shape;1458;p36">
            <a:extLst>
              <a:ext uri="{FF2B5EF4-FFF2-40B4-BE49-F238E27FC236}">
                <a16:creationId xmlns:a16="http://schemas.microsoft.com/office/drawing/2014/main" id="{A476F7F9-80C3-6186-FE0B-6CA9D41B626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185" t="-3172" b="24648"/>
          <a:stretch/>
        </p:blipFill>
        <p:spPr>
          <a:xfrm>
            <a:off x="2266975" y="3785450"/>
            <a:ext cx="4610052" cy="1035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9" name="Google Shape;1459;p36">
            <a:extLst>
              <a:ext uri="{FF2B5EF4-FFF2-40B4-BE49-F238E27FC236}">
                <a16:creationId xmlns:a16="http://schemas.microsoft.com/office/drawing/2014/main" id="{53B447D0-BDCD-CDED-3E3F-A386B86142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25291" y="1490648"/>
            <a:ext cx="5670562" cy="9642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r>
              <a:rPr lang="en-US" dirty="0"/>
              <a:t>RESULT, CHARTS &amp; KEY FINDINGS </a:t>
            </a:r>
          </a:p>
        </p:txBody>
      </p:sp>
      <p:sp>
        <p:nvSpPr>
          <p:cNvPr id="1460" name="Google Shape;1460;p36">
            <a:extLst>
              <a:ext uri="{FF2B5EF4-FFF2-40B4-BE49-F238E27FC236}">
                <a16:creationId xmlns:a16="http://schemas.microsoft.com/office/drawing/2014/main" id="{9962258E-7A58-926C-CFE2-9F1CF8BC0542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1273250" y="1241332"/>
            <a:ext cx="1463100" cy="14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1462" name="Google Shape;1462;p36">
            <a:extLst>
              <a:ext uri="{FF2B5EF4-FFF2-40B4-BE49-F238E27FC236}">
                <a16:creationId xmlns:a16="http://schemas.microsoft.com/office/drawing/2014/main" id="{7563FDC2-4F65-2138-0F1E-8A52AE6E6E0C}"/>
              </a:ext>
            </a:extLst>
          </p:cNvPr>
          <p:cNvSpPr/>
          <p:nvPr/>
        </p:nvSpPr>
        <p:spPr>
          <a:xfrm>
            <a:off x="995550" y="4698850"/>
            <a:ext cx="7152900" cy="172500"/>
          </a:xfrm>
          <a:prstGeom prst="ellipse">
            <a:avLst/>
          </a:prstGeom>
          <a:solidFill>
            <a:srgbClr val="1E1E1E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 descr="Arculati elemek - Kodolányi János Egyetem">
            <a:extLst>
              <a:ext uri="{FF2B5EF4-FFF2-40B4-BE49-F238E27FC236}">
                <a16:creationId xmlns:a16="http://schemas.microsoft.com/office/drawing/2014/main" id="{508CAA05-6FBF-DD02-F200-F16F449D4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0467" y="637346"/>
            <a:ext cx="439817" cy="45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866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40"/>
          <p:cNvSpPr txBox="1">
            <a:spLocks noGrp="1"/>
          </p:cNvSpPr>
          <p:nvPr>
            <p:ph type="title"/>
          </p:nvPr>
        </p:nvSpPr>
        <p:spPr>
          <a:xfrm>
            <a:off x="711031" y="824061"/>
            <a:ext cx="4690471" cy="8353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4000" dirty="0"/>
              <a:t>FINAL RESULTS –</a:t>
            </a:r>
          </a:p>
        </p:txBody>
      </p:sp>
      <p:sp>
        <p:nvSpPr>
          <p:cNvPr id="1501" name="Google Shape;1501;p40"/>
          <p:cNvSpPr txBox="1">
            <a:spLocks noGrp="1"/>
          </p:cNvSpPr>
          <p:nvPr>
            <p:ph type="subTitle" idx="1"/>
          </p:nvPr>
        </p:nvSpPr>
        <p:spPr>
          <a:xfrm>
            <a:off x="4515078" y="1328395"/>
            <a:ext cx="4020744" cy="6693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indent="0"/>
            <a:r>
              <a:rPr lang="en" sz="2200" dirty="0"/>
              <a:t>PERFORMANCE EVOLUATION</a:t>
            </a:r>
            <a:endParaRPr lang="en" sz="220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67A65A4-32B9-462C-A317-3F54CDA401E8}"/>
              </a:ext>
              <a:ext uri="{147F2762-F138-4A5C-976F-8EAC2B608ADB}">
                <a16:predDERef xmlns:a16="http://schemas.microsoft.com/office/drawing/2014/main" pred="{412143A1-74E1-43AD-AE08-637E10C17F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2577416"/>
              </p:ext>
            </p:extLst>
          </p:nvPr>
        </p:nvGraphicFramePr>
        <p:xfrm>
          <a:off x="1663898" y="1696641"/>
          <a:ext cx="5600700" cy="3347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 descr="Arculati elemek - Kodolányi János Egyetem">
            <a:extLst>
              <a:ext uri="{FF2B5EF4-FFF2-40B4-BE49-F238E27FC236}">
                <a16:creationId xmlns:a16="http://schemas.microsoft.com/office/drawing/2014/main" id="{BBE05EBF-B521-7B74-D0D6-BEAC38553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0467" y="637346"/>
            <a:ext cx="439817" cy="458368"/>
          </a:xfrm>
          <a:prstGeom prst="rect">
            <a:avLst/>
          </a:prstGeom>
        </p:spPr>
      </p:pic>
      <p:grpSp>
        <p:nvGrpSpPr>
          <p:cNvPr id="10" name="Google Shape;1453;p36">
            <a:extLst>
              <a:ext uri="{FF2B5EF4-FFF2-40B4-BE49-F238E27FC236}">
                <a16:creationId xmlns:a16="http://schemas.microsoft.com/office/drawing/2014/main" id="{7084CB03-312E-30D5-90E8-BEBCBB435B8B}"/>
              </a:ext>
            </a:extLst>
          </p:cNvPr>
          <p:cNvGrpSpPr/>
          <p:nvPr/>
        </p:nvGrpSpPr>
        <p:grpSpPr>
          <a:xfrm>
            <a:off x="9232379" y="3696487"/>
            <a:ext cx="1221300" cy="570400"/>
            <a:chOff x="670175" y="3809850"/>
            <a:chExt cx="1221300" cy="570400"/>
          </a:xfrm>
        </p:grpSpPr>
        <p:cxnSp>
          <p:nvCxnSpPr>
            <p:cNvPr id="6" name="Google Shape;1454;p36">
              <a:extLst>
                <a:ext uri="{FF2B5EF4-FFF2-40B4-BE49-F238E27FC236}">
                  <a16:creationId xmlns:a16="http://schemas.microsoft.com/office/drawing/2014/main" id="{4CC145D9-D479-942E-183D-B64D196BCD5B}"/>
                </a:ext>
              </a:extLst>
            </p:cNvPr>
            <p:cNvCxnSpPr/>
            <p:nvPr/>
          </p:nvCxnSpPr>
          <p:spPr>
            <a:xfrm rot="10800000">
              <a:off x="670175" y="3999983"/>
              <a:ext cx="1221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" name="Google Shape;1455;p36">
              <a:extLst>
                <a:ext uri="{FF2B5EF4-FFF2-40B4-BE49-F238E27FC236}">
                  <a16:creationId xmlns:a16="http://schemas.microsoft.com/office/drawing/2014/main" id="{9F5538D4-B1AD-9571-9019-181C631D9472}"/>
                </a:ext>
              </a:extLst>
            </p:cNvPr>
            <p:cNvCxnSpPr/>
            <p:nvPr/>
          </p:nvCxnSpPr>
          <p:spPr>
            <a:xfrm rot="10800000">
              <a:off x="670175" y="4380250"/>
              <a:ext cx="1221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" name="Google Shape;1456;p36">
              <a:extLst>
                <a:ext uri="{FF2B5EF4-FFF2-40B4-BE49-F238E27FC236}">
                  <a16:creationId xmlns:a16="http://schemas.microsoft.com/office/drawing/2014/main" id="{8136E293-36DB-D725-E688-CF319507ECB4}"/>
                </a:ext>
              </a:extLst>
            </p:cNvPr>
            <p:cNvCxnSpPr/>
            <p:nvPr/>
          </p:nvCxnSpPr>
          <p:spPr>
            <a:xfrm rot="10800000">
              <a:off x="995525" y="4190117"/>
              <a:ext cx="57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1457;p36">
              <a:extLst>
                <a:ext uri="{FF2B5EF4-FFF2-40B4-BE49-F238E27FC236}">
                  <a16:creationId xmlns:a16="http://schemas.microsoft.com/office/drawing/2014/main" id="{A01F6342-2B8A-6C5B-D18F-E791EA5CF7A6}"/>
                </a:ext>
              </a:extLst>
            </p:cNvPr>
            <p:cNvCxnSpPr/>
            <p:nvPr/>
          </p:nvCxnSpPr>
          <p:spPr>
            <a:xfrm rot="10800000">
              <a:off x="995525" y="3809850"/>
              <a:ext cx="57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2" name="Google Shape;1458;p36" descr="A blue and black computer mouse&#10;&#10;AI-generated content may be incorrect.">
            <a:extLst>
              <a:ext uri="{FF2B5EF4-FFF2-40B4-BE49-F238E27FC236}">
                <a16:creationId xmlns:a16="http://schemas.microsoft.com/office/drawing/2014/main" id="{7698025D-408C-80E4-5147-00A8BF38F8D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3185" t="-3172" b="24648"/>
          <a:stretch/>
        </p:blipFill>
        <p:spPr>
          <a:xfrm>
            <a:off x="10377879" y="3638912"/>
            <a:ext cx="4610052" cy="1035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62;p36">
            <a:extLst>
              <a:ext uri="{FF2B5EF4-FFF2-40B4-BE49-F238E27FC236}">
                <a16:creationId xmlns:a16="http://schemas.microsoft.com/office/drawing/2014/main" id="{84A6861A-ABA9-EF02-EEC3-6EFA218EFA5F}"/>
              </a:ext>
            </a:extLst>
          </p:cNvPr>
          <p:cNvSpPr/>
          <p:nvPr/>
        </p:nvSpPr>
        <p:spPr>
          <a:xfrm>
            <a:off x="9106454" y="4552312"/>
            <a:ext cx="7152900" cy="172500"/>
          </a:xfrm>
          <a:prstGeom prst="ellipse">
            <a:avLst/>
          </a:prstGeom>
          <a:solidFill>
            <a:srgbClr val="1E1E1E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9">
          <a:extLst>
            <a:ext uri="{FF2B5EF4-FFF2-40B4-BE49-F238E27FC236}">
              <a16:creationId xmlns:a16="http://schemas.microsoft.com/office/drawing/2014/main" id="{7685F14C-54AE-4E13-53D4-F653BB504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40">
            <a:extLst>
              <a:ext uri="{FF2B5EF4-FFF2-40B4-BE49-F238E27FC236}">
                <a16:creationId xmlns:a16="http://schemas.microsoft.com/office/drawing/2014/main" id="{44CC11E0-6FEF-A904-FC79-6BB97A1B23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3570" y="4029819"/>
            <a:ext cx="4690471" cy="8353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4000" dirty="0"/>
              <a:t>FINAL RESULTS –</a:t>
            </a:r>
          </a:p>
        </p:txBody>
      </p:sp>
      <p:sp>
        <p:nvSpPr>
          <p:cNvPr id="1501" name="Google Shape;1501;p40">
            <a:extLst>
              <a:ext uri="{FF2B5EF4-FFF2-40B4-BE49-F238E27FC236}">
                <a16:creationId xmlns:a16="http://schemas.microsoft.com/office/drawing/2014/main" id="{7642ADC0-6373-3888-290D-2A47E862AC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836546" y="4534153"/>
            <a:ext cx="4020744" cy="6693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indent="0"/>
            <a:r>
              <a:rPr lang="en" sz="2200" dirty="0"/>
              <a:t>COMPETITIVE BALANCE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12143A1-74E1-43AD-AE08-637E10C17F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744723"/>
              </p:ext>
            </p:extLst>
          </p:nvPr>
        </p:nvGraphicFramePr>
        <p:xfrm>
          <a:off x="1672828" y="508993"/>
          <a:ext cx="5797153" cy="3311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 descr="Arculati elemek - Kodolányi János Egyetem">
            <a:extLst>
              <a:ext uri="{FF2B5EF4-FFF2-40B4-BE49-F238E27FC236}">
                <a16:creationId xmlns:a16="http://schemas.microsoft.com/office/drawing/2014/main" id="{15F01507-CBF2-0154-3C76-91E71AC63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0467" y="637346"/>
            <a:ext cx="439817" cy="458368"/>
          </a:xfrm>
          <a:prstGeom prst="rect">
            <a:avLst/>
          </a:prstGeom>
        </p:spPr>
      </p:pic>
      <p:grpSp>
        <p:nvGrpSpPr>
          <p:cNvPr id="10" name="Google Shape;1453;p36">
            <a:extLst>
              <a:ext uri="{FF2B5EF4-FFF2-40B4-BE49-F238E27FC236}">
                <a16:creationId xmlns:a16="http://schemas.microsoft.com/office/drawing/2014/main" id="{4693D5C7-16DE-CB11-E30D-81D86DD0A886}"/>
              </a:ext>
            </a:extLst>
          </p:cNvPr>
          <p:cNvGrpSpPr/>
          <p:nvPr/>
        </p:nvGrpSpPr>
        <p:grpSpPr>
          <a:xfrm>
            <a:off x="-7092006" y="3747775"/>
            <a:ext cx="1221300" cy="570400"/>
            <a:chOff x="670175" y="3809850"/>
            <a:chExt cx="1221300" cy="570400"/>
          </a:xfrm>
        </p:grpSpPr>
        <p:cxnSp>
          <p:nvCxnSpPr>
            <p:cNvPr id="6" name="Google Shape;1454;p36">
              <a:extLst>
                <a:ext uri="{FF2B5EF4-FFF2-40B4-BE49-F238E27FC236}">
                  <a16:creationId xmlns:a16="http://schemas.microsoft.com/office/drawing/2014/main" id="{AE25F215-3658-5195-0FEF-ED7F88F49B63}"/>
                </a:ext>
              </a:extLst>
            </p:cNvPr>
            <p:cNvCxnSpPr/>
            <p:nvPr/>
          </p:nvCxnSpPr>
          <p:spPr>
            <a:xfrm rot="10800000">
              <a:off x="670175" y="3999983"/>
              <a:ext cx="1221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" name="Google Shape;1455;p36">
              <a:extLst>
                <a:ext uri="{FF2B5EF4-FFF2-40B4-BE49-F238E27FC236}">
                  <a16:creationId xmlns:a16="http://schemas.microsoft.com/office/drawing/2014/main" id="{223FE0CD-4AA8-C5F8-4A31-61571D50C6A9}"/>
                </a:ext>
              </a:extLst>
            </p:cNvPr>
            <p:cNvCxnSpPr/>
            <p:nvPr/>
          </p:nvCxnSpPr>
          <p:spPr>
            <a:xfrm rot="10800000">
              <a:off x="670175" y="4380250"/>
              <a:ext cx="1221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" name="Google Shape;1456;p36">
              <a:extLst>
                <a:ext uri="{FF2B5EF4-FFF2-40B4-BE49-F238E27FC236}">
                  <a16:creationId xmlns:a16="http://schemas.microsoft.com/office/drawing/2014/main" id="{22AD61D8-D1B8-1080-DD6D-9DA28145472D}"/>
                </a:ext>
              </a:extLst>
            </p:cNvPr>
            <p:cNvCxnSpPr/>
            <p:nvPr/>
          </p:nvCxnSpPr>
          <p:spPr>
            <a:xfrm rot="10800000">
              <a:off x="995525" y="4190117"/>
              <a:ext cx="57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1457;p36">
              <a:extLst>
                <a:ext uri="{FF2B5EF4-FFF2-40B4-BE49-F238E27FC236}">
                  <a16:creationId xmlns:a16="http://schemas.microsoft.com/office/drawing/2014/main" id="{C527211B-CD87-70EC-B035-862B36C8D425}"/>
                </a:ext>
              </a:extLst>
            </p:cNvPr>
            <p:cNvCxnSpPr/>
            <p:nvPr/>
          </p:nvCxnSpPr>
          <p:spPr>
            <a:xfrm rot="10800000">
              <a:off x="995525" y="3809850"/>
              <a:ext cx="57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" name="Google Shape;1462;p36">
            <a:extLst>
              <a:ext uri="{FF2B5EF4-FFF2-40B4-BE49-F238E27FC236}">
                <a16:creationId xmlns:a16="http://schemas.microsoft.com/office/drawing/2014/main" id="{85EBD154-854F-9342-470D-040E2D930DE0}"/>
              </a:ext>
            </a:extLst>
          </p:cNvPr>
          <p:cNvSpPr/>
          <p:nvPr/>
        </p:nvSpPr>
        <p:spPr>
          <a:xfrm>
            <a:off x="-7217931" y="4603600"/>
            <a:ext cx="7152900" cy="172500"/>
          </a:xfrm>
          <a:prstGeom prst="ellipse">
            <a:avLst/>
          </a:prstGeom>
          <a:solidFill>
            <a:srgbClr val="1E1E1E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" name="Google Shape;1946;p58" descr="A green race car with white stripes&#10;&#10;AI-generated content may be incorrect.">
            <a:extLst>
              <a:ext uri="{FF2B5EF4-FFF2-40B4-BE49-F238E27FC236}">
                <a16:creationId xmlns:a16="http://schemas.microsoft.com/office/drawing/2014/main" id="{E6E3B84C-FFD5-E876-DBDF-C2737DE0943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2381" b="2371"/>
          <a:stretch/>
        </p:blipFill>
        <p:spPr>
          <a:xfrm>
            <a:off x="-5927900" y="3497105"/>
            <a:ext cx="4966112" cy="1553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8505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p46"/>
          <p:cNvSpPr txBox="1"/>
          <p:nvPr/>
        </p:nvSpPr>
        <p:spPr>
          <a:xfrm>
            <a:off x="711120" y="830828"/>
            <a:ext cx="77040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dirty="0">
                <a:latin typeface="Krona One"/>
                <a:sym typeface="Krona One"/>
              </a:rPr>
              <a:t>PERFORMANCE EVOLUTION (2010-2023)</a:t>
            </a:r>
            <a:endParaRPr lang="en-US" sz="1100" dirty="0"/>
          </a:p>
        </p:txBody>
      </p:sp>
      <p:sp>
        <p:nvSpPr>
          <p:cNvPr id="1628" name="Google Shape;1628;p46"/>
          <p:cNvSpPr txBox="1">
            <a:spLocks noGrp="1"/>
          </p:cNvSpPr>
          <p:nvPr>
            <p:ph type="title" idx="4294967295"/>
          </p:nvPr>
        </p:nvSpPr>
        <p:spPr>
          <a:xfrm>
            <a:off x="3288650" y="1883108"/>
            <a:ext cx="2566800" cy="33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 dirty="0"/>
              <a:t>PERFORMANCE REGRESSION</a:t>
            </a:r>
          </a:p>
        </p:txBody>
      </p:sp>
      <p:sp>
        <p:nvSpPr>
          <p:cNvPr id="1629" name="Google Shape;1629;p46"/>
          <p:cNvSpPr txBox="1">
            <a:spLocks noGrp="1"/>
          </p:cNvSpPr>
          <p:nvPr>
            <p:ph type="subTitle" idx="4294967295"/>
          </p:nvPr>
        </p:nvSpPr>
        <p:spPr>
          <a:xfrm>
            <a:off x="3279745" y="2455971"/>
            <a:ext cx="2566800" cy="664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" sz="1200" dirty="0"/>
              <a:t>2022 Ground Effect -0.049% performance regression</a:t>
            </a:r>
            <a:endParaRPr lang="en-US" sz="1200" dirty="0"/>
          </a:p>
        </p:txBody>
      </p:sp>
      <p:sp>
        <p:nvSpPr>
          <p:cNvPr id="1630" name="Google Shape;1630;p46"/>
          <p:cNvSpPr txBox="1">
            <a:spLocks noGrp="1"/>
          </p:cNvSpPr>
          <p:nvPr>
            <p:ph type="title" idx="4294967295"/>
          </p:nvPr>
        </p:nvSpPr>
        <p:spPr>
          <a:xfrm>
            <a:off x="711070" y="1883108"/>
            <a:ext cx="2566800" cy="33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 dirty="0"/>
              <a:t>PERFORMANCE PEAK</a:t>
            </a:r>
          </a:p>
        </p:txBody>
      </p:sp>
      <p:sp>
        <p:nvSpPr>
          <p:cNvPr id="1631" name="Google Shape;1631;p46"/>
          <p:cNvSpPr txBox="1">
            <a:spLocks noGrp="1"/>
          </p:cNvSpPr>
          <p:nvPr>
            <p:ph type="subTitle" idx="4294967295"/>
          </p:nvPr>
        </p:nvSpPr>
        <p:spPr>
          <a:xfrm>
            <a:off x="711095" y="2455971"/>
            <a:ext cx="2566800" cy="664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" sz="1200" dirty="0"/>
              <a:t>2021 Wide Car Era. (Y0 = 1,000,357)</a:t>
            </a:r>
            <a:endParaRPr lang="en-US" sz="1200" dirty="0"/>
          </a:p>
        </p:txBody>
      </p:sp>
      <p:sp>
        <p:nvSpPr>
          <p:cNvPr id="1632" name="Google Shape;1632;p46"/>
          <p:cNvSpPr txBox="1">
            <a:spLocks noGrp="1"/>
          </p:cNvSpPr>
          <p:nvPr>
            <p:ph type="title" idx="4294967295"/>
          </p:nvPr>
        </p:nvSpPr>
        <p:spPr>
          <a:xfrm>
            <a:off x="5848370" y="1883108"/>
            <a:ext cx="2566800" cy="33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 dirty="0"/>
              <a:t>ADAPTATION PATTERNS</a:t>
            </a:r>
          </a:p>
        </p:txBody>
      </p:sp>
      <p:sp>
        <p:nvSpPr>
          <p:cNvPr id="1633" name="Google Shape;1633;p46"/>
          <p:cNvSpPr txBox="1">
            <a:spLocks noGrp="1"/>
          </p:cNvSpPr>
          <p:nvPr>
            <p:ph type="subTitle" idx="4294967295"/>
          </p:nvPr>
        </p:nvSpPr>
        <p:spPr>
          <a:xfrm>
            <a:off x="5848370" y="2455971"/>
            <a:ext cx="2566800" cy="664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" sz="1200" dirty="0"/>
              <a:t>Clear adaptation patterns after regulation changes</a:t>
            </a:r>
            <a:endParaRPr lang="en-US" sz="1200" dirty="0"/>
          </a:p>
        </p:txBody>
      </p:sp>
      <p:cxnSp>
        <p:nvCxnSpPr>
          <p:cNvPr id="1634" name="Google Shape;1634;p46"/>
          <p:cNvCxnSpPr>
            <a:cxnSpLocks/>
          </p:cNvCxnSpPr>
          <p:nvPr/>
        </p:nvCxnSpPr>
        <p:spPr>
          <a:xfrm rot="5400000">
            <a:off x="3029070" y="179532"/>
            <a:ext cx="499500" cy="2568600"/>
          </a:xfrm>
          <a:prstGeom prst="bentConnector3">
            <a:avLst>
              <a:gd name="adj1" fmla="val 4998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35" name="Google Shape;1635;p46"/>
          <p:cNvCxnSpPr>
            <a:cxnSpLocks/>
          </p:cNvCxnSpPr>
          <p:nvPr/>
        </p:nvCxnSpPr>
        <p:spPr>
          <a:xfrm rot="16200000" flipH="1">
            <a:off x="5597670" y="179532"/>
            <a:ext cx="499500" cy="2568600"/>
          </a:xfrm>
          <a:prstGeom prst="bentConnector3">
            <a:avLst>
              <a:gd name="adj1" fmla="val 4998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Google Shape;1634;p46">
            <a:extLst>
              <a:ext uri="{FF2B5EF4-FFF2-40B4-BE49-F238E27FC236}">
                <a16:creationId xmlns:a16="http://schemas.microsoft.com/office/drawing/2014/main" id="{849CE51B-C041-54D5-66DD-AA5179D7A0CB}"/>
              </a:ext>
            </a:extLst>
          </p:cNvPr>
          <p:cNvCxnSpPr>
            <a:cxnSpLocks/>
          </p:cNvCxnSpPr>
          <p:nvPr/>
        </p:nvCxnSpPr>
        <p:spPr>
          <a:xfrm>
            <a:off x="4554191" y="1383748"/>
            <a:ext cx="21008" cy="329835"/>
          </a:xfrm>
          <a:prstGeom prst="bentConnector3">
            <a:avLst>
              <a:gd name="adj1" fmla="val 4998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Google Shape;1626;p46">
            <a:extLst>
              <a:ext uri="{FF2B5EF4-FFF2-40B4-BE49-F238E27FC236}">
                <a16:creationId xmlns:a16="http://schemas.microsoft.com/office/drawing/2014/main" id="{F0E5D5B8-1B57-DC6D-3DFA-EDC38E8D7A30}"/>
              </a:ext>
            </a:extLst>
          </p:cNvPr>
          <p:cNvSpPr txBox="1"/>
          <p:nvPr/>
        </p:nvSpPr>
        <p:spPr>
          <a:xfrm>
            <a:off x="630753" y="3134688"/>
            <a:ext cx="77040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dirty="0">
                <a:latin typeface="Krona One"/>
                <a:sym typeface="Krona One"/>
              </a:rPr>
              <a:t>COMPETITIVE BALANCE</a:t>
            </a:r>
            <a:endParaRPr lang="en-US" sz="1100" dirty="0"/>
          </a:p>
        </p:txBody>
      </p:sp>
      <p:sp>
        <p:nvSpPr>
          <p:cNvPr id="9" name="Google Shape;1628;p46">
            <a:extLst>
              <a:ext uri="{FF2B5EF4-FFF2-40B4-BE49-F238E27FC236}">
                <a16:creationId xmlns:a16="http://schemas.microsoft.com/office/drawing/2014/main" id="{651D9BC6-6E01-64FD-96E7-1678E960E2D5}"/>
              </a:ext>
            </a:extLst>
          </p:cNvPr>
          <p:cNvSpPr txBox="1">
            <a:spLocks/>
          </p:cNvSpPr>
          <p:nvPr/>
        </p:nvSpPr>
        <p:spPr>
          <a:xfrm>
            <a:off x="5843136" y="4116126"/>
            <a:ext cx="25668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rona One"/>
              <a:buNone/>
              <a:defRPr sz="2800" b="0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1400" dirty="0"/>
              <a:t>GAP</a:t>
            </a:r>
            <a:endParaRPr lang="en-US" sz="2000" dirty="0"/>
          </a:p>
        </p:txBody>
      </p:sp>
      <p:sp>
        <p:nvSpPr>
          <p:cNvPr id="11" name="Google Shape;1629;p46">
            <a:extLst>
              <a:ext uri="{FF2B5EF4-FFF2-40B4-BE49-F238E27FC236}">
                <a16:creationId xmlns:a16="http://schemas.microsoft.com/office/drawing/2014/main" id="{E55BA209-5977-69A4-1C43-C1514ACD5568}"/>
              </a:ext>
            </a:extLst>
          </p:cNvPr>
          <p:cNvSpPr txBox="1">
            <a:spLocks/>
          </p:cNvSpPr>
          <p:nvPr/>
        </p:nvSpPr>
        <p:spPr>
          <a:xfrm>
            <a:off x="5834231" y="4563973"/>
            <a:ext cx="2566800" cy="6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Char char="●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Char char="○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Char char="■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Char char="●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Char char="○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Char char="■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Char char="●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Char char="○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Char char="■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" sz="1200" dirty="0"/>
              <a:t>Tighter performance gaps between teams</a:t>
            </a:r>
            <a:endParaRPr lang="en-US" sz="1200" dirty="0"/>
          </a:p>
        </p:txBody>
      </p:sp>
      <p:sp>
        <p:nvSpPr>
          <p:cNvPr id="13" name="Google Shape;1630;p46">
            <a:extLst>
              <a:ext uri="{FF2B5EF4-FFF2-40B4-BE49-F238E27FC236}">
                <a16:creationId xmlns:a16="http://schemas.microsoft.com/office/drawing/2014/main" id="{01D3148A-FD1F-CA6D-5717-7830A3F59A17}"/>
              </a:ext>
            </a:extLst>
          </p:cNvPr>
          <p:cNvSpPr txBox="1">
            <a:spLocks/>
          </p:cNvSpPr>
          <p:nvPr/>
        </p:nvSpPr>
        <p:spPr>
          <a:xfrm>
            <a:off x="640228" y="4116126"/>
            <a:ext cx="25668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rona One"/>
              <a:buNone/>
              <a:defRPr sz="2800" b="0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1400" dirty="0"/>
              <a:t>IMPROVEMENT</a:t>
            </a:r>
          </a:p>
        </p:txBody>
      </p:sp>
      <p:sp>
        <p:nvSpPr>
          <p:cNvPr id="15" name="Google Shape;1631;p46">
            <a:extLst>
              <a:ext uri="{FF2B5EF4-FFF2-40B4-BE49-F238E27FC236}">
                <a16:creationId xmlns:a16="http://schemas.microsoft.com/office/drawing/2014/main" id="{4116A260-4D40-4C39-AE70-67904A2BAB38}"/>
              </a:ext>
            </a:extLst>
          </p:cNvPr>
          <p:cNvSpPr txBox="1">
            <a:spLocks/>
          </p:cNvSpPr>
          <p:nvPr/>
        </p:nvSpPr>
        <p:spPr>
          <a:xfrm>
            <a:off x="640253" y="4563973"/>
            <a:ext cx="2566800" cy="6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Char char="●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Char char="○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Char char="■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Char char="●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Char char="○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Char char="■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Char char="●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Char char="○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Char char="■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" sz="1200" dirty="0"/>
              <a:t>32.9% improvement in field competitiveness</a:t>
            </a:r>
            <a:endParaRPr lang="en-US" sz="1200" dirty="0"/>
          </a:p>
        </p:txBody>
      </p:sp>
      <p:cxnSp>
        <p:nvCxnSpPr>
          <p:cNvPr id="20" name="Google Shape;1634;p46">
            <a:extLst>
              <a:ext uri="{FF2B5EF4-FFF2-40B4-BE49-F238E27FC236}">
                <a16:creationId xmlns:a16="http://schemas.microsoft.com/office/drawing/2014/main" id="{D1B6190F-0F3C-5DBC-0E61-37CE3CCA4C76}"/>
              </a:ext>
            </a:extLst>
          </p:cNvPr>
          <p:cNvCxnSpPr>
            <a:cxnSpLocks/>
          </p:cNvCxnSpPr>
          <p:nvPr/>
        </p:nvCxnSpPr>
        <p:spPr>
          <a:xfrm rot="5400000">
            <a:off x="2948703" y="2483393"/>
            <a:ext cx="499500" cy="2568600"/>
          </a:xfrm>
          <a:prstGeom prst="bentConnector3">
            <a:avLst>
              <a:gd name="adj1" fmla="val 4998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Google Shape;1635;p46">
            <a:extLst>
              <a:ext uri="{FF2B5EF4-FFF2-40B4-BE49-F238E27FC236}">
                <a16:creationId xmlns:a16="http://schemas.microsoft.com/office/drawing/2014/main" id="{08A0BE7D-2B70-C4AC-FF39-352299094378}"/>
              </a:ext>
            </a:extLst>
          </p:cNvPr>
          <p:cNvCxnSpPr>
            <a:cxnSpLocks/>
          </p:cNvCxnSpPr>
          <p:nvPr/>
        </p:nvCxnSpPr>
        <p:spPr>
          <a:xfrm rot="16200000" flipH="1">
            <a:off x="5517302" y="2483393"/>
            <a:ext cx="499500" cy="2568600"/>
          </a:xfrm>
          <a:prstGeom prst="bentConnector3">
            <a:avLst>
              <a:gd name="adj1" fmla="val 4998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5" name="Google Shape;1553;p43">
            <a:extLst>
              <a:ext uri="{FF2B5EF4-FFF2-40B4-BE49-F238E27FC236}">
                <a16:creationId xmlns:a16="http://schemas.microsoft.com/office/drawing/2014/main" id="{CA55B11A-6B3D-CD89-3D69-A17A328490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18476" y="4218"/>
            <a:ext cx="3515977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/>
              <a:t>KEY FINDINGS</a:t>
            </a:r>
          </a:p>
        </p:txBody>
      </p:sp>
      <p:pic>
        <p:nvPicPr>
          <p:cNvPr id="27" name="Picture 26" descr="Arculati elemek - Kodolányi János Egyetem">
            <a:extLst>
              <a:ext uri="{FF2B5EF4-FFF2-40B4-BE49-F238E27FC236}">
                <a16:creationId xmlns:a16="http://schemas.microsoft.com/office/drawing/2014/main" id="{D43C2FEC-6E22-75DA-2DDF-F864BF246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0467" y="637346"/>
            <a:ext cx="439817" cy="458368"/>
          </a:xfrm>
          <a:prstGeom prst="rect">
            <a:avLst/>
          </a:prstGeom>
        </p:spPr>
      </p:pic>
      <p:grpSp>
        <p:nvGrpSpPr>
          <p:cNvPr id="33" name="Google Shape;1920;p57">
            <a:extLst>
              <a:ext uri="{FF2B5EF4-FFF2-40B4-BE49-F238E27FC236}">
                <a16:creationId xmlns:a16="http://schemas.microsoft.com/office/drawing/2014/main" id="{7D9462EF-14E5-88E8-C467-3C416C1A7EE6}"/>
              </a:ext>
            </a:extLst>
          </p:cNvPr>
          <p:cNvGrpSpPr/>
          <p:nvPr/>
        </p:nvGrpSpPr>
        <p:grpSpPr>
          <a:xfrm>
            <a:off x="9390366" y="3718009"/>
            <a:ext cx="1221300" cy="570400"/>
            <a:chOff x="670175" y="3809850"/>
            <a:chExt cx="1221300" cy="570400"/>
          </a:xfrm>
        </p:grpSpPr>
        <p:cxnSp>
          <p:nvCxnSpPr>
            <p:cNvPr id="29" name="Google Shape;1921;p57">
              <a:extLst>
                <a:ext uri="{FF2B5EF4-FFF2-40B4-BE49-F238E27FC236}">
                  <a16:creationId xmlns:a16="http://schemas.microsoft.com/office/drawing/2014/main" id="{E6A5D85A-82CE-1947-4BAE-BA3DAC34E7A9}"/>
                </a:ext>
              </a:extLst>
            </p:cNvPr>
            <p:cNvCxnSpPr/>
            <p:nvPr/>
          </p:nvCxnSpPr>
          <p:spPr>
            <a:xfrm rot="10800000">
              <a:off x="670175" y="3999983"/>
              <a:ext cx="1221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1922;p57">
              <a:extLst>
                <a:ext uri="{FF2B5EF4-FFF2-40B4-BE49-F238E27FC236}">
                  <a16:creationId xmlns:a16="http://schemas.microsoft.com/office/drawing/2014/main" id="{22C0EC5B-6A6B-323F-8B0A-4C1C70734556}"/>
                </a:ext>
              </a:extLst>
            </p:cNvPr>
            <p:cNvCxnSpPr/>
            <p:nvPr/>
          </p:nvCxnSpPr>
          <p:spPr>
            <a:xfrm rot="10800000">
              <a:off x="670175" y="4380250"/>
              <a:ext cx="1221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1923;p57">
              <a:extLst>
                <a:ext uri="{FF2B5EF4-FFF2-40B4-BE49-F238E27FC236}">
                  <a16:creationId xmlns:a16="http://schemas.microsoft.com/office/drawing/2014/main" id="{F2201284-A08F-B5B3-DD43-9B2620C5274A}"/>
                </a:ext>
              </a:extLst>
            </p:cNvPr>
            <p:cNvCxnSpPr/>
            <p:nvPr/>
          </p:nvCxnSpPr>
          <p:spPr>
            <a:xfrm rot="10800000">
              <a:off x="995525" y="4190117"/>
              <a:ext cx="57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1924;p57">
              <a:extLst>
                <a:ext uri="{FF2B5EF4-FFF2-40B4-BE49-F238E27FC236}">
                  <a16:creationId xmlns:a16="http://schemas.microsoft.com/office/drawing/2014/main" id="{2005A926-6A1F-8975-9838-DFE6FD1D7B19}"/>
                </a:ext>
              </a:extLst>
            </p:cNvPr>
            <p:cNvCxnSpPr/>
            <p:nvPr/>
          </p:nvCxnSpPr>
          <p:spPr>
            <a:xfrm rot="10800000">
              <a:off x="995525" y="3809850"/>
              <a:ext cx="57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5" name="Google Shape;1925;p57">
            <a:extLst>
              <a:ext uri="{FF2B5EF4-FFF2-40B4-BE49-F238E27FC236}">
                <a16:creationId xmlns:a16="http://schemas.microsoft.com/office/drawing/2014/main" id="{E0B8BA2D-6F85-FEFF-B21A-24CA78B6B496}"/>
              </a:ext>
            </a:extLst>
          </p:cNvPr>
          <p:cNvSpPr/>
          <p:nvPr/>
        </p:nvSpPr>
        <p:spPr>
          <a:xfrm>
            <a:off x="9264416" y="4573834"/>
            <a:ext cx="7152900" cy="172500"/>
          </a:xfrm>
          <a:prstGeom prst="ellipse">
            <a:avLst/>
          </a:prstGeom>
          <a:solidFill>
            <a:srgbClr val="1E1E1E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" name="Google Shape;1938;p57" descr="A yellow and black train&#10;&#10;AI-generated content may be incorrect.">
            <a:extLst>
              <a:ext uri="{FF2B5EF4-FFF2-40B4-BE49-F238E27FC236}">
                <a16:creationId xmlns:a16="http://schemas.microsoft.com/office/drawing/2014/main" id="{E9BBCDF6-7BC8-0DC8-AA31-CBB17883F60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3157" b="22039"/>
          <a:stretch/>
        </p:blipFill>
        <p:spPr>
          <a:xfrm>
            <a:off x="10536454" y="3596659"/>
            <a:ext cx="4608825" cy="1107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453;p36">
            <a:extLst>
              <a:ext uri="{FF2B5EF4-FFF2-40B4-BE49-F238E27FC236}">
                <a16:creationId xmlns:a16="http://schemas.microsoft.com/office/drawing/2014/main" id="{3D4BDE32-F6D5-5A3B-D991-F593EEC561FC}"/>
              </a:ext>
            </a:extLst>
          </p:cNvPr>
          <p:cNvGrpSpPr/>
          <p:nvPr/>
        </p:nvGrpSpPr>
        <p:grpSpPr>
          <a:xfrm>
            <a:off x="-7043831" y="3807306"/>
            <a:ext cx="1221300" cy="570400"/>
            <a:chOff x="670175" y="3809850"/>
            <a:chExt cx="1221300" cy="570400"/>
          </a:xfrm>
        </p:grpSpPr>
        <p:cxnSp>
          <p:nvCxnSpPr>
            <p:cNvPr id="3" name="Google Shape;1454;p36">
              <a:extLst>
                <a:ext uri="{FF2B5EF4-FFF2-40B4-BE49-F238E27FC236}">
                  <a16:creationId xmlns:a16="http://schemas.microsoft.com/office/drawing/2014/main" id="{0A8323CB-70A3-8952-8D1B-15F63AA93EF7}"/>
                </a:ext>
              </a:extLst>
            </p:cNvPr>
            <p:cNvCxnSpPr/>
            <p:nvPr/>
          </p:nvCxnSpPr>
          <p:spPr>
            <a:xfrm rot="10800000">
              <a:off x="670175" y="3999983"/>
              <a:ext cx="1221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" name="Google Shape;1455;p36">
              <a:extLst>
                <a:ext uri="{FF2B5EF4-FFF2-40B4-BE49-F238E27FC236}">
                  <a16:creationId xmlns:a16="http://schemas.microsoft.com/office/drawing/2014/main" id="{3C969901-1B9B-92AD-91FA-95CC425BC0CB}"/>
                </a:ext>
              </a:extLst>
            </p:cNvPr>
            <p:cNvCxnSpPr/>
            <p:nvPr/>
          </p:nvCxnSpPr>
          <p:spPr>
            <a:xfrm rot="10800000">
              <a:off x="670175" y="4380250"/>
              <a:ext cx="1221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" name="Google Shape;1456;p36">
              <a:extLst>
                <a:ext uri="{FF2B5EF4-FFF2-40B4-BE49-F238E27FC236}">
                  <a16:creationId xmlns:a16="http://schemas.microsoft.com/office/drawing/2014/main" id="{87AC05EA-32F4-A148-7EBE-291AA1BA70E2}"/>
                </a:ext>
              </a:extLst>
            </p:cNvPr>
            <p:cNvCxnSpPr/>
            <p:nvPr/>
          </p:nvCxnSpPr>
          <p:spPr>
            <a:xfrm rot="10800000">
              <a:off x="995525" y="4190117"/>
              <a:ext cx="57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" name="Google Shape;1457;p36">
              <a:extLst>
                <a:ext uri="{FF2B5EF4-FFF2-40B4-BE49-F238E27FC236}">
                  <a16:creationId xmlns:a16="http://schemas.microsoft.com/office/drawing/2014/main" id="{8C2016B8-C62F-BA22-076A-26EDB34B3F3A}"/>
                </a:ext>
              </a:extLst>
            </p:cNvPr>
            <p:cNvCxnSpPr/>
            <p:nvPr/>
          </p:nvCxnSpPr>
          <p:spPr>
            <a:xfrm rot="10800000">
              <a:off x="995525" y="3809850"/>
              <a:ext cx="57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" name="Google Shape;1462;p36">
            <a:extLst>
              <a:ext uri="{FF2B5EF4-FFF2-40B4-BE49-F238E27FC236}">
                <a16:creationId xmlns:a16="http://schemas.microsoft.com/office/drawing/2014/main" id="{630C5950-5569-FEA8-EBF6-2F425C1BF440}"/>
              </a:ext>
            </a:extLst>
          </p:cNvPr>
          <p:cNvSpPr/>
          <p:nvPr/>
        </p:nvSpPr>
        <p:spPr>
          <a:xfrm>
            <a:off x="-7169756" y="4663131"/>
            <a:ext cx="7152900" cy="172500"/>
          </a:xfrm>
          <a:prstGeom prst="ellipse">
            <a:avLst/>
          </a:prstGeom>
          <a:solidFill>
            <a:srgbClr val="1E1E1E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Google Shape;1946;p58" descr="A green race car with white stripes&#10;&#10;AI-generated content may be incorrect.">
            <a:extLst>
              <a:ext uri="{FF2B5EF4-FFF2-40B4-BE49-F238E27FC236}">
                <a16:creationId xmlns:a16="http://schemas.microsoft.com/office/drawing/2014/main" id="{038ABD17-EFEA-07E6-9236-36EC1F2A5EB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2381" b="2371"/>
          <a:stretch/>
        </p:blipFill>
        <p:spPr>
          <a:xfrm>
            <a:off x="-5879725" y="3556636"/>
            <a:ext cx="4966112" cy="1553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>
          <a:extLst>
            <a:ext uri="{FF2B5EF4-FFF2-40B4-BE49-F238E27FC236}">
              <a16:creationId xmlns:a16="http://schemas.microsoft.com/office/drawing/2014/main" id="{3C03B513-0ECB-7ED0-B00A-4A8E3E406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3" name="Google Shape;1453;p36">
            <a:extLst>
              <a:ext uri="{FF2B5EF4-FFF2-40B4-BE49-F238E27FC236}">
                <a16:creationId xmlns:a16="http://schemas.microsoft.com/office/drawing/2014/main" id="{89697D55-DCA2-111B-B741-C38457DDA638}"/>
              </a:ext>
            </a:extLst>
          </p:cNvPr>
          <p:cNvGrpSpPr/>
          <p:nvPr/>
        </p:nvGrpSpPr>
        <p:grpSpPr>
          <a:xfrm>
            <a:off x="1121475" y="3843025"/>
            <a:ext cx="1221300" cy="570400"/>
            <a:chOff x="670175" y="3809850"/>
            <a:chExt cx="1221300" cy="570400"/>
          </a:xfrm>
        </p:grpSpPr>
        <p:cxnSp>
          <p:nvCxnSpPr>
            <p:cNvPr id="1454" name="Google Shape;1454;p36">
              <a:extLst>
                <a:ext uri="{FF2B5EF4-FFF2-40B4-BE49-F238E27FC236}">
                  <a16:creationId xmlns:a16="http://schemas.microsoft.com/office/drawing/2014/main" id="{826E4B3A-38DF-B77B-4771-AB563B3F9EE0}"/>
                </a:ext>
              </a:extLst>
            </p:cNvPr>
            <p:cNvCxnSpPr/>
            <p:nvPr/>
          </p:nvCxnSpPr>
          <p:spPr>
            <a:xfrm rot="10800000">
              <a:off x="670175" y="3999983"/>
              <a:ext cx="1221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5" name="Google Shape;1455;p36">
              <a:extLst>
                <a:ext uri="{FF2B5EF4-FFF2-40B4-BE49-F238E27FC236}">
                  <a16:creationId xmlns:a16="http://schemas.microsoft.com/office/drawing/2014/main" id="{5E1B590E-7A77-FAE4-E79C-30AF09892FCF}"/>
                </a:ext>
              </a:extLst>
            </p:cNvPr>
            <p:cNvCxnSpPr/>
            <p:nvPr/>
          </p:nvCxnSpPr>
          <p:spPr>
            <a:xfrm rot="10800000">
              <a:off x="670175" y="4380250"/>
              <a:ext cx="1221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6" name="Google Shape;1456;p36">
              <a:extLst>
                <a:ext uri="{FF2B5EF4-FFF2-40B4-BE49-F238E27FC236}">
                  <a16:creationId xmlns:a16="http://schemas.microsoft.com/office/drawing/2014/main" id="{A05957A3-6235-7CA4-D797-943495E54B34}"/>
                </a:ext>
              </a:extLst>
            </p:cNvPr>
            <p:cNvCxnSpPr/>
            <p:nvPr/>
          </p:nvCxnSpPr>
          <p:spPr>
            <a:xfrm rot="10800000">
              <a:off x="995525" y="4190117"/>
              <a:ext cx="57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7" name="Google Shape;1457;p36">
              <a:extLst>
                <a:ext uri="{FF2B5EF4-FFF2-40B4-BE49-F238E27FC236}">
                  <a16:creationId xmlns:a16="http://schemas.microsoft.com/office/drawing/2014/main" id="{B53826B5-D7C5-D71E-A315-CDD349F73BB5}"/>
                </a:ext>
              </a:extLst>
            </p:cNvPr>
            <p:cNvCxnSpPr/>
            <p:nvPr/>
          </p:nvCxnSpPr>
          <p:spPr>
            <a:xfrm rot="10800000">
              <a:off x="995525" y="3809850"/>
              <a:ext cx="57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59" name="Google Shape;1459;p36">
            <a:extLst>
              <a:ext uri="{FF2B5EF4-FFF2-40B4-BE49-F238E27FC236}">
                <a16:creationId xmlns:a16="http://schemas.microsoft.com/office/drawing/2014/main" id="{13DCCF23-6C79-AEBA-1D2D-78C12801E3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21169" y="1506904"/>
            <a:ext cx="5274542" cy="94222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r>
              <a:rPr lang="en" dirty="0"/>
              <a:t>VALIDATION &amp; ROBUSTNESS </a:t>
            </a:r>
            <a:endParaRPr lang="en-US" dirty="0"/>
          </a:p>
        </p:txBody>
      </p:sp>
      <p:sp>
        <p:nvSpPr>
          <p:cNvPr id="1460" name="Google Shape;1460;p36">
            <a:extLst>
              <a:ext uri="{FF2B5EF4-FFF2-40B4-BE49-F238E27FC236}">
                <a16:creationId xmlns:a16="http://schemas.microsoft.com/office/drawing/2014/main" id="{2DB2E036-BDFE-6F87-57B0-73FE0957FFE8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1273250" y="1241332"/>
            <a:ext cx="1463100" cy="14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sp>
        <p:nvSpPr>
          <p:cNvPr id="1462" name="Google Shape;1462;p36">
            <a:extLst>
              <a:ext uri="{FF2B5EF4-FFF2-40B4-BE49-F238E27FC236}">
                <a16:creationId xmlns:a16="http://schemas.microsoft.com/office/drawing/2014/main" id="{3BF6AFAE-2C03-EEFD-92FD-B1572CAD2882}"/>
              </a:ext>
            </a:extLst>
          </p:cNvPr>
          <p:cNvSpPr/>
          <p:nvPr/>
        </p:nvSpPr>
        <p:spPr>
          <a:xfrm>
            <a:off x="995550" y="4698850"/>
            <a:ext cx="7152900" cy="172500"/>
          </a:xfrm>
          <a:prstGeom prst="ellipse">
            <a:avLst/>
          </a:prstGeom>
          <a:solidFill>
            <a:srgbClr val="1E1E1E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Google Shape;1946;p58" descr="A green race car with white stripes&#10;&#10;AI-generated content may be incorrect.">
            <a:extLst>
              <a:ext uri="{FF2B5EF4-FFF2-40B4-BE49-F238E27FC236}">
                <a16:creationId xmlns:a16="http://schemas.microsoft.com/office/drawing/2014/main" id="{21B206AC-46B0-8DD7-06C8-D1B2CFC3EAE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381" b="2371"/>
          <a:stretch/>
        </p:blipFill>
        <p:spPr>
          <a:xfrm>
            <a:off x="2285581" y="3592355"/>
            <a:ext cx="4966112" cy="155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rculati elemek - Kodolányi János Egyetem">
            <a:extLst>
              <a:ext uri="{FF2B5EF4-FFF2-40B4-BE49-F238E27FC236}">
                <a16:creationId xmlns:a16="http://schemas.microsoft.com/office/drawing/2014/main" id="{9AA57A96-AF93-8E3E-2F41-1C104AFAA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0467" y="637346"/>
            <a:ext cx="439817" cy="45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028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2">
          <a:extLst>
            <a:ext uri="{FF2B5EF4-FFF2-40B4-BE49-F238E27FC236}">
              <a16:creationId xmlns:a16="http://schemas.microsoft.com/office/drawing/2014/main" id="{92C5BF78-AE4B-8212-104D-7DB544815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p43">
            <a:extLst>
              <a:ext uri="{FF2B5EF4-FFF2-40B4-BE49-F238E27FC236}">
                <a16:creationId xmlns:a16="http://schemas.microsoft.com/office/drawing/2014/main" id="{251039CC-FEB8-6106-1E62-1D55F24866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971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/>
              <a:t>STATICAL VALIDATION</a:t>
            </a:r>
            <a:endParaRPr lang="en-US" dirty="0"/>
          </a:p>
        </p:txBody>
      </p:sp>
      <p:sp>
        <p:nvSpPr>
          <p:cNvPr id="1554" name="Google Shape;1554;p43">
            <a:extLst>
              <a:ext uri="{FF2B5EF4-FFF2-40B4-BE49-F238E27FC236}">
                <a16:creationId xmlns:a16="http://schemas.microsoft.com/office/drawing/2014/main" id="{1B18165F-83C5-C865-FBC0-11407922A834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1933439" y="3262913"/>
            <a:ext cx="6416610" cy="6352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/>
              <a:t>SINGLE - FACTOR ANOVA ON GROUPED ESTIMATIONS (ALPHA = 0.05)</a:t>
            </a:r>
            <a:endParaRPr dirty="0"/>
          </a:p>
        </p:txBody>
      </p:sp>
      <p:sp>
        <p:nvSpPr>
          <p:cNvPr id="1556" name="Google Shape;1556;p43">
            <a:extLst>
              <a:ext uri="{FF2B5EF4-FFF2-40B4-BE49-F238E27FC236}">
                <a16:creationId xmlns:a16="http://schemas.microsoft.com/office/drawing/2014/main" id="{3733803A-9744-E3FE-5374-744912A71288}"/>
              </a:ext>
            </a:extLst>
          </p:cNvPr>
          <p:cNvSpPr txBox="1">
            <a:spLocks noGrp="1"/>
          </p:cNvSpPr>
          <p:nvPr>
            <p:ph type="title" idx="3"/>
          </p:nvPr>
        </p:nvSpPr>
        <p:spPr>
          <a:xfrm>
            <a:off x="2031666" y="4121240"/>
            <a:ext cx="6220157" cy="62627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/>
              <a:t>REPORT P – VALUES AND DISTRUBTION ACROSS RANDOMIZED RUNS.</a:t>
            </a:r>
          </a:p>
        </p:txBody>
      </p:sp>
      <p:sp>
        <p:nvSpPr>
          <p:cNvPr id="1562" name="Google Shape;1562;p43">
            <a:extLst>
              <a:ext uri="{FF2B5EF4-FFF2-40B4-BE49-F238E27FC236}">
                <a16:creationId xmlns:a16="http://schemas.microsoft.com/office/drawing/2014/main" id="{18AE3F79-9944-0B96-6C8F-F73DFB6983A7}"/>
              </a:ext>
            </a:extLst>
          </p:cNvPr>
          <p:cNvSpPr/>
          <p:nvPr/>
        </p:nvSpPr>
        <p:spPr>
          <a:xfrm>
            <a:off x="1358497" y="3220401"/>
            <a:ext cx="711300" cy="71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3" name="Google Shape;1563;p43">
            <a:extLst>
              <a:ext uri="{FF2B5EF4-FFF2-40B4-BE49-F238E27FC236}">
                <a16:creationId xmlns:a16="http://schemas.microsoft.com/office/drawing/2014/main" id="{7FD65725-19D8-A156-5230-41B8004798A8}"/>
              </a:ext>
            </a:extLst>
          </p:cNvPr>
          <p:cNvSpPr/>
          <p:nvPr/>
        </p:nvSpPr>
        <p:spPr>
          <a:xfrm>
            <a:off x="1358497" y="4078729"/>
            <a:ext cx="711300" cy="71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6" name="Google Shape;1566;p43">
            <a:extLst>
              <a:ext uri="{FF2B5EF4-FFF2-40B4-BE49-F238E27FC236}">
                <a16:creationId xmlns:a16="http://schemas.microsoft.com/office/drawing/2014/main" id="{25F8F874-693F-4951-C2D5-C2AD1B4A5375}"/>
              </a:ext>
            </a:extLst>
          </p:cNvPr>
          <p:cNvSpPr/>
          <p:nvPr/>
        </p:nvSpPr>
        <p:spPr>
          <a:xfrm>
            <a:off x="1529614" y="3391494"/>
            <a:ext cx="369083" cy="369112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7" name="Google Shape;1567;p43">
            <a:extLst>
              <a:ext uri="{FF2B5EF4-FFF2-40B4-BE49-F238E27FC236}">
                <a16:creationId xmlns:a16="http://schemas.microsoft.com/office/drawing/2014/main" id="{523E50A9-72BD-FF68-BD5B-57B366403DF2}"/>
              </a:ext>
            </a:extLst>
          </p:cNvPr>
          <p:cNvGrpSpPr/>
          <p:nvPr/>
        </p:nvGrpSpPr>
        <p:grpSpPr>
          <a:xfrm>
            <a:off x="1583339" y="4250747"/>
            <a:ext cx="264317" cy="367290"/>
            <a:chOff x="-64001300" y="4093650"/>
            <a:chExt cx="228450" cy="317450"/>
          </a:xfrm>
        </p:grpSpPr>
        <p:sp>
          <p:nvSpPr>
            <p:cNvPr id="1568" name="Google Shape;1568;p43">
              <a:extLst>
                <a:ext uri="{FF2B5EF4-FFF2-40B4-BE49-F238E27FC236}">
                  <a16:creationId xmlns:a16="http://schemas.microsoft.com/office/drawing/2014/main" id="{CED328D3-94FF-D292-910A-A8E909E9FBA0}"/>
                </a:ext>
              </a:extLst>
            </p:cNvPr>
            <p:cNvSpPr/>
            <p:nvPr/>
          </p:nvSpPr>
          <p:spPr>
            <a:xfrm>
              <a:off x="-63933550" y="4328375"/>
              <a:ext cx="93750" cy="40975"/>
            </a:xfrm>
            <a:custGeom>
              <a:avLst/>
              <a:gdLst/>
              <a:ahLst/>
              <a:cxnLst/>
              <a:rect l="l" t="t" r="r" b="b"/>
              <a:pathLst>
                <a:path w="3750" h="1639" extrusionOk="0">
                  <a:moveTo>
                    <a:pt x="1859" y="0"/>
                  </a:moveTo>
                  <a:cubicBezTo>
                    <a:pt x="1009" y="0"/>
                    <a:pt x="315" y="662"/>
                    <a:pt x="0" y="1638"/>
                  </a:cubicBezTo>
                  <a:lnTo>
                    <a:pt x="3749" y="1638"/>
                  </a:lnTo>
                  <a:cubicBezTo>
                    <a:pt x="3434" y="662"/>
                    <a:pt x="2710" y="0"/>
                    <a:pt x="1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3">
              <a:extLst>
                <a:ext uri="{FF2B5EF4-FFF2-40B4-BE49-F238E27FC236}">
                  <a16:creationId xmlns:a16="http://schemas.microsoft.com/office/drawing/2014/main" id="{BCCA3A39-3958-DB11-15CB-13D30F18B382}"/>
                </a:ext>
              </a:extLst>
            </p:cNvPr>
            <p:cNvSpPr/>
            <p:nvPr/>
          </p:nvSpPr>
          <p:spPr>
            <a:xfrm>
              <a:off x="-63980025" y="4135400"/>
              <a:ext cx="185900" cy="234725"/>
            </a:xfrm>
            <a:custGeom>
              <a:avLst/>
              <a:gdLst/>
              <a:ahLst/>
              <a:cxnLst/>
              <a:rect l="l" t="t" r="r" b="b"/>
              <a:pathLst>
                <a:path w="7436" h="9389" extrusionOk="0">
                  <a:moveTo>
                    <a:pt x="6617" y="1"/>
                  </a:moveTo>
                  <a:lnTo>
                    <a:pt x="6617" y="725"/>
                  </a:lnTo>
                  <a:cubicBezTo>
                    <a:pt x="6196" y="593"/>
                    <a:pt x="5771" y="530"/>
                    <a:pt x="5358" y="530"/>
                  </a:cubicBezTo>
                  <a:cubicBezTo>
                    <a:pt x="4686" y="530"/>
                    <a:pt x="4044" y="697"/>
                    <a:pt x="3498" y="1009"/>
                  </a:cubicBezTo>
                  <a:cubicBezTo>
                    <a:pt x="3103" y="1242"/>
                    <a:pt x="2617" y="1373"/>
                    <a:pt x="2085" y="1373"/>
                  </a:cubicBezTo>
                  <a:cubicBezTo>
                    <a:pt x="1683" y="1373"/>
                    <a:pt x="1254" y="1298"/>
                    <a:pt x="820" y="1135"/>
                  </a:cubicBezTo>
                  <a:lnTo>
                    <a:pt x="820" y="32"/>
                  </a:lnTo>
                  <a:lnTo>
                    <a:pt x="1" y="32"/>
                  </a:lnTo>
                  <a:lnTo>
                    <a:pt x="1" y="1418"/>
                  </a:lnTo>
                  <a:cubicBezTo>
                    <a:pt x="1" y="2867"/>
                    <a:pt x="820" y="4096"/>
                    <a:pt x="2017" y="4726"/>
                  </a:cubicBezTo>
                  <a:cubicBezTo>
                    <a:pt x="820" y="5356"/>
                    <a:pt x="1" y="6554"/>
                    <a:pt x="1" y="8034"/>
                  </a:cubicBezTo>
                  <a:lnTo>
                    <a:pt x="1" y="9389"/>
                  </a:lnTo>
                  <a:lnTo>
                    <a:pt x="820" y="9389"/>
                  </a:lnTo>
                  <a:lnTo>
                    <a:pt x="820" y="8034"/>
                  </a:lnTo>
                  <a:cubicBezTo>
                    <a:pt x="820" y="6396"/>
                    <a:pt x="2143" y="5104"/>
                    <a:pt x="3750" y="5104"/>
                  </a:cubicBezTo>
                  <a:cubicBezTo>
                    <a:pt x="5356" y="5104"/>
                    <a:pt x="6617" y="6396"/>
                    <a:pt x="6617" y="8034"/>
                  </a:cubicBezTo>
                  <a:lnTo>
                    <a:pt x="6617" y="9389"/>
                  </a:lnTo>
                  <a:lnTo>
                    <a:pt x="7436" y="9389"/>
                  </a:lnTo>
                  <a:lnTo>
                    <a:pt x="7436" y="9357"/>
                  </a:lnTo>
                  <a:lnTo>
                    <a:pt x="7436" y="7971"/>
                  </a:lnTo>
                  <a:cubicBezTo>
                    <a:pt x="7436" y="6522"/>
                    <a:pt x="6617" y="5293"/>
                    <a:pt x="5451" y="4663"/>
                  </a:cubicBezTo>
                  <a:cubicBezTo>
                    <a:pt x="6617" y="4033"/>
                    <a:pt x="7436" y="2836"/>
                    <a:pt x="7436" y="1355"/>
                  </a:cubicBezTo>
                  <a:lnTo>
                    <a:pt x="74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3">
              <a:extLst>
                <a:ext uri="{FF2B5EF4-FFF2-40B4-BE49-F238E27FC236}">
                  <a16:creationId xmlns:a16="http://schemas.microsoft.com/office/drawing/2014/main" id="{6EE6A625-A56A-ECB6-B95F-DD29581AA877}"/>
                </a:ext>
              </a:extLst>
            </p:cNvPr>
            <p:cNvSpPr/>
            <p:nvPr/>
          </p:nvSpPr>
          <p:spPr>
            <a:xfrm>
              <a:off x="-64001300" y="4389800"/>
              <a:ext cx="228450" cy="21300"/>
            </a:xfrm>
            <a:custGeom>
              <a:avLst/>
              <a:gdLst/>
              <a:ahLst/>
              <a:cxnLst/>
              <a:rect l="l" t="t" r="r" b="b"/>
              <a:pathLst>
                <a:path w="9138" h="852" extrusionOk="0">
                  <a:moveTo>
                    <a:pt x="411" y="1"/>
                  </a:moveTo>
                  <a:cubicBezTo>
                    <a:pt x="190" y="1"/>
                    <a:pt x="1" y="221"/>
                    <a:pt x="1" y="410"/>
                  </a:cubicBezTo>
                  <a:cubicBezTo>
                    <a:pt x="1" y="631"/>
                    <a:pt x="190" y="851"/>
                    <a:pt x="411" y="851"/>
                  </a:cubicBezTo>
                  <a:lnTo>
                    <a:pt x="8696" y="851"/>
                  </a:lnTo>
                  <a:cubicBezTo>
                    <a:pt x="8917" y="851"/>
                    <a:pt x="9074" y="631"/>
                    <a:pt x="9074" y="410"/>
                  </a:cubicBezTo>
                  <a:cubicBezTo>
                    <a:pt x="9137" y="221"/>
                    <a:pt x="8917" y="1"/>
                    <a:pt x="8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3">
              <a:extLst>
                <a:ext uri="{FF2B5EF4-FFF2-40B4-BE49-F238E27FC236}">
                  <a16:creationId xmlns:a16="http://schemas.microsoft.com/office/drawing/2014/main" id="{F8FCD1AD-D708-2165-93E8-5B08854B7065}"/>
                </a:ext>
              </a:extLst>
            </p:cNvPr>
            <p:cNvSpPr/>
            <p:nvPr/>
          </p:nvSpPr>
          <p:spPr>
            <a:xfrm>
              <a:off x="-64001300" y="4093650"/>
              <a:ext cx="226875" cy="20500"/>
            </a:xfrm>
            <a:custGeom>
              <a:avLst/>
              <a:gdLst/>
              <a:ahLst/>
              <a:cxnLst/>
              <a:rect l="l" t="t" r="r" b="b"/>
              <a:pathLst>
                <a:path w="9075" h="820" extrusionOk="0">
                  <a:moveTo>
                    <a:pt x="411" y="1"/>
                  </a:moveTo>
                  <a:cubicBezTo>
                    <a:pt x="190" y="1"/>
                    <a:pt x="1" y="190"/>
                    <a:pt x="1" y="410"/>
                  </a:cubicBezTo>
                  <a:cubicBezTo>
                    <a:pt x="32" y="631"/>
                    <a:pt x="190" y="820"/>
                    <a:pt x="411" y="820"/>
                  </a:cubicBezTo>
                  <a:lnTo>
                    <a:pt x="8696" y="820"/>
                  </a:lnTo>
                  <a:cubicBezTo>
                    <a:pt x="8917" y="820"/>
                    <a:pt x="9074" y="631"/>
                    <a:pt x="9074" y="410"/>
                  </a:cubicBezTo>
                  <a:cubicBezTo>
                    <a:pt x="9074" y="158"/>
                    <a:pt x="8885" y="1"/>
                    <a:pt x="8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 descr="Arculati elemek - Kodolányi János Egyetem">
            <a:extLst>
              <a:ext uri="{FF2B5EF4-FFF2-40B4-BE49-F238E27FC236}">
                <a16:creationId xmlns:a16="http://schemas.microsoft.com/office/drawing/2014/main" id="{969E5B95-8B21-4606-A7C1-0483C7A26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0467" y="637346"/>
            <a:ext cx="439817" cy="458368"/>
          </a:xfrm>
          <a:prstGeom prst="rect">
            <a:avLst/>
          </a:prstGeom>
        </p:spPr>
      </p:pic>
      <p:grpSp>
        <p:nvGrpSpPr>
          <p:cNvPr id="9" name="Google Shape;1453;p36">
            <a:extLst>
              <a:ext uri="{FF2B5EF4-FFF2-40B4-BE49-F238E27FC236}">
                <a16:creationId xmlns:a16="http://schemas.microsoft.com/office/drawing/2014/main" id="{6939CC5E-47AC-7A19-83ED-0AB135492112}"/>
              </a:ext>
            </a:extLst>
          </p:cNvPr>
          <p:cNvGrpSpPr/>
          <p:nvPr/>
        </p:nvGrpSpPr>
        <p:grpSpPr>
          <a:xfrm>
            <a:off x="9399295" y="3700150"/>
            <a:ext cx="1221300" cy="570400"/>
            <a:chOff x="670175" y="3809850"/>
            <a:chExt cx="1221300" cy="570400"/>
          </a:xfrm>
        </p:grpSpPr>
        <p:cxnSp>
          <p:nvCxnSpPr>
            <p:cNvPr id="5" name="Google Shape;1454;p36">
              <a:extLst>
                <a:ext uri="{FF2B5EF4-FFF2-40B4-BE49-F238E27FC236}">
                  <a16:creationId xmlns:a16="http://schemas.microsoft.com/office/drawing/2014/main" id="{3D74C615-C5F7-27CB-CD62-77E2CF324E58}"/>
                </a:ext>
              </a:extLst>
            </p:cNvPr>
            <p:cNvCxnSpPr/>
            <p:nvPr/>
          </p:nvCxnSpPr>
          <p:spPr>
            <a:xfrm rot="10800000">
              <a:off x="670175" y="3999983"/>
              <a:ext cx="1221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" name="Google Shape;1455;p36">
              <a:extLst>
                <a:ext uri="{FF2B5EF4-FFF2-40B4-BE49-F238E27FC236}">
                  <a16:creationId xmlns:a16="http://schemas.microsoft.com/office/drawing/2014/main" id="{A34F2CAC-00C6-0508-38F9-B191E9733061}"/>
                </a:ext>
              </a:extLst>
            </p:cNvPr>
            <p:cNvCxnSpPr/>
            <p:nvPr/>
          </p:nvCxnSpPr>
          <p:spPr>
            <a:xfrm rot="10800000">
              <a:off x="670175" y="4380250"/>
              <a:ext cx="1221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" name="Google Shape;1456;p36">
              <a:extLst>
                <a:ext uri="{FF2B5EF4-FFF2-40B4-BE49-F238E27FC236}">
                  <a16:creationId xmlns:a16="http://schemas.microsoft.com/office/drawing/2014/main" id="{CAD8DD2F-60E7-645F-51F7-FFD2D5CDB864}"/>
                </a:ext>
              </a:extLst>
            </p:cNvPr>
            <p:cNvCxnSpPr/>
            <p:nvPr/>
          </p:nvCxnSpPr>
          <p:spPr>
            <a:xfrm rot="10800000">
              <a:off x="995525" y="4190117"/>
              <a:ext cx="57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" name="Google Shape;1457;p36">
              <a:extLst>
                <a:ext uri="{FF2B5EF4-FFF2-40B4-BE49-F238E27FC236}">
                  <a16:creationId xmlns:a16="http://schemas.microsoft.com/office/drawing/2014/main" id="{25EAA369-4A37-01ED-8EF3-2E99530FA0F1}"/>
                </a:ext>
              </a:extLst>
            </p:cNvPr>
            <p:cNvCxnSpPr/>
            <p:nvPr/>
          </p:nvCxnSpPr>
          <p:spPr>
            <a:xfrm rot="10800000">
              <a:off x="995525" y="3809850"/>
              <a:ext cx="57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" name="Google Shape;1462;p36">
            <a:extLst>
              <a:ext uri="{FF2B5EF4-FFF2-40B4-BE49-F238E27FC236}">
                <a16:creationId xmlns:a16="http://schemas.microsoft.com/office/drawing/2014/main" id="{10E3ADAC-1E6A-9CA3-49F4-03ADBB85BBEC}"/>
              </a:ext>
            </a:extLst>
          </p:cNvPr>
          <p:cNvSpPr/>
          <p:nvPr/>
        </p:nvSpPr>
        <p:spPr>
          <a:xfrm>
            <a:off x="9273370" y="4555975"/>
            <a:ext cx="7152900" cy="172500"/>
          </a:xfrm>
          <a:prstGeom prst="ellipse">
            <a:avLst/>
          </a:prstGeom>
          <a:solidFill>
            <a:srgbClr val="1E1E1E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Google Shape;1946;p58" descr="A green race car with white stripes&#10;&#10;AI-generated content may be incorrect.">
            <a:extLst>
              <a:ext uri="{FF2B5EF4-FFF2-40B4-BE49-F238E27FC236}">
                <a16:creationId xmlns:a16="http://schemas.microsoft.com/office/drawing/2014/main" id="{EEDEE701-6949-424E-E6D9-3542F797863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2381" b="2371"/>
          <a:stretch/>
        </p:blipFill>
        <p:spPr>
          <a:xfrm>
            <a:off x="10563401" y="3449480"/>
            <a:ext cx="4966112" cy="155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screenshot of a spreadsheet&#10;&#10;AI-generated content may be incorrect.">
            <a:extLst>
              <a:ext uri="{FF2B5EF4-FFF2-40B4-BE49-F238E27FC236}">
                <a16:creationId xmlns:a16="http://schemas.microsoft.com/office/drawing/2014/main" id="{8333D32A-2EDB-9ABC-A4A3-616896D2518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-61" r="7500" b="182"/>
          <a:stretch>
            <a:fillRect/>
          </a:stretch>
        </p:blipFill>
        <p:spPr>
          <a:xfrm>
            <a:off x="2507537" y="965513"/>
            <a:ext cx="4126052" cy="210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59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407">
          <a:extLst>
            <a:ext uri="{FF2B5EF4-FFF2-40B4-BE49-F238E27FC236}">
              <a16:creationId xmlns:a16="http://schemas.microsoft.com/office/drawing/2014/main" id="{10E6FDC2-6D0F-1C3F-B895-E3895B355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8" name="Google Shape;1408;p32">
            <a:extLst>
              <a:ext uri="{FF2B5EF4-FFF2-40B4-BE49-F238E27FC236}">
                <a16:creationId xmlns:a16="http://schemas.microsoft.com/office/drawing/2014/main" id="{BEB2DDFC-99F9-9B48-A584-E922F3700953}"/>
              </a:ext>
            </a:extLst>
          </p:cNvPr>
          <p:cNvGrpSpPr/>
          <p:nvPr/>
        </p:nvGrpSpPr>
        <p:grpSpPr>
          <a:xfrm>
            <a:off x="94561" y="3950181"/>
            <a:ext cx="1221300" cy="570400"/>
            <a:chOff x="670175" y="3809850"/>
            <a:chExt cx="1221300" cy="570400"/>
          </a:xfrm>
        </p:grpSpPr>
        <p:cxnSp>
          <p:nvCxnSpPr>
            <p:cNvPr id="1409" name="Google Shape;1409;p32">
              <a:extLst>
                <a:ext uri="{FF2B5EF4-FFF2-40B4-BE49-F238E27FC236}">
                  <a16:creationId xmlns:a16="http://schemas.microsoft.com/office/drawing/2014/main" id="{822C9000-D6AC-8550-D58C-685B07520B26}"/>
                </a:ext>
              </a:extLst>
            </p:cNvPr>
            <p:cNvCxnSpPr/>
            <p:nvPr/>
          </p:nvCxnSpPr>
          <p:spPr>
            <a:xfrm rot="10800000">
              <a:off x="670175" y="3999983"/>
              <a:ext cx="1221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32">
              <a:extLst>
                <a:ext uri="{FF2B5EF4-FFF2-40B4-BE49-F238E27FC236}">
                  <a16:creationId xmlns:a16="http://schemas.microsoft.com/office/drawing/2014/main" id="{F5C2FA66-B99D-9CC3-1AF8-D118B55345C0}"/>
                </a:ext>
              </a:extLst>
            </p:cNvPr>
            <p:cNvCxnSpPr/>
            <p:nvPr/>
          </p:nvCxnSpPr>
          <p:spPr>
            <a:xfrm rot="10800000">
              <a:off x="670175" y="4380250"/>
              <a:ext cx="1221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1" name="Google Shape;1411;p32">
              <a:extLst>
                <a:ext uri="{FF2B5EF4-FFF2-40B4-BE49-F238E27FC236}">
                  <a16:creationId xmlns:a16="http://schemas.microsoft.com/office/drawing/2014/main" id="{E22784EC-2A24-D9DA-A72D-403D1FC2237B}"/>
                </a:ext>
              </a:extLst>
            </p:cNvPr>
            <p:cNvCxnSpPr/>
            <p:nvPr/>
          </p:nvCxnSpPr>
          <p:spPr>
            <a:xfrm rot="10800000">
              <a:off x="995525" y="4190117"/>
              <a:ext cx="57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32">
              <a:extLst>
                <a:ext uri="{FF2B5EF4-FFF2-40B4-BE49-F238E27FC236}">
                  <a16:creationId xmlns:a16="http://schemas.microsoft.com/office/drawing/2014/main" id="{B045FFC2-938B-2F14-D369-65BDBF94A2B6}"/>
                </a:ext>
              </a:extLst>
            </p:cNvPr>
            <p:cNvCxnSpPr/>
            <p:nvPr/>
          </p:nvCxnSpPr>
          <p:spPr>
            <a:xfrm rot="10800000">
              <a:off x="995525" y="3809850"/>
              <a:ext cx="57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413" name="Google Shape;1413;p32">
            <a:extLst>
              <a:ext uri="{FF2B5EF4-FFF2-40B4-BE49-F238E27FC236}">
                <a16:creationId xmlns:a16="http://schemas.microsoft.com/office/drawing/2014/main" id="{D3FA9055-0974-8DE0-621E-127A667F9F5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922" t="3652" b="22262"/>
          <a:stretch/>
        </p:blipFill>
        <p:spPr>
          <a:xfrm>
            <a:off x="1233886" y="3901081"/>
            <a:ext cx="4622403" cy="1035226"/>
          </a:xfrm>
          <a:prstGeom prst="rect">
            <a:avLst/>
          </a:prstGeom>
          <a:noFill/>
          <a:ln>
            <a:noFill/>
          </a:ln>
        </p:spPr>
      </p:pic>
      <p:sp>
        <p:nvSpPr>
          <p:cNvPr id="1414" name="Google Shape;1414;p32">
            <a:extLst>
              <a:ext uri="{FF2B5EF4-FFF2-40B4-BE49-F238E27FC236}">
                <a16:creationId xmlns:a16="http://schemas.microsoft.com/office/drawing/2014/main" id="{4103DF2A-A16D-C865-42F9-DE0BE948D4D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20000" y="731726"/>
            <a:ext cx="7704000" cy="16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2000" dirty="0">
                <a:solidFill>
                  <a:srgbClr val="000000"/>
                </a:solidFill>
                <a:ea typeface="Calibri"/>
                <a:cs typeface="Calibri"/>
              </a:rPr>
              <a:t>Circuit-Specific Performance Evolution</a:t>
            </a:r>
            <a:endParaRPr lang="en-US" sz="2000"/>
          </a:p>
          <a:p>
            <a:r>
              <a:rPr lang="en" sz="2000" dirty="0">
                <a:solidFill>
                  <a:srgbClr val="000000"/>
                </a:solidFill>
                <a:ea typeface="Calibri"/>
                <a:cs typeface="Calibri"/>
              </a:rPr>
              <a:t>in Formula 1 </a:t>
            </a:r>
            <a:br>
              <a:rPr lang="en" sz="2000" dirty="0">
                <a:solidFill>
                  <a:srgbClr val="000000"/>
                </a:solidFill>
                <a:ea typeface="Calibri"/>
                <a:cs typeface="Calibri"/>
              </a:rPr>
            </a:br>
            <a:r>
              <a:rPr lang="en" sz="2000" dirty="0">
                <a:solidFill>
                  <a:srgbClr val="000000"/>
                </a:solidFill>
                <a:ea typeface="Calibri"/>
                <a:cs typeface="Calibri"/>
              </a:rPr>
              <a:t>Anti-Discriminative Analysis of the</a:t>
            </a:r>
            <a:endParaRPr lang="en" sz="2000" dirty="0"/>
          </a:p>
          <a:p>
            <a:r>
              <a:rPr lang="en" sz="2000" dirty="0">
                <a:solidFill>
                  <a:srgbClr val="000000"/>
                </a:solidFill>
                <a:ea typeface="Calibri"/>
                <a:cs typeface="Calibri"/>
              </a:rPr>
              <a:t>Hungarian GP (2010–2023) </a:t>
            </a:r>
            <a:endParaRPr lang="en-US" sz="2000"/>
          </a:p>
        </p:txBody>
      </p:sp>
      <p:sp>
        <p:nvSpPr>
          <p:cNvPr id="1415" name="Google Shape;1415;p32">
            <a:extLst>
              <a:ext uri="{FF2B5EF4-FFF2-40B4-BE49-F238E27FC236}">
                <a16:creationId xmlns:a16="http://schemas.microsoft.com/office/drawing/2014/main" id="{CF104A05-E657-A232-EE60-C9176C791F0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-3221" y="2569913"/>
            <a:ext cx="4139282" cy="5786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r>
              <a:rPr lang="en" sz="1000" dirty="0">
                <a:solidFill>
                  <a:schemeClr val="accent1">
                    <a:lumMod val="76000"/>
                  </a:schemeClr>
                </a:solidFill>
              </a:rPr>
              <a:t>INTERNATIONAL ASIAN CONGRESS ON CONTEMPORARY SCIENCES – XI / NOVEMBER 06 – 08 / KONYA KARAPINAR</a:t>
            </a:r>
            <a:endParaRPr lang="en-US" sz="1000">
              <a:solidFill>
                <a:schemeClr val="accent1">
                  <a:lumMod val="76000"/>
                </a:schemeClr>
              </a:solidFill>
            </a:endParaRPr>
          </a:p>
        </p:txBody>
      </p:sp>
      <p:sp>
        <p:nvSpPr>
          <p:cNvPr id="1416" name="Google Shape;1416;p32">
            <a:extLst>
              <a:ext uri="{FF2B5EF4-FFF2-40B4-BE49-F238E27FC236}">
                <a16:creationId xmlns:a16="http://schemas.microsoft.com/office/drawing/2014/main" id="{B642397B-8588-084A-48B1-C902258FB71D}"/>
              </a:ext>
            </a:extLst>
          </p:cNvPr>
          <p:cNvSpPr/>
          <p:nvPr/>
        </p:nvSpPr>
        <p:spPr>
          <a:xfrm>
            <a:off x="-31389" y="4806006"/>
            <a:ext cx="7152900" cy="172500"/>
          </a:xfrm>
          <a:prstGeom prst="ellipse">
            <a:avLst/>
          </a:prstGeom>
          <a:solidFill>
            <a:srgbClr val="1E1E1E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 descr="Arculati elemek - Kodolányi János Egyetem">
            <a:extLst>
              <a:ext uri="{FF2B5EF4-FFF2-40B4-BE49-F238E27FC236}">
                <a16:creationId xmlns:a16="http://schemas.microsoft.com/office/drawing/2014/main" id="{32352943-98C4-BB09-74A8-473853A69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0467" y="637346"/>
            <a:ext cx="439817" cy="4583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60E505-5283-89CC-F1D4-2C0F2D51F292}"/>
              </a:ext>
            </a:extLst>
          </p:cNvPr>
          <p:cNvSpPr txBox="1"/>
          <p:nvPr/>
        </p:nvSpPr>
        <p:spPr>
          <a:xfrm>
            <a:off x="3337476" y="3150704"/>
            <a:ext cx="5712618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Jost"/>
                <a:ea typeface="Jost"/>
              </a:rPr>
              <a:t>Ariunbold </a:t>
            </a:r>
            <a:r>
              <a:rPr lang="en-US" b="1" dirty="0" err="1">
                <a:latin typeface="Jost"/>
                <a:ea typeface="Jost"/>
              </a:rPr>
              <a:t>Munkhjargal</a:t>
            </a:r>
            <a:r>
              <a:rPr lang="en-US" b="1" dirty="0">
                <a:latin typeface="Jost"/>
                <a:ea typeface="Jost"/>
              </a:rPr>
              <a:t>:</a:t>
            </a:r>
            <a:r>
              <a:rPr lang="en-US" dirty="0">
                <a:latin typeface="Jost"/>
                <a:ea typeface="Jost"/>
              </a:rPr>
              <a:t> </a:t>
            </a:r>
            <a:r>
              <a:rPr lang="en-US" dirty="0">
                <a:latin typeface="Jost"/>
                <a:ea typeface="Jost"/>
                <a:hlinkClick r:id="rId5"/>
              </a:rPr>
              <a:t>https://orcid.org/0009-0000-5927-2121</a:t>
            </a:r>
            <a:br>
              <a:rPr lang="en-US" dirty="0">
                <a:latin typeface="Jost"/>
                <a:ea typeface="Jost"/>
              </a:rPr>
            </a:br>
            <a:r>
              <a:rPr lang="en-US" b="1" dirty="0">
                <a:latin typeface="Jost"/>
                <a:ea typeface="Jost"/>
              </a:rPr>
              <a:t>Dr. László Pitlik:</a:t>
            </a:r>
            <a:r>
              <a:rPr lang="en-US" dirty="0">
                <a:latin typeface="Jost"/>
                <a:ea typeface="Jost"/>
              </a:rPr>
              <a:t> </a:t>
            </a:r>
            <a:r>
              <a:rPr lang="en-US" dirty="0">
                <a:latin typeface="Jost"/>
                <a:ea typeface="Jost"/>
                <a:hlinkClick r:id="rId6"/>
              </a:rPr>
              <a:t>https://orcid.org/0000-0001-5819-0319</a:t>
            </a:r>
            <a:endParaRPr lang="en-US" dirty="0">
              <a:latin typeface="Jost"/>
              <a:ea typeface="Jost"/>
            </a:endParaRPr>
          </a:p>
          <a:p>
            <a:r>
              <a:rPr lang="en-US" b="1" dirty="0">
                <a:latin typeface="Jost"/>
                <a:ea typeface="Jost"/>
              </a:rPr>
              <a:t>László Pitlik (Jr.):</a:t>
            </a:r>
            <a:r>
              <a:rPr lang="en-US" dirty="0">
                <a:latin typeface="Jost"/>
                <a:ea typeface="Jost"/>
              </a:rPr>
              <a:t> </a:t>
            </a:r>
            <a:r>
              <a:rPr lang="en-US" dirty="0">
                <a:latin typeface="Jost"/>
                <a:ea typeface="Jost"/>
                <a:hlinkClick r:id="rId7"/>
              </a:rPr>
              <a:t>https://orcid.org/0000-0002-8058-9577</a:t>
            </a:r>
            <a:r>
              <a:rPr lang="en-US" dirty="0">
                <a:latin typeface="Jost"/>
                <a:ea typeface="Jost"/>
              </a:rPr>
              <a:t> </a:t>
            </a:r>
            <a:br>
              <a:rPr lang="en-US" dirty="0">
                <a:latin typeface="Jost"/>
                <a:ea typeface="Jost"/>
              </a:rPr>
            </a:br>
            <a:r>
              <a:rPr lang="en-US" b="1" dirty="0" err="1">
                <a:latin typeface="Jost"/>
                <a:ea typeface="Jost"/>
              </a:rPr>
              <a:t>Kodolányi</a:t>
            </a:r>
            <a:r>
              <a:rPr lang="en-US" b="1" dirty="0">
                <a:latin typeface="Jost"/>
                <a:ea typeface="Jost"/>
              </a:rPr>
              <a:t> János University</a:t>
            </a:r>
            <a:endParaRPr lang="en-US" dirty="0">
              <a:latin typeface="Jost"/>
              <a:ea typeface="Jost"/>
            </a:endParaRPr>
          </a:p>
        </p:txBody>
      </p:sp>
    </p:spTree>
    <p:extLst>
      <p:ext uri="{BB962C8B-B14F-4D97-AF65-F5344CB8AC3E}">
        <p14:creationId xmlns:p14="http://schemas.microsoft.com/office/powerpoint/2010/main" val="3223882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2">
          <a:extLst>
            <a:ext uri="{FF2B5EF4-FFF2-40B4-BE49-F238E27FC236}">
              <a16:creationId xmlns:a16="http://schemas.microsoft.com/office/drawing/2014/main" id="{3E391832-8187-F4F1-9BA2-005C5AE06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p43">
            <a:extLst>
              <a:ext uri="{FF2B5EF4-FFF2-40B4-BE49-F238E27FC236}">
                <a16:creationId xmlns:a16="http://schemas.microsoft.com/office/drawing/2014/main" id="{D5A7618A-0EB3-676C-B6ED-B7B02CBF32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573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/>
              <a:t>ROBUSTNESS — ANOVA ON REAL vs SYNTHETIC DATA</a:t>
            </a:r>
            <a:endParaRPr lang="en-US" dirty="0"/>
          </a:p>
        </p:txBody>
      </p:sp>
      <p:sp>
        <p:nvSpPr>
          <p:cNvPr id="5" name="Google Shape;1554;p43">
            <a:extLst>
              <a:ext uri="{FF2B5EF4-FFF2-40B4-BE49-F238E27FC236}">
                <a16:creationId xmlns:a16="http://schemas.microsoft.com/office/drawing/2014/main" id="{B80AB9A7-3CC3-5780-A688-E785E653F8D5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1334233" y="4516781"/>
            <a:ext cx="2934032" cy="59055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2000" dirty="0"/>
              <a:t> REAL DATA</a:t>
            </a:r>
            <a:endParaRPr lang="en-US" sz="2000" dirty="0"/>
          </a:p>
        </p:txBody>
      </p:sp>
      <p:sp>
        <p:nvSpPr>
          <p:cNvPr id="7" name="Google Shape;1554;p43">
            <a:extLst>
              <a:ext uri="{FF2B5EF4-FFF2-40B4-BE49-F238E27FC236}">
                <a16:creationId xmlns:a16="http://schemas.microsoft.com/office/drawing/2014/main" id="{AC39C650-BB7A-AA5D-BB0F-15F1C9F55481}"/>
              </a:ext>
            </a:extLst>
          </p:cNvPr>
          <p:cNvSpPr txBox="1">
            <a:spLocks/>
          </p:cNvSpPr>
          <p:nvPr/>
        </p:nvSpPr>
        <p:spPr>
          <a:xfrm>
            <a:off x="4848280" y="4524577"/>
            <a:ext cx="3784666" cy="569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1800" b="0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" sz="2000" dirty="0"/>
              <a:t> SYNTHETIC DATA </a:t>
            </a:r>
            <a:endParaRPr lang="en-US" sz="2000" dirty="0"/>
          </a:p>
        </p:txBody>
      </p:sp>
      <p:pic>
        <p:nvPicPr>
          <p:cNvPr id="9" name="Picture 8" descr="Arculati elemek - Kodolányi János Egyetem">
            <a:extLst>
              <a:ext uri="{FF2B5EF4-FFF2-40B4-BE49-F238E27FC236}">
                <a16:creationId xmlns:a16="http://schemas.microsoft.com/office/drawing/2014/main" id="{09CB7673-42C8-09AD-5C61-4605D2C35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0467" y="637346"/>
            <a:ext cx="439817" cy="458368"/>
          </a:xfrm>
          <a:prstGeom prst="rect">
            <a:avLst/>
          </a:prstGeom>
        </p:spPr>
      </p:pic>
      <p:grpSp>
        <p:nvGrpSpPr>
          <p:cNvPr id="15" name="Google Shape;1920;p57">
            <a:extLst>
              <a:ext uri="{FF2B5EF4-FFF2-40B4-BE49-F238E27FC236}">
                <a16:creationId xmlns:a16="http://schemas.microsoft.com/office/drawing/2014/main" id="{33560A0D-0A72-8A48-7570-C718B0C0F009}"/>
              </a:ext>
            </a:extLst>
          </p:cNvPr>
          <p:cNvGrpSpPr/>
          <p:nvPr/>
        </p:nvGrpSpPr>
        <p:grpSpPr>
          <a:xfrm>
            <a:off x="-7063880" y="3787719"/>
            <a:ext cx="1221300" cy="570400"/>
            <a:chOff x="670175" y="3809850"/>
            <a:chExt cx="1221300" cy="570400"/>
          </a:xfrm>
        </p:grpSpPr>
        <p:cxnSp>
          <p:nvCxnSpPr>
            <p:cNvPr id="11" name="Google Shape;1921;p57">
              <a:extLst>
                <a:ext uri="{FF2B5EF4-FFF2-40B4-BE49-F238E27FC236}">
                  <a16:creationId xmlns:a16="http://schemas.microsoft.com/office/drawing/2014/main" id="{95C410F1-93DF-DA04-9964-68538EC6D0AD}"/>
                </a:ext>
              </a:extLst>
            </p:cNvPr>
            <p:cNvCxnSpPr/>
            <p:nvPr/>
          </p:nvCxnSpPr>
          <p:spPr>
            <a:xfrm rot="10800000">
              <a:off x="670175" y="3999983"/>
              <a:ext cx="1221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922;p57">
              <a:extLst>
                <a:ext uri="{FF2B5EF4-FFF2-40B4-BE49-F238E27FC236}">
                  <a16:creationId xmlns:a16="http://schemas.microsoft.com/office/drawing/2014/main" id="{C31C005B-B5DA-3917-C99A-3E240FE17144}"/>
                </a:ext>
              </a:extLst>
            </p:cNvPr>
            <p:cNvCxnSpPr/>
            <p:nvPr/>
          </p:nvCxnSpPr>
          <p:spPr>
            <a:xfrm rot="10800000">
              <a:off x="670175" y="4380250"/>
              <a:ext cx="1221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923;p57">
              <a:extLst>
                <a:ext uri="{FF2B5EF4-FFF2-40B4-BE49-F238E27FC236}">
                  <a16:creationId xmlns:a16="http://schemas.microsoft.com/office/drawing/2014/main" id="{9DA684A9-E6D0-4764-C380-5C90209983AE}"/>
                </a:ext>
              </a:extLst>
            </p:cNvPr>
            <p:cNvCxnSpPr/>
            <p:nvPr/>
          </p:nvCxnSpPr>
          <p:spPr>
            <a:xfrm rot="10800000">
              <a:off x="995525" y="4190117"/>
              <a:ext cx="57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924;p57">
              <a:extLst>
                <a:ext uri="{FF2B5EF4-FFF2-40B4-BE49-F238E27FC236}">
                  <a16:creationId xmlns:a16="http://schemas.microsoft.com/office/drawing/2014/main" id="{0779B5B3-2A43-066C-4607-B4FA003EFCFA}"/>
                </a:ext>
              </a:extLst>
            </p:cNvPr>
            <p:cNvCxnSpPr/>
            <p:nvPr/>
          </p:nvCxnSpPr>
          <p:spPr>
            <a:xfrm rot="10800000">
              <a:off x="995525" y="3809850"/>
              <a:ext cx="57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" name="Google Shape;1925;p57">
            <a:extLst>
              <a:ext uri="{FF2B5EF4-FFF2-40B4-BE49-F238E27FC236}">
                <a16:creationId xmlns:a16="http://schemas.microsoft.com/office/drawing/2014/main" id="{FB9730B9-6B28-EEC4-1865-43C452440976}"/>
              </a:ext>
            </a:extLst>
          </p:cNvPr>
          <p:cNvSpPr/>
          <p:nvPr/>
        </p:nvSpPr>
        <p:spPr>
          <a:xfrm>
            <a:off x="-7189830" y="4643544"/>
            <a:ext cx="7152900" cy="172500"/>
          </a:xfrm>
          <a:prstGeom prst="ellipse">
            <a:avLst/>
          </a:prstGeom>
          <a:solidFill>
            <a:srgbClr val="1E1E1E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" name="Google Shape;1938;p57" descr="A yellow and black train&#10;&#10;AI-generated content may be incorrect.">
            <a:extLst>
              <a:ext uri="{FF2B5EF4-FFF2-40B4-BE49-F238E27FC236}">
                <a16:creationId xmlns:a16="http://schemas.microsoft.com/office/drawing/2014/main" id="{96425F0D-8139-4F51-011D-999F1D9D66D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3157" b="22039"/>
          <a:stretch/>
        </p:blipFill>
        <p:spPr>
          <a:xfrm>
            <a:off x="-5917792" y="3666369"/>
            <a:ext cx="4608825" cy="11074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554;p43">
            <a:extLst>
              <a:ext uri="{FF2B5EF4-FFF2-40B4-BE49-F238E27FC236}">
                <a16:creationId xmlns:a16="http://schemas.microsoft.com/office/drawing/2014/main" id="{19F3BD2B-0F4A-AE63-DCCB-FC0045A9D913}"/>
              </a:ext>
            </a:extLst>
          </p:cNvPr>
          <p:cNvSpPr txBox="1">
            <a:spLocks/>
          </p:cNvSpPr>
          <p:nvPr/>
        </p:nvSpPr>
        <p:spPr>
          <a:xfrm>
            <a:off x="2007181" y="1161268"/>
            <a:ext cx="6416610" cy="635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1800" b="0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 sz="1400" dirty="0"/>
              <a:t>CREATED SYNTHETIC DATASET, RE-RAN THE ENTIRE PIPELINE ON SYNTETHIC DATA </a:t>
            </a:r>
            <a:endParaRPr lang="en-US" sz="1600" dirty="0"/>
          </a:p>
        </p:txBody>
      </p:sp>
      <p:sp>
        <p:nvSpPr>
          <p:cNvPr id="10" name="Google Shape;1556;p43">
            <a:extLst>
              <a:ext uri="{FF2B5EF4-FFF2-40B4-BE49-F238E27FC236}">
                <a16:creationId xmlns:a16="http://schemas.microsoft.com/office/drawing/2014/main" id="{3C1FAA39-D341-FECE-7B36-68068D0A7DA7}"/>
              </a:ext>
            </a:extLst>
          </p:cNvPr>
          <p:cNvSpPr txBox="1">
            <a:spLocks noGrp="1"/>
          </p:cNvSpPr>
          <p:nvPr>
            <p:ph type="title" idx="3"/>
          </p:nvPr>
        </p:nvSpPr>
        <p:spPr>
          <a:xfrm>
            <a:off x="2040882" y="1982726"/>
            <a:ext cx="6413731" cy="7184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400" dirty="0"/>
              <a:t>FOR BOTH REAL AND SYNTHETIC GROUPED ESTIMATIONS RAN SINGLE FACTOR ANOVA (α = 0.05) </a:t>
            </a:r>
            <a:endParaRPr lang="en-US" sz="1600" dirty="0"/>
          </a:p>
        </p:txBody>
      </p:sp>
      <p:sp>
        <p:nvSpPr>
          <p:cNvPr id="18" name="Google Shape;1562;p43">
            <a:extLst>
              <a:ext uri="{FF2B5EF4-FFF2-40B4-BE49-F238E27FC236}">
                <a16:creationId xmlns:a16="http://schemas.microsoft.com/office/drawing/2014/main" id="{A21E2AE3-5074-9DD7-7B0D-C8BAB70BF865}"/>
              </a:ext>
            </a:extLst>
          </p:cNvPr>
          <p:cNvSpPr/>
          <p:nvPr/>
        </p:nvSpPr>
        <p:spPr>
          <a:xfrm>
            <a:off x="1321626" y="1127974"/>
            <a:ext cx="711300" cy="71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563;p43">
            <a:extLst>
              <a:ext uri="{FF2B5EF4-FFF2-40B4-BE49-F238E27FC236}">
                <a16:creationId xmlns:a16="http://schemas.microsoft.com/office/drawing/2014/main" id="{44901DE1-8177-4847-06B1-D0A763301901}"/>
              </a:ext>
            </a:extLst>
          </p:cNvPr>
          <p:cNvSpPr/>
          <p:nvPr/>
        </p:nvSpPr>
        <p:spPr>
          <a:xfrm>
            <a:off x="1321626" y="1986302"/>
            <a:ext cx="711300" cy="71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566;p43">
            <a:extLst>
              <a:ext uri="{FF2B5EF4-FFF2-40B4-BE49-F238E27FC236}">
                <a16:creationId xmlns:a16="http://schemas.microsoft.com/office/drawing/2014/main" id="{44D4DD8B-32FE-0E3C-1ED3-798039C853A4}"/>
              </a:ext>
            </a:extLst>
          </p:cNvPr>
          <p:cNvSpPr/>
          <p:nvPr/>
        </p:nvSpPr>
        <p:spPr>
          <a:xfrm>
            <a:off x="1492743" y="1299067"/>
            <a:ext cx="369083" cy="369112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" name="Google Shape;1567;p43">
            <a:extLst>
              <a:ext uri="{FF2B5EF4-FFF2-40B4-BE49-F238E27FC236}">
                <a16:creationId xmlns:a16="http://schemas.microsoft.com/office/drawing/2014/main" id="{B5707173-A2F2-500A-D69A-2B2510FBA842}"/>
              </a:ext>
            </a:extLst>
          </p:cNvPr>
          <p:cNvGrpSpPr/>
          <p:nvPr/>
        </p:nvGrpSpPr>
        <p:grpSpPr>
          <a:xfrm>
            <a:off x="1546188" y="2158306"/>
            <a:ext cx="264318" cy="367289"/>
            <a:chOff x="-64001300" y="4093650"/>
            <a:chExt cx="228450" cy="317450"/>
          </a:xfrm>
        </p:grpSpPr>
        <p:sp>
          <p:nvSpPr>
            <p:cNvPr id="25" name="Google Shape;1568;p43">
              <a:extLst>
                <a:ext uri="{FF2B5EF4-FFF2-40B4-BE49-F238E27FC236}">
                  <a16:creationId xmlns:a16="http://schemas.microsoft.com/office/drawing/2014/main" id="{65F0A90F-76E7-D469-4242-C529ACE7B814}"/>
                </a:ext>
              </a:extLst>
            </p:cNvPr>
            <p:cNvSpPr/>
            <p:nvPr/>
          </p:nvSpPr>
          <p:spPr>
            <a:xfrm>
              <a:off x="-63933550" y="4328375"/>
              <a:ext cx="93750" cy="40975"/>
            </a:xfrm>
            <a:custGeom>
              <a:avLst/>
              <a:gdLst/>
              <a:ahLst/>
              <a:cxnLst/>
              <a:rect l="l" t="t" r="r" b="b"/>
              <a:pathLst>
                <a:path w="3750" h="1639" extrusionOk="0">
                  <a:moveTo>
                    <a:pt x="1859" y="0"/>
                  </a:moveTo>
                  <a:cubicBezTo>
                    <a:pt x="1009" y="0"/>
                    <a:pt x="315" y="662"/>
                    <a:pt x="0" y="1638"/>
                  </a:cubicBezTo>
                  <a:lnTo>
                    <a:pt x="3749" y="1638"/>
                  </a:lnTo>
                  <a:cubicBezTo>
                    <a:pt x="3434" y="662"/>
                    <a:pt x="2710" y="0"/>
                    <a:pt x="1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569;p43">
              <a:extLst>
                <a:ext uri="{FF2B5EF4-FFF2-40B4-BE49-F238E27FC236}">
                  <a16:creationId xmlns:a16="http://schemas.microsoft.com/office/drawing/2014/main" id="{80E3EE1F-4ADE-64F6-71B6-3D7740500AD3}"/>
                </a:ext>
              </a:extLst>
            </p:cNvPr>
            <p:cNvSpPr/>
            <p:nvPr/>
          </p:nvSpPr>
          <p:spPr>
            <a:xfrm>
              <a:off x="-63980025" y="4135400"/>
              <a:ext cx="185900" cy="234725"/>
            </a:xfrm>
            <a:custGeom>
              <a:avLst/>
              <a:gdLst/>
              <a:ahLst/>
              <a:cxnLst/>
              <a:rect l="l" t="t" r="r" b="b"/>
              <a:pathLst>
                <a:path w="7436" h="9389" extrusionOk="0">
                  <a:moveTo>
                    <a:pt x="6617" y="1"/>
                  </a:moveTo>
                  <a:lnTo>
                    <a:pt x="6617" y="725"/>
                  </a:lnTo>
                  <a:cubicBezTo>
                    <a:pt x="6196" y="593"/>
                    <a:pt x="5771" y="530"/>
                    <a:pt x="5358" y="530"/>
                  </a:cubicBezTo>
                  <a:cubicBezTo>
                    <a:pt x="4686" y="530"/>
                    <a:pt x="4044" y="697"/>
                    <a:pt x="3498" y="1009"/>
                  </a:cubicBezTo>
                  <a:cubicBezTo>
                    <a:pt x="3103" y="1242"/>
                    <a:pt x="2617" y="1373"/>
                    <a:pt x="2085" y="1373"/>
                  </a:cubicBezTo>
                  <a:cubicBezTo>
                    <a:pt x="1683" y="1373"/>
                    <a:pt x="1254" y="1298"/>
                    <a:pt x="820" y="1135"/>
                  </a:cubicBezTo>
                  <a:lnTo>
                    <a:pt x="820" y="32"/>
                  </a:lnTo>
                  <a:lnTo>
                    <a:pt x="1" y="32"/>
                  </a:lnTo>
                  <a:lnTo>
                    <a:pt x="1" y="1418"/>
                  </a:lnTo>
                  <a:cubicBezTo>
                    <a:pt x="1" y="2867"/>
                    <a:pt x="820" y="4096"/>
                    <a:pt x="2017" y="4726"/>
                  </a:cubicBezTo>
                  <a:cubicBezTo>
                    <a:pt x="820" y="5356"/>
                    <a:pt x="1" y="6554"/>
                    <a:pt x="1" y="8034"/>
                  </a:cubicBezTo>
                  <a:lnTo>
                    <a:pt x="1" y="9389"/>
                  </a:lnTo>
                  <a:lnTo>
                    <a:pt x="820" y="9389"/>
                  </a:lnTo>
                  <a:lnTo>
                    <a:pt x="820" y="8034"/>
                  </a:lnTo>
                  <a:cubicBezTo>
                    <a:pt x="820" y="6396"/>
                    <a:pt x="2143" y="5104"/>
                    <a:pt x="3750" y="5104"/>
                  </a:cubicBezTo>
                  <a:cubicBezTo>
                    <a:pt x="5356" y="5104"/>
                    <a:pt x="6617" y="6396"/>
                    <a:pt x="6617" y="8034"/>
                  </a:cubicBezTo>
                  <a:lnTo>
                    <a:pt x="6617" y="9389"/>
                  </a:lnTo>
                  <a:lnTo>
                    <a:pt x="7436" y="9389"/>
                  </a:lnTo>
                  <a:lnTo>
                    <a:pt x="7436" y="9357"/>
                  </a:lnTo>
                  <a:lnTo>
                    <a:pt x="7436" y="7971"/>
                  </a:lnTo>
                  <a:cubicBezTo>
                    <a:pt x="7436" y="6522"/>
                    <a:pt x="6617" y="5293"/>
                    <a:pt x="5451" y="4663"/>
                  </a:cubicBezTo>
                  <a:cubicBezTo>
                    <a:pt x="6617" y="4033"/>
                    <a:pt x="7436" y="2836"/>
                    <a:pt x="7436" y="1355"/>
                  </a:cubicBezTo>
                  <a:lnTo>
                    <a:pt x="74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570;p43">
              <a:extLst>
                <a:ext uri="{FF2B5EF4-FFF2-40B4-BE49-F238E27FC236}">
                  <a16:creationId xmlns:a16="http://schemas.microsoft.com/office/drawing/2014/main" id="{1877046D-0999-AB93-E31E-B43946CB3FE7}"/>
                </a:ext>
              </a:extLst>
            </p:cNvPr>
            <p:cNvSpPr/>
            <p:nvPr/>
          </p:nvSpPr>
          <p:spPr>
            <a:xfrm>
              <a:off x="-64001300" y="4389800"/>
              <a:ext cx="228450" cy="21300"/>
            </a:xfrm>
            <a:custGeom>
              <a:avLst/>
              <a:gdLst/>
              <a:ahLst/>
              <a:cxnLst/>
              <a:rect l="l" t="t" r="r" b="b"/>
              <a:pathLst>
                <a:path w="9138" h="852" extrusionOk="0">
                  <a:moveTo>
                    <a:pt x="411" y="1"/>
                  </a:moveTo>
                  <a:cubicBezTo>
                    <a:pt x="190" y="1"/>
                    <a:pt x="1" y="221"/>
                    <a:pt x="1" y="410"/>
                  </a:cubicBezTo>
                  <a:cubicBezTo>
                    <a:pt x="1" y="631"/>
                    <a:pt x="190" y="851"/>
                    <a:pt x="411" y="851"/>
                  </a:cubicBezTo>
                  <a:lnTo>
                    <a:pt x="8696" y="851"/>
                  </a:lnTo>
                  <a:cubicBezTo>
                    <a:pt x="8917" y="851"/>
                    <a:pt x="9074" y="631"/>
                    <a:pt x="9074" y="410"/>
                  </a:cubicBezTo>
                  <a:cubicBezTo>
                    <a:pt x="9137" y="221"/>
                    <a:pt x="8917" y="1"/>
                    <a:pt x="8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571;p43">
              <a:extLst>
                <a:ext uri="{FF2B5EF4-FFF2-40B4-BE49-F238E27FC236}">
                  <a16:creationId xmlns:a16="http://schemas.microsoft.com/office/drawing/2014/main" id="{85391721-91B0-80B6-2C29-5D58C8402F37}"/>
                </a:ext>
              </a:extLst>
            </p:cNvPr>
            <p:cNvSpPr/>
            <p:nvPr/>
          </p:nvSpPr>
          <p:spPr>
            <a:xfrm>
              <a:off x="-64001300" y="4093650"/>
              <a:ext cx="226875" cy="20500"/>
            </a:xfrm>
            <a:custGeom>
              <a:avLst/>
              <a:gdLst/>
              <a:ahLst/>
              <a:cxnLst/>
              <a:rect l="l" t="t" r="r" b="b"/>
              <a:pathLst>
                <a:path w="9075" h="820" extrusionOk="0">
                  <a:moveTo>
                    <a:pt x="411" y="1"/>
                  </a:moveTo>
                  <a:cubicBezTo>
                    <a:pt x="190" y="1"/>
                    <a:pt x="1" y="190"/>
                    <a:pt x="1" y="410"/>
                  </a:cubicBezTo>
                  <a:cubicBezTo>
                    <a:pt x="32" y="631"/>
                    <a:pt x="190" y="820"/>
                    <a:pt x="411" y="820"/>
                  </a:cubicBezTo>
                  <a:lnTo>
                    <a:pt x="8696" y="820"/>
                  </a:lnTo>
                  <a:cubicBezTo>
                    <a:pt x="8917" y="820"/>
                    <a:pt x="9074" y="631"/>
                    <a:pt x="9074" y="410"/>
                  </a:cubicBezTo>
                  <a:cubicBezTo>
                    <a:pt x="9074" y="158"/>
                    <a:pt x="8885" y="1"/>
                    <a:pt x="8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" name="Picture 29" descr="A screenshot of a spreadsheet&#10;&#10;AI-generated content may be incorrect.">
            <a:extLst>
              <a:ext uri="{FF2B5EF4-FFF2-40B4-BE49-F238E27FC236}">
                <a16:creationId xmlns:a16="http://schemas.microsoft.com/office/drawing/2014/main" id="{359E324A-C301-3705-B70E-387BF550267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-1699" r="5837" b="11972"/>
          <a:stretch>
            <a:fillRect/>
          </a:stretch>
        </p:blipFill>
        <p:spPr>
          <a:xfrm>
            <a:off x="765073" y="2814965"/>
            <a:ext cx="4076572" cy="1823618"/>
          </a:xfrm>
          <a:prstGeom prst="rect">
            <a:avLst/>
          </a:prstGeom>
        </p:spPr>
      </p:pic>
      <p:pic>
        <p:nvPicPr>
          <p:cNvPr id="31" name="Picture 30" descr="A screenshot of a data sheet&#10;&#10;AI-generated content may be incorrect.">
            <a:extLst>
              <a:ext uri="{FF2B5EF4-FFF2-40B4-BE49-F238E27FC236}">
                <a16:creationId xmlns:a16="http://schemas.microsoft.com/office/drawing/2014/main" id="{8D958FDE-FD84-76A0-E35C-85295CA263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1823" y="2750878"/>
            <a:ext cx="300066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837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>
          <a:extLst>
            <a:ext uri="{FF2B5EF4-FFF2-40B4-BE49-F238E27FC236}">
              <a16:creationId xmlns:a16="http://schemas.microsoft.com/office/drawing/2014/main" id="{4A76DBEF-5938-9993-DF42-B13BA520E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36">
            <a:extLst>
              <a:ext uri="{FF2B5EF4-FFF2-40B4-BE49-F238E27FC236}">
                <a16:creationId xmlns:a16="http://schemas.microsoft.com/office/drawing/2014/main" id="{08A58180-5364-A7B1-4B36-BA6F4AF7A3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56775" y="1506904"/>
            <a:ext cx="5805796" cy="94222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r>
              <a:rPr lang="en" sz="2400" dirty="0"/>
              <a:t>BUSINESS APPLICATION,CONCLUSION &amp; FUTURE WORK </a:t>
            </a:r>
            <a:endParaRPr lang="en-US" sz="2400" dirty="0"/>
          </a:p>
        </p:txBody>
      </p:sp>
      <p:sp>
        <p:nvSpPr>
          <p:cNvPr id="1460" name="Google Shape;1460;p36">
            <a:extLst>
              <a:ext uri="{FF2B5EF4-FFF2-40B4-BE49-F238E27FC236}">
                <a16:creationId xmlns:a16="http://schemas.microsoft.com/office/drawing/2014/main" id="{C855D9B3-1DFB-A5AE-DAF6-00B89991FA58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1273250" y="1241332"/>
            <a:ext cx="1463100" cy="14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/>
              <a:t>06</a:t>
            </a:r>
          </a:p>
        </p:txBody>
      </p:sp>
      <p:grpSp>
        <p:nvGrpSpPr>
          <p:cNvPr id="18" name="Google Shape;1920;p57">
            <a:extLst>
              <a:ext uri="{FF2B5EF4-FFF2-40B4-BE49-F238E27FC236}">
                <a16:creationId xmlns:a16="http://schemas.microsoft.com/office/drawing/2014/main" id="{BF24722C-3656-6572-FBB4-F347592E2D18}"/>
              </a:ext>
            </a:extLst>
          </p:cNvPr>
          <p:cNvGrpSpPr/>
          <p:nvPr/>
        </p:nvGrpSpPr>
        <p:grpSpPr>
          <a:xfrm>
            <a:off x="1121475" y="3843025"/>
            <a:ext cx="1221300" cy="570400"/>
            <a:chOff x="670175" y="3809850"/>
            <a:chExt cx="1221300" cy="570400"/>
          </a:xfrm>
        </p:grpSpPr>
        <p:cxnSp>
          <p:nvCxnSpPr>
            <p:cNvPr id="14" name="Google Shape;1921;p57">
              <a:extLst>
                <a:ext uri="{FF2B5EF4-FFF2-40B4-BE49-F238E27FC236}">
                  <a16:creationId xmlns:a16="http://schemas.microsoft.com/office/drawing/2014/main" id="{1556E9AC-9B89-E463-B984-C32E50B1B552}"/>
                </a:ext>
              </a:extLst>
            </p:cNvPr>
            <p:cNvCxnSpPr/>
            <p:nvPr/>
          </p:nvCxnSpPr>
          <p:spPr>
            <a:xfrm rot="10800000">
              <a:off x="670175" y="3999983"/>
              <a:ext cx="1221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922;p57">
              <a:extLst>
                <a:ext uri="{FF2B5EF4-FFF2-40B4-BE49-F238E27FC236}">
                  <a16:creationId xmlns:a16="http://schemas.microsoft.com/office/drawing/2014/main" id="{646F7572-8A1F-0733-1B61-738A9F06BE70}"/>
                </a:ext>
              </a:extLst>
            </p:cNvPr>
            <p:cNvCxnSpPr/>
            <p:nvPr/>
          </p:nvCxnSpPr>
          <p:spPr>
            <a:xfrm rot="10800000">
              <a:off x="670175" y="4380250"/>
              <a:ext cx="1221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923;p57">
              <a:extLst>
                <a:ext uri="{FF2B5EF4-FFF2-40B4-BE49-F238E27FC236}">
                  <a16:creationId xmlns:a16="http://schemas.microsoft.com/office/drawing/2014/main" id="{B9F09CFB-9A39-54B9-1211-09CD2044E865}"/>
                </a:ext>
              </a:extLst>
            </p:cNvPr>
            <p:cNvCxnSpPr/>
            <p:nvPr/>
          </p:nvCxnSpPr>
          <p:spPr>
            <a:xfrm rot="10800000">
              <a:off x="995525" y="4190117"/>
              <a:ext cx="57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924;p57">
              <a:extLst>
                <a:ext uri="{FF2B5EF4-FFF2-40B4-BE49-F238E27FC236}">
                  <a16:creationId xmlns:a16="http://schemas.microsoft.com/office/drawing/2014/main" id="{43D8D701-1EA6-74F5-72ED-55EED0318C17}"/>
                </a:ext>
              </a:extLst>
            </p:cNvPr>
            <p:cNvCxnSpPr/>
            <p:nvPr/>
          </p:nvCxnSpPr>
          <p:spPr>
            <a:xfrm rot="10800000">
              <a:off x="995525" y="3809850"/>
              <a:ext cx="57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" name="Google Shape;1925;p57">
            <a:extLst>
              <a:ext uri="{FF2B5EF4-FFF2-40B4-BE49-F238E27FC236}">
                <a16:creationId xmlns:a16="http://schemas.microsoft.com/office/drawing/2014/main" id="{C3BE1DEC-933E-540E-68BB-3DF0C3F946CA}"/>
              </a:ext>
            </a:extLst>
          </p:cNvPr>
          <p:cNvSpPr/>
          <p:nvPr/>
        </p:nvSpPr>
        <p:spPr>
          <a:xfrm>
            <a:off x="995525" y="4698850"/>
            <a:ext cx="7152900" cy="172500"/>
          </a:xfrm>
          <a:prstGeom prst="ellipse">
            <a:avLst/>
          </a:prstGeom>
          <a:solidFill>
            <a:srgbClr val="1E1E1E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" name="Google Shape;1938;p57" descr="A yellow and black train&#10;&#10;AI-generated content may be incorrect.">
            <a:extLst>
              <a:ext uri="{FF2B5EF4-FFF2-40B4-BE49-F238E27FC236}">
                <a16:creationId xmlns:a16="http://schemas.microsoft.com/office/drawing/2014/main" id="{B3AA4295-4B40-5600-CBA7-DCE1F6C9B49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157" b="22039"/>
          <a:stretch/>
        </p:blipFill>
        <p:spPr>
          <a:xfrm>
            <a:off x="2267563" y="3721675"/>
            <a:ext cx="4608825" cy="110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Arculati elemek - Kodolányi János Egyetem">
            <a:extLst>
              <a:ext uri="{FF2B5EF4-FFF2-40B4-BE49-F238E27FC236}">
                <a16:creationId xmlns:a16="http://schemas.microsoft.com/office/drawing/2014/main" id="{07363B03-AD1F-5B42-D4E5-3517B5F77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0467" y="637346"/>
            <a:ext cx="439817" cy="45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721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6">
          <a:extLst>
            <a:ext uri="{FF2B5EF4-FFF2-40B4-BE49-F238E27FC236}">
              <a16:creationId xmlns:a16="http://schemas.microsoft.com/office/drawing/2014/main" id="{4CDF0B9F-C992-F69E-60A3-AD923A162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p44">
            <a:extLst>
              <a:ext uri="{FF2B5EF4-FFF2-40B4-BE49-F238E27FC236}">
                <a16:creationId xmlns:a16="http://schemas.microsoft.com/office/drawing/2014/main" id="{04CCFA1E-80EA-91CB-4447-BEE33DE978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/>
              <a:t>BUSINESS APPLICATION</a:t>
            </a:r>
            <a:endParaRPr lang="en-US" dirty="0"/>
          </a:p>
        </p:txBody>
      </p:sp>
      <p:sp>
        <p:nvSpPr>
          <p:cNvPr id="1588" name="Google Shape;1588;p44">
            <a:extLst>
              <a:ext uri="{FF2B5EF4-FFF2-40B4-BE49-F238E27FC236}">
                <a16:creationId xmlns:a16="http://schemas.microsoft.com/office/drawing/2014/main" id="{7E32B3E1-3A3C-F9BD-26F1-A933E59FA25F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554116" y="2574195"/>
            <a:ext cx="2674125" cy="5894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>
                <a:solidFill>
                  <a:srgbClr val="000000"/>
                </a:solidFill>
              </a:rPr>
              <a:t>FOR FIA (REGULATORS)</a:t>
            </a:r>
            <a:endParaRPr lang="en-US" dirty="0"/>
          </a:p>
        </p:txBody>
      </p:sp>
      <p:sp>
        <p:nvSpPr>
          <p:cNvPr id="1589" name="Google Shape;1589;p44">
            <a:extLst>
              <a:ext uri="{FF2B5EF4-FFF2-40B4-BE49-F238E27FC236}">
                <a16:creationId xmlns:a16="http://schemas.microsoft.com/office/drawing/2014/main" id="{74771744-0699-CFAB-B1D4-875B0EC0CC9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57725" y="3715588"/>
            <a:ext cx="2245500" cy="502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" dirty="0"/>
              <a:t>Evidence for future rulemaking</a:t>
            </a:r>
            <a:endParaRPr lang="en-US" dirty="0"/>
          </a:p>
          <a:p>
            <a:pPr marL="285750" indent="-285750" algn="l">
              <a:buFont typeface="Arial"/>
              <a:buChar char="•"/>
            </a:pPr>
            <a:r>
              <a:rPr lang="en"/>
              <a:t>Quantified regulation impact assessment</a:t>
            </a:r>
          </a:p>
        </p:txBody>
      </p:sp>
      <p:sp>
        <p:nvSpPr>
          <p:cNvPr id="1590" name="Google Shape;1590;p44">
            <a:extLst>
              <a:ext uri="{FF2B5EF4-FFF2-40B4-BE49-F238E27FC236}">
                <a16:creationId xmlns:a16="http://schemas.microsoft.com/office/drawing/2014/main" id="{D38C2793-CF99-1C80-1EBF-6CF529E7143F}"/>
              </a:ext>
            </a:extLst>
          </p:cNvPr>
          <p:cNvSpPr txBox="1">
            <a:spLocks noGrp="1"/>
          </p:cNvSpPr>
          <p:nvPr>
            <p:ph type="title" idx="5"/>
          </p:nvPr>
        </p:nvSpPr>
        <p:spPr>
          <a:xfrm>
            <a:off x="3154570" y="2574195"/>
            <a:ext cx="2816999" cy="93765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/>
              <a:t>FOR CIRCUIT OPERATORS (HUNGARORING)</a:t>
            </a:r>
            <a:endParaRPr lang="en-US" dirty="0"/>
          </a:p>
        </p:txBody>
      </p:sp>
      <p:sp>
        <p:nvSpPr>
          <p:cNvPr id="1591" name="Google Shape;1591;p44">
            <a:extLst>
              <a:ext uri="{FF2B5EF4-FFF2-40B4-BE49-F238E27FC236}">
                <a16:creationId xmlns:a16="http://schemas.microsoft.com/office/drawing/2014/main" id="{AB6487BD-37A7-00C1-482B-268103271675}"/>
              </a:ext>
            </a:extLst>
          </p:cNvPr>
          <p:cNvSpPr txBox="1">
            <a:spLocks noGrp="1"/>
          </p:cNvSpPr>
          <p:nvPr>
            <p:ph type="subTitle" idx="6"/>
          </p:nvPr>
        </p:nvSpPr>
        <p:spPr>
          <a:xfrm>
            <a:off x="3440320" y="3715588"/>
            <a:ext cx="2245500" cy="502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" dirty="0"/>
              <a:t>Event optimization using </a:t>
            </a:r>
            <a:r>
              <a:rPr lang="en"/>
              <a:t>competitive balance data</a:t>
            </a:r>
            <a:endParaRPr lang="en-US"/>
          </a:p>
          <a:p>
            <a:pPr marL="285750" indent="-285750" algn="l">
              <a:buFont typeface="Arial"/>
              <a:buChar char="•"/>
            </a:pPr>
            <a:r>
              <a:rPr lang="en"/>
              <a:t>Fan engagement strategies</a:t>
            </a:r>
          </a:p>
        </p:txBody>
      </p:sp>
      <p:sp>
        <p:nvSpPr>
          <p:cNvPr id="1592" name="Google Shape;1592;p44">
            <a:extLst>
              <a:ext uri="{FF2B5EF4-FFF2-40B4-BE49-F238E27FC236}">
                <a16:creationId xmlns:a16="http://schemas.microsoft.com/office/drawing/2014/main" id="{73E82B4A-E656-73E8-B14B-8ACEB6AA1756}"/>
              </a:ext>
            </a:extLst>
          </p:cNvPr>
          <p:cNvSpPr txBox="1">
            <a:spLocks noGrp="1"/>
          </p:cNvSpPr>
          <p:nvPr>
            <p:ph type="title" idx="3"/>
          </p:nvPr>
        </p:nvSpPr>
        <p:spPr>
          <a:xfrm>
            <a:off x="5888971" y="2672422"/>
            <a:ext cx="2816999" cy="4911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/>
              <a:t>FOR BROADCASTERS</a:t>
            </a:r>
          </a:p>
        </p:txBody>
      </p:sp>
      <p:sp>
        <p:nvSpPr>
          <p:cNvPr id="1593" name="Google Shape;1593;p44">
            <a:extLst>
              <a:ext uri="{FF2B5EF4-FFF2-40B4-BE49-F238E27FC236}">
                <a16:creationId xmlns:a16="http://schemas.microsoft.com/office/drawing/2014/main" id="{210FCC2E-2F54-6EEB-01D1-338609AAD62E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6174721" y="3715588"/>
            <a:ext cx="2245500" cy="502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" dirty="0"/>
              <a:t>Performance storytelling </a:t>
            </a:r>
            <a:r>
              <a:rPr lang="en"/>
              <a:t>content</a:t>
            </a:r>
            <a:endParaRPr lang="en-US"/>
          </a:p>
          <a:p>
            <a:pPr marL="285750" indent="-285750" algn="l">
              <a:buFont typeface="Arial"/>
              <a:buChar char="•"/>
            </a:pPr>
            <a:r>
              <a:rPr lang="en"/>
              <a:t>Historical comparison narratives</a:t>
            </a:r>
          </a:p>
        </p:txBody>
      </p:sp>
      <p:sp>
        <p:nvSpPr>
          <p:cNvPr id="1600" name="Google Shape;1600;p44">
            <a:extLst>
              <a:ext uri="{FF2B5EF4-FFF2-40B4-BE49-F238E27FC236}">
                <a16:creationId xmlns:a16="http://schemas.microsoft.com/office/drawing/2014/main" id="{19D4C002-A769-2A09-A0C6-63BF9DC4100D}"/>
              </a:ext>
            </a:extLst>
          </p:cNvPr>
          <p:cNvSpPr/>
          <p:nvPr/>
        </p:nvSpPr>
        <p:spPr>
          <a:xfrm>
            <a:off x="1612989" y="1566252"/>
            <a:ext cx="734830" cy="73211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rPr>
              <a:t>01</a:t>
            </a:r>
            <a:endParaRPr>
              <a:solidFill>
                <a:schemeClr val="lt1"/>
              </a:solidFill>
              <a:latin typeface="Krona One"/>
              <a:ea typeface="Krona One"/>
              <a:cs typeface="Krona One"/>
              <a:sym typeface="Krona One"/>
            </a:endParaRPr>
          </a:p>
        </p:txBody>
      </p:sp>
      <p:sp>
        <p:nvSpPr>
          <p:cNvPr id="1601" name="Google Shape;1601;p44">
            <a:extLst>
              <a:ext uri="{FF2B5EF4-FFF2-40B4-BE49-F238E27FC236}">
                <a16:creationId xmlns:a16="http://schemas.microsoft.com/office/drawing/2014/main" id="{CECBE35F-4A92-B03F-A855-60B46ADB25C5}"/>
              </a:ext>
            </a:extLst>
          </p:cNvPr>
          <p:cNvSpPr/>
          <p:nvPr/>
        </p:nvSpPr>
        <p:spPr>
          <a:xfrm flipH="1">
            <a:off x="4203110" y="1566252"/>
            <a:ext cx="737638" cy="73211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rPr>
              <a:t>02</a:t>
            </a:r>
            <a:endParaRPr>
              <a:solidFill>
                <a:schemeClr val="lt1"/>
              </a:solidFill>
              <a:latin typeface="Krona One"/>
              <a:ea typeface="Krona One"/>
              <a:cs typeface="Krona One"/>
              <a:sym typeface="Krona One"/>
            </a:endParaRPr>
          </a:p>
        </p:txBody>
      </p:sp>
      <p:sp>
        <p:nvSpPr>
          <p:cNvPr id="1602" name="Google Shape;1602;p44">
            <a:extLst>
              <a:ext uri="{FF2B5EF4-FFF2-40B4-BE49-F238E27FC236}">
                <a16:creationId xmlns:a16="http://schemas.microsoft.com/office/drawing/2014/main" id="{400087D4-D403-BD99-9FF4-E709C7B2C274}"/>
              </a:ext>
            </a:extLst>
          </p:cNvPr>
          <p:cNvSpPr/>
          <p:nvPr/>
        </p:nvSpPr>
        <p:spPr>
          <a:xfrm>
            <a:off x="6934699" y="1566252"/>
            <a:ext cx="734330" cy="73211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rPr>
              <a:t>03</a:t>
            </a:r>
            <a:endParaRPr>
              <a:solidFill>
                <a:schemeClr val="lt1"/>
              </a:solidFill>
              <a:latin typeface="Krona One"/>
              <a:ea typeface="Krona One"/>
              <a:cs typeface="Krona One"/>
              <a:sym typeface="Krona One"/>
            </a:endParaRPr>
          </a:p>
        </p:txBody>
      </p:sp>
      <p:pic>
        <p:nvPicPr>
          <p:cNvPr id="15" name="Picture 14" descr="Arculati elemek - Kodolányi János Egyetem">
            <a:extLst>
              <a:ext uri="{FF2B5EF4-FFF2-40B4-BE49-F238E27FC236}">
                <a16:creationId xmlns:a16="http://schemas.microsoft.com/office/drawing/2014/main" id="{19E974D9-CED2-4397-C7F7-4F0E45D35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0467" y="637346"/>
            <a:ext cx="439817" cy="458368"/>
          </a:xfrm>
          <a:prstGeom prst="rect">
            <a:avLst/>
          </a:prstGeom>
        </p:spPr>
      </p:pic>
      <p:grpSp>
        <p:nvGrpSpPr>
          <p:cNvPr id="7" name="Google Shape;1920;p57">
            <a:extLst>
              <a:ext uri="{FF2B5EF4-FFF2-40B4-BE49-F238E27FC236}">
                <a16:creationId xmlns:a16="http://schemas.microsoft.com/office/drawing/2014/main" id="{29ED3870-273A-73AB-D0C3-F698DCFCF620}"/>
              </a:ext>
            </a:extLst>
          </p:cNvPr>
          <p:cNvGrpSpPr/>
          <p:nvPr/>
        </p:nvGrpSpPr>
        <p:grpSpPr>
          <a:xfrm>
            <a:off x="9312975" y="3791070"/>
            <a:ext cx="1221300" cy="570400"/>
            <a:chOff x="670175" y="3809850"/>
            <a:chExt cx="1221300" cy="570400"/>
          </a:xfrm>
        </p:grpSpPr>
        <p:cxnSp>
          <p:nvCxnSpPr>
            <p:cNvPr id="3" name="Google Shape;1921;p57">
              <a:extLst>
                <a:ext uri="{FF2B5EF4-FFF2-40B4-BE49-F238E27FC236}">
                  <a16:creationId xmlns:a16="http://schemas.microsoft.com/office/drawing/2014/main" id="{2E62ACCA-2360-5010-3BC2-739E20704283}"/>
                </a:ext>
              </a:extLst>
            </p:cNvPr>
            <p:cNvCxnSpPr/>
            <p:nvPr/>
          </p:nvCxnSpPr>
          <p:spPr>
            <a:xfrm rot="10800000">
              <a:off x="670175" y="3999983"/>
              <a:ext cx="1221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" name="Google Shape;1922;p57">
              <a:extLst>
                <a:ext uri="{FF2B5EF4-FFF2-40B4-BE49-F238E27FC236}">
                  <a16:creationId xmlns:a16="http://schemas.microsoft.com/office/drawing/2014/main" id="{8845559C-0EF3-84B7-EE97-B37A043CE543}"/>
                </a:ext>
              </a:extLst>
            </p:cNvPr>
            <p:cNvCxnSpPr/>
            <p:nvPr/>
          </p:nvCxnSpPr>
          <p:spPr>
            <a:xfrm rot="10800000">
              <a:off x="670175" y="4380250"/>
              <a:ext cx="1221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" name="Google Shape;1923;p57">
              <a:extLst>
                <a:ext uri="{FF2B5EF4-FFF2-40B4-BE49-F238E27FC236}">
                  <a16:creationId xmlns:a16="http://schemas.microsoft.com/office/drawing/2014/main" id="{583DA5FC-5DE0-0157-A4FF-CAD532B8CB4E}"/>
                </a:ext>
              </a:extLst>
            </p:cNvPr>
            <p:cNvCxnSpPr/>
            <p:nvPr/>
          </p:nvCxnSpPr>
          <p:spPr>
            <a:xfrm rot="10800000">
              <a:off x="995525" y="4190117"/>
              <a:ext cx="57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" name="Google Shape;1924;p57">
              <a:extLst>
                <a:ext uri="{FF2B5EF4-FFF2-40B4-BE49-F238E27FC236}">
                  <a16:creationId xmlns:a16="http://schemas.microsoft.com/office/drawing/2014/main" id="{80ED27A1-2D81-3CFD-C2B5-1EDB150FE94F}"/>
                </a:ext>
              </a:extLst>
            </p:cNvPr>
            <p:cNvCxnSpPr/>
            <p:nvPr/>
          </p:nvCxnSpPr>
          <p:spPr>
            <a:xfrm rot="10800000">
              <a:off x="995525" y="3809850"/>
              <a:ext cx="57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" name="Google Shape;1925;p57">
            <a:extLst>
              <a:ext uri="{FF2B5EF4-FFF2-40B4-BE49-F238E27FC236}">
                <a16:creationId xmlns:a16="http://schemas.microsoft.com/office/drawing/2014/main" id="{E75F16EB-7C9E-6DAB-B49A-1B4C1E4CAA46}"/>
              </a:ext>
            </a:extLst>
          </p:cNvPr>
          <p:cNvSpPr/>
          <p:nvPr/>
        </p:nvSpPr>
        <p:spPr>
          <a:xfrm>
            <a:off x="9187025" y="4646895"/>
            <a:ext cx="7152900" cy="172500"/>
          </a:xfrm>
          <a:prstGeom prst="ellipse">
            <a:avLst/>
          </a:prstGeom>
          <a:solidFill>
            <a:srgbClr val="1E1E1E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Google Shape;1938;p57" descr="A yellow and black train&#10;&#10;AI-generated content may be incorrect.">
            <a:extLst>
              <a:ext uri="{FF2B5EF4-FFF2-40B4-BE49-F238E27FC236}">
                <a16:creationId xmlns:a16="http://schemas.microsoft.com/office/drawing/2014/main" id="{EAE9FF70-CD56-0931-F6A7-BF59F4AC475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3157" b="22039"/>
          <a:stretch/>
        </p:blipFill>
        <p:spPr>
          <a:xfrm>
            <a:off x="10459063" y="3669720"/>
            <a:ext cx="4608825" cy="1107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49857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" name="Google Shape;1682;p4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CONSLUSION</a:t>
            </a:r>
            <a:endParaRPr lang="en-US" dirty="0"/>
          </a:p>
        </p:txBody>
      </p:sp>
      <p:sp>
        <p:nvSpPr>
          <p:cNvPr id="1683" name="Google Shape;1683;p49"/>
          <p:cNvSpPr/>
          <p:nvPr/>
        </p:nvSpPr>
        <p:spPr>
          <a:xfrm flipH="1">
            <a:off x="1147406" y="1431385"/>
            <a:ext cx="664200" cy="66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2000" dirty="0">
              <a:solidFill>
                <a:schemeClr val="lt1"/>
              </a:solidFill>
              <a:latin typeface="Krona One"/>
              <a:ea typeface="Krona One"/>
              <a:cs typeface="Krona One"/>
            </a:endParaRPr>
          </a:p>
        </p:txBody>
      </p:sp>
      <p:sp>
        <p:nvSpPr>
          <p:cNvPr id="1685" name="Google Shape;1685;p49"/>
          <p:cNvSpPr/>
          <p:nvPr/>
        </p:nvSpPr>
        <p:spPr>
          <a:xfrm flipH="1">
            <a:off x="1147381" y="2459460"/>
            <a:ext cx="664200" cy="66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2000" dirty="0">
              <a:solidFill>
                <a:schemeClr val="lt1"/>
              </a:solidFill>
              <a:latin typeface="Krona One"/>
              <a:ea typeface="Krona One"/>
              <a:cs typeface="Krona One"/>
            </a:endParaRPr>
          </a:p>
        </p:txBody>
      </p:sp>
      <p:sp>
        <p:nvSpPr>
          <p:cNvPr id="1687" name="Google Shape;1687;p49"/>
          <p:cNvSpPr txBox="1"/>
          <p:nvPr/>
        </p:nvSpPr>
        <p:spPr>
          <a:xfrm flipH="1">
            <a:off x="1971197" y="1581442"/>
            <a:ext cx="6963714" cy="370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0" bIns="91425" anchor="ctr" anchorCtr="0">
            <a:noAutofit/>
          </a:bodyPr>
          <a:lstStyle/>
          <a:p>
            <a:r>
              <a:rPr lang="en" sz="1800" dirty="0">
                <a:latin typeface="Krona One"/>
              </a:rPr>
              <a:t>Circuit-specific analysis reveals clear performance patterns</a:t>
            </a:r>
          </a:p>
        </p:txBody>
      </p:sp>
      <p:sp>
        <p:nvSpPr>
          <p:cNvPr id="1689" name="Google Shape;1689;p49"/>
          <p:cNvSpPr txBox="1"/>
          <p:nvPr/>
        </p:nvSpPr>
        <p:spPr>
          <a:xfrm flipH="1">
            <a:off x="1971197" y="2602166"/>
            <a:ext cx="7183522" cy="377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0" bIns="91425" anchor="ctr" anchorCtr="0">
            <a:noAutofit/>
          </a:bodyPr>
          <a:lstStyle/>
          <a:p>
            <a:r>
              <a:rPr lang="en" sz="1800" dirty="0">
                <a:latin typeface="Krona One"/>
                <a:sym typeface="Krona One"/>
              </a:rPr>
              <a:t>COCO Y0 provides objective, context-free insights</a:t>
            </a:r>
            <a:endParaRPr lang="en-US" dirty="0"/>
          </a:p>
        </p:txBody>
      </p:sp>
      <p:sp>
        <p:nvSpPr>
          <p:cNvPr id="1695" name="Google Shape;1695;p49"/>
          <p:cNvSpPr/>
          <p:nvPr/>
        </p:nvSpPr>
        <p:spPr>
          <a:xfrm flipH="1">
            <a:off x="1147381" y="3514385"/>
            <a:ext cx="664200" cy="66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2000" dirty="0">
              <a:solidFill>
                <a:schemeClr val="lt1"/>
              </a:solidFill>
              <a:latin typeface="Krona One"/>
              <a:ea typeface="Krona One"/>
              <a:cs typeface="Krona One"/>
            </a:endParaRPr>
          </a:p>
        </p:txBody>
      </p:sp>
      <p:sp>
        <p:nvSpPr>
          <p:cNvPr id="1697" name="Google Shape;1697;p49"/>
          <p:cNvSpPr txBox="1"/>
          <p:nvPr/>
        </p:nvSpPr>
        <p:spPr>
          <a:xfrm flipH="1">
            <a:off x="1971197" y="3649762"/>
            <a:ext cx="6839157" cy="362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0" bIns="91425" anchor="ctr" anchorCtr="0">
            <a:noAutofit/>
          </a:bodyPr>
          <a:lstStyle/>
          <a:p>
            <a:r>
              <a:rPr lang="en" sz="1800" dirty="0">
                <a:latin typeface="Krona One"/>
                <a:sym typeface="Krona One"/>
              </a:rPr>
              <a:t>Evidence-based methodology bridges academic and practical applications</a:t>
            </a:r>
          </a:p>
        </p:txBody>
      </p:sp>
      <p:cxnSp>
        <p:nvCxnSpPr>
          <p:cNvPr id="1701" name="Google Shape;1701;p49"/>
          <p:cNvCxnSpPr>
            <a:cxnSpLocks/>
          </p:cNvCxnSpPr>
          <p:nvPr/>
        </p:nvCxnSpPr>
        <p:spPr>
          <a:xfrm flipH="1">
            <a:off x="1479506" y="2095585"/>
            <a:ext cx="25" cy="363875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02" name="Google Shape;1702;p49"/>
          <p:cNvCxnSpPr>
            <a:cxnSpLocks/>
          </p:cNvCxnSpPr>
          <p:nvPr/>
        </p:nvCxnSpPr>
        <p:spPr>
          <a:xfrm>
            <a:off x="1479481" y="3123660"/>
            <a:ext cx="0" cy="390725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05" name="Google Shape;1705;p49"/>
          <p:cNvCxnSpPr>
            <a:cxnSpLocks/>
          </p:cNvCxnSpPr>
          <p:nvPr/>
        </p:nvCxnSpPr>
        <p:spPr>
          <a:xfrm rot="10800000">
            <a:off x="1479506" y="4185027"/>
            <a:ext cx="0" cy="1693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" name="Google Shape;6364;p71">
            <a:extLst>
              <a:ext uri="{FF2B5EF4-FFF2-40B4-BE49-F238E27FC236}">
                <a16:creationId xmlns:a16="http://schemas.microsoft.com/office/drawing/2014/main" id="{5D28AE46-2B09-7117-D6AF-0375EFBD3467}"/>
              </a:ext>
            </a:extLst>
          </p:cNvPr>
          <p:cNvGrpSpPr/>
          <p:nvPr/>
        </p:nvGrpSpPr>
        <p:grpSpPr>
          <a:xfrm>
            <a:off x="1323610" y="2607154"/>
            <a:ext cx="300016" cy="369273"/>
            <a:chOff x="-39248625" y="3588600"/>
            <a:chExt cx="256775" cy="316050"/>
          </a:xfrm>
        </p:grpSpPr>
        <p:sp>
          <p:nvSpPr>
            <p:cNvPr id="3" name="Google Shape;6365;p71">
              <a:extLst>
                <a:ext uri="{FF2B5EF4-FFF2-40B4-BE49-F238E27FC236}">
                  <a16:creationId xmlns:a16="http://schemas.microsoft.com/office/drawing/2014/main" id="{F9316AE7-B3CA-A550-8142-05D7288F80BA}"/>
                </a:ext>
              </a:extLst>
            </p:cNvPr>
            <p:cNvSpPr/>
            <p:nvPr/>
          </p:nvSpPr>
          <p:spPr>
            <a:xfrm>
              <a:off x="-39248625" y="3588600"/>
              <a:ext cx="256775" cy="316050"/>
            </a:xfrm>
            <a:custGeom>
              <a:avLst/>
              <a:gdLst/>
              <a:ahLst/>
              <a:cxnLst/>
              <a:rect l="l" t="t" r="r" b="b"/>
              <a:pathLst>
                <a:path w="10271" h="12642" extrusionOk="0">
                  <a:moveTo>
                    <a:pt x="5364" y="0"/>
                  </a:moveTo>
                  <a:cubicBezTo>
                    <a:pt x="5041" y="0"/>
                    <a:pt x="4710" y="118"/>
                    <a:pt x="4443" y="355"/>
                  </a:cubicBezTo>
                  <a:lnTo>
                    <a:pt x="3277" y="1552"/>
                  </a:lnTo>
                  <a:cubicBezTo>
                    <a:pt x="2804" y="2025"/>
                    <a:pt x="2804" y="2812"/>
                    <a:pt x="3277" y="3316"/>
                  </a:cubicBezTo>
                  <a:lnTo>
                    <a:pt x="3938" y="3978"/>
                  </a:lnTo>
                  <a:lnTo>
                    <a:pt x="1702" y="6215"/>
                  </a:lnTo>
                  <a:cubicBezTo>
                    <a:pt x="1544" y="6152"/>
                    <a:pt x="1355" y="6057"/>
                    <a:pt x="1135" y="6057"/>
                  </a:cubicBezTo>
                  <a:cubicBezTo>
                    <a:pt x="1119" y="6056"/>
                    <a:pt x="1104" y="6056"/>
                    <a:pt x="1089" y="6056"/>
                  </a:cubicBezTo>
                  <a:cubicBezTo>
                    <a:pt x="538" y="6056"/>
                    <a:pt x="0" y="6611"/>
                    <a:pt x="0" y="7286"/>
                  </a:cubicBezTo>
                  <a:cubicBezTo>
                    <a:pt x="0" y="7947"/>
                    <a:pt x="567" y="8515"/>
                    <a:pt x="1229" y="8515"/>
                  </a:cubicBezTo>
                  <a:cubicBezTo>
                    <a:pt x="1418" y="8515"/>
                    <a:pt x="1576" y="8483"/>
                    <a:pt x="1733" y="8388"/>
                  </a:cubicBezTo>
                  <a:lnTo>
                    <a:pt x="3560" y="10216"/>
                  </a:lnTo>
                  <a:cubicBezTo>
                    <a:pt x="2993" y="10720"/>
                    <a:pt x="2615" y="11381"/>
                    <a:pt x="2521" y="12169"/>
                  </a:cubicBezTo>
                  <a:cubicBezTo>
                    <a:pt x="2489" y="12421"/>
                    <a:pt x="2678" y="12642"/>
                    <a:pt x="2930" y="12642"/>
                  </a:cubicBezTo>
                  <a:lnTo>
                    <a:pt x="8633" y="12642"/>
                  </a:lnTo>
                  <a:cubicBezTo>
                    <a:pt x="8853" y="12642"/>
                    <a:pt x="9074" y="12421"/>
                    <a:pt x="9011" y="12169"/>
                  </a:cubicBezTo>
                  <a:cubicBezTo>
                    <a:pt x="8790" y="10562"/>
                    <a:pt x="7404" y="9334"/>
                    <a:pt x="5766" y="9334"/>
                  </a:cubicBezTo>
                  <a:cubicBezTo>
                    <a:pt x="5199" y="9334"/>
                    <a:pt x="4695" y="9491"/>
                    <a:pt x="4222" y="9743"/>
                  </a:cubicBezTo>
                  <a:lnTo>
                    <a:pt x="2300" y="7853"/>
                  </a:lnTo>
                  <a:cubicBezTo>
                    <a:pt x="2363" y="7695"/>
                    <a:pt x="2395" y="7475"/>
                    <a:pt x="2395" y="7286"/>
                  </a:cubicBezTo>
                  <a:cubicBezTo>
                    <a:pt x="2395" y="7097"/>
                    <a:pt x="2363" y="6939"/>
                    <a:pt x="2300" y="6782"/>
                  </a:cubicBezTo>
                  <a:lnTo>
                    <a:pt x="4285" y="4797"/>
                  </a:lnTo>
                  <a:lnTo>
                    <a:pt x="4285" y="4797"/>
                  </a:lnTo>
                  <a:cubicBezTo>
                    <a:pt x="4253" y="5742"/>
                    <a:pt x="4537" y="6624"/>
                    <a:pt x="5073" y="7317"/>
                  </a:cubicBezTo>
                  <a:lnTo>
                    <a:pt x="10271" y="2119"/>
                  </a:lnTo>
                  <a:cubicBezTo>
                    <a:pt x="9636" y="1606"/>
                    <a:pt x="8888" y="1321"/>
                    <a:pt x="8026" y="1321"/>
                  </a:cubicBezTo>
                  <a:cubicBezTo>
                    <a:pt x="7776" y="1321"/>
                    <a:pt x="7516" y="1345"/>
                    <a:pt x="7246" y="1394"/>
                  </a:cubicBezTo>
                  <a:lnTo>
                    <a:pt x="6238" y="355"/>
                  </a:lnTo>
                  <a:cubicBezTo>
                    <a:pt x="6002" y="118"/>
                    <a:pt x="5687" y="0"/>
                    <a:pt x="536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6366;p71">
              <a:extLst>
                <a:ext uri="{FF2B5EF4-FFF2-40B4-BE49-F238E27FC236}">
                  <a16:creationId xmlns:a16="http://schemas.microsoft.com/office/drawing/2014/main" id="{A263F582-4E35-BCAF-4F20-DB8E3AA5F78C}"/>
                </a:ext>
              </a:extLst>
            </p:cNvPr>
            <p:cNvSpPr/>
            <p:nvPr/>
          </p:nvSpPr>
          <p:spPr>
            <a:xfrm>
              <a:off x="-39076150" y="3684875"/>
              <a:ext cx="84300" cy="80300"/>
            </a:xfrm>
            <a:custGeom>
              <a:avLst/>
              <a:gdLst/>
              <a:ahLst/>
              <a:cxnLst/>
              <a:rect l="l" t="t" r="r" b="b"/>
              <a:pathLst>
                <a:path w="3372" h="3212" extrusionOk="0">
                  <a:moveTo>
                    <a:pt x="2868" y="1"/>
                  </a:moveTo>
                  <a:lnTo>
                    <a:pt x="1" y="2868"/>
                  </a:lnTo>
                  <a:cubicBezTo>
                    <a:pt x="353" y="3098"/>
                    <a:pt x="757" y="3212"/>
                    <a:pt x="1156" y="3212"/>
                  </a:cubicBezTo>
                  <a:cubicBezTo>
                    <a:pt x="1686" y="3212"/>
                    <a:pt x="2207" y="3011"/>
                    <a:pt x="2584" y="2616"/>
                  </a:cubicBezTo>
                  <a:cubicBezTo>
                    <a:pt x="3309" y="1891"/>
                    <a:pt x="3372" y="851"/>
                    <a:pt x="286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5935;p70">
            <a:extLst>
              <a:ext uri="{FF2B5EF4-FFF2-40B4-BE49-F238E27FC236}">
                <a16:creationId xmlns:a16="http://schemas.microsoft.com/office/drawing/2014/main" id="{C232D4B9-76DD-5E39-6990-5F7531E35B02}"/>
              </a:ext>
            </a:extLst>
          </p:cNvPr>
          <p:cNvGrpSpPr/>
          <p:nvPr/>
        </p:nvGrpSpPr>
        <p:grpSpPr>
          <a:xfrm>
            <a:off x="1331005" y="3744735"/>
            <a:ext cx="340890" cy="178912"/>
            <a:chOff x="2084325" y="363300"/>
            <a:chExt cx="484150" cy="254100"/>
          </a:xfrm>
        </p:grpSpPr>
        <p:sp>
          <p:nvSpPr>
            <p:cNvPr id="13" name="Google Shape;5936;p70">
              <a:extLst>
                <a:ext uri="{FF2B5EF4-FFF2-40B4-BE49-F238E27FC236}">
                  <a16:creationId xmlns:a16="http://schemas.microsoft.com/office/drawing/2014/main" id="{4F5FCBF6-F123-B7E1-3B54-C3132890D84E}"/>
                </a:ext>
              </a:extLst>
            </p:cNvPr>
            <p:cNvSpPr/>
            <p:nvPr/>
          </p:nvSpPr>
          <p:spPr>
            <a:xfrm>
              <a:off x="2084325" y="363300"/>
              <a:ext cx="484150" cy="254100"/>
            </a:xfrm>
            <a:custGeom>
              <a:avLst/>
              <a:gdLst/>
              <a:ahLst/>
              <a:cxnLst/>
              <a:rect l="l" t="t" r="r" b="b"/>
              <a:pathLst>
                <a:path w="19366" h="10164" extrusionOk="0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" name="Google Shape;5937;p70">
              <a:extLst>
                <a:ext uri="{FF2B5EF4-FFF2-40B4-BE49-F238E27FC236}">
                  <a16:creationId xmlns:a16="http://schemas.microsoft.com/office/drawing/2014/main" id="{C9F6D00B-EF5F-DB8B-9BC8-44784AB1D11A}"/>
                </a:ext>
              </a:extLst>
            </p:cNvPr>
            <p:cNvSpPr/>
            <p:nvPr/>
          </p:nvSpPr>
          <p:spPr>
            <a:xfrm>
              <a:off x="2250600" y="419775"/>
              <a:ext cx="145175" cy="141125"/>
            </a:xfrm>
            <a:custGeom>
              <a:avLst/>
              <a:gdLst/>
              <a:ahLst/>
              <a:cxnLst/>
              <a:rect l="l" t="t" r="r" b="b"/>
              <a:pathLst>
                <a:path w="5807" h="5645" extrusionOk="0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0" name="Google Shape;6063;p70">
            <a:extLst>
              <a:ext uri="{FF2B5EF4-FFF2-40B4-BE49-F238E27FC236}">
                <a16:creationId xmlns:a16="http://schemas.microsoft.com/office/drawing/2014/main" id="{BA6174DF-E5EE-B726-46A4-127FCA3BF4AA}"/>
              </a:ext>
            </a:extLst>
          </p:cNvPr>
          <p:cNvGrpSpPr/>
          <p:nvPr/>
        </p:nvGrpSpPr>
        <p:grpSpPr>
          <a:xfrm>
            <a:off x="1330944" y="1594568"/>
            <a:ext cx="339359" cy="339253"/>
            <a:chOff x="5642475" y="1435075"/>
            <a:chExt cx="481975" cy="481825"/>
          </a:xfrm>
        </p:grpSpPr>
        <p:sp>
          <p:nvSpPr>
            <p:cNvPr id="17" name="Google Shape;6064;p70">
              <a:extLst>
                <a:ext uri="{FF2B5EF4-FFF2-40B4-BE49-F238E27FC236}">
                  <a16:creationId xmlns:a16="http://schemas.microsoft.com/office/drawing/2014/main" id="{6CD67011-9C04-906F-AC14-D3682DEC3818}"/>
                </a:ext>
              </a:extLst>
            </p:cNvPr>
            <p:cNvSpPr/>
            <p:nvPr/>
          </p:nvSpPr>
          <p:spPr>
            <a:xfrm>
              <a:off x="5642475" y="1435075"/>
              <a:ext cx="481975" cy="340675"/>
            </a:xfrm>
            <a:custGeom>
              <a:avLst/>
              <a:gdLst/>
              <a:ahLst/>
              <a:cxnLst/>
              <a:rect l="l" t="t" r="r" b="b"/>
              <a:pathLst>
                <a:path w="19279" h="13627" extrusionOk="0">
                  <a:moveTo>
                    <a:pt x="2262" y="2259"/>
                  </a:moveTo>
                  <a:cubicBezTo>
                    <a:pt x="2883" y="2259"/>
                    <a:pt x="3428" y="2765"/>
                    <a:pt x="3428" y="3389"/>
                  </a:cubicBezTo>
                  <a:lnTo>
                    <a:pt x="3428" y="7342"/>
                  </a:lnTo>
                  <a:cubicBezTo>
                    <a:pt x="3428" y="7366"/>
                    <a:pt x="3434" y="7394"/>
                    <a:pt x="3434" y="7418"/>
                  </a:cubicBezTo>
                  <a:lnTo>
                    <a:pt x="1636" y="6246"/>
                  </a:lnTo>
                  <a:cubicBezTo>
                    <a:pt x="1320" y="6035"/>
                    <a:pt x="1130" y="5683"/>
                    <a:pt x="1133" y="5304"/>
                  </a:cubicBezTo>
                  <a:lnTo>
                    <a:pt x="1133" y="3389"/>
                  </a:lnTo>
                  <a:cubicBezTo>
                    <a:pt x="1133" y="2765"/>
                    <a:pt x="1636" y="2259"/>
                    <a:pt x="2262" y="2259"/>
                  </a:cubicBezTo>
                  <a:close/>
                  <a:moveTo>
                    <a:pt x="17017" y="2259"/>
                  </a:moveTo>
                  <a:cubicBezTo>
                    <a:pt x="17641" y="2259"/>
                    <a:pt x="18147" y="2765"/>
                    <a:pt x="18147" y="3389"/>
                  </a:cubicBezTo>
                  <a:lnTo>
                    <a:pt x="18147" y="5307"/>
                  </a:lnTo>
                  <a:cubicBezTo>
                    <a:pt x="18147" y="5683"/>
                    <a:pt x="17957" y="6035"/>
                    <a:pt x="17644" y="6246"/>
                  </a:cubicBezTo>
                  <a:lnTo>
                    <a:pt x="15843" y="7421"/>
                  </a:lnTo>
                  <a:cubicBezTo>
                    <a:pt x="15843" y="7394"/>
                    <a:pt x="15849" y="7369"/>
                    <a:pt x="15849" y="7342"/>
                  </a:cubicBezTo>
                  <a:lnTo>
                    <a:pt x="15849" y="3389"/>
                  </a:lnTo>
                  <a:cubicBezTo>
                    <a:pt x="15849" y="2765"/>
                    <a:pt x="16394" y="2259"/>
                    <a:pt x="17017" y="2259"/>
                  </a:cubicBezTo>
                  <a:close/>
                  <a:moveTo>
                    <a:pt x="9638" y="2284"/>
                  </a:moveTo>
                  <a:cubicBezTo>
                    <a:pt x="9845" y="2284"/>
                    <a:pt x="10051" y="2381"/>
                    <a:pt x="10146" y="2576"/>
                  </a:cubicBezTo>
                  <a:lnTo>
                    <a:pt x="10883" y="4069"/>
                  </a:lnTo>
                  <a:lnTo>
                    <a:pt x="12534" y="4310"/>
                  </a:lnTo>
                  <a:cubicBezTo>
                    <a:pt x="12994" y="4376"/>
                    <a:pt x="13181" y="4945"/>
                    <a:pt x="12847" y="5274"/>
                  </a:cubicBezTo>
                  <a:lnTo>
                    <a:pt x="11651" y="6439"/>
                  </a:lnTo>
                  <a:lnTo>
                    <a:pt x="11934" y="8080"/>
                  </a:lnTo>
                  <a:cubicBezTo>
                    <a:pt x="11996" y="8445"/>
                    <a:pt x="11705" y="8742"/>
                    <a:pt x="11376" y="8742"/>
                  </a:cubicBezTo>
                  <a:cubicBezTo>
                    <a:pt x="11290" y="8742"/>
                    <a:pt x="11201" y="8721"/>
                    <a:pt x="11115" y="8676"/>
                  </a:cubicBezTo>
                  <a:lnTo>
                    <a:pt x="9637" y="7899"/>
                  </a:lnTo>
                  <a:lnTo>
                    <a:pt x="8161" y="8676"/>
                  </a:lnTo>
                  <a:cubicBezTo>
                    <a:pt x="8076" y="8721"/>
                    <a:pt x="7987" y="8742"/>
                    <a:pt x="7900" y="8742"/>
                  </a:cubicBezTo>
                  <a:cubicBezTo>
                    <a:pt x="7571" y="8742"/>
                    <a:pt x="7280" y="8445"/>
                    <a:pt x="7342" y="8080"/>
                  </a:cubicBezTo>
                  <a:lnTo>
                    <a:pt x="7625" y="6439"/>
                  </a:lnTo>
                  <a:lnTo>
                    <a:pt x="6430" y="5271"/>
                  </a:lnTo>
                  <a:cubicBezTo>
                    <a:pt x="6279" y="5120"/>
                    <a:pt x="6222" y="4897"/>
                    <a:pt x="6288" y="4692"/>
                  </a:cubicBezTo>
                  <a:cubicBezTo>
                    <a:pt x="6355" y="4488"/>
                    <a:pt x="6532" y="4340"/>
                    <a:pt x="6743" y="4310"/>
                  </a:cubicBezTo>
                  <a:lnTo>
                    <a:pt x="8393" y="4069"/>
                  </a:lnTo>
                  <a:lnTo>
                    <a:pt x="9131" y="2576"/>
                  </a:lnTo>
                  <a:cubicBezTo>
                    <a:pt x="9226" y="2381"/>
                    <a:pt x="9432" y="2284"/>
                    <a:pt x="9638" y="2284"/>
                  </a:cubicBezTo>
                  <a:close/>
                  <a:moveTo>
                    <a:pt x="3994" y="1"/>
                  </a:moveTo>
                  <a:cubicBezTo>
                    <a:pt x="3681" y="1"/>
                    <a:pt x="3428" y="254"/>
                    <a:pt x="3428" y="567"/>
                  </a:cubicBezTo>
                  <a:lnTo>
                    <a:pt x="3428" y="1443"/>
                  </a:lnTo>
                  <a:cubicBezTo>
                    <a:pt x="3072" y="1242"/>
                    <a:pt x="2669" y="1133"/>
                    <a:pt x="2262" y="1130"/>
                  </a:cubicBezTo>
                  <a:cubicBezTo>
                    <a:pt x="1013" y="1130"/>
                    <a:pt x="4" y="2142"/>
                    <a:pt x="4" y="3389"/>
                  </a:cubicBezTo>
                  <a:lnTo>
                    <a:pt x="4" y="5307"/>
                  </a:lnTo>
                  <a:cubicBezTo>
                    <a:pt x="1" y="6060"/>
                    <a:pt x="380" y="6767"/>
                    <a:pt x="1010" y="7186"/>
                  </a:cubicBezTo>
                  <a:lnTo>
                    <a:pt x="3681" y="8941"/>
                  </a:lnTo>
                  <a:cubicBezTo>
                    <a:pt x="3690" y="8947"/>
                    <a:pt x="3702" y="8944"/>
                    <a:pt x="3714" y="8950"/>
                  </a:cubicBezTo>
                  <a:cubicBezTo>
                    <a:pt x="4129" y="10107"/>
                    <a:pt x="5006" y="11037"/>
                    <a:pt x="6297" y="11642"/>
                  </a:cubicBezTo>
                  <a:cubicBezTo>
                    <a:pt x="7137" y="12034"/>
                    <a:pt x="7692" y="12817"/>
                    <a:pt x="7866" y="13627"/>
                  </a:cubicBezTo>
                  <a:lnTo>
                    <a:pt x="11386" y="13627"/>
                  </a:lnTo>
                  <a:cubicBezTo>
                    <a:pt x="11504" y="12844"/>
                    <a:pt x="11949" y="12067"/>
                    <a:pt x="12648" y="11676"/>
                  </a:cubicBezTo>
                  <a:cubicBezTo>
                    <a:pt x="14003" y="10908"/>
                    <a:pt x="15027" y="10101"/>
                    <a:pt x="15521" y="8965"/>
                  </a:cubicBezTo>
                  <a:cubicBezTo>
                    <a:pt x="15545" y="8953"/>
                    <a:pt x="15575" y="8956"/>
                    <a:pt x="15599" y="8941"/>
                  </a:cubicBezTo>
                  <a:lnTo>
                    <a:pt x="18273" y="7186"/>
                  </a:lnTo>
                  <a:cubicBezTo>
                    <a:pt x="18899" y="6767"/>
                    <a:pt x="19279" y="6063"/>
                    <a:pt x="19279" y="5307"/>
                  </a:cubicBezTo>
                  <a:lnTo>
                    <a:pt x="19279" y="3389"/>
                  </a:lnTo>
                  <a:cubicBezTo>
                    <a:pt x="19276" y="2142"/>
                    <a:pt x="18267" y="1130"/>
                    <a:pt x="17020" y="1130"/>
                  </a:cubicBezTo>
                  <a:cubicBezTo>
                    <a:pt x="16611" y="1133"/>
                    <a:pt x="16207" y="1242"/>
                    <a:pt x="15852" y="1443"/>
                  </a:cubicBezTo>
                  <a:lnTo>
                    <a:pt x="15852" y="567"/>
                  </a:lnTo>
                  <a:cubicBezTo>
                    <a:pt x="15852" y="254"/>
                    <a:pt x="15599" y="1"/>
                    <a:pt x="1528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8" name="Google Shape;6065;p70">
              <a:extLst>
                <a:ext uri="{FF2B5EF4-FFF2-40B4-BE49-F238E27FC236}">
                  <a16:creationId xmlns:a16="http://schemas.microsoft.com/office/drawing/2014/main" id="{725E73B9-D54C-5558-0A90-475248044CC6}"/>
                </a:ext>
              </a:extLst>
            </p:cNvPr>
            <p:cNvSpPr/>
            <p:nvPr/>
          </p:nvSpPr>
          <p:spPr>
            <a:xfrm>
              <a:off x="5756375" y="1803975"/>
              <a:ext cx="254100" cy="112925"/>
            </a:xfrm>
            <a:custGeom>
              <a:avLst/>
              <a:gdLst/>
              <a:ahLst/>
              <a:cxnLst/>
              <a:rect l="l" t="t" r="r" b="b"/>
              <a:pathLst>
                <a:path w="10164" h="4517" extrusionOk="0">
                  <a:moveTo>
                    <a:pt x="2259" y="0"/>
                  </a:moveTo>
                  <a:cubicBezTo>
                    <a:pt x="1636" y="0"/>
                    <a:pt x="1130" y="506"/>
                    <a:pt x="1130" y="1129"/>
                  </a:cubicBezTo>
                  <a:lnTo>
                    <a:pt x="1130" y="1695"/>
                  </a:lnTo>
                  <a:lnTo>
                    <a:pt x="2825" y="1695"/>
                  </a:lnTo>
                  <a:cubicBezTo>
                    <a:pt x="3136" y="1695"/>
                    <a:pt x="3389" y="1945"/>
                    <a:pt x="3389" y="2258"/>
                  </a:cubicBezTo>
                  <a:cubicBezTo>
                    <a:pt x="3389" y="2572"/>
                    <a:pt x="3136" y="2825"/>
                    <a:pt x="2825" y="2825"/>
                  </a:cubicBezTo>
                  <a:lnTo>
                    <a:pt x="567" y="2825"/>
                  </a:lnTo>
                  <a:cubicBezTo>
                    <a:pt x="254" y="2825"/>
                    <a:pt x="1" y="3075"/>
                    <a:pt x="1" y="3388"/>
                  </a:cubicBezTo>
                  <a:lnTo>
                    <a:pt x="1" y="3954"/>
                  </a:lnTo>
                  <a:cubicBezTo>
                    <a:pt x="1" y="4264"/>
                    <a:pt x="254" y="4517"/>
                    <a:pt x="567" y="4517"/>
                  </a:cubicBezTo>
                  <a:lnTo>
                    <a:pt x="9601" y="4517"/>
                  </a:lnTo>
                  <a:cubicBezTo>
                    <a:pt x="9911" y="4517"/>
                    <a:pt x="10164" y="4264"/>
                    <a:pt x="10164" y="3954"/>
                  </a:cubicBezTo>
                  <a:lnTo>
                    <a:pt x="10164" y="3388"/>
                  </a:lnTo>
                  <a:cubicBezTo>
                    <a:pt x="10164" y="3075"/>
                    <a:pt x="9911" y="2825"/>
                    <a:pt x="9601" y="2825"/>
                  </a:cubicBezTo>
                  <a:lnTo>
                    <a:pt x="7342" y="2825"/>
                  </a:lnTo>
                  <a:cubicBezTo>
                    <a:pt x="7029" y="2825"/>
                    <a:pt x="6776" y="2572"/>
                    <a:pt x="6776" y="2258"/>
                  </a:cubicBezTo>
                  <a:cubicBezTo>
                    <a:pt x="6776" y="1945"/>
                    <a:pt x="7029" y="1695"/>
                    <a:pt x="7342" y="1695"/>
                  </a:cubicBezTo>
                  <a:lnTo>
                    <a:pt x="9035" y="1695"/>
                  </a:lnTo>
                  <a:lnTo>
                    <a:pt x="9035" y="1129"/>
                  </a:lnTo>
                  <a:cubicBezTo>
                    <a:pt x="9035" y="506"/>
                    <a:pt x="8529" y="0"/>
                    <a:pt x="790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" name="Google Shape;6066;p70">
              <a:extLst>
                <a:ext uri="{FF2B5EF4-FFF2-40B4-BE49-F238E27FC236}">
                  <a16:creationId xmlns:a16="http://schemas.microsoft.com/office/drawing/2014/main" id="{B6F3F0BE-C5DF-F0DD-9882-BE6DDDD4009B}"/>
                </a:ext>
              </a:extLst>
            </p:cNvPr>
            <p:cNvSpPr/>
            <p:nvPr/>
          </p:nvSpPr>
          <p:spPr>
            <a:xfrm>
              <a:off x="5843400" y="1537550"/>
              <a:ext cx="79975" cy="76125"/>
            </a:xfrm>
            <a:custGeom>
              <a:avLst/>
              <a:gdLst/>
              <a:ahLst/>
              <a:cxnLst/>
              <a:rect l="l" t="t" r="r" b="b"/>
              <a:pathLst>
                <a:path w="3199" h="3045" extrusionOk="0">
                  <a:moveTo>
                    <a:pt x="1603" y="0"/>
                  </a:moveTo>
                  <a:lnTo>
                    <a:pt x="1238" y="738"/>
                  </a:lnTo>
                  <a:cubicBezTo>
                    <a:pt x="1157" y="904"/>
                    <a:pt x="998" y="1018"/>
                    <a:pt x="814" y="1045"/>
                  </a:cubicBezTo>
                  <a:lnTo>
                    <a:pt x="1" y="1163"/>
                  </a:lnTo>
                  <a:lnTo>
                    <a:pt x="588" y="1735"/>
                  </a:lnTo>
                  <a:cubicBezTo>
                    <a:pt x="721" y="1864"/>
                    <a:pt x="784" y="2051"/>
                    <a:pt x="751" y="2235"/>
                  </a:cubicBezTo>
                  <a:lnTo>
                    <a:pt x="612" y="3045"/>
                  </a:lnTo>
                  <a:lnTo>
                    <a:pt x="1338" y="2662"/>
                  </a:lnTo>
                  <a:cubicBezTo>
                    <a:pt x="1421" y="2619"/>
                    <a:pt x="1511" y="2597"/>
                    <a:pt x="1601" y="2597"/>
                  </a:cubicBezTo>
                  <a:cubicBezTo>
                    <a:pt x="1691" y="2597"/>
                    <a:pt x="1781" y="2619"/>
                    <a:pt x="1862" y="2662"/>
                  </a:cubicBezTo>
                  <a:lnTo>
                    <a:pt x="2588" y="3045"/>
                  </a:lnTo>
                  <a:lnTo>
                    <a:pt x="2452" y="2235"/>
                  </a:lnTo>
                  <a:cubicBezTo>
                    <a:pt x="2419" y="2051"/>
                    <a:pt x="2479" y="1864"/>
                    <a:pt x="2612" y="1735"/>
                  </a:cubicBezTo>
                  <a:lnTo>
                    <a:pt x="3199" y="1163"/>
                  </a:lnTo>
                  <a:lnTo>
                    <a:pt x="2389" y="1045"/>
                  </a:lnTo>
                  <a:cubicBezTo>
                    <a:pt x="2205" y="1018"/>
                    <a:pt x="2045" y="904"/>
                    <a:pt x="1964" y="735"/>
                  </a:cubicBezTo>
                  <a:lnTo>
                    <a:pt x="160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22" name="Picture 21" descr="Arculati elemek - Kodolányi János Egyetem">
            <a:extLst>
              <a:ext uri="{FF2B5EF4-FFF2-40B4-BE49-F238E27FC236}">
                <a16:creationId xmlns:a16="http://schemas.microsoft.com/office/drawing/2014/main" id="{393D8012-6ACA-D772-C780-636E4B13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0467" y="637346"/>
            <a:ext cx="439817" cy="4583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1">
          <a:extLst>
            <a:ext uri="{FF2B5EF4-FFF2-40B4-BE49-F238E27FC236}">
              <a16:creationId xmlns:a16="http://schemas.microsoft.com/office/drawing/2014/main" id="{4FFFA3C0-0674-E3E5-0A40-5CD436D25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" name="Google Shape;1682;p49">
            <a:extLst>
              <a:ext uri="{FF2B5EF4-FFF2-40B4-BE49-F238E27FC236}">
                <a16:creationId xmlns:a16="http://schemas.microsoft.com/office/drawing/2014/main" id="{4B286C74-DC3E-C1E9-CECB-FD80768B74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/>
              <a:t>FUTURE WORK</a:t>
            </a:r>
          </a:p>
        </p:txBody>
      </p:sp>
      <p:sp>
        <p:nvSpPr>
          <p:cNvPr id="1683" name="Google Shape;1683;p49">
            <a:extLst>
              <a:ext uri="{FF2B5EF4-FFF2-40B4-BE49-F238E27FC236}">
                <a16:creationId xmlns:a16="http://schemas.microsoft.com/office/drawing/2014/main" id="{2B6FB7A2-4AE1-B855-D9BC-B63D58815343}"/>
              </a:ext>
            </a:extLst>
          </p:cNvPr>
          <p:cNvSpPr/>
          <p:nvPr/>
        </p:nvSpPr>
        <p:spPr>
          <a:xfrm flipH="1">
            <a:off x="7331329" y="1570597"/>
            <a:ext cx="664200" cy="66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2000" dirty="0">
              <a:solidFill>
                <a:schemeClr val="lt1"/>
              </a:solidFill>
              <a:latin typeface="Krona One"/>
              <a:ea typeface="Krona One"/>
              <a:cs typeface="Krona One"/>
            </a:endParaRPr>
          </a:p>
        </p:txBody>
      </p:sp>
      <p:sp>
        <p:nvSpPr>
          <p:cNvPr id="1685" name="Google Shape;1685;p49">
            <a:extLst>
              <a:ext uri="{FF2B5EF4-FFF2-40B4-BE49-F238E27FC236}">
                <a16:creationId xmlns:a16="http://schemas.microsoft.com/office/drawing/2014/main" id="{D11FE1BF-DF12-7C3D-B5B2-CCD119318687}"/>
              </a:ext>
            </a:extLst>
          </p:cNvPr>
          <p:cNvSpPr/>
          <p:nvPr/>
        </p:nvSpPr>
        <p:spPr>
          <a:xfrm flipH="1">
            <a:off x="7331304" y="2598672"/>
            <a:ext cx="664200" cy="66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2000" dirty="0">
              <a:solidFill>
                <a:schemeClr val="lt1"/>
              </a:solidFill>
              <a:latin typeface="Krona One"/>
              <a:ea typeface="Krona One"/>
              <a:cs typeface="Krona One"/>
            </a:endParaRPr>
          </a:p>
        </p:txBody>
      </p:sp>
      <p:sp>
        <p:nvSpPr>
          <p:cNvPr id="1687" name="Google Shape;1687;p49">
            <a:extLst>
              <a:ext uri="{FF2B5EF4-FFF2-40B4-BE49-F238E27FC236}">
                <a16:creationId xmlns:a16="http://schemas.microsoft.com/office/drawing/2014/main" id="{1C5AE90C-5E94-E1CB-E14B-22F89AC1B72B}"/>
              </a:ext>
            </a:extLst>
          </p:cNvPr>
          <p:cNvSpPr txBox="1"/>
          <p:nvPr/>
        </p:nvSpPr>
        <p:spPr>
          <a:xfrm flipH="1">
            <a:off x="2322890" y="1735309"/>
            <a:ext cx="4780292" cy="340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0" bIns="91425" anchor="ctr" anchorCtr="0">
            <a:noAutofit/>
          </a:bodyPr>
          <a:lstStyle/>
          <a:p>
            <a:pPr algn="r"/>
            <a:r>
              <a:rPr lang="en" sz="1800" dirty="0">
                <a:latin typeface="Krona One"/>
              </a:rPr>
              <a:t>Expand to multiple circuits for comparative analysis</a:t>
            </a:r>
            <a:endParaRPr lang="en-US" dirty="0"/>
          </a:p>
        </p:txBody>
      </p:sp>
      <p:sp>
        <p:nvSpPr>
          <p:cNvPr id="1689" name="Google Shape;1689;p49">
            <a:extLst>
              <a:ext uri="{FF2B5EF4-FFF2-40B4-BE49-F238E27FC236}">
                <a16:creationId xmlns:a16="http://schemas.microsoft.com/office/drawing/2014/main" id="{FD72D153-EEB5-45D2-123D-D332871D49BA}"/>
              </a:ext>
            </a:extLst>
          </p:cNvPr>
          <p:cNvSpPr txBox="1"/>
          <p:nvPr/>
        </p:nvSpPr>
        <p:spPr>
          <a:xfrm flipH="1">
            <a:off x="3011621" y="2741378"/>
            <a:ext cx="4091561" cy="370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0" bIns="91425" anchor="ctr" anchorCtr="0">
            <a:noAutofit/>
          </a:bodyPr>
          <a:lstStyle/>
          <a:p>
            <a:pPr algn="r"/>
            <a:r>
              <a:rPr lang="en" sz="1800" dirty="0">
                <a:latin typeface="Krona One"/>
                <a:sym typeface="Krona One"/>
              </a:rPr>
              <a:t>Finalize as a thesis</a:t>
            </a:r>
            <a:endParaRPr lang="en-US" dirty="0"/>
          </a:p>
        </p:txBody>
      </p:sp>
      <p:sp>
        <p:nvSpPr>
          <p:cNvPr id="1695" name="Google Shape;1695;p49">
            <a:extLst>
              <a:ext uri="{FF2B5EF4-FFF2-40B4-BE49-F238E27FC236}">
                <a16:creationId xmlns:a16="http://schemas.microsoft.com/office/drawing/2014/main" id="{20B5446A-83F5-DB03-234F-D550E4C538DC}"/>
              </a:ext>
            </a:extLst>
          </p:cNvPr>
          <p:cNvSpPr/>
          <p:nvPr/>
        </p:nvSpPr>
        <p:spPr>
          <a:xfrm flipH="1">
            <a:off x="7331304" y="3653597"/>
            <a:ext cx="664200" cy="66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2000" dirty="0">
              <a:solidFill>
                <a:schemeClr val="lt1"/>
              </a:solidFill>
              <a:latin typeface="Krona One"/>
              <a:ea typeface="Krona One"/>
              <a:cs typeface="Krona One"/>
            </a:endParaRPr>
          </a:p>
        </p:txBody>
      </p:sp>
      <p:sp>
        <p:nvSpPr>
          <p:cNvPr id="1697" name="Google Shape;1697;p49">
            <a:extLst>
              <a:ext uri="{FF2B5EF4-FFF2-40B4-BE49-F238E27FC236}">
                <a16:creationId xmlns:a16="http://schemas.microsoft.com/office/drawing/2014/main" id="{458586CF-4EFB-2480-8FBE-B3869DB2D317}"/>
              </a:ext>
            </a:extLst>
          </p:cNvPr>
          <p:cNvSpPr txBox="1"/>
          <p:nvPr/>
        </p:nvSpPr>
        <p:spPr>
          <a:xfrm flipH="1">
            <a:off x="3605102" y="3818281"/>
            <a:ext cx="3498081" cy="326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0" bIns="91425" anchor="ctr" anchorCtr="0">
            <a:noAutofit/>
          </a:bodyPr>
          <a:lstStyle/>
          <a:p>
            <a:pPr algn="r"/>
            <a:r>
              <a:rPr lang="en" sz="1800" dirty="0">
                <a:latin typeface="Krona One"/>
                <a:sym typeface="Krona One"/>
              </a:rPr>
              <a:t>Automation</a:t>
            </a:r>
            <a:endParaRPr lang="en-US" dirty="0"/>
          </a:p>
        </p:txBody>
      </p:sp>
      <p:cxnSp>
        <p:nvCxnSpPr>
          <p:cNvPr id="1701" name="Google Shape;1701;p49">
            <a:extLst>
              <a:ext uri="{FF2B5EF4-FFF2-40B4-BE49-F238E27FC236}">
                <a16:creationId xmlns:a16="http://schemas.microsoft.com/office/drawing/2014/main" id="{B283017A-648E-FA76-3D4C-C012C5305113}"/>
              </a:ext>
            </a:extLst>
          </p:cNvPr>
          <p:cNvCxnSpPr>
            <a:cxnSpLocks/>
          </p:cNvCxnSpPr>
          <p:nvPr/>
        </p:nvCxnSpPr>
        <p:spPr>
          <a:xfrm flipH="1">
            <a:off x="7663429" y="2234797"/>
            <a:ext cx="25" cy="363875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02" name="Google Shape;1702;p49">
            <a:extLst>
              <a:ext uri="{FF2B5EF4-FFF2-40B4-BE49-F238E27FC236}">
                <a16:creationId xmlns:a16="http://schemas.microsoft.com/office/drawing/2014/main" id="{470FB11E-5C24-0B2E-598A-1BD37EE46591}"/>
              </a:ext>
            </a:extLst>
          </p:cNvPr>
          <p:cNvCxnSpPr>
            <a:cxnSpLocks/>
          </p:cNvCxnSpPr>
          <p:nvPr/>
        </p:nvCxnSpPr>
        <p:spPr>
          <a:xfrm>
            <a:off x="7663404" y="3262872"/>
            <a:ext cx="0" cy="390725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05" name="Google Shape;1705;p49">
            <a:extLst>
              <a:ext uri="{FF2B5EF4-FFF2-40B4-BE49-F238E27FC236}">
                <a16:creationId xmlns:a16="http://schemas.microsoft.com/office/drawing/2014/main" id="{C4DC42CC-2CC4-B858-A118-84FD9027FDC8}"/>
              </a:ext>
            </a:extLst>
          </p:cNvPr>
          <p:cNvCxnSpPr>
            <a:cxnSpLocks/>
          </p:cNvCxnSpPr>
          <p:nvPr/>
        </p:nvCxnSpPr>
        <p:spPr>
          <a:xfrm rot="10800000">
            <a:off x="7663429" y="4324239"/>
            <a:ext cx="0" cy="1693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Google Shape;6368;p71">
            <a:extLst>
              <a:ext uri="{FF2B5EF4-FFF2-40B4-BE49-F238E27FC236}">
                <a16:creationId xmlns:a16="http://schemas.microsoft.com/office/drawing/2014/main" id="{EF0F9204-1D56-8073-9E96-05C58C1125EE}"/>
              </a:ext>
            </a:extLst>
          </p:cNvPr>
          <p:cNvSpPr/>
          <p:nvPr/>
        </p:nvSpPr>
        <p:spPr>
          <a:xfrm>
            <a:off x="7477351" y="1701929"/>
            <a:ext cx="369974" cy="368601"/>
          </a:xfrm>
          <a:custGeom>
            <a:avLst/>
            <a:gdLst/>
            <a:ahLst/>
            <a:cxnLst/>
            <a:rect l="l" t="t" r="r" b="b"/>
            <a:pathLst>
              <a:path w="12666" h="12619" extrusionOk="0">
                <a:moveTo>
                  <a:pt x="9294" y="1"/>
                </a:moveTo>
                <a:cubicBezTo>
                  <a:pt x="9192" y="1"/>
                  <a:pt x="9089" y="40"/>
                  <a:pt x="9011" y="119"/>
                </a:cubicBezTo>
                <a:lnTo>
                  <a:pt x="7593" y="1537"/>
                </a:lnTo>
                <a:lnTo>
                  <a:pt x="9011" y="2954"/>
                </a:lnTo>
                <a:cubicBezTo>
                  <a:pt x="9168" y="3112"/>
                  <a:pt x="9168" y="3395"/>
                  <a:pt x="9011" y="3553"/>
                </a:cubicBezTo>
                <a:cubicBezTo>
                  <a:pt x="8932" y="3632"/>
                  <a:pt x="8822" y="3671"/>
                  <a:pt x="8711" y="3671"/>
                </a:cubicBezTo>
                <a:cubicBezTo>
                  <a:pt x="8601" y="3671"/>
                  <a:pt x="8491" y="3632"/>
                  <a:pt x="8412" y="3553"/>
                </a:cubicBezTo>
                <a:lnTo>
                  <a:pt x="6994" y="2135"/>
                </a:lnTo>
                <a:lnTo>
                  <a:pt x="5923" y="3206"/>
                </a:lnTo>
                <a:lnTo>
                  <a:pt x="7341" y="4624"/>
                </a:lnTo>
                <a:cubicBezTo>
                  <a:pt x="7498" y="4782"/>
                  <a:pt x="7498" y="5034"/>
                  <a:pt x="7341" y="5191"/>
                </a:cubicBezTo>
                <a:cubicBezTo>
                  <a:pt x="7262" y="5270"/>
                  <a:pt x="7160" y="5309"/>
                  <a:pt x="7053" y="5309"/>
                </a:cubicBezTo>
                <a:cubicBezTo>
                  <a:pt x="6947" y="5309"/>
                  <a:pt x="6837" y="5270"/>
                  <a:pt x="6742" y="5191"/>
                </a:cubicBezTo>
                <a:lnTo>
                  <a:pt x="5356" y="3773"/>
                </a:lnTo>
                <a:lnTo>
                  <a:pt x="4285" y="4845"/>
                </a:lnTo>
                <a:lnTo>
                  <a:pt x="5703" y="6262"/>
                </a:lnTo>
                <a:cubicBezTo>
                  <a:pt x="5860" y="6420"/>
                  <a:pt x="5860" y="6703"/>
                  <a:pt x="5703" y="6861"/>
                </a:cubicBezTo>
                <a:cubicBezTo>
                  <a:pt x="5624" y="6940"/>
                  <a:pt x="5514" y="6979"/>
                  <a:pt x="5403" y="6979"/>
                </a:cubicBezTo>
                <a:cubicBezTo>
                  <a:pt x="5293" y="6979"/>
                  <a:pt x="5183" y="6940"/>
                  <a:pt x="5104" y="6861"/>
                </a:cubicBezTo>
                <a:lnTo>
                  <a:pt x="3686" y="5443"/>
                </a:lnTo>
                <a:lnTo>
                  <a:pt x="2615" y="6514"/>
                </a:lnTo>
                <a:lnTo>
                  <a:pt x="4096" y="7932"/>
                </a:lnTo>
                <a:cubicBezTo>
                  <a:pt x="4253" y="8090"/>
                  <a:pt x="4253" y="8373"/>
                  <a:pt x="4096" y="8499"/>
                </a:cubicBezTo>
                <a:cubicBezTo>
                  <a:pt x="4017" y="8578"/>
                  <a:pt x="3907" y="8617"/>
                  <a:pt x="3797" y="8617"/>
                </a:cubicBezTo>
                <a:cubicBezTo>
                  <a:pt x="3686" y="8617"/>
                  <a:pt x="3576" y="8578"/>
                  <a:pt x="3497" y="8499"/>
                </a:cubicBezTo>
                <a:lnTo>
                  <a:pt x="2048" y="7081"/>
                </a:lnTo>
                <a:lnTo>
                  <a:pt x="158" y="8972"/>
                </a:lnTo>
                <a:cubicBezTo>
                  <a:pt x="0" y="9129"/>
                  <a:pt x="0" y="9413"/>
                  <a:pt x="158" y="9570"/>
                </a:cubicBezTo>
                <a:lnTo>
                  <a:pt x="3056" y="12500"/>
                </a:lnTo>
                <a:cubicBezTo>
                  <a:pt x="3135" y="12579"/>
                  <a:pt x="3245" y="12618"/>
                  <a:pt x="3356" y="12618"/>
                </a:cubicBezTo>
                <a:cubicBezTo>
                  <a:pt x="3466" y="12618"/>
                  <a:pt x="3576" y="12579"/>
                  <a:pt x="3655" y="12500"/>
                </a:cubicBezTo>
                <a:lnTo>
                  <a:pt x="12508" y="3616"/>
                </a:lnTo>
                <a:cubicBezTo>
                  <a:pt x="12665" y="3458"/>
                  <a:pt x="12665" y="3206"/>
                  <a:pt x="12508" y="3049"/>
                </a:cubicBezTo>
                <a:lnTo>
                  <a:pt x="9578" y="119"/>
                </a:lnTo>
                <a:cubicBezTo>
                  <a:pt x="9499" y="40"/>
                  <a:pt x="9397" y="1"/>
                  <a:pt x="9294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6424;p71">
            <a:extLst>
              <a:ext uri="{FF2B5EF4-FFF2-40B4-BE49-F238E27FC236}">
                <a16:creationId xmlns:a16="http://schemas.microsoft.com/office/drawing/2014/main" id="{94AF1E39-D548-DC52-3633-4A9C23EB7F3A}"/>
              </a:ext>
            </a:extLst>
          </p:cNvPr>
          <p:cNvGrpSpPr/>
          <p:nvPr/>
        </p:nvGrpSpPr>
        <p:grpSpPr>
          <a:xfrm>
            <a:off x="7496398" y="2740563"/>
            <a:ext cx="399039" cy="372165"/>
            <a:chOff x="-38542250" y="3220175"/>
            <a:chExt cx="341525" cy="318525"/>
          </a:xfrm>
        </p:grpSpPr>
        <p:sp>
          <p:nvSpPr>
            <p:cNvPr id="8" name="Google Shape;6425;p71">
              <a:extLst>
                <a:ext uri="{FF2B5EF4-FFF2-40B4-BE49-F238E27FC236}">
                  <a16:creationId xmlns:a16="http://schemas.microsoft.com/office/drawing/2014/main" id="{D7B3D74B-A0CD-BADB-B4FC-6748EB242373}"/>
                </a:ext>
              </a:extLst>
            </p:cNvPr>
            <p:cNvSpPr/>
            <p:nvPr/>
          </p:nvSpPr>
          <p:spPr>
            <a:xfrm>
              <a:off x="-38542250" y="3440725"/>
              <a:ext cx="101750" cy="97975"/>
            </a:xfrm>
            <a:custGeom>
              <a:avLst/>
              <a:gdLst/>
              <a:ahLst/>
              <a:cxnLst/>
              <a:rect l="l" t="t" r="r" b="b"/>
              <a:pathLst>
                <a:path w="4070" h="3919" extrusionOk="0">
                  <a:moveTo>
                    <a:pt x="1455" y="0"/>
                  </a:moveTo>
                  <a:lnTo>
                    <a:pt x="1013" y="2489"/>
                  </a:lnTo>
                  <a:lnTo>
                    <a:pt x="289" y="3214"/>
                  </a:lnTo>
                  <a:cubicBezTo>
                    <a:pt x="1" y="3502"/>
                    <a:pt x="280" y="3919"/>
                    <a:pt x="597" y="3919"/>
                  </a:cubicBezTo>
                  <a:cubicBezTo>
                    <a:pt x="695" y="3919"/>
                    <a:pt x="798" y="3878"/>
                    <a:pt x="887" y="3781"/>
                  </a:cubicBezTo>
                  <a:lnTo>
                    <a:pt x="1612" y="3088"/>
                  </a:lnTo>
                  <a:lnTo>
                    <a:pt x="4069" y="2647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426;p71">
              <a:extLst>
                <a:ext uri="{FF2B5EF4-FFF2-40B4-BE49-F238E27FC236}">
                  <a16:creationId xmlns:a16="http://schemas.microsoft.com/office/drawing/2014/main" id="{F7D0237A-F541-263C-8263-D978657CD30F}"/>
                </a:ext>
              </a:extLst>
            </p:cNvPr>
            <p:cNvSpPr/>
            <p:nvPr/>
          </p:nvSpPr>
          <p:spPr>
            <a:xfrm>
              <a:off x="-38494875" y="3354075"/>
              <a:ext cx="141800" cy="141025"/>
            </a:xfrm>
            <a:custGeom>
              <a:avLst/>
              <a:gdLst/>
              <a:ahLst/>
              <a:cxnLst/>
              <a:rect l="l" t="t" r="r" b="b"/>
              <a:pathLst>
                <a:path w="5672" h="5641" extrusionOk="0">
                  <a:moveTo>
                    <a:pt x="2742" y="1"/>
                  </a:moveTo>
                  <a:lnTo>
                    <a:pt x="1" y="2710"/>
                  </a:lnTo>
                  <a:lnTo>
                    <a:pt x="2931" y="5640"/>
                  </a:lnTo>
                  <a:lnTo>
                    <a:pt x="5671" y="2899"/>
                  </a:lnTo>
                  <a:lnTo>
                    <a:pt x="2742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427;p71">
              <a:extLst>
                <a:ext uri="{FF2B5EF4-FFF2-40B4-BE49-F238E27FC236}">
                  <a16:creationId xmlns:a16="http://schemas.microsoft.com/office/drawing/2014/main" id="{44675745-0970-EAD6-005D-F5C0644A9444}"/>
                </a:ext>
              </a:extLst>
            </p:cNvPr>
            <p:cNvSpPr/>
            <p:nvPr/>
          </p:nvSpPr>
          <p:spPr>
            <a:xfrm>
              <a:off x="-38432050" y="3220175"/>
              <a:ext cx="231325" cy="192225"/>
            </a:xfrm>
            <a:custGeom>
              <a:avLst/>
              <a:gdLst/>
              <a:ahLst/>
              <a:cxnLst/>
              <a:rect l="l" t="t" r="r" b="b"/>
              <a:pathLst>
                <a:path w="9253" h="7689" extrusionOk="0">
                  <a:moveTo>
                    <a:pt x="3442" y="1"/>
                  </a:moveTo>
                  <a:cubicBezTo>
                    <a:pt x="3127" y="1"/>
                    <a:pt x="2812" y="127"/>
                    <a:pt x="2591" y="379"/>
                  </a:cubicBezTo>
                  <a:lnTo>
                    <a:pt x="292" y="2647"/>
                  </a:lnTo>
                  <a:cubicBezTo>
                    <a:pt x="1" y="2962"/>
                    <a:pt x="287" y="3370"/>
                    <a:pt x="607" y="3370"/>
                  </a:cubicBezTo>
                  <a:cubicBezTo>
                    <a:pt x="704" y="3370"/>
                    <a:pt x="803" y="3333"/>
                    <a:pt x="890" y="3246"/>
                  </a:cubicBezTo>
                  <a:lnTo>
                    <a:pt x="3190" y="946"/>
                  </a:lnTo>
                  <a:cubicBezTo>
                    <a:pt x="3269" y="867"/>
                    <a:pt x="3371" y="828"/>
                    <a:pt x="3474" y="828"/>
                  </a:cubicBezTo>
                  <a:cubicBezTo>
                    <a:pt x="3576" y="828"/>
                    <a:pt x="3678" y="867"/>
                    <a:pt x="3757" y="946"/>
                  </a:cubicBezTo>
                  <a:lnTo>
                    <a:pt x="4198" y="1387"/>
                  </a:lnTo>
                  <a:lnTo>
                    <a:pt x="827" y="4758"/>
                  </a:lnTo>
                  <a:lnTo>
                    <a:pt x="3726" y="7688"/>
                  </a:lnTo>
                  <a:lnTo>
                    <a:pt x="7821" y="3593"/>
                  </a:lnTo>
                  <a:cubicBezTo>
                    <a:pt x="9253" y="2161"/>
                    <a:pt x="8028" y="43"/>
                    <a:pt x="6392" y="43"/>
                  </a:cubicBezTo>
                  <a:cubicBezTo>
                    <a:pt x="5868" y="43"/>
                    <a:pt x="5301" y="261"/>
                    <a:pt x="4765" y="789"/>
                  </a:cubicBezTo>
                  <a:cubicBezTo>
                    <a:pt x="4324" y="379"/>
                    <a:pt x="4041" y="1"/>
                    <a:pt x="344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8880;p76">
            <a:extLst>
              <a:ext uri="{FF2B5EF4-FFF2-40B4-BE49-F238E27FC236}">
                <a16:creationId xmlns:a16="http://schemas.microsoft.com/office/drawing/2014/main" id="{BF968D1B-436F-69A1-1AEC-41E89BDAA9A1}"/>
              </a:ext>
            </a:extLst>
          </p:cNvPr>
          <p:cNvGrpSpPr/>
          <p:nvPr/>
        </p:nvGrpSpPr>
        <p:grpSpPr>
          <a:xfrm>
            <a:off x="7451652" y="3777315"/>
            <a:ext cx="424154" cy="419654"/>
            <a:chOff x="-1182750" y="3962900"/>
            <a:chExt cx="294575" cy="291450"/>
          </a:xfrm>
        </p:grpSpPr>
        <p:sp>
          <p:nvSpPr>
            <p:cNvPr id="22" name="Google Shape;8881;p76">
              <a:extLst>
                <a:ext uri="{FF2B5EF4-FFF2-40B4-BE49-F238E27FC236}">
                  <a16:creationId xmlns:a16="http://schemas.microsoft.com/office/drawing/2014/main" id="{B7133044-897F-EF0C-8A65-48E84BC72A3F}"/>
                </a:ext>
              </a:extLst>
            </p:cNvPr>
            <p:cNvSpPr/>
            <p:nvPr/>
          </p:nvSpPr>
          <p:spPr>
            <a:xfrm>
              <a:off x="-1078000" y="40306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882;p76">
              <a:extLst>
                <a:ext uri="{FF2B5EF4-FFF2-40B4-BE49-F238E27FC236}">
                  <a16:creationId xmlns:a16="http://schemas.microsoft.com/office/drawing/2014/main" id="{6F14B646-0D0E-2A06-F04E-D7E905AA2D68}"/>
                </a:ext>
              </a:extLst>
            </p:cNvPr>
            <p:cNvSpPr/>
            <p:nvPr/>
          </p:nvSpPr>
          <p:spPr>
            <a:xfrm>
              <a:off x="-1129200" y="40999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883;p76">
              <a:extLst>
                <a:ext uri="{FF2B5EF4-FFF2-40B4-BE49-F238E27FC236}">
                  <a16:creationId xmlns:a16="http://schemas.microsoft.com/office/drawing/2014/main" id="{5239A78D-14FA-04CE-3C08-97D9C54046D6}"/>
                </a:ext>
              </a:extLst>
            </p:cNvPr>
            <p:cNvSpPr/>
            <p:nvPr/>
          </p:nvSpPr>
          <p:spPr>
            <a:xfrm>
              <a:off x="-1009475" y="40818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67" y="693"/>
                    <a:pt x="725" y="536"/>
                    <a:pt x="725" y="347"/>
                  </a:cubicBezTo>
                  <a:cubicBezTo>
                    <a:pt x="725" y="158"/>
                    <a:pt x="567" y="0"/>
                    <a:pt x="34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884;p76">
              <a:extLst>
                <a:ext uri="{FF2B5EF4-FFF2-40B4-BE49-F238E27FC236}">
                  <a16:creationId xmlns:a16="http://schemas.microsoft.com/office/drawing/2014/main" id="{A7AAEC94-6A19-A6EC-0734-21CD5B3595F1}"/>
                </a:ext>
              </a:extLst>
            </p:cNvPr>
            <p:cNvSpPr/>
            <p:nvPr/>
          </p:nvSpPr>
          <p:spPr>
            <a:xfrm>
              <a:off x="-1182750" y="4168475"/>
              <a:ext cx="292225" cy="34675"/>
            </a:xfrm>
            <a:custGeom>
              <a:avLst/>
              <a:gdLst/>
              <a:ahLst/>
              <a:cxnLst/>
              <a:rect l="l" t="t" r="r" b="b"/>
              <a:pathLst>
                <a:path w="11689" h="1387" extrusionOk="0">
                  <a:moveTo>
                    <a:pt x="0" y="1"/>
                  </a:moveTo>
                  <a:lnTo>
                    <a:pt x="0" y="347"/>
                  </a:lnTo>
                  <a:lnTo>
                    <a:pt x="63" y="347"/>
                  </a:lnTo>
                  <a:cubicBezTo>
                    <a:pt x="63" y="914"/>
                    <a:pt x="504" y="1387"/>
                    <a:pt x="1071" y="1387"/>
                  </a:cubicBezTo>
                  <a:lnTo>
                    <a:pt x="10680" y="1387"/>
                  </a:lnTo>
                  <a:cubicBezTo>
                    <a:pt x="11247" y="1387"/>
                    <a:pt x="11688" y="914"/>
                    <a:pt x="11688" y="347"/>
                  </a:cubicBezTo>
                  <a:lnTo>
                    <a:pt x="11688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885;p76">
              <a:extLst>
                <a:ext uri="{FF2B5EF4-FFF2-40B4-BE49-F238E27FC236}">
                  <a16:creationId xmlns:a16="http://schemas.microsoft.com/office/drawing/2014/main" id="{2EE029B6-81FB-1E2B-D5A6-468203EEDF37}"/>
                </a:ext>
              </a:extLst>
            </p:cNvPr>
            <p:cNvSpPr/>
            <p:nvPr/>
          </p:nvSpPr>
          <p:spPr>
            <a:xfrm>
              <a:off x="-1117400" y="4220475"/>
              <a:ext cx="161500" cy="33875"/>
            </a:xfrm>
            <a:custGeom>
              <a:avLst/>
              <a:gdLst/>
              <a:ahLst/>
              <a:cxnLst/>
              <a:rect l="l" t="t" r="r" b="b"/>
              <a:pathLst>
                <a:path w="6460" h="1355" extrusionOk="0">
                  <a:moveTo>
                    <a:pt x="1513" y="0"/>
                  </a:moveTo>
                  <a:lnTo>
                    <a:pt x="1356" y="693"/>
                  </a:lnTo>
                  <a:lnTo>
                    <a:pt x="474" y="693"/>
                  </a:lnTo>
                  <a:cubicBezTo>
                    <a:pt x="32" y="693"/>
                    <a:pt x="1" y="1355"/>
                    <a:pt x="474" y="1355"/>
                  </a:cubicBezTo>
                  <a:lnTo>
                    <a:pt x="5924" y="1355"/>
                  </a:lnTo>
                  <a:cubicBezTo>
                    <a:pt x="6459" y="1355"/>
                    <a:pt x="6459" y="693"/>
                    <a:pt x="5987" y="693"/>
                  </a:cubicBezTo>
                  <a:lnTo>
                    <a:pt x="5073" y="693"/>
                  </a:lnTo>
                  <a:lnTo>
                    <a:pt x="491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886;p76">
              <a:extLst>
                <a:ext uri="{FF2B5EF4-FFF2-40B4-BE49-F238E27FC236}">
                  <a16:creationId xmlns:a16="http://schemas.microsoft.com/office/drawing/2014/main" id="{BDBE6AE0-3E70-C05C-E668-19B557E54366}"/>
                </a:ext>
              </a:extLst>
            </p:cNvPr>
            <p:cNvSpPr/>
            <p:nvPr/>
          </p:nvSpPr>
          <p:spPr>
            <a:xfrm>
              <a:off x="-958300" y="40141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8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8" y="694"/>
                  </a:cubicBezTo>
                  <a:cubicBezTo>
                    <a:pt x="568" y="694"/>
                    <a:pt x="726" y="536"/>
                    <a:pt x="726" y="347"/>
                  </a:cubicBezTo>
                  <a:cubicBezTo>
                    <a:pt x="726" y="158"/>
                    <a:pt x="568" y="1"/>
                    <a:pt x="34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887;p76">
              <a:extLst>
                <a:ext uri="{FF2B5EF4-FFF2-40B4-BE49-F238E27FC236}">
                  <a16:creationId xmlns:a16="http://schemas.microsoft.com/office/drawing/2014/main" id="{B350AE1C-E8F6-EE7F-1C8F-03E3EFB26706}"/>
                </a:ext>
              </a:extLst>
            </p:cNvPr>
            <p:cNvSpPr/>
            <p:nvPr/>
          </p:nvSpPr>
          <p:spPr>
            <a:xfrm>
              <a:off x="-1180400" y="3962900"/>
              <a:ext cx="292225" cy="188275"/>
            </a:xfrm>
            <a:custGeom>
              <a:avLst/>
              <a:gdLst/>
              <a:ahLst/>
              <a:cxnLst/>
              <a:rect l="l" t="t" r="r" b="b"/>
              <a:pathLst>
                <a:path w="11689" h="7531" extrusionOk="0">
                  <a:moveTo>
                    <a:pt x="9232" y="1324"/>
                  </a:moveTo>
                  <a:cubicBezTo>
                    <a:pt x="9799" y="1324"/>
                    <a:pt x="10271" y="1797"/>
                    <a:pt x="10271" y="2364"/>
                  </a:cubicBezTo>
                  <a:cubicBezTo>
                    <a:pt x="10271" y="2922"/>
                    <a:pt x="9822" y="3391"/>
                    <a:pt x="9247" y="3391"/>
                  </a:cubicBezTo>
                  <a:cubicBezTo>
                    <a:pt x="9140" y="3391"/>
                    <a:pt x="9029" y="3375"/>
                    <a:pt x="8916" y="3341"/>
                  </a:cubicBezTo>
                  <a:lnTo>
                    <a:pt x="8034" y="4538"/>
                  </a:lnTo>
                  <a:cubicBezTo>
                    <a:pt x="8507" y="5199"/>
                    <a:pt x="7971" y="6144"/>
                    <a:pt x="7152" y="6144"/>
                  </a:cubicBezTo>
                  <a:cubicBezTo>
                    <a:pt x="6491" y="6144"/>
                    <a:pt x="5987" y="5514"/>
                    <a:pt x="6176" y="4790"/>
                  </a:cubicBezTo>
                  <a:lnTo>
                    <a:pt x="4978" y="3908"/>
                  </a:lnTo>
                  <a:cubicBezTo>
                    <a:pt x="4839" y="4007"/>
                    <a:pt x="4661" y="4069"/>
                    <a:pt x="4470" y="4069"/>
                  </a:cubicBezTo>
                  <a:cubicBezTo>
                    <a:pt x="4359" y="4069"/>
                    <a:pt x="4243" y="4048"/>
                    <a:pt x="4128" y="4002"/>
                  </a:cubicBezTo>
                  <a:lnTo>
                    <a:pt x="3214" y="5199"/>
                  </a:lnTo>
                  <a:cubicBezTo>
                    <a:pt x="3340" y="5357"/>
                    <a:pt x="3372" y="5546"/>
                    <a:pt x="3372" y="5735"/>
                  </a:cubicBezTo>
                  <a:cubicBezTo>
                    <a:pt x="3372" y="6302"/>
                    <a:pt x="2899" y="6775"/>
                    <a:pt x="2363" y="6775"/>
                  </a:cubicBezTo>
                  <a:cubicBezTo>
                    <a:pt x="1796" y="6775"/>
                    <a:pt x="1324" y="6302"/>
                    <a:pt x="1324" y="5735"/>
                  </a:cubicBezTo>
                  <a:cubicBezTo>
                    <a:pt x="1324" y="5199"/>
                    <a:pt x="1796" y="4727"/>
                    <a:pt x="2363" y="4727"/>
                  </a:cubicBezTo>
                  <a:cubicBezTo>
                    <a:pt x="2489" y="4727"/>
                    <a:pt x="2552" y="4758"/>
                    <a:pt x="2678" y="4758"/>
                  </a:cubicBezTo>
                  <a:lnTo>
                    <a:pt x="3592" y="3593"/>
                  </a:lnTo>
                  <a:cubicBezTo>
                    <a:pt x="3120" y="2899"/>
                    <a:pt x="3624" y="1954"/>
                    <a:pt x="4443" y="1954"/>
                  </a:cubicBezTo>
                  <a:cubicBezTo>
                    <a:pt x="5104" y="1954"/>
                    <a:pt x="5640" y="2584"/>
                    <a:pt x="5419" y="3309"/>
                  </a:cubicBezTo>
                  <a:lnTo>
                    <a:pt x="6617" y="4223"/>
                  </a:lnTo>
                  <a:cubicBezTo>
                    <a:pt x="6766" y="4116"/>
                    <a:pt x="6959" y="4038"/>
                    <a:pt x="7165" y="4038"/>
                  </a:cubicBezTo>
                  <a:cubicBezTo>
                    <a:pt x="7264" y="4038"/>
                    <a:pt x="7365" y="4056"/>
                    <a:pt x="7467" y="4097"/>
                  </a:cubicBezTo>
                  <a:lnTo>
                    <a:pt x="8381" y="2899"/>
                  </a:lnTo>
                  <a:cubicBezTo>
                    <a:pt x="8255" y="2742"/>
                    <a:pt x="8223" y="2553"/>
                    <a:pt x="8223" y="2364"/>
                  </a:cubicBezTo>
                  <a:cubicBezTo>
                    <a:pt x="8223" y="1797"/>
                    <a:pt x="8696" y="1324"/>
                    <a:pt x="9232" y="1324"/>
                  </a:cubicBezTo>
                  <a:close/>
                  <a:moveTo>
                    <a:pt x="1009" y="1"/>
                  </a:moveTo>
                  <a:cubicBezTo>
                    <a:pt x="473" y="1"/>
                    <a:pt x="1" y="474"/>
                    <a:pt x="1" y="1009"/>
                  </a:cubicBezTo>
                  <a:lnTo>
                    <a:pt x="1" y="7531"/>
                  </a:lnTo>
                  <a:lnTo>
                    <a:pt x="11689" y="7531"/>
                  </a:lnTo>
                  <a:lnTo>
                    <a:pt x="11689" y="1009"/>
                  </a:lnTo>
                  <a:cubicBezTo>
                    <a:pt x="11657" y="411"/>
                    <a:pt x="11185" y="1"/>
                    <a:pt x="1061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1" name="Picture 30" descr="Arculati elemek - Kodolányi János Egyetem">
            <a:extLst>
              <a:ext uri="{FF2B5EF4-FFF2-40B4-BE49-F238E27FC236}">
                <a16:creationId xmlns:a16="http://schemas.microsoft.com/office/drawing/2014/main" id="{A976F015-D1E2-85A8-0BB9-B0859632A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0467" y="637346"/>
            <a:ext cx="439817" cy="458368"/>
          </a:xfrm>
          <a:prstGeom prst="rect">
            <a:avLst/>
          </a:prstGeom>
        </p:spPr>
      </p:pic>
      <p:grpSp>
        <p:nvGrpSpPr>
          <p:cNvPr id="37" name="Google Shape;1920;p57">
            <a:extLst>
              <a:ext uri="{FF2B5EF4-FFF2-40B4-BE49-F238E27FC236}">
                <a16:creationId xmlns:a16="http://schemas.microsoft.com/office/drawing/2014/main" id="{E2C0D36D-8D16-53E5-B7D0-C72C3C7BA201}"/>
              </a:ext>
            </a:extLst>
          </p:cNvPr>
          <p:cNvGrpSpPr/>
          <p:nvPr/>
        </p:nvGrpSpPr>
        <p:grpSpPr>
          <a:xfrm>
            <a:off x="-7070025" y="3813717"/>
            <a:ext cx="1221300" cy="570400"/>
            <a:chOff x="670175" y="3809850"/>
            <a:chExt cx="1221300" cy="570400"/>
          </a:xfrm>
        </p:grpSpPr>
        <p:cxnSp>
          <p:nvCxnSpPr>
            <p:cNvPr id="33" name="Google Shape;1921;p57">
              <a:extLst>
                <a:ext uri="{FF2B5EF4-FFF2-40B4-BE49-F238E27FC236}">
                  <a16:creationId xmlns:a16="http://schemas.microsoft.com/office/drawing/2014/main" id="{CDC3D71A-987A-0BE8-C4BE-279498338D8D}"/>
                </a:ext>
              </a:extLst>
            </p:cNvPr>
            <p:cNvCxnSpPr/>
            <p:nvPr/>
          </p:nvCxnSpPr>
          <p:spPr>
            <a:xfrm rot="10800000">
              <a:off x="670175" y="3999983"/>
              <a:ext cx="1221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1922;p57">
              <a:extLst>
                <a:ext uri="{FF2B5EF4-FFF2-40B4-BE49-F238E27FC236}">
                  <a16:creationId xmlns:a16="http://schemas.microsoft.com/office/drawing/2014/main" id="{0C7D9E71-9C79-3E9A-921C-B15FB7520246}"/>
                </a:ext>
              </a:extLst>
            </p:cNvPr>
            <p:cNvCxnSpPr/>
            <p:nvPr/>
          </p:nvCxnSpPr>
          <p:spPr>
            <a:xfrm rot="10800000">
              <a:off x="670175" y="4380250"/>
              <a:ext cx="1221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1923;p57">
              <a:extLst>
                <a:ext uri="{FF2B5EF4-FFF2-40B4-BE49-F238E27FC236}">
                  <a16:creationId xmlns:a16="http://schemas.microsoft.com/office/drawing/2014/main" id="{138C92E1-D4B2-9149-1CD5-2BA1A8F56545}"/>
                </a:ext>
              </a:extLst>
            </p:cNvPr>
            <p:cNvCxnSpPr/>
            <p:nvPr/>
          </p:nvCxnSpPr>
          <p:spPr>
            <a:xfrm rot="10800000">
              <a:off x="995525" y="4190117"/>
              <a:ext cx="57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1924;p57">
              <a:extLst>
                <a:ext uri="{FF2B5EF4-FFF2-40B4-BE49-F238E27FC236}">
                  <a16:creationId xmlns:a16="http://schemas.microsoft.com/office/drawing/2014/main" id="{8BE69A10-D3A0-EDE5-44DC-0B0CE0E3085F}"/>
                </a:ext>
              </a:extLst>
            </p:cNvPr>
            <p:cNvCxnSpPr/>
            <p:nvPr/>
          </p:nvCxnSpPr>
          <p:spPr>
            <a:xfrm rot="10800000">
              <a:off x="995525" y="3809850"/>
              <a:ext cx="57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9" name="Google Shape;1925;p57">
            <a:extLst>
              <a:ext uri="{FF2B5EF4-FFF2-40B4-BE49-F238E27FC236}">
                <a16:creationId xmlns:a16="http://schemas.microsoft.com/office/drawing/2014/main" id="{7A66761D-C780-39E7-3A28-7E8FDAB89988}"/>
              </a:ext>
            </a:extLst>
          </p:cNvPr>
          <p:cNvSpPr/>
          <p:nvPr/>
        </p:nvSpPr>
        <p:spPr>
          <a:xfrm>
            <a:off x="-7195975" y="4669542"/>
            <a:ext cx="7152900" cy="172500"/>
          </a:xfrm>
          <a:prstGeom prst="ellipse">
            <a:avLst/>
          </a:prstGeom>
          <a:solidFill>
            <a:srgbClr val="1E1E1E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Google Shape;1413;p32" descr="A red and black race car&#10;&#10;AI-generated content may be incorrect.">
            <a:extLst>
              <a:ext uri="{FF2B5EF4-FFF2-40B4-BE49-F238E27FC236}">
                <a16:creationId xmlns:a16="http://schemas.microsoft.com/office/drawing/2014/main" id="{0F17929C-C7E1-7374-E928-DC7CC60A6E6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922" t="3652" b="22262"/>
          <a:stretch/>
        </p:blipFill>
        <p:spPr>
          <a:xfrm>
            <a:off x="-5745341" y="3684603"/>
            <a:ext cx="4622403" cy="1035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50924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>
          <a:extLst>
            <a:ext uri="{FF2B5EF4-FFF2-40B4-BE49-F238E27FC236}">
              <a16:creationId xmlns:a16="http://schemas.microsoft.com/office/drawing/2014/main" id="{8705EECD-CD5C-67A4-0A61-D781E394D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1920;p57">
            <a:extLst>
              <a:ext uri="{FF2B5EF4-FFF2-40B4-BE49-F238E27FC236}">
                <a16:creationId xmlns:a16="http://schemas.microsoft.com/office/drawing/2014/main" id="{1B829BE2-3726-84EB-2A93-D139CA196596}"/>
              </a:ext>
            </a:extLst>
          </p:cNvPr>
          <p:cNvGrpSpPr/>
          <p:nvPr/>
        </p:nvGrpSpPr>
        <p:grpSpPr>
          <a:xfrm>
            <a:off x="1121475" y="3843025"/>
            <a:ext cx="1221300" cy="570400"/>
            <a:chOff x="670175" y="3809850"/>
            <a:chExt cx="1221300" cy="570400"/>
          </a:xfrm>
        </p:grpSpPr>
        <p:cxnSp>
          <p:nvCxnSpPr>
            <p:cNvPr id="3" name="Google Shape;1921;p57">
              <a:extLst>
                <a:ext uri="{FF2B5EF4-FFF2-40B4-BE49-F238E27FC236}">
                  <a16:creationId xmlns:a16="http://schemas.microsoft.com/office/drawing/2014/main" id="{B36B7C11-E563-B873-9FB0-26E8751BB292}"/>
                </a:ext>
              </a:extLst>
            </p:cNvPr>
            <p:cNvCxnSpPr/>
            <p:nvPr/>
          </p:nvCxnSpPr>
          <p:spPr>
            <a:xfrm rot="10800000">
              <a:off x="670175" y="3999983"/>
              <a:ext cx="1221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" name="Google Shape;1922;p57">
              <a:extLst>
                <a:ext uri="{FF2B5EF4-FFF2-40B4-BE49-F238E27FC236}">
                  <a16:creationId xmlns:a16="http://schemas.microsoft.com/office/drawing/2014/main" id="{F6B1EC28-A266-86BA-2DF2-3E5D61D60F91}"/>
                </a:ext>
              </a:extLst>
            </p:cNvPr>
            <p:cNvCxnSpPr/>
            <p:nvPr/>
          </p:nvCxnSpPr>
          <p:spPr>
            <a:xfrm rot="10800000">
              <a:off x="670175" y="4380250"/>
              <a:ext cx="1221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" name="Google Shape;1923;p57">
              <a:extLst>
                <a:ext uri="{FF2B5EF4-FFF2-40B4-BE49-F238E27FC236}">
                  <a16:creationId xmlns:a16="http://schemas.microsoft.com/office/drawing/2014/main" id="{B8DA6C3F-D243-BEFB-3D82-73444B2D2E28}"/>
                </a:ext>
              </a:extLst>
            </p:cNvPr>
            <p:cNvCxnSpPr/>
            <p:nvPr/>
          </p:nvCxnSpPr>
          <p:spPr>
            <a:xfrm rot="10800000">
              <a:off x="995525" y="4190117"/>
              <a:ext cx="57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" name="Google Shape;1924;p57">
              <a:extLst>
                <a:ext uri="{FF2B5EF4-FFF2-40B4-BE49-F238E27FC236}">
                  <a16:creationId xmlns:a16="http://schemas.microsoft.com/office/drawing/2014/main" id="{E477A135-1C6B-F461-56B7-EA8A0ADB329A}"/>
                </a:ext>
              </a:extLst>
            </p:cNvPr>
            <p:cNvCxnSpPr/>
            <p:nvPr/>
          </p:nvCxnSpPr>
          <p:spPr>
            <a:xfrm rot="10800000">
              <a:off x="995525" y="3809850"/>
              <a:ext cx="57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" name="Google Shape;1925;p57">
            <a:extLst>
              <a:ext uri="{FF2B5EF4-FFF2-40B4-BE49-F238E27FC236}">
                <a16:creationId xmlns:a16="http://schemas.microsoft.com/office/drawing/2014/main" id="{9B11DCAE-282C-075A-65AE-F12E44AE9466}"/>
              </a:ext>
            </a:extLst>
          </p:cNvPr>
          <p:cNvSpPr/>
          <p:nvPr/>
        </p:nvSpPr>
        <p:spPr>
          <a:xfrm>
            <a:off x="2474281" y="4698850"/>
            <a:ext cx="7152900" cy="172500"/>
          </a:xfrm>
          <a:prstGeom prst="ellipse">
            <a:avLst/>
          </a:prstGeom>
          <a:solidFill>
            <a:srgbClr val="1E1E1E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914;p57">
            <a:extLst>
              <a:ext uri="{FF2B5EF4-FFF2-40B4-BE49-F238E27FC236}">
                <a16:creationId xmlns:a16="http://schemas.microsoft.com/office/drawing/2014/main" id="{725B791E-88C0-96AC-422F-3EFE8D3831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97034" y="1163740"/>
            <a:ext cx="5968617" cy="81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/>
              <a:t>THANKS FOR YOUR ATTENTION</a:t>
            </a:r>
          </a:p>
        </p:txBody>
      </p:sp>
      <p:pic>
        <p:nvPicPr>
          <p:cNvPr id="20" name="Picture 19" descr="Arculati elemek - Kodolányi János Egyetem">
            <a:extLst>
              <a:ext uri="{FF2B5EF4-FFF2-40B4-BE49-F238E27FC236}">
                <a16:creationId xmlns:a16="http://schemas.microsoft.com/office/drawing/2014/main" id="{CE86E065-EF2B-95C3-EE22-64598752B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0467" y="637346"/>
            <a:ext cx="439817" cy="4583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316A19-262B-194D-46E1-4B67556BDC40}"/>
              </a:ext>
            </a:extLst>
          </p:cNvPr>
          <p:cNvSpPr txBox="1"/>
          <p:nvPr/>
        </p:nvSpPr>
        <p:spPr>
          <a:xfrm>
            <a:off x="994326" y="2572060"/>
            <a:ext cx="551259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Jost"/>
                <a:ea typeface="Jost"/>
              </a:rPr>
              <a:t>Ariunbold </a:t>
            </a:r>
            <a:r>
              <a:rPr lang="en-US" b="1" dirty="0" err="1">
                <a:latin typeface="Jost"/>
                <a:ea typeface="Jost"/>
              </a:rPr>
              <a:t>Munkhjargal</a:t>
            </a:r>
            <a:r>
              <a:rPr lang="en-US" b="1" dirty="0">
                <a:latin typeface="Jost"/>
                <a:ea typeface="Jost"/>
              </a:rPr>
              <a:t>:</a:t>
            </a:r>
            <a:r>
              <a:rPr lang="en-US" dirty="0">
                <a:latin typeface="Jost"/>
                <a:ea typeface="Jost"/>
              </a:rPr>
              <a:t> </a:t>
            </a:r>
            <a:r>
              <a:rPr lang="en-US" dirty="0">
                <a:latin typeface="Jost"/>
                <a:ea typeface="Jost"/>
                <a:hlinkClick r:id="rId4"/>
              </a:rPr>
              <a:t>https://orcid.org/0009-0000-5927-2121</a:t>
            </a:r>
            <a:br>
              <a:rPr lang="en-US" dirty="0">
                <a:latin typeface="Jost"/>
                <a:ea typeface="Jost"/>
              </a:rPr>
            </a:br>
            <a:r>
              <a:rPr lang="en-US" b="1" dirty="0">
                <a:latin typeface="Jost"/>
                <a:ea typeface="Jost"/>
              </a:rPr>
              <a:t>Dr. László Pitlik:</a:t>
            </a:r>
            <a:r>
              <a:rPr lang="en-US" dirty="0">
                <a:latin typeface="Jost"/>
                <a:ea typeface="Jost"/>
              </a:rPr>
              <a:t> </a:t>
            </a:r>
            <a:r>
              <a:rPr lang="en-US" dirty="0">
                <a:latin typeface="Jost"/>
                <a:ea typeface="Jost"/>
                <a:hlinkClick r:id="rId5"/>
              </a:rPr>
              <a:t>https://orcid.org/0000-0001-5819-0319</a:t>
            </a:r>
            <a:endParaRPr lang="en-US" dirty="0">
              <a:latin typeface="Jost"/>
              <a:ea typeface="Jost"/>
            </a:endParaRPr>
          </a:p>
          <a:p>
            <a:r>
              <a:rPr lang="en-US" b="1" dirty="0">
                <a:latin typeface="Jost"/>
                <a:ea typeface="Jost"/>
              </a:rPr>
              <a:t>László Pitlik (Jr.):</a:t>
            </a:r>
            <a:r>
              <a:rPr lang="en-US" dirty="0">
                <a:latin typeface="Jost"/>
                <a:ea typeface="Jost"/>
              </a:rPr>
              <a:t> </a:t>
            </a:r>
            <a:r>
              <a:rPr lang="en-US" dirty="0">
                <a:latin typeface="Jost"/>
                <a:ea typeface="Jost"/>
                <a:hlinkClick r:id="rId6"/>
              </a:rPr>
              <a:t>https://orcid.org/0000-0002-8058-9577</a:t>
            </a:r>
            <a:r>
              <a:rPr lang="en-US" dirty="0">
                <a:latin typeface="Jost"/>
                <a:ea typeface="Jost"/>
              </a:rPr>
              <a:t> </a:t>
            </a:r>
            <a:br>
              <a:rPr lang="en-US" dirty="0">
                <a:latin typeface="Jost"/>
                <a:ea typeface="Jost"/>
              </a:rPr>
            </a:br>
            <a:r>
              <a:rPr lang="en-US" b="1" dirty="0" err="1">
                <a:latin typeface="Jost"/>
                <a:ea typeface="Jost"/>
              </a:rPr>
              <a:t>Kodolányi</a:t>
            </a:r>
            <a:r>
              <a:rPr lang="en-US" b="1" dirty="0">
                <a:latin typeface="Jost"/>
                <a:ea typeface="Jost"/>
              </a:rPr>
              <a:t> János University</a:t>
            </a:r>
            <a:endParaRPr lang="en-US" dirty="0">
              <a:latin typeface="Jost"/>
              <a:ea typeface="Jos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B96087-AB03-A6A2-5888-93CF5466E4AF}"/>
              </a:ext>
            </a:extLst>
          </p:cNvPr>
          <p:cNvSpPr txBox="1"/>
          <p:nvPr/>
        </p:nvSpPr>
        <p:spPr>
          <a:xfrm>
            <a:off x="994324" y="3865078"/>
            <a:ext cx="551259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Jost"/>
                <a:ea typeface="Jost"/>
              </a:rPr>
              <a:t>More details:</a:t>
            </a:r>
            <a:br>
              <a:rPr lang="en-US" b="1" dirty="0">
                <a:latin typeface="Jost"/>
                <a:ea typeface="Jost"/>
              </a:rPr>
            </a:br>
            <a:r>
              <a:rPr lang="en-US" dirty="0">
                <a:hlinkClick r:id="rId7"/>
              </a:rPr>
              <a:t>Index of /miau/327/f1</a:t>
            </a:r>
            <a:endParaRPr lang="en-US"/>
          </a:p>
        </p:txBody>
      </p:sp>
      <p:pic>
        <p:nvPicPr>
          <p:cNvPr id="11" name="Google Shape;1413;p32" descr="A red and black race car&#10;&#10;AI-generated content may be incorrect.">
            <a:extLst>
              <a:ext uri="{FF2B5EF4-FFF2-40B4-BE49-F238E27FC236}">
                <a16:creationId xmlns:a16="http://schemas.microsoft.com/office/drawing/2014/main" id="{E14CC8D0-A9F4-73FC-D524-BD81ED9D1732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2922" t="3652" b="22262"/>
          <a:stretch/>
        </p:blipFill>
        <p:spPr>
          <a:xfrm>
            <a:off x="3511227" y="3667285"/>
            <a:ext cx="4622403" cy="1035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79343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p34"/>
          <p:cNvSpPr txBox="1">
            <a:spLocks noGrp="1"/>
          </p:cNvSpPr>
          <p:nvPr>
            <p:ph type="title"/>
          </p:nvPr>
        </p:nvSpPr>
        <p:spPr>
          <a:xfrm>
            <a:off x="720000" y="34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/>
              <a:t>CONTENTS / ROADMAP</a:t>
            </a:r>
            <a:endParaRPr lang="en-US" dirty="0"/>
          </a:p>
        </p:txBody>
      </p:sp>
      <p:sp>
        <p:nvSpPr>
          <p:cNvPr id="1431" name="Google Shape;1431;p34"/>
          <p:cNvSpPr txBox="1">
            <a:spLocks noGrp="1"/>
          </p:cNvSpPr>
          <p:nvPr>
            <p:ph type="title" idx="2"/>
          </p:nvPr>
        </p:nvSpPr>
        <p:spPr>
          <a:xfrm>
            <a:off x="1007703" y="1243367"/>
            <a:ext cx="838800" cy="8406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432" name="Google Shape;1432;p34"/>
          <p:cNvSpPr txBox="1">
            <a:spLocks noGrp="1"/>
          </p:cNvSpPr>
          <p:nvPr>
            <p:ph type="title" idx="3"/>
          </p:nvPr>
        </p:nvSpPr>
        <p:spPr>
          <a:xfrm>
            <a:off x="2152767" y="1492482"/>
            <a:ext cx="2347500" cy="348300"/>
          </a:xfrm>
          <a:prstGeom prst="rect">
            <a:avLst/>
          </a:prstGeom>
        </p:spPr>
        <p:txBody>
          <a:bodyPr spcFirstLastPara="1" wrap="square" lIns="91425" tIns="91425" rIns="90000" bIns="91425" anchor="ctr" anchorCtr="0">
            <a:noAutofit/>
          </a:bodyPr>
          <a:lstStyle/>
          <a:p>
            <a:r>
              <a:rPr lang="en" dirty="0"/>
              <a:t>MOTIVATION &amp; RESEARCH QUESTION</a:t>
            </a:r>
          </a:p>
        </p:txBody>
      </p:sp>
      <p:sp>
        <p:nvSpPr>
          <p:cNvPr id="1434" name="Google Shape;1434;p34"/>
          <p:cNvSpPr txBox="1">
            <a:spLocks noGrp="1"/>
          </p:cNvSpPr>
          <p:nvPr>
            <p:ph type="title" idx="4"/>
          </p:nvPr>
        </p:nvSpPr>
        <p:spPr>
          <a:xfrm>
            <a:off x="1007703" y="2571669"/>
            <a:ext cx="838800" cy="838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435" name="Google Shape;1435;p34"/>
          <p:cNvSpPr txBox="1">
            <a:spLocks noGrp="1"/>
          </p:cNvSpPr>
          <p:nvPr>
            <p:ph type="title" idx="5"/>
          </p:nvPr>
        </p:nvSpPr>
        <p:spPr>
          <a:xfrm>
            <a:off x="2152767" y="2819434"/>
            <a:ext cx="2347500" cy="348300"/>
          </a:xfrm>
          <a:prstGeom prst="rect">
            <a:avLst/>
          </a:prstGeom>
        </p:spPr>
        <p:txBody>
          <a:bodyPr spcFirstLastPara="1" wrap="square" lIns="91425" tIns="91425" rIns="90000" bIns="91425" anchor="ctr" anchorCtr="0">
            <a:noAutofit/>
          </a:bodyPr>
          <a:lstStyle/>
          <a:p>
            <a:r>
              <a:rPr lang="en" dirty="0"/>
              <a:t>DATA &amp; METHOD OVERVIEW. </a:t>
            </a:r>
          </a:p>
        </p:txBody>
      </p:sp>
      <p:sp>
        <p:nvSpPr>
          <p:cNvPr id="1437" name="Google Shape;1437;p34"/>
          <p:cNvSpPr txBox="1">
            <a:spLocks noGrp="1"/>
          </p:cNvSpPr>
          <p:nvPr>
            <p:ph type="title" idx="7"/>
          </p:nvPr>
        </p:nvSpPr>
        <p:spPr>
          <a:xfrm>
            <a:off x="1009577" y="3885812"/>
            <a:ext cx="838800" cy="838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438" name="Google Shape;1438;p34"/>
          <p:cNvSpPr txBox="1">
            <a:spLocks noGrp="1"/>
          </p:cNvSpPr>
          <p:nvPr>
            <p:ph type="title" idx="8"/>
          </p:nvPr>
        </p:nvSpPr>
        <p:spPr>
          <a:xfrm>
            <a:off x="2154643" y="4210771"/>
            <a:ext cx="2347500" cy="348300"/>
          </a:xfrm>
          <a:prstGeom prst="rect">
            <a:avLst/>
          </a:prstGeom>
        </p:spPr>
        <p:txBody>
          <a:bodyPr spcFirstLastPara="1" wrap="square" lIns="91425" tIns="91425" rIns="90000" bIns="91425" anchor="ctr" anchorCtr="0">
            <a:noAutofit/>
          </a:bodyPr>
          <a:lstStyle/>
          <a:p>
            <a:r>
              <a:rPr lang="en" dirty="0"/>
              <a:t>COCO Y0 PIPELINE &amp; VALIDATION LOGIC</a:t>
            </a:r>
          </a:p>
        </p:txBody>
      </p:sp>
      <p:sp>
        <p:nvSpPr>
          <p:cNvPr id="1440" name="Google Shape;1440;p34"/>
          <p:cNvSpPr txBox="1">
            <a:spLocks noGrp="1"/>
          </p:cNvSpPr>
          <p:nvPr>
            <p:ph type="title" idx="13"/>
          </p:nvPr>
        </p:nvSpPr>
        <p:spPr>
          <a:xfrm>
            <a:off x="4806523" y="1179554"/>
            <a:ext cx="838800" cy="838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441" name="Google Shape;1441;p34"/>
          <p:cNvSpPr txBox="1">
            <a:spLocks noGrp="1"/>
          </p:cNvSpPr>
          <p:nvPr>
            <p:ph type="title" idx="14"/>
          </p:nvPr>
        </p:nvSpPr>
        <p:spPr>
          <a:xfrm>
            <a:off x="5840085" y="1427320"/>
            <a:ext cx="2347500" cy="348300"/>
          </a:xfrm>
          <a:prstGeom prst="rect">
            <a:avLst/>
          </a:prstGeom>
        </p:spPr>
        <p:txBody>
          <a:bodyPr spcFirstLastPara="1" wrap="square" lIns="91425" tIns="91425" rIns="90000" bIns="91425" anchor="ctr" anchorCtr="0">
            <a:noAutofit/>
          </a:bodyPr>
          <a:lstStyle/>
          <a:p>
            <a:r>
              <a:rPr lang="en" dirty="0"/>
              <a:t>RESULT, CHARTS &amp; KEY FINDINGS</a:t>
            </a:r>
          </a:p>
        </p:txBody>
      </p:sp>
      <p:pic>
        <p:nvPicPr>
          <p:cNvPr id="3" name="Picture 2" descr="Arculati elemek - Kodolányi János Egyetem">
            <a:extLst>
              <a:ext uri="{FF2B5EF4-FFF2-40B4-BE49-F238E27FC236}">
                <a16:creationId xmlns:a16="http://schemas.microsoft.com/office/drawing/2014/main" id="{34798992-2C39-B57A-0556-E6E4BDFF4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0467" y="637346"/>
            <a:ext cx="439817" cy="458368"/>
          </a:xfrm>
          <a:prstGeom prst="rect">
            <a:avLst/>
          </a:prstGeom>
        </p:spPr>
      </p:pic>
      <p:sp>
        <p:nvSpPr>
          <p:cNvPr id="13" name="Google Shape;1440;p34">
            <a:extLst>
              <a:ext uri="{FF2B5EF4-FFF2-40B4-BE49-F238E27FC236}">
                <a16:creationId xmlns:a16="http://schemas.microsoft.com/office/drawing/2014/main" id="{E1B7537A-E2AA-B212-96E1-FDEA2E622399}"/>
              </a:ext>
            </a:extLst>
          </p:cNvPr>
          <p:cNvSpPr txBox="1">
            <a:spLocks/>
          </p:cNvSpPr>
          <p:nvPr/>
        </p:nvSpPr>
        <p:spPr>
          <a:xfrm>
            <a:off x="4805058" y="2565258"/>
            <a:ext cx="838800" cy="83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Krona One"/>
              <a:buNone/>
              <a:defRPr sz="3000" b="0" i="0" u="none" strike="noStrike" cap="none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dirty="0"/>
              <a:t>05</a:t>
            </a:r>
          </a:p>
        </p:txBody>
      </p:sp>
      <p:sp>
        <p:nvSpPr>
          <p:cNvPr id="15" name="Google Shape;1435;p34">
            <a:extLst>
              <a:ext uri="{FF2B5EF4-FFF2-40B4-BE49-F238E27FC236}">
                <a16:creationId xmlns:a16="http://schemas.microsoft.com/office/drawing/2014/main" id="{C285CADE-EBDA-70AA-7E9B-B5C1E2D3DC89}"/>
              </a:ext>
            </a:extLst>
          </p:cNvPr>
          <p:cNvSpPr txBox="1">
            <a:spLocks/>
          </p:cNvSpPr>
          <p:nvPr/>
        </p:nvSpPr>
        <p:spPr>
          <a:xfrm>
            <a:off x="5838707" y="2819984"/>
            <a:ext cx="2625923" cy="33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000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1800" b="0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" dirty="0"/>
              <a:t>VALIDATION &amp; ROBUSTNESS</a:t>
            </a:r>
          </a:p>
        </p:txBody>
      </p:sp>
      <p:sp>
        <p:nvSpPr>
          <p:cNvPr id="2" name="Google Shape;1440;p34">
            <a:extLst>
              <a:ext uri="{FF2B5EF4-FFF2-40B4-BE49-F238E27FC236}">
                <a16:creationId xmlns:a16="http://schemas.microsoft.com/office/drawing/2014/main" id="{E4F7542B-7139-7304-829F-2BDCA6561F84}"/>
              </a:ext>
            </a:extLst>
          </p:cNvPr>
          <p:cNvSpPr txBox="1">
            <a:spLocks/>
          </p:cNvSpPr>
          <p:nvPr/>
        </p:nvSpPr>
        <p:spPr>
          <a:xfrm>
            <a:off x="4805057" y="3881723"/>
            <a:ext cx="838800" cy="83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Krona One"/>
              <a:buNone/>
              <a:defRPr sz="3000" b="0" i="0" u="none" strike="noStrike" cap="none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dirty="0"/>
              <a:t>06</a:t>
            </a:r>
            <a:endParaRPr lang="en-US" dirty="0"/>
          </a:p>
        </p:txBody>
      </p:sp>
      <p:sp>
        <p:nvSpPr>
          <p:cNvPr id="4" name="Google Shape;1435;p34">
            <a:extLst>
              <a:ext uri="{FF2B5EF4-FFF2-40B4-BE49-F238E27FC236}">
                <a16:creationId xmlns:a16="http://schemas.microsoft.com/office/drawing/2014/main" id="{599872F5-E879-72F4-B93C-EED69B8ACE7A}"/>
              </a:ext>
            </a:extLst>
          </p:cNvPr>
          <p:cNvSpPr txBox="1">
            <a:spLocks/>
          </p:cNvSpPr>
          <p:nvPr/>
        </p:nvSpPr>
        <p:spPr>
          <a:xfrm>
            <a:off x="5836745" y="3586930"/>
            <a:ext cx="2383036" cy="1426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000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1800" b="0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" dirty="0"/>
              <a:t>BUSINESS APPLICATION,CONCLUSION &amp; FUTURE WORK </a:t>
            </a:r>
            <a:endParaRPr lang="en-US" dirty="0"/>
          </a:p>
        </p:txBody>
      </p:sp>
      <p:grpSp>
        <p:nvGrpSpPr>
          <p:cNvPr id="10" name="Google Shape;1408;p32">
            <a:extLst>
              <a:ext uri="{FF2B5EF4-FFF2-40B4-BE49-F238E27FC236}">
                <a16:creationId xmlns:a16="http://schemas.microsoft.com/office/drawing/2014/main" id="{9B50AFB9-F992-431F-EE22-A8AA07EE2C7F}"/>
              </a:ext>
            </a:extLst>
          </p:cNvPr>
          <p:cNvGrpSpPr/>
          <p:nvPr/>
        </p:nvGrpSpPr>
        <p:grpSpPr>
          <a:xfrm>
            <a:off x="9374106" y="4042277"/>
            <a:ext cx="1221300" cy="570400"/>
            <a:chOff x="670175" y="3809850"/>
            <a:chExt cx="1221300" cy="570400"/>
          </a:xfrm>
        </p:grpSpPr>
        <p:cxnSp>
          <p:nvCxnSpPr>
            <p:cNvPr id="6" name="Google Shape;1409;p32">
              <a:extLst>
                <a:ext uri="{FF2B5EF4-FFF2-40B4-BE49-F238E27FC236}">
                  <a16:creationId xmlns:a16="http://schemas.microsoft.com/office/drawing/2014/main" id="{4F057E70-9F02-4D05-A057-5FA5340885DA}"/>
                </a:ext>
              </a:extLst>
            </p:cNvPr>
            <p:cNvCxnSpPr/>
            <p:nvPr/>
          </p:nvCxnSpPr>
          <p:spPr>
            <a:xfrm rot="10800000">
              <a:off x="670175" y="3999983"/>
              <a:ext cx="1221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" name="Google Shape;1410;p32">
              <a:extLst>
                <a:ext uri="{FF2B5EF4-FFF2-40B4-BE49-F238E27FC236}">
                  <a16:creationId xmlns:a16="http://schemas.microsoft.com/office/drawing/2014/main" id="{5945E695-8C16-B46B-C732-6B6C08AB5218}"/>
                </a:ext>
              </a:extLst>
            </p:cNvPr>
            <p:cNvCxnSpPr/>
            <p:nvPr/>
          </p:nvCxnSpPr>
          <p:spPr>
            <a:xfrm rot="10800000">
              <a:off x="670175" y="4380250"/>
              <a:ext cx="1221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" name="Google Shape;1411;p32">
              <a:extLst>
                <a:ext uri="{FF2B5EF4-FFF2-40B4-BE49-F238E27FC236}">
                  <a16:creationId xmlns:a16="http://schemas.microsoft.com/office/drawing/2014/main" id="{E61A3A0F-32BA-DB14-4C9A-FDE42202B40F}"/>
                </a:ext>
              </a:extLst>
            </p:cNvPr>
            <p:cNvCxnSpPr/>
            <p:nvPr/>
          </p:nvCxnSpPr>
          <p:spPr>
            <a:xfrm rot="10800000">
              <a:off x="995525" y="4190117"/>
              <a:ext cx="57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1412;p32">
              <a:extLst>
                <a:ext uri="{FF2B5EF4-FFF2-40B4-BE49-F238E27FC236}">
                  <a16:creationId xmlns:a16="http://schemas.microsoft.com/office/drawing/2014/main" id="{07ECA815-3276-985D-51B3-BEABDFA27B40}"/>
                </a:ext>
              </a:extLst>
            </p:cNvPr>
            <p:cNvCxnSpPr/>
            <p:nvPr/>
          </p:nvCxnSpPr>
          <p:spPr>
            <a:xfrm rot="10800000">
              <a:off x="995525" y="3809850"/>
              <a:ext cx="57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2" name="Google Shape;1413;p32" descr="A red and black race car&#10;&#10;AI-generated content may be incorrect.">
            <a:extLst>
              <a:ext uri="{FF2B5EF4-FFF2-40B4-BE49-F238E27FC236}">
                <a16:creationId xmlns:a16="http://schemas.microsoft.com/office/drawing/2014/main" id="{83BC541B-8E8D-C385-8281-96C46C892B4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922" t="3652" b="22262"/>
          <a:stretch/>
        </p:blipFill>
        <p:spPr>
          <a:xfrm>
            <a:off x="10513431" y="3993177"/>
            <a:ext cx="4622403" cy="103522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416;p32">
            <a:extLst>
              <a:ext uri="{FF2B5EF4-FFF2-40B4-BE49-F238E27FC236}">
                <a16:creationId xmlns:a16="http://schemas.microsoft.com/office/drawing/2014/main" id="{56094291-0EA6-3E78-0655-37F35CEC7A86}"/>
              </a:ext>
            </a:extLst>
          </p:cNvPr>
          <p:cNvSpPr/>
          <p:nvPr/>
        </p:nvSpPr>
        <p:spPr>
          <a:xfrm>
            <a:off x="9248156" y="4898102"/>
            <a:ext cx="7152900" cy="172500"/>
          </a:xfrm>
          <a:prstGeom prst="ellipse">
            <a:avLst/>
          </a:prstGeom>
          <a:solidFill>
            <a:srgbClr val="1E1E1E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1453;p36">
            <a:extLst>
              <a:ext uri="{FF2B5EF4-FFF2-40B4-BE49-F238E27FC236}">
                <a16:creationId xmlns:a16="http://schemas.microsoft.com/office/drawing/2014/main" id="{379400A3-8CD0-E44B-D0CF-65082C73F55B}"/>
              </a:ext>
            </a:extLst>
          </p:cNvPr>
          <p:cNvGrpSpPr/>
          <p:nvPr/>
        </p:nvGrpSpPr>
        <p:grpSpPr>
          <a:xfrm>
            <a:off x="-6980920" y="3879896"/>
            <a:ext cx="1221300" cy="570400"/>
            <a:chOff x="670175" y="3809850"/>
            <a:chExt cx="1221300" cy="570400"/>
          </a:xfrm>
        </p:grpSpPr>
        <p:cxnSp>
          <p:nvCxnSpPr>
            <p:cNvPr id="38" name="Google Shape;1454;p36">
              <a:extLst>
                <a:ext uri="{FF2B5EF4-FFF2-40B4-BE49-F238E27FC236}">
                  <a16:creationId xmlns:a16="http://schemas.microsoft.com/office/drawing/2014/main" id="{70864C41-8F60-4D02-7133-80ABBCA92CD4}"/>
                </a:ext>
              </a:extLst>
            </p:cNvPr>
            <p:cNvCxnSpPr/>
            <p:nvPr/>
          </p:nvCxnSpPr>
          <p:spPr>
            <a:xfrm rot="10800000">
              <a:off x="670175" y="3999983"/>
              <a:ext cx="1221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1455;p36">
              <a:extLst>
                <a:ext uri="{FF2B5EF4-FFF2-40B4-BE49-F238E27FC236}">
                  <a16:creationId xmlns:a16="http://schemas.microsoft.com/office/drawing/2014/main" id="{AA8A7188-6625-F39E-5229-0CFC0F2A5890}"/>
                </a:ext>
              </a:extLst>
            </p:cNvPr>
            <p:cNvCxnSpPr/>
            <p:nvPr/>
          </p:nvCxnSpPr>
          <p:spPr>
            <a:xfrm rot="10800000">
              <a:off x="670175" y="4380250"/>
              <a:ext cx="1221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1456;p36">
              <a:extLst>
                <a:ext uri="{FF2B5EF4-FFF2-40B4-BE49-F238E27FC236}">
                  <a16:creationId xmlns:a16="http://schemas.microsoft.com/office/drawing/2014/main" id="{F8D875A6-5012-AB06-A8C5-DF2B7B3FB594}"/>
                </a:ext>
              </a:extLst>
            </p:cNvPr>
            <p:cNvCxnSpPr/>
            <p:nvPr/>
          </p:nvCxnSpPr>
          <p:spPr>
            <a:xfrm rot="10800000">
              <a:off x="995525" y="4190117"/>
              <a:ext cx="57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1457;p36">
              <a:extLst>
                <a:ext uri="{FF2B5EF4-FFF2-40B4-BE49-F238E27FC236}">
                  <a16:creationId xmlns:a16="http://schemas.microsoft.com/office/drawing/2014/main" id="{9432774A-C6A4-4631-6901-C11994633DC6}"/>
                </a:ext>
              </a:extLst>
            </p:cNvPr>
            <p:cNvCxnSpPr/>
            <p:nvPr/>
          </p:nvCxnSpPr>
          <p:spPr>
            <a:xfrm rot="10800000">
              <a:off x="995525" y="3809850"/>
              <a:ext cx="57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44" name="Google Shape;1458;p36" descr="A blue and black computer mouse&#10;&#10;AI-generated content may be incorrect.">
            <a:extLst>
              <a:ext uri="{FF2B5EF4-FFF2-40B4-BE49-F238E27FC236}">
                <a16:creationId xmlns:a16="http://schemas.microsoft.com/office/drawing/2014/main" id="{FD0F707B-480C-98A6-A44E-9168C6BFE91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3185" t="-3172" b="24648"/>
          <a:stretch/>
        </p:blipFill>
        <p:spPr>
          <a:xfrm>
            <a:off x="-5835420" y="3822321"/>
            <a:ext cx="4610052" cy="1035225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1462;p36">
            <a:extLst>
              <a:ext uri="{FF2B5EF4-FFF2-40B4-BE49-F238E27FC236}">
                <a16:creationId xmlns:a16="http://schemas.microsoft.com/office/drawing/2014/main" id="{7C8F301A-52C6-E173-7F66-4833AEB2CE02}"/>
              </a:ext>
            </a:extLst>
          </p:cNvPr>
          <p:cNvSpPr/>
          <p:nvPr/>
        </p:nvSpPr>
        <p:spPr>
          <a:xfrm>
            <a:off x="-7106845" y="4735721"/>
            <a:ext cx="7152900" cy="172500"/>
          </a:xfrm>
          <a:prstGeom prst="ellipse">
            <a:avLst/>
          </a:prstGeom>
          <a:solidFill>
            <a:srgbClr val="1E1E1E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3" name="Google Shape;1453;p36"/>
          <p:cNvGrpSpPr/>
          <p:nvPr/>
        </p:nvGrpSpPr>
        <p:grpSpPr>
          <a:xfrm>
            <a:off x="1121475" y="3843025"/>
            <a:ext cx="1221300" cy="570400"/>
            <a:chOff x="670175" y="3809850"/>
            <a:chExt cx="1221300" cy="570400"/>
          </a:xfrm>
        </p:grpSpPr>
        <p:cxnSp>
          <p:nvCxnSpPr>
            <p:cNvPr id="1454" name="Google Shape;1454;p36"/>
            <p:cNvCxnSpPr/>
            <p:nvPr/>
          </p:nvCxnSpPr>
          <p:spPr>
            <a:xfrm rot="10800000">
              <a:off x="670175" y="3999983"/>
              <a:ext cx="1221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5" name="Google Shape;1455;p36"/>
            <p:cNvCxnSpPr/>
            <p:nvPr/>
          </p:nvCxnSpPr>
          <p:spPr>
            <a:xfrm rot="10800000">
              <a:off x="670175" y="4380250"/>
              <a:ext cx="1221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6" name="Google Shape;1456;p36"/>
            <p:cNvCxnSpPr/>
            <p:nvPr/>
          </p:nvCxnSpPr>
          <p:spPr>
            <a:xfrm rot="10800000">
              <a:off x="995525" y="4190117"/>
              <a:ext cx="57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7" name="Google Shape;1457;p36"/>
            <p:cNvCxnSpPr/>
            <p:nvPr/>
          </p:nvCxnSpPr>
          <p:spPr>
            <a:xfrm rot="10800000">
              <a:off x="995525" y="3809850"/>
              <a:ext cx="57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458" name="Google Shape;1458;p36"/>
          <p:cNvPicPr preferRelativeResize="0"/>
          <p:nvPr/>
        </p:nvPicPr>
        <p:blipFill rotWithShape="1">
          <a:blip r:embed="rId3">
            <a:alphaModFix/>
          </a:blip>
          <a:srcRect l="3185" t="-3172" b="24648"/>
          <a:stretch/>
        </p:blipFill>
        <p:spPr>
          <a:xfrm>
            <a:off x="2266975" y="3785450"/>
            <a:ext cx="4610052" cy="1035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9" name="Google Shape;1459;p36"/>
          <p:cNvSpPr txBox="1">
            <a:spLocks noGrp="1"/>
          </p:cNvSpPr>
          <p:nvPr>
            <p:ph type="title"/>
          </p:nvPr>
        </p:nvSpPr>
        <p:spPr>
          <a:xfrm>
            <a:off x="2980642" y="1490648"/>
            <a:ext cx="4827600" cy="9642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r>
              <a:rPr lang="en" dirty="0"/>
              <a:t>INTRODUCTION / MOTIVATION</a:t>
            </a:r>
          </a:p>
        </p:txBody>
      </p:sp>
      <p:sp>
        <p:nvSpPr>
          <p:cNvPr id="1460" name="Google Shape;1460;p36"/>
          <p:cNvSpPr txBox="1">
            <a:spLocks noGrp="1"/>
          </p:cNvSpPr>
          <p:nvPr>
            <p:ph type="title" idx="2"/>
          </p:nvPr>
        </p:nvSpPr>
        <p:spPr>
          <a:xfrm>
            <a:off x="1273250" y="1241332"/>
            <a:ext cx="1463100" cy="14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461" name="Google Shape;1461;p36"/>
          <p:cNvSpPr txBox="1">
            <a:spLocks noGrp="1"/>
          </p:cNvSpPr>
          <p:nvPr>
            <p:ph type="subTitle" idx="1"/>
          </p:nvPr>
        </p:nvSpPr>
        <p:spPr>
          <a:xfrm>
            <a:off x="2926913" y="2711068"/>
            <a:ext cx="4943837" cy="7491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Font typeface="Arial"/>
              <a:buChar char="•"/>
            </a:pPr>
            <a:r>
              <a:rPr lang="en" dirty="0"/>
              <a:t>Why circuit-specific analysis? </a:t>
            </a:r>
            <a:endParaRPr lang="en-US" dirty="0"/>
          </a:p>
          <a:p>
            <a:pPr>
              <a:buFont typeface="Arial"/>
              <a:buChar char="•"/>
            </a:pPr>
            <a:r>
              <a:rPr lang="en" dirty="0"/>
              <a:t>Research question: How did regulation era changes affect performance and competitive balance at the Hungarian Grand Prix? </a:t>
            </a:r>
          </a:p>
        </p:txBody>
      </p:sp>
      <p:sp>
        <p:nvSpPr>
          <p:cNvPr id="1462" name="Google Shape;1462;p36"/>
          <p:cNvSpPr/>
          <p:nvPr/>
        </p:nvSpPr>
        <p:spPr>
          <a:xfrm>
            <a:off x="995550" y="4698850"/>
            <a:ext cx="7152900" cy="172500"/>
          </a:xfrm>
          <a:prstGeom prst="ellipse">
            <a:avLst/>
          </a:prstGeom>
          <a:solidFill>
            <a:srgbClr val="1E1E1E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 descr="Arculati elemek - Kodolányi János Egyetem">
            <a:extLst>
              <a:ext uri="{FF2B5EF4-FFF2-40B4-BE49-F238E27FC236}">
                <a16:creationId xmlns:a16="http://schemas.microsoft.com/office/drawing/2014/main" id="{7BD5A1C9-72C5-8344-3BBB-178D38229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0467" y="637346"/>
            <a:ext cx="439817" cy="458368"/>
          </a:xfrm>
          <a:prstGeom prst="rect">
            <a:avLst/>
          </a:prstGeom>
        </p:spPr>
      </p:pic>
      <p:grpSp>
        <p:nvGrpSpPr>
          <p:cNvPr id="19" name="Google Shape;1453;p36">
            <a:extLst>
              <a:ext uri="{FF2B5EF4-FFF2-40B4-BE49-F238E27FC236}">
                <a16:creationId xmlns:a16="http://schemas.microsoft.com/office/drawing/2014/main" id="{5F21826B-E85C-59C0-96DD-481745EEA4F6}"/>
              </a:ext>
            </a:extLst>
          </p:cNvPr>
          <p:cNvGrpSpPr/>
          <p:nvPr/>
        </p:nvGrpSpPr>
        <p:grpSpPr>
          <a:xfrm>
            <a:off x="-6994440" y="3829506"/>
            <a:ext cx="1221300" cy="570400"/>
            <a:chOff x="670175" y="3809850"/>
            <a:chExt cx="1221300" cy="570400"/>
          </a:xfrm>
        </p:grpSpPr>
        <p:cxnSp>
          <p:nvCxnSpPr>
            <p:cNvPr id="15" name="Google Shape;1454;p36">
              <a:extLst>
                <a:ext uri="{FF2B5EF4-FFF2-40B4-BE49-F238E27FC236}">
                  <a16:creationId xmlns:a16="http://schemas.microsoft.com/office/drawing/2014/main" id="{9C67DEA8-0F93-F88F-1F70-4A7F8D965495}"/>
                </a:ext>
              </a:extLst>
            </p:cNvPr>
            <p:cNvCxnSpPr/>
            <p:nvPr/>
          </p:nvCxnSpPr>
          <p:spPr>
            <a:xfrm rot="10800000">
              <a:off x="670175" y="3999983"/>
              <a:ext cx="1221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455;p36">
              <a:extLst>
                <a:ext uri="{FF2B5EF4-FFF2-40B4-BE49-F238E27FC236}">
                  <a16:creationId xmlns:a16="http://schemas.microsoft.com/office/drawing/2014/main" id="{812A2F49-3E85-57A6-4115-669082A5FD26}"/>
                </a:ext>
              </a:extLst>
            </p:cNvPr>
            <p:cNvCxnSpPr/>
            <p:nvPr/>
          </p:nvCxnSpPr>
          <p:spPr>
            <a:xfrm rot="10800000">
              <a:off x="670175" y="4380250"/>
              <a:ext cx="1221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456;p36">
              <a:extLst>
                <a:ext uri="{FF2B5EF4-FFF2-40B4-BE49-F238E27FC236}">
                  <a16:creationId xmlns:a16="http://schemas.microsoft.com/office/drawing/2014/main" id="{EE029E35-D99A-9117-39FF-7585A5D90169}"/>
                </a:ext>
              </a:extLst>
            </p:cNvPr>
            <p:cNvCxnSpPr/>
            <p:nvPr/>
          </p:nvCxnSpPr>
          <p:spPr>
            <a:xfrm rot="10800000">
              <a:off x="995525" y="4190117"/>
              <a:ext cx="57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457;p36">
              <a:extLst>
                <a:ext uri="{FF2B5EF4-FFF2-40B4-BE49-F238E27FC236}">
                  <a16:creationId xmlns:a16="http://schemas.microsoft.com/office/drawing/2014/main" id="{8D208CC5-C261-93B8-5908-9F6F4CF824DB}"/>
                </a:ext>
              </a:extLst>
            </p:cNvPr>
            <p:cNvCxnSpPr/>
            <p:nvPr/>
          </p:nvCxnSpPr>
          <p:spPr>
            <a:xfrm rot="10800000">
              <a:off x="995525" y="3809850"/>
              <a:ext cx="57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" name="Google Shape;1462;p36">
            <a:extLst>
              <a:ext uri="{FF2B5EF4-FFF2-40B4-BE49-F238E27FC236}">
                <a16:creationId xmlns:a16="http://schemas.microsoft.com/office/drawing/2014/main" id="{E17DFD7E-1D16-FAF8-E383-F88B8E826F5D}"/>
              </a:ext>
            </a:extLst>
          </p:cNvPr>
          <p:cNvSpPr/>
          <p:nvPr/>
        </p:nvSpPr>
        <p:spPr>
          <a:xfrm>
            <a:off x="-7120364" y="4685331"/>
            <a:ext cx="7152900" cy="172500"/>
          </a:xfrm>
          <a:prstGeom prst="ellipse">
            <a:avLst/>
          </a:prstGeom>
          <a:solidFill>
            <a:srgbClr val="1E1E1E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" name="Google Shape;1946;p58" descr="A green race car with white stripes&#10;&#10;AI-generated content may be incorrect.">
            <a:extLst>
              <a:ext uri="{FF2B5EF4-FFF2-40B4-BE49-F238E27FC236}">
                <a16:creationId xmlns:a16="http://schemas.microsoft.com/office/drawing/2014/main" id="{62484363-85B5-BF06-869C-9A5FAA9A718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2381" b="2371"/>
          <a:stretch/>
        </p:blipFill>
        <p:spPr>
          <a:xfrm>
            <a:off x="-5982734" y="3426436"/>
            <a:ext cx="4966112" cy="1553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>
          <a:extLst>
            <a:ext uri="{FF2B5EF4-FFF2-40B4-BE49-F238E27FC236}">
              <a16:creationId xmlns:a16="http://schemas.microsoft.com/office/drawing/2014/main" id="{4D7F7270-2E7E-032E-BDC4-90E3BDAF1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3" name="Google Shape;1453;p36">
            <a:extLst>
              <a:ext uri="{FF2B5EF4-FFF2-40B4-BE49-F238E27FC236}">
                <a16:creationId xmlns:a16="http://schemas.microsoft.com/office/drawing/2014/main" id="{72F137B5-1A7B-4DB9-8984-934981D8C298}"/>
              </a:ext>
            </a:extLst>
          </p:cNvPr>
          <p:cNvGrpSpPr/>
          <p:nvPr/>
        </p:nvGrpSpPr>
        <p:grpSpPr>
          <a:xfrm>
            <a:off x="1121475" y="3843025"/>
            <a:ext cx="1221300" cy="570400"/>
            <a:chOff x="670175" y="3809850"/>
            <a:chExt cx="1221300" cy="570400"/>
          </a:xfrm>
        </p:grpSpPr>
        <p:cxnSp>
          <p:nvCxnSpPr>
            <p:cNvPr id="1454" name="Google Shape;1454;p36">
              <a:extLst>
                <a:ext uri="{FF2B5EF4-FFF2-40B4-BE49-F238E27FC236}">
                  <a16:creationId xmlns:a16="http://schemas.microsoft.com/office/drawing/2014/main" id="{EB40B905-072D-7A5A-7ECB-62B6EB2567BF}"/>
                </a:ext>
              </a:extLst>
            </p:cNvPr>
            <p:cNvCxnSpPr/>
            <p:nvPr/>
          </p:nvCxnSpPr>
          <p:spPr>
            <a:xfrm rot="10800000">
              <a:off x="670175" y="3999983"/>
              <a:ext cx="1221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5" name="Google Shape;1455;p36">
              <a:extLst>
                <a:ext uri="{FF2B5EF4-FFF2-40B4-BE49-F238E27FC236}">
                  <a16:creationId xmlns:a16="http://schemas.microsoft.com/office/drawing/2014/main" id="{2E2A501D-EB54-A7AA-7DD8-7EEDDA937979}"/>
                </a:ext>
              </a:extLst>
            </p:cNvPr>
            <p:cNvCxnSpPr/>
            <p:nvPr/>
          </p:nvCxnSpPr>
          <p:spPr>
            <a:xfrm rot="10800000">
              <a:off x="670175" y="4380250"/>
              <a:ext cx="1221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6" name="Google Shape;1456;p36">
              <a:extLst>
                <a:ext uri="{FF2B5EF4-FFF2-40B4-BE49-F238E27FC236}">
                  <a16:creationId xmlns:a16="http://schemas.microsoft.com/office/drawing/2014/main" id="{E4A9B85C-DAAB-7013-0D94-AB0C72AFC96D}"/>
                </a:ext>
              </a:extLst>
            </p:cNvPr>
            <p:cNvCxnSpPr/>
            <p:nvPr/>
          </p:nvCxnSpPr>
          <p:spPr>
            <a:xfrm rot="10800000">
              <a:off x="995525" y="4190117"/>
              <a:ext cx="57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7" name="Google Shape;1457;p36">
              <a:extLst>
                <a:ext uri="{FF2B5EF4-FFF2-40B4-BE49-F238E27FC236}">
                  <a16:creationId xmlns:a16="http://schemas.microsoft.com/office/drawing/2014/main" id="{DEF55255-B033-0DC7-DFDD-1ED6C5A83B1D}"/>
                </a:ext>
              </a:extLst>
            </p:cNvPr>
            <p:cNvCxnSpPr/>
            <p:nvPr/>
          </p:nvCxnSpPr>
          <p:spPr>
            <a:xfrm rot="10800000">
              <a:off x="995525" y="3809850"/>
              <a:ext cx="57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59" name="Google Shape;1459;p36">
            <a:extLst>
              <a:ext uri="{FF2B5EF4-FFF2-40B4-BE49-F238E27FC236}">
                <a16:creationId xmlns:a16="http://schemas.microsoft.com/office/drawing/2014/main" id="{DFE81250-C743-7226-E80D-5010F92623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21169" y="1506904"/>
            <a:ext cx="5274542" cy="94222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r>
              <a:rPr lang="en" dirty="0"/>
              <a:t>DATA &amp; METHOD OVERVIEW. </a:t>
            </a:r>
            <a:endParaRPr lang="en-US" dirty="0"/>
          </a:p>
        </p:txBody>
      </p:sp>
      <p:sp>
        <p:nvSpPr>
          <p:cNvPr id="1460" name="Google Shape;1460;p36">
            <a:extLst>
              <a:ext uri="{FF2B5EF4-FFF2-40B4-BE49-F238E27FC236}">
                <a16:creationId xmlns:a16="http://schemas.microsoft.com/office/drawing/2014/main" id="{1C549A76-043C-C68B-CF6F-2540C78E82B3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1273250" y="1241332"/>
            <a:ext cx="1463100" cy="14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462" name="Google Shape;1462;p36">
            <a:extLst>
              <a:ext uri="{FF2B5EF4-FFF2-40B4-BE49-F238E27FC236}">
                <a16:creationId xmlns:a16="http://schemas.microsoft.com/office/drawing/2014/main" id="{2B20BE8F-8E7D-82BC-23A0-8AB2BF8C2915}"/>
              </a:ext>
            </a:extLst>
          </p:cNvPr>
          <p:cNvSpPr/>
          <p:nvPr/>
        </p:nvSpPr>
        <p:spPr>
          <a:xfrm>
            <a:off x="995550" y="4698850"/>
            <a:ext cx="7152900" cy="172500"/>
          </a:xfrm>
          <a:prstGeom prst="ellipse">
            <a:avLst/>
          </a:prstGeom>
          <a:solidFill>
            <a:srgbClr val="1E1E1E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Google Shape;1946;p58" descr="A green race car with white stripes&#10;&#10;AI-generated content may be incorrect.">
            <a:extLst>
              <a:ext uri="{FF2B5EF4-FFF2-40B4-BE49-F238E27FC236}">
                <a16:creationId xmlns:a16="http://schemas.microsoft.com/office/drawing/2014/main" id="{D0D83A04-E3AA-32BA-39AC-61F6F752369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381" b="2371"/>
          <a:stretch/>
        </p:blipFill>
        <p:spPr>
          <a:xfrm>
            <a:off x="2285581" y="3592355"/>
            <a:ext cx="4966112" cy="155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rculati elemek - Kodolányi János Egyetem">
            <a:extLst>
              <a:ext uri="{FF2B5EF4-FFF2-40B4-BE49-F238E27FC236}">
                <a16:creationId xmlns:a16="http://schemas.microsoft.com/office/drawing/2014/main" id="{74D10A3E-3CBC-E189-1C55-DDB14B2A1F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0467" y="637346"/>
            <a:ext cx="439817" cy="458368"/>
          </a:xfrm>
          <a:prstGeom prst="rect">
            <a:avLst/>
          </a:prstGeom>
        </p:spPr>
      </p:pic>
      <p:grpSp>
        <p:nvGrpSpPr>
          <p:cNvPr id="10" name="Google Shape;1453;p36">
            <a:extLst>
              <a:ext uri="{FF2B5EF4-FFF2-40B4-BE49-F238E27FC236}">
                <a16:creationId xmlns:a16="http://schemas.microsoft.com/office/drawing/2014/main" id="{A66A7999-FC91-A96E-D278-1B06142D5EF1}"/>
              </a:ext>
            </a:extLst>
          </p:cNvPr>
          <p:cNvGrpSpPr/>
          <p:nvPr/>
        </p:nvGrpSpPr>
        <p:grpSpPr>
          <a:xfrm>
            <a:off x="9293310" y="3847941"/>
            <a:ext cx="1221300" cy="570400"/>
            <a:chOff x="670175" y="3809850"/>
            <a:chExt cx="1221300" cy="570400"/>
          </a:xfrm>
        </p:grpSpPr>
        <p:cxnSp>
          <p:nvCxnSpPr>
            <p:cNvPr id="5" name="Google Shape;1454;p36">
              <a:extLst>
                <a:ext uri="{FF2B5EF4-FFF2-40B4-BE49-F238E27FC236}">
                  <a16:creationId xmlns:a16="http://schemas.microsoft.com/office/drawing/2014/main" id="{864D9794-6CBE-F6D9-6E49-CDD663BDB90F}"/>
                </a:ext>
              </a:extLst>
            </p:cNvPr>
            <p:cNvCxnSpPr/>
            <p:nvPr/>
          </p:nvCxnSpPr>
          <p:spPr>
            <a:xfrm rot="10800000">
              <a:off x="670175" y="3999983"/>
              <a:ext cx="1221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" name="Google Shape;1455;p36">
              <a:extLst>
                <a:ext uri="{FF2B5EF4-FFF2-40B4-BE49-F238E27FC236}">
                  <a16:creationId xmlns:a16="http://schemas.microsoft.com/office/drawing/2014/main" id="{22394886-8604-C595-9E0B-160138C76588}"/>
                </a:ext>
              </a:extLst>
            </p:cNvPr>
            <p:cNvCxnSpPr/>
            <p:nvPr/>
          </p:nvCxnSpPr>
          <p:spPr>
            <a:xfrm rot="10800000">
              <a:off x="670175" y="4380250"/>
              <a:ext cx="1221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" name="Google Shape;1456;p36">
              <a:extLst>
                <a:ext uri="{FF2B5EF4-FFF2-40B4-BE49-F238E27FC236}">
                  <a16:creationId xmlns:a16="http://schemas.microsoft.com/office/drawing/2014/main" id="{2A455B5D-030C-B7D6-C4F3-9B270E8F9F30}"/>
                </a:ext>
              </a:extLst>
            </p:cNvPr>
            <p:cNvCxnSpPr/>
            <p:nvPr/>
          </p:nvCxnSpPr>
          <p:spPr>
            <a:xfrm rot="10800000">
              <a:off x="995525" y="4190117"/>
              <a:ext cx="57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1457;p36">
              <a:extLst>
                <a:ext uri="{FF2B5EF4-FFF2-40B4-BE49-F238E27FC236}">
                  <a16:creationId xmlns:a16="http://schemas.microsoft.com/office/drawing/2014/main" id="{CD47E605-17E1-614D-5C07-BA33338ACEB8}"/>
                </a:ext>
              </a:extLst>
            </p:cNvPr>
            <p:cNvCxnSpPr/>
            <p:nvPr/>
          </p:nvCxnSpPr>
          <p:spPr>
            <a:xfrm rot="10800000">
              <a:off x="995525" y="3809850"/>
              <a:ext cx="57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2" name="Google Shape;1458;p36" descr="A blue and black computer mouse&#10;&#10;AI-generated content may be incorrect.">
            <a:extLst>
              <a:ext uri="{FF2B5EF4-FFF2-40B4-BE49-F238E27FC236}">
                <a16:creationId xmlns:a16="http://schemas.microsoft.com/office/drawing/2014/main" id="{66F5F4A9-4995-51CE-DEE4-314CF36FF2D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3185" t="-3172" b="24648"/>
          <a:stretch/>
        </p:blipFill>
        <p:spPr>
          <a:xfrm>
            <a:off x="10286411" y="3637966"/>
            <a:ext cx="4610052" cy="1035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62;p36">
            <a:extLst>
              <a:ext uri="{FF2B5EF4-FFF2-40B4-BE49-F238E27FC236}">
                <a16:creationId xmlns:a16="http://schemas.microsoft.com/office/drawing/2014/main" id="{0B531C8C-BC40-80B2-992E-AFCCEBCC9CDC}"/>
              </a:ext>
            </a:extLst>
          </p:cNvPr>
          <p:cNvSpPr/>
          <p:nvPr/>
        </p:nvSpPr>
        <p:spPr>
          <a:xfrm>
            <a:off x="9167386" y="4703766"/>
            <a:ext cx="7152900" cy="172500"/>
          </a:xfrm>
          <a:prstGeom prst="ellipse">
            <a:avLst/>
          </a:prstGeom>
          <a:solidFill>
            <a:srgbClr val="1E1E1E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474;p37">
            <a:extLst>
              <a:ext uri="{FF2B5EF4-FFF2-40B4-BE49-F238E27FC236}">
                <a16:creationId xmlns:a16="http://schemas.microsoft.com/office/drawing/2014/main" id="{B4854A16-7C7B-2B98-263C-FC924217F460}"/>
              </a:ext>
            </a:extLst>
          </p:cNvPr>
          <p:cNvSpPr/>
          <p:nvPr/>
        </p:nvSpPr>
        <p:spPr>
          <a:xfrm flipH="1">
            <a:off x="9239467" y="4698850"/>
            <a:ext cx="7152900" cy="172500"/>
          </a:xfrm>
          <a:prstGeom prst="ellipse">
            <a:avLst/>
          </a:prstGeom>
          <a:solidFill>
            <a:srgbClr val="1E1E1E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" name="Google Shape;1469;p37">
            <a:extLst>
              <a:ext uri="{FF2B5EF4-FFF2-40B4-BE49-F238E27FC236}">
                <a16:creationId xmlns:a16="http://schemas.microsoft.com/office/drawing/2014/main" id="{DADA2469-25C0-A350-4098-79AB5AAA1C37}"/>
              </a:ext>
            </a:extLst>
          </p:cNvPr>
          <p:cNvGrpSpPr/>
          <p:nvPr/>
        </p:nvGrpSpPr>
        <p:grpSpPr>
          <a:xfrm flipH="1">
            <a:off x="15171041" y="3639610"/>
            <a:ext cx="1221300" cy="570400"/>
            <a:chOff x="670175" y="3809850"/>
            <a:chExt cx="1221300" cy="570400"/>
          </a:xfrm>
        </p:grpSpPr>
        <p:cxnSp>
          <p:nvCxnSpPr>
            <p:cNvPr id="25" name="Google Shape;1470;p37">
              <a:extLst>
                <a:ext uri="{FF2B5EF4-FFF2-40B4-BE49-F238E27FC236}">
                  <a16:creationId xmlns:a16="http://schemas.microsoft.com/office/drawing/2014/main" id="{31C4AF01-FAD6-E1EA-6B76-13BAA595386D}"/>
                </a:ext>
              </a:extLst>
            </p:cNvPr>
            <p:cNvCxnSpPr/>
            <p:nvPr/>
          </p:nvCxnSpPr>
          <p:spPr>
            <a:xfrm rot="10800000">
              <a:off x="670175" y="3999983"/>
              <a:ext cx="1221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1471;p37">
              <a:extLst>
                <a:ext uri="{FF2B5EF4-FFF2-40B4-BE49-F238E27FC236}">
                  <a16:creationId xmlns:a16="http://schemas.microsoft.com/office/drawing/2014/main" id="{B3C79500-FB19-0FCA-82A7-3F1E31F425A6}"/>
                </a:ext>
              </a:extLst>
            </p:cNvPr>
            <p:cNvCxnSpPr/>
            <p:nvPr/>
          </p:nvCxnSpPr>
          <p:spPr>
            <a:xfrm rot="10800000">
              <a:off x="670175" y="4380250"/>
              <a:ext cx="1221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1472;p37">
              <a:extLst>
                <a:ext uri="{FF2B5EF4-FFF2-40B4-BE49-F238E27FC236}">
                  <a16:creationId xmlns:a16="http://schemas.microsoft.com/office/drawing/2014/main" id="{7BC27685-CBA5-76CB-026F-1A55DDA1F258}"/>
                </a:ext>
              </a:extLst>
            </p:cNvPr>
            <p:cNvCxnSpPr/>
            <p:nvPr/>
          </p:nvCxnSpPr>
          <p:spPr>
            <a:xfrm rot="10800000">
              <a:off x="995525" y="4190117"/>
              <a:ext cx="57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1473;p37">
              <a:extLst>
                <a:ext uri="{FF2B5EF4-FFF2-40B4-BE49-F238E27FC236}">
                  <a16:creationId xmlns:a16="http://schemas.microsoft.com/office/drawing/2014/main" id="{898CEF1D-695D-8AF6-4F2C-B155D1155470}"/>
                </a:ext>
              </a:extLst>
            </p:cNvPr>
            <p:cNvCxnSpPr/>
            <p:nvPr/>
          </p:nvCxnSpPr>
          <p:spPr>
            <a:xfrm rot="10800000">
              <a:off x="995525" y="3809850"/>
              <a:ext cx="57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31" name="Google Shape;1475;p37" descr="A yellow and black toy&#10;&#10;AI-generated content may be incorrect.">
            <a:extLst>
              <a:ext uri="{FF2B5EF4-FFF2-40B4-BE49-F238E27FC236}">
                <a16:creationId xmlns:a16="http://schemas.microsoft.com/office/drawing/2014/main" id="{3F791596-2BA4-88E9-0AD7-8FA86B3DCA0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3157" b="22039"/>
          <a:stretch/>
        </p:blipFill>
        <p:spPr>
          <a:xfrm flipH="1">
            <a:off x="10064008" y="3644184"/>
            <a:ext cx="5067929" cy="11365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83401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flowchart&#10;&#10;AI-generated content may be incorrect.">
            <a:extLst>
              <a:ext uri="{FF2B5EF4-FFF2-40B4-BE49-F238E27FC236}">
                <a16:creationId xmlns:a16="http://schemas.microsoft.com/office/drawing/2014/main" id="{08AA6407-030C-4C1C-EEFB-80099D76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53" b="357"/>
          <a:stretch>
            <a:fillRect/>
          </a:stretch>
        </p:blipFill>
        <p:spPr>
          <a:xfrm>
            <a:off x="280991" y="571500"/>
            <a:ext cx="4403125" cy="4558893"/>
          </a:xfrm>
          <a:prstGeom prst="rect">
            <a:avLst/>
          </a:prstGeom>
        </p:spPr>
      </p:pic>
      <p:sp>
        <p:nvSpPr>
          <p:cNvPr id="1467" name="Google Shape;1467;p37"/>
          <p:cNvSpPr txBox="1">
            <a:spLocks noGrp="1"/>
          </p:cNvSpPr>
          <p:nvPr>
            <p:ph type="title"/>
          </p:nvPr>
        </p:nvSpPr>
        <p:spPr>
          <a:xfrm>
            <a:off x="3035484" y="1302508"/>
            <a:ext cx="5649600" cy="765600"/>
          </a:xfrm>
          <a:prstGeom prst="rect">
            <a:avLst/>
          </a:prstGeom>
        </p:spPr>
        <p:txBody>
          <a:bodyPr spcFirstLastPara="1" wrap="square" lIns="91425" tIns="72000" rIns="91425" bIns="0" anchor="ctr" anchorCtr="0">
            <a:noAutofit/>
          </a:bodyPr>
          <a:lstStyle/>
          <a:p>
            <a:r>
              <a:rPr lang="en" dirty="0"/>
              <a:t>APPLIED METHODOLOGY</a:t>
            </a:r>
            <a:endParaRPr lang="en-US" dirty="0"/>
          </a:p>
        </p:txBody>
      </p:sp>
      <p:grpSp>
        <p:nvGrpSpPr>
          <p:cNvPr id="1469" name="Google Shape;1469;p37"/>
          <p:cNvGrpSpPr/>
          <p:nvPr/>
        </p:nvGrpSpPr>
        <p:grpSpPr>
          <a:xfrm flipH="1">
            <a:off x="8137904" y="3639610"/>
            <a:ext cx="1221300" cy="570400"/>
            <a:chOff x="670175" y="3809850"/>
            <a:chExt cx="1221300" cy="570400"/>
          </a:xfrm>
        </p:grpSpPr>
        <p:cxnSp>
          <p:nvCxnSpPr>
            <p:cNvPr id="1470" name="Google Shape;1470;p37"/>
            <p:cNvCxnSpPr/>
            <p:nvPr/>
          </p:nvCxnSpPr>
          <p:spPr>
            <a:xfrm rot="10800000">
              <a:off x="670175" y="3999983"/>
              <a:ext cx="1221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1" name="Google Shape;1471;p37"/>
            <p:cNvCxnSpPr/>
            <p:nvPr/>
          </p:nvCxnSpPr>
          <p:spPr>
            <a:xfrm rot="10800000">
              <a:off x="670175" y="4380250"/>
              <a:ext cx="1221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2" name="Google Shape;1472;p37"/>
            <p:cNvCxnSpPr/>
            <p:nvPr/>
          </p:nvCxnSpPr>
          <p:spPr>
            <a:xfrm rot="10800000">
              <a:off x="995525" y="4190117"/>
              <a:ext cx="57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3" name="Google Shape;1473;p37"/>
            <p:cNvCxnSpPr/>
            <p:nvPr/>
          </p:nvCxnSpPr>
          <p:spPr>
            <a:xfrm rot="10800000">
              <a:off x="995525" y="3809850"/>
              <a:ext cx="57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475" name="Google Shape;1475;p37"/>
          <p:cNvPicPr preferRelativeResize="0"/>
          <p:nvPr/>
        </p:nvPicPr>
        <p:blipFill rotWithShape="1">
          <a:blip r:embed="rId4">
            <a:alphaModFix/>
          </a:blip>
          <a:srcRect l="3157" b="22039"/>
          <a:stretch/>
        </p:blipFill>
        <p:spPr>
          <a:xfrm flipH="1">
            <a:off x="3030871" y="3644184"/>
            <a:ext cx="5067929" cy="1136534"/>
          </a:xfrm>
          <a:prstGeom prst="rect">
            <a:avLst/>
          </a:prstGeom>
          <a:noFill/>
          <a:ln>
            <a:noFill/>
          </a:ln>
        </p:spPr>
      </p:pic>
      <p:sp>
        <p:nvSpPr>
          <p:cNvPr id="1468" name="Google Shape;1468;p37"/>
          <p:cNvSpPr txBox="1">
            <a:spLocks noGrp="1"/>
          </p:cNvSpPr>
          <p:nvPr>
            <p:ph type="subTitle" idx="1"/>
          </p:nvPr>
        </p:nvSpPr>
        <p:spPr>
          <a:xfrm>
            <a:off x="3035510" y="2363441"/>
            <a:ext cx="5649600" cy="673800"/>
          </a:xfrm>
          <a:prstGeom prst="rect">
            <a:avLst/>
          </a:prstGeom>
        </p:spPr>
        <p:txBody>
          <a:bodyPr spcFirstLastPara="1" wrap="square" lIns="126000" tIns="0" rIns="126000" bIns="0" anchor="t" anchorCtr="0">
            <a:noAutofit/>
          </a:bodyPr>
          <a:lstStyle/>
          <a:p>
            <a:pPr marL="0" indent="0"/>
            <a:r>
              <a:rPr lang="en"/>
              <a:t>(SUMMARIZED FLOWCHART)</a:t>
            </a:r>
          </a:p>
        </p:txBody>
      </p:sp>
      <p:pic>
        <p:nvPicPr>
          <p:cNvPr id="3" name="Picture 2" descr="Arculati elemek - Kodolányi János Egyetem">
            <a:extLst>
              <a:ext uri="{FF2B5EF4-FFF2-40B4-BE49-F238E27FC236}">
                <a16:creationId xmlns:a16="http://schemas.microsoft.com/office/drawing/2014/main" id="{8B71C879-4A8F-E403-9ADA-78E5A072A7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0467" y="637346"/>
            <a:ext cx="439817" cy="458368"/>
          </a:xfrm>
          <a:prstGeom prst="rect">
            <a:avLst/>
          </a:prstGeom>
        </p:spPr>
      </p:pic>
      <p:grpSp>
        <p:nvGrpSpPr>
          <p:cNvPr id="20" name="Google Shape;1453;p36">
            <a:extLst>
              <a:ext uri="{FF2B5EF4-FFF2-40B4-BE49-F238E27FC236}">
                <a16:creationId xmlns:a16="http://schemas.microsoft.com/office/drawing/2014/main" id="{B196ABE5-126E-E039-4948-6F7509D006E2}"/>
              </a:ext>
            </a:extLst>
          </p:cNvPr>
          <p:cNvGrpSpPr/>
          <p:nvPr/>
        </p:nvGrpSpPr>
        <p:grpSpPr>
          <a:xfrm>
            <a:off x="9555709" y="3824590"/>
            <a:ext cx="1221300" cy="570400"/>
            <a:chOff x="670175" y="3809850"/>
            <a:chExt cx="1221300" cy="570400"/>
          </a:xfrm>
        </p:grpSpPr>
        <p:cxnSp>
          <p:nvCxnSpPr>
            <p:cNvPr id="16" name="Google Shape;1454;p36">
              <a:extLst>
                <a:ext uri="{FF2B5EF4-FFF2-40B4-BE49-F238E27FC236}">
                  <a16:creationId xmlns:a16="http://schemas.microsoft.com/office/drawing/2014/main" id="{10394243-E1C1-16F4-DBE2-917CDD47F783}"/>
                </a:ext>
              </a:extLst>
            </p:cNvPr>
            <p:cNvCxnSpPr/>
            <p:nvPr/>
          </p:nvCxnSpPr>
          <p:spPr>
            <a:xfrm rot="10800000">
              <a:off x="670175" y="3999983"/>
              <a:ext cx="1221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455;p36">
              <a:extLst>
                <a:ext uri="{FF2B5EF4-FFF2-40B4-BE49-F238E27FC236}">
                  <a16:creationId xmlns:a16="http://schemas.microsoft.com/office/drawing/2014/main" id="{EB4A25FA-249F-E504-95CD-78506445A782}"/>
                </a:ext>
              </a:extLst>
            </p:cNvPr>
            <p:cNvCxnSpPr/>
            <p:nvPr/>
          </p:nvCxnSpPr>
          <p:spPr>
            <a:xfrm rot="10800000">
              <a:off x="670175" y="4380250"/>
              <a:ext cx="1221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456;p36">
              <a:extLst>
                <a:ext uri="{FF2B5EF4-FFF2-40B4-BE49-F238E27FC236}">
                  <a16:creationId xmlns:a16="http://schemas.microsoft.com/office/drawing/2014/main" id="{9E36FA61-ABD9-A957-5620-7AE59F122CE7}"/>
                </a:ext>
              </a:extLst>
            </p:cNvPr>
            <p:cNvCxnSpPr/>
            <p:nvPr/>
          </p:nvCxnSpPr>
          <p:spPr>
            <a:xfrm rot="10800000">
              <a:off x="995525" y="4190117"/>
              <a:ext cx="57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457;p36">
              <a:extLst>
                <a:ext uri="{FF2B5EF4-FFF2-40B4-BE49-F238E27FC236}">
                  <a16:creationId xmlns:a16="http://schemas.microsoft.com/office/drawing/2014/main" id="{B3E6D7E8-A423-A354-208A-34A0CFBBECEC}"/>
                </a:ext>
              </a:extLst>
            </p:cNvPr>
            <p:cNvCxnSpPr/>
            <p:nvPr/>
          </p:nvCxnSpPr>
          <p:spPr>
            <a:xfrm rot="10800000">
              <a:off x="995525" y="3809850"/>
              <a:ext cx="57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Google Shape;1462;p36">
            <a:extLst>
              <a:ext uri="{FF2B5EF4-FFF2-40B4-BE49-F238E27FC236}">
                <a16:creationId xmlns:a16="http://schemas.microsoft.com/office/drawing/2014/main" id="{ECFF325E-DB04-9DD9-F6E8-497E867977A0}"/>
              </a:ext>
            </a:extLst>
          </p:cNvPr>
          <p:cNvSpPr/>
          <p:nvPr/>
        </p:nvSpPr>
        <p:spPr>
          <a:xfrm>
            <a:off x="9429784" y="4680414"/>
            <a:ext cx="7152900" cy="172500"/>
          </a:xfrm>
          <a:prstGeom prst="ellipse">
            <a:avLst/>
          </a:prstGeom>
          <a:solidFill>
            <a:srgbClr val="1E1E1E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" name="Google Shape;1946;p58" descr="A green race car with white stripes&#10;&#10;AI-generated content may be incorrect.">
            <a:extLst>
              <a:ext uri="{FF2B5EF4-FFF2-40B4-BE49-F238E27FC236}">
                <a16:creationId xmlns:a16="http://schemas.microsoft.com/office/drawing/2014/main" id="{FB3C16AF-C44B-4D84-CDE2-B6AECB8673B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2381" b="2371"/>
          <a:stretch/>
        </p:blipFill>
        <p:spPr>
          <a:xfrm>
            <a:off x="10719815" y="3573919"/>
            <a:ext cx="4966112" cy="1553322"/>
          </a:xfrm>
          <a:prstGeom prst="rect">
            <a:avLst/>
          </a:prstGeom>
          <a:noFill/>
          <a:ln>
            <a:noFill/>
          </a:ln>
        </p:spPr>
      </p:pic>
      <p:sp>
        <p:nvSpPr>
          <p:cNvPr id="1474" name="Google Shape;1474;p37"/>
          <p:cNvSpPr/>
          <p:nvPr/>
        </p:nvSpPr>
        <p:spPr>
          <a:xfrm flipH="1">
            <a:off x="2206330" y="4698850"/>
            <a:ext cx="7152900" cy="172500"/>
          </a:xfrm>
          <a:prstGeom prst="ellipse">
            <a:avLst/>
          </a:prstGeom>
          <a:solidFill>
            <a:srgbClr val="1E1E1E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4C16F714-67AC-0D6E-2D37-05778688AD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6123" y="-34650"/>
            <a:ext cx="8772751" cy="5211981"/>
          </a:xfrm>
          <a:prstGeom prst="rect">
            <a:avLst/>
          </a:prstGeom>
        </p:spPr>
      </p:pic>
      <p:sp>
        <p:nvSpPr>
          <p:cNvPr id="8" name="Google Shape;1467;p37">
            <a:extLst>
              <a:ext uri="{FF2B5EF4-FFF2-40B4-BE49-F238E27FC236}">
                <a16:creationId xmlns:a16="http://schemas.microsoft.com/office/drawing/2014/main" id="{27AAD14B-891C-8247-E52C-95A04192E4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05739" y="146043"/>
            <a:ext cx="5649600" cy="765600"/>
          </a:xfrm>
          <a:prstGeom prst="rect">
            <a:avLst/>
          </a:prstGeom>
        </p:spPr>
        <p:txBody>
          <a:bodyPr spcFirstLastPara="1" wrap="square" lIns="91425" tIns="72000" rIns="91425" bIns="0" anchor="ctr" anchorCtr="0">
            <a:noAutofit/>
          </a:bodyPr>
          <a:lstStyle/>
          <a:p>
            <a:r>
              <a:rPr lang="en" sz="3600" dirty="0"/>
              <a:t>APPLIED METHODOLOGY</a:t>
            </a:r>
            <a:endParaRPr lang="en-US" sz="3600" dirty="0"/>
          </a:p>
        </p:txBody>
      </p:sp>
      <p:sp>
        <p:nvSpPr>
          <p:cNvPr id="12" name="Google Shape;1468;p37">
            <a:extLst>
              <a:ext uri="{FF2B5EF4-FFF2-40B4-BE49-F238E27FC236}">
                <a16:creationId xmlns:a16="http://schemas.microsoft.com/office/drawing/2014/main" id="{FF94C558-B03B-A449-A912-7368E23FF494}"/>
              </a:ext>
            </a:extLst>
          </p:cNvPr>
          <p:cNvSpPr txBox="1">
            <a:spLocks/>
          </p:cNvSpPr>
          <p:nvPr/>
        </p:nvSpPr>
        <p:spPr>
          <a:xfrm>
            <a:off x="3729731" y="1208163"/>
            <a:ext cx="5649600" cy="6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000" tIns="0" rIns="12600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2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2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2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2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2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2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2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2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 algn="ctr">
              <a:buNone/>
            </a:pPr>
            <a:r>
              <a:rPr lang="en" sz="1100" dirty="0"/>
              <a:t>(DETAILED FLOWCHART)</a:t>
            </a:r>
            <a:endParaRPr lang="en-US" sz="1100" dirty="0"/>
          </a:p>
        </p:txBody>
      </p:sp>
      <p:pic>
        <p:nvPicPr>
          <p:cNvPr id="3" name="Picture 2" descr="Arculati elemek - Kodolányi János Egyetem">
            <a:extLst>
              <a:ext uri="{FF2B5EF4-FFF2-40B4-BE49-F238E27FC236}">
                <a16:creationId xmlns:a16="http://schemas.microsoft.com/office/drawing/2014/main" id="{6728AFB1-03AD-DB0E-4E54-9692F658B0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0467" y="637346"/>
            <a:ext cx="439817" cy="458368"/>
          </a:xfrm>
          <a:prstGeom prst="rect">
            <a:avLst/>
          </a:prstGeom>
        </p:spPr>
      </p:pic>
      <p:grpSp>
        <p:nvGrpSpPr>
          <p:cNvPr id="11" name="Google Shape;1469;p37">
            <a:extLst>
              <a:ext uri="{FF2B5EF4-FFF2-40B4-BE49-F238E27FC236}">
                <a16:creationId xmlns:a16="http://schemas.microsoft.com/office/drawing/2014/main" id="{9EE1C534-A80A-36EB-0993-AC993E9D6044}"/>
              </a:ext>
            </a:extLst>
          </p:cNvPr>
          <p:cNvGrpSpPr/>
          <p:nvPr/>
        </p:nvGrpSpPr>
        <p:grpSpPr>
          <a:xfrm flipH="1">
            <a:off x="-1476201" y="3575086"/>
            <a:ext cx="1221300" cy="570400"/>
            <a:chOff x="670175" y="3809850"/>
            <a:chExt cx="1221300" cy="570400"/>
          </a:xfrm>
        </p:grpSpPr>
        <p:cxnSp>
          <p:nvCxnSpPr>
            <p:cNvPr id="5" name="Google Shape;1470;p37">
              <a:extLst>
                <a:ext uri="{FF2B5EF4-FFF2-40B4-BE49-F238E27FC236}">
                  <a16:creationId xmlns:a16="http://schemas.microsoft.com/office/drawing/2014/main" id="{005E5EDD-4099-28C8-6E16-25BA3D499354}"/>
                </a:ext>
              </a:extLst>
            </p:cNvPr>
            <p:cNvCxnSpPr/>
            <p:nvPr/>
          </p:nvCxnSpPr>
          <p:spPr>
            <a:xfrm rot="10800000">
              <a:off x="670175" y="3999983"/>
              <a:ext cx="1221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" name="Google Shape;1471;p37">
              <a:extLst>
                <a:ext uri="{FF2B5EF4-FFF2-40B4-BE49-F238E27FC236}">
                  <a16:creationId xmlns:a16="http://schemas.microsoft.com/office/drawing/2014/main" id="{BA75ADA9-0D0C-7EC5-F1CF-41BC6AC7848C}"/>
                </a:ext>
              </a:extLst>
            </p:cNvPr>
            <p:cNvCxnSpPr/>
            <p:nvPr/>
          </p:nvCxnSpPr>
          <p:spPr>
            <a:xfrm rot="10800000">
              <a:off x="670175" y="4380250"/>
              <a:ext cx="1221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1472;p37">
              <a:extLst>
                <a:ext uri="{FF2B5EF4-FFF2-40B4-BE49-F238E27FC236}">
                  <a16:creationId xmlns:a16="http://schemas.microsoft.com/office/drawing/2014/main" id="{595863B6-BD2F-8BAC-472E-30337F4A868C}"/>
                </a:ext>
              </a:extLst>
            </p:cNvPr>
            <p:cNvCxnSpPr/>
            <p:nvPr/>
          </p:nvCxnSpPr>
          <p:spPr>
            <a:xfrm rot="10800000">
              <a:off x="995525" y="4190117"/>
              <a:ext cx="57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Google Shape;1473;p37">
              <a:extLst>
                <a:ext uri="{FF2B5EF4-FFF2-40B4-BE49-F238E27FC236}">
                  <a16:creationId xmlns:a16="http://schemas.microsoft.com/office/drawing/2014/main" id="{15F20A68-8241-75E0-691E-C270B57964DE}"/>
                </a:ext>
              </a:extLst>
            </p:cNvPr>
            <p:cNvCxnSpPr/>
            <p:nvPr/>
          </p:nvCxnSpPr>
          <p:spPr>
            <a:xfrm rot="10800000">
              <a:off x="995525" y="3809850"/>
              <a:ext cx="57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4" name="Google Shape;1475;p37" descr="A yellow and black toy&#10;&#10;AI-generated content may be incorrect.">
            <a:extLst>
              <a:ext uri="{FF2B5EF4-FFF2-40B4-BE49-F238E27FC236}">
                <a16:creationId xmlns:a16="http://schemas.microsoft.com/office/drawing/2014/main" id="{2039F195-F837-BB88-0843-1A4A1E66D6F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3157" b="22039"/>
          <a:stretch/>
        </p:blipFill>
        <p:spPr>
          <a:xfrm flipH="1">
            <a:off x="-6583234" y="3579660"/>
            <a:ext cx="5067929" cy="113653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474;p37">
            <a:extLst>
              <a:ext uri="{FF2B5EF4-FFF2-40B4-BE49-F238E27FC236}">
                <a16:creationId xmlns:a16="http://schemas.microsoft.com/office/drawing/2014/main" id="{2DD93335-DE90-08A1-9552-20815405C8A8}"/>
              </a:ext>
            </a:extLst>
          </p:cNvPr>
          <p:cNvSpPr/>
          <p:nvPr/>
        </p:nvSpPr>
        <p:spPr>
          <a:xfrm flipH="1">
            <a:off x="-7407775" y="4634326"/>
            <a:ext cx="7152900" cy="172500"/>
          </a:xfrm>
          <a:prstGeom prst="ellipse">
            <a:avLst/>
          </a:prstGeom>
          <a:solidFill>
            <a:srgbClr val="1E1E1E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1507;p41">
            <a:extLst>
              <a:ext uri="{FF2B5EF4-FFF2-40B4-BE49-F238E27FC236}">
                <a16:creationId xmlns:a16="http://schemas.microsoft.com/office/drawing/2014/main" id="{6639E3B0-8B7F-5434-07D2-21788A67DC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100337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2800" dirty="0"/>
              <a:t>WHAT IS OAM &amp; COCO Y0</a:t>
            </a:r>
          </a:p>
        </p:txBody>
      </p:sp>
      <p:sp>
        <p:nvSpPr>
          <p:cNvPr id="33" name="Google Shape;1508;p41">
            <a:extLst>
              <a:ext uri="{FF2B5EF4-FFF2-40B4-BE49-F238E27FC236}">
                <a16:creationId xmlns:a16="http://schemas.microsoft.com/office/drawing/2014/main" id="{8F216367-4E1B-09BF-7C18-15656CF6B978}"/>
              </a:ext>
            </a:extLst>
          </p:cNvPr>
          <p:cNvSpPr txBox="1">
            <a:spLocks/>
          </p:cNvSpPr>
          <p:nvPr/>
        </p:nvSpPr>
        <p:spPr>
          <a:xfrm>
            <a:off x="1604500" y="2871200"/>
            <a:ext cx="2566800" cy="3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" dirty="0"/>
          </a:p>
        </p:txBody>
      </p:sp>
      <p:sp>
        <p:nvSpPr>
          <p:cNvPr id="35" name="Google Shape;1509;p41">
            <a:extLst>
              <a:ext uri="{FF2B5EF4-FFF2-40B4-BE49-F238E27FC236}">
                <a16:creationId xmlns:a16="http://schemas.microsoft.com/office/drawing/2014/main" id="{C7E834CF-E701-2941-9707-A497FE769B9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604500" y="3290700"/>
            <a:ext cx="2566800" cy="855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indent="0" algn="l"/>
            <a:r>
              <a:rPr lang="en" sz="1800" dirty="0">
                <a:cs typeface="Calibri"/>
              </a:rPr>
              <a:t>Object-Attribute Matrix (rows=objects, columns=attributes).</a:t>
            </a:r>
            <a:endParaRPr lang="en-US" sz="2000" dirty="0"/>
          </a:p>
        </p:txBody>
      </p:sp>
      <p:sp>
        <p:nvSpPr>
          <p:cNvPr id="41" name="Google Shape;1512;p41">
            <a:extLst>
              <a:ext uri="{FF2B5EF4-FFF2-40B4-BE49-F238E27FC236}">
                <a16:creationId xmlns:a16="http://schemas.microsoft.com/office/drawing/2014/main" id="{01C84AB6-E9E9-F207-BFDD-0BAF8745C93D}"/>
              </a:ext>
            </a:extLst>
          </p:cNvPr>
          <p:cNvSpPr/>
          <p:nvPr/>
        </p:nvSpPr>
        <p:spPr>
          <a:xfrm>
            <a:off x="2532250" y="2005438"/>
            <a:ext cx="711300" cy="71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1513;p41">
            <a:extLst>
              <a:ext uri="{FF2B5EF4-FFF2-40B4-BE49-F238E27FC236}">
                <a16:creationId xmlns:a16="http://schemas.microsoft.com/office/drawing/2014/main" id="{10E2048C-45DC-837E-73CD-C25A1B471446}"/>
              </a:ext>
            </a:extLst>
          </p:cNvPr>
          <p:cNvSpPr/>
          <p:nvPr/>
        </p:nvSpPr>
        <p:spPr>
          <a:xfrm>
            <a:off x="5900450" y="2005438"/>
            <a:ext cx="711300" cy="71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1514;p41">
            <a:extLst>
              <a:ext uri="{FF2B5EF4-FFF2-40B4-BE49-F238E27FC236}">
                <a16:creationId xmlns:a16="http://schemas.microsoft.com/office/drawing/2014/main" id="{01A3DF4E-351C-6962-4160-F923ED062726}"/>
              </a:ext>
            </a:extLst>
          </p:cNvPr>
          <p:cNvGrpSpPr/>
          <p:nvPr/>
        </p:nvGrpSpPr>
        <p:grpSpPr>
          <a:xfrm>
            <a:off x="6085655" y="2271660"/>
            <a:ext cx="340890" cy="178912"/>
            <a:chOff x="2084325" y="363300"/>
            <a:chExt cx="484150" cy="254100"/>
          </a:xfrm>
        </p:grpSpPr>
        <p:sp>
          <p:nvSpPr>
            <p:cNvPr id="45" name="Google Shape;1515;p41">
              <a:extLst>
                <a:ext uri="{FF2B5EF4-FFF2-40B4-BE49-F238E27FC236}">
                  <a16:creationId xmlns:a16="http://schemas.microsoft.com/office/drawing/2014/main" id="{83136593-EF6E-D74B-BBCE-0FC942E93FA9}"/>
                </a:ext>
              </a:extLst>
            </p:cNvPr>
            <p:cNvSpPr/>
            <p:nvPr/>
          </p:nvSpPr>
          <p:spPr>
            <a:xfrm>
              <a:off x="2084325" y="363300"/>
              <a:ext cx="484150" cy="254100"/>
            </a:xfrm>
            <a:custGeom>
              <a:avLst/>
              <a:gdLst/>
              <a:ahLst/>
              <a:cxnLst/>
              <a:rect l="l" t="t" r="r" b="b"/>
              <a:pathLst>
                <a:path w="19366" h="10164" extrusionOk="0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" name="Google Shape;1516;p41">
              <a:extLst>
                <a:ext uri="{FF2B5EF4-FFF2-40B4-BE49-F238E27FC236}">
                  <a16:creationId xmlns:a16="http://schemas.microsoft.com/office/drawing/2014/main" id="{8F5A8A29-6676-D6DB-6A31-CF4DA143CB15}"/>
                </a:ext>
              </a:extLst>
            </p:cNvPr>
            <p:cNvSpPr/>
            <p:nvPr/>
          </p:nvSpPr>
          <p:spPr>
            <a:xfrm>
              <a:off x="2250600" y="419775"/>
              <a:ext cx="145175" cy="141125"/>
            </a:xfrm>
            <a:custGeom>
              <a:avLst/>
              <a:gdLst/>
              <a:ahLst/>
              <a:cxnLst/>
              <a:rect l="l" t="t" r="r" b="b"/>
              <a:pathLst>
                <a:path w="5807" h="5645" extrusionOk="0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3" name="Google Shape;1517;p41">
            <a:extLst>
              <a:ext uri="{FF2B5EF4-FFF2-40B4-BE49-F238E27FC236}">
                <a16:creationId xmlns:a16="http://schemas.microsoft.com/office/drawing/2014/main" id="{B0EC0054-86C8-9314-8173-515EFCBFE7BE}"/>
              </a:ext>
            </a:extLst>
          </p:cNvPr>
          <p:cNvGrpSpPr/>
          <p:nvPr/>
        </p:nvGrpSpPr>
        <p:grpSpPr>
          <a:xfrm>
            <a:off x="2716610" y="2191476"/>
            <a:ext cx="342580" cy="339272"/>
            <a:chOff x="5049725" y="1435050"/>
            <a:chExt cx="486550" cy="481850"/>
          </a:xfrm>
        </p:grpSpPr>
        <p:sp>
          <p:nvSpPr>
            <p:cNvPr id="49" name="Google Shape;1518;p41">
              <a:extLst>
                <a:ext uri="{FF2B5EF4-FFF2-40B4-BE49-F238E27FC236}">
                  <a16:creationId xmlns:a16="http://schemas.microsoft.com/office/drawing/2014/main" id="{9440A0FC-FDF7-FBE1-C1CA-DB81AE1B8E92}"/>
                </a:ext>
              </a:extLst>
            </p:cNvPr>
            <p:cNvSpPr/>
            <p:nvPr/>
          </p:nvSpPr>
          <p:spPr>
            <a:xfrm>
              <a:off x="5136300" y="1519775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" name="Google Shape;1519;p41">
              <a:extLst>
                <a:ext uri="{FF2B5EF4-FFF2-40B4-BE49-F238E27FC236}">
                  <a16:creationId xmlns:a16="http://schemas.microsoft.com/office/drawing/2014/main" id="{263CB76A-DD32-C0CD-1FEC-8FB1B13FBC53}"/>
                </a:ext>
              </a:extLst>
            </p:cNvPr>
            <p:cNvSpPr/>
            <p:nvPr/>
          </p:nvSpPr>
          <p:spPr>
            <a:xfrm>
              <a:off x="5184925" y="157625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1" name="Google Shape;1520;p41">
              <a:extLst>
                <a:ext uri="{FF2B5EF4-FFF2-40B4-BE49-F238E27FC236}">
                  <a16:creationId xmlns:a16="http://schemas.microsoft.com/office/drawing/2014/main" id="{BC914187-406B-BB8D-7DC4-48843B407CD4}"/>
                </a:ext>
              </a:extLst>
            </p:cNvPr>
            <p:cNvSpPr/>
            <p:nvPr/>
          </p:nvSpPr>
          <p:spPr>
            <a:xfrm>
              <a:off x="5049725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2" name="Google Shape;1521;p41">
              <a:extLst>
                <a:ext uri="{FF2B5EF4-FFF2-40B4-BE49-F238E27FC236}">
                  <a16:creationId xmlns:a16="http://schemas.microsoft.com/office/drawing/2014/main" id="{F3B98DD1-B12A-D311-4BEC-4D8ED2640410}"/>
                </a:ext>
              </a:extLst>
            </p:cNvPr>
            <p:cNvSpPr/>
            <p:nvPr/>
          </p:nvSpPr>
          <p:spPr>
            <a:xfrm>
              <a:off x="5245825" y="1435050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" name="Google Shape;1527;p42">
            <a:extLst>
              <a:ext uri="{FF2B5EF4-FFF2-40B4-BE49-F238E27FC236}">
                <a16:creationId xmlns:a16="http://schemas.microsoft.com/office/drawing/2014/main" id="{D222CDD8-8DB1-A630-3147-1E2F1BD55172}"/>
              </a:ext>
            </a:extLst>
          </p:cNvPr>
          <p:cNvSpPr txBox="1">
            <a:spLocks/>
          </p:cNvSpPr>
          <p:nvPr/>
        </p:nvSpPr>
        <p:spPr>
          <a:xfrm>
            <a:off x="1590418" y="2927785"/>
            <a:ext cx="2589865" cy="37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Krona One"/>
              <a:buNone/>
              <a:defRPr sz="10100" b="0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1800" dirty="0"/>
              <a:t>OAM</a:t>
            </a:r>
            <a:endParaRPr lang="en-US" dirty="0"/>
          </a:p>
        </p:txBody>
      </p:sp>
      <p:sp>
        <p:nvSpPr>
          <p:cNvPr id="10" name="Google Shape;1527;p42">
            <a:extLst>
              <a:ext uri="{FF2B5EF4-FFF2-40B4-BE49-F238E27FC236}">
                <a16:creationId xmlns:a16="http://schemas.microsoft.com/office/drawing/2014/main" id="{89558A18-08B2-C015-9B2D-5BE33F307284}"/>
              </a:ext>
            </a:extLst>
          </p:cNvPr>
          <p:cNvSpPr txBox="1">
            <a:spLocks/>
          </p:cNvSpPr>
          <p:nvPr/>
        </p:nvSpPr>
        <p:spPr>
          <a:xfrm>
            <a:off x="4960803" y="2927785"/>
            <a:ext cx="2589865" cy="37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Krona One"/>
              <a:buNone/>
              <a:defRPr sz="10100" b="0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1800" dirty="0"/>
              <a:t>COCO Y0</a:t>
            </a:r>
            <a:endParaRPr lang="en-US" dirty="0"/>
          </a:p>
        </p:txBody>
      </p:sp>
      <p:sp>
        <p:nvSpPr>
          <p:cNvPr id="12" name="Google Shape;1509;p41">
            <a:extLst>
              <a:ext uri="{FF2B5EF4-FFF2-40B4-BE49-F238E27FC236}">
                <a16:creationId xmlns:a16="http://schemas.microsoft.com/office/drawing/2014/main" id="{DB8AB4A5-EAB4-4B59-E2DA-BF6CC7CFC92C}"/>
              </a:ext>
            </a:extLst>
          </p:cNvPr>
          <p:cNvSpPr txBox="1">
            <a:spLocks/>
          </p:cNvSpPr>
          <p:nvPr/>
        </p:nvSpPr>
        <p:spPr>
          <a:xfrm>
            <a:off x="4958766" y="3289235"/>
            <a:ext cx="2867203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 algn="l">
              <a:lnSpc>
                <a:spcPct val="114999"/>
              </a:lnSpc>
            </a:pPr>
            <a:r>
              <a:rPr lang="en" dirty="0">
                <a:cs typeface="Calibri"/>
              </a:rPr>
              <a:t>anti-discriminative estimation against baseline Y0 (1,000,000).</a:t>
            </a:r>
            <a:endParaRPr lang="en-US"/>
          </a:p>
          <a:p>
            <a:pPr marL="0" indent="0" algn="l">
              <a:lnSpc>
                <a:spcPct val="114999"/>
              </a:lnSpc>
            </a:pPr>
            <a:endParaRPr lang="en" dirty="0">
              <a:cs typeface="Calibri"/>
            </a:endParaRPr>
          </a:p>
        </p:txBody>
      </p:sp>
      <p:pic>
        <p:nvPicPr>
          <p:cNvPr id="14" name="Picture 13" descr="Arculati elemek - Kodolányi János Egyetem">
            <a:extLst>
              <a:ext uri="{FF2B5EF4-FFF2-40B4-BE49-F238E27FC236}">
                <a16:creationId xmlns:a16="http://schemas.microsoft.com/office/drawing/2014/main" id="{AE1A77AB-B356-2DFB-902C-F47F50985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0467" y="637346"/>
            <a:ext cx="439817" cy="4583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p42"/>
          <p:cNvSpPr txBox="1">
            <a:spLocks noGrp="1"/>
          </p:cNvSpPr>
          <p:nvPr>
            <p:ph type="title" idx="6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/>
              <a:t>HOW I BUILT THE OAM</a:t>
            </a:r>
          </a:p>
        </p:txBody>
      </p:sp>
      <p:sp>
        <p:nvSpPr>
          <p:cNvPr id="1527" name="Google Shape;1527;p42"/>
          <p:cNvSpPr txBox="1">
            <a:spLocks noGrp="1"/>
          </p:cNvSpPr>
          <p:nvPr>
            <p:ph type="title"/>
          </p:nvPr>
        </p:nvSpPr>
        <p:spPr>
          <a:xfrm>
            <a:off x="681880" y="2905804"/>
            <a:ext cx="2589865" cy="3702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/>
              <a:t>ALL ATTRIBUTES NUMERIC</a:t>
            </a:r>
            <a:endParaRPr lang="en-US" dirty="0"/>
          </a:p>
        </p:txBody>
      </p:sp>
      <p:sp>
        <p:nvSpPr>
          <p:cNvPr id="1529" name="Google Shape;1529;p42"/>
          <p:cNvSpPr txBox="1">
            <a:spLocks noGrp="1"/>
          </p:cNvSpPr>
          <p:nvPr>
            <p:ph type="title" idx="2"/>
          </p:nvPr>
        </p:nvSpPr>
        <p:spPr>
          <a:xfrm>
            <a:off x="6040775" y="2832534"/>
            <a:ext cx="2245500" cy="3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/>
              <a:t>RANK ATTRIUTES</a:t>
            </a:r>
          </a:p>
        </p:txBody>
      </p:sp>
      <p:sp>
        <p:nvSpPr>
          <p:cNvPr id="1530" name="Google Shape;1530;p42"/>
          <p:cNvSpPr txBox="1">
            <a:spLocks noGrp="1"/>
          </p:cNvSpPr>
          <p:nvPr>
            <p:ph type="subTitle" idx="3"/>
          </p:nvPr>
        </p:nvSpPr>
        <p:spPr>
          <a:xfrm>
            <a:off x="853313" y="3586890"/>
            <a:ext cx="2245500" cy="76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indent="0"/>
            <a:r>
              <a:rPr lang="en" dirty="0">
                <a:cs typeface="Calibri"/>
              </a:rPr>
              <a:t>Convert times to seconds etc.</a:t>
            </a:r>
          </a:p>
        </p:txBody>
      </p:sp>
      <p:sp>
        <p:nvSpPr>
          <p:cNvPr id="1531" name="Google Shape;1531;p42"/>
          <p:cNvSpPr txBox="1">
            <a:spLocks noGrp="1"/>
          </p:cNvSpPr>
          <p:nvPr>
            <p:ph type="title" idx="4"/>
          </p:nvPr>
        </p:nvSpPr>
        <p:spPr>
          <a:xfrm>
            <a:off x="3456577" y="2927784"/>
            <a:ext cx="2245500" cy="3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/>
              <a:t>ASSIGN DIRECTION RULES</a:t>
            </a:r>
            <a:endParaRPr lang="en-US" dirty="0"/>
          </a:p>
        </p:txBody>
      </p:sp>
      <p:sp>
        <p:nvSpPr>
          <p:cNvPr id="1533" name="Google Shape;1533;p42"/>
          <p:cNvSpPr/>
          <p:nvPr/>
        </p:nvSpPr>
        <p:spPr>
          <a:xfrm>
            <a:off x="1617498" y="1857605"/>
            <a:ext cx="711300" cy="71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1431;p34">
            <a:extLst>
              <a:ext uri="{FF2B5EF4-FFF2-40B4-BE49-F238E27FC236}">
                <a16:creationId xmlns:a16="http://schemas.microsoft.com/office/drawing/2014/main" id="{08628772-8DC0-19F6-319F-2D78C7925C3B}"/>
              </a:ext>
            </a:extLst>
          </p:cNvPr>
          <p:cNvSpPr txBox="1">
            <a:spLocks/>
          </p:cNvSpPr>
          <p:nvPr/>
        </p:nvSpPr>
        <p:spPr>
          <a:xfrm>
            <a:off x="1557222" y="1822194"/>
            <a:ext cx="838800" cy="8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1800" b="0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10" name="Google Shape;1533;p42">
            <a:extLst>
              <a:ext uri="{FF2B5EF4-FFF2-40B4-BE49-F238E27FC236}">
                <a16:creationId xmlns:a16="http://schemas.microsoft.com/office/drawing/2014/main" id="{9A43F7E0-FA29-4D06-A002-82748103A717}"/>
              </a:ext>
            </a:extLst>
          </p:cNvPr>
          <p:cNvSpPr/>
          <p:nvPr/>
        </p:nvSpPr>
        <p:spPr>
          <a:xfrm>
            <a:off x="4218555" y="1857605"/>
            <a:ext cx="711300" cy="71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431;p34">
            <a:extLst>
              <a:ext uri="{FF2B5EF4-FFF2-40B4-BE49-F238E27FC236}">
                <a16:creationId xmlns:a16="http://schemas.microsoft.com/office/drawing/2014/main" id="{99DF78DF-CC64-502B-D885-323FA1959BEB}"/>
              </a:ext>
            </a:extLst>
          </p:cNvPr>
          <p:cNvSpPr txBox="1">
            <a:spLocks/>
          </p:cNvSpPr>
          <p:nvPr/>
        </p:nvSpPr>
        <p:spPr>
          <a:xfrm>
            <a:off x="4158279" y="1822194"/>
            <a:ext cx="838800" cy="8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1800" b="0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" dirty="0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13" name="Google Shape;1530;p42">
            <a:extLst>
              <a:ext uri="{FF2B5EF4-FFF2-40B4-BE49-F238E27FC236}">
                <a16:creationId xmlns:a16="http://schemas.microsoft.com/office/drawing/2014/main" id="{D75B7FFF-7E88-8FE5-2B1F-5839017F4529}"/>
              </a:ext>
            </a:extLst>
          </p:cNvPr>
          <p:cNvSpPr txBox="1">
            <a:spLocks/>
          </p:cNvSpPr>
          <p:nvPr/>
        </p:nvSpPr>
        <p:spPr>
          <a:xfrm>
            <a:off x="3445578" y="3585425"/>
            <a:ext cx="2245500" cy="7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en" dirty="0">
                <a:cs typeface="Calibri"/>
              </a:rPr>
              <a:t>(higher = better / </a:t>
            </a:r>
            <a:endParaRPr lang="en-US" dirty="0">
              <a:cs typeface="Calibri"/>
            </a:endParaRPr>
          </a:p>
          <a:p>
            <a:pPr marL="0" indent="0"/>
            <a:r>
              <a:rPr lang="en">
                <a:cs typeface="Calibri"/>
              </a:rPr>
              <a:t>lower = </a:t>
            </a:r>
            <a:r>
              <a:rPr lang="en" dirty="0">
                <a:cs typeface="Calibri"/>
              </a:rPr>
              <a:t>better).</a:t>
            </a:r>
            <a:endParaRPr lang="en-US"/>
          </a:p>
        </p:txBody>
      </p:sp>
      <p:sp>
        <p:nvSpPr>
          <p:cNvPr id="14" name="Google Shape;1533;p42">
            <a:extLst>
              <a:ext uri="{FF2B5EF4-FFF2-40B4-BE49-F238E27FC236}">
                <a16:creationId xmlns:a16="http://schemas.microsoft.com/office/drawing/2014/main" id="{98DEC4C5-0CC9-46EF-41AA-21AB9682C25D}"/>
              </a:ext>
            </a:extLst>
          </p:cNvPr>
          <p:cNvSpPr/>
          <p:nvPr/>
        </p:nvSpPr>
        <p:spPr>
          <a:xfrm>
            <a:off x="6812285" y="1857605"/>
            <a:ext cx="711300" cy="71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431;p34">
            <a:extLst>
              <a:ext uri="{FF2B5EF4-FFF2-40B4-BE49-F238E27FC236}">
                <a16:creationId xmlns:a16="http://schemas.microsoft.com/office/drawing/2014/main" id="{F2C7CA00-D6A8-46D9-A864-0F7150B3C777}"/>
              </a:ext>
            </a:extLst>
          </p:cNvPr>
          <p:cNvSpPr txBox="1">
            <a:spLocks/>
          </p:cNvSpPr>
          <p:nvPr/>
        </p:nvSpPr>
        <p:spPr>
          <a:xfrm>
            <a:off x="6752008" y="1792886"/>
            <a:ext cx="838800" cy="8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rona One"/>
              <a:buNone/>
              <a:defRPr sz="1800" b="0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" dirty="0">
                <a:solidFill>
                  <a:srgbClr val="FFFFFF"/>
                </a:solidFill>
              </a:rPr>
              <a:t>03</a:t>
            </a:r>
            <a:endParaRPr lang="en-US" dirty="0"/>
          </a:p>
        </p:txBody>
      </p:sp>
      <p:sp>
        <p:nvSpPr>
          <p:cNvPr id="16" name="Google Shape;1530;p42">
            <a:extLst>
              <a:ext uri="{FF2B5EF4-FFF2-40B4-BE49-F238E27FC236}">
                <a16:creationId xmlns:a16="http://schemas.microsoft.com/office/drawing/2014/main" id="{9530D0AD-EC3D-82E1-9A34-51EBA80808D4}"/>
              </a:ext>
            </a:extLst>
          </p:cNvPr>
          <p:cNvSpPr txBox="1">
            <a:spLocks/>
          </p:cNvSpPr>
          <p:nvPr/>
        </p:nvSpPr>
        <p:spPr>
          <a:xfrm>
            <a:off x="6046635" y="3578098"/>
            <a:ext cx="2245500" cy="7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en" dirty="0">
                <a:cs typeface="Calibri"/>
              </a:rPr>
              <a:t>set X = ranks, Y = Y0 for COCO input.</a:t>
            </a:r>
            <a:endParaRPr lang="en-US" dirty="0"/>
          </a:p>
        </p:txBody>
      </p:sp>
      <p:pic>
        <p:nvPicPr>
          <p:cNvPr id="4" name="Picture 3" descr="Arculati elemek - Kodolányi János Egyetem">
            <a:extLst>
              <a:ext uri="{FF2B5EF4-FFF2-40B4-BE49-F238E27FC236}">
                <a16:creationId xmlns:a16="http://schemas.microsoft.com/office/drawing/2014/main" id="{229C2E0D-BC9E-E639-9942-E98A84882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0467" y="637346"/>
            <a:ext cx="439817" cy="4583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acing training school center by Slidesgo">
  <a:themeElements>
    <a:clrScheme name="Simple Light">
      <a:dk1>
        <a:srgbClr val="000000"/>
      </a:dk1>
      <a:lt1>
        <a:srgbClr val="FFFFFF"/>
      </a:lt1>
      <a:dk2>
        <a:srgbClr val="CCCCCC"/>
      </a:dk2>
      <a:lt2>
        <a:srgbClr val="1E1E1E"/>
      </a:lt2>
      <a:accent1>
        <a:srgbClr val="DC2525"/>
      </a:accent1>
      <a:accent2>
        <a:srgbClr val="FFA700"/>
      </a:accent2>
      <a:accent3>
        <a:srgbClr val="3A8BA0"/>
      </a:accent3>
      <a:accent4>
        <a:srgbClr val="93C47D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CCCCCC"/>
      </a:dk2>
      <a:lt2>
        <a:srgbClr val="1E1E1E"/>
      </a:lt2>
      <a:accent1>
        <a:srgbClr val="DC2525"/>
      </a:accent1>
      <a:accent2>
        <a:srgbClr val="FFA700"/>
      </a:accent2>
      <a:accent3>
        <a:srgbClr val="3A8BA0"/>
      </a:accent3>
      <a:accent4>
        <a:srgbClr val="93C47D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25</Slides>
  <Notes>25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Racing training school center by Slidesgo</vt:lpstr>
      <vt:lpstr>Slidesgo Final Pages</vt:lpstr>
      <vt:lpstr>Slidesgo Final Pages</vt:lpstr>
      <vt:lpstr>Circuit-Specific Performance Evolution in Formula 1  Anti-Discriminative Analysis of the Hungarian GP (2010–2023) </vt:lpstr>
      <vt:lpstr>Circuit-Specific Performance Evolution in Formula 1  Anti-Discriminative Analysis of the Hungarian GP (2010–2023) </vt:lpstr>
      <vt:lpstr>CONTENTS / ROADMAP</vt:lpstr>
      <vt:lpstr>INTRODUCTION / MOTIVATION</vt:lpstr>
      <vt:lpstr>DATA &amp; METHOD OVERVIEW. </vt:lpstr>
      <vt:lpstr>APPLIED METHODOLOGY</vt:lpstr>
      <vt:lpstr>APPLIED METHODOLOGY</vt:lpstr>
      <vt:lpstr>WHAT IS OAM &amp; COCO Y0</vt:lpstr>
      <vt:lpstr>HOW I BUILT THE OAM</vt:lpstr>
      <vt:lpstr>OBJECT ATTRIBUTE MATRIX – OAM</vt:lpstr>
      <vt:lpstr>RANKED TABLE</vt:lpstr>
      <vt:lpstr>COCO Y0 PIPELINE &amp; VALIDATION LOGIC </vt:lpstr>
      <vt:lpstr>VALIDATION LOGIC</vt:lpstr>
      <vt:lpstr>RESULT, CHARTS &amp; KEY FINDINGS </vt:lpstr>
      <vt:lpstr>FINAL RESULTS –</vt:lpstr>
      <vt:lpstr>FINAL RESULTS –</vt:lpstr>
      <vt:lpstr>PERFORMANCE REGRESSION</vt:lpstr>
      <vt:lpstr>VALIDATION &amp; ROBUSTNESS </vt:lpstr>
      <vt:lpstr>STATICAL VALIDATION</vt:lpstr>
      <vt:lpstr>ROBUSTNESS — ANOVA ON REAL vs SYNTHETIC DATA</vt:lpstr>
      <vt:lpstr>BUSINESS APPLICATION,CONCLUSION &amp; FUTURE WORK </vt:lpstr>
      <vt:lpstr>BUSINESS APPLICATION</vt:lpstr>
      <vt:lpstr>CONSLUSION</vt:lpstr>
      <vt:lpstr>FUTURE WORK</vt:lpstr>
      <vt:lpstr>THANKS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1389</cp:revision>
  <dcterms:modified xsi:type="dcterms:W3CDTF">2025-11-07T15:37:02Z</dcterms:modified>
</cp:coreProperties>
</file>