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2" r:id="rId5"/>
    <p:sldId id="275" r:id="rId6"/>
    <p:sldId id="276" r:id="rId7"/>
    <p:sldId id="277" r:id="rId8"/>
    <p:sldId id="278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  <p:sldId id="272" r:id="rId19"/>
    <p:sldId id="274" r:id="rId20"/>
    <p:sldId id="280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5F1D0-A91A-4CED-A894-1C43FC37B425}" v="2" dt="2025-11-14T16:31:24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sukh Ganzorig" userId="6c5a2fbc4e0e7b11" providerId="LiveId" clId="{EA2A23BD-16EE-468A-B1CD-B706625CCCA4}"/>
    <pc:docChg chg="undo custSel delSld modSld">
      <pc:chgData name="Boldsukh Ganzorig" userId="6c5a2fbc4e0e7b11" providerId="LiveId" clId="{EA2A23BD-16EE-468A-B1CD-B706625CCCA4}" dt="2025-11-14T16:57:41.783" v="93" actId="20577"/>
      <pc:docMkLst>
        <pc:docMk/>
      </pc:docMkLst>
      <pc:sldChg chg="modSp mod">
        <pc:chgData name="Boldsukh Ganzorig" userId="6c5a2fbc4e0e7b11" providerId="LiveId" clId="{EA2A23BD-16EE-468A-B1CD-B706625CCCA4}" dt="2025-11-14T16:57:41.783" v="93" actId="20577"/>
        <pc:sldMkLst>
          <pc:docMk/>
          <pc:sldMk cId="2978165040" sldId="264"/>
        </pc:sldMkLst>
        <pc:spChg chg="mod">
          <ac:chgData name="Boldsukh Ganzorig" userId="6c5a2fbc4e0e7b11" providerId="LiveId" clId="{EA2A23BD-16EE-468A-B1CD-B706625CCCA4}" dt="2025-11-14T16:57:41.783" v="93" actId="20577"/>
          <ac:spMkLst>
            <pc:docMk/>
            <pc:sldMk cId="2978165040" sldId="264"/>
            <ac:spMk id="10" creationId="{F9DB0ABB-D355-B0FD-DC63-B4B692F75249}"/>
          </ac:spMkLst>
        </pc:spChg>
      </pc:sldChg>
      <pc:sldChg chg="del">
        <pc:chgData name="Boldsukh Ganzorig" userId="6c5a2fbc4e0e7b11" providerId="LiveId" clId="{EA2A23BD-16EE-468A-B1CD-B706625CCCA4}" dt="2025-11-14T16:31:43.378" v="89" actId="2696"/>
        <pc:sldMkLst>
          <pc:docMk/>
          <pc:sldMk cId="1326845252" sldId="273"/>
        </pc:sldMkLst>
      </pc:sldChg>
      <pc:sldChg chg="addSp modSp mod">
        <pc:chgData name="Boldsukh Ganzorig" userId="6c5a2fbc4e0e7b11" providerId="LiveId" clId="{EA2A23BD-16EE-468A-B1CD-B706625CCCA4}" dt="2025-11-14T16:31:28.162" v="88" actId="1076"/>
        <pc:sldMkLst>
          <pc:docMk/>
          <pc:sldMk cId="1987901417" sldId="274"/>
        </pc:sldMkLst>
        <pc:spChg chg="add mod">
          <ac:chgData name="Boldsukh Ganzorig" userId="6c5a2fbc4e0e7b11" providerId="LiveId" clId="{EA2A23BD-16EE-468A-B1CD-B706625CCCA4}" dt="2025-11-14T16:31:28.162" v="88" actId="1076"/>
          <ac:spMkLst>
            <pc:docMk/>
            <pc:sldMk cId="1987901417" sldId="274"/>
            <ac:spMk id="5" creationId="{58C9859E-8B9C-9D8F-3997-9F970A0B8D98}"/>
          </ac:spMkLst>
        </pc:spChg>
        <pc:spChg chg="mod">
          <ac:chgData name="Boldsukh Ganzorig" userId="6c5a2fbc4e0e7b11" providerId="LiveId" clId="{EA2A23BD-16EE-468A-B1CD-B706625CCCA4}" dt="2025-11-14T16:31:21.203" v="86" actId="1076"/>
          <ac:spMkLst>
            <pc:docMk/>
            <pc:sldMk cId="1987901417" sldId="274"/>
            <ac:spMk id="6" creationId="{6563E613-CFB5-1F12-854C-0A755DEB1015}"/>
          </ac:spMkLst>
        </pc:spChg>
        <pc:picChg chg="mod">
          <ac:chgData name="Boldsukh Ganzorig" userId="6c5a2fbc4e0e7b11" providerId="LiveId" clId="{EA2A23BD-16EE-468A-B1CD-B706625CCCA4}" dt="2025-11-14T16:31:14.745" v="84" actId="1076"/>
          <ac:picMkLst>
            <pc:docMk/>
            <pc:sldMk cId="1987901417" sldId="274"/>
            <ac:picMk id="8" creationId="{0C6AF31B-6C6C-7ECB-932B-054AF4E9953C}"/>
          </ac:picMkLst>
        </pc:picChg>
        <pc:picChg chg="mod">
          <ac:chgData name="Boldsukh Ganzorig" userId="6c5a2fbc4e0e7b11" providerId="LiveId" clId="{EA2A23BD-16EE-468A-B1CD-B706625CCCA4}" dt="2025-11-14T16:31:17.807" v="85" actId="1076"/>
          <ac:picMkLst>
            <pc:docMk/>
            <pc:sldMk cId="1987901417" sldId="274"/>
            <ac:picMk id="14" creationId="{10E3A3FA-0C28-7B4B-D811-FAE890E56F61}"/>
          </ac:picMkLst>
        </pc:picChg>
      </pc:sldChg>
      <pc:sldChg chg="addSp modSp mod">
        <pc:chgData name="Boldsukh Ganzorig" userId="6c5a2fbc4e0e7b11" providerId="LiveId" clId="{EA2A23BD-16EE-468A-B1CD-B706625CCCA4}" dt="2025-11-07T23:46:16.597" v="83" actId="1076"/>
        <pc:sldMkLst>
          <pc:docMk/>
          <pc:sldMk cId="2627160555" sldId="279"/>
        </pc:sldMkLst>
        <pc:spChg chg="add mod">
          <ac:chgData name="Boldsukh Ganzorig" userId="6c5a2fbc4e0e7b11" providerId="LiveId" clId="{EA2A23BD-16EE-468A-B1CD-B706625CCCA4}" dt="2025-11-07T23:46:01.013" v="77" actId="1076"/>
          <ac:spMkLst>
            <pc:docMk/>
            <pc:sldMk cId="2627160555" sldId="279"/>
            <ac:spMk id="3" creationId="{314FF7A0-5AE8-8FD4-9575-2C612C5F5B65}"/>
          </ac:spMkLst>
        </pc:spChg>
        <pc:spChg chg="mod">
          <ac:chgData name="Boldsukh Ganzorig" userId="6c5a2fbc4e0e7b11" providerId="LiveId" clId="{EA2A23BD-16EE-468A-B1CD-B706625CCCA4}" dt="2025-11-07T23:46:16.597" v="83" actId="1076"/>
          <ac:spMkLst>
            <pc:docMk/>
            <pc:sldMk cId="2627160555" sldId="279"/>
            <ac:spMk id="9" creationId="{3C1ECD88-E0DE-5AD1-B408-57808A0542A7}"/>
          </ac:spMkLst>
        </pc:spChg>
        <pc:spChg chg="mod">
          <ac:chgData name="Boldsukh Ganzorig" userId="6c5a2fbc4e0e7b11" providerId="LiveId" clId="{EA2A23BD-16EE-468A-B1CD-B706625CCCA4}" dt="2025-11-07T23:45:09.604" v="0" actId="1076"/>
          <ac:spMkLst>
            <pc:docMk/>
            <pc:sldMk cId="2627160555" sldId="279"/>
            <ac:spMk id="10" creationId="{E08D6784-E269-A372-9B48-9F9B1CDA9005}"/>
          </ac:spMkLst>
        </pc:spChg>
        <pc:spChg chg="mod">
          <ac:chgData name="Boldsukh Ganzorig" userId="6c5a2fbc4e0e7b11" providerId="LiveId" clId="{EA2A23BD-16EE-468A-B1CD-B706625CCCA4}" dt="2025-11-07T23:46:14.151" v="82" actId="1076"/>
          <ac:spMkLst>
            <pc:docMk/>
            <pc:sldMk cId="2627160555" sldId="279"/>
            <ac:spMk id="13" creationId="{933EBC10-A2C0-458A-D613-95EA76DBB8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9F88-08FE-1C53-9652-1A88569A2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48FE8-24A6-DFFB-1521-BFBF3F7F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9F943-2A69-40D9-E046-D1720C12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21DC6-6DA4-42D4-78E3-B7957AD8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B57E-EBE0-A743-9F9B-9801C41A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CAF0-B8AC-9028-7A4C-DD692969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18F38-474D-264B-F198-E3F933476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29393-640E-F1A3-04B9-B79B269A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97D7A-3AC0-D988-5566-0F44795C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A69B-1BB4-B7EF-0689-3B3B9272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3C5A1-4E98-278A-FC1F-F1F1A1567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7EF2D-2524-F238-740C-B5020F0BA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B2387-C690-6DE4-F4C4-631085D9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BA69F-0AB5-67CD-4DEF-F781B34A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22AB-6091-DF54-5E0E-03BF36A2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3A62-0889-21FD-E925-87219D24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908C-E885-854C-BC8F-6907A299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DB51-1A1B-14BC-CB9B-737B4BC4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16EC3-26B9-74AE-928F-AF990AFB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D4711-B987-1B50-06D3-FF0A64F8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EF04-CE3B-F282-2EB8-B928585E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ACEC1-A751-8C93-6364-0AAC414D6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E8E1-0120-E911-8CF3-41D7A68D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45FE8-E28C-384E-F8CA-0AB6746B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94C1-B19F-DE7A-1240-18CD04FA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28E5-F06B-5823-8671-0B6D4BEF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43C5-1A2A-3AF8-358C-6B8A3A111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9A71D-CDA9-E6F4-6846-14E5DA07D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77151-2AFE-41D8-673F-D21BC145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F884D-B84D-F170-4E7D-4E12F2E3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E8D05-4993-B80E-9842-476177BF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95FD-DE22-9B2E-A2FB-8C446757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907E-CAD0-301F-BECA-0A33C1F7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1ECAA-3459-0E7C-7A13-7E700634E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2FF0C-DFB9-F27B-9270-566A23E48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1D547-BF84-F45B-2CBC-4EABC986D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D8AAA-8574-606A-AB7C-705637BE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603A3-20CC-DD0E-C707-A841002E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49148-CF85-B729-8F62-9305C999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3889-2D2F-7A36-73AC-B11383C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F6E5F-A1F5-1FD7-D8BA-BDAF6EC3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26CD1-BB53-9E6F-3261-3F1D8AA3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F12B4-4C26-D5DA-4848-B1C064BA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57224-9502-4246-DA35-58360AB7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51640-9935-8809-10F7-D3B61148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E239C-4D3B-C675-3CF9-C82DDE12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111B-1C33-B2FC-87E7-22410C14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4477-3F36-CE57-15B2-C14AFF6F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15739-B9E3-F8F5-34BC-B91089174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004FD-4F07-906A-FF3B-B4FA089C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ECAF9-A009-8890-2F83-186C095A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14DF-20ED-7460-9187-5352A5B0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8AF7-A43A-C1F5-C3B4-C9203629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3F82F-3FFD-7447-07B8-B380237DF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0CE8D-D6B3-99AE-4241-971343D2B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AEB6E-E41B-B17E-473C-09E1FED0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1D0E3-754D-924F-46E0-ED3C6A5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E0D4E-CDF4-33BF-90FF-06642D91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8608D-9D67-D335-4B03-12299DC2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F23DC-794F-B3C7-2A72-E6CA6D15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7399-42C1-C892-0C4D-45BF16914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C6E1-C062-48F0-8182-B7855270844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5D8F0-78CD-E23D-2626-703C75346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6D37-1D19-E7EE-2E53-4957D4547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CC16-8074-419D-ACFE-275D96BE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7/06/relationships/model3d" Target="../media/model3d1.glb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forum.org/reports/the-future-of-jobs-report-2023/" TargetMode="External"/><Relationship Id="rId13" Type="http://schemas.openxmlformats.org/officeDocument/2006/relationships/hyperlink" Target="https://www.who.int/publications/i/item/9789240029200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mckinsey.com/featured-insights/artificial-intelligence" TargetMode="External"/><Relationship Id="rId12" Type="http://schemas.openxmlformats.org/officeDocument/2006/relationships/hyperlink" Target="https://www.worldbank.org/en/publication/wdr20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ckinsey.com/capabilities/mckinsey-digital/our-insights/the-economic-potential-of-generative-ai-the-next-productivity-frontier" TargetMode="External"/><Relationship Id="rId11" Type="http://schemas.openxmlformats.org/officeDocument/2006/relationships/hyperlink" Target="https://www.gartner.com/en/topics/artificial-intelligence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aiindex.stanford.edu/report/" TargetMode="External"/><Relationship Id="rId4" Type="http://schemas.microsoft.com/office/2017/06/relationships/model3d" Target="../media/model3d1.glb"/><Relationship Id="rId9" Type="http://schemas.openxmlformats.org/officeDocument/2006/relationships/hyperlink" Target="https://oecd.ai/en/data?selectedArea=ai-investment" TargetMode="External"/><Relationship Id="rId14" Type="http://schemas.openxmlformats.org/officeDocument/2006/relationships/hyperlink" Target="https://www.mckinsey.com/industries/financial-services/our-insights/ai-bank-of-the-future-can-banks-meet-the-ai-challen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2F3BD9-C9AF-404A-AC85-D6F91802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9636" r="811" b="9636"/>
          <a:stretch>
            <a:fillRect/>
          </a:stretch>
        </p:blipFill>
        <p:spPr>
          <a:xfrm rot="16200000">
            <a:off x="2667001" y="-2667000"/>
            <a:ext cx="6858001" cy="1219200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63500" dir="5400000" sy="-100000" algn="bl" rotWithShape="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EB47DD-F5E8-34B7-3043-BCE4CD32940E}"/>
              </a:ext>
            </a:extLst>
          </p:cNvPr>
          <p:cNvSpPr/>
          <p:nvPr/>
        </p:nvSpPr>
        <p:spPr>
          <a:xfrm>
            <a:off x="111760" y="1259840"/>
            <a:ext cx="6756400" cy="466344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2016F1-E1FB-3CCA-90F7-FC82DDE12975}"/>
              </a:ext>
            </a:extLst>
          </p:cNvPr>
          <p:cNvSpPr txBox="1"/>
          <p:nvPr/>
        </p:nvSpPr>
        <p:spPr>
          <a:xfrm>
            <a:off x="0" y="0"/>
            <a:ext cx="6971071" cy="6858000"/>
          </a:xfrm>
          <a:custGeom>
            <a:avLst/>
            <a:gdLst/>
            <a:ahLst/>
            <a:cxnLst/>
            <a:rect l="l" t="t" r="r" b="b"/>
            <a:pathLst>
              <a:path w="6971071" h="6858000">
                <a:moveTo>
                  <a:pt x="2431300" y="4994898"/>
                </a:moveTo>
                <a:lnTo>
                  <a:pt x="2431300" y="5057895"/>
                </a:lnTo>
                <a:lnTo>
                  <a:pt x="2549693" y="5057895"/>
                </a:lnTo>
                <a:lnTo>
                  <a:pt x="2549693" y="4994898"/>
                </a:lnTo>
                <a:close/>
                <a:moveTo>
                  <a:pt x="5343640" y="4916103"/>
                </a:moveTo>
                <a:lnTo>
                  <a:pt x="5376008" y="5021497"/>
                </a:lnTo>
                <a:lnTo>
                  <a:pt x="5311621" y="5021497"/>
                </a:lnTo>
                <a:close/>
                <a:moveTo>
                  <a:pt x="4686416" y="4916103"/>
                </a:moveTo>
                <a:lnTo>
                  <a:pt x="4718782" y="5021497"/>
                </a:lnTo>
                <a:lnTo>
                  <a:pt x="4654396" y="5021497"/>
                </a:lnTo>
                <a:close/>
                <a:moveTo>
                  <a:pt x="581141" y="4916103"/>
                </a:moveTo>
                <a:lnTo>
                  <a:pt x="613508" y="5021497"/>
                </a:lnTo>
                <a:lnTo>
                  <a:pt x="549121" y="5021497"/>
                </a:lnTo>
                <a:close/>
                <a:moveTo>
                  <a:pt x="3916065" y="4903704"/>
                </a:moveTo>
                <a:cubicBezTo>
                  <a:pt x="3935130" y="4903704"/>
                  <a:pt x="3950229" y="4910070"/>
                  <a:pt x="3961362" y="4922803"/>
                </a:cubicBezTo>
                <a:cubicBezTo>
                  <a:pt x="3972495" y="4935536"/>
                  <a:pt x="3978061" y="4955701"/>
                  <a:pt x="3978061" y="4983299"/>
                </a:cubicBezTo>
                <a:cubicBezTo>
                  <a:pt x="3978061" y="5016097"/>
                  <a:pt x="3972728" y="5038829"/>
                  <a:pt x="3962062" y="5051495"/>
                </a:cubicBezTo>
                <a:cubicBezTo>
                  <a:pt x="3951396" y="5064161"/>
                  <a:pt x="3936330" y="5070494"/>
                  <a:pt x="3916865" y="5070494"/>
                </a:cubicBezTo>
                <a:cubicBezTo>
                  <a:pt x="3897932" y="5070494"/>
                  <a:pt x="3882967" y="5064028"/>
                  <a:pt x="3871968" y="5051095"/>
                </a:cubicBezTo>
                <a:cubicBezTo>
                  <a:pt x="3860968" y="5038163"/>
                  <a:pt x="3855469" y="5016897"/>
                  <a:pt x="3855469" y="4987299"/>
                </a:cubicBezTo>
                <a:cubicBezTo>
                  <a:pt x="3855469" y="4957434"/>
                  <a:pt x="3861001" y="4936035"/>
                  <a:pt x="3872068" y="4923103"/>
                </a:cubicBezTo>
                <a:cubicBezTo>
                  <a:pt x="3883133" y="4910170"/>
                  <a:pt x="3897799" y="4903704"/>
                  <a:pt x="3916065" y="4903704"/>
                </a:cubicBezTo>
                <a:close/>
                <a:moveTo>
                  <a:pt x="1658640" y="4903704"/>
                </a:moveTo>
                <a:cubicBezTo>
                  <a:pt x="1677706" y="4903704"/>
                  <a:pt x="1692805" y="4910070"/>
                  <a:pt x="1703938" y="4922803"/>
                </a:cubicBezTo>
                <a:cubicBezTo>
                  <a:pt x="1715070" y="4935536"/>
                  <a:pt x="1720636" y="4955701"/>
                  <a:pt x="1720636" y="4983299"/>
                </a:cubicBezTo>
                <a:cubicBezTo>
                  <a:pt x="1720636" y="5016097"/>
                  <a:pt x="1715304" y="5038829"/>
                  <a:pt x="1704637" y="5051495"/>
                </a:cubicBezTo>
                <a:cubicBezTo>
                  <a:pt x="1693971" y="5064161"/>
                  <a:pt x="1678906" y="5070494"/>
                  <a:pt x="1659440" y="5070494"/>
                </a:cubicBezTo>
                <a:cubicBezTo>
                  <a:pt x="1640508" y="5070494"/>
                  <a:pt x="1625542" y="5064028"/>
                  <a:pt x="1614543" y="5051095"/>
                </a:cubicBezTo>
                <a:cubicBezTo>
                  <a:pt x="1603544" y="5038163"/>
                  <a:pt x="1598044" y="5016897"/>
                  <a:pt x="1598044" y="4987299"/>
                </a:cubicBezTo>
                <a:cubicBezTo>
                  <a:pt x="1598044" y="4957434"/>
                  <a:pt x="1603577" y="4936035"/>
                  <a:pt x="1614643" y="4923103"/>
                </a:cubicBezTo>
                <a:cubicBezTo>
                  <a:pt x="1625709" y="4910170"/>
                  <a:pt x="1640375" y="4903704"/>
                  <a:pt x="1658640" y="4903704"/>
                </a:cubicBezTo>
                <a:close/>
                <a:moveTo>
                  <a:pt x="4211368" y="4899304"/>
                </a:moveTo>
                <a:lnTo>
                  <a:pt x="4251165" y="4899304"/>
                </a:lnTo>
                <a:cubicBezTo>
                  <a:pt x="4267698" y="4899304"/>
                  <a:pt x="4278964" y="4901838"/>
                  <a:pt x="4284963" y="4906904"/>
                </a:cubicBezTo>
                <a:cubicBezTo>
                  <a:pt x="4290963" y="4911970"/>
                  <a:pt x="4293963" y="4919237"/>
                  <a:pt x="4293963" y="4928702"/>
                </a:cubicBezTo>
                <a:cubicBezTo>
                  <a:pt x="4293963" y="4935102"/>
                  <a:pt x="4292063" y="4940769"/>
                  <a:pt x="4288263" y="4945701"/>
                </a:cubicBezTo>
                <a:cubicBezTo>
                  <a:pt x="4284463" y="4950635"/>
                  <a:pt x="4279564" y="4953701"/>
                  <a:pt x="4273564" y="4954901"/>
                </a:cubicBezTo>
                <a:cubicBezTo>
                  <a:pt x="4261698" y="4957568"/>
                  <a:pt x="4253698" y="4958901"/>
                  <a:pt x="4249566" y="4958901"/>
                </a:cubicBezTo>
                <a:lnTo>
                  <a:pt x="4211368" y="4958901"/>
                </a:lnTo>
                <a:close/>
                <a:moveTo>
                  <a:pt x="1306243" y="4899304"/>
                </a:moveTo>
                <a:lnTo>
                  <a:pt x="1346041" y="4899304"/>
                </a:lnTo>
                <a:cubicBezTo>
                  <a:pt x="1362573" y="4899304"/>
                  <a:pt x="1373839" y="4901838"/>
                  <a:pt x="1379839" y="4906904"/>
                </a:cubicBezTo>
                <a:cubicBezTo>
                  <a:pt x="1385838" y="4911970"/>
                  <a:pt x="1388838" y="4919237"/>
                  <a:pt x="1388838" y="4928702"/>
                </a:cubicBezTo>
                <a:cubicBezTo>
                  <a:pt x="1388838" y="4935102"/>
                  <a:pt x="1386938" y="4940769"/>
                  <a:pt x="1383138" y="4945701"/>
                </a:cubicBezTo>
                <a:cubicBezTo>
                  <a:pt x="1379339" y="4950635"/>
                  <a:pt x="1374439" y="4953701"/>
                  <a:pt x="1368439" y="4954901"/>
                </a:cubicBezTo>
                <a:cubicBezTo>
                  <a:pt x="1356573" y="4957568"/>
                  <a:pt x="1348574" y="4958901"/>
                  <a:pt x="1344441" y="4958901"/>
                </a:cubicBezTo>
                <a:lnTo>
                  <a:pt x="1306243" y="4958901"/>
                </a:lnTo>
                <a:close/>
                <a:moveTo>
                  <a:pt x="6370674" y="4840108"/>
                </a:moveTo>
                <a:lnTo>
                  <a:pt x="6370674" y="5133290"/>
                </a:lnTo>
                <a:lnTo>
                  <a:pt x="6461468" y="5133290"/>
                </a:lnTo>
                <a:lnTo>
                  <a:pt x="6461468" y="4840108"/>
                </a:lnTo>
                <a:close/>
                <a:moveTo>
                  <a:pt x="5746925" y="4840108"/>
                </a:moveTo>
                <a:lnTo>
                  <a:pt x="5861118" y="5010498"/>
                </a:lnTo>
                <a:lnTo>
                  <a:pt x="5861118" y="5133290"/>
                </a:lnTo>
                <a:lnTo>
                  <a:pt x="5951912" y="5133290"/>
                </a:lnTo>
                <a:lnTo>
                  <a:pt x="5951912" y="5010498"/>
                </a:lnTo>
                <a:lnTo>
                  <a:pt x="6065906" y="4840108"/>
                </a:lnTo>
                <a:lnTo>
                  <a:pt x="5965815" y="4840108"/>
                </a:lnTo>
                <a:lnTo>
                  <a:pt x="5906628" y="4939011"/>
                </a:lnTo>
                <a:lnTo>
                  <a:pt x="5847553" y="4840108"/>
                </a:lnTo>
                <a:close/>
                <a:moveTo>
                  <a:pt x="5528873" y="4840108"/>
                </a:moveTo>
                <a:lnTo>
                  <a:pt x="5528873" y="5133290"/>
                </a:lnTo>
                <a:lnTo>
                  <a:pt x="5760859" y="5133290"/>
                </a:lnTo>
                <a:lnTo>
                  <a:pt x="5760859" y="5061094"/>
                </a:lnTo>
                <a:lnTo>
                  <a:pt x="5619468" y="5061094"/>
                </a:lnTo>
                <a:lnTo>
                  <a:pt x="5619468" y="4840108"/>
                </a:lnTo>
                <a:close/>
                <a:moveTo>
                  <a:pt x="5295340" y="4840108"/>
                </a:moveTo>
                <a:lnTo>
                  <a:pt x="5185150" y="5133290"/>
                </a:lnTo>
                <a:lnTo>
                  <a:pt x="5277654" y="5133290"/>
                </a:lnTo>
                <a:lnTo>
                  <a:pt x="5291943" y="5084893"/>
                </a:lnTo>
                <a:lnTo>
                  <a:pt x="5394800" y="5084893"/>
                </a:lnTo>
                <a:lnTo>
                  <a:pt x="5409465" y="5133290"/>
                </a:lnTo>
                <a:lnTo>
                  <a:pt x="5504331" y="5133290"/>
                </a:lnTo>
                <a:lnTo>
                  <a:pt x="5394159" y="4840108"/>
                </a:lnTo>
                <a:close/>
                <a:moveTo>
                  <a:pt x="4872248" y="4840108"/>
                </a:moveTo>
                <a:lnTo>
                  <a:pt x="4872248" y="5133290"/>
                </a:lnTo>
                <a:lnTo>
                  <a:pt x="4957443" y="5133290"/>
                </a:lnTo>
                <a:lnTo>
                  <a:pt x="4957443" y="4972312"/>
                </a:lnTo>
                <a:lnTo>
                  <a:pt x="5067236" y="5133290"/>
                </a:lnTo>
                <a:lnTo>
                  <a:pt x="5152631" y="5133290"/>
                </a:lnTo>
                <a:lnTo>
                  <a:pt x="5152631" y="4840108"/>
                </a:lnTo>
                <a:lnTo>
                  <a:pt x="5067236" y="4840108"/>
                </a:lnTo>
                <a:lnTo>
                  <a:pt x="5067236" y="5002311"/>
                </a:lnTo>
                <a:lnTo>
                  <a:pt x="4956843" y="4840108"/>
                </a:lnTo>
                <a:close/>
                <a:moveTo>
                  <a:pt x="4638115" y="4840108"/>
                </a:moveTo>
                <a:lnTo>
                  <a:pt x="4527925" y="5133290"/>
                </a:lnTo>
                <a:lnTo>
                  <a:pt x="4620429" y="5133290"/>
                </a:lnTo>
                <a:lnTo>
                  <a:pt x="4634719" y="5084893"/>
                </a:lnTo>
                <a:lnTo>
                  <a:pt x="4737575" y="5084893"/>
                </a:lnTo>
                <a:lnTo>
                  <a:pt x="4752240" y="5133290"/>
                </a:lnTo>
                <a:lnTo>
                  <a:pt x="4847105" y="5133290"/>
                </a:lnTo>
                <a:lnTo>
                  <a:pt x="4736934" y="4840108"/>
                </a:lnTo>
                <a:close/>
                <a:moveTo>
                  <a:pt x="4120373" y="4840108"/>
                </a:moveTo>
                <a:lnTo>
                  <a:pt x="4120373" y="5133290"/>
                </a:lnTo>
                <a:lnTo>
                  <a:pt x="4211368" y="5133290"/>
                </a:lnTo>
                <a:lnTo>
                  <a:pt x="4211368" y="5014297"/>
                </a:lnTo>
                <a:lnTo>
                  <a:pt x="4219367" y="5014297"/>
                </a:lnTo>
                <a:cubicBezTo>
                  <a:pt x="4227633" y="5014297"/>
                  <a:pt x="4235033" y="5016564"/>
                  <a:pt x="4241566" y="5021097"/>
                </a:cubicBezTo>
                <a:cubicBezTo>
                  <a:pt x="4246366" y="5024564"/>
                  <a:pt x="4251832" y="5032096"/>
                  <a:pt x="4257965" y="5043695"/>
                </a:cubicBezTo>
                <a:lnTo>
                  <a:pt x="4306390" y="5133290"/>
                </a:lnTo>
                <a:lnTo>
                  <a:pt x="4408756" y="5133290"/>
                </a:lnTo>
                <a:lnTo>
                  <a:pt x="4364883" y="5048336"/>
                </a:lnTo>
                <a:cubicBezTo>
                  <a:pt x="4362752" y="5044065"/>
                  <a:pt x="4358523" y="5037993"/>
                  <a:pt x="4352194" y="5030120"/>
                </a:cubicBezTo>
                <a:cubicBezTo>
                  <a:pt x="4345865" y="5022246"/>
                  <a:pt x="4341035" y="5017109"/>
                  <a:pt x="4337704" y="5014707"/>
                </a:cubicBezTo>
                <a:cubicBezTo>
                  <a:pt x="4332773" y="5011105"/>
                  <a:pt x="4324912" y="5007502"/>
                  <a:pt x="4314121" y="5003898"/>
                </a:cubicBezTo>
                <a:cubicBezTo>
                  <a:pt x="4327595" y="5000832"/>
                  <a:pt x="4338201" y="4996965"/>
                  <a:pt x="4345938" y="4992299"/>
                </a:cubicBezTo>
                <a:cubicBezTo>
                  <a:pt x="4358077" y="4984966"/>
                  <a:pt x="4367614" y="4975400"/>
                  <a:pt x="4374551" y="4963600"/>
                </a:cubicBezTo>
                <a:cubicBezTo>
                  <a:pt x="4381489" y="4951801"/>
                  <a:pt x="4384957" y="4937769"/>
                  <a:pt x="4384957" y="4921503"/>
                </a:cubicBezTo>
                <a:cubicBezTo>
                  <a:pt x="4384957" y="4902838"/>
                  <a:pt x="4380424" y="4887005"/>
                  <a:pt x="4371358" y="4874006"/>
                </a:cubicBezTo>
                <a:cubicBezTo>
                  <a:pt x="4362292" y="4861007"/>
                  <a:pt x="4350359" y="4852107"/>
                  <a:pt x="4335560" y="4847307"/>
                </a:cubicBezTo>
                <a:cubicBezTo>
                  <a:pt x="4320761" y="4842508"/>
                  <a:pt x="4299362" y="4840108"/>
                  <a:pt x="4271364" y="4840108"/>
                </a:cubicBezTo>
                <a:close/>
                <a:moveTo>
                  <a:pt x="3469925" y="4840108"/>
                </a:moveTo>
                <a:lnTo>
                  <a:pt x="3469925" y="4912503"/>
                </a:lnTo>
                <a:lnTo>
                  <a:pt x="3562319" y="4912503"/>
                </a:lnTo>
                <a:lnTo>
                  <a:pt x="3562319" y="5133290"/>
                </a:lnTo>
                <a:lnTo>
                  <a:pt x="3652913" y="5133290"/>
                </a:lnTo>
                <a:lnTo>
                  <a:pt x="3652913" y="4912503"/>
                </a:lnTo>
                <a:lnTo>
                  <a:pt x="3745308" y="4912503"/>
                </a:lnTo>
                <a:lnTo>
                  <a:pt x="3745308" y="4840108"/>
                </a:lnTo>
                <a:close/>
                <a:moveTo>
                  <a:pt x="2880724" y="4840108"/>
                </a:moveTo>
                <a:lnTo>
                  <a:pt x="2880724" y="5133290"/>
                </a:lnTo>
                <a:lnTo>
                  <a:pt x="3127908" y="5133290"/>
                </a:lnTo>
                <a:lnTo>
                  <a:pt x="3127908" y="5066894"/>
                </a:lnTo>
                <a:lnTo>
                  <a:pt x="2971518" y="5066894"/>
                </a:lnTo>
                <a:lnTo>
                  <a:pt x="2971518" y="5009098"/>
                </a:lnTo>
                <a:lnTo>
                  <a:pt x="3112509" y="5009098"/>
                </a:lnTo>
                <a:lnTo>
                  <a:pt x="3112509" y="4949301"/>
                </a:lnTo>
                <a:lnTo>
                  <a:pt x="2971518" y="4949301"/>
                </a:lnTo>
                <a:lnTo>
                  <a:pt x="2971518" y="4902704"/>
                </a:lnTo>
                <a:lnTo>
                  <a:pt x="3123509" y="4902704"/>
                </a:lnTo>
                <a:lnTo>
                  <a:pt x="3123509" y="4840108"/>
                </a:lnTo>
                <a:close/>
                <a:moveTo>
                  <a:pt x="1215249" y="4840108"/>
                </a:moveTo>
                <a:lnTo>
                  <a:pt x="1215249" y="5133290"/>
                </a:lnTo>
                <a:lnTo>
                  <a:pt x="1306243" y="5133290"/>
                </a:lnTo>
                <a:lnTo>
                  <a:pt x="1306243" y="5014297"/>
                </a:lnTo>
                <a:lnTo>
                  <a:pt x="1314243" y="5014297"/>
                </a:lnTo>
                <a:cubicBezTo>
                  <a:pt x="1322509" y="5014297"/>
                  <a:pt x="1329908" y="5016564"/>
                  <a:pt x="1336441" y="5021097"/>
                </a:cubicBezTo>
                <a:cubicBezTo>
                  <a:pt x="1341241" y="5024564"/>
                  <a:pt x="1346707" y="5032096"/>
                  <a:pt x="1352840" y="5043695"/>
                </a:cubicBezTo>
                <a:lnTo>
                  <a:pt x="1401266" y="5133290"/>
                </a:lnTo>
                <a:lnTo>
                  <a:pt x="1503631" y="5133290"/>
                </a:lnTo>
                <a:lnTo>
                  <a:pt x="1459759" y="5048336"/>
                </a:lnTo>
                <a:cubicBezTo>
                  <a:pt x="1457628" y="5044065"/>
                  <a:pt x="1453398" y="5037993"/>
                  <a:pt x="1447069" y="5030120"/>
                </a:cubicBezTo>
                <a:cubicBezTo>
                  <a:pt x="1440740" y="5022246"/>
                  <a:pt x="1435910" y="5017109"/>
                  <a:pt x="1432579" y="5014707"/>
                </a:cubicBezTo>
                <a:cubicBezTo>
                  <a:pt x="1427648" y="5011105"/>
                  <a:pt x="1419787" y="5007502"/>
                  <a:pt x="1408996" y="5003898"/>
                </a:cubicBezTo>
                <a:cubicBezTo>
                  <a:pt x="1422470" y="5000832"/>
                  <a:pt x="1433076" y="4996965"/>
                  <a:pt x="1440813" y="4992299"/>
                </a:cubicBezTo>
                <a:cubicBezTo>
                  <a:pt x="1452952" y="4984966"/>
                  <a:pt x="1462490" y="4975400"/>
                  <a:pt x="1469427" y="4963600"/>
                </a:cubicBezTo>
                <a:cubicBezTo>
                  <a:pt x="1476364" y="4951801"/>
                  <a:pt x="1479833" y="4937769"/>
                  <a:pt x="1479833" y="4921503"/>
                </a:cubicBezTo>
                <a:cubicBezTo>
                  <a:pt x="1479833" y="4902838"/>
                  <a:pt x="1475299" y="4887005"/>
                  <a:pt x="1466233" y="4874006"/>
                </a:cubicBezTo>
                <a:cubicBezTo>
                  <a:pt x="1457167" y="4861007"/>
                  <a:pt x="1445235" y="4852107"/>
                  <a:pt x="1430436" y="4847307"/>
                </a:cubicBezTo>
                <a:cubicBezTo>
                  <a:pt x="1415636" y="4842508"/>
                  <a:pt x="1394238" y="4840108"/>
                  <a:pt x="1366240" y="4840108"/>
                </a:cubicBezTo>
                <a:close/>
                <a:moveTo>
                  <a:pt x="532841" y="4840108"/>
                </a:moveTo>
                <a:lnTo>
                  <a:pt x="422651" y="5133290"/>
                </a:lnTo>
                <a:lnTo>
                  <a:pt x="515154" y="5133290"/>
                </a:lnTo>
                <a:lnTo>
                  <a:pt x="529444" y="5084893"/>
                </a:lnTo>
                <a:lnTo>
                  <a:pt x="632300" y="5084893"/>
                </a:lnTo>
                <a:lnTo>
                  <a:pt x="646965" y="5133290"/>
                </a:lnTo>
                <a:lnTo>
                  <a:pt x="741831" y="5133290"/>
                </a:lnTo>
                <a:lnTo>
                  <a:pt x="631660" y="4840108"/>
                </a:lnTo>
                <a:close/>
                <a:moveTo>
                  <a:pt x="6648791" y="4835108"/>
                </a:moveTo>
                <a:cubicBezTo>
                  <a:pt x="6618260" y="4835108"/>
                  <a:pt x="6594228" y="4838941"/>
                  <a:pt x="6576695" y="4846608"/>
                </a:cubicBezTo>
                <a:cubicBezTo>
                  <a:pt x="6559163" y="4854274"/>
                  <a:pt x="6546031" y="4864806"/>
                  <a:pt x="6537298" y="4878206"/>
                </a:cubicBezTo>
                <a:cubicBezTo>
                  <a:pt x="6528565" y="4891605"/>
                  <a:pt x="6524198" y="4905837"/>
                  <a:pt x="6524198" y="4920903"/>
                </a:cubicBezTo>
                <a:cubicBezTo>
                  <a:pt x="6524198" y="4943835"/>
                  <a:pt x="6532732" y="4962700"/>
                  <a:pt x="6549797" y="4977500"/>
                </a:cubicBezTo>
                <a:cubicBezTo>
                  <a:pt x="6566730" y="4992299"/>
                  <a:pt x="6595061" y="5004165"/>
                  <a:pt x="6634792" y="5013097"/>
                </a:cubicBezTo>
                <a:cubicBezTo>
                  <a:pt x="6659057" y="5018430"/>
                  <a:pt x="6674523" y="5024097"/>
                  <a:pt x="6681189" y="5030096"/>
                </a:cubicBezTo>
                <a:cubicBezTo>
                  <a:pt x="6687855" y="5036096"/>
                  <a:pt x="6691188" y="5042896"/>
                  <a:pt x="6691188" y="5050495"/>
                </a:cubicBezTo>
                <a:cubicBezTo>
                  <a:pt x="6691188" y="5058495"/>
                  <a:pt x="6687689" y="5065528"/>
                  <a:pt x="6680689" y="5071594"/>
                </a:cubicBezTo>
                <a:cubicBezTo>
                  <a:pt x="6673689" y="5077660"/>
                  <a:pt x="6663724" y="5080693"/>
                  <a:pt x="6650791" y="5080693"/>
                </a:cubicBezTo>
                <a:cubicBezTo>
                  <a:pt x="6633459" y="5080693"/>
                  <a:pt x="6620126" y="5074760"/>
                  <a:pt x="6610793" y="5062894"/>
                </a:cubicBezTo>
                <a:cubicBezTo>
                  <a:pt x="6605060" y="5055562"/>
                  <a:pt x="6601261" y="5044895"/>
                  <a:pt x="6599394" y="5030896"/>
                </a:cubicBezTo>
                <a:lnTo>
                  <a:pt x="6513199" y="5036296"/>
                </a:lnTo>
                <a:cubicBezTo>
                  <a:pt x="6515733" y="5065894"/>
                  <a:pt x="6526598" y="5090293"/>
                  <a:pt x="6545797" y="5109491"/>
                </a:cubicBezTo>
                <a:cubicBezTo>
                  <a:pt x="6564996" y="5128690"/>
                  <a:pt x="6599528" y="5138290"/>
                  <a:pt x="6649391" y="5138290"/>
                </a:cubicBezTo>
                <a:cubicBezTo>
                  <a:pt x="6677789" y="5138290"/>
                  <a:pt x="6701321" y="5134190"/>
                  <a:pt x="6719987" y="5125990"/>
                </a:cubicBezTo>
                <a:cubicBezTo>
                  <a:pt x="6738652" y="5117791"/>
                  <a:pt x="6753185" y="5105759"/>
                  <a:pt x="6763584" y="5089893"/>
                </a:cubicBezTo>
                <a:cubicBezTo>
                  <a:pt x="6773983" y="5074027"/>
                  <a:pt x="6779183" y="5056695"/>
                  <a:pt x="6779183" y="5037896"/>
                </a:cubicBezTo>
                <a:cubicBezTo>
                  <a:pt x="6779183" y="5021897"/>
                  <a:pt x="6775283" y="5007431"/>
                  <a:pt x="6767484" y="4994498"/>
                </a:cubicBezTo>
                <a:cubicBezTo>
                  <a:pt x="6759684" y="4981566"/>
                  <a:pt x="6747219" y="4970733"/>
                  <a:pt x="6730086" y="4962000"/>
                </a:cubicBezTo>
                <a:cubicBezTo>
                  <a:pt x="6712954" y="4953268"/>
                  <a:pt x="6684589" y="4944635"/>
                  <a:pt x="6644991" y="4936102"/>
                </a:cubicBezTo>
                <a:cubicBezTo>
                  <a:pt x="6628992" y="4932769"/>
                  <a:pt x="6618860" y="4929169"/>
                  <a:pt x="6614593" y="4925303"/>
                </a:cubicBezTo>
                <a:cubicBezTo>
                  <a:pt x="6610193" y="4921570"/>
                  <a:pt x="6607993" y="4917370"/>
                  <a:pt x="6607993" y="4912703"/>
                </a:cubicBezTo>
                <a:cubicBezTo>
                  <a:pt x="6607993" y="4906304"/>
                  <a:pt x="6610660" y="4900871"/>
                  <a:pt x="6615993" y="4896404"/>
                </a:cubicBezTo>
                <a:cubicBezTo>
                  <a:pt x="6621326" y="4891938"/>
                  <a:pt x="6629259" y="4889705"/>
                  <a:pt x="6639791" y="4889705"/>
                </a:cubicBezTo>
                <a:cubicBezTo>
                  <a:pt x="6652591" y="4889705"/>
                  <a:pt x="6662624" y="4892705"/>
                  <a:pt x="6669890" y="4898704"/>
                </a:cubicBezTo>
                <a:cubicBezTo>
                  <a:pt x="6677156" y="4904704"/>
                  <a:pt x="6681923" y="4914303"/>
                  <a:pt x="6684189" y="4927503"/>
                </a:cubicBezTo>
                <a:lnTo>
                  <a:pt x="6769584" y="4922503"/>
                </a:lnTo>
                <a:cubicBezTo>
                  <a:pt x="6765851" y="4892105"/>
                  <a:pt x="6754151" y="4869940"/>
                  <a:pt x="6734486" y="4856007"/>
                </a:cubicBezTo>
                <a:cubicBezTo>
                  <a:pt x="6714821" y="4842075"/>
                  <a:pt x="6686255" y="4835108"/>
                  <a:pt x="6648791" y="4835108"/>
                </a:cubicBezTo>
                <a:close/>
                <a:moveTo>
                  <a:pt x="6191591" y="4835108"/>
                </a:moveTo>
                <a:cubicBezTo>
                  <a:pt x="6161060" y="4835108"/>
                  <a:pt x="6137028" y="4838941"/>
                  <a:pt x="6119495" y="4846608"/>
                </a:cubicBezTo>
                <a:cubicBezTo>
                  <a:pt x="6101963" y="4854274"/>
                  <a:pt x="6088831" y="4864806"/>
                  <a:pt x="6080098" y="4878206"/>
                </a:cubicBezTo>
                <a:cubicBezTo>
                  <a:pt x="6071365" y="4891605"/>
                  <a:pt x="6066998" y="4905837"/>
                  <a:pt x="6066998" y="4920903"/>
                </a:cubicBezTo>
                <a:cubicBezTo>
                  <a:pt x="6066998" y="4943835"/>
                  <a:pt x="6075532" y="4962700"/>
                  <a:pt x="6092597" y="4977500"/>
                </a:cubicBezTo>
                <a:cubicBezTo>
                  <a:pt x="6109530" y="4992299"/>
                  <a:pt x="6137861" y="5004165"/>
                  <a:pt x="6177592" y="5013097"/>
                </a:cubicBezTo>
                <a:cubicBezTo>
                  <a:pt x="6201857" y="5018430"/>
                  <a:pt x="6217323" y="5024097"/>
                  <a:pt x="6223989" y="5030096"/>
                </a:cubicBezTo>
                <a:cubicBezTo>
                  <a:pt x="6230655" y="5036096"/>
                  <a:pt x="6233988" y="5042896"/>
                  <a:pt x="6233988" y="5050495"/>
                </a:cubicBezTo>
                <a:cubicBezTo>
                  <a:pt x="6233988" y="5058495"/>
                  <a:pt x="6230489" y="5065528"/>
                  <a:pt x="6223489" y="5071594"/>
                </a:cubicBezTo>
                <a:cubicBezTo>
                  <a:pt x="6216489" y="5077660"/>
                  <a:pt x="6206524" y="5080693"/>
                  <a:pt x="6193591" y="5080693"/>
                </a:cubicBezTo>
                <a:cubicBezTo>
                  <a:pt x="6176259" y="5080693"/>
                  <a:pt x="6162926" y="5074760"/>
                  <a:pt x="6153593" y="5062894"/>
                </a:cubicBezTo>
                <a:cubicBezTo>
                  <a:pt x="6147860" y="5055562"/>
                  <a:pt x="6144061" y="5044895"/>
                  <a:pt x="6142194" y="5030896"/>
                </a:cubicBezTo>
                <a:lnTo>
                  <a:pt x="6055999" y="5036296"/>
                </a:lnTo>
                <a:cubicBezTo>
                  <a:pt x="6058533" y="5065894"/>
                  <a:pt x="6069398" y="5090293"/>
                  <a:pt x="6088597" y="5109491"/>
                </a:cubicBezTo>
                <a:cubicBezTo>
                  <a:pt x="6107796" y="5128690"/>
                  <a:pt x="6142328" y="5138290"/>
                  <a:pt x="6192191" y="5138290"/>
                </a:cubicBezTo>
                <a:cubicBezTo>
                  <a:pt x="6220589" y="5138290"/>
                  <a:pt x="6244121" y="5134190"/>
                  <a:pt x="6262787" y="5125990"/>
                </a:cubicBezTo>
                <a:cubicBezTo>
                  <a:pt x="6281452" y="5117791"/>
                  <a:pt x="6295985" y="5105759"/>
                  <a:pt x="6306384" y="5089893"/>
                </a:cubicBezTo>
                <a:cubicBezTo>
                  <a:pt x="6316783" y="5074027"/>
                  <a:pt x="6321983" y="5056695"/>
                  <a:pt x="6321983" y="5037896"/>
                </a:cubicBezTo>
                <a:cubicBezTo>
                  <a:pt x="6321983" y="5021897"/>
                  <a:pt x="6318083" y="5007431"/>
                  <a:pt x="6310284" y="4994498"/>
                </a:cubicBezTo>
                <a:cubicBezTo>
                  <a:pt x="6302484" y="4981566"/>
                  <a:pt x="6290019" y="4970733"/>
                  <a:pt x="6272886" y="4962000"/>
                </a:cubicBezTo>
                <a:cubicBezTo>
                  <a:pt x="6255754" y="4953268"/>
                  <a:pt x="6227389" y="4944635"/>
                  <a:pt x="6187791" y="4936102"/>
                </a:cubicBezTo>
                <a:cubicBezTo>
                  <a:pt x="6171792" y="4932769"/>
                  <a:pt x="6161660" y="4929169"/>
                  <a:pt x="6157393" y="4925303"/>
                </a:cubicBezTo>
                <a:cubicBezTo>
                  <a:pt x="6152993" y="4921570"/>
                  <a:pt x="6150793" y="4917370"/>
                  <a:pt x="6150793" y="4912703"/>
                </a:cubicBezTo>
                <a:cubicBezTo>
                  <a:pt x="6150793" y="4906304"/>
                  <a:pt x="6153460" y="4900871"/>
                  <a:pt x="6158793" y="4896404"/>
                </a:cubicBezTo>
                <a:cubicBezTo>
                  <a:pt x="6164126" y="4891938"/>
                  <a:pt x="6172059" y="4889705"/>
                  <a:pt x="6182591" y="4889705"/>
                </a:cubicBezTo>
                <a:cubicBezTo>
                  <a:pt x="6195391" y="4889705"/>
                  <a:pt x="6205424" y="4892705"/>
                  <a:pt x="6212690" y="4898704"/>
                </a:cubicBezTo>
                <a:cubicBezTo>
                  <a:pt x="6219956" y="4904704"/>
                  <a:pt x="6224723" y="4914303"/>
                  <a:pt x="6226989" y="4927503"/>
                </a:cubicBezTo>
                <a:lnTo>
                  <a:pt x="6312384" y="4922503"/>
                </a:lnTo>
                <a:cubicBezTo>
                  <a:pt x="6308651" y="4892105"/>
                  <a:pt x="6296951" y="4869940"/>
                  <a:pt x="6277286" y="4856007"/>
                </a:cubicBezTo>
                <a:cubicBezTo>
                  <a:pt x="6257621" y="4842075"/>
                  <a:pt x="6229055" y="4835108"/>
                  <a:pt x="6191591" y="4835108"/>
                </a:cubicBezTo>
                <a:close/>
                <a:moveTo>
                  <a:pt x="3916265" y="4835108"/>
                </a:moveTo>
                <a:cubicBezTo>
                  <a:pt x="3868668" y="4835108"/>
                  <a:pt x="3831537" y="4848441"/>
                  <a:pt x="3804872" y="4875106"/>
                </a:cubicBezTo>
                <a:cubicBezTo>
                  <a:pt x="3778207" y="4901771"/>
                  <a:pt x="3764874" y="4939035"/>
                  <a:pt x="3764874" y="4986899"/>
                </a:cubicBezTo>
                <a:cubicBezTo>
                  <a:pt x="3764874" y="5021164"/>
                  <a:pt x="3771607" y="5049695"/>
                  <a:pt x="3785073" y="5072494"/>
                </a:cubicBezTo>
                <a:cubicBezTo>
                  <a:pt x="3798539" y="5095292"/>
                  <a:pt x="3816104" y="5111958"/>
                  <a:pt x="3837770" y="5122491"/>
                </a:cubicBezTo>
                <a:cubicBezTo>
                  <a:pt x="3859435" y="5133023"/>
                  <a:pt x="3886800" y="5138290"/>
                  <a:pt x="3919865" y="5138290"/>
                </a:cubicBezTo>
                <a:cubicBezTo>
                  <a:pt x="3952396" y="5138290"/>
                  <a:pt x="3979561" y="5132190"/>
                  <a:pt x="4001360" y="5119991"/>
                </a:cubicBezTo>
                <a:cubicBezTo>
                  <a:pt x="4023158" y="5107792"/>
                  <a:pt x="4039824" y="5090726"/>
                  <a:pt x="4051357" y="5068794"/>
                </a:cubicBezTo>
                <a:cubicBezTo>
                  <a:pt x="4062889" y="5046862"/>
                  <a:pt x="4068656" y="5018764"/>
                  <a:pt x="4068656" y="4984499"/>
                </a:cubicBezTo>
                <a:cubicBezTo>
                  <a:pt x="4068656" y="4937302"/>
                  <a:pt x="4055456" y="4900604"/>
                  <a:pt x="4029058" y="4874406"/>
                </a:cubicBezTo>
                <a:cubicBezTo>
                  <a:pt x="4002660" y="4848207"/>
                  <a:pt x="3965062" y="4835108"/>
                  <a:pt x="3916265" y="4835108"/>
                </a:cubicBezTo>
                <a:close/>
                <a:moveTo>
                  <a:pt x="3313790" y="4835108"/>
                </a:moveTo>
                <a:cubicBezTo>
                  <a:pt x="3266593" y="4835108"/>
                  <a:pt x="3230095" y="4848132"/>
                  <a:pt x="3204297" y="4874181"/>
                </a:cubicBezTo>
                <a:cubicBezTo>
                  <a:pt x="3178498" y="4900229"/>
                  <a:pt x="3165599" y="4937502"/>
                  <a:pt x="3165599" y="4985999"/>
                </a:cubicBezTo>
                <a:cubicBezTo>
                  <a:pt x="3165599" y="5022374"/>
                  <a:pt x="3172932" y="5052220"/>
                  <a:pt x="3187598" y="5075536"/>
                </a:cubicBezTo>
                <a:cubicBezTo>
                  <a:pt x="3202264" y="5098852"/>
                  <a:pt x="3219696" y="5115140"/>
                  <a:pt x="3239894" y="5124400"/>
                </a:cubicBezTo>
                <a:cubicBezTo>
                  <a:pt x="3260093" y="5133660"/>
                  <a:pt x="3286125" y="5138290"/>
                  <a:pt x="3317990" y="5138290"/>
                </a:cubicBezTo>
                <a:cubicBezTo>
                  <a:pt x="3344255" y="5138290"/>
                  <a:pt x="3365887" y="5134490"/>
                  <a:pt x="3382886" y="5126890"/>
                </a:cubicBezTo>
                <a:cubicBezTo>
                  <a:pt x="3399885" y="5119291"/>
                  <a:pt x="3414117" y="5108025"/>
                  <a:pt x="3425583" y="5093092"/>
                </a:cubicBezTo>
                <a:cubicBezTo>
                  <a:pt x="3437049" y="5078160"/>
                  <a:pt x="3445449" y="5059561"/>
                  <a:pt x="3450782" y="5037296"/>
                </a:cubicBezTo>
                <a:lnTo>
                  <a:pt x="3371386" y="5013297"/>
                </a:lnTo>
                <a:cubicBezTo>
                  <a:pt x="3367387" y="5031830"/>
                  <a:pt x="3360954" y="5045962"/>
                  <a:pt x="3352088" y="5055695"/>
                </a:cubicBezTo>
                <a:cubicBezTo>
                  <a:pt x="3343222" y="5065428"/>
                  <a:pt x="3330123" y="5070294"/>
                  <a:pt x="3312790" y="5070294"/>
                </a:cubicBezTo>
                <a:cubicBezTo>
                  <a:pt x="3294925" y="5070294"/>
                  <a:pt x="3281059" y="5064268"/>
                  <a:pt x="3271193" y="5052217"/>
                </a:cubicBezTo>
                <a:cubicBezTo>
                  <a:pt x="3261327" y="5040165"/>
                  <a:pt x="3256393" y="5017893"/>
                  <a:pt x="3256393" y="4985399"/>
                </a:cubicBezTo>
                <a:cubicBezTo>
                  <a:pt x="3256393" y="4959167"/>
                  <a:pt x="3260527" y="4939926"/>
                  <a:pt x="3268793" y="4927675"/>
                </a:cubicBezTo>
                <a:cubicBezTo>
                  <a:pt x="3279726" y="4911161"/>
                  <a:pt x="3295458" y="4902904"/>
                  <a:pt x="3315990" y="4902904"/>
                </a:cubicBezTo>
                <a:cubicBezTo>
                  <a:pt x="3325056" y="4902904"/>
                  <a:pt x="3333256" y="4904771"/>
                  <a:pt x="3340588" y="4908504"/>
                </a:cubicBezTo>
                <a:cubicBezTo>
                  <a:pt x="3347922" y="4912237"/>
                  <a:pt x="3354121" y="4917570"/>
                  <a:pt x="3359187" y="4924503"/>
                </a:cubicBezTo>
                <a:cubicBezTo>
                  <a:pt x="3362254" y="4928636"/>
                  <a:pt x="3365187" y="4935169"/>
                  <a:pt x="3367987" y="4944102"/>
                </a:cubicBezTo>
                <a:lnTo>
                  <a:pt x="3447982" y="4926303"/>
                </a:lnTo>
                <a:cubicBezTo>
                  <a:pt x="3437716" y="4895371"/>
                  <a:pt x="3422016" y="4872439"/>
                  <a:pt x="3400885" y="4857507"/>
                </a:cubicBezTo>
                <a:cubicBezTo>
                  <a:pt x="3379752" y="4842575"/>
                  <a:pt x="3350722" y="4835108"/>
                  <a:pt x="3313790" y="4835108"/>
                </a:cubicBezTo>
                <a:close/>
                <a:moveTo>
                  <a:pt x="2705441" y="4835108"/>
                </a:moveTo>
                <a:cubicBezTo>
                  <a:pt x="2674910" y="4835108"/>
                  <a:pt x="2650878" y="4838941"/>
                  <a:pt x="2633346" y="4846608"/>
                </a:cubicBezTo>
                <a:cubicBezTo>
                  <a:pt x="2615813" y="4854274"/>
                  <a:pt x="2602681" y="4864806"/>
                  <a:pt x="2593948" y="4878206"/>
                </a:cubicBezTo>
                <a:cubicBezTo>
                  <a:pt x="2585215" y="4891605"/>
                  <a:pt x="2580849" y="4905837"/>
                  <a:pt x="2580849" y="4920903"/>
                </a:cubicBezTo>
                <a:cubicBezTo>
                  <a:pt x="2580849" y="4943835"/>
                  <a:pt x="2589382" y="4962700"/>
                  <a:pt x="2606447" y="4977500"/>
                </a:cubicBezTo>
                <a:cubicBezTo>
                  <a:pt x="2623379" y="4992299"/>
                  <a:pt x="2651711" y="5004165"/>
                  <a:pt x="2691442" y="5013097"/>
                </a:cubicBezTo>
                <a:cubicBezTo>
                  <a:pt x="2715707" y="5018430"/>
                  <a:pt x="2731174" y="5024097"/>
                  <a:pt x="2737839" y="5030096"/>
                </a:cubicBezTo>
                <a:cubicBezTo>
                  <a:pt x="2744506" y="5036096"/>
                  <a:pt x="2747839" y="5042896"/>
                  <a:pt x="2747839" y="5050495"/>
                </a:cubicBezTo>
                <a:cubicBezTo>
                  <a:pt x="2747839" y="5058495"/>
                  <a:pt x="2744339" y="5065528"/>
                  <a:pt x="2737339" y="5071594"/>
                </a:cubicBezTo>
                <a:cubicBezTo>
                  <a:pt x="2730340" y="5077660"/>
                  <a:pt x="2720374" y="5080693"/>
                  <a:pt x="2707441" y="5080693"/>
                </a:cubicBezTo>
                <a:cubicBezTo>
                  <a:pt x="2690109" y="5080693"/>
                  <a:pt x="2676776" y="5074760"/>
                  <a:pt x="2667443" y="5062894"/>
                </a:cubicBezTo>
                <a:cubicBezTo>
                  <a:pt x="2661711" y="5055562"/>
                  <a:pt x="2657911" y="5044895"/>
                  <a:pt x="2656044" y="5030896"/>
                </a:cubicBezTo>
                <a:lnTo>
                  <a:pt x="2569850" y="5036296"/>
                </a:lnTo>
                <a:cubicBezTo>
                  <a:pt x="2572383" y="5065894"/>
                  <a:pt x="2583248" y="5090293"/>
                  <a:pt x="2602448" y="5109491"/>
                </a:cubicBezTo>
                <a:cubicBezTo>
                  <a:pt x="2621646" y="5128690"/>
                  <a:pt x="2656177" y="5138290"/>
                  <a:pt x="2706041" y="5138290"/>
                </a:cubicBezTo>
                <a:cubicBezTo>
                  <a:pt x="2734440" y="5138290"/>
                  <a:pt x="2757972" y="5134190"/>
                  <a:pt x="2776637" y="5125990"/>
                </a:cubicBezTo>
                <a:cubicBezTo>
                  <a:pt x="2795302" y="5117791"/>
                  <a:pt x="2809835" y="5105759"/>
                  <a:pt x="2820234" y="5089893"/>
                </a:cubicBezTo>
                <a:cubicBezTo>
                  <a:pt x="2830634" y="5074027"/>
                  <a:pt x="2835833" y="5056695"/>
                  <a:pt x="2835833" y="5037896"/>
                </a:cubicBezTo>
                <a:cubicBezTo>
                  <a:pt x="2835833" y="5021897"/>
                  <a:pt x="2831934" y="5007431"/>
                  <a:pt x="2824134" y="4994498"/>
                </a:cubicBezTo>
                <a:cubicBezTo>
                  <a:pt x="2816335" y="4981566"/>
                  <a:pt x="2803869" y="4970733"/>
                  <a:pt x="2786737" y="4962000"/>
                </a:cubicBezTo>
                <a:cubicBezTo>
                  <a:pt x="2769604" y="4953268"/>
                  <a:pt x="2741239" y="4944635"/>
                  <a:pt x="2701641" y="4936102"/>
                </a:cubicBezTo>
                <a:cubicBezTo>
                  <a:pt x="2685642" y="4932769"/>
                  <a:pt x="2675509" y="4929169"/>
                  <a:pt x="2671244" y="4925303"/>
                </a:cubicBezTo>
                <a:cubicBezTo>
                  <a:pt x="2666843" y="4921570"/>
                  <a:pt x="2664644" y="4917370"/>
                  <a:pt x="2664644" y="4912703"/>
                </a:cubicBezTo>
                <a:cubicBezTo>
                  <a:pt x="2664644" y="4906304"/>
                  <a:pt x="2667310" y="4900871"/>
                  <a:pt x="2672643" y="4896404"/>
                </a:cubicBezTo>
                <a:cubicBezTo>
                  <a:pt x="2677977" y="4891938"/>
                  <a:pt x="2685909" y="4889705"/>
                  <a:pt x="2696442" y="4889705"/>
                </a:cubicBezTo>
                <a:cubicBezTo>
                  <a:pt x="2709241" y="4889705"/>
                  <a:pt x="2719274" y="4892705"/>
                  <a:pt x="2726540" y="4898704"/>
                </a:cubicBezTo>
                <a:cubicBezTo>
                  <a:pt x="2733806" y="4904704"/>
                  <a:pt x="2738572" y="4914303"/>
                  <a:pt x="2740839" y="4927503"/>
                </a:cubicBezTo>
                <a:lnTo>
                  <a:pt x="2826234" y="4922503"/>
                </a:lnTo>
                <a:cubicBezTo>
                  <a:pt x="2822500" y="4892105"/>
                  <a:pt x="2810801" y="4869940"/>
                  <a:pt x="2791136" y="4856007"/>
                </a:cubicBezTo>
                <a:cubicBezTo>
                  <a:pt x="2771470" y="4842075"/>
                  <a:pt x="2742905" y="4835108"/>
                  <a:pt x="2705441" y="4835108"/>
                </a:cubicBezTo>
                <a:close/>
                <a:moveTo>
                  <a:pt x="2276817" y="4835108"/>
                </a:moveTo>
                <a:cubicBezTo>
                  <a:pt x="2246284" y="4835108"/>
                  <a:pt x="2222254" y="4838941"/>
                  <a:pt x="2204720" y="4846608"/>
                </a:cubicBezTo>
                <a:cubicBezTo>
                  <a:pt x="2187188" y="4854274"/>
                  <a:pt x="2174056" y="4864806"/>
                  <a:pt x="2165323" y="4878206"/>
                </a:cubicBezTo>
                <a:cubicBezTo>
                  <a:pt x="2156590" y="4891605"/>
                  <a:pt x="2152224" y="4905837"/>
                  <a:pt x="2152224" y="4920903"/>
                </a:cubicBezTo>
                <a:cubicBezTo>
                  <a:pt x="2152224" y="4943835"/>
                  <a:pt x="2160757" y="4962700"/>
                  <a:pt x="2177822" y="4977500"/>
                </a:cubicBezTo>
                <a:cubicBezTo>
                  <a:pt x="2194755" y="4992299"/>
                  <a:pt x="2223086" y="5004165"/>
                  <a:pt x="2262817" y="5013097"/>
                </a:cubicBezTo>
                <a:cubicBezTo>
                  <a:pt x="2287082" y="5018430"/>
                  <a:pt x="2302548" y="5024097"/>
                  <a:pt x="2309215" y="5030096"/>
                </a:cubicBezTo>
                <a:cubicBezTo>
                  <a:pt x="2315880" y="5036096"/>
                  <a:pt x="2319214" y="5042896"/>
                  <a:pt x="2319214" y="5050495"/>
                </a:cubicBezTo>
                <a:cubicBezTo>
                  <a:pt x="2319214" y="5058495"/>
                  <a:pt x="2315714" y="5065528"/>
                  <a:pt x="2308714" y="5071594"/>
                </a:cubicBezTo>
                <a:cubicBezTo>
                  <a:pt x="2301715" y="5077660"/>
                  <a:pt x="2291749" y="5080693"/>
                  <a:pt x="2278816" y="5080693"/>
                </a:cubicBezTo>
                <a:cubicBezTo>
                  <a:pt x="2261484" y="5080693"/>
                  <a:pt x="2248151" y="5074760"/>
                  <a:pt x="2238819" y="5062894"/>
                </a:cubicBezTo>
                <a:cubicBezTo>
                  <a:pt x="2233085" y="5055562"/>
                  <a:pt x="2229286" y="5044895"/>
                  <a:pt x="2227419" y="5030896"/>
                </a:cubicBezTo>
                <a:lnTo>
                  <a:pt x="2141224" y="5036296"/>
                </a:lnTo>
                <a:cubicBezTo>
                  <a:pt x="2143758" y="5065894"/>
                  <a:pt x="2154624" y="5090293"/>
                  <a:pt x="2173823" y="5109491"/>
                </a:cubicBezTo>
                <a:cubicBezTo>
                  <a:pt x="2193021" y="5128690"/>
                  <a:pt x="2227553" y="5138290"/>
                  <a:pt x="2277417" y="5138290"/>
                </a:cubicBezTo>
                <a:cubicBezTo>
                  <a:pt x="2305815" y="5138290"/>
                  <a:pt x="2329347" y="5134190"/>
                  <a:pt x="2348012" y="5125990"/>
                </a:cubicBezTo>
                <a:cubicBezTo>
                  <a:pt x="2366678" y="5117791"/>
                  <a:pt x="2381210" y="5105759"/>
                  <a:pt x="2391609" y="5089893"/>
                </a:cubicBezTo>
                <a:cubicBezTo>
                  <a:pt x="2402009" y="5074027"/>
                  <a:pt x="2407209" y="5056695"/>
                  <a:pt x="2407209" y="5037896"/>
                </a:cubicBezTo>
                <a:cubicBezTo>
                  <a:pt x="2407209" y="5021897"/>
                  <a:pt x="2403309" y="5007431"/>
                  <a:pt x="2395509" y="4994498"/>
                </a:cubicBezTo>
                <a:cubicBezTo>
                  <a:pt x="2387709" y="4981566"/>
                  <a:pt x="2375243" y="4970733"/>
                  <a:pt x="2358111" y="4962000"/>
                </a:cubicBezTo>
                <a:cubicBezTo>
                  <a:pt x="2340979" y="4953268"/>
                  <a:pt x="2312614" y="4944635"/>
                  <a:pt x="2273017" y="4936102"/>
                </a:cubicBezTo>
                <a:cubicBezTo>
                  <a:pt x="2257018" y="4932769"/>
                  <a:pt x="2246885" y="4929169"/>
                  <a:pt x="2242618" y="4925303"/>
                </a:cubicBezTo>
                <a:cubicBezTo>
                  <a:pt x="2238219" y="4921570"/>
                  <a:pt x="2236019" y="4917370"/>
                  <a:pt x="2236019" y="4912703"/>
                </a:cubicBezTo>
                <a:cubicBezTo>
                  <a:pt x="2236019" y="4906304"/>
                  <a:pt x="2238685" y="4900871"/>
                  <a:pt x="2244018" y="4896404"/>
                </a:cubicBezTo>
                <a:cubicBezTo>
                  <a:pt x="2249351" y="4891938"/>
                  <a:pt x="2257284" y="4889705"/>
                  <a:pt x="2267817" y="4889705"/>
                </a:cubicBezTo>
                <a:cubicBezTo>
                  <a:pt x="2280616" y="4889705"/>
                  <a:pt x="2290649" y="4892705"/>
                  <a:pt x="2297915" y="4898704"/>
                </a:cubicBezTo>
                <a:cubicBezTo>
                  <a:pt x="2305182" y="4904704"/>
                  <a:pt x="2309949" y="4914303"/>
                  <a:pt x="2312214" y="4927503"/>
                </a:cubicBezTo>
                <a:lnTo>
                  <a:pt x="2397609" y="4922503"/>
                </a:lnTo>
                <a:cubicBezTo>
                  <a:pt x="2393876" y="4892105"/>
                  <a:pt x="2382176" y="4869940"/>
                  <a:pt x="2362511" y="4856007"/>
                </a:cubicBezTo>
                <a:cubicBezTo>
                  <a:pt x="2342846" y="4842075"/>
                  <a:pt x="2314281" y="4835108"/>
                  <a:pt x="2276817" y="4835108"/>
                </a:cubicBezTo>
                <a:close/>
                <a:moveTo>
                  <a:pt x="1981542" y="4835108"/>
                </a:moveTo>
                <a:cubicBezTo>
                  <a:pt x="1951010" y="4835108"/>
                  <a:pt x="1926978" y="4838941"/>
                  <a:pt x="1909446" y="4846608"/>
                </a:cubicBezTo>
                <a:cubicBezTo>
                  <a:pt x="1891914" y="4854274"/>
                  <a:pt x="1878781" y="4864806"/>
                  <a:pt x="1870048" y="4878206"/>
                </a:cubicBezTo>
                <a:cubicBezTo>
                  <a:pt x="1861315" y="4891605"/>
                  <a:pt x="1856949" y="4905837"/>
                  <a:pt x="1856949" y="4920903"/>
                </a:cubicBezTo>
                <a:cubicBezTo>
                  <a:pt x="1856949" y="4943835"/>
                  <a:pt x="1865482" y="4962700"/>
                  <a:pt x="1882548" y="4977500"/>
                </a:cubicBezTo>
                <a:cubicBezTo>
                  <a:pt x="1899480" y="4992299"/>
                  <a:pt x="1927811" y="5004165"/>
                  <a:pt x="1967542" y="5013097"/>
                </a:cubicBezTo>
                <a:cubicBezTo>
                  <a:pt x="1991807" y="5018430"/>
                  <a:pt x="2007273" y="5024097"/>
                  <a:pt x="2013939" y="5030096"/>
                </a:cubicBezTo>
                <a:cubicBezTo>
                  <a:pt x="2020606" y="5036096"/>
                  <a:pt x="2023939" y="5042896"/>
                  <a:pt x="2023939" y="5050495"/>
                </a:cubicBezTo>
                <a:cubicBezTo>
                  <a:pt x="2023939" y="5058495"/>
                  <a:pt x="2020439" y="5065528"/>
                  <a:pt x="2013440" y="5071594"/>
                </a:cubicBezTo>
                <a:cubicBezTo>
                  <a:pt x="2006440" y="5077660"/>
                  <a:pt x="1996474" y="5080693"/>
                  <a:pt x="1983541" y="5080693"/>
                </a:cubicBezTo>
                <a:cubicBezTo>
                  <a:pt x="1966209" y="5080693"/>
                  <a:pt x="1952877" y="5074760"/>
                  <a:pt x="1943544" y="5062894"/>
                </a:cubicBezTo>
                <a:cubicBezTo>
                  <a:pt x="1937811" y="5055562"/>
                  <a:pt x="1934011" y="5044895"/>
                  <a:pt x="1932144" y="5030896"/>
                </a:cubicBezTo>
                <a:lnTo>
                  <a:pt x="1845950" y="5036296"/>
                </a:lnTo>
                <a:cubicBezTo>
                  <a:pt x="1848483" y="5065894"/>
                  <a:pt x="1859349" y="5090293"/>
                  <a:pt x="1878548" y="5109491"/>
                </a:cubicBezTo>
                <a:cubicBezTo>
                  <a:pt x="1897747" y="5128690"/>
                  <a:pt x="1932278" y="5138290"/>
                  <a:pt x="1982141" y="5138290"/>
                </a:cubicBezTo>
                <a:cubicBezTo>
                  <a:pt x="2010540" y="5138290"/>
                  <a:pt x="2034072" y="5134190"/>
                  <a:pt x="2052737" y="5125990"/>
                </a:cubicBezTo>
                <a:cubicBezTo>
                  <a:pt x="2071403" y="5117791"/>
                  <a:pt x="2085935" y="5105759"/>
                  <a:pt x="2096335" y="5089893"/>
                </a:cubicBezTo>
                <a:cubicBezTo>
                  <a:pt x="2106734" y="5074027"/>
                  <a:pt x="2111933" y="5056695"/>
                  <a:pt x="2111933" y="5037896"/>
                </a:cubicBezTo>
                <a:cubicBezTo>
                  <a:pt x="2111933" y="5021897"/>
                  <a:pt x="2108034" y="5007431"/>
                  <a:pt x="2100235" y="4994498"/>
                </a:cubicBezTo>
                <a:cubicBezTo>
                  <a:pt x="2092435" y="4981566"/>
                  <a:pt x="2079969" y="4970733"/>
                  <a:pt x="2062837" y="4962000"/>
                </a:cubicBezTo>
                <a:cubicBezTo>
                  <a:pt x="2045704" y="4953268"/>
                  <a:pt x="2017339" y="4944635"/>
                  <a:pt x="1977742" y="4936102"/>
                </a:cubicBezTo>
                <a:cubicBezTo>
                  <a:pt x="1961743" y="4932769"/>
                  <a:pt x="1951610" y="4929169"/>
                  <a:pt x="1947344" y="4925303"/>
                </a:cubicBezTo>
                <a:cubicBezTo>
                  <a:pt x="1942944" y="4921570"/>
                  <a:pt x="1940744" y="4917370"/>
                  <a:pt x="1940744" y="4912703"/>
                </a:cubicBezTo>
                <a:cubicBezTo>
                  <a:pt x="1940744" y="4906304"/>
                  <a:pt x="1943410" y="4900871"/>
                  <a:pt x="1948744" y="4896404"/>
                </a:cubicBezTo>
                <a:cubicBezTo>
                  <a:pt x="1954077" y="4891938"/>
                  <a:pt x="1962010" y="4889705"/>
                  <a:pt x="1972542" y="4889705"/>
                </a:cubicBezTo>
                <a:cubicBezTo>
                  <a:pt x="1985341" y="4889705"/>
                  <a:pt x="1995374" y="4892705"/>
                  <a:pt x="2002640" y="4898704"/>
                </a:cubicBezTo>
                <a:cubicBezTo>
                  <a:pt x="2009907" y="4904704"/>
                  <a:pt x="2014673" y="4914303"/>
                  <a:pt x="2016939" y="4927503"/>
                </a:cubicBezTo>
                <a:lnTo>
                  <a:pt x="2102334" y="4922503"/>
                </a:lnTo>
                <a:cubicBezTo>
                  <a:pt x="2098601" y="4892105"/>
                  <a:pt x="2086902" y="4869940"/>
                  <a:pt x="2067236" y="4856007"/>
                </a:cubicBezTo>
                <a:cubicBezTo>
                  <a:pt x="2047571" y="4842075"/>
                  <a:pt x="2019006" y="4835108"/>
                  <a:pt x="1981542" y="4835108"/>
                </a:cubicBezTo>
                <a:close/>
                <a:moveTo>
                  <a:pt x="1658840" y="4835108"/>
                </a:moveTo>
                <a:cubicBezTo>
                  <a:pt x="1611243" y="4835108"/>
                  <a:pt x="1574112" y="4848441"/>
                  <a:pt x="1547447" y="4875106"/>
                </a:cubicBezTo>
                <a:cubicBezTo>
                  <a:pt x="1520782" y="4901771"/>
                  <a:pt x="1507449" y="4939035"/>
                  <a:pt x="1507449" y="4986899"/>
                </a:cubicBezTo>
                <a:cubicBezTo>
                  <a:pt x="1507449" y="5021164"/>
                  <a:pt x="1514182" y="5049695"/>
                  <a:pt x="1527648" y="5072494"/>
                </a:cubicBezTo>
                <a:cubicBezTo>
                  <a:pt x="1541114" y="5095292"/>
                  <a:pt x="1558680" y="5111958"/>
                  <a:pt x="1580345" y="5122491"/>
                </a:cubicBezTo>
                <a:cubicBezTo>
                  <a:pt x="1602010" y="5133023"/>
                  <a:pt x="1629375" y="5138290"/>
                  <a:pt x="1662440" y="5138290"/>
                </a:cubicBezTo>
                <a:cubicBezTo>
                  <a:pt x="1694971" y="5138290"/>
                  <a:pt x="1722137" y="5132190"/>
                  <a:pt x="1743935" y="5119991"/>
                </a:cubicBezTo>
                <a:cubicBezTo>
                  <a:pt x="1765734" y="5107792"/>
                  <a:pt x="1782400" y="5090726"/>
                  <a:pt x="1793932" y="5068794"/>
                </a:cubicBezTo>
                <a:cubicBezTo>
                  <a:pt x="1805465" y="5046862"/>
                  <a:pt x="1811231" y="5018764"/>
                  <a:pt x="1811231" y="4984499"/>
                </a:cubicBezTo>
                <a:cubicBezTo>
                  <a:pt x="1811231" y="4937302"/>
                  <a:pt x="1798032" y="4900604"/>
                  <a:pt x="1771633" y="4874406"/>
                </a:cubicBezTo>
                <a:cubicBezTo>
                  <a:pt x="1745235" y="4848207"/>
                  <a:pt x="1707637" y="4835108"/>
                  <a:pt x="1658840" y="4835108"/>
                </a:cubicBezTo>
                <a:close/>
                <a:moveTo>
                  <a:pt x="1037315" y="4835108"/>
                </a:moveTo>
                <a:cubicBezTo>
                  <a:pt x="990118" y="4835108"/>
                  <a:pt x="953620" y="4848132"/>
                  <a:pt x="927822" y="4874181"/>
                </a:cubicBezTo>
                <a:cubicBezTo>
                  <a:pt x="902023" y="4900229"/>
                  <a:pt x="889124" y="4937502"/>
                  <a:pt x="889124" y="4985999"/>
                </a:cubicBezTo>
                <a:cubicBezTo>
                  <a:pt x="889124" y="5022374"/>
                  <a:pt x="896457" y="5052220"/>
                  <a:pt x="911123" y="5075536"/>
                </a:cubicBezTo>
                <a:cubicBezTo>
                  <a:pt x="925789" y="5098852"/>
                  <a:pt x="943221" y="5115140"/>
                  <a:pt x="963420" y="5124400"/>
                </a:cubicBezTo>
                <a:cubicBezTo>
                  <a:pt x="983619" y="5133660"/>
                  <a:pt x="1009650" y="5138290"/>
                  <a:pt x="1041515" y="5138290"/>
                </a:cubicBezTo>
                <a:cubicBezTo>
                  <a:pt x="1067780" y="5138290"/>
                  <a:pt x="1089412" y="5134490"/>
                  <a:pt x="1106411" y="5126890"/>
                </a:cubicBezTo>
                <a:cubicBezTo>
                  <a:pt x="1123410" y="5119291"/>
                  <a:pt x="1137643" y="5108025"/>
                  <a:pt x="1149109" y="5093092"/>
                </a:cubicBezTo>
                <a:cubicBezTo>
                  <a:pt x="1160574" y="5078160"/>
                  <a:pt x="1168974" y="5059561"/>
                  <a:pt x="1174307" y="5037296"/>
                </a:cubicBezTo>
                <a:lnTo>
                  <a:pt x="1094912" y="5013297"/>
                </a:lnTo>
                <a:cubicBezTo>
                  <a:pt x="1090912" y="5031830"/>
                  <a:pt x="1084479" y="5045962"/>
                  <a:pt x="1075613" y="5055695"/>
                </a:cubicBezTo>
                <a:cubicBezTo>
                  <a:pt x="1066747" y="5065428"/>
                  <a:pt x="1053648" y="5070294"/>
                  <a:pt x="1036315" y="5070294"/>
                </a:cubicBezTo>
                <a:cubicBezTo>
                  <a:pt x="1018450" y="5070294"/>
                  <a:pt x="1004584" y="5064268"/>
                  <a:pt x="994718" y="5052217"/>
                </a:cubicBezTo>
                <a:cubicBezTo>
                  <a:pt x="984852" y="5040165"/>
                  <a:pt x="979919" y="5017893"/>
                  <a:pt x="979919" y="4985399"/>
                </a:cubicBezTo>
                <a:cubicBezTo>
                  <a:pt x="979919" y="4959167"/>
                  <a:pt x="984052" y="4939926"/>
                  <a:pt x="992318" y="4927675"/>
                </a:cubicBezTo>
                <a:cubicBezTo>
                  <a:pt x="1003251" y="4911161"/>
                  <a:pt x="1018983" y="4902904"/>
                  <a:pt x="1039515" y="4902904"/>
                </a:cubicBezTo>
                <a:cubicBezTo>
                  <a:pt x="1048581" y="4902904"/>
                  <a:pt x="1056781" y="4904771"/>
                  <a:pt x="1064114" y="4908504"/>
                </a:cubicBezTo>
                <a:cubicBezTo>
                  <a:pt x="1071447" y="4912237"/>
                  <a:pt x="1077646" y="4917570"/>
                  <a:pt x="1082713" y="4924503"/>
                </a:cubicBezTo>
                <a:cubicBezTo>
                  <a:pt x="1085779" y="4928636"/>
                  <a:pt x="1088712" y="4935169"/>
                  <a:pt x="1091512" y="4944102"/>
                </a:cubicBezTo>
                <a:lnTo>
                  <a:pt x="1171507" y="4926303"/>
                </a:lnTo>
                <a:cubicBezTo>
                  <a:pt x="1161241" y="4895371"/>
                  <a:pt x="1145542" y="4872439"/>
                  <a:pt x="1124410" y="4857507"/>
                </a:cubicBezTo>
                <a:cubicBezTo>
                  <a:pt x="1103278" y="4842575"/>
                  <a:pt x="1074246" y="4835108"/>
                  <a:pt x="1037315" y="4835108"/>
                </a:cubicBezTo>
                <a:close/>
                <a:moveTo>
                  <a:pt x="6318620" y="4154001"/>
                </a:moveTo>
                <a:lnTo>
                  <a:pt x="6488582" y="4407604"/>
                </a:lnTo>
                <a:lnTo>
                  <a:pt x="6488582" y="4590365"/>
                </a:lnTo>
                <a:lnTo>
                  <a:pt x="6623718" y="4590365"/>
                </a:lnTo>
                <a:lnTo>
                  <a:pt x="6623718" y="4407604"/>
                </a:lnTo>
                <a:lnTo>
                  <a:pt x="6793382" y="4154001"/>
                </a:lnTo>
                <a:lnTo>
                  <a:pt x="6644410" y="4154001"/>
                </a:lnTo>
                <a:lnTo>
                  <a:pt x="6556317" y="4301206"/>
                </a:lnTo>
                <a:lnTo>
                  <a:pt x="6468393" y="4154001"/>
                </a:lnTo>
                <a:close/>
                <a:moveTo>
                  <a:pt x="5382491" y="4154001"/>
                </a:moveTo>
                <a:lnTo>
                  <a:pt x="5382491" y="4590365"/>
                </a:lnTo>
                <a:lnTo>
                  <a:pt x="5509293" y="4590365"/>
                </a:lnTo>
                <a:lnTo>
                  <a:pt x="5509293" y="4350770"/>
                </a:lnTo>
                <a:lnTo>
                  <a:pt x="5672706" y="4590365"/>
                </a:lnTo>
                <a:lnTo>
                  <a:pt x="5799805" y="4590365"/>
                </a:lnTo>
                <a:lnTo>
                  <a:pt x="5799805" y="4154001"/>
                </a:lnTo>
                <a:lnTo>
                  <a:pt x="5672706" y="4154001"/>
                </a:lnTo>
                <a:lnTo>
                  <a:pt x="5672706" y="4395419"/>
                </a:lnTo>
                <a:lnTo>
                  <a:pt x="5508400" y="4154001"/>
                </a:lnTo>
                <a:close/>
                <a:moveTo>
                  <a:pt x="4943151" y="4154001"/>
                </a:moveTo>
                <a:lnTo>
                  <a:pt x="4943151" y="4590365"/>
                </a:lnTo>
                <a:lnTo>
                  <a:pt x="5311054" y="4590365"/>
                </a:lnTo>
                <a:lnTo>
                  <a:pt x="5311054" y="4491543"/>
                </a:lnTo>
                <a:lnTo>
                  <a:pt x="5078287" y="4491543"/>
                </a:lnTo>
                <a:lnTo>
                  <a:pt x="5078287" y="4405520"/>
                </a:lnTo>
                <a:lnTo>
                  <a:pt x="5288134" y="4405520"/>
                </a:lnTo>
                <a:lnTo>
                  <a:pt x="5288134" y="4316521"/>
                </a:lnTo>
                <a:lnTo>
                  <a:pt x="5078287" y="4316521"/>
                </a:lnTo>
                <a:lnTo>
                  <a:pt x="5078287" y="4247167"/>
                </a:lnTo>
                <a:lnTo>
                  <a:pt x="5304505" y="4247167"/>
                </a:lnTo>
                <a:lnTo>
                  <a:pt x="5304505" y="4154001"/>
                </a:lnTo>
                <a:close/>
                <a:moveTo>
                  <a:pt x="4710682" y="4154001"/>
                </a:moveTo>
                <a:lnTo>
                  <a:pt x="4710682" y="4590365"/>
                </a:lnTo>
                <a:lnTo>
                  <a:pt x="4845817" y="4590365"/>
                </a:lnTo>
                <a:lnTo>
                  <a:pt x="4845817" y="4154001"/>
                </a:lnTo>
                <a:close/>
                <a:moveTo>
                  <a:pt x="3996306" y="4154001"/>
                </a:moveTo>
                <a:lnTo>
                  <a:pt x="3996306" y="4590365"/>
                </a:lnTo>
                <a:lnTo>
                  <a:pt x="4131442" y="4590365"/>
                </a:lnTo>
                <a:lnTo>
                  <a:pt x="4131442" y="4154001"/>
                </a:lnTo>
                <a:close/>
                <a:moveTo>
                  <a:pt x="3581969" y="4154001"/>
                </a:moveTo>
                <a:lnTo>
                  <a:pt x="3581969" y="4590365"/>
                </a:lnTo>
                <a:lnTo>
                  <a:pt x="3717403" y="4590365"/>
                </a:lnTo>
                <a:lnTo>
                  <a:pt x="3717403" y="4412069"/>
                </a:lnTo>
                <a:lnTo>
                  <a:pt x="3886471" y="4412069"/>
                </a:lnTo>
                <a:lnTo>
                  <a:pt x="3886471" y="4323963"/>
                </a:lnTo>
                <a:lnTo>
                  <a:pt x="3717403" y="4323963"/>
                </a:lnTo>
                <a:lnTo>
                  <a:pt x="3717403" y="4247763"/>
                </a:lnTo>
                <a:lnTo>
                  <a:pt x="3915344" y="4247763"/>
                </a:lnTo>
                <a:lnTo>
                  <a:pt x="3915344" y="4154001"/>
                </a:lnTo>
                <a:close/>
                <a:moveTo>
                  <a:pt x="3172394" y="4154001"/>
                </a:moveTo>
                <a:lnTo>
                  <a:pt x="3172394" y="4590365"/>
                </a:lnTo>
                <a:lnTo>
                  <a:pt x="3307829" y="4590365"/>
                </a:lnTo>
                <a:lnTo>
                  <a:pt x="3307829" y="4412069"/>
                </a:lnTo>
                <a:lnTo>
                  <a:pt x="3476896" y="4412069"/>
                </a:lnTo>
                <a:lnTo>
                  <a:pt x="3476896" y="4323963"/>
                </a:lnTo>
                <a:lnTo>
                  <a:pt x="3307829" y="4323963"/>
                </a:lnTo>
                <a:lnTo>
                  <a:pt x="3307829" y="4247763"/>
                </a:lnTo>
                <a:lnTo>
                  <a:pt x="3505769" y="4247763"/>
                </a:lnTo>
                <a:lnTo>
                  <a:pt x="3505769" y="4154001"/>
                </a:lnTo>
                <a:close/>
                <a:moveTo>
                  <a:pt x="2733351" y="4154001"/>
                </a:moveTo>
                <a:lnTo>
                  <a:pt x="2733351" y="4590365"/>
                </a:lnTo>
                <a:lnTo>
                  <a:pt x="3101254" y="4590365"/>
                </a:lnTo>
                <a:lnTo>
                  <a:pt x="3101254" y="4491543"/>
                </a:lnTo>
                <a:lnTo>
                  <a:pt x="2868487" y="4491543"/>
                </a:lnTo>
                <a:lnTo>
                  <a:pt x="2868487" y="4405520"/>
                </a:lnTo>
                <a:lnTo>
                  <a:pt x="3078335" y="4405520"/>
                </a:lnTo>
                <a:lnTo>
                  <a:pt x="3078335" y="4316521"/>
                </a:lnTo>
                <a:lnTo>
                  <a:pt x="2868487" y="4316521"/>
                </a:lnTo>
                <a:lnTo>
                  <a:pt x="2868487" y="4247167"/>
                </a:lnTo>
                <a:lnTo>
                  <a:pt x="3094706" y="4247167"/>
                </a:lnTo>
                <a:lnTo>
                  <a:pt x="3094706" y="4154001"/>
                </a:lnTo>
                <a:close/>
                <a:moveTo>
                  <a:pt x="6091211" y="4146560"/>
                </a:moveTo>
                <a:cubicBezTo>
                  <a:pt x="6020964" y="4146560"/>
                  <a:pt x="5966642" y="4165945"/>
                  <a:pt x="5928244" y="4204714"/>
                </a:cubicBezTo>
                <a:cubicBezTo>
                  <a:pt x="5889847" y="4243484"/>
                  <a:pt x="5870648" y="4298960"/>
                  <a:pt x="5870648" y="4371141"/>
                </a:cubicBezTo>
                <a:cubicBezTo>
                  <a:pt x="5870648" y="4425281"/>
                  <a:pt x="5881562" y="4469702"/>
                  <a:pt x="5903390" y="4504405"/>
                </a:cubicBezTo>
                <a:cubicBezTo>
                  <a:pt x="5925218" y="4539109"/>
                  <a:pt x="5951164" y="4563351"/>
                  <a:pt x="5981227" y="4577133"/>
                </a:cubicBezTo>
                <a:cubicBezTo>
                  <a:pt x="6011290" y="4590916"/>
                  <a:pt x="6050036" y="4597806"/>
                  <a:pt x="6097462" y="4597806"/>
                </a:cubicBezTo>
                <a:cubicBezTo>
                  <a:pt x="6136554" y="4597806"/>
                  <a:pt x="6168750" y="4592151"/>
                  <a:pt x="6194051" y="4580840"/>
                </a:cubicBezTo>
                <a:cubicBezTo>
                  <a:pt x="6219352" y="4569529"/>
                  <a:pt x="6240536" y="4552761"/>
                  <a:pt x="6257601" y="4530536"/>
                </a:cubicBezTo>
                <a:cubicBezTo>
                  <a:pt x="6274667" y="4508311"/>
                  <a:pt x="6287168" y="4480629"/>
                  <a:pt x="6295105" y="4447490"/>
                </a:cubicBezTo>
                <a:lnTo>
                  <a:pt x="6176936" y="4411771"/>
                </a:lnTo>
                <a:cubicBezTo>
                  <a:pt x="6170983" y="4439354"/>
                  <a:pt x="6161408" y="4460389"/>
                  <a:pt x="6148212" y="4474874"/>
                </a:cubicBezTo>
                <a:cubicBezTo>
                  <a:pt x="6135016" y="4489360"/>
                  <a:pt x="6115520" y="4496603"/>
                  <a:pt x="6089723" y="4496603"/>
                </a:cubicBezTo>
                <a:cubicBezTo>
                  <a:pt x="6063132" y="4496603"/>
                  <a:pt x="6042495" y="4487635"/>
                  <a:pt x="6027810" y="4469698"/>
                </a:cubicBezTo>
                <a:cubicBezTo>
                  <a:pt x="6013126" y="4451761"/>
                  <a:pt x="6005784" y="4418611"/>
                  <a:pt x="6005784" y="4370248"/>
                </a:cubicBezTo>
                <a:cubicBezTo>
                  <a:pt x="6005784" y="4331206"/>
                  <a:pt x="6011936" y="4302567"/>
                  <a:pt x="6024238" y="4284333"/>
                </a:cubicBezTo>
                <a:cubicBezTo>
                  <a:pt x="6040511" y="4259754"/>
                  <a:pt x="6063926" y="4247465"/>
                  <a:pt x="6094485" y="4247465"/>
                </a:cubicBezTo>
                <a:cubicBezTo>
                  <a:pt x="6107979" y="4247465"/>
                  <a:pt x="6120183" y="4250243"/>
                  <a:pt x="6131097" y="4255799"/>
                </a:cubicBezTo>
                <a:cubicBezTo>
                  <a:pt x="6142011" y="4261356"/>
                  <a:pt x="6151239" y="4269293"/>
                  <a:pt x="6158779" y="4279612"/>
                </a:cubicBezTo>
                <a:cubicBezTo>
                  <a:pt x="6163343" y="4285764"/>
                  <a:pt x="6167709" y="4295487"/>
                  <a:pt x="6171876" y="4308782"/>
                </a:cubicBezTo>
                <a:lnTo>
                  <a:pt x="6290938" y="4282291"/>
                </a:lnTo>
                <a:cubicBezTo>
                  <a:pt x="6275659" y="4236253"/>
                  <a:pt x="6252293" y="4202122"/>
                  <a:pt x="6220840" y="4179897"/>
                </a:cubicBezTo>
                <a:cubicBezTo>
                  <a:pt x="6189388" y="4157672"/>
                  <a:pt x="6146179" y="4146560"/>
                  <a:pt x="6091211" y="4146560"/>
                </a:cubicBezTo>
                <a:close/>
                <a:moveTo>
                  <a:pt x="4433861" y="4146560"/>
                </a:moveTo>
                <a:cubicBezTo>
                  <a:pt x="4363614" y="4146560"/>
                  <a:pt x="4309292" y="4165945"/>
                  <a:pt x="4270894" y="4204714"/>
                </a:cubicBezTo>
                <a:cubicBezTo>
                  <a:pt x="4232497" y="4243484"/>
                  <a:pt x="4213298" y="4298960"/>
                  <a:pt x="4213298" y="4371141"/>
                </a:cubicBezTo>
                <a:cubicBezTo>
                  <a:pt x="4213298" y="4425281"/>
                  <a:pt x="4224212" y="4469702"/>
                  <a:pt x="4246040" y="4504405"/>
                </a:cubicBezTo>
                <a:cubicBezTo>
                  <a:pt x="4267868" y="4539109"/>
                  <a:pt x="4293814" y="4563351"/>
                  <a:pt x="4323877" y="4577133"/>
                </a:cubicBezTo>
                <a:cubicBezTo>
                  <a:pt x="4353941" y="4590916"/>
                  <a:pt x="4392685" y="4597806"/>
                  <a:pt x="4440112" y="4597806"/>
                </a:cubicBezTo>
                <a:cubicBezTo>
                  <a:pt x="4479204" y="4597806"/>
                  <a:pt x="4511401" y="4592151"/>
                  <a:pt x="4536701" y="4580840"/>
                </a:cubicBezTo>
                <a:cubicBezTo>
                  <a:pt x="4562002" y="4569529"/>
                  <a:pt x="4583185" y="4552761"/>
                  <a:pt x="4600251" y="4530536"/>
                </a:cubicBezTo>
                <a:cubicBezTo>
                  <a:pt x="4617317" y="4508311"/>
                  <a:pt x="4629818" y="4480629"/>
                  <a:pt x="4637756" y="4447490"/>
                </a:cubicBezTo>
                <a:lnTo>
                  <a:pt x="4519586" y="4411771"/>
                </a:lnTo>
                <a:cubicBezTo>
                  <a:pt x="4513633" y="4439354"/>
                  <a:pt x="4504058" y="4460389"/>
                  <a:pt x="4490862" y="4474874"/>
                </a:cubicBezTo>
                <a:cubicBezTo>
                  <a:pt x="4477666" y="4489360"/>
                  <a:pt x="4458170" y="4496603"/>
                  <a:pt x="4432373" y="4496603"/>
                </a:cubicBezTo>
                <a:cubicBezTo>
                  <a:pt x="4405782" y="4496603"/>
                  <a:pt x="4385145" y="4487635"/>
                  <a:pt x="4370460" y="4469698"/>
                </a:cubicBezTo>
                <a:cubicBezTo>
                  <a:pt x="4355776" y="4451761"/>
                  <a:pt x="4348434" y="4418611"/>
                  <a:pt x="4348434" y="4370248"/>
                </a:cubicBezTo>
                <a:cubicBezTo>
                  <a:pt x="4348434" y="4331206"/>
                  <a:pt x="4354585" y="4302567"/>
                  <a:pt x="4366889" y="4284333"/>
                </a:cubicBezTo>
                <a:cubicBezTo>
                  <a:pt x="4383160" y="4259754"/>
                  <a:pt x="4406576" y="4247465"/>
                  <a:pt x="4437135" y="4247465"/>
                </a:cubicBezTo>
                <a:cubicBezTo>
                  <a:pt x="4450629" y="4247465"/>
                  <a:pt x="4462833" y="4250243"/>
                  <a:pt x="4473747" y="4255799"/>
                </a:cubicBezTo>
                <a:cubicBezTo>
                  <a:pt x="4484661" y="4261356"/>
                  <a:pt x="4493889" y="4269293"/>
                  <a:pt x="4501429" y="4279612"/>
                </a:cubicBezTo>
                <a:cubicBezTo>
                  <a:pt x="4505993" y="4285764"/>
                  <a:pt x="4510359" y="4295487"/>
                  <a:pt x="4514526" y="4308782"/>
                </a:cubicBezTo>
                <a:lnTo>
                  <a:pt x="4633589" y="4282291"/>
                </a:lnTo>
                <a:cubicBezTo>
                  <a:pt x="4618309" y="4236253"/>
                  <a:pt x="4594943" y="4202122"/>
                  <a:pt x="4563491" y="4179897"/>
                </a:cubicBezTo>
                <a:cubicBezTo>
                  <a:pt x="4532038" y="4157672"/>
                  <a:pt x="4488829" y="4146560"/>
                  <a:pt x="4433861" y="4146560"/>
                </a:cubicBezTo>
                <a:close/>
                <a:moveTo>
                  <a:pt x="5649936" y="3543211"/>
                </a:moveTo>
                <a:lnTo>
                  <a:pt x="5698109" y="3700075"/>
                </a:lnTo>
                <a:lnTo>
                  <a:pt x="5602278" y="3700075"/>
                </a:lnTo>
                <a:close/>
                <a:moveTo>
                  <a:pt x="3332236" y="3524756"/>
                </a:moveTo>
                <a:cubicBezTo>
                  <a:pt x="3360612" y="3524756"/>
                  <a:pt x="3383085" y="3534231"/>
                  <a:pt x="3399655" y="3553182"/>
                </a:cubicBezTo>
                <a:cubicBezTo>
                  <a:pt x="3416224" y="3572133"/>
                  <a:pt x="3424509" y="3602146"/>
                  <a:pt x="3424509" y="3643223"/>
                </a:cubicBezTo>
                <a:cubicBezTo>
                  <a:pt x="3424509" y="3692039"/>
                  <a:pt x="3416572" y="3725872"/>
                  <a:pt x="3400696" y="3744724"/>
                </a:cubicBezTo>
                <a:cubicBezTo>
                  <a:pt x="3384822" y="3763575"/>
                  <a:pt x="3362398" y="3773001"/>
                  <a:pt x="3333426" y="3773001"/>
                </a:cubicBezTo>
                <a:cubicBezTo>
                  <a:pt x="3305248" y="3773001"/>
                  <a:pt x="3282974" y="3763377"/>
                  <a:pt x="3266602" y="3744128"/>
                </a:cubicBezTo>
                <a:cubicBezTo>
                  <a:pt x="3250231" y="3724880"/>
                  <a:pt x="3242046" y="3693229"/>
                  <a:pt x="3242046" y="3649176"/>
                </a:cubicBezTo>
                <a:cubicBezTo>
                  <a:pt x="3242046" y="3604726"/>
                  <a:pt x="3250281" y="3572877"/>
                  <a:pt x="3266751" y="3553628"/>
                </a:cubicBezTo>
                <a:cubicBezTo>
                  <a:pt x="3283222" y="3534380"/>
                  <a:pt x="3305049" y="3524756"/>
                  <a:pt x="3332236" y="3524756"/>
                </a:cubicBezTo>
                <a:close/>
                <a:moveTo>
                  <a:pt x="1512961" y="3524756"/>
                </a:moveTo>
                <a:cubicBezTo>
                  <a:pt x="1541338" y="3524756"/>
                  <a:pt x="1563811" y="3534231"/>
                  <a:pt x="1580380" y="3553182"/>
                </a:cubicBezTo>
                <a:cubicBezTo>
                  <a:pt x="1596950" y="3572133"/>
                  <a:pt x="1605234" y="3602146"/>
                  <a:pt x="1605234" y="3643223"/>
                </a:cubicBezTo>
                <a:cubicBezTo>
                  <a:pt x="1605234" y="3692039"/>
                  <a:pt x="1597297" y="3725872"/>
                  <a:pt x="1581422" y="3744724"/>
                </a:cubicBezTo>
                <a:cubicBezTo>
                  <a:pt x="1565547" y="3763575"/>
                  <a:pt x="1543123" y="3773001"/>
                  <a:pt x="1514152" y="3773001"/>
                </a:cubicBezTo>
                <a:cubicBezTo>
                  <a:pt x="1485974" y="3773001"/>
                  <a:pt x="1463699" y="3763377"/>
                  <a:pt x="1447328" y="3744128"/>
                </a:cubicBezTo>
                <a:cubicBezTo>
                  <a:pt x="1430957" y="3724880"/>
                  <a:pt x="1422771" y="3693229"/>
                  <a:pt x="1422771" y="3649176"/>
                </a:cubicBezTo>
                <a:cubicBezTo>
                  <a:pt x="1422771" y="3604726"/>
                  <a:pt x="1431006" y="3572877"/>
                  <a:pt x="1447477" y="3553628"/>
                </a:cubicBezTo>
                <a:cubicBezTo>
                  <a:pt x="1463947" y="3534380"/>
                  <a:pt x="1485775" y="3524756"/>
                  <a:pt x="1512961" y="3524756"/>
                </a:cubicBezTo>
                <a:close/>
                <a:moveTo>
                  <a:pt x="4744912" y="3518803"/>
                </a:moveTo>
                <a:lnTo>
                  <a:pt x="4783310" y="3518803"/>
                </a:lnTo>
                <a:cubicBezTo>
                  <a:pt x="4808511" y="3518803"/>
                  <a:pt x="4825676" y="3523565"/>
                  <a:pt x="4834804" y="3533090"/>
                </a:cubicBezTo>
                <a:cubicBezTo>
                  <a:pt x="4843932" y="3542615"/>
                  <a:pt x="4848496" y="3554224"/>
                  <a:pt x="4848496" y="3567916"/>
                </a:cubicBezTo>
                <a:cubicBezTo>
                  <a:pt x="4848496" y="3582005"/>
                  <a:pt x="4843238" y="3593564"/>
                  <a:pt x="4832720" y="3602593"/>
                </a:cubicBezTo>
                <a:cubicBezTo>
                  <a:pt x="4822204" y="3611622"/>
                  <a:pt x="4803947" y="3616136"/>
                  <a:pt x="4777952" y="3616136"/>
                </a:cubicBezTo>
                <a:lnTo>
                  <a:pt x="4744912" y="3616136"/>
                </a:lnTo>
                <a:close/>
                <a:moveTo>
                  <a:pt x="3766218" y="3518207"/>
                </a:moveTo>
                <a:lnTo>
                  <a:pt x="3825452" y="3518207"/>
                </a:lnTo>
                <a:cubicBezTo>
                  <a:pt x="3850058" y="3518207"/>
                  <a:pt x="3866826" y="3521978"/>
                  <a:pt x="3875756" y="3529518"/>
                </a:cubicBezTo>
                <a:cubicBezTo>
                  <a:pt x="3884685" y="3537059"/>
                  <a:pt x="3889150" y="3547874"/>
                  <a:pt x="3889150" y="3561963"/>
                </a:cubicBezTo>
                <a:cubicBezTo>
                  <a:pt x="3889150" y="3571488"/>
                  <a:pt x="3886322" y="3579921"/>
                  <a:pt x="3880667" y="3587264"/>
                </a:cubicBezTo>
                <a:cubicBezTo>
                  <a:pt x="3875012" y="3594606"/>
                  <a:pt x="3867719" y="3599170"/>
                  <a:pt x="3858789" y="3600956"/>
                </a:cubicBezTo>
                <a:cubicBezTo>
                  <a:pt x="3841128" y="3604924"/>
                  <a:pt x="3829222" y="3606909"/>
                  <a:pt x="3823070" y="3606909"/>
                </a:cubicBezTo>
                <a:lnTo>
                  <a:pt x="3766218" y="3606909"/>
                </a:lnTo>
                <a:close/>
                <a:moveTo>
                  <a:pt x="6400476" y="3430101"/>
                </a:moveTo>
                <a:lnTo>
                  <a:pt x="6400476" y="3866465"/>
                </a:lnTo>
                <a:lnTo>
                  <a:pt x="6768379" y="3866465"/>
                </a:lnTo>
                <a:lnTo>
                  <a:pt x="6768379" y="3767643"/>
                </a:lnTo>
                <a:lnTo>
                  <a:pt x="6535612" y="3767643"/>
                </a:lnTo>
                <a:lnTo>
                  <a:pt x="6535612" y="3681621"/>
                </a:lnTo>
                <a:lnTo>
                  <a:pt x="6745459" y="3681621"/>
                </a:lnTo>
                <a:lnTo>
                  <a:pt x="6745459" y="3592621"/>
                </a:lnTo>
                <a:lnTo>
                  <a:pt x="6535612" y="3592621"/>
                </a:lnTo>
                <a:lnTo>
                  <a:pt x="6535612" y="3523268"/>
                </a:lnTo>
                <a:lnTo>
                  <a:pt x="6761830" y="3523268"/>
                </a:lnTo>
                <a:lnTo>
                  <a:pt x="6761830" y="3430101"/>
                </a:lnTo>
                <a:close/>
                <a:moveTo>
                  <a:pt x="5578047" y="3430101"/>
                </a:moveTo>
                <a:lnTo>
                  <a:pt x="5414043" y="3866465"/>
                </a:lnTo>
                <a:lnTo>
                  <a:pt x="5551723" y="3866465"/>
                </a:lnTo>
                <a:lnTo>
                  <a:pt x="5572991" y="3794432"/>
                </a:lnTo>
                <a:lnTo>
                  <a:pt x="5726080" y="3794432"/>
                </a:lnTo>
                <a:lnTo>
                  <a:pt x="5747906" y="3866465"/>
                </a:lnTo>
                <a:lnTo>
                  <a:pt x="5889102" y="3866465"/>
                </a:lnTo>
                <a:lnTo>
                  <a:pt x="5725126" y="3430101"/>
                </a:lnTo>
                <a:close/>
                <a:moveTo>
                  <a:pt x="5048223" y="3430101"/>
                </a:moveTo>
                <a:lnTo>
                  <a:pt x="5048223" y="3866465"/>
                </a:lnTo>
                <a:lnTo>
                  <a:pt x="5393505" y="3866465"/>
                </a:lnTo>
                <a:lnTo>
                  <a:pt x="5393505" y="3759011"/>
                </a:lnTo>
                <a:lnTo>
                  <a:pt x="5183062" y="3759011"/>
                </a:lnTo>
                <a:lnTo>
                  <a:pt x="5183062" y="3430101"/>
                </a:lnTo>
                <a:close/>
                <a:moveTo>
                  <a:pt x="4609478" y="3430101"/>
                </a:moveTo>
                <a:lnTo>
                  <a:pt x="4609478" y="3866465"/>
                </a:lnTo>
                <a:lnTo>
                  <a:pt x="4744912" y="3866465"/>
                </a:lnTo>
                <a:lnTo>
                  <a:pt x="4744912" y="3704540"/>
                </a:lnTo>
                <a:lnTo>
                  <a:pt x="4818730" y="3704540"/>
                </a:lnTo>
                <a:cubicBezTo>
                  <a:pt x="4873103" y="3704540"/>
                  <a:pt x="4913534" y="3692138"/>
                  <a:pt x="4940025" y="3667333"/>
                </a:cubicBezTo>
                <a:cubicBezTo>
                  <a:pt x="4966517" y="3642528"/>
                  <a:pt x="4979763" y="3608100"/>
                  <a:pt x="4979763" y="3564046"/>
                </a:cubicBezTo>
                <a:cubicBezTo>
                  <a:pt x="4979763" y="3521184"/>
                  <a:pt x="4967609" y="3488144"/>
                  <a:pt x="4943300" y="3464927"/>
                </a:cubicBezTo>
                <a:cubicBezTo>
                  <a:pt x="4918991" y="3441710"/>
                  <a:pt x="4882429" y="3430101"/>
                  <a:pt x="4833613" y="3430101"/>
                </a:cubicBezTo>
                <a:close/>
                <a:moveTo>
                  <a:pt x="4105844" y="3430101"/>
                </a:moveTo>
                <a:lnTo>
                  <a:pt x="4105844" y="3866465"/>
                </a:lnTo>
                <a:lnTo>
                  <a:pt x="4240682" y="3866465"/>
                </a:lnTo>
                <a:lnTo>
                  <a:pt x="4240682" y="3759983"/>
                </a:lnTo>
                <a:lnTo>
                  <a:pt x="4310343" y="3687011"/>
                </a:lnTo>
                <a:lnTo>
                  <a:pt x="4402352" y="3866465"/>
                </a:lnTo>
                <a:lnTo>
                  <a:pt x="4568402" y="3866465"/>
                </a:lnTo>
                <a:lnTo>
                  <a:pt x="4402021" y="3594803"/>
                </a:lnTo>
                <a:lnTo>
                  <a:pt x="4561258" y="3430101"/>
                </a:lnTo>
                <a:lnTo>
                  <a:pt x="4381925" y="3430101"/>
                </a:lnTo>
                <a:lnTo>
                  <a:pt x="4240682" y="3595003"/>
                </a:lnTo>
                <a:lnTo>
                  <a:pt x="4240682" y="3430101"/>
                </a:lnTo>
                <a:close/>
                <a:moveTo>
                  <a:pt x="3630785" y="3430101"/>
                </a:moveTo>
                <a:lnTo>
                  <a:pt x="3630785" y="3866465"/>
                </a:lnTo>
                <a:lnTo>
                  <a:pt x="3766218" y="3866465"/>
                </a:lnTo>
                <a:lnTo>
                  <a:pt x="3766218" y="3689360"/>
                </a:lnTo>
                <a:lnTo>
                  <a:pt x="3778124" y="3689360"/>
                </a:lnTo>
                <a:cubicBezTo>
                  <a:pt x="3790427" y="3689360"/>
                  <a:pt x="3801441" y="3692733"/>
                  <a:pt x="3811164" y="3699480"/>
                </a:cubicBezTo>
                <a:cubicBezTo>
                  <a:pt x="3818308" y="3704639"/>
                  <a:pt x="3826444" y="3715851"/>
                  <a:pt x="3835572" y="3733115"/>
                </a:cubicBezTo>
                <a:lnTo>
                  <a:pt x="3907647" y="3866465"/>
                </a:lnTo>
                <a:lnTo>
                  <a:pt x="4060005" y="3866465"/>
                </a:lnTo>
                <a:lnTo>
                  <a:pt x="3994707" y="3740022"/>
                </a:lnTo>
                <a:cubicBezTo>
                  <a:pt x="3991535" y="3733665"/>
                  <a:pt x="3985239" y="3724628"/>
                  <a:pt x="3975819" y="3712909"/>
                </a:cubicBezTo>
                <a:cubicBezTo>
                  <a:pt x="3966400" y="3701191"/>
                  <a:pt x="3959211" y="3693544"/>
                  <a:pt x="3954253" y="3689969"/>
                </a:cubicBezTo>
                <a:cubicBezTo>
                  <a:pt x="3946914" y="3684608"/>
                  <a:pt x="3935214" y="3679246"/>
                  <a:pt x="3919153" y="3673882"/>
                </a:cubicBezTo>
                <a:cubicBezTo>
                  <a:pt x="3939208" y="3669318"/>
                  <a:pt x="3954993" y="3663563"/>
                  <a:pt x="3966508" y="3656618"/>
                </a:cubicBezTo>
                <a:cubicBezTo>
                  <a:pt x="3984575" y="3645703"/>
                  <a:pt x="3998771" y="3631466"/>
                  <a:pt x="4009096" y="3613904"/>
                </a:cubicBezTo>
                <a:cubicBezTo>
                  <a:pt x="4019421" y="3596342"/>
                  <a:pt x="4024584" y="3575457"/>
                  <a:pt x="4024584" y="3551247"/>
                </a:cubicBezTo>
                <a:cubicBezTo>
                  <a:pt x="4024584" y="3523466"/>
                  <a:pt x="4017837" y="3499902"/>
                  <a:pt x="4004343" y="3480554"/>
                </a:cubicBezTo>
                <a:cubicBezTo>
                  <a:pt x="3990849" y="3461206"/>
                  <a:pt x="3973089" y="3447961"/>
                  <a:pt x="3951063" y="3440817"/>
                </a:cubicBezTo>
                <a:cubicBezTo>
                  <a:pt x="3929036" y="3433673"/>
                  <a:pt x="3897187" y="3430101"/>
                  <a:pt x="3855515" y="3430101"/>
                </a:cubicBezTo>
                <a:close/>
                <a:moveTo>
                  <a:pt x="2479153" y="3430101"/>
                </a:moveTo>
                <a:lnTo>
                  <a:pt x="2576235" y="3866465"/>
                </a:lnTo>
                <a:lnTo>
                  <a:pt x="2708460" y="3866465"/>
                </a:lnTo>
                <a:lnTo>
                  <a:pt x="2784697" y="3591728"/>
                </a:lnTo>
                <a:lnTo>
                  <a:pt x="2861232" y="3866465"/>
                </a:lnTo>
                <a:lnTo>
                  <a:pt x="2993457" y="3866465"/>
                </a:lnTo>
                <a:lnTo>
                  <a:pt x="3089646" y="3430101"/>
                </a:lnTo>
                <a:lnTo>
                  <a:pt x="2962235" y="3430101"/>
                </a:lnTo>
                <a:lnTo>
                  <a:pt x="2916075" y="3674054"/>
                </a:lnTo>
                <a:lnTo>
                  <a:pt x="2848428" y="3430101"/>
                </a:lnTo>
                <a:lnTo>
                  <a:pt x="2720817" y="3430101"/>
                </a:lnTo>
                <a:lnTo>
                  <a:pt x="2653333" y="3674398"/>
                </a:lnTo>
                <a:lnTo>
                  <a:pt x="2607219" y="3430101"/>
                </a:lnTo>
                <a:close/>
                <a:moveTo>
                  <a:pt x="1810617" y="3430101"/>
                </a:moveTo>
                <a:lnTo>
                  <a:pt x="1810617" y="3866465"/>
                </a:lnTo>
                <a:lnTo>
                  <a:pt x="1937419" y="3866465"/>
                </a:lnTo>
                <a:lnTo>
                  <a:pt x="1937419" y="3626871"/>
                </a:lnTo>
                <a:lnTo>
                  <a:pt x="2100832" y="3866465"/>
                </a:lnTo>
                <a:lnTo>
                  <a:pt x="2227931" y="3866465"/>
                </a:lnTo>
                <a:lnTo>
                  <a:pt x="2227931" y="3430101"/>
                </a:lnTo>
                <a:lnTo>
                  <a:pt x="2100832" y="3430101"/>
                </a:lnTo>
                <a:lnTo>
                  <a:pt x="2100832" y="3671519"/>
                </a:lnTo>
                <a:lnTo>
                  <a:pt x="1936526" y="3430101"/>
                </a:lnTo>
                <a:close/>
                <a:moveTo>
                  <a:pt x="6129311" y="3422660"/>
                </a:moveTo>
                <a:cubicBezTo>
                  <a:pt x="6059064" y="3422660"/>
                  <a:pt x="6004742" y="3442045"/>
                  <a:pt x="5966344" y="3480814"/>
                </a:cubicBezTo>
                <a:cubicBezTo>
                  <a:pt x="5927947" y="3519584"/>
                  <a:pt x="5908748" y="3575060"/>
                  <a:pt x="5908748" y="3647241"/>
                </a:cubicBezTo>
                <a:cubicBezTo>
                  <a:pt x="5908748" y="3701381"/>
                  <a:pt x="5919662" y="3745802"/>
                  <a:pt x="5941490" y="3780505"/>
                </a:cubicBezTo>
                <a:cubicBezTo>
                  <a:pt x="5963318" y="3815209"/>
                  <a:pt x="5989264" y="3839451"/>
                  <a:pt x="6019327" y="3853233"/>
                </a:cubicBezTo>
                <a:cubicBezTo>
                  <a:pt x="6049390" y="3867015"/>
                  <a:pt x="6088136" y="3873907"/>
                  <a:pt x="6135562" y="3873907"/>
                </a:cubicBezTo>
                <a:cubicBezTo>
                  <a:pt x="6174654" y="3873907"/>
                  <a:pt x="6206850" y="3868251"/>
                  <a:pt x="6232151" y="3856940"/>
                </a:cubicBezTo>
                <a:cubicBezTo>
                  <a:pt x="6257452" y="3845629"/>
                  <a:pt x="6278635" y="3828861"/>
                  <a:pt x="6295701" y="3806636"/>
                </a:cubicBezTo>
                <a:cubicBezTo>
                  <a:pt x="6312767" y="3784411"/>
                  <a:pt x="6325268" y="3756729"/>
                  <a:pt x="6333205" y="3723590"/>
                </a:cubicBezTo>
                <a:lnTo>
                  <a:pt x="6215036" y="3687871"/>
                </a:lnTo>
                <a:cubicBezTo>
                  <a:pt x="6209083" y="3715454"/>
                  <a:pt x="6199508" y="3736489"/>
                  <a:pt x="6186312" y="3750975"/>
                </a:cubicBezTo>
                <a:cubicBezTo>
                  <a:pt x="6173116" y="3765460"/>
                  <a:pt x="6153619" y="3772703"/>
                  <a:pt x="6127823" y="3772703"/>
                </a:cubicBezTo>
                <a:cubicBezTo>
                  <a:pt x="6101232" y="3772703"/>
                  <a:pt x="6080595" y="3763735"/>
                  <a:pt x="6065910" y="3745798"/>
                </a:cubicBezTo>
                <a:cubicBezTo>
                  <a:pt x="6051226" y="3727861"/>
                  <a:pt x="6043884" y="3694711"/>
                  <a:pt x="6043884" y="3646348"/>
                </a:cubicBezTo>
                <a:cubicBezTo>
                  <a:pt x="6043884" y="3607306"/>
                  <a:pt x="6050036" y="3578667"/>
                  <a:pt x="6062338" y="3560433"/>
                </a:cubicBezTo>
                <a:cubicBezTo>
                  <a:pt x="6078611" y="3535854"/>
                  <a:pt x="6102026" y="3523565"/>
                  <a:pt x="6132585" y="3523565"/>
                </a:cubicBezTo>
                <a:cubicBezTo>
                  <a:pt x="6146079" y="3523565"/>
                  <a:pt x="6158283" y="3526343"/>
                  <a:pt x="6169197" y="3531900"/>
                </a:cubicBezTo>
                <a:cubicBezTo>
                  <a:pt x="6180111" y="3537456"/>
                  <a:pt x="6189338" y="3545393"/>
                  <a:pt x="6196879" y="3555712"/>
                </a:cubicBezTo>
                <a:cubicBezTo>
                  <a:pt x="6201443" y="3561864"/>
                  <a:pt x="6205809" y="3571587"/>
                  <a:pt x="6209976" y="3584882"/>
                </a:cubicBezTo>
                <a:lnTo>
                  <a:pt x="6329038" y="3558391"/>
                </a:lnTo>
                <a:cubicBezTo>
                  <a:pt x="6313758" y="3512354"/>
                  <a:pt x="6290392" y="3478222"/>
                  <a:pt x="6258940" y="3455997"/>
                </a:cubicBezTo>
                <a:cubicBezTo>
                  <a:pt x="6227488" y="3433772"/>
                  <a:pt x="6184278" y="3422660"/>
                  <a:pt x="6129311" y="3422660"/>
                </a:cubicBezTo>
                <a:close/>
                <a:moveTo>
                  <a:pt x="3332533" y="3422660"/>
                </a:moveTo>
                <a:cubicBezTo>
                  <a:pt x="3261691" y="3422660"/>
                  <a:pt x="3206427" y="3442503"/>
                  <a:pt x="3166739" y="3482191"/>
                </a:cubicBezTo>
                <a:cubicBezTo>
                  <a:pt x="3127051" y="3521879"/>
                  <a:pt x="3107207" y="3577342"/>
                  <a:pt x="3107207" y="3648581"/>
                </a:cubicBezTo>
                <a:cubicBezTo>
                  <a:pt x="3107207" y="3699579"/>
                  <a:pt x="3117229" y="3742045"/>
                  <a:pt x="3137271" y="3775978"/>
                </a:cubicBezTo>
                <a:cubicBezTo>
                  <a:pt x="3157314" y="3809911"/>
                  <a:pt x="3183457" y="3834715"/>
                  <a:pt x="3215703" y="3850392"/>
                </a:cubicBezTo>
                <a:cubicBezTo>
                  <a:pt x="3247949" y="3866068"/>
                  <a:pt x="3288678" y="3873907"/>
                  <a:pt x="3337891" y="3873907"/>
                </a:cubicBezTo>
                <a:cubicBezTo>
                  <a:pt x="3386310" y="3873907"/>
                  <a:pt x="3426742" y="3864828"/>
                  <a:pt x="3459186" y="3846671"/>
                </a:cubicBezTo>
                <a:cubicBezTo>
                  <a:pt x="3491630" y="3828514"/>
                  <a:pt x="3516435" y="3803114"/>
                  <a:pt x="3533600" y="3770471"/>
                </a:cubicBezTo>
                <a:cubicBezTo>
                  <a:pt x="3550765" y="3737828"/>
                  <a:pt x="3559348" y="3696007"/>
                  <a:pt x="3559348" y="3645009"/>
                </a:cubicBezTo>
                <a:cubicBezTo>
                  <a:pt x="3559348" y="3574762"/>
                  <a:pt x="3539702" y="3520142"/>
                  <a:pt x="3500412" y="3481149"/>
                </a:cubicBezTo>
                <a:cubicBezTo>
                  <a:pt x="3461121" y="3442156"/>
                  <a:pt x="3405161" y="3422660"/>
                  <a:pt x="3332533" y="3422660"/>
                </a:cubicBezTo>
                <a:close/>
                <a:moveTo>
                  <a:pt x="1513259" y="3422660"/>
                </a:moveTo>
                <a:cubicBezTo>
                  <a:pt x="1442416" y="3422660"/>
                  <a:pt x="1387152" y="3442503"/>
                  <a:pt x="1347464" y="3482191"/>
                </a:cubicBezTo>
                <a:cubicBezTo>
                  <a:pt x="1307777" y="3521879"/>
                  <a:pt x="1287933" y="3577342"/>
                  <a:pt x="1287933" y="3648581"/>
                </a:cubicBezTo>
                <a:cubicBezTo>
                  <a:pt x="1287933" y="3699579"/>
                  <a:pt x="1297954" y="3742045"/>
                  <a:pt x="1317996" y="3775978"/>
                </a:cubicBezTo>
                <a:cubicBezTo>
                  <a:pt x="1338038" y="3809911"/>
                  <a:pt x="1364182" y="3834715"/>
                  <a:pt x="1396429" y="3850392"/>
                </a:cubicBezTo>
                <a:cubicBezTo>
                  <a:pt x="1428675" y="3866068"/>
                  <a:pt x="1469404" y="3873907"/>
                  <a:pt x="1518616" y="3873907"/>
                </a:cubicBezTo>
                <a:cubicBezTo>
                  <a:pt x="1567035" y="3873907"/>
                  <a:pt x="1607467" y="3864828"/>
                  <a:pt x="1639911" y="3846671"/>
                </a:cubicBezTo>
                <a:cubicBezTo>
                  <a:pt x="1672356" y="3828514"/>
                  <a:pt x="1697161" y="3803114"/>
                  <a:pt x="1714325" y="3770471"/>
                </a:cubicBezTo>
                <a:cubicBezTo>
                  <a:pt x="1731490" y="3737828"/>
                  <a:pt x="1740073" y="3696007"/>
                  <a:pt x="1740073" y="3645009"/>
                </a:cubicBezTo>
                <a:cubicBezTo>
                  <a:pt x="1740073" y="3574762"/>
                  <a:pt x="1720427" y="3520142"/>
                  <a:pt x="1681137" y="3481149"/>
                </a:cubicBezTo>
                <a:cubicBezTo>
                  <a:pt x="1641846" y="3442156"/>
                  <a:pt x="1585887" y="3422660"/>
                  <a:pt x="1513259" y="3422660"/>
                </a:cubicBezTo>
                <a:close/>
                <a:moveTo>
                  <a:pt x="5649936" y="2809786"/>
                </a:moveTo>
                <a:lnTo>
                  <a:pt x="5698109" y="2966650"/>
                </a:lnTo>
                <a:lnTo>
                  <a:pt x="5602278" y="2966650"/>
                </a:lnTo>
                <a:close/>
                <a:moveTo>
                  <a:pt x="5202112" y="2785378"/>
                </a:moveTo>
                <a:lnTo>
                  <a:pt x="5240509" y="2785378"/>
                </a:lnTo>
                <a:cubicBezTo>
                  <a:pt x="5265711" y="2785378"/>
                  <a:pt x="5282876" y="2790140"/>
                  <a:pt x="5292005" y="2799665"/>
                </a:cubicBezTo>
                <a:cubicBezTo>
                  <a:pt x="5301132" y="2809190"/>
                  <a:pt x="5305696" y="2820799"/>
                  <a:pt x="5305696" y="2834491"/>
                </a:cubicBezTo>
                <a:cubicBezTo>
                  <a:pt x="5305696" y="2848580"/>
                  <a:pt x="5300438" y="2860139"/>
                  <a:pt x="5289920" y="2869168"/>
                </a:cubicBezTo>
                <a:cubicBezTo>
                  <a:pt x="5279404" y="2878197"/>
                  <a:pt x="5261147" y="2882711"/>
                  <a:pt x="5235152" y="2882711"/>
                </a:cubicBezTo>
                <a:lnTo>
                  <a:pt x="5202112" y="2882711"/>
                </a:lnTo>
                <a:close/>
                <a:moveTo>
                  <a:pt x="6370115" y="2696676"/>
                </a:moveTo>
                <a:lnTo>
                  <a:pt x="6370115" y="2804428"/>
                </a:lnTo>
                <a:lnTo>
                  <a:pt x="6507632" y="2804428"/>
                </a:lnTo>
                <a:lnTo>
                  <a:pt x="6507632" y="3133040"/>
                </a:lnTo>
                <a:lnTo>
                  <a:pt x="6642470" y="3133040"/>
                </a:lnTo>
                <a:lnTo>
                  <a:pt x="6642470" y="2804428"/>
                </a:lnTo>
                <a:lnTo>
                  <a:pt x="6779988" y="2804428"/>
                </a:lnTo>
                <a:lnTo>
                  <a:pt x="6779988" y="2696676"/>
                </a:lnTo>
                <a:close/>
                <a:moveTo>
                  <a:pt x="5578047" y="2696676"/>
                </a:moveTo>
                <a:lnTo>
                  <a:pt x="5414043" y="3133040"/>
                </a:lnTo>
                <a:lnTo>
                  <a:pt x="5551723" y="3133040"/>
                </a:lnTo>
                <a:lnTo>
                  <a:pt x="5572991" y="3061007"/>
                </a:lnTo>
                <a:lnTo>
                  <a:pt x="5726080" y="3061007"/>
                </a:lnTo>
                <a:lnTo>
                  <a:pt x="5747906" y="3133040"/>
                </a:lnTo>
                <a:lnTo>
                  <a:pt x="5889102" y="3133040"/>
                </a:lnTo>
                <a:lnTo>
                  <a:pt x="5725126" y="2696676"/>
                </a:lnTo>
                <a:close/>
                <a:moveTo>
                  <a:pt x="5066679" y="2696676"/>
                </a:moveTo>
                <a:lnTo>
                  <a:pt x="5066679" y="3133040"/>
                </a:lnTo>
                <a:lnTo>
                  <a:pt x="5202112" y="3133040"/>
                </a:lnTo>
                <a:lnTo>
                  <a:pt x="5202112" y="2971115"/>
                </a:lnTo>
                <a:lnTo>
                  <a:pt x="5275931" y="2971115"/>
                </a:lnTo>
                <a:cubicBezTo>
                  <a:pt x="5330303" y="2971115"/>
                  <a:pt x="5370735" y="2958713"/>
                  <a:pt x="5397226" y="2933908"/>
                </a:cubicBezTo>
                <a:cubicBezTo>
                  <a:pt x="5423717" y="2909104"/>
                  <a:pt x="5436963" y="2874675"/>
                  <a:pt x="5436963" y="2830621"/>
                </a:cubicBezTo>
                <a:cubicBezTo>
                  <a:pt x="5436963" y="2787759"/>
                  <a:pt x="5424809" y="2754719"/>
                  <a:pt x="5400500" y="2731502"/>
                </a:cubicBezTo>
                <a:cubicBezTo>
                  <a:pt x="5376191" y="2708285"/>
                  <a:pt x="5339630" y="2696676"/>
                  <a:pt x="5290814" y="2696676"/>
                </a:cubicBezTo>
                <a:close/>
                <a:moveTo>
                  <a:pt x="4494285" y="2696676"/>
                </a:moveTo>
                <a:lnTo>
                  <a:pt x="4494285" y="3133040"/>
                </a:lnTo>
                <a:lnTo>
                  <a:pt x="4604716" y="3133040"/>
                </a:lnTo>
                <a:lnTo>
                  <a:pt x="4604716" y="2800260"/>
                </a:lnTo>
                <a:lnTo>
                  <a:pt x="4689650" y="3133040"/>
                </a:lnTo>
                <a:lnTo>
                  <a:pt x="4789602" y="3133040"/>
                </a:lnTo>
                <a:lnTo>
                  <a:pt x="4874690" y="2800260"/>
                </a:lnTo>
                <a:lnTo>
                  <a:pt x="4874690" y="3133040"/>
                </a:lnTo>
                <a:lnTo>
                  <a:pt x="4985120" y="3133040"/>
                </a:lnTo>
                <a:lnTo>
                  <a:pt x="4985120" y="2696676"/>
                </a:lnTo>
                <a:lnTo>
                  <a:pt x="4807899" y="2696676"/>
                </a:lnTo>
                <a:lnTo>
                  <a:pt x="4740001" y="2962186"/>
                </a:lnTo>
                <a:lnTo>
                  <a:pt x="4671614" y="2696676"/>
                </a:lnTo>
                <a:close/>
                <a:moveTo>
                  <a:pt x="4263007" y="2696676"/>
                </a:moveTo>
                <a:lnTo>
                  <a:pt x="4263007" y="3133040"/>
                </a:lnTo>
                <a:lnTo>
                  <a:pt x="4398142" y="3133040"/>
                </a:lnTo>
                <a:lnTo>
                  <a:pt x="4398142" y="2696676"/>
                </a:lnTo>
                <a:close/>
                <a:moveTo>
                  <a:pt x="6129311" y="2689235"/>
                </a:moveTo>
                <a:cubicBezTo>
                  <a:pt x="6059064" y="2689235"/>
                  <a:pt x="6004742" y="2708620"/>
                  <a:pt x="5966344" y="2747389"/>
                </a:cubicBezTo>
                <a:cubicBezTo>
                  <a:pt x="5927947" y="2786159"/>
                  <a:pt x="5908748" y="2841635"/>
                  <a:pt x="5908748" y="2913817"/>
                </a:cubicBezTo>
                <a:cubicBezTo>
                  <a:pt x="5908748" y="2967956"/>
                  <a:pt x="5919662" y="3012377"/>
                  <a:pt x="5941490" y="3047080"/>
                </a:cubicBezTo>
                <a:cubicBezTo>
                  <a:pt x="5963318" y="3081784"/>
                  <a:pt x="5989264" y="3106026"/>
                  <a:pt x="6019327" y="3119808"/>
                </a:cubicBezTo>
                <a:cubicBezTo>
                  <a:pt x="6049390" y="3133590"/>
                  <a:pt x="6088136" y="3140482"/>
                  <a:pt x="6135562" y="3140482"/>
                </a:cubicBezTo>
                <a:cubicBezTo>
                  <a:pt x="6174654" y="3140482"/>
                  <a:pt x="6206850" y="3134826"/>
                  <a:pt x="6232151" y="3123515"/>
                </a:cubicBezTo>
                <a:cubicBezTo>
                  <a:pt x="6257452" y="3112204"/>
                  <a:pt x="6278636" y="3095436"/>
                  <a:pt x="6295701" y="3073211"/>
                </a:cubicBezTo>
                <a:cubicBezTo>
                  <a:pt x="6312767" y="3050986"/>
                  <a:pt x="6325268" y="3023304"/>
                  <a:pt x="6333205" y="2990165"/>
                </a:cubicBezTo>
                <a:lnTo>
                  <a:pt x="6215036" y="2954446"/>
                </a:lnTo>
                <a:cubicBezTo>
                  <a:pt x="6209083" y="2982029"/>
                  <a:pt x="6199508" y="3003064"/>
                  <a:pt x="6186312" y="3017550"/>
                </a:cubicBezTo>
                <a:cubicBezTo>
                  <a:pt x="6173116" y="3032035"/>
                  <a:pt x="6153620" y="3039278"/>
                  <a:pt x="6127823" y="3039278"/>
                </a:cubicBezTo>
                <a:cubicBezTo>
                  <a:pt x="6101232" y="3039278"/>
                  <a:pt x="6080595" y="3030310"/>
                  <a:pt x="6065910" y="3012373"/>
                </a:cubicBezTo>
                <a:cubicBezTo>
                  <a:pt x="6051226" y="2994436"/>
                  <a:pt x="6043884" y="2961286"/>
                  <a:pt x="6043884" y="2912923"/>
                </a:cubicBezTo>
                <a:cubicBezTo>
                  <a:pt x="6043884" y="2873881"/>
                  <a:pt x="6050036" y="2845242"/>
                  <a:pt x="6062338" y="2827008"/>
                </a:cubicBezTo>
                <a:cubicBezTo>
                  <a:pt x="6078611" y="2802430"/>
                  <a:pt x="6102026" y="2790140"/>
                  <a:pt x="6132585" y="2790140"/>
                </a:cubicBezTo>
                <a:cubicBezTo>
                  <a:pt x="6146079" y="2790140"/>
                  <a:pt x="6158283" y="2792918"/>
                  <a:pt x="6169197" y="2798475"/>
                </a:cubicBezTo>
                <a:cubicBezTo>
                  <a:pt x="6180111" y="2804031"/>
                  <a:pt x="6189339" y="2811968"/>
                  <a:pt x="6196879" y="2822287"/>
                </a:cubicBezTo>
                <a:cubicBezTo>
                  <a:pt x="6201443" y="2828439"/>
                  <a:pt x="6205809" y="2838162"/>
                  <a:pt x="6209976" y="2851457"/>
                </a:cubicBezTo>
                <a:lnTo>
                  <a:pt x="6329038" y="2824966"/>
                </a:lnTo>
                <a:cubicBezTo>
                  <a:pt x="6313759" y="2778928"/>
                  <a:pt x="6290393" y="2744797"/>
                  <a:pt x="6258940" y="2722572"/>
                </a:cubicBezTo>
                <a:cubicBezTo>
                  <a:pt x="6227488" y="2700347"/>
                  <a:pt x="6184279" y="2689235"/>
                  <a:pt x="6129311" y="2689235"/>
                </a:cubicBezTo>
                <a:close/>
                <a:moveTo>
                  <a:pt x="5707086" y="2076360"/>
                </a:moveTo>
                <a:lnTo>
                  <a:pt x="5755259" y="2233226"/>
                </a:lnTo>
                <a:lnTo>
                  <a:pt x="5659428" y="2233226"/>
                </a:lnTo>
                <a:close/>
                <a:moveTo>
                  <a:pt x="2354286" y="2076360"/>
                </a:moveTo>
                <a:lnTo>
                  <a:pt x="2402460" y="2233226"/>
                </a:lnTo>
                <a:lnTo>
                  <a:pt x="2306629" y="2233226"/>
                </a:lnTo>
                <a:close/>
                <a:moveTo>
                  <a:pt x="3718593" y="2051357"/>
                </a:moveTo>
                <a:lnTo>
                  <a:pt x="3777827" y="2051357"/>
                </a:lnTo>
                <a:cubicBezTo>
                  <a:pt x="3802433" y="2051357"/>
                  <a:pt x="3819201" y="2055128"/>
                  <a:pt x="3828131" y="2062668"/>
                </a:cubicBezTo>
                <a:cubicBezTo>
                  <a:pt x="3837060" y="2070209"/>
                  <a:pt x="3841525" y="2081024"/>
                  <a:pt x="3841525" y="2095113"/>
                </a:cubicBezTo>
                <a:cubicBezTo>
                  <a:pt x="3841525" y="2104638"/>
                  <a:pt x="3838697" y="2113071"/>
                  <a:pt x="3833042" y="2120414"/>
                </a:cubicBezTo>
                <a:cubicBezTo>
                  <a:pt x="3827387" y="2127756"/>
                  <a:pt x="3820094" y="2132320"/>
                  <a:pt x="3811164" y="2134106"/>
                </a:cubicBezTo>
                <a:cubicBezTo>
                  <a:pt x="3793503" y="2138075"/>
                  <a:pt x="3781597" y="2140059"/>
                  <a:pt x="3775445" y="2140059"/>
                </a:cubicBezTo>
                <a:lnTo>
                  <a:pt x="3718593" y="2140059"/>
                </a:lnTo>
                <a:close/>
                <a:moveTo>
                  <a:pt x="5996556" y="1963251"/>
                </a:moveTo>
                <a:lnTo>
                  <a:pt x="5996556" y="2399615"/>
                </a:lnTo>
                <a:lnTo>
                  <a:pt x="6131692" y="2399615"/>
                </a:lnTo>
                <a:lnTo>
                  <a:pt x="6131692" y="1963251"/>
                </a:lnTo>
                <a:close/>
                <a:moveTo>
                  <a:pt x="5635197" y="1963251"/>
                </a:moveTo>
                <a:lnTo>
                  <a:pt x="5471193" y="2399615"/>
                </a:lnTo>
                <a:lnTo>
                  <a:pt x="5608873" y="2399615"/>
                </a:lnTo>
                <a:lnTo>
                  <a:pt x="5630141" y="2327582"/>
                </a:lnTo>
                <a:lnTo>
                  <a:pt x="5783230" y="2327582"/>
                </a:lnTo>
                <a:lnTo>
                  <a:pt x="5805056" y="2399615"/>
                </a:lnTo>
                <a:lnTo>
                  <a:pt x="5946252" y="2399615"/>
                </a:lnTo>
                <a:lnTo>
                  <a:pt x="5782276" y="1963251"/>
                </a:lnTo>
                <a:close/>
                <a:moveTo>
                  <a:pt x="4296642" y="1963251"/>
                </a:moveTo>
                <a:lnTo>
                  <a:pt x="4296642" y="2399615"/>
                </a:lnTo>
                <a:lnTo>
                  <a:pt x="4423443" y="2399615"/>
                </a:lnTo>
                <a:lnTo>
                  <a:pt x="4423443" y="2160020"/>
                </a:lnTo>
                <a:lnTo>
                  <a:pt x="4586857" y="2399615"/>
                </a:lnTo>
                <a:lnTo>
                  <a:pt x="4713956" y="2399615"/>
                </a:lnTo>
                <a:lnTo>
                  <a:pt x="4713956" y="1963251"/>
                </a:lnTo>
                <a:lnTo>
                  <a:pt x="4586857" y="1963251"/>
                </a:lnTo>
                <a:lnTo>
                  <a:pt x="4586857" y="2204669"/>
                </a:lnTo>
                <a:lnTo>
                  <a:pt x="4422550" y="1963251"/>
                </a:lnTo>
                <a:close/>
                <a:moveTo>
                  <a:pt x="4062981" y="1963251"/>
                </a:moveTo>
                <a:lnTo>
                  <a:pt x="4062981" y="2399615"/>
                </a:lnTo>
                <a:lnTo>
                  <a:pt x="4198117" y="2399615"/>
                </a:lnTo>
                <a:lnTo>
                  <a:pt x="4198117" y="1963251"/>
                </a:lnTo>
                <a:close/>
                <a:moveTo>
                  <a:pt x="3583160" y="1963251"/>
                </a:moveTo>
                <a:lnTo>
                  <a:pt x="3583160" y="2399615"/>
                </a:lnTo>
                <a:lnTo>
                  <a:pt x="3718593" y="2399615"/>
                </a:lnTo>
                <a:lnTo>
                  <a:pt x="3718593" y="2222510"/>
                </a:lnTo>
                <a:lnTo>
                  <a:pt x="3730499" y="2222510"/>
                </a:lnTo>
                <a:cubicBezTo>
                  <a:pt x="3742802" y="2222510"/>
                  <a:pt x="3753816" y="2225883"/>
                  <a:pt x="3763539" y="2232630"/>
                </a:cubicBezTo>
                <a:cubicBezTo>
                  <a:pt x="3770683" y="2237790"/>
                  <a:pt x="3778819" y="2249001"/>
                  <a:pt x="3787947" y="2266265"/>
                </a:cubicBezTo>
                <a:lnTo>
                  <a:pt x="3860022" y="2399615"/>
                </a:lnTo>
                <a:lnTo>
                  <a:pt x="4012380" y="2399615"/>
                </a:lnTo>
                <a:lnTo>
                  <a:pt x="3947082" y="2273172"/>
                </a:lnTo>
                <a:cubicBezTo>
                  <a:pt x="3943910" y="2266815"/>
                  <a:pt x="3937614" y="2257778"/>
                  <a:pt x="3928194" y="2246060"/>
                </a:cubicBezTo>
                <a:cubicBezTo>
                  <a:pt x="3918775" y="2234341"/>
                  <a:pt x="3911586" y="2226694"/>
                  <a:pt x="3906628" y="2223119"/>
                </a:cubicBezTo>
                <a:cubicBezTo>
                  <a:pt x="3899289" y="2217758"/>
                  <a:pt x="3887589" y="2212396"/>
                  <a:pt x="3871528" y="2207032"/>
                </a:cubicBezTo>
                <a:cubicBezTo>
                  <a:pt x="3891583" y="2202468"/>
                  <a:pt x="3907368" y="2196713"/>
                  <a:pt x="3918883" y="2189767"/>
                </a:cubicBezTo>
                <a:cubicBezTo>
                  <a:pt x="3936950" y="2178853"/>
                  <a:pt x="3951146" y="2164616"/>
                  <a:pt x="3961471" y="2147054"/>
                </a:cubicBezTo>
                <a:cubicBezTo>
                  <a:pt x="3971796" y="2129492"/>
                  <a:pt x="3976959" y="2108607"/>
                  <a:pt x="3976959" y="2084397"/>
                </a:cubicBezTo>
                <a:cubicBezTo>
                  <a:pt x="3976959" y="2056616"/>
                  <a:pt x="3970212" y="2033052"/>
                  <a:pt x="3956718" y="2013704"/>
                </a:cubicBezTo>
                <a:cubicBezTo>
                  <a:pt x="3943224" y="1994356"/>
                  <a:pt x="3925464" y="1981110"/>
                  <a:pt x="3903438" y="1973967"/>
                </a:cubicBezTo>
                <a:cubicBezTo>
                  <a:pt x="3881411" y="1966823"/>
                  <a:pt x="3849562" y="1963251"/>
                  <a:pt x="3807890" y="1963251"/>
                </a:cubicBezTo>
                <a:close/>
                <a:moveTo>
                  <a:pt x="3076847" y="1963251"/>
                </a:moveTo>
                <a:lnTo>
                  <a:pt x="3076847" y="2223231"/>
                </a:lnTo>
                <a:cubicBezTo>
                  <a:pt x="3076847" y="2244646"/>
                  <a:pt x="3081014" y="2269235"/>
                  <a:pt x="3089348" y="2296998"/>
                </a:cubicBezTo>
                <a:cubicBezTo>
                  <a:pt x="3094507" y="2314250"/>
                  <a:pt x="3104082" y="2331006"/>
                  <a:pt x="3118072" y="2347267"/>
                </a:cubicBezTo>
                <a:cubicBezTo>
                  <a:pt x="3132062" y="2363528"/>
                  <a:pt x="3147490" y="2376071"/>
                  <a:pt x="3164357" y="2384895"/>
                </a:cubicBezTo>
                <a:cubicBezTo>
                  <a:pt x="3181224" y="2393720"/>
                  <a:pt x="3202210" y="2399619"/>
                  <a:pt x="3227312" y="2402594"/>
                </a:cubicBezTo>
                <a:cubicBezTo>
                  <a:pt x="3252414" y="2405569"/>
                  <a:pt x="3275582" y="2407057"/>
                  <a:pt x="3296814" y="2407057"/>
                </a:cubicBezTo>
                <a:cubicBezTo>
                  <a:pt x="3333526" y="2407057"/>
                  <a:pt x="3364978" y="2402198"/>
                  <a:pt x="3391172" y="2392481"/>
                </a:cubicBezTo>
                <a:cubicBezTo>
                  <a:pt x="3410023" y="2385542"/>
                  <a:pt x="3428032" y="2373495"/>
                  <a:pt x="3445196" y="2356341"/>
                </a:cubicBezTo>
                <a:cubicBezTo>
                  <a:pt x="3462361" y="2339187"/>
                  <a:pt x="3474962" y="2319158"/>
                  <a:pt x="3482998" y="2296254"/>
                </a:cubicBezTo>
                <a:cubicBezTo>
                  <a:pt x="3491035" y="2273350"/>
                  <a:pt x="3495053" y="2249009"/>
                  <a:pt x="3495053" y="2223231"/>
                </a:cubicBezTo>
                <a:lnTo>
                  <a:pt x="3495053" y="1963251"/>
                </a:lnTo>
                <a:lnTo>
                  <a:pt x="3360513" y="1963251"/>
                </a:lnTo>
                <a:lnTo>
                  <a:pt x="3360513" y="2229421"/>
                </a:lnTo>
                <a:cubicBezTo>
                  <a:pt x="3360513" y="2253609"/>
                  <a:pt x="3353915" y="2272295"/>
                  <a:pt x="3340719" y="2285480"/>
                </a:cubicBezTo>
                <a:cubicBezTo>
                  <a:pt x="3327523" y="2298665"/>
                  <a:pt x="3309316" y="2305258"/>
                  <a:pt x="3286099" y="2305258"/>
                </a:cubicBezTo>
                <a:cubicBezTo>
                  <a:pt x="3262683" y="2305258"/>
                  <a:pt x="3244378" y="2298567"/>
                  <a:pt x="3231181" y="2285185"/>
                </a:cubicBezTo>
                <a:cubicBezTo>
                  <a:pt x="3217985" y="2271803"/>
                  <a:pt x="3211387" y="2253215"/>
                  <a:pt x="3211387" y="2229421"/>
                </a:cubicBezTo>
                <a:lnTo>
                  <a:pt x="3211387" y="1963251"/>
                </a:lnTo>
                <a:close/>
                <a:moveTo>
                  <a:pt x="2282398" y="1963251"/>
                </a:moveTo>
                <a:lnTo>
                  <a:pt x="2118394" y="2399615"/>
                </a:lnTo>
                <a:lnTo>
                  <a:pt x="2256074" y="2399615"/>
                </a:lnTo>
                <a:lnTo>
                  <a:pt x="2277342" y="2327582"/>
                </a:lnTo>
                <a:lnTo>
                  <a:pt x="2430431" y="2327582"/>
                </a:lnTo>
                <a:lnTo>
                  <a:pt x="2452257" y="2399615"/>
                </a:lnTo>
                <a:lnTo>
                  <a:pt x="2593453" y="2399615"/>
                </a:lnTo>
                <a:lnTo>
                  <a:pt x="2429477" y="1963251"/>
                </a:lnTo>
                <a:close/>
                <a:moveTo>
                  <a:pt x="1723702" y="1963251"/>
                </a:moveTo>
                <a:lnTo>
                  <a:pt x="1723702" y="2399615"/>
                </a:lnTo>
                <a:lnTo>
                  <a:pt x="2091605" y="2399615"/>
                </a:lnTo>
                <a:lnTo>
                  <a:pt x="2091605" y="2300793"/>
                </a:lnTo>
                <a:lnTo>
                  <a:pt x="1858838" y="2300793"/>
                </a:lnTo>
                <a:lnTo>
                  <a:pt x="1858838" y="2214771"/>
                </a:lnTo>
                <a:lnTo>
                  <a:pt x="2068685" y="2214771"/>
                </a:lnTo>
                <a:lnTo>
                  <a:pt x="2068685" y="2125771"/>
                </a:lnTo>
                <a:lnTo>
                  <a:pt x="1858838" y="2125771"/>
                </a:lnTo>
                <a:lnTo>
                  <a:pt x="1858838" y="2056418"/>
                </a:lnTo>
                <a:lnTo>
                  <a:pt x="2085056" y="2056418"/>
                </a:lnTo>
                <a:lnTo>
                  <a:pt x="2085056" y="1963251"/>
                </a:lnTo>
                <a:close/>
                <a:moveTo>
                  <a:pt x="1151011" y="1963251"/>
                </a:moveTo>
                <a:lnTo>
                  <a:pt x="1151011" y="2399615"/>
                </a:lnTo>
                <a:lnTo>
                  <a:pt x="1261442" y="2399615"/>
                </a:lnTo>
                <a:lnTo>
                  <a:pt x="1261442" y="2066835"/>
                </a:lnTo>
                <a:lnTo>
                  <a:pt x="1346376" y="2399615"/>
                </a:lnTo>
                <a:lnTo>
                  <a:pt x="1446328" y="2399615"/>
                </a:lnTo>
                <a:lnTo>
                  <a:pt x="1531416" y="2066835"/>
                </a:lnTo>
                <a:lnTo>
                  <a:pt x="1531416" y="2399615"/>
                </a:lnTo>
                <a:lnTo>
                  <a:pt x="1641846" y="2399615"/>
                </a:lnTo>
                <a:lnTo>
                  <a:pt x="1641846" y="1963251"/>
                </a:lnTo>
                <a:lnTo>
                  <a:pt x="1464625" y="1963251"/>
                </a:lnTo>
                <a:lnTo>
                  <a:pt x="1396726" y="2228761"/>
                </a:lnTo>
                <a:lnTo>
                  <a:pt x="1328340" y="1963251"/>
                </a:lnTo>
                <a:close/>
                <a:moveTo>
                  <a:pt x="6579070" y="1955810"/>
                </a:moveTo>
                <a:cubicBezTo>
                  <a:pt x="6533628" y="1955810"/>
                  <a:pt x="6497859" y="1961515"/>
                  <a:pt x="6471764" y="1972925"/>
                </a:cubicBezTo>
                <a:cubicBezTo>
                  <a:pt x="6445670" y="1984335"/>
                  <a:pt x="6426124" y="2000012"/>
                  <a:pt x="6413126" y="2019955"/>
                </a:cubicBezTo>
                <a:cubicBezTo>
                  <a:pt x="6400129" y="2039898"/>
                  <a:pt x="6393630" y="2061081"/>
                  <a:pt x="6393630" y="2083504"/>
                </a:cubicBezTo>
                <a:cubicBezTo>
                  <a:pt x="6393630" y="2117635"/>
                  <a:pt x="6406330" y="2145714"/>
                  <a:pt x="6431730" y="2167741"/>
                </a:cubicBezTo>
                <a:cubicBezTo>
                  <a:pt x="6456931" y="2189767"/>
                  <a:pt x="6499099" y="2207429"/>
                  <a:pt x="6558234" y="2220724"/>
                </a:cubicBezTo>
                <a:cubicBezTo>
                  <a:pt x="6594349" y="2228661"/>
                  <a:pt x="6617368" y="2237095"/>
                  <a:pt x="6627290" y="2246025"/>
                </a:cubicBezTo>
                <a:cubicBezTo>
                  <a:pt x="6637212" y="2254954"/>
                  <a:pt x="6642173" y="2265075"/>
                  <a:pt x="6642173" y="2276385"/>
                </a:cubicBezTo>
                <a:cubicBezTo>
                  <a:pt x="6642173" y="2288292"/>
                  <a:pt x="6636964" y="2298759"/>
                  <a:pt x="6626546" y="2307788"/>
                </a:cubicBezTo>
                <a:cubicBezTo>
                  <a:pt x="6616128" y="2316817"/>
                  <a:pt x="6601294" y="2321332"/>
                  <a:pt x="6582046" y="2321332"/>
                </a:cubicBezTo>
                <a:cubicBezTo>
                  <a:pt x="6556249" y="2321332"/>
                  <a:pt x="6536405" y="2312501"/>
                  <a:pt x="6522515" y="2294840"/>
                </a:cubicBezTo>
                <a:cubicBezTo>
                  <a:pt x="6513982" y="2283926"/>
                  <a:pt x="6508327" y="2268051"/>
                  <a:pt x="6505548" y="2247215"/>
                </a:cubicBezTo>
                <a:lnTo>
                  <a:pt x="6377259" y="2255252"/>
                </a:lnTo>
                <a:cubicBezTo>
                  <a:pt x="6381029" y="2299305"/>
                  <a:pt x="6397202" y="2335619"/>
                  <a:pt x="6425777" y="2364194"/>
                </a:cubicBezTo>
                <a:cubicBezTo>
                  <a:pt x="6454352" y="2392769"/>
                  <a:pt x="6505747" y="2407057"/>
                  <a:pt x="6579963" y="2407057"/>
                </a:cubicBezTo>
                <a:cubicBezTo>
                  <a:pt x="6622230" y="2407057"/>
                  <a:pt x="6657254" y="2400955"/>
                  <a:pt x="6685035" y="2388751"/>
                </a:cubicBezTo>
                <a:cubicBezTo>
                  <a:pt x="6712817" y="2376547"/>
                  <a:pt x="6734446" y="2358638"/>
                  <a:pt x="6749924" y="2335024"/>
                </a:cubicBezTo>
                <a:cubicBezTo>
                  <a:pt x="6765402" y="2311410"/>
                  <a:pt x="6773141" y="2285613"/>
                  <a:pt x="6773141" y="2257633"/>
                </a:cubicBezTo>
                <a:cubicBezTo>
                  <a:pt x="6773141" y="2233821"/>
                  <a:pt x="6767337" y="2212290"/>
                  <a:pt x="6755729" y="2193042"/>
                </a:cubicBezTo>
                <a:cubicBezTo>
                  <a:pt x="6744120" y="2173793"/>
                  <a:pt x="6725566" y="2157670"/>
                  <a:pt x="6700067" y="2144673"/>
                </a:cubicBezTo>
                <a:cubicBezTo>
                  <a:pt x="6674568" y="2131675"/>
                  <a:pt x="6632350" y="2118826"/>
                  <a:pt x="6573414" y="2106126"/>
                </a:cubicBezTo>
                <a:cubicBezTo>
                  <a:pt x="6549602" y="2101165"/>
                  <a:pt x="6534521" y="2095807"/>
                  <a:pt x="6528170" y="2090053"/>
                </a:cubicBezTo>
                <a:cubicBezTo>
                  <a:pt x="6521622" y="2084496"/>
                  <a:pt x="6518348" y="2078246"/>
                  <a:pt x="6518348" y="2071300"/>
                </a:cubicBezTo>
                <a:cubicBezTo>
                  <a:pt x="6518348" y="2061775"/>
                  <a:pt x="6522317" y="2053689"/>
                  <a:pt x="6530254" y="2047041"/>
                </a:cubicBezTo>
                <a:cubicBezTo>
                  <a:pt x="6538191" y="2040394"/>
                  <a:pt x="6549999" y="2037070"/>
                  <a:pt x="6565675" y="2037070"/>
                </a:cubicBezTo>
                <a:cubicBezTo>
                  <a:pt x="6584725" y="2037070"/>
                  <a:pt x="6599657" y="2041535"/>
                  <a:pt x="6610472" y="2050465"/>
                </a:cubicBezTo>
                <a:cubicBezTo>
                  <a:pt x="6621287" y="2059394"/>
                  <a:pt x="6628381" y="2073682"/>
                  <a:pt x="6631755" y="2093327"/>
                </a:cubicBezTo>
                <a:lnTo>
                  <a:pt x="6758854" y="2085885"/>
                </a:lnTo>
                <a:cubicBezTo>
                  <a:pt x="6753298" y="2040642"/>
                  <a:pt x="6735885" y="2007651"/>
                  <a:pt x="6706615" y="1986915"/>
                </a:cubicBezTo>
                <a:cubicBezTo>
                  <a:pt x="6677346" y="1966178"/>
                  <a:pt x="6634831" y="1955810"/>
                  <a:pt x="6579070" y="1955810"/>
                </a:cubicBezTo>
                <a:close/>
                <a:moveTo>
                  <a:pt x="6205511" y="1955810"/>
                </a:moveTo>
                <a:lnTo>
                  <a:pt x="6205511" y="2076063"/>
                </a:lnTo>
                <a:lnTo>
                  <a:pt x="6267423" y="2076063"/>
                </a:lnTo>
                <a:cubicBezTo>
                  <a:pt x="6266431" y="2090549"/>
                  <a:pt x="6261619" y="2103100"/>
                  <a:pt x="6252987" y="2113716"/>
                </a:cubicBezTo>
                <a:cubicBezTo>
                  <a:pt x="6244355" y="2124333"/>
                  <a:pt x="6228530" y="2134999"/>
                  <a:pt x="6205511" y="2145714"/>
                </a:cubicBezTo>
                <a:lnTo>
                  <a:pt x="6233788" y="2198697"/>
                </a:lnTo>
                <a:cubicBezTo>
                  <a:pt x="6270698" y="2182624"/>
                  <a:pt x="6296792" y="2163921"/>
                  <a:pt x="6312072" y="2142589"/>
                </a:cubicBezTo>
                <a:cubicBezTo>
                  <a:pt x="6327352" y="2121257"/>
                  <a:pt x="6334991" y="2092235"/>
                  <a:pt x="6334991" y="2055525"/>
                </a:cubicBezTo>
                <a:lnTo>
                  <a:pt x="6334991" y="1955810"/>
                </a:lnTo>
                <a:close/>
                <a:moveTo>
                  <a:pt x="5019053" y="1955810"/>
                </a:moveTo>
                <a:cubicBezTo>
                  <a:pt x="4969047" y="1955810"/>
                  <a:pt x="4929260" y="1962854"/>
                  <a:pt x="4899693" y="1976943"/>
                </a:cubicBezTo>
                <a:cubicBezTo>
                  <a:pt x="4861792" y="1995200"/>
                  <a:pt x="4833018" y="2021939"/>
                  <a:pt x="4813373" y="2057162"/>
                </a:cubicBezTo>
                <a:cubicBezTo>
                  <a:pt x="4793727" y="2092384"/>
                  <a:pt x="4783905" y="2133808"/>
                  <a:pt x="4783905" y="2181433"/>
                </a:cubicBezTo>
                <a:cubicBezTo>
                  <a:pt x="4783905" y="2226677"/>
                  <a:pt x="4792884" y="2266761"/>
                  <a:pt x="4810843" y="2301686"/>
                </a:cubicBezTo>
                <a:cubicBezTo>
                  <a:pt x="4828801" y="2336611"/>
                  <a:pt x="4854102" y="2362904"/>
                  <a:pt x="4886745" y="2380565"/>
                </a:cubicBezTo>
                <a:cubicBezTo>
                  <a:pt x="4919388" y="2398226"/>
                  <a:pt x="4961605" y="2407057"/>
                  <a:pt x="5013398" y="2407057"/>
                </a:cubicBezTo>
                <a:cubicBezTo>
                  <a:pt x="5055467" y="2407057"/>
                  <a:pt x="5091830" y="2402145"/>
                  <a:pt x="5122489" y="2392323"/>
                </a:cubicBezTo>
                <a:cubicBezTo>
                  <a:pt x="5153147" y="2382500"/>
                  <a:pt x="5188420" y="2363996"/>
                  <a:pt x="5228305" y="2336810"/>
                </a:cubicBezTo>
                <a:lnTo>
                  <a:pt x="5228305" y="2150775"/>
                </a:lnTo>
                <a:lnTo>
                  <a:pt x="5019946" y="2150775"/>
                </a:lnTo>
                <a:lnTo>
                  <a:pt x="5019946" y="2241560"/>
                </a:lnTo>
                <a:lnTo>
                  <a:pt x="5110136" y="2241560"/>
                </a:lnTo>
                <a:lnTo>
                  <a:pt x="5110136" y="2282636"/>
                </a:lnTo>
                <a:cubicBezTo>
                  <a:pt x="5092475" y="2293153"/>
                  <a:pt x="5076798" y="2300595"/>
                  <a:pt x="5063106" y="2304961"/>
                </a:cubicBezTo>
                <a:cubicBezTo>
                  <a:pt x="5049414" y="2309326"/>
                  <a:pt x="5035028" y="2311509"/>
                  <a:pt x="5019946" y="2311509"/>
                </a:cubicBezTo>
                <a:cubicBezTo>
                  <a:pt x="4988196" y="2311509"/>
                  <a:pt x="4963441" y="2301389"/>
                  <a:pt x="4945681" y="2281148"/>
                </a:cubicBezTo>
                <a:cubicBezTo>
                  <a:pt x="4927921" y="2260908"/>
                  <a:pt x="4919041" y="2227173"/>
                  <a:pt x="4919041" y="2179945"/>
                </a:cubicBezTo>
                <a:cubicBezTo>
                  <a:pt x="4919041" y="2135495"/>
                  <a:pt x="4927822" y="2103001"/>
                  <a:pt x="4945383" y="2082462"/>
                </a:cubicBezTo>
                <a:cubicBezTo>
                  <a:pt x="4962945" y="2061924"/>
                  <a:pt x="4986510" y="2051655"/>
                  <a:pt x="5016077" y="2051655"/>
                </a:cubicBezTo>
                <a:cubicBezTo>
                  <a:pt x="5035921" y="2051655"/>
                  <a:pt x="5052242" y="2056021"/>
                  <a:pt x="5065041" y="2064752"/>
                </a:cubicBezTo>
                <a:cubicBezTo>
                  <a:pt x="5077840" y="2073483"/>
                  <a:pt x="5086919" y="2086084"/>
                  <a:pt x="5092277" y="2102554"/>
                </a:cubicBezTo>
                <a:lnTo>
                  <a:pt x="5222352" y="2079337"/>
                </a:lnTo>
                <a:cubicBezTo>
                  <a:pt x="5214415" y="2051159"/>
                  <a:pt x="5202558" y="2027892"/>
                  <a:pt x="5186782" y="2009537"/>
                </a:cubicBezTo>
                <a:cubicBezTo>
                  <a:pt x="5171007" y="1991181"/>
                  <a:pt x="5151163" y="1977638"/>
                  <a:pt x="5127251" y="1968907"/>
                </a:cubicBezTo>
                <a:cubicBezTo>
                  <a:pt x="5103340" y="1960175"/>
                  <a:pt x="5067273" y="1955810"/>
                  <a:pt x="5019053" y="1955810"/>
                </a:cubicBezTo>
                <a:close/>
                <a:moveTo>
                  <a:pt x="2816695" y="1955810"/>
                </a:moveTo>
                <a:cubicBezTo>
                  <a:pt x="2771253" y="1955810"/>
                  <a:pt x="2735485" y="1961515"/>
                  <a:pt x="2709390" y="1972925"/>
                </a:cubicBezTo>
                <a:cubicBezTo>
                  <a:pt x="2683296" y="1984335"/>
                  <a:pt x="2663749" y="2000012"/>
                  <a:pt x="2650752" y="2019955"/>
                </a:cubicBezTo>
                <a:cubicBezTo>
                  <a:pt x="2637754" y="2039898"/>
                  <a:pt x="2631255" y="2061081"/>
                  <a:pt x="2631255" y="2083504"/>
                </a:cubicBezTo>
                <a:cubicBezTo>
                  <a:pt x="2631255" y="2117635"/>
                  <a:pt x="2643955" y="2145714"/>
                  <a:pt x="2669356" y="2167741"/>
                </a:cubicBezTo>
                <a:cubicBezTo>
                  <a:pt x="2694557" y="2189767"/>
                  <a:pt x="2736725" y="2207429"/>
                  <a:pt x="2795860" y="2220724"/>
                </a:cubicBezTo>
                <a:cubicBezTo>
                  <a:pt x="2831975" y="2228661"/>
                  <a:pt x="2854994" y="2237095"/>
                  <a:pt x="2864916" y="2246025"/>
                </a:cubicBezTo>
                <a:cubicBezTo>
                  <a:pt x="2874837" y="2254954"/>
                  <a:pt x="2879799" y="2265075"/>
                  <a:pt x="2879799" y="2276385"/>
                </a:cubicBezTo>
                <a:cubicBezTo>
                  <a:pt x="2879799" y="2288292"/>
                  <a:pt x="2874589" y="2298759"/>
                  <a:pt x="2864171" y="2307788"/>
                </a:cubicBezTo>
                <a:cubicBezTo>
                  <a:pt x="2853753" y="2316817"/>
                  <a:pt x="2838920" y="2321332"/>
                  <a:pt x="2819672" y="2321332"/>
                </a:cubicBezTo>
                <a:cubicBezTo>
                  <a:pt x="2793875" y="2321332"/>
                  <a:pt x="2774031" y="2312501"/>
                  <a:pt x="2760140" y="2294840"/>
                </a:cubicBezTo>
                <a:cubicBezTo>
                  <a:pt x="2751608" y="2283926"/>
                  <a:pt x="2745953" y="2268051"/>
                  <a:pt x="2743174" y="2247215"/>
                </a:cubicBezTo>
                <a:lnTo>
                  <a:pt x="2614884" y="2255252"/>
                </a:lnTo>
                <a:cubicBezTo>
                  <a:pt x="2618655" y="2299305"/>
                  <a:pt x="2634827" y="2335619"/>
                  <a:pt x="2663402" y="2364194"/>
                </a:cubicBezTo>
                <a:cubicBezTo>
                  <a:pt x="2691977" y="2392769"/>
                  <a:pt x="2743373" y="2407057"/>
                  <a:pt x="2817588" y="2407057"/>
                </a:cubicBezTo>
                <a:cubicBezTo>
                  <a:pt x="2859855" y="2407057"/>
                  <a:pt x="2894879" y="2400955"/>
                  <a:pt x="2922661" y="2388751"/>
                </a:cubicBezTo>
                <a:cubicBezTo>
                  <a:pt x="2950441" y="2376547"/>
                  <a:pt x="2972071" y="2358638"/>
                  <a:pt x="2987550" y="2335024"/>
                </a:cubicBezTo>
                <a:cubicBezTo>
                  <a:pt x="3003028" y="2311410"/>
                  <a:pt x="3010767" y="2285613"/>
                  <a:pt x="3010767" y="2257633"/>
                </a:cubicBezTo>
                <a:cubicBezTo>
                  <a:pt x="3010767" y="2233821"/>
                  <a:pt x="3004963" y="2212290"/>
                  <a:pt x="2993354" y="2193042"/>
                </a:cubicBezTo>
                <a:cubicBezTo>
                  <a:pt x="2981746" y="2173793"/>
                  <a:pt x="2963192" y="2157670"/>
                  <a:pt x="2937693" y="2144673"/>
                </a:cubicBezTo>
                <a:cubicBezTo>
                  <a:pt x="2912193" y="2131675"/>
                  <a:pt x="2869976" y="2118826"/>
                  <a:pt x="2811039" y="2106126"/>
                </a:cubicBezTo>
                <a:cubicBezTo>
                  <a:pt x="2787227" y="2101165"/>
                  <a:pt x="2772146" y="2095807"/>
                  <a:pt x="2765796" y="2090053"/>
                </a:cubicBezTo>
                <a:cubicBezTo>
                  <a:pt x="2759248" y="2084496"/>
                  <a:pt x="2755973" y="2078246"/>
                  <a:pt x="2755973" y="2071300"/>
                </a:cubicBezTo>
                <a:cubicBezTo>
                  <a:pt x="2755973" y="2061775"/>
                  <a:pt x="2759941" y="2053689"/>
                  <a:pt x="2767879" y="2047041"/>
                </a:cubicBezTo>
                <a:cubicBezTo>
                  <a:pt x="2775817" y="2040394"/>
                  <a:pt x="2787624" y="2037070"/>
                  <a:pt x="2803300" y="2037070"/>
                </a:cubicBezTo>
                <a:cubicBezTo>
                  <a:pt x="2822350" y="2037070"/>
                  <a:pt x="2837283" y="2041535"/>
                  <a:pt x="2848098" y="2050465"/>
                </a:cubicBezTo>
                <a:cubicBezTo>
                  <a:pt x="2858913" y="2059394"/>
                  <a:pt x="2866007" y="2073682"/>
                  <a:pt x="2869381" y="2093327"/>
                </a:cubicBezTo>
                <a:lnTo>
                  <a:pt x="2996480" y="2085885"/>
                </a:lnTo>
                <a:cubicBezTo>
                  <a:pt x="2990923" y="2040642"/>
                  <a:pt x="2973510" y="2007651"/>
                  <a:pt x="2944241" y="1986915"/>
                </a:cubicBezTo>
                <a:cubicBezTo>
                  <a:pt x="2914971" y="1966178"/>
                  <a:pt x="2872456" y="1955810"/>
                  <a:pt x="2816695" y="1955810"/>
                </a:cubicBezTo>
                <a:close/>
                <a:moveTo>
                  <a:pt x="0" y="0"/>
                </a:moveTo>
                <a:lnTo>
                  <a:pt x="6971071" y="0"/>
                </a:lnTo>
                <a:lnTo>
                  <a:pt x="69710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48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5AC31A-19B2-B2FE-FEB3-1C948CB69A50}"/>
              </a:ext>
            </a:extLst>
          </p:cNvPr>
          <p:cNvSpPr txBox="1"/>
          <p:nvPr/>
        </p:nvSpPr>
        <p:spPr>
          <a:xfrm>
            <a:off x="4064000" y="599053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Ganzorig Boldsukh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F93B83-1F83-5286-5A26-32798937D9CB}"/>
              </a:ext>
            </a:extLst>
          </p:cNvPr>
          <p:cNvSpPr txBox="1"/>
          <p:nvPr/>
        </p:nvSpPr>
        <p:spPr>
          <a:xfrm>
            <a:off x="2499360" y="6285766"/>
            <a:ext cx="436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https://orcid.org/0009-0001-6187-0339</a:t>
            </a:r>
          </a:p>
        </p:txBody>
      </p:sp>
    </p:spTree>
    <p:extLst>
      <p:ext uri="{BB962C8B-B14F-4D97-AF65-F5344CB8AC3E}">
        <p14:creationId xmlns:p14="http://schemas.microsoft.com/office/powerpoint/2010/main" val="138783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5272A-2EF6-8BB5-2CBA-A1F3D377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AA62EC-5B65-070D-54C7-C702556B2F1C}"/>
              </a:ext>
            </a:extLst>
          </p:cNvPr>
          <p:cNvSpPr txBox="1"/>
          <p:nvPr/>
        </p:nvSpPr>
        <p:spPr>
          <a:xfrm>
            <a:off x="2216378" y="-1079202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FC9EEB03-CEB0-D294-069A-95EC4CF233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9942368">
              <a:off x="-24169" y="4604375"/>
              <a:ext cx="2361384" cy="4227641"/>
            </p:xfrm>
            <a:graphic>
              <a:graphicData uri="http://schemas.microsoft.com/office/drawing/2017/model3d">
                <am3d:model3d r:embed="rId4">
                  <am3d:spPr>
                    <a:xfrm rot="19942368">
                      <a:off x="0" y="0"/>
                      <a:ext cx="2361384" cy="4227641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90884" ay="1517773" az="3882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FC9EEB03-CEB0-D294-069A-95EC4CF233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942368">
                <a:off x="-24169" y="4604375"/>
                <a:ext cx="2361384" cy="4227641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F4DA8E-F786-6AD2-9533-9095AF59B368}"/>
              </a:ext>
            </a:extLst>
          </p:cNvPr>
          <p:cNvSpPr txBox="1"/>
          <p:nvPr/>
        </p:nvSpPr>
        <p:spPr>
          <a:xfrm>
            <a:off x="1559794" y="433405"/>
            <a:ext cx="8819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A19F90-C6C3-E882-A5A3-0D01EE2CF4AE}"/>
              </a:ext>
            </a:extLst>
          </p:cNvPr>
          <p:cNvSpPr/>
          <p:nvPr/>
        </p:nvSpPr>
        <p:spPr>
          <a:xfrm>
            <a:off x="478422" y="1773820"/>
            <a:ext cx="2581155" cy="3310360"/>
          </a:xfrm>
          <a:custGeom>
            <a:avLst/>
            <a:gdLst>
              <a:gd name="connsiteX0" fmla="*/ 0 w 2581155"/>
              <a:gd name="connsiteY0" fmla="*/ 430201 h 3310360"/>
              <a:gd name="connsiteX1" fmla="*/ 430201 w 2581155"/>
              <a:gd name="connsiteY1" fmla="*/ 0 h 3310360"/>
              <a:gd name="connsiteX2" fmla="*/ 1038200 w 2581155"/>
              <a:gd name="connsiteY2" fmla="*/ 0 h 3310360"/>
              <a:gd name="connsiteX3" fmla="*/ 1594577 w 2581155"/>
              <a:gd name="connsiteY3" fmla="*/ 0 h 3310360"/>
              <a:gd name="connsiteX4" fmla="*/ 2150954 w 2581155"/>
              <a:gd name="connsiteY4" fmla="*/ 0 h 3310360"/>
              <a:gd name="connsiteX5" fmla="*/ 2581155 w 2581155"/>
              <a:gd name="connsiteY5" fmla="*/ 430201 h 3310360"/>
              <a:gd name="connsiteX6" fmla="*/ 2581155 w 2581155"/>
              <a:gd name="connsiteY6" fmla="*/ 871193 h 3310360"/>
              <a:gd name="connsiteX7" fmla="*/ 2581155 w 2581155"/>
              <a:gd name="connsiteY7" fmla="*/ 1312186 h 3310360"/>
              <a:gd name="connsiteX8" fmla="*/ 2581155 w 2581155"/>
              <a:gd name="connsiteY8" fmla="*/ 1851177 h 3310360"/>
              <a:gd name="connsiteX9" fmla="*/ 2581155 w 2581155"/>
              <a:gd name="connsiteY9" fmla="*/ 2267670 h 3310360"/>
              <a:gd name="connsiteX10" fmla="*/ 2581155 w 2581155"/>
              <a:gd name="connsiteY10" fmla="*/ 2880159 h 3310360"/>
              <a:gd name="connsiteX11" fmla="*/ 2150954 w 2581155"/>
              <a:gd name="connsiteY11" fmla="*/ 3310360 h 3310360"/>
              <a:gd name="connsiteX12" fmla="*/ 1628992 w 2581155"/>
              <a:gd name="connsiteY12" fmla="*/ 3310360 h 3310360"/>
              <a:gd name="connsiteX13" fmla="*/ 1020993 w 2581155"/>
              <a:gd name="connsiteY13" fmla="*/ 3310360 h 3310360"/>
              <a:gd name="connsiteX14" fmla="*/ 430201 w 2581155"/>
              <a:gd name="connsiteY14" fmla="*/ 3310360 h 3310360"/>
              <a:gd name="connsiteX15" fmla="*/ 0 w 2581155"/>
              <a:gd name="connsiteY15" fmla="*/ 2880159 h 3310360"/>
              <a:gd name="connsiteX16" fmla="*/ 0 w 2581155"/>
              <a:gd name="connsiteY16" fmla="*/ 2365668 h 3310360"/>
              <a:gd name="connsiteX17" fmla="*/ 0 w 2581155"/>
              <a:gd name="connsiteY17" fmla="*/ 1949175 h 3310360"/>
              <a:gd name="connsiteX18" fmla="*/ 0 w 2581155"/>
              <a:gd name="connsiteY18" fmla="*/ 1508183 h 3310360"/>
              <a:gd name="connsiteX19" fmla="*/ 0 w 2581155"/>
              <a:gd name="connsiteY19" fmla="*/ 969192 h 3310360"/>
              <a:gd name="connsiteX20" fmla="*/ 0 w 2581155"/>
              <a:gd name="connsiteY20" fmla="*/ 430201 h 33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1155" h="3310360" extrusionOk="0">
                <a:moveTo>
                  <a:pt x="0" y="430201"/>
                </a:moveTo>
                <a:cubicBezTo>
                  <a:pt x="-45216" y="164718"/>
                  <a:pt x="169703" y="8597"/>
                  <a:pt x="430201" y="0"/>
                </a:cubicBezTo>
                <a:cubicBezTo>
                  <a:pt x="567973" y="-32312"/>
                  <a:pt x="791297" y="66630"/>
                  <a:pt x="1038200" y="0"/>
                </a:cubicBezTo>
                <a:cubicBezTo>
                  <a:pt x="1285103" y="-66630"/>
                  <a:pt x="1410930" y="23973"/>
                  <a:pt x="1594577" y="0"/>
                </a:cubicBezTo>
                <a:cubicBezTo>
                  <a:pt x="1778224" y="-23973"/>
                  <a:pt x="1880076" y="41838"/>
                  <a:pt x="2150954" y="0"/>
                </a:cubicBezTo>
                <a:cubicBezTo>
                  <a:pt x="2370140" y="-59286"/>
                  <a:pt x="2598525" y="128331"/>
                  <a:pt x="2581155" y="430201"/>
                </a:cubicBezTo>
                <a:cubicBezTo>
                  <a:pt x="2603403" y="565154"/>
                  <a:pt x="2540532" y="676811"/>
                  <a:pt x="2581155" y="871193"/>
                </a:cubicBezTo>
                <a:cubicBezTo>
                  <a:pt x="2621778" y="1065575"/>
                  <a:pt x="2540646" y="1193930"/>
                  <a:pt x="2581155" y="1312186"/>
                </a:cubicBezTo>
                <a:cubicBezTo>
                  <a:pt x="2621664" y="1430442"/>
                  <a:pt x="2545150" y="1693849"/>
                  <a:pt x="2581155" y="1851177"/>
                </a:cubicBezTo>
                <a:cubicBezTo>
                  <a:pt x="2617160" y="2008505"/>
                  <a:pt x="2556088" y="2136509"/>
                  <a:pt x="2581155" y="2267670"/>
                </a:cubicBezTo>
                <a:cubicBezTo>
                  <a:pt x="2606222" y="2398831"/>
                  <a:pt x="2520174" y="2670039"/>
                  <a:pt x="2581155" y="2880159"/>
                </a:cubicBezTo>
                <a:cubicBezTo>
                  <a:pt x="2616226" y="3169958"/>
                  <a:pt x="2392759" y="3353982"/>
                  <a:pt x="2150954" y="3310360"/>
                </a:cubicBezTo>
                <a:cubicBezTo>
                  <a:pt x="1982017" y="3342846"/>
                  <a:pt x="1859269" y="3309810"/>
                  <a:pt x="1628992" y="3310360"/>
                </a:cubicBezTo>
                <a:cubicBezTo>
                  <a:pt x="1398715" y="3310910"/>
                  <a:pt x="1182732" y="3265445"/>
                  <a:pt x="1020993" y="3310360"/>
                </a:cubicBezTo>
                <a:cubicBezTo>
                  <a:pt x="859254" y="3355275"/>
                  <a:pt x="678787" y="3263920"/>
                  <a:pt x="430201" y="3310360"/>
                </a:cubicBezTo>
                <a:cubicBezTo>
                  <a:pt x="141617" y="3262317"/>
                  <a:pt x="-15890" y="3093998"/>
                  <a:pt x="0" y="2880159"/>
                </a:cubicBezTo>
                <a:cubicBezTo>
                  <a:pt x="-2355" y="2710920"/>
                  <a:pt x="47987" y="2609286"/>
                  <a:pt x="0" y="2365668"/>
                </a:cubicBezTo>
                <a:cubicBezTo>
                  <a:pt x="-47987" y="2122050"/>
                  <a:pt x="20960" y="2090354"/>
                  <a:pt x="0" y="1949175"/>
                </a:cubicBezTo>
                <a:cubicBezTo>
                  <a:pt x="-20960" y="1807996"/>
                  <a:pt x="17355" y="1670766"/>
                  <a:pt x="0" y="1508183"/>
                </a:cubicBezTo>
                <a:cubicBezTo>
                  <a:pt x="-17355" y="1345600"/>
                  <a:pt x="1024" y="1224715"/>
                  <a:pt x="0" y="969192"/>
                </a:cubicBezTo>
                <a:cubicBezTo>
                  <a:pt x="-1024" y="713669"/>
                  <a:pt x="51069" y="553549"/>
                  <a:pt x="0" y="430201"/>
                </a:cubicBezTo>
                <a:close/>
              </a:path>
            </a:pathLst>
          </a:custGeom>
          <a:noFill/>
          <a:ln w="127000"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FC091D-8E9A-DC2C-A808-30EF7A47213F}"/>
              </a:ext>
            </a:extLst>
          </p:cNvPr>
          <p:cNvSpPr/>
          <p:nvPr/>
        </p:nvSpPr>
        <p:spPr>
          <a:xfrm>
            <a:off x="3391611" y="1773820"/>
            <a:ext cx="5617580" cy="3310360"/>
          </a:xfrm>
          <a:custGeom>
            <a:avLst/>
            <a:gdLst>
              <a:gd name="connsiteX0" fmla="*/ 0 w 5617580"/>
              <a:gd name="connsiteY0" fmla="*/ 551738 h 3310360"/>
              <a:gd name="connsiteX1" fmla="*/ 551738 w 5617580"/>
              <a:gd name="connsiteY1" fmla="*/ 0 h 3310360"/>
              <a:gd name="connsiteX2" fmla="*/ 1116001 w 5617580"/>
              <a:gd name="connsiteY2" fmla="*/ 0 h 3310360"/>
              <a:gd name="connsiteX3" fmla="*/ 1770546 w 5617580"/>
              <a:gd name="connsiteY3" fmla="*/ 0 h 3310360"/>
              <a:gd name="connsiteX4" fmla="*/ 2425091 w 5617580"/>
              <a:gd name="connsiteY4" fmla="*/ 0 h 3310360"/>
              <a:gd name="connsiteX5" fmla="*/ 2899072 w 5617580"/>
              <a:gd name="connsiteY5" fmla="*/ 0 h 3310360"/>
              <a:gd name="connsiteX6" fmla="*/ 3327912 w 5617580"/>
              <a:gd name="connsiteY6" fmla="*/ 0 h 3310360"/>
              <a:gd name="connsiteX7" fmla="*/ 3801893 w 5617580"/>
              <a:gd name="connsiteY7" fmla="*/ 0 h 3310360"/>
              <a:gd name="connsiteX8" fmla="*/ 4411297 w 5617580"/>
              <a:gd name="connsiteY8" fmla="*/ 0 h 3310360"/>
              <a:gd name="connsiteX9" fmla="*/ 5065842 w 5617580"/>
              <a:gd name="connsiteY9" fmla="*/ 0 h 3310360"/>
              <a:gd name="connsiteX10" fmla="*/ 5617580 w 5617580"/>
              <a:gd name="connsiteY10" fmla="*/ 551738 h 3310360"/>
              <a:gd name="connsiteX11" fmla="*/ 5617580 w 5617580"/>
              <a:gd name="connsiteY11" fmla="*/ 1081390 h 3310360"/>
              <a:gd name="connsiteX12" fmla="*/ 5617580 w 5617580"/>
              <a:gd name="connsiteY12" fmla="*/ 1655180 h 3310360"/>
              <a:gd name="connsiteX13" fmla="*/ 5617580 w 5617580"/>
              <a:gd name="connsiteY13" fmla="*/ 2162763 h 3310360"/>
              <a:gd name="connsiteX14" fmla="*/ 5617580 w 5617580"/>
              <a:gd name="connsiteY14" fmla="*/ 2758622 h 3310360"/>
              <a:gd name="connsiteX15" fmla="*/ 5065842 w 5617580"/>
              <a:gd name="connsiteY15" fmla="*/ 3310360 h 3310360"/>
              <a:gd name="connsiteX16" fmla="*/ 4546720 w 5617580"/>
              <a:gd name="connsiteY16" fmla="*/ 3310360 h 3310360"/>
              <a:gd name="connsiteX17" fmla="*/ 3982457 w 5617580"/>
              <a:gd name="connsiteY17" fmla="*/ 3310360 h 3310360"/>
              <a:gd name="connsiteX18" fmla="*/ 3553617 w 5617580"/>
              <a:gd name="connsiteY18" fmla="*/ 3310360 h 3310360"/>
              <a:gd name="connsiteX19" fmla="*/ 2989354 w 5617580"/>
              <a:gd name="connsiteY19" fmla="*/ 3310360 h 3310360"/>
              <a:gd name="connsiteX20" fmla="*/ 2334809 w 5617580"/>
              <a:gd name="connsiteY20" fmla="*/ 3310360 h 3310360"/>
              <a:gd name="connsiteX21" fmla="*/ 1680264 w 5617580"/>
              <a:gd name="connsiteY21" fmla="*/ 3310360 h 3310360"/>
              <a:gd name="connsiteX22" fmla="*/ 1116001 w 5617580"/>
              <a:gd name="connsiteY22" fmla="*/ 3310360 h 3310360"/>
              <a:gd name="connsiteX23" fmla="*/ 551738 w 5617580"/>
              <a:gd name="connsiteY23" fmla="*/ 3310360 h 3310360"/>
              <a:gd name="connsiteX24" fmla="*/ 0 w 5617580"/>
              <a:gd name="connsiteY24" fmla="*/ 2758622 h 3310360"/>
              <a:gd name="connsiteX25" fmla="*/ 0 w 5617580"/>
              <a:gd name="connsiteY25" fmla="*/ 2162763 h 3310360"/>
              <a:gd name="connsiteX26" fmla="*/ 0 w 5617580"/>
              <a:gd name="connsiteY26" fmla="*/ 1677249 h 3310360"/>
              <a:gd name="connsiteX27" fmla="*/ 0 w 5617580"/>
              <a:gd name="connsiteY27" fmla="*/ 1147597 h 3310360"/>
              <a:gd name="connsiteX28" fmla="*/ 0 w 5617580"/>
              <a:gd name="connsiteY28" fmla="*/ 551738 h 33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17580" h="3310360" extrusionOk="0">
                <a:moveTo>
                  <a:pt x="0" y="551738"/>
                </a:moveTo>
                <a:cubicBezTo>
                  <a:pt x="-28564" y="297137"/>
                  <a:pt x="180317" y="-27545"/>
                  <a:pt x="551738" y="0"/>
                </a:cubicBezTo>
                <a:cubicBezTo>
                  <a:pt x="733898" y="-52460"/>
                  <a:pt x="908511" y="23289"/>
                  <a:pt x="1116001" y="0"/>
                </a:cubicBezTo>
                <a:cubicBezTo>
                  <a:pt x="1323491" y="-23289"/>
                  <a:pt x="1523332" y="72877"/>
                  <a:pt x="1770546" y="0"/>
                </a:cubicBezTo>
                <a:cubicBezTo>
                  <a:pt x="2017761" y="-72877"/>
                  <a:pt x="2116677" y="68229"/>
                  <a:pt x="2425091" y="0"/>
                </a:cubicBezTo>
                <a:cubicBezTo>
                  <a:pt x="2733505" y="-68229"/>
                  <a:pt x="2789551" y="36344"/>
                  <a:pt x="2899072" y="0"/>
                </a:cubicBezTo>
                <a:cubicBezTo>
                  <a:pt x="3008593" y="-36344"/>
                  <a:pt x="3161108" y="31279"/>
                  <a:pt x="3327912" y="0"/>
                </a:cubicBezTo>
                <a:cubicBezTo>
                  <a:pt x="3494716" y="-31279"/>
                  <a:pt x="3604341" y="9860"/>
                  <a:pt x="3801893" y="0"/>
                </a:cubicBezTo>
                <a:cubicBezTo>
                  <a:pt x="3999445" y="-9860"/>
                  <a:pt x="4203916" y="53901"/>
                  <a:pt x="4411297" y="0"/>
                </a:cubicBezTo>
                <a:cubicBezTo>
                  <a:pt x="4618678" y="-53901"/>
                  <a:pt x="4810995" y="62137"/>
                  <a:pt x="5065842" y="0"/>
                </a:cubicBezTo>
                <a:cubicBezTo>
                  <a:pt x="5423591" y="-71892"/>
                  <a:pt x="5602992" y="313730"/>
                  <a:pt x="5617580" y="551738"/>
                </a:cubicBezTo>
                <a:cubicBezTo>
                  <a:pt x="5632108" y="734266"/>
                  <a:pt x="5610400" y="950827"/>
                  <a:pt x="5617580" y="1081390"/>
                </a:cubicBezTo>
                <a:cubicBezTo>
                  <a:pt x="5624760" y="1211953"/>
                  <a:pt x="5549327" y="1468375"/>
                  <a:pt x="5617580" y="1655180"/>
                </a:cubicBezTo>
                <a:cubicBezTo>
                  <a:pt x="5685833" y="1841985"/>
                  <a:pt x="5560847" y="1955848"/>
                  <a:pt x="5617580" y="2162763"/>
                </a:cubicBezTo>
                <a:cubicBezTo>
                  <a:pt x="5674313" y="2369678"/>
                  <a:pt x="5590946" y="2601688"/>
                  <a:pt x="5617580" y="2758622"/>
                </a:cubicBezTo>
                <a:cubicBezTo>
                  <a:pt x="5657508" y="3090393"/>
                  <a:pt x="5344626" y="3385703"/>
                  <a:pt x="5065842" y="3310360"/>
                </a:cubicBezTo>
                <a:cubicBezTo>
                  <a:pt x="4864251" y="3361727"/>
                  <a:pt x="4653425" y="3252080"/>
                  <a:pt x="4546720" y="3310360"/>
                </a:cubicBezTo>
                <a:cubicBezTo>
                  <a:pt x="4440015" y="3368640"/>
                  <a:pt x="4151597" y="3274219"/>
                  <a:pt x="3982457" y="3310360"/>
                </a:cubicBezTo>
                <a:cubicBezTo>
                  <a:pt x="3813317" y="3346501"/>
                  <a:pt x="3704900" y="3304070"/>
                  <a:pt x="3553617" y="3310360"/>
                </a:cubicBezTo>
                <a:cubicBezTo>
                  <a:pt x="3402334" y="3316650"/>
                  <a:pt x="3228506" y="3259621"/>
                  <a:pt x="2989354" y="3310360"/>
                </a:cubicBezTo>
                <a:cubicBezTo>
                  <a:pt x="2750202" y="3361099"/>
                  <a:pt x="2603230" y="3251449"/>
                  <a:pt x="2334809" y="3310360"/>
                </a:cubicBezTo>
                <a:cubicBezTo>
                  <a:pt x="2066388" y="3369271"/>
                  <a:pt x="1970767" y="3264511"/>
                  <a:pt x="1680264" y="3310360"/>
                </a:cubicBezTo>
                <a:cubicBezTo>
                  <a:pt x="1389762" y="3356209"/>
                  <a:pt x="1296986" y="3261329"/>
                  <a:pt x="1116001" y="3310360"/>
                </a:cubicBezTo>
                <a:cubicBezTo>
                  <a:pt x="935016" y="3359391"/>
                  <a:pt x="833132" y="3276246"/>
                  <a:pt x="551738" y="3310360"/>
                </a:cubicBezTo>
                <a:cubicBezTo>
                  <a:pt x="272763" y="3323081"/>
                  <a:pt x="43887" y="3098533"/>
                  <a:pt x="0" y="2758622"/>
                </a:cubicBezTo>
                <a:cubicBezTo>
                  <a:pt x="-5484" y="2497775"/>
                  <a:pt x="34975" y="2339016"/>
                  <a:pt x="0" y="2162763"/>
                </a:cubicBezTo>
                <a:cubicBezTo>
                  <a:pt x="-34975" y="1986510"/>
                  <a:pt x="53371" y="1818721"/>
                  <a:pt x="0" y="1677249"/>
                </a:cubicBezTo>
                <a:cubicBezTo>
                  <a:pt x="-53371" y="1535777"/>
                  <a:pt x="44746" y="1255293"/>
                  <a:pt x="0" y="1147597"/>
                </a:cubicBezTo>
                <a:cubicBezTo>
                  <a:pt x="-44746" y="1039901"/>
                  <a:pt x="51931" y="697797"/>
                  <a:pt x="0" y="551738"/>
                </a:cubicBezTo>
                <a:close/>
              </a:path>
            </a:pathLst>
          </a:custGeom>
          <a:noFill/>
          <a:ln w="127000"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E7EB58-7FFF-9561-E8AF-0580991D9087}"/>
              </a:ext>
            </a:extLst>
          </p:cNvPr>
          <p:cNvSpPr/>
          <p:nvPr/>
        </p:nvSpPr>
        <p:spPr>
          <a:xfrm>
            <a:off x="9341225" y="1773820"/>
            <a:ext cx="2581155" cy="3310360"/>
          </a:xfrm>
          <a:custGeom>
            <a:avLst/>
            <a:gdLst>
              <a:gd name="connsiteX0" fmla="*/ 0 w 2581155"/>
              <a:gd name="connsiteY0" fmla="*/ 430201 h 3310360"/>
              <a:gd name="connsiteX1" fmla="*/ 430201 w 2581155"/>
              <a:gd name="connsiteY1" fmla="*/ 0 h 3310360"/>
              <a:gd name="connsiteX2" fmla="*/ 1038200 w 2581155"/>
              <a:gd name="connsiteY2" fmla="*/ 0 h 3310360"/>
              <a:gd name="connsiteX3" fmla="*/ 1628992 w 2581155"/>
              <a:gd name="connsiteY3" fmla="*/ 0 h 3310360"/>
              <a:gd name="connsiteX4" fmla="*/ 2150954 w 2581155"/>
              <a:gd name="connsiteY4" fmla="*/ 0 h 3310360"/>
              <a:gd name="connsiteX5" fmla="*/ 2581155 w 2581155"/>
              <a:gd name="connsiteY5" fmla="*/ 430201 h 3310360"/>
              <a:gd name="connsiteX6" fmla="*/ 2581155 w 2581155"/>
              <a:gd name="connsiteY6" fmla="*/ 871193 h 3310360"/>
              <a:gd name="connsiteX7" fmla="*/ 2581155 w 2581155"/>
              <a:gd name="connsiteY7" fmla="*/ 1336685 h 3310360"/>
              <a:gd name="connsiteX8" fmla="*/ 2581155 w 2581155"/>
              <a:gd name="connsiteY8" fmla="*/ 1875676 h 3310360"/>
              <a:gd name="connsiteX9" fmla="*/ 2581155 w 2581155"/>
              <a:gd name="connsiteY9" fmla="*/ 2341168 h 3310360"/>
              <a:gd name="connsiteX10" fmla="*/ 2581155 w 2581155"/>
              <a:gd name="connsiteY10" fmla="*/ 2880159 h 3310360"/>
              <a:gd name="connsiteX11" fmla="*/ 2150954 w 2581155"/>
              <a:gd name="connsiteY11" fmla="*/ 3310360 h 3310360"/>
              <a:gd name="connsiteX12" fmla="*/ 1577370 w 2581155"/>
              <a:gd name="connsiteY12" fmla="*/ 3310360 h 3310360"/>
              <a:gd name="connsiteX13" fmla="*/ 1003785 w 2581155"/>
              <a:gd name="connsiteY13" fmla="*/ 3310360 h 3310360"/>
              <a:gd name="connsiteX14" fmla="*/ 430201 w 2581155"/>
              <a:gd name="connsiteY14" fmla="*/ 3310360 h 3310360"/>
              <a:gd name="connsiteX15" fmla="*/ 0 w 2581155"/>
              <a:gd name="connsiteY15" fmla="*/ 2880159 h 3310360"/>
              <a:gd name="connsiteX16" fmla="*/ 0 w 2581155"/>
              <a:gd name="connsiteY16" fmla="*/ 2341168 h 3310360"/>
              <a:gd name="connsiteX17" fmla="*/ 0 w 2581155"/>
              <a:gd name="connsiteY17" fmla="*/ 1875676 h 3310360"/>
              <a:gd name="connsiteX18" fmla="*/ 0 w 2581155"/>
              <a:gd name="connsiteY18" fmla="*/ 1459183 h 3310360"/>
              <a:gd name="connsiteX19" fmla="*/ 0 w 2581155"/>
              <a:gd name="connsiteY19" fmla="*/ 920193 h 3310360"/>
              <a:gd name="connsiteX20" fmla="*/ 0 w 2581155"/>
              <a:gd name="connsiteY20" fmla="*/ 430201 h 33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1155" h="3310360" extrusionOk="0">
                <a:moveTo>
                  <a:pt x="0" y="430201"/>
                </a:moveTo>
                <a:cubicBezTo>
                  <a:pt x="-2542" y="187920"/>
                  <a:pt x="247397" y="-24434"/>
                  <a:pt x="430201" y="0"/>
                </a:cubicBezTo>
                <a:cubicBezTo>
                  <a:pt x="678851" y="-61963"/>
                  <a:pt x="879715" y="35326"/>
                  <a:pt x="1038200" y="0"/>
                </a:cubicBezTo>
                <a:cubicBezTo>
                  <a:pt x="1196685" y="-35326"/>
                  <a:pt x="1470979" y="68358"/>
                  <a:pt x="1628992" y="0"/>
                </a:cubicBezTo>
                <a:cubicBezTo>
                  <a:pt x="1787005" y="-68358"/>
                  <a:pt x="2032151" y="50812"/>
                  <a:pt x="2150954" y="0"/>
                </a:cubicBezTo>
                <a:cubicBezTo>
                  <a:pt x="2341799" y="3059"/>
                  <a:pt x="2595614" y="188734"/>
                  <a:pt x="2581155" y="430201"/>
                </a:cubicBezTo>
                <a:cubicBezTo>
                  <a:pt x="2632212" y="594452"/>
                  <a:pt x="2552448" y="670735"/>
                  <a:pt x="2581155" y="871193"/>
                </a:cubicBezTo>
                <a:cubicBezTo>
                  <a:pt x="2609862" y="1071651"/>
                  <a:pt x="2560190" y="1230656"/>
                  <a:pt x="2581155" y="1336685"/>
                </a:cubicBezTo>
                <a:cubicBezTo>
                  <a:pt x="2602120" y="1442714"/>
                  <a:pt x="2548276" y="1704509"/>
                  <a:pt x="2581155" y="1875676"/>
                </a:cubicBezTo>
                <a:cubicBezTo>
                  <a:pt x="2614034" y="2046843"/>
                  <a:pt x="2555993" y="2122620"/>
                  <a:pt x="2581155" y="2341168"/>
                </a:cubicBezTo>
                <a:cubicBezTo>
                  <a:pt x="2606317" y="2559716"/>
                  <a:pt x="2551911" y="2672475"/>
                  <a:pt x="2581155" y="2880159"/>
                </a:cubicBezTo>
                <a:cubicBezTo>
                  <a:pt x="2550178" y="3174779"/>
                  <a:pt x="2385562" y="3339564"/>
                  <a:pt x="2150954" y="3310360"/>
                </a:cubicBezTo>
                <a:cubicBezTo>
                  <a:pt x="1881210" y="3310574"/>
                  <a:pt x="1830968" y="3270813"/>
                  <a:pt x="1577370" y="3310360"/>
                </a:cubicBezTo>
                <a:cubicBezTo>
                  <a:pt x="1323772" y="3349907"/>
                  <a:pt x="1135068" y="3271879"/>
                  <a:pt x="1003785" y="3310360"/>
                </a:cubicBezTo>
                <a:cubicBezTo>
                  <a:pt x="872503" y="3348841"/>
                  <a:pt x="556920" y="3285980"/>
                  <a:pt x="430201" y="3310360"/>
                </a:cubicBezTo>
                <a:cubicBezTo>
                  <a:pt x="190108" y="3318452"/>
                  <a:pt x="-26290" y="3111561"/>
                  <a:pt x="0" y="2880159"/>
                </a:cubicBezTo>
                <a:cubicBezTo>
                  <a:pt x="-37107" y="2635052"/>
                  <a:pt x="17007" y="2578035"/>
                  <a:pt x="0" y="2341168"/>
                </a:cubicBezTo>
                <a:cubicBezTo>
                  <a:pt x="-17007" y="2104301"/>
                  <a:pt x="13033" y="1994062"/>
                  <a:pt x="0" y="1875676"/>
                </a:cubicBezTo>
                <a:cubicBezTo>
                  <a:pt x="-13033" y="1757290"/>
                  <a:pt x="11828" y="1645496"/>
                  <a:pt x="0" y="1459183"/>
                </a:cubicBezTo>
                <a:cubicBezTo>
                  <a:pt x="-11828" y="1272870"/>
                  <a:pt x="28069" y="1088432"/>
                  <a:pt x="0" y="920193"/>
                </a:cubicBezTo>
                <a:cubicBezTo>
                  <a:pt x="-28069" y="751954"/>
                  <a:pt x="11875" y="549217"/>
                  <a:pt x="0" y="430201"/>
                </a:cubicBezTo>
                <a:close/>
              </a:path>
            </a:pathLst>
          </a:custGeom>
          <a:noFill/>
          <a:ln w="127000"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822498-9421-AE47-93DB-0A182769A822}"/>
              </a:ext>
            </a:extLst>
          </p:cNvPr>
          <p:cNvSpPr/>
          <p:nvPr/>
        </p:nvSpPr>
        <p:spPr>
          <a:xfrm>
            <a:off x="717755" y="2163074"/>
            <a:ext cx="2113935" cy="960229"/>
          </a:xfrm>
          <a:prstGeom prst="roundRect">
            <a:avLst/>
          </a:pr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F75DBB-375B-A51E-2D29-C04A6935B157}"/>
              </a:ext>
            </a:extLst>
          </p:cNvPr>
          <p:cNvSpPr/>
          <p:nvPr/>
        </p:nvSpPr>
        <p:spPr>
          <a:xfrm>
            <a:off x="717755" y="3512557"/>
            <a:ext cx="2113935" cy="960229"/>
          </a:xfrm>
          <a:prstGeom prst="roundRect">
            <a:avLst/>
          </a:pr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B0ABB-D355-B0FD-DC63-B4B692F75249}"/>
              </a:ext>
            </a:extLst>
          </p:cNvPr>
          <p:cNvSpPr txBox="1"/>
          <p:nvPr/>
        </p:nvSpPr>
        <p:spPr>
          <a:xfrm>
            <a:off x="552681" y="2320022"/>
            <a:ext cx="24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Data collection from the 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C9A21-699D-6D9C-3850-10A318F34A5D}"/>
              </a:ext>
            </a:extLst>
          </p:cNvPr>
          <p:cNvSpPr txBox="1"/>
          <p:nvPr/>
        </p:nvSpPr>
        <p:spPr>
          <a:xfrm>
            <a:off x="552681" y="3651547"/>
            <a:ext cx="24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Data cleaning process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44EDB5D-B713-F9A8-EB85-A744AB4DD400}"/>
              </a:ext>
            </a:extLst>
          </p:cNvPr>
          <p:cNvSpPr/>
          <p:nvPr/>
        </p:nvSpPr>
        <p:spPr>
          <a:xfrm>
            <a:off x="1582185" y="3170942"/>
            <a:ext cx="373626" cy="305697"/>
          </a:xfrm>
          <a:prstGeom prst="downArrow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EE8E92-43BC-3242-F915-D10265A6C7FA}"/>
              </a:ext>
            </a:extLst>
          </p:cNvPr>
          <p:cNvSpPr/>
          <p:nvPr/>
        </p:nvSpPr>
        <p:spPr>
          <a:xfrm>
            <a:off x="3650361" y="1976284"/>
            <a:ext cx="2389239" cy="2841522"/>
          </a:xfrm>
          <a:prstGeom prst="round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660A11-4BDA-651F-9C2C-2B896E63E309}"/>
              </a:ext>
            </a:extLst>
          </p:cNvPr>
          <p:cNvSpPr/>
          <p:nvPr/>
        </p:nvSpPr>
        <p:spPr>
          <a:xfrm>
            <a:off x="6329776" y="1976284"/>
            <a:ext cx="2389239" cy="2841522"/>
          </a:xfrm>
          <a:prstGeom prst="round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781CD-79E4-06EA-0E2C-DB4BA110E74B}"/>
              </a:ext>
            </a:extLst>
          </p:cNvPr>
          <p:cNvCxnSpPr/>
          <p:nvPr/>
        </p:nvCxnSpPr>
        <p:spPr>
          <a:xfrm>
            <a:off x="3805084" y="2772697"/>
            <a:ext cx="208443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DDA21E-FA47-F22F-5D26-45A445C53F7C}"/>
              </a:ext>
            </a:extLst>
          </p:cNvPr>
          <p:cNvCxnSpPr/>
          <p:nvPr/>
        </p:nvCxnSpPr>
        <p:spPr>
          <a:xfrm>
            <a:off x="6494207" y="2772697"/>
            <a:ext cx="208443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79988A2-D9F5-2EC7-7B45-CD2EFA1DDFDC}"/>
              </a:ext>
            </a:extLst>
          </p:cNvPr>
          <p:cNvSpPr txBox="1"/>
          <p:nvPr/>
        </p:nvSpPr>
        <p:spPr>
          <a:xfrm>
            <a:off x="3623322" y="2104030"/>
            <a:ext cx="24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Object-Attribute Matrix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D24AA0-B437-65E1-589E-62D44910CA59}"/>
              </a:ext>
            </a:extLst>
          </p:cNvPr>
          <p:cNvSpPr txBox="1"/>
          <p:nvPr/>
        </p:nvSpPr>
        <p:spPr>
          <a:xfrm>
            <a:off x="3778045" y="2797799"/>
            <a:ext cx="211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 workplace sectors as objects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E3403-53E4-A86E-56B9-57CACE08B31C}"/>
              </a:ext>
            </a:extLst>
          </p:cNvPr>
          <p:cNvSpPr txBox="1"/>
          <p:nvPr/>
        </p:nvSpPr>
        <p:spPr>
          <a:xfrm>
            <a:off x="3778045" y="3429000"/>
            <a:ext cx="2111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22 efficiency score as attributes</a:t>
            </a:r>
          </a:p>
          <a:p>
            <a:pPr algn="ctr"/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15 AI models benchmarks as attributes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8BBC60-F6D8-D3EE-38FB-FDA6015D5871}"/>
              </a:ext>
            </a:extLst>
          </p:cNvPr>
          <p:cNvSpPr txBox="1"/>
          <p:nvPr/>
        </p:nvSpPr>
        <p:spPr>
          <a:xfrm>
            <a:off x="6314768" y="2104030"/>
            <a:ext cx="24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Creating tables for COCO engine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ED2546-4AE6-5E2E-C470-232706143AEB}"/>
              </a:ext>
            </a:extLst>
          </p:cNvPr>
          <p:cNvSpPr txBox="1"/>
          <p:nvPr/>
        </p:nvSpPr>
        <p:spPr>
          <a:xfrm>
            <a:off x="6467169" y="2836657"/>
            <a:ext cx="2111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Tables ranking preparation for COCO Y0 engine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83989BC-790B-03E7-9AD5-EAEC910C90E5}"/>
              </a:ext>
            </a:extLst>
          </p:cNvPr>
          <p:cNvSpPr/>
          <p:nvPr/>
        </p:nvSpPr>
        <p:spPr>
          <a:xfrm>
            <a:off x="9574834" y="2163072"/>
            <a:ext cx="2113935" cy="707947"/>
          </a:xfrm>
          <a:prstGeom prst="roundRect">
            <a:avLst/>
          </a:pr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AFE45B6-E2E1-852B-7107-1F631BCB6923}"/>
              </a:ext>
            </a:extLst>
          </p:cNvPr>
          <p:cNvSpPr/>
          <p:nvPr/>
        </p:nvSpPr>
        <p:spPr>
          <a:xfrm>
            <a:off x="9574834" y="3100907"/>
            <a:ext cx="2113935" cy="707947"/>
          </a:xfrm>
          <a:prstGeom prst="roundRect">
            <a:avLst/>
          </a:pr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07B4CCC-FBD5-189B-88E7-C87CD85B5F8C}"/>
              </a:ext>
            </a:extLst>
          </p:cNvPr>
          <p:cNvSpPr/>
          <p:nvPr/>
        </p:nvSpPr>
        <p:spPr>
          <a:xfrm>
            <a:off x="9574834" y="4038742"/>
            <a:ext cx="2113935" cy="707947"/>
          </a:xfrm>
          <a:prstGeom prst="roundRect">
            <a:avLst/>
          </a:pr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3A1CFF-D9B7-C6DE-215A-A5E655189B7B}"/>
              </a:ext>
            </a:extLst>
          </p:cNvPr>
          <p:cNvSpPr txBox="1"/>
          <p:nvPr/>
        </p:nvSpPr>
        <p:spPr>
          <a:xfrm>
            <a:off x="9527842" y="2163072"/>
            <a:ext cx="2111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Applying the ranked tables for COCO Y0 engine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B997E0-E99E-4D75-D0A7-44023D2061EC}"/>
              </a:ext>
            </a:extLst>
          </p:cNvPr>
          <p:cNvSpPr txBox="1"/>
          <p:nvPr/>
        </p:nvSpPr>
        <p:spPr>
          <a:xfrm>
            <a:off x="9577292" y="3291590"/>
            <a:ext cx="211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Validation Process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CF13F2-1D09-8E84-1171-88D9EA6DEDF3}"/>
              </a:ext>
            </a:extLst>
          </p:cNvPr>
          <p:cNvSpPr txBox="1"/>
          <p:nvPr/>
        </p:nvSpPr>
        <p:spPr>
          <a:xfrm>
            <a:off x="9574834" y="4238826"/>
            <a:ext cx="211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Getting a result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1D1C11ED-D1F0-F7D6-595D-61521C8FF55E}"/>
              </a:ext>
            </a:extLst>
          </p:cNvPr>
          <p:cNvSpPr/>
          <p:nvPr/>
        </p:nvSpPr>
        <p:spPr>
          <a:xfrm rot="16200000">
            <a:off x="6013531" y="3331051"/>
            <a:ext cx="373626" cy="228854"/>
          </a:xfrm>
          <a:prstGeom prst="downArrow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4570604-BBD0-9D8F-2CB3-C83461E9F6B6}"/>
              </a:ext>
            </a:extLst>
          </p:cNvPr>
          <p:cNvSpPr/>
          <p:nvPr/>
        </p:nvSpPr>
        <p:spPr>
          <a:xfrm>
            <a:off x="10443759" y="2886311"/>
            <a:ext cx="373626" cy="205524"/>
          </a:xfrm>
          <a:prstGeom prst="downArrow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F175F184-BAA5-7E22-4E42-82EFB3D744E8}"/>
              </a:ext>
            </a:extLst>
          </p:cNvPr>
          <p:cNvSpPr/>
          <p:nvPr/>
        </p:nvSpPr>
        <p:spPr>
          <a:xfrm>
            <a:off x="10443759" y="3829255"/>
            <a:ext cx="373626" cy="205524"/>
          </a:xfrm>
          <a:prstGeom prst="downArrow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Circular 41">
            <a:extLst>
              <a:ext uri="{FF2B5EF4-FFF2-40B4-BE49-F238E27FC236}">
                <a16:creationId xmlns:a16="http://schemas.microsoft.com/office/drawing/2014/main" id="{F47AF3F0-CC70-D165-C544-DF18942F8EF3}"/>
              </a:ext>
            </a:extLst>
          </p:cNvPr>
          <p:cNvSpPr/>
          <p:nvPr/>
        </p:nvSpPr>
        <p:spPr>
          <a:xfrm rot="343345">
            <a:off x="2848314" y="1076028"/>
            <a:ext cx="1103766" cy="1130710"/>
          </a:xfrm>
          <a:prstGeom prst="circularArrow">
            <a:avLst>
              <a:gd name="adj1" fmla="val 12500"/>
              <a:gd name="adj2" fmla="val 1120315"/>
              <a:gd name="adj3" fmla="val 20457681"/>
              <a:gd name="adj4" fmla="val 10800000"/>
              <a:gd name="adj5" fmla="val 12500"/>
            </a:avLst>
          </a:prstGeom>
          <a:noFill/>
          <a:ln w="63500" cmpd="dbl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8985 w 1103766"/>
                      <a:gd name="connsiteY0" fmla="*/ 565355 h 1130710"/>
                      <a:gd name="connsiteX1" fmla="*/ 481498 w 1103766"/>
                      <a:gd name="connsiteY1" fmla="*/ 74286 h 1130710"/>
                      <a:gd name="connsiteX2" fmla="*/ 1016322 w 1103766"/>
                      <a:gd name="connsiteY2" fmla="*/ 429426 h 1130710"/>
                      <a:gd name="connsiteX3" fmla="*/ 1082420 w 1103766"/>
                      <a:gd name="connsiteY3" fmla="*/ 429003 h 1130710"/>
                      <a:gd name="connsiteX4" fmla="*/ 965787 w 1103766"/>
                      <a:gd name="connsiteY4" fmla="*/ 562706 h 1130710"/>
                      <a:gd name="connsiteX5" fmla="*/ 806484 w 1103766"/>
                      <a:gd name="connsiteY5" fmla="*/ 430770 h 1130710"/>
                      <a:gd name="connsiteX6" fmla="*/ 871404 w 1103766"/>
                      <a:gd name="connsiteY6" fmla="*/ 430354 h 1130710"/>
                      <a:gd name="connsiteX7" fmla="*/ 480833 w 1103766"/>
                      <a:gd name="connsiteY7" fmla="*/ 214642 h 1130710"/>
                      <a:gd name="connsiteX8" fmla="*/ 206955 w 1103766"/>
                      <a:gd name="connsiteY8" fmla="*/ 565355 h 1130710"/>
                      <a:gd name="connsiteX9" fmla="*/ 68985 w 1103766"/>
                      <a:gd name="connsiteY9" fmla="*/ 565355 h 113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03766" h="1130710" extrusionOk="0">
                        <a:moveTo>
                          <a:pt x="68985" y="565355"/>
                        </a:moveTo>
                        <a:cubicBezTo>
                          <a:pt x="55613" y="310914"/>
                          <a:pt x="189747" y="130736"/>
                          <a:pt x="481498" y="74286"/>
                        </a:cubicBezTo>
                        <a:cubicBezTo>
                          <a:pt x="745225" y="43042"/>
                          <a:pt x="905716" y="191300"/>
                          <a:pt x="1016322" y="429426"/>
                        </a:cubicBezTo>
                        <a:cubicBezTo>
                          <a:pt x="1044695" y="431026"/>
                          <a:pt x="1052384" y="430933"/>
                          <a:pt x="1082420" y="429003"/>
                        </a:cubicBezTo>
                        <a:cubicBezTo>
                          <a:pt x="1034058" y="481439"/>
                          <a:pt x="1012997" y="510354"/>
                          <a:pt x="965787" y="562706"/>
                        </a:cubicBezTo>
                        <a:cubicBezTo>
                          <a:pt x="924592" y="515744"/>
                          <a:pt x="856516" y="482035"/>
                          <a:pt x="806484" y="430770"/>
                        </a:cubicBezTo>
                        <a:cubicBezTo>
                          <a:pt x="824315" y="427811"/>
                          <a:pt x="848035" y="432883"/>
                          <a:pt x="871404" y="430354"/>
                        </a:cubicBezTo>
                        <a:cubicBezTo>
                          <a:pt x="836122" y="285195"/>
                          <a:pt x="676803" y="186795"/>
                          <a:pt x="480833" y="214642"/>
                        </a:cubicBezTo>
                        <a:cubicBezTo>
                          <a:pt x="302008" y="246446"/>
                          <a:pt x="234631" y="418503"/>
                          <a:pt x="206955" y="565355"/>
                        </a:cubicBezTo>
                        <a:cubicBezTo>
                          <a:pt x="174663" y="563915"/>
                          <a:pt x="108508" y="558709"/>
                          <a:pt x="68985" y="56535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ircular 42">
            <a:extLst>
              <a:ext uri="{FF2B5EF4-FFF2-40B4-BE49-F238E27FC236}">
                <a16:creationId xmlns:a16="http://schemas.microsoft.com/office/drawing/2014/main" id="{8D9CB61D-F675-E3B5-2575-95DC0A25CF55}"/>
              </a:ext>
            </a:extLst>
          </p:cNvPr>
          <p:cNvSpPr/>
          <p:nvPr/>
        </p:nvSpPr>
        <p:spPr>
          <a:xfrm rot="10800000" flipH="1">
            <a:off x="8570736" y="4573355"/>
            <a:ext cx="1263444" cy="1288026"/>
          </a:xfrm>
          <a:prstGeom prst="circularArrow">
            <a:avLst/>
          </a:prstGeom>
          <a:noFill/>
          <a:ln w="63500" cmpd="dbl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27229018">
                  <a:custGeom>
                    <a:avLst/>
                    <a:gdLst>
                      <a:gd name="connsiteX0" fmla="*/ 78965 w 1263444"/>
                      <a:gd name="connsiteY0" fmla="*/ 644013 h 1288026"/>
                      <a:gd name="connsiteX1" fmla="*/ 551884 w 1263444"/>
                      <a:gd name="connsiteY1" fmla="*/ 84890 h 1288026"/>
                      <a:gd name="connsiteX2" fmla="*/ 1163285 w 1263444"/>
                      <a:gd name="connsiteY2" fmla="*/ 489047 h 1288026"/>
                      <a:gd name="connsiteX3" fmla="*/ 1238722 w 1263444"/>
                      <a:gd name="connsiteY3" fmla="*/ 489047 h 1288026"/>
                      <a:gd name="connsiteX4" fmla="*/ 1105514 w 1263444"/>
                      <a:gd name="connsiteY4" fmla="*/ 644013 h 1288026"/>
                      <a:gd name="connsiteX5" fmla="*/ 922861 w 1263444"/>
                      <a:gd name="connsiteY5" fmla="*/ 489047 h 1288026"/>
                      <a:gd name="connsiteX6" fmla="*/ 996827 w 1263444"/>
                      <a:gd name="connsiteY6" fmla="*/ 489047 h 1288026"/>
                      <a:gd name="connsiteX7" fmla="*/ 550664 w 1263444"/>
                      <a:gd name="connsiteY7" fmla="*/ 245568 h 1288026"/>
                      <a:gd name="connsiteX8" fmla="*/ 236897 w 1263444"/>
                      <a:gd name="connsiteY8" fmla="*/ 644013 h 1288026"/>
                      <a:gd name="connsiteX9" fmla="*/ 78965 w 1263444"/>
                      <a:gd name="connsiteY9" fmla="*/ 644013 h 1288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63444" h="1288026" extrusionOk="0">
                        <a:moveTo>
                          <a:pt x="78965" y="644013"/>
                        </a:moveTo>
                        <a:cubicBezTo>
                          <a:pt x="56149" y="354370"/>
                          <a:pt x="293254" y="102084"/>
                          <a:pt x="551884" y="84890"/>
                        </a:cubicBezTo>
                        <a:cubicBezTo>
                          <a:pt x="833696" y="51170"/>
                          <a:pt x="1076593" y="147853"/>
                          <a:pt x="1163285" y="489047"/>
                        </a:cubicBezTo>
                        <a:cubicBezTo>
                          <a:pt x="1180693" y="488514"/>
                          <a:pt x="1221839" y="486048"/>
                          <a:pt x="1238722" y="489047"/>
                        </a:cubicBezTo>
                        <a:cubicBezTo>
                          <a:pt x="1186810" y="536130"/>
                          <a:pt x="1165608" y="581259"/>
                          <a:pt x="1105514" y="644013"/>
                        </a:cubicBezTo>
                        <a:cubicBezTo>
                          <a:pt x="1026518" y="575208"/>
                          <a:pt x="1003592" y="557799"/>
                          <a:pt x="922861" y="489047"/>
                        </a:cubicBezTo>
                        <a:cubicBezTo>
                          <a:pt x="946876" y="492205"/>
                          <a:pt x="963466" y="489651"/>
                          <a:pt x="996827" y="489047"/>
                        </a:cubicBezTo>
                        <a:cubicBezTo>
                          <a:pt x="932203" y="293044"/>
                          <a:pt x="713633" y="180416"/>
                          <a:pt x="550664" y="245568"/>
                        </a:cubicBezTo>
                        <a:cubicBezTo>
                          <a:pt x="376635" y="282127"/>
                          <a:pt x="217755" y="441482"/>
                          <a:pt x="236897" y="644013"/>
                        </a:cubicBezTo>
                        <a:cubicBezTo>
                          <a:pt x="203302" y="647987"/>
                          <a:pt x="144642" y="636466"/>
                          <a:pt x="78965" y="6440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E57912-711C-2284-E6A2-CB41C4C39371}"/>
              </a:ext>
            </a:extLst>
          </p:cNvPr>
          <p:cNvSpPr txBox="1"/>
          <p:nvPr/>
        </p:nvSpPr>
        <p:spPr>
          <a:xfrm>
            <a:off x="574668" y="1313870"/>
            <a:ext cx="24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Data Preparation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A7E831-ADFB-0F6F-092A-A0E16096F8E2}"/>
              </a:ext>
            </a:extLst>
          </p:cNvPr>
          <p:cNvSpPr txBox="1"/>
          <p:nvPr/>
        </p:nvSpPr>
        <p:spPr>
          <a:xfrm>
            <a:off x="4884843" y="5223151"/>
            <a:ext cx="263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Data Structuration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E485CA-6226-141C-4753-A0F9269A9A7A}"/>
              </a:ext>
            </a:extLst>
          </p:cNvPr>
          <p:cNvSpPr txBox="1"/>
          <p:nvPr/>
        </p:nvSpPr>
        <p:spPr>
          <a:xfrm>
            <a:off x="9378256" y="1316049"/>
            <a:ext cx="254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Output Evaluation</a:t>
            </a:r>
          </a:p>
        </p:txBody>
      </p:sp>
    </p:spTree>
    <p:extLst>
      <p:ext uri="{BB962C8B-B14F-4D97-AF65-F5344CB8AC3E}">
        <p14:creationId xmlns:p14="http://schemas.microsoft.com/office/powerpoint/2010/main" val="297816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E891A-763B-D9FD-270A-1E1FD85D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1F3C98D9-EFA1-F255-013C-69789FE962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2588448"/>
                  </p:ext>
                </p:extLst>
              </p:nvPr>
            </p:nvGraphicFramePr>
            <p:xfrm rot="3241573">
              <a:off x="-1263344" y="-1082405"/>
              <a:ext cx="2342338" cy="4303812"/>
            </p:xfrm>
            <a:graphic>
              <a:graphicData uri="http://schemas.microsoft.com/office/drawing/2017/model3d">
                <am3d:model3d r:embed="rId4">
                  <am3d:spPr>
                    <a:xfrm rot="3241573">
                      <a:off x="0" y="0"/>
                      <a:ext cx="2342338" cy="430381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42665" ay="1831739" az="-7252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1F3C98D9-EFA1-F255-013C-69789FE962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241573">
                <a:off x="-1263344" y="-1082405"/>
                <a:ext cx="2342338" cy="4303812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FC61223-2112-BE49-E560-7F63DF32221E}"/>
              </a:ext>
            </a:extLst>
          </p:cNvPr>
          <p:cNvSpPr txBox="1"/>
          <p:nvPr/>
        </p:nvSpPr>
        <p:spPr>
          <a:xfrm>
            <a:off x="1686045" y="2274838"/>
            <a:ext cx="8819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Object-Attribute Matrix (OAM)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C86CF-D06C-F006-7418-40AB44EAF5A6}"/>
              </a:ext>
            </a:extLst>
          </p:cNvPr>
          <p:cNvSpPr txBox="1"/>
          <p:nvPr/>
        </p:nvSpPr>
        <p:spPr>
          <a:xfrm>
            <a:off x="1686044" y="-1365898"/>
            <a:ext cx="8819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08582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61B4D-3C71-7E92-7545-B777F7705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25F574-A618-DF8A-A8D2-A4B67D63092F}"/>
              </a:ext>
            </a:extLst>
          </p:cNvPr>
          <p:cNvSpPr txBox="1"/>
          <p:nvPr/>
        </p:nvSpPr>
        <p:spPr>
          <a:xfrm>
            <a:off x="1403459" y="188297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Object-Attribute Matrix (OAM)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5665E-9FF9-3102-1932-F16DE002BA6D}"/>
              </a:ext>
            </a:extLst>
          </p:cNvPr>
          <p:cNvSpPr txBox="1"/>
          <p:nvPr/>
        </p:nvSpPr>
        <p:spPr>
          <a:xfrm>
            <a:off x="1686044" y="-1365898"/>
            <a:ext cx="8819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Methodology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D70358-D4F0-2558-446A-E26FFC927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50289"/>
              </p:ext>
            </p:extLst>
          </p:nvPr>
        </p:nvGraphicFramePr>
        <p:xfrm>
          <a:off x="1403459" y="1278743"/>
          <a:ext cx="4838700" cy="237744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67619732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29700702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4181434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98222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Direction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31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76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678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AI Adoption Rate (%)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Productivity Growth (AI-Driven 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Task Automation Rate (%)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214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 Unit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46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Information Technology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181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Finance &amp; Insurance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74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99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Manufacturing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Professional Services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271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Retail &amp; E-commerce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776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7E850938-1956-ED00-4220-F90FB084A5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3241573">
              <a:off x="-1263344" y="-1082405"/>
              <a:ext cx="2342338" cy="4303812"/>
            </p:xfrm>
            <a:graphic>
              <a:graphicData uri="http://schemas.microsoft.com/office/drawing/2017/model3d">
                <am3d:model3d r:embed="rId4">
                  <am3d:spPr>
                    <a:xfrm rot="3241573">
                      <a:off x="0" y="0"/>
                      <a:ext cx="2342338" cy="430381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42665" ay="1831739" az="-7252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7E850938-1956-ED00-4220-F90FB084A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241573">
                <a:off x="-1263344" y="-1082405"/>
                <a:ext cx="2342338" cy="430381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D56423B-BDCD-8FAA-74F0-FBA72A0808A5}"/>
              </a:ext>
            </a:extLst>
          </p:cNvPr>
          <p:cNvSpPr txBox="1"/>
          <p:nvPr/>
        </p:nvSpPr>
        <p:spPr>
          <a:xfrm>
            <a:off x="6153053" y="1824658"/>
            <a:ext cx="8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5946A2-1C6F-EB1F-EF31-C2FABE0E2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98936"/>
              </p:ext>
            </p:extLst>
          </p:nvPr>
        </p:nvGraphicFramePr>
        <p:xfrm>
          <a:off x="6861072" y="1278743"/>
          <a:ext cx="3543300" cy="237744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81236406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2374832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8881128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277952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7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7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011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 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Tesla FSD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Salesforce Einstein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75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32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47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51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245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790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49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02140"/>
                  </a:ext>
                </a:extLst>
              </a:tr>
            </a:tbl>
          </a:graphicData>
        </a:graphic>
      </p:graphicFrame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A0BC82C-8F50-74FE-CD60-F097E23FDB32}"/>
              </a:ext>
            </a:extLst>
          </p:cNvPr>
          <p:cNvSpPr/>
          <p:nvPr/>
        </p:nvSpPr>
        <p:spPr>
          <a:xfrm>
            <a:off x="1064859" y="4680156"/>
            <a:ext cx="3814916" cy="156404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EC941E4A-4985-45E5-0211-54C3C850D5F0}"/>
              </a:ext>
            </a:extLst>
          </p:cNvPr>
          <p:cNvSpPr/>
          <p:nvPr/>
        </p:nvSpPr>
        <p:spPr>
          <a:xfrm>
            <a:off x="4245595" y="4680155"/>
            <a:ext cx="3814916" cy="156404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3D87C3D0-3ED0-DE60-3CAC-8E2E21533AE6}"/>
              </a:ext>
            </a:extLst>
          </p:cNvPr>
          <p:cNvSpPr/>
          <p:nvPr/>
        </p:nvSpPr>
        <p:spPr>
          <a:xfrm>
            <a:off x="7424486" y="4680155"/>
            <a:ext cx="3814916" cy="156404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853BD-E45A-E4A4-A527-3B4716E6A371}"/>
              </a:ext>
            </a:extLst>
          </p:cNvPr>
          <p:cNvSpPr txBox="1"/>
          <p:nvPr/>
        </p:nvSpPr>
        <p:spPr>
          <a:xfrm>
            <a:off x="1403459" y="3913239"/>
            <a:ext cx="88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OAM: 20 objects = Workplace sectors, 37 attributes = 22 efficiency score and 15 AI model benchmarks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17FF0-6C80-FF58-2E6F-77B921316775}"/>
              </a:ext>
            </a:extLst>
          </p:cNvPr>
          <p:cNvSpPr txBox="1"/>
          <p:nvPr/>
        </p:nvSpPr>
        <p:spPr>
          <a:xfrm>
            <a:off x="1846524" y="4923566"/>
            <a:ext cx="258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Giving a direction on each attributes 1,0 </a:t>
            </a:r>
          </a:p>
          <a:p>
            <a:pPr algn="ctr"/>
            <a:r>
              <a:rPr lang="en-US" sz="1600" dirty="0">
                <a:latin typeface="Arial Black" panose="020B0A04020102020204" pitchFamily="34" charset="0"/>
              </a:rPr>
              <a:t>(1 = Lower is better, 0 = Higher is better)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488A7-0574-89F3-6F46-11E91263459A}"/>
              </a:ext>
            </a:extLst>
          </p:cNvPr>
          <p:cNvSpPr txBox="1"/>
          <p:nvPr/>
        </p:nvSpPr>
        <p:spPr>
          <a:xfrm>
            <a:off x="5000664" y="4799276"/>
            <a:ext cx="236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Giving a performance index</a:t>
            </a:r>
          </a:p>
          <a:p>
            <a:pPr algn="ctr"/>
            <a:r>
              <a:rPr lang="en-US" sz="1600" dirty="0">
                <a:latin typeface="Arial Black" panose="020B0A04020102020204" pitchFamily="34" charset="0"/>
              </a:rPr>
              <a:t>(Y = min. 1000 recommended index 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CABFB5-E99B-28DA-069E-451B67361105}"/>
              </a:ext>
            </a:extLst>
          </p:cNvPr>
          <p:cNvSpPr txBox="1"/>
          <p:nvPr/>
        </p:nvSpPr>
        <p:spPr>
          <a:xfrm>
            <a:off x="8632722" y="5292898"/>
            <a:ext cx="2339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Table Ranking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0B141-A6D9-6EEE-5F5F-34AAFC0FD478}"/>
              </a:ext>
            </a:extLst>
          </p:cNvPr>
          <p:cNvSpPr txBox="1"/>
          <p:nvPr/>
        </p:nvSpPr>
        <p:spPr>
          <a:xfrm>
            <a:off x="3628103" y="3146191"/>
            <a:ext cx="8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C96FA-D5BC-A85E-8D91-D85358677253}"/>
              </a:ext>
            </a:extLst>
          </p:cNvPr>
          <p:cNvSpPr txBox="1"/>
          <p:nvPr/>
        </p:nvSpPr>
        <p:spPr>
          <a:xfrm>
            <a:off x="8229599" y="3146191"/>
            <a:ext cx="8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831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BD149-85F1-70C3-627C-D337BB1A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FBF0533-05AC-F2B1-7CF4-79D73E469CDD}"/>
              </a:ext>
            </a:extLst>
          </p:cNvPr>
          <p:cNvSpPr txBox="1"/>
          <p:nvPr/>
        </p:nvSpPr>
        <p:spPr>
          <a:xfrm>
            <a:off x="1460514" y="-1262958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Object-Attribute Matrix (OAM)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202818-DA95-6EEC-E7FB-BE09DCA92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7659"/>
              </p:ext>
            </p:extLst>
          </p:nvPr>
        </p:nvGraphicFramePr>
        <p:xfrm>
          <a:off x="-5966719" y="1278743"/>
          <a:ext cx="4838700" cy="237744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67619732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29700702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4181434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98222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Direction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31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76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678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AI Adoption Rate (%)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Productivity Growth (AI-Driven 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Task Automation Rate (%)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214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 Unit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46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Information Technology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181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Finance &amp; Insurance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74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99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Manufacturing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Professional Services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271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Retail &amp; E-commerce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776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FCFFD-54C5-4E94-F93E-8BB3C7BC852D}"/>
              </a:ext>
            </a:extLst>
          </p:cNvPr>
          <p:cNvSpPr txBox="1"/>
          <p:nvPr/>
        </p:nvSpPr>
        <p:spPr>
          <a:xfrm>
            <a:off x="6153053" y="1824658"/>
            <a:ext cx="8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4EFF24-FD98-E23A-7888-BF6762A24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64468"/>
              </p:ext>
            </p:extLst>
          </p:nvPr>
        </p:nvGraphicFramePr>
        <p:xfrm>
          <a:off x="13450077" y="1278743"/>
          <a:ext cx="3543300" cy="237744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81236406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2374832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8881128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277952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7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7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011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 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Tesla FSD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Salesforce Einstein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75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32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47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51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245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790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49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02140"/>
                  </a:ext>
                </a:extLst>
              </a:tr>
            </a:tbl>
          </a:graphicData>
        </a:graphic>
      </p:graphicFrame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31162A4-45C5-D5DA-5A8B-6CBA58442C16}"/>
              </a:ext>
            </a:extLst>
          </p:cNvPr>
          <p:cNvSpPr/>
          <p:nvPr/>
        </p:nvSpPr>
        <p:spPr>
          <a:xfrm>
            <a:off x="13450077" y="4797235"/>
            <a:ext cx="3814916" cy="156404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6D4C2F8-9143-F016-E853-E45E9FFF2D99}"/>
              </a:ext>
            </a:extLst>
          </p:cNvPr>
          <p:cNvSpPr/>
          <p:nvPr/>
        </p:nvSpPr>
        <p:spPr>
          <a:xfrm>
            <a:off x="16630813" y="4797234"/>
            <a:ext cx="3814916" cy="156404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B1B3A287-1480-2F3C-FF54-31F89FDC43A2}"/>
              </a:ext>
            </a:extLst>
          </p:cNvPr>
          <p:cNvSpPr/>
          <p:nvPr/>
        </p:nvSpPr>
        <p:spPr>
          <a:xfrm>
            <a:off x="19809704" y="4797234"/>
            <a:ext cx="3814916" cy="156404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E2ED6-5C3F-C0EB-648D-3C38733D1D36}"/>
              </a:ext>
            </a:extLst>
          </p:cNvPr>
          <p:cNvSpPr txBox="1"/>
          <p:nvPr/>
        </p:nvSpPr>
        <p:spPr>
          <a:xfrm>
            <a:off x="13450077" y="3945760"/>
            <a:ext cx="88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OAM: 20 objects = Workplace sectors, 37 attributes = 22 efficiency score and 15 AI model benchmarks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19F23-AFDA-3384-8D6B-AA72F559E28D}"/>
              </a:ext>
            </a:extLst>
          </p:cNvPr>
          <p:cNvSpPr txBox="1"/>
          <p:nvPr/>
        </p:nvSpPr>
        <p:spPr>
          <a:xfrm>
            <a:off x="14231742" y="5040645"/>
            <a:ext cx="258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Giving a direction on each attributes 1,0 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(1 = Lower is better, 0 = Higher is better)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7F604-3323-9264-B35E-9126993A7A35}"/>
              </a:ext>
            </a:extLst>
          </p:cNvPr>
          <p:cNvSpPr txBox="1"/>
          <p:nvPr/>
        </p:nvSpPr>
        <p:spPr>
          <a:xfrm>
            <a:off x="17560526" y="4917535"/>
            <a:ext cx="233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Giving a performance index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(Y = min. 1000 recommended index 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624DC5-DE60-8F81-1622-0D4F81FE1988}"/>
              </a:ext>
            </a:extLst>
          </p:cNvPr>
          <p:cNvSpPr txBox="1"/>
          <p:nvPr/>
        </p:nvSpPr>
        <p:spPr>
          <a:xfrm>
            <a:off x="21017940" y="5409977"/>
            <a:ext cx="2339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Table Ranking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311345C-E8B0-EC71-C1B1-D488359EF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07315"/>
              </p:ext>
            </p:extLst>
          </p:nvPr>
        </p:nvGraphicFramePr>
        <p:xfrm>
          <a:off x="782512" y="1219867"/>
          <a:ext cx="5562600" cy="2377440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129677993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86872913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69287335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87029858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Direction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20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415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869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AI Adoption Rate (%)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Productivity Growth (AI-Driven 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Task Automation Rate (%)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869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Attribute Unit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768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046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&amp; Insurance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272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52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06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Services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032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&amp; E-commerce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6954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2D84C968-FC3D-B36C-63BF-C54B3AA90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4594476"/>
                  </p:ext>
                </p:extLst>
              </p:nvPr>
            </p:nvGraphicFramePr>
            <p:xfrm>
              <a:off x="355878" y="4315092"/>
              <a:ext cx="2323294" cy="411337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23294" cy="4113373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8491" ay="19254" az="-6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2D84C968-FC3D-B36C-63BF-C54B3AA90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878" y="4315092"/>
                <a:ext cx="2323294" cy="411337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70F0D8F-C0E2-6632-F83A-B531A1534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36902"/>
              </p:ext>
            </p:extLst>
          </p:nvPr>
        </p:nvGraphicFramePr>
        <p:xfrm>
          <a:off x="6746977" y="1219867"/>
          <a:ext cx="3517900" cy="237744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18936346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18963083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6667268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3944708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149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955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065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 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Tesla FSD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Salesforce Einstein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88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65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383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20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447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93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32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3124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FCFDD9E-481B-4820-4C85-15FE1363DEF1}"/>
              </a:ext>
            </a:extLst>
          </p:cNvPr>
          <p:cNvSpPr txBox="1"/>
          <p:nvPr/>
        </p:nvSpPr>
        <p:spPr>
          <a:xfrm>
            <a:off x="1647074" y="144054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Ranked Tables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990F8-6893-675C-E53D-C1A7218C4902}"/>
              </a:ext>
            </a:extLst>
          </p:cNvPr>
          <p:cNvSpPr txBox="1"/>
          <p:nvPr/>
        </p:nvSpPr>
        <p:spPr>
          <a:xfrm>
            <a:off x="1665291" y="3945760"/>
            <a:ext cx="886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Ranked values are compared to the Y0 performance index : 1000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3F65F8-5219-02A6-CDAC-A2B6E247BD8E}"/>
              </a:ext>
            </a:extLst>
          </p:cNvPr>
          <p:cNvSpPr txBox="1"/>
          <p:nvPr/>
        </p:nvSpPr>
        <p:spPr>
          <a:xfrm>
            <a:off x="3628103" y="3146191"/>
            <a:ext cx="8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CC3429-E041-A108-8B64-314AA1DC1C36}"/>
              </a:ext>
            </a:extLst>
          </p:cNvPr>
          <p:cNvSpPr txBox="1"/>
          <p:nvPr/>
        </p:nvSpPr>
        <p:spPr>
          <a:xfrm>
            <a:off x="8229599" y="3146191"/>
            <a:ext cx="8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00CD3E7-CDB4-CF2A-E2F9-8E3FE92849F2}"/>
              </a:ext>
            </a:extLst>
          </p:cNvPr>
          <p:cNvSpPr/>
          <p:nvPr/>
        </p:nvSpPr>
        <p:spPr>
          <a:xfrm>
            <a:off x="2873829" y="4797234"/>
            <a:ext cx="7391048" cy="1320629"/>
          </a:xfrm>
          <a:prstGeom prst="wedgeRoundRectCallout">
            <a:avLst>
              <a:gd name="adj1" fmla="val -53325"/>
              <a:gd name="adj2" fmla="val 35869"/>
              <a:gd name="adj3" fmla="val 16667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080149-B33E-B4CF-F043-19E884112961}"/>
              </a:ext>
            </a:extLst>
          </p:cNvPr>
          <p:cNvSpPr txBox="1"/>
          <p:nvPr/>
        </p:nvSpPr>
        <p:spPr>
          <a:xfrm>
            <a:off x="2230734" y="4592091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83319A-3A42-5FC9-DAB2-FEE47630E216}"/>
              </a:ext>
            </a:extLst>
          </p:cNvPr>
          <p:cNvSpPr txBox="1"/>
          <p:nvPr/>
        </p:nvSpPr>
        <p:spPr>
          <a:xfrm>
            <a:off x="3165231" y="4871368"/>
            <a:ext cx="6796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COCO Y0 — an anti-discriminative framework — evaluates objects by comparing them to an ideal target and identifying those that differ most from the average, optimizing their alignment toward the desired identity.</a:t>
            </a:r>
          </a:p>
        </p:txBody>
      </p:sp>
    </p:spTree>
    <p:extLst>
      <p:ext uri="{BB962C8B-B14F-4D97-AF65-F5344CB8AC3E}">
        <p14:creationId xmlns:p14="http://schemas.microsoft.com/office/powerpoint/2010/main" val="128354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1CDD8-37F1-1D18-4307-AC7C46CE5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30E50A43-0B9F-F49F-7032-D393D444F8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0646176"/>
                  </p:ext>
                </p:extLst>
              </p:nvPr>
            </p:nvGraphicFramePr>
            <p:xfrm rot="2302734">
              <a:off x="-595783" y="-684559"/>
              <a:ext cx="1847208" cy="4418067"/>
            </p:xfrm>
            <a:graphic>
              <a:graphicData uri="http://schemas.microsoft.com/office/drawing/2017/model3d">
                <am3d:model3d r:embed="rId4">
                  <am3d:spPr>
                    <a:xfrm rot="2302734">
                      <a:off x="0" y="0"/>
                      <a:ext cx="1847208" cy="4418067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16" ay="3467704" az="-1044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30E50A43-0B9F-F49F-7032-D393D444F8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302734">
                <a:off x="-595783" y="-684559"/>
                <a:ext cx="1847208" cy="4418067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F48E90C-886B-F5A0-40DB-83289AB27AE7}"/>
              </a:ext>
            </a:extLst>
          </p:cNvPr>
          <p:cNvSpPr txBox="1"/>
          <p:nvPr/>
        </p:nvSpPr>
        <p:spPr>
          <a:xfrm>
            <a:off x="1168763" y="2767280"/>
            <a:ext cx="9854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A653B-CA18-327B-DD2B-34AC15913C98}"/>
              </a:ext>
            </a:extLst>
          </p:cNvPr>
          <p:cNvSpPr txBox="1"/>
          <p:nvPr/>
        </p:nvSpPr>
        <p:spPr>
          <a:xfrm>
            <a:off x="1638159" y="-957159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Ranked Tables</a:t>
            </a:r>
          </a:p>
        </p:txBody>
      </p:sp>
    </p:spTree>
    <p:extLst>
      <p:ext uri="{BB962C8B-B14F-4D97-AF65-F5344CB8AC3E}">
        <p14:creationId xmlns:p14="http://schemas.microsoft.com/office/powerpoint/2010/main" val="403523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770F86-9B5E-2244-39D3-38B0F714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541D87C7-FB6B-7802-F544-399D8B888F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302734">
              <a:off x="-595783" y="-684559"/>
              <a:ext cx="1847208" cy="4418067"/>
            </p:xfrm>
            <a:graphic>
              <a:graphicData uri="http://schemas.microsoft.com/office/drawing/2017/model3d">
                <am3d:model3d r:embed="rId4">
                  <am3d:spPr>
                    <a:xfrm rot="2302734">
                      <a:off x="0" y="0"/>
                      <a:ext cx="1847208" cy="4418067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16" ay="3467704" az="-1044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541D87C7-FB6B-7802-F544-399D8B888F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302734">
                <a:off x="-595783" y="-684559"/>
                <a:ext cx="1847208" cy="4418067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1C6E768-7955-21E3-E50E-9716EDD1BA44}"/>
              </a:ext>
            </a:extLst>
          </p:cNvPr>
          <p:cNvSpPr txBox="1"/>
          <p:nvPr/>
        </p:nvSpPr>
        <p:spPr>
          <a:xfrm>
            <a:off x="1168763" y="387873"/>
            <a:ext cx="985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E338F96-1745-BCD0-6117-977F0BFA5BB8}"/>
              </a:ext>
            </a:extLst>
          </p:cNvPr>
          <p:cNvSpPr/>
          <p:nvPr/>
        </p:nvSpPr>
        <p:spPr>
          <a:xfrm>
            <a:off x="8451185" y="2784933"/>
            <a:ext cx="3539613" cy="2622807"/>
          </a:xfrm>
          <a:prstGeom prst="homePlate">
            <a:avLst>
              <a:gd name="adj" fmla="val 245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9006520-0E7D-F5E1-3FEC-95DE9A75DA47}"/>
              </a:ext>
            </a:extLst>
          </p:cNvPr>
          <p:cNvSpPr/>
          <p:nvPr/>
        </p:nvSpPr>
        <p:spPr>
          <a:xfrm>
            <a:off x="6369025" y="2790946"/>
            <a:ext cx="3539613" cy="2622807"/>
          </a:xfrm>
          <a:prstGeom prst="homePlate">
            <a:avLst>
              <a:gd name="adj" fmla="val 237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3EEA830-F22C-8A39-B417-63FCE5AD3082}"/>
              </a:ext>
            </a:extLst>
          </p:cNvPr>
          <p:cNvSpPr/>
          <p:nvPr/>
        </p:nvSpPr>
        <p:spPr>
          <a:xfrm>
            <a:off x="4237456" y="2789903"/>
            <a:ext cx="3539613" cy="2622807"/>
          </a:xfrm>
          <a:prstGeom prst="homePlate">
            <a:avLst>
              <a:gd name="adj" fmla="val 252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0B1F6D-F8CC-D6EB-BDB1-80FD9BD0F1FF}"/>
              </a:ext>
            </a:extLst>
          </p:cNvPr>
          <p:cNvSpPr/>
          <p:nvPr/>
        </p:nvSpPr>
        <p:spPr>
          <a:xfrm>
            <a:off x="2155296" y="2784934"/>
            <a:ext cx="3539613" cy="2622807"/>
          </a:xfrm>
          <a:prstGeom prst="homePlate">
            <a:avLst>
              <a:gd name="adj" fmla="val 22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511B253-D246-9326-C0C7-42FDE5A9B105}"/>
              </a:ext>
            </a:extLst>
          </p:cNvPr>
          <p:cNvSpPr/>
          <p:nvPr/>
        </p:nvSpPr>
        <p:spPr>
          <a:xfrm>
            <a:off x="471949" y="2789903"/>
            <a:ext cx="3091391" cy="2622807"/>
          </a:xfrm>
          <a:prstGeom prst="homePlate">
            <a:avLst>
              <a:gd name="adj" fmla="val 207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B4B53-4741-ACB9-808A-3B26EA9E96CC}"/>
              </a:ext>
            </a:extLst>
          </p:cNvPr>
          <p:cNvSpPr txBox="1"/>
          <p:nvPr/>
        </p:nvSpPr>
        <p:spPr>
          <a:xfrm>
            <a:off x="3963348" y="978697"/>
            <a:ext cx="408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Symmetry effect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82682-CE84-90F7-B8C1-4BC5E02FAB91}"/>
              </a:ext>
            </a:extLst>
          </p:cNvPr>
          <p:cNvSpPr txBox="1"/>
          <p:nvPr/>
        </p:nvSpPr>
        <p:spPr>
          <a:xfrm>
            <a:off x="783613" y="3228184"/>
            <a:ext cx="2173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Using the formula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=NumOfObject-RankedValue+1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To reverse the ranking order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11479-B3B9-55C5-C004-C055B70F42D1}"/>
              </a:ext>
            </a:extLst>
          </p:cNvPr>
          <p:cNvSpPr txBox="1"/>
          <p:nvPr/>
        </p:nvSpPr>
        <p:spPr>
          <a:xfrm>
            <a:off x="3566466" y="3366683"/>
            <a:ext cx="1816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Running COCO engine with the reversed ranked 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1D00E3-7808-D82B-0DF8-F9077F68C816}"/>
              </a:ext>
            </a:extLst>
          </p:cNvPr>
          <p:cNvSpPr txBox="1"/>
          <p:nvPr/>
        </p:nvSpPr>
        <p:spPr>
          <a:xfrm>
            <a:off x="5449208" y="3357672"/>
            <a:ext cx="2040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  <a:r>
              <a:rPr lang="en-US" baseline="30000" dirty="0">
                <a:latin typeface="Arial Black" panose="020B0A04020102020204" pitchFamily="34" charset="0"/>
              </a:rPr>
              <a:t>st</a:t>
            </a:r>
            <a:r>
              <a:rPr lang="en-US" dirty="0">
                <a:latin typeface="Arial Black" panose="020B0A04020102020204" pitchFamily="34" charset="0"/>
              </a:rPr>
              <a:t> Delta/Fact * with Inverted Delta/Fact &lt;=0,1,0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FA2060-4224-5B8A-49C9-574F8995C3A0}"/>
              </a:ext>
            </a:extLst>
          </p:cNvPr>
          <p:cNvSpPr txBox="1"/>
          <p:nvPr/>
        </p:nvSpPr>
        <p:spPr>
          <a:xfrm>
            <a:off x="7777069" y="3219173"/>
            <a:ext cx="1747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Values &lt;= 0 considered valid, while values &gt; 0 considered invalid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E41121-E11D-F590-CE8A-714B096ABB78}"/>
              </a:ext>
            </a:extLst>
          </p:cNvPr>
          <p:cNvSpPr txBox="1"/>
          <p:nvPr/>
        </p:nvSpPr>
        <p:spPr>
          <a:xfrm>
            <a:off x="9908638" y="3505182"/>
            <a:ext cx="190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Models or some objects could be invalid</a:t>
            </a:r>
          </a:p>
        </p:txBody>
      </p:sp>
    </p:spTree>
    <p:extLst>
      <p:ext uri="{BB962C8B-B14F-4D97-AF65-F5344CB8AC3E}">
        <p14:creationId xmlns:p14="http://schemas.microsoft.com/office/powerpoint/2010/main" val="358175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45923-A442-6CA5-D7D8-0AFFAAA88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31A3FDF9-B546-7D14-F9F6-DF2EC13293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3453169"/>
                  </p:ext>
                </p:extLst>
              </p:nvPr>
            </p:nvGraphicFramePr>
            <p:xfrm rot="1050096">
              <a:off x="9841939" y="4407619"/>
              <a:ext cx="2380425" cy="4360938"/>
            </p:xfrm>
            <a:graphic>
              <a:graphicData uri="http://schemas.microsoft.com/office/drawing/2017/model3d">
                <am3d:model3d r:embed="rId4">
                  <am3d:spPr>
                    <a:xfrm rot="1050096">
                      <a:off x="0" y="0"/>
                      <a:ext cx="2380425" cy="4360938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737336" ay="-2036073" az="10298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31A3FDF9-B546-7D14-F9F6-DF2EC13293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50096">
                <a:off x="9841939" y="4407619"/>
                <a:ext cx="2380425" cy="436093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FA7F171-BA98-1D81-E30C-5BA3262EB332}"/>
              </a:ext>
            </a:extLst>
          </p:cNvPr>
          <p:cNvSpPr txBox="1"/>
          <p:nvPr/>
        </p:nvSpPr>
        <p:spPr>
          <a:xfrm>
            <a:off x="1403461" y="2767280"/>
            <a:ext cx="9385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FDB1525-E62E-2B77-76EF-EA54A77BE3A8}"/>
              </a:ext>
            </a:extLst>
          </p:cNvPr>
          <p:cNvSpPr/>
          <p:nvPr/>
        </p:nvSpPr>
        <p:spPr>
          <a:xfrm>
            <a:off x="13729622" y="2451091"/>
            <a:ext cx="3539613" cy="2622807"/>
          </a:xfrm>
          <a:prstGeom prst="homePlate">
            <a:avLst>
              <a:gd name="adj" fmla="val 245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172A2E6-3D70-2772-ABF0-652535B63EA4}"/>
              </a:ext>
            </a:extLst>
          </p:cNvPr>
          <p:cNvSpPr/>
          <p:nvPr/>
        </p:nvSpPr>
        <p:spPr>
          <a:xfrm>
            <a:off x="13796274" y="2441153"/>
            <a:ext cx="3539613" cy="2622807"/>
          </a:xfrm>
          <a:prstGeom prst="homePlate">
            <a:avLst>
              <a:gd name="adj" fmla="val 237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24B70EA-58F0-9619-D849-4E8328F1A634}"/>
              </a:ext>
            </a:extLst>
          </p:cNvPr>
          <p:cNvSpPr/>
          <p:nvPr/>
        </p:nvSpPr>
        <p:spPr>
          <a:xfrm>
            <a:off x="13729622" y="2475171"/>
            <a:ext cx="3539613" cy="2622807"/>
          </a:xfrm>
          <a:prstGeom prst="homePlate">
            <a:avLst>
              <a:gd name="adj" fmla="val 252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48FA3D0-C009-8B37-2631-17FBA7CBC0C0}"/>
              </a:ext>
            </a:extLst>
          </p:cNvPr>
          <p:cNvSpPr/>
          <p:nvPr/>
        </p:nvSpPr>
        <p:spPr>
          <a:xfrm>
            <a:off x="13729622" y="2431215"/>
            <a:ext cx="3539613" cy="2622807"/>
          </a:xfrm>
          <a:prstGeom prst="homePlate">
            <a:avLst>
              <a:gd name="adj" fmla="val 22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202CB51-4BA1-6288-F038-3F0C5BAF25A7}"/>
              </a:ext>
            </a:extLst>
          </p:cNvPr>
          <p:cNvSpPr/>
          <p:nvPr/>
        </p:nvSpPr>
        <p:spPr>
          <a:xfrm>
            <a:off x="13732748" y="2446122"/>
            <a:ext cx="3091391" cy="2622807"/>
          </a:xfrm>
          <a:prstGeom prst="homePlate">
            <a:avLst>
              <a:gd name="adj" fmla="val 207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EB9792-E335-B52D-9E2B-89C2E9FA8BCD}"/>
              </a:ext>
            </a:extLst>
          </p:cNvPr>
          <p:cNvSpPr txBox="1"/>
          <p:nvPr/>
        </p:nvSpPr>
        <p:spPr>
          <a:xfrm>
            <a:off x="14044412" y="2884403"/>
            <a:ext cx="2173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Using the formula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=NumOfObject-RankedValue+1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To reverse the ranking order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6C488-5B74-4E27-C384-2A69A3A2DD6E}"/>
              </a:ext>
            </a:extLst>
          </p:cNvPr>
          <p:cNvSpPr txBox="1"/>
          <p:nvPr/>
        </p:nvSpPr>
        <p:spPr>
          <a:xfrm>
            <a:off x="15140792" y="3012964"/>
            <a:ext cx="1816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Running COCO engine with the reversed ranked table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E3EF2-D3E3-6F5B-06C7-6F134D698DC9}"/>
              </a:ext>
            </a:extLst>
          </p:cNvPr>
          <p:cNvSpPr txBox="1"/>
          <p:nvPr/>
        </p:nvSpPr>
        <p:spPr>
          <a:xfrm>
            <a:off x="14941374" y="3042940"/>
            <a:ext cx="2040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  <a:r>
              <a:rPr lang="en-US" baseline="30000" dirty="0">
                <a:latin typeface="Arial Black" panose="020B0A04020102020204" pitchFamily="34" charset="0"/>
              </a:rPr>
              <a:t>st</a:t>
            </a:r>
            <a:r>
              <a:rPr lang="en-US" dirty="0">
                <a:latin typeface="Arial Black" panose="020B0A04020102020204" pitchFamily="34" charset="0"/>
              </a:rPr>
              <a:t> Delta/Fact * with Inverted Delta/Fact &lt;=0,1,0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388AE8-EFEC-D9BC-EB0A-D4D9FECED217}"/>
              </a:ext>
            </a:extLst>
          </p:cNvPr>
          <p:cNvSpPr txBox="1"/>
          <p:nvPr/>
        </p:nvSpPr>
        <p:spPr>
          <a:xfrm>
            <a:off x="15204318" y="2869380"/>
            <a:ext cx="1747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Values &lt;= 0 considered valid, while values &gt; 0 considered invalid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7851BE-BD80-6080-332D-F71EAEA07B7C}"/>
              </a:ext>
            </a:extLst>
          </p:cNvPr>
          <p:cNvSpPr txBox="1"/>
          <p:nvPr/>
        </p:nvSpPr>
        <p:spPr>
          <a:xfrm>
            <a:off x="15187075" y="3171340"/>
            <a:ext cx="190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Models or </a:t>
            </a:r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some</a:t>
            </a:r>
            <a:r>
              <a:rPr lang="en-US" dirty="0">
                <a:latin typeface="Arial Black" panose="020B0A04020102020204" pitchFamily="34" charset="0"/>
              </a:rPr>
              <a:t> objects could be invalid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0CAAC0-CD6B-9E6E-7482-DE77D9BBA598}"/>
              </a:ext>
            </a:extLst>
          </p:cNvPr>
          <p:cNvSpPr txBox="1"/>
          <p:nvPr/>
        </p:nvSpPr>
        <p:spPr>
          <a:xfrm>
            <a:off x="1046486" y="-1394693"/>
            <a:ext cx="985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5C66D8-113B-C5B2-EBD6-42F332915EBF}"/>
              </a:ext>
            </a:extLst>
          </p:cNvPr>
          <p:cNvSpPr txBox="1"/>
          <p:nvPr/>
        </p:nvSpPr>
        <p:spPr>
          <a:xfrm>
            <a:off x="3841071" y="-803869"/>
            <a:ext cx="408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Symmetry effect</a:t>
            </a:r>
          </a:p>
        </p:txBody>
      </p:sp>
    </p:spTree>
    <p:extLst>
      <p:ext uri="{BB962C8B-B14F-4D97-AF65-F5344CB8AC3E}">
        <p14:creationId xmlns:p14="http://schemas.microsoft.com/office/powerpoint/2010/main" val="416146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6A9CA-72F6-F25B-EF2B-04AE7095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95053773-4599-DA3C-A428-5232B55DB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50096">
              <a:off x="9841939" y="4407619"/>
              <a:ext cx="2380425" cy="4360938"/>
            </p:xfrm>
            <a:graphic>
              <a:graphicData uri="http://schemas.microsoft.com/office/drawing/2017/model3d">
                <am3d:model3d r:embed="rId4">
                  <am3d:spPr>
                    <a:xfrm rot="1050096">
                      <a:off x="0" y="0"/>
                      <a:ext cx="2380425" cy="4360938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737336" ay="-2036073" az="10298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95053773-4599-DA3C-A428-5232B55DB3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50096">
                <a:off x="9841939" y="4407619"/>
                <a:ext cx="2380425" cy="436093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6E30737-905A-8361-17E5-1E0271CCCA29}"/>
              </a:ext>
            </a:extLst>
          </p:cNvPr>
          <p:cNvSpPr txBox="1"/>
          <p:nvPr/>
        </p:nvSpPr>
        <p:spPr>
          <a:xfrm>
            <a:off x="1403461" y="0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E57EB5-B268-0120-ED40-68E6CD7CC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74559"/>
              </p:ext>
            </p:extLst>
          </p:nvPr>
        </p:nvGraphicFramePr>
        <p:xfrm>
          <a:off x="789244" y="1007986"/>
          <a:ext cx="4025900" cy="400050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343884356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542113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60724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416036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49994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74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1165.9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58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&amp; Insurance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33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260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731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10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&amp; E-commerce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845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&amp; Logistics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51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&amp; Utilities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85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1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49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63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&amp; Entertainment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17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&amp; Public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02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Pharmaceuticals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3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Telecommunications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46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39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60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80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 &amp; Defense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7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 Packaged Goods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9388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145E38E-3997-E3A0-5A5F-E582706D34A4}"/>
              </a:ext>
            </a:extLst>
          </p:cNvPr>
          <p:cNvSpPr/>
          <p:nvPr/>
        </p:nvSpPr>
        <p:spPr>
          <a:xfrm>
            <a:off x="1403461" y="5171588"/>
            <a:ext cx="7435740" cy="1356852"/>
          </a:xfrm>
          <a:prstGeom prst="wedgeRoundRectCallout">
            <a:avLst>
              <a:gd name="adj1" fmla="val 62229"/>
              <a:gd name="adj2" fmla="val 10326"/>
              <a:gd name="adj3" fmla="val 16667"/>
            </a:avLst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C8583-1A50-DC96-5293-AC9872D803B3}"/>
              </a:ext>
            </a:extLst>
          </p:cNvPr>
          <p:cNvSpPr txBox="1"/>
          <p:nvPr/>
        </p:nvSpPr>
        <p:spPr>
          <a:xfrm>
            <a:off x="1552984" y="5388349"/>
            <a:ext cx="800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Expected Outcome for Valid Objects: Direct-ranking and Inverse-ranking should produce inverted results with differences centered around the norm value 1000.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29CCC-D0D5-E0C7-8389-AB9C37CFD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" r="-428"/>
          <a:stretch>
            <a:fillRect/>
          </a:stretch>
        </p:blipFill>
        <p:spPr>
          <a:xfrm>
            <a:off x="5409772" y="1007985"/>
            <a:ext cx="5251115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BA18E-75CB-DCED-3A09-1515C810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C75952A4-83EA-78CA-54B8-568B27B3F4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2122919"/>
                  </p:ext>
                </p:extLst>
              </p:nvPr>
            </p:nvGraphicFramePr>
            <p:xfrm>
              <a:off x="9636413" y="1287066"/>
              <a:ext cx="2304251" cy="413241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04251" cy="4132418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68586" ay="29792" az="57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C75952A4-83EA-78CA-54B8-568B27B3F4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6413" y="1287066"/>
                <a:ext cx="2304251" cy="413241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19178EF-6141-6EB3-E4C7-83B4A18FA5CB}"/>
              </a:ext>
            </a:extLst>
          </p:cNvPr>
          <p:cNvSpPr txBox="1"/>
          <p:nvPr/>
        </p:nvSpPr>
        <p:spPr>
          <a:xfrm>
            <a:off x="1403461" y="-1061884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4D870-5C8E-8BE1-5CE2-B212E29ACB11}"/>
              </a:ext>
            </a:extLst>
          </p:cNvPr>
          <p:cNvSpPr txBox="1"/>
          <p:nvPr/>
        </p:nvSpPr>
        <p:spPr>
          <a:xfrm>
            <a:off x="115435" y="2691555"/>
            <a:ext cx="9385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Final Result</a:t>
            </a:r>
          </a:p>
        </p:txBody>
      </p:sp>
    </p:spTree>
    <p:extLst>
      <p:ext uri="{BB962C8B-B14F-4D97-AF65-F5344CB8AC3E}">
        <p14:creationId xmlns:p14="http://schemas.microsoft.com/office/powerpoint/2010/main" val="2464816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D794D-4215-F135-E799-B9B61B6A9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3714286A-7186-C52E-9145-938E68BF5B7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36413" y="1287066"/>
              <a:ext cx="2304251" cy="413241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04251" cy="4132418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68586" ay="29792" az="57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3714286A-7186-C52E-9145-938E68BF5B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6413" y="1287066"/>
                <a:ext cx="2304251" cy="413241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D475E3B-84A1-5DAA-EDBA-9D0CCCB1EB45}"/>
              </a:ext>
            </a:extLst>
          </p:cNvPr>
          <p:cNvSpPr txBox="1"/>
          <p:nvPr/>
        </p:nvSpPr>
        <p:spPr>
          <a:xfrm>
            <a:off x="1403461" y="-1061884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6F417-07E5-762F-E2A4-05F842FBA45B}"/>
              </a:ext>
            </a:extLst>
          </p:cNvPr>
          <p:cNvSpPr txBox="1"/>
          <p:nvPr/>
        </p:nvSpPr>
        <p:spPr>
          <a:xfrm>
            <a:off x="3675112" y="517625"/>
            <a:ext cx="484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Final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3E613-CFB5-1F12-854C-0A755DEB1015}"/>
              </a:ext>
            </a:extLst>
          </p:cNvPr>
          <p:cNvSpPr txBox="1"/>
          <p:nvPr/>
        </p:nvSpPr>
        <p:spPr>
          <a:xfrm>
            <a:off x="251336" y="2194943"/>
            <a:ext cx="711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If so, which sector demonstrate the most efficient use of Artificial Intelligence?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AF31B-6C6C-7ECB-932B-054AF4E99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34" y="3128567"/>
            <a:ext cx="2705478" cy="914528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ACEC29A-76EF-7D39-746F-B0DD8BF197FB}"/>
              </a:ext>
            </a:extLst>
          </p:cNvPr>
          <p:cNvSpPr/>
          <p:nvPr/>
        </p:nvSpPr>
        <p:spPr>
          <a:xfrm>
            <a:off x="609600" y="4198374"/>
            <a:ext cx="8190271" cy="2261420"/>
          </a:xfrm>
          <a:prstGeom prst="wedgeRoundRectCallout">
            <a:avLst>
              <a:gd name="adj1" fmla="val 60319"/>
              <a:gd name="adj2" fmla="val -57795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63436-C2A0-920B-ABF2-9C7E8116B519}"/>
              </a:ext>
            </a:extLst>
          </p:cNvPr>
          <p:cNvSpPr txBox="1"/>
          <p:nvPr/>
        </p:nvSpPr>
        <p:spPr>
          <a:xfrm>
            <a:off x="969634" y="4365523"/>
            <a:ext cx="738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Based on the ranking results, the Information Technology sector leads in the most efficient use of Artificial Intelligence. It is followed by the Finance &amp; Insurance and Pharmaceutical sectors, while the Government &amp; Public, Construction, and Agriculture sectors rank the lowest.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E3A3FA-0C28-7B4B-D811-FAE890E56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54" y="3109515"/>
            <a:ext cx="2381582" cy="933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9859E-8B9C-9D8F-3997-9F970A0B8D98}"/>
              </a:ext>
            </a:extLst>
          </p:cNvPr>
          <p:cNvSpPr txBox="1"/>
          <p:nvPr/>
        </p:nvSpPr>
        <p:spPr>
          <a:xfrm>
            <a:off x="251336" y="1363946"/>
            <a:ext cx="699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Does Artificial Intelligence development measurable in workplace efficiency?</a:t>
            </a:r>
          </a:p>
        </p:txBody>
      </p:sp>
    </p:spTree>
    <p:extLst>
      <p:ext uri="{BB962C8B-B14F-4D97-AF65-F5344CB8AC3E}">
        <p14:creationId xmlns:p14="http://schemas.microsoft.com/office/powerpoint/2010/main" val="1987901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78DD4-8712-57DB-FBE7-8FFFAECF6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5DB54F-3F0A-4978-10D4-E5FE73775C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9636" r="811" b="9636"/>
          <a:stretch>
            <a:fillRect/>
          </a:stretch>
        </p:blipFill>
        <p:spPr>
          <a:xfrm rot="16200000">
            <a:off x="16189963" y="-2667002"/>
            <a:ext cx="6858001" cy="1219200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63500" dir="5400000" sy="-100000" algn="bl" rotWithShape="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CDCD02A-7D56-3EC1-DC65-DE4EDDF1A1B9}"/>
              </a:ext>
            </a:extLst>
          </p:cNvPr>
          <p:cNvSpPr/>
          <p:nvPr/>
        </p:nvSpPr>
        <p:spPr>
          <a:xfrm>
            <a:off x="-7405329" y="1341120"/>
            <a:ext cx="6756400" cy="466344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C9E866-FE04-2544-73C0-97B329A2BBA3}"/>
              </a:ext>
            </a:extLst>
          </p:cNvPr>
          <p:cNvSpPr txBox="1"/>
          <p:nvPr/>
        </p:nvSpPr>
        <p:spPr>
          <a:xfrm>
            <a:off x="-7620000" y="0"/>
            <a:ext cx="6971071" cy="6858000"/>
          </a:xfrm>
          <a:custGeom>
            <a:avLst/>
            <a:gdLst/>
            <a:ahLst/>
            <a:cxnLst/>
            <a:rect l="l" t="t" r="r" b="b"/>
            <a:pathLst>
              <a:path w="6971071" h="6858000">
                <a:moveTo>
                  <a:pt x="2431300" y="4994898"/>
                </a:moveTo>
                <a:lnTo>
                  <a:pt x="2431300" y="5057895"/>
                </a:lnTo>
                <a:lnTo>
                  <a:pt x="2549693" y="5057895"/>
                </a:lnTo>
                <a:lnTo>
                  <a:pt x="2549693" y="4994898"/>
                </a:lnTo>
                <a:close/>
                <a:moveTo>
                  <a:pt x="5343640" y="4916103"/>
                </a:moveTo>
                <a:lnTo>
                  <a:pt x="5376008" y="5021497"/>
                </a:lnTo>
                <a:lnTo>
                  <a:pt x="5311621" y="5021497"/>
                </a:lnTo>
                <a:close/>
                <a:moveTo>
                  <a:pt x="4686416" y="4916103"/>
                </a:moveTo>
                <a:lnTo>
                  <a:pt x="4718782" y="5021497"/>
                </a:lnTo>
                <a:lnTo>
                  <a:pt x="4654396" y="5021497"/>
                </a:lnTo>
                <a:close/>
                <a:moveTo>
                  <a:pt x="581141" y="4916103"/>
                </a:moveTo>
                <a:lnTo>
                  <a:pt x="613508" y="5021497"/>
                </a:lnTo>
                <a:lnTo>
                  <a:pt x="549121" y="5021497"/>
                </a:lnTo>
                <a:close/>
                <a:moveTo>
                  <a:pt x="3916065" y="4903704"/>
                </a:moveTo>
                <a:cubicBezTo>
                  <a:pt x="3935130" y="4903704"/>
                  <a:pt x="3950229" y="4910070"/>
                  <a:pt x="3961362" y="4922803"/>
                </a:cubicBezTo>
                <a:cubicBezTo>
                  <a:pt x="3972495" y="4935536"/>
                  <a:pt x="3978061" y="4955701"/>
                  <a:pt x="3978061" y="4983299"/>
                </a:cubicBezTo>
                <a:cubicBezTo>
                  <a:pt x="3978061" y="5016097"/>
                  <a:pt x="3972728" y="5038829"/>
                  <a:pt x="3962062" y="5051495"/>
                </a:cubicBezTo>
                <a:cubicBezTo>
                  <a:pt x="3951396" y="5064161"/>
                  <a:pt x="3936330" y="5070494"/>
                  <a:pt x="3916865" y="5070494"/>
                </a:cubicBezTo>
                <a:cubicBezTo>
                  <a:pt x="3897932" y="5070494"/>
                  <a:pt x="3882967" y="5064028"/>
                  <a:pt x="3871968" y="5051095"/>
                </a:cubicBezTo>
                <a:cubicBezTo>
                  <a:pt x="3860968" y="5038163"/>
                  <a:pt x="3855469" y="5016897"/>
                  <a:pt x="3855469" y="4987299"/>
                </a:cubicBezTo>
                <a:cubicBezTo>
                  <a:pt x="3855469" y="4957434"/>
                  <a:pt x="3861001" y="4936035"/>
                  <a:pt x="3872068" y="4923103"/>
                </a:cubicBezTo>
                <a:cubicBezTo>
                  <a:pt x="3883133" y="4910170"/>
                  <a:pt x="3897799" y="4903704"/>
                  <a:pt x="3916065" y="4903704"/>
                </a:cubicBezTo>
                <a:close/>
                <a:moveTo>
                  <a:pt x="1658640" y="4903704"/>
                </a:moveTo>
                <a:cubicBezTo>
                  <a:pt x="1677706" y="4903704"/>
                  <a:pt x="1692805" y="4910070"/>
                  <a:pt x="1703938" y="4922803"/>
                </a:cubicBezTo>
                <a:cubicBezTo>
                  <a:pt x="1715070" y="4935536"/>
                  <a:pt x="1720636" y="4955701"/>
                  <a:pt x="1720636" y="4983299"/>
                </a:cubicBezTo>
                <a:cubicBezTo>
                  <a:pt x="1720636" y="5016097"/>
                  <a:pt x="1715304" y="5038829"/>
                  <a:pt x="1704637" y="5051495"/>
                </a:cubicBezTo>
                <a:cubicBezTo>
                  <a:pt x="1693971" y="5064161"/>
                  <a:pt x="1678906" y="5070494"/>
                  <a:pt x="1659440" y="5070494"/>
                </a:cubicBezTo>
                <a:cubicBezTo>
                  <a:pt x="1640508" y="5070494"/>
                  <a:pt x="1625542" y="5064028"/>
                  <a:pt x="1614543" y="5051095"/>
                </a:cubicBezTo>
                <a:cubicBezTo>
                  <a:pt x="1603544" y="5038163"/>
                  <a:pt x="1598044" y="5016897"/>
                  <a:pt x="1598044" y="4987299"/>
                </a:cubicBezTo>
                <a:cubicBezTo>
                  <a:pt x="1598044" y="4957434"/>
                  <a:pt x="1603577" y="4936035"/>
                  <a:pt x="1614643" y="4923103"/>
                </a:cubicBezTo>
                <a:cubicBezTo>
                  <a:pt x="1625709" y="4910170"/>
                  <a:pt x="1640375" y="4903704"/>
                  <a:pt x="1658640" y="4903704"/>
                </a:cubicBezTo>
                <a:close/>
                <a:moveTo>
                  <a:pt x="4211368" y="4899304"/>
                </a:moveTo>
                <a:lnTo>
                  <a:pt x="4251165" y="4899304"/>
                </a:lnTo>
                <a:cubicBezTo>
                  <a:pt x="4267698" y="4899304"/>
                  <a:pt x="4278964" y="4901838"/>
                  <a:pt x="4284963" y="4906904"/>
                </a:cubicBezTo>
                <a:cubicBezTo>
                  <a:pt x="4290963" y="4911970"/>
                  <a:pt x="4293963" y="4919237"/>
                  <a:pt x="4293963" y="4928702"/>
                </a:cubicBezTo>
                <a:cubicBezTo>
                  <a:pt x="4293963" y="4935102"/>
                  <a:pt x="4292063" y="4940769"/>
                  <a:pt x="4288263" y="4945701"/>
                </a:cubicBezTo>
                <a:cubicBezTo>
                  <a:pt x="4284463" y="4950635"/>
                  <a:pt x="4279564" y="4953701"/>
                  <a:pt x="4273564" y="4954901"/>
                </a:cubicBezTo>
                <a:cubicBezTo>
                  <a:pt x="4261698" y="4957568"/>
                  <a:pt x="4253698" y="4958901"/>
                  <a:pt x="4249566" y="4958901"/>
                </a:cubicBezTo>
                <a:lnTo>
                  <a:pt x="4211368" y="4958901"/>
                </a:lnTo>
                <a:close/>
                <a:moveTo>
                  <a:pt x="1306243" y="4899304"/>
                </a:moveTo>
                <a:lnTo>
                  <a:pt x="1346041" y="4899304"/>
                </a:lnTo>
                <a:cubicBezTo>
                  <a:pt x="1362573" y="4899304"/>
                  <a:pt x="1373839" y="4901838"/>
                  <a:pt x="1379839" y="4906904"/>
                </a:cubicBezTo>
                <a:cubicBezTo>
                  <a:pt x="1385838" y="4911970"/>
                  <a:pt x="1388838" y="4919237"/>
                  <a:pt x="1388838" y="4928702"/>
                </a:cubicBezTo>
                <a:cubicBezTo>
                  <a:pt x="1388838" y="4935102"/>
                  <a:pt x="1386938" y="4940769"/>
                  <a:pt x="1383138" y="4945701"/>
                </a:cubicBezTo>
                <a:cubicBezTo>
                  <a:pt x="1379339" y="4950635"/>
                  <a:pt x="1374439" y="4953701"/>
                  <a:pt x="1368439" y="4954901"/>
                </a:cubicBezTo>
                <a:cubicBezTo>
                  <a:pt x="1356573" y="4957568"/>
                  <a:pt x="1348574" y="4958901"/>
                  <a:pt x="1344441" y="4958901"/>
                </a:cubicBezTo>
                <a:lnTo>
                  <a:pt x="1306243" y="4958901"/>
                </a:lnTo>
                <a:close/>
                <a:moveTo>
                  <a:pt x="6370674" y="4840108"/>
                </a:moveTo>
                <a:lnTo>
                  <a:pt x="6370674" y="5133290"/>
                </a:lnTo>
                <a:lnTo>
                  <a:pt x="6461468" y="5133290"/>
                </a:lnTo>
                <a:lnTo>
                  <a:pt x="6461468" y="4840108"/>
                </a:lnTo>
                <a:close/>
                <a:moveTo>
                  <a:pt x="5746925" y="4840108"/>
                </a:moveTo>
                <a:lnTo>
                  <a:pt x="5861118" y="5010498"/>
                </a:lnTo>
                <a:lnTo>
                  <a:pt x="5861118" y="5133290"/>
                </a:lnTo>
                <a:lnTo>
                  <a:pt x="5951912" y="5133290"/>
                </a:lnTo>
                <a:lnTo>
                  <a:pt x="5951912" y="5010498"/>
                </a:lnTo>
                <a:lnTo>
                  <a:pt x="6065906" y="4840108"/>
                </a:lnTo>
                <a:lnTo>
                  <a:pt x="5965815" y="4840108"/>
                </a:lnTo>
                <a:lnTo>
                  <a:pt x="5906628" y="4939011"/>
                </a:lnTo>
                <a:lnTo>
                  <a:pt x="5847553" y="4840108"/>
                </a:lnTo>
                <a:close/>
                <a:moveTo>
                  <a:pt x="5528873" y="4840108"/>
                </a:moveTo>
                <a:lnTo>
                  <a:pt x="5528873" y="5133290"/>
                </a:lnTo>
                <a:lnTo>
                  <a:pt x="5760859" y="5133290"/>
                </a:lnTo>
                <a:lnTo>
                  <a:pt x="5760859" y="5061094"/>
                </a:lnTo>
                <a:lnTo>
                  <a:pt x="5619468" y="5061094"/>
                </a:lnTo>
                <a:lnTo>
                  <a:pt x="5619468" y="4840108"/>
                </a:lnTo>
                <a:close/>
                <a:moveTo>
                  <a:pt x="5295340" y="4840108"/>
                </a:moveTo>
                <a:lnTo>
                  <a:pt x="5185150" y="5133290"/>
                </a:lnTo>
                <a:lnTo>
                  <a:pt x="5277654" y="5133290"/>
                </a:lnTo>
                <a:lnTo>
                  <a:pt x="5291943" y="5084893"/>
                </a:lnTo>
                <a:lnTo>
                  <a:pt x="5394800" y="5084893"/>
                </a:lnTo>
                <a:lnTo>
                  <a:pt x="5409465" y="5133290"/>
                </a:lnTo>
                <a:lnTo>
                  <a:pt x="5504331" y="5133290"/>
                </a:lnTo>
                <a:lnTo>
                  <a:pt x="5394159" y="4840108"/>
                </a:lnTo>
                <a:close/>
                <a:moveTo>
                  <a:pt x="4872248" y="4840108"/>
                </a:moveTo>
                <a:lnTo>
                  <a:pt x="4872248" y="5133290"/>
                </a:lnTo>
                <a:lnTo>
                  <a:pt x="4957443" y="5133290"/>
                </a:lnTo>
                <a:lnTo>
                  <a:pt x="4957443" y="4972312"/>
                </a:lnTo>
                <a:lnTo>
                  <a:pt x="5067236" y="5133290"/>
                </a:lnTo>
                <a:lnTo>
                  <a:pt x="5152631" y="5133290"/>
                </a:lnTo>
                <a:lnTo>
                  <a:pt x="5152631" y="4840108"/>
                </a:lnTo>
                <a:lnTo>
                  <a:pt x="5067236" y="4840108"/>
                </a:lnTo>
                <a:lnTo>
                  <a:pt x="5067236" y="5002311"/>
                </a:lnTo>
                <a:lnTo>
                  <a:pt x="4956843" y="4840108"/>
                </a:lnTo>
                <a:close/>
                <a:moveTo>
                  <a:pt x="4638115" y="4840108"/>
                </a:moveTo>
                <a:lnTo>
                  <a:pt x="4527925" y="5133290"/>
                </a:lnTo>
                <a:lnTo>
                  <a:pt x="4620429" y="5133290"/>
                </a:lnTo>
                <a:lnTo>
                  <a:pt x="4634719" y="5084893"/>
                </a:lnTo>
                <a:lnTo>
                  <a:pt x="4737575" y="5084893"/>
                </a:lnTo>
                <a:lnTo>
                  <a:pt x="4752240" y="5133290"/>
                </a:lnTo>
                <a:lnTo>
                  <a:pt x="4847105" y="5133290"/>
                </a:lnTo>
                <a:lnTo>
                  <a:pt x="4736934" y="4840108"/>
                </a:lnTo>
                <a:close/>
                <a:moveTo>
                  <a:pt x="4120373" y="4840108"/>
                </a:moveTo>
                <a:lnTo>
                  <a:pt x="4120373" y="5133290"/>
                </a:lnTo>
                <a:lnTo>
                  <a:pt x="4211368" y="5133290"/>
                </a:lnTo>
                <a:lnTo>
                  <a:pt x="4211368" y="5014297"/>
                </a:lnTo>
                <a:lnTo>
                  <a:pt x="4219367" y="5014297"/>
                </a:lnTo>
                <a:cubicBezTo>
                  <a:pt x="4227633" y="5014297"/>
                  <a:pt x="4235033" y="5016564"/>
                  <a:pt x="4241566" y="5021097"/>
                </a:cubicBezTo>
                <a:cubicBezTo>
                  <a:pt x="4246366" y="5024564"/>
                  <a:pt x="4251832" y="5032096"/>
                  <a:pt x="4257965" y="5043695"/>
                </a:cubicBezTo>
                <a:lnTo>
                  <a:pt x="4306390" y="5133290"/>
                </a:lnTo>
                <a:lnTo>
                  <a:pt x="4408756" y="5133290"/>
                </a:lnTo>
                <a:lnTo>
                  <a:pt x="4364883" y="5048336"/>
                </a:lnTo>
                <a:cubicBezTo>
                  <a:pt x="4362752" y="5044065"/>
                  <a:pt x="4358523" y="5037993"/>
                  <a:pt x="4352194" y="5030120"/>
                </a:cubicBezTo>
                <a:cubicBezTo>
                  <a:pt x="4345865" y="5022246"/>
                  <a:pt x="4341035" y="5017109"/>
                  <a:pt x="4337704" y="5014707"/>
                </a:cubicBezTo>
                <a:cubicBezTo>
                  <a:pt x="4332773" y="5011105"/>
                  <a:pt x="4324912" y="5007502"/>
                  <a:pt x="4314121" y="5003898"/>
                </a:cubicBezTo>
                <a:cubicBezTo>
                  <a:pt x="4327595" y="5000832"/>
                  <a:pt x="4338201" y="4996965"/>
                  <a:pt x="4345938" y="4992299"/>
                </a:cubicBezTo>
                <a:cubicBezTo>
                  <a:pt x="4358077" y="4984966"/>
                  <a:pt x="4367614" y="4975400"/>
                  <a:pt x="4374551" y="4963600"/>
                </a:cubicBezTo>
                <a:cubicBezTo>
                  <a:pt x="4381489" y="4951801"/>
                  <a:pt x="4384957" y="4937769"/>
                  <a:pt x="4384957" y="4921503"/>
                </a:cubicBezTo>
                <a:cubicBezTo>
                  <a:pt x="4384957" y="4902838"/>
                  <a:pt x="4380424" y="4887005"/>
                  <a:pt x="4371358" y="4874006"/>
                </a:cubicBezTo>
                <a:cubicBezTo>
                  <a:pt x="4362292" y="4861007"/>
                  <a:pt x="4350359" y="4852107"/>
                  <a:pt x="4335560" y="4847307"/>
                </a:cubicBezTo>
                <a:cubicBezTo>
                  <a:pt x="4320761" y="4842508"/>
                  <a:pt x="4299362" y="4840108"/>
                  <a:pt x="4271364" y="4840108"/>
                </a:cubicBezTo>
                <a:close/>
                <a:moveTo>
                  <a:pt x="3469925" y="4840108"/>
                </a:moveTo>
                <a:lnTo>
                  <a:pt x="3469925" y="4912503"/>
                </a:lnTo>
                <a:lnTo>
                  <a:pt x="3562319" y="4912503"/>
                </a:lnTo>
                <a:lnTo>
                  <a:pt x="3562319" y="5133290"/>
                </a:lnTo>
                <a:lnTo>
                  <a:pt x="3652913" y="5133290"/>
                </a:lnTo>
                <a:lnTo>
                  <a:pt x="3652913" y="4912503"/>
                </a:lnTo>
                <a:lnTo>
                  <a:pt x="3745308" y="4912503"/>
                </a:lnTo>
                <a:lnTo>
                  <a:pt x="3745308" y="4840108"/>
                </a:lnTo>
                <a:close/>
                <a:moveTo>
                  <a:pt x="2880724" y="4840108"/>
                </a:moveTo>
                <a:lnTo>
                  <a:pt x="2880724" y="5133290"/>
                </a:lnTo>
                <a:lnTo>
                  <a:pt x="3127908" y="5133290"/>
                </a:lnTo>
                <a:lnTo>
                  <a:pt x="3127908" y="5066894"/>
                </a:lnTo>
                <a:lnTo>
                  <a:pt x="2971518" y="5066894"/>
                </a:lnTo>
                <a:lnTo>
                  <a:pt x="2971518" y="5009098"/>
                </a:lnTo>
                <a:lnTo>
                  <a:pt x="3112509" y="5009098"/>
                </a:lnTo>
                <a:lnTo>
                  <a:pt x="3112509" y="4949301"/>
                </a:lnTo>
                <a:lnTo>
                  <a:pt x="2971518" y="4949301"/>
                </a:lnTo>
                <a:lnTo>
                  <a:pt x="2971518" y="4902704"/>
                </a:lnTo>
                <a:lnTo>
                  <a:pt x="3123509" y="4902704"/>
                </a:lnTo>
                <a:lnTo>
                  <a:pt x="3123509" y="4840108"/>
                </a:lnTo>
                <a:close/>
                <a:moveTo>
                  <a:pt x="1215249" y="4840108"/>
                </a:moveTo>
                <a:lnTo>
                  <a:pt x="1215249" y="5133290"/>
                </a:lnTo>
                <a:lnTo>
                  <a:pt x="1306243" y="5133290"/>
                </a:lnTo>
                <a:lnTo>
                  <a:pt x="1306243" y="5014297"/>
                </a:lnTo>
                <a:lnTo>
                  <a:pt x="1314243" y="5014297"/>
                </a:lnTo>
                <a:cubicBezTo>
                  <a:pt x="1322509" y="5014297"/>
                  <a:pt x="1329908" y="5016564"/>
                  <a:pt x="1336441" y="5021097"/>
                </a:cubicBezTo>
                <a:cubicBezTo>
                  <a:pt x="1341241" y="5024564"/>
                  <a:pt x="1346707" y="5032096"/>
                  <a:pt x="1352840" y="5043695"/>
                </a:cubicBezTo>
                <a:lnTo>
                  <a:pt x="1401266" y="5133290"/>
                </a:lnTo>
                <a:lnTo>
                  <a:pt x="1503631" y="5133290"/>
                </a:lnTo>
                <a:lnTo>
                  <a:pt x="1459759" y="5048336"/>
                </a:lnTo>
                <a:cubicBezTo>
                  <a:pt x="1457628" y="5044065"/>
                  <a:pt x="1453398" y="5037993"/>
                  <a:pt x="1447069" y="5030120"/>
                </a:cubicBezTo>
                <a:cubicBezTo>
                  <a:pt x="1440740" y="5022246"/>
                  <a:pt x="1435910" y="5017109"/>
                  <a:pt x="1432579" y="5014707"/>
                </a:cubicBezTo>
                <a:cubicBezTo>
                  <a:pt x="1427648" y="5011105"/>
                  <a:pt x="1419787" y="5007502"/>
                  <a:pt x="1408996" y="5003898"/>
                </a:cubicBezTo>
                <a:cubicBezTo>
                  <a:pt x="1422470" y="5000832"/>
                  <a:pt x="1433076" y="4996965"/>
                  <a:pt x="1440813" y="4992299"/>
                </a:cubicBezTo>
                <a:cubicBezTo>
                  <a:pt x="1452952" y="4984966"/>
                  <a:pt x="1462490" y="4975400"/>
                  <a:pt x="1469427" y="4963600"/>
                </a:cubicBezTo>
                <a:cubicBezTo>
                  <a:pt x="1476364" y="4951801"/>
                  <a:pt x="1479833" y="4937769"/>
                  <a:pt x="1479833" y="4921503"/>
                </a:cubicBezTo>
                <a:cubicBezTo>
                  <a:pt x="1479833" y="4902838"/>
                  <a:pt x="1475299" y="4887005"/>
                  <a:pt x="1466233" y="4874006"/>
                </a:cubicBezTo>
                <a:cubicBezTo>
                  <a:pt x="1457167" y="4861007"/>
                  <a:pt x="1445235" y="4852107"/>
                  <a:pt x="1430436" y="4847307"/>
                </a:cubicBezTo>
                <a:cubicBezTo>
                  <a:pt x="1415636" y="4842508"/>
                  <a:pt x="1394238" y="4840108"/>
                  <a:pt x="1366240" y="4840108"/>
                </a:cubicBezTo>
                <a:close/>
                <a:moveTo>
                  <a:pt x="532841" y="4840108"/>
                </a:moveTo>
                <a:lnTo>
                  <a:pt x="422651" y="5133290"/>
                </a:lnTo>
                <a:lnTo>
                  <a:pt x="515154" y="5133290"/>
                </a:lnTo>
                <a:lnTo>
                  <a:pt x="529444" y="5084893"/>
                </a:lnTo>
                <a:lnTo>
                  <a:pt x="632300" y="5084893"/>
                </a:lnTo>
                <a:lnTo>
                  <a:pt x="646965" y="5133290"/>
                </a:lnTo>
                <a:lnTo>
                  <a:pt x="741831" y="5133290"/>
                </a:lnTo>
                <a:lnTo>
                  <a:pt x="631660" y="4840108"/>
                </a:lnTo>
                <a:close/>
                <a:moveTo>
                  <a:pt x="6648791" y="4835108"/>
                </a:moveTo>
                <a:cubicBezTo>
                  <a:pt x="6618260" y="4835108"/>
                  <a:pt x="6594228" y="4838941"/>
                  <a:pt x="6576695" y="4846608"/>
                </a:cubicBezTo>
                <a:cubicBezTo>
                  <a:pt x="6559163" y="4854274"/>
                  <a:pt x="6546031" y="4864806"/>
                  <a:pt x="6537298" y="4878206"/>
                </a:cubicBezTo>
                <a:cubicBezTo>
                  <a:pt x="6528565" y="4891605"/>
                  <a:pt x="6524198" y="4905837"/>
                  <a:pt x="6524198" y="4920903"/>
                </a:cubicBezTo>
                <a:cubicBezTo>
                  <a:pt x="6524198" y="4943835"/>
                  <a:pt x="6532732" y="4962700"/>
                  <a:pt x="6549797" y="4977500"/>
                </a:cubicBezTo>
                <a:cubicBezTo>
                  <a:pt x="6566730" y="4992299"/>
                  <a:pt x="6595061" y="5004165"/>
                  <a:pt x="6634792" y="5013097"/>
                </a:cubicBezTo>
                <a:cubicBezTo>
                  <a:pt x="6659057" y="5018430"/>
                  <a:pt x="6674523" y="5024097"/>
                  <a:pt x="6681189" y="5030096"/>
                </a:cubicBezTo>
                <a:cubicBezTo>
                  <a:pt x="6687855" y="5036096"/>
                  <a:pt x="6691188" y="5042896"/>
                  <a:pt x="6691188" y="5050495"/>
                </a:cubicBezTo>
                <a:cubicBezTo>
                  <a:pt x="6691188" y="5058495"/>
                  <a:pt x="6687689" y="5065528"/>
                  <a:pt x="6680689" y="5071594"/>
                </a:cubicBezTo>
                <a:cubicBezTo>
                  <a:pt x="6673689" y="5077660"/>
                  <a:pt x="6663724" y="5080693"/>
                  <a:pt x="6650791" y="5080693"/>
                </a:cubicBezTo>
                <a:cubicBezTo>
                  <a:pt x="6633459" y="5080693"/>
                  <a:pt x="6620126" y="5074760"/>
                  <a:pt x="6610793" y="5062894"/>
                </a:cubicBezTo>
                <a:cubicBezTo>
                  <a:pt x="6605060" y="5055562"/>
                  <a:pt x="6601261" y="5044895"/>
                  <a:pt x="6599394" y="5030896"/>
                </a:cubicBezTo>
                <a:lnTo>
                  <a:pt x="6513199" y="5036296"/>
                </a:lnTo>
                <a:cubicBezTo>
                  <a:pt x="6515733" y="5065894"/>
                  <a:pt x="6526598" y="5090293"/>
                  <a:pt x="6545797" y="5109491"/>
                </a:cubicBezTo>
                <a:cubicBezTo>
                  <a:pt x="6564996" y="5128690"/>
                  <a:pt x="6599528" y="5138290"/>
                  <a:pt x="6649391" y="5138290"/>
                </a:cubicBezTo>
                <a:cubicBezTo>
                  <a:pt x="6677789" y="5138290"/>
                  <a:pt x="6701321" y="5134190"/>
                  <a:pt x="6719987" y="5125990"/>
                </a:cubicBezTo>
                <a:cubicBezTo>
                  <a:pt x="6738652" y="5117791"/>
                  <a:pt x="6753185" y="5105759"/>
                  <a:pt x="6763584" y="5089893"/>
                </a:cubicBezTo>
                <a:cubicBezTo>
                  <a:pt x="6773983" y="5074027"/>
                  <a:pt x="6779183" y="5056695"/>
                  <a:pt x="6779183" y="5037896"/>
                </a:cubicBezTo>
                <a:cubicBezTo>
                  <a:pt x="6779183" y="5021897"/>
                  <a:pt x="6775283" y="5007431"/>
                  <a:pt x="6767484" y="4994498"/>
                </a:cubicBezTo>
                <a:cubicBezTo>
                  <a:pt x="6759684" y="4981566"/>
                  <a:pt x="6747219" y="4970733"/>
                  <a:pt x="6730086" y="4962000"/>
                </a:cubicBezTo>
                <a:cubicBezTo>
                  <a:pt x="6712954" y="4953268"/>
                  <a:pt x="6684589" y="4944635"/>
                  <a:pt x="6644991" y="4936102"/>
                </a:cubicBezTo>
                <a:cubicBezTo>
                  <a:pt x="6628992" y="4932769"/>
                  <a:pt x="6618860" y="4929169"/>
                  <a:pt x="6614593" y="4925303"/>
                </a:cubicBezTo>
                <a:cubicBezTo>
                  <a:pt x="6610193" y="4921570"/>
                  <a:pt x="6607993" y="4917370"/>
                  <a:pt x="6607993" y="4912703"/>
                </a:cubicBezTo>
                <a:cubicBezTo>
                  <a:pt x="6607993" y="4906304"/>
                  <a:pt x="6610660" y="4900871"/>
                  <a:pt x="6615993" y="4896404"/>
                </a:cubicBezTo>
                <a:cubicBezTo>
                  <a:pt x="6621326" y="4891938"/>
                  <a:pt x="6629259" y="4889705"/>
                  <a:pt x="6639791" y="4889705"/>
                </a:cubicBezTo>
                <a:cubicBezTo>
                  <a:pt x="6652591" y="4889705"/>
                  <a:pt x="6662624" y="4892705"/>
                  <a:pt x="6669890" y="4898704"/>
                </a:cubicBezTo>
                <a:cubicBezTo>
                  <a:pt x="6677156" y="4904704"/>
                  <a:pt x="6681923" y="4914303"/>
                  <a:pt x="6684189" y="4927503"/>
                </a:cubicBezTo>
                <a:lnTo>
                  <a:pt x="6769584" y="4922503"/>
                </a:lnTo>
                <a:cubicBezTo>
                  <a:pt x="6765851" y="4892105"/>
                  <a:pt x="6754151" y="4869940"/>
                  <a:pt x="6734486" y="4856007"/>
                </a:cubicBezTo>
                <a:cubicBezTo>
                  <a:pt x="6714821" y="4842075"/>
                  <a:pt x="6686255" y="4835108"/>
                  <a:pt x="6648791" y="4835108"/>
                </a:cubicBezTo>
                <a:close/>
                <a:moveTo>
                  <a:pt x="6191591" y="4835108"/>
                </a:moveTo>
                <a:cubicBezTo>
                  <a:pt x="6161060" y="4835108"/>
                  <a:pt x="6137028" y="4838941"/>
                  <a:pt x="6119495" y="4846608"/>
                </a:cubicBezTo>
                <a:cubicBezTo>
                  <a:pt x="6101963" y="4854274"/>
                  <a:pt x="6088831" y="4864806"/>
                  <a:pt x="6080098" y="4878206"/>
                </a:cubicBezTo>
                <a:cubicBezTo>
                  <a:pt x="6071365" y="4891605"/>
                  <a:pt x="6066998" y="4905837"/>
                  <a:pt x="6066998" y="4920903"/>
                </a:cubicBezTo>
                <a:cubicBezTo>
                  <a:pt x="6066998" y="4943835"/>
                  <a:pt x="6075532" y="4962700"/>
                  <a:pt x="6092597" y="4977500"/>
                </a:cubicBezTo>
                <a:cubicBezTo>
                  <a:pt x="6109530" y="4992299"/>
                  <a:pt x="6137861" y="5004165"/>
                  <a:pt x="6177592" y="5013097"/>
                </a:cubicBezTo>
                <a:cubicBezTo>
                  <a:pt x="6201857" y="5018430"/>
                  <a:pt x="6217323" y="5024097"/>
                  <a:pt x="6223989" y="5030096"/>
                </a:cubicBezTo>
                <a:cubicBezTo>
                  <a:pt x="6230655" y="5036096"/>
                  <a:pt x="6233988" y="5042896"/>
                  <a:pt x="6233988" y="5050495"/>
                </a:cubicBezTo>
                <a:cubicBezTo>
                  <a:pt x="6233988" y="5058495"/>
                  <a:pt x="6230489" y="5065528"/>
                  <a:pt x="6223489" y="5071594"/>
                </a:cubicBezTo>
                <a:cubicBezTo>
                  <a:pt x="6216489" y="5077660"/>
                  <a:pt x="6206524" y="5080693"/>
                  <a:pt x="6193591" y="5080693"/>
                </a:cubicBezTo>
                <a:cubicBezTo>
                  <a:pt x="6176259" y="5080693"/>
                  <a:pt x="6162926" y="5074760"/>
                  <a:pt x="6153593" y="5062894"/>
                </a:cubicBezTo>
                <a:cubicBezTo>
                  <a:pt x="6147860" y="5055562"/>
                  <a:pt x="6144061" y="5044895"/>
                  <a:pt x="6142194" y="5030896"/>
                </a:cubicBezTo>
                <a:lnTo>
                  <a:pt x="6055999" y="5036296"/>
                </a:lnTo>
                <a:cubicBezTo>
                  <a:pt x="6058533" y="5065894"/>
                  <a:pt x="6069398" y="5090293"/>
                  <a:pt x="6088597" y="5109491"/>
                </a:cubicBezTo>
                <a:cubicBezTo>
                  <a:pt x="6107796" y="5128690"/>
                  <a:pt x="6142328" y="5138290"/>
                  <a:pt x="6192191" y="5138290"/>
                </a:cubicBezTo>
                <a:cubicBezTo>
                  <a:pt x="6220589" y="5138290"/>
                  <a:pt x="6244121" y="5134190"/>
                  <a:pt x="6262787" y="5125990"/>
                </a:cubicBezTo>
                <a:cubicBezTo>
                  <a:pt x="6281452" y="5117791"/>
                  <a:pt x="6295985" y="5105759"/>
                  <a:pt x="6306384" y="5089893"/>
                </a:cubicBezTo>
                <a:cubicBezTo>
                  <a:pt x="6316783" y="5074027"/>
                  <a:pt x="6321983" y="5056695"/>
                  <a:pt x="6321983" y="5037896"/>
                </a:cubicBezTo>
                <a:cubicBezTo>
                  <a:pt x="6321983" y="5021897"/>
                  <a:pt x="6318083" y="5007431"/>
                  <a:pt x="6310284" y="4994498"/>
                </a:cubicBezTo>
                <a:cubicBezTo>
                  <a:pt x="6302484" y="4981566"/>
                  <a:pt x="6290019" y="4970733"/>
                  <a:pt x="6272886" y="4962000"/>
                </a:cubicBezTo>
                <a:cubicBezTo>
                  <a:pt x="6255754" y="4953268"/>
                  <a:pt x="6227389" y="4944635"/>
                  <a:pt x="6187791" y="4936102"/>
                </a:cubicBezTo>
                <a:cubicBezTo>
                  <a:pt x="6171792" y="4932769"/>
                  <a:pt x="6161660" y="4929169"/>
                  <a:pt x="6157393" y="4925303"/>
                </a:cubicBezTo>
                <a:cubicBezTo>
                  <a:pt x="6152993" y="4921570"/>
                  <a:pt x="6150793" y="4917370"/>
                  <a:pt x="6150793" y="4912703"/>
                </a:cubicBezTo>
                <a:cubicBezTo>
                  <a:pt x="6150793" y="4906304"/>
                  <a:pt x="6153460" y="4900871"/>
                  <a:pt x="6158793" y="4896404"/>
                </a:cubicBezTo>
                <a:cubicBezTo>
                  <a:pt x="6164126" y="4891938"/>
                  <a:pt x="6172059" y="4889705"/>
                  <a:pt x="6182591" y="4889705"/>
                </a:cubicBezTo>
                <a:cubicBezTo>
                  <a:pt x="6195391" y="4889705"/>
                  <a:pt x="6205424" y="4892705"/>
                  <a:pt x="6212690" y="4898704"/>
                </a:cubicBezTo>
                <a:cubicBezTo>
                  <a:pt x="6219956" y="4904704"/>
                  <a:pt x="6224723" y="4914303"/>
                  <a:pt x="6226989" y="4927503"/>
                </a:cubicBezTo>
                <a:lnTo>
                  <a:pt x="6312384" y="4922503"/>
                </a:lnTo>
                <a:cubicBezTo>
                  <a:pt x="6308651" y="4892105"/>
                  <a:pt x="6296951" y="4869940"/>
                  <a:pt x="6277286" y="4856007"/>
                </a:cubicBezTo>
                <a:cubicBezTo>
                  <a:pt x="6257621" y="4842075"/>
                  <a:pt x="6229055" y="4835108"/>
                  <a:pt x="6191591" y="4835108"/>
                </a:cubicBezTo>
                <a:close/>
                <a:moveTo>
                  <a:pt x="3916265" y="4835108"/>
                </a:moveTo>
                <a:cubicBezTo>
                  <a:pt x="3868668" y="4835108"/>
                  <a:pt x="3831537" y="4848441"/>
                  <a:pt x="3804872" y="4875106"/>
                </a:cubicBezTo>
                <a:cubicBezTo>
                  <a:pt x="3778207" y="4901771"/>
                  <a:pt x="3764874" y="4939035"/>
                  <a:pt x="3764874" y="4986899"/>
                </a:cubicBezTo>
                <a:cubicBezTo>
                  <a:pt x="3764874" y="5021164"/>
                  <a:pt x="3771607" y="5049695"/>
                  <a:pt x="3785073" y="5072494"/>
                </a:cubicBezTo>
                <a:cubicBezTo>
                  <a:pt x="3798539" y="5095292"/>
                  <a:pt x="3816104" y="5111958"/>
                  <a:pt x="3837770" y="5122491"/>
                </a:cubicBezTo>
                <a:cubicBezTo>
                  <a:pt x="3859435" y="5133023"/>
                  <a:pt x="3886800" y="5138290"/>
                  <a:pt x="3919865" y="5138290"/>
                </a:cubicBezTo>
                <a:cubicBezTo>
                  <a:pt x="3952396" y="5138290"/>
                  <a:pt x="3979561" y="5132190"/>
                  <a:pt x="4001360" y="5119991"/>
                </a:cubicBezTo>
                <a:cubicBezTo>
                  <a:pt x="4023158" y="5107792"/>
                  <a:pt x="4039824" y="5090726"/>
                  <a:pt x="4051357" y="5068794"/>
                </a:cubicBezTo>
                <a:cubicBezTo>
                  <a:pt x="4062889" y="5046862"/>
                  <a:pt x="4068656" y="5018764"/>
                  <a:pt x="4068656" y="4984499"/>
                </a:cubicBezTo>
                <a:cubicBezTo>
                  <a:pt x="4068656" y="4937302"/>
                  <a:pt x="4055456" y="4900604"/>
                  <a:pt x="4029058" y="4874406"/>
                </a:cubicBezTo>
                <a:cubicBezTo>
                  <a:pt x="4002660" y="4848207"/>
                  <a:pt x="3965062" y="4835108"/>
                  <a:pt x="3916265" y="4835108"/>
                </a:cubicBezTo>
                <a:close/>
                <a:moveTo>
                  <a:pt x="3313790" y="4835108"/>
                </a:moveTo>
                <a:cubicBezTo>
                  <a:pt x="3266593" y="4835108"/>
                  <a:pt x="3230095" y="4848132"/>
                  <a:pt x="3204297" y="4874181"/>
                </a:cubicBezTo>
                <a:cubicBezTo>
                  <a:pt x="3178498" y="4900229"/>
                  <a:pt x="3165599" y="4937502"/>
                  <a:pt x="3165599" y="4985999"/>
                </a:cubicBezTo>
                <a:cubicBezTo>
                  <a:pt x="3165599" y="5022374"/>
                  <a:pt x="3172932" y="5052220"/>
                  <a:pt x="3187598" y="5075536"/>
                </a:cubicBezTo>
                <a:cubicBezTo>
                  <a:pt x="3202264" y="5098852"/>
                  <a:pt x="3219696" y="5115140"/>
                  <a:pt x="3239894" y="5124400"/>
                </a:cubicBezTo>
                <a:cubicBezTo>
                  <a:pt x="3260093" y="5133660"/>
                  <a:pt x="3286125" y="5138290"/>
                  <a:pt x="3317990" y="5138290"/>
                </a:cubicBezTo>
                <a:cubicBezTo>
                  <a:pt x="3344255" y="5138290"/>
                  <a:pt x="3365887" y="5134490"/>
                  <a:pt x="3382886" y="5126890"/>
                </a:cubicBezTo>
                <a:cubicBezTo>
                  <a:pt x="3399885" y="5119291"/>
                  <a:pt x="3414117" y="5108025"/>
                  <a:pt x="3425583" y="5093092"/>
                </a:cubicBezTo>
                <a:cubicBezTo>
                  <a:pt x="3437049" y="5078160"/>
                  <a:pt x="3445449" y="5059561"/>
                  <a:pt x="3450782" y="5037296"/>
                </a:cubicBezTo>
                <a:lnTo>
                  <a:pt x="3371386" y="5013297"/>
                </a:lnTo>
                <a:cubicBezTo>
                  <a:pt x="3367387" y="5031830"/>
                  <a:pt x="3360954" y="5045962"/>
                  <a:pt x="3352088" y="5055695"/>
                </a:cubicBezTo>
                <a:cubicBezTo>
                  <a:pt x="3343222" y="5065428"/>
                  <a:pt x="3330123" y="5070294"/>
                  <a:pt x="3312790" y="5070294"/>
                </a:cubicBezTo>
                <a:cubicBezTo>
                  <a:pt x="3294925" y="5070294"/>
                  <a:pt x="3281059" y="5064268"/>
                  <a:pt x="3271193" y="5052217"/>
                </a:cubicBezTo>
                <a:cubicBezTo>
                  <a:pt x="3261327" y="5040165"/>
                  <a:pt x="3256393" y="5017893"/>
                  <a:pt x="3256393" y="4985399"/>
                </a:cubicBezTo>
                <a:cubicBezTo>
                  <a:pt x="3256393" y="4959167"/>
                  <a:pt x="3260527" y="4939926"/>
                  <a:pt x="3268793" y="4927675"/>
                </a:cubicBezTo>
                <a:cubicBezTo>
                  <a:pt x="3279726" y="4911161"/>
                  <a:pt x="3295458" y="4902904"/>
                  <a:pt x="3315990" y="4902904"/>
                </a:cubicBezTo>
                <a:cubicBezTo>
                  <a:pt x="3325056" y="4902904"/>
                  <a:pt x="3333256" y="4904771"/>
                  <a:pt x="3340588" y="4908504"/>
                </a:cubicBezTo>
                <a:cubicBezTo>
                  <a:pt x="3347922" y="4912237"/>
                  <a:pt x="3354121" y="4917570"/>
                  <a:pt x="3359187" y="4924503"/>
                </a:cubicBezTo>
                <a:cubicBezTo>
                  <a:pt x="3362254" y="4928636"/>
                  <a:pt x="3365187" y="4935169"/>
                  <a:pt x="3367987" y="4944102"/>
                </a:cubicBezTo>
                <a:lnTo>
                  <a:pt x="3447982" y="4926303"/>
                </a:lnTo>
                <a:cubicBezTo>
                  <a:pt x="3437716" y="4895371"/>
                  <a:pt x="3422016" y="4872439"/>
                  <a:pt x="3400885" y="4857507"/>
                </a:cubicBezTo>
                <a:cubicBezTo>
                  <a:pt x="3379752" y="4842575"/>
                  <a:pt x="3350722" y="4835108"/>
                  <a:pt x="3313790" y="4835108"/>
                </a:cubicBezTo>
                <a:close/>
                <a:moveTo>
                  <a:pt x="2705441" y="4835108"/>
                </a:moveTo>
                <a:cubicBezTo>
                  <a:pt x="2674910" y="4835108"/>
                  <a:pt x="2650878" y="4838941"/>
                  <a:pt x="2633346" y="4846608"/>
                </a:cubicBezTo>
                <a:cubicBezTo>
                  <a:pt x="2615813" y="4854274"/>
                  <a:pt x="2602681" y="4864806"/>
                  <a:pt x="2593948" y="4878206"/>
                </a:cubicBezTo>
                <a:cubicBezTo>
                  <a:pt x="2585215" y="4891605"/>
                  <a:pt x="2580849" y="4905837"/>
                  <a:pt x="2580849" y="4920903"/>
                </a:cubicBezTo>
                <a:cubicBezTo>
                  <a:pt x="2580849" y="4943835"/>
                  <a:pt x="2589382" y="4962700"/>
                  <a:pt x="2606447" y="4977500"/>
                </a:cubicBezTo>
                <a:cubicBezTo>
                  <a:pt x="2623379" y="4992299"/>
                  <a:pt x="2651711" y="5004165"/>
                  <a:pt x="2691442" y="5013097"/>
                </a:cubicBezTo>
                <a:cubicBezTo>
                  <a:pt x="2715707" y="5018430"/>
                  <a:pt x="2731174" y="5024097"/>
                  <a:pt x="2737839" y="5030096"/>
                </a:cubicBezTo>
                <a:cubicBezTo>
                  <a:pt x="2744506" y="5036096"/>
                  <a:pt x="2747839" y="5042896"/>
                  <a:pt x="2747839" y="5050495"/>
                </a:cubicBezTo>
                <a:cubicBezTo>
                  <a:pt x="2747839" y="5058495"/>
                  <a:pt x="2744339" y="5065528"/>
                  <a:pt x="2737339" y="5071594"/>
                </a:cubicBezTo>
                <a:cubicBezTo>
                  <a:pt x="2730340" y="5077660"/>
                  <a:pt x="2720374" y="5080693"/>
                  <a:pt x="2707441" y="5080693"/>
                </a:cubicBezTo>
                <a:cubicBezTo>
                  <a:pt x="2690109" y="5080693"/>
                  <a:pt x="2676776" y="5074760"/>
                  <a:pt x="2667443" y="5062894"/>
                </a:cubicBezTo>
                <a:cubicBezTo>
                  <a:pt x="2661711" y="5055562"/>
                  <a:pt x="2657911" y="5044895"/>
                  <a:pt x="2656044" y="5030896"/>
                </a:cubicBezTo>
                <a:lnTo>
                  <a:pt x="2569850" y="5036296"/>
                </a:lnTo>
                <a:cubicBezTo>
                  <a:pt x="2572383" y="5065894"/>
                  <a:pt x="2583248" y="5090293"/>
                  <a:pt x="2602448" y="5109491"/>
                </a:cubicBezTo>
                <a:cubicBezTo>
                  <a:pt x="2621646" y="5128690"/>
                  <a:pt x="2656177" y="5138290"/>
                  <a:pt x="2706041" y="5138290"/>
                </a:cubicBezTo>
                <a:cubicBezTo>
                  <a:pt x="2734440" y="5138290"/>
                  <a:pt x="2757972" y="5134190"/>
                  <a:pt x="2776637" y="5125990"/>
                </a:cubicBezTo>
                <a:cubicBezTo>
                  <a:pt x="2795302" y="5117791"/>
                  <a:pt x="2809835" y="5105759"/>
                  <a:pt x="2820234" y="5089893"/>
                </a:cubicBezTo>
                <a:cubicBezTo>
                  <a:pt x="2830634" y="5074027"/>
                  <a:pt x="2835833" y="5056695"/>
                  <a:pt x="2835833" y="5037896"/>
                </a:cubicBezTo>
                <a:cubicBezTo>
                  <a:pt x="2835833" y="5021897"/>
                  <a:pt x="2831934" y="5007431"/>
                  <a:pt x="2824134" y="4994498"/>
                </a:cubicBezTo>
                <a:cubicBezTo>
                  <a:pt x="2816335" y="4981566"/>
                  <a:pt x="2803869" y="4970733"/>
                  <a:pt x="2786737" y="4962000"/>
                </a:cubicBezTo>
                <a:cubicBezTo>
                  <a:pt x="2769604" y="4953268"/>
                  <a:pt x="2741239" y="4944635"/>
                  <a:pt x="2701641" y="4936102"/>
                </a:cubicBezTo>
                <a:cubicBezTo>
                  <a:pt x="2685642" y="4932769"/>
                  <a:pt x="2675509" y="4929169"/>
                  <a:pt x="2671244" y="4925303"/>
                </a:cubicBezTo>
                <a:cubicBezTo>
                  <a:pt x="2666843" y="4921570"/>
                  <a:pt x="2664644" y="4917370"/>
                  <a:pt x="2664644" y="4912703"/>
                </a:cubicBezTo>
                <a:cubicBezTo>
                  <a:pt x="2664644" y="4906304"/>
                  <a:pt x="2667310" y="4900871"/>
                  <a:pt x="2672643" y="4896404"/>
                </a:cubicBezTo>
                <a:cubicBezTo>
                  <a:pt x="2677977" y="4891938"/>
                  <a:pt x="2685909" y="4889705"/>
                  <a:pt x="2696442" y="4889705"/>
                </a:cubicBezTo>
                <a:cubicBezTo>
                  <a:pt x="2709241" y="4889705"/>
                  <a:pt x="2719274" y="4892705"/>
                  <a:pt x="2726540" y="4898704"/>
                </a:cubicBezTo>
                <a:cubicBezTo>
                  <a:pt x="2733806" y="4904704"/>
                  <a:pt x="2738572" y="4914303"/>
                  <a:pt x="2740839" y="4927503"/>
                </a:cubicBezTo>
                <a:lnTo>
                  <a:pt x="2826234" y="4922503"/>
                </a:lnTo>
                <a:cubicBezTo>
                  <a:pt x="2822500" y="4892105"/>
                  <a:pt x="2810801" y="4869940"/>
                  <a:pt x="2791136" y="4856007"/>
                </a:cubicBezTo>
                <a:cubicBezTo>
                  <a:pt x="2771470" y="4842075"/>
                  <a:pt x="2742905" y="4835108"/>
                  <a:pt x="2705441" y="4835108"/>
                </a:cubicBezTo>
                <a:close/>
                <a:moveTo>
                  <a:pt x="2276817" y="4835108"/>
                </a:moveTo>
                <a:cubicBezTo>
                  <a:pt x="2246284" y="4835108"/>
                  <a:pt x="2222254" y="4838941"/>
                  <a:pt x="2204720" y="4846608"/>
                </a:cubicBezTo>
                <a:cubicBezTo>
                  <a:pt x="2187188" y="4854274"/>
                  <a:pt x="2174056" y="4864806"/>
                  <a:pt x="2165323" y="4878206"/>
                </a:cubicBezTo>
                <a:cubicBezTo>
                  <a:pt x="2156590" y="4891605"/>
                  <a:pt x="2152224" y="4905837"/>
                  <a:pt x="2152224" y="4920903"/>
                </a:cubicBezTo>
                <a:cubicBezTo>
                  <a:pt x="2152224" y="4943835"/>
                  <a:pt x="2160757" y="4962700"/>
                  <a:pt x="2177822" y="4977500"/>
                </a:cubicBezTo>
                <a:cubicBezTo>
                  <a:pt x="2194755" y="4992299"/>
                  <a:pt x="2223086" y="5004165"/>
                  <a:pt x="2262817" y="5013097"/>
                </a:cubicBezTo>
                <a:cubicBezTo>
                  <a:pt x="2287082" y="5018430"/>
                  <a:pt x="2302548" y="5024097"/>
                  <a:pt x="2309215" y="5030096"/>
                </a:cubicBezTo>
                <a:cubicBezTo>
                  <a:pt x="2315880" y="5036096"/>
                  <a:pt x="2319214" y="5042896"/>
                  <a:pt x="2319214" y="5050495"/>
                </a:cubicBezTo>
                <a:cubicBezTo>
                  <a:pt x="2319214" y="5058495"/>
                  <a:pt x="2315714" y="5065528"/>
                  <a:pt x="2308714" y="5071594"/>
                </a:cubicBezTo>
                <a:cubicBezTo>
                  <a:pt x="2301715" y="5077660"/>
                  <a:pt x="2291749" y="5080693"/>
                  <a:pt x="2278816" y="5080693"/>
                </a:cubicBezTo>
                <a:cubicBezTo>
                  <a:pt x="2261484" y="5080693"/>
                  <a:pt x="2248151" y="5074760"/>
                  <a:pt x="2238819" y="5062894"/>
                </a:cubicBezTo>
                <a:cubicBezTo>
                  <a:pt x="2233085" y="5055562"/>
                  <a:pt x="2229286" y="5044895"/>
                  <a:pt x="2227419" y="5030896"/>
                </a:cubicBezTo>
                <a:lnTo>
                  <a:pt x="2141224" y="5036296"/>
                </a:lnTo>
                <a:cubicBezTo>
                  <a:pt x="2143758" y="5065894"/>
                  <a:pt x="2154624" y="5090293"/>
                  <a:pt x="2173823" y="5109491"/>
                </a:cubicBezTo>
                <a:cubicBezTo>
                  <a:pt x="2193021" y="5128690"/>
                  <a:pt x="2227553" y="5138290"/>
                  <a:pt x="2277417" y="5138290"/>
                </a:cubicBezTo>
                <a:cubicBezTo>
                  <a:pt x="2305815" y="5138290"/>
                  <a:pt x="2329347" y="5134190"/>
                  <a:pt x="2348012" y="5125990"/>
                </a:cubicBezTo>
                <a:cubicBezTo>
                  <a:pt x="2366678" y="5117791"/>
                  <a:pt x="2381210" y="5105759"/>
                  <a:pt x="2391609" y="5089893"/>
                </a:cubicBezTo>
                <a:cubicBezTo>
                  <a:pt x="2402009" y="5074027"/>
                  <a:pt x="2407209" y="5056695"/>
                  <a:pt x="2407209" y="5037896"/>
                </a:cubicBezTo>
                <a:cubicBezTo>
                  <a:pt x="2407209" y="5021897"/>
                  <a:pt x="2403309" y="5007431"/>
                  <a:pt x="2395509" y="4994498"/>
                </a:cubicBezTo>
                <a:cubicBezTo>
                  <a:pt x="2387709" y="4981566"/>
                  <a:pt x="2375243" y="4970733"/>
                  <a:pt x="2358111" y="4962000"/>
                </a:cubicBezTo>
                <a:cubicBezTo>
                  <a:pt x="2340979" y="4953268"/>
                  <a:pt x="2312614" y="4944635"/>
                  <a:pt x="2273017" y="4936102"/>
                </a:cubicBezTo>
                <a:cubicBezTo>
                  <a:pt x="2257018" y="4932769"/>
                  <a:pt x="2246885" y="4929169"/>
                  <a:pt x="2242618" y="4925303"/>
                </a:cubicBezTo>
                <a:cubicBezTo>
                  <a:pt x="2238219" y="4921570"/>
                  <a:pt x="2236019" y="4917370"/>
                  <a:pt x="2236019" y="4912703"/>
                </a:cubicBezTo>
                <a:cubicBezTo>
                  <a:pt x="2236019" y="4906304"/>
                  <a:pt x="2238685" y="4900871"/>
                  <a:pt x="2244018" y="4896404"/>
                </a:cubicBezTo>
                <a:cubicBezTo>
                  <a:pt x="2249351" y="4891938"/>
                  <a:pt x="2257284" y="4889705"/>
                  <a:pt x="2267817" y="4889705"/>
                </a:cubicBezTo>
                <a:cubicBezTo>
                  <a:pt x="2280616" y="4889705"/>
                  <a:pt x="2290649" y="4892705"/>
                  <a:pt x="2297915" y="4898704"/>
                </a:cubicBezTo>
                <a:cubicBezTo>
                  <a:pt x="2305182" y="4904704"/>
                  <a:pt x="2309949" y="4914303"/>
                  <a:pt x="2312214" y="4927503"/>
                </a:cubicBezTo>
                <a:lnTo>
                  <a:pt x="2397609" y="4922503"/>
                </a:lnTo>
                <a:cubicBezTo>
                  <a:pt x="2393876" y="4892105"/>
                  <a:pt x="2382176" y="4869940"/>
                  <a:pt x="2362511" y="4856007"/>
                </a:cubicBezTo>
                <a:cubicBezTo>
                  <a:pt x="2342846" y="4842075"/>
                  <a:pt x="2314281" y="4835108"/>
                  <a:pt x="2276817" y="4835108"/>
                </a:cubicBezTo>
                <a:close/>
                <a:moveTo>
                  <a:pt x="1981542" y="4835108"/>
                </a:moveTo>
                <a:cubicBezTo>
                  <a:pt x="1951010" y="4835108"/>
                  <a:pt x="1926978" y="4838941"/>
                  <a:pt x="1909446" y="4846608"/>
                </a:cubicBezTo>
                <a:cubicBezTo>
                  <a:pt x="1891914" y="4854274"/>
                  <a:pt x="1878781" y="4864806"/>
                  <a:pt x="1870048" y="4878206"/>
                </a:cubicBezTo>
                <a:cubicBezTo>
                  <a:pt x="1861315" y="4891605"/>
                  <a:pt x="1856949" y="4905837"/>
                  <a:pt x="1856949" y="4920903"/>
                </a:cubicBezTo>
                <a:cubicBezTo>
                  <a:pt x="1856949" y="4943835"/>
                  <a:pt x="1865482" y="4962700"/>
                  <a:pt x="1882548" y="4977500"/>
                </a:cubicBezTo>
                <a:cubicBezTo>
                  <a:pt x="1899480" y="4992299"/>
                  <a:pt x="1927811" y="5004165"/>
                  <a:pt x="1967542" y="5013097"/>
                </a:cubicBezTo>
                <a:cubicBezTo>
                  <a:pt x="1991807" y="5018430"/>
                  <a:pt x="2007273" y="5024097"/>
                  <a:pt x="2013939" y="5030096"/>
                </a:cubicBezTo>
                <a:cubicBezTo>
                  <a:pt x="2020606" y="5036096"/>
                  <a:pt x="2023939" y="5042896"/>
                  <a:pt x="2023939" y="5050495"/>
                </a:cubicBezTo>
                <a:cubicBezTo>
                  <a:pt x="2023939" y="5058495"/>
                  <a:pt x="2020439" y="5065528"/>
                  <a:pt x="2013440" y="5071594"/>
                </a:cubicBezTo>
                <a:cubicBezTo>
                  <a:pt x="2006440" y="5077660"/>
                  <a:pt x="1996474" y="5080693"/>
                  <a:pt x="1983541" y="5080693"/>
                </a:cubicBezTo>
                <a:cubicBezTo>
                  <a:pt x="1966209" y="5080693"/>
                  <a:pt x="1952877" y="5074760"/>
                  <a:pt x="1943544" y="5062894"/>
                </a:cubicBezTo>
                <a:cubicBezTo>
                  <a:pt x="1937811" y="5055562"/>
                  <a:pt x="1934011" y="5044895"/>
                  <a:pt x="1932144" y="5030896"/>
                </a:cubicBezTo>
                <a:lnTo>
                  <a:pt x="1845950" y="5036296"/>
                </a:lnTo>
                <a:cubicBezTo>
                  <a:pt x="1848483" y="5065894"/>
                  <a:pt x="1859349" y="5090293"/>
                  <a:pt x="1878548" y="5109491"/>
                </a:cubicBezTo>
                <a:cubicBezTo>
                  <a:pt x="1897747" y="5128690"/>
                  <a:pt x="1932278" y="5138290"/>
                  <a:pt x="1982141" y="5138290"/>
                </a:cubicBezTo>
                <a:cubicBezTo>
                  <a:pt x="2010540" y="5138290"/>
                  <a:pt x="2034072" y="5134190"/>
                  <a:pt x="2052737" y="5125990"/>
                </a:cubicBezTo>
                <a:cubicBezTo>
                  <a:pt x="2071403" y="5117791"/>
                  <a:pt x="2085935" y="5105759"/>
                  <a:pt x="2096335" y="5089893"/>
                </a:cubicBezTo>
                <a:cubicBezTo>
                  <a:pt x="2106734" y="5074027"/>
                  <a:pt x="2111933" y="5056695"/>
                  <a:pt x="2111933" y="5037896"/>
                </a:cubicBezTo>
                <a:cubicBezTo>
                  <a:pt x="2111933" y="5021897"/>
                  <a:pt x="2108034" y="5007431"/>
                  <a:pt x="2100235" y="4994498"/>
                </a:cubicBezTo>
                <a:cubicBezTo>
                  <a:pt x="2092435" y="4981566"/>
                  <a:pt x="2079969" y="4970733"/>
                  <a:pt x="2062837" y="4962000"/>
                </a:cubicBezTo>
                <a:cubicBezTo>
                  <a:pt x="2045704" y="4953268"/>
                  <a:pt x="2017339" y="4944635"/>
                  <a:pt x="1977742" y="4936102"/>
                </a:cubicBezTo>
                <a:cubicBezTo>
                  <a:pt x="1961743" y="4932769"/>
                  <a:pt x="1951610" y="4929169"/>
                  <a:pt x="1947344" y="4925303"/>
                </a:cubicBezTo>
                <a:cubicBezTo>
                  <a:pt x="1942944" y="4921570"/>
                  <a:pt x="1940744" y="4917370"/>
                  <a:pt x="1940744" y="4912703"/>
                </a:cubicBezTo>
                <a:cubicBezTo>
                  <a:pt x="1940744" y="4906304"/>
                  <a:pt x="1943410" y="4900871"/>
                  <a:pt x="1948744" y="4896404"/>
                </a:cubicBezTo>
                <a:cubicBezTo>
                  <a:pt x="1954077" y="4891938"/>
                  <a:pt x="1962010" y="4889705"/>
                  <a:pt x="1972542" y="4889705"/>
                </a:cubicBezTo>
                <a:cubicBezTo>
                  <a:pt x="1985341" y="4889705"/>
                  <a:pt x="1995374" y="4892705"/>
                  <a:pt x="2002640" y="4898704"/>
                </a:cubicBezTo>
                <a:cubicBezTo>
                  <a:pt x="2009907" y="4904704"/>
                  <a:pt x="2014673" y="4914303"/>
                  <a:pt x="2016939" y="4927503"/>
                </a:cubicBezTo>
                <a:lnTo>
                  <a:pt x="2102334" y="4922503"/>
                </a:lnTo>
                <a:cubicBezTo>
                  <a:pt x="2098601" y="4892105"/>
                  <a:pt x="2086902" y="4869940"/>
                  <a:pt x="2067236" y="4856007"/>
                </a:cubicBezTo>
                <a:cubicBezTo>
                  <a:pt x="2047571" y="4842075"/>
                  <a:pt x="2019006" y="4835108"/>
                  <a:pt x="1981542" y="4835108"/>
                </a:cubicBezTo>
                <a:close/>
                <a:moveTo>
                  <a:pt x="1658840" y="4835108"/>
                </a:moveTo>
                <a:cubicBezTo>
                  <a:pt x="1611243" y="4835108"/>
                  <a:pt x="1574112" y="4848441"/>
                  <a:pt x="1547447" y="4875106"/>
                </a:cubicBezTo>
                <a:cubicBezTo>
                  <a:pt x="1520782" y="4901771"/>
                  <a:pt x="1507449" y="4939035"/>
                  <a:pt x="1507449" y="4986899"/>
                </a:cubicBezTo>
                <a:cubicBezTo>
                  <a:pt x="1507449" y="5021164"/>
                  <a:pt x="1514182" y="5049695"/>
                  <a:pt x="1527648" y="5072494"/>
                </a:cubicBezTo>
                <a:cubicBezTo>
                  <a:pt x="1541114" y="5095292"/>
                  <a:pt x="1558680" y="5111958"/>
                  <a:pt x="1580345" y="5122491"/>
                </a:cubicBezTo>
                <a:cubicBezTo>
                  <a:pt x="1602010" y="5133023"/>
                  <a:pt x="1629375" y="5138290"/>
                  <a:pt x="1662440" y="5138290"/>
                </a:cubicBezTo>
                <a:cubicBezTo>
                  <a:pt x="1694971" y="5138290"/>
                  <a:pt x="1722137" y="5132190"/>
                  <a:pt x="1743935" y="5119991"/>
                </a:cubicBezTo>
                <a:cubicBezTo>
                  <a:pt x="1765734" y="5107792"/>
                  <a:pt x="1782400" y="5090726"/>
                  <a:pt x="1793932" y="5068794"/>
                </a:cubicBezTo>
                <a:cubicBezTo>
                  <a:pt x="1805465" y="5046862"/>
                  <a:pt x="1811231" y="5018764"/>
                  <a:pt x="1811231" y="4984499"/>
                </a:cubicBezTo>
                <a:cubicBezTo>
                  <a:pt x="1811231" y="4937302"/>
                  <a:pt x="1798032" y="4900604"/>
                  <a:pt x="1771633" y="4874406"/>
                </a:cubicBezTo>
                <a:cubicBezTo>
                  <a:pt x="1745235" y="4848207"/>
                  <a:pt x="1707637" y="4835108"/>
                  <a:pt x="1658840" y="4835108"/>
                </a:cubicBezTo>
                <a:close/>
                <a:moveTo>
                  <a:pt x="1037315" y="4835108"/>
                </a:moveTo>
                <a:cubicBezTo>
                  <a:pt x="990118" y="4835108"/>
                  <a:pt x="953620" y="4848132"/>
                  <a:pt x="927822" y="4874181"/>
                </a:cubicBezTo>
                <a:cubicBezTo>
                  <a:pt x="902023" y="4900229"/>
                  <a:pt x="889124" y="4937502"/>
                  <a:pt x="889124" y="4985999"/>
                </a:cubicBezTo>
                <a:cubicBezTo>
                  <a:pt x="889124" y="5022374"/>
                  <a:pt x="896457" y="5052220"/>
                  <a:pt x="911123" y="5075536"/>
                </a:cubicBezTo>
                <a:cubicBezTo>
                  <a:pt x="925789" y="5098852"/>
                  <a:pt x="943221" y="5115140"/>
                  <a:pt x="963420" y="5124400"/>
                </a:cubicBezTo>
                <a:cubicBezTo>
                  <a:pt x="983619" y="5133660"/>
                  <a:pt x="1009650" y="5138290"/>
                  <a:pt x="1041515" y="5138290"/>
                </a:cubicBezTo>
                <a:cubicBezTo>
                  <a:pt x="1067780" y="5138290"/>
                  <a:pt x="1089412" y="5134490"/>
                  <a:pt x="1106411" y="5126890"/>
                </a:cubicBezTo>
                <a:cubicBezTo>
                  <a:pt x="1123410" y="5119291"/>
                  <a:pt x="1137643" y="5108025"/>
                  <a:pt x="1149109" y="5093092"/>
                </a:cubicBezTo>
                <a:cubicBezTo>
                  <a:pt x="1160574" y="5078160"/>
                  <a:pt x="1168974" y="5059561"/>
                  <a:pt x="1174307" y="5037296"/>
                </a:cubicBezTo>
                <a:lnTo>
                  <a:pt x="1094912" y="5013297"/>
                </a:lnTo>
                <a:cubicBezTo>
                  <a:pt x="1090912" y="5031830"/>
                  <a:pt x="1084479" y="5045962"/>
                  <a:pt x="1075613" y="5055695"/>
                </a:cubicBezTo>
                <a:cubicBezTo>
                  <a:pt x="1066747" y="5065428"/>
                  <a:pt x="1053648" y="5070294"/>
                  <a:pt x="1036315" y="5070294"/>
                </a:cubicBezTo>
                <a:cubicBezTo>
                  <a:pt x="1018450" y="5070294"/>
                  <a:pt x="1004584" y="5064268"/>
                  <a:pt x="994718" y="5052217"/>
                </a:cubicBezTo>
                <a:cubicBezTo>
                  <a:pt x="984852" y="5040165"/>
                  <a:pt x="979919" y="5017893"/>
                  <a:pt x="979919" y="4985399"/>
                </a:cubicBezTo>
                <a:cubicBezTo>
                  <a:pt x="979919" y="4959167"/>
                  <a:pt x="984052" y="4939926"/>
                  <a:pt x="992318" y="4927675"/>
                </a:cubicBezTo>
                <a:cubicBezTo>
                  <a:pt x="1003251" y="4911161"/>
                  <a:pt x="1018983" y="4902904"/>
                  <a:pt x="1039515" y="4902904"/>
                </a:cubicBezTo>
                <a:cubicBezTo>
                  <a:pt x="1048581" y="4902904"/>
                  <a:pt x="1056781" y="4904771"/>
                  <a:pt x="1064114" y="4908504"/>
                </a:cubicBezTo>
                <a:cubicBezTo>
                  <a:pt x="1071447" y="4912237"/>
                  <a:pt x="1077646" y="4917570"/>
                  <a:pt x="1082713" y="4924503"/>
                </a:cubicBezTo>
                <a:cubicBezTo>
                  <a:pt x="1085779" y="4928636"/>
                  <a:pt x="1088712" y="4935169"/>
                  <a:pt x="1091512" y="4944102"/>
                </a:cubicBezTo>
                <a:lnTo>
                  <a:pt x="1171507" y="4926303"/>
                </a:lnTo>
                <a:cubicBezTo>
                  <a:pt x="1161241" y="4895371"/>
                  <a:pt x="1145542" y="4872439"/>
                  <a:pt x="1124410" y="4857507"/>
                </a:cubicBezTo>
                <a:cubicBezTo>
                  <a:pt x="1103278" y="4842575"/>
                  <a:pt x="1074246" y="4835108"/>
                  <a:pt x="1037315" y="4835108"/>
                </a:cubicBezTo>
                <a:close/>
                <a:moveTo>
                  <a:pt x="6318620" y="4154001"/>
                </a:moveTo>
                <a:lnTo>
                  <a:pt x="6488582" y="4407604"/>
                </a:lnTo>
                <a:lnTo>
                  <a:pt x="6488582" y="4590365"/>
                </a:lnTo>
                <a:lnTo>
                  <a:pt x="6623718" y="4590365"/>
                </a:lnTo>
                <a:lnTo>
                  <a:pt x="6623718" y="4407604"/>
                </a:lnTo>
                <a:lnTo>
                  <a:pt x="6793382" y="4154001"/>
                </a:lnTo>
                <a:lnTo>
                  <a:pt x="6644410" y="4154001"/>
                </a:lnTo>
                <a:lnTo>
                  <a:pt x="6556317" y="4301206"/>
                </a:lnTo>
                <a:lnTo>
                  <a:pt x="6468393" y="4154001"/>
                </a:lnTo>
                <a:close/>
                <a:moveTo>
                  <a:pt x="5382491" y="4154001"/>
                </a:moveTo>
                <a:lnTo>
                  <a:pt x="5382491" y="4590365"/>
                </a:lnTo>
                <a:lnTo>
                  <a:pt x="5509293" y="4590365"/>
                </a:lnTo>
                <a:lnTo>
                  <a:pt x="5509293" y="4350770"/>
                </a:lnTo>
                <a:lnTo>
                  <a:pt x="5672706" y="4590365"/>
                </a:lnTo>
                <a:lnTo>
                  <a:pt x="5799805" y="4590365"/>
                </a:lnTo>
                <a:lnTo>
                  <a:pt x="5799805" y="4154001"/>
                </a:lnTo>
                <a:lnTo>
                  <a:pt x="5672706" y="4154001"/>
                </a:lnTo>
                <a:lnTo>
                  <a:pt x="5672706" y="4395419"/>
                </a:lnTo>
                <a:lnTo>
                  <a:pt x="5508400" y="4154001"/>
                </a:lnTo>
                <a:close/>
                <a:moveTo>
                  <a:pt x="4943151" y="4154001"/>
                </a:moveTo>
                <a:lnTo>
                  <a:pt x="4943151" y="4590365"/>
                </a:lnTo>
                <a:lnTo>
                  <a:pt x="5311054" y="4590365"/>
                </a:lnTo>
                <a:lnTo>
                  <a:pt x="5311054" y="4491543"/>
                </a:lnTo>
                <a:lnTo>
                  <a:pt x="5078287" y="4491543"/>
                </a:lnTo>
                <a:lnTo>
                  <a:pt x="5078287" y="4405520"/>
                </a:lnTo>
                <a:lnTo>
                  <a:pt x="5288134" y="4405520"/>
                </a:lnTo>
                <a:lnTo>
                  <a:pt x="5288134" y="4316521"/>
                </a:lnTo>
                <a:lnTo>
                  <a:pt x="5078287" y="4316521"/>
                </a:lnTo>
                <a:lnTo>
                  <a:pt x="5078287" y="4247167"/>
                </a:lnTo>
                <a:lnTo>
                  <a:pt x="5304505" y="4247167"/>
                </a:lnTo>
                <a:lnTo>
                  <a:pt x="5304505" y="4154001"/>
                </a:lnTo>
                <a:close/>
                <a:moveTo>
                  <a:pt x="4710682" y="4154001"/>
                </a:moveTo>
                <a:lnTo>
                  <a:pt x="4710682" y="4590365"/>
                </a:lnTo>
                <a:lnTo>
                  <a:pt x="4845817" y="4590365"/>
                </a:lnTo>
                <a:lnTo>
                  <a:pt x="4845817" y="4154001"/>
                </a:lnTo>
                <a:close/>
                <a:moveTo>
                  <a:pt x="3996306" y="4154001"/>
                </a:moveTo>
                <a:lnTo>
                  <a:pt x="3996306" y="4590365"/>
                </a:lnTo>
                <a:lnTo>
                  <a:pt x="4131442" y="4590365"/>
                </a:lnTo>
                <a:lnTo>
                  <a:pt x="4131442" y="4154001"/>
                </a:lnTo>
                <a:close/>
                <a:moveTo>
                  <a:pt x="3581969" y="4154001"/>
                </a:moveTo>
                <a:lnTo>
                  <a:pt x="3581969" y="4590365"/>
                </a:lnTo>
                <a:lnTo>
                  <a:pt x="3717403" y="4590365"/>
                </a:lnTo>
                <a:lnTo>
                  <a:pt x="3717403" y="4412069"/>
                </a:lnTo>
                <a:lnTo>
                  <a:pt x="3886471" y="4412069"/>
                </a:lnTo>
                <a:lnTo>
                  <a:pt x="3886471" y="4323963"/>
                </a:lnTo>
                <a:lnTo>
                  <a:pt x="3717403" y="4323963"/>
                </a:lnTo>
                <a:lnTo>
                  <a:pt x="3717403" y="4247763"/>
                </a:lnTo>
                <a:lnTo>
                  <a:pt x="3915344" y="4247763"/>
                </a:lnTo>
                <a:lnTo>
                  <a:pt x="3915344" y="4154001"/>
                </a:lnTo>
                <a:close/>
                <a:moveTo>
                  <a:pt x="3172394" y="4154001"/>
                </a:moveTo>
                <a:lnTo>
                  <a:pt x="3172394" y="4590365"/>
                </a:lnTo>
                <a:lnTo>
                  <a:pt x="3307829" y="4590365"/>
                </a:lnTo>
                <a:lnTo>
                  <a:pt x="3307829" y="4412069"/>
                </a:lnTo>
                <a:lnTo>
                  <a:pt x="3476896" y="4412069"/>
                </a:lnTo>
                <a:lnTo>
                  <a:pt x="3476896" y="4323963"/>
                </a:lnTo>
                <a:lnTo>
                  <a:pt x="3307829" y="4323963"/>
                </a:lnTo>
                <a:lnTo>
                  <a:pt x="3307829" y="4247763"/>
                </a:lnTo>
                <a:lnTo>
                  <a:pt x="3505769" y="4247763"/>
                </a:lnTo>
                <a:lnTo>
                  <a:pt x="3505769" y="4154001"/>
                </a:lnTo>
                <a:close/>
                <a:moveTo>
                  <a:pt x="2733351" y="4154001"/>
                </a:moveTo>
                <a:lnTo>
                  <a:pt x="2733351" y="4590365"/>
                </a:lnTo>
                <a:lnTo>
                  <a:pt x="3101254" y="4590365"/>
                </a:lnTo>
                <a:lnTo>
                  <a:pt x="3101254" y="4491543"/>
                </a:lnTo>
                <a:lnTo>
                  <a:pt x="2868487" y="4491543"/>
                </a:lnTo>
                <a:lnTo>
                  <a:pt x="2868487" y="4405520"/>
                </a:lnTo>
                <a:lnTo>
                  <a:pt x="3078335" y="4405520"/>
                </a:lnTo>
                <a:lnTo>
                  <a:pt x="3078335" y="4316521"/>
                </a:lnTo>
                <a:lnTo>
                  <a:pt x="2868487" y="4316521"/>
                </a:lnTo>
                <a:lnTo>
                  <a:pt x="2868487" y="4247167"/>
                </a:lnTo>
                <a:lnTo>
                  <a:pt x="3094706" y="4247167"/>
                </a:lnTo>
                <a:lnTo>
                  <a:pt x="3094706" y="4154001"/>
                </a:lnTo>
                <a:close/>
                <a:moveTo>
                  <a:pt x="6091211" y="4146560"/>
                </a:moveTo>
                <a:cubicBezTo>
                  <a:pt x="6020964" y="4146560"/>
                  <a:pt x="5966642" y="4165945"/>
                  <a:pt x="5928244" y="4204714"/>
                </a:cubicBezTo>
                <a:cubicBezTo>
                  <a:pt x="5889847" y="4243484"/>
                  <a:pt x="5870648" y="4298960"/>
                  <a:pt x="5870648" y="4371141"/>
                </a:cubicBezTo>
                <a:cubicBezTo>
                  <a:pt x="5870648" y="4425281"/>
                  <a:pt x="5881562" y="4469702"/>
                  <a:pt x="5903390" y="4504405"/>
                </a:cubicBezTo>
                <a:cubicBezTo>
                  <a:pt x="5925218" y="4539109"/>
                  <a:pt x="5951164" y="4563351"/>
                  <a:pt x="5981227" y="4577133"/>
                </a:cubicBezTo>
                <a:cubicBezTo>
                  <a:pt x="6011290" y="4590916"/>
                  <a:pt x="6050036" y="4597806"/>
                  <a:pt x="6097462" y="4597806"/>
                </a:cubicBezTo>
                <a:cubicBezTo>
                  <a:pt x="6136554" y="4597806"/>
                  <a:pt x="6168750" y="4592151"/>
                  <a:pt x="6194051" y="4580840"/>
                </a:cubicBezTo>
                <a:cubicBezTo>
                  <a:pt x="6219352" y="4569529"/>
                  <a:pt x="6240536" y="4552761"/>
                  <a:pt x="6257601" y="4530536"/>
                </a:cubicBezTo>
                <a:cubicBezTo>
                  <a:pt x="6274667" y="4508311"/>
                  <a:pt x="6287168" y="4480629"/>
                  <a:pt x="6295105" y="4447490"/>
                </a:cubicBezTo>
                <a:lnTo>
                  <a:pt x="6176936" y="4411771"/>
                </a:lnTo>
                <a:cubicBezTo>
                  <a:pt x="6170983" y="4439354"/>
                  <a:pt x="6161408" y="4460389"/>
                  <a:pt x="6148212" y="4474874"/>
                </a:cubicBezTo>
                <a:cubicBezTo>
                  <a:pt x="6135016" y="4489360"/>
                  <a:pt x="6115520" y="4496603"/>
                  <a:pt x="6089723" y="4496603"/>
                </a:cubicBezTo>
                <a:cubicBezTo>
                  <a:pt x="6063132" y="4496603"/>
                  <a:pt x="6042495" y="4487635"/>
                  <a:pt x="6027810" y="4469698"/>
                </a:cubicBezTo>
                <a:cubicBezTo>
                  <a:pt x="6013126" y="4451761"/>
                  <a:pt x="6005784" y="4418611"/>
                  <a:pt x="6005784" y="4370248"/>
                </a:cubicBezTo>
                <a:cubicBezTo>
                  <a:pt x="6005784" y="4331206"/>
                  <a:pt x="6011936" y="4302567"/>
                  <a:pt x="6024238" y="4284333"/>
                </a:cubicBezTo>
                <a:cubicBezTo>
                  <a:pt x="6040511" y="4259754"/>
                  <a:pt x="6063926" y="4247465"/>
                  <a:pt x="6094485" y="4247465"/>
                </a:cubicBezTo>
                <a:cubicBezTo>
                  <a:pt x="6107979" y="4247465"/>
                  <a:pt x="6120183" y="4250243"/>
                  <a:pt x="6131097" y="4255799"/>
                </a:cubicBezTo>
                <a:cubicBezTo>
                  <a:pt x="6142011" y="4261356"/>
                  <a:pt x="6151239" y="4269293"/>
                  <a:pt x="6158779" y="4279612"/>
                </a:cubicBezTo>
                <a:cubicBezTo>
                  <a:pt x="6163343" y="4285764"/>
                  <a:pt x="6167709" y="4295487"/>
                  <a:pt x="6171876" y="4308782"/>
                </a:cubicBezTo>
                <a:lnTo>
                  <a:pt x="6290938" y="4282291"/>
                </a:lnTo>
                <a:cubicBezTo>
                  <a:pt x="6275659" y="4236253"/>
                  <a:pt x="6252293" y="4202122"/>
                  <a:pt x="6220840" y="4179897"/>
                </a:cubicBezTo>
                <a:cubicBezTo>
                  <a:pt x="6189388" y="4157672"/>
                  <a:pt x="6146179" y="4146560"/>
                  <a:pt x="6091211" y="4146560"/>
                </a:cubicBezTo>
                <a:close/>
                <a:moveTo>
                  <a:pt x="4433861" y="4146560"/>
                </a:moveTo>
                <a:cubicBezTo>
                  <a:pt x="4363614" y="4146560"/>
                  <a:pt x="4309292" y="4165945"/>
                  <a:pt x="4270894" y="4204714"/>
                </a:cubicBezTo>
                <a:cubicBezTo>
                  <a:pt x="4232497" y="4243484"/>
                  <a:pt x="4213298" y="4298960"/>
                  <a:pt x="4213298" y="4371141"/>
                </a:cubicBezTo>
                <a:cubicBezTo>
                  <a:pt x="4213298" y="4425281"/>
                  <a:pt x="4224212" y="4469702"/>
                  <a:pt x="4246040" y="4504405"/>
                </a:cubicBezTo>
                <a:cubicBezTo>
                  <a:pt x="4267868" y="4539109"/>
                  <a:pt x="4293814" y="4563351"/>
                  <a:pt x="4323877" y="4577133"/>
                </a:cubicBezTo>
                <a:cubicBezTo>
                  <a:pt x="4353941" y="4590916"/>
                  <a:pt x="4392685" y="4597806"/>
                  <a:pt x="4440112" y="4597806"/>
                </a:cubicBezTo>
                <a:cubicBezTo>
                  <a:pt x="4479204" y="4597806"/>
                  <a:pt x="4511401" y="4592151"/>
                  <a:pt x="4536701" y="4580840"/>
                </a:cubicBezTo>
                <a:cubicBezTo>
                  <a:pt x="4562002" y="4569529"/>
                  <a:pt x="4583185" y="4552761"/>
                  <a:pt x="4600251" y="4530536"/>
                </a:cubicBezTo>
                <a:cubicBezTo>
                  <a:pt x="4617317" y="4508311"/>
                  <a:pt x="4629818" y="4480629"/>
                  <a:pt x="4637756" y="4447490"/>
                </a:cubicBezTo>
                <a:lnTo>
                  <a:pt x="4519586" y="4411771"/>
                </a:lnTo>
                <a:cubicBezTo>
                  <a:pt x="4513633" y="4439354"/>
                  <a:pt x="4504058" y="4460389"/>
                  <a:pt x="4490862" y="4474874"/>
                </a:cubicBezTo>
                <a:cubicBezTo>
                  <a:pt x="4477666" y="4489360"/>
                  <a:pt x="4458170" y="4496603"/>
                  <a:pt x="4432373" y="4496603"/>
                </a:cubicBezTo>
                <a:cubicBezTo>
                  <a:pt x="4405782" y="4496603"/>
                  <a:pt x="4385145" y="4487635"/>
                  <a:pt x="4370460" y="4469698"/>
                </a:cubicBezTo>
                <a:cubicBezTo>
                  <a:pt x="4355776" y="4451761"/>
                  <a:pt x="4348434" y="4418611"/>
                  <a:pt x="4348434" y="4370248"/>
                </a:cubicBezTo>
                <a:cubicBezTo>
                  <a:pt x="4348434" y="4331206"/>
                  <a:pt x="4354585" y="4302567"/>
                  <a:pt x="4366889" y="4284333"/>
                </a:cubicBezTo>
                <a:cubicBezTo>
                  <a:pt x="4383160" y="4259754"/>
                  <a:pt x="4406576" y="4247465"/>
                  <a:pt x="4437135" y="4247465"/>
                </a:cubicBezTo>
                <a:cubicBezTo>
                  <a:pt x="4450629" y="4247465"/>
                  <a:pt x="4462833" y="4250243"/>
                  <a:pt x="4473747" y="4255799"/>
                </a:cubicBezTo>
                <a:cubicBezTo>
                  <a:pt x="4484661" y="4261356"/>
                  <a:pt x="4493889" y="4269293"/>
                  <a:pt x="4501429" y="4279612"/>
                </a:cubicBezTo>
                <a:cubicBezTo>
                  <a:pt x="4505993" y="4285764"/>
                  <a:pt x="4510359" y="4295487"/>
                  <a:pt x="4514526" y="4308782"/>
                </a:cubicBezTo>
                <a:lnTo>
                  <a:pt x="4633589" y="4282291"/>
                </a:lnTo>
                <a:cubicBezTo>
                  <a:pt x="4618309" y="4236253"/>
                  <a:pt x="4594943" y="4202122"/>
                  <a:pt x="4563491" y="4179897"/>
                </a:cubicBezTo>
                <a:cubicBezTo>
                  <a:pt x="4532038" y="4157672"/>
                  <a:pt x="4488829" y="4146560"/>
                  <a:pt x="4433861" y="4146560"/>
                </a:cubicBezTo>
                <a:close/>
                <a:moveTo>
                  <a:pt x="5649936" y="3543211"/>
                </a:moveTo>
                <a:lnTo>
                  <a:pt x="5698109" y="3700075"/>
                </a:lnTo>
                <a:lnTo>
                  <a:pt x="5602278" y="3700075"/>
                </a:lnTo>
                <a:close/>
                <a:moveTo>
                  <a:pt x="3332236" y="3524756"/>
                </a:moveTo>
                <a:cubicBezTo>
                  <a:pt x="3360612" y="3524756"/>
                  <a:pt x="3383085" y="3534231"/>
                  <a:pt x="3399655" y="3553182"/>
                </a:cubicBezTo>
                <a:cubicBezTo>
                  <a:pt x="3416224" y="3572133"/>
                  <a:pt x="3424509" y="3602146"/>
                  <a:pt x="3424509" y="3643223"/>
                </a:cubicBezTo>
                <a:cubicBezTo>
                  <a:pt x="3424509" y="3692039"/>
                  <a:pt x="3416572" y="3725872"/>
                  <a:pt x="3400696" y="3744724"/>
                </a:cubicBezTo>
                <a:cubicBezTo>
                  <a:pt x="3384822" y="3763575"/>
                  <a:pt x="3362398" y="3773001"/>
                  <a:pt x="3333426" y="3773001"/>
                </a:cubicBezTo>
                <a:cubicBezTo>
                  <a:pt x="3305248" y="3773001"/>
                  <a:pt x="3282974" y="3763377"/>
                  <a:pt x="3266602" y="3744128"/>
                </a:cubicBezTo>
                <a:cubicBezTo>
                  <a:pt x="3250231" y="3724880"/>
                  <a:pt x="3242046" y="3693229"/>
                  <a:pt x="3242046" y="3649176"/>
                </a:cubicBezTo>
                <a:cubicBezTo>
                  <a:pt x="3242046" y="3604726"/>
                  <a:pt x="3250281" y="3572877"/>
                  <a:pt x="3266751" y="3553628"/>
                </a:cubicBezTo>
                <a:cubicBezTo>
                  <a:pt x="3283222" y="3534380"/>
                  <a:pt x="3305049" y="3524756"/>
                  <a:pt x="3332236" y="3524756"/>
                </a:cubicBezTo>
                <a:close/>
                <a:moveTo>
                  <a:pt x="1512961" y="3524756"/>
                </a:moveTo>
                <a:cubicBezTo>
                  <a:pt x="1541338" y="3524756"/>
                  <a:pt x="1563811" y="3534231"/>
                  <a:pt x="1580380" y="3553182"/>
                </a:cubicBezTo>
                <a:cubicBezTo>
                  <a:pt x="1596950" y="3572133"/>
                  <a:pt x="1605234" y="3602146"/>
                  <a:pt x="1605234" y="3643223"/>
                </a:cubicBezTo>
                <a:cubicBezTo>
                  <a:pt x="1605234" y="3692039"/>
                  <a:pt x="1597297" y="3725872"/>
                  <a:pt x="1581422" y="3744724"/>
                </a:cubicBezTo>
                <a:cubicBezTo>
                  <a:pt x="1565547" y="3763575"/>
                  <a:pt x="1543123" y="3773001"/>
                  <a:pt x="1514152" y="3773001"/>
                </a:cubicBezTo>
                <a:cubicBezTo>
                  <a:pt x="1485974" y="3773001"/>
                  <a:pt x="1463699" y="3763377"/>
                  <a:pt x="1447328" y="3744128"/>
                </a:cubicBezTo>
                <a:cubicBezTo>
                  <a:pt x="1430957" y="3724880"/>
                  <a:pt x="1422771" y="3693229"/>
                  <a:pt x="1422771" y="3649176"/>
                </a:cubicBezTo>
                <a:cubicBezTo>
                  <a:pt x="1422771" y="3604726"/>
                  <a:pt x="1431006" y="3572877"/>
                  <a:pt x="1447477" y="3553628"/>
                </a:cubicBezTo>
                <a:cubicBezTo>
                  <a:pt x="1463947" y="3534380"/>
                  <a:pt x="1485775" y="3524756"/>
                  <a:pt x="1512961" y="3524756"/>
                </a:cubicBezTo>
                <a:close/>
                <a:moveTo>
                  <a:pt x="4744912" y="3518803"/>
                </a:moveTo>
                <a:lnTo>
                  <a:pt x="4783310" y="3518803"/>
                </a:lnTo>
                <a:cubicBezTo>
                  <a:pt x="4808511" y="3518803"/>
                  <a:pt x="4825676" y="3523565"/>
                  <a:pt x="4834804" y="3533090"/>
                </a:cubicBezTo>
                <a:cubicBezTo>
                  <a:pt x="4843932" y="3542615"/>
                  <a:pt x="4848496" y="3554224"/>
                  <a:pt x="4848496" y="3567916"/>
                </a:cubicBezTo>
                <a:cubicBezTo>
                  <a:pt x="4848496" y="3582005"/>
                  <a:pt x="4843238" y="3593564"/>
                  <a:pt x="4832720" y="3602593"/>
                </a:cubicBezTo>
                <a:cubicBezTo>
                  <a:pt x="4822204" y="3611622"/>
                  <a:pt x="4803947" y="3616136"/>
                  <a:pt x="4777952" y="3616136"/>
                </a:cubicBezTo>
                <a:lnTo>
                  <a:pt x="4744912" y="3616136"/>
                </a:lnTo>
                <a:close/>
                <a:moveTo>
                  <a:pt x="3766218" y="3518207"/>
                </a:moveTo>
                <a:lnTo>
                  <a:pt x="3825452" y="3518207"/>
                </a:lnTo>
                <a:cubicBezTo>
                  <a:pt x="3850058" y="3518207"/>
                  <a:pt x="3866826" y="3521978"/>
                  <a:pt x="3875756" y="3529518"/>
                </a:cubicBezTo>
                <a:cubicBezTo>
                  <a:pt x="3884685" y="3537059"/>
                  <a:pt x="3889150" y="3547874"/>
                  <a:pt x="3889150" y="3561963"/>
                </a:cubicBezTo>
                <a:cubicBezTo>
                  <a:pt x="3889150" y="3571488"/>
                  <a:pt x="3886322" y="3579921"/>
                  <a:pt x="3880667" y="3587264"/>
                </a:cubicBezTo>
                <a:cubicBezTo>
                  <a:pt x="3875012" y="3594606"/>
                  <a:pt x="3867719" y="3599170"/>
                  <a:pt x="3858789" y="3600956"/>
                </a:cubicBezTo>
                <a:cubicBezTo>
                  <a:pt x="3841128" y="3604924"/>
                  <a:pt x="3829222" y="3606909"/>
                  <a:pt x="3823070" y="3606909"/>
                </a:cubicBezTo>
                <a:lnTo>
                  <a:pt x="3766218" y="3606909"/>
                </a:lnTo>
                <a:close/>
                <a:moveTo>
                  <a:pt x="6400476" y="3430101"/>
                </a:moveTo>
                <a:lnTo>
                  <a:pt x="6400476" y="3866465"/>
                </a:lnTo>
                <a:lnTo>
                  <a:pt x="6768379" y="3866465"/>
                </a:lnTo>
                <a:lnTo>
                  <a:pt x="6768379" y="3767643"/>
                </a:lnTo>
                <a:lnTo>
                  <a:pt x="6535612" y="3767643"/>
                </a:lnTo>
                <a:lnTo>
                  <a:pt x="6535612" y="3681621"/>
                </a:lnTo>
                <a:lnTo>
                  <a:pt x="6745459" y="3681621"/>
                </a:lnTo>
                <a:lnTo>
                  <a:pt x="6745459" y="3592621"/>
                </a:lnTo>
                <a:lnTo>
                  <a:pt x="6535612" y="3592621"/>
                </a:lnTo>
                <a:lnTo>
                  <a:pt x="6535612" y="3523268"/>
                </a:lnTo>
                <a:lnTo>
                  <a:pt x="6761830" y="3523268"/>
                </a:lnTo>
                <a:lnTo>
                  <a:pt x="6761830" y="3430101"/>
                </a:lnTo>
                <a:close/>
                <a:moveTo>
                  <a:pt x="5578047" y="3430101"/>
                </a:moveTo>
                <a:lnTo>
                  <a:pt x="5414043" y="3866465"/>
                </a:lnTo>
                <a:lnTo>
                  <a:pt x="5551723" y="3866465"/>
                </a:lnTo>
                <a:lnTo>
                  <a:pt x="5572991" y="3794432"/>
                </a:lnTo>
                <a:lnTo>
                  <a:pt x="5726080" y="3794432"/>
                </a:lnTo>
                <a:lnTo>
                  <a:pt x="5747906" y="3866465"/>
                </a:lnTo>
                <a:lnTo>
                  <a:pt x="5889102" y="3866465"/>
                </a:lnTo>
                <a:lnTo>
                  <a:pt x="5725126" y="3430101"/>
                </a:lnTo>
                <a:close/>
                <a:moveTo>
                  <a:pt x="5048223" y="3430101"/>
                </a:moveTo>
                <a:lnTo>
                  <a:pt x="5048223" y="3866465"/>
                </a:lnTo>
                <a:lnTo>
                  <a:pt x="5393505" y="3866465"/>
                </a:lnTo>
                <a:lnTo>
                  <a:pt x="5393505" y="3759011"/>
                </a:lnTo>
                <a:lnTo>
                  <a:pt x="5183062" y="3759011"/>
                </a:lnTo>
                <a:lnTo>
                  <a:pt x="5183062" y="3430101"/>
                </a:lnTo>
                <a:close/>
                <a:moveTo>
                  <a:pt x="4609478" y="3430101"/>
                </a:moveTo>
                <a:lnTo>
                  <a:pt x="4609478" y="3866465"/>
                </a:lnTo>
                <a:lnTo>
                  <a:pt x="4744912" y="3866465"/>
                </a:lnTo>
                <a:lnTo>
                  <a:pt x="4744912" y="3704540"/>
                </a:lnTo>
                <a:lnTo>
                  <a:pt x="4818730" y="3704540"/>
                </a:lnTo>
                <a:cubicBezTo>
                  <a:pt x="4873103" y="3704540"/>
                  <a:pt x="4913534" y="3692138"/>
                  <a:pt x="4940025" y="3667333"/>
                </a:cubicBezTo>
                <a:cubicBezTo>
                  <a:pt x="4966517" y="3642528"/>
                  <a:pt x="4979763" y="3608100"/>
                  <a:pt x="4979763" y="3564046"/>
                </a:cubicBezTo>
                <a:cubicBezTo>
                  <a:pt x="4979763" y="3521184"/>
                  <a:pt x="4967609" y="3488144"/>
                  <a:pt x="4943300" y="3464927"/>
                </a:cubicBezTo>
                <a:cubicBezTo>
                  <a:pt x="4918991" y="3441710"/>
                  <a:pt x="4882429" y="3430101"/>
                  <a:pt x="4833613" y="3430101"/>
                </a:cubicBezTo>
                <a:close/>
                <a:moveTo>
                  <a:pt x="4105844" y="3430101"/>
                </a:moveTo>
                <a:lnTo>
                  <a:pt x="4105844" y="3866465"/>
                </a:lnTo>
                <a:lnTo>
                  <a:pt x="4240682" y="3866465"/>
                </a:lnTo>
                <a:lnTo>
                  <a:pt x="4240682" y="3759983"/>
                </a:lnTo>
                <a:lnTo>
                  <a:pt x="4310343" y="3687011"/>
                </a:lnTo>
                <a:lnTo>
                  <a:pt x="4402352" y="3866465"/>
                </a:lnTo>
                <a:lnTo>
                  <a:pt x="4568402" y="3866465"/>
                </a:lnTo>
                <a:lnTo>
                  <a:pt x="4402021" y="3594803"/>
                </a:lnTo>
                <a:lnTo>
                  <a:pt x="4561258" y="3430101"/>
                </a:lnTo>
                <a:lnTo>
                  <a:pt x="4381925" y="3430101"/>
                </a:lnTo>
                <a:lnTo>
                  <a:pt x="4240682" y="3595003"/>
                </a:lnTo>
                <a:lnTo>
                  <a:pt x="4240682" y="3430101"/>
                </a:lnTo>
                <a:close/>
                <a:moveTo>
                  <a:pt x="3630785" y="3430101"/>
                </a:moveTo>
                <a:lnTo>
                  <a:pt x="3630785" y="3866465"/>
                </a:lnTo>
                <a:lnTo>
                  <a:pt x="3766218" y="3866465"/>
                </a:lnTo>
                <a:lnTo>
                  <a:pt x="3766218" y="3689360"/>
                </a:lnTo>
                <a:lnTo>
                  <a:pt x="3778124" y="3689360"/>
                </a:lnTo>
                <a:cubicBezTo>
                  <a:pt x="3790427" y="3689360"/>
                  <a:pt x="3801441" y="3692733"/>
                  <a:pt x="3811164" y="3699480"/>
                </a:cubicBezTo>
                <a:cubicBezTo>
                  <a:pt x="3818308" y="3704639"/>
                  <a:pt x="3826444" y="3715851"/>
                  <a:pt x="3835572" y="3733115"/>
                </a:cubicBezTo>
                <a:lnTo>
                  <a:pt x="3907647" y="3866465"/>
                </a:lnTo>
                <a:lnTo>
                  <a:pt x="4060005" y="3866465"/>
                </a:lnTo>
                <a:lnTo>
                  <a:pt x="3994707" y="3740022"/>
                </a:lnTo>
                <a:cubicBezTo>
                  <a:pt x="3991535" y="3733665"/>
                  <a:pt x="3985239" y="3724628"/>
                  <a:pt x="3975819" y="3712909"/>
                </a:cubicBezTo>
                <a:cubicBezTo>
                  <a:pt x="3966400" y="3701191"/>
                  <a:pt x="3959211" y="3693544"/>
                  <a:pt x="3954253" y="3689969"/>
                </a:cubicBezTo>
                <a:cubicBezTo>
                  <a:pt x="3946914" y="3684608"/>
                  <a:pt x="3935214" y="3679246"/>
                  <a:pt x="3919153" y="3673882"/>
                </a:cubicBezTo>
                <a:cubicBezTo>
                  <a:pt x="3939208" y="3669318"/>
                  <a:pt x="3954993" y="3663563"/>
                  <a:pt x="3966508" y="3656618"/>
                </a:cubicBezTo>
                <a:cubicBezTo>
                  <a:pt x="3984575" y="3645703"/>
                  <a:pt x="3998771" y="3631466"/>
                  <a:pt x="4009096" y="3613904"/>
                </a:cubicBezTo>
                <a:cubicBezTo>
                  <a:pt x="4019421" y="3596342"/>
                  <a:pt x="4024584" y="3575457"/>
                  <a:pt x="4024584" y="3551247"/>
                </a:cubicBezTo>
                <a:cubicBezTo>
                  <a:pt x="4024584" y="3523466"/>
                  <a:pt x="4017837" y="3499902"/>
                  <a:pt x="4004343" y="3480554"/>
                </a:cubicBezTo>
                <a:cubicBezTo>
                  <a:pt x="3990849" y="3461206"/>
                  <a:pt x="3973089" y="3447961"/>
                  <a:pt x="3951063" y="3440817"/>
                </a:cubicBezTo>
                <a:cubicBezTo>
                  <a:pt x="3929036" y="3433673"/>
                  <a:pt x="3897187" y="3430101"/>
                  <a:pt x="3855515" y="3430101"/>
                </a:cubicBezTo>
                <a:close/>
                <a:moveTo>
                  <a:pt x="2479153" y="3430101"/>
                </a:moveTo>
                <a:lnTo>
                  <a:pt x="2576235" y="3866465"/>
                </a:lnTo>
                <a:lnTo>
                  <a:pt x="2708460" y="3866465"/>
                </a:lnTo>
                <a:lnTo>
                  <a:pt x="2784697" y="3591728"/>
                </a:lnTo>
                <a:lnTo>
                  <a:pt x="2861232" y="3866465"/>
                </a:lnTo>
                <a:lnTo>
                  <a:pt x="2993457" y="3866465"/>
                </a:lnTo>
                <a:lnTo>
                  <a:pt x="3089646" y="3430101"/>
                </a:lnTo>
                <a:lnTo>
                  <a:pt x="2962235" y="3430101"/>
                </a:lnTo>
                <a:lnTo>
                  <a:pt x="2916075" y="3674054"/>
                </a:lnTo>
                <a:lnTo>
                  <a:pt x="2848428" y="3430101"/>
                </a:lnTo>
                <a:lnTo>
                  <a:pt x="2720817" y="3430101"/>
                </a:lnTo>
                <a:lnTo>
                  <a:pt x="2653333" y="3674398"/>
                </a:lnTo>
                <a:lnTo>
                  <a:pt x="2607219" y="3430101"/>
                </a:lnTo>
                <a:close/>
                <a:moveTo>
                  <a:pt x="1810617" y="3430101"/>
                </a:moveTo>
                <a:lnTo>
                  <a:pt x="1810617" y="3866465"/>
                </a:lnTo>
                <a:lnTo>
                  <a:pt x="1937419" y="3866465"/>
                </a:lnTo>
                <a:lnTo>
                  <a:pt x="1937419" y="3626871"/>
                </a:lnTo>
                <a:lnTo>
                  <a:pt x="2100832" y="3866465"/>
                </a:lnTo>
                <a:lnTo>
                  <a:pt x="2227931" y="3866465"/>
                </a:lnTo>
                <a:lnTo>
                  <a:pt x="2227931" y="3430101"/>
                </a:lnTo>
                <a:lnTo>
                  <a:pt x="2100832" y="3430101"/>
                </a:lnTo>
                <a:lnTo>
                  <a:pt x="2100832" y="3671519"/>
                </a:lnTo>
                <a:lnTo>
                  <a:pt x="1936526" y="3430101"/>
                </a:lnTo>
                <a:close/>
                <a:moveTo>
                  <a:pt x="6129311" y="3422660"/>
                </a:moveTo>
                <a:cubicBezTo>
                  <a:pt x="6059064" y="3422660"/>
                  <a:pt x="6004742" y="3442045"/>
                  <a:pt x="5966344" y="3480814"/>
                </a:cubicBezTo>
                <a:cubicBezTo>
                  <a:pt x="5927947" y="3519584"/>
                  <a:pt x="5908748" y="3575060"/>
                  <a:pt x="5908748" y="3647241"/>
                </a:cubicBezTo>
                <a:cubicBezTo>
                  <a:pt x="5908748" y="3701381"/>
                  <a:pt x="5919662" y="3745802"/>
                  <a:pt x="5941490" y="3780505"/>
                </a:cubicBezTo>
                <a:cubicBezTo>
                  <a:pt x="5963318" y="3815209"/>
                  <a:pt x="5989264" y="3839451"/>
                  <a:pt x="6019327" y="3853233"/>
                </a:cubicBezTo>
                <a:cubicBezTo>
                  <a:pt x="6049390" y="3867015"/>
                  <a:pt x="6088136" y="3873907"/>
                  <a:pt x="6135562" y="3873907"/>
                </a:cubicBezTo>
                <a:cubicBezTo>
                  <a:pt x="6174654" y="3873907"/>
                  <a:pt x="6206850" y="3868251"/>
                  <a:pt x="6232151" y="3856940"/>
                </a:cubicBezTo>
                <a:cubicBezTo>
                  <a:pt x="6257452" y="3845629"/>
                  <a:pt x="6278635" y="3828861"/>
                  <a:pt x="6295701" y="3806636"/>
                </a:cubicBezTo>
                <a:cubicBezTo>
                  <a:pt x="6312767" y="3784411"/>
                  <a:pt x="6325268" y="3756729"/>
                  <a:pt x="6333205" y="3723590"/>
                </a:cubicBezTo>
                <a:lnTo>
                  <a:pt x="6215036" y="3687871"/>
                </a:lnTo>
                <a:cubicBezTo>
                  <a:pt x="6209083" y="3715454"/>
                  <a:pt x="6199508" y="3736489"/>
                  <a:pt x="6186312" y="3750975"/>
                </a:cubicBezTo>
                <a:cubicBezTo>
                  <a:pt x="6173116" y="3765460"/>
                  <a:pt x="6153619" y="3772703"/>
                  <a:pt x="6127823" y="3772703"/>
                </a:cubicBezTo>
                <a:cubicBezTo>
                  <a:pt x="6101232" y="3772703"/>
                  <a:pt x="6080595" y="3763735"/>
                  <a:pt x="6065910" y="3745798"/>
                </a:cubicBezTo>
                <a:cubicBezTo>
                  <a:pt x="6051226" y="3727861"/>
                  <a:pt x="6043884" y="3694711"/>
                  <a:pt x="6043884" y="3646348"/>
                </a:cubicBezTo>
                <a:cubicBezTo>
                  <a:pt x="6043884" y="3607306"/>
                  <a:pt x="6050036" y="3578667"/>
                  <a:pt x="6062338" y="3560433"/>
                </a:cubicBezTo>
                <a:cubicBezTo>
                  <a:pt x="6078611" y="3535854"/>
                  <a:pt x="6102026" y="3523565"/>
                  <a:pt x="6132585" y="3523565"/>
                </a:cubicBezTo>
                <a:cubicBezTo>
                  <a:pt x="6146079" y="3523565"/>
                  <a:pt x="6158283" y="3526343"/>
                  <a:pt x="6169197" y="3531900"/>
                </a:cubicBezTo>
                <a:cubicBezTo>
                  <a:pt x="6180111" y="3537456"/>
                  <a:pt x="6189338" y="3545393"/>
                  <a:pt x="6196879" y="3555712"/>
                </a:cubicBezTo>
                <a:cubicBezTo>
                  <a:pt x="6201443" y="3561864"/>
                  <a:pt x="6205809" y="3571587"/>
                  <a:pt x="6209976" y="3584882"/>
                </a:cubicBezTo>
                <a:lnTo>
                  <a:pt x="6329038" y="3558391"/>
                </a:lnTo>
                <a:cubicBezTo>
                  <a:pt x="6313758" y="3512354"/>
                  <a:pt x="6290392" y="3478222"/>
                  <a:pt x="6258940" y="3455997"/>
                </a:cubicBezTo>
                <a:cubicBezTo>
                  <a:pt x="6227488" y="3433772"/>
                  <a:pt x="6184278" y="3422660"/>
                  <a:pt x="6129311" y="3422660"/>
                </a:cubicBezTo>
                <a:close/>
                <a:moveTo>
                  <a:pt x="3332533" y="3422660"/>
                </a:moveTo>
                <a:cubicBezTo>
                  <a:pt x="3261691" y="3422660"/>
                  <a:pt x="3206427" y="3442503"/>
                  <a:pt x="3166739" y="3482191"/>
                </a:cubicBezTo>
                <a:cubicBezTo>
                  <a:pt x="3127051" y="3521879"/>
                  <a:pt x="3107207" y="3577342"/>
                  <a:pt x="3107207" y="3648581"/>
                </a:cubicBezTo>
                <a:cubicBezTo>
                  <a:pt x="3107207" y="3699579"/>
                  <a:pt x="3117229" y="3742045"/>
                  <a:pt x="3137271" y="3775978"/>
                </a:cubicBezTo>
                <a:cubicBezTo>
                  <a:pt x="3157314" y="3809911"/>
                  <a:pt x="3183457" y="3834715"/>
                  <a:pt x="3215703" y="3850392"/>
                </a:cubicBezTo>
                <a:cubicBezTo>
                  <a:pt x="3247949" y="3866068"/>
                  <a:pt x="3288678" y="3873907"/>
                  <a:pt x="3337891" y="3873907"/>
                </a:cubicBezTo>
                <a:cubicBezTo>
                  <a:pt x="3386310" y="3873907"/>
                  <a:pt x="3426742" y="3864828"/>
                  <a:pt x="3459186" y="3846671"/>
                </a:cubicBezTo>
                <a:cubicBezTo>
                  <a:pt x="3491630" y="3828514"/>
                  <a:pt x="3516435" y="3803114"/>
                  <a:pt x="3533600" y="3770471"/>
                </a:cubicBezTo>
                <a:cubicBezTo>
                  <a:pt x="3550765" y="3737828"/>
                  <a:pt x="3559348" y="3696007"/>
                  <a:pt x="3559348" y="3645009"/>
                </a:cubicBezTo>
                <a:cubicBezTo>
                  <a:pt x="3559348" y="3574762"/>
                  <a:pt x="3539702" y="3520142"/>
                  <a:pt x="3500412" y="3481149"/>
                </a:cubicBezTo>
                <a:cubicBezTo>
                  <a:pt x="3461121" y="3442156"/>
                  <a:pt x="3405161" y="3422660"/>
                  <a:pt x="3332533" y="3422660"/>
                </a:cubicBezTo>
                <a:close/>
                <a:moveTo>
                  <a:pt x="1513259" y="3422660"/>
                </a:moveTo>
                <a:cubicBezTo>
                  <a:pt x="1442416" y="3422660"/>
                  <a:pt x="1387152" y="3442503"/>
                  <a:pt x="1347464" y="3482191"/>
                </a:cubicBezTo>
                <a:cubicBezTo>
                  <a:pt x="1307777" y="3521879"/>
                  <a:pt x="1287933" y="3577342"/>
                  <a:pt x="1287933" y="3648581"/>
                </a:cubicBezTo>
                <a:cubicBezTo>
                  <a:pt x="1287933" y="3699579"/>
                  <a:pt x="1297954" y="3742045"/>
                  <a:pt x="1317996" y="3775978"/>
                </a:cubicBezTo>
                <a:cubicBezTo>
                  <a:pt x="1338038" y="3809911"/>
                  <a:pt x="1364182" y="3834715"/>
                  <a:pt x="1396429" y="3850392"/>
                </a:cubicBezTo>
                <a:cubicBezTo>
                  <a:pt x="1428675" y="3866068"/>
                  <a:pt x="1469404" y="3873907"/>
                  <a:pt x="1518616" y="3873907"/>
                </a:cubicBezTo>
                <a:cubicBezTo>
                  <a:pt x="1567035" y="3873907"/>
                  <a:pt x="1607467" y="3864828"/>
                  <a:pt x="1639911" y="3846671"/>
                </a:cubicBezTo>
                <a:cubicBezTo>
                  <a:pt x="1672356" y="3828514"/>
                  <a:pt x="1697161" y="3803114"/>
                  <a:pt x="1714325" y="3770471"/>
                </a:cubicBezTo>
                <a:cubicBezTo>
                  <a:pt x="1731490" y="3737828"/>
                  <a:pt x="1740073" y="3696007"/>
                  <a:pt x="1740073" y="3645009"/>
                </a:cubicBezTo>
                <a:cubicBezTo>
                  <a:pt x="1740073" y="3574762"/>
                  <a:pt x="1720427" y="3520142"/>
                  <a:pt x="1681137" y="3481149"/>
                </a:cubicBezTo>
                <a:cubicBezTo>
                  <a:pt x="1641846" y="3442156"/>
                  <a:pt x="1585887" y="3422660"/>
                  <a:pt x="1513259" y="3422660"/>
                </a:cubicBezTo>
                <a:close/>
                <a:moveTo>
                  <a:pt x="5649936" y="2809786"/>
                </a:moveTo>
                <a:lnTo>
                  <a:pt x="5698109" y="2966650"/>
                </a:lnTo>
                <a:lnTo>
                  <a:pt x="5602278" y="2966650"/>
                </a:lnTo>
                <a:close/>
                <a:moveTo>
                  <a:pt x="5202112" y="2785378"/>
                </a:moveTo>
                <a:lnTo>
                  <a:pt x="5240509" y="2785378"/>
                </a:lnTo>
                <a:cubicBezTo>
                  <a:pt x="5265711" y="2785378"/>
                  <a:pt x="5282876" y="2790140"/>
                  <a:pt x="5292005" y="2799665"/>
                </a:cubicBezTo>
                <a:cubicBezTo>
                  <a:pt x="5301132" y="2809190"/>
                  <a:pt x="5305696" y="2820799"/>
                  <a:pt x="5305696" y="2834491"/>
                </a:cubicBezTo>
                <a:cubicBezTo>
                  <a:pt x="5305696" y="2848580"/>
                  <a:pt x="5300438" y="2860139"/>
                  <a:pt x="5289920" y="2869168"/>
                </a:cubicBezTo>
                <a:cubicBezTo>
                  <a:pt x="5279404" y="2878197"/>
                  <a:pt x="5261147" y="2882711"/>
                  <a:pt x="5235152" y="2882711"/>
                </a:cubicBezTo>
                <a:lnTo>
                  <a:pt x="5202112" y="2882711"/>
                </a:lnTo>
                <a:close/>
                <a:moveTo>
                  <a:pt x="6370115" y="2696676"/>
                </a:moveTo>
                <a:lnTo>
                  <a:pt x="6370115" y="2804428"/>
                </a:lnTo>
                <a:lnTo>
                  <a:pt x="6507632" y="2804428"/>
                </a:lnTo>
                <a:lnTo>
                  <a:pt x="6507632" y="3133040"/>
                </a:lnTo>
                <a:lnTo>
                  <a:pt x="6642470" y="3133040"/>
                </a:lnTo>
                <a:lnTo>
                  <a:pt x="6642470" y="2804428"/>
                </a:lnTo>
                <a:lnTo>
                  <a:pt x="6779988" y="2804428"/>
                </a:lnTo>
                <a:lnTo>
                  <a:pt x="6779988" y="2696676"/>
                </a:lnTo>
                <a:close/>
                <a:moveTo>
                  <a:pt x="5578047" y="2696676"/>
                </a:moveTo>
                <a:lnTo>
                  <a:pt x="5414043" y="3133040"/>
                </a:lnTo>
                <a:lnTo>
                  <a:pt x="5551723" y="3133040"/>
                </a:lnTo>
                <a:lnTo>
                  <a:pt x="5572991" y="3061007"/>
                </a:lnTo>
                <a:lnTo>
                  <a:pt x="5726080" y="3061007"/>
                </a:lnTo>
                <a:lnTo>
                  <a:pt x="5747906" y="3133040"/>
                </a:lnTo>
                <a:lnTo>
                  <a:pt x="5889102" y="3133040"/>
                </a:lnTo>
                <a:lnTo>
                  <a:pt x="5725126" y="2696676"/>
                </a:lnTo>
                <a:close/>
                <a:moveTo>
                  <a:pt x="5066679" y="2696676"/>
                </a:moveTo>
                <a:lnTo>
                  <a:pt x="5066679" y="3133040"/>
                </a:lnTo>
                <a:lnTo>
                  <a:pt x="5202112" y="3133040"/>
                </a:lnTo>
                <a:lnTo>
                  <a:pt x="5202112" y="2971115"/>
                </a:lnTo>
                <a:lnTo>
                  <a:pt x="5275931" y="2971115"/>
                </a:lnTo>
                <a:cubicBezTo>
                  <a:pt x="5330303" y="2971115"/>
                  <a:pt x="5370735" y="2958713"/>
                  <a:pt x="5397226" y="2933908"/>
                </a:cubicBezTo>
                <a:cubicBezTo>
                  <a:pt x="5423717" y="2909104"/>
                  <a:pt x="5436963" y="2874675"/>
                  <a:pt x="5436963" y="2830621"/>
                </a:cubicBezTo>
                <a:cubicBezTo>
                  <a:pt x="5436963" y="2787759"/>
                  <a:pt x="5424809" y="2754719"/>
                  <a:pt x="5400500" y="2731502"/>
                </a:cubicBezTo>
                <a:cubicBezTo>
                  <a:pt x="5376191" y="2708285"/>
                  <a:pt x="5339630" y="2696676"/>
                  <a:pt x="5290814" y="2696676"/>
                </a:cubicBezTo>
                <a:close/>
                <a:moveTo>
                  <a:pt x="4494285" y="2696676"/>
                </a:moveTo>
                <a:lnTo>
                  <a:pt x="4494285" y="3133040"/>
                </a:lnTo>
                <a:lnTo>
                  <a:pt x="4604716" y="3133040"/>
                </a:lnTo>
                <a:lnTo>
                  <a:pt x="4604716" y="2800260"/>
                </a:lnTo>
                <a:lnTo>
                  <a:pt x="4689650" y="3133040"/>
                </a:lnTo>
                <a:lnTo>
                  <a:pt x="4789602" y="3133040"/>
                </a:lnTo>
                <a:lnTo>
                  <a:pt x="4874690" y="2800260"/>
                </a:lnTo>
                <a:lnTo>
                  <a:pt x="4874690" y="3133040"/>
                </a:lnTo>
                <a:lnTo>
                  <a:pt x="4985120" y="3133040"/>
                </a:lnTo>
                <a:lnTo>
                  <a:pt x="4985120" y="2696676"/>
                </a:lnTo>
                <a:lnTo>
                  <a:pt x="4807899" y="2696676"/>
                </a:lnTo>
                <a:lnTo>
                  <a:pt x="4740001" y="2962186"/>
                </a:lnTo>
                <a:lnTo>
                  <a:pt x="4671614" y="2696676"/>
                </a:lnTo>
                <a:close/>
                <a:moveTo>
                  <a:pt x="4263007" y="2696676"/>
                </a:moveTo>
                <a:lnTo>
                  <a:pt x="4263007" y="3133040"/>
                </a:lnTo>
                <a:lnTo>
                  <a:pt x="4398142" y="3133040"/>
                </a:lnTo>
                <a:lnTo>
                  <a:pt x="4398142" y="2696676"/>
                </a:lnTo>
                <a:close/>
                <a:moveTo>
                  <a:pt x="6129311" y="2689235"/>
                </a:moveTo>
                <a:cubicBezTo>
                  <a:pt x="6059064" y="2689235"/>
                  <a:pt x="6004742" y="2708620"/>
                  <a:pt x="5966344" y="2747389"/>
                </a:cubicBezTo>
                <a:cubicBezTo>
                  <a:pt x="5927947" y="2786159"/>
                  <a:pt x="5908748" y="2841635"/>
                  <a:pt x="5908748" y="2913817"/>
                </a:cubicBezTo>
                <a:cubicBezTo>
                  <a:pt x="5908748" y="2967956"/>
                  <a:pt x="5919662" y="3012377"/>
                  <a:pt x="5941490" y="3047080"/>
                </a:cubicBezTo>
                <a:cubicBezTo>
                  <a:pt x="5963318" y="3081784"/>
                  <a:pt x="5989264" y="3106026"/>
                  <a:pt x="6019327" y="3119808"/>
                </a:cubicBezTo>
                <a:cubicBezTo>
                  <a:pt x="6049390" y="3133590"/>
                  <a:pt x="6088136" y="3140482"/>
                  <a:pt x="6135562" y="3140482"/>
                </a:cubicBezTo>
                <a:cubicBezTo>
                  <a:pt x="6174654" y="3140482"/>
                  <a:pt x="6206850" y="3134826"/>
                  <a:pt x="6232151" y="3123515"/>
                </a:cubicBezTo>
                <a:cubicBezTo>
                  <a:pt x="6257452" y="3112204"/>
                  <a:pt x="6278636" y="3095436"/>
                  <a:pt x="6295701" y="3073211"/>
                </a:cubicBezTo>
                <a:cubicBezTo>
                  <a:pt x="6312767" y="3050986"/>
                  <a:pt x="6325268" y="3023304"/>
                  <a:pt x="6333205" y="2990165"/>
                </a:cubicBezTo>
                <a:lnTo>
                  <a:pt x="6215036" y="2954446"/>
                </a:lnTo>
                <a:cubicBezTo>
                  <a:pt x="6209083" y="2982029"/>
                  <a:pt x="6199508" y="3003064"/>
                  <a:pt x="6186312" y="3017550"/>
                </a:cubicBezTo>
                <a:cubicBezTo>
                  <a:pt x="6173116" y="3032035"/>
                  <a:pt x="6153620" y="3039278"/>
                  <a:pt x="6127823" y="3039278"/>
                </a:cubicBezTo>
                <a:cubicBezTo>
                  <a:pt x="6101232" y="3039278"/>
                  <a:pt x="6080595" y="3030310"/>
                  <a:pt x="6065910" y="3012373"/>
                </a:cubicBezTo>
                <a:cubicBezTo>
                  <a:pt x="6051226" y="2994436"/>
                  <a:pt x="6043884" y="2961286"/>
                  <a:pt x="6043884" y="2912923"/>
                </a:cubicBezTo>
                <a:cubicBezTo>
                  <a:pt x="6043884" y="2873881"/>
                  <a:pt x="6050036" y="2845242"/>
                  <a:pt x="6062338" y="2827008"/>
                </a:cubicBezTo>
                <a:cubicBezTo>
                  <a:pt x="6078611" y="2802430"/>
                  <a:pt x="6102026" y="2790140"/>
                  <a:pt x="6132585" y="2790140"/>
                </a:cubicBezTo>
                <a:cubicBezTo>
                  <a:pt x="6146079" y="2790140"/>
                  <a:pt x="6158283" y="2792918"/>
                  <a:pt x="6169197" y="2798475"/>
                </a:cubicBezTo>
                <a:cubicBezTo>
                  <a:pt x="6180111" y="2804031"/>
                  <a:pt x="6189339" y="2811968"/>
                  <a:pt x="6196879" y="2822287"/>
                </a:cubicBezTo>
                <a:cubicBezTo>
                  <a:pt x="6201443" y="2828439"/>
                  <a:pt x="6205809" y="2838162"/>
                  <a:pt x="6209976" y="2851457"/>
                </a:cubicBezTo>
                <a:lnTo>
                  <a:pt x="6329038" y="2824966"/>
                </a:lnTo>
                <a:cubicBezTo>
                  <a:pt x="6313759" y="2778928"/>
                  <a:pt x="6290393" y="2744797"/>
                  <a:pt x="6258940" y="2722572"/>
                </a:cubicBezTo>
                <a:cubicBezTo>
                  <a:pt x="6227488" y="2700347"/>
                  <a:pt x="6184279" y="2689235"/>
                  <a:pt x="6129311" y="2689235"/>
                </a:cubicBezTo>
                <a:close/>
                <a:moveTo>
                  <a:pt x="5707086" y="2076360"/>
                </a:moveTo>
                <a:lnTo>
                  <a:pt x="5755259" y="2233226"/>
                </a:lnTo>
                <a:lnTo>
                  <a:pt x="5659428" y="2233226"/>
                </a:lnTo>
                <a:close/>
                <a:moveTo>
                  <a:pt x="2354286" y="2076360"/>
                </a:moveTo>
                <a:lnTo>
                  <a:pt x="2402460" y="2233226"/>
                </a:lnTo>
                <a:lnTo>
                  <a:pt x="2306629" y="2233226"/>
                </a:lnTo>
                <a:close/>
                <a:moveTo>
                  <a:pt x="3718593" y="2051357"/>
                </a:moveTo>
                <a:lnTo>
                  <a:pt x="3777827" y="2051357"/>
                </a:lnTo>
                <a:cubicBezTo>
                  <a:pt x="3802433" y="2051357"/>
                  <a:pt x="3819201" y="2055128"/>
                  <a:pt x="3828131" y="2062668"/>
                </a:cubicBezTo>
                <a:cubicBezTo>
                  <a:pt x="3837060" y="2070209"/>
                  <a:pt x="3841525" y="2081024"/>
                  <a:pt x="3841525" y="2095113"/>
                </a:cubicBezTo>
                <a:cubicBezTo>
                  <a:pt x="3841525" y="2104638"/>
                  <a:pt x="3838697" y="2113071"/>
                  <a:pt x="3833042" y="2120414"/>
                </a:cubicBezTo>
                <a:cubicBezTo>
                  <a:pt x="3827387" y="2127756"/>
                  <a:pt x="3820094" y="2132320"/>
                  <a:pt x="3811164" y="2134106"/>
                </a:cubicBezTo>
                <a:cubicBezTo>
                  <a:pt x="3793503" y="2138075"/>
                  <a:pt x="3781597" y="2140059"/>
                  <a:pt x="3775445" y="2140059"/>
                </a:cubicBezTo>
                <a:lnTo>
                  <a:pt x="3718593" y="2140059"/>
                </a:lnTo>
                <a:close/>
                <a:moveTo>
                  <a:pt x="5996556" y="1963251"/>
                </a:moveTo>
                <a:lnTo>
                  <a:pt x="5996556" y="2399615"/>
                </a:lnTo>
                <a:lnTo>
                  <a:pt x="6131692" y="2399615"/>
                </a:lnTo>
                <a:lnTo>
                  <a:pt x="6131692" y="1963251"/>
                </a:lnTo>
                <a:close/>
                <a:moveTo>
                  <a:pt x="5635197" y="1963251"/>
                </a:moveTo>
                <a:lnTo>
                  <a:pt x="5471193" y="2399615"/>
                </a:lnTo>
                <a:lnTo>
                  <a:pt x="5608873" y="2399615"/>
                </a:lnTo>
                <a:lnTo>
                  <a:pt x="5630141" y="2327582"/>
                </a:lnTo>
                <a:lnTo>
                  <a:pt x="5783230" y="2327582"/>
                </a:lnTo>
                <a:lnTo>
                  <a:pt x="5805056" y="2399615"/>
                </a:lnTo>
                <a:lnTo>
                  <a:pt x="5946252" y="2399615"/>
                </a:lnTo>
                <a:lnTo>
                  <a:pt x="5782276" y="1963251"/>
                </a:lnTo>
                <a:close/>
                <a:moveTo>
                  <a:pt x="4296642" y="1963251"/>
                </a:moveTo>
                <a:lnTo>
                  <a:pt x="4296642" y="2399615"/>
                </a:lnTo>
                <a:lnTo>
                  <a:pt x="4423443" y="2399615"/>
                </a:lnTo>
                <a:lnTo>
                  <a:pt x="4423443" y="2160020"/>
                </a:lnTo>
                <a:lnTo>
                  <a:pt x="4586857" y="2399615"/>
                </a:lnTo>
                <a:lnTo>
                  <a:pt x="4713956" y="2399615"/>
                </a:lnTo>
                <a:lnTo>
                  <a:pt x="4713956" y="1963251"/>
                </a:lnTo>
                <a:lnTo>
                  <a:pt x="4586857" y="1963251"/>
                </a:lnTo>
                <a:lnTo>
                  <a:pt x="4586857" y="2204669"/>
                </a:lnTo>
                <a:lnTo>
                  <a:pt x="4422550" y="1963251"/>
                </a:lnTo>
                <a:close/>
                <a:moveTo>
                  <a:pt x="4062981" y="1963251"/>
                </a:moveTo>
                <a:lnTo>
                  <a:pt x="4062981" y="2399615"/>
                </a:lnTo>
                <a:lnTo>
                  <a:pt x="4198117" y="2399615"/>
                </a:lnTo>
                <a:lnTo>
                  <a:pt x="4198117" y="1963251"/>
                </a:lnTo>
                <a:close/>
                <a:moveTo>
                  <a:pt x="3583160" y="1963251"/>
                </a:moveTo>
                <a:lnTo>
                  <a:pt x="3583160" y="2399615"/>
                </a:lnTo>
                <a:lnTo>
                  <a:pt x="3718593" y="2399615"/>
                </a:lnTo>
                <a:lnTo>
                  <a:pt x="3718593" y="2222510"/>
                </a:lnTo>
                <a:lnTo>
                  <a:pt x="3730499" y="2222510"/>
                </a:lnTo>
                <a:cubicBezTo>
                  <a:pt x="3742802" y="2222510"/>
                  <a:pt x="3753816" y="2225883"/>
                  <a:pt x="3763539" y="2232630"/>
                </a:cubicBezTo>
                <a:cubicBezTo>
                  <a:pt x="3770683" y="2237790"/>
                  <a:pt x="3778819" y="2249001"/>
                  <a:pt x="3787947" y="2266265"/>
                </a:cubicBezTo>
                <a:lnTo>
                  <a:pt x="3860022" y="2399615"/>
                </a:lnTo>
                <a:lnTo>
                  <a:pt x="4012380" y="2399615"/>
                </a:lnTo>
                <a:lnTo>
                  <a:pt x="3947082" y="2273172"/>
                </a:lnTo>
                <a:cubicBezTo>
                  <a:pt x="3943910" y="2266815"/>
                  <a:pt x="3937614" y="2257778"/>
                  <a:pt x="3928194" y="2246060"/>
                </a:cubicBezTo>
                <a:cubicBezTo>
                  <a:pt x="3918775" y="2234341"/>
                  <a:pt x="3911586" y="2226694"/>
                  <a:pt x="3906628" y="2223119"/>
                </a:cubicBezTo>
                <a:cubicBezTo>
                  <a:pt x="3899289" y="2217758"/>
                  <a:pt x="3887589" y="2212396"/>
                  <a:pt x="3871528" y="2207032"/>
                </a:cubicBezTo>
                <a:cubicBezTo>
                  <a:pt x="3891583" y="2202468"/>
                  <a:pt x="3907368" y="2196713"/>
                  <a:pt x="3918883" y="2189767"/>
                </a:cubicBezTo>
                <a:cubicBezTo>
                  <a:pt x="3936950" y="2178853"/>
                  <a:pt x="3951146" y="2164616"/>
                  <a:pt x="3961471" y="2147054"/>
                </a:cubicBezTo>
                <a:cubicBezTo>
                  <a:pt x="3971796" y="2129492"/>
                  <a:pt x="3976959" y="2108607"/>
                  <a:pt x="3976959" y="2084397"/>
                </a:cubicBezTo>
                <a:cubicBezTo>
                  <a:pt x="3976959" y="2056616"/>
                  <a:pt x="3970212" y="2033052"/>
                  <a:pt x="3956718" y="2013704"/>
                </a:cubicBezTo>
                <a:cubicBezTo>
                  <a:pt x="3943224" y="1994356"/>
                  <a:pt x="3925464" y="1981110"/>
                  <a:pt x="3903438" y="1973967"/>
                </a:cubicBezTo>
                <a:cubicBezTo>
                  <a:pt x="3881411" y="1966823"/>
                  <a:pt x="3849562" y="1963251"/>
                  <a:pt x="3807890" y="1963251"/>
                </a:cubicBezTo>
                <a:close/>
                <a:moveTo>
                  <a:pt x="3076847" y="1963251"/>
                </a:moveTo>
                <a:lnTo>
                  <a:pt x="3076847" y="2223231"/>
                </a:lnTo>
                <a:cubicBezTo>
                  <a:pt x="3076847" y="2244646"/>
                  <a:pt x="3081014" y="2269235"/>
                  <a:pt x="3089348" y="2296998"/>
                </a:cubicBezTo>
                <a:cubicBezTo>
                  <a:pt x="3094507" y="2314250"/>
                  <a:pt x="3104082" y="2331006"/>
                  <a:pt x="3118072" y="2347267"/>
                </a:cubicBezTo>
                <a:cubicBezTo>
                  <a:pt x="3132062" y="2363528"/>
                  <a:pt x="3147490" y="2376071"/>
                  <a:pt x="3164357" y="2384895"/>
                </a:cubicBezTo>
                <a:cubicBezTo>
                  <a:pt x="3181224" y="2393720"/>
                  <a:pt x="3202210" y="2399619"/>
                  <a:pt x="3227312" y="2402594"/>
                </a:cubicBezTo>
                <a:cubicBezTo>
                  <a:pt x="3252414" y="2405569"/>
                  <a:pt x="3275582" y="2407057"/>
                  <a:pt x="3296814" y="2407057"/>
                </a:cubicBezTo>
                <a:cubicBezTo>
                  <a:pt x="3333526" y="2407057"/>
                  <a:pt x="3364978" y="2402198"/>
                  <a:pt x="3391172" y="2392481"/>
                </a:cubicBezTo>
                <a:cubicBezTo>
                  <a:pt x="3410023" y="2385542"/>
                  <a:pt x="3428032" y="2373495"/>
                  <a:pt x="3445196" y="2356341"/>
                </a:cubicBezTo>
                <a:cubicBezTo>
                  <a:pt x="3462361" y="2339187"/>
                  <a:pt x="3474962" y="2319158"/>
                  <a:pt x="3482998" y="2296254"/>
                </a:cubicBezTo>
                <a:cubicBezTo>
                  <a:pt x="3491035" y="2273350"/>
                  <a:pt x="3495053" y="2249009"/>
                  <a:pt x="3495053" y="2223231"/>
                </a:cubicBezTo>
                <a:lnTo>
                  <a:pt x="3495053" y="1963251"/>
                </a:lnTo>
                <a:lnTo>
                  <a:pt x="3360513" y="1963251"/>
                </a:lnTo>
                <a:lnTo>
                  <a:pt x="3360513" y="2229421"/>
                </a:lnTo>
                <a:cubicBezTo>
                  <a:pt x="3360513" y="2253609"/>
                  <a:pt x="3353915" y="2272295"/>
                  <a:pt x="3340719" y="2285480"/>
                </a:cubicBezTo>
                <a:cubicBezTo>
                  <a:pt x="3327523" y="2298665"/>
                  <a:pt x="3309316" y="2305258"/>
                  <a:pt x="3286099" y="2305258"/>
                </a:cubicBezTo>
                <a:cubicBezTo>
                  <a:pt x="3262683" y="2305258"/>
                  <a:pt x="3244378" y="2298567"/>
                  <a:pt x="3231181" y="2285185"/>
                </a:cubicBezTo>
                <a:cubicBezTo>
                  <a:pt x="3217985" y="2271803"/>
                  <a:pt x="3211387" y="2253215"/>
                  <a:pt x="3211387" y="2229421"/>
                </a:cubicBezTo>
                <a:lnTo>
                  <a:pt x="3211387" y="1963251"/>
                </a:lnTo>
                <a:close/>
                <a:moveTo>
                  <a:pt x="2282398" y="1963251"/>
                </a:moveTo>
                <a:lnTo>
                  <a:pt x="2118394" y="2399615"/>
                </a:lnTo>
                <a:lnTo>
                  <a:pt x="2256074" y="2399615"/>
                </a:lnTo>
                <a:lnTo>
                  <a:pt x="2277342" y="2327582"/>
                </a:lnTo>
                <a:lnTo>
                  <a:pt x="2430431" y="2327582"/>
                </a:lnTo>
                <a:lnTo>
                  <a:pt x="2452257" y="2399615"/>
                </a:lnTo>
                <a:lnTo>
                  <a:pt x="2593453" y="2399615"/>
                </a:lnTo>
                <a:lnTo>
                  <a:pt x="2429477" y="1963251"/>
                </a:lnTo>
                <a:close/>
                <a:moveTo>
                  <a:pt x="1723702" y="1963251"/>
                </a:moveTo>
                <a:lnTo>
                  <a:pt x="1723702" y="2399615"/>
                </a:lnTo>
                <a:lnTo>
                  <a:pt x="2091605" y="2399615"/>
                </a:lnTo>
                <a:lnTo>
                  <a:pt x="2091605" y="2300793"/>
                </a:lnTo>
                <a:lnTo>
                  <a:pt x="1858838" y="2300793"/>
                </a:lnTo>
                <a:lnTo>
                  <a:pt x="1858838" y="2214771"/>
                </a:lnTo>
                <a:lnTo>
                  <a:pt x="2068685" y="2214771"/>
                </a:lnTo>
                <a:lnTo>
                  <a:pt x="2068685" y="2125771"/>
                </a:lnTo>
                <a:lnTo>
                  <a:pt x="1858838" y="2125771"/>
                </a:lnTo>
                <a:lnTo>
                  <a:pt x="1858838" y="2056418"/>
                </a:lnTo>
                <a:lnTo>
                  <a:pt x="2085056" y="2056418"/>
                </a:lnTo>
                <a:lnTo>
                  <a:pt x="2085056" y="1963251"/>
                </a:lnTo>
                <a:close/>
                <a:moveTo>
                  <a:pt x="1151011" y="1963251"/>
                </a:moveTo>
                <a:lnTo>
                  <a:pt x="1151011" y="2399615"/>
                </a:lnTo>
                <a:lnTo>
                  <a:pt x="1261442" y="2399615"/>
                </a:lnTo>
                <a:lnTo>
                  <a:pt x="1261442" y="2066835"/>
                </a:lnTo>
                <a:lnTo>
                  <a:pt x="1346376" y="2399615"/>
                </a:lnTo>
                <a:lnTo>
                  <a:pt x="1446328" y="2399615"/>
                </a:lnTo>
                <a:lnTo>
                  <a:pt x="1531416" y="2066835"/>
                </a:lnTo>
                <a:lnTo>
                  <a:pt x="1531416" y="2399615"/>
                </a:lnTo>
                <a:lnTo>
                  <a:pt x="1641846" y="2399615"/>
                </a:lnTo>
                <a:lnTo>
                  <a:pt x="1641846" y="1963251"/>
                </a:lnTo>
                <a:lnTo>
                  <a:pt x="1464625" y="1963251"/>
                </a:lnTo>
                <a:lnTo>
                  <a:pt x="1396726" y="2228761"/>
                </a:lnTo>
                <a:lnTo>
                  <a:pt x="1328340" y="1963251"/>
                </a:lnTo>
                <a:close/>
                <a:moveTo>
                  <a:pt x="6579070" y="1955810"/>
                </a:moveTo>
                <a:cubicBezTo>
                  <a:pt x="6533628" y="1955810"/>
                  <a:pt x="6497859" y="1961515"/>
                  <a:pt x="6471764" y="1972925"/>
                </a:cubicBezTo>
                <a:cubicBezTo>
                  <a:pt x="6445670" y="1984335"/>
                  <a:pt x="6426124" y="2000012"/>
                  <a:pt x="6413126" y="2019955"/>
                </a:cubicBezTo>
                <a:cubicBezTo>
                  <a:pt x="6400129" y="2039898"/>
                  <a:pt x="6393630" y="2061081"/>
                  <a:pt x="6393630" y="2083504"/>
                </a:cubicBezTo>
                <a:cubicBezTo>
                  <a:pt x="6393630" y="2117635"/>
                  <a:pt x="6406330" y="2145714"/>
                  <a:pt x="6431730" y="2167741"/>
                </a:cubicBezTo>
                <a:cubicBezTo>
                  <a:pt x="6456931" y="2189767"/>
                  <a:pt x="6499099" y="2207429"/>
                  <a:pt x="6558234" y="2220724"/>
                </a:cubicBezTo>
                <a:cubicBezTo>
                  <a:pt x="6594349" y="2228661"/>
                  <a:pt x="6617368" y="2237095"/>
                  <a:pt x="6627290" y="2246025"/>
                </a:cubicBezTo>
                <a:cubicBezTo>
                  <a:pt x="6637212" y="2254954"/>
                  <a:pt x="6642173" y="2265075"/>
                  <a:pt x="6642173" y="2276385"/>
                </a:cubicBezTo>
                <a:cubicBezTo>
                  <a:pt x="6642173" y="2288292"/>
                  <a:pt x="6636964" y="2298759"/>
                  <a:pt x="6626546" y="2307788"/>
                </a:cubicBezTo>
                <a:cubicBezTo>
                  <a:pt x="6616128" y="2316817"/>
                  <a:pt x="6601294" y="2321332"/>
                  <a:pt x="6582046" y="2321332"/>
                </a:cubicBezTo>
                <a:cubicBezTo>
                  <a:pt x="6556249" y="2321332"/>
                  <a:pt x="6536405" y="2312501"/>
                  <a:pt x="6522515" y="2294840"/>
                </a:cubicBezTo>
                <a:cubicBezTo>
                  <a:pt x="6513982" y="2283926"/>
                  <a:pt x="6508327" y="2268051"/>
                  <a:pt x="6505548" y="2247215"/>
                </a:cubicBezTo>
                <a:lnTo>
                  <a:pt x="6377259" y="2255252"/>
                </a:lnTo>
                <a:cubicBezTo>
                  <a:pt x="6381029" y="2299305"/>
                  <a:pt x="6397202" y="2335619"/>
                  <a:pt x="6425777" y="2364194"/>
                </a:cubicBezTo>
                <a:cubicBezTo>
                  <a:pt x="6454352" y="2392769"/>
                  <a:pt x="6505747" y="2407057"/>
                  <a:pt x="6579963" y="2407057"/>
                </a:cubicBezTo>
                <a:cubicBezTo>
                  <a:pt x="6622230" y="2407057"/>
                  <a:pt x="6657254" y="2400955"/>
                  <a:pt x="6685035" y="2388751"/>
                </a:cubicBezTo>
                <a:cubicBezTo>
                  <a:pt x="6712817" y="2376547"/>
                  <a:pt x="6734446" y="2358638"/>
                  <a:pt x="6749924" y="2335024"/>
                </a:cubicBezTo>
                <a:cubicBezTo>
                  <a:pt x="6765402" y="2311410"/>
                  <a:pt x="6773141" y="2285613"/>
                  <a:pt x="6773141" y="2257633"/>
                </a:cubicBezTo>
                <a:cubicBezTo>
                  <a:pt x="6773141" y="2233821"/>
                  <a:pt x="6767337" y="2212290"/>
                  <a:pt x="6755729" y="2193042"/>
                </a:cubicBezTo>
                <a:cubicBezTo>
                  <a:pt x="6744120" y="2173793"/>
                  <a:pt x="6725566" y="2157670"/>
                  <a:pt x="6700067" y="2144673"/>
                </a:cubicBezTo>
                <a:cubicBezTo>
                  <a:pt x="6674568" y="2131675"/>
                  <a:pt x="6632350" y="2118826"/>
                  <a:pt x="6573414" y="2106126"/>
                </a:cubicBezTo>
                <a:cubicBezTo>
                  <a:pt x="6549602" y="2101165"/>
                  <a:pt x="6534521" y="2095807"/>
                  <a:pt x="6528170" y="2090053"/>
                </a:cubicBezTo>
                <a:cubicBezTo>
                  <a:pt x="6521622" y="2084496"/>
                  <a:pt x="6518348" y="2078246"/>
                  <a:pt x="6518348" y="2071300"/>
                </a:cubicBezTo>
                <a:cubicBezTo>
                  <a:pt x="6518348" y="2061775"/>
                  <a:pt x="6522317" y="2053689"/>
                  <a:pt x="6530254" y="2047041"/>
                </a:cubicBezTo>
                <a:cubicBezTo>
                  <a:pt x="6538191" y="2040394"/>
                  <a:pt x="6549999" y="2037070"/>
                  <a:pt x="6565675" y="2037070"/>
                </a:cubicBezTo>
                <a:cubicBezTo>
                  <a:pt x="6584725" y="2037070"/>
                  <a:pt x="6599657" y="2041535"/>
                  <a:pt x="6610472" y="2050465"/>
                </a:cubicBezTo>
                <a:cubicBezTo>
                  <a:pt x="6621287" y="2059394"/>
                  <a:pt x="6628381" y="2073682"/>
                  <a:pt x="6631755" y="2093327"/>
                </a:cubicBezTo>
                <a:lnTo>
                  <a:pt x="6758854" y="2085885"/>
                </a:lnTo>
                <a:cubicBezTo>
                  <a:pt x="6753298" y="2040642"/>
                  <a:pt x="6735885" y="2007651"/>
                  <a:pt x="6706615" y="1986915"/>
                </a:cubicBezTo>
                <a:cubicBezTo>
                  <a:pt x="6677346" y="1966178"/>
                  <a:pt x="6634831" y="1955810"/>
                  <a:pt x="6579070" y="1955810"/>
                </a:cubicBezTo>
                <a:close/>
                <a:moveTo>
                  <a:pt x="6205511" y="1955810"/>
                </a:moveTo>
                <a:lnTo>
                  <a:pt x="6205511" y="2076063"/>
                </a:lnTo>
                <a:lnTo>
                  <a:pt x="6267423" y="2076063"/>
                </a:lnTo>
                <a:cubicBezTo>
                  <a:pt x="6266431" y="2090549"/>
                  <a:pt x="6261619" y="2103100"/>
                  <a:pt x="6252987" y="2113716"/>
                </a:cubicBezTo>
                <a:cubicBezTo>
                  <a:pt x="6244355" y="2124333"/>
                  <a:pt x="6228530" y="2134999"/>
                  <a:pt x="6205511" y="2145714"/>
                </a:cubicBezTo>
                <a:lnTo>
                  <a:pt x="6233788" y="2198697"/>
                </a:lnTo>
                <a:cubicBezTo>
                  <a:pt x="6270698" y="2182624"/>
                  <a:pt x="6296792" y="2163921"/>
                  <a:pt x="6312072" y="2142589"/>
                </a:cubicBezTo>
                <a:cubicBezTo>
                  <a:pt x="6327352" y="2121257"/>
                  <a:pt x="6334991" y="2092235"/>
                  <a:pt x="6334991" y="2055525"/>
                </a:cubicBezTo>
                <a:lnTo>
                  <a:pt x="6334991" y="1955810"/>
                </a:lnTo>
                <a:close/>
                <a:moveTo>
                  <a:pt x="5019053" y="1955810"/>
                </a:moveTo>
                <a:cubicBezTo>
                  <a:pt x="4969047" y="1955810"/>
                  <a:pt x="4929260" y="1962854"/>
                  <a:pt x="4899693" y="1976943"/>
                </a:cubicBezTo>
                <a:cubicBezTo>
                  <a:pt x="4861792" y="1995200"/>
                  <a:pt x="4833018" y="2021939"/>
                  <a:pt x="4813373" y="2057162"/>
                </a:cubicBezTo>
                <a:cubicBezTo>
                  <a:pt x="4793727" y="2092384"/>
                  <a:pt x="4783905" y="2133808"/>
                  <a:pt x="4783905" y="2181433"/>
                </a:cubicBezTo>
                <a:cubicBezTo>
                  <a:pt x="4783905" y="2226677"/>
                  <a:pt x="4792884" y="2266761"/>
                  <a:pt x="4810843" y="2301686"/>
                </a:cubicBezTo>
                <a:cubicBezTo>
                  <a:pt x="4828801" y="2336611"/>
                  <a:pt x="4854102" y="2362904"/>
                  <a:pt x="4886745" y="2380565"/>
                </a:cubicBezTo>
                <a:cubicBezTo>
                  <a:pt x="4919388" y="2398226"/>
                  <a:pt x="4961605" y="2407057"/>
                  <a:pt x="5013398" y="2407057"/>
                </a:cubicBezTo>
                <a:cubicBezTo>
                  <a:pt x="5055467" y="2407057"/>
                  <a:pt x="5091830" y="2402145"/>
                  <a:pt x="5122489" y="2392323"/>
                </a:cubicBezTo>
                <a:cubicBezTo>
                  <a:pt x="5153147" y="2382500"/>
                  <a:pt x="5188420" y="2363996"/>
                  <a:pt x="5228305" y="2336810"/>
                </a:cubicBezTo>
                <a:lnTo>
                  <a:pt x="5228305" y="2150775"/>
                </a:lnTo>
                <a:lnTo>
                  <a:pt x="5019946" y="2150775"/>
                </a:lnTo>
                <a:lnTo>
                  <a:pt x="5019946" y="2241560"/>
                </a:lnTo>
                <a:lnTo>
                  <a:pt x="5110136" y="2241560"/>
                </a:lnTo>
                <a:lnTo>
                  <a:pt x="5110136" y="2282636"/>
                </a:lnTo>
                <a:cubicBezTo>
                  <a:pt x="5092475" y="2293153"/>
                  <a:pt x="5076798" y="2300595"/>
                  <a:pt x="5063106" y="2304961"/>
                </a:cubicBezTo>
                <a:cubicBezTo>
                  <a:pt x="5049414" y="2309326"/>
                  <a:pt x="5035028" y="2311509"/>
                  <a:pt x="5019946" y="2311509"/>
                </a:cubicBezTo>
                <a:cubicBezTo>
                  <a:pt x="4988196" y="2311509"/>
                  <a:pt x="4963441" y="2301389"/>
                  <a:pt x="4945681" y="2281148"/>
                </a:cubicBezTo>
                <a:cubicBezTo>
                  <a:pt x="4927921" y="2260908"/>
                  <a:pt x="4919041" y="2227173"/>
                  <a:pt x="4919041" y="2179945"/>
                </a:cubicBezTo>
                <a:cubicBezTo>
                  <a:pt x="4919041" y="2135495"/>
                  <a:pt x="4927822" y="2103001"/>
                  <a:pt x="4945383" y="2082462"/>
                </a:cubicBezTo>
                <a:cubicBezTo>
                  <a:pt x="4962945" y="2061924"/>
                  <a:pt x="4986510" y="2051655"/>
                  <a:pt x="5016077" y="2051655"/>
                </a:cubicBezTo>
                <a:cubicBezTo>
                  <a:pt x="5035921" y="2051655"/>
                  <a:pt x="5052242" y="2056021"/>
                  <a:pt x="5065041" y="2064752"/>
                </a:cubicBezTo>
                <a:cubicBezTo>
                  <a:pt x="5077840" y="2073483"/>
                  <a:pt x="5086919" y="2086084"/>
                  <a:pt x="5092277" y="2102554"/>
                </a:cubicBezTo>
                <a:lnTo>
                  <a:pt x="5222352" y="2079337"/>
                </a:lnTo>
                <a:cubicBezTo>
                  <a:pt x="5214415" y="2051159"/>
                  <a:pt x="5202558" y="2027892"/>
                  <a:pt x="5186782" y="2009537"/>
                </a:cubicBezTo>
                <a:cubicBezTo>
                  <a:pt x="5171007" y="1991181"/>
                  <a:pt x="5151163" y="1977638"/>
                  <a:pt x="5127251" y="1968907"/>
                </a:cubicBezTo>
                <a:cubicBezTo>
                  <a:pt x="5103340" y="1960175"/>
                  <a:pt x="5067273" y="1955810"/>
                  <a:pt x="5019053" y="1955810"/>
                </a:cubicBezTo>
                <a:close/>
                <a:moveTo>
                  <a:pt x="2816695" y="1955810"/>
                </a:moveTo>
                <a:cubicBezTo>
                  <a:pt x="2771253" y="1955810"/>
                  <a:pt x="2735485" y="1961515"/>
                  <a:pt x="2709390" y="1972925"/>
                </a:cubicBezTo>
                <a:cubicBezTo>
                  <a:pt x="2683296" y="1984335"/>
                  <a:pt x="2663749" y="2000012"/>
                  <a:pt x="2650752" y="2019955"/>
                </a:cubicBezTo>
                <a:cubicBezTo>
                  <a:pt x="2637754" y="2039898"/>
                  <a:pt x="2631255" y="2061081"/>
                  <a:pt x="2631255" y="2083504"/>
                </a:cubicBezTo>
                <a:cubicBezTo>
                  <a:pt x="2631255" y="2117635"/>
                  <a:pt x="2643955" y="2145714"/>
                  <a:pt x="2669356" y="2167741"/>
                </a:cubicBezTo>
                <a:cubicBezTo>
                  <a:pt x="2694557" y="2189767"/>
                  <a:pt x="2736725" y="2207429"/>
                  <a:pt x="2795860" y="2220724"/>
                </a:cubicBezTo>
                <a:cubicBezTo>
                  <a:pt x="2831975" y="2228661"/>
                  <a:pt x="2854994" y="2237095"/>
                  <a:pt x="2864916" y="2246025"/>
                </a:cubicBezTo>
                <a:cubicBezTo>
                  <a:pt x="2874837" y="2254954"/>
                  <a:pt x="2879799" y="2265075"/>
                  <a:pt x="2879799" y="2276385"/>
                </a:cubicBezTo>
                <a:cubicBezTo>
                  <a:pt x="2879799" y="2288292"/>
                  <a:pt x="2874589" y="2298759"/>
                  <a:pt x="2864171" y="2307788"/>
                </a:cubicBezTo>
                <a:cubicBezTo>
                  <a:pt x="2853753" y="2316817"/>
                  <a:pt x="2838920" y="2321332"/>
                  <a:pt x="2819672" y="2321332"/>
                </a:cubicBezTo>
                <a:cubicBezTo>
                  <a:pt x="2793875" y="2321332"/>
                  <a:pt x="2774031" y="2312501"/>
                  <a:pt x="2760140" y="2294840"/>
                </a:cubicBezTo>
                <a:cubicBezTo>
                  <a:pt x="2751608" y="2283926"/>
                  <a:pt x="2745953" y="2268051"/>
                  <a:pt x="2743174" y="2247215"/>
                </a:cubicBezTo>
                <a:lnTo>
                  <a:pt x="2614884" y="2255252"/>
                </a:lnTo>
                <a:cubicBezTo>
                  <a:pt x="2618655" y="2299305"/>
                  <a:pt x="2634827" y="2335619"/>
                  <a:pt x="2663402" y="2364194"/>
                </a:cubicBezTo>
                <a:cubicBezTo>
                  <a:pt x="2691977" y="2392769"/>
                  <a:pt x="2743373" y="2407057"/>
                  <a:pt x="2817588" y="2407057"/>
                </a:cubicBezTo>
                <a:cubicBezTo>
                  <a:pt x="2859855" y="2407057"/>
                  <a:pt x="2894879" y="2400955"/>
                  <a:pt x="2922661" y="2388751"/>
                </a:cubicBezTo>
                <a:cubicBezTo>
                  <a:pt x="2950441" y="2376547"/>
                  <a:pt x="2972071" y="2358638"/>
                  <a:pt x="2987550" y="2335024"/>
                </a:cubicBezTo>
                <a:cubicBezTo>
                  <a:pt x="3003028" y="2311410"/>
                  <a:pt x="3010767" y="2285613"/>
                  <a:pt x="3010767" y="2257633"/>
                </a:cubicBezTo>
                <a:cubicBezTo>
                  <a:pt x="3010767" y="2233821"/>
                  <a:pt x="3004963" y="2212290"/>
                  <a:pt x="2993354" y="2193042"/>
                </a:cubicBezTo>
                <a:cubicBezTo>
                  <a:pt x="2981746" y="2173793"/>
                  <a:pt x="2963192" y="2157670"/>
                  <a:pt x="2937693" y="2144673"/>
                </a:cubicBezTo>
                <a:cubicBezTo>
                  <a:pt x="2912193" y="2131675"/>
                  <a:pt x="2869976" y="2118826"/>
                  <a:pt x="2811039" y="2106126"/>
                </a:cubicBezTo>
                <a:cubicBezTo>
                  <a:pt x="2787227" y="2101165"/>
                  <a:pt x="2772146" y="2095807"/>
                  <a:pt x="2765796" y="2090053"/>
                </a:cubicBezTo>
                <a:cubicBezTo>
                  <a:pt x="2759248" y="2084496"/>
                  <a:pt x="2755973" y="2078246"/>
                  <a:pt x="2755973" y="2071300"/>
                </a:cubicBezTo>
                <a:cubicBezTo>
                  <a:pt x="2755973" y="2061775"/>
                  <a:pt x="2759941" y="2053689"/>
                  <a:pt x="2767879" y="2047041"/>
                </a:cubicBezTo>
                <a:cubicBezTo>
                  <a:pt x="2775817" y="2040394"/>
                  <a:pt x="2787624" y="2037070"/>
                  <a:pt x="2803300" y="2037070"/>
                </a:cubicBezTo>
                <a:cubicBezTo>
                  <a:pt x="2822350" y="2037070"/>
                  <a:pt x="2837283" y="2041535"/>
                  <a:pt x="2848098" y="2050465"/>
                </a:cubicBezTo>
                <a:cubicBezTo>
                  <a:pt x="2858913" y="2059394"/>
                  <a:pt x="2866007" y="2073682"/>
                  <a:pt x="2869381" y="2093327"/>
                </a:cubicBezTo>
                <a:lnTo>
                  <a:pt x="2996480" y="2085885"/>
                </a:lnTo>
                <a:cubicBezTo>
                  <a:pt x="2990923" y="2040642"/>
                  <a:pt x="2973510" y="2007651"/>
                  <a:pt x="2944241" y="1986915"/>
                </a:cubicBezTo>
                <a:cubicBezTo>
                  <a:pt x="2914971" y="1966178"/>
                  <a:pt x="2872456" y="1955810"/>
                  <a:pt x="2816695" y="1955810"/>
                </a:cubicBezTo>
                <a:close/>
                <a:moveTo>
                  <a:pt x="0" y="0"/>
                </a:moveTo>
                <a:lnTo>
                  <a:pt x="6971071" y="0"/>
                </a:lnTo>
                <a:lnTo>
                  <a:pt x="69710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48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0952DF-41EC-6FFD-D7B7-410D5A212B8A}"/>
              </a:ext>
            </a:extLst>
          </p:cNvPr>
          <p:cNvSpPr txBox="1"/>
          <p:nvPr/>
        </p:nvSpPr>
        <p:spPr>
          <a:xfrm>
            <a:off x="-5536545" y="629533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Ganzorig Boldsukh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C6815128-EE61-940A-1AAF-23AA5FDB65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6818965"/>
                  </p:ext>
                </p:extLst>
              </p:nvPr>
            </p:nvGraphicFramePr>
            <p:xfrm>
              <a:off x="-270125" y="4114853"/>
              <a:ext cx="2247128" cy="436095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247128" cy="4360953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465446" ay="2314157" az="-291273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3131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C6815128-EE61-940A-1AAF-23AA5FDB65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0125" y="4114853"/>
                <a:ext cx="2247128" cy="436095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6C86F8-0041-5657-F7DA-9647E5156A88}"/>
              </a:ext>
            </a:extLst>
          </p:cNvPr>
          <p:cNvSpPr txBox="1"/>
          <p:nvPr/>
        </p:nvSpPr>
        <p:spPr>
          <a:xfrm>
            <a:off x="2397760" y="2357120"/>
            <a:ext cx="753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Does Artificial Intelligence development measurable in workplace efficiency?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D505A-8406-37D0-710F-578EB630610D}"/>
              </a:ext>
            </a:extLst>
          </p:cNvPr>
          <p:cNvSpPr txBox="1"/>
          <p:nvPr/>
        </p:nvSpPr>
        <p:spPr>
          <a:xfrm>
            <a:off x="91440" y="9649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Research Core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65FD6-7F06-CF9E-128B-024CEE410BAD}"/>
              </a:ext>
            </a:extLst>
          </p:cNvPr>
          <p:cNvSpPr txBox="1"/>
          <p:nvPr/>
        </p:nvSpPr>
        <p:spPr>
          <a:xfrm>
            <a:off x="2539343" y="3669884"/>
            <a:ext cx="711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If so, which sector demonstrate the most efficient use of Artificial Intelligence?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F5BFB-3C5F-ABE1-DD8A-DB17CB5D7540}"/>
              </a:ext>
            </a:extLst>
          </p:cNvPr>
          <p:cNvSpPr txBox="1"/>
          <p:nvPr/>
        </p:nvSpPr>
        <p:spPr>
          <a:xfrm>
            <a:off x="-7172305" y="6356886"/>
            <a:ext cx="436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https://orcid.org/0009-0001-6187-0339</a:t>
            </a:r>
          </a:p>
        </p:txBody>
      </p:sp>
    </p:spTree>
    <p:extLst>
      <p:ext uri="{BB962C8B-B14F-4D97-AF65-F5344CB8AC3E}">
        <p14:creationId xmlns:p14="http://schemas.microsoft.com/office/powerpoint/2010/main" val="2518094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E8546-7B90-0C72-B0FA-22E433E9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56B5E6A9-6AF8-E715-E6C5-737FED6B0B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9807725"/>
                  </p:ext>
                </p:extLst>
              </p:nvPr>
            </p:nvGraphicFramePr>
            <p:xfrm>
              <a:off x="9793729" y="3115866"/>
              <a:ext cx="2304251" cy="413241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04251" cy="4132418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68586" ay="29792" az="57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56B5E6A9-6AF8-E715-E6C5-737FED6B0B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93729" y="3115866"/>
                <a:ext cx="2304251" cy="413241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5C052C-02C3-0B79-D938-18B641DF139A}"/>
              </a:ext>
            </a:extLst>
          </p:cNvPr>
          <p:cNvSpPr txBox="1"/>
          <p:nvPr/>
        </p:nvSpPr>
        <p:spPr>
          <a:xfrm>
            <a:off x="1403461" y="-1061884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51A1E69-EFF5-4388-D8CE-4BB37019D990}"/>
              </a:ext>
            </a:extLst>
          </p:cNvPr>
          <p:cNvSpPr/>
          <p:nvPr/>
        </p:nvSpPr>
        <p:spPr>
          <a:xfrm>
            <a:off x="609600" y="727588"/>
            <a:ext cx="8190271" cy="4132418"/>
          </a:xfrm>
          <a:prstGeom prst="wedgeRoundRectCallout">
            <a:avLst>
              <a:gd name="adj1" fmla="val 60919"/>
              <a:gd name="adj2" fmla="val 44812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49A41-50B0-0700-F9B0-57FD065D9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/>
          <a:stretch>
            <a:fillRect/>
          </a:stretch>
        </p:blipFill>
        <p:spPr>
          <a:xfrm>
            <a:off x="934065" y="1196670"/>
            <a:ext cx="2271252" cy="28108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4EDF9B-A296-992E-8808-F5F4640894DC}"/>
              </a:ext>
            </a:extLst>
          </p:cNvPr>
          <p:cNvSpPr txBox="1"/>
          <p:nvPr/>
        </p:nvSpPr>
        <p:spPr>
          <a:xfrm>
            <a:off x="3421626" y="1101213"/>
            <a:ext cx="4670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You can have data without information, but you cannot have information without data.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102D2-FD14-5514-8F1B-1D43377D290E}"/>
              </a:ext>
            </a:extLst>
          </p:cNvPr>
          <p:cNvSpPr txBox="1"/>
          <p:nvPr/>
        </p:nvSpPr>
        <p:spPr>
          <a:xfrm>
            <a:off x="4199175" y="3347982"/>
            <a:ext cx="389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Daniel Keys Moran</a:t>
            </a:r>
          </a:p>
          <a:p>
            <a:pPr algn="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computer programmer and science fiction author</a:t>
            </a:r>
          </a:p>
        </p:txBody>
      </p:sp>
    </p:spTree>
    <p:extLst>
      <p:ext uri="{BB962C8B-B14F-4D97-AF65-F5344CB8AC3E}">
        <p14:creationId xmlns:p14="http://schemas.microsoft.com/office/powerpoint/2010/main" val="281622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C57E5-26D1-B8B9-CD98-13CFDF2C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A6EE5E65-3A04-C7EA-5C37-A0360F9041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2323977"/>
                  </p:ext>
                </p:extLst>
              </p:nvPr>
            </p:nvGraphicFramePr>
            <p:xfrm>
              <a:off x="4943874" y="3429000"/>
              <a:ext cx="2304251" cy="413241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04251" cy="4132418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68586" ay="29792" az="57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A6EE5E65-3A04-C7EA-5C37-A0360F9041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3874" y="3429000"/>
                <a:ext cx="2304251" cy="413241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E313541-811F-B586-3927-A12E77F10FBB}"/>
              </a:ext>
            </a:extLst>
          </p:cNvPr>
          <p:cNvSpPr txBox="1"/>
          <p:nvPr/>
        </p:nvSpPr>
        <p:spPr>
          <a:xfrm>
            <a:off x="1403461" y="-1061884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D4A7C9-4E1B-DB17-4A91-0D2499ABE5F0}"/>
              </a:ext>
            </a:extLst>
          </p:cNvPr>
          <p:cNvSpPr/>
          <p:nvPr/>
        </p:nvSpPr>
        <p:spPr>
          <a:xfrm>
            <a:off x="1229032" y="373626"/>
            <a:ext cx="9773265" cy="2782529"/>
          </a:xfrm>
          <a:prstGeom prst="wedgeRoundRectCallout">
            <a:avLst>
              <a:gd name="adj1" fmla="val -7755"/>
              <a:gd name="adj2" fmla="val 86528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FA134-1F37-6664-145D-28ACEB07B892}"/>
              </a:ext>
            </a:extLst>
          </p:cNvPr>
          <p:cNvSpPr txBox="1"/>
          <p:nvPr/>
        </p:nvSpPr>
        <p:spPr>
          <a:xfrm>
            <a:off x="1971367" y="887727"/>
            <a:ext cx="8249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Thank you for your attention!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CD88-E0DE-5AD1-B408-57808A0542A7}"/>
              </a:ext>
            </a:extLst>
          </p:cNvPr>
          <p:cNvSpPr txBox="1"/>
          <p:nvPr/>
        </p:nvSpPr>
        <p:spPr>
          <a:xfrm>
            <a:off x="169116" y="6031828"/>
            <a:ext cx="436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https://orcid.org/0009-0001-6187-0339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D6784-E269-A372-9B48-9F9B1CDA9005}"/>
              </a:ext>
            </a:extLst>
          </p:cNvPr>
          <p:cNvSpPr txBox="1"/>
          <p:nvPr/>
        </p:nvSpPr>
        <p:spPr>
          <a:xfrm>
            <a:off x="169116" y="5262386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Ganzorig Boldsukh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EBC10-A2C0-458A-D613-95EA76DBB835}"/>
              </a:ext>
            </a:extLst>
          </p:cNvPr>
          <p:cNvSpPr txBox="1"/>
          <p:nvPr/>
        </p:nvSpPr>
        <p:spPr>
          <a:xfrm>
            <a:off x="169116" y="6401160"/>
            <a:ext cx="436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Kodolanyi Janos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FF7A0-5AE8-8FD4-9575-2C612C5F5B65}"/>
              </a:ext>
            </a:extLst>
          </p:cNvPr>
          <p:cNvSpPr txBox="1"/>
          <p:nvPr/>
        </p:nvSpPr>
        <p:spPr>
          <a:xfrm>
            <a:off x="169116" y="5662496"/>
            <a:ext cx="351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boldoo.ganzoo@08@gmail.com</a:t>
            </a:r>
          </a:p>
        </p:txBody>
      </p:sp>
    </p:spTree>
    <p:extLst>
      <p:ext uri="{BB962C8B-B14F-4D97-AF65-F5344CB8AC3E}">
        <p14:creationId xmlns:p14="http://schemas.microsoft.com/office/powerpoint/2010/main" val="262716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E1A64-3059-39CA-483A-DAB66D291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76193EDE-6A7E-45E9-23A6-DA0309AADD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5114374"/>
                  </p:ext>
                </p:extLst>
              </p:nvPr>
            </p:nvGraphicFramePr>
            <p:xfrm rot="181849">
              <a:off x="9588804" y="2458712"/>
              <a:ext cx="2399468" cy="4322851"/>
            </p:xfrm>
            <a:graphic>
              <a:graphicData uri="http://schemas.microsoft.com/office/drawing/2017/model3d">
                <am3d:model3d r:embed="rId4">
                  <am3d:spPr>
                    <a:xfrm rot="181849">
                      <a:off x="0" y="0"/>
                      <a:ext cx="2399468" cy="4322851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812421" ay="-1688387" az="38876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76193EDE-6A7E-45E9-23A6-DA0309AADD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1849">
                <a:off x="9588804" y="2458712"/>
                <a:ext cx="2399468" cy="432285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728F0D9-7C02-33BC-96B8-1498D57D96BE}"/>
              </a:ext>
            </a:extLst>
          </p:cNvPr>
          <p:cNvSpPr txBox="1"/>
          <p:nvPr/>
        </p:nvSpPr>
        <p:spPr>
          <a:xfrm>
            <a:off x="1403461" y="-1061884"/>
            <a:ext cx="938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CBF412-2EDC-6B1A-3A6E-6681FE708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958"/>
              </p:ext>
            </p:extLst>
          </p:nvPr>
        </p:nvGraphicFramePr>
        <p:xfrm>
          <a:off x="464369" y="1758694"/>
          <a:ext cx="4202307" cy="4443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2307">
                  <a:extLst>
                    <a:ext uri="{9D8B030D-6E8A-4147-A177-3AD203B41FA5}">
                      <a16:colId xmlns:a16="http://schemas.microsoft.com/office/drawing/2014/main" val="3231611331"/>
                    </a:ext>
                  </a:extLst>
                </a:gridCol>
              </a:tblGrid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Reference Reports and Articles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693575767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McKinsey "AI in CPG: From operational efficiency to top-line growth"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85603949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Deloitte "2024 Aerospace and Defense Industry Outlook"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5260725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Accenture "Digital Transformation in Aerospace and Defense"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710378973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PwC "Autofacts: AI and Automotive Manufacturing"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92816949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Capgemini "The AI-powered Automotive Industry"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415926975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McKinsey "AI in Insurance: Gearing up for the next normal"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697054629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Deloitte "2024 Insurance Industry Outlook"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765090454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"2022 Law Firm AI Adoption Survey" by LawGeex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828885861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Thomson Reuters "2023 State of the Legal Market Report"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602267621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"Ethics and governance of artificial intelligence for health"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88924370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"AI Predictions" and "Entertainment &amp; Media Outlook"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06640221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"AI in Education: Guidance for Policy-Makers"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204398471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"World Development Report 2021: Data for Better Lives"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205570404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"Digital Agriculture Report: Status and Outlook"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4170128831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"Digitalisation and Energy 2023"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565394565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"4 Trends Impacting AI Adoption in the Enterprise"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75809383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"AI Index Report 2024"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53721832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"AI investment by sector" and "AI job postings"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891217551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"AI Governance Alliance"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4009519708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"The Future of Jobs Report 2023"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823775656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"State of AI in the Enterprise"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727365035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"AI adoption and use cases across industries"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22657429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"The economic potential of generative AI: The next productivity frontier"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302099106"/>
                  </a:ext>
                </a:extLst>
              </a:tr>
              <a:tr h="2339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McKinsey Global Institute (2023) "Technology Sector AI Adoption," World Economic Forum "Future of IT Jobs"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81019856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Deloitte (2023) "AI in Financial Services," OECD AI Policy Observatory "Finance Sector Metrics"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85379837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McKinsey Healthcare Analytics, WHO AI in Healthcare Guidelines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4139424600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World Economic Forum "Advanced Manufacturing," MGI "Automation in Manufacturing"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132752925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Deloitte "Professional Services AI," MGI "Knowledge Worker Productivity"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800478803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MGI "Retail AI Applications," Gartner "Customer Experience AI"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034847438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u="none" strike="noStrike">
                          <a:effectLst/>
                        </a:rPr>
                        <a:t>MGI "Logistics Automation," OECD "Transportation AI"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184922061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International Energy Agency "AI in Energy," Deloitte "Utilities Digital Transformation"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1923072323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FAO "Digital Agriculture," World Bank "AI in Developing Agriculture"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2035691482"/>
                  </a:ext>
                </a:extLst>
              </a:tr>
              <a:tr h="124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UNESCO "AI in Education," OECD "Education Digitalization"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9" marR="5199" marT="5199" marB="0" anchor="ctr"/>
                </a:tc>
                <a:extLst>
                  <a:ext uri="{0D108BD9-81ED-4DB2-BD59-A6C34878D82A}">
                    <a16:rowId xmlns:a16="http://schemas.microsoft.com/office/drawing/2014/main" val="34071236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6D050E-B91C-877E-512B-DE1CC8559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2896"/>
              </p:ext>
            </p:extLst>
          </p:nvPr>
        </p:nvGraphicFramePr>
        <p:xfrm>
          <a:off x="4866967" y="1758694"/>
          <a:ext cx="3814917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917">
                  <a:extLst>
                    <a:ext uri="{9D8B030D-6E8A-4147-A177-3AD203B41FA5}">
                      <a16:colId xmlns:a16="http://schemas.microsoft.com/office/drawing/2014/main" val="34966024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Links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4569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6"/>
                        </a:rPr>
                        <a:t>https://www.mckinsey.com/capabilities/mckinsey-digital/our-insights/the-economic-potential-of-generative-ai-the-next-productivity-frontier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0157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7"/>
                        </a:rPr>
                        <a:t>https://www.mckinsey.com/featured-insights/artificial-intelligence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96045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8"/>
                        </a:rPr>
                        <a:t>https://www.weforum.org/reports/the-future-of-jobs-report-2023/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683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9"/>
                        </a:rPr>
                        <a:t>https://oecd.ai/en/data?selectedArea=ai-investment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8019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10"/>
                        </a:rPr>
                        <a:t>https://aiindex.stanford.edu/report/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6687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11"/>
                        </a:rPr>
                        <a:t>https://www.gartner.com/en/topics/artificial-intelligence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7791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12"/>
                        </a:rPr>
                        <a:t>https://www.worldbank.org/en/publication/wdr2021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67933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>
                          <a:effectLst/>
                          <a:hlinkClick r:id="rId13"/>
                        </a:rPr>
                        <a:t>https://www.who.int/publications/i/item/9789240029200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97271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sng" strike="noStrike" dirty="0">
                          <a:effectLst/>
                          <a:hlinkClick r:id="rId14"/>
                        </a:rPr>
                        <a:t>https://www.mckinsey.com/industries/financial-services/our-insights/ai-bank-of-the-future-can-banks-meet-the-ai-challenge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183244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1549CA-C715-D9A6-4D64-1A02209FF0C8}"/>
              </a:ext>
            </a:extLst>
          </p:cNvPr>
          <p:cNvSpPr txBox="1"/>
          <p:nvPr/>
        </p:nvSpPr>
        <p:spPr>
          <a:xfrm>
            <a:off x="953729" y="202219"/>
            <a:ext cx="9385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2367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E4692-7658-F49C-CE51-5E5D768E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0DD85-E8FE-D2D3-F353-2BF932EE3852}"/>
              </a:ext>
            </a:extLst>
          </p:cNvPr>
          <p:cNvSpPr txBox="1"/>
          <p:nvPr/>
        </p:nvSpPr>
        <p:spPr>
          <a:xfrm>
            <a:off x="2346656" y="2151727"/>
            <a:ext cx="749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E89A090F-7CFF-51CA-C244-CCF02F219D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79440"/>
                  </p:ext>
                </p:extLst>
              </p:nvPr>
            </p:nvGraphicFramePr>
            <p:xfrm rot="316317">
              <a:off x="10138182" y="4398217"/>
              <a:ext cx="2380431" cy="4265732"/>
            </p:xfrm>
            <a:graphic>
              <a:graphicData uri="http://schemas.microsoft.com/office/drawing/2017/model3d">
                <am3d:model3d r:embed="rId4">
                  <am3d:spPr>
                    <a:xfrm rot="316317">
                      <a:off x="0" y="0"/>
                      <a:ext cx="2380431" cy="426573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8520" ay="-1552105" az="560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E89A090F-7CFF-51CA-C244-CCF02F219D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16317">
                <a:off x="10138182" y="4398217"/>
                <a:ext cx="2380431" cy="42657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573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13CCE-1C06-3E56-38AC-F545BBE6B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3358F1-752F-B40F-7CD7-61A9A693DE7F}"/>
              </a:ext>
            </a:extLst>
          </p:cNvPr>
          <p:cNvSpPr/>
          <p:nvPr/>
        </p:nvSpPr>
        <p:spPr>
          <a:xfrm>
            <a:off x="548405" y="2143760"/>
            <a:ext cx="1930400" cy="2794000"/>
          </a:xfrm>
          <a:prstGeom prst="roundRect">
            <a:avLst/>
          </a:prstGeom>
          <a:solidFill>
            <a:srgbClr val="D60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48175E-7E42-A1BD-F338-DA42466E4456}"/>
              </a:ext>
            </a:extLst>
          </p:cNvPr>
          <p:cNvSpPr/>
          <p:nvPr/>
        </p:nvSpPr>
        <p:spPr>
          <a:xfrm>
            <a:off x="538480" y="2143760"/>
            <a:ext cx="1930400" cy="279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07041-AB58-A08F-4EEF-7E57424842CF}"/>
              </a:ext>
            </a:extLst>
          </p:cNvPr>
          <p:cNvSpPr txBox="1"/>
          <p:nvPr/>
        </p:nvSpPr>
        <p:spPr>
          <a:xfrm>
            <a:off x="2342629" y="568960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C1813FC4-2FB4-31DC-9F5D-5E3CC4056C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316317">
              <a:off x="10138182" y="4398217"/>
              <a:ext cx="2380431" cy="4265732"/>
            </p:xfrm>
            <a:graphic>
              <a:graphicData uri="http://schemas.microsoft.com/office/drawing/2017/model3d">
                <am3d:model3d r:embed="rId4">
                  <am3d:spPr>
                    <a:xfrm rot="316317">
                      <a:off x="0" y="0"/>
                      <a:ext cx="2380431" cy="426573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8520" ay="-1552105" az="560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C1813FC4-2FB4-31DC-9F5D-5E3CC4056C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16317">
                <a:off x="10138182" y="4398217"/>
                <a:ext cx="2380431" cy="426573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2D2AFE-CB18-7886-D792-0ED1EEC32030}"/>
              </a:ext>
            </a:extLst>
          </p:cNvPr>
          <p:cNvSpPr txBox="1"/>
          <p:nvPr/>
        </p:nvSpPr>
        <p:spPr>
          <a:xfrm>
            <a:off x="596525" y="2696656"/>
            <a:ext cx="181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EF38E-9913-1F5E-9C60-338F985E3EA1}"/>
              </a:ext>
            </a:extLst>
          </p:cNvPr>
          <p:cNvSpPr txBox="1"/>
          <p:nvPr/>
        </p:nvSpPr>
        <p:spPr>
          <a:xfrm>
            <a:off x="631002" y="3342986"/>
            <a:ext cx="174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Outlines the methods in systematic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61085-0E2B-5B6F-FCCA-E74EBC4D63B4}"/>
              </a:ext>
            </a:extLst>
          </p:cNvPr>
          <p:cNvSpPr txBox="1"/>
          <p:nvPr/>
        </p:nvSpPr>
        <p:spPr>
          <a:xfrm>
            <a:off x="3116954" y="241965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Object-Attribute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21ED1-A740-8D07-4171-BC1622ABD805}"/>
              </a:ext>
            </a:extLst>
          </p:cNvPr>
          <p:cNvSpPr txBox="1"/>
          <p:nvPr/>
        </p:nvSpPr>
        <p:spPr>
          <a:xfrm>
            <a:off x="2942402" y="34290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OAM, ranked data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8125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AC591-92B8-3946-662E-F50BAD37B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9C54CF-AF77-D302-0216-859B39537C6E}"/>
              </a:ext>
            </a:extLst>
          </p:cNvPr>
          <p:cNvSpPr/>
          <p:nvPr/>
        </p:nvSpPr>
        <p:spPr>
          <a:xfrm>
            <a:off x="2835719" y="2143760"/>
            <a:ext cx="1930400" cy="279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60A8CE-B8BE-B554-E019-FD3E9687B4ED}"/>
              </a:ext>
            </a:extLst>
          </p:cNvPr>
          <p:cNvSpPr/>
          <p:nvPr/>
        </p:nvSpPr>
        <p:spPr>
          <a:xfrm>
            <a:off x="538480" y="2143760"/>
            <a:ext cx="1930400" cy="279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EC1B1-D0B4-DCCA-EE90-7E79D9341D44}"/>
              </a:ext>
            </a:extLst>
          </p:cNvPr>
          <p:cNvSpPr txBox="1"/>
          <p:nvPr/>
        </p:nvSpPr>
        <p:spPr>
          <a:xfrm>
            <a:off x="2342629" y="568960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0ECC56-6414-50FE-8814-5BEB02AD344E}"/>
              </a:ext>
            </a:extLst>
          </p:cNvPr>
          <p:cNvSpPr/>
          <p:nvPr/>
        </p:nvSpPr>
        <p:spPr>
          <a:xfrm>
            <a:off x="2834640" y="2143760"/>
            <a:ext cx="1930400" cy="2794000"/>
          </a:xfrm>
          <a:prstGeom prst="roundRect">
            <a:avLst/>
          </a:prstGeom>
          <a:solidFill>
            <a:srgbClr val="D60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A7E864E9-EDEC-C231-0674-89928A01821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316317">
              <a:off x="10138182" y="4398217"/>
              <a:ext cx="2380431" cy="4265732"/>
            </p:xfrm>
            <a:graphic>
              <a:graphicData uri="http://schemas.microsoft.com/office/drawing/2017/model3d">
                <am3d:model3d r:embed="rId4">
                  <am3d:spPr>
                    <a:xfrm rot="316317">
                      <a:off x="0" y="0"/>
                      <a:ext cx="2380431" cy="426573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8520" ay="-1552105" az="560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A7E864E9-EDEC-C231-0674-89928A0182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16317">
                <a:off x="10138182" y="4398217"/>
                <a:ext cx="2380431" cy="426573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CF6F1A-C7EF-4599-2812-DBC944C2541B}"/>
              </a:ext>
            </a:extLst>
          </p:cNvPr>
          <p:cNvSpPr txBox="1"/>
          <p:nvPr/>
        </p:nvSpPr>
        <p:spPr>
          <a:xfrm>
            <a:off x="596525" y="2696656"/>
            <a:ext cx="181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6F6ED-09F1-0C01-A624-B64C1191BE63}"/>
              </a:ext>
            </a:extLst>
          </p:cNvPr>
          <p:cNvSpPr txBox="1"/>
          <p:nvPr/>
        </p:nvSpPr>
        <p:spPr>
          <a:xfrm>
            <a:off x="631002" y="3342986"/>
            <a:ext cx="174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Outlines the methods in systematic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3D7CB-F4A7-2E5D-808A-006EC156145D}"/>
              </a:ext>
            </a:extLst>
          </p:cNvPr>
          <p:cNvSpPr txBox="1"/>
          <p:nvPr/>
        </p:nvSpPr>
        <p:spPr>
          <a:xfrm>
            <a:off x="3116954" y="241965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Object-Attribute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177E5-9F3D-A299-0B15-D9CC8E8A4FF1}"/>
              </a:ext>
            </a:extLst>
          </p:cNvPr>
          <p:cNvSpPr txBox="1"/>
          <p:nvPr/>
        </p:nvSpPr>
        <p:spPr>
          <a:xfrm>
            <a:off x="2942402" y="34290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OAM, ranked data 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42589-A7D0-E958-1204-808CE096750C}"/>
              </a:ext>
            </a:extLst>
          </p:cNvPr>
          <p:cNvSpPr txBox="1"/>
          <p:nvPr/>
        </p:nvSpPr>
        <p:spPr>
          <a:xfrm>
            <a:off x="534924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A8F53-E6C0-B3C6-C34D-06BB3E72E6E9}"/>
              </a:ext>
            </a:extLst>
          </p:cNvPr>
          <p:cNvSpPr txBox="1"/>
          <p:nvPr/>
        </p:nvSpPr>
        <p:spPr>
          <a:xfrm>
            <a:off x="5219913" y="3429000"/>
            <a:ext cx="175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Description of validating data</a:t>
            </a:r>
          </a:p>
        </p:txBody>
      </p:sp>
    </p:spTree>
    <p:extLst>
      <p:ext uri="{BB962C8B-B14F-4D97-AF65-F5344CB8AC3E}">
        <p14:creationId xmlns:p14="http://schemas.microsoft.com/office/powerpoint/2010/main" val="366862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F4400-20DC-4929-C526-0C0CFA44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02AB10-EC24-476E-D6B3-783D9652DEB6}"/>
              </a:ext>
            </a:extLst>
          </p:cNvPr>
          <p:cNvSpPr/>
          <p:nvPr/>
        </p:nvSpPr>
        <p:spPr>
          <a:xfrm>
            <a:off x="5139396" y="2143760"/>
            <a:ext cx="1930400" cy="2794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19A6F5-F202-54FF-9890-BAED7E5FFC0D}"/>
              </a:ext>
            </a:extLst>
          </p:cNvPr>
          <p:cNvSpPr/>
          <p:nvPr/>
        </p:nvSpPr>
        <p:spPr>
          <a:xfrm>
            <a:off x="538480" y="2143760"/>
            <a:ext cx="1930400" cy="279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50387-50CD-A714-3EFF-6518187DBF16}"/>
              </a:ext>
            </a:extLst>
          </p:cNvPr>
          <p:cNvSpPr txBox="1"/>
          <p:nvPr/>
        </p:nvSpPr>
        <p:spPr>
          <a:xfrm>
            <a:off x="2342629" y="568960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2546D8-8535-E12C-05DC-0AC11265F3CD}"/>
              </a:ext>
            </a:extLst>
          </p:cNvPr>
          <p:cNvSpPr/>
          <p:nvPr/>
        </p:nvSpPr>
        <p:spPr>
          <a:xfrm>
            <a:off x="2834640" y="2143760"/>
            <a:ext cx="1930400" cy="2794000"/>
          </a:xfrm>
          <a:prstGeom prst="roundRect">
            <a:avLst/>
          </a:prstGeom>
          <a:solidFill>
            <a:srgbClr val="D60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608310-A2C1-3608-3EE2-034C9DD80CBD}"/>
              </a:ext>
            </a:extLst>
          </p:cNvPr>
          <p:cNvSpPr/>
          <p:nvPr/>
        </p:nvSpPr>
        <p:spPr>
          <a:xfrm>
            <a:off x="5130800" y="2143760"/>
            <a:ext cx="1930400" cy="279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BF5BDA96-1BB5-C13A-FBDC-4A774A7086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316317">
              <a:off x="10138182" y="4398217"/>
              <a:ext cx="2380431" cy="4265732"/>
            </p:xfrm>
            <a:graphic>
              <a:graphicData uri="http://schemas.microsoft.com/office/drawing/2017/model3d">
                <am3d:model3d r:embed="rId4">
                  <am3d:spPr>
                    <a:xfrm rot="316317">
                      <a:off x="0" y="0"/>
                      <a:ext cx="2380431" cy="426573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8520" ay="-1552105" az="560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BF5BDA96-1BB5-C13A-FBDC-4A774A7086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16317">
                <a:off x="10138182" y="4398217"/>
                <a:ext cx="2380431" cy="426573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CA13331-1625-EAA0-8623-745FB6E1F996}"/>
              </a:ext>
            </a:extLst>
          </p:cNvPr>
          <p:cNvSpPr txBox="1"/>
          <p:nvPr/>
        </p:nvSpPr>
        <p:spPr>
          <a:xfrm>
            <a:off x="596525" y="2696656"/>
            <a:ext cx="181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E643E-892B-629E-0637-B92E4DD82EAB}"/>
              </a:ext>
            </a:extLst>
          </p:cNvPr>
          <p:cNvSpPr txBox="1"/>
          <p:nvPr/>
        </p:nvSpPr>
        <p:spPr>
          <a:xfrm>
            <a:off x="631002" y="3342986"/>
            <a:ext cx="174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Outlines the methods in systematic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99C81-6B2A-9D67-10D5-3D222313C174}"/>
              </a:ext>
            </a:extLst>
          </p:cNvPr>
          <p:cNvSpPr txBox="1"/>
          <p:nvPr/>
        </p:nvSpPr>
        <p:spPr>
          <a:xfrm>
            <a:off x="3116954" y="241965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Object-Attribute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9CC0B-1ECA-CB6B-FB63-A57429F3AF5E}"/>
              </a:ext>
            </a:extLst>
          </p:cNvPr>
          <p:cNvSpPr txBox="1"/>
          <p:nvPr/>
        </p:nvSpPr>
        <p:spPr>
          <a:xfrm>
            <a:off x="2942402" y="34290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OAM, ranked data 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5EC83-1859-39AF-33BE-0D1C252EB2A6}"/>
              </a:ext>
            </a:extLst>
          </p:cNvPr>
          <p:cNvSpPr txBox="1"/>
          <p:nvPr/>
        </p:nvSpPr>
        <p:spPr>
          <a:xfrm>
            <a:off x="534924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EEBF6-8712-DAFF-A181-BB9B85AC81D4}"/>
              </a:ext>
            </a:extLst>
          </p:cNvPr>
          <p:cNvSpPr txBox="1"/>
          <p:nvPr/>
        </p:nvSpPr>
        <p:spPr>
          <a:xfrm>
            <a:off x="764540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50A07-7659-B381-D6CE-F8E7EA952589}"/>
              </a:ext>
            </a:extLst>
          </p:cNvPr>
          <p:cNvSpPr txBox="1"/>
          <p:nvPr/>
        </p:nvSpPr>
        <p:spPr>
          <a:xfrm>
            <a:off x="5219913" y="3429000"/>
            <a:ext cx="175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Description of validating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7940C-89B4-45CC-D4F1-F17F3554739F}"/>
              </a:ext>
            </a:extLst>
          </p:cNvPr>
          <p:cNvSpPr txBox="1"/>
          <p:nvPr/>
        </p:nvSpPr>
        <p:spPr>
          <a:xfrm>
            <a:off x="7543319" y="3342986"/>
            <a:ext cx="171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Sector ranking based on analysis</a:t>
            </a:r>
          </a:p>
        </p:txBody>
      </p:sp>
    </p:spTree>
    <p:extLst>
      <p:ext uri="{BB962C8B-B14F-4D97-AF65-F5344CB8AC3E}">
        <p14:creationId xmlns:p14="http://schemas.microsoft.com/office/powerpoint/2010/main" val="3621856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33C90-5AF5-F04A-4409-444BB8C7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934C68-52E9-204D-7891-08ED8C2EDD3E}"/>
              </a:ext>
            </a:extLst>
          </p:cNvPr>
          <p:cNvSpPr/>
          <p:nvPr/>
        </p:nvSpPr>
        <p:spPr>
          <a:xfrm>
            <a:off x="7426960" y="2143760"/>
            <a:ext cx="1930400" cy="279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4B3C5D-B8D4-7693-72EF-301A813DBF22}"/>
              </a:ext>
            </a:extLst>
          </p:cNvPr>
          <p:cNvSpPr/>
          <p:nvPr/>
        </p:nvSpPr>
        <p:spPr>
          <a:xfrm>
            <a:off x="538480" y="2143760"/>
            <a:ext cx="1930400" cy="279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841DC-6467-FB3E-CB90-19A440D6A092}"/>
              </a:ext>
            </a:extLst>
          </p:cNvPr>
          <p:cNvSpPr txBox="1"/>
          <p:nvPr/>
        </p:nvSpPr>
        <p:spPr>
          <a:xfrm>
            <a:off x="2342629" y="568960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F25DE9-DE90-0335-2E81-095E9BE91713}"/>
              </a:ext>
            </a:extLst>
          </p:cNvPr>
          <p:cNvSpPr/>
          <p:nvPr/>
        </p:nvSpPr>
        <p:spPr>
          <a:xfrm>
            <a:off x="2834640" y="2143760"/>
            <a:ext cx="1930400" cy="2794000"/>
          </a:xfrm>
          <a:prstGeom prst="roundRect">
            <a:avLst/>
          </a:prstGeom>
          <a:solidFill>
            <a:srgbClr val="D60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FAAC32-6195-2D74-D65E-611AB649BEC2}"/>
              </a:ext>
            </a:extLst>
          </p:cNvPr>
          <p:cNvSpPr/>
          <p:nvPr/>
        </p:nvSpPr>
        <p:spPr>
          <a:xfrm>
            <a:off x="5130800" y="2143760"/>
            <a:ext cx="1930400" cy="279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83D840-2F1D-AAA8-A944-FF59D83ABCD2}"/>
              </a:ext>
            </a:extLst>
          </p:cNvPr>
          <p:cNvSpPr/>
          <p:nvPr/>
        </p:nvSpPr>
        <p:spPr>
          <a:xfrm>
            <a:off x="7426960" y="2143760"/>
            <a:ext cx="1930400" cy="2794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4A9D5F32-25BF-FB69-48F3-A2F284A7745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316317">
              <a:off x="10138182" y="4398217"/>
              <a:ext cx="2380431" cy="4265732"/>
            </p:xfrm>
            <a:graphic>
              <a:graphicData uri="http://schemas.microsoft.com/office/drawing/2017/model3d">
                <am3d:model3d r:embed="rId4">
                  <am3d:spPr>
                    <a:xfrm rot="316317">
                      <a:off x="0" y="0"/>
                      <a:ext cx="2380431" cy="426573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8520" ay="-1552105" az="560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4A9D5F32-25BF-FB69-48F3-A2F284A774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16317">
                <a:off x="10138182" y="4398217"/>
                <a:ext cx="2380431" cy="426573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E43D83-7E8B-AA9C-155C-7C1975F4109E}"/>
              </a:ext>
            </a:extLst>
          </p:cNvPr>
          <p:cNvSpPr txBox="1"/>
          <p:nvPr/>
        </p:nvSpPr>
        <p:spPr>
          <a:xfrm>
            <a:off x="596525" y="2696656"/>
            <a:ext cx="181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CA73-49BE-0CCF-819C-919780F5789A}"/>
              </a:ext>
            </a:extLst>
          </p:cNvPr>
          <p:cNvSpPr txBox="1"/>
          <p:nvPr/>
        </p:nvSpPr>
        <p:spPr>
          <a:xfrm>
            <a:off x="631002" y="3342986"/>
            <a:ext cx="174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Outlines the methods in systematic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CFFD2-DF2D-2ED3-79F2-C01FD2650DFB}"/>
              </a:ext>
            </a:extLst>
          </p:cNvPr>
          <p:cNvSpPr txBox="1"/>
          <p:nvPr/>
        </p:nvSpPr>
        <p:spPr>
          <a:xfrm>
            <a:off x="3116954" y="241965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Object-Attribute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A2B7F-F6BE-5C05-6CCC-851F3FF6E303}"/>
              </a:ext>
            </a:extLst>
          </p:cNvPr>
          <p:cNvSpPr txBox="1"/>
          <p:nvPr/>
        </p:nvSpPr>
        <p:spPr>
          <a:xfrm>
            <a:off x="2942402" y="34290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OAM, ranked data 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960F6-4F1B-0EA0-A6D6-FB2D952F41A3}"/>
              </a:ext>
            </a:extLst>
          </p:cNvPr>
          <p:cNvSpPr txBox="1"/>
          <p:nvPr/>
        </p:nvSpPr>
        <p:spPr>
          <a:xfrm>
            <a:off x="534924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DB268C-3785-9B59-EBAC-01843BA37A23}"/>
              </a:ext>
            </a:extLst>
          </p:cNvPr>
          <p:cNvSpPr txBox="1"/>
          <p:nvPr/>
        </p:nvSpPr>
        <p:spPr>
          <a:xfrm>
            <a:off x="764540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E5217B-2AD7-82FA-0927-C4AF4E92DAAE}"/>
              </a:ext>
            </a:extLst>
          </p:cNvPr>
          <p:cNvSpPr txBox="1"/>
          <p:nvPr/>
        </p:nvSpPr>
        <p:spPr>
          <a:xfrm>
            <a:off x="9947242" y="2558154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Final Result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F7DA7-61FD-CE99-D8D3-D3D96617878D}"/>
              </a:ext>
            </a:extLst>
          </p:cNvPr>
          <p:cNvSpPr txBox="1"/>
          <p:nvPr/>
        </p:nvSpPr>
        <p:spPr>
          <a:xfrm>
            <a:off x="5219913" y="3429000"/>
            <a:ext cx="175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Description of validating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345E11-18FD-29FD-4E03-5700D03A73C7}"/>
              </a:ext>
            </a:extLst>
          </p:cNvPr>
          <p:cNvSpPr txBox="1"/>
          <p:nvPr/>
        </p:nvSpPr>
        <p:spPr>
          <a:xfrm>
            <a:off x="7543319" y="3342986"/>
            <a:ext cx="171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Sector ranking based on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4F1CC-60EC-4593-26D7-7485E9DA3786}"/>
              </a:ext>
            </a:extLst>
          </p:cNvPr>
          <p:cNvSpPr txBox="1"/>
          <p:nvPr/>
        </p:nvSpPr>
        <p:spPr>
          <a:xfrm>
            <a:off x="9822665" y="32905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 Black" panose="020B0A04020102020204" pitchFamily="34" charset="0"/>
              </a:rPr>
              <a:t>Presenting the final outcome</a:t>
            </a:r>
          </a:p>
        </p:txBody>
      </p:sp>
    </p:spTree>
    <p:extLst>
      <p:ext uri="{BB962C8B-B14F-4D97-AF65-F5344CB8AC3E}">
        <p14:creationId xmlns:p14="http://schemas.microsoft.com/office/powerpoint/2010/main" val="265127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660E1-56EE-B864-1FD9-137D9D434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B8F773-1FA7-8E85-1753-28C95C8CF0BA}"/>
              </a:ext>
            </a:extLst>
          </p:cNvPr>
          <p:cNvSpPr/>
          <p:nvPr/>
        </p:nvSpPr>
        <p:spPr>
          <a:xfrm>
            <a:off x="538480" y="2143760"/>
            <a:ext cx="1930400" cy="279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3FF14-D476-F9B9-E9F8-5F9552CF07A4}"/>
              </a:ext>
            </a:extLst>
          </p:cNvPr>
          <p:cNvSpPr txBox="1"/>
          <p:nvPr/>
        </p:nvSpPr>
        <p:spPr>
          <a:xfrm>
            <a:off x="2342629" y="568960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9631A5-75E9-B394-5935-2F741A7E5EA8}"/>
              </a:ext>
            </a:extLst>
          </p:cNvPr>
          <p:cNvSpPr/>
          <p:nvPr/>
        </p:nvSpPr>
        <p:spPr>
          <a:xfrm>
            <a:off x="2834640" y="2143760"/>
            <a:ext cx="1930400" cy="2794000"/>
          </a:xfrm>
          <a:prstGeom prst="roundRect">
            <a:avLst/>
          </a:prstGeom>
          <a:solidFill>
            <a:srgbClr val="D60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498FF8-B273-55D9-3A74-CC3379CD3016}"/>
              </a:ext>
            </a:extLst>
          </p:cNvPr>
          <p:cNvSpPr/>
          <p:nvPr/>
        </p:nvSpPr>
        <p:spPr>
          <a:xfrm>
            <a:off x="5130800" y="2143760"/>
            <a:ext cx="1930400" cy="279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BAE610-62C7-9958-7F59-E4B855BCAFBB}"/>
              </a:ext>
            </a:extLst>
          </p:cNvPr>
          <p:cNvSpPr/>
          <p:nvPr/>
        </p:nvSpPr>
        <p:spPr>
          <a:xfrm>
            <a:off x="7426960" y="2143760"/>
            <a:ext cx="1930400" cy="2794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89BB08-69A9-A12B-6F12-0CE03E8DF505}"/>
              </a:ext>
            </a:extLst>
          </p:cNvPr>
          <p:cNvSpPr/>
          <p:nvPr/>
        </p:nvSpPr>
        <p:spPr>
          <a:xfrm>
            <a:off x="9723120" y="2143760"/>
            <a:ext cx="1930400" cy="279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E1293FFC-909B-BCD0-E6DD-55BC8C5721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316317">
              <a:off x="10138182" y="4398217"/>
              <a:ext cx="2380431" cy="4265732"/>
            </p:xfrm>
            <a:graphic>
              <a:graphicData uri="http://schemas.microsoft.com/office/drawing/2017/model3d">
                <am3d:model3d r:embed="rId4">
                  <am3d:spPr>
                    <a:xfrm rot="316317">
                      <a:off x="0" y="0"/>
                      <a:ext cx="2380431" cy="4265732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-128520" ay="-1552105" az="560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E1293FFC-909B-BCD0-E6DD-55BC8C5721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16317">
                <a:off x="10138182" y="4398217"/>
                <a:ext cx="2380431" cy="426573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D24503-DFF6-40FD-BB6F-6D8A83E8A763}"/>
              </a:ext>
            </a:extLst>
          </p:cNvPr>
          <p:cNvSpPr txBox="1"/>
          <p:nvPr/>
        </p:nvSpPr>
        <p:spPr>
          <a:xfrm>
            <a:off x="596525" y="2696656"/>
            <a:ext cx="181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06EF4-CDFC-5C42-89BF-036AB1B6AD58}"/>
              </a:ext>
            </a:extLst>
          </p:cNvPr>
          <p:cNvSpPr txBox="1"/>
          <p:nvPr/>
        </p:nvSpPr>
        <p:spPr>
          <a:xfrm>
            <a:off x="631002" y="3342986"/>
            <a:ext cx="174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Outlines the methods in systematic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8FF8B-F91F-F3D8-5223-EF0DE9982257}"/>
              </a:ext>
            </a:extLst>
          </p:cNvPr>
          <p:cNvSpPr txBox="1"/>
          <p:nvPr/>
        </p:nvSpPr>
        <p:spPr>
          <a:xfrm>
            <a:off x="3116954" y="241965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Object-Attribute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AA63A-752E-F31B-C3DA-BEC5911EA577}"/>
              </a:ext>
            </a:extLst>
          </p:cNvPr>
          <p:cNvSpPr txBox="1"/>
          <p:nvPr/>
        </p:nvSpPr>
        <p:spPr>
          <a:xfrm>
            <a:off x="2942402" y="34290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OAM, ranked data 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178ED-3A3B-5E82-6C88-E3B9D373EE94}"/>
              </a:ext>
            </a:extLst>
          </p:cNvPr>
          <p:cNvSpPr txBox="1"/>
          <p:nvPr/>
        </p:nvSpPr>
        <p:spPr>
          <a:xfrm>
            <a:off x="534924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Result 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7A242-0CD1-58F0-477F-C6AC7705CDAA}"/>
              </a:ext>
            </a:extLst>
          </p:cNvPr>
          <p:cNvSpPr txBox="1"/>
          <p:nvPr/>
        </p:nvSpPr>
        <p:spPr>
          <a:xfrm>
            <a:off x="7645400" y="255815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Ranking 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63F61-B2B2-F6E6-4DE8-6B9F97789C4B}"/>
              </a:ext>
            </a:extLst>
          </p:cNvPr>
          <p:cNvSpPr txBox="1"/>
          <p:nvPr/>
        </p:nvSpPr>
        <p:spPr>
          <a:xfrm>
            <a:off x="9947242" y="2558154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Final Result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5F822-3E9A-A6FD-6107-53339D39BFEA}"/>
              </a:ext>
            </a:extLst>
          </p:cNvPr>
          <p:cNvSpPr txBox="1"/>
          <p:nvPr/>
        </p:nvSpPr>
        <p:spPr>
          <a:xfrm>
            <a:off x="5219913" y="3429000"/>
            <a:ext cx="175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Description of validating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907B-0379-FB26-2DF8-96BBE4339E95}"/>
              </a:ext>
            </a:extLst>
          </p:cNvPr>
          <p:cNvSpPr txBox="1"/>
          <p:nvPr/>
        </p:nvSpPr>
        <p:spPr>
          <a:xfrm>
            <a:off x="7543319" y="3342986"/>
            <a:ext cx="171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Sector ranking based on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DFF751-3D7F-1C2D-56A9-12118BB6E930}"/>
              </a:ext>
            </a:extLst>
          </p:cNvPr>
          <p:cNvSpPr txBox="1"/>
          <p:nvPr/>
        </p:nvSpPr>
        <p:spPr>
          <a:xfrm>
            <a:off x="9822665" y="3290500"/>
            <a:ext cx="1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Presenting the final outcome</a:t>
            </a:r>
          </a:p>
        </p:txBody>
      </p:sp>
    </p:spTree>
    <p:extLst>
      <p:ext uri="{BB962C8B-B14F-4D97-AF65-F5344CB8AC3E}">
        <p14:creationId xmlns:p14="http://schemas.microsoft.com/office/powerpoint/2010/main" val="286080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126142-E739-3649-0B0D-980746BE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AAA09-0A9C-6CDA-171E-4BD0BB040CF4}"/>
              </a:ext>
            </a:extLst>
          </p:cNvPr>
          <p:cNvSpPr txBox="1"/>
          <p:nvPr/>
        </p:nvSpPr>
        <p:spPr>
          <a:xfrm>
            <a:off x="2216378" y="-1079202"/>
            <a:ext cx="750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7FD8CB09-A83D-4E03-3772-0C85D99FBE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3044037"/>
                  </p:ext>
                </p:extLst>
              </p:nvPr>
            </p:nvGraphicFramePr>
            <p:xfrm rot="19942368">
              <a:off x="-24169" y="4604375"/>
              <a:ext cx="2361384" cy="4227641"/>
            </p:xfrm>
            <a:graphic>
              <a:graphicData uri="http://schemas.microsoft.com/office/drawing/2017/model3d">
                <am3d:model3d r:embed="rId4">
                  <am3d:spPr>
                    <a:xfrm rot="19942368">
                      <a:off x="0" y="0"/>
                      <a:ext cx="2361384" cy="4227641"/>
                    </a:xfrm>
                    <a:prstGeom prst="rect">
                      <a:avLst/>
                    </a:prstGeom>
                  </am3d:spPr>
                  <am3d:camera>
                    <am3d:pos x="0" y="0" z="57861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72732" d="1000000"/>
                    <am3d:preTrans dx="0" dy="-18027178" dz="-496965"/>
                    <am3d:scale>
                      <am3d:sx n="1000000" d="1000000"/>
                      <am3d:sy n="1000000" d="1000000"/>
                      <am3d:sz n="1000000" d="1000000"/>
                    </am3d:scale>
                    <am3d:rot ax="90884" ay="1517773" az="3882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7FD8CB09-A83D-4E03-3772-0C85D99FBE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942368">
                <a:off x="-24169" y="4604375"/>
                <a:ext cx="2361384" cy="4227641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DD656A6-BD34-FE4F-9ADA-80D67164BE05}"/>
              </a:ext>
            </a:extLst>
          </p:cNvPr>
          <p:cNvSpPr txBox="1"/>
          <p:nvPr/>
        </p:nvSpPr>
        <p:spPr>
          <a:xfrm>
            <a:off x="1559794" y="2644170"/>
            <a:ext cx="8819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97125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1653</Words>
  <Application>Microsoft Office PowerPoint</Application>
  <PresentationFormat>Widescreen</PresentationFormat>
  <Paragraphs>540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Boldsukh Ganzorig</dc:creator>
  <cp:lastModifiedBy>Boldsukh Ganzorig</cp:lastModifiedBy>
  <cp:revision>1</cp:revision>
  <dcterms:created xsi:type="dcterms:W3CDTF">2025-11-07T14:56:46Z</dcterms:created>
  <dcterms:modified xsi:type="dcterms:W3CDTF">2025-11-14T16:57:51Z</dcterms:modified>
</cp:coreProperties>
</file>