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6"/>
  </p:notesMasterIdLst>
  <p:handoutMasterIdLst>
    <p:handoutMasterId r:id="rId17"/>
  </p:handoutMasterIdLst>
  <p:sldIdLst>
    <p:sldId id="273" r:id="rId5"/>
    <p:sldId id="287" r:id="rId6"/>
    <p:sldId id="275" r:id="rId7"/>
    <p:sldId id="286" r:id="rId8"/>
    <p:sldId id="277" r:id="rId9"/>
    <p:sldId id="288" r:id="rId10"/>
    <p:sldId id="289" r:id="rId11"/>
    <p:sldId id="290" r:id="rId12"/>
    <p:sldId id="280" r:id="rId13"/>
    <p:sldId id="281" r:id="rId14"/>
    <p:sldId id="282" r:id="rId15"/>
  </p:sldIdLst>
  <p:sldSz cx="12192000" cy="6858000"/>
  <p:notesSz cx="6858000" cy="9144000"/>
  <p:defaultTextStyle>
    <a:defPPr>
      <a:defRPr lang="en-P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orient="horz" pos="1224" userDrawn="1">
          <p15:clr>
            <a:srgbClr val="A4A3A4"/>
          </p15:clr>
        </p15:guide>
        <p15:guide id="3" pos="7368" userDrawn="1">
          <p15:clr>
            <a:srgbClr val="A4A3A4"/>
          </p15:clr>
        </p15:guide>
        <p15:guide id="4" pos="312" userDrawn="1">
          <p15:clr>
            <a:srgbClr val="A4A3A4"/>
          </p15:clr>
        </p15:guide>
        <p15:guide id="6" orient="horz" pos="2856" userDrawn="1">
          <p15:clr>
            <a:srgbClr val="A4A3A4"/>
          </p15:clr>
        </p15:guide>
        <p15:guide id="7" pos="5928" userDrawn="1">
          <p15:clr>
            <a:srgbClr val="A4A3A4"/>
          </p15:clr>
        </p15:guide>
        <p15:guide id="8" pos="6168" userDrawn="1">
          <p15:clr>
            <a:srgbClr val="A4A3A4"/>
          </p15:clr>
        </p15:guide>
        <p15:guide id="9" pos="1512" userDrawn="1">
          <p15:clr>
            <a:srgbClr val="A4A3A4"/>
          </p15:clr>
        </p15:guide>
        <p15:guide id="10" orient="horz" pos="264" userDrawn="1">
          <p15:clr>
            <a:srgbClr val="A4A3A4"/>
          </p15:clr>
        </p15:guide>
        <p15:guide id="11" pos="2496" userDrawn="1">
          <p15:clr>
            <a:srgbClr val="A4A3A4"/>
          </p15:clr>
        </p15:guide>
        <p15:guide id="12" pos="2688" userDrawn="1">
          <p15:clr>
            <a:srgbClr val="A4A3A4"/>
          </p15:clr>
        </p15:guide>
        <p15:guide id="13" pos="4536" userDrawn="1">
          <p15:clr>
            <a:srgbClr val="A4A3A4"/>
          </p15:clr>
        </p15:guide>
        <p15:guide id="14" pos="4008" userDrawn="1">
          <p15:clr>
            <a:srgbClr val="A4A3A4"/>
          </p15:clr>
        </p15:guide>
        <p15:guide id="15" pos="4944" userDrawn="1">
          <p15:clr>
            <a:srgbClr val="A4A3A4"/>
          </p15:clr>
        </p15:guide>
        <p15:guide id="16" pos="5136" userDrawn="1">
          <p15:clr>
            <a:srgbClr val="A4A3A4"/>
          </p15:clr>
        </p15:guide>
        <p15:guide id="17" orient="horz" pos="1584" userDrawn="1">
          <p15:clr>
            <a:srgbClr val="A4A3A4"/>
          </p15:clr>
        </p15:guide>
        <p15:guide id="18" orient="horz" pos="2736" userDrawn="1">
          <p15:clr>
            <a:srgbClr val="A4A3A4"/>
          </p15:clr>
        </p15:guide>
        <p15:guide id="19" orient="horz" pos="3648" userDrawn="1">
          <p15:clr>
            <a:srgbClr val="A4A3A4"/>
          </p15:clr>
        </p15:guide>
        <p15:guide id="20" orient="horz" pos="864" userDrawn="1">
          <p15:clr>
            <a:srgbClr val="A4A3A4"/>
          </p15:clr>
        </p15:guide>
        <p15:guide id="21" orient="horz" pos="3984" userDrawn="1">
          <p15:clr>
            <a:srgbClr val="A4A3A4"/>
          </p15:clr>
        </p15:guide>
        <p15:guide id="22" pos="456" userDrawn="1">
          <p15:clr>
            <a:srgbClr val="A4A3A4"/>
          </p15:clr>
        </p15:guide>
        <p15:guide id="23" pos="7248" userDrawn="1">
          <p15:clr>
            <a:srgbClr val="A4A3A4"/>
          </p15:clr>
        </p15:guide>
        <p15:guide id="24" orient="horz" pos="1920" userDrawn="1">
          <p15:clr>
            <a:srgbClr val="A4A3A4"/>
          </p15:clr>
        </p15:guide>
        <p15:guide id="25" orient="horz" pos="2256" userDrawn="1">
          <p15:clr>
            <a:srgbClr val="A4A3A4"/>
          </p15:clr>
        </p15:guide>
        <p15:guide id="26" pos="7176" userDrawn="1">
          <p15:clr>
            <a:srgbClr val="A4A3A4"/>
          </p15:clr>
        </p15:guide>
        <p15:guide id="27" orient="horz" pos="1704" userDrawn="1">
          <p15:clr>
            <a:srgbClr val="A4A3A4"/>
          </p15:clr>
        </p15:guide>
        <p15:guide id="28" pos="4176" userDrawn="1">
          <p15:clr>
            <a:srgbClr val="A4A3A4"/>
          </p15:clr>
        </p15:guide>
        <p15:guide id="29" orient="horz" pos="2592" userDrawn="1">
          <p15:clr>
            <a:srgbClr val="A4A3A4"/>
          </p15:clr>
        </p15:guide>
        <p15:guide id="30" pos="6912" userDrawn="1">
          <p15:clr>
            <a:srgbClr val="A4A3A4"/>
          </p15:clr>
        </p15:guide>
        <p15:guide id="31" pos="355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B3C"/>
    <a:srgbClr val="D8BEB2"/>
    <a:srgbClr val="E7E6E6"/>
    <a:srgbClr val="D2986F"/>
    <a:srgbClr val="C28D6D"/>
    <a:srgbClr val="753F2D"/>
    <a:srgbClr val="5E3324"/>
    <a:srgbClr val="8A4C34"/>
    <a:srgbClr val="815550"/>
    <a:srgbClr val="A357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11"/>
    <p:restoredTop sz="96058"/>
  </p:normalViewPr>
  <p:slideViewPr>
    <p:cSldViewPr snapToGrid="0">
      <p:cViewPr varScale="1">
        <p:scale>
          <a:sx n="114" d="100"/>
          <a:sy n="114" d="100"/>
        </p:scale>
        <p:origin x="320" y="176"/>
      </p:cViewPr>
      <p:guideLst>
        <p:guide orient="horz" pos="1224"/>
        <p:guide pos="7368"/>
        <p:guide pos="312"/>
        <p:guide orient="horz" pos="2856"/>
        <p:guide pos="5928"/>
        <p:guide pos="6168"/>
        <p:guide pos="1512"/>
        <p:guide orient="horz" pos="264"/>
        <p:guide pos="2496"/>
        <p:guide pos="2688"/>
        <p:guide pos="4536"/>
        <p:guide pos="4008"/>
        <p:guide pos="4944"/>
        <p:guide pos="5136"/>
        <p:guide orient="horz" pos="1584"/>
        <p:guide orient="horz" pos="2736"/>
        <p:guide orient="horz" pos="3648"/>
        <p:guide orient="horz" pos="864"/>
        <p:guide orient="horz" pos="3984"/>
        <p:guide pos="456"/>
        <p:guide pos="7248"/>
        <p:guide orient="horz" pos="1920"/>
        <p:guide orient="horz" pos="2256"/>
        <p:guide pos="7176"/>
        <p:guide orient="horz" pos="1704"/>
        <p:guide pos="4176"/>
        <p:guide orient="horz" pos="2592"/>
        <p:guide pos="6912"/>
        <p:guide pos="355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8" d="100"/>
          <a:sy n="58" d="100"/>
        </p:scale>
        <p:origin x="2371" y="6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8B30D67-EB7C-4323-A6AB-20071C4FCC2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B26DD94-0E47-FE33-5C0F-9E497B99BEF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433F7E-3633-4FA3-974D-CA21FB24834F}" type="datetimeFigureOut">
              <a:rPr lang="en-US" smtClean="0"/>
              <a:t>1/19/26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636FF0-1B83-FCD7-197D-6F6CBEA8FE0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AA88305-7C09-5A95-A84B-C7CEA8D00FA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482836-E43C-41FF-A11B-3D8AB6E68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9817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45F7B4-7442-4021-9F1E-8BC3C363C892}" type="datetimeFigureOut">
              <a:rPr lang="en-US" noProof="0" smtClean="0"/>
              <a:t>1/19/26</a:t>
            </a:fld>
            <a:endParaRPr lang="en-US" noProof="0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CDE012-9E2E-4477-8B5C-4E7D4E9BCBA6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739385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CDE012-9E2E-4477-8B5C-4E7D4E9BCBA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1925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CDE012-9E2E-4477-8B5C-4E7D4E9BCBA6}" type="slidenum">
              <a:rPr lang="en-US" noProof="0" smtClean="0"/>
              <a:t>3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0324392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CDE012-9E2E-4477-8B5C-4E7D4E9BCBA6}" type="slidenum">
              <a:rPr lang="en-US" noProof="0" smtClean="0"/>
              <a:t>4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0324392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CDE012-9E2E-4477-8B5C-4E7D4E9BCBA6}" type="slidenum">
              <a:rPr lang="en-US" noProof="0" smtClean="0"/>
              <a:t>5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6731309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CDE012-9E2E-4477-8B5C-4E7D4E9BCBA6}" type="slidenum">
              <a:rPr lang="en-US" noProof="0" smtClean="0"/>
              <a:t>10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934031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CDE012-9E2E-4477-8B5C-4E7D4E9BCBA6}" type="slidenum">
              <a:rPr lang="en-US" noProof="0" smtClean="0"/>
              <a:t>11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7851036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6B8029-33F3-9414-AD10-00871D91AA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67712" y="1408176"/>
            <a:ext cx="6400800" cy="2387600"/>
          </a:xfrm>
        </p:spPr>
        <p:txBody>
          <a:bodyPr anchor="t">
            <a:normAutofit/>
          </a:bodyPr>
          <a:lstStyle>
            <a:lvl1pPr algn="l">
              <a:lnSpc>
                <a:spcPct val="80000"/>
              </a:lnSpc>
              <a:defRPr sz="7200"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PK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32B008-64B6-378D-9C5D-DCC8DFEBC6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67912" y="5047488"/>
            <a:ext cx="5486400" cy="384048"/>
          </a:xfrm>
        </p:spPr>
        <p:txBody>
          <a:bodyPr/>
          <a:lstStyle>
            <a:lvl1pPr marL="0" indent="0" algn="l">
              <a:lnSpc>
                <a:spcPct val="80000"/>
              </a:lnSpc>
              <a:spcBef>
                <a:spcPts val="0"/>
              </a:spcBef>
              <a:buNone/>
              <a:defRPr sz="24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PK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15444BA9-47A2-8EBA-F11F-AF833CBC1FB6}"/>
              </a:ext>
            </a:extLst>
          </p:cNvPr>
          <p:cNvGrpSpPr/>
          <p:nvPr userDrawn="1"/>
        </p:nvGrpSpPr>
        <p:grpSpPr>
          <a:xfrm>
            <a:off x="3979533" y="5801746"/>
            <a:ext cx="8221703" cy="0"/>
            <a:chOff x="3733800" y="5539861"/>
            <a:chExt cx="8221703" cy="0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F7C7E957-5A54-C6BB-DBCA-B0A579E99122}"/>
                </a:ext>
              </a:extLst>
            </p:cNvPr>
            <p:cNvCxnSpPr>
              <a:cxnSpLocks/>
            </p:cNvCxnSpPr>
            <p:nvPr/>
          </p:nvCxnSpPr>
          <p:spPr>
            <a:xfrm>
              <a:off x="3733800" y="5539861"/>
              <a:ext cx="6054153" cy="0"/>
            </a:xfrm>
            <a:prstGeom prst="line">
              <a:avLst/>
            </a:prstGeom>
            <a:ln w="571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F75792F5-3B57-83E5-2E85-1B67A64BF570}"/>
                </a:ext>
              </a:extLst>
            </p:cNvPr>
            <p:cNvCxnSpPr>
              <a:cxnSpLocks/>
            </p:cNvCxnSpPr>
            <p:nvPr/>
          </p:nvCxnSpPr>
          <p:spPr>
            <a:xfrm>
              <a:off x="9783803" y="5539861"/>
              <a:ext cx="2171700" cy="0"/>
            </a:xfrm>
            <a:prstGeom prst="line">
              <a:avLst/>
            </a:prstGeom>
            <a:ln w="5715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380638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CF6E0F-D722-BAD9-C6AD-9A11DAE47E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160B7A-B490-F67E-2740-38CA3A987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CF61C-3B18-4C03-8326-CC3B32D710C9}" type="slidenum">
              <a:rPr lang="en-US" noProof="0" smtClean="0"/>
              <a:t>‹#›</a:t>
            </a:fld>
            <a:endParaRPr lang="en-US" noProof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814A6C9A-83F0-5E94-8A5B-89CB08282C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95144" y="1463040"/>
            <a:ext cx="7498080" cy="704088"/>
          </a:xfrm>
        </p:spPr>
        <p:txBody>
          <a:bodyPr/>
          <a:lstStyle>
            <a:lvl1pPr>
              <a:defRPr sz="5000"/>
            </a:lvl1pPr>
          </a:lstStyle>
          <a:p>
            <a:r>
              <a:rPr lang="en-US" noProof="0"/>
              <a:t>Click to edit Master title style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52784B99-8374-AA22-4161-578F9BF77E2B}"/>
              </a:ext>
            </a:extLst>
          </p:cNvPr>
          <p:cNvGrpSpPr/>
          <p:nvPr userDrawn="1"/>
        </p:nvGrpSpPr>
        <p:grpSpPr>
          <a:xfrm>
            <a:off x="2400300" y="2535841"/>
            <a:ext cx="9801127" cy="821"/>
            <a:chOff x="2286319" y="5546299"/>
            <a:chExt cx="9801127" cy="903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F0F45B19-145D-7398-7A64-A88B28251AAD}"/>
                </a:ext>
              </a:extLst>
            </p:cNvPr>
            <p:cNvCxnSpPr>
              <a:cxnSpLocks/>
            </p:cNvCxnSpPr>
            <p:nvPr/>
          </p:nvCxnSpPr>
          <p:spPr>
            <a:xfrm>
              <a:off x="2286319" y="5546299"/>
              <a:ext cx="7391400" cy="0"/>
            </a:xfrm>
            <a:prstGeom prst="line">
              <a:avLst/>
            </a:prstGeom>
            <a:ln w="571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029EB3C-D7BA-1FCE-3158-8F1116C6F5BE}"/>
                </a:ext>
              </a:extLst>
            </p:cNvPr>
            <p:cNvCxnSpPr>
              <a:cxnSpLocks/>
            </p:cNvCxnSpPr>
            <p:nvPr/>
          </p:nvCxnSpPr>
          <p:spPr>
            <a:xfrm>
              <a:off x="9676016" y="5547202"/>
              <a:ext cx="2411430" cy="0"/>
            </a:xfrm>
            <a:prstGeom prst="line">
              <a:avLst/>
            </a:prstGeom>
            <a:ln w="571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F8F78388-68BC-0124-C243-36D5B5DC78E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322576" y="2971800"/>
            <a:ext cx="4828032" cy="490538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200" b="1">
                <a:solidFill>
                  <a:schemeClr val="tx2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D7FBEF6F-7749-849E-36C5-CC056F30711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322576" y="4443984"/>
            <a:ext cx="4828032" cy="490538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200" b="1">
                <a:solidFill>
                  <a:schemeClr val="tx2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8A350182-DD59-73E2-C20A-4B5FE671544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020824" y="3401568"/>
            <a:ext cx="8379220" cy="975260"/>
          </a:xfrm>
        </p:spPr>
        <p:txBody>
          <a:bodyPr numCol="2" spcCol="91440"/>
          <a:lstStyle>
            <a:lvl1pPr marL="283464"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1pPr>
            <a:lvl2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2pPr>
            <a:lvl3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3pPr>
            <a:lvl4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4pPr>
            <a:lvl5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</p:txBody>
      </p:sp>
      <p:sp>
        <p:nvSpPr>
          <p:cNvPr id="15" name="Text Placeholder 13">
            <a:extLst>
              <a:ext uri="{FF2B5EF4-FFF2-40B4-BE49-F238E27FC236}">
                <a16:creationId xmlns:a16="http://schemas.microsoft.com/office/drawing/2014/main" id="{5E14A588-A920-9AE0-A268-A008EAF6FCB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020824" y="4901184"/>
            <a:ext cx="8379220" cy="975260"/>
          </a:xfrm>
        </p:spPr>
        <p:txBody>
          <a:bodyPr numCol="2" spcCol="91440"/>
          <a:lstStyle>
            <a:lvl1pPr marL="283464"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1pPr>
            <a:lvl2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2pPr>
            <a:lvl3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3pPr>
            <a:lvl4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4pPr>
            <a:lvl5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1789022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CF6E0F-D722-BAD9-C6AD-9A11DAE47E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  <a:endParaRPr lang="en-P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160B7A-B490-F67E-2740-38CA3A987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CF61C-3B18-4C03-8326-CC3B32D710C9}" type="slidenum">
              <a:rPr lang="en-US" noProof="0" smtClean="0"/>
              <a:t>‹#›</a:t>
            </a:fld>
            <a:endParaRPr lang="en-US" noProof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814A6C9A-83F0-5E94-8A5B-89CB08282C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504" y="1463040"/>
            <a:ext cx="10871708" cy="704088"/>
          </a:xfrm>
        </p:spPr>
        <p:txBody>
          <a:bodyPr/>
          <a:lstStyle>
            <a:lvl1pPr>
              <a:defRPr sz="5000"/>
            </a:lvl1pPr>
          </a:lstStyle>
          <a:p>
            <a:r>
              <a:rPr lang="en-US" dirty="0"/>
              <a:t>Click to edit Master title style</a:t>
            </a:r>
            <a:endParaRPr lang="en-PK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F8F78388-68BC-0124-C243-36D5B5DC78E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49224" y="2980944"/>
            <a:ext cx="3282696" cy="1106424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200" b="1">
                <a:solidFill>
                  <a:schemeClr val="tx2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D7FBEF6F-7749-849E-36C5-CC056F30711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334256" y="2980944"/>
            <a:ext cx="3282696" cy="1106424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200" b="1">
                <a:solidFill>
                  <a:schemeClr val="tx2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8A350182-DD59-73E2-C20A-4B5FE671544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65760" y="4114800"/>
            <a:ext cx="3282696" cy="975260"/>
          </a:xfrm>
        </p:spPr>
        <p:txBody>
          <a:bodyPr numCol="1" spcCol="91440"/>
          <a:lstStyle>
            <a:lvl1pPr marL="283464"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1pPr>
            <a:lvl2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2pPr>
            <a:lvl3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3pPr>
            <a:lvl4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4pPr>
            <a:lvl5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5" name="Text Placeholder 13">
            <a:extLst>
              <a:ext uri="{FF2B5EF4-FFF2-40B4-BE49-F238E27FC236}">
                <a16:creationId xmlns:a16="http://schemas.microsoft.com/office/drawing/2014/main" id="{5E14A588-A920-9AE0-A268-A008EAF6FCB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005072" y="4114800"/>
            <a:ext cx="3282696" cy="975260"/>
          </a:xfrm>
        </p:spPr>
        <p:txBody>
          <a:bodyPr numCol="1" spcCol="91440"/>
          <a:lstStyle>
            <a:lvl1pPr marL="283464"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1pPr>
            <a:lvl2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2pPr>
            <a:lvl3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3pPr>
            <a:lvl4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4pPr>
            <a:lvl5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B8221A12-8B19-605A-2244-2D732269C955}"/>
              </a:ext>
            </a:extLst>
          </p:cNvPr>
          <p:cNvGrpSpPr/>
          <p:nvPr userDrawn="1"/>
        </p:nvGrpSpPr>
        <p:grpSpPr>
          <a:xfrm>
            <a:off x="716788" y="2527173"/>
            <a:ext cx="10758424" cy="1564"/>
            <a:chOff x="2792270" y="5541172"/>
            <a:chExt cx="11391900" cy="158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A86C500B-5A93-298F-7CEF-ED445452E460}"/>
                </a:ext>
              </a:extLst>
            </p:cNvPr>
            <p:cNvCxnSpPr>
              <a:cxnSpLocks/>
            </p:cNvCxnSpPr>
            <p:nvPr/>
          </p:nvCxnSpPr>
          <p:spPr>
            <a:xfrm>
              <a:off x="2792270" y="5541172"/>
              <a:ext cx="6760464" cy="0"/>
            </a:xfrm>
            <a:prstGeom prst="line">
              <a:avLst/>
            </a:prstGeom>
            <a:ln w="5715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D7A559BC-EF4A-29D4-CF56-6425516A5D91}"/>
                </a:ext>
              </a:extLst>
            </p:cNvPr>
            <p:cNvCxnSpPr>
              <a:cxnSpLocks/>
            </p:cNvCxnSpPr>
            <p:nvPr/>
          </p:nvCxnSpPr>
          <p:spPr>
            <a:xfrm>
              <a:off x="9552734" y="5541330"/>
              <a:ext cx="4631436" cy="0"/>
            </a:xfrm>
            <a:prstGeom prst="line">
              <a:avLst/>
            </a:prstGeom>
            <a:ln w="571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Text Placeholder 10">
            <a:extLst>
              <a:ext uri="{FF2B5EF4-FFF2-40B4-BE49-F238E27FC236}">
                <a16:creationId xmlns:a16="http://schemas.microsoft.com/office/drawing/2014/main" id="{D2D34186-8505-57AE-F518-0C83BF1C06C9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266176" y="2980944"/>
            <a:ext cx="3282696" cy="1106424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200" b="1">
                <a:solidFill>
                  <a:schemeClr val="tx2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13">
            <a:extLst>
              <a:ext uri="{FF2B5EF4-FFF2-40B4-BE49-F238E27FC236}">
                <a16:creationId xmlns:a16="http://schemas.microsoft.com/office/drawing/2014/main" id="{ABE767DA-9D93-94AD-D34D-2B8A51A7664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973568" y="4114800"/>
            <a:ext cx="3282696" cy="975260"/>
          </a:xfrm>
        </p:spPr>
        <p:txBody>
          <a:bodyPr numCol="1" spcCol="91440"/>
          <a:lstStyle>
            <a:lvl1pPr marL="283464"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1pPr>
            <a:lvl2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2pPr>
            <a:lvl3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3pPr>
            <a:lvl4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4pPr>
            <a:lvl5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1814756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5AE86B75-C16C-C033-D27D-FF84EFB71131}"/>
              </a:ext>
            </a:extLst>
          </p:cNvPr>
          <p:cNvSpPr/>
          <p:nvPr userDrawn="1"/>
        </p:nvSpPr>
        <p:spPr>
          <a:xfrm>
            <a:off x="0" y="0"/>
            <a:ext cx="100203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31443F-EAC2-06D1-A3D1-D73510EAF2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3432" y="1426464"/>
            <a:ext cx="6675120" cy="1702816"/>
          </a:xfrm>
        </p:spPr>
        <p:txBody>
          <a:bodyPr anchor="t"/>
          <a:lstStyle>
            <a:lvl1pPr>
              <a:lnSpc>
                <a:spcPct val="80000"/>
              </a:lnSpc>
              <a:defRPr sz="7200"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D80535FC-1B0E-C4EB-FE55-190522219FEA}"/>
              </a:ext>
            </a:extLst>
          </p:cNvPr>
          <p:cNvGrpSpPr/>
          <p:nvPr userDrawn="1"/>
        </p:nvGrpSpPr>
        <p:grpSpPr>
          <a:xfrm>
            <a:off x="3979533" y="5799270"/>
            <a:ext cx="8212467" cy="0"/>
            <a:chOff x="3733800" y="5537385"/>
            <a:chExt cx="8212467" cy="0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9CA6B206-18E0-06D2-958F-E859A1428A57}"/>
                </a:ext>
              </a:extLst>
            </p:cNvPr>
            <p:cNvCxnSpPr>
              <a:cxnSpLocks/>
            </p:cNvCxnSpPr>
            <p:nvPr/>
          </p:nvCxnSpPr>
          <p:spPr>
            <a:xfrm>
              <a:off x="3733800" y="5537385"/>
              <a:ext cx="6054153" cy="0"/>
            </a:xfrm>
            <a:prstGeom prst="line">
              <a:avLst/>
            </a:prstGeom>
            <a:ln w="571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0447EEA7-F856-F6C0-18DD-5D37FD51D45B}"/>
                </a:ext>
              </a:extLst>
            </p:cNvPr>
            <p:cNvCxnSpPr>
              <a:cxnSpLocks/>
            </p:cNvCxnSpPr>
            <p:nvPr/>
          </p:nvCxnSpPr>
          <p:spPr>
            <a:xfrm>
              <a:off x="9774567" y="5537385"/>
              <a:ext cx="2171700" cy="0"/>
            </a:xfrm>
            <a:prstGeom prst="line">
              <a:avLst/>
            </a:prstGeom>
            <a:ln w="571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9C909AE-4D54-F197-103E-29E9C2597F5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877056" y="3383280"/>
            <a:ext cx="4754880" cy="2057400"/>
          </a:xfrm>
        </p:spPr>
        <p:txBody>
          <a:bodyPr/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2200" b="1">
                <a:solidFill>
                  <a:schemeClr val="bg1"/>
                </a:solidFill>
              </a:defRPr>
            </a:lvl1pPr>
            <a:lvl2pPr marL="0" indent="0">
              <a:lnSpc>
                <a:spcPct val="150000"/>
              </a:lnSpc>
              <a:spcBef>
                <a:spcPts val="0"/>
              </a:spcBef>
              <a:buNone/>
              <a:defRPr sz="2200"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5259683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6C28C00-D101-DFF8-7E0A-1AEBF0DBE7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74C5F1F-F8B7-6C5F-6A7F-5F8F6128A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  <a:endParaRPr lang="en-PK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D9287E-E726-E0E6-2871-FE77159B5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CF61C-3B18-4C03-8326-CC3B32D710C9}" type="slidenum">
              <a:rPr lang="en-US" noProof="0" smtClean="0"/>
              <a:t>‹#›</a:t>
            </a:fld>
            <a:endParaRPr lang="en-US" noProof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160592E8-155C-36FA-DA0A-52B23CE8AF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257633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64B432-06C2-E932-E96F-67CECC2E96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F1F3471-B7F6-01DB-D712-136C1626D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  <a:endParaRPr lang="en-PK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C05956-4CA5-988F-7C93-317A88D120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CF61C-3B18-4C03-8326-CC3B32D710C9}" type="slidenum">
              <a:rPr lang="en-US" noProof="0" smtClean="0"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8561461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AB670E-478C-D301-FCE5-E830024697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P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3B16CD-30BD-156F-11B4-9CF89A0642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3C54B0-9878-1911-8DE9-EC464D2027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6493B1-79A4-1FA9-B462-853856DE87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97EEE8-8F1E-8F14-E2ED-333A1FF24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  <a:endParaRPr lang="en-P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DFABEB-B6B7-2591-AE85-265A3F8731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CF61C-3B18-4C03-8326-CC3B32D710C9}" type="slidenum">
              <a:rPr lang="en-US" noProof="0" smtClean="0"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0623095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E52A6A-C17E-2616-3199-C8D78E7EE7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7705714-E101-08DD-6A13-D561A3EC2C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noProof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6ECB26-D659-5BC3-C669-1B45225D27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464F27-6C3B-1E36-B1DC-ECB72DCF22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C595AB-D292-D355-47CD-748C160B1B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1CEE5F-F44A-DD2C-EEC3-D4C76B69D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CF61C-3B18-4C03-8326-CC3B32D710C9}" type="slidenum">
              <a:rPr lang="en-US" noProof="0" smtClean="0"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752938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703BBE-23DC-E951-32B6-0E91B80891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95144" y="1463040"/>
            <a:ext cx="7498080" cy="704088"/>
          </a:xfrm>
        </p:spPr>
        <p:txBody>
          <a:bodyPr/>
          <a:lstStyle>
            <a:lvl1pPr>
              <a:defRPr sz="5000"/>
            </a:lvl1pPr>
          </a:lstStyle>
          <a:p>
            <a:r>
              <a:rPr lang="en-US" dirty="0"/>
              <a:t>Click to edit Master title style</a:t>
            </a:r>
            <a:endParaRPr lang="en-P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10836A-7452-872A-28D0-081C1338DC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2576" y="2953512"/>
            <a:ext cx="7470648" cy="3296563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None/>
              <a:defRPr sz="2200" b="1"/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1600" i="1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endParaRPr lang="en-PK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E39F35-2573-69E0-B17D-B4B0F85CE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  <a:endParaRPr lang="en-P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B5CE41-241D-72CD-1C8F-006A477B5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CF61C-3B18-4C03-8326-CC3B32D710C9}" type="slidenum">
              <a:rPr lang="en-US" noProof="0" smtClean="0"/>
              <a:t>‹#›</a:t>
            </a:fld>
            <a:endParaRPr lang="en-US" noProof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52789DD7-8E5F-BCF6-7A1E-0AC33BD880AC}"/>
              </a:ext>
            </a:extLst>
          </p:cNvPr>
          <p:cNvGrpSpPr/>
          <p:nvPr userDrawn="1"/>
        </p:nvGrpSpPr>
        <p:grpSpPr>
          <a:xfrm>
            <a:off x="2400300" y="2535841"/>
            <a:ext cx="9801127" cy="821"/>
            <a:chOff x="2286319" y="5546299"/>
            <a:chExt cx="9801127" cy="903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D610F86C-F479-AC03-216E-DD60112AC854}"/>
                </a:ext>
              </a:extLst>
            </p:cNvPr>
            <p:cNvCxnSpPr>
              <a:cxnSpLocks/>
            </p:cNvCxnSpPr>
            <p:nvPr/>
          </p:nvCxnSpPr>
          <p:spPr>
            <a:xfrm>
              <a:off x="2286319" y="5546299"/>
              <a:ext cx="7391400" cy="0"/>
            </a:xfrm>
            <a:prstGeom prst="line">
              <a:avLst/>
            </a:prstGeom>
            <a:ln w="571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0A02E8F6-3623-48C2-4F02-9472E2977FB8}"/>
                </a:ext>
              </a:extLst>
            </p:cNvPr>
            <p:cNvCxnSpPr>
              <a:cxnSpLocks/>
            </p:cNvCxnSpPr>
            <p:nvPr/>
          </p:nvCxnSpPr>
          <p:spPr>
            <a:xfrm>
              <a:off x="9676016" y="5547202"/>
              <a:ext cx="2411430" cy="0"/>
            </a:xfrm>
            <a:prstGeom prst="line">
              <a:avLst/>
            </a:prstGeom>
            <a:ln w="571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268269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F39D39-DAD0-D550-D3C7-42F702A78C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6992" y="1709738"/>
            <a:ext cx="7290458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PK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054DFA-4C17-2AA0-0E19-8D452B73AA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56992" y="4589463"/>
            <a:ext cx="7290457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AF8D5DED-A875-4BFE-015E-C29679EC468C}"/>
              </a:ext>
            </a:extLst>
          </p:cNvPr>
          <p:cNvGrpSpPr/>
          <p:nvPr userDrawn="1"/>
        </p:nvGrpSpPr>
        <p:grpSpPr>
          <a:xfrm>
            <a:off x="3979533" y="5801746"/>
            <a:ext cx="8221703" cy="0"/>
            <a:chOff x="3733800" y="5539861"/>
            <a:chExt cx="8221703" cy="0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4ED54A14-B37E-AA5D-2F7D-4530DEF3C347}"/>
                </a:ext>
              </a:extLst>
            </p:cNvPr>
            <p:cNvCxnSpPr>
              <a:cxnSpLocks/>
            </p:cNvCxnSpPr>
            <p:nvPr/>
          </p:nvCxnSpPr>
          <p:spPr>
            <a:xfrm>
              <a:off x="3733800" y="5539861"/>
              <a:ext cx="6054153" cy="0"/>
            </a:xfrm>
            <a:prstGeom prst="line">
              <a:avLst/>
            </a:prstGeom>
            <a:ln w="571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8611F7DB-0F8D-8E5A-0137-AD5E5B20C351}"/>
                </a:ext>
              </a:extLst>
            </p:cNvPr>
            <p:cNvCxnSpPr>
              <a:cxnSpLocks/>
            </p:cNvCxnSpPr>
            <p:nvPr/>
          </p:nvCxnSpPr>
          <p:spPr>
            <a:xfrm>
              <a:off x="9783803" y="5539861"/>
              <a:ext cx="2171700" cy="0"/>
            </a:xfrm>
            <a:prstGeom prst="line">
              <a:avLst/>
            </a:prstGeom>
            <a:ln w="5715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422719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lumn dark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0C7E2C-83B2-58E9-DE90-AB1857F1A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87B4A1-AE7C-A6CC-7143-5EC918D66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CF61C-3B18-4C03-8326-CC3B32D710C9}" type="slidenum">
              <a:rPr lang="en-US" noProof="0" smtClean="0"/>
              <a:pPr/>
              <a:t>‹#›</a:t>
            </a:fld>
            <a:endParaRPr lang="en-US" noProof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62C33EA-A741-FA13-451C-6F35902CBDD0}"/>
              </a:ext>
            </a:extLst>
          </p:cNvPr>
          <p:cNvSpPr/>
          <p:nvPr userDrawn="1"/>
        </p:nvSpPr>
        <p:spPr>
          <a:xfrm>
            <a:off x="0" y="722376"/>
            <a:ext cx="12192000" cy="5413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1882412-D2D4-9CF0-CD39-2EAE79B8A310}"/>
              </a:ext>
            </a:extLst>
          </p:cNvPr>
          <p:cNvCxnSpPr>
            <a:cxnSpLocks/>
          </p:cNvCxnSpPr>
          <p:nvPr userDrawn="1"/>
        </p:nvCxnSpPr>
        <p:spPr>
          <a:xfrm>
            <a:off x="4267200" y="2523744"/>
            <a:ext cx="7924800" cy="883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229B6F2-011B-853F-5BA1-FA1722B6E1C8}"/>
              </a:ext>
            </a:extLst>
          </p:cNvPr>
          <p:cNvCxnSpPr>
            <a:cxnSpLocks/>
          </p:cNvCxnSpPr>
          <p:nvPr userDrawn="1"/>
        </p:nvCxnSpPr>
        <p:spPr>
          <a:xfrm>
            <a:off x="723384" y="2523744"/>
            <a:ext cx="3543816" cy="0"/>
          </a:xfrm>
          <a:prstGeom prst="line">
            <a:avLst/>
          </a:prstGeom>
          <a:ln w="5715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8">
            <a:extLst>
              <a:ext uri="{FF2B5EF4-FFF2-40B4-BE49-F238E27FC236}">
                <a16:creationId xmlns:a16="http://schemas.microsoft.com/office/drawing/2014/main" id="{A78715BA-7A66-D464-AAEF-141988B87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504" y="1463040"/>
            <a:ext cx="10515600" cy="575321"/>
          </a:xfrm>
        </p:spPr>
        <p:txBody>
          <a:bodyPr/>
          <a:lstStyle>
            <a:lvl1pPr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3D0BF4BF-3C7C-C67F-B6EE-805EC95EF8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49224" y="2971800"/>
            <a:ext cx="4828032" cy="490538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200" b="1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BA37E40B-957E-C00E-3B34-1B67D341A77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236208" y="2971800"/>
            <a:ext cx="4828032" cy="490538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200" b="1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EF15CD76-2DD5-DB8A-37D3-6098A50870D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65760" y="3401568"/>
            <a:ext cx="5111496" cy="1682750"/>
          </a:xfrm>
        </p:spPr>
        <p:txBody>
          <a:bodyPr/>
          <a:lstStyle>
            <a:lvl1pPr marL="283464"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bg1"/>
                </a:solidFill>
              </a:defRPr>
            </a:lvl1pPr>
            <a:lvl2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bg1"/>
                </a:solidFill>
              </a:defRPr>
            </a:lvl2pPr>
            <a:lvl3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bg1"/>
                </a:solidFill>
              </a:defRPr>
            </a:lvl3pPr>
            <a:lvl4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bg1"/>
                </a:solidFill>
              </a:defRPr>
            </a:lvl4pPr>
            <a:lvl5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5" name="Text Placeholder 13">
            <a:extLst>
              <a:ext uri="{FF2B5EF4-FFF2-40B4-BE49-F238E27FC236}">
                <a16:creationId xmlns:a16="http://schemas.microsoft.com/office/drawing/2014/main" id="{57A044E0-660B-4002-E13C-F00498E4978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943600" y="3401568"/>
            <a:ext cx="5111496" cy="1682750"/>
          </a:xfrm>
        </p:spPr>
        <p:txBody>
          <a:bodyPr/>
          <a:lstStyle>
            <a:lvl1pPr marL="283464"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bg1"/>
                </a:solidFill>
              </a:defRPr>
            </a:lvl1pPr>
            <a:lvl2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bg1"/>
                </a:solidFill>
              </a:defRPr>
            </a:lvl2pPr>
            <a:lvl3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bg1"/>
                </a:solidFill>
              </a:defRPr>
            </a:lvl3pPr>
            <a:lvl4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bg1"/>
                </a:solidFill>
              </a:defRPr>
            </a:lvl4pPr>
            <a:lvl5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896112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lumn light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0C7E2C-83B2-58E9-DE90-AB1857F1A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87B4A1-AE7C-A6CC-7143-5EC918D66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CF61C-3B18-4C03-8326-CC3B32D710C9}" type="slidenum">
              <a:rPr lang="en-US" noProof="0" smtClean="0"/>
              <a:pPr/>
              <a:t>‹#›</a:t>
            </a:fld>
            <a:endParaRPr lang="en-US" noProof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62C33EA-A741-FA13-451C-6F35902CBDD0}"/>
              </a:ext>
            </a:extLst>
          </p:cNvPr>
          <p:cNvSpPr/>
          <p:nvPr userDrawn="1"/>
        </p:nvSpPr>
        <p:spPr>
          <a:xfrm>
            <a:off x="0" y="722376"/>
            <a:ext cx="12192000" cy="5413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A78715BA-7A66-D464-AAEF-141988B87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504" y="1463040"/>
            <a:ext cx="10515600" cy="575321"/>
          </a:xfrm>
        </p:spPr>
        <p:txBody>
          <a:bodyPr/>
          <a:lstStyle>
            <a:lvl1pPr>
              <a:defRPr sz="500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3D0BF4BF-3C7C-C67F-B6EE-805EC95EF8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49224" y="2971800"/>
            <a:ext cx="4828032" cy="490538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200" b="1">
                <a:solidFill>
                  <a:schemeClr val="tx2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BA37E40B-957E-C00E-3B34-1B67D341A77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236208" y="2971800"/>
            <a:ext cx="4828032" cy="490538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200" b="1">
                <a:solidFill>
                  <a:schemeClr val="tx2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EF15CD76-2DD5-DB8A-37D3-6098A50870D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65760" y="3401568"/>
            <a:ext cx="4754880" cy="1682750"/>
          </a:xfrm>
        </p:spPr>
        <p:txBody>
          <a:bodyPr/>
          <a:lstStyle>
            <a:lvl1pPr marL="283464"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1pPr>
            <a:lvl2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2pPr>
            <a:lvl3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3pPr>
            <a:lvl4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4pPr>
            <a:lvl5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5" name="Text Placeholder 13">
            <a:extLst>
              <a:ext uri="{FF2B5EF4-FFF2-40B4-BE49-F238E27FC236}">
                <a16:creationId xmlns:a16="http://schemas.microsoft.com/office/drawing/2014/main" id="{57A044E0-660B-4002-E13C-F00498E4978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943600" y="3401568"/>
            <a:ext cx="4754880" cy="1682750"/>
          </a:xfrm>
        </p:spPr>
        <p:txBody>
          <a:bodyPr/>
          <a:lstStyle>
            <a:lvl1pPr marL="283464"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1pPr>
            <a:lvl2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2pPr>
            <a:lvl3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3pPr>
            <a:lvl4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4pPr>
            <a:lvl5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4ED40495-D9DB-AA87-4474-68DA5D8CA88C}"/>
              </a:ext>
            </a:extLst>
          </p:cNvPr>
          <p:cNvGrpSpPr/>
          <p:nvPr userDrawn="1"/>
        </p:nvGrpSpPr>
        <p:grpSpPr>
          <a:xfrm rot="10800000">
            <a:off x="726958" y="2521655"/>
            <a:ext cx="11480808" cy="1"/>
            <a:chOff x="2077471" y="5539116"/>
            <a:chExt cx="11480808" cy="1"/>
          </a:xfrm>
        </p:grpSpPr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A15A6649-BE77-6F3F-DF74-0045E0AC6025}"/>
                </a:ext>
              </a:extLst>
            </p:cNvPr>
            <p:cNvCxnSpPr>
              <a:cxnSpLocks/>
            </p:cNvCxnSpPr>
            <p:nvPr/>
          </p:nvCxnSpPr>
          <p:spPr>
            <a:xfrm>
              <a:off x="2077471" y="5539116"/>
              <a:ext cx="4755396" cy="0"/>
            </a:xfrm>
            <a:prstGeom prst="line">
              <a:avLst/>
            </a:prstGeom>
            <a:ln w="571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BEF33DD1-C51F-9BE1-2F97-D4025B3E653D}"/>
                </a:ext>
              </a:extLst>
            </p:cNvPr>
            <p:cNvCxnSpPr>
              <a:cxnSpLocks/>
            </p:cNvCxnSpPr>
            <p:nvPr/>
          </p:nvCxnSpPr>
          <p:spPr>
            <a:xfrm>
              <a:off x="6816103" y="5539117"/>
              <a:ext cx="6742176" cy="0"/>
            </a:xfrm>
            <a:prstGeom prst="line">
              <a:avLst/>
            </a:prstGeom>
            <a:ln w="5715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405874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dark band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6966E69F-7113-AC99-F7E1-A44B7D64DEF3}"/>
              </a:ext>
            </a:extLst>
          </p:cNvPr>
          <p:cNvSpPr/>
          <p:nvPr userDrawn="1"/>
        </p:nvSpPr>
        <p:spPr>
          <a:xfrm>
            <a:off x="0" y="0"/>
            <a:ext cx="12192000" cy="304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PK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noProof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0C7E2C-83B2-58E9-DE90-AB1857F1A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en-US" noProof="0"/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87B4A1-AE7C-A6CC-7143-5EC918D66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fld id="{5BFCF61C-3B18-4C03-8326-CC3B32D710C9}" type="slidenum">
              <a:rPr lang="en-US" noProof="0" smtClean="0"/>
              <a:pPr/>
              <a:t>‹#›</a:t>
            </a:fld>
            <a:endParaRPr lang="en-US" noProof="0"/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A78715BA-7A66-D464-AAEF-141988B87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504" y="1463040"/>
            <a:ext cx="10515600" cy="575321"/>
          </a:xfrm>
        </p:spPr>
        <p:txBody>
          <a:bodyPr/>
          <a:lstStyle>
            <a:lvl1pPr>
              <a:defRPr sz="5000">
                <a:solidFill>
                  <a:schemeClr val="accent5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3D0BF4BF-3C7C-C67F-B6EE-805EC95EF8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49224" y="3483864"/>
            <a:ext cx="4828032" cy="490538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200" b="1">
                <a:solidFill>
                  <a:schemeClr val="tx2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EF15CD76-2DD5-DB8A-37D3-6098A50870D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65760" y="3931920"/>
            <a:ext cx="4754880" cy="1682750"/>
          </a:xfrm>
        </p:spPr>
        <p:txBody>
          <a:bodyPr/>
          <a:lstStyle>
            <a:lvl1pPr marL="283464"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1pPr>
            <a:lvl2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2pPr>
            <a:lvl3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3pPr>
            <a:lvl4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4pPr>
            <a:lvl5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5" name="Text Placeholder 13">
            <a:extLst>
              <a:ext uri="{FF2B5EF4-FFF2-40B4-BE49-F238E27FC236}">
                <a16:creationId xmlns:a16="http://schemas.microsoft.com/office/drawing/2014/main" id="{57A044E0-660B-4002-E13C-F00498E4978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943600" y="3931920"/>
            <a:ext cx="4754880" cy="1682750"/>
          </a:xfrm>
        </p:spPr>
        <p:txBody>
          <a:bodyPr/>
          <a:lstStyle>
            <a:lvl1pPr marL="283464"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1pPr>
            <a:lvl2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2pPr>
            <a:lvl3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3pPr>
            <a:lvl4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4pPr>
            <a:lvl5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FF8CCEDA-D691-A48A-BAAF-D004EBE38E55}"/>
              </a:ext>
            </a:extLst>
          </p:cNvPr>
          <p:cNvGrpSpPr/>
          <p:nvPr userDrawn="1"/>
        </p:nvGrpSpPr>
        <p:grpSpPr>
          <a:xfrm rot="16200000" flipV="1">
            <a:off x="8764091" y="3943349"/>
            <a:ext cx="5829301" cy="0"/>
            <a:chOff x="2287349" y="55407920"/>
            <a:chExt cx="11160369" cy="0"/>
          </a:xfrm>
        </p:grpSpPr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5605A0EB-A31A-D2D4-5671-D1F763493E1F}"/>
                </a:ext>
              </a:extLst>
            </p:cNvPr>
            <p:cNvCxnSpPr>
              <a:cxnSpLocks/>
            </p:cNvCxnSpPr>
            <p:nvPr/>
          </p:nvCxnSpPr>
          <p:spPr>
            <a:xfrm rot="16200000">
              <a:off x="5934529" y="51760740"/>
              <a:ext cx="0" cy="7294360"/>
            </a:xfrm>
            <a:prstGeom prst="line">
              <a:avLst/>
            </a:prstGeom>
            <a:ln w="444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EFEFE03D-E00E-B4FD-6765-44E55D5FA212}"/>
                </a:ext>
              </a:extLst>
            </p:cNvPr>
            <p:cNvCxnSpPr>
              <a:cxnSpLocks/>
            </p:cNvCxnSpPr>
            <p:nvPr/>
          </p:nvCxnSpPr>
          <p:spPr>
            <a:xfrm rot="16200000">
              <a:off x="11514714" y="53474916"/>
              <a:ext cx="0" cy="3866008"/>
            </a:xfrm>
            <a:prstGeom prst="line">
              <a:avLst/>
            </a:prstGeom>
            <a:ln w="4445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036280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 on the left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0F5A1967-7F8F-319E-2E67-BD9E4F074B05}"/>
              </a:ext>
            </a:extLst>
          </p:cNvPr>
          <p:cNvSpPr/>
          <p:nvPr userDrawn="1"/>
        </p:nvSpPr>
        <p:spPr>
          <a:xfrm>
            <a:off x="8115301" y="0"/>
            <a:ext cx="407669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PK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noProof="0">
              <a:solidFill>
                <a:schemeClr val="bg2"/>
              </a:solidFill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52425424-7549-BE00-EA05-384DBD00F3B2}"/>
              </a:ext>
            </a:extLst>
          </p:cNvPr>
          <p:cNvGrpSpPr/>
          <p:nvPr userDrawn="1"/>
        </p:nvGrpSpPr>
        <p:grpSpPr>
          <a:xfrm>
            <a:off x="6317679" y="4564864"/>
            <a:ext cx="5858373" cy="385"/>
            <a:chOff x="5440605" y="5540787"/>
            <a:chExt cx="5858373" cy="385"/>
          </a:xfrm>
        </p:grpSpPr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4D88329B-DC1A-F93F-7A3A-84FDE2989BB6}"/>
                </a:ext>
              </a:extLst>
            </p:cNvPr>
            <p:cNvCxnSpPr>
              <a:cxnSpLocks/>
            </p:cNvCxnSpPr>
            <p:nvPr/>
          </p:nvCxnSpPr>
          <p:spPr>
            <a:xfrm>
              <a:off x="5440605" y="5541172"/>
              <a:ext cx="1797621" cy="0"/>
            </a:xfrm>
            <a:prstGeom prst="line">
              <a:avLst/>
            </a:prstGeom>
            <a:ln w="571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E7690B71-E252-7020-6DC7-F643767B2B78}"/>
                </a:ext>
              </a:extLst>
            </p:cNvPr>
            <p:cNvCxnSpPr>
              <a:cxnSpLocks/>
            </p:cNvCxnSpPr>
            <p:nvPr/>
          </p:nvCxnSpPr>
          <p:spPr>
            <a:xfrm>
              <a:off x="7237724" y="5540787"/>
              <a:ext cx="4061254" cy="0"/>
            </a:xfrm>
            <a:prstGeom prst="line">
              <a:avLst/>
            </a:prstGeom>
            <a:ln w="5715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0C7E2C-83B2-58E9-DE90-AB1857F1A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87B4A1-AE7C-A6CC-7143-5EC918D66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CF61C-3B18-4C03-8326-CC3B32D710C9}" type="slidenum">
              <a:rPr lang="en-US" noProof="0" smtClean="0"/>
              <a:pPr/>
              <a:t>‹#›</a:t>
            </a:fld>
            <a:endParaRPr lang="en-US" noProof="0"/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A78715BA-7A66-D464-AAEF-141988B87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0" y="2514600"/>
            <a:ext cx="4846320" cy="1682749"/>
          </a:xfrm>
        </p:spPr>
        <p:txBody>
          <a:bodyPr/>
          <a:lstStyle>
            <a:lvl1pPr>
              <a:lnSpc>
                <a:spcPct val="100000"/>
              </a:lnSpc>
              <a:defRPr sz="500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3D0BF4BF-3C7C-C67F-B6EE-805EC95EF8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30936" y="1252728"/>
            <a:ext cx="4828032" cy="490538"/>
          </a:xfrm>
        </p:spPr>
        <p:txBody>
          <a:bodyPr/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2200" b="1">
                <a:solidFill>
                  <a:schemeClr val="tx2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BA37E40B-957E-C00E-3B34-1B67D341A77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0936" y="3584448"/>
            <a:ext cx="4828032" cy="490538"/>
          </a:xfrm>
        </p:spPr>
        <p:txBody>
          <a:bodyPr/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2200" b="1">
                <a:solidFill>
                  <a:schemeClr val="tx2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EF15CD76-2DD5-DB8A-37D3-6098A50870D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65760" y="1792224"/>
            <a:ext cx="4754880" cy="1682750"/>
          </a:xfrm>
        </p:spPr>
        <p:txBody>
          <a:bodyPr/>
          <a:lstStyle>
            <a:lvl1pPr marL="283464"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1pPr>
            <a:lvl2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2pPr>
            <a:lvl3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3pPr>
            <a:lvl4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4pPr>
            <a:lvl5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</p:txBody>
      </p:sp>
      <p:sp>
        <p:nvSpPr>
          <p:cNvPr id="15" name="Text Placeholder 13">
            <a:extLst>
              <a:ext uri="{FF2B5EF4-FFF2-40B4-BE49-F238E27FC236}">
                <a16:creationId xmlns:a16="http://schemas.microsoft.com/office/drawing/2014/main" id="{57A044E0-660B-4002-E13C-F00498E4978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65760" y="4123944"/>
            <a:ext cx="4754880" cy="941831"/>
          </a:xfrm>
        </p:spPr>
        <p:txBody>
          <a:bodyPr/>
          <a:lstStyle>
            <a:lvl1pPr marL="283464"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1pPr>
            <a:lvl2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2pPr>
            <a:lvl3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3pPr>
            <a:lvl4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4pPr>
            <a:lvl5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</p:txBody>
      </p:sp>
      <p:sp>
        <p:nvSpPr>
          <p:cNvPr id="22" name="Text Placeholder 10">
            <a:extLst>
              <a:ext uri="{FF2B5EF4-FFF2-40B4-BE49-F238E27FC236}">
                <a16:creationId xmlns:a16="http://schemas.microsoft.com/office/drawing/2014/main" id="{93287C28-1CA8-AEA5-1E16-BC0B1E99CD2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30936" y="5065776"/>
            <a:ext cx="4828032" cy="490538"/>
          </a:xfrm>
        </p:spPr>
        <p:txBody>
          <a:bodyPr/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2200" b="1">
                <a:solidFill>
                  <a:schemeClr val="tx2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3" name="Text Placeholder 13">
            <a:extLst>
              <a:ext uri="{FF2B5EF4-FFF2-40B4-BE49-F238E27FC236}">
                <a16:creationId xmlns:a16="http://schemas.microsoft.com/office/drawing/2014/main" id="{19920C32-5167-72B1-7B9E-709723F907C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65760" y="5605272"/>
            <a:ext cx="4754880" cy="1143254"/>
          </a:xfrm>
        </p:spPr>
        <p:txBody>
          <a:bodyPr/>
          <a:lstStyle>
            <a:lvl1pPr marL="283464"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1pPr>
            <a:lvl2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2pPr>
            <a:lvl3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3pPr>
            <a:lvl4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4pPr>
            <a:lvl5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775982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on the righ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F5F7D9D8-A960-E038-84D2-764C7A50F698}"/>
              </a:ext>
            </a:extLst>
          </p:cNvPr>
          <p:cNvSpPr/>
          <p:nvPr userDrawn="1"/>
        </p:nvSpPr>
        <p:spPr>
          <a:xfrm>
            <a:off x="-12700" y="858"/>
            <a:ext cx="3060700" cy="685714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>
              <a:solidFill>
                <a:schemeClr val="bg1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0C7E2C-83B2-58E9-DE90-AB1857F1A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87B4A1-AE7C-A6CC-7143-5EC918D66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CF61C-3B18-4C03-8326-CC3B32D710C9}" type="slidenum">
              <a:rPr lang="en-US" noProof="0" smtClean="0"/>
              <a:pPr/>
              <a:t>‹#›</a:t>
            </a:fld>
            <a:endParaRPr lang="en-US" noProof="0"/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A78715BA-7A66-D464-AAEF-141988B87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7512" y="1399032"/>
            <a:ext cx="4846320" cy="1682749"/>
          </a:xfrm>
        </p:spPr>
        <p:txBody>
          <a:bodyPr/>
          <a:lstStyle>
            <a:lvl1pPr>
              <a:lnSpc>
                <a:spcPct val="80000"/>
              </a:lnSpc>
              <a:defRPr sz="500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3D0BF4BF-3C7C-C67F-B6EE-805EC95EF8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245352" y="1252728"/>
            <a:ext cx="4828032" cy="490538"/>
          </a:xfrm>
        </p:spPr>
        <p:txBody>
          <a:bodyPr/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2200" b="1">
                <a:solidFill>
                  <a:schemeClr val="tx2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BA37E40B-957E-C00E-3B34-1B67D341A77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245352" y="3502152"/>
            <a:ext cx="4828032" cy="490538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200" b="1">
                <a:solidFill>
                  <a:schemeClr val="tx2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EF15CD76-2DD5-DB8A-37D3-6098A50870D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989320" y="1792224"/>
            <a:ext cx="4754880" cy="1682750"/>
          </a:xfrm>
        </p:spPr>
        <p:txBody>
          <a:bodyPr/>
          <a:lstStyle>
            <a:lvl1pPr marL="283464"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1pPr>
            <a:lvl2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2pPr>
            <a:lvl3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3pPr>
            <a:lvl4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4pPr>
            <a:lvl5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</p:txBody>
      </p:sp>
      <p:sp>
        <p:nvSpPr>
          <p:cNvPr id="15" name="Text Placeholder 13">
            <a:extLst>
              <a:ext uri="{FF2B5EF4-FFF2-40B4-BE49-F238E27FC236}">
                <a16:creationId xmlns:a16="http://schemas.microsoft.com/office/drawing/2014/main" id="{57A044E0-660B-4002-E13C-F00498E4978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989320" y="3941064"/>
            <a:ext cx="4754880" cy="1682750"/>
          </a:xfrm>
        </p:spPr>
        <p:txBody>
          <a:bodyPr/>
          <a:lstStyle>
            <a:lvl1pPr marL="283464"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1pPr>
            <a:lvl2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2pPr>
            <a:lvl3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3pPr>
            <a:lvl4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4pPr>
            <a:lvl5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40DF3371-342F-C17D-5A7F-EF76E89A55C5}"/>
              </a:ext>
            </a:extLst>
          </p:cNvPr>
          <p:cNvGrpSpPr/>
          <p:nvPr userDrawn="1"/>
        </p:nvGrpSpPr>
        <p:grpSpPr>
          <a:xfrm>
            <a:off x="-11882" y="3045007"/>
            <a:ext cx="4279082" cy="364"/>
            <a:chOff x="5475479" y="5537794"/>
            <a:chExt cx="4279082" cy="364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84369914-5489-3EA1-5419-F83F6C7A150D}"/>
                </a:ext>
              </a:extLst>
            </p:cNvPr>
            <p:cNvCxnSpPr>
              <a:cxnSpLocks/>
            </p:cNvCxnSpPr>
            <p:nvPr/>
          </p:nvCxnSpPr>
          <p:spPr>
            <a:xfrm>
              <a:off x="5475479" y="5537976"/>
              <a:ext cx="3060700" cy="0"/>
            </a:xfrm>
            <a:prstGeom prst="line">
              <a:avLst/>
            </a:prstGeom>
            <a:ln w="5715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0BDE23CC-0B75-F3A6-1882-265BF90D4AA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537690" y="5537794"/>
              <a:ext cx="1216871" cy="364"/>
            </a:xfrm>
            <a:prstGeom prst="line">
              <a:avLst/>
            </a:prstGeom>
            <a:ln w="571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2909772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on the right dark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5749AEB6-4539-A203-D085-8EBE329C08E0}"/>
              </a:ext>
            </a:extLst>
          </p:cNvPr>
          <p:cNvSpPr/>
          <p:nvPr userDrawn="1"/>
        </p:nvSpPr>
        <p:spPr>
          <a:xfrm>
            <a:off x="3962399" y="858"/>
            <a:ext cx="8271641" cy="685714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>
              <a:solidFill>
                <a:schemeClr val="tx2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0C7E2C-83B2-58E9-DE90-AB1857F1A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87B4A1-AE7C-A6CC-7143-5EC918D66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BFCF61C-3B18-4C03-8326-CC3B32D710C9}" type="slidenum">
              <a:rPr lang="en-US" noProof="0" smtClean="0"/>
              <a:pPr/>
              <a:t>‹#›</a:t>
            </a:fld>
            <a:endParaRPr lang="en-US" noProof="0"/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A78715BA-7A66-D464-AAEF-141988B87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7512" y="1399032"/>
            <a:ext cx="4846320" cy="1682749"/>
          </a:xfrm>
        </p:spPr>
        <p:txBody>
          <a:bodyPr/>
          <a:lstStyle>
            <a:lvl1pPr>
              <a:lnSpc>
                <a:spcPct val="80000"/>
              </a:lnSpc>
              <a:defRPr sz="5000">
                <a:solidFill>
                  <a:schemeClr val="accent4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3D0BF4BF-3C7C-C67F-B6EE-805EC95EF8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245352" y="1353312"/>
            <a:ext cx="4828032" cy="490538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200" b="1">
                <a:solidFill>
                  <a:schemeClr val="accent5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BA37E40B-957E-C00E-3B34-1B67D341A77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245352" y="3502152"/>
            <a:ext cx="4828032" cy="490538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200" b="1">
                <a:solidFill>
                  <a:schemeClr val="accent5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EF15CD76-2DD5-DB8A-37D3-6098A50870D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971032" y="1792224"/>
            <a:ext cx="4754880" cy="1682750"/>
          </a:xfrm>
        </p:spPr>
        <p:txBody>
          <a:bodyPr/>
          <a:lstStyle>
            <a:lvl1pPr marL="283464"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accent5"/>
                </a:solidFill>
              </a:defRPr>
            </a:lvl1pPr>
            <a:lvl2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accent5"/>
                </a:solidFill>
              </a:defRPr>
            </a:lvl2pPr>
            <a:lvl3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accent5"/>
                </a:solidFill>
              </a:defRPr>
            </a:lvl3pPr>
            <a:lvl4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accent5"/>
                </a:solidFill>
              </a:defRPr>
            </a:lvl4pPr>
            <a:lvl5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</p:txBody>
      </p:sp>
      <p:sp>
        <p:nvSpPr>
          <p:cNvPr id="15" name="Text Placeholder 13">
            <a:extLst>
              <a:ext uri="{FF2B5EF4-FFF2-40B4-BE49-F238E27FC236}">
                <a16:creationId xmlns:a16="http://schemas.microsoft.com/office/drawing/2014/main" id="{57A044E0-660B-4002-E13C-F00498E4978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971032" y="3941064"/>
            <a:ext cx="4754880" cy="1682750"/>
          </a:xfrm>
        </p:spPr>
        <p:txBody>
          <a:bodyPr/>
          <a:lstStyle>
            <a:lvl1pPr marL="283464"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accent5"/>
                </a:solidFill>
              </a:defRPr>
            </a:lvl1pPr>
            <a:lvl2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accent5"/>
                </a:solidFill>
              </a:defRPr>
            </a:lvl2pPr>
            <a:lvl3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accent5"/>
                </a:solidFill>
              </a:defRPr>
            </a:lvl3pPr>
            <a:lvl4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accent5"/>
                </a:solidFill>
              </a:defRPr>
            </a:lvl4pPr>
            <a:lvl5pPr indent="-283464">
              <a:lnSpc>
                <a:spcPct val="150000"/>
              </a:lnSpc>
              <a:spcBef>
                <a:spcPts val="0"/>
              </a:spcBef>
              <a:defRPr sz="16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0D78A0CF-0A37-4436-67C4-B32FD7703E96}"/>
              </a:ext>
            </a:extLst>
          </p:cNvPr>
          <p:cNvGrpSpPr/>
          <p:nvPr userDrawn="1"/>
        </p:nvGrpSpPr>
        <p:grpSpPr>
          <a:xfrm>
            <a:off x="-28308" y="2514621"/>
            <a:ext cx="5666632" cy="0"/>
            <a:chOff x="5464255" y="5541151"/>
            <a:chExt cx="5666632" cy="0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8FC6D8A4-CA31-16C2-95B7-B98F65F29A69}"/>
                </a:ext>
              </a:extLst>
            </p:cNvPr>
            <p:cNvCxnSpPr>
              <a:cxnSpLocks/>
            </p:cNvCxnSpPr>
            <p:nvPr/>
          </p:nvCxnSpPr>
          <p:spPr>
            <a:xfrm>
              <a:off x="5464255" y="5541151"/>
              <a:ext cx="3991534" cy="0"/>
            </a:xfrm>
            <a:prstGeom prst="line">
              <a:avLst/>
            </a:prstGeom>
            <a:ln w="5715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02097A8D-64FC-CDBD-4497-5E32BC6AF9C2}"/>
                </a:ext>
              </a:extLst>
            </p:cNvPr>
            <p:cNvCxnSpPr>
              <a:cxnSpLocks/>
            </p:cNvCxnSpPr>
            <p:nvPr/>
          </p:nvCxnSpPr>
          <p:spPr>
            <a:xfrm>
              <a:off x="9454487" y="5541151"/>
              <a:ext cx="1676400" cy="0"/>
            </a:xfrm>
            <a:prstGeom prst="line">
              <a:avLst/>
            </a:prstGeom>
            <a:ln w="5715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8193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76BC278-3A9A-4241-1DE5-469D2AB5E3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15367"/>
            <a:ext cx="10515600" cy="57532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P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8A5E58-5605-E2B6-AEBE-7EF159AAD7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P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21D507-72FD-CB53-B342-C69D562AFD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noProof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A3E9A7-861F-C5C4-DD4E-37AC66D867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1480" y="301752"/>
            <a:ext cx="1828800" cy="2743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Presentation title</a:t>
            </a:r>
            <a:endParaRPr lang="en-PK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77A1DC-56B8-6C78-5020-E45478D099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22408" y="301752"/>
            <a:ext cx="1673352" cy="2743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5BFCF61C-3B18-4C03-8326-CC3B32D710C9}" type="slidenum">
              <a:rPr lang="en-US" noProof="0" smtClean="0"/>
              <a:pPr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35068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9" r:id="rId2"/>
    <p:sldLayoutId id="2147483651" r:id="rId3"/>
    <p:sldLayoutId id="2147483660" r:id="rId4"/>
    <p:sldLayoutId id="2147483661" r:id="rId5"/>
    <p:sldLayoutId id="2147483665" r:id="rId6"/>
    <p:sldLayoutId id="2147483662" r:id="rId7"/>
    <p:sldLayoutId id="2147483664" r:id="rId8"/>
    <p:sldLayoutId id="2147483663" r:id="rId9"/>
    <p:sldLayoutId id="2147483652" r:id="rId10"/>
    <p:sldLayoutId id="2147483666" r:id="rId11"/>
    <p:sldLayoutId id="2147483658" r:id="rId12"/>
    <p:sldLayoutId id="2147483654" r:id="rId13"/>
    <p:sldLayoutId id="2147483655" r:id="rId14"/>
    <p:sldLayoutId id="2147483656" r:id="rId15"/>
    <p:sldLayoutId id="2147483657" r:id="rId16"/>
  </p:sldLayoutIdLst>
  <p:hf hd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P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23">
            <a:extLst>
              <a:ext uri="{FF2B5EF4-FFF2-40B4-BE49-F238E27FC236}">
                <a16:creationId xmlns:a16="http://schemas.microsoft.com/office/drawing/2014/main" id="{04B07C7A-8E1D-7BF7-31C8-5C68C6D2F9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24" y="-3765"/>
            <a:ext cx="4921624" cy="975660"/>
          </a:xfrm>
        </p:spPr>
        <p:txBody>
          <a:bodyPr>
            <a:normAutofit/>
          </a:bodyPr>
          <a:lstStyle/>
          <a:p>
            <a:r>
              <a:rPr lang="en-US" sz="2000" err="1">
                <a:ea typeface="+mj-lt"/>
                <a:cs typeface="+mj-lt"/>
              </a:rPr>
              <a:t>Kodolányi</a:t>
            </a:r>
            <a:r>
              <a:rPr lang="en-US" sz="2000" dirty="0">
                <a:ea typeface="+mj-lt"/>
                <a:cs typeface="+mj-lt"/>
              </a:rPr>
              <a:t> János </a:t>
            </a:r>
            <a:r>
              <a:rPr lang="en-US" sz="2000" err="1">
                <a:ea typeface="+mj-lt"/>
                <a:cs typeface="+mj-lt"/>
              </a:rPr>
              <a:t>Egyetem</a:t>
            </a:r>
            <a:br>
              <a:rPr lang="en-US" sz="2000" dirty="0">
                <a:ea typeface="+mj-lt"/>
                <a:cs typeface="+mj-lt"/>
              </a:rPr>
            </a:br>
            <a:endParaRPr lang="en-US" sz="2000">
              <a:cs typeface="Arial"/>
            </a:endParaRPr>
          </a:p>
          <a:p>
            <a:r>
              <a:rPr lang="en-US" sz="2000" err="1">
                <a:ea typeface="+mj-lt"/>
                <a:cs typeface="+mj-lt"/>
              </a:rPr>
              <a:t>Újmédia</a:t>
            </a:r>
            <a:r>
              <a:rPr lang="en-US" sz="2000" dirty="0">
                <a:ea typeface="+mj-lt"/>
                <a:cs typeface="+mj-lt"/>
              </a:rPr>
              <a:t> </a:t>
            </a:r>
            <a:r>
              <a:rPr lang="en-US" sz="2000" err="1">
                <a:ea typeface="+mj-lt"/>
                <a:cs typeface="+mj-lt"/>
              </a:rPr>
              <a:t>és</a:t>
            </a:r>
            <a:r>
              <a:rPr lang="en-US" sz="2000" dirty="0">
                <a:ea typeface="+mj-lt"/>
                <a:cs typeface="+mj-lt"/>
              </a:rPr>
              <a:t> </a:t>
            </a:r>
            <a:r>
              <a:rPr lang="en-US" sz="2000" err="1">
                <a:ea typeface="+mj-lt"/>
                <a:cs typeface="+mj-lt"/>
              </a:rPr>
              <a:t>Kreatívipari</a:t>
            </a:r>
            <a:r>
              <a:rPr lang="en-US" sz="2000" dirty="0">
                <a:ea typeface="+mj-lt"/>
                <a:cs typeface="+mj-lt"/>
              </a:rPr>
              <a:t> Kar</a:t>
            </a:r>
            <a:endParaRPr lang="en-US" sz="2000" dirty="0"/>
          </a:p>
        </p:txBody>
      </p:sp>
      <p:sp>
        <p:nvSpPr>
          <p:cNvPr id="11" name="Subtitle 10">
            <a:extLst>
              <a:ext uri="{FF2B5EF4-FFF2-40B4-BE49-F238E27FC236}">
                <a16:creationId xmlns:a16="http://schemas.microsoft.com/office/drawing/2014/main" id="{EF3A7BFE-9123-98C4-791C-9A3FE773CF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54728" y="2133958"/>
            <a:ext cx="8437466" cy="989166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ctr">
              <a:lnSpc>
                <a:spcPct val="150000"/>
              </a:lnSpc>
            </a:pPr>
            <a:r>
              <a:rPr lang="en-US" b="0" dirty="0">
                <a:ea typeface="+mn-lt"/>
                <a:cs typeface="+mn-lt"/>
              </a:rPr>
              <a:t>A Big Data </a:t>
            </a:r>
            <a:r>
              <a:rPr lang="en-US" b="0" dirty="0" err="1">
                <a:ea typeface="+mn-lt"/>
                <a:cs typeface="+mn-lt"/>
              </a:rPr>
              <a:t>szerepe</a:t>
            </a:r>
            <a:r>
              <a:rPr lang="en-US" b="0" dirty="0">
                <a:ea typeface="+mn-lt"/>
                <a:cs typeface="+mn-lt"/>
              </a:rPr>
              <a:t>, </a:t>
            </a:r>
            <a:r>
              <a:rPr lang="en-US" b="0" dirty="0" err="1">
                <a:ea typeface="+mn-lt"/>
                <a:cs typeface="+mn-lt"/>
              </a:rPr>
              <a:t>alkalmazási</a:t>
            </a:r>
            <a:r>
              <a:rPr lang="en-US" b="0" dirty="0">
                <a:ea typeface="+mn-lt"/>
                <a:cs typeface="+mn-lt"/>
              </a:rPr>
              <a:t> </a:t>
            </a:r>
            <a:r>
              <a:rPr lang="en-US" b="0" dirty="0" err="1">
                <a:ea typeface="+mn-lt"/>
                <a:cs typeface="+mn-lt"/>
              </a:rPr>
              <a:t>környezete</a:t>
            </a:r>
            <a:r>
              <a:rPr lang="en-US" b="0" dirty="0">
                <a:ea typeface="+mn-lt"/>
                <a:cs typeface="+mn-lt"/>
              </a:rPr>
              <a:t>, </a:t>
            </a:r>
            <a:r>
              <a:rPr lang="en-US" b="0" dirty="0" err="1">
                <a:ea typeface="+mn-lt"/>
                <a:cs typeface="+mn-lt"/>
              </a:rPr>
              <a:t>valamint</a:t>
            </a:r>
            <a:r>
              <a:rPr lang="en-US" b="0" dirty="0">
                <a:ea typeface="+mn-lt"/>
                <a:cs typeface="+mn-lt"/>
              </a:rPr>
              <a:t> a Magyar </a:t>
            </a:r>
            <a:r>
              <a:rPr lang="en-US" b="0" dirty="0" err="1">
                <a:ea typeface="+mn-lt"/>
                <a:cs typeface="+mn-lt"/>
              </a:rPr>
              <a:t>Honvédség</a:t>
            </a:r>
            <a:r>
              <a:rPr lang="en-US" b="0" dirty="0">
                <a:ea typeface="+mn-lt"/>
                <a:cs typeface="+mn-lt"/>
              </a:rPr>
              <a:t> </a:t>
            </a:r>
            <a:r>
              <a:rPr lang="en-US" b="0" dirty="0" err="1">
                <a:ea typeface="+mn-lt"/>
                <a:cs typeface="+mn-lt"/>
              </a:rPr>
              <a:t>vonatkozásában</a:t>
            </a:r>
            <a:r>
              <a:rPr lang="en-US" b="0" dirty="0">
                <a:ea typeface="+mn-lt"/>
                <a:cs typeface="+mn-lt"/>
              </a:rPr>
              <a:t> </a:t>
            </a:r>
            <a:r>
              <a:rPr lang="en-US" b="0" dirty="0" err="1">
                <a:ea typeface="+mn-lt"/>
                <a:cs typeface="+mn-lt"/>
              </a:rPr>
              <a:t>történő</a:t>
            </a:r>
            <a:r>
              <a:rPr lang="en-US" b="0" dirty="0">
                <a:ea typeface="+mn-lt"/>
                <a:cs typeface="+mn-lt"/>
              </a:rPr>
              <a:t> </a:t>
            </a:r>
            <a:r>
              <a:rPr lang="en-US" b="0" dirty="0" err="1">
                <a:ea typeface="+mn-lt"/>
                <a:cs typeface="+mn-lt"/>
              </a:rPr>
              <a:t>felhasználása</a:t>
            </a:r>
            <a:r>
              <a:rPr lang="en-US" b="0" dirty="0">
                <a:ea typeface="+mn-lt"/>
                <a:cs typeface="+mn-lt"/>
              </a:rPr>
              <a:t>, </a:t>
            </a:r>
            <a:r>
              <a:rPr lang="en-US" b="0" dirty="0" err="1">
                <a:ea typeface="+mn-lt"/>
                <a:cs typeface="+mn-lt"/>
              </a:rPr>
              <a:t>azon</a:t>
            </a:r>
            <a:r>
              <a:rPr lang="en-US" b="0" dirty="0">
                <a:ea typeface="+mn-lt"/>
                <a:cs typeface="+mn-lt"/>
              </a:rPr>
              <a:t> </a:t>
            </a:r>
            <a:r>
              <a:rPr lang="en-US" b="0" dirty="0" err="1">
                <a:ea typeface="+mn-lt"/>
                <a:cs typeface="+mn-lt"/>
              </a:rPr>
              <a:t>belül</a:t>
            </a:r>
            <a:r>
              <a:rPr lang="en-US" b="0" dirty="0">
                <a:ea typeface="+mn-lt"/>
                <a:cs typeface="+mn-lt"/>
              </a:rPr>
              <a:t> is a </a:t>
            </a:r>
            <a:r>
              <a:rPr lang="en-US" b="0" dirty="0" err="1">
                <a:ea typeface="+mn-lt"/>
                <a:cs typeface="+mn-lt"/>
              </a:rPr>
              <a:t>toborzás</a:t>
            </a:r>
            <a:r>
              <a:rPr lang="en-US" b="0" dirty="0">
                <a:ea typeface="+mn-lt"/>
                <a:cs typeface="+mn-lt"/>
              </a:rPr>
              <a:t> </a:t>
            </a:r>
            <a:r>
              <a:rPr lang="en-US" b="0" dirty="0" err="1">
                <a:ea typeface="+mn-lt"/>
                <a:cs typeface="+mn-lt"/>
              </a:rPr>
              <a:t>témakörben</a:t>
            </a:r>
            <a:endParaRPr lang="en-US" dirty="0">
              <a:cs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D930885-EBBF-76EC-82D1-6BEED79471BB}"/>
              </a:ext>
            </a:extLst>
          </p:cNvPr>
          <p:cNvSpPr txBox="1"/>
          <p:nvPr/>
        </p:nvSpPr>
        <p:spPr>
          <a:xfrm>
            <a:off x="6094532" y="4816520"/>
            <a:ext cx="6115599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err="1">
                <a:solidFill>
                  <a:schemeClr val="bg1"/>
                </a:solidFill>
                <a:cs typeface="Arial"/>
              </a:rPr>
              <a:t>Készítette</a:t>
            </a:r>
            <a:r>
              <a:rPr lang="en-US" dirty="0">
                <a:solidFill>
                  <a:schemeClr val="bg1"/>
                </a:solidFill>
                <a:cs typeface="Arial"/>
              </a:rPr>
              <a:t>: Murmann Marcell  (</a:t>
            </a:r>
            <a:r>
              <a:rPr lang="en-US" err="1">
                <a:solidFill>
                  <a:schemeClr val="bg1"/>
                </a:solidFill>
                <a:cs typeface="Arial"/>
              </a:rPr>
              <a:t>üzemmérnök-informatikus</a:t>
            </a:r>
            <a:r>
              <a:rPr lang="en-US" dirty="0">
                <a:solidFill>
                  <a:schemeClr val="bg1"/>
                </a:solidFill>
                <a:cs typeface="Arial"/>
              </a:rPr>
              <a:t>)</a:t>
            </a:r>
            <a:endParaRPr lang="en-US">
              <a:solidFill>
                <a:schemeClr val="bg1"/>
              </a:solidFill>
              <a:cs typeface="Arial"/>
            </a:endParaRPr>
          </a:p>
          <a:p>
            <a:endParaRPr lang="en-US" dirty="0">
              <a:solidFill>
                <a:schemeClr val="bg1"/>
              </a:solidFill>
              <a:cs typeface="Arial"/>
            </a:endParaRPr>
          </a:p>
          <a:p>
            <a:r>
              <a:rPr lang="en-US" err="1">
                <a:solidFill>
                  <a:schemeClr val="bg1"/>
                </a:solidFill>
                <a:cs typeface="Arial"/>
              </a:rPr>
              <a:t>Konzulens</a:t>
            </a:r>
            <a:r>
              <a:rPr lang="en-US" dirty="0">
                <a:solidFill>
                  <a:schemeClr val="bg1"/>
                </a:solidFill>
                <a:cs typeface="Arial"/>
              </a:rPr>
              <a:t>: Dr. Pitlik László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1FC782E-9BAD-E661-D974-2B03B540CC9E}"/>
              </a:ext>
            </a:extLst>
          </p:cNvPr>
          <p:cNvSpPr txBox="1"/>
          <p:nvPr/>
        </p:nvSpPr>
        <p:spPr>
          <a:xfrm>
            <a:off x="6094532" y="5937108"/>
            <a:ext cx="61155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chemeClr val="bg1"/>
                </a:solidFill>
                <a:cs typeface="Arial"/>
              </a:rPr>
              <a:t>Budapest, 202</a:t>
            </a:r>
            <a:r>
              <a:rPr lang="hu-HU" dirty="0">
                <a:solidFill>
                  <a:schemeClr val="bg1"/>
                </a:solidFill>
                <a:cs typeface="Arial"/>
              </a:rPr>
              <a:t>6</a:t>
            </a:r>
            <a:r>
              <a:rPr lang="en-US" dirty="0">
                <a:solidFill>
                  <a:schemeClr val="bg1"/>
                </a:solidFill>
                <a:cs typeface="Arial"/>
              </a:rPr>
              <a:t>. </a:t>
            </a:r>
            <a:r>
              <a:rPr lang="en-US" dirty="0" err="1">
                <a:solidFill>
                  <a:schemeClr val="bg1"/>
                </a:solidFill>
                <a:cs typeface="Arial"/>
              </a:rPr>
              <a:t>január</a:t>
            </a:r>
            <a:r>
              <a:rPr lang="hu-HU" dirty="0">
                <a:solidFill>
                  <a:schemeClr val="bg1"/>
                </a:solidFill>
                <a:cs typeface="Arial"/>
              </a:rPr>
              <a:t> 21. </a:t>
            </a:r>
            <a:r>
              <a:rPr lang="hu-HU">
                <a:solidFill>
                  <a:schemeClr val="bg1"/>
                </a:solidFill>
                <a:cs typeface="Arial"/>
              </a:rPr>
              <a:t>- záróvizsga</a:t>
            </a:r>
            <a:r>
              <a:rPr lang="en-US">
                <a:solidFill>
                  <a:schemeClr val="bg1"/>
                </a:solidFill>
                <a:cs typeface="Arial"/>
              </a:rPr>
              <a:t> 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31039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291133-2B2D-CB5C-25A3-A6BBC6AC48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Bírálói kérdések I.</a:t>
            </a:r>
            <a:br>
              <a:rPr lang="en-US" dirty="0"/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0480BD-3EF5-7A7E-9E81-E73191A1D49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43484" y="3429000"/>
            <a:ext cx="10515600" cy="448807"/>
          </a:xfrm>
        </p:spPr>
        <p:txBody>
          <a:bodyPr vert="horz" lIns="91440" tIns="45720" rIns="91440" bIns="45720" rtlCol="0">
            <a:noAutofit/>
          </a:bodyPr>
          <a:lstStyle/>
          <a:p>
            <a:r>
              <a:rPr lang="hu-HU" dirty="0">
                <a:solidFill>
                  <a:srgbClr val="333B3C"/>
                </a:solidFill>
                <a:latin typeface="UICTFontTextStyleBody"/>
              </a:rPr>
              <a:t>Lát-e esélyt a dolgozatban megfogalmazott potenciál szemléletformáló terjesztésére a munkahelyén és/vagy a közélet/gazdasági élet egyéb vonatkozásai kapcsán? </a:t>
            </a:r>
            <a:endParaRPr lang="en-US" dirty="0">
              <a:solidFill>
                <a:srgbClr val="333B3C"/>
              </a:solidFill>
              <a:latin typeface="UICTFontTextStyleBody"/>
            </a:endParaRPr>
          </a:p>
          <a:p>
            <a:endParaRPr lang="en-US" b="0" dirty="0">
              <a:solidFill>
                <a:srgbClr val="333B3C"/>
              </a:solidFill>
              <a:latin typeface="UICTFontTextStyleBody"/>
            </a:endParaRP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F8FC4DAD-8F22-40DC-8133-22BF52217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CF61C-3B18-4C03-8326-CC3B32D710C9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0EBAD2E9-E072-B787-3D34-0ABA43D212E4}"/>
              </a:ext>
            </a:extLst>
          </p:cNvPr>
          <p:cNvSpPr>
            <a:spLocks noGrp="1" noChangeArrowheads="1"/>
          </p:cNvSpPr>
          <p:nvPr>
            <p:ph type="body" sz="quarter" idx="15"/>
          </p:nvPr>
        </p:nvSpPr>
        <p:spPr bwMode="auto">
          <a:xfrm>
            <a:off x="443484" y="4531262"/>
            <a:ext cx="10034239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hu-HU" altLang="hu-HU" sz="1800" dirty="0">
                <a:latin typeface=".SFUI-Regular"/>
              </a:rPr>
              <a:t>A módszer a honvédségen túl alkalmazható például önkormányzati HR-döntésekben vagy nagyvállalati fluktuációkezelésben is. Elterjedését segíti az egyre erősebb igény az </a:t>
            </a:r>
            <a:r>
              <a:rPr lang="hu-HU" altLang="hu-HU" sz="1800" dirty="0" err="1">
                <a:latin typeface=".SFUI-Regular"/>
              </a:rPr>
              <a:t>adatvezérelt</a:t>
            </a:r>
            <a:r>
              <a:rPr lang="hu-HU" altLang="hu-HU" sz="1800" dirty="0">
                <a:latin typeface=".SFUI-Regular"/>
              </a:rPr>
              <a:t> döntéstámogatásra. Korlátot jelenthet viszont a szervezeti ellenállás és az adatminőség hiánya, ezért főként digitálisan érett szervezetekben reális az alkalmazása.</a:t>
            </a:r>
          </a:p>
        </p:txBody>
      </p:sp>
    </p:spTree>
    <p:extLst>
      <p:ext uri="{BB962C8B-B14F-4D97-AF65-F5344CB8AC3E}">
        <p14:creationId xmlns:p14="http://schemas.microsoft.com/office/powerpoint/2010/main" val="9015262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291133-2B2D-CB5C-25A3-A6BBC6AC48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Bírálói kérdések II.</a:t>
            </a:r>
            <a:br>
              <a:rPr lang="en-US" dirty="0"/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0480BD-3EF5-7A7E-9E81-E73191A1D49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43485" y="3439886"/>
            <a:ext cx="10515599" cy="820012"/>
          </a:xfrm>
        </p:spPr>
        <p:txBody>
          <a:bodyPr/>
          <a:lstStyle/>
          <a:p>
            <a:r>
              <a:rPr lang="hu-HU" i="0" u="none" strike="noStrike" dirty="0">
                <a:solidFill>
                  <a:srgbClr val="333B3C"/>
                </a:solidFill>
                <a:effectLst/>
                <a:latin typeface="UICTFontTextStyleBody"/>
              </a:rPr>
              <a:t>Mit tenne ma már másként, mint ahogy az a dolgozatban kőbe vésésre került (vö. technológia rohamos fejlődése, személyiségfejlődés)?   </a:t>
            </a:r>
            <a:r>
              <a:rPr lang="hu-HU" dirty="0">
                <a:solidFill>
                  <a:srgbClr val="333B3C"/>
                </a:solidFill>
              </a:rPr>
              <a:t> </a:t>
            </a:r>
            <a:endParaRPr lang="en-US" dirty="0">
              <a:solidFill>
                <a:srgbClr val="333B3C"/>
              </a:solidFill>
            </a:endParaRPr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6737C8-4322-77C9-4E34-94E5EE136DB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3504" y="4401009"/>
            <a:ext cx="8852338" cy="1682750"/>
          </a:xfrm>
        </p:spPr>
        <p:txBody>
          <a:bodyPr/>
          <a:lstStyle/>
          <a:p>
            <a:r>
              <a:rPr lang="hu-HU" sz="1800" b="0" i="0" dirty="0">
                <a:effectLst/>
                <a:latin typeface=".SFUI-Regular"/>
              </a:rPr>
              <a:t>Python környezetbe ültetés megvalósításának </a:t>
            </a:r>
            <a:r>
              <a:rPr lang="hu-HU" sz="1800" b="0" i="0" dirty="0" err="1">
                <a:effectLst/>
                <a:latin typeface=".SFUI-Regular"/>
              </a:rPr>
              <a:t>meggondolássa</a:t>
            </a:r>
            <a:r>
              <a:rPr lang="hu-HU" sz="1800" b="0" i="0" dirty="0">
                <a:effectLst/>
                <a:latin typeface=".SFUI-Regular"/>
              </a:rPr>
              <a:t> a </a:t>
            </a:r>
            <a:r>
              <a:rPr lang="hu-HU" sz="1800" b="0" i="0" dirty="0" err="1">
                <a:effectLst/>
                <a:latin typeface=".SFUI-Regular"/>
              </a:rPr>
              <a:t>Solver</a:t>
            </a:r>
            <a:r>
              <a:rPr lang="hu-HU" sz="1800" b="0" i="0" dirty="0">
                <a:effectLst/>
                <a:latin typeface=".SFUI-Regular"/>
              </a:rPr>
              <a:t> korlátai miatt</a:t>
            </a:r>
            <a:endParaRPr lang="hu-HU" sz="1800" dirty="0">
              <a:effectLst/>
              <a:latin typeface=".SF UI"/>
            </a:endParaRPr>
          </a:p>
          <a:p>
            <a:r>
              <a:rPr lang="hu-HU" sz="1800" b="0" i="0" dirty="0">
                <a:effectLst/>
                <a:latin typeface=".SFUI-Regular"/>
              </a:rPr>
              <a:t>Az ún. XAI bevonása a megalapozottabb döntéshozatal érdekében</a:t>
            </a:r>
            <a:endParaRPr lang="hu-HU" sz="1800" dirty="0">
              <a:effectLst/>
              <a:latin typeface=".SF UI"/>
            </a:endParaRPr>
          </a:p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F8FC4DAD-8F22-40DC-8133-22BF52217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CF61C-3B18-4C03-8326-CC3B32D710C9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8558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471D3B9-0CA9-A864-E9EB-76A44765CF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Tartalom</a:t>
            </a:r>
            <a:endParaRPr lang="de-DE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28DF1785-9442-C258-1CAB-3E56D45654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28266" y="2563500"/>
            <a:ext cx="7470648" cy="3296563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1800" dirty="0"/>
              <a:t>Problémakör meghatározása és célkitűzés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1800" dirty="0"/>
              <a:t>Szakdolgozat felépítése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1800" dirty="0"/>
              <a:t>Alkalmazott módszerek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1800" dirty="0"/>
              <a:t>Téma feldolgozása és eredményei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/>
              <a:t>Solver-</a:t>
            </a:r>
            <a:r>
              <a:rPr lang="en-US" sz="1800" dirty="0" err="1"/>
              <a:t>futtatások</a:t>
            </a:r>
            <a:r>
              <a:rPr lang="en-US" sz="1800" dirty="0"/>
              <a:t> </a:t>
            </a:r>
            <a:r>
              <a:rPr lang="en-US" sz="1800" dirty="0" err="1"/>
              <a:t>eredményei</a:t>
            </a:r>
            <a:r>
              <a:rPr lang="en-US" sz="1800" dirty="0"/>
              <a:t> </a:t>
            </a:r>
            <a:r>
              <a:rPr lang="en-US" sz="1800" dirty="0" err="1"/>
              <a:t>soronkénti</a:t>
            </a:r>
            <a:r>
              <a:rPr lang="en-US" sz="1800" dirty="0"/>
              <a:t> </a:t>
            </a:r>
            <a:r>
              <a:rPr lang="en-US" sz="1800" dirty="0" err="1"/>
              <a:t>ábrázolással</a:t>
            </a:r>
            <a:endParaRPr lang="en-US" sz="1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1800" dirty="0"/>
              <a:t>COCO-módszer szerinti rangsorolás eredménye vizuálisan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1800" dirty="0" err="1"/>
              <a:t>Automaziálási</a:t>
            </a:r>
            <a:r>
              <a:rPr lang="hu-HU" sz="1800" dirty="0"/>
              <a:t> lépések folyamatábra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1800" dirty="0"/>
              <a:t>Bírálói kérdések I.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1800" dirty="0"/>
              <a:t>Bírálói kérdések II.</a:t>
            </a:r>
            <a:endParaRPr lang="de-DE" sz="1800" dirty="0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654A204B-AE2A-5742-472F-F8B8C4A57E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CF61C-3B18-4C03-8326-CC3B32D710C9}" type="slidenum">
              <a:rPr lang="en-US" noProof="0" smtClean="0"/>
              <a:t>2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1502982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B85CC1-CC9E-26A5-C05A-E64ABEDD9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CF61C-3B18-4C03-8326-CC3B32D710C9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A7A49E4-DCE3-62DE-B6D1-539EBFFFE6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388" y="2941606"/>
            <a:ext cx="11209210" cy="3618031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hu-HU" noProof="0" dirty="0">
                <a:solidFill>
                  <a:schemeClr val="tx1"/>
                </a:solidFill>
              </a:rPr>
              <a:t>Probléma</a:t>
            </a:r>
            <a:endParaRPr lang="hu-HU" noProof="0" dirty="0">
              <a:solidFill>
                <a:schemeClr val="tx1"/>
              </a:solidFill>
              <a:cs typeface="Arial"/>
            </a:endParaRPr>
          </a:p>
          <a:p>
            <a:r>
              <a:rPr lang="hu-HU" b="0" noProof="0" dirty="0">
                <a:solidFill>
                  <a:schemeClr val="tx1"/>
                </a:solidFill>
                <a:cs typeface="Arial"/>
              </a:rPr>
              <a:t>Egy adatvesztés, illetőleg adatmegsemmisülés következtében vagy egyéb okból kifolyólag nem állnak rendelkezésre a valós adatok.  </a:t>
            </a:r>
          </a:p>
          <a:p>
            <a:r>
              <a:rPr lang="hu-HU" noProof="0" dirty="0">
                <a:solidFill>
                  <a:schemeClr val="tx1"/>
                </a:solidFill>
                <a:cs typeface="Arial"/>
              </a:rPr>
              <a:t>Cél</a:t>
            </a:r>
          </a:p>
          <a:p>
            <a:r>
              <a:rPr lang="hu-HU" b="0" noProof="0" dirty="0">
                <a:solidFill>
                  <a:schemeClr val="tx1"/>
                </a:solidFill>
                <a:cs typeface="Arial"/>
              </a:rPr>
              <a:t>Valós adatok hiányában, csupán statisztikai mutatókkal valósághű adatok megjelenítése és ennek alkalmazásával különböző eredmények Magyar Honvédség vonatkozású megállapítása. </a:t>
            </a:r>
          </a:p>
          <a:p>
            <a:endParaRPr lang="hu-HU" noProof="0" dirty="0">
              <a:solidFill>
                <a:schemeClr val="tx1"/>
              </a:solidFill>
              <a:cs typeface="Arial"/>
            </a:endParaRPr>
          </a:p>
          <a:p>
            <a:endParaRPr lang="hu-HU" noProof="0" dirty="0">
              <a:solidFill>
                <a:schemeClr val="tx1"/>
              </a:solidFill>
              <a:cs typeface="Arial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DB4348B-3C87-327E-2DC8-72C5023F59EA}"/>
              </a:ext>
            </a:extLst>
          </p:cNvPr>
          <p:cNvSpPr txBox="1"/>
          <p:nvPr/>
        </p:nvSpPr>
        <p:spPr>
          <a:xfrm>
            <a:off x="2324054" y="1421930"/>
            <a:ext cx="9337187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dirty="0" err="1">
                <a:cs typeface="Arial"/>
              </a:rPr>
              <a:t>Problémakör</a:t>
            </a:r>
            <a:r>
              <a:rPr lang="en-US" sz="3200" dirty="0">
                <a:cs typeface="Arial"/>
              </a:rPr>
              <a:t> </a:t>
            </a:r>
            <a:r>
              <a:rPr lang="en-US" sz="3200" dirty="0" err="1">
                <a:cs typeface="Arial"/>
              </a:rPr>
              <a:t>meghatározása</a:t>
            </a:r>
            <a:r>
              <a:rPr lang="en-US" sz="3200" dirty="0">
                <a:cs typeface="Arial"/>
              </a:rPr>
              <a:t> </a:t>
            </a:r>
            <a:r>
              <a:rPr lang="en-US" sz="3200" dirty="0" err="1">
                <a:cs typeface="Arial"/>
              </a:rPr>
              <a:t>és</a:t>
            </a:r>
            <a:r>
              <a:rPr lang="en-US" sz="3200" dirty="0">
                <a:cs typeface="Arial"/>
              </a:rPr>
              <a:t> </a:t>
            </a:r>
            <a:r>
              <a:rPr lang="en-US" sz="3200" dirty="0" err="1">
                <a:cs typeface="Arial"/>
              </a:rPr>
              <a:t>célkitűzés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5517934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B85CC1-CC9E-26A5-C05A-E64ABEDD9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CF61C-3B18-4C03-8326-CC3B32D710C9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DB4348B-3C87-327E-2DC8-72C5023F59EA}"/>
              </a:ext>
            </a:extLst>
          </p:cNvPr>
          <p:cNvSpPr txBox="1"/>
          <p:nvPr/>
        </p:nvSpPr>
        <p:spPr>
          <a:xfrm>
            <a:off x="2324054" y="1421930"/>
            <a:ext cx="9337187" cy="58320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hu-HU" sz="3200" dirty="0">
                <a:cs typeface="Arial"/>
              </a:rPr>
              <a:t>Szakdolgozat felépítése </a:t>
            </a:r>
            <a:endParaRPr lang="en-US" sz="3200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48317C47-B20B-47B1-5DF2-6881C6F3EAAE}"/>
              </a:ext>
            </a:extLst>
          </p:cNvPr>
          <p:cNvSpPr>
            <a:spLocks noGrp="1"/>
          </p:cNvSpPr>
          <p:nvPr/>
        </p:nvSpPr>
        <p:spPr>
          <a:xfrm>
            <a:off x="297902" y="2807643"/>
            <a:ext cx="7710386" cy="17941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2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dirty="0">
                <a:solidFill>
                  <a:schemeClr val="tx1"/>
                </a:solidFill>
              </a:rPr>
              <a:t>Szakirodalmi áttekintés </a:t>
            </a:r>
            <a:endParaRPr lang="en-PK" dirty="0">
              <a:solidFill>
                <a:schemeClr val="tx1"/>
              </a:solidFill>
            </a:endParaRP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244A918B-19AC-33FE-E6FA-CE0609B3153F}"/>
              </a:ext>
            </a:extLst>
          </p:cNvPr>
          <p:cNvSpPr txBox="1">
            <a:spLocks/>
          </p:cNvSpPr>
          <p:nvPr/>
        </p:nvSpPr>
        <p:spPr>
          <a:xfrm>
            <a:off x="5851106" y="3480355"/>
            <a:ext cx="4754880" cy="168275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sz="2200" dirty="0">
                <a:solidFill>
                  <a:schemeClr val="tx1"/>
                </a:solidFill>
              </a:rPr>
              <a:t>Alapadatok</a:t>
            </a:r>
            <a:endParaRPr lang="en-US" sz="2200" dirty="0">
              <a:solidFill>
                <a:schemeClr val="tx1"/>
              </a:solidFill>
            </a:endParaRPr>
          </a:p>
          <a:p>
            <a:r>
              <a:rPr lang="hu-HU" sz="2200" dirty="0">
                <a:solidFill>
                  <a:schemeClr val="tx1"/>
                </a:solidFill>
              </a:rPr>
              <a:t>Számítások</a:t>
            </a:r>
          </a:p>
          <a:p>
            <a:r>
              <a:rPr lang="hu-HU" sz="2200" dirty="0">
                <a:solidFill>
                  <a:schemeClr val="tx1"/>
                </a:solidFill>
              </a:rPr>
              <a:t>Automatizálás </a:t>
            </a:r>
          </a:p>
          <a:p>
            <a:r>
              <a:rPr lang="hu-HU" sz="2200" dirty="0">
                <a:solidFill>
                  <a:schemeClr val="tx1"/>
                </a:solidFill>
              </a:rPr>
              <a:t>Tesztelés </a:t>
            </a:r>
          </a:p>
          <a:p>
            <a:r>
              <a:rPr lang="hu-HU" sz="2200" dirty="0">
                <a:solidFill>
                  <a:schemeClr val="tx1"/>
                </a:solidFill>
              </a:rPr>
              <a:t>Adatvédelem és GDPR, IT biztonsági kérdések</a:t>
            </a:r>
          </a:p>
          <a:p>
            <a:r>
              <a:rPr lang="hu-HU" sz="2200" dirty="0">
                <a:solidFill>
                  <a:schemeClr val="tx1"/>
                </a:solidFill>
              </a:rPr>
              <a:t>MI aspektusok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011B8CAD-1D54-8149-92C8-C926BA7130F8}"/>
              </a:ext>
            </a:extLst>
          </p:cNvPr>
          <p:cNvSpPr>
            <a:spLocks noGrp="1"/>
          </p:cNvSpPr>
          <p:nvPr/>
        </p:nvSpPr>
        <p:spPr>
          <a:xfrm>
            <a:off x="5596919" y="2807643"/>
            <a:ext cx="7710386" cy="17941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2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dirty="0">
                <a:solidFill>
                  <a:schemeClr val="tx1"/>
                </a:solidFill>
              </a:rPr>
              <a:t>Saját fejlesztés</a:t>
            </a:r>
          </a:p>
          <a:p>
            <a:endParaRPr lang="en-PK" dirty="0">
              <a:solidFill>
                <a:schemeClr val="tx1"/>
              </a:solidFill>
            </a:endParaRPr>
          </a:p>
        </p:txBody>
      </p: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E320B2ED-BFFF-B7B8-06D2-F5A1340410EE}"/>
              </a:ext>
            </a:extLst>
          </p:cNvPr>
          <p:cNvSpPr txBox="1">
            <a:spLocks/>
          </p:cNvSpPr>
          <p:nvPr/>
        </p:nvSpPr>
        <p:spPr>
          <a:xfrm>
            <a:off x="518160" y="3553968"/>
            <a:ext cx="4754880" cy="168275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sz="2200" dirty="0">
                <a:solidFill>
                  <a:schemeClr val="tx1"/>
                </a:solidFill>
              </a:rPr>
              <a:t>Big Data</a:t>
            </a:r>
            <a:endParaRPr lang="en-US" sz="2200" dirty="0">
              <a:solidFill>
                <a:schemeClr val="tx1"/>
              </a:solidFill>
            </a:endParaRPr>
          </a:p>
          <a:p>
            <a:r>
              <a:rPr lang="hu-HU" sz="2200" dirty="0">
                <a:solidFill>
                  <a:schemeClr val="tx1"/>
                </a:solidFill>
              </a:rPr>
              <a:t>Katonai alkalmazások</a:t>
            </a:r>
          </a:p>
          <a:p>
            <a:r>
              <a:rPr lang="hu-HU" sz="2200" dirty="0">
                <a:solidFill>
                  <a:schemeClr val="tx1"/>
                </a:solidFill>
              </a:rPr>
              <a:t>HR, toborzás 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23881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EF4D35-9BD6-00FC-A23D-DCE50F2F200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21023" y="1607726"/>
            <a:ext cx="4828032" cy="490538"/>
          </a:xfrm>
        </p:spPr>
        <p:txBody>
          <a:bodyPr/>
          <a:lstStyle/>
          <a:p>
            <a:r>
              <a:rPr lang="hu-HU" sz="3200" b="0" dirty="0"/>
              <a:t>Alkalmazott módszerek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46865D3-E9E5-FDDD-B091-FE6F9039C6E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69526" y="2812251"/>
            <a:ext cx="4828032" cy="3251037"/>
          </a:xfrm>
        </p:spPr>
        <p:txBody>
          <a:bodyPr/>
          <a:lstStyle/>
          <a:p>
            <a:r>
              <a:rPr lang="hu-HU" dirty="0"/>
              <a:t>Alapadatok – adatvagyon, adatgyűjtés, adattisztítás és </a:t>
            </a:r>
            <a:r>
              <a:rPr lang="hu-HU" dirty="0" err="1"/>
              <a:t>validálás</a:t>
            </a:r>
            <a:endParaRPr lang="hu-HU" dirty="0"/>
          </a:p>
          <a:p>
            <a:r>
              <a:rPr lang="hu-HU" dirty="0"/>
              <a:t>Számítások – korrelációs mátrixok, eltérések</a:t>
            </a:r>
          </a:p>
          <a:p>
            <a:r>
              <a:rPr lang="hu-HU" dirty="0"/>
              <a:t>Hibák normalizálása és tűrések</a:t>
            </a:r>
          </a:p>
          <a:p>
            <a:r>
              <a:rPr lang="hu-HU" dirty="0" err="1"/>
              <a:t>Solver</a:t>
            </a:r>
            <a:r>
              <a:rPr lang="hu-HU" dirty="0"/>
              <a:t> és a COCO Y0-modell alkalmazása</a:t>
            </a:r>
          </a:p>
          <a:p>
            <a:r>
              <a:rPr lang="hu-HU" dirty="0"/>
              <a:t>Automatizálás sorrend, integrációs lehetőség  </a:t>
            </a:r>
          </a:p>
          <a:p>
            <a:r>
              <a:rPr lang="hu-HU" dirty="0"/>
              <a:t>Összegzés  </a:t>
            </a: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941D71DF-7225-6C66-9D2B-FAACEFF20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CF61C-3B18-4C03-8326-CC3B32D710C9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1940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láb helye 1">
            <a:extLst>
              <a:ext uri="{FF2B5EF4-FFF2-40B4-BE49-F238E27FC236}">
                <a16:creationId xmlns:a16="http://schemas.microsoft.com/office/drawing/2014/main" id="{3085D1C1-0A1C-748C-78CF-9DD9B9042F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69794" y="958214"/>
            <a:ext cx="8037195" cy="710566"/>
          </a:xfrm>
        </p:spPr>
        <p:txBody>
          <a:bodyPr/>
          <a:lstStyle/>
          <a:p>
            <a:pPr algn="ctr"/>
            <a:r>
              <a:rPr lang="en-US" sz="3200" noProof="0" dirty="0"/>
              <a:t>Solver-</a:t>
            </a:r>
            <a:r>
              <a:rPr lang="en-US" sz="3200" noProof="0" dirty="0" err="1"/>
              <a:t>futtatások</a:t>
            </a:r>
            <a:r>
              <a:rPr lang="en-US" sz="3200" noProof="0" dirty="0"/>
              <a:t> </a:t>
            </a:r>
            <a:r>
              <a:rPr lang="en-US" sz="3200" noProof="0" dirty="0" err="1"/>
              <a:t>eredményei</a:t>
            </a:r>
            <a:r>
              <a:rPr lang="en-US" sz="3200" noProof="0" dirty="0"/>
              <a:t> </a:t>
            </a:r>
            <a:r>
              <a:rPr lang="en-US" sz="3200" noProof="0" dirty="0" err="1"/>
              <a:t>soronkénti</a:t>
            </a:r>
            <a:r>
              <a:rPr lang="en-US" sz="3200" noProof="0" dirty="0"/>
              <a:t> </a:t>
            </a:r>
            <a:r>
              <a:rPr lang="en-US" sz="3200" noProof="0" dirty="0" err="1"/>
              <a:t>ábrázolással</a:t>
            </a:r>
            <a:endParaRPr lang="en-US" sz="3200" noProof="0" dirty="0"/>
          </a:p>
        </p:txBody>
      </p:sp>
      <p:sp>
        <p:nvSpPr>
          <p:cNvPr id="3" name="Dia számának helye 2">
            <a:extLst>
              <a:ext uri="{FF2B5EF4-FFF2-40B4-BE49-F238E27FC236}">
                <a16:creationId xmlns:a16="http://schemas.microsoft.com/office/drawing/2014/main" id="{BEAA1440-04CA-6172-537D-AF9CF5979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CF61C-3B18-4C03-8326-CC3B32D710C9}" type="slidenum">
              <a:rPr lang="en-US" noProof="0" smtClean="0"/>
              <a:pPr/>
              <a:t>6</a:t>
            </a:fld>
            <a:endParaRPr lang="en-US" noProof="0"/>
          </a:p>
        </p:txBody>
      </p:sp>
      <p:pic>
        <p:nvPicPr>
          <p:cNvPr id="10" name="Kép 9" descr="A képen nyugta, szöveg, tervezés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DE31C010-180E-1979-1163-1F37600826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68" y="1888995"/>
            <a:ext cx="11990704" cy="2820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10289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a számának helye 2">
            <a:extLst>
              <a:ext uri="{FF2B5EF4-FFF2-40B4-BE49-F238E27FC236}">
                <a16:creationId xmlns:a16="http://schemas.microsoft.com/office/drawing/2014/main" id="{E69E8195-1A22-1461-FCF2-95547D418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CF61C-3B18-4C03-8326-CC3B32D710C9}" type="slidenum">
              <a:rPr lang="en-US" noProof="0" smtClean="0"/>
              <a:pPr/>
              <a:t>7</a:t>
            </a:fld>
            <a:endParaRPr lang="en-US" noProof="0"/>
          </a:p>
        </p:txBody>
      </p:sp>
      <p:sp>
        <p:nvSpPr>
          <p:cNvPr id="10" name="Élőláb helye 1">
            <a:extLst>
              <a:ext uri="{FF2B5EF4-FFF2-40B4-BE49-F238E27FC236}">
                <a16:creationId xmlns:a16="http://schemas.microsoft.com/office/drawing/2014/main" id="{EB5D85BD-F12E-EBC8-DEC2-BD26FFEDB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69794" y="958214"/>
            <a:ext cx="8037195" cy="710566"/>
          </a:xfrm>
        </p:spPr>
        <p:txBody>
          <a:bodyPr/>
          <a:lstStyle/>
          <a:p>
            <a:pPr algn="ctr"/>
            <a:r>
              <a:rPr lang="en-US" sz="3200" noProof="0" dirty="0"/>
              <a:t>COCO-</a:t>
            </a:r>
            <a:r>
              <a:rPr lang="en-US" sz="3200" noProof="0" dirty="0" err="1"/>
              <a:t>módszer</a:t>
            </a:r>
            <a:r>
              <a:rPr lang="en-US" sz="3200" noProof="0" dirty="0"/>
              <a:t> </a:t>
            </a:r>
            <a:r>
              <a:rPr lang="en-US" sz="3200" noProof="0" dirty="0" err="1"/>
              <a:t>szerinti</a:t>
            </a:r>
            <a:r>
              <a:rPr lang="en-US" sz="3200" noProof="0" dirty="0"/>
              <a:t> </a:t>
            </a:r>
            <a:r>
              <a:rPr lang="en-US" sz="3200" noProof="0" dirty="0" err="1"/>
              <a:t>rangsorolás</a:t>
            </a:r>
            <a:r>
              <a:rPr lang="en-US" sz="3200" noProof="0" dirty="0"/>
              <a:t> </a:t>
            </a:r>
            <a:r>
              <a:rPr lang="en-US" sz="3200" noProof="0" dirty="0" err="1"/>
              <a:t>eredménye</a:t>
            </a:r>
            <a:r>
              <a:rPr lang="en-US" sz="3200" noProof="0" dirty="0"/>
              <a:t> </a:t>
            </a:r>
            <a:r>
              <a:rPr lang="en-US" sz="3200" noProof="0" dirty="0" err="1"/>
              <a:t>vizuálisan</a:t>
            </a:r>
            <a:endParaRPr lang="en-US" sz="3200" noProof="0" dirty="0"/>
          </a:p>
        </p:txBody>
      </p:sp>
      <p:graphicFrame>
        <p:nvGraphicFramePr>
          <p:cNvPr id="6" name="Táblázat 5">
            <a:extLst>
              <a:ext uri="{FF2B5EF4-FFF2-40B4-BE49-F238E27FC236}">
                <a16:creationId xmlns:a16="http://schemas.microsoft.com/office/drawing/2014/main" id="{B30F0250-E230-FBC9-2E8E-564CB435B2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5966011"/>
              </p:ext>
            </p:extLst>
          </p:nvPr>
        </p:nvGraphicFramePr>
        <p:xfrm>
          <a:off x="136602" y="2207039"/>
          <a:ext cx="11918795" cy="3323959"/>
        </p:xfrm>
        <a:graphic>
          <a:graphicData uri="http://schemas.openxmlformats.org/drawingml/2006/table">
            <a:tbl>
              <a:tblPr/>
              <a:tblGrid>
                <a:gridCol w="442493">
                  <a:extLst>
                    <a:ext uri="{9D8B030D-6E8A-4147-A177-3AD203B41FA5}">
                      <a16:colId xmlns:a16="http://schemas.microsoft.com/office/drawing/2014/main" val="801499345"/>
                    </a:ext>
                  </a:extLst>
                </a:gridCol>
                <a:gridCol w="583285">
                  <a:extLst>
                    <a:ext uri="{9D8B030D-6E8A-4147-A177-3AD203B41FA5}">
                      <a16:colId xmlns:a16="http://schemas.microsoft.com/office/drawing/2014/main" val="2413785527"/>
                    </a:ext>
                  </a:extLst>
                </a:gridCol>
                <a:gridCol w="563171">
                  <a:extLst>
                    <a:ext uri="{9D8B030D-6E8A-4147-A177-3AD203B41FA5}">
                      <a16:colId xmlns:a16="http://schemas.microsoft.com/office/drawing/2014/main" val="1298486399"/>
                    </a:ext>
                  </a:extLst>
                </a:gridCol>
                <a:gridCol w="558144">
                  <a:extLst>
                    <a:ext uri="{9D8B030D-6E8A-4147-A177-3AD203B41FA5}">
                      <a16:colId xmlns:a16="http://schemas.microsoft.com/office/drawing/2014/main" val="3673657485"/>
                    </a:ext>
                  </a:extLst>
                </a:gridCol>
                <a:gridCol w="739163">
                  <a:extLst>
                    <a:ext uri="{9D8B030D-6E8A-4147-A177-3AD203B41FA5}">
                      <a16:colId xmlns:a16="http://schemas.microsoft.com/office/drawing/2014/main" val="1508735482"/>
                    </a:ext>
                  </a:extLst>
                </a:gridCol>
                <a:gridCol w="670442">
                  <a:extLst>
                    <a:ext uri="{9D8B030D-6E8A-4147-A177-3AD203B41FA5}">
                      <a16:colId xmlns:a16="http://schemas.microsoft.com/office/drawing/2014/main" val="750228556"/>
                    </a:ext>
                  </a:extLst>
                </a:gridCol>
                <a:gridCol w="663738">
                  <a:extLst>
                    <a:ext uri="{9D8B030D-6E8A-4147-A177-3AD203B41FA5}">
                      <a16:colId xmlns:a16="http://schemas.microsoft.com/office/drawing/2014/main" val="2169770998"/>
                    </a:ext>
                  </a:extLst>
                </a:gridCol>
                <a:gridCol w="771009">
                  <a:extLst>
                    <a:ext uri="{9D8B030D-6E8A-4147-A177-3AD203B41FA5}">
                      <a16:colId xmlns:a16="http://schemas.microsoft.com/office/drawing/2014/main" val="822925826"/>
                    </a:ext>
                  </a:extLst>
                </a:gridCol>
                <a:gridCol w="779389">
                  <a:extLst>
                    <a:ext uri="{9D8B030D-6E8A-4147-A177-3AD203B41FA5}">
                      <a16:colId xmlns:a16="http://schemas.microsoft.com/office/drawing/2014/main" val="272122723"/>
                    </a:ext>
                  </a:extLst>
                </a:gridCol>
                <a:gridCol w="764303">
                  <a:extLst>
                    <a:ext uri="{9D8B030D-6E8A-4147-A177-3AD203B41FA5}">
                      <a16:colId xmlns:a16="http://schemas.microsoft.com/office/drawing/2014/main" val="2289329426"/>
                    </a:ext>
                  </a:extLst>
                </a:gridCol>
                <a:gridCol w="442493">
                  <a:extLst>
                    <a:ext uri="{9D8B030D-6E8A-4147-A177-3AD203B41FA5}">
                      <a16:colId xmlns:a16="http://schemas.microsoft.com/office/drawing/2014/main" val="3842534849"/>
                    </a:ext>
                  </a:extLst>
                </a:gridCol>
                <a:gridCol w="442493">
                  <a:extLst>
                    <a:ext uri="{9D8B030D-6E8A-4147-A177-3AD203B41FA5}">
                      <a16:colId xmlns:a16="http://schemas.microsoft.com/office/drawing/2014/main" val="665364735"/>
                    </a:ext>
                  </a:extLst>
                </a:gridCol>
                <a:gridCol w="442493">
                  <a:extLst>
                    <a:ext uri="{9D8B030D-6E8A-4147-A177-3AD203B41FA5}">
                      <a16:colId xmlns:a16="http://schemas.microsoft.com/office/drawing/2014/main" val="2086495967"/>
                    </a:ext>
                  </a:extLst>
                </a:gridCol>
                <a:gridCol w="529650">
                  <a:extLst>
                    <a:ext uri="{9D8B030D-6E8A-4147-A177-3AD203B41FA5}">
                      <a16:colId xmlns:a16="http://schemas.microsoft.com/office/drawing/2014/main" val="1974786228"/>
                    </a:ext>
                  </a:extLst>
                </a:gridCol>
                <a:gridCol w="543059">
                  <a:extLst>
                    <a:ext uri="{9D8B030D-6E8A-4147-A177-3AD203B41FA5}">
                      <a16:colId xmlns:a16="http://schemas.microsoft.com/office/drawing/2014/main" val="3853044931"/>
                    </a:ext>
                  </a:extLst>
                </a:gridCol>
                <a:gridCol w="543059">
                  <a:extLst>
                    <a:ext uri="{9D8B030D-6E8A-4147-A177-3AD203B41FA5}">
                      <a16:colId xmlns:a16="http://schemas.microsoft.com/office/drawing/2014/main" val="3961888260"/>
                    </a:ext>
                  </a:extLst>
                </a:gridCol>
                <a:gridCol w="931914">
                  <a:extLst>
                    <a:ext uri="{9D8B030D-6E8A-4147-A177-3AD203B41FA5}">
                      <a16:colId xmlns:a16="http://schemas.microsoft.com/office/drawing/2014/main" val="2974272672"/>
                    </a:ext>
                  </a:extLst>
                </a:gridCol>
                <a:gridCol w="442493">
                  <a:extLst>
                    <a:ext uri="{9D8B030D-6E8A-4147-A177-3AD203B41FA5}">
                      <a16:colId xmlns:a16="http://schemas.microsoft.com/office/drawing/2014/main" val="2523146481"/>
                    </a:ext>
                  </a:extLst>
                </a:gridCol>
                <a:gridCol w="442493">
                  <a:extLst>
                    <a:ext uri="{9D8B030D-6E8A-4147-A177-3AD203B41FA5}">
                      <a16:colId xmlns:a16="http://schemas.microsoft.com/office/drawing/2014/main" val="2036100401"/>
                    </a:ext>
                  </a:extLst>
                </a:gridCol>
                <a:gridCol w="623511">
                  <a:extLst>
                    <a:ext uri="{9D8B030D-6E8A-4147-A177-3AD203B41FA5}">
                      <a16:colId xmlns:a16="http://schemas.microsoft.com/office/drawing/2014/main" val="3689009431"/>
                    </a:ext>
                  </a:extLst>
                </a:gridCol>
              </a:tblGrid>
              <a:tr h="421879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ID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sorrend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Zöld db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eltérés (sorrend)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Min (abszolút) (pontszám)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Max (abszolút) (pontszám)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Átlag (abszolút) (pontszám)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Szórás (abszolút) (pontszám)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Medián (abszolút) (pontszám)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Módusz (abszolút) (pontszám)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Q1 (abszolút) (pontszám)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Q3 (abszolút) (pontszám)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Aktív cél (pontszám)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Y0 (pontszám)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naiv (sorrend)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sorrend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validálás (1=igen, 0=nem)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becslés (pontszám)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sorrend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eltérés (sorrend)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2415916"/>
                  </a:ext>
                </a:extLst>
              </a:tr>
              <a:tr h="145104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15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-5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19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776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D7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13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47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D7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16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9D7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12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2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11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E8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D7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1000000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11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8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999968,8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15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-5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8280835"/>
                  </a:ext>
                </a:extLst>
              </a:tr>
              <a:tr h="145104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14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18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5C87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5C87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5C87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1000000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CC57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1000067,3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5872443"/>
                  </a:ext>
                </a:extLst>
              </a:tr>
              <a:tr h="145104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12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15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AA7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5C87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5C87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D7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5C87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1000000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CB7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1000061,3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31967"/>
                  </a:ext>
                </a:extLst>
              </a:tr>
              <a:tr h="145104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12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12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2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15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AA7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12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2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13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47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12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2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13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47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17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907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1000000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11,67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6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12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999984,3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12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4107024"/>
                  </a:ext>
                </a:extLst>
              </a:tr>
              <a:tr h="145104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15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19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776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14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B8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18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837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12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2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1000000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16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9F7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17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999936,8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17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1276565"/>
                  </a:ext>
                </a:extLst>
              </a:tr>
              <a:tr h="145104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11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-1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27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D7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D7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18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C8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4C37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C8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27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1000000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07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1000056,8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4310098"/>
                  </a:ext>
                </a:extLst>
              </a:tr>
              <a:tr h="145104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13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68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4C37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4C37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4C37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4C37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27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4C37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4C37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1000000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5C87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1000064,8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6372913"/>
                  </a:ext>
                </a:extLst>
              </a:tr>
              <a:tr h="145104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11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4C37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17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907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18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837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D7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13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47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12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2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18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837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1000000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12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4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13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1000001,3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11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50180465"/>
                  </a:ext>
                </a:extLst>
              </a:tr>
              <a:tr h="145104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14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B8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C8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68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27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18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D7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D7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1000000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8,11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18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1000016,3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-1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6058715"/>
                  </a:ext>
                </a:extLst>
              </a:tr>
              <a:tr h="145104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18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13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47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13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47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18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837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17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907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17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907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19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776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14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B8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1000000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17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937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19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999932,8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19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4076600"/>
                  </a:ext>
                </a:extLst>
              </a:tr>
              <a:tr h="145104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11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15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-5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D7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16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9D7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14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B8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14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B8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15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AA7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68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16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9D7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18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1000000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11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8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1000017,3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2786876"/>
                  </a:ext>
                </a:extLst>
              </a:tr>
              <a:tr h="145104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12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12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17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907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19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776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16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9D7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19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776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13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47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15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AA7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19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776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1000000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16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987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18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999934,3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18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1406071"/>
                  </a:ext>
                </a:extLst>
              </a:tr>
              <a:tr h="145104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13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-2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C8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68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11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E8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11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E8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68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13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47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1000000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18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1000042,3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3541089"/>
                  </a:ext>
                </a:extLst>
              </a:tr>
              <a:tr h="145104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14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18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18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837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18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837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19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776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16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9D7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17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907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18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837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19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776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17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907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1000000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18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837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999927,3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0797513"/>
                  </a:ext>
                </a:extLst>
              </a:tr>
              <a:tr h="145104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15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12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C8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27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27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27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18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C8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27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C8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1000000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3D9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1000040,8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-1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09305537"/>
                  </a:ext>
                </a:extLst>
              </a:tr>
              <a:tr h="145104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16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18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-2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5C87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14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B8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17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907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D7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18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837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18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837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15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AA7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16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9D7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1000000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14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B9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16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999970,8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14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40183202"/>
                  </a:ext>
                </a:extLst>
              </a:tr>
              <a:tr h="145104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17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12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68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15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AA7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C8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14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B8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16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9D7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14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B8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1000000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13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C77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14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999950,8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16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-2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6699945"/>
                  </a:ext>
                </a:extLst>
              </a:tr>
              <a:tr h="145104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18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16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9D7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12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2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11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E8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11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E8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17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907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18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837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18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15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AA7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1000000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13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37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15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999971,3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13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85192141"/>
                  </a:ext>
                </a:extLst>
              </a:tr>
              <a:tr h="145104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19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11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E8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11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E8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18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15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AA7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68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5C87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68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1000000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38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1000012,3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-1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83262567"/>
                  </a:ext>
                </a:extLst>
              </a:tr>
              <a:tr h="145104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0D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-2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D7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18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D7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12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2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D7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D7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D7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11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E8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1000000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D9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1000041,8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hu-HU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-1</a:t>
                      </a:r>
                    </a:p>
                  </a:txBody>
                  <a:tcPr marL="4438" marR="4438" marT="44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693169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4837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Kép 10" descr="A képen szöveg, képernyőkép, Betűtípus, sor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6430FC9C-E0C1-B6E8-0CB2-23D188C2B5D1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2724022" y="892098"/>
            <a:ext cx="6416853" cy="5144423"/>
          </a:xfrm>
          <a:prstGeom prst="rect">
            <a:avLst/>
          </a:prstGeom>
        </p:spPr>
      </p:pic>
      <p:sp>
        <p:nvSpPr>
          <p:cNvPr id="3" name="Dia számának helye 2">
            <a:extLst>
              <a:ext uri="{FF2B5EF4-FFF2-40B4-BE49-F238E27FC236}">
                <a16:creationId xmlns:a16="http://schemas.microsoft.com/office/drawing/2014/main" id="{6DFFAD0A-E821-4513-E0B2-545F0BF2D6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CF61C-3B18-4C03-8326-CC3B32D710C9}" type="slidenum">
              <a:rPr lang="en-US" noProof="0" smtClean="0"/>
              <a:pPr/>
              <a:t>8</a:t>
            </a:fld>
            <a:endParaRPr lang="en-US" noProof="0"/>
          </a:p>
        </p:txBody>
      </p:sp>
      <p:sp>
        <p:nvSpPr>
          <p:cNvPr id="15" name="Élőláb helye 1">
            <a:extLst>
              <a:ext uri="{FF2B5EF4-FFF2-40B4-BE49-F238E27FC236}">
                <a16:creationId xmlns:a16="http://schemas.microsoft.com/office/drawing/2014/main" id="{EF075626-DA49-37B8-3737-427A94BB7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85213" y="0"/>
            <a:ext cx="8037195" cy="710566"/>
          </a:xfrm>
        </p:spPr>
        <p:txBody>
          <a:bodyPr/>
          <a:lstStyle/>
          <a:p>
            <a:pPr algn="ctr"/>
            <a:r>
              <a:rPr lang="en-US" sz="3200" noProof="0" dirty="0" err="1"/>
              <a:t>Automatizálási</a:t>
            </a:r>
            <a:r>
              <a:rPr lang="en-US" sz="3200" noProof="0" dirty="0"/>
              <a:t> </a:t>
            </a:r>
            <a:r>
              <a:rPr lang="en-US" sz="3200" noProof="0" dirty="0" err="1"/>
              <a:t>lépések</a:t>
            </a:r>
            <a:r>
              <a:rPr lang="en-US" sz="3200" noProof="0" dirty="0"/>
              <a:t> </a:t>
            </a:r>
            <a:r>
              <a:rPr lang="en-US" sz="3200" noProof="0" dirty="0" err="1"/>
              <a:t>folyamatábra</a:t>
            </a:r>
            <a:endParaRPr lang="en-US" sz="3200" noProof="0" dirty="0"/>
          </a:p>
        </p:txBody>
      </p:sp>
    </p:spTree>
    <p:extLst>
      <p:ext uri="{BB962C8B-B14F-4D97-AF65-F5344CB8AC3E}">
        <p14:creationId xmlns:p14="http://schemas.microsoft.com/office/powerpoint/2010/main" val="16016741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CB5A03-99D2-C953-F227-3E162025899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86640" y="3724088"/>
            <a:ext cx="4828032" cy="490538"/>
          </a:xfrm>
        </p:spPr>
        <p:txBody>
          <a:bodyPr/>
          <a:lstStyle/>
          <a:p>
            <a:r>
              <a:rPr lang="hu-HU" dirty="0"/>
              <a:t>Modell erősségei  </a:t>
            </a:r>
            <a:endParaRPr lang="en-PK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F16C050-0EBC-234C-AB93-E7868D85A2B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212192" y="4565462"/>
            <a:ext cx="4754880" cy="1682750"/>
          </a:xfrm>
        </p:spPr>
        <p:txBody>
          <a:bodyPr vert="horz" lIns="91440" tIns="45720" rIns="91440" bIns="45720" rtlCol="0">
            <a:noAutofit/>
          </a:bodyPr>
          <a:lstStyle/>
          <a:p>
            <a:r>
              <a:rPr lang="hu-HU" dirty="0"/>
              <a:t>Transzparens</a:t>
            </a:r>
          </a:p>
          <a:p>
            <a:r>
              <a:rPr lang="hu-HU" dirty="0" err="1"/>
              <a:t>Auditálható</a:t>
            </a:r>
            <a:r>
              <a:rPr lang="hu-HU" dirty="0"/>
              <a:t> rangsorolás</a:t>
            </a:r>
          </a:p>
          <a:p>
            <a:r>
              <a:rPr lang="hu-HU" dirty="0"/>
              <a:t>„Leggyengébb láncszem” szemlélet</a:t>
            </a:r>
          </a:p>
          <a:p>
            <a:endParaRPr lang="hu-HU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CB0BAE21-4E4A-BE6E-EE84-D535446B94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CF61C-3B18-4C03-8326-CC3B32D710C9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F9B92767-5C14-485C-3749-A43C29708AAE}"/>
              </a:ext>
            </a:extLst>
          </p:cNvPr>
          <p:cNvSpPr txBox="1">
            <a:spLocks/>
          </p:cNvSpPr>
          <p:nvPr/>
        </p:nvSpPr>
        <p:spPr>
          <a:xfrm>
            <a:off x="173184" y="1497997"/>
            <a:ext cx="2884224" cy="168274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None/>
              <a:defRPr sz="22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sz="3200" dirty="0"/>
              <a:t>Téma feldolgozása és eredményei</a:t>
            </a:r>
            <a:endParaRPr lang="en-PK" sz="3200" dirty="0"/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8A3AFB32-45D0-A677-CC7A-6C65A4D1DD41}"/>
              </a:ext>
            </a:extLst>
          </p:cNvPr>
          <p:cNvSpPr txBox="1">
            <a:spLocks/>
          </p:cNvSpPr>
          <p:nvPr/>
        </p:nvSpPr>
        <p:spPr>
          <a:xfrm>
            <a:off x="4986640" y="715356"/>
            <a:ext cx="4828032" cy="4905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None/>
              <a:defRPr sz="22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dirty="0"/>
              <a:t>Modell célja</a:t>
            </a:r>
            <a:endParaRPr lang="en-PK" dirty="0"/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FEAB7CF7-413F-8D04-ACCD-FE8C09A2ABBA}"/>
              </a:ext>
            </a:extLst>
          </p:cNvPr>
          <p:cNvSpPr txBox="1">
            <a:spLocks/>
          </p:cNvSpPr>
          <p:nvPr/>
        </p:nvSpPr>
        <p:spPr>
          <a:xfrm>
            <a:off x="5212192" y="1451163"/>
            <a:ext cx="4754880" cy="16827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83464" indent="-283464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85800" indent="-283464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83464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83464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83464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dirty="0"/>
              <a:t>Statisztikai mutatókkal valósághű adatvagyon létrehozása </a:t>
            </a:r>
          </a:p>
          <a:p>
            <a:r>
              <a:rPr lang="hu-HU" dirty="0"/>
              <a:t>Összkép alapján a legjobb futás megállapítása </a:t>
            </a:r>
          </a:p>
          <a:p>
            <a:r>
              <a:rPr lang="hu-HU" dirty="0"/>
              <a:t>Döntéstámogatás során előnyös, mint végeredmény befolyásolása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23962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0">
      <a:dk1>
        <a:srgbClr val="000000"/>
      </a:dk1>
      <a:lt1>
        <a:srgbClr val="FFFFFF"/>
      </a:lt1>
      <a:dk2>
        <a:srgbClr val="3B4546"/>
      </a:dk2>
      <a:lt2>
        <a:srgbClr val="E7E6E6"/>
      </a:lt2>
      <a:accent1>
        <a:srgbClr val="753F2C"/>
      </a:accent1>
      <a:accent2>
        <a:srgbClr val="637376"/>
      </a:accent2>
      <a:accent3>
        <a:srgbClr val="BE937E"/>
      </a:accent3>
      <a:accent4>
        <a:srgbClr val="576853"/>
      </a:accent4>
      <a:accent5>
        <a:srgbClr val="EDE9E6"/>
      </a:accent5>
      <a:accent6>
        <a:srgbClr val="D0CDC5"/>
      </a:accent6>
      <a:hlink>
        <a:srgbClr val="4F4F4F"/>
      </a:hlink>
      <a:folHlink>
        <a:srgbClr val="BE937E"/>
      </a:folHlink>
    </a:clrScheme>
    <a:fontScheme name="Custom 1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oject_Status_Report_Win32_jx_v12" id="{5D6FBA16-B4D1-4307-B1D7-61285FA0D9C0}" vid="{1DA9E459-46CB-4408-AA4C-63950E2E548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4" ma:contentTypeDescription="Create a new document." ma:contentTypeScope="" ma:versionID="2d714a3296df14eba7a100bb665443ca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49549bf45bfbbfb6cffed527380e77e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5B4CAA5-BE7A-46AB-97ED-63B24C46A3A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11F98F7-6576-47F1-AD63-56E26C339747}">
  <ds:schemaRefs>
    <ds:schemaRef ds:uri="http://schemas.microsoft.com/office/2006/metadata/properties"/>
    <ds:schemaRef ds:uri="http://www.w3.org/2000/xmlns/"/>
    <ds:schemaRef ds:uri="http://schemas.microsoft.com/sharepoint/v3"/>
    <ds:schemaRef ds:uri="http://www.w3.org/2001/XMLSchema-instance"/>
    <ds:schemaRef ds:uri="71af3243-3dd4-4a8d-8c0d-dd76da1f02a5"/>
    <ds:schemaRef ds:uri="http://schemas.microsoft.com/office/infopath/2007/PartnerControls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5783CE7D-BFC6-4030-A335-E7F88DB66414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</TotalTime>
  <Words>876</Words>
  <Application>Microsoft Macintosh PowerPoint</Application>
  <PresentationFormat>Szélesvásznú</PresentationFormat>
  <Paragraphs>496</Paragraphs>
  <Slides>11</Slides>
  <Notes>6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6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11</vt:i4>
      </vt:variant>
    </vt:vector>
  </HeadingPairs>
  <TitlesOfParts>
    <vt:vector size="18" baseType="lpstr">
      <vt:lpstr>.SF UI</vt:lpstr>
      <vt:lpstr>.SFUI-Regular</vt:lpstr>
      <vt:lpstr>Aptos Narrow</vt:lpstr>
      <vt:lpstr>Arial</vt:lpstr>
      <vt:lpstr>Calibri</vt:lpstr>
      <vt:lpstr>UICTFontTextStyleBody</vt:lpstr>
      <vt:lpstr>Office Theme</vt:lpstr>
      <vt:lpstr>Kodolányi János Egyetem  Újmédia és Kreatívipari Kar</vt:lpstr>
      <vt:lpstr>Tartalom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Bírálói kérdések I. </vt:lpstr>
      <vt:lpstr>Bírálói kérdések II.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Kodolányi János Egyetem  Újmédia és Kreatívipari Kar</dc:title>
  <dc:creator/>
  <cp:lastModifiedBy>Murmann Marcell</cp:lastModifiedBy>
  <cp:revision>100</cp:revision>
  <dcterms:created xsi:type="dcterms:W3CDTF">2025-11-25T07:44:20Z</dcterms:created>
  <dcterms:modified xsi:type="dcterms:W3CDTF">2026-01-19T14:15:37Z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