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 err="1"/>
              <a:t>Integrált</a:t>
            </a:r>
            <a:r>
              <a:rPr dirty="0"/>
              <a:t> </a:t>
            </a:r>
            <a:r>
              <a:rPr dirty="0" err="1"/>
              <a:t>vállalatirányítási</a:t>
            </a:r>
            <a:r>
              <a:rPr dirty="0"/>
              <a:t> </a:t>
            </a:r>
            <a:r>
              <a:rPr dirty="0" err="1"/>
              <a:t>és</a:t>
            </a:r>
            <a:r>
              <a:rPr dirty="0"/>
              <a:t> </a:t>
            </a:r>
            <a:r>
              <a:rPr dirty="0" err="1"/>
              <a:t>információs</a:t>
            </a:r>
            <a:r>
              <a:rPr dirty="0"/>
              <a:t> </a:t>
            </a:r>
            <a:r>
              <a:rPr dirty="0" err="1"/>
              <a:t>rendszerek</a:t>
            </a:r>
            <a:r>
              <a:rPr dirty="0"/>
              <a:t> </a:t>
            </a:r>
            <a:r>
              <a:rPr dirty="0" err="1"/>
              <a:t>az</a:t>
            </a:r>
            <a:r>
              <a:rPr dirty="0"/>
              <a:t> </a:t>
            </a:r>
            <a:r>
              <a:rPr dirty="0" err="1"/>
              <a:t>építőiparban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dirty="0"/>
              <a:t>ERP – BIM – </a:t>
            </a:r>
            <a:r>
              <a:rPr dirty="0" err="1"/>
              <a:t>Dalux</a:t>
            </a:r>
            <a:r>
              <a:rPr dirty="0"/>
              <a:t> </a:t>
            </a:r>
            <a:r>
              <a:rPr dirty="0" err="1"/>
              <a:t>integráció</a:t>
            </a:r>
            <a:endParaRPr lang="hu-HU" dirty="0"/>
          </a:p>
          <a:p>
            <a:endParaRPr lang="hu-HU" dirty="0"/>
          </a:p>
          <a:p>
            <a:r>
              <a:rPr lang="hu-HU" dirty="0"/>
              <a:t>Szilágyi Ödön-FUKOQ0</a:t>
            </a:r>
          </a:p>
          <a:p>
            <a:r>
              <a:rPr lang="hu-HU" dirty="0"/>
              <a:t>2025/2026/1</a:t>
            </a:r>
          </a:p>
          <a:p>
            <a:r>
              <a:rPr lang="hu-HU" dirty="0"/>
              <a:t>Kodolányi János Egyetem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Esettanulmány – generálkivitelező napi működése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Reggeli ütemezési és erőforrás-egyeztetés</a:t>
            </a:r>
          </a:p>
          <a:p>
            <a:r>
              <a:t>Helyszíni adatok rögzítése Daluxban</a:t>
            </a:r>
          </a:p>
          <a:p>
            <a:r>
              <a:t>BIM frissítés módosítás esetén</a:t>
            </a:r>
          </a:p>
          <a:p>
            <a:r>
              <a:t>ERP alapú vezetői riportálás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Miért ERP–BIM–Dalux együtt?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ERP: pénzügyi és gazdasági kontroll</a:t>
            </a:r>
          </a:p>
          <a:p>
            <a:r>
              <a:t>BIM: hiteles műszaki és mennyiségi adatok</a:t>
            </a:r>
          </a:p>
          <a:p>
            <a:r>
              <a:t>Dalux: kivitelezési tényadatok</a:t>
            </a:r>
          </a:p>
          <a:p>
            <a:r>
              <a:t>Egységes, zárt információs kör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Összegzés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Az integrált rendszerek csökkentik a kockázatot</a:t>
            </a:r>
          </a:p>
          <a:p>
            <a:r>
              <a:t>Gyorsabb és megalapozottabb döntések</a:t>
            </a:r>
          </a:p>
          <a:p>
            <a:r>
              <a:t>Különösen fontos nagy és műemléki projektekben</a:t>
            </a:r>
          </a:p>
          <a:p>
            <a:r>
              <a:t>Versenyelőnyt jelent a generálkivitelezők számára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Bevezetés – miért fontos a téma?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Az építőipar erősen projektalapú ágazat</a:t>
            </a:r>
          </a:p>
          <a:p>
            <a:r>
              <a:t>Sok szereplő, összetett folyamatok</a:t>
            </a:r>
          </a:p>
          <a:p>
            <a:r>
              <a:t>Magas költség- és határidőkockázat</a:t>
            </a:r>
          </a:p>
          <a:p>
            <a:r>
              <a:t>Információkezelés minősége meghatározó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Az építőipar sajátosságai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Párhuzamosan futó projektek</a:t>
            </a:r>
          </a:p>
          <a:p>
            <a:r>
              <a:t>Generálkivitelező – alvállalkozói struktúra</a:t>
            </a:r>
          </a:p>
          <a:p>
            <a:r>
              <a:t>Erős műszaki és pénzügyi összefonódás</a:t>
            </a:r>
          </a:p>
          <a:p>
            <a:r>
              <a:t>Fokozott dokumentációs igény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Információs rendszerek szerepe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Adatok gyűjtése és strukturálása</a:t>
            </a:r>
          </a:p>
          <a:p>
            <a:r>
              <a:t>Visszakereshetőség biztosítása</a:t>
            </a:r>
          </a:p>
          <a:p>
            <a:r>
              <a:t>Napi operatív működés támogatása</a:t>
            </a:r>
          </a:p>
          <a:p>
            <a:r>
              <a:t>Vezetői döntések megalapozása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ERP rendszerek az építőiparban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Pénzügy, beszerzés és controlling integrációja</a:t>
            </a:r>
          </a:p>
          <a:p>
            <a:r>
              <a:t>Projektalapú költségkövetés</a:t>
            </a:r>
          </a:p>
          <a:p>
            <a:r>
              <a:t>Cash-flow tervezés és ellenőrzés</a:t>
            </a:r>
          </a:p>
          <a:p>
            <a:r>
              <a:t>Egységes vállalati adatbázis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BIM rendszerek szerepe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Digitális, objektumalapú tervezés</a:t>
            </a:r>
          </a:p>
          <a:p>
            <a:r>
              <a:t>Mennyiségek pontos meghatározása</a:t>
            </a:r>
          </a:p>
          <a:p>
            <a:r>
              <a:t>Tervváltozások kezelése</a:t>
            </a:r>
          </a:p>
          <a:p>
            <a:r>
              <a:t>Műszaki információk egységesítése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Revit és Tekla – BIM a gyakorlatban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Revit: építészeti és szakági modellezés</a:t>
            </a:r>
          </a:p>
          <a:p>
            <a:r>
              <a:t>Tekla: szerkezeti részletezés</a:t>
            </a:r>
          </a:p>
          <a:p>
            <a:r>
              <a:t>Mennyiségkimutatás költségvetéshez</a:t>
            </a:r>
          </a:p>
          <a:p>
            <a:r>
              <a:t>Előkészítés támogatása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Dalux a kivitelezési fázisban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Helyszíni hibajegyek rögzítése</a:t>
            </a:r>
          </a:p>
          <a:p>
            <a:r>
              <a:t>Fotódokumentáció kezelése</a:t>
            </a:r>
          </a:p>
          <a:p>
            <a:r>
              <a:t>Minőségbiztosítás támogatása</a:t>
            </a:r>
          </a:p>
          <a:p>
            <a:r>
              <a:t>Alvállalkozói teljesítések nyomon követése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Műemléki felújítás sajátosságai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Szigorú hatósági és jogszabályi környezet</a:t>
            </a:r>
          </a:p>
          <a:p>
            <a:r>
              <a:t>Fokozott dokumentálási kötelezettség</a:t>
            </a:r>
          </a:p>
          <a:p>
            <a:r>
              <a:t>Gyakori tervmódosítások</a:t>
            </a:r>
          </a:p>
          <a:p>
            <a:r>
              <a:t>Jogilag bizonyítható kivitelezés igénye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237</Words>
  <Application>Microsoft Office PowerPoint</Application>
  <PresentationFormat>Diavetítés a képernyőre (4:3 oldalarány)</PresentationFormat>
  <Paragraphs>61</Paragraphs>
  <Slides>12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Integrált vállalatirányítási és információs rendszerek az építőiparban</vt:lpstr>
      <vt:lpstr>Bevezetés – miért fontos a téma?</vt:lpstr>
      <vt:lpstr>Az építőipar sajátosságai</vt:lpstr>
      <vt:lpstr>Információs rendszerek szerepe</vt:lpstr>
      <vt:lpstr>ERP rendszerek az építőiparban</vt:lpstr>
      <vt:lpstr>BIM rendszerek szerepe</vt:lpstr>
      <vt:lpstr>Revit és Tekla – BIM a gyakorlatban</vt:lpstr>
      <vt:lpstr>Dalux a kivitelezési fázisban</vt:lpstr>
      <vt:lpstr>Műemléki felújítás sajátosságai</vt:lpstr>
      <vt:lpstr>Esettanulmány – generálkivitelező napi működése</vt:lpstr>
      <vt:lpstr>Miért ERP–BIM–Dalux együtt?</vt:lpstr>
      <vt:lpstr>Összegzés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Ödön Szilágyi</cp:lastModifiedBy>
  <cp:revision>2</cp:revision>
  <dcterms:created xsi:type="dcterms:W3CDTF">2013-01-27T09:14:16Z</dcterms:created>
  <dcterms:modified xsi:type="dcterms:W3CDTF">2026-01-14T22:47:30Z</dcterms:modified>
  <cp:category/>
</cp:coreProperties>
</file>