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73" r:id="rId3"/>
  </p:sldMasterIdLst>
  <p:notesMasterIdLst>
    <p:notesMasterId r:id="rId26"/>
  </p:notesMasterIdLst>
  <p:sldIdLst>
    <p:sldId id="363" r:id="rId4"/>
    <p:sldId id="366" r:id="rId5"/>
    <p:sldId id="347" r:id="rId6"/>
    <p:sldId id="377" r:id="rId7"/>
    <p:sldId id="314" r:id="rId8"/>
    <p:sldId id="259" r:id="rId9"/>
    <p:sldId id="369" r:id="rId10"/>
    <p:sldId id="371" r:id="rId11"/>
    <p:sldId id="370" r:id="rId12"/>
    <p:sldId id="372" r:id="rId13"/>
    <p:sldId id="374" r:id="rId14"/>
    <p:sldId id="373" r:id="rId15"/>
    <p:sldId id="368" r:id="rId16"/>
    <p:sldId id="378" r:id="rId17"/>
    <p:sldId id="379" r:id="rId18"/>
    <p:sldId id="367" r:id="rId19"/>
    <p:sldId id="300" r:id="rId20"/>
    <p:sldId id="375" r:id="rId21"/>
    <p:sldId id="382" r:id="rId22"/>
    <p:sldId id="315" r:id="rId23"/>
    <p:sldId id="299" r:id="rId24"/>
    <p:sldId id="346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03447BB-5D67-496B-8E87-E561075AD55C}" styleName="Sötét stílus 1 – 3. jelölőszín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Sötét stílus 1 – 6. jelölőszín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Sötét stílus 1 – 5. jelölőszín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Sötét stílus 1 – 4. jelölőszín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484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618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E:\k&#246;zg&#225;z\VI.%20f&#233;l&#233;v\Szakdolgozat\&#233;vsz&#225;mol&#243;k\2028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u-H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cap="none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hu-HU" sz="2000"/>
              <a:t>Projected trends in average gross wages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cap="none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hu-H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Prognózis!$K$55</c:f>
              <c:strCache>
                <c:ptCount val="1"/>
                <c:pt idx="0">
                  <c:v>HUF</c:v>
                </c:pt>
              </c:strCache>
            </c:strRef>
          </c:tx>
          <c:spPr>
            <a:noFill/>
            <a:ln w="9525" cap="flat" cmpd="sng" algn="ctr">
              <a:solidFill>
                <a:schemeClr val="accent6"/>
              </a:solidFill>
              <a:miter lim="800000"/>
            </a:ln>
            <a:effectLst>
              <a:glow rad="63500">
                <a:schemeClr val="accent6">
                  <a:satMod val="175000"/>
                  <a:alpha val="25000"/>
                </a:schemeClr>
              </a:glo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hu-H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50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Prognózis!$L$54:$P$54</c:f>
              <c:numCache>
                <c:formatCode>General</c:formatCode>
                <c:ptCount val="5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  <c:pt idx="4">
                  <c:v>2028</c:v>
                </c:pt>
              </c:numCache>
            </c:numRef>
          </c:cat>
          <c:val>
            <c:numRef>
              <c:f>Prognózis!$L$55:$P$55</c:f>
              <c:numCache>
                <c:formatCode>0</c:formatCode>
                <c:ptCount val="5"/>
                <c:pt idx="0">
                  <c:v>646800</c:v>
                </c:pt>
                <c:pt idx="1">
                  <c:v>713131.72453029267</c:v>
                </c:pt>
                <c:pt idx="2">
                  <c:v>784550.78881471616</c:v>
                </c:pt>
                <c:pt idx="3">
                  <c:v>858491.75296442036</c:v>
                </c:pt>
                <c:pt idx="4">
                  <c:v>982452.36079162871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2C3-47F2-9822-8B04250DF166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315"/>
        <c:overlap val="-40"/>
        <c:axId val="692227024"/>
        <c:axId val="692224504"/>
      </c:barChart>
      <c:catAx>
        <c:axId val="692227024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75000"/>
                      <a:lumOff val="25000"/>
                    </a:schemeClr>
                  </a:gs>
                  <a:gs pos="0">
                    <a:schemeClr val="dk1">
                      <a:lumMod val="65000"/>
                      <a:lumOff val="35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hu-HU"/>
          </a:p>
        </c:txPr>
        <c:crossAx val="692224504"/>
        <c:crosses val="autoZero"/>
        <c:auto val="1"/>
        <c:lblAlgn val="ctr"/>
        <c:lblOffset val="100"/>
        <c:noMultiLvlLbl val="0"/>
      </c:catAx>
      <c:valAx>
        <c:axId val="692224504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75000"/>
                      <a:lumOff val="25000"/>
                    </a:schemeClr>
                  </a:gs>
                  <a:gs pos="0">
                    <a:schemeClr val="dk1">
                      <a:lumMod val="65000"/>
                      <a:lumOff val="35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lt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hu-HU"/>
                  <a:t>HUF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97" b="1" i="0" u="none" strike="noStrike" kern="1200" baseline="0">
                  <a:solidFill>
                    <a:schemeClr val="lt1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u-HU"/>
            </a:p>
          </c:txPr>
        </c:title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hu-HU"/>
          </a:p>
        </c:txPr>
        <c:crossAx val="6922270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dk1">
        <a:lumMod val="75000"/>
        <a:lumOff val="25000"/>
      </a:schemeClr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hu-H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3">
  <cs:axisTitle>
    <cs:lnRef idx="0"/>
    <cs:fillRef idx="0"/>
    <cs:effectRef idx="0"/>
    <cs:fontRef idx="minor">
      <a:schemeClr val="lt1">
        <a:lumMod val="75000"/>
      </a:schemeClr>
    </cs:fontRef>
    <cs:defRPr sz="1197" b="1" kern="1200"/>
  </cs:axisTitle>
  <cs:categoryAxis>
    <cs:lnRef idx="0"/>
    <cs:fillRef idx="0"/>
    <cs:effectRef idx="0"/>
    <cs:fontRef idx="minor">
      <a:schemeClr val="lt1">
        <a:lumMod val="7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>
        <a:lumMod val="75000"/>
      </a:schemeClr>
    </cs:fontRef>
    <cs:defRPr sz="1197" kern="1200"/>
  </cs:dataLabel>
  <cs:dataLabelCallout>
    <cs:lnRef idx="0"/>
    <cs:fillRef idx="0"/>
    <cs:effectRef idx="0"/>
    <cs:fontRef idx="minor">
      <a:schemeClr val="lt1">
        <a:lumMod val="15000"/>
        <a:lumOff val="85000"/>
      </a:schemeClr>
    </cs:fontRef>
    <cs:spPr>
      <a:solidFill>
        <a:schemeClr val="dk1">
          <a:lumMod val="65000"/>
          <a:lumOff val="3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3D>
  <cs:dataPointLine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22225" cap="rnd">
        <a:solidFill>
          <a:schemeClr val="phClr"/>
        </a:solidFill>
      </a:ln>
      <a:effectLst>
        <a:glow rad="139700">
          <a:schemeClr val="phClr">
            <a:satMod val="175000"/>
            <a:alpha val="14000"/>
          </a:schemeClr>
        </a:glow>
      </a:effectLst>
    </cs:spPr>
  </cs:dataPointLine>
  <cs:dataPointMarker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lumMod val="60000"/>
          <a:lumOff val="40000"/>
        </a:schemeClr>
      </a:solidFill>
      <a:effectLst>
        <a:glow rad="63500">
          <a:schemeClr val="phClr">
            <a:satMod val="175000"/>
            <a:alpha val="25000"/>
          </a:schemeClr>
        </a:glow>
      </a:effectLst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75000"/>
      </a:schemeClr>
    </cs:fontRef>
    <cs:spPr>
      <a:ln w="9525">
        <a:solidFill>
          <a:schemeClr val="dk1">
            <a:lumMod val="50000"/>
            <a:lumOff val="50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7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75000"/>
                <a:lumOff val="25000"/>
              </a:schemeClr>
            </a:gs>
            <a:gs pos="0">
              <a:schemeClr val="dk1">
                <a:lumMod val="65000"/>
                <a:lumOff val="3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75000"/>
                <a:lumOff val="25000"/>
                <a:alpha val="25000"/>
              </a:schemeClr>
            </a:gs>
            <a:gs pos="0">
              <a:schemeClr val="dk1">
                <a:lumMod val="65000"/>
                <a:lumOff val="35000"/>
                <a:alpha val="2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leaderLine>
  <cs:legend>
    <cs:lnRef idx="0"/>
    <cs:fillRef idx="0"/>
    <cs:effectRef idx="0"/>
    <cs:fontRef idx="minor">
      <a:schemeClr val="lt1">
        <a:lumMod val="7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lt1">
        <a:lumMod val="7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85000"/>
      </a:schemeClr>
    </cs:fontRef>
    <cs:defRPr sz="1862" b="1" kern="1200" cap="none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25400" cap="rnd">
        <a:solidFill>
          <a:schemeClr val="phClr">
            <a:alpha val="50000"/>
          </a:schemeClr>
        </a:solidFill>
      </a:ln>
    </cs:spPr>
  </cs:trendline>
  <cs:trendlineLabel>
    <cs:lnRef idx="0"/>
    <cs:fillRef idx="0"/>
    <cs:effectRef idx="0"/>
    <cs:fontRef idx="minor">
      <a:schemeClr val="lt1">
        <a:lumMod val="7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85000"/>
        </a:schemeClr>
      </a:solidFill>
      <a:ln w="9525">
        <a:solidFill>
          <a:schemeClr val="dk1">
            <a:lumMod val="50000"/>
          </a:schemeClr>
        </a:solidFill>
        <a:round/>
      </a:ln>
    </cs:spPr>
  </cs:upBar>
  <cs:valueAxis>
    <cs:lnRef idx="0"/>
    <cs:fillRef idx="0"/>
    <cs:effectRef idx="0"/>
    <cs:fontRef idx="minor">
      <a:schemeClr val="lt1">
        <a:lumMod val="7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AF045-FEF6-43EA-9CDC-C84FC3F85E9C}" type="datetimeFigureOut">
              <a:rPr lang="en-US" smtClean="0"/>
              <a:t>5/25/2025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F1279-6CE4-4169-83D3-4483097B69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589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691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2">
            <a:extLst>
              <a:ext uri="{FF2B5EF4-FFF2-40B4-BE49-F238E27FC236}">
                <a16:creationId xmlns:a16="http://schemas.microsoft.com/office/drawing/2014/main" id="{FF7BDD8C-DBA7-4764-A656-F9194271143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785633" y="1708875"/>
            <a:ext cx="6624970" cy="282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720000"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 And Send To Back</a:t>
            </a:r>
            <a:endParaRPr lang="ko-KR" altLang="en-US" dirty="0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E88D4141-DDEB-40F4-B784-0C7E8499AC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445283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6846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D8F181D7-1D78-4A9F-891E-7FF1339D8D06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5015620" y="1422245"/>
            <a:ext cx="7176380" cy="468052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CB2D35DD-3012-4060-B307-222D845BBC7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9188379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5743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96F6EC6F-CD4C-4990-A245-26A2E187E70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35161" y="1953290"/>
            <a:ext cx="7356839" cy="2198621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3A2E5076-EB3B-4F2A-B1CA-DF4FCDC804C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7509740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3662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8">
            <a:extLst>
              <a:ext uri="{FF2B5EF4-FFF2-40B4-BE49-F238E27FC236}">
                <a16:creationId xmlns:a16="http://schemas.microsoft.com/office/drawing/2014/main" id="{2E3BCD6D-C303-4864-B3F7-57504C804BA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4068000" cy="3429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Insert Your Image And Send To Back</a:t>
            </a:r>
            <a:endParaRPr lang="ko-KR" altLang="en-US" dirty="0"/>
          </a:p>
        </p:txBody>
      </p:sp>
      <p:sp>
        <p:nvSpPr>
          <p:cNvPr id="3" name="그림 개체 틀 8">
            <a:extLst>
              <a:ext uri="{FF2B5EF4-FFF2-40B4-BE49-F238E27FC236}">
                <a16:creationId xmlns:a16="http://schemas.microsoft.com/office/drawing/2014/main" id="{3467D47C-FBB8-4493-8D52-7F3F238780F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068001" y="3429000"/>
            <a:ext cx="4068000" cy="3429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Insert Your Image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649280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6040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48309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446392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0667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3136765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72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9932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320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EF70765A-4598-4D75-8EBE-B820808F65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Our Team LAYOUT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4C30DA3-D434-41BE-9F9E-8CEF940F49AE}"/>
              </a:ext>
            </a:extLst>
          </p:cNvPr>
          <p:cNvGrpSpPr/>
          <p:nvPr userDrawn="1"/>
        </p:nvGrpSpPr>
        <p:grpSpPr>
          <a:xfrm>
            <a:off x="1200508" y="1779191"/>
            <a:ext cx="1512000" cy="2654855"/>
            <a:chOff x="445712" y="1449040"/>
            <a:chExt cx="2113018" cy="3924176"/>
          </a:xfrm>
        </p:grpSpPr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D36CEC37-AE54-4204-926B-C76F46588CF5}"/>
                </a:ext>
              </a:extLst>
            </p:cNvPr>
            <p:cNvSpPr/>
            <p:nvPr userDrawn="1"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E60B77A-53FD-4AF2-A307-E9092175FAE6}"/>
                </a:ext>
              </a:extLst>
            </p:cNvPr>
            <p:cNvSpPr/>
            <p:nvPr userDrawn="1"/>
          </p:nvSpPr>
          <p:spPr>
            <a:xfrm>
              <a:off x="1379920" y="1650572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C77FDCAC-7B49-41A2-BE9C-391E7056C083}"/>
                </a:ext>
              </a:extLst>
            </p:cNvPr>
            <p:cNvGrpSpPr/>
            <p:nvPr userDrawn="1"/>
          </p:nvGrpSpPr>
          <p:grpSpPr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60F1F554-1B98-471E-A329-2CCFAEA07233}"/>
                  </a:ext>
                </a:extLst>
              </p:cNvPr>
              <p:cNvSpPr/>
              <p:nvPr userDrawn="1"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9" name="Rounded Rectangle 8">
                <a:extLst>
                  <a:ext uri="{FF2B5EF4-FFF2-40B4-BE49-F238E27FC236}">
                    <a16:creationId xmlns:a16="http://schemas.microsoft.com/office/drawing/2014/main" id="{6520737B-1186-4E1C-A360-4B9B8D32D5FB}"/>
                  </a:ext>
                </a:extLst>
              </p:cNvPr>
              <p:cNvSpPr/>
              <p:nvPr userDrawn="1"/>
            </p:nvSpPr>
            <p:spPr>
              <a:xfrm>
                <a:off x="1634225" y="5796647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</p:grpSp>
      </p:grpSp>
      <p:grpSp>
        <p:nvGrpSpPr>
          <p:cNvPr id="10" name="Group 3">
            <a:extLst>
              <a:ext uri="{FF2B5EF4-FFF2-40B4-BE49-F238E27FC236}">
                <a16:creationId xmlns:a16="http://schemas.microsoft.com/office/drawing/2014/main" id="{A3D8A21E-0901-48B8-A295-7A257C040765}"/>
              </a:ext>
            </a:extLst>
          </p:cNvPr>
          <p:cNvGrpSpPr/>
          <p:nvPr userDrawn="1"/>
        </p:nvGrpSpPr>
        <p:grpSpPr>
          <a:xfrm>
            <a:off x="3962075" y="1779191"/>
            <a:ext cx="1512000" cy="2654855"/>
            <a:chOff x="445712" y="1449040"/>
            <a:chExt cx="2113018" cy="3924176"/>
          </a:xfrm>
        </p:grpSpPr>
        <p:sp>
          <p:nvSpPr>
            <p:cNvPr id="11" name="Rounded Rectangle 4">
              <a:extLst>
                <a:ext uri="{FF2B5EF4-FFF2-40B4-BE49-F238E27FC236}">
                  <a16:creationId xmlns:a16="http://schemas.microsoft.com/office/drawing/2014/main" id="{6A107028-0C6A-44AE-9857-3E19BFBC6250}"/>
                </a:ext>
              </a:extLst>
            </p:cNvPr>
            <p:cNvSpPr/>
            <p:nvPr userDrawn="1"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sp>
          <p:nvSpPr>
            <p:cNvPr id="12" name="Rectangle 5">
              <a:extLst>
                <a:ext uri="{FF2B5EF4-FFF2-40B4-BE49-F238E27FC236}">
                  <a16:creationId xmlns:a16="http://schemas.microsoft.com/office/drawing/2014/main" id="{8B5810DE-111C-4544-99EB-EF865DE49C8A}"/>
                </a:ext>
              </a:extLst>
            </p:cNvPr>
            <p:cNvSpPr/>
            <p:nvPr userDrawn="1"/>
          </p:nvSpPr>
          <p:spPr>
            <a:xfrm>
              <a:off x="1379920" y="1650572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grpSp>
          <p:nvGrpSpPr>
            <p:cNvPr id="13" name="Group 6">
              <a:extLst>
                <a:ext uri="{FF2B5EF4-FFF2-40B4-BE49-F238E27FC236}">
                  <a16:creationId xmlns:a16="http://schemas.microsoft.com/office/drawing/2014/main" id="{0E56DDB0-CF1E-4473-9566-2CF400B1D03B}"/>
                </a:ext>
              </a:extLst>
            </p:cNvPr>
            <p:cNvGrpSpPr/>
            <p:nvPr userDrawn="1"/>
          </p:nvGrpSpPr>
          <p:grpSpPr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14" name="Oval 7">
                <a:extLst>
                  <a:ext uri="{FF2B5EF4-FFF2-40B4-BE49-F238E27FC236}">
                    <a16:creationId xmlns:a16="http://schemas.microsoft.com/office/drawing/2014/main" id="{675AE696-9854-4F9F-8328-3D901AB87BC7}"/>
                  </a:ext>
                </a:extLst>
              </p:cNvPr>
              <p:cNvSpPr/>
              <p:nvPr userDrawn="1"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15" name="Rounded Rectangle 8">
                <a:extLst>
                  <a:ext uri="{FF2B5EF4-FFF2-40B4-BE49-F238E27FC236}">
                    <a16:creationId xmlns:a16="http://schemas.microsoft.com/office/drawing/2014/main" id="{1EE822FB-BAB6-4765-BAB8-F8CFD8DBD1CA}"/>
                  </a:ext>
                </a:extLst>
              </p:cNvPr>
              <p:cNvSpPr/>
              <p:nvPr userDrawn="1"/>
            </p:nvSpPr>
            <p:spPr>
              <a:xfrm>
                <a:off x="1634225" y="5796647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</p:grpSp>
      </p:grpSp>
      <p:grpSp>
        <p:nvGrpSpPr>
          <p:cNvPr id="16" name="Group 3">
            <a:extLst>
              <a:ext uri="{FF2B5EF4-FFF2-40B4-BE49-F238E27FC236}">
                <a16:creationId xmlns:a16="http://schemas.microsoft.com/office/drawing/2014/main" id="{738D86BF-9B29-48E5-9140-E38AC9180C0A}"/>
              </a:ext>
            </a:extLst>
          </p:cNvPr>
          <p:cNvGrpSpPr/>
          <p:nvPr userDrawn="1"/>
        </p:nvGrpSpPr>
        <p:grpSpPr>
          <a:xfrm>
            <a:off x="6723642" y="1779191"/>
            <a:ext cx="1512000" cy="2654855"/>
            <a:chOff x="445712" y="1449040"/>
            <a:chExt cx="2113018" cy="3924176"/>
          </a:xfrm>
        </p:grpSpPr>
        <p:sp>
          <p:nvSpPr>
            <p:cNvPr id="17" name="Rounded Rectangle 4">
              <a:extLst>
                <a:ext uri="{FF2B5EF4-FFF2-40B4-BE49-F238E27FC236}">
                  <a16:creationId xmlns:a16="http://schemas.microsoft.com/office/drawing/2014/main" id="{C5C12189-4C71-4BA8-8527-F51EDF15CAED}"/>
                </a:ext>
              </a:extLst>
            </p:cNvPr>
            <p:cNvSpPr/>
            <p:nvPr userDrawn="1"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sp>
          <p:nvSpPr>
            <p:cNvPr id="18" name="Rectangle 5">
              <a:extLst>
                <a:ext uri="{FF2B5EF4-FFF2-40B4-BE49-F238E27FC236}">
                  <a16:creationId xmlns:a16="http://schemas.microsoft.com/office/drawing/2014/main" id="{B007A9B8-7BCE-4BAD-861E-F43AF30C90AB}"/>
                </a:ext>
              </a:extLst>
            </p:cNvPr>
            <p:cNvSpPr/>
            <p:nvPr userDrawn="1"/>
          </p:nvSpPr>
          <p:spPr>
            <a:xfrm>
              <a:off x="1379920" y="1650572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grpSp>
          <p:nvGrpSpPr>
            <p:cNvPr id="19" name="Group 6">
              <a:extLst>
                <a:ext uri="{FF2B5EF4-FFF2-40B4-BE49-F238E27FC236}">
                  <a16:creationId xmlns:a16="http://schemas.microsoft.com/office/drawing/2014/main" id="{4A5516E4-ACA7-4C98-A9FA-5A5DA37FFCCE}"/>
                </a:ext>
              </a:extLst>
            </p:cNvPr>
            <p:cNvGrpSpPr/>
            <p:nvPr userDrawn="1"/>
          </p:nvGrpSpPr>
          <p:grpSpPr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20" name="Oval 7">
                <a:extLst>
                  <a:ext uri="{FF2B5EF4-FFF2-40B4-BE49-F238E27FC236}">
                    <a16:creationId xmlns:a16="http://schemas.microsoft.com/office/drawing/2014/main" id="{1ABA39FE-6EF1-4D4F-88E8-D71FF652C862}"/>
                  </a:ext>
                </a:extLst>
              </p:cNvPr>
              <p:cNvSpPr/>
              <p:nvPr userDrawn="1"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21" name="Rounded Rectangle 8">
                <a:extLst>
                  <a:ext uri="{FF2B5EF4-FFF2-40B4-BE49-F238E27FC236}">
                    <a16:creationId xmlns:a16="http://schemas.microsoft.com/office/drawing/2014/main" id="{66C97352-4633-4B25-8910-54F3DE0B49BF}"/>
                  </a:ext>
                </a:extLst>
              </p:cNvPr>
              <p:cNvSpPr/>
              <p:nvPr userDrawn="1"/>
            </p:nvSpPr>
            <p:spPr>
              <a:xfrm>
                <a:off x="1634225" y="5796647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</p:grpSp>
      </p:grpSp>
      <p:grpSp>
        <p:nvGrpSpPr>
          <p:cNvPr id="22" name="Group 3">
            <a:extLst>
              <a:ext uri="{FF2B5EF4-FFF2-40B4-BE49-F238E27FC236}">
                <a16:creationId xmlns:a16="http://schemas.microsoft.com/office/drawing/2014/main" id="{04F1116B-7469-4702-BC97-5420486D2D58}"/>
              </a:ext>
            </a:extLst>
          </p:cNvPr>
          <p:cNvGrpSpPr/>
          <p:nvPr userDrawn="1"/>
        </p:nvGrpSpPr>
        <p:grpSpPr>
          <a:xfrm>
            <a:off x="9485208" y="1779191"/>
            <a:ext cx="1512000" cy="2654855"/>
            <a:chOff x="445712" y="1449040"/>
            <a:chExt cx="2113018" cy="3924176"/>
          </a:xfrm>
        </p:grpSpPr>
        <p:sp>
          <p:nvSpPr>
            <p:cNvPr id="23" name="Rounded Rectangle 4">
              <a:extLst>
                <a:ext uri="{FF2B5EF4-FFF2-40B4-BE49-F238E27FC236}">
                  <a16:creationId xmlns:a16="http://schemas.microsoft.com/office/drawing/2014/main" id="{15189DD4-56C8-4F92-A3F9-AA93E4F0FBC1}"/>
                </a:ext>
              </a:extLst>
            </p:cNvPr>
            <p:cNvSpPr/>
            <p:nvPr userDrawn="1"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sp>
          <p:nvSpPr>
            <p:cNvPr id="24" name="Rectangle 5">
              <a:extLst>
                <a:ext uri="{FF2B5EF4-FFF2-40B4-BE49-F238E27FC236}">
                  <a16:creationId xmlns:a16="http://schemas.microsoft.com/office/drawing/2014/main" id="{DDFA377A-F4DE-4B15-81AA-EEE8672B6FFD}"/>
                </a:ext>
              </a:extLst>
            </p:cNvPr>
            <p:cNvSpPr/>
            <p:nvPr userDrawn="1"/>
          </p:nvSpPr>
          <p:spPr>
            <a:xfrm>
              <a:off x="1379920" y="1650572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grpSp>
          <p:nvGrpSpPr>
            <p:cNvPr id="25" name="Group 6">
              <a:extLst>
                <a:ext uri="{FF2B5EF4-FFF2-40B4-BE49-F238E27FC236}">
                  <a16:creationId xmlns:a16="http://schemas.microsoft.com/office/drawing/2014/main" id="{CDCB2C5B-89AF-42D3-BF78-E8D584186530}"/>
                </a:ext>
              </a:extLst>
            </p:cNvPr>
            <p:cNvGrpSpPr/>
            <p:nvPr userDrawn="1"/>
          </p:nvGrpSpPr>
          <p:grpSpPr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26" name="Oval 7">
                <a:extLst>
                  <a:ext uri="{FF2B5EF4-FFF2-40B4-BE49-F238E27FC236}">
                    <a16:creationId xmlns:a16="http://schemas.microsoft.com/office/drawing/2014/main" id="{9C3DE81D-34C4-48C5-A7F5-234384138E35}"/>
                  </a:ext>
                </a:extLst>
              </p:cNvPr>
              <p:cNvSpPr/>
              <p:nvPr userDrawn="1"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27" name="Rounded Rectangle 8">
                <a:extLst>
                  <a:ext uri="{FF2B5EF4-FFF2-40B4-BE49-F238E27FC236}">
                    <a16:creationId xmlns:a16="http://schemas.microsoft.com/office/drawing/2014/main" id="{753A738C-E9C5-4E32-A7A1-0F88BCDA2416}"/>
                  </a:ext>
                </a:extLst>
              </p:cNvPr>
              <p:cNvSpPr/>
              <p:nvPr userDrawn="1"/>
            </p:nvSpPr>
            <p:spPr>
              <a:xfrm>
                <a:off x="1634225" y="5796647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</p:grpSp>
      </p:grpSp>
      <p:sp>
        <p:nvSpPr>
          <p:cNvPr id="28" name="그림 개체 틀 2">
            <a:extLst>
              <a:ext uri="{FF2B5EF4-FFF2-40B4-BE49-F238E27FC236}">
                <a16:creationId xmlns:a16="http://schemas.microsoft.com/office/drawing/2014/main" id="{CB46EA28-DC0E-4334-ACB7-F2FA90F1903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290508" y="2037611"/>
            <a:ext cx="1332000" cy="20972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0" name="그림 개체 틀 2">
            <a:extLst>
              <a:ext uri="{FF2B5EF4-FFF2-40B4-BE49-F238E27FC236}">
                <a16:creationId xmlns:a16="http://schemas.microsoft.com/office/drawing/2014/main" id="{7EA98078-7EAF-4581-923B-BCD15A2A257E}"/>
              </a:ext>
            </a:extLst>
          </p:cNvPr>
          <p:cNvSpPr>
            <a:spLocks noGrp="1"/>
          </p:cNvSpPr>
          <p:nvPr>
            <p:ph type="pic" sz="quarter" idx="59" hasCustomPrompt="1"/>
          </p:nvPr>
        </p:nvSpPr>
        <p:spPr>
          <a:xfrm>
            <a:off x="4052075" y="2037611"/>
            <a:ext cx="1332000" cy="20972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2" name="그림 개체 틀 2">
            <a:extLst>
              <a:ext uri="{FF2B5EF4-FFF2-40B4-BE49-F238E27FC236}">
                <a16:creationId xmlns:a16="http://schemas.microsoft.com/office/drawing/2014/main" id="{443199E8-68A9-4546-8543-4915CC0C5410}"/>
              </a:ext>
            </a:extLst>
          </p:cNvPr>
          <p:cNvSpPr>
            <a:spLocks noGrp="1"/>
          </p:cNvSpPr>
          <p:nvPr>
            <p:ph type="pic" sz="quarter" idx="63" hasCustomPrompt="1"/>
          </p:nvPr>
        </p:nvSpPr>
        <p:spPr>
          <a:xfrm>
            <a:off x="6813642" y="2037611"/>
            <a:ext cx="1332000" cy="20972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4" name="그림 개체 틀 2">
            <a:extLst>
              <a:ext uri="{FF2B5EF4-FFF2-40B4-BE49-F238E27FC236}">
                <a16:creationId xmlns:a16="http://schemas.microsoft.com/office/drawing/2014/main" id="{7D111F3C-4DF5-4941-AC67-67B80936F5E9}"/>
              </a:ext>
            </a:extLst>
          </p:cNvPr>
          <p:cNvSpPr>
            <a:spLocks noGrp="1"/>
          </p:cNvSpPr>
          <p:nvPr>
            <p:ph type="pic" sz="quarter" idx="67" hasCustomPrompt="1"/>
          </p:nvPr>
        </p:nvSpPr>
        <p:spPr>
          <a:xfrm>
            <a:off x="9575208" y="2037611"/>
            <a:ext cx="1332000" cy="20972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68664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79E89AF0-20DB-46F0-9A15-2E35A3D0BF5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223554" y="791473"/>
            <a:ext cx="4284617" cy="5574492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16A177AD-A22D-4DBB-BF10-A6EEBF4613E6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947954" y="791473"/>
            <a:ext cx="2577737" cy="2583302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9C037173-B5D0-413D-AC9E-FFD6E9E766F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965475" y="791473"/>
            <a:ext cx="2577737" cy="2583302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33295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445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67F9B499-92A2-4E7D-8966-0C284809B65B}"/>
              </a:ext>
            </a:extLst>
          </p:cNvPr>
          <p:cNvSpPr/>
          <p:nvPr userDrawn="1"/>
        </p:nvSpPr>
        <p:spPr>
          <a:xfrm>
            <a:off x="0" y="1082710"/>
            <a:ext cx="12192000" cy="469258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83052E92-DCFE-4CC2-BDE0-E540E1CB28C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1208315"/>
            <a:ext cx="12192000" cy="4441371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99585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667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99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3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9" r:id="rId14"/>
    <p:sldLayoutId id="2147483688" r:id="rId15"/>
    <p:sldLayoutId id="2147483687" r:id="rId16"/>
    <p:sldLayoutId id="2147483671" r:id="rId17"/>
    <p:sldLayoutId id="2147483672" r:id="rId1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40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emf"/><Relationship Id="rId4" Type="http://schemas.openxmlformats.org/officeDocument/2006/relationships/image" Target="../media/image15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>
            <a:extLst>
              <a:ext uri="{FF2B5EF4-FFF2-40B4-BE49-F238E27FC236}">
                <a16:creationId xmlns:a16="http://schemas.microsoft.com/office/drawing/2014/main" id="{4FDFE080-7475-4FC2-9FFD-A361F719381E}"/>
              </a:ext>
            </a:extLst>
          </p:cNvPr>
          <p:cNvGrpSpPr/>
          <p:nvPr/>
        </p:nvGrpSpPr>
        <p:grpSpPr>
          <a:xfrm>
            <a:off x="609468" y="496298"/>
            <a:ext cx="6311449" cy="6110832"/>
            <a:chOff x="6673536" y="407923"/>
            <a:chExt cx="9197476" cy="6110832"/>
          </a:xfrm>
        </p:grpSpPr>
        <p:sp>
          <p:nvSpPr>
            <p:cNvPr id="23" name="TextBox 22">
              <a:hlinkClick r:id="rId2"/>
              <a:extLst>
                <a:ext uri="{FF2B5EF4-FFF2-40B4-BE49-F238E27FC236}">
                  <a16:creationId xmlns:a16="http://schemas.microsoft.com/office/drawing/2014/main" id="{D6A79285-3107-4BC0-8875-8EF27C571FEF}"/>
                </a:ext>
              </a:extLst>
            </p:cNvPr>
            <p:cNvSpPr txBox="1"/>
            <p:nvPr/>
          </p:nvSpPr>
          <p:spPr>
            <a:xfrm>
              <a:off x="6673537" y="6272534"/>
              <a:ext cx="5286102" cy="24622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1000" dirty="0" err="1">
                  <a:solidFill>
                    <a:schemeClr val="bg1"/>
                  </a:solidFill>
                  <a:cs typeface="Arial" pitchFamily="34" charset="0"/>
                </a:rPr>
                <a:t>Kodolanyi</a:t>
              </a:r>
              <a:r>
                <a:rPr lang="en-US" altLang="ko-KR" sz="1000" dirty="0">
                  <a:solidFill>
                    <a:schemeClr val="bg1"/>
                  </a:solidFill>
                  <a:cs typeface="Arial" pitchFamily="34" charset="0"/>
                </a:rPr>
                <a:t> Janos University, Hungary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8B135A4-E404-492F-A148-A6DA3E196F2F}"/>
                </a:ext>
              </a:extLst>
            </p:cNvPr>
            <p:cNvSpPr txBox="1"/>
            <p:nvPr/>
          </p:nvSpPr>
          <p:spPr>
            <a:xfrm>
              <a:off x="6673536" y="407923"/>
              <a:ext cx="9197476" cy="180049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3700" dirty="0">
                  <a:solidFill>
                    <a:schemeClr val="bg1"/>
                  </a:solidFill>
                  <a:latin typeface="+mj-lt"/>
                </a:rPr>
                <a:t>Feasibility Study of Achieving HUF 1,000,000 Gross Average Wage BY 2028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E40B7C1A-C50C-404D-A7B2-1762B76D5ED9}"/>
                </a:ext>
              </a:extLst>
            </p:cNvPr>
            <p:cNvSpPr txBox="1"/>
            <p:nvPr/>
          </p:nvSpPr>
          <p:spPr>
            <a:xfrm>
              <a:off x="6673536" y="5870588"/>
              <a:ext cx="5286102" cy="379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hu-HU" altLang="ko-KR" sz="1867" dirty="0">
                  <a:solidFill>
                    <a:schemeClr val="bg1"/>
                  </a:solidFill>
                  <a:cs typeface="Arial" pitchFamily="34" charset="0"/>
                </a:rPr>
                <a:t>Patrik Leitner</a:t>
              </a:r>
              <a:endParaRPr lang="ko-KR" altLang="en-US" sz="1867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30719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7057D4-80A2-A98B-880C-ED9C6958A1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rallelogram 1">
            <a:extLst>
              <a:ext uri="{FF2B5EF4-FFF2-40B4-BE49-F238E27FC236}">
                <a16:creationId xmlns:a16="http://schemas.microsoft.com/office/drawing/2014/main" id="{F80F85BD-B167-9DF1-CB94-07BA3DCFADCD}"/>
              </a:ext>
            </a:extLst>
          </p:cNvPr>
          <p:cNvSpPr/>
          <p:nvPr/>
        </p:nvSpPr>
        <p:spPr>
          <a:xfrm flipH="1">
            <a:off x="4559829" y="1700808"/>
            <a:ext cx="283435" cy="2453068"/>
          </a:xfrm>
          <a:custGeom>
            <a:avLst/>
            <a:gdLst/>
            <a:ahLst/>
            <a:cxnLst/>
            <a:rect l="l" t="t" r="r" b="b"/>
            <a:pathLst>
              <a:path w="212576" h="1839801">
                <a:moveTo>
                  <a:pt x="212576" y="0"/>
                </a:moveTo>
                <a:lnTo>
                  <a:pt x="0" y="181083"/>
                </a:lnTo>
                <a:lnTo>
                  <a:pt x="0" y="1839801"/>
                </a:lnTo>
                <a:lnTo>
                  <a:pt x="212576" y="1654781"/>
                </a:ln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75000"/>
                </a:schemeClr>
              </a:gs>
              <a:gs pos="100000">
                <a:schemeClr val="tx2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</a:endParaRPr>
          </a:p>
        </p:txBody>
      </p:sp>
      <p:sp>
        <p:nvSpPr>
          <p:cNvPr id="7" name="Rectangle 42">
            <a:extLst>
              <a:ext uri="{FF2B5EF4-FFF2-40B4-BE49-F238E27FC236}">
                <a16:creationId xmlns:a16="http://schemas.microsoft.com/office/drawing/2014/main" id="{3A486221-A43E-9664-D805-7CBC16C79C90}"/>
              </a:ext>
            </a:extLst>
          </p:cNvPr>
          <p:cNvSpPr/>
          <p:nvPr/>
        </p:nvSpPr>
        <p:spPr>
          <a:xfrm>
            <a:off x="0" y="1705758"/>
            <a:ext cx="4559829" cy="220824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  <a:cs typeface="Arial" pitchFamily="34" charset="0"/>
            </a:endParaRPr>
          </a:p>
        </p:txBody>
      </p:sp>
      <p:sp>
        <p:nvSpPr>
          <p:cNvPr id="10" name="Oval 46">
            <a:extLst>
              <a:ext uri="{FF2B5EF4-FFF2-40B4-BE49-F238E27FC236}">
                <a16:creationId xmlns:a16="http://schemas.microsoft.com/office/drawing/2014/main" id="{B0E69E5B-F008-49F8-8759-2FACE7A71AA3}"/>
              </a:ext>
            </a:extLst>
          </p:cNvPr>
          <p:cNvSpPr/>
          <p:nvPr/>
        </p:nvSpPr>
        <p:spPr>
          <a:xfrm>
            <a:off x="1463261" y="4363069"/>
            <a:ext cx="792088" cy="792088"/>
          </a:xfrm>
          <a:prstGeom prst="ellipse">
            <a:avLst/>
          </a:prstGeom>
          <a:solidFill>
            <a:schemeClr val="accent2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cs typeface="Arial" pitchFamily="34" charset="0"/>
            </a:endParaRPr>
          </a:p>
        </p:txBody>
      </p:sp>
      <p:sp>
        <p:nvSpPr>
          <p:cNvPr id="14" name="Oval 114">
            <a:extLst>
              <a:ext uri="{FF2B5EF4-FFF2-40B4-BE49-F238E27FC236}">
                <a16:creationId xmlns:a16="http://schemas.microsoft.com/office/drawing/2014/main" id="{06F7C9DF-A24B-AF45-E5AF-6C50F20A0723}"/>
              </a:ext>
            </a:extLst>
          </p:cNvPr>
          <p:cNvSpPr/>
          <p:nvPr/>
        </p:nvSpPr>
        <p:spPr>
          <a:xfrm>
            <a:off x="4288651" y="4363069"/>
            <a:ext cx="792088" cy="792088"/>
          </a:xfrm>
          <a:prstGeom prst="ellipse">
            <a:avLst/>
          </a:prstGeom>
          <a:solidFill>
            <a:schemeClr val="accent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cs typeface="Arial" pitchFamily="34" charset="0"/>
            </a:endParaRPr>
          </a:p>
        </p:txBody>
      </p:sp>
      <p:sp>
        <p:nvSpPr>
          <p:cNvPr id="18" name="Oval 119">
            <a:extLst>
              <a:ext uri="{FF2B5EF4-FFF2-40B4-BE49-F238E27FC236}">
                <a16:creationId xmlns:a16="http://schemas.microsoft.com/office/drawing/2014/main" id="{A7E4D09B-D295-EBD7-4C1A-B4D036DB1984}"/>
              </a:ext>
            </a:extLst>
          </p:cNvPr>
          <p:cNvSpPr/>
          <p:nvPr/>
        </p:nvSpPr>
        <p:spPr>
          <a:xfrm>
            <a:off x="7114041" y="4363069"/>
            <a:ext cx="792088" cy="792088"/>
          </a:xfrm>
          <a:prstGeom prst="ellipse">
            <a:avLst/>
          </a:prstGeom>
          <a:solidFill>
            <a:schemeClr val="accent4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cs typeface="Arial" pitchFamily="34" charset="0"/>
            </a:endParaRPr>
          </a:p>
        </p:txBody>
      </p:sp>
      <p:sp>
        <p:nvSpPr>
          <p:cNvPr id="22" name="Oval 124">
            <a:extLst>
              <a:ext uri="{FF2B5EF4-FFF2-40B4-BE49-F238E27FC236}">
                <a16:creationId xmlns:a16="http://schemas.microsoft.com/office/drawing/2014/main" id="{47AB8FEB-8E06-D9EE-B1FD-1A004B3B031C}"/>
              </a:ext>
            </a:extLst>
          </p:cNvPr>
          <p:cNvSpPr/>
          <p:nvPr/>
        </p:nvSpPr>
        <p:spPr>
          <a:xfrm>
            <a:off x="9939431" y="4363069"/>
            <a:ext cx="792088" cy="792088"/>
          </a:xfrm>
          <a:prstGeom prst="ellipse">
            <a:avLst/>
          </a:prstGeom>
          <a:solidFill>
            <a:schemeClr val="accent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cs typeface="Arial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9B078F6-F033-5043-EEBE-82D222EFBD2D}"/>
              </a:ext>
            </a:extLst>
          </p:cNvPr>
          <p:cNvSpPr txBox="1"/>
          <p:nvPr/>
        </p:nvSpPr>
        <p:spPr>
          <a:xfrm>
            <a:off x="494563" y="2561614"/>
            <a:ext cx="3011702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hu-HU" altLang="ko-KR" sz="1100" dirty="0">
                <a:solidFill>
                  <a:schemeClr val="bg1"/>
                </a:solidFill>
                <a:cs typeface="Arial" pitchFamily="34" charset="0"/>
              </a:rPr>
              <a:t>The </a:t>
            </a:r>
            <a:r>
              <a:rPr lang="hu-HU" altLang="ko-KR" sz="1100" dirty="0" err="1">
                <a:solidFill>
                  <a:schemeClr val="bg1"/>
                </a:solidFill>
                <a:cs typeface="Arial" pitchFamily="34" charset="0"/>
              </a:rPr>
              <a:t>function</a:t>
            </a:r>
            <a:r>
              <a:rPr lang="hu-HU" altLang="ko-KR" sz="11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hu-HU" altLang="ko-KR" sz="1100" dirty="0" err="1">
                <a:solidFill>
                  <a:schemeClr val="bg1"/>
                </a:solidFill>
                <a:cs typeface="Arial" pitchFamily="34" charset="0"/>
              </a:rPr>
              <a:t>examines</a:t>
            </a:r>
            <a:endParaRPr lang="hu-HU" altLang="ko-KR" sz="1100" dirty="0">
              <a:solidFill>
                <a:schemeClr val="bg1"/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hu-HU" altLang="ko-KR" sz="1100" dirty="0">
                <a:solidFill>
                  <a:schemeClr val="bg1"/>
                </a:solidFill>
                <a:cs typeface="Arial" pitchFamily="34" charset="0"/>
              </a:rPr>
              <a:t>RANK </a:t>
            </a:r>
            <a:r>
              <a:rPr lang="hu-HU" altLang="ko-KR" sz="1100" dirty="0" err="1">
                <a:solidFill>
                  <a:schemeClr val="bg1"/>
                </a:solidFill>
                <a:cs typeface="Arial" pitchFamily="34" charset="0"/>
              </a:rPr>
              <a:t>table</a:t>
            </a:r>
            <a:endParaRPr lang="hu-HU" altLang="ko-KR" sz="1100" dirty="0">
              <a:solidFill>
                <a:schemeClr val="bg1"/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hu-HU" altLang="ko-KR" sz="1100" dirty="0">
                <a:solidFill>
                  <a:schemeClr val="bg1"/>
                </a:solidFill>
                <a:cs typeface="Arial" pitchFamily="34" charset="0"/>
              </a:rPr>
              <a:t>SOLVER </a:t>
            </a:r>
            <a:r>
              <a:rPr lang="hu-HU" altLang="ko-KR" sz="1100" dirty="0" err="1">
                <a:solidFill>
                  <a:schemeClr val="bg1"/>
                </a:solidFill>
                <a:cs typeface="Arial" pitchFamily="34" charset="0"/>
              </a:rPr>
              <a:t>variable</a:t>
            </a:r>
            <a:r>
              <a:rPr lang="hu-HU" altLang="ko-KR" sz="11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hu-HU" altLang="ko-KR" sz="1100" dirty="0" err="1">
                <a:solidFill>
                  <a:schemeClr val="bg1"/>
                </a:solidFill>
                <a:cs typeface="Arial" pitchFamily="34" charset="0"/>
              </a:rPr>
              <a:t>cells</a:t>
            </a:r>
            <a:endParaRPr lang="hu-HU" altLang="ko-KR" sz="1100" dirty="0">
              <a:solidFill>
                <a:schemeClr val="bg1"/>
              </a:solidFill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hu-HU" altLang="ko-KR" sz="1100" dirty="0" err="1">
                <a:solidFill>
                  <a:schemeClr val="bg1"/>
                </a:solidFill>
                <a:cs typeface="Arial" pitchFamily="34" charset="0"/>
              </a:rPr>
              <a:t>column</a:t>
            </a:r>
            <a:r>
              <a:rPr lang="hu-HU" altLang="ko-KR" sz="1100" dirty="0">
                <a:solidFill>
                  <a:schemeClr val="bg1"/>
                </a:solidFill>
                <a:cs typeface="Arial" pitchFamily="34" charset="0"/>
              </a:rPr>
              <a:t> index</a:t>
            </a:r>
            <a:endParaRPr lang="ko-KR" altLang="en-US" sz="11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F5C5DBA-14C8-BF06-865E-349D60AE39B5}"/>
              </a:ext>
            </a:extLst>
          </p:cNvPr>
          <p:cNvSpPr txBox="1"/>
          <p:nvPr/>
        </p:nvSpPr>
        <p:spPr>
          <a:xfrm>
            <a:off x="483932" y="2137956"/>
            <a:ext cx="3022332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hu-HU" altLang="ko-KR" sz="2400" dirty="0">
                <a:solidFill>
                  <a:schemeClr val="accent1"/>
                </a:solidFill>
                <a:cs typeface="Arial" pitchFamily="34" charset="0"/>
              </a:rPr>
              <a:t>VLOOKUP</a:t>
            </a:r>
            <a:endParaRPr lang="ko-KR" altLang="en-US" sz="2400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603DB939-6993-0F5C-F5D5-F6C0F0375E9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53ABBD47-4913-A43C-EB44-63186BC515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6828" y="0"/>
            <a:ext cx="5476672" cy="6858000"/>
          </a:xfrm>
          <a:prstGeom prst="rect">
            <a:avLst/>
          </a:prstGeom>
        </p:spPr>
      </p:pic>
      <p:cxnSp>
        <p:nvCxnSpPr>
          <p:cNvPr id="38" name="Egyenes összekötő nyíllal 37">
            <a:extLst>
              <a:ext uri="{FF2B5EF4-FFF2-40B4-BE49-F238E27FC236}">
                <a16:creationId xmlns:a16="http://schemas.microsoft.com/office/drawing/2014/main" id="{02771CF9-3F9C-9FEA-9BA1-7DA585490C68}"/>
              </a:ext>
            </a:extLst>
          </p:cNvPr>
          <p:cNvCxnSpPr>
            <a:cxnSpLocks/>
          </p:cNvCxnSpPr>
          <p:nvPr/>
        </p:nvCxnSpPr>
        <p:spPr>
          <a:xfrm flipV="1">
            <a:off x="7709483" y="746620"/>
            <a:ext cx="0" cy="468105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gyenes összekötő nyíllal 42">
            <a:extLst>
              <a:ext uri="{FF2B5EF4-FFF2-40B4-BE49-F238E27FC236}">
                <a16:creationId xmlns:a16="http://schemas.microsoft.com/office/drawing/2014/main" id="{1DD28F3D-621F-992B-45EF-223921A2542D}"/>
              </a:ext>
            </a:extLst>
          </p:cNvPr>
          <p:cNvCxnSpPr>
            <a:cxnSpLocks/>
          </p:cNvCxnSpPr>
          <p:nvPr/>
        </p:nvCxnSpPr>
        <p:spPr>
          <a:xfrm flipV="1">
            <a:off x="8247777" y="4605556"/>
            <a:ext cx="0" cy="86319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Összekötő: görbe 52">
            <a:extLst>
              <a:ext uri="{FF2B5EF4-FFF2-40B4-BE49-F238E27FC236}">
                <a16:creationId xmlns:a16="http://schemas.microsoft.com/office/drawing/2014/main" id="{F4A08BD8-F972-2CDA-FC1B-B00D5C4AF66C}"/>
              </a:ext>
            </a:extLst>
          </p:cNvPr>
          <p:cNvCxnSpPr>
            <a:cxnSpLocks/>
          </p:cNvCxnSpPr>
          <p:nvPr/>
        </p:nvCxnSpPr>
        <p:spPr>
          <a:xfrm rot="10800000">
            <a:off x="7810758" y="4865615"/>
            <a:ext cx="824408" cy="562064"/>
          </a:xfrm>
          <a:prstGeom prst="curvedConnector3">
            <a:avLst>
              <a:gd name="adj1" fmla="val 11332"/>
            </a:avLst>
          </a:prstGeom>
          <a:ln w="38100">
            <a:solidFill>
              <a:schemeClr val="tx2">
                <a:lumMod val="60000"/>
                <a:lumOff val="40000"/>
              </a:schemeClr>
            </a:solidFill>
            <a:prstDash val="dash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7" name="Téglalap 56">
            <a:extLst>
              <a:ext uri="{FF2B5EF4-FFF2-40B4-BE49-F238E27FC236}">
                <a16:creationId xmlns:a16="http://schemas.microsoft.com/office/drawing/2014/main" id="{F17E7B34-BCD6-51C2-BFD3-0BB86F0FC748}"/>
              </a:ext>
            </a:extLst>
          </p:cNvPr>
          <p:cNvSpPr/>
          <p:nvPr/>
        </p:nvSpPr>
        <p:spPr>
          <a:xfrm>
            <a:off x="5989738" y="2714112"/>
            <a:ext cx="5025003" cy="1891444"/>
          </a:xfrm>
          <a:prstGeom prst="rect">
            <a:avLst/>
          </a:prstGeom>
          <a:noFill/>
          <a:ln w="38100">
            <a:solidFill>
              <a:schemeClr val="accent3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201054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6C19C-C51C-1191-529D-142784D6EB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B921CE5-005D-2D8B-FD04-9CD622A614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3831" y="585010"/>
            <a:ext cx="7316337" cy="398722"/>
          </a:xfrm>
        </p:spPr>
        <p:txBody>
          <a:bodyPr/>
          <a:lstStyle/>
          <a:p>
            <a:r>
              <a:rPr lang="hu-HU" sz="3600" dirty="0"/>
              <a:t>MS Excel SOLVER </a:t>
            </a:r>
            <a:r>
              <a:rPr lang="hu-HU" sz="3600" dirty="0" err="1"/>
              <a:t>conditions</a:t>
            </a:r>
            <a:endParaRPr lang="en-US" sz="3600" dirty="0"/>
          </a:p>
        </p:txBody>
      </p:sp>
      <p:sp>
        <p:nvSpPr>
          <p:cNvPr id="51" name="Pentagon 12">
            <a:extLst>
              <a:ext uri="{FF2B5EF4-FFF2-40B4-BE49-F238E27FC236}">
                <a16:creationId xmlns:a16="http://schemas.microsoft.com/office/drawing/2014/main" id="{D531BD59-274A-DDE6-25C9-4E7B2A2A978B}"/>
              </a:ext>
            </a:extLst>
          </p:cNvPr>
          <p:cNvSpPr/>
          <p:nvPr/>
        </p:nvSpPr>
        <p:spPr>
          <a:xfrm>
            <a:off x="0" y="6392411"/>
            <a:ext cx="3960000" cy="465588"/>
          </a:xfrm>
          <a:prstGeom prst="homePlate">
            <a:avLst>
              <a:gd name="adj" fmla="val 19705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8" name="Csoportba foglalás 7">
            <a:extLst>
              <a:ext uri="{FF2B5EF4-FFF2-40B4-BE49-F238E27FC236}">
                <a16:creationId xmlns:a16="http://schemas.microsoft.com/office/drawing/2014/main" id="{8033CDD1-13D6-12B3-A591-535CB8ECAF0D}"/>
              </a:ext>
            </a:extLst>
          </p:cNvPr>
          <p:cNvGrpSpPr/>
          <p:nvPr/>
        </p:nvGrpSpPr>
        <p:grpSpPr>
          <a:xfrm>
            <a:off x="0" y="1735383"/>
            <a:ext cx="9429226" cy="5142838"/>
            <a:chOff x="0" y="1712999"/>
            <a:chExt cx="9429226" cy="5142838"/>
          </a:xfrm>
        </p:grpSpPr>
        <p:pic>
          <p:nvPicPr>
            <p:cNvPr id="7" name="Kép 6">
              <a:extLst>
                <a:ext uri="{FF2B5EF4-FFF2-40B4-BE49-F238E27FC236}">
                  <a16:creationId xmlns:a16="http://schemas.microsoft.com/office/drawing/2014/main" id="{6CEC7807-0B86-3F53-1191-D45D8E4DC52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r="22660"/>
            <a:stretch/>
          </p:blipFill>
          <p:spPr>
            <a:xfrm>
              <a:off x="0" y="1712999"/>
              <a:ext cx="9429226" cy="5142838"/>
            </a:xfrm>
            <a:prstGeom prst="rect">
              <a:avLst/>
            </a:prstGeom>
          </p:spPr>
        </p:pic>
        <p:pic>
          <p:nvPicPr>
            <p:cNvPr id="5" name="Kép 4">
              <a:extLst>
                <a:ext uri="{FF2B5EF4-FFF2-40B4-BE49-F238E27FC236}">
                  <a16:creationId xmlns:a16="http://schemas.microsoft.com/office/drawing/2014/main" id="{4F136D93-41CD-FCAD-8C06-91889C341C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4286" r="54827" b="52381"/>
            <a:stretch/>
          </p:blipFill>
          <p:spPr>
            <a:xfrm>
              <a:off x="209725" y="2239861"/>
              <a:ext cx="3674378" cy="2087720"/>
            </a:xfrm>
            <a:prstGeom prst="rect">
              <a:avLst/>
            </a:prstGeom>
          </p:spPr>
        </p:pic>
      </p:grpSp>
      <p:cxnSp>
        <p:nvCxnSpPr>
          <p:cNvPr id="10" name="Egyenes összekötő nyíllal 9">
            <a:extLst>
              <a:ext uri="{FF2B5EF4-FFF2-40B4-BE49-F238E27FC236}">
                <a16:creationId xmlns:a16="http://schemas.microsoft.com/office/drawing/2014/main" id="{5E6C2192-35AF-44F9-B92C-A582D9BE9A4F}"/>
              </a:ext>
            </a:extLst>
          </p:cNvPr>
          <p:cNvCxnSpPr>
            <a:cxnSpLocks/>
          </p:cNvCxnSpPr>
          <p:nvPr/>
        </p:nvCxnSpPr>
        <p:spPr>
          <a:xfrm flipH="1" flipV="1">
            <a:off x="872455" y="2432807"/>
            <a:ext cx="3984771" cy="113137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Kép 15">
            <a:extLst>
              <a:ext uri="{FF2B5EF4-FFF2-40B4-BE49-F238E27FC236}">
                <a16:creationId xmlns:a16="http://schemas.microsoft.com/office/drawing/2014/main" id="{E6371B8D-41D5-E11D-E2F9-937A99163F6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32905" b="32233"/>
          <a:stretch/>
        </p:blipFill>
        <p:spPr>
          <a:xfrm>
            <a:off x="0" y="0"/>
            <a:ext cx="4189175" cy="1828801"/>
          </a:xfrm>
          <a:prstGeom prst="rect">
            <a:avLst/>
          </a:prstGeom>
        </p:spPr>
      </p:pic>
      <p:sp>
        <p:nvSpPr>
          <p:cNvPr id="27" name="Text Placeholder 1">
            <a:extLst>
              <a:ext uri="{FF2B5EF4-FFF2-40B4-BE49-F238E27FC236}">
                <a16:creationId xmlns:a16="http://schemas.microsoft.com/office/drawing/2014/main" id="{D9619D90-8DE9-36FA-5579-8A4218D08141}"/>
              </a:ext>
            </a:extLst>
          </p:cNvPr>
          <p:cNvSpPr txBox="1">
            <a:spLocks/>
          </p:cNvSpPr>
          <p:nvPr/>
        </p:nvSpPr>
        <p:spPr>
          <a:xfrm>
            <a:off x="4857226" y="2201548"/>
            <a:ext cx="1761688" cy="2536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hu-HU" sz="1400" dirty="0" err="1"/>
              <a:t>Target</a:t>
            </a:r>
            <a:r>
              <a:rPr lang="hu-HU" sz="1400" dirty="0"/>
              <a:t> </a:t>
            </a:r>
            <a:r>
              <a:rPr lang="hu-HU" sz="1400" dirty="0" err="1"/>
              <a:t>value</a:t>
            </a:r>
            <a:r>
              <a:rPr lang="hu-HU" sz="1400" dirty="0"/>
              <a:t> </a:t>
            </a:r>
            <a:endParaRPr lang="en-US" sz="1400" dirty="0"/>
          </a:p>
        </p:txBody>
      </p:sp>
      <p:sp>
        <p:nvSpPr>
          <p:cNvPr id="28" name="Text Placeholder 1">
            <a:extLst>
              <a:ext uri="{FF2B5EF4-FFF2-40B4-BE49-F238E27FC236}">
                <a16:creationId xmlns:a16="http://schemas.microsoft.com/office/drawing/2014/main" id="{A31959E9-914B-0BEE-58B1-2EBEDE8EDEEC}"/>
              </a:ext>
            </a:extLst>
          </p:cNvPr>
          <p:cNvSpPr txBox="1">
            <a:spLocks/>
          </p:cNvSpPr>
          <p:nvPr/>
        </p:nvSpPr>
        <p:spPr>
          <a:xfrm>
            <a:off x="4885461" y="2765030"/>
            <a:ext cx="1761688" cy="2536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 sz="1400" dirty="0" err="1"/>
              <a:t>Variable</a:t>
            </a:r>
            <a:r>
              <a:rPr lang="hu-HU" sz="1400" dirty="0"/>
              <a:t> </a:t>
            </a:r>
            <a:r>
              <a:rPr lang="hu-HU" sz="1400" dirty="0" err="1"/>
              <a:t>cells</a:t>
            </a:r>
            <a:endParaRPr lang="en-US" sz="1400" dirty="0"/>
          </a:p>
        </p:txBody>
      </p:sp>
      <p:cxnSp>
        <p:nvCxnSpPr>
          <p:cNvPr id="22" name="Egyenes összekötő nyíllal 21">
            <a:extLst>
              <a:ext uri="{FF2B5EF4-FFF2-40B4-BE49-F238E27FC236}">
                <a16:creationId xmlns:a16="http://schemas.microsoft.com/office/drawing/2014/main" id="{A1D82669-7EC7-729B-E49D-7683E511C680}"/>
              </a:ext>
            </a:extLst>
          </p:cNvPr>
          <p:cNvCxnSpPr>
            <a:cxnSpLocks/>
          </p:cNvCxnSpPr>
          <p:nvPr/>
        </p:nvCxnSpPr>
        <p:spPr>
          <a:xfrm flipH="1" flipV="1">
            <a:off x="4189175" y="1195432"/>
            <a:ext cx="1272058" cy="191688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1">
            <a:extLst>
              <a:ext uri="{FF2B5EF4-FFF2-40B4-BE49-F238E27FC236}">
                <a16:creationId xmlns:a16="http://schemas.microsoft.com/office/drawing/2014/main" id="{E734009A-6466-E75A-87B5-64E9BCF8255D}"/>
              </a:ext>
            </a:extLst>
          </p:cNvPr>
          <p:cNvSpPr txBox="1">
            <a:spLocks/>
          </p:cNvSpPr>
          <p:nvPr/>
        </p:nvSpPr>
        <p:spPr>
          <a:xfrm>
            <a:off x="4820874" y="3251563"/>
            <a:ext cx="1761688" cy="2536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 sz="1400" dirty="0" err="1"/>
              <a:t>Conditions</a:t>
            </a:r>
            <a:endParaRPr lang="en-US" sz="1400" dirty="0"/>
          </a:p>
        </p:txBody>
      </p:sp>
      <p:sp>
        <p:nvSpPr>
          <p:cNvPr id="30" name="Téglalap 29">
            <a:extLst>
              <a:ext uri="{FF2B5EF4-FFF2-40B4-BE49-F238E27FC236}">
                <a16:creationId xmlns:a16="http://schemas.microsoft.com/office/drawing/2014/main" id="{7DCCE51B-8C1F-458A-E3B9-8DEF05C1A9EA}"/>
              </a:ext>
            </a:extLst>
          </p:cNvPr>
          <p:cNvSpPr/>
          <p:nvPr/>
        </p:nvSpPr>
        <p:spPr>
          <a:xfrm>
            <a:off x="7132623" y="2282226"/>
            <a:ext cx="573388" cy="141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2DD94C34-8766-27D5-3636-213769298AD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3903" r="4966"/>
          <a:stretch/>
        </p:blipFill>
        <p:spPr>
          <a:xfrm>
            <a:off x="9504730" y="2017269"/>
            <a:ext cx="2600584" cy="4705035"/>
          </a:xfrm>
          <a:prstGeom prst="rect">
            <a:avLst/>
          </a:prstGeom>
        </p:spPr>
      </p:pic>
      <p:cxnSp>
        <p:nvCxnSpPr>
          <p:cNvPr id="13" name="Egyenes összekötő nyíllal 12">
            <a:extLst>
              <a:ext uri="{FF2B5EF4-FFF2-40B4-BE49-F238E27FC236}">
                <a16:creationId xmlns:a16="http://schemas.microsoft.com/office/drawing/2014/main" id="{BC0672C5-D972-CF6F-CE19-F946A7677014}"/>
              </a:ext>
            </a:extLst>
          </p:cNvPr>
          <p:cNvCxnSpPr>
            <a:cxnSpLocks/>
          </p:cNvCxnSpPr>
          <p:nvPr/>
        </p:nvCxnSpPr>
        <p:spPr>
          <a:xfrm>
            <a:off x="7533314" y="2365695"/>
            <a:ext cx="4194495" cy="4237839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60301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6464D2-976A-5703-DB5D-340CBC2386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églalap 6">
            <a:extLst>
              <a:ext uri="{FF2B5EF4-FFF2-40B4-BE49-F238E27FC236}">
                <a16:creationId xmlns:a16="http://schemas.microsoft.com/office/drawing/2014/main" id="{6CB3EF99-BAE2-E1C5-8709-FD2CC4C36CC1}"/>
              </a:ext>
            </a:extLst>
          </p:cNvPr>
          <p:cNvSpPr/>
          <p:nvPr/>
        </p:nvSpPr>
        <p:spPr>
          <a:xfrm>
            <a:off x="3699545" y="6392410"/>
            <a:ext cx="4731391" cy="4655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B0F8CFF-14EE-D49A-E70B-AE033EB5E2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3529" y="339510"/>
            <a:ext cx="11573197" cy="398722"/>
          </a:xfrm>
        </p:spPr>
        <p:txBody>
          <a:bodyPr/>
          <a:lstStyle/>
          <a:p>
            <a:r>
              <a:rPr lang="hu-HU" sz="3600" dirty="0" err="1"/>
              <a:t>Average</a:t>
            </a:r>
            <a:r>
              <a:rPr lang="hu-HU" sz="3600" dirty="0"/>
              <a:t> </a:t>
            </a:r>
            <a:r>
              <a:rPr lang="hu-HU" sz="3600" dirty="0" err="1"/>
              <a:t>impact</a:t>
            </a:r>
            <a:r>
              <a:rPr lang="hu-HU" sz="3600" dirty="0"/>
              <a:t> ratio</a:t>
            </a:r>
            <a:endParaRPr lang="en-US" sz="3600" dirty="0"/>
          </a:p>
        </p:txBody>
      </p:sp>
      <p:sp>
        <p:nvSpPr>
          <p:cNvPr id="51" name="Pentagon 12">
            <a:extLst>
              <a:ext uri="{FF2B5EF4-FFF2-40B4-BE49-F238E27FC236}">
                <a16:creationId xmlns:a16="http://schemas.microsoft.com/office/drawing/2014/main" id="{49A1ACE1-D062-64B1-58CD-E510501B22EA}"/>
              </a:ext>
            </a:extLst>
          </p:cNvPr>
          <p:cNvSpPr/>
          <p:nvPr/>
        </p:nvSpPr>
        <p:spPr>
          <a:xfrm>
            <a:off x="0" y="6392411"/>
            <a:ext cx="3960000" cy="465588"/>
          </a:xfrm>
          <a:prstGeom prst="homePlate">
            <a:avLst>
              <a:gd name="adj" fmla="val 19705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2" name="Pentagon 13">
            <a:extLst>
              <a:ext uri="{FF2B5EF4-FFF2-40B4-BE49-F238E27FC236}">
                <a16:creationId xmlns:a16="http://schemas.microsoft.com/office/drawing/2014/main" id="{7B6CED9E-F6FA-8B0E-6B78-48609F0425F5}"/>
              </a:ext>
            </a:extLst>
          </p:cNvPr>
          <p:cNvSpPr/>
          <p:nvPr/>
        </p:nvSpPr>
        <p:spPr>
          <a:xfrm rot="10800000">
            <a:off x="8232000" y="6392410"/>
            <a:ext cx="3960000" cy="465588"/>
          </a:xfrm>
          <a:prstGeom prst="homePlate">
            <a:avLst>
              <a:gd name="adj" fmla="val 19705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B28FB92F-F06B-905A-7D95-A4A53D1573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9" y="1206721"/>
            <a:ext cx="11324924" cy="4444558"/>
          </a:xfrm>
          <a:prstGeom prst="rect">
            <a:avLst/>
          </a:prstGeom>
        </p:spPr>
      </p:pic>
      <p:sp>
        <p:nvSpPr>
          <p:cNvPr id="5" name="Téglalap 4">
            <a:extLst>
              <a:ext uri="{FF2B5EF4-FFF2-40B4-BE49-F238E27FC236}">
                <a16:creationId xmlns:a16="http://schemas.microsoft.com/office/drawing/2014/main" id="{0A9B8189-FBCF-0D77-166F-E9B585E810CB}"/>
              </a:ext>
            </a:extLst>
          </p:cNvPr>
          <p:cNvSpPr/>
          <p:nvPr/>
        </p:nvSpPr>
        <p:spPr>
          <a:xfrm>
            <a:off x="260060" y="1149293"/>
            <a:ext cx="10687574" cy="276836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8148679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121ECE-9405-6B93-CB5B-BA3A21EE6F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C7AD987E-E772-8F70-24F4-8425AF8DA12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3" name="Arrow: Up 5">
            <a:extLst>
              <a:ext uri="{FF2B5EF4-FFF2-40B4-BE49-F238E27FC236}">
                <a16:creationId xmlns:a16="http://schemas.microsoft.com/office/drawing/2014/main" id="{A8C53286-C6C2-8290-5B19-FCD6F4D8442C}"/>
              </a:ext>
            </a:extLst>
          </p:cNvPr>
          <p:cNvSpPr/>
          <p:nvPr/>
        </p:nvSpPr>
        <p:spPr>
          <a:xfrm rot="2359705">
            <a:off x="5693661" y="-951065"/>
            <a:ext cx="3905172" cy="9578880"/>
          </a:xfrm>
          <a:custGeom>
            <a:avLst/>
            <a:gdLst>
              <a:gd name="connsiteX0" fmla="*/ 0 w 1260211"/>
              <a:gd name="connsiteY0" fmla="*/ 1290015 h 2941513"/>
              <a:gd name="connsiteX1" fmla="*/ 630106 w 1260211"/>
              <a:gd name="connsiteY1" fmla="*/ 0 h 2941513"/>
              <a:gd name="connsiteX2" fmla="*/ 1260211 w 1260211"/>
              <a:gd name="connsiteY2" fmla="*/ 1290015 h 2941513"/>
              <a:gd name="connsiteX3" fmla="*/ 945158 w 1260211"/>
              <a:gd name="connsiteY3" fmla="*/ 1290015 h 2941513"/>
              <a:gd name="connsiteX4" fmla="*/ 945158 w 1260211"/>
              <a:gd name="connsiteY4" fmla="*/ 2941513 h 2941513"/>
              <a:gd name="connsiteX5" fmla="*/ 315053 w 1260211"/>
              <a:gd name="connsiteY5" fmla="*/ 2941513 h 2941513"/>
              <a:gd name="connsiteX6" fmla="*/ 315053 w 1260211"/>
              <a:gd name="connsiteY6" fmla="*/ 1290015 h 2941513"/>
              <a:gd name="connsiteX7" fmla="*/ 0 w 1260211"/>
              <a:gd name="connsiteY7" fmla="*/ 1290015 h 2941513"/>
              <a:gd name="connsiteX0" fmla="*/ 0 w 1260211"/>
              <a:gd name="connsiteY0" fmla="*/ 1290015 h 2941513"/>
              <a:gd name="connsiteX1" fmla="*/ 630106 w 1260211"/>
              <a:gd name="connsiteY1" fmla="*/ 0 h 2941513"/>
              <a:gd name="connsiteX2" fmla="*/ 1260211 w 1260211"/>
              <a:gd name="connsiteY2" fmla="*/ 1290015 h 2941513"/>
              <a:gd name="connsiteX3" fmla="*/ 945158 w 1260211"/>
              <a:gd name="connsiteY3" fmla="*/ 1290015 h 2941513"/>
              <a:gd name="connsiteX4" fmla="*/ 315053 w 1260211"/>
              <a:gd name="connsiteY4" fmla="*/ 2941513 h 2941513"/>
              <a:gd name="connsiteX5" fmla="*/ 315053 w 1260211"/>
              <a:gd name="connsiteY5" fmla="*/ 1290015 h 2941513"/>
              <a:gd name="connsiteX6" fmla="*/ 0 w 1260211"/>
              <a:gd name="connsiteY6" fmla="*/ 1290015 h 2941513"/>
              <a:gd name="connsiteX0" fmla="*/ 728417 w 1988628"/>
              <a:gd name="connsiteY0" fmla="*/ 1290015 h 5108470"/>
              <a:gd name="connsiteX1" fmla="*/ 1358523 w 1988628"/>
              <a:gd name="connsiteY1" fmla="*/ 0 h 5108470"/>
              <a:gd name="connsiteX2" fmla="*/ 1988628 w 1988628"/>
              <a:gd name="connsiteY2" fmla="*/ 1290015 h 5108470"/>
              <a:gd name="connsiteX3" fmla="*/ 1673575 w 1988628"/>
              <a:gd name="connsiteY3" fmla="*/ 1290015 h 5108470"/>
              <a:gd name="connsiteX4" fmla="*/ 0 w 1988628"/>
              <a:gd name="connsiteY4" fmla="*/ 5108470 h 5108470"/>
              <a:gd name="connsiteX5" fmla="*/ 1043470 w 1988628"/>
              <a:gd name="connsiteY5" fmla="*/ 1290015 h 5108470"/>
              <a:gd name="connsiteX6" fmla="*/ 728417 w 1988628"/>
              <a:gd name="connsiteY6" fmla="*/ 1290015 h 5108470"/>
              <a:gd name="connsiteX0" fmla="*/ 728417 w 1988628"/>
              <a:gd name="connsiteY0" fmla="*/ 1290015 h 5108470"/>
              <a:gd name="connsiteX1" fmla="*/ 1358523 w 1988628"/>
              <a:gd name="connsiteY1" fmla="*/ 0 h 5108470"/>
              <a:gd name="connsiteX2" fmla="*/ 1988628 w 1988628"/>
              <a:gd name="connsiteY2" fmla="*/ 1290015 h 5108470"/>
              <a:gd name="connsiteX3" fmla="*/ 1673575 w 1988628"/>
              <a:gd name="connsiteY3" fmla="*/ 1290015 h 5108470"/>
              <a:gd name="connsiteX4" fmla="*/ 0 w 1988628"/>
              <a:gd name="connsiteY4" fmla="*/ 5108470 h 5108470"/>
              <a:gd name="connsiteX5" fmla="*/ 1043470 w 1988628"/>
              <a:gd name="connsiteY5" fmla="*/ 1290015 h 5108470"/>
              <a:gd name="connsiteX6" fmla="*/ 728417 w 1988628"/>
              <a:gd name="connsiteY6" fmla="*/ 1290015 h 5108470"/>
              <a:gd name="connsiteX0" fmla="*/ 728417 w 1988628"/>
              <a:gd name="connsiteY0" fmla="*/ 1290015 h 5108470"/>
              <a:gd name="connsiteX1" fmla="*/ 1358523 w 1988628"/>
              <a:gd name="connsiteY1" fmla="*/ 0 h 5108470"/>
              <a:gd name="connsiteX2" fmla="*/ 1988628 w 1988628"/>
              <a:gd name="connsiteY2" fmla="*/ 1290015 h 5108470"/>
              <a:gd name="connsiteX3" fmla="*/ 1673575 w 1988628"/>
              <a:gd name="connsiteY3" fmla="*/ 1290015 h 5108470"/>
              <a:gd name="connsiteX4" fmla="*/ 0 w 1988628"/>
              <a:gd name="connsiteY4" fmla="*/ 5108470 h 5108470"/>
              <a:gd name="connsiteX5" fmla="*/ 1043470 w 1988628"/>
              <a:gd name="connsiteY5" fmla="*/ 1290015 h 5108470"/>
              <a:gd name="connsiteX6" fmla="*/ 728417 w 1988628"/>
              <a:gd name="connsiteY6" fmla="*/ 1290015 h 5108470"/>
              <a:gd name="connsiteX0" fmla="*/ 770840 w 2031051"/>
              <a:gd name="connsiteY0" fmla="*/ 1290015 h 5104257"/>
              <a:gd name="connsiteX1" fmla="*/ 1400946 w 2031051"/>
              <a:gd name="connsiteY1" fmla="*/ 0 h 5104257"/>
              <a:gd name="connsiteX2" fmla="*/ 2031051 w 2031051"/>
              <a:gd name="connsiteY2" fmla="*/ 1290015 h 5104257"/>
              <a:gd name="connsiteX3" fmla="*/ 1715998 w 2031051"/>
              <a:gd name="connsiteY3" fmla="*/ 1290015 h 5104257"/>
              <a:gd name="connsiteX4" fmla="*/ 0 w 2031051"/>
              <a:gd name="connsiteY4" fmla="*/ 5104257 h 5104257"/>
              <a:gd name="connsiteX5" fmla="*/ 1085893 w 2031051"/>
              <a:gd name="connsiteY5" fmla="*/ 1290015 h 5104257"/>
              <a:gd name="connsiteX6" fmla="*/ 770840 w 2031051"/>
              <a:gd name="connsiteY6" fmla="*/ 1290015 h 5104257"/>
              <a:gd name="connsiteX0" fmla="*/ 781421 w 2041632"/>
              <a:gd name="connsiteY0" fmla="*/ 1290015 h 5138908"/>
              <a:gd name="connsiteX1" fmla="*/ 1411527 w 2041632"/>
              <a:gd name="connsiteY1" fmla="*/ 0 h 5138908"/>
              <a:gd name="connsiteX2" fmla="*/ 2041632 w 2041632"/>
              <a:gd name="connsiteY2" fmla="*/ 1290015 h 5138908"/>
              <a:gd name="connsiteX3" fmla="*/ 1726579 w 2041632"/>
              <a:gd name="connsiteY3" fmla="*/ 1290015 h 5138908"/>
              <a:gd name="connsiteX4" fmla="*/ 0 w 2041632"/>
              <a:gd name="connsiteY4" fmla="*/ 5138908 h 5138908"/>
              <a:gd name="connsiteX5" fmla="*/ 1096474 w 2041632"/>
              <a:gd name="connsiteY5" fmla="*/ 1290015 h 5138908"/>
              <a:gd name="connsiteX6" fmla="*/ 781421 w 2041632"/>
              <a:gd name="connsiteY6" fmla="*/ 1290015 h 5138908"/>
              <a:gd name="connsiteX0" fmla="*/ 781421 w 2041632"/>
              <a:gd name="connsiteY0" fmla="*/ 1290015 h 5138908"/>
              <a:gd name="connsiteX1" fmla="*/ 1411527 w 2041632"/>
              <a:gd name="connsiteY1" fmla="*/ 0 h 5138908"/>
              <a:gd name="connsiteX2" fmla="*/ 2041632 w 2041632"/>
              <a:gd name="connsiteY2" fmla="*/ 1290015 h 5138908"/>
              <a:gd name="connsiteX3" fmla="*/ 1726579 w 2041632"/>
              <a:gd name="connsiteY3" fmla="*/ 1290015 h 5138908"/>
              <a:gd name="connsiteX4" fmla="*/ 0 w 2041632"/>
              <a:gd name="connsiteY4" fmla="*/ 5138908 h 5138908"/>
              <a:gd name="connsiteX5" fmla="*/ 1096474 w 2041632"/>
              <a:gd name="connsiteY5" fmla="*/ 1290015 h 5138908"/>
              <a:gd name="connsiteX6" fmla="*/ 781421 w 2041632"/>
              <a:gd name="connsiteY6" fmla="*/ 1290015 h 5138908"/>
              <a:gd name="connsiteX0" fmla="*/ 781421 w 2041632"/>
              <a:gd name="connsiteY0" fmla="*/ 1290015 h 5138908"/>
              <a:gd name="connsiteX1" fmla="*/ 1411527 w 2041632"/>
              <a:gd name="connsiteY1" fmla="*/ 0 h 5138908"/>
              <a:gd name="connsiteX2" fmla="*/ 2041632 w 2041632"/>
              <a:gd name="connsiteY2" fmla="*/ 1290015 h 5138908"/>
              <a:gd name="connsiteX3" fmla="*/ 1726579 w 2041632"/>
              <a:gd name="connsiteY3" fmla="*/ 1290015 h 5138908"/>
              <a:gd name="connsiteX4" fmla="*/ 0 w 2041632"/>
              <a:gd name="connsiteY4" fmla="*/ 5138908 h 5138908"/>
              <a:gd name="connsiteX5" fmla="*/ 1096474 w 2041632"/>
              <a:gd name="connsiteY5" fmla="*/ 1290015 h 5138908"/>
              <a:gd name="connsiteX6" fmla="*/ 781421 w 2041632"/>
              <a:gd name="connsiteY6" fmla="*/ 1290015 h 5138908"/>
              <a:gd name="connsiteX0" fmla="*/ 781421 w 2041632"/>
              <a:gd name="connsiteY0" fmla="*/ 1290015 h 5138908"/>
              <a:gd name="connsiteX1" fmla="*/ 1411527 w 2041632"/>
              <a:gd name="connsiteY1" fmla="*/ 0 h 5138908"/>
              <a:gd name="connsiteX2" fmla="*/ 2041632 w 2041632"/>
              <a:gd name="connsiteY2" fmla="*/ 1290015 h 5138908"/>
              <a:gd name="connsiteX3" fmla="*/ 1726579 w 2041632"/>
              <a:gd name="connsiteY3" fmla="*/ 1290015 h 5138908"/>
              <a:gd name="connsiteX4" fmla="*/ 0 w 2041632"/>
              <a:gd name="connsiteY4" fmla="*/ 5138908 h 5138908"/>
              <a:gd name="connsiteX5" fmla="*/ 1096474 w 2041632"/>
              <a:gd name="connsiteY5" fmla="*/ 1290015 h 5138908"/>
              <a:gd name="connsiteX6" fmla="*/ 781421 w 2041632"/>
              <a:gd name="connsiteY6" fmla="*/ 1290015 h 5138908"/>
              <a:gd name="connsiteX0" fmla="*/ 781421 w 2041632"/>
              <a:gd name="connsiteY0" fmla="*/ 1290015 h 5138908"/>
              <a:gd name="connsiteX1" fmla="*/ 1411527 w 2041632"/>
              <a:gd name="connsiteY1" fmla="*/ 0 h 5138908"/>
              <a:gd name="connsiteX2" fmla="*/ 2041632 w 2041632"/>
              <a:gd name="connsiteY2" fmla="*/ 1290015 h 5138908"/>
              <a:gd name="connsiteX3" fmla="*/ 1726579 w 2041632"/>
              <a:gd name="connsiteY3" fmla="*/ 1290015 h 5138908"/>
              <a:gd name="connsiteX4" fmla="*/ 0 w 2041632"/>
              <a:gd name="connsiteY4" fmla="*/ 5138908 h 5138908"/>
              <a:gd name="connsiteX5" fmla="*/ 1096474 w 2041632"/>
              <a:gd name="connsiteY5" fmla="*/ 1290015 h 5138908"/>
              <a:gd name="connsiteX6" fmla="*/ 781421 w 2041632"/>
              <a:gd name="connsiteY6" fmla="*/ 1290015 h 5138908"/>
              <a:gd name="connsiteX0" fmla="*/ 781421 w 2041632"/>
              <a:gd name="connsiteY0" fmla="*/ 1290015 h 5138908"/>
              <a:gd name="connsiteX1" fmla="*/ 1411527 w 2041632"/>
              <a:gd name="connsiteY1" fmla="*/ 0 h 5138908"/>
              <a:gd name="connsiteX2" fmla="*/ 2041632 w 2041632"/>
              <a:gd name="connsiteY2" fmla="*/ 1290015 h 5138908"/>
              <a:gd name="connsiteX3" fmla="*/ 1726579 w 2041632"/>
              <a:gd name="connsiteY3" fmla="*/ 1290015 h 5138908"/>
              <a:gd name="connsiteX4" fmla="*/ 0 w 2041632"/>
              <a:gd name="connsiteY4" fmla="*/ 5138908 h 5138908"/>
              <a:gd name="connsiteX5" fmla="*/ 1096474 w 2041632"/>
              <a:gd name="connsiteY5" fmla="*/ 1290015 h 5138908"/>
              <a:gd name="connsiteX6" fmla="*/ 781421 w 2041632"/>
              <a:gd name="connsiteY6" fmla="*/ 1290015 h 5138908"/>
              <a:gd name="connsiteX0" fmla="*/ 781421 w 2041632"/>
              <a:gd name="connsiteY0" fmla="*/ 1290015 h 5138908"/>
              <a:gd name="connsiteX1" fmla="*/ 1411527 w 2041632"/>
              <a:gd name="connsiteY1" fmla="*/ 0 h 5138908"/>
              <a:gd name="connsiteX2" fmla="*/ 2041632 w 2041632"/>
              <a:gd name="connsiteY2" fmla="*/ 1290015 h 5138908"/>
              <a:gd name="connsiteX3" fmla="*/ 1726579 w 2041632"/>
              <a:gd name="connsiteY3" fmla="*/ 1290015 h 5138908"/>
              <a:gd name="connsiteX4" fmla="*/ 0 w 2041632"/>
              <a:gd name="connsiteY4" fmla="*/ 5138908 h 5138908"/>
              <a:gd name="connsiteX5" fmla="*/ 1096474 w 2041632"/>
              <a:gd name="connsiteY5" fmla="*/ 1290015 h 5138908"/>
              <a:gd name="connsiteX6" fmla="*/ 781421 w 2041632"/>
              <a:gd name="connsiteY6" fmla="*/ 1290015 h 5138908"/>
              <a:gd name="connsiteX0" fmla="*/ 781421 w 2041632"/>
              <a:gd name="connsiteY0" fmla="*/ 1290015 h 5138908"/>
              <a:gd name="connsiteX1" fmla="*/ 1411527 w 2041632"/>
              <a:gd name="connsiteY1" fmla="*/ 0 h 5138908"/>
              <a:gd name="connsiteX2" fmla="*/ 2041632 w 2041632"/>
              <a:gd name="connsiteY2" fmla="*/ 1290015 h 5138908"/>
              <a:gd name="connsiteX3" fmla="*/ 1726579 w 2041632"/>
              <a:gd name="connsiteY3" fmla="*/ 1290015 h 5138908"/>
              <a:gd name="connsiteX4" fmla="*/ 0 w 2041632"/>
              <a:gd name="connsiteY4" fmla="*/ 5138908 h 5138908"/>
              <a:gd name="connsiteX5" fmla="*/ 1096474 w 2041632"/>
              <a:gd name="connsiteY5" fmla="*/ 1290015 h 5138908"/>
              <a:gd name="connsiteX6" fmla="*/ 781421 w 2041632"/>
              <a:gd name="connsiteY6" fmla="*/ 1290015 h 5138908"/>
              <a:gd name="connsiteX0" fmla="*/ 781421 w 2041632"/>
              <a:gd name="connsiteY0" fmla="*/ 1290015 h 5138908"/>
              <a:gd name="connsiteX1" fmla="*/ 1411527 w 2041632"/>
              <a:gd name="connsiteY1" fmla="*/ 0 h 5138908"/>
              <a:gd name="connsiteX2" fmla="*/ 2041632 w 2041632"/>
              <a:gd name="connsiteY2" fmla="*/ 1290015 h 5138908"/>
              <a:gd name="connsiteX3" fmla="*/ 1726579 w 2041632"/>
              <a:gd name="connsiteY3" fmla="*/ 1290015 h 5138908"/>
              <a:gd name="connsiteX4" fmla="*/ 0 w 2041632"/>
              <a:gd name="connsiteY4" fmla="*/ 5138908 h 5138908"/>
              <a:gd name="connsiteX5" fmla="*/ 1096474 w 2041632"/>
              <a:gd name="connsiteY5" fmla="*/ 1290015 h 5138908"/>
              <a:gd name="connsiteX6" fmla="*/ 781421 w 2041632"/>
              <a:gd name="connsiteY6" fmla="*/ 1290015 h 5138908"/>
              <a:gd name="connsiteX0" fmla="*/ 781421 w 2041632"/>
              <a:gd name="connsiteY0" fmla="*/ 1290015 h 5138908"/>
              <a:gd name="connsiteX1" fmla="*/ 1411527 w 2041632"/>
              <a:gd name="connsiteY1" fmla="*/ 0 h 5138908"/>
              <a:gd name="connsiteX2" fmla="*/ 2041632 w 2041632"/>
              <a:gd name="connsiteY2" fmla="*/ 1290015 h 5138908"/>
              <a:gd name="connsiteX3" fmla="*/ 1726579 w 2041632"/>
              <a:gd name="connsiteY3" fmla="*/ 1290015 h 5138908"/>
              <a:gd name="connsiteX4" fmla="*/ 0 w 2041632"/>
              <a:gd name="connsiteY4" fmla="*/ 5138908 h 5138908"/>
              <a:gd name="connsiteX5" fmla="*/ 1096474 w 2041632"/>
              <a:gd name="connsiteY5" fmla="*/ 1290015 h 5138908"/>
              <a:gd name="connsiteX6" fmla="*/ 781421 w 2041632"/>
              <a:gd name="connsiteY6" fmla="*/ 1290015 h 5138908"/>
              <a:gd name="connsiteX0" fmla="*/ 781421 w 2041632"/>
              <a:gd name="connsiteY0" fmla="*/ 1290015 h 5138908"/>
              <a:gd name="connsiteX1" fmla="*/ 1411527 w 2041632"/>
              <a:gd name="connsiteY1" fmla="*/ 0 h 5138908"/>
              <a:gd name="connsiteX2" fmla="*/ 2041632 w 2041632"/>
              <a:gd name="connsiteY2" fmla="*/ 1290015 h 5138908"/>
              <a:gd name="connsiteX3" fmla="*/ 1726579 w 2041632"/>
              <a:gd name="connsiteY3" fmla="*/ 1290015 h 5138908"/>
              <a:gd name="connsiteX4" fmla="*/ 0 w 2041632"/>
              <a:gd name="connsiteY4" fmla="*/ 5138908 h 5138908"/>
              <a:gd name="connsiteX5" fmla="*/ 1096474 w 2041632"/>
              <a:gd name="connsiteY5" fmla="*/ 1290015 h 5138908"/>
              <a:gd name="connsiteX6" fmla="*/ 781421 w 2041632"/>
              <a:gd name="connsiteY6" fmla="*/ 1290015 h 5138908"/>
              <a:gd name="connsiteX0" fmla="*/ 781421 w 2041632"/>
              <a:gd name="connsiteY0" fmla="*/ 1290015 h 5138908"/>
              <a:gd name="connsiteX1" fmla="*/ 1411527 w 2041632"/>
              <a:gd name="connsiteY1" fmla="*/ 0 h 5138908"/>
              <a:gd name="connsiteX2" fmla="*/ 2041632 w 2041632"/>
              <a:gd name="connsiteY2" fmla="*/ 1290015 h 5138908"/>
              <a:gd name="connsiteX3" fmla="*/ 1726579 w 2041632"/>
              <a:gd name="connsiteY3" fmla="*/ 1290015 h 5138908"/>
              <a:gd name="connsiteX4" fmla="*/ 0 w 2041632"/>
              <a:gd name="connsiteY4" fmla="*/ 5138908 h 5138908"/>
              <a:gd name="connsiteX5" fmla="*/ 1096474 w 2041632"/>
              <a:gd name="connsiteY5" fmla="*/ 1290015 h 5138908"/>
              <a:gd name="connsiteX6" fmla="*/ 781421 w 2041632"/>
              <a:gd name="connsiteY6" fmla="*/ 1290015 h 5138908"/>
              <a:gd name="connsiteX0" fmla="*/ 781421 w 2041632"/>
              <a:gd name="connsiteY0" fmla="*/ 1290015 h 5138908"/>
              <a:gd name="connsiteX1" fmla="*/ 1411527 w 2041632"/>
              <a:gd name="connsiteY1" fmla="*/ 0 h 5138908"/>
              <a:gd name="connsiteX2" fmla="*/ 2041632 w 2041632"/>
              <a:gd name="connsiteY2" fmla="*/ 1290015 h 5138908"/>
              <a:gd name="connsiteX3" fmla="*/ 1726579 w 2041632"/>
              <a:gd name="connsiteY3" fmla="*/ 1290015 h 5138908"/>
              <a:gd name="connsiteX4" fmla="*/ 0 w 2041632"/>
              <a:gd name="connsiteY4" fmla="*/ 5138908 h 5138908"/>
              <a:gd name="connsiteX5" fmla="*/ 1096474 w 2041632"/>
              <a:gd name="connsiteY5" fmla="*/ 1290015 h 5138908"/>
              <a:gd name="connsiteX6" fmla="*/ 781421 w 2041632"/>
              <a:gd name="connsiteY6" fmla="*/ 1290015 h 5138908"/>
              <a:gd name="connsiteX0" fmla="*/ 781421 w 2041632"/>
              <a:gd name="connsiteY0" fmla="*/ 1290015 h 5138908"/>
              <a:gd name="connsiteX1" fmla="*/ 1411527 w 2041632"/>
              <a:gd name="connsiteY1" fmla="*/ 0 h 5138908"/>
              <a:gd name="connsiteX2" fmla="*/ 2041632 w 2041632"/>
              <a:gd name="connsiteY2" fmla="*/ 1290015 h 5138908"/>
              <a:gd name="connsiteX3" fmla="*/ 1726579 w 2041632"/>
              <a:gd name="connsiteY3" fmla="*/ 1290015 h 5138908"/>
              <a:gd name="connsiteX4" fmla="*/ 0 w 2041632"/>
              <a:gd name="connsiteY4" fmla="*/ 5138908 h 5138908"/>
              <a:gd name="connsiteX5" fmla="*/ 1096474 w 2041632"/>
              <a:gd name="connsiteY5" fmla="*/ 1290015 h 5138908"/>
              <a:gd name="connsiteX6" fmla="*/ 781421 w 2041632"/>
              <a:gd name="connsiteY6" fmla="*/ 1290015 h 5138908"/>
              <a:gd name="connsiteX0" fmla="*/ 781421 w 2041632"/>
              <a:gd name="connsiteY0" fmla="*/ 1200956 h 5049849"/>
              <a:gd name="connsiteX1" fmla="*/ 1445522 w 2041632"/>
              <a:gd name="connsiteY1" fmla="*/ 0 h 5049849"/>
              <a:gd name="connsiteX2" fmla="*/ 2041632 w 2041632"/>
              <a:gd name="connsiteY2" fmla="*/ 1200956 h 5049849"/>
              <a:gd name="connsiteX3" fmla="*/ 1726579 w 2041632"/>
              <a:gd name="connsiteY3" fmla="*/ 1200956 h 5049849"/>
              <a:gd name="connsiteX4" fmla="*/ 0 w 2041632"/>
              <a:gd name="connsiteY4" fmla="*/ 5049849 h 5049849"/>
              <a:gd name="connsiteX5" fmla="*/ 1096474 w 2041632"/>
              <a:gd name="connsiteY5" fmla="*/ 1200956 h 5049849"/>
              <a:gd name="connsiteX6" fmla="*/ 781421 w 2041632"/>
              <a:gd name="connsiteY6" fmla="*/ 1200956 h 5049849"/>
              <a:gd name="connsiteX0" fmla="*/ 781421 w 2041632"/>
              <a:gd name="connsiteY0" fmla="*/ 1259578 h 5108471"/>
              <a:gd name="connsiteX1" fmla="*/ 1358521 w 2041632"/>
              <a:gd name="connsiteY1" fmla="*/ 0 h 5108471"/>
              <a:gd name="connsiteX2" fmla="*/ 2041632 w 2041632"/>
              <a:gd name="connsiteY2" fmla="*/ 1259578 h 5108471"/>
              <a:gd name="connsiteX3" fmla="*/ 1726579 w 2041632"/>
              <a:gd name="connsiteY3" fmla="*/ 1259578 h 5108471"/>
              <a:gd name="connsiteX4" fmla="*/ 0 w 2041632"/>
              <a:gd name="connsiteY4" fmla="*/ 5108471 h 5108471"/>
              <a:gd name="connsiteX5" fmla="*/ 1096474 w 2041632"/>
              <a:gd name="connsiteY5" fmla="*/ 1259578 h 5108471"/>
              <a:gd name="connsiteX6" fmla="*/ 781421 w 2041632"/>
              <a:gd name="connsiteY6" fmla="*/ 1259578 h 5108471"/>
              <a:gd name="connsiteX0" fmla="*/ 781421 w 2041632"/>
              <a:gd name="connsiteY0" fmla="*/ 1259578 h 5108471"/>
              <a:gd name="connsiteX1" fmla="*/ 1358521 w 2041632"/>
              <a:gd name="connsiteY1" fmla="*/ 0 h 5108471"/>
              <a:gd name="connsiteX2" fmla="*/ 2041632 w 2041632"/>
              <a:gd name="connsiteY2" fmla="*/ 1259578 h 5108471"/>
              <a:gd name="connsiteX3" fmla="*/ 1726579 w 2041632"/>
              <a:gd name="connsiteY3" fmla="*/ 1259578 h 5108471"/>
              <a:gd name="connsiteX4" fmla="*/ 0 w 2041632"/>
              <a:gd name="connsiteY4" fmla="*/ 5108471 h 5108471"/>
              <a:gd name="connsiteX5" fmla="*/ 1096474 w 2041632"/>
              <a:gd name="connsiteY5" fmla="*/ 1259578 h 5108471"/>
              <a:gd name="connsiteX6" fmla="*/ 781421 w 2041632"/>
              <a:gd name="connsiteY6" fmla="*/ 1259578 h 5108471"/>
              <a:gd name="connsiteX0" fmla="*/ 781421 w 2181638"/>
              <a:gd name="connsiteY0" fmla="*/ 1259578 h 5108471"/>
              <a:gd name="connsiteX1" fmla="*/ 1358521 w 2181638"/>
              <a:gd name="connsiteY1" fmla="*/ 0 h 5108471"/>
              <a:gd name="connsiteX2" fmla="*/ 2181638 w 2181638"/>
              <a:gd name="connsiteY2" fmla="*/ 1287762 h 5108471"/>
              <a:gd name="connsiteX3" fmla="*/ 1726579 w 2181638"/>
              <a:gd name="connsiteY3" fmla="*/ 1259578 h 5108471"/>
              <a:gd name="connsiteX4" fmla="*/ 0 w 2181638"/>
              <a:gd name="connsiteY4" fmla="*/ 5108471 h 5108471"/>
              <a:gd name="connsiteX5" fmla="*/ 1096474 w 2181638"/>
              <a:gd name="connsiteY5" fmla="*/ 1259578 h 5108471"/>
              <a:gd name="connsiteX6" fmla="*/ 781421 w 2181638"/>
              <a:gd name="connsiteY6" fmla="*/ 1259578 h 5108471"/>
              <a:gd name="connsiteX0" fmla="*/ 781421 w 1953978"/>
              <a:gd name="connsiteY0" fmla="*/ 1259578 h 5108471"/>
              <a:gd name="connsiteX1" fmla="*/ 1358521 w 1953978"/>
              <a:gd name="connsiteY1" fmla="*/ 0 h 5108471"/>
              <a:gd name="connsiteX2" fmla="*/ 1953978 w 1953978"/>
              <a:gd name="connsiteY2" fmla="*/ 1279433 h 5108471"/>
              <a:gd name="connsiteX3" fmla="*/ 1726579 w 1953978"/>
              <a:gd name="connsiteY3" fmla="*/ 1259578 h 5108471"/>
              <a:gd name="connsiteX4" fmla="*/ 0 w 1953978"/>
              <a:gd name="connsiteY4" fmla="*/ 5108471 h 5108471"/>
              <a:gd name="connsiteX5" fmla="*/ 1096474 w 1953978"/>
              <a:gd name="connsiteY5" fmla="*/ 1259578 h 5108471"/>
              <a:gd name="connsiteX6" fmla="*/ 781421 w 1953978"/>
              <a:gd name="connsiteY6" fmla="*/ 1259578 h 5108471"/>
              <a:gd name="connsiteX0" fmla="*/ 781421 w 2082650"/>
              <a:gd name="connsiteY0" fmla="*/ 1259578 h 5108471"/>
              <a:gd name="connsiteX1" fmla="*/ 1358521 w 2082650"/>
              <a:gd name="connsiteY1" fmla="*/ 0 h 5108471"/>
              <a:gd name="connsiteX2" fmla="*/ 2082650 w 2082650"/>
              <a:gd name="connsiteY2" fmla="*/ 1277931 h 5108471"/>
              <a:gd name="connsiteX3" fmla="*/ 1726579 w 2082650"/>
              <a:gd name="connsiteY3" fmla="*/ 1259578 h 5108471"/>
              <a:gd name="connsiteX4" fmla="*/ 0 w 2082650"/>
              <a:gd name="connsiteY4" fmla="*/ 5108471 h 5108471"/>
              <a:gd name="connsiteX5" fmla="*/ 1096474 w 2082650"/>
              <a:gd name="connsiteY5" fmla="*/ 1259578 h 5108471"/>
              <a:gd name="connsiteX6" fmla="*/ 781421 w 2082650"/>
              <a:gd name="connsiteY6" fmla="*/ 1259578 h 5108471"/>
              <a:gd name="connsiteX0" fmla="*/ 844353 w 2082650"/>
              <a:gd name="connsiteY0" fmla="*/ 1272968 h 5108471"/>
              <a:gd name="connsiteX1" fmla="*/ 1358521 w 2082650"/>
              <a:gd name="connsiteY1" fmla="*/ 0 h 5108471"/>
              <a:gd name="connsiteX2" fmla="*/ 2082650 w 2082650"/>
              <a:gd name="connsiteY2" fmla="*/ 1277931 h 5108471"/>
              <a:gd name="connsiteX3" fmla="*/ 1726579 w 2082650"/>
              <a:gd name="connsiteY3" fmla="*/ 1259578 h 5108471"/>
              <a:gd name="connsiteX4" fmla="*/ 0 w 2082650"/>
              <a:gd name="connsiteY4" fmla="*/ 5108471 h 5108471"/>
              <a:gd name="connsiteX5" fmla="*/ 1096474 w 2082650"/>
              <a:gd name="connsiteY5" fmla="*/ 1259578 h 5108471"/>
              <a:gd name="connsiteX6" fmla="*/ 844353 w 2082650"/>
              <a:gd name="connsiteY6" fmla="*/ 1272968 h 5108471"/>
              <a:gd name="connsiteX0" fmla="*/ 770088 w 2082650"/>
              <a:gd name="connsiteY0" fmla="*/ 1229891 h 5108471"/>
              <a:gd name="connsiteX1" fmla="*/ 1358521 w 2082650"/>
              <a:gd name="connsiteY1" fmla="*/ 0 h 5108471"/>
              <a:gd name="connsiteX2" fmla="*/ 2082650 w 2082650"/>
              <a:gd name="connsiteY2" fmla="*/ 1277931 h 5108471"/>
              <a:gd name="connsiteX3" fmla="*/ 1726579 w 2082650"/>
              <a:gd name="connsiteY3" fmla="*/ 1259578 h 5108471"/>
              <a:gd name="connsiteX4" fmla="*/ 0 w 2082650"/>
              <a:gd name="connsiteY4" fmla="*/ 5108471 h 5108471"/>
              <a:gd name="connsiteX5" fmla="*/ 1096474 w 2082650"/>
              <a:gd name="connsiteY5" fmla="*/ 1259578 h 5108471"/>
              <a:gd name="connsiteX6" fmla="*/ 770088 w 2082650"/>
              <a:gd name="connsiteY6" fmla="*/ 1229891 h 5108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82650" h="5108471">
                <a:moveTo>
                  <a:pt x="770088" y="1229891"/>
                </a:moveTo>
                <a:cubicBezTo>
                  <a:pt x="980123" y="799886"/>
                  <a:pt x="1136499" y="478796"/>
                  <a:pt x="1358521" y="0"/>
                </a:cubicBezTo>
                <a:lnTo>
                  <a:pt x="2082650" y="1277931"/>
                </a:lnTo>
                <a:lnTo>
                  <a:pt x="1726579" y="1259578"/>
                </a:lnTo>
                <a:cubicBezTo>
                  <a:pt x="1734067" y="2160130"/>
                  <a:pt x="1412588" y="3784873"/>
                  <a:pt x="0" y="5108471"/>
                </a:cubicBezTo>
                <a:cubicBezTo>
                  <a:pt x="1095500" y="3352972"/>
                  <a:pt x="1174646" y="2053468"/>
                  <a:pt x="1096474" y="1259578"/>
                </a:cubicBezTo>
                <a:lnTo>
                  <a:pt x="770088" y="1229891"/>
                </a:lnTo>
                <a:close/>
              </a:path>
            </a:pathLst>
          </a:custGeom>
          <a:solidFill>
            <a:schemeClr val="bg1"/>
          </a:solidFill>
          <a:ln w="63500">
            <a:noFill/>
          </a:ln>
          <a:effectLst>
            <a:innerShdw blurRad="101600" dist="88900" dir="13500000">
              <a:prstClr val="black">
                <a:alpha val="5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Arial" pitchFamily="34" charset="0"/>
            </a:endParaRPr>
          </a:p>
        </p:txBody>
      </p:sp>
      <p:graphicFrame>
        <p:nvGraphicFramePr>
          <p:cNvPr id="5" name="Táblázat 4">
            <a:extLst>
              <a:ext uri="{FF2B5EF4-FFF2-40B4-BE49-F238E27FC236}">
                <a16:creationId xmlns:a16="http://schemas.microsoft.com/office/drawing/2014/main" id="{211AB7F0-9A99-36D4-3B29-C462B69BEF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8150770"/>
              </p:ext>
            </p:extLst>
          </p:nvPr>
        </p:nvGraphicFramePr>
        <p:xfrm>
          <a:off x="2499919" y="1745452"/>
          <a:ext cx="6769916" cy="3367095"/>
        </p:xfrm>
        <a:graphic>
          <a:graphicData uri="http://schemas.openxmlformats.org/drawingml/2006/table">
            <a:tbl>
              <a:tblPr firstRow="1" firstCol="1" bandRow="1">
                <a:tableStyleId>{E929F9F4-4A8F-4326-A1B4-22849713DDAB}</a:tableStyleId>
              </a:tblPr>
              <a:tblGrid>
                <a:gridCol w="4578736">
                  <a:extLst>
                    <a:ext uri="{9D8B030D-6E8A-4147-A177-3AD203B41FA5}">
                      <a16:colId xmlns:a16="http://schemas.microsoft.com/office/drawing/2014/main" val="3406681929"/>
                    </a:ext>
                  </a:extLst>
                </a:gridCol>
                <a:gridCol w="2191180">
                  <a:extLst>
                    <a:ext uri="{9D8B030D-6E8A-4147-A177-3AD203B41FA5}">
                      <a16:colId xmlns:a16="http://schemas.microsoft.com/office/drawing/2014/main" val="1620924219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kern="100" dirty="0">
                          <a:effectLst/>
                        </a:rPr>
                        <a:t> </a:t>
                      </a:r>
                      <a:endParaRPr lang="hu-HU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kern="100" dirty="0" err="1">
                          <a:effectLst/>
                        </a:rPr>
                        <a:t>Impact</a:t>
                      </a:r>
                      <a:r>
                        <a:rPr lang="hu-HU" sz="1400" kern="100" dirty="0">
                          <a:effectLst/>
                        </a:rPr>
                        <a:t> ratio</a:t>
                      </a:r>
                      <a:endParaRPr lang="hu-HU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5204601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kern="100" dirty="0">
                          <a:effectLst/>
                        </a:rPr>
                        <a:t>Real GDP</a:t>
                      </a:r>
                      <a:endParaRPr lang="hu-HU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b="1" kern="100" dirty="0">
                          <a:effectLst/>
                        </a:rPr>
                        <a:t>23.8%</a:t>
                      </a:r>
                      <a:endParaRPr lang="hu-HU" sz="1400" b="1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222896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kern="100" dirty="0">
                          <a:effectLst/>
                        </a:rPr>
                        <a:t>Minimum </a:t>
                      </a:r>
                      <a:r>
                        <a:rPr lang="hu-HU" sz="1400" kern="100" dirty="0" err="1">
                          <a:effectLst/>
                        </a:rPr>
                        <a:t>secondary</a:t>
                      </a:r>
                      <a:r>
                        <a:rPr lang="hu-HU" sz="1400" kern="100" dirty="0">
                          <a:effectLst/>
                        </a:rPr>
                        <a:t> </a:t>
                      </a:r>
                      <a:r>
                        <a:rPr lang="hu-HU" sz="1400" kern="100" dirty="0" err="1">
                          <a:effectLst/>
                        </a:rPr>
                        <a:t>education</a:t>
                      </a:r>
                      <a:r>
                        <a:rPr lang="hu-HU" sz="1400" kern="100" dirty="0">
                          <a:effectLst/>
                        </a:rPr>
                        <a:t> </a:t>
                      </a:r>
                      <a:r>
                        <a:rPr lang="hu-HU" sz="1400" kern="100" dirty="0" err="1">
                          <a:effectLst/>
                        </a:rPr>
                        <a:t>degree</a:t>
                      </a:r>
                      <a:r>
                        <a:rPr lang="hu-HU" sz="1400" kern="100" dirty="0">
                          <a:effectLst/>
                        </a:rPr>
                        <a:t> (25–64)</a:t>
                      </a:r>
                      <a:endParaRPr lang="hu-HU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b="1" kern="100" dirty="0">
                          <a:effectLst/>
                        </a:rPr>
                        <a:t>21.54%</a:t>
                      </a:r>
                      <a:endParaRPr lang="hu-HU" sz="1400" b="1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7515013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kern="100" dirty="0" err="1">
                          <a:effectLst/>
                        </a:rPr>
                        <a:t>Pension</a:t>
                      </a:r>
                      <a:r>
                        <a:rPr lang="hu-HU" sz="1400" kern="100" dirty="0">
                          <a:effectLst/>
                        </a:rPr>
                        <a:t> </a:t>
                      </a:r>
                      <a:r>
                        <a:rPr lang="hu-HU" sz="1400" kern="100" dirty="0" err="1">
                          <a:effectLst/>
                        </a:rPr>
                        <a:t>contribution</a:t>
                      </a:r>
                      <a:r>
                        <a:rPr lang="hu-HU" sz="1400" kern="100" dirty="0">
                          <a:effectLst/>
                        </a:rPr>
                        <a:t> </a:t>
                      </a:r>
                      <a:endParaRPr lang="hu-HU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b="1" kern="100">
                          <a:effectLst/>
                        </a:rPr>
                        <a:t>9.68%</a:t>
                      </a:r>
                      <a:endParaRPr lang="hu-HU" sz="1400" b="1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382984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kern="100" dirty="0" err="1">
                          <a:effectLst/>
                        </a:rPr>
                        <a:t>Unemployment</a:t>
                      </a:r>
                      <a:endParaRPr lang="hu-HU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b="1" kern="100" dirty="0">
                          <a:effectLst/>
                        </a:rPr>
                        <a:t>9.07%</a:t>
                      </a:r>
                      <a:endParaRPr lang="hu-HU" sz="1400" b="1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3638366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US" sz="1400" kern="100" dirty="0">
                          <a:effectLst/>
                        </a:rPr>
                        <a:t> Health contribution and </a:t>
                      </a:r>
                      <a:r>
                        <a:rPr lang="en-US" sz="1400" kern="100" dirty="0" err="1">
                          <a:effectLst/>
                        </a:rPr>
                        <a:t>labour</a:t>
                      </a:r>
                      <a:r>
                        <a:rPr lang="en-US" sz="1400" kern="100" dirty="0">
                          <a:effectLst/>
                        </a:rPr>
                        <a:t> market contribution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b="1" kern="100">
                          <a:effectLst/>
                        </a:rPr>
                        <a:t>7.57%</a:t>
                      </a:r>
                      <a:endParaRPr lang="hu-HU" sz="1400" b="1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1243013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kern="100" dirty="0" err="1">
                          <a:effectLst/>
                        </a:rPr>
                        <a:t>Central</a:t>
                      </a:r>
                      <a:r>
                        <a:rPr lang="hu-HU" sz="1400" kern="100" dirty="0">
                          <a:effectLst/>
                        </a:rPr>
                        <a:t> Bank </a:t>
                      </a:r>
                      <a:r>
                        <a:rPr lang="hu-HU" sz="1400" kern="100" dirty="0" err="1">
                          <a:effectLst/>
                        </a:rPr>
                        <a:t>base</a:t>
                      </a:r>
                      <a:r>
                        <a:rPr lang="hu-HU" sz="1400" kern="100" dirty="0">
                          <a:effectLst/>
                        </a:rPr>
                        <a:t> </a:t>
                      </a:r>
                      <a:r>
                        <a:rPr lang="hu-HU" sz="1400" kern="100" dirty="0" err="1">
                          <a:effectLst/>
                        </a:rPr>
                        <a:t>rate</a:t>
                      </a:r>
                      <a:r>
                        <a:rPr lang="hu-HU" sz="1400" kern="100" dirty="0">
                          <a:effectLst/>
                        </a:rPr>
                        <a:t> </a:t>
                      </a:r>
                      <a:endParaRPr lang="hu-HU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b="1" kern="100">
                          <a:effectLst/>
                        </a:rPr>
                        <a:t>6.21%</a:t>
                      </a:r>
                      <a:endParaRPr lang="hu-HU" sz="1400" b="1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7035873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kern="100" dirty="0" err="1">
                          <a:effectLst/>
                        </a:rPr>
                        <a:t>Inflation</a:t>
                      </a:r>
                      <a:endParaRPr lang="hu-HU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b="1" kern="100" dirty="0">
                          <a:effectLst/>
                        </a:rPr>
                        <a:t>5.3%</a:t>
                      </a:r>
                      <a:endParaRPr lang="hu-HU" sz="1400" b="1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356617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kern="100" dirty="0" err="1">
                          <a:effectLst/>
                        </a:rPr>
                        <a:t>External</a:t>
                      </a:r>
                      <a:r>
                        <a:rPr lang="hu-HU" sz="1400" kern="100" dirty="0">
                          <a:effectLst/>
                        </a:rPr>
                        <a:t> trade – Export </a:t>
                      </a:r>
                      <a:endParaRPr lang="hu-HU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b="1" kern="100">
                          <a:effectLst/>
                        </a:rPr>
                        <a:t>3.54%</a:t>
                      </a:r>
                      <a:endParaRPr lang="hu-HU" sz="1400" b="1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35576597"/>
                  </a:ext>
                </a:extLst>
              </a:tr>
              <a:tr h="21025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kern="100" dirty="0">
                          <a:effectLst/>
                        </a:rPr>
                        <a:t>Gross fixed </a:t>
                      </a:r>
                      <a:r>
                        <a:rPr lang="hu-HU" sz="1400" kern="100" dirty="0" err="1">
                          <a:effectLst/>
                        </a:rPr>
                        <a:t>capital</a:t>
                      </a:r>
                      <a:r>
                        <a:rPr lang="hu-HU" sz="1400" kern="100" dirty="0">
                          <a:effectLst/>
                        </a:rPr>
                        <a:t> </a:t>
                      </a:r>
                      <a:r>
                        <a:rPr lang="hu-HU" sz="1400" kern="100" dirty="0" err="1">
                          <a:effectLst/>
                        </a:rPr>
                        <a:t>formation</a:t>
                      </a:r>
                      <a:endParaRPr lang="hu-HU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b="1" kern="100" dirty="0">
                          <a:effectLst/>
                        </a:rPr>
                        <a:t>2.91%</a:t>
                      </a:r>
                      <a:endParaRPr lang="hu-HU" sz="1400" b="1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5380732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US" sz="1400" kern="100" dirty="0">
                          <a:effectLst/>
                        </a:rPr>
                        <a:t>Gross public debt (% of GDP)</a:t>
                      </a:r>
                      <a:endParaRPr lang="hu-HU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b="1" kern="100" dirty="0">
                          <a:effectLst/>
                        </a:rPr>
                        <a:t>2.36%</a:t>
                      </a:r>
                      <a:endParaRPr lang="hu-HU" sz="1400" b="1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7763562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kern="100" dirty="0" err="1">
                          <a:effectLst/>
                        </a:rPr>
                        <a:t>Number</a:t>
                      </a:r>
                      <a:r>
                        <a:rPr lang="hu-HU" sz="1400" kern="100" dirty="0">
                          <a:effectLst/>
                        </a:rPr>
                        <a:t> of </a:t>
                      </a:r>
                      <a:r>
                        <a:rPr lang="hu-HU" sz="1400" kern="100" dirty="0" err="1">
                          <a:effectLst/>
                        </a:rPr>
                        <a:t>large</a:t>
                      </a:r>
                      <a:r>
                        <a:rPr lang="hu-HU" sz="1400" kern="100" dirty="0">
                          <a:effectLst/>
                        </a:rPr>
                        <a:t> </a:t>
                      </a:r>
                      <a:r>
                        <a:rPr lang="hu-HU" sz="1400" kern="100" dirty="0" err="1">
                          <a:effectLst/>
                        </a:rPr>
                        <a:t>enterprises</a:t>
                      </a:r>
                      <a:r>
                        <a:rPr lang="hu-HU" sz="1400" kern="100" dirty="0">
                          <a:effectLst/>
                        </a:rPr>
                        <a:t> </a:t>
                      </a:r>
                      <a:endParaRPr lang="hu-HU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b="1" kern="100" dirty="0">
                          <a:effectLst/>
                        </a:rPr>
                        <a:t>2.23%</a:t>
                      </a:r>
                      <a:endParaRPr lang="hu-HU" sz="1400" b="1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9939176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kern="100" dirty="0" err="1">
                          <a:effectLst/>
                        </a:rPr>
                        <a:t>Investments</a:t>
                      </a:r>
                      <a:r>
                        <a:rPr lang="hu-HU" sz="1400" kern="100" dirty="0">
                          <a:effectLst/>
                        </a:rPr>
                        <a:t> of </a:t>
                      </a:r>
                      <a:r>
                        <a:rPr lang="hu-HU" sz="1400" kern="100" dirty="0" err="1">
                          <a:effectLst/>
                        </a:rPr>
                        <a:t>national</a:t>
                      </a:r>
                      <a:r>
                        <a:rPr lang="hu-HU" sz="1400" kern="100" dirty="0">
                          <a:effectLst/>
                        </a:rPr>
                        <a:t> </a:t>
                      </a:r>
                      <a:r>
                        <a:rPr lang="hu-HU" sz="1400" kern="100" dirty="0" err="1">
                          <a:effectLst/>
                        </a:rPr>
                        <a:t>economy</a:t>
                      </a:r>
                      <a:r>
                        <a:rPr lang="hu-HU" sz="1400" kern="100" dirty="0">
                          <a:effectLst/>
                        </a:rPr>
                        <a:t> </a:t>
                      </a:r>
                      <a:endParaRPr lang="hu-HU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b="1" kern="100" dirty="0">
                          <a:effectLst/>
                        </a:rPr>
                        <a:t>2.1%</a:t>
                      </a:r>
                      <a:endParaRPr lang="hu-HU" sz="1400" b="1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615712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kern="100" dirty="0">
                          <a:effectLst/>
                        </a:rPr>
                        <a:t>General </a:t>
                      </a:r>
                      <a:r>
                        <a:rPr lang="hu-HU" sz="1400" kern="100" dirty="0" err="1">
                          <a:effectLst/>
                        </a:rPr>
                        <a:t>government</a:t>
                      </a:r>
                      <a:r>
                        <a:rPr lang="hu-HU" sz="1400" kern="100" dirty="0">
                          <a:effectLst/>
                        </a:rPr>
                        <a:t> </a:t>
                      </a:r>
                      <a:r>
                        <a:rPr lang="hu-HU" sz="1400" kern="100" dirty="0" err="1">
                          <a:effectLst/>
                        </a:rPr>
                        <a:t>balance</a:t>
                      </a:r>
                      <a:r>
                        <a:rPr lang="hu-HU" sz="1400" kern="100" dirty="0">
                          <a:effectLst/>
                        </a:rPr>
                        <a:t> (% GDP) </a:t>
                      </a:r>
                      <a:endParaRPr lang="hu-HU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b="1" kern="100" dirty="0">
                          <a:effectLst/>
                        </a:rPr>
                        <a:t>2.02%</a:t>
                      </a:r>
                      <a:endParaRPr lang="hu-HU" sz="1400" b="1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4585092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kern="100" dirty="0">
                          <a:effectLst/>
                        </a:rPr>
                        <a:t>S</a:t>
                      </a:r>
                      <a:r>
                        <a:rPr lang="en-US" sz="1400" kern="100" dirty="0">
                          <a:effectLst/>
                        </a:rPr>
                        <a:t>hare of tertiary educated (25-64</a:t>
                      </a:r>
                      <a:endParaRPr lang="hu-HU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b="1" kern="100" dirty="0">
                          <a:effectLst/>
                        </a:rPr>
                        <a:t>0%</a:t>
                      </a:r>
                      <a:endParaRPr lang="hu-HU" sz="1400" b="1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8394817"/>
                  </a:ext>
                </a:extLst>
              </a:tr>
            </a:tbl>
          </a:graphicData>
        </a:graphic>
      </p:graphicFrame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33ABFE88-78C1-FC45-02CB-8D689A69A83E}"/>
              </a:ext>
            </a:extLst>
          </p:cNvPr>
          <p:cNvSpPr txBox="1">
            <a:spLocks/>
          </p:cNvSpPr>
          <p:nvPr/>
        </p:nvSpPr>
        <p:spPr>
          <a:xfrm>
            <a:off x="323529" y="339510"/>
            <a:ext cx="11573197" cy="39872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3600" dirty="0" err="1">
                <a:solidFill>
                  <a:schemeClr val="bg1"/>
                </a:solidFill>
              </a:rPr>
              <a:t>Average</a:t>
            </a:r>
            <a:r>
              <a:rPr lang="hu-HU" sz="3600" dirty="0">
                <a:solidFill>
                  <a:schemeClr val="bg1"/>
                </a:solidFill>
              </a:rPr>
              <a:t> </a:t>
            </a:r>
            <a:r>
              <a:rPr lang="hu-HU" sz="3600" dirty="0" err="1">
                <a:solidFill>
                  <a:schemeClr val="bg1"/>
                </a:solidFill>
              </a:rPr>
              <a:t>impact</a:t>
            </a:r>
            <a:r>
              <a:rPr lang="hu-HU" sz="3600" dirty="0">
                <a:solidFill>
                  <a:schemeClr val="bg1"/>
                </a:solidFill>
              </a:rPr>
              <a:t> ratio</a:t>
            </a:r>
            <a:endParaRPr lang="en-US" sz="3600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Szövegdoboz 14">
                <a:extLst>
                  <a:ext uri="{FF2B5EF4-FFF2-40B4-BE49-F238E27FC236}">
                    <a16:creationId xmlns:a16="http://schemas.microsoft.com/office/drawing/2014/main" id="{BB9FF375-E1BB-295F-C5FF-F64F0C8E244A}"/>
                  </a:ext>
                </a:extLst>
              </p:cNvPr>
              <p:cNvSpPr txBox="1"/>
              <p:nvPr/>
            </p:nvSpPr>
            <p:spPr>
              <a:xfrm>
                <a:off x="6212048" y="6059775"/>
                <a:ext cx="6115574" cy="4587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hu-HU" sz="1800" i="1" kern="0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𝑌</m:t>
                      </m:r>
                      <m:r>
                        <a:rPr lang="hu-HU" sz="1800" i="1" kern="0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hu-HU" sz="1800" i="1" kern="0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𝑓</m:t>
                      </m:r>
                      <m:d>
                        <m:dPr>
                          <m:ctrlPr>
                            <a:rPr lang="hu-HU" sz="28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hu-HU" sz="2800" i="1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hu-HU" sz="1800" i="1" kern="0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hu-HU" sz="1800" i="1" kern="0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hu-HU" sz="1800" i="1" ker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hu-HU" sz="1800" i="1" ker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𝛼</m:t>
                      </m:r>
                      <m:sSub>
                        <m:sSubPr>
                          <m:ctrlPr>
                            <a:rPr lang="hu-HU" sz="28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hu-HU" sz="1800" i="1" kern="0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𝑋</m:t>
                          </m:r>
                        </m:e>
                        <m:sub>
                          <m:r>
                            <a:rPr lang="hu-HU" sz="1800" i="1" kern="0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sub>
                      </m:sSub>
                      <m:r>
                        <a:rPr lang="hu-HU" sz="1800" i="1" ker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+ </m:t>
                      </m:r>
                      <m:r>
                        <a:rPr lang="hu-HU" sz="1800" i="1" ker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𝛽</m:t>
                      </m:r>
                      <m:sSub>
                        <m:sSubPr>
                          <m:ctrlPr>
                            <a:rPr lang="hu-HU" sz="28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hu-HU" sz="1800" i="1" kern="0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𝑋</m:t>
                          </m:r>
                        </m:e>
                        <m:sub>
                          <m:r>
                            <a:rPr lang="hu-HU" sz="1800" i="1" kern="0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b>
                      </m:sSub>
                      <m:r>
                        <a:rPr lang="hu-HU" sz="1800" i="1" ker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+…+</m:t>
                      </m:r>
                      <m:r>
                        <a:rPr lang="hu-HU" sz="1800" i="1" ker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𝜓</m:t>
                      </m:r>
                      <m:sSub>
                        <m:sSubPr>
                          <m:ctrlPr>
                            <a:rPr lang="hu-HU" sz="28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hu-HU" sz="1800" i="1" kern="0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𝑋</m:t>
                          </m:r>
                        </m:e>
                        <m:sub>
                          <m:r>
                            <a:rPr lang="hu-HU" sz="1800" i="1" kern="0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  <m:r>
                            <a:rPr lang="hu-HU" sz="1800" i="1" kern="0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−1</m:t>
                          </m:r>
                        </m:sub>
                      </m:sSub>
                      <m:r>
                        <a:rPr lang="hu-HU" sz="1800" i="1" ker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hu-HU" sz="1800" i="1" ker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𝜔</m:t>
                      </m:r>
                      <m:sSub>
                        <m:sSubPr>
                          <m:ctrlPr>
                            <a:rPr lang="hu-HU" sz="28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hu-HU" sz="1800" i="1" kern="0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𝑋</m:t>
                          </m:r>
                        </m:e>
                        <m:sub>
                          <m:r>
                            <a:rPr lang="hu-HU" sz="1800" i="1" kern="0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lang="ko-KR" altLang="en-US" sz="28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5" name="Szövegdoboz 14">
                <a:extLst>
                  <a:ext uri="{FF2B5EF4-FFF2-40B4-BE49-F238E27FC236}">
                    <a16:creationId xmlns:a16="http://schemas.microsoft.com/office/drawing/2014/main" id="{BB9FF375-E1BB-295F-C5FF-F64F0C8E24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2048" y="6059775"/>
                <a:ext cx="6115574" cy="458715"/>
              </a:xfrm>
              <a:prstGeom prst="rect">
                <a:avLst/>
              </a:prstGeom>
              <a:blipFill>
                <a:blip r:embed="rId2"/>
                <a:stretch>
                  <a:fillRect b="-2667"/>
                </a:stretch>
              </a:blipFill>
            </p:spPr>
            <p:txBody>
              <a:bodyPr/>
              <a:lstStyle/>
              <a:p>
                <a:r>
                  <a:rPr lang="hu-H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293443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7B0A7B-1897-5B57-A023-2581F2AE4B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F04A0C04-4D89-0FCF-E9EC-2F03B60D530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3" name="Arrow: Up 5">
            <a:extLst>
              <a:ext uri="{FF2B5EF4-FFF2-40B4-BE49-F238E27FC236}">
                <a16:creationId xmlns:a16="http://schemas.microsoft.com/office/drawing/2014/main" id="{17FD2313-AC7B-C2CF-E2A3-F6C1A2C17AB6}"/>
              </a:ext>
            </a:extLst>
          </p:cNvPr>
          <p:cNvSpPr/>
          <p:nvPr/>
        </p:nvSpPr>
        <p:spPr>
          <a:xfrm rot="2359705">
            <a:off x="5693661" y="-951065"/>
            <a:ext cx="3905172" cy="9578880"/>
          </a:xfrm>
          <a:custGeom>
            <a:avLst/>
            <a:gdLst>
              <a:gd name="connsiteX0" fmla="*/ 0 w 1260211"/>
              <a:gd name="connsiteY0" fmla="*/ 1290015 h 2941513"/>
              <a:gd name="connsiteX1" fmla="*/ 630106 w 1260211"/>
              <a:gd name="connsiteY1" fmla="*/ 0 h 2941513"/>
              <a:gd name="connsiteX2" fmla="*/ 1260211 w 1260211"/>
              <a:gd name="connsiteY2" fmla="*/ 1290015 h 2941513"/>
              <a:gd name="connsiteX3" fmla="*/ 945158 w 1260211"/>
              <a:gd name="connsiteY3" fmla="*/ 1290015 h 2941513"/>
              <a:gd name="connsiteX4" fmla="*/ 945158 w 1260211"/>
              <a:gd name="connsiteY4" fmla="*/ 2941513 h 2941513"/>
              <a:gd name="connsiteX5" fmla="*/ 315053 w 1260211"/>
              <a:gd name="connsiteY5" fmla="*/ 2941513 h 2941513"/>
              <a:gd name="connsiteX6" fmla="*/ 315053 w 1260211"/>
              <a:gd name="connsiteY6" fmla="*/ 1290015 h 2941513"/>
              <a:gd name="connsiteX7" fmla="*/ 0 w 1260211"/>
              <a:gd name="connsiteY7" fmla="*/ 1290015 h 2941513"/>
              <a:gd name="connsiteX0" fmla="*/ 0 w 1260211"/>
              <a:gd name="connsiteY0" fmla="*/ 1290015 h 2941513"/>
              <a:gd name="connsiteX1" fmla="*/ 630106 w 1260211"/>
              <a:gd name="connsiteY1" fmla="*/ 0 h 2941513"/>
              <a:gd name="connsiteX2" fmla="*/ 1260211 w 1260211"/>
              <a:gd name="connsiteY2" fmla="*/ 1290015 h 2941513"/>
              <a:gd name="connsiteX3" fmla="*/ 945158 w 1260211"/>
              <a:gd name="connsiteY3" fmla="*/ 1290015 h 2941513"/>
              <a:gd name="connsiteX4" fmla="*/ 315053 w 1260211"/>
              <a:gd name="connsiteY4" fmla="*/ 2941513 h 2941513"/>
              <a:gd name="connsiteX5" fmla="*/ 315053 w 1260211"/>
              <a:gd name="connsiteY5" fmla="*/ 1290015 h 2941513"/>
              <a:gd name="connsiteX6" fmla="*/ 0 w 1260211"/>
              <a:gd name="connsiteY6" fmla="*/ 1290015 h 2941513"/>
              <a:gd name="connsiteX0" fmla="*/ 728417 w 1988628"/>
              <a:gd name="connsiteY0" fmla="*/ 1290015 h 5108470"/>
              <a:gd name="connsiteX1" fmla="*/ 1358523 w 1988628"/>
              <a:gd name="connsiteY1" fmla="*/ 0 h 5108470"/>
              <a:gd name="connsiteX2" fmla="*/ 1988628 w 1988628"/>
              <a:gd name="connsiteY2" fmla="*/ 1290015 h 5108470"/>
              <a:gd name="connsiteX3" fmla="*/ 1673575 w 1988628"/>
              <a:gd name="connsiteY3" fmla="*/ 1290015 h 5108470"/>
              <a:gd name="connsiteX4" fmla="*/ 0 w 1988628"/>
              <a:gd name="connsiteY4" fmla="*/ 5108470 h 5108470"/>
              <a:gd name="connsiteX5" fmla="*/ 1043470 w 1988628"/>
              <a:gd name="connsiteY5" fmla="*/ 1290015 h 5108470"/>
              <a:gd name="connsiteX6" fmla="*/ 728417 w 1988628"/>
              <a:gd name="connsiteY6" fmla="*/ 1290015 h 5108470"/>
              <a:gd name="connsiteX0" fmla="*/ 728417 w 1988628"/>
              <a:gd name="connsiteY0" fmla="*/ 1290015 h 5108470"/>
              <a:gd name="connsiteX1" fmla="*/ 1358523 w 1988628"/>
              <a:gd name="connsiteY1" fmla="*/ 0 h 5108470"/>
              <a:gd name="connsiteX2" fmla="*/ 1988628 w 1988628"/>
              <a:gd name="connsiteY2" fmla="*/ 1290015 h 5108470"/>
              <a:gd name="connsiteX3" fmla="*/ 1673575 w 1988628"/>
              <a:gd name="connsiteY3" fmla="*/ 1290015 h 5108470"/>
              <a:gd name="connsiteX4" fmla="*/ 0 w 1988628"/>
              <a:gd name="connsiteY4" fmla="*/ 5108470 h 5108470"/>
              <a:gd name="connsiteX5" fmla="*/ 1043470 w 1988628"/>
              <a:gd name="connsiteY5" fmla="*/ 1290015 h 5108470"/>
              <a:gd name="connsiteX6" fmla="*/ 728417 w 1988628"/>
              <a:gd name="connsiteY6" fmla="*/ 1290015 h 5108470"/>
              <a:gd name="connsiteX0" fmla="*/ 728417 w 1988628"/>
              <a:gd name="connsiteY0" fmla="*/ 1290015 h 5108470"/>
              <a:gd name="connsiteX1" fmla="*/ 1358523 w 1988628"/>
              <a:gd name="connsiteY1" fmla="*/ 0 h 5108470"/>
              <a:gd name="connsiteX2" fmla="*/ 1988628 w 1988628"/>
              <a:gd name="connsiteY2" fmla="*/ 1290015 h 5108470"/>
              <a:gd name="connsiteX3" fmla="*/ 1673575 w 1988628"/>
              <a:gd name="connsiteY3" fmla="*/ 1290015 h 5108470"/>
              <a:gd name="connsiteX4" fmla="*/ 0 w 1988628"/>
              <a:gd name="connsiteY4" fmla="*/ 5108470 h 5108470"/>
              <a:gd name="connsiteX5" fmla="*/ 1043470 w 1988628"/>
              <a:gd name="connsiteY5" fmla="*/ 1290015 h 5108470"/>
              <a:gd name="connsiteX6" fmla="*/ 728417 w 1988628"/>
              <a:gd name="connsiteY6" fmla="*/ 1290015 h 5108470"/>
              <a:gd name="connsiteX0" fmla="*/ 770840 w 2031051"/>
              <a:gd name="connsiteY0" fmla="*/ 1290015 h 5104257"/>
              <a:gd name="connsiteX1" fmla="*/ 1400946 w 2031051"/>
              <a:gd name="connsiteY1" fmla="*/ 0 h 5104257"/>
              <a:gd name="connsiteX2" fmla="*/ 2031051 w 2031051"/>
              <a:gd name="connsiteY2" fmla="*/ 1290015 h 5104257"/>
              <a:gd name="connsiteX3" fmla="*/ 1715998 w 2031051"/>
              <a:gd name="connsiteY3" fmla="*/ 1290015 h 5104257"/>
              <a:gd name="connsiteX4" fmla="*/ 0 w 2031051"/>
              <a:gd name="connsiteY4" fmla="*/ 5104257 h 5104257"/>
              <a:gd name="connsiteX5" fmla="*/ 1085893 w 2031051"/>
              <a:gd name="connsiteY5" fmla="*/ 1290015 h 5104257"/>
              <a:gd name="connsiteX6" fmla="*/ 770840 w 2031051"/>
              <a:gd name="connsiteY6" fmla="*/ 1290015 h 5104257"/>
              <a:gd name="connsiteX0" fmla="*/ 781421 w 2041632"/>
              <a:gd name="connsiteY0" fmla="*/ 1290015 h 5138908"/>
              <a:gd name="connsiteX1" fmla="*/ 1411527 w 2041632"/>
              <a:gd name="connsiteY1" fmla="*/ 0 h 5138908"/>
              <a:gd name="connsiteX2" fmla="*/ 2041632 w 2041632"/>
              <a:gd name="connsiteY2" fmla="*/ 1290015 h 5138908"/>
              <a:gd name="connsiteX3" fmla="*/ 1726579 w 2041632"/>
              <a:gd name="connsiteY3" fmla="*/ 1290015 h 5138908"/>
              <a:gd name="connsiteX4" fmla="*/ 0 w 2041632"/>
              <a:gd name="connsiteY4" fmla="*/ 5138908 h 5138908"/>
              <a:gd name="connsiteX5" fmla="*/ 1096474 w 2041632"/>
              <a:gd name="connsiteY5" fmla="*/ 1290015 h 5138908"/>
              <a:gd name="connsiteX6" fmla="*/ 781421 w 2041632"/>
              <a:gd name="connsiteY6" fmla="*/ 1290015 h 5138908"/>
              <a:gd name="connsiteX0" fmla="*/ 781421 w 2041632"/>
              <a:gd name="connsiteY0" fmla="*/ 1290015 h 5138908"/>
              <a:gd name="connsiteX1" fmla="*/ 1411527 w 2041632"/>
              <a:gd name="connsiteY1" fmla="*/ 0 h 5138908"/>
              <a:gd name="connsiteX2" fmla="*/ 2041632 w 2041632"/>
              <a:gd name="connsiteY2" fmla="*/ 1290015 h 5138908"/>
              <a:gd name="connsiteX3" fmla="*/ 1726579 w 2041632"/>
              <a:gd name="connsiteY3" fmla="*/ 1290015 h 5138908"/>
              <a:gd name="connsiteX4" fmla="*/ 0 w 2041632"/>
              <a:gd name="connsiteY4" fmla="*/ 5138908 h 5138908"/>
              <a:gd name="connsiteX5" fmla="*/ 1096474 w 2041632"/>
              <a:gd name="connsiteY5" fmla="*/ 1290015 h 5138908"/>
              <a:gd name="connsiteX6" fmla="*/ 781421 w 2041632"/>
              <a:gd name="connsiteY6" fmla="*/ 1290015 h 5138908"/>
              <a:gd name="connsiteX0" fmla="*/ 781421 w 2041632"/>
              <a:gd name="connsiteY0" fmla="*/ 1290015 h 5138908"/>
              <a:gd name="connsiteX1" fmla="*/ 1411527 w 2041632"/>
              <a:gd name="connsiteY1" fmla="*/ 0 h 5138908"/>
              <a:gd name="connsiteX2" fmla="*/ 2041632 w 2041632"/>
              <a:gd name="connsiteY2" fmla="*/ 1290015 h 5138908"/>
              <a:gd name="connsiteX3" fmla="*/ 1726579 w 2041632"/>
              <a:gd name="connsiteY3" fmla="*/ 1290015 h 5138908"/>
              <a:gd name="connsiteX4" fmla="*/ 0 w 2041632"/>
              <a:gd name="connsiteY4" fmla="*/ 5138908 h 5138908"/>
              <a:gd name="connsiteX5" fmla="*/ 1096474 w 2041632"/>
              <a:gd name="connsiteY5" fmla="*/ 1290015 h 5138908"/>
              <a:gd name="connsiteX6" fmla="*/ 781421 w 2041632"/>
              <a:gd name="connsiteY6" fmla="*/ 1290015 h 5138908"/>
              <a:gd name="connsiteX0" fmla="*/ 781421 w 2041632"/>
              <a:gd name="connsiteY0" fmla="*/ 1290015 h 5138908"/>
              <a:gd name="connsiteX1" fmla="*/ 1411527 w 2041632"/>
              <a:gd name="connsiteY1" fmla="*/ 0 h 5138908"/>
              <a:gd name="connsiteX2" fmla="*/ 2041632 w 2041632"/>
              <a:gd name="connsiteY2" fmla="*/ 1290015 h 5138908"/>
              <a:gd name="connsiteX3" fmla="*/ 1726579 w 2041632"/>
              <a:gd name="connsiteY3" fmla="*/ 1290015 h 5138908"/>
              <a:gd name="connsiteX4" fmla="*/ 0 w 2041632"/>
              <a:gd name="connsiteY4" fmla="*/ 5138908 h 5138908"/>
              <a:gd name="connsiteX5" fmla="*/ 1096474 w 2041632"/>
              <a:gd name="connsiteY5" fmla="*/ 1290015 h 5138908"/>
              <a:gd name="connsiteX6" fmla="*/ 781421 w 2041632"/>
              <a:gd name="connsiteY6" fmla="*/ 1290015 h 5138908"/>
              <a:gd name="connsiteX0" fmla="*/ 781421 w 2041632"/>
              <a:gd name="connsiteY0" fmla="*/ 1290015 h 5138908"/>
              <a:gd name="connsiteX1" fmla="*/ 1411527 w 2041632"/>
              <a:gd name="connsiteY1" fmla="*/ 0 h 5138908"/>
              <a:gd name="connsiteX2" fmla="*/ 2041632 w 2041632"/>
              <a:gd name="connsiteY2" fmla="*/ 1290015 h 5138908"/>
              <a:gd name="connsiteX3" fmla="*/ 1726579 w 2041632"/>
              <a:gd name="connsiteY3" fmla="*/ 1290015 h 5138908"/>
              <a:gd name="connsiteX4" fmla="*/ 0 w 2041632"/>
              <a:gd name="connsiteY4" fmla="*/ 5138908 h 5138908"/>
              <a:gd name="connsiteX5" fmla="*/ 1096474 w 2041632"/>
              <a:gd name="connsiteY5" fmla="*/ 1290015 h 5138908"/>
              <a:gd name="connsiteX6" fmla="*/ 781421 w 2041632"/>
              <a:gd name="connsiteY6" fmla="*/ 1290015 h 5138908"/>
              <a:gd name="connsiteX0" fmla="*/ 781421 w 2041632"/>
              <a:gd name="connsiteY0" fmla="*/ 1290015 h 5138908"/>
              <a:gd name="connsiteX1" fmla="*/ 1411527 w 2041632"/>
              <a:gd name="connsiteY1" fmla="*/ 0 h 5138908"/>
              <a:gd name="connsiteX2" fmla="*/ 2041632 w 2041632"/>
              <a:gd name="connsiteY2" fmla="*/ 1290015 h 5138908"/>
              <a:gd name="connsiteX3" fmla="*/ 1726579 w 2041632"/>
              <a:gd name="connsiteY3" fmla="*/ 1290015 h 5138908"/>
              <a:gd name="connsiteX4" fmla="*/ 0 w 2041632"/>
              <a:gd name="connsiteY4" fmla="*/ 5138908 h 5138908"/>
              <a:gd name="connsiteX5" fmla="*/ 1096474 w 2041632"/>
              <a:gd name="connsiteY5" fmla="*/ 1290015 h 5138908"/>
              <a:gd name="connsiteX6" fmla="*/ 781421 w 2041632"/>
              <a:gd name="connsiteY6" fmla="*/ 1290015 h 5138908"/>
              <a:gd name="connsiteX0" fmla="*/ 781421 w 2041632"/>
              <a:gd name="connsiteY0" fmla="*/ 1290015 h 5138908"/>
              <a:gd name="connsiteX1" fmla="*/ 1411527 w 2041632"/>
              <a:gd name="connsiteY1" fmla="*/ 0 h 5138908"/>
              <a:gd name="connsiteX2" fmla="*/ 2041632 w 2041632"/>
              <a:gd name="connsiteY2" fmla="*/ 1290015 h 5138908"/>
              <a:gd name="connsiteX3" fmla="*/ 1726579 w 2041632"/>
              <a:gd name="connsiteY3" fmla="*/ 1290015 h 5138908"/>
              <a:gd name="connsiteX4" fmla="*/ 0 w 2041632"/>
              <a:gd name="connsiteY4" fmla="*/ 5138908 h 5138908"/>
              <a:gd name="connsiteX5" fmla="*/ 1096474 w 2041632"/>
              <a:gd name="connsiteY5" fmla="*/ 1290015 h 5138908"/>
              <a:gd name="connsiteX6" fmla="*/ 781421 w 2041632"/>
              <a:gd name="connsiteY6" fmla="*/ 1290015 h 5138908"/>
              <a:gd name="connsiteX0" fmla="*/ 781421 w 2041632"/>
              <a:gd name="connsiteY0" fmla="*/ 1290015 h 5138908"/>
              <a:gd name="connsiteX1" fmla="*/ 1411527 w 2041632"/>
              <a:gd name="connsiteY1" fmla="*/ 0 h 5138908"/>
              <a:gd name="connsiteX2" fmla="*/ 2041632 w 2041632"/>
              <a:gd name="connsiteY2" fmla="*/ 1290015 h 5138908"/>
              <a:gd name="connsiteX3" fmla="*/ 1726579 w 2041632"/>
              <a:gd name="connsiteY3" fmla="*/ 1290015 h 5138908"/>
              <a:gd name="connsiteX4" fmla="*/ 0 w 2041632"/>
              <a:gd name="connsiteY4" fmla="*/ 5138908 h 5138908"/>
              <a:gd name="connsiteX5" fmla="*/ 1096474 w 2041632"/>
              <a:gd name="connsiteY5" fmla="*/ 1290015 h 5138908"/>
              <a:gd name="connsiteX6" fmla="*/ 781421 w 2041632"/>
              <a:gd name="connsiteY6" fmla="*/ 1290015 h 5138908"/>
              <a:gd name="connsiteX0" fmla="*/ 781421 w 2041632"/>
              <a:gd name="connsiteY0" fmla="*/ 1290015 h 5138908"/>
              <a:gd name="connsiteX1" fmla="*/ 1411527 w 2041632"/>
              <a:gd name="connsiteY1" fmla="*/ 0 h 5138908"/>
              <a:gd name="connsiteX2" fmla="*/ 2041632 w 2041632"/>
              <a:gd name="connsiteY2" fmla="*/ 1290015 h 5138908"/>
              <a:gd name="connsiteX3" fmla="*/ 1726579 w 2041632"/>
              <a:gd name="connsiteY3" fmla="*/ 1290015 h 5138908"/>
              <a:gd name="connsiteX4" fmla="*/ 0 w 2041632"/>
              <a:gd name="connsiteY4" fmla="*/ 5138908 h 5138908"/>
              <a:gd name="connsiteX5" fmla="*/ 1096474 w 2041632"/>
              <a:gd name="connsiteY5" fmla="*/ 1290015 h 5138908"/>
              <a:gd name="connsiteX6" fmla="*/ 781421 w 2041632"/>
              <a:gd name="connsiteY6" fmla="*/ 1290015 h 5138908"/>
              <a:gd name="connsiteX0" fmla="*/ 781421 w 2041632"/>
              <a:gd name="connsiteY0" fmla="*/ 1290015 h 5138908"/>
              <a:gd name="connsiteX1" fmla="*/ 1411527 w 2041632"/>
              <a:gd name="connsiteY1" fmla="*/ 0 h 5138908"/>
              <a:gd name="connsiteX2" fmla="*/ 2041632 w 2041632"/>
              <a:gd name="connsiteY2" fmla="*/ 1290015 h 5138908"/>
              <a:gd name="connsiteX3" fmla="*/ 1726579 w 2041632"/>
              <a:gd name="connsiteY3" fmla="*/ 1290015 h 5138908"/>
              <a:gd name="connsiteX4" fmla="*/ 0 w 2041632"/>
              <a:gd name="connsiteY4" fmla="*/ 5138908 h 5138908"/>
              <a:gd name="connsiteX5" fmla="*/ 1096474 w 2041632"/>
              <a:gd name="connsiteY5" fmla="*/ 1290015 h 5138908"/>
              <a:gd name="connsiteX6" fmla="*/ 781421 w 2041632"/>
              <a:gd name="connsiteY6" fmla="*/ 1290015 h 5138908"/>
              <a:gd name="connsiteX0" fmla="*/ 781421 w 2041632"/>
              <a:gd name="connsiteY0" fmla="*/ 1290015 h 5138908"/>
              <a:gd name="connsiteX1" fmla="*/ 1411527 w 2041632"/>
              <a:gd name="connsiteY1" fmla="*/ 0 h 5138908"/>
              <a:gd name="connsiteX2" fmla="*/ 2041632 w 2041632"/>
              <a:gd name="connsiteY2" fmla="*/ 1290015 h 5138908"/>
              <a:gd name="connsiteX3" fmla="*/ 1726579 w 2041632"/>
              <a:gd name="connsiteY3" fmla="*/ 1290015 h 5138908"/>
              <a:gd name="connsiteX4" fmla="*/ 0 w 2041632"/>
              <a:gd name="connsiteY4" fmla="*/ 5138908 h 5138908"/>
              <a:gd name="connsiteX5" fmla="*/ 1096474 w 2041632"/>
              <a:gd name="connsiteY5" fmla="*/ 1290015 h 5138908"/>
              <a:gd name="connsiteX6" fmla="*/ 781421 w 2041632"/>
              <a:gd name="connsiteY6" fmla="*/ 1290015 h 5138908"/>
              <a:gd name="connsiteX0" fmla="*/ 781421 w 2041632"/>
              <a:gd name="connsiteY0" fmla="*/ 1290015 h 5138908"/>
              <a:gd name="connsiteX1" fmla="*/ 1411527 w 2041632"/>
              <a:gd name="connsiteY1" fmla="*/ 0 h 5138908"/>
              <a:gd name="connsiteX2" fmla="*/ 2041632 w 2041632"/>
              <a:gd name="connsiteY2" fmla="*/ 1290015 h 5138908"/>
              <a:gd name="connsiteX3" fmla="*/ 1726579 w 2041632"/>
              <a:gd name="connsiteY3" fmla="*/ 1290015 h 5138908"/>
              <a:gd name="connsiteX4" fmla="*/ 0 w 2041632"/>
              <a:gd name="connsiteY4" fmla="*/ 5138908 h 5138908"/>
              <a:gd name="connsiteX5" fmla="*/ 1096474 w 2041632"/>
              <a:gd name="connsiteY5" fmla="*/ 1290015 h 5138908"/>
              <a:gd name="connsiteX6" fmla="*/ 781421 w 2041632"/>
              <a:gd name="connsiteY6" fmla="*/ 1290015 h 5138908"/>
              <a:gd name="connsiteX0" fmla="*/ 781421 w 2041632"/>
              <a:gd name="connsiteY0" fmla="*/ 1290015 h 5138908"/>
              <a:gd name="connsiteX1" fmla="*/ 1411527 w 2041632"/>
              <a:gd name="connsiteY1" fmla="*/ 0 h 5138908"/>
              <a:gd name="connsiteX2" fmla="*/ 2041632 w 2041632"/>
              <a:gd name="connsiteY2" fmla="*/ 1290015 h 5138908"/>
              <a:gd name="connsiteX3" fmla="*/ 1726579 w 2041632"/>
              <a:gd name="connsiteY3" fmla="*/ 1290015 h 5138908"/>
              <a:gd name="connsiteX4" fmla="*/ 0 w 2041632"/>
              <a:gd name="connsiteY4" fmla="*/ 5138908 h 5138908"/>
              <a:gd name="connsiteX5" fmla="*/ 1096474 w 2041632"/>
              <a:gd name="connsiteY5" fmla="*/ 1290015 h 5138908"/>
              <a:gd name="connsiteX6" fmla="*/ 781421 w 2041632"/>
              <a:gd name="connsiteY6" fmla="*/ 1290015 h 5138908"/>
              <a:gd name="connsiteX0" fmla="*/ 781421 w 2041632"/>
              <a:gd name="connsiteY0" fmla="*/ 1290015 h 5138908"/>
              <a:gd name="connsiteX1" fmla="*/ 1411527 w 2041632"/>
              <a:gd name="connsiteY1" fmla="*/ 0 h 5138908"/>
              <a:gd name="connsiteX2" fmla="*/ 2041632 w 2041632"/>
              <a:gd name="connsiteY2" fmla="*/ 1290015 h 5138908"/>
              <a:gd name="connsiteX3" fmla="*/ 1726579 w 2041632"/>
              <a:gd name="connsiteY3" fmla="*/ 1290015 h 5138908"/>
              <a:gd name="connsiteX4" fmla="*/ 0 w 2041632"/>
              <a:gd name="connsiteY4" fmla="*/ 5138908 h 5138908"/>
              <a:gd name="connsiteX5" fmla="*/ 1096474 w 2041632"/>
              <a:gd name="connsiteY5" fmla="*/ 1290015 h 5138908"/>
              <a:gd name="connsiteX6" fmla="*/ 781421 w 2041632"/>
              <a:gd name="connsiteY6" fmla="*/ 1290015 h 5138908"/>
              <a:gd name="connsiteX0" fmla="*/ 781421 w 2041632"/>
              <a:gd name="connsiteY0" fmla="*/ 1200956 h 5049849"/>
              <a:gd name="connsiteX1" fmla="*/ 1445522 w 2041632"/>
              <a:gd name="connsiteY1" fmla="*/ 0 h 5049849"/>
              <a:gd name="connsiteX2" fmla="*/ 2041632 w 2041632"/>
              <a:gd name="connsiteY2" fmla="*/ 1200956 h 5049849"/>
              <a:gd name="connsiteX3" fmla="*/ 1726579 w 2041632"/>
              <a:gd name="connsiteY3" fmla="*/ 1200956 h 5049849"/>
              <a:gd name="connsiteX4" fmla="*/ 0 w 2041632"/>
              <a:gd name="connsiteY4" fmla="*/ 5049849 h 5049849"/>
              <a:gd name="connsiteX5" fmla="*/ 1096474 w 2041632"/>
              <a:gd name="connsiteY5" fmla="*/ 1200956 h 5049849"/>
              <a:gd name="connsiteX6" fmla="*/ 781421 w 2041632"/>
              <a:gd name="connsiteY6" fmla="*/ 1200956 h 5049849"/>
              <a:gd name="connsiteX0" fmla="*/ 781421 w 2041632"/>
              <a:gd name="connsiteY0" fmla="*/ 1259578 h 5108471"/>
              <a:gd name="connsiteX1" fmla="*/ 1358521 w 2041632"/>
              <a:gd name="connsiteY1" fmla="*/ 0 h 5108471"/>
              <a:gd name="connsiteX2" fmla="*/ 2041632 w 2041632"/>
              <a:gd name="connsiteY2" fmla="*/ 1259578 h 5108471"/>
              <a:gd name="connsiteX3" fmla="*/ 1726579 w 2041632"/>
              <a:gd name="connsiteY3" fmla="*/ 1259578 h 5108471"/>
              <a:gd name="connsiteX4" fmla="*/ 0 w 2041632"/>
              <a:gd name="connsiteY4" fmla="*/ 5108471 h 5108471"/>
              <a:gd name="connsiteX5" fmla="*/ 1096474 w 2041632"/>
              <a:gd name="connsiteY5" fmla="*/ 1259578 h 5108471"/>
              <a:gd name="connsiteX6" fmla="*/ 781421 w 2041632"/>
              <a:gd name="connsiteY6" fmla="*/ 1259578 h 5108471"/>
              <a:gd name="connsiteX0" fmla="*/ 781421 w 2041632"/>
              <a:gd name="connsiteY0" fmla="*/ 1259578 h 5108471"/>
              <a:gd name="connsiteX1" fmla="*/ 1358521 w 2041632"/>
              <a:gd name="connsiteY1" fmla="*/ 0 h 5108471"/>
              <a:gd name="connsiteX2" fmla="*/ 2041632 w 2041632"/>
              <a:gd name="connsiteY2" fmla="*/ 1259578 h 5108471"/>
              <a:gd name="connsiteX3" fmla="*/ 1726579 w 2041632"/>
              <a:gd name="connsiteY3" fmla="*/ 1259578 h 5108471"/>
              <a:gd name="connsiteX4" fmla="*/ 0 w 2041632"/>
              <a:gd name="connsiteY4" fmla="*/ 5108471 h 5108471"/>
              <a:gd name="connsiteX5" fmla="*/ 1096474 w 2041632"/>
              <a:gd name="connsiteY5" fmla="*/ 1259578 h 5108471"/>
              <a:gd name="connsiteX6" fmla="*/ 781421 w 2041632"/>
              <a:gd name="connsiteY6" fmla="*/ 1259578 h 5108471"/>
              <a:gd name="connsiteX0" fmla="*/ 781421 w 2181638"/>
              <a:gd name="connsiteY0" fmla="*/ 1259578 h 5108471"/>
              <a:gd name="connsiteX1" fmla="*/ 1358521 w 2181638"/>
              <a:gd name="connsiteY1" fmla="*/ 0 h 5108471"/>
              <a:gd name="connsiteX2" fmla="*/ 2181638 w 2181638"/>
              <a:gd name="connsiteY2" fmla="*/ 1287762 h 5108471"/>
              <a:gd name="connsiteX3" fmla="*/ 1726579 w 2181638"/>
              <a:gd name="connsiteY3" fmla="*/ 1259578 h 5108471"/>
              <a:gd name="connsiteX4" fmla="*/ 0 w 2181638"/>
              <a:gd name="connsiteY4" fmla="*/ 5108471 h 5108471"/>
              <a:gd name="connsiteX5" fmla="*/ 1096474 w 2181638"/>
              <a:gd name="connsiteY5" fmla="*/ 1259578 h 5108471"/>
              <a:gd name="connsiteX6" fmla="*/ 781421 w 2181638"/>
              <a:gd name="connsiteY6" fmla="*/ 1259578 h 5108471"/>
              <a:gd name="connsiteX0" fmla="*/ 781421 w 1953978"/>
              <a:gd name="connsiteY0" fmla="*/ 1259578 h 5108471"/>
              <a:gd name="connsiteX1" fmla="*/ 1358521 w 1953978"/>
              <a:gd name="connsiteY1" fmla="*/ 0 h 5108471"/>
              <a:gd name="connsiteX2" fmla="*/ 1953978 w 1953978"/>
              <a:gd name="connsiteY2" fmla="*/ 1279433 h 5108471"/>
              <a:gd name="connsiteX3" fmla="*/ 1726579 w 1953978"/>
              <a:gd name="connsiteY3" fmla="*/ 1259578 h 5108471"/>
              <a:gd name="connsiteX4" fmla="*/ 0 w 1953978"/>
              <a:gd name="connsiteY4" fmla="*/ 5108471 h 5108471"/>
              <a:gd name="connsiteX5" fmla="*/ 1096474 w 1953978"/>
              <a:gd name="connsiteY5" fmla="*/ 1259578 h 5108471"/>
              <a:gd name="connsiteX6" fmla="*/ 781421 w 1953978"/>
              <a:gd name="connsiteY6" fmla="*/ 1259578 h 5108471"/>
              <a:gd name="connsiteX0" fmla="*/ 781421 w 2082650"/>
              <a:gd name="connsiteY0" fmla="*/ 1259578 h 5108471"/>
              <a:gd name="connsiteX1" fmla="*/ 1358521 w 2082650"/>
              <a:gd name="connsiteY1" fmla="*/ 0 h 5108471"/>
              <a:gd name="connsiteX2" fmla="*/ 2082650 w 2082650"/>
              <a:gd name="connsiteY2" fmla="*/ 1277931 h 5108471"/>
              <a:gd name="connsiteX3" fmla="*/ 1726579 w 2082650"/>
              <a:gd name="connsiteY3" fmla="*/ 1259578 h 5108471"/>
              <a:gd name="connsiteX4" fmla="*/ 0 w 2082650"/>
              <a:gd name="connsiteY4" fmla="*/ 5108471 h 5108471"/>
              <a:gd name="connsiteX5" fmla="*/ 1096474 w 2082650"/>
              <a:gd name="connsiteY5" fmla="*/ 1259578 h 5108471"/>
              <a:gd name="connsiteX6" fmla="*/ 781421 w 2082650"/>
              <a:gd name="connsiteY6" fmla="*/ 1259578 h 5108471"/>
              <a:gd name="connsiteX0" fmla="*/ 844353 w 2082650"/>
              <a:gd name="connsiteY0" fmla="*/ 1272968 h 5108471"/>
              <a:gd name="connsiteX1" fmla="*/ 1358521 w 2082650"/>
              <a:gd name="connsiteY1" fmla="*/ 0 h 5108471"/>
              <a:gd name="connsiteX2" fmla="*/ 2082650 w 2082650"/>
              <a:gd name="connsiteY2" fmla="*/ 1277931 h 5108471"/>
              <a:gd name="connsiteX3" fmla="*/ 1726579 w 2082650"/>
              <a:gd name="connsiteY3" fmla="*/ 1259578 h 5108471"/>
              <a:gd name="connsiteX4" fmla="*/ 0 w 2082650"/>
              <a:gd name="connsiteY4" fmla="*/ 5108471 h 5108471"/>
              <a:gd name="connsiteX5" fmla="*/ 1096474 w 2082650"/>
              <a:gd name="connsiteY5" fmla="*/ 1259578 h 5108471"/>
              <a:gd name="connsiteX6" fmla="*/ 844353 w 2082650"/>
              <a:gd name="connsiteY6" fmla="*/ 1272968 h 5108471"/>
              <a:gd name="connsiteX0" fmla="*/ 770088 w 2082650"/>
              <a:gd name="connsiteY0" fmla="*/ 1229891 h 5108471"/>
              <a:gd name="connsiteX1" fmla="*/ 1358521 w 2082650"/>
              <a:gd name="connsiteY1" fmla="*/ 0 h 5108471"/>
              <a:gd name="connsiteX2" fmla="*/ 2082650 w 2082650"/>
              <a:gd name="connsiteY2" fmla="*/ 1277931 h 5108471"/>
              <a:gd name="connsiteX3" fmla="*/ 1726579 w 2082650"/>
              <a:gd name="connsiteY3" fmla="*/ 1259578 h 5108471"/>
              <a:gd name="connsiteX4" fmla="*/ 0 w 2082650"/>
              <a:gd name="connsiteY4" fmla="*/ 5108471 h 5108471"/>
              <a:gd name="connsiteX5" fmla="*/ 1096474 w 2082650"/>
              <a:gd name="connsiteY5" fmla="*/ 1259578 h 5108471"/>
              <a:gd name="connsiteX6" fmla="*/ 770088 w 2082650"/>
              <a:gd name="connsiteY6" fmla="*/ 1229891 h 5108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82650" h="5108471">
                <a:moveTo>
                  <a:pt x="770088" y="1229891"/>
                </a:moveTo>
                <a:cubicBezTo>
                  <a:pt x="980123" y="799886"/>
                  <a:pt x="1136499" y="478796"/>
                  <a:pt x="1358521" y="0"/>
                </a:cubicBezTo>
                <a:lnTo>
                  <a:pt x="2082650" y="1277931"/>
                </a:lnTo>
                <a:lnTo>
                  <a:pt x="1726579" y="1259578"/>
                </a:lnTo>
                <a:cubicBezTo>
                  <a:pt x="1734067" y="2160130"/>
                  <a:pt x="1412588" y="3784873"/>
                  <a:pt x="0" y="5108471"/>
                </a:cubicBezTo>
                <a:cubicBezTo>
                  <a:pt x="1095500" y="3352972"/>
                  <a:pt x="1174646" y="2053468"/>
                  <a:pt x="1096474" y="1259578"/>
                </a:cubicBezTo>
                <a:lnTo>
                  <a:pt x="770088" y="1229891"/>
                </a:lnTo>
                <a:close/>
              </a:path>
            </a:pathLst>
          </a:custGeom>
          <a:solidFill>
            <a:schemeClr val="bg1"/>
          </a:solidFill>
          <a:ln w="63500">
            <a:noFill/>
          </a:ln>
          <a:effectLst>
            <a:innerShdw blurRad="101600" dist="88900" dir="13500000">
              <a:prstClr val="black">
                <a:alpha val="5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Arial" pitchFamily="34" charset="0"/>
            </a:endParaRPr>
          </a:p>
        </p:txBody>
      </p:sp>
      <p:graphicFrame>
        <p:nvGraphicFramePr>
          <p:cNvPr id="5" name="Táblázat 4">
            <a:extLst>
              <a:ext uri="{FF2B5EF4-FFF2-40B4-BE49-F238E27FC236}">
                <a16:creationId xmlns:a16="http://schemas.microsoft.com/office/drawing/2014/main" id="{DFDE114B-1159-0FA4-D152-C0AF4261486A}"/>
              </a:ext>
            </a:extLst>
          </p:cNvPr>
          <p:cNvGraphicFramePr>
            <a:graphicFrameLocks noGrp="1"/>
          </p:cNvGraphicFramePr>
          <p:nvPr/>
        </p:nvGraphicFramePr>
        <p:xfrm>
          <a:off x="2499919" y="1745452"/>
          <a:ext cx="6769916" cy="3367095"/>
        </p:xfrm>
        <a:graphic>
          <a:graphicData uri="http://schemas.openxmlformats.org/drawingml/2006/table">
            <a:tbl>
              <a:tblPr firstRow="1" firstCol="1" bandRow="1">
                <a:tableStyleId>{E929F9F4-4A8F-4326-A1B4-22849713DDAB}</a:tableStyleId>
              </a:tblPr>
              <a:tblGrid>
                <a:gridCol w="4578736">
                  <a:extLst>
                    <a:ext uri="{9D8B030D-6E8A-4147-A177-3AD203B41FA5}">
                      <a16:colId xmlns:a16="http://schemas.microsoft.com/office/drawing/2014/main" val="3406681929"/>
                    </a:ext>
                  </a:extLst>
                </a:gridCol>
                <a:gridCol w="2191180">
                  <a:extLst>
                    <a:ext uri="{9D8B030D-6E8A-4147-A177-3AD203B41FA5}">
                      <a16:colId xmlns:a16="http://schemas.microsoft.com/office/drawing/2014/main" val="1620924219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kern="100" dirty="0">
                          <a:effectLst/>
                        </a:rPr>
                        <a:t> </a:t>
                      </a:r>
                      <a:endParaRPr lang="hu-HU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kern="100" dirty="0" err="1">
                          <a:effectLst/>
                        </a:rPr>
                        <a:t>Impact</a:t>
                      </a:r>
                      <a:r>
                        <a:rPr lang="hu-HU" sz="1400" kern="100" dirty="0">
                          <a:effectLst/>
                        </a:rPr>
                        <a:t> ratio</a:t>
                      </a:r>
                      <a:endParaRPr lang="hu-HU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5204601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kern="100" dirty="0">
                          <a:effectLst/>
                        </a:rPr>
                        <a:t>Real GDP</a:t>
                      </a:r>
                      <a:endParaRPr lang="hu-HU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b="1" kern="100" dirty="0">
                          <a:effectLst/>
                        </a:rPr>
                        <a:t>23.8%</a:t>
                      </a:r>
                      <a:endParaRPr lang="hu-HU" sz="1400" b="1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222896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kern="100" dirty="0">
                          <a:effectLst/>
                        </a:rPr>
                        <a:t>Minimum </a:t>
                      </a:r>
                      <a:r>
                        <a:rPr lang="hu-HU" sz="1400" kern="100" dirty="0" err="1">
                          <a:effectLst/>
                        </a:rPr>
                        <a:t>secondary</a:t>
                      </a:r>
                      <a:r>
                        <a:rPr lang="hu-HU" sz="1400" kern="100" dirty="0">
                          <a:effectLst/>
                        </a:rPr>
                        <a:t> </a:t>
                      </a:r>
                      <a:r>
                        <a:rPr lang="hu-HU" sz="1400" kern="100" dirty="0" err="1">
                          <a:effectLst/>
                        </a:rPr>
                        <a:t>education</a:t>
                      </a:r>
                      <a:r>
                        <a:rPr lang="hu-HU" sz="1400" kern="100" dirty="0">
                          <a:effectLst/>
                        </a:rPr>
                        <a:t> </a:t>
                      </a:r>
                      <a:r>
                        <a:rPr lang="hu-HU" sz="1400" kern="100" dirty="0" err="1">
                          <a:effectLst/>
                        </a:rPr>
                        <a:t>degree</a:t>
                      </a:r>
                      <a:r>
                        <a:rPr lang="hu-HU" sz="1400" kern="100" dirty="0">
                          <a:effectLst/>
                        </a:rPr>
                        <a:t> (25–64)</a:t>
                      </a:r>
                      <a:endParaRPr lang="hu-HU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b="1" kern="100" dirty="0">
                          <a:effectLst/>
                        </a:rPr>
                        <a:t>21.54%</a:t>
                      </a:r>
                      <a:endParaRPr lang="hu-HU" sz="1400" b="1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7515013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kern="100" dirty="0" err="1">
                          <a:effectLst/>
                        </a:rPr>
                        <a:t>Pension</a:t>
                      </a:r>
                      <a:r>
                        <a:rPr lang="hu-HU" sz="1400" kern="100" dirty="0">
                          <a:effectLst/>
                        </a:rPr>
                        <a:t> </a:t>
                      </a:r>
                      <a:r>
                        <a:rPr lang="hu-HU" sz="1400" kern="100" dirty="0" err="1">
                          <a:effectLst/>
                        </a:rPr>
                        <a:t>contribution</a:t>
                      </a:r>
                      <a:r>
                        <a:rPr lang="hu-HU" sz="1400" kern="100" dirty="0">
                          <a:effectLst/>
                        </a:rPr>
                        <a:t> </a:t>
                      </a:r>
                      <a:endParaRPr lang="hu-HU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b="1" kern="100">
                          <a:effectLst/>
                        </a:rPr>
                        <a:t>9.68%</a:t>
                      </a:r>
                      <a:endParaRPr lang="hu-HU" sz="1400" b="1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382984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kern="100" dirty="0" err="1">
                          <a:effectLst/>
                        </a:rPr>
                        <a:t>Unemployment</a:t>
                      </a:r>
                      <a:endParaRPr lang="hu-HU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b="1" kern="100" dirty="0">
                          <a:effectLst/>
                        </a:rPr>
                        <a:t>9.07%</a:t>
                      </a:r>
                      <a:endParaRPr lang="hu-HU" sz="1400" b="1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3638366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US" sz="1400" kern="100" dirty="0">
                          <a:effectLst/>
                        </a:rPr>
                        <a:t> Health contribution and </a:t>
                      </a:r>
                      <a:r>
                        <a:rPr lang="en-US" sz="1400" kern="100" dirty="0" err="1">
                          <a:effectLst/>
                        </a:rPr>
                        <a:t>labour</a:t>
                      </a:r>
                      <a:r>
                        <a:rPr lang="en-US" sz="1400" kern="100" dirty="0">
                          <a:effectLst/>
                        </a:rPr>
                        <a:t> market contribution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b="1" kern="100">
                          <a:effectLst/>
                        </a:rPr>
                        <a:t>7.57%</a:t>
                      </a:r>
                      <a:endParaRPr lang="hu-HU" sz="1400" b="1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1243013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kern="100" dirty="0" err="1">
                          <a:effectLst/>
                        </a:rPr>
                        <a:t>Central</a:t>
                      </a:r>
                      <a:r>
                        <a:rPr lang="hu-HU" sz="1400" kern="100" dirty="0">
                          <a:effectLst/>
                        </a:rPr>
                        <a:t> Bank </a:t>
                      </a:r>
                      <a:r>
                        <a:rPr lang="hu-HU" sz="1400" kern="100" dirty="0" err="1">
                          <a:effectLst/>
                        </a:rPr>
                        <a:t>base</a:t>
                      </a:r>
                      <a:r>
                        <a:rPr lang="hu-HU" sz="1400" kern="100" dirty="0">
                          <a:effectLst/>
                        </a:rPr>
                        <a:t> </a:t>
                      </a:r>
                      <a:r>
                        <a:rPr lang="hu-HU" sz="1400" kern="100" dirty="0" err="1">
                          <a:effectLst/>
                        </a:rPr>
                        <a:t>rate</a:t>
                      </a:r>
                      <a:r>
                        <a:rPr lang="hu-HU" sz="1400" kern="100" dirty="0">
                          <a:effectLst/>
                        </a:rPr>
                        <a:t> </a:t>
                      </a:r>
                      <a:endParaRPr lang="hu-HU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b="1" kern="100">
                          <a:effectLst/>
                        </a:rPr>
                        <a:t>6.21%</a:t>
                      </a:r>
                      <a:endParaRPr lang="hu-HU" sz="1400" b="1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7035873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kern="100" dirty="0" err="1">
                          <a:effectLst/>
                        </a:rPr>
                        <a:t>Inflation</a:t>
                      </a:r>
                      <a:endParaRPr lang="hu-HU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b="1" kern="100" dirty="0">
                          <a:effectLst/>
                        </a:rPr>
                        <a:t>5.3%</a:t>
                      </a:r>
                      <a:endParaRPr lang="hu-HU" sz="1400" b="1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356617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kern="100" dirty="0" err="1">
                          <a:effectLst/>
                        </a:rPr>
                        <a:t>External</a:t>
                      </a:r>
                      <a:r>
                        <a:rPr lang="hu-HU" sz="1400" kern="100" dirty="0">
                          <a:effectLst/>
                        </a:rPr>
                        <a:t> trade – Export </a:t>
                      </a:r>
                      <a:endParaRPr lang="hu-HU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b="1" kern="100">
                          <a:effectLst/>
                        </a:rPr>
                        <a:t>3.54%</a:t>
                      </a:r>
                      <a:endParaRPr lang="hu-HU" sz="1400" b="1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35576597"/>
                  </a:ext>
                </a:extLst>
              </a:tr>
              <a:tr h="21025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kern="100" dirty="0">
                          <a:effectLst/>
                        </a:rPr>
                        <a:t>Gross fixed </a:t>
                      </a:r>
                      <a:r>
                        <a:rPr lang="hu-HU" sz="1400" kern="100" dirty="0" err="1">
                          <a:effectLst/>
                        </a:rPr>
                        <a:t>capital</a:t>
                      </a:r>
                      <a:r>
                        <a:rPr lang="hu-HU" sz="1400" kern="100" dirty="0">
                          <a:effectLst/>
                        </a:rPr>
                        <a:t> </a:t>
                      </a:r>
                      <a:r>
                        <a:rPr lang="hu-HU" sz="1400" kern="100" dirty="0" err="1">
                          <a:effectLst/>
                        </a:rPr>
                        <a:t>formation</a:t>
                      </a:r>
                      <a:endParaRPr lang="hu-HU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b="1" kern="100" dirty="0">
                          <a:effectLst/>
                        </a:rPr>
                        <a:t>2.91%</a:t>
                      </a:r>
                      <a:endParaRPr lang="hu-HU" sz="1400" b="1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5380732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US" sz="1400" kern="100" dirty="0">
                          <a:effectLst/>
                        </a:rPr>
                        <a:t>Gross public debt (% of GDP)</a:t>
                      </a:r>
                      <a:endParaRPr lang="hu-HU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b="1" kern="100" dirty="0">
                          <a:effectLst/>
                        </a:rPr>
                        <a:t>2.36%</a:t>
                      </a:r>
                      <a:endParaRPr lang="hu-HU" sz="1400" b="1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7763562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kern="100" dirty="0" err="1">
                          <a:effectLst/>
                        </a:rPr>
                        <a:t>Number</a:t>
                      </a:r>
                      <a:r>
                        <a:rPr lang="hu-HU" sz="1400" kern="100" dirty="0">
                          <a:effectLst/>
                        </a:rPr>
                        <a:t> of </a:t>
                      </a:r>
                      <a:r>
                        <a:rPr lang="hu-HU" sz="1400" kern="100" dirty="0" err="1">
                          <a:effectLst/>
                        </a:rPr>
                        <a:t>large</a:t>
                      </a:r>
                      <a:r>
                        <a:rPr lang="hu-HU" sz="1400" kern="100" dirty="0">
                          <a:effectLst/>
                        </a:rPr>
                        <a:t> </a:t>
                      </a:r>
                      <a:r>
                        <a:rPr lang="hu-HU" sz="1400" kern="100" dirty="0" err="1">
                          <a:effectLst/>
                        </a:rPr>
                        <a:t>enterprises</a:t>
                      </a:r>
                      <a:r>
                        <a:rPr lang="hu-HU" sz="1400" kern="100" dirty="0">
                          <a:effectLst/>
                        </a:rPr>
                        <a:t> </a:t>
                      </a:r>
                      <a:endParaRPr lang="hu-HU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b="1" kern="100" dirty="0">
                          <a:effectLst/>
                        </a:rPr>
                        <a:t>2.23%</a:t>
                      </a:r>
                      <a:endParaRPr lang="hu-HU" sz="1400" b="1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9939176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kern="100" dirty="0" err="1">
                          <a:effectLst/>
                        </a:rPr>
                        <a:t>Investments</a:t>
                      </a:r>
                      <a:r>
                        <a:rPr lang="hu-HU" sz="1400" kern="100" dirty="0">
                          <a:effectLst/>
                        </a:rPr>
                        <a:t> of </a:t>
                      </a:r>
                      <a:r>
                        <a:rPr lang="hu-HU" sz="1400" kern="100" dirty="0" err="1">
                          <a:effectLst/>
                        </a:rPr>
                        <a:t>national</a:t>
                      </a:r>
                      <a:r>
                        <a:rPr lang="hu-HU" sz="1400" kern="100" dirty="0">
                          <a:effectLst/>
                        </a:rPr>
                        <a:t> </a:t>
                      </a:r>
                      <a:r>
                        <a:rPr lang="hu-HU" sz="1400" kern="100" dirty="0" err="1">
                          <a:effectLst/>
                        </a:rPr>
                        <a:t>economy</a:t>
                      </a:r>
                      <a:r>
                        <a:rPr lang="hu-HU" sz="1400" kern="100" dirty="0">
                          <a:effectLst/>
                        </a:rPr>
                        <a:t> </a:t>
                      </a:r>
                      <a:endParaRPr lang="hu-HU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b="1" kern="100" dirty="0">
                          <a:effectLst/>
                        </a:rPr>
                        <a:t>2.1%</a:t>
                      </a:r>
                      <a:endParaRPr lang="hu-HU" sz="1400" b="1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615712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kern="100" dirty="0">
                          <a:effectLst/>
                        </a:rPr>
                        <a:t>General </a:t>
                      </a:r>
                      <a:r>
                        <a:rPr lang="hu-HU" sz="1400" kern="100" dirty="0" err="1">
                          <a:effectLst/>
                        </a:rPr>
                        <a:t>government</a:t>
                      </a:r>
                      <a:r>
                        <a:rPr lang="hu-HU" sz="1400" kern="100" dirty="0">
                          <a:effectLst/>
                        </a:rPr>
                        <a:t> </a:t>
                      </a:r>
                      <a:r>
                        <a:rPr lang="hu-HU" sz="1400" kern="100" dirty="0" err="1">
                          <a:effectLst/>
                        </a:rPr>
                        <a:t>balance</a:t>
                      </a:r>
                      <a:r>
                        <a:rPr lang="hu-HU" sz="1400" kern="100" dirty="0">
                          <a:effectLst/>
                        </a:rPr>
                        <a:t> (% GDP) </a:t>
                      </a:r>
                      <a:endParaRPr lang="hu-HU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b="1" kern="100" dirty="0">
                          <a:effectLst/>
                        </a:rPr>
                        <a:t>2.02%</a:t>
                      </a:r>
                      <a:endParaRPr lang="hu-HU" sz="1400" b="1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4585092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kern="100" dirty="0">
                          <a:effectLst/>
                        </a:rPr>
                        <a:t>S</a:t>
                      </a:r>
                      <a:r>
                        <a:rPr lang="en-US" sz="1400" kern="100" dirty="0">
                          <a:effectLst/>
                        </a:rPr>
                        <a:t>hare of tertiary educated (25-64</a:t>
                      </a:r>
                      <a:endParaRPr lang="hu-HU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hu-HU" sz="1400" b="1" kern="100" dirty="0">
                          <a:effectLst/>
                        </a:rPr>
                        <a:t>0%</a:t>
                      </a:r>
                      <a:endParaRPr lang="hu-HU" sz="1400" b="1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8394817"/>
                  </a:ext>
                </a:extLst>
              </a:tr>
            </a:tbl>
          </a:graphicData>
        </a:graphic>
      </p:graphicFrame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317D21ED-9E61-737B-7A66-D31FB08A9811}"/>
              </a:ext>
            </a:extLst>
          </p:cNvPr>
          <p:cNvSpPr txBox="1">
            <a:spLocks/>
          </p:cNvSpPr>
          <p:nvPr/>
        </p:nvSpPr>
        <p:spPr>
          <a:xfrm>
            <a:off x="323529" y="339510"/>
            <a:ext cx="11573197" cy="39872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3600" dirty="0" err="1">
                <a:solidFill>
                  <a:schemeClr val="bg1"/>
                </a:solidFill>
              </a:rPr>
              <a:t>Average</a:t>
            </a:r>
            <a:r>
              <a:rPr lang="hu-HU" sz="3600" dirty="0">
                <a:solidFill>
                  <a:schemeClr val="bg1"/>
                </a:solidFill>
              </a:rPr>
              <a:t> </a:t>
            </a:r>
            <a:r>
              <a:rPr lang="hu-HU" sz="3600" dirty="0" err="1">
                <a:solidFill>
                  <a:schemeClr val="bg1"/>
                </a:solidFill>
              </a:rPr>
              <a:t>impact</a:t>
            </a:r>
            <a:r>
              <a:rPr lang="hu-HU" sz="3600" dirty="0">
                <a:solidFill>
                  <a:schemeClr val="bg1"/>
                </a:solidFill>
              </a:rPr>
              <a:t> ratio</a:t>
            </a:r>
            <a:endParaRPr lang="en-US" sz="3600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Szövegdoboz 14">
                <a:extLst>
                  <a:ext uri="{FF2B5EF4-FFF2-40B4-BE49-F238E27FC236}">
                    <a16:creationId xmlns:a16="http://schemas.microsoft.com/office/drawing/2014/main" id="{A451D301-73F7-D0D3-6BA9-30ED57D36C36}"/>
                  </a:ext>
                </a:extLst>
              </p:cNvPr>
              <p:cNvSpPr txBox="1"/>
              <p:nvPr/>
            </p:nvSpPr>
            <p:spPr>
              <a:xfrm>
                <a:off x="6212048" y="6059775"/>
                <a:ext cx="6115574" cy="4587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hu-HU" sz="1800" i="1" kern="0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𝑌</m:t>
                      </m:r>
                      <m:r>
                        <a:rPr lang="hu-HU" sz="1800" i="1" kern="0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hu-HU" sz="1800" i="1" kern="0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𝑓</m:t>
                      </m:r>
                      <m:d>
                        <m:dPr>
                          <m:ctrlPr>
                            <a:rPr lang="hu-HU" sz="28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hu-HU" sz="2800" i="1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hu-HU" sz="1800" i="1" kern="0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hu-HU" sz="1800" i="1" kern="0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hu-HU" sz="1800" i="1" ker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hu-HU" sz="1800" i="1" ker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𝛼</m:t>
                      </m:r>
                      <m:sSub>
                        <m:sSubPr>
                          <m:ctrlPr>
                            <a:rPr lang="hu-HU" sz="28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hu-HU" sz="1800" i="1" kern="0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𝑋</m:t>
                          </m:r>
                        </m:e>
                        <m:sub>
                          <m:r>
                            <a:rPr lang="hu-HU" sz="1800" i="1" kern="0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sub>
                      </m:sSub>
                      <m:r>
                        <a:rPr lang="hu-HU" sz="1800" i="1" ker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+ </m:t>
                      </m:r>
                      <m:r>
                        <a:rPr lang="hu-HU" sz="1800" i="1" ker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𝛽</m:t>
                      </m:r>
                      <m:sSub>
                        <m:sSubPr>
                          <m:ctrlPr>
                            <a:rPr lang="hu-HU" sz="28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hu-HU" sz="1800" i="1" kern="0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𝑋</m:t>
                          </m:r>
                        </m:e>
                        <m:sub>
                          <m:r>
                            <a:rPr lang="hu-HU" sz="1800" i="1" kern="0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b>
                      </m:sSub>
                      <m:r>
                        <a:rPr lang="hu-HU" sz="1800" i="1" ker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+…+</m:t>
                      </m:r>
                      <m:r>
                        <a:rPr lang="hu-HU" sz="1800" i="1" ker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𝜓</m:t>
                      </m:r>
                      <m:sSub>
                        <m:sSubPr>
                          <m:ctrlPr>
                            <a:rPr lang="hu-HU" sz="28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hu-HU" sz="1800" i="1" kern="0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𝑋</m:t>
                          </m:r>
                        </m:e>
                        <m:sub>
                          <m:r>
                            <a:rPr lang="hu-HU" sz="1800" i="1" kern="0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  <m:r>
                            <a:rPr lang="hu-HU" sz="1800" i="1" kern="0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−1</m:t>
                          </m:r>
                        </m:sub>
                      </m:sSub>
                      <m:r>
                        <a:rPr lang="hu-HU" sz="1800" i="1" ker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hu-HU" sz="1800" i="1" ker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𝜔</m:t>
                      </m:r>
                      <m:sSub>
                        <m:sSubPr>
                          <m:ctrlPr>
                            <a:rPr lang="hu-HU" sz="28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hu-HU" sz="1800" i="1" kern="0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𝑋</m:t>
                          </m:r>
                        </m:e>
                        <m:sub>
                          <m:r>
                            <a:rPr lang="hu-HU" sz="1800" i="1" kern="0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lang="ko-KR" altLang="en-US" sz="28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5" name="Szövegdoboz 14">
                <a:extLst>
                  <a:ext uri="{FF2B5EF4-FFF2-40B4-BE49-F238E27FC236}">
                    <a16:creationId xmlns:a16="http://schemas.microsoft.com/office/drawing/2014/main" id="{A451D301-73F7-D0D3-6BA9-30ED57D36C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2048" y="6059775"/>
                <a:ext cx="6115574" cy="458715"/>
              </a:xfrm>
              <a:prstGeom prst="rect">
                <a:avLst/>
              </a:prstGeom>
              <a:blipFill>
                <a:blip r:embed="rId2"/>
                <a:stretch>
                  <a:fillRect b="-2667"/>
                </a:stretch>
              </a:blipFill>
            </p:spPr>
            <p:txBody>
              <a:bodyPr/>
              <a:lstStyle/>
              <a:p>
                <a:r>
                  <a:rPr lang="hu-H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églalap 1">
            <a:extLst>
              <a:ext uri="{FF2B5EF4-FFF2-40B4-BE49-F238E27FC236}">
                <a16:creationId xmlns:a16="http://schemas.microsoft.com/office/drawing/2014/main" id="{FE628099-753A-F3AD-6666-1AAAD0A6509E}"/>
              </a:ext>
            </a:extLst>
          </p:cNvPr>
          <p:cNvSpPr/>
          <p:nvPr/>
        </p:nvSpPr>
        <p:spPr>
          <a:xfrm>
            <a:off x="2365695" y="4395831"/>
            <a:ext cx="7004808" cy="805343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" name="Téglalap 6">
            <a:extLst>
              <a:ext uri="{FF2B5EF4-FFF2-40B4-BE49-F238E27FC236}">
                <a16:creationId xmlns:a16="http://schemas.microsoft.com/office/drawing/2014/main" id="{72ABA664-801C-8BC0-03E4-440F475904D2}"/>
              </a:ext>
            </a:extLst>
          </p:cNvPr>
          <p:cNvSpPr/>
          <p:nvPr/>
        </p:nvSpPr>
        <p:spPr>
          <a:xfrm>
            <a:off x="2382473" y="1968136"/>
            <a:ext cx="7004808" cy="464672"/>
          </a:xfrm>
          <a:prstGeom prst="rect">
            <a:avLst/>
          </a:prstGeom>
          <a:noFill/>
          <a:ln w="28575">
            <a:solidFill>
              <a:srgbClr val="29FF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578218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760507-5C61-5878-0B01-ADD7C98C63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églalap 10">
            <a:extLst>
              <a:ext uri="{FF2B5EF4-FFF2-40B4-BE49-F238E27FC236}">
                <a16:creationId xmlns:a16="http://schemas.microsoft.com/office/drawing/2014/main" id="{2864061B-6B70-7839-BABA-43557FA6DE89}"/>
              </a:ext>
            </a:extLst>
          </p:cNvPr>
          <p:cNvSpPr/>
          <p:nvPr/>
        </p:nvSpPr>
        <p:spPr>
          <a:xfrm>
            <a:off x="3699545" y="6392410"/>
            <a:ext cx="4731391" cy="4655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id="{83A76848-AA32-74BA-57DA-80BD5A03E2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1436"/>
            <a:ext cx="12192000" cy="4955128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20AFB39-342D-719D-0BB1-DD0DF7559F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3529" y="339510"/>
            <a:ext cx="11573197" cy="398722"/>
          </a:xfrm>
        </p:spPr>
        <p:txBody>
          <a:bodyPr/>
          <a:lstStyle/>
          <a:p>
            <a:r>
              <a:rPr lang="hu-HU" sz="3600" dirty="0" err="1"/>
              <a:t>Average</a:t>
            </a:r>
            <a:r>
              <a:rPr lang="hu-HU" sz="3600" dirty="0"/>
              <a:t> </a:t>
            </a:r>
            <a:r>
              <a:rPr lang="hu-HU" sz="3600" dirty="0" err="1"/>
              <a:t>impact</a:t>
            </a:r>
            <a:r>
              <a:rPr lang="hu-HU" sz="3600" dirty="0"/>
              <a:t> ratio</a:t>
            </a:r>
            <a:endParaRPr lang="en-US" sz="3600" dirty="0"/>
          </a:p>
        </p:txBody>
      </p:sp>
      <p:sp>
        <p:nvSpPr>
          <p:cNvPr id="51" name="Pentagon 12">
            <a:extLst>
              <a:ext uri="{FF2B5EF4-FFF2-40B4-BE49-F238E27FC236}">
                <a16:creationId xmlns:a16="http://schemas.microsoft.com/office/drawing/2014/main" id="{785F4737-9BC4-B10C-A641-C41E0F715E77}"/>
              </a:ext>
            </a:extLst>
          </p:cNvPr>
          <p:cNvSpPr/>
          <p:nvPr/>
        </p:nvSpPr>
        <p:spPr>
          <a:xfrm>
            <a:off x="0" y="6392411"/>
            <a:ext cx="3960000" cy="465588"/>
          </a:xfrm>
          <a:prstGeom prst="homePlate">
            <a:avLst>
              <a:gd name="adj" fmla="val 19705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2" name="Pentagon 13">
            <a:extLst>
              <a:ext uri="{FF2B5EF4-FFF2-40B4-BE49-F238E27FC236}">
                <a16:creationId xmlns:a16="http://schemas.microsoft.com/office/drawing/2014/main" id="{67BD8160-7530-9DFD-3176-4DA8EB661930}"/>
              </a:ext>
            </a:extLst>
          </p:cNvPr>
          <p:cNvSpPr/>
          <p:nvPr/>
        </p:nvSpPr>
        <p:spPr>
          <a:xfrm rot="10800000">
            <a:off x="8232000" y="6392410"/>
            <a:ext cx="3960000" cy="465588"/>
          </a:xfrm>
          <a:prstGeom prst="homePlate">
            <a:avLst>
              <a:gd name="adj" fmla="val 19705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Nyíl: felfelé mutató 2">
            <a:extLst>
              <a:ext uri="{FF2B5EF4-FFF2-40B4-BE49-F238E27FC236}">
                <a16:creationId xmlns:a16="http://schemas.microsoft.com/office/drawing/2014/main" id="{EB60D57B-3FF4-BCAC-9AFC-895664FD1D40}"/>
              </a:ext>
            </a:extLst>
          </p:cNvPr>
          <p:cNvSpPr/>
          <p:nvPr/>
        </p:nvSpPr>
        <p:spPr>
          <a:xfrm rot="10800000">
            <a:off x="7222920" y="2382471"/>
            <a:ext cx="360725" cy="3401570"/>
          </a:xfrm>
          <a:prstGeom prst="upArrow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" name="Nyíl: felfelé mutató 6">
            <a:extLst>
              <a:ext uri="{FF2B5EF4-FFF2-40B4-BE49-F238E27FC236}">
                <a16:creationId xmlns:a16="http://schemas.microsoft.com/office/drawing/2014/main" id="{3BD09ECD-3709-B8EB-04A5-07BEEF3298E3}"/>
              </a:ext>
            </a:extLst>
          </p:cNvPr>
          <p:cNvSpPr/>
          <p:nvPr/>
        </p:nvSpPr>
        <p:spPr>
          <a:xfrm rot="10800000">
            <a:off x="3431098" y="2161912"/>
            <a:ext cx="360725" cy="1494821"/>
          </a:xfrm>
          <a:prstGeom prst="upArrow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8" name="Nyíl: felfelé mutató 7">
            <a:extLst>
              <a:ext uri="{FF2B5EF4-FFF2-40B4-BE49-F238E27FC236}">
                <a16:creationId xmlns:a16="http://schemas.microsoft.com/office/drawing/2014/main" id="{5961ACEC-FBB7-C197-0316-F7740346CDD0}"/>
              </a:ext>
            </a:extLst>
          </p:cNvPr>
          <p:cNvSpPr/>
          <p:nvPr/>
        </p:nvSpPr>
        <p:spPr>
          <a:xfrm rot="10800000">
            <a:off x="3431098" y="3723845"/>
            <a:ext cx="360725" cy="2060197"/>
          </a:xfrm>
          <a:prstGeom prst="upArrow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9" name="Téglalap 8">
            <a:extLst>
              <a:ext uri="{FF2B5EF4-FFF2-40B4-BE49-F238E27FC236}">
                <a16:creationId xmlns:a16="http://schemas.microsoft.com/office/drawing/2014/main" id="{DB422F75-BCF1-610B-6277-678958CDEDA2}"/>
              </a:ext>
            </a:extLst>
          </p:cNvPr>
          <p:cNvSpPr/>
          <p:nvPr/>
        </p:nvSpPr>
        <p:spPr>
          <a:xfrm>
            <a:off x="3372375" y="805343"/>
            <a:ext cx="897622" cy="5209563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0" name="Téglalap 9">
            <a:extLst>
              <a:ext uri="{FF2B5EF4-FFF2-40B4-BE49-F238E27FC236}">
                <a16:creationId xmlns:a16="http://schemas.microsoft.com/office/drawing/2014/main" id="{B783F826-3782-B0B7-C20B-7EF7D2AC365B}"/>
              </a:ext>
            </a:extLst>
          </p:cNvPr>
          <p:cNvSpPr/>
          <p:nvPr/>
        </p:nvSpPr>
        <p:spPr>
          <a:xfrm>
            <a:off x="7134837" y="824218"/>
            <a:ext cx="897622" cy="5209563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278325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548234-0795-BAA2-9172-929CDAD34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E05BCB2-A887-E07E-3029-B5A0A8D40EB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sz="4400" dirty="0" err="1"/>
              <a:t>Baseline</a:t>
            </a:r>
            <a:r>
              <a:rPr lang="hu-HU" sz="4400" dirty="0"/>
              <a:t> </a:t>
            </a:r>
            <a:r>
              <a:rPr lang="hu-HU" sz="4400" dirty="0" err="1"/>
              <a:t>sources</a:t>
            </a:r>
            <a:r>
              <a:rPr lang="hu-HU" sz="4400" dirty="0"/>
              <a:t> </a:t>
            </a:r>
            <a:r>
              <a:rPr lang="hu-HU" sz="4400" dirty="0" err="1"/>
              <a:t>on</a:t>
            </a:r>
            <a:r>
              <a:rPr lang="hu-HU" sz="4400" dirty="0"/>
              <a:t> </a:t>
            </a:r>
            <a:r>
              <a:rPr lang="hu-HU" sz="4400" dirty="0" err="1"/>
              <a:t>prognosis</a:t>
            </a:r>
            <a:endParaRPr lang="en-US" sz="4400" dirty="0"/>
          </a:p>
        </p:txBody>
      </p:sp>
      <p:sp>
        <p:nvSpPr>
          <p:cNvPr id="3" name="자유형: 도형 2">
            <a:extLst>
              <a:ext uri="{FF2B5EF4-FFF2-40B4-BE49-F238E27FC236}">
                <a16:creationId xmlns:a16="http://schemas.microsoft.com/office/drawing/2014/main" id="{45D2710A-6D72-E38A-40CB-569DBD7117C5}"/>
              </a:ext>
            </a:extLst>
          </p:cNvPr>
          <p:cNvSpPr/>
          <p:nvPr/>
        </p:nvSpPr>
        <p:spPr>
          <a:xfrm>
            <a:off x="5532740" y="4677173"/>
            <a:ext cx="1523728" cy="982320"/>
          </a:xfrm>
          <a:custGeom>
            <a:avLst/>
            <a:gdLst>
              <a:gd name="connsiteX0" fmla="*/ 1205013 w 1729358"/>
              <a:gd name="connsiteY0" fmla="*/ 1016895 h 1114886"/>
              <a:gd name="connsiteX1" fmla="*/ 1253739 w 1729358"/>
              <a:gd name="connsiteY1" fmla="*/ 1066151 h 1114886"/>
              <a:gd name="connsiteX2" fmla="*/ 1204483 w 1729358"/>
              <a:gd name="connsiteY2" fmla="*/ 1114877 h 1114886"/>
              <a:gd name="connsiteX3" fmla="*/ 1155757 w 1729358"/>
              <a:gd name="connsiteY3" fmla="*/ 1065621 h 1114886"/>
              <a:gd name="connsiteX4" fmla="*/ 1205013 w 1729358"/>
              <a:gd name="connsiteY4" fmla="*/ 1016895 h 1114886"/>
              <a:gd name="connsiteX5" fmla="*/ 1323121 w 1729358"/>
              <a:gd name="connsiteY5" fmla="*/ 889784 h 1114886"/>
              <a:gd name="connsiteX6" fmla="*/ 1372907 w 1729358"/>
              <a:gd name="connsiteY6" fmla="*/ 937981 h 1114886"/>
              <a:gd name="connsiteX7" fmla="*/ 1324710 w 1729358"/>
              <a:gd name="connsiteY7" fmla="*/ 987766 h 1114886"/>
              <a:gd name="connsiteX8" fmla="*/ 1274924 w 1729358"/>
              <a:gd name="connsiteY8" fmla="*/ 939569 h 1114886"/>
              <a:gd name="connsiteX9" fmla="*/ 1323121 w 1729358"/>
              <a:gd name="connsiteY9" fmla="*/ 889784 h 1114886"/>
              <a:gd name="connsiteX10" fmla="*/ 1206072 w 1729358"/>
              <a:gd name="connsiteY10" fmla="*/ 889254 h 1114886"/>
              <a:gd name="connsiteX11" fmla="*/ 1254269 w 1729358"/>
              <a:gd name="connsiteY11" fmla="*/ 939040 h 1114886"/>
              <a:gd name="connsiteX12" fmla="*/ 1205013 w 1729358"/>
              <a:gd name="connsiteY12" fmla="*/ 987766 h 1114886"/>
              <a:gd name="connsiteX13" fmla="*/ 1156816 w 1729358"/>
              <a:gd name="connsiteY13" fmla="*/ 937981 h 1114886"/>
              <a:gd name="connsiteX14" fmla="*/ 1206072 w 1729358"/>
              <a:gd name="connsiteY14" fmla="*/ 889254 h 1114886"/>
              <a:gd name="connsiteX15" fmla="*/ 20225 w 1729358"/>
              <a:gd name="connsiteY15" fmla="*/ 790212 h 1114886"/>
              <a:gd name="connsiteX16" fmla="*/ 41940 w 1729358"/>
              <a:gd name="connsiteY16" fmla="*/ 811398 h 1114886"/>
              <a:gd name="connsiteX17" fmla="*/ 19695 w 1729358"/>
              <a:gd name="connsiteY17" fmla="*/ 832583 h 1114886"/>
              <a:gd name="connsiteX18" fmla="*/ 99 w 1729358"/>
              <a:gd name="connsiteY18" fmla="*/ 809808 h 1114886"/>
              <a:gd name="connsiteX19" fmla="*/ 20225 w 1729358"/>
              <a:gd name="connsiteY19" fmla="*/ 790212 h 1114886"/>
              <a:gd name="connsiteX20" fmla="*/ 139923 w 1729358"/>
              <a:gd name="connsiteY20" fmla="*/ 788623 h 1114886"/>
              <a:gd name="connsiteX21" fmla="*/ 163756 w 1729358"/>
              <a:gd name="connsiteY21" fmla="*/ 811398 h 1114886"/>
              <a:gd name="connsiteX22" fmla="*/ 139923 w 1729358"/>
              <a:gd name="connsiteY22" fmla="*/ 835761 h 1114886"/>
              <a:gd name="connsiteX23" fmla="*/ 115559 w 1729358"/>
              <a:gd name="connsiteY23" fmla="*/ 810868 h 1114886"/>
              <a:gd name="connsiteX24" fmla="*/ 139923 w 1729358"/>
              <a:gd name="connsiteY24" fmla="*/ 788623 h 1114886"/>
              <a:gd name="connsiteX25" fmla="*/ 256441 w 1729358"/>
              <a:gd name="connsiteY25" fmla="*/ 784386 h 1114886"/>
              <a:gd name="connsiteX26" fmla="*/ 283982 w 1729358"/>
              <a:gd name="connsiteY26" fmla="*/ 809809 h 1114886"/>
              <a:gd name="connsiteX27" fmla="*/ 259089 w 1729358"/>
              <a:gd name="connsiteY27" fmla="*/ 838408 h 1114886"/>
              <a:gd name="connsiteX28" fmla="*/ 231019 w 1729358"/>
              <a:gd name="connsiteY28" fmla="*/ 812456 h 1114886"/>
              <a:gd name="connsiteX29" fmla="*/ 256441 w 1729358"/>
              <a:gd name="connsiteY29" fmla="*/ 784386 h 1114886"/>
              <a:gd name="connsiteX30" fmla="*/ 375609 w 1729358"/>
              <a:gd name="connsiteY30" fmla="*/ 782268 h 1114886"/>
              <a:gd name="connsiteX31" fmla="*/ 404738 w 1729358"/>
              <a:gd name="connsiteY31" fmla="*/ 811928 h 1114886"/>
              <a:gd name="connsiteX32" fmla="*/ 377197 w 1729358"/>
              <a:gd name="connsiteY32" fmla="*/ 841057 h 1114886"/>
              <a:gd name="connsiteX33" fmla="*/ 346479 w 1729358"/>
              <a:gd name="connsiteY33" fmla="*/ 812987 h 1114886"/>
              <a:gd name="connsiteX34" fmla="*/ 375609 w 1729358"/>
              <a:gd name="connsiteY34" fmla="*/ 782268 h 1114886"/>
              <a:gd name="connsiteX35" fmla="*/ 494775 w 1729358"/>
              <a:gd name="connsiteY35" fmla="*/ 779091 h 1114886"/>
              <a:gd name="connsiteX36" fmla="*/ 526553 w 1729358"/>
              <a:gd name="connsiteY36" fmla="*/ 811398 h 1114886"/>
              <a:gd name="connsiteX37" fmla="*/ 495305 w 1729358"/>
              <a:gd name="connsiteY37" fmla="*/ 843175 h 1114886"/>
              <a:gd name="connsiteX38" fmla="*/ 462468 w 1729358"/>
              <a:gd name="connsiteY38" fmla="*/ 812986 h 1114886"/>
              <a:gd name="connsiteX39" fmla="*/ 494775 w 1729358"/>
              <a:gd name="connsiteY39" fmla="*/ 779091 h 1114886"/>
              <a:gd name="connsiteX40" fmla="*/ 612884 w 1729358"/>
              <a:gd name="connsiteY40" fmla="*/ 776971 h 1114886"/>
              <a:gd name="connsiteX41" fmla="*/ 647840 w 1729358"/>
              <a:gd name="connsiteY41" fmla="*/ 811398 h 1114886"/>
              <a:gd name="connsiteX42" fmla="*/ 612884 w 1729358"/>
              <a:gd name="connsiteY42" fmla="*/ 846353 h 1114886"/>
              <a:gd name="connsiteX43" fmla="*/ 577928 w 1729358"/>
              <a:gd name="connsiteY43" fmla="*/ 811398 h 1114886"/>
              <a:gd name="connsiteX44" fmla="*/ 612884 w 1729358"/>
              <a:gd name="connsiteY44" fmla="*/ 776971 h 1114886"/>
              <a:gd name="connsiteX45" fmla="*/ 733640 w 1729358"/>
              <a:gd name="connsiteY45" fmla="*/ 773795 h 1114886"/>
              <a:gd name="connsiteX46" fmla="*/ 769126 w 1729358"/>
              <a:gd name="connsiteY46" fmla="*/ 815636 h 1114886"/>
              <a:gd name="connsiteX47" fmla="*/ 729403 w 1729358"/>
              <a:gd name="connsiteY47" fmla="*/ 850062 h 1114886"/>
              <a:gd name="connsiteX48" fmla="*/ 693917 w 1729358"/>
              <a:gd name="connsiteY48" fmla="*/ 808221 h 1114886"/>
              <a:gd name="connsiteX49" fmla="*/ 733640 w 1729358"/>
              <a:gd name="connsiteY49" fmla="*/ 773795 h 1114886"/>
              <a:gd name="connsiteX50" fmla="*/ 849629 w 1729358"/>
              <a:gd name="connsiteY50" fmla="*/ 771145 h 1114886"/>
              <a:gd name="connsiteX51" fmla="*/ 890410 w 1729358"/>
              <a:gd name="connsiteY51" fmla="*/ 810868 h 1114886"/>
              <a:gd name="connsiteX52" fmla="*/ 851748 w 1729358"/>
              <a:gd name="connsiteY52" fmla="*/ 852179 h 1114886"/>
              <a:gd name="connsiteX53" fmla="*/ 809377 w 1729358"/>
              <a:gd name="connsiteY53" fmla="*/ 811397 h 1114886"/>
              <a:gd name="connsiteX54" fmla="*/ 849629 w 1729358"/>
              <a:gd name="connsiteY54" fmla="*/ 771145 h 1114886"/>
              <a:gd name="connsiteX55" fmla="*/ 969856 w 1729358"/>
              <a:gd name="connsiteY55" fmla="*/ 768498 h 1114886"/>
              <a:gd name="connsiteX56" fmla="*/ 1012226 w 1729358"/>
              <a:gd name="connsiteY56" fmla="*/ 814046 h 1114886"/>
              <a:gd name="connsiteX57" fmla="*/ 968797 w 1729358"/>
              <a:gd name="connsiteY57" fmla="*/ 855357 h 1114886"/>
              <a:gd name="connsiteX58" fmla="*/ 925367 w 1729358"/>
              <a:gd name="connsiteY58" fmla="*/ 811399 h 1114886"/>
              <a:gd name="connsiteX59" fmla="*/ 969856 w 1729358"/>
              <a:gd name="connsiteY59" fmla="*/ 768498 h 1114886"/>
              <a:gd name="connsiteX60" fmla="*/ 1086374 w 1729358"/>
              <a:gd name="connsiteY60" fmla="*/ 765850 h 1114886"/>
              <a:gd name="connsiteX61" fmla="*/ 1133512 w 1729358"/>
              <a:gd name="connsiteY61" fmla="*/ 811929 h 1114886"/>
              <a:gd name="connsiteX62" fmla="*/ 1087434 w 1729358"/>
              <a:gd name="connsiteY62" fmla="*/ 857477 h 1114886"/>
              <a:gd name="connsiteX63" fmla="*/ 1040296 w 1729358"/>
              <a:gd name="connsiteY63" fmla="*/ 810868 h 1114886"/>
              <a:gd name="connsiteX64" fmla="*/ 1086374 w 1729358"/>
              <a:gd name="connsiteY64" fmla="*/ 765850 h 1114886"/>
              <a:gd name="connsiteX65" fmla="*/ 1205012 w 1729358"/>
              <a:gd name="connsiteY65" fmla="*/ 763201 h 1114886"/>
              <a:gd name="connsiteX66" fmla="*/ 1253739 w 1729358"/>
              <a:gd name="connsiteY66" fmla="*/ 811398 h 1114886"/>
              <a:gd name="connsiteX67" fmla="*/ 1206601 w 1729358"/>
              <a:gd name="connsiteY67" fmla="*/ 861183 h 1114886"/>
              <a:gd name="connsiteX68" fmla="*/ 1156286 w 1729358"/>
              <a:gd name="connsiteY68" fmla="*/ 814045 h 1114886"/>
              <a:gd name="connsiteX69" fmla="*/ 1205012 w 1729358"/>
              <a:gd name="connsiteY69" fmla="*/ 763201 h 1114886"/>
              <a:gd name="connsiteX70" fmla="*/ 1443877 w 1729358"/>
              <a:gd name="connsiteY70" fmla="*/ 762672 h 1114886"/>
              <a:gd name="connsiteX71" fmla="*/ 1491544 w 1729358"/>
              <a:gd name="connsiteY71" fmla="*/ 812457 h 1114886"/>
              <a:gd name="connsiteX72" fmla="*/ 1441759 w 1729358"/>
              <a:gd name="connsiteY72" fmla="*/ 860654 h 1114886"/>
              <a:gd name="connsiteX73" fmla="*/ 1394091 w 1729358"/>
              <a:gd name="connsiteY73" fmla="*/ 810339 h 1114886"/>
              <a:gd name="connsiteX74" fmla="*/ 1443877 w 1729358"/>
              <a:gd name="connsiteY74" fmla="*/ 762672 h 1114886"/>
              <a:gd name="connsiteX75" fmla="*/ 1324709 w 1729358"/>
              <a:gd name="connsiteY75" fmla="*/ 762671 h 1114886"/>
              <a:gd name="connsiteX76" fmla="*/ 1372906 w 1729358"/>
              <a:gd name="connsiteY76" fmla="*/ 812457 h 1114886"/>
              <a:gd name="connsiteX77" fmla="*/ 1323650 w 1729358"/>
              <a:gd name="connsiteY77" fmla="*/ 861183 h 1114886"/>
              <a:gd name="connsiteX78" fmla="*/ 1275453 w 1729358"/>
              <a:gd name="connsiteY78" fmla="*/ 811398 h 1114886"/>
              <a:gd name="connsiteX79" fmla="*/ 1324709 w 1729358"/>
              <a:gd name="connsiteY79" fmla="*/ 762671 h 1114886"/>
              <a:gd name="connsiteX80" fmla="*/ 20754 w 1729358"/>
              <a:gd name="connsiteY80" fmla="*/ 663101 h 1114886"/>
              <a:gd name="connsiteX81" fmla="*/ 42999 w 1729358"/>
              <a:gd name="connsiteY81" fmla="*/ 683228 h 1114886"/>
              <a:gd name="connsiteX82" fmla="*/ 20754 w 1729358"/>
              <a:gd name="connsiteY82" fmla="*/ 705472 h 1114886"/>
              <a:gd name="connsiteX83" fmla="*/ 628 w 1729358"/>
              <a:gd name="connsiteY83" fmla="*/ 685875 h 1114886"/>
              <a:gd name="connsiteX84" fmla="*/ 20754 w 1729358"/>
              <a:gd name="connsiteY84" fmla="*/ 663101 h 1114886"/>
              <a:gd name="connsiteX85" fmla="*/ 137802 w 1729358"/>
              <a:gd name="connsiteY85" fmla="*/ 660983 h 1114886"/>
              <a:gd name="connsiteX86" fmla="*/ 163224 w 1729358"/>
              <a:gd name="connsiteY86" fmla="*/ 684816 h 1114886"/>
              <a:gd name="connsiteX87" fmla="*/ 139391 w 1729358"/>
              <a:gd name="connsiteY87" fmla="*/ 709178 h 1114886"/>
              <a:gd name="connsiteX88" fmla="*/ 115558 w 1729358"/>
              <a:gd name="connsiteY88" fmla="*/ 685875 h 1114886"/>
              <a:gd name="connsiteX89" fmla="*/ 137802 w 1729358"/>
              <a:gd name="connsiteY89" fmla="*/ 660983 h 1114886"/>
              <a:gd name="connsiteX90" fmla="*/ 258560 w 1729358"/>
              <a:gd name="connsiteY90" fmla="*/ 657275 h 1114886"/>
              <a:gd name="connsiteX91" fmla="*/ 283982 w 1729358"/>
              <a:gd name="connsiteY91" fmla="*/ 685875 h 1114886"/>
              <a:gd name="connsiteX92" fmla="*/ 256441 w 1729358"/>
              <a:gd name="connsiteY92" fmla="*/ 711297 h 1114886"/>
              <a:gd name="connsiteX93" fmla="*/ 231019 w 1729358"/>
              <a:gd name="connsiteY93" fmla="*/ 683757 h 1114886"/>
              <a:gd name="connsiteX94" fmla="*/ 258560 w 1729358"/>
              <a:gd name="connsiteY94" fmla="*/ 657275 h 1114886"/>
              <a:gd name="connsiteX95" fmla="*/ 375077 w 1729358"/>
              <a:gd name="connsiteY95" fmla="*/ 655686 h 1114886"/>
              <a:gd name="connsiteX96" fmla="*/ 405267 w 1729358"/>
              <a:gd name="connsiteY96" fmla="*/ 684286 h 1114886"/>
              <a:gd name="connsiteX97" fmla="*/ 375608 w 1729358"/>
              <a:gd name="connsiteY97" fmla="*/ 713945 h 1114886"/>
              <a:gd name="connsiteX98" fmla="*/ 346478 w 1729358"/>
              <a:gd name="connsiteY98" fmla="*/ 683756 h 1114886"/>
              <a:gd name="connsiteX99" fmla="*/ 375077 w 1729358"/>
              <a:gd name="connsiteY99" fmla="*/ 655686 h 1114886"/>
              <a:gd name="connsiteX100" fmla="*/ 493716 w 1729358"/>
              <a:gd name="connsiteY100" fmla="*/ 652508 h 1114886"/>
              <a:gd name="connsiteX101" fmla="*/ 526554 w 1729358"/>
              <a:gd name="connsiteY101" fmla="*/ 683757 h 1114886"/>
              <a:gd name="connsiteX102" fmla="*/ 495835 w 1729358"/>
              <a:gd name="connsiteY102" fmla="*/ 716594 h 1114886"/>
              <a:gd name="connsiteX103" fmla="*/ 461938 w 1729358"/>
              <a:gd name="connsiteY103" fmla="*/ 686934 h 1114886"/>
              <a:gd name="connsiteX104" fmla="*/ 493716 w 1729358"/>
              <a:gd name="connsiteY104" fmla="*/ 652508 h 1114886"/>
              <a:gd name="connsiteX105" fmla="*/ 611823 w 1729358"/>
              <a:gd name="connsiteY105" fmla="*/ 650390 h 1114886"/>
              <a:gd name="connsiteX106" fmla="*/ 647838 w 1729358"/>
              <a:gd name="connsiteY106" fmla="*/ 683756 h 1114886"/>
              <a:gd name="connsiteX107" fmla="*/ 613943 w 1729358"/>
              <a:gd name="connsiteY107" fmla="*/ 720301 h 1114886"/>
              <a:gd name="connsiteX108" fmla="*/ 577928 w 1729358"/>
              <a:gd name="connsiteY108" fmla="*/ 686405 h 1114886"/>
              <a:gd name="connsiteX109" fmla="*/ 611823 w 1729358"/>
              <a:gd name="connsiteY109" fmla="*/ 650390 h 1114886"/>
              <a:gd name="connsiteX110" fmla="*/ 732052 w 1729358"/>
              <a:gd name="connsiteY110" fmla="*/ 646682 h 1114886"/>
              <a:gd name="connsiteX111" fmla="*/ 769125 w 1729358"/>
              <a:gd name="connsiteY111" fmla="*/ 683756 h 1114886"/>
              <a:gd name="connsiteX112" fmla="*/ 730993 w 1729358"/>
              <a:gd name="connsiteY112" fmla="*/ 722949 h 1114886"/>
              <a:gd name="connsiteX113" fmla="*/ 693918 w 1729358"/>
              <a:gd name="connsiteY113" fmla="*/ 685875 h 1114886"/>
              <a:gd name="connsiteX114" fmla="*/ 732052 w 1729358"/>
              <a:gd name="connsiteY114" fmla="*/ 646682 h 1114886"/>
              <a:gd name="connsiteX115" fmla="*/ 848570 w 1729358"/>
              <a:gd name="connsiteY115" fmla="*/ 644035 h 1114886"/>
              <a:gd name="connsiteX116" fmla="*/ 890410 w 1729358"/>
              <a:gd name="connsiteY116" fmla="*/ 685346 h 1114886"/>
              <a:gd name="connsiteX117" fmla="*/ 849629 w 1729358"/>
              <a:gd name="connsiteY117" fmla="*/ 725068 h 1114886"/>
              <a:gd name="connsiteX118" fmla="*/ 809377 w 1729358"/>
              <a:gd name="connsiteY118" fmla="*/ 684816 h 1114886"/>
              <a:gd name="connsiteX119" fmla="*/ 848570 w 1729358"/>
              <a:gd name="connsiteY119" fmla="*/ 644035 h 1114886"/>
              <a:gd name="connsiteX120" fmla="*/ 969856 w 1729358"/>
              <a:gd name="connsiteY120" fmla="*/ 641386 h 1114886"/>
              <a:gd name="connsiteX121" fmla="*/ 1011697 w 1729358"/>
              <a:gd name="connsiteY121" fmla="*/ 684287 h 1114886"/>
              <a:gd name="connsiteX122" fmla="*/ 967738 w 1729358"/>
              <a:gd name="connsiteY122" fmla="*/ 728245 h 1114886"/>
              <a:gd name="connsiteX123" fmla="*/ 924308 w 1729358"/>
              <a:gd name="connsiteY123" fmla="*/ 683757 h 1114886"/>
              <a:gd name="connsiteX124" fmla="*/ 969856 w 1729358"/>
              <a:gd name="connsiteY124" fmla="*/ 641386 h 1114886"/>
              <a:gd name="connsiteX125" fmla="*/ 1087435 w 1729358"/>
              <a:gd name="connsiteY125" fmla="*/ 639267 h 1114886"/>
              <a:gd name="connsiteX126" fmla="*/ 1133513 w 1729358"/>
              <a:gd name="connsiteY126" fmla="*/ 684285 h 1114886"/>
              <a:gd name="connsiteX127" fmla="*/ 1086376 w 1729358"/>
              <a:gd name="connsiteY127" fmla="*/ 730894 h 1114886"/>
              <a:gd name="connsiteX128" fmla="*/ 1040827 w 1729358"/>
              <a:gd name="connsiteY128" fmla="*/ 685875 h 1114886"/>
              <a:gd name="connsiteX129" fmla="*/ 1087435 w 1729358"/>
              <a:gd name="connsiteY129" fmla="*/ 639267 h 1114886"/>
              <a:gd name="connsiteX130" fmla="*/ 1206072 w 1729358"/>
              <a:gd name="connsiteY130" fmla="*/ 635561 h 1114886"/>
              <a:gd name="connsiteX131" fmla="*/ 1254269 w 1729358"/>
              <a:gd name="connsiteY131" fmla="*/ 685346 h 1114886"/>
              <a:gd name="connsiteX132" fmla="*/ 1204483 w 1729358"/>
              <a:gd name="connsiteY132" fmla="*/ 733543 h 1114886"/>
              <a:gd name="connsiteX133" fmla="*/ 1156286 w 1729358"/>
              <a:gd name="connsiteY133" fmla="*/ 683758 h 1114886"/>
              <a:gd name="connsiteX134" fmla="*/ 1206072 w 1729358"/>
              <a:gd name="connsiteY134" fmla="*/ 635561 h 1114886"/>
              <a:gd name="connsiteX135" fmla="*/ 1441759 w 1729358"/>
              <a:gd name="connsiteY135" fmla="*/ 635560 h 1114886"/>
              <a:gd name="connsiteX136" fmla="*/ 1491544 w 1729358"/>
              <a:gd name="connsiteY136" fmla="*/ 683756 h 1114886"/>
              <a:gd name="connsiteX137" fmla="*/ 1443877 w 1729358"/>
              <a:gd name="connsiteY137" fmla="*/ 734071 h 1114886"/>
              <a:gd name="connsiteX138" fmla="*/ 1394091 w 1729358"/>
              <a:gd name="connsiteY138" fmla="*/ 685874 h 1114886"/>
              <a:gd name="connsiteX139" fmla="*/ 1441759 w 1729358"/>
              <a:gd name="connsiteY139" fmla="*/ 635560 h 1114886"/>
              <a:gd name="connsiteX140" fmla="*/ 1323121 w 1729358"/>
              <a:gd name="connsiteY140" fmla="*/ 635560 h 1114886"/>
              <a:gd name="connsiteX141" fmla="*/ 1372906 w 1729358"/>
              <a:gd name="connsiteY141" fmla="*/ 683756 h 1114886"/>
              <a:gd name="connsiteX142" fmla="*/ 1325239 w 1729358"/>
              <a:gd name="connsiteY142" fmla="*/ 734071 h 1114886"/>
              <a:gd name="connsiteX143" fmla="*/ 1275453 w 1729358"/>
              <a:gd name="connsiteY143" fmla="*/ 685874 h 1114886"/>
              <a:gd name="connsiteX144" fmla="*/ 1323121 w 1729358"/>
              <a:gd name="connsiteY144" fmla="*/ 635560 h 1114886"/>
              <a:gd name="connsiteX145" fmla="*/ 1561455 w 1729358"/>
              <a:gd name="connsiteY145" fmla="*/ 635559 h 1114886"/>
              <a:gd name="connsiteX146" fmla="*/ 1610711 w 1729358"/>
              <a:gd name="connsiteY146" fmla="*/ 683756 h 1114886"/>
              <a:gd name="connsiteX147" fmla="*/ 1560926 w 1729358"/>
              <a:gd name="connsiteY147" fmla="*/ 734071 h 1114886"/>
              <a:gd name="connsiteX148" fmla="*/ 1512729 w 1729358"/>
              <a:gd name="connsiteY148" fmla="*/ 684286 h 1114886"/>
              <a:gd name="connsiteX149" fmla="*/ 1561455 w 1729358"/>
              <a:gd name="connsiteY149" fmla="*/ 635559 h 1114886"/>
              <a:gd name="connsiteX150" fmla="*/ 18636 w 1729358"/>
              <a:gd name="connsiteY150" fmla="*/ 536518 h 1114886"/>
              <a:gd name="connsiteX151" fmla="*/ 41939 w 1729358"/>
              <a:gd name="connsiteY151" fmla="*/ 556114 h 1114886"/>
              <a:gd name="connsiteX152" fmla="*/ 21814 w 1729358"/>
              <a:gd name="connsiteY152" fmla="*/ 578889 h 1114886"/>
              <a:gd name="connsiteX153" fmla="*/ 99 w 1729358"/>
              <a:gd name="connsiteY153" fmla="*/ 557704 h 1114886"/>
              <a:gd name="connsiteX154" fmla="*/ 18636 w 1729358"/>
              <a:gd name="connsiteY154" fmla="*/ 536518 h 1114886"/>
              <a:gd name="connsiteX155" fmla="*/ 140450 w 1729358"/>
              <a:gd name="connsiteY155" fmla="*/ 533870 h 1114886"/>
              <a:gd name="connsiteX156" fmla="*/ 163754 w 1729358"/>
              <a:gd name="connsiteY156" fmla="*/ 557703 h 1114886"/>
              <a:gd name="connsiteX157" fmla="*/ 138862 w 1729358"/>
              <a:gd name="connsiteY157" fmla="*/ 581536 h 1114886"/>
              <a:gd name="connsiteX158" fmla="*/ 115557 w 1729358"/>
              <a:gd name="connsiteY158" fmla="*/ 555584 h 1114886"/>
              <a:gd name="connsiteX159" fmla="*/ 140450 w 1729358"/>
              <a:gd name="connsiteY159" fmla="*/ 533870 h 1114886"/>
              <a:gd name="connsiteX160" fmla="*/ 258559 w 1729358"/>
              <a:gd name="connsiteY160" fmla="*/ 531222 h 1114886"/>
              <a:gd name="connsiteX161" fmla="*/ 285041 w 1729358"/>
              <a:gd name="connsiteY161" fmla="*/ 557704 h 1114886"/>
              <a:gd name="connsiteX162" fmla="*/ 257500 w 1729358"/>
              <a:gd name="connsiteY162" fmla="*/ 584185 h 1114886"/>
              <a:gd name="connsiteX163" fmla="*/ 231548 w 1729358"/>
              <a:gd name="connsiteY163" fmla="*/ 557174 h 1114886"/>
              <a:gd name="connsiteX164" fmla="*/ 258559 w 1729358"/>
              <a:gd name="connsiteY164" fmla="*/ 531222 h 1114886"/>
              <a:gd name="connsiteX165" fmla="*/ 374019 w 1729358"/>
              <a:gd name="connsiteY165" fmla="*/ 528044 h 1114886"/>
              <a:gd name="connsiteX166" fmla="*/ 404738 w 1729358"/>
              <a:gd name="connsiteY166" fmla="*/ 557174 h 1114886"/>
              <a:gd name="connsiteX167" fmla="*/ 378256 w 1729358"/>
              <a:gd name="connsiteY167" fmla="*/ 586833 h 1114886"/>
              <a:gd name="connsiteX168" fmla="*/ 346478 w 1729358"/>
              <a:gd name="connsiteY168" fmla="*/ 559292 h 1114886"/>
              <a:gd name="connsiteX169" fmla="*/ 374019 w 1729358"/>
              <a:gd name="connsiteY169" fmla="*/ 528044 h 1114886"/>
              <a:gd name="connsiteX170" fmla="*/ 495834 w 1729358"/>
              <a:gd name="connsiteY170" fmla="*/ 525396 h 1114886"/>
              <a:gd name="connsiteX171" fmla="*/ 526553 w 1729358"/>
              <a:gd name="connsiteY171" fmla="*/ 559822 h 1114886"/>
              <a:gd name="connsiteX172" fmla="*/ 494775 w 1729358"/>
              <a:gd name="connsiteY172" fmla="*/ 589482 h 1114886"/>
              <a:gd name="connsiteX173" fmla="*/ 462468 w 1729358"/>
              <a:gd name="connsiteY173" fmla="*/ 558763 h 1114886"/>
              <a:gd name="connsiteX174" fmla="*/ 495834 w 1729358"/>
              <a:gd name="connsiteY174" fmla="*/ 525396 h 1114886"/>
              <a:gd name="connsiteX175" fmla="*/ 611825 w 1729358"/>
              <a:gd name="connsiteY175" fmla="*/ 523279 h 1114886"/>
              <a:gd name="connsiteX176" fmla="*/ 647839 w 1729358"/>
              <a:gd name="connsiteY176" fmla="*/ 556645 h 1114886"/>
              <a:gd name="connsiteX177" fmla="*/ 613943 w 1729358"/>
              <a:gd name="connsiteY177" fmla="*/ 592661 h 1114886"/>
              <a:gd name="connsiteX178" fmla="*/ 577928 w 1729358"/>
              <a:gd name="connsiteY178" fmla="*/ 558764 h 1114886"/>
              <a:gd name="connsiteX179" fmla="*/ 611825 w 1729358"/>
              <a:gd name="connsiteY179" fmla="*/ 523279 h 1114886"/>
              <a:gd name="connsiteX180" fmla="*/ 731521 w 1729358"/>
              <a:gd name="connsiteY180" fmla="*/ 519571 h 1114886"/>
              <a:gd name="connsiteX181" fmla="*/ 769655 w 1729358"/>
              <a:gd name="connsiteY181" fmla="*/ 558764 h 1114886"/>
              <a:gd name="connsiteX182" fmla="*/ 731521 w 1729358"/>
              <a:gd name="connsiteY182" fmla="*/ 595838 h 1114886"/>
              <a:gd name="connsiteX183" fmla="*/ 693917 w 1729358"/>
              <a:gd name="connsiteY183" fmla="*/ 556645 h 1114886"/>
              <a:gd name="connsiteX184" fmla="*/ 731521 w 1729358"/>
              <a:gd name="connsiteY184" fmla="*/ 519571 h 1114886"/>
              <a:gd name="connsiteX185" fmla="*/ 849628 w 1729358"/>
              <a:gd name="connsiteY185" fmla="*/ 516922 h 1114886"/>
              <a:gd name="connsiteX186" fmla="*/ 890410 w 1729358"/>
              <a:gd name="connsiteY186" fmla="*/ 559293 h 1114886"/>
              <a:gd name="connsiteX187" fmla="*/ 848569 w 1729358"/>
              <a:gd name="connsiteY187" fmla="*/ 597956 h 1114886"/>
              <a:gd name="connsiteX188" fmla="*/ 809377 w 1729358"/>
              <a:gd name="connsiteY188" fmla="*/ 556645 h 1114886"/>
              <a:gd name="connsiteX189" fmla="*/ 849628 w 1729358"/>
              <a:gd name="connsiteY189" fmla="*/ 516922 h 1114886"/>
              <a:gd name="connsiteX190" fmla="*/ 969855 w 1729358"/>
              <a:gd name="connsiteY190" fmla="*/ 514273 h 1114886"/>
              <a:gd name="connsiteX191" fmla="*/ 1012225 w 1729358"/>
              <a:gd name="connsiteY191" fmla="*/ 557174 h 1114886"/>
              <a:gd name="connsiteX192" fmla="*/ 968267 w 1729358"/>
              <a:gd name="connsiteY192" fmla="*/ 601132 h 1114886"/>
              <a:gd name="connsiteX193" fmla="*/ 924837 w 1729358"/>
              <a:gd name="connsiteY193" fmla="*/ 556644 h 1114886"/>
              <a:gd name="connsiteX194" fmla="*/ 969855 w 1729358"/>
              <a:gd name="connsiteY194" fmla="*/ 514273 h 1114886"/>
              <a:gd name="connsiteX195" fmla="*/ 1086376 w 1729358"/>
              <a:gd name="connsiteY195" fmla="*/ 512155 h 1114886"/>
              <a:gd name="connsiteX196" fmla="*/ 1132983 w 1729358"/>
              <a:gd name="connsiteY196" fmla="*/ 558762 h 1114886"/>
              <a:gd name="connsiteX197" fmla="*/ 1086376 w 1729358"/>
              <a:gd name="connsiteY197" fmla="*/ 603252 h 1114886"/>
              <a:gd name="connsiteX198" fmla="*/ 1039767 w 1729358"/>
              <a:gd name="connsiteY198" fmla="*/ 556115 h 1114886"/>
              <a:gd name="connsiteX199" fmla="*/ 1086376 w 1729358"/>
              <a:gd name="connsiteY199" fmla="*/ 512155 h 1114886"/>
              <a:gd name="connsiteX200" fmla="*/ 1323650 w 1729358"/>
              <a:gd name="connsiteY200" fmla="*/ 508978 h 1114886"/>
              <a:gd name="connsiteX201" fmla="*/ 1372906 w 1729358"/>
              <a:gd name="connsiteY201" fmla="*/ 557174 h 1114886"/>
              <a:gd name="connsiteX202" fmla="*/ 1324180 w 1729358"/>
              <a:gd name="connsiteY202" fmla="*/ 606959 h 1114886"/>
              <a:gd name="connsiteX203" fmla="*/ 1274924 w 1729358"/>
              <a:gd name="connsiteY203" fmla="*/ 558233 h 1114886"/>
              <a:gd name="connsiteX204" fmla="*/ 1323650 w 1729358"/>
              <a:gd name="connsiteY204" fmla="*/ 508978 h 1114886"/>
              <a:gd name="connsiteX205" fmla="*/ 1205542 w 1729358"/>
              <a:gd name="connsiteY205" fmla="*/ 508448 h 1114886"/>
              <a:gd name="connsiteX206" fmla="*/ 1254268 w 1729358"/>
              <a:gd name="connsiteY206" fmla="*/ 558234 h 1114886"/>
              <a:gd name="connsiteX207" fmla="*/ 1205012 w 1729358"/>
              <a:gd name="connsiteY207" fmla="*/ 606960 h 1114886"/>
              <a:gd name="connsiteX208" fmla="*/ 1156286 w 1729358"/>
              <a:gd name="connsiteY208" fmla="*/ 557175 h 1114886"/>
              <a:gd name="connsiteX209" fmla="*/ 1205542 w 1729358"/>
              <a:gd name="connsiteY209" fmla="*/ 508448 h 1114886"/>
              <a:gd name="connsiteX210" fmla="*/ 1681682 w 1729358"/>
              <a:gd name="connsiteY210" fmla="*/ 508448 h 1114886"/>
              <a:gd name="connsiteX211" fmla="*/ 1729349 w 1729358"/>
              <a:gd name="connsiteY211" fmla="*/ 558233 h 1114886"/>
              <a:gd name="connsiteX212" fmla="*/ 1680093 w 1729358"/>
              <a:gd name="connsiteY212" fmla="*/ 606430 h 1114886"/>
              <a:gd name="connsiteX213" fmla="*/ 1631896 w 1729358"/>
              <a:gd name="connsiteY213" fmla="*/ 556644 h 1114886"/>
              <a:gd name="connsiteX214" fmla="*/ 1681682 w 1729358"/>
              <a:gd name="connsiteY214" fmla="*/ 508448 h 1114886"/>
              <a:gd name="connsiteX215" fmla="*/ 1562514 w 1729358"/>
              <a:gd name="connsiteY215" fmla="*/ 508448 h 1114886"/>
              <a:gd name="connsiteX216" fmla="*/ 1610711 w 1729358"/>
              <a:gd name="connsiteY216" fmla="*/ 557703 h 1114886"/>
              <a:gd name="connsiteX217" fmla="*/ 1561985 w 1729358"/>
              <a:gd name="connsiteY217" fmla="*/ 606959 h 1114886"/>
              <a:gd name="connsiteX218" fmla="*/ 1512729 w 1729358"/>
              <a:gd name="connsiteY218" fmla="*/ 556115 h 1114886"/>
              <a:gd name="connsiteX219" fmla="*/ 1562514 w 1729358"/>
              <a:gd name="connsiteY219" fmla="*/ 508448 h 1114886"/>
              <a:gd name="connsiteX220" fmla="*/ 1441759 w 1729358"/>
              <a:gd name="connsiteY220" fmla="*/ 508448 h 1114886"/>
              <a:gd name="connsiteX221" fmla="*/ 1491545 w 1729358"/>
              <a:gd name="connsiteY221" fmla="*/ 557174 h 1114886"/>
              <a:gd name="connsiteX222" fmla="*/ 1443348 w 1729358"/>
              <a:gd name="connsiteY222" fmla="*/ 606959 h 1114886"/>
              <a:gd name="connsiteX223" fmla="*/ 1393562 w 1729358"/>
              <a:gd name="connsiteY223" fmla="*/ 558233 h 1114886"/>
              <a:gd name="connsiteX224" fmla="*/ 1441759 w 1729358"/>
              <a:gd name="connsiteY224" fmla="*/ 508448 h 1114886"/>
              <a:gd name="connsiteX225" fmla="*/ 19695 w 1729358"/>
              <a:gd name="connsiteY225" fmla="*/ 409407 h 1114886"/>
              <a:gd name="connsiteX226" fmla="*/ 42470 w 1729358"/>
              <a:gd name="connsiteY226" fmla="*/ 429533 h 1114886"/>
              <a:gd name="connsiteX227" fmla="*/ 21284 w 1729358"/>
              <a:gd name="connsiteY227" fmla="*/ 451777 h 1114886"/>
              <a:gd name="connsiteX228" fmla="*/ 99 w 1729358"/>
              <a:gd name="connsiteY228" fmla="*/ 430062 h 1114886"/>
              <a:gd name="connsiteX229" fmla="*/ 19695 w 1729358"/>
              <a:gd name="connsiteY229" fmla="*/ 409407 h 1114886"/>
              <a:gd name="connsiteX230" fmla="*/ 140980 w 1729358"/>
              <a:gd name="connsiteY230" fmla="*/ 406758 h 1114886"/>
              <a:gd name="connsiteX231" fmla="*/ 163754 w 1729358"/>
              <a:gd name="connsiteY231" fmla="*/ 430591 h 1114886"/>
              <a:gd name="connsiteX232" fmla="*/ 139391 w 1729358"/>
              <a:gd name="connsiteY232" fmla="*/ 454424 h 1114886"/>
              <a:gd name="connsiteX233" fmla="*/ 116087 w 1729358"/>
              <a:gd name="connsiteY233" fmla="*/ 428472 h 1114886"/>
              <a:gd name="connsiteX234" fmla="*/ 140980 w 1729358"/>
              <a:gd name="connsiteY234" fmla="*/ 406758 h 1114886"/>
              <a:gd name="connsiteX235" fmla="*/ 256971 w 1729358"/>
              <a:gd name="connsiteY235" fmla="*/ 403580 h 1114886"/>
              <a:gd name="connsiteX236" fmla="*/ 285041 w 1729358"/>
              <a:gd name="connsiteY236" fmla="*/ 430062 h 1114886"/>
              <a:gd name="connsiteX237" fmla="*/ 258559 w 1729358"/>
              <a:gd name="connsiteY237" fmla="*/ 457073 h 1114886"/>
              <a:gd name="connsiteX238" fmla="*/ 231019 w 1729358"/>
              <a:gd name="connsiteY238" fmla="*/ 431121 h 1114886"/>
              <a:gd name="connsiteX239" fmla="*/ 256971 w 1729358"/>
              <a:gd name="connsiteY239" fmla="*/ 403580 h 1114886"/>
              <a:gd name="connsiteX240" fmla="*/ 376137 w 1729358"/>
              <a:gd name="connsiteY240" fmla="*/ 400933 h 1114886"/>
              <a:gd name="connsiteX241" fmla="*/ 405268 w 1729358"/>
              <a:gd name="connsiteY241" fmla="*/ 431123 h 1114886"/>
              <a:gd name="connsiteX242" fmla="*/ 377726 w 1729358"/>
              <a:gd name="connsiteY242" fmla="*/ 459722 h 1114886"/>
              <a:gd name="connsiteX243" fmla="*/ 347007 w 1729358"/>
              <a:gd name="connsiteY243" fmla="*/ 431123 h 1114886"/>
              <a:gd name="connsiteX244" fmla="*/ 376137 w 1729358"/>
              <a:gd name="connsiteY244" fmla="*/ 400933 h 1114886"/>
              <a:gd name="connsiteX245" fmla="*/ 495836 w 1729358"/>
              <a:gd name="connsiteY245" fmla="*/ 398285 h 1114886"/>
              <a:gd name="connsiteX246" fmla="*/ 526554 w 1729358"/>
              <a:gd name="connsiteY246" fmla="*/ 431122 h 1114886"/>
              <a:gd name="connsiteX247" fmla="*/ 494777 w 1729358"/>
              <a:gd name="connsiteY247" fmla="*/ 462900 h 1114886"/>
              <a:gd name="connsiteX248" fmla="*/ 462468 w 1729358"/>
              <a:gd name="connsiteY248" fmla="*/ 431652 h 1114886"/>
              <a:gd name="connsiteX249" fmla="*/ 495836 w 1729358"/>
              <a:gd name="connsiteY249" fmla="*/ 398285 h 1114886"/>
              <a:gd name="connsiteX250" fmla="*/ 611825 w 1729358"/>
              <a:gd name="connsiteY250" fmla="*/ 396166 h 1114886"/>
              <a:gd name="connsiteX251" fmla="*/ 647839 w 1729358"/>
              <a:gd name="connsiteY251" fmla="*/ 429532 h 1114886"/>
              <a:gd name="connsiteX252" fmla="*/ 613943 w 1729358"/>
              <a:gd name="connsiteY252" fmla="*/ 465548 h 1114886"/>
              <a:gd name="connsiteX253" fmla="*/ 577928 w 1729358"/>
              <a:gd name="connsiteY253" fmla="*/ 431651 h 1114886"/>
              <a:gd name="connsiteX254" fmla="*/ 611825 w 1729358"/>
              <a:gd name="connsiteY254" fmla="*/ 396166 h 1114886"/>
              <a:gd name="connsiteX255" fmla="*/ 732581 w 1729358"/>
              <a:gd name="connsiteY255" fmla="*/ 392459 h 1114886"/>
              <a:gd name="connsiteX256" fmla="*/ 769125 w 1729358"/>
              <a:gd name="connsiteY256" fmla="*/ 430062 h 1114886"/>
              <a:gd name="connsiteX257" fmla="*/ 733110 w 1729358"/>
              <a:gd name="connsiteY257" fmla="*/ 468726 h 1114886"/>
              <a:gd name="connsiteX258" fmla="*/ 693917 w 1729358"/>
              <a:gd name="connsiteY258" fmla="*/ 431122 h 1114886"/>
              <a:gd name="connsiteX259" fmla="*/ 732581 w 1729358"/>
              <a:gd name="connsiteY259" fmla="*/ 392459 h 1114886"/>
              <a:gd name="connsiteX260" fmla="*/ 851219 w 1729358"/>
              <a:gd name="connsiteY260" fmla="*/ 390341 h 1114886"/>
              <a:gd name="connsiteX261" fmla="*/ 890410 w 1729358"/>
              <a:gd name="connsiteY261" fmla="*/ 431122 h 1114886"/>
              <a:gd name="connsiteX262" fmla="*/ 849629 w 1729358"/>
              <a:gd name="connsiteY262" fmla="*/ 470844 h 1114886"/>
              <a:gd name="connsiteX263" fmla="*/ 809377 w 1729358"/>
              <a:gd name="connsiteY263" fmla="*/ 428473 h 1114886"/>
              <a:gd name="connsiteX264" fmla="*/ 851219 w 1729358"/>
              <a:gd name="connsiteY264" fmla="*/ 390341 h 1114886"/>
              <a:gd name="connsiteX265" fmla="*/ 967208 w 1729358"/>
              <a:gd name="connsiteY265" fmla="*/ 387163 h 1114886"/>
              <a:gd name="connsiteX266" fmla="*/ 1011697 w 1729358"/>
              <a:gd name="connsiteY266" fmla="*/ 430062 h 1114886"/>
              <a:gd name="connsiteX267" fmla="*/ 967737 w 1729358"/>
              <a:gd name="connsiteY267" fmla="*/ 474022 h 1114886"/>
              <a:gd name="connsiteX268" fmla="*/ 924307 w 1729358"/>
              <a:gd name="connsiteY268" fmla="*/ 432182 h 1114886"/>
              <a:gd name="connsiteX269" fmla="*/ 967208 w 1729358"/>
              <a:gd name="connsiteY269" fmla="*/ 387163 h 1114886"/>
              <a:gd name="connsiteX270" fmla="*/ 1085315 w 1729358"/>
              <a:gd name="connsiteY270" fmla="*/ 385044 h 1114886"/>
              <a:gd name="connsiteX271" fmla="*/ 1133512 w 1729358"/>
              <a:gd name="connsiteY271" fmla="*/ 430592 h 1114886"/>
              <a:gd name="connsiteX272" fmla="*/ 1088494 w 1729358"/>
              <a:gd name="connsiteY272" fmla="*/ 476669 h 1114886"/>
              <a:gd name="connsiteX273" fmla="*/ 1040297 w 1729358"/>
              <a:gd name="connsiteY273" fmla="*/ 431121 h 1114886"/>
              <a:gd name="connsiteX274" fmla="*/ 1085315 w 1729358"/>
              <a:gd name="connsiteY274" fmla="*/ 385044 h 1114886"/>
              <a:gd name="connsiteX275" fmla="*/ 1326828 w 1729358"/>
              <a:gd name="connsiteY275" fmla="*/ 381337 h 1114886"/>
              <a:gd name="connsiteX276" fmla="*/ 1373435 w 1729358"/>
              <a:gd name="connsiteY276" fmla="*/ 432181 h 1114886"/>
              <a:gd name="connsiteX277" fmla="*/ 1323121 w 1729358"/>
              <a:gd name="connsiteY277" fmla="*/ 479849 h 1114886"/>
              <a:gd name="connsiteX278" fmla="*/ 1275453 w 1729358"/>
              <a:gd name="connsiteY278" fmla="*/ 430063 h 1114886"/>
              <a:gd name="connsiteX279" fmla="*/ 1326828 w 1729358"/>
              <a:gd name="connsiteY279" fmla="*/ 381337 h 1114886"/>
              <a:gd name="connsiteX280" fmla="*/ 1442288 w 1729358"/>
              <a:gd name="connsiteY280" fmla="*/ 381336 h 1114886"/>
              <a:gd name="connsiteX281" fmla="*/ 1491015 w 1729358"/>
              <a:gd name="connsiteY281" fmla="*/ 430062 h 1114886"/>
              <a:gd name="connsiteX282" fmla="*/ 1442818 w 1729358"/>
              <a:gd name="connsiteY282" fmla="*/ 479847 h 1114886"/>
              <a:gd name="connsiteX283" fmla="*/ 1393562 w 1729358"/>
              <a:gd name="connsiteY283" fmla="*/ 430592 h 1114886"/>
              <a:gd name="connsiteX284" fmla="*/ 1442288 w 1729358"/>
              <a:gd name="connsiteY284" fmla="*/ 381336 h 1114886"/>
              <a:gd name="connsiteX285" fmla="*/ 1205542 w 1729358"/>
              <a:gd name="connsiteY285" fmla="*/ 381336 h 1114886"/>
              <a:gd name="connsiteX286" fmla="*/ 1254269 w 1729358"/>
              <a:gd name="connsiteY286" fmla="*/ 430592 h 1114886"/>
              <a:gd name="connsiteX287" fmla="*/ 1206073 w 1729358"/>
              <a:gd name="connsiteY287" fmla="*/ 479848 h 1114886"/>
              <a:gd name="connsiteX288" fmla="*/ 1156286 w 1729358"/>
              <a:gd name="connsiteY288" fmla="*/ 429533 h 1114886"/>
              <a:gd name="connsiteX289" fmla="*/ 1205542 w 1729358"/>
              <a:gd name="connsiteY289" fmla="*/ 381336 h 1114886"/>
              <a:gd name="connsiteX290" fmla="*/ 1563573 w 1729358"/>
              <a:gd name="connsiteY290" fmla="*/ 381336 h 1114886"/>
              <a:gd name="connsiteX291" fmla="*/ 1610711 w 1729358"/>
              <a:gd name="connsiteY291" fmla="*/ 431651 h 1114886"/>
              <a:gd name="connsiteX292" fmla="*/ 1561455 w 1729358"/>
              <a:gd name="connsiteY292" fmla="*/ 479848 h 1114886"/>
              <a:gd name="connsiteX293" fmla="*/ 1512729 w 1729358"/>
              <a:gd name="connsiteY293" fmla="*/ 430592 h 1114886"/>
              <a:gd name="connsiteX294" fmla="*/ 1563573 w 1729358"/>
              <a:gd name="connsiteY294" fmla="*/ 381336 h 1114886"/>
              <a:gd name="connsiteX295" fmla="*/ 19696 w 1729358"/>
              <a:gd name="connsiteY295" fmla="*/ 282294 h 1114886"/>
              <a:gd name="connsiteX296" fmla="*/ 42470 w 1729358"/>
              <a:gd name="connsiteY296" fmla="*/ 302950 h 1114886"/>
              <a:gd name="connsiteX297" fmla="*/ 20755 w 1729358"/>
              <a:gd name="connsiteY297" fmla="*/ 324135 h 1114886"/>
              <a:gd name="connsiteX298" fmla="*/ 99 w 1729358"/>
              <a:gd name="connsiteY298" fmla="*/ 305598 h 1114886"/>
              <a:gd name="connsiteX299" fmla="*/ 19696 w 1729358"/>
              <a:gd name="connsiteY299" fmla="*/ 282294 h 1114886"/>
              <a:gd name="connsiteX300" fmla="*/ 138862 w 1729358"/>
              <a:gd name="connsiteY300" fmla="*/ 280177 h 1114886"/>
              <a:gd name="connsiteX301" fmla="*/ 163226 w 1729358"/>
              <a:gd name="connsiteY301" fmla="*/ 305070 h 1114886"/>
              <a:gd name="connsiteX302" fmla="*/ 138333 w 1729358"/>
              <a:gd name="connsiteY302" fmla="*/ 327844 h 1114886"/>
              <a:gd name="connsiteX303" fmla="*/ 115559 w 1729358"/>
              <a:gd name="connsiteY303" fmla="*/ 303481 h 1114886"/>
              <a:gd name="connsiteX304" fmla="*/ 138862 w 1729358"/>
              <a:gd name="connsiteY304" fmla="*/ 280177 h 1114886"/>
              <a:gd name="connsiteX305" fmla="*/ 258030 w 1729358"/>
              <a:gd name="connsiteY305" fmla="*/ 276469 h 1114886"/>
              <a:gd name="connsiteX306" fmla="*/ 283982 w 1729358"/>
              <a:gd name="connsiteY306" fmla="*/ 304010 h 1114886"/>
              <a:gd name="connsiteX307" fmla="*/ 256971 w 1729358"/>
              <a:gd name="connsiteY307" fmla="*/ 329962 h 1114886"/>
              <a:gd name="connsiteX308" fmla="*/ 231019 w 1729358"/>
              <a:gd name="connsiteY308" fmla="*/ 302951 h 1114886"/>
              <a:gd name="connsiteX309" fmla="*/ 258030 w 1729358"/>
              <a:gd name="connsiteY309" fmla="*/ 276469 h 1114886"/>
              <a:gd name="connsiteX310" fmla="*/ 376138 w 1729358"/>
              <a:gd name="connsiteY310" fmla="*/ 274350 h 1114886"/>
              <a:gd name="connsiteX311" fmla="*/ 405797 w 1729358"/>
              <a:gd name="connsiteY311" fmla="*/ 302950 h 1114886"/>
              <a:gd name="connsiteX312" fmla="*/ 375608 w 1729358"/>
              <a:gd name="connsiteY312" fmla="*/ 332609 h 1114886"/>
              <a:gd name="connsiteX313" fmla="*/ 347008 w 1729358"/>
              <a:gd name="connsiteY313" fmla="*/ 304539 h 1114886"/>
              <a:gd name="connsiteX314" fmla="*/ 376138 w 1729358"/>
              <a:gd name="connsiteY314" fmla="*/ 274350 h 1114886"/>
              <a:gd name="connsiteX315" fmla="*/ 495834 w 1729358"/>
              <a:gd name="connsiteY315" fmla="*/ 271702 h 1114886"/>
              <a:gd name="connsiteX316" fmla="*/ 526553 w 1729358"/>
              <a:gd name="connsiteY316" fmla="*/ 305068 h 1114886"/>
              <a:gd name="connsiteX317" fmla="*/ 493716 w 1729358"/>
              <a:gd name="connsiteY317" fmla="*/ 335787 h 1114886"/>
              <a:gd name="connsiteX318" fmla="*/ 461938 w 1729358"/>
              <a:gd name="connsiteY318" fmla="*/ 304009 h 1114886"/>
              <a:gd name="connsiteX319" fmla="*/ 495834 w 1729358"/>
              <a:gd name="connsiteY319" fmla="*/ 271702 h 1114886"/>
              <a:gd name="connsiteX320" fmla="*/ 612884 w 1729358"/>
              <a:gd name="connsiteY320" fmla="*/ 269585 h 1114886"/>
              <a:gd name="connsiteX321" fmla="*/ 647840 w 1729358"/>
              <a:gd name="connsiteY321" fmla="*/ 304010 h 1114886"/>
              <a:gd name="connsiteX322" fmla="*/ 612884 w 1729358"/>
              <a:gd name="connsiteY322" fmla="*/ 338966 h 1114886"/>
              <a:gd name="connsiteX323" fmla="*/ 577928 w 1729358"/>
              <a:gd name="connsiteY323" fmla="*/ 304010 h 1114886"/>
              <a:gd name="connsiteX324" fmla="*/ 612884 w 1729358"/>
              <a:gd name="connsiteY324" fmla="*/ 269585 h 1114886"/>
              <a:gd name="connsiteX325" fmla="*/ 731521 w 1729358"/>
              <a:gd name="connsiteY325" fmla="*/ 265346 h 1114886"/>
              <a:gd name="connsiteX326" fmla="*/ 769125 w 1729358"/>
              <a:gd name="connsiteY326" fmla="*/ 301891 h 1114886"/>
              <a:gd name="connsiteX327" fmla="*/ 731521 w 1729358"/>
              <a:gd name="connsiteY327" fmla="*/ 341613 h 1114886"/>
              <a:gd name="connsiteX328" fmla="*/ 693917 w 1729358"/>
              <a:gd name="connsiteY328" fmla="*/ 305069 h 1114886"/>
              <a:gd name="connsiteX329" fmla="*/ 731521 w 1729358"/>
              <a:gd name="connsiteY329" fmla="*/ 265346 h 1114886"/>
              <a:gd name="connsiteX330" fmla="*/ 851219 w 1729358"/>
              <a:gd name="connsiteY330" fmla="*/ 263758 h 1114886"/>
              <a:gd name="connsiteX331" fmla="*/ 890410 w 1729358"/>
              <a:gd name="connsiteY331" fmla="*/ 304539 h 1114886"/>
              <a:gd name="connsiteX332" fmla="*/ 849629 w 1729358"/>
              <a:gd name="connsiteY332" fmla="*/ 344261 h 1114886"/>
              <a:gd name="connsiteX333" fmla="*/ 809377 w 1729358"/>
              <a:gd name="connsiteY333" fmla="*/ 301890 h 1114886"/>
              <a:gd name="connsiteX334" fmla="*/ 851219 w 1729358"/>
              <a:gd name="connsiteY334" fmla="*/ 263758 h 1114886"/>
              <a:gd name="connsiteX335" fmla="*/ 968796 w 1729358"/>
              <a:gd name="connsiteY335" fmla="*/ 260050 h 1114886"/>
              <a:gd name="connsiteX336" fmla="*/ 1012227 w 1729358"/>
              <a:gd name="connsiteY336" fmla="*/ 304540 h 1114886"/>
              <a:gd name="connsiteX337" fmla="*/ 969326 w 1729358"/>
              <a:gd name="connsiteY337" fmla="*/ 346910 h 1114886"/>
              <a:gd name="connsiteX338" fmla="*/ 924836 w 1729358"/>
              <a:gd name="connsiteY338" fmla="*/ 303481 h 1114886"/>
              <a:gd name="connsiteX339" fmla="*/ 968796 w 1729358"/>
              <a:gd name="connsiteY339" fmla="*/ 260050 h 1114886"/>
              <a:gd name="connsiteX340" fmla="*/ 1085845 w 1729358"/>
              <a:gd name="connsiteY340" fmla="*/ 258462 h 1114886"/>
              <a:gd name="connsiteX341" fmla="*/ 1133512 w 1729358"/>
              <a:gd name="connsiteY341" fmla="*/ 304539 h 1114886"/>
              <a:gd name="connsiteX342" fmla="*/ 1087434 w 1729358"/>
              <a:gd name="connsiteY342" fmla="*/ 349559 h 1114886"/>
              <a:gd name="connsiteX343" fmla="*/ 1040296 w 1729358"/>
              <a:gd name="connsiteY343" fmla="*/ 303480 h 1114886"/>
              <a:gd name="connsiteX344" fmla="*/ 1085845 w 1729358"/>
              <a:gd name="connsiteY344" fmla="*/ 258462 h 1114886"/>
              <a:gd name="connsiteX345" fmla="*/ 1206071 w 1729358"/>
              <a:gd name="connsiteY345" fmla="*/ 254754 h 1114886"/>
              <a:gd name="connsiteX346" fmla="*/ 1253739 w 1729358"/>
              <a:gd name="connsiteY346" fmla="*/ 304539 h 1114886"/>
              <a:gd name="connsiteX347" fmla="*/ 1204483 w 1729358"/>
              <a:gd name="connsiteY347" fmla="*/ 353265 h 1114886"/>
              <a:gd name="connsiteX348" fmla="*/ 1155757 w 1729358"/>
              <a:gd name="connsiteY348" fmla="*/ 301891 h 1114886"/>
              <a:gd name="connsiteX349" fmla="*/ 1206071 w 1729358"/>
              <a:gd name="connsiteY349" fmla="*/ 254754 h 1114886"/>
              <a:gd name="connsiteX350" fmla="*/ 1322062 w 1729358"/>
              <a:gd name="connsiteY350" fmla="*/ 254225 h 1114886"/>
              <a:gd name="connsiteX351" fmla="*/ 1373436 w 1729358"/>
              <a:gd name="connsiteY351" fmla="*/ 302951 h 1114886"/>
              <a:gd name="connsiteX352" fmla="*/ 1325239 w 1729358"/>
              <a:gd name="connsiteY352" fmla="*/ 352737 h 1114886"/>
              <a:gd name="connsiteX353" fmla="*/ 1275454 w 1729358"/>
              <a:gd name="connsiteY353" fmla="*/ 305069 h 1114886"/>
              <a:gd name="connsiteX354" fmla="*/ 1322062 w 1729358"/>
              <a:gd name="connsiteY354" fmla="*/ 254225 h 1114886"/>
              <a:gd name="connsiteX355" fmla="*/ 1441759 w 1729358"/>
              <a:gd name="connsiteY355" fmla="*/ 254225 h 1114886"/>
              <a:gd name="connsiteX356" fmla="*/ 1491544 w 1729358"/>
              <a:gd name="connsiteY356" fmla="*/ 302421 h 1114886"/>
              <a:gd name="connsiteX357" fmla="*/ 1443877 w 1729358"/>
              <a:gd name="connsiteY357" fmla="*/ 352736 h 1114886"/>
              <a:gd name="connsiteX358" fmla="*/ 1394091 w 1729358"/>
              <a:gd name="connsiteY358" fmla="*/ 304539 h 1114886"/>
              <a:gd name="connsiteX359" fmla="*/ 1441759 w 1729358"/>
              <a:gd name="connsiteY359" fmla="*/ 254225 h 1114886"/>
              <a:gd name="connsiteX360" fmla="*/ 1325769 w 1729358"/>
              <a:gd name="connsiteY360" fmla="*/ 127642 h 1114886"/>
              <a:gd name="connsiteX361" fmla="*/ 1372907 w 1729358"/>
              <a:gd name="connsiteY361" fmla="*/ 177427 h 1114886"/>
              <a:gd name="connsiteX362" fmla="*/ 1324180 w 1729358"/>
              <a:gd name="connsiteY362" fmla="*/ 226153 h 1114886"/>
              <a:gd name="connsiteX363" fmla="*/ 1275454 w 1729358"/>
              <a:gd name="connsiteY363" fmla="*/ 174779 h 1114886"/>
              <a:gd name="connsiteX364" fmla="*/ 1325769 w 1729358"/>
              <a:gd name="connsiteY364" fmla="*/ 127642 h 1114886"/>
              <a:gd name="connsiteX365" fmla="*/ 1205542 w 1729358"/>
              <a:gd name="connsiteY365" fmla="*/ 126583 h 1114886"/>
              <a:gd name="connsiteX366" fmla="*/ 1254269 w 1729358"/>
              <a:gd name="connsiteY366" fmla="*/ 176368 h 1114886"/>
              <a:gd name="connsiteX367" fmla="*/ 1206073 w 1729358"/>
              <a:gd name="connsiteY367" fmla="*/ 225623 h 1114886"/>
              <a:gd name="connsiteX368" fmla="*/ 1156286 w 1729358"/>
              <a:gd name="connsiteY368" fmla="*/ 174779 h 1114886"/>
              <a:gd name="connsiteX369" fmla="*/ 1205542 w 1729358"/>
              <a:gd name="connsiteY369" fmla="*/ 126583 h 1114886"/>
              <a:gd name="connsiteX370" fmla="*/ 1206073 w 1729358"/>
              <a:gd name="connsiteY370" fmla="*/ 0 h 1114886"/>
              <a:gd name="connsiteX371" fmla="*/ 1254269 w 1729358"/>
              <a:gd name="connsiteY371" fmla="*/ 49785 h 1114886"/>
              <a:gd name="connsiteX372" fmla="*/ 1206073 w 1729358"/>
              <a:gd name="connsiteY372" fmla="*/ 99040 h 1114886"/>
              <a:gd name="connsiteX373" fmla="*/ 1156286 w 1729358"/>
              <a:gd name="connsiteY373" fmla="*/ 48196 h 1114886"/>
              <a:gd name="connsiteX374" fmla="*/ 1206073 w 1729358"/>
              <a:gd name="connsiteY374" fmla="*/ 0 h 1114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</a:cxnLst>
            <a:rect l="l" t="t" r="r" b="b"/>
            <a:pathLst>
              <a:path w="1729358" h="1114886">
                <a:moveTo>
                  <a:pt x="1205013" y="1016895"/>
                </a:moveTo>
                <a:cubicBezTo>
                  <a:pt x="1232024" y="1016895"/>
                  <a:pt x="1254268" y="1039140"/>
                  <a:pt x="1253739" y="1066151"/>
                </a:cubicBezTo>
                <a:cubicBezTo>
                  <a:pt x="1253739" y="1092632"/>
                  <a:pt x="1230965" y="1115406"/>
                  <a:pt x="1204483" y="1114877"/>
                </a:cubicBezTo>
                <a:cubicBezTo>
                  <a:pt x="1178001" y="1114877"/>
                  <a:pt x="1155757" y="1092103"/>
                  <a:pt x="1155757" y="1065621"/>
                </a:cubicBezTo>
                <a:cubicBezTo>
                  <a:pt x="1155757" y="1039140"/>
                  <a:pt x="1178001" y="1016895"/>
                  <a:pt x="1205013" y="1016895"/>
                </a:cubicBezTo>
                <a:close/>
                <a:moveTo>
                  <a:pt x="1323121" y="889784"/>
                </a:moveTo>
                <a:cubicBezTo>
                  <a:pt x="1349603" y="889254"/>
                  <a:pt x="1372377" y="910969"/>
                  <a:pt x="1372907" y="937981"/>
                </a:cubicBezTo>
                <a:cubicBezTo>
                  <a:pt x="1373436" y="964462"/>
                  <a:pt x="1351191" y="987236"/>
                  <a:pt x="1324710" y="987766"/>
                </a:cubicBezTo>
                <a:cubicBezTo>
                  <a:pt x="1298228" y="988295"/>
                  <a:pt x="1275454" y="966051"/>
                  <a:pt x="1274924" y="939569"/>
                </a:cubicBezTo>
                <a:cubicBezTo>
                  <a:pt x="1274395" y="913087"/>
                  <a:pt x="1296110" y="890313"/>
                  <a:pt x="1323121" y="889784"/>
                </a:cubicBezTo>
                <a:close/>
                <a:moveTo>
                  <a:pt x="1206072" y="889254"/>
                </a:moveTo>
                <a:cubicBezTo>
                  <a:pt x="1232024" y="889784"/>
                  <a:pt x="1254269" y="912558"/>
                  <a:pt x="1254269" y="939040"/>
                </a:cubicBezTo>
                <a:cubicBezTo>
                  <a:pt x="1253740" y="966051"/>
                  <a:pt x="1231495" y="988295"/>
                  <a:pt x="1205013" y="987766"/>
                </a:cubicBezTo>
                <a:cubicBezTo>
                  <a:pt x="1178532" y="987236"/>
                  <a:pt x="1156287" y="964462"/>
                  <a:pt x="1156816" y="937981"/>
                </a:cubicBezTo>
                <a:cubicBezTo>
                  <a:pt x="1156816" y="911499"/>
                  <a:pt x="1179591" y="889254"/>
                  <a:pt x="1206072" y="889254"/>
                </a:cubicBezTo>
                <a:close/>
                <a:moveTo>
                  <a:pt x="20225" y="790212"/>
                </a:moveTo>
                <a:cubicBezTo>
                  <a:pt x="33466" y="790212"/>
                  <a:pt x="41940" y="798686"/>
                  <a:pt x="41940" y="811398"/>
                </a:cubicBezTo>
                <a:cubicBezTo>
                  <a:pt x="41940" y="825168"/>
                  <a:pt x="33466" y="832054"/>
                  <a:pt x="19695" y="832583"/>
                </a:cubicBezTo>
                <a:cubicBezTo>
                  <a:pt x="6455" y="830994"/>
                  <a:pt x="-960" y="823579"/>
                  <a:pt x="99" y="809808"/>
                </a:cubicBezTo>
                <a:cubicBezTo>
                  <a:pt x="628" y="797627"/>
                  <a:pt x="8573" y="790212"/>
                  <a:pt x="20225" y="790212"/>
                </a:cubicBezTo>
                <a:close/>
                <a:moveTo>
                  <a:pt x="139923" y="788623"/>
                </a:moveTo>
                <a:cubicBezTo>
                  <a:pt x="154752" y="788094"/>
                  <a:pt x="161637" y="798157"/>
                  <a:pt x="163756" y="811398"/>
                </a:cubicBezTo>
                <a:cubicBezTo>
                  <a:pt x="161637" y="825698"/>
                  <a:pt x="154752" y="835232"/>
                  <a:pt x="139923" y="835761"/>
                </a:cubicBezTo>
                <a:cubicBezTo>
                  <a:pt x="124033" y="835761"/>
                  <a:pt x="115029" y="826757"/>
                  <a:pt x="115559" y="810868"/>
                </a:cubicBezTo>
                <a:cubicBezTo>
                  <a:pt x="116088" y="796568"/>
                  <a:pt x="125092" y="788094"/>
                  <a:pt x="139923" y="788623"/>
                </a:cubicBezTo>
                <a:close/>
                <a:moveTo>
                  <a:pt x="256441" y="784386"/>
                </a:moveTo>
                <a:cubicBezTo>
                  <a:pt x="272859" y="783857"/>
                  <a:pt x="283453" y="793390"/>
                  <a:pt x="283982" y="809809"/>
                </a:cubicBezTo>
                <a:cubicBezTo>
                  <a:pt x="285041" y="826757"/>
                  <a:pt x="274978" y="836290"/>
                  <a:pt x="259089" y="838408"/>
                </a:cubicBezTo>
                <a:cubicBezTo>
                  <a:pt x="242142" y="837879"/>
                  <a:pt x="232078" y="828875"/>
                  <a:pt x="231019" y="812456"/>
                </a:cubicBezTo>
                <a:cubicBezTo>
                  <a:pt x="230489" y="796038"/>
                  <a:pt x="240552" y="785445"/>
                  <a:pt x="256441" y="784386"/>
                </a:cubicBezTo>
                <a:close/>
                <a:moveTo>
                  <a:pt x="375609" y="782268"/>
                </a:moveTo>
                <a:cubicBezTo>
                  <a:pt x="394146" y="783857"/>
                  <a:pt x="404738" y="793391"/>
                  <a:pt x="404738" y="811928"/>
                </a:cubicBezTo>
                <a:cubicBezTo>
                  <a:pt x="404738" y="829406"/>
                  <a:pt x="394675" y="839998"/>
                  <a:pt x="377197" y="841057"/>
                </a:cubicBezTo>
                <a:cubicBezTo>
                  <a:pt x="358660" y="842116"/>
                  <a:pt x="347008" y="830994"/>
                  <a:pt x="346479" y="812987"/>
                </a:cubicBezTo>
                <a:cubicBezTo>
                  <a:pt x="345949" y="794450"/>
                  <a:pt x="357072" y="783857"/>
                  <a:pt x="375609" y="782268"/>
                </a:cubicBezTo>
                <a:close/>
                <a:moveTo>
                  <a:pt x="494775" y="779091"/>
                </a:moveTo>
                <a:cubicBezTo>
                  <a:pt x="514371" y="780679"/>
                  <a:pt x="524964" y="791802"/>
                  <a:pt x="526553" y="811398"/>
                </a:cubicBezTo>
                <a:cubicBezTo>
                  <a:pt x="524964" y="830995"/>
                  <a:pt x="514901" y="842646"/>
                  <a:pt x="495305" y="843175"/>
                </a:cubicBezTo>
                <a:cubicBezTo>
                  <a:pt x="475709" y="843706"/>
                  <a:pt x="464057" y="832583"/>
                  <a:pt x="462468" y="812986"/>
                </a:cubicBezTo>
                <a:cubicBezTo>
                  <a:pt x="460879" y="794979"/>
                  <a:pt x="476768" y="778032"/>
                  <a:pt x="494775" y="779091"/>
                </a:cubicBezTo>
                <a:close/>
                <a:moveTo>
                  <a:pt x="612884" y="776971"/>
                </a:moveTo>
                <a:cubicBezTo>
                  <a:pt x="632480" y="776971"/>
                  <a:pt x="647840" y="791801"/>
                  <a:pt x="647840" y="811398"/>
                </a:cubicBezTo>
                <a:cubicBezTo>
                  <a:pt x="647840" y="830464"/>
                  <a:pt x="631951" y="846353"/>
                  <a:pt x="612884" y="846353"/>
                </a:cubicBezTo>
                <a:cubicBezTo>
                  <a:pt x="593817" y="846353"/>
                  <a:pt x="577928" y="830464"/>
                  <a:pt x="577928" y="811398"/>
                </a:cubicBezTo>
                <a:cubicBezTo>
                  <a:pt x="577928" y="792331"/>
                  <a:pt x="593287" y="776971"/>
                  <a:pt x="612884" y="776971"/>
                </a:cubicBezTo>
                <a:close/>
                <a:moveTo>
                  <a:pt x="733640" y="773795"/>
                </a:moveTo>
                <a:cubicBezTo>
                  <a:pt x="754826" y="775384"/>
                  <a:pt x="770715" y="794451"/>
                  <a:pt x="769126" y="815636"/>
                </a:cubicBezTo>
                <a:cubicBezTo>
                  <a:pt x="767008" y="835762"/>
                  <a:pt x="749000" y="851122"/>
                  <a:pt x="729403" y="850062"/>
                </a:cubicBezTo>
                <a:cubicBezTo>
                  <a:pt x="707689" y="847944"/>
                  <a:pt x="692329" y="829936"/>
                  <a:pt x="693917" y="808221"/>
                </a:cubicBezTo>
                <a:cubicBezTo>
                  <a:pt x="695507" y="788095"/>
                  <a:pt x="714044" y="772206"/>
                  <a:pt x="733640" y="773795"/>
                </a:cubicBezTo>
                <a:close/>
                <a:moveTo>
                  <a:pt x="849629" y="771145"/>
                </a:moveTo>
                <a:cubicBezTo>
                  <a:pt x="871874" y="771145"/>
                  <a:pt x="889881" y="788623"/>
                  <a:pt x="890410" y="810868"/>
                </a:cubicBezTo>
                <a:cubicBezTo>
                  <a:pt x="890940" y="832583"/>
                  <a:pt x="873462" y="851650"/>
                  <a:pt x="851748" y="852179"/>
                </a:cubicBezTo>
                <a:cubicBezTo>
                  <a:pt x="828443" y="853238"/>
                  <a:pt x="809377" y="834701"/>
                  <a:pt x="809377" y="811397"/>
                </a:cubicBezTo>
                <a:cubicBezTo>
                  <a:pt x="809377" y="789153"/>
                  <a:pt x="826855" y="771675"/>
                  <a:pt x="849629" y="771145"/>
                </a:cubicBezTo>
                <a:close/>
                <a:moveTo>
                  <a:pt x="969856" y="768498"/>
                </a:moveTo>
                <a:cubicBezTo>
                  <a:pt x="993689" y="769028"/>
                  <a:pt x="1013286" y="790213"/>
                  <a:pt x="1012226" y="814046"/>
                </a:cubicBezTo>
                <a:cubicBezTo>
                  <a:pt x="1011167" y="836820"/>
                  <a:pt x="991571" y="855357"/>
                  <a:pt x="968797" y="855357"/>
                </a:cubicBezTo>
                <a:cubicBezTo>
                  <a:pt x="944963" y="855357"/>
                  <a:pt x="924837" y="834702"/>
                  <a:pt x="925367" y="811399"/>
                </a:cubicBezTo>
                <a:cubicBezTo>
                  <a:pt x="924837" y="787565"/>
                  <a:pt x="946022" y="767439"/>
                  <a:pt x="969856" y="768498"/>
                </a:cubicBezTo>
                <a:close/>
                <a:moveTo>
                  <a:pt x="1086374" y="765850"/>
                </a:moveTo>
                <a:cubicBezTo>
                  <a:pt x="1112856" y="765320"/>
                  <a:pt x="1134041" y="786506"/>
                  <a:pt x="1133512" y="811929"/>
                </a:cubicBezTo>
                <a:cubicBezTo>
                  <a:pt x="1132982" y="836821"/>
                  <a:pt x="1111797" y="857477"/>
                  <a:pt x="1087434" y="857477"/>
                </a:cubicBezTo>
                <a:cubicBezTo>
                  <a:pt x="1061482" y="858006"/>
                  <a:pt x="1039767" y="836291"/>
                  <a:pt x="1040296" y="810868"/>
                </a:cubicBezTo>
                <a:cubicBezTo>
                  <a:pt x="1040826" y="785976"/>
                  <a:pt x="1060952" y="766379"/>
                  <a:pt x="1086374" y="765850"/>
                </a:cubicBezTo>
                <a:close/>
                <a:moveTo>
                  <a:pt x="1205012" y="763201"/>
                </a:moveTo>
                <a:cubicBezTo>
                  <a:pt x="1231494" y="763201"/>
                  <a:pt x="1253739" y="784916"/>
                  <a:pt x="1253739" y="811398"/>
                </a:cubicBezTo>
                <a:cubicBezTo>
                  <a:pt x="1254268" y="837350"/>
                  <a:pt x="1232553" y="860124"/>
                  <a:pt x="1206601" y="861183"/>
                </a:cubicBezTo>
                <a:cubicBezTo>
                  <a:pt x="1180648" y="861712"/>
                  <a:pt x="1157345" y="839997"/>
                  <a:pt x="1156286" y="814045"/>
                </a:cubicBezTo>
                <a:cubicBezTo>
                  <a:pt x="1155227" y="786505"/>
                  <a:pt x="1178001" y="763201"/>
                  <a:pt x="1205012" y="763201"/>
                </a:cubicBezTo>
                <a:close/>
                <a:moveTo>
                  <a:pt x="1443877" y="762672"/>
                </a:moveTo>
                <a:cubicBezTo>
                  <a:pt x="1470358" y="763201"/>
                  <a:pt x="1492073" y="785975"/>
                  <a:pt x="1491544" y="812457"/>
                </a:cubicBezTo>
                <a:cubicBezTo>
                  <a:pt x="1491014" y="839468"/>
                  <a:pt x="1468240" y="861183"/>
                  <a:pt x="1441759" y="860654"/>
                </a:cubicBezTo>
                <a:cubicBezTo>
                  <a:pt x="1415277" y="860124"/>
                  <a:pt x="1393562" y="837350"/>
                  <a:pt x="1394091" y="810339"/>
                </a:cubicBezTo>
                <a:cubicBezTo>
                  <a:pt x="1394621" y="783857"/>
                  <a:pt x="1417395" y="762142"/>
                  <a:pt x="1443877" y="762672"/>
                </a:cubicBezTo>
                <a:close/>
                <a:moveTo>
                  <a:pt x="1324709" y="762671"/>
                </a:moveTo>
                <a:cubicBezTo>
                  <a:pt x="1351191" y="763201"/>
                  <a:pt x="1373435" y="785445"/>
                  <a:pt x="1372906" y="812457"/>
                </a:cubicBezTo>
                <a:cubicBezTo>
                  <a:pt x="1372376" y="838938"/>
                  <a:pt x="1349602" y="861712"/>
                  <a:pt x="1323650" y="861183"/>
                </a:cubicBezTo>
                <a:cubicBezTo>
                  <a:pt x="1297168" y="860653"/>
                  <a:pt x="1274924" y="838409"/>
                  <a:pt x="1275453" y="811398"/>
                </a:cubicBezTo>
                <a:cubicBezTo>
                  <a:pt x="1275983" y="784386"/>
                  <a:pt x="1298227" y="762671"/>
                  <a:pt x="1324709" y="762671"/>
                </a:cubicBezTo>
                <a:close/>
                <a:moveTo>
                  <a:pt x="20754" y="663101"/>
                </a:moveTo>
                <a:cubicBezTo>
                  <a:pt x="33466" y="662572"/>
                  <a:pt x="40350" y="672105"/>
                  <a:pt x="42999" y="683228"/>
                </a:cubicBezTo>
                <a:cubicBezTo>
                  <a:pt x="40880" y="696998"/>
                  <a:pt x="33995" y="705472"/>
                  <a:pt x="20754" y="705472"/>
                </a:cubicBezTo>
                <a:cubicBezTo>
                  <a:pt x="8573" y="705472"/>
                  <a:pt x="1158" y="698587"/>
                  <a:pt x="628" y="685875"/>
                </a:cubicBezTo>
                <a:cubicBezTo>
                  <a:pt x="99" y="672105"/>
                  <a:pt x="7514" y="663631"/>
                  <a:pt x="20754" y="663101"/>
                </a:cubicBezTo>
                <a:close/>
                <a:moveTo>
                  <a:pt x="137802" y="660983"/>
                </a:moveTo>
                <a:cubicBezTo>
                  <a:pt x="153691" y="659923"/>
                  <a:pt x="163224" y="669986"/>
                  <a:pt x="163224" y="684816"/>
                </a:cubicBezTo>
                <a:cubicBezTo>
                  <a:pt x="163224" y="699116"/>
                  <a:pt x="154220" y="707590"/>
                  <a:pt x="139391" y="709178"/>
                </a:cubicBezTo>
                <a:cubicBezTo>
                  <a:pt x="125621" y="707590"/>
                  <a:pt x="116087" y="700175"/>
                  <a:pt x="115558" y="685875"/>
                </a:cubicBezTo>
                <a:cubicBezTo>
                  <a:pt x="115028" y="671575"/>
                  <a:pt x="122972" y="662042"/>
                  <a:pt x="137802" y="660983"/>
                </a:cubicBezTo>
                <a:close/>
                <a:moveTo>
                  <a:pt x="258560" y="657275"/>
                </a:moveTo>
                <a:cubicBezTo>
                  <a:pt x="274449" y="660453"/>
                  <a:pt x="285041" y="668927"/>
                  <a:pt x="283982" y="685875"/>
                </a:cubicBezTo>
                <a:cubicBezTo>
                  <a:pt x="283453" y="702294"/>
                  <a:pt x="272859" y="711827"/>
                  <a:pt x="256441" y="711297"/>
                </a:cubicBezTo>
                <a:cubicBezTo>
                  <a:pt x="240023" y="710768"/>
                  <a:pt x="230489" y="700176"/>
                  <a:pt x="231019" y="683757"/>
                </a:cubicBezTo>
                <a:cubicBezTo>
                  <a:pt x="231548" y="667338"/>
                  <a:pt x="242671" y="658864"/>
                  <a:pt x="258560" y="657275"/>
                </a:cubicBezTo>
                <a:close/>
                <a:moveTo>
                  <a:pt x="375077" y="655686"/>
                </a:moveTo>
                <a:cubicBezTo>
                  <a:pt x="393615" y="655157"/>
                  <a:pt x="403678" y="665749"/>
                  <a:pt x="405267" y="684286"/>
                </a:cubicBezTo>
                <a:cubicBezTo>
                  <a:pt x="403678" y="702823"/>
                  <a:pt x="394145" y="713945"/>
                  <a:pt x="375608" y="713945"/>
                </a:cubicBezTo>
                <a:cubicBezTo>
                  <a:pt x="357070" y="713416"/>
                  <a:pt x="346478" y="701764"/>
                  <a:pt x="346478" y="683756"/>
                </a:cubicBezTo>
                <a:cubicBezTo>
                  <a:pt x="347007" y="666808"/>
                  <a:pt x="357600" y="656216"/>
                  <a:pt x="375077" y="655686"/>
                </a:cubicBezTo>
                <a:close/>
                <a:moveTo>
                  <a:pt x="493716" y="652508"/>
                </a:moveTo>
                <a:cubicBezTo>
                  <a:pt x="513843" y="653038"/>
                  <a:pt x="524435" y="664160"/>
                  <a:pt x="526554" y="683757"/>
                </a:cubicBezTo>
                <a:cubicBezTo>
                  <a:pt x="525494" y="703353"/>
                  <a:pt x="515431" y="715535"/>
                  <a:pt x="495835" y="716594"/>
                </a:cubicBezTo>
                <a:cubicBezTo>
                  <a:pt x="476238" y="717653"/>
                  <a:pt x="464587" y="706531"/>
                  <a:pt x="461938" y="686934"/>
                </a:cubicBezTo>
                <a:cubicBezTo>
                  <a:pt x="459820" y="668927"/>
                  <a:pt x="475708" y="651448"/>
                  <a:pt x="493716" y="652508"/>
                </a:cubicBezTo>
                <a:close/>
                <a:moveTo>
                  <a:pt x="611823" y="650390"/>
                </a:moveTo>
                <a:cubicBezTo>
                  <a:pt x="631420" y="649331"/>
                  <a:pt x="647309" y="664160"/>
                  <a:pt x="647838" y="683756"/>
                </a:cubicBezTo>
                <a:cubicBezTo>
                  <a:pt x="648369" y="702823"/>
                  <a:pt x="633539" y="719242"/>
                  <a:pt x="613943" y="720301"/>
                </a:cubicBezTo>
                <a:cubicBezTo>
                  <a:pt x="594875" y="720831"/>
                  <a:pt x="578457" y="705471"/>
                  <a:pt x="577928" y="686405"/>
                </a:cubicBezTo>
                <a:cubicBezTo>
                  <a:pt x="577397" y="666808"/>
                  <a:pt x="591698" y="650919"/>
                  <a:pt x="611823" y="650390"/>
                </a:cubicBezTo>
                <a:close/>
                <a:moveTo>
                  <a:pt x="732052" y="646682"/>
                </a:moveTo>
                <a:cubicBezTo>
                  <a:pt x="751648" y="646682"/>
                  <a:pt x="768596" y="663631"/>
                  <a:pt x="769125" y="683756"/>
                </a:cubicBezTo>
                <a:cubicBezTo>
                  <a:pt x="769655" y="704942"/>
                  <a:pt x="752177" y="722949"/>
                  <a:pt x="730993" y="722949"/>
                </a:cubicBezTo>
                <a:cubicBezTo>
                  <a:pt x="710866" y="722949"/>
                  <a:pt x="693918" y="706530"/>
                  <a:pt x="693918" y="685875"/>
                </a:cubicBezTo>
                <a:cubicBezTo>
                  <a:pt x="693388" y="664690"/>
                  <a:pt x="710866" y="646682"/>
                  <a:pt x="732052" y="646682"/>
                </a:cubicBezTo>
                <a:close/>
                <a:moveTo>
                  <a:pt x="848570" y="644035"/>
                </a:moveTo>
                <a:cubicBezTo>
                  <a:pt x="871874" y="643504"/>
                  <a:pt x="890940" y="662041"/>
                  <a:pt x="890410" y="685346"/>
                </a:cubicBezTo>
                <a:cubicBezTo>
                  <a:pt x="889881" y="707590"/>
                  <a:pt x="871874" y="725068"/>
                  <a:pt x="849629" y="725068"/>
                </a:cubicBezTo>
                <a:cubicBezTo>
                  <a:pt x="827384" y="725068"/>
                  <a:pt x="809377" y="707061"/>
                  <a:pt x="809377" y="684816"/>
                </a:cubicBezTo>
                <a:cubicBezTo>
                  <a:pt x="809377" y="662572"/>
                  <a:pt x="826325" y="644564"/>
                  <a:pt x="848570" y="644035"/>
                </a:cubicBezTo>
                <a:close/>
                <a:moveTo>
                  <a:pt x="969856" y="641386"/>
                </a:moveTo>
                <a:cubicBezTo>
                  <a:pt x="992630" y="642445"/>
                  <a:pt x="1011697" y="662042"/>
                  <a:pt x="1011697" y="684287"/>
                </a:cubicBezTo>
                <a:cubicBezTo>
                  <a:pt x="1012227" y="708120"/>
                  <a:pt x="991571" y="728245"/>
                  <a:pt x="967738" y="728245"/>
                </a:cubicBezTo>
                <a:cubicBezTo>
                  <a:pt x="943904" y="728245"/>
                  <a:pt x="923778" y="707590"/>
                  <a:pt x="924308" y="683757"/>
                </a:cubicBezTo>
                <a:cubicBezTo>
                  <a:pt x="924837" y="659923"/>
                  <a:pt x="946023" y="640327"/>
                  <a:pt x="969856" y="641386"/>
                </a:cubicBezTo>
                <a:close/>
                <a:moveTo>
                  <a:pt x="1087435" y="639267"/>
                </a:moveTo>
                <a:cubicBezTo>
                  <a:pt x="1112327" y="639797"/>
                  <a:pt x="1132983" y="659393"/>
                  <a:pt x="1133513" y="684285"/>
                </a:cubicBezTo>
                <a:cubicBezTo>
                  <a:pt x="1134042" y="709708"/>
                  <a:pt x="1112327" y="731423"/>
                  <a:pt x="1086376" y="730894"/>
                </a:cubicBezTo>
                <a:cubicBezTo>
                  <a:pt x="1061483" y="730364"/>
                  <a:pt x="1040827" y="710238"/>
                  <a:pt x="1040827" y="685875"/>
                </a:cubicBezTo>
                <a:cubicBezTo>
                  <a:pt x="1039768" y="659923"/>
                  <a:pt x="1060953" y="638737"/>
                  <a:pt x="1087435" y="639267"/>
                </a:cubicBezTo>
                <a:close/>
                <a:moveTo>
                  <a:pt x="1206072" y="635561"/>
                </a:moveTo>
                <a:cubicBezTo>
                  <a:pt x="1232553" y="636090"/>
                  <a:pt x="1254798" y="658864"/>
                  <a:pt x="1254269" y="685346"/>
                </a:cubicBezTo>
                <a:cubicBezTo>
                  <a:pt x="1253739" y="711828"/>
                  <a:pt x="1230965" y="734072"/>
                  <a:pt x="1204483" y="733543"/>
                </a:cubicBezTo>
                <a:cubicBezTo>
                  <a:pt x="1178002" y="733013"/>
                  <a:pt x="1155757" y="710239"/>
                  <a:pt x="1156286" y="683758"/>
                </a:cubicBezTo>
                <a:cubicBezTo>
                  <a:pt x="1156816" y="657276"/>
                  <a:pt x="1179590" y="635031"/>
                  <a:pt x="1206072" y="635561"/>
                </a:cubicBezTo>
                <a:close/>
                <a:moveTo>
                  <a:pt x="1441759" y="635560"/>
                </a:moveTo>
                <a:cubicBezTo>
                  <a:pt x="1468240" y="635030"/>
                  <a:pt x="1491014" y="656745"/>
                  <a:pt x="1491544" y="683756"/>
                </a:cubicBezTo>
                <a:cubicBezTo>
                  <a:pt x="1492073" y="710238"/>
                  <a:pt x="1470358" y="733012"/>
                  <a:pt x="1443877" y="734071"/>
                </a:cubicBezTo>
                <a:cubicBezTo>
                  <a:pt x="1417924" y="734600"/>
                  <a:pt x="1394621" y="712356"/>
                  <a:pt x="1394091" y="685874"/>
                </a:cubicBezTo>
                <a:cubicBezTo>
                  <a:pt x="1393562" y="658863"/>
                  <a:pt x="1415277" y="636619"/>
                  <a:pt x="1441759" y="635560"/>
                </a:cubicBezTo>
                <a:close/>
                <a:moveTo>
                  <a:pt x="1323121" y="635560"/>
                </a:moveTo>
                <a:cubicBezTo>
                  <a:pt x="1349073" y="635030"/>
                  <a:pt x="1372376" y="656745"/>
                  <a:pt x="1372906" y="683756"/>
                </a:cubicBezTo>
                <a:cubicBezTo>
                  <a:pt x="1373435" y="710238"/>
                  <a:pt x="1351720" y="733541"/>
                  <a:pt x="1325239" y="734071"/>
                </a:cubicBezTo>
                <a:cubicBezTo>
                  <a:pt x="1298757" y="734600"/>
                  <a:pt x="1275983" y="712886"/>
                  <a:pt x="1275453" y="685874"/>
                </a:cubicBezTo>
                <a:cubicBezTo>
                  <a:pt x="1274924" y="659393"/>
                  <a:pt x="1296639" y="636089"/>
                  <a:pt x="1323121" y="635560"/>
                </a:cubicBezTo>
                <a:close/>
                <a:moveTo>
                  <a:pt x="1561455" y="635559"/>
                </a:moveTo>
                <a:cubicBezTo>
                  <a:pt x="1587407" y="635559"/>
                  <a:pt x="1610181" y="657274"/>
                  <a:pt x="1610711" y="683756"/>
                </a:cubicBezTo>
                <a:cubicBezTo>
                  <a:pt x="1611240" y="710767"/>
                  <a:pt x="1587937" y="734600"/>
                  <a:pt x="1560926" y="734071"/>
                </a:cubicBezTo>
                <a:cubicBezTo>
                  <a:pt x="1534973" y="733541"/>
                  <a:pt x="1512729" y="710767"/>
                  <a:pt x="1512729" y="684286"/>
                </a:cubicBezTo>
                <a:cubicBezTo>
                  <a:pt x="1512729" y="657804"/>
                  <a:pt x="1534973" y="635559"/>
                  <a:pt x="1561455" y="635559"/>
                </a:cubicBezTo>
                <a:close/>
                <a:moveTo>
                  <a:pt x="18636" y="536518"/>
                </a:moveTo>
                <a:cubicBezTo>
                  <a:pt x="31876" y="535459"/>
                  <a:pt x="40880" y="542873"/>
                  <a:pt x="41939" y="556114"/>
                </a:cubicBezTo>
                <a:cubicBezTo>
                  <a:pt x="42999" y="569355"/>
                  <a:pt x="35055" y="576770"/>
                  <a:pt x="21814" y="578889"/>
                </a:cubicBezTo>
                <a:cubicBezTo>
                  <a:pt x="8573" y="577829"/>
                  <a:pt x="628" y="572004"/>
                  <a:pt x="99" y="557704"/>
                </a:cubicBezTo>
                <a:cubicBezTo>
                  <a:pt x="99" y="544992"/>
                  <a:pt x="6984" y="537577"/>
                  <a:pt x="18636" y="536518"/>
                </a:cubicBezTo>
                <a:close/>
                <a:moveTo>
                  <a:pt x="140450" y="533870"/>
                </a:moveTo>
                <a:cubicBezTo>
                  <a:pt x="155809" y="534929"/>
                  <a:pt x="161636" y="544992"/>
                  <a:pt x="163754" y="557703"/>
                </a:cubicBezTo>
                <a:cubicBezTo>
                  <a:pt x="161106" y="572533"/>
                  <a:pt x="153691" y="582066"/>
                  <a:pt x="138862" y="581536"/>
                </a:cubicBezTo>
                <a:cubicBezTo>
                  <a:pt x="122972" y="581007"/>
                  <a:pt x="114498" y="571474"/>
                  <a:pt x="115557" y="555584"/>
                </a:cubicBezTo>
                <a:cubicBezTo>
                  <a:pt x="116617" y="541285"/>
                  <a:pt x="126150" y="533340"/>
                  <a:pt x="140450" y="533870"/>
                </a:cubicBezTo>
                <a:close/>
                <a:moveTo>
                  <a:pt x="258559" y="531222"/>
                </a:moveTo>
                <a:cubicBezTo>
                  <a:pt x="274448" y="531222"/>
                  <a:pt x="283452" y="541814"/>
                  <a:pt x="285041" y="557704"/>
                </a:cubicBezTo>
                <a:cubicBezTo>
                  <a:pt x="282923" y="574123"/>
                  <a:pt x="273919" y="584185"/>
                  <a:pt x="257500" y="584185"/>
                </a:cubicBezTo>
                <a:cubicBezTo>
                  <a:pt x="241081" y="583656"/>
                  <a:pt x="231018" y="573063"/>
                  <a:pt x="231548" y="557174"/>
                </a:cubicBezTo>
                <a:cubicBezTo>
                  <a:pt x="232077" y="540755"/>
                  <a:pt x="242671" y="530693"/>
                  <a:pt x="258559" y="531222"/>
                </a:cubicBezTo>
                <a:close/>
                <a:moveTo>
                  <a:pt x="374019" y="528044"/>
                </a:moveTo>
                <a:cubicBezTo>
                  <a:pt x="393085" y="529633"/>
                  <a:pt x="404738" y="538636"/>
                  <a:pt x="404738" y="557174"/>
                </a:cubicBezTo>
                <a:cubicBezTo>
                  <a:pt x="404738" y="574651"/>
                  <a:pt x="395203" y="585774"/>
                  <a:pt x="378256" y="586833"/>
                </a:cubicBezTo>
                <a:cubicBezTo>
                  <a:pt x="359719" y="587892"/>
                  <a:pt x="348067" y="577300"/>
                  <a:pt x="346478" y="559292"/>
                </a:cubicBezTo>
                <a:cubicBezTo>
                  <a:pt x="345418" y="541285"/>
                  <a:pt x="357070" y="530693"/>
                  <a:pt x="374019" y="528044"/>
                </a:cubicBezTo>
                <a:close/>
                <a:moveTo>
                  <a:pt x="495834" y="525396"/>
                </a:moveTo>
                <a:cubicBezTo>
                  <a:pt x="512783" y="525926"/>
                  <a:pt x="526553" y="540226"/>
                  <a:pt x="526553" y="559822"/>
                </a:cubicBezTo>
                <a:cubicBezTo>
                  <a:pt x="524964" y="577300"/>
                  <a:pt x="514371" y="588953"/>
                  <a:pt x="494775" y="589482"/>
                </a:cubicBezTo>
                <a:cubicBezTo>
                  <a:pt x="475178" y="589482"/>
                  <a:pt x="463527" y="578359"/>
                  <a:pt x="462468" y="558763"/>
                </a:cubicBezTo>
                <a:cubicBezTo>
                  <a:pt x="460878" y="540756"/>
                  <a:pt x="477827" y="524866"/>
                  <a:pt x="495834" y="525396"/>
                </a:cubicBezTo>
                <a:close/>
                <a:moveTo>
                  <a:pt x="611825" y="523279"/>
                </a:moveTo>
                <a:cubicBezTo>
                  <a:pt x="631950" y="522748"/>
                  <a:pt x="647310" y="537049"/>
                  <a:pt x="647839" y="556645"/>
                </a:cubicBezTo>
                <a:cubicBezTo>
                  <a:pt x="648369" y="575712"/>
                  <a:pt x="633009" y="592131"/>
                  <a:pt x="613943" y="592661"/>
                </a:cubicBezTo>
                <a:cubicBezTo>
                  <a:pt x="594876" y="593190"/>
                  <a:pt x="578457" y="577831"/>
                  <a:pt x="577928" y="558764"/>
                </a:cubicBezTo>
                <a:cubicBezTo>
                  <a:pt x="577398" y="539167"/>
                  <a:pt x="592227" y="523808"/>
                  <a:pt x="611825" y="523279"/>
                </a:cubicBezTo>
                <a:close/>
                <a:moveTo>
                  <a:pt x="731521" y="519571"/>
                </a:moveTo>
                <a:cubicBezTo>
                  <a:pt x="752707" y="519571"/>
                  <a:pt x="770185" y="537579"/>
                  <a:pt x="769655" y="558764"/>
                </a:cubicBezTo>
                <a:cubicBezTo>
                  <a:pt x="768595" y="578890"/>
                  <a:pt x="751648" y="595838"/>
                  <a:pt x="731521" y="595838"/>
                </a:cubicBezTo>
                <a:cubicBezTo>
                  <a:pt x="710336" y="595838"/>
                  <a:pt x="693387" y="578360"/>
                  <a:pt x="693917" y="556645"/>
                </a:cubicBezTo>
                <a:cubicBezTo>
                  <a:pt x="694447" y="536520"/>
                  <a:pt x="711396" y="519571"/>
                  <a:pt x="731521" y="519571"/>
                </a:cubicBezTo>
                <a:close/>
                <a:moveTo>
                  <a:pt x="849628" y="516922"/>
                </a:moveTo>
                <a:cubicBezTo>
                  <a:pt x="872932" y="516922"/>
                  <a:pt x="891470" y="535989"/>
                  <a:pt x="890410" y="559293"/>
                </a:cubicBezTo>
                <a:cubicBezTo>
                  <a:pt x="889351" y="581538"/>
                  <a:pt x="870814" y="599015"/>
                  <a:pt x="848569" y="597956"/>
                </a:cubicBezTo>
                <a:cubicBezTo>
                  <a:pt x="826325" y="597427"/>
                  <a:pt x="808847" y="578890"/>
                  <a:pt x="809377" y="556645"/>
                </a:cubicBezTo>
                <a:cubicBezTo>
                  <a:pt x="809906" y="534400"/>
                  <a:pt x="827384" y="516922"/>
                  <a:pt x="849628" y="516922"/>
                </a:cubicBezTo>
                <a:close/>
                <a:moveTo>
                  <a:pt x="969855" y="514273"/>
                </a:moveTo>
                <a:cubicBezTo>
                  <a:pt x="992629" y="515332"/>
                  <a:pt x="1011695" y="534400"/>
                  <a:pt x="1012225" y="557174"/>
                </a:cubicBezTo>
                <a:cubicBezTo>
                  <a:pt x="1012225" y="581007"/>
                  <a:pt x="992100" y="601132"/>
                  <a:pt x="968267" y="601132"/>
                </a:cubicBezTo>
                <a:cubicBezTo>
                  <a:pt x="944432" y="601132"/>
                  <a:pt x="924307" y="580477"/>
                  <a:pt x="924837" y="556644"/>
                </a:cubicBezTo>
                <a:cubicBezTo>
                  <a:pt x="925366" y="532810"/>
                  <a:pt x="946022" y="513214"/>
                  <a:pt x="969855" y="514273"/>
                </a:cubicBezTo>
                <a:close/>
                <a:moveTo>
                  <a:pt x="1086376" y="512155"/>
                </a:moveTo>
                <a:cubicBezTo>
                  <a:pt x="1112328" y="512155"/>
                  <a:pt x="1134042" y="533341"/>
                  <a:pt x="1132983" y="558762"/>
                </a:cubicBezTo>
                <a:cubicBezTo>
                  <a:pt x="1132454" y="583126"/>
                  <a:pt x="1111268" y="603252"/>
                  <a:pt x="1086376" y="603252"/>
                </a:cubicBezTo>
                <a:cubicBezTo>
                  <a:pt x="1060424" y="603252"/>
                  <a:pt x="1039238" y="582067"/>
                  <a:pt x="1039767" y="556115"/>
                </a:cubicBezTo>
                <a:cubicBezTo>
                  <a:pt x="1040826" y="531751"/>
                  <a:pt x="1061483" y="512155"/>
                  <a:pt x="1086376" y="512155"/>
                </a:cubicBezTo>
                <a:close/>
                <a:moveTo>
                  <a:pt x="1323650" y="508978"/>
                </a:moveTo>
                <a:cubicBezTo>
                  <a:pt x="1350132" y="508448"/>
                  <a:pt x="1372906" y="530693"/>
                  <a:pt x="1372906" y="557174"/>
                </a:cubicBezTo>
                <a:cubicBezTo>
                  <a:pt x="1372906" y="583656"/>
                  <a:pt x="1350661" y="606430"/>
                  <a:pt x="1324180" y="606959"/>
                </a:cubicBezTo>
                <a:cubicBezTo>
                  <a:pt x="1297698" y="606959"/>
                  <a:pt x="1274924" y="584715"/>
                  <a:pt x="1274924" y="558233"/>
                </a:cubicBezTo>
                <a:cubicBezTo>
                  <a:pt x="1274924" y="531752"/>
                  <a:pt x="1296639" y="508978"/>
                  <a:pt x="1323650" y="508978"/>
                </a:cubicBezTo>
                <a:close/>
                <a:moveTo>
                  <a:pt x="1205542" y="508448"/>
                </a:moveTo>
                <a:cubicBezTo>
                  <a:pt x="1232023" y="508448"/>
                  <a:pt x="1254268" y="531222"/>
                  <a:pt x="1254268" y="558234"/>
                </a:cubicBezTo>
                <a:cubicBezTo>
                  <a:pt x="1254268" y="584715"/>
                  <a:pt x="1231494" y="607489"/>
                  <a:pt x="1205012" y="606960"/>
                </a:cubicBezTo>
                <a:cubicBezTo>
                  <a:pt x="1178531" y="606430"/>
                  <a:pt x="1156286" y="583656"/>
                  <a:pt x="1156286" y="557175"/>
                </a:cubicBezTo>
                <a:cubicBezTo>
                  <a:pt x="1156286" y="530693"/>
                  <a:pt x="1179060" y="508448"/>
                  <a:pt x="1205542" y="508448"/>
                </a:cubicBezTo>
                <a:close/>
                <a:moveTo>
                  <a:pt x="1681682" y="508448"/>
                </a:moveTo>
                <a:cubicBezTo>
                  <a:pt x="1708693" y="508977"/>
                  <a:pt x="1729878" y="531222"/>
                  <a:pt x="1729349" y="558233"/>
                </a:cubicBezTo>
                <a:cubicBezTo>
                  <a:pt x="1728819" y="585244"/>
                  <a:pt x="1706575" y="606959"/>
                  <a:pt x="1680093" y="606430"/>
                </a:cubicBezTo>
                <a:cubicBezTo>
                  <a:pt x="1653082" y="606430"/>
                  <a:pt x="1631367" y="583656"/>
                  <a:pt x="1631896" y="556644"/>
                </a:cubicBezTo>
                <a:cubicBezTo>
                  <a:pt x="1632426" y="529633"/>
                  <a:pt x="1654670" y="507918"/>
                  <a:pt x="1681682" y="508448"/>
                </a:cubicBezTo>
                <a:close/>
                <a:moveTo>
                  <a:pt x="1562514" y="508448"/>
                </a:moveTo>
                <a:cubicBezTo>
                  <a:pt x="1588466" y="508977"/>
                  <a:pt x="1610711" y="531751"/>
                  <a:pt x="1610711" y="557703"/>
                </a:cubicBezTo>
                <a:cubicBezTo>
                  <a:pt x="1610711" y="583655"/>
                  <a:pt x="1588466" y="606429"/>
                  <a:pt x="1561985" y="606959"/>
                </a:cubicBezTo>
                <a:cubicBezTo>
                  <a:pt x="1534973" y="607488"/>
                  <a:pt x="1511670" y="583655"/>
                  <a:pt x="1512729" y="556115"/>
                </a:cubicBezTo>
                <a:cubicBezTo>
                  <a:pt x="1513788" y="529633"/>
                  <a:pt x="1536032" y="507918"/>
                  <a:pt x="1562514" y="508448"/>
                </a:cubicBezTo>
                <a:close/>
                <a:moveTo>
                  <a:pt x="1441759" y="508448"/>
                </a:moveTo>
                <a:cubicBezTo>
                  <a:pt x="1468770" y="507918"/>
                  <a:pt x="1491015" y="530163"/>
                  <a:pt x="1491545" y="557174"/>
                </a:cubicBezTo>
                <a:cubicBezTo>
                  <a:pt x="1492074" y="584185"/>
                  <a:pt x="1470359" y="606959"/>
                  <a:pt x="1443348" y="606959"/>
                </a:cubicBezTo>
                <a:cubicBezTo>
                  <a:pt x="1417396" y="607488"/>
                  <a:pt x="1394092" y="584714"/>
                  <a:pt x="1393562" y="558233"/>
                </a:cubicBezTo>
                <a:cubicBezTo>
                  <a:pt x="1393033" y="531751"/>
                  <a:pt x="1414748" y="508977"/>
                  <a:pt x="1441759" y="508448"/>
                </a:cubicBezTo>
                <a:close/>
                <a:moveTo>
                  <a:pt x="19695" y="409407"/>
                </a:moveTo>
                <a:cubicBezTo>
                  <a:pt x="32936" y="408877"/>
                  <a:pt x="41410" y="416822"/>
                  <a:pt x="42470" y="429533"/>
                </a:cubicBezTo>
                <a:cubicBezTo>
                  <a:pt x="42470" y="443303"/>
                  <a:pt x="33996" y="450189"/>
                  <a:pt x="21284" y="451777"/>
                </a:cubicBezTo>
                <a:cubicBezTo>
                  <a:pt x="8043" y="450718"/>
                  <a:pt x="99" y="443834"/>
                  <a:pt x="99" y="430062"/>
                </a:cubicBezTo>
                <a:cubicBezTo>
                  <a:pt x="99" y="417352"/>
                  <a:pt x="8043" y="409937"/>
                  <a:pt x="19695" y="409407"/>
                </a:cubicBezTo>
                <a:close/>
                <a:moveTo>
                  <a:pt x="140980" y="406758"/>
                </a:moveTo>
                <a:cubicBezTo>
                  <a:pt x="155809" y="407817"/>
                  <a:pt x="161636" y="417880"/>
                  <a:pt x="163754" y="430591"/>
                </a:cubicBezTo>
                <a:cubicBezTo>
                  <a:pt x="161106" y="445421"/>
                  <a:pt x="153691" y="454954"/>
                  <a:pt x="139391" y="454424"/>
                </a:cubicBezTo>
                <a:cubicBezTo>
                  <a:pt x="123502" y="453895"/>
                  <a:pt x="115028" y="444362"/>
                  <a:pt x="116087" y="428472"/>
                </a:cubicBezTo>
                <a:cubicBezTo>
                  <a:pt x="117147" y="414173"/>
                  <a:pt x="126680" y="406228"/>
                  <a:pt x="140980" y="406758"/>
                </a:cubicBezTo>
                <a:close/>
                <a:moveTo>
                  <a:pt x="256971" y="403580"/>
                </a:moveTo>
                <a:cubicBezTo>
                  <a:pt x="273390" y="403580"/>
                  <a:pt x="282393" y="413643"/>
                  <a:pt x="285041" y="430062"/>
                </a:cubicBezTo>
                <a:cubicBezTo>
                  <a:pt x="283452" y="446481"/>
                  <a:pt x="274978" y="457073"/>
                  <a:pt x="258559" y="457073"/>
                </a:cubicBezTo>
                <a:cubicBezTo>
                  <a:pt x="242141" y="457603"/>
                  <a:pt x="231548" y="447011"/>
                  <a:pt x="231019" y="431121"/>
                </a:cubicBezTo>
                <a:cubicBezTo>
                  <a:pt x="230489" y="414703"/>
                  <a:pt x="241081" y="404110"/>
                  <a:pt x="256971" y="403580"/>
                </a:cubicBezTo>
                <a:close/>
                <a:moveTo>
                  <a:pt x="376137" y="400933"/>
                </a:moveTo>
                <a:cubicBezTo>
                  <a:pt x="394145" y="402522"/>
                  <a:pt x="405268" y="412056"/>
                  <a:pt x="405268" y="431123"/>
                </a:cubicBezTo>
                <a:cubicBezTo>
                  <a:pt x="405268" y="448601"/>
                  <a:pt x="395204" y="459193"/>
                  <a:pt x="377726" y="459722"/>
                </a:cubicBezTo>
                <a:cubicBezTo>
                  <a:pt x="359189" y="460252"/>
                  <a:pt x="347537" y="449130"/>
                  <a:pt x="347007" y="431123"/>
                </a:cubicBezTo>
                <a:cubicBezTo>
                  <a:pt x="345948" y="413115"/>
                  <a:pt x="357600" y="403052"/>
                  <a:pt x="376137" y="400933"/>
                </a:cubicBezTo>
                <a:close/>
                <a:moveTo>
                  <a:pt x="495836" y="398285"/>
                </a:moveTo>
                <a:cubicBezTo>
                  <a:pt x="514902" y="399874"/>
                  <a:pt x="527084" y="410997"/>
                  <a:pt x="526554" y="431122"/>
                </a:cubicBezTo>
                <a:cubicBezTo>
                  <a:pt x="526025" y="450719"/>
                  <a:pt x="513843" y="460782"/>
                  <a:pt x="494777" y="462900"/>
                </a:cubicBezTo>
                <a:cubicBezTo>
                  <a:pt x="475709" y="460782"/>
                  <a:pt x="463527" y="451248"/>
                  <a:pt x="462468" y="431652"/>
                </a:cubicBezTo>
                <a:cubicBezTo>
                  <a:pt x="461409" y="413644"/>
                  <a:pt x="477828" y="396696"/>
                  <a:pt x="495836" y="398285"/>
                </a:cubicBezTo>
                <a:close/>
                <a:moveTo>
                  <a:pt x="611825" y="396166"/>
                </a:moveTo>
                <a:cubicBezTo>
                  <a:pt x="631420" y="395635"/>
                  <a:pt x="647310" y="409936"/>
                  <a:pt x="647839" y="429532"/>
                </a:cubicBezTo>
                <a:cubicBezTo>
                  <a:pt x="648369" y="448599"/>
                  <a:pt x="633009" y="465018"/>
                  <a:pt x="613943" y="465548"/>
                </a:cubicBezTo>
                <a:cubicBezTo>
                  <a:pt x="594876" y="466077"/>
                  <a:pt x="578457" y="450718"/>
                  <a:pt x="577928" y="431651"/>
                </a:cubicBezTo>
                <a:cubicBezTo>
                  <a:pt x="577398" y="412054"/>
                  <a:pt x="592227" y="396695"/>
                  <a:pt x="611825" y="396166"/>
                </a:cubicBezTo>
                <a:close/>
                <a:moveTo>
                  <a:pt x="732581" y="392459"/>
                </a:moveTo>
                <a:cubicBezTo>
                  <a:pt x="752177" y="392988"/>
                  <a:pt x="769125" y="409937"/>
                  <a:pt x="769125" y="430062"/>
                </a:cubicBezTo>
                <a:cubicBezTo>
                  <a:pt x="769125" y="450189"/>
                  <a:pt x="753236" y="467667"/>
                  <a:pt x="733110" y="468726"/>
                </a:cubicBezTo>
                <a:cubicBezTo>
                  <a:pt x="711924" y="469785"/>
                  <a:pt x="693917" y="452307"/>
                  <a:pt x="693917" y="431122"/>
                </a:cubicBezTo>
                <a:cubicBezTo>
                  <a:pt x="693917" y="409937"/>
                  <a:pt x="711395" y="391929"/>
                  <a:pt x="732581" y="392459"/>
                </a:cubicBezTo>
                <a:close/>
                <a:moveTo>
                  <a:pt x="851219" y="390341"/>
                </a:moveTo>
                <a:cubicBezTo>
                  <a:pt x="873463" y="390870"/>
                  <a:pt x="890941" y="409407"/>
                  <a:pt x="890410" y="431122"/>
                </a:cubicBezTo>
                <a:cubicBezTo>
                  <a:pt x="889881" y="452837"/>
                  <a:pt x="871874" y="470844"/>
                  <a:pt x="849629" y="470844"/>
                </a:cubicBezTo>
                <a:cubicBezTo>
                  <a:pt x="826326" y="470844"/>
                  <a:pt x="808318" y="451778"/>
                  <a:pt x="809377" y="428473"/>
                </a:cubicBezTo>
                <a:cubicBezTo>
                  <a:pt x="810436" y="406229"/>
                  <a:pt x="828445" y="389280"/>
                  <a:pt x="851219" y="390341"/>
                </a:cubicBezTo>
                <a:close/>
                <a:moveTo>
                  <a:pt x="967208" y="387163"/>
                </a:moveTo>
                <a:cubicBezTo>
                  <a:pt x="991041" y="386632"/>
                  <a:pt x="1011697" y="406759"/>
                  <a:pt x="1011697" y="430062"/>
                </a:cubicBezTo>
                <a:cubicBezTo>
                  <a:pt x="1011697" y="453897"/>
                  <a:pt x="991570" y="474022"/>
                  <a:pt x="967737" y="474022"/>
                </a:cubicBezTo>
                <a:cubicBezTo>
                  <a:pt x="944963" y="474022"/>
                  <a:pt x="925366" y="454956"/>
                  <a:pt x="924307" y="432182"/>
                </a:cubicBezTo>
                <a:cubicBezTo>
                  <a:pt x="923248" y="408878"/>
                  <a:pt x="943373" y="387692"/>
                  <a:pt x="967208" y="387163"/>
                </a:cubicBezTo>
                <a:close/>
                <a:moveTo>
                  <a:pt x="1085315" y="385044"/>
                </a:moveTo>
                <a:cubicBezTo>
                  <a:pt x="1111268" y="384514"/>
                  <a:pt x="1132983" y="404640"/>
                  <a:pt x="1133512" y="430592"/>
                </a:cubicBezTo>
                <a:cubicBezTo>
                  <a:pt x="1133512" y="454955"/>
                  <a:pt x="1113386" y="476140"/>
                  <a:pt x="1088494" y="476669"/>
                </a:cubicBezTo>
                <a:cubicBezTo>
                  <a:pt x="1062541" y="477729"/>
                  <a:pt x="1040827" y="457073"/>
                  <a:pt x="1040297" y="431121"/>
                </a:cubicBezTo>
                <a:cubicBezTo>
                  <a:pt x="1040297" y="406759"/>
                  <a:pt x="1059893" y="386103"/>
                  <a:pt x="1085315" y="385044"/>
                </a:cubicBezTo>
                <a:close/>
                <a:moveTo>
                  <a:pt x="1326828" y="381337"/>
                </a:moveTo>
                <a:cubicBezTo>
                  <a:pt x="1353309" y="382926"/>
                  <a:pt x="1374494" y="405700"/>
                  <a:pt x="1373435" y="432181"/>
                </a:cubicBezTo>
                <a:cubicBezTo>
                  <a:pt x="1371847" y="458663"/>
                  <a:pt x="1348542" y="480378"/>
                  <a:pt x="1323121" y="479849"/>
                </a:cubicBezTo>
                <a:cubicBezTo>
                  <a:pt x="1296639" y="479319"/>
                  <a:pt x="1274924" y="456545"/>
                  <a:pt x="1275453" y="430063"/>
                </a:cubicBezTo>
                <a:cubicBezTo>
                  <a:pt x="1275453" y="402522"/>
                  <a:pt x="1299286" y="379747"/>
                  <a:pt x="1326828" y="381337"/>
                </a:cubicBezTo>
                <a:close/>
                <a:moveTo>
                  <a:pt x="1442288" y="381336"/>
                </a:moveTo>
                <a:cubicBezTo>
                  <a:pt x="1468770" y="381336"/>
                  <a:pt x="1491015" y="403581"/>
                  <a:pt x="1491015" y="430062"/>
                </a:cubicBezTo>
                <a:cubicBezTo>
                  <a:pt x="1491544" y="457073"/>
                  <a:pt x="1469300" y="479847"/>
                  <a:pt x="1442818" y="479847"/>
                </a:cubicBezTo>
                <a:cubicBezTo>
                  <a:pt x="1416336" y="479847"/>
                  <a:pt x="1394092" y="457073"/>
                  <a:pt x="1393562" y="430592"/>
                </a:cubicBezTo>
                <a:cubicBezTo>
                  <a:pt x="1393562" y="404110"/>
                  <a:pt x="1415807" y="381336"/>
                  <a:pt x="1442288" y="381336"/>
                </a:cubicBezTo>
                <a:close/>
                <a:moveTo>
                  <a:pt x="1205542" y="381336"/>
                </a:moveTo>
                <a:cubicBezTo>
                  <a:pt x="1232024" y="381866"/>
                  <a:pt x="1254269" y="404110"/>
                  <a:pt x="1254269" y="430592"/>
                </a:cubicBezTo>
                <a:cubicBezTo>
                  <a:pt x="1254269" y="457074"/>
                  <a:pt x="1232024" y="479848"/>
                  <a:pt x="1206073" y="479848"/>
                </a:cubicBezTo>
                <a:cubicBezTo>
                  <a:pt x="1179060" y="480377"/>
                  <a:pt x="1155757" y="456544"/>
                  <a:pt x="1156286" y="429533"/>
                </a:cubicBezTo>
                <a:cubicBezTo>
                  <a:pt x="1156817" y="403051"/>
                  <a:pt x="1179591" y="381336"/>
                  <a:pt x="1205542" y="381336"/>
                </a:cubicBezTo>
                <a:close/>
                <a:moveTo>
                  <a:pt x="1563573" y="381336"/>
                </a:moveTo>
                <a:cubicBezTo>
                  <a:pt x="1589525" y="382924"/>
                  <a:pt x="1611240" y="405699"/>
                  <a:pt x="1610711" y="431651"/>
                </a:cubicBezTo>
                <a:cubicBezTo>
                  <a:pt x="1610181" y="457603"/>
                  <a:pt x="1587407" y="480377"/>
                  <a:pt x="1561455" y="479848"/>
                </a:cubicBezTo>
                <a:cubicBezTo>
                  <a:pt x="1535503" y="479848"/>
                  <a:pt x="1512729" y="457074"/>
                  <a:pt x="1512729" y="430592"/>
                </a:cubicBezTo>
                <a:cubicBezTo>
                  <a:pt x="1512729" y="403051"/>
                  <a:pt x="1536563" y="380277"/>
                  <a:pt x="1563573" y="381336"/>
                </a:cubicBezTo>
                <a:close/>
                <a:moveTo>
                  <a:pt x="19696" y="282294"/>
                </a:moveTo>
                <a:cubicBezTo>
                  <a:pt x="32406" y="281764"/>
                  <a:pt x="40351" y="289709"/>
                  <a:pt x="42470" y="302950"/>
                </a:cubicBezTo>
                <a:cubicBezTo>
                  <a:pt x="40880" y="315661"/>
                  <a:pt x="34525" y="324135"/>
                  <a:pt x="20755" y="324135"/>
                </a:cubicBezTo>
                <a:cubicBezTo>
                  <a:pt x="8573" y="324135"/>
                  <a:pt x="628" y="317779"/>
                  <a:pt x="99" y="305598"/>
                </a:cubicBezTo>
                <a:cubicBezTo>
                  <a:pt x="-960" y="291828"/>
                  <a:pt x="6455" y="283353"/>
                  <a:pt x="19696" y="282294"/>
                </a:cubicBezTo>
                <a:close/>
                <a:moveTo>
                  <a:pt x="138862" y="280177"/>
                </a:moveTo>
                <a:cubicBezTo>
                  <a:pt x="154752" y="280177"/>
                  <a:pt x="163755" y="289710"/>
                  <a:pt x="163226" y="305070"/>
                </a:cubicBezTo>
                <a:cubicBezTo>
                  <a:pt x="162166" y="319370"/>
                  <a:pt x="152632" y="326784"/>
                  <a:pt x="138333" y="327844"/>
                </a:cubicBezTo>
                <a:cubicBezTo>
                  <a:pt x="124033" y="325725"/>
                  <a:pt x="115559" y="317781"/>
                  <a:pt x="115559" y="303481"/>
                </a:cubicBezTo>
                <a:cubicBezTo>
                  <a:pt x="115559" y="289181"/>
                  <a:pt x="124033" y="280177"/>
                  <a:pt x="138862" y="280177"/>
                </a:cubicBezTo>
                <a:close/>
                <a:moveTo>
                  <a:pt x="258030" y="276469"/>
                </a:moveTo>
                <a:cubicBezTo>
                  <a:pt x="273919" y="279118"/>
                  <a:pt x="284511" y="287592"/>
                  <a:pt x="283982" y="304010"/>
                </a:cubicBezTo>
                <a:cubicBezTo>
                  <a:pt x="283452" y="320429"/>
                  <a:pt x="272859" y="330492"/>
                  <a:pt x="256971" y="329962"/>
                </a:cubicBezTo>
                <a:cubicBezTo>
                  <a:pt x="240552" y="329433"/>
                  <a:pt x="230489" y="318840"/>
                  <a:pt x="231019" y="302951"/>
                </a:cubicBezTo>
                <a:cubicBezTo>
                  <a:pt x="231548" y="286532"/>
                  <a:pt x="242141" y="278058"/>
                  <a:pt x="258030" y="276469"/>
                </a:cubicBezTo>
                <a:close/>
                <a:moveTo>
                  <a:pt x="376138" y="274350"/>
                </a:moveTo>
                <a:cubicBezTo>
                  <a:pt x="394675" y="274350"/>
                  <a:pt x="403679" y="286001"/>
                  <a:pt x="405797" y="302950"/>
                </a:cubicBezTo>
                <a:cubicBezTo>
                  <a:pt x="403679" y="322017"/>
                  <a:pt x="394145" y="333139"/>
                  <a:pt x="375608" y="332609"/>
                </a:cubicBezTo>
                <a:cubicBezTo>
                  <a:pt x="358130" y="332080"/>
                  <a:pt x="347537" y="321487"/>
                  <a:pt x="347008" y="304539"/>
                </a:cubicBezTo>
                <a:cubicBezTo>
                  <a:pt x="346478" y="286532"/>
                  <a:pt x="357070" y="274880"/>
                  <a:pt x="376138" y="274350"/>
                </a:cubicBezTo>
                <a:close/>
                <a:moveTo>
                  <a:pt x="495834" y="271702"/>
                </a:moveTo>
                <a:cubicBezTo>
                  <a:pt x="515431" y="273291"/>
                  <a:pt x="526023" y="284943"/>
                  <a:pt x="526553" y="305068"/>
                </a:cubicBezTo>
                <a:cubicBezTo>
                  <a:pt x="524435" y="324665"/>
                  <a:pt x="513312" y="335787"/>
                  <a:pt x="493716" y="335787"/>
                </a:cubicBezTo>
                <a:cubicBezTo>
                  <a:pt x="474119" y="335258"/>
                  <a:pt x="462997" y="323606"/>
                  <a:pt x="461938" y="304009"/>
                </a:cubicBezTo>
                <a:cubicBezTo>
                  <a:pt x="460878" y="286002"/>
                  <a:pt x="478356" y="269583"/>
                  <a:pt x="495834" y="271702"/>
                </a:cubicBezTo>
                <a:close/>
                <a:moveTo>
                  <a:pt x="612884" y="269585"/>
                </a:moveTo>
                <a:cubicBezTo>
                  <a:pt x="632480" y="269055"/>
                  <a:pt x="647840" y="284414"/>
                  <a:pt x="647840" y="304010"/>
                </a:cubicBezTo>
                <a:cubicBezTo>
                  <a:pt x="647840" y="323078"/>
                  <a:pt x="631951" y="338966"/>
                  <a:pt x="612884" y="338966"/>
                </a:cubicBezTo>
                <a:cubicBezTo>
                  <a:pt x="593817" y="338966"/>
                  <a:pt x="577928" y="323078"/>
                  <a:pt x="577928" y="304010"/>
                </a:cubicBezTo>
                <a:cubicBezTo>
                  <a:pt x="577928" y="284414"/>
                  <a:pt x="593287" y="269055"/>
                  <a:pt x="612884" y="269585"/>
                </a:cubicBezTo>
                <a:close/>
                <a:moveTo>
                  <a:pt x="731521" y="265346"/>
                </a:moveTo>
                <a:cubicBezTo>
                  <a:pt x="751648" y="265346"/>
                  <a:pt x="768595" y="281765"/>
                  <a:pt x="769125" y="301891"/>
                </a:cubicBezTo>
                <a:cubicBezTo>
                  <a:pt x="769655" y="323076"/>
                  <a:pt x="752707" y="341613"/>
                  <a:pt x="731521" y="341613"/>
                </a:cubicBezTo>
                <a:cubicBezTo>
                  <a:pt x="711396" y="341613"/>
                  <a:pt x="694447" y="325194"/>
                  <a:pt x="693917" y="305069"/>
                </a:cubicBezTo>
                <a:cubicBezTo>
                  <a:pt x="693387" y="283354"/>
                  <a:pt x="710335" y="265346"/>
                  <a:pt x="731521" y="265346"/>
                </a:cubicBezTo>
                <a:close/>
                <a:moveTo>
                  <a:pt x="851219" y="263758"/>
                </a:moveTo>
                <a:cubicBezTo>
                  <a:pt x="873463" y="264287"/>
                  <a:pt x="890941" y="282294"/>
                  <a:pt x="890410" y="304539"/>
                </a:cubicBezTo>
                <a:cubicBezTo>
                  <a:pt x="889881" y="326254"/>
                  <a:pt x="871874" y="344261"/>
                  <a:pt x="849629" y="344261"/>
                </a:cubicBezTo>
                <a:cubicBezTo>
                  <a:pt x="826326" y="344261"/>
                  <a:pt x="808318" y="325195"/>
                  <a:pt x="809377" y="301890"/>
                </a:cubicBezTo>
                <a:cubicBezTo>
                  <a:pt x="810436" y="279646"/>
                  <a:pt x="828974" y="262697"/>
                  <a:pt x="851219" y="263758"/>
                </a:cubicBezTo>
                <a:close/>
                <a:moveTo>
                  <a:pt x="968796" y="260050"/>
                </a:moveTo>
                <a:cubicBezTo>
                  <a:pt x="992630" y="260050"/>
                  <a:pt x="1012756" y="281236"/>
                  <a:pt x="1012227" y="304540"/>
                </a:cubicBezTo>
                <a:cubicBezTo>
                  <a:pt x="1011697" y="327314"/>
                  <a:pt x="992101" y="346380"/>
                  <a:pt x="969326" y="346910"/>
                </a:cubicBezTo>
                <a:cubicBezTo>
                  <a:pt x="946022" y="347440"/>
                  <a:pt x="924836" y="327314"/>
                  <a:pt x="924836" y="303481"/>
                </a:cubicBezTo>
                <a:cubicBezTo>
                  <a:pt x="924307" y="280176"/>
                  <a:pt x="944963" y="260050"/>
                  <a:pt x="968796" y="260050"/>
                </a:cubicBezTo>
                <a:close/>
                <a:moveTo>
                  <a:pt x="1085845" y="258462"/>
                </a:moveTo>
                <a:cubicBezTo>
                  <a:pt x="1111797" y="257932"/>
                  <a:pt x="1133512" y="279118"/>
                  <a:pt x="1133512" y="304539"/>
                </a:cubicBezTo>
                <a:cubicBezTo>
                  <a:pt x="1132983" y="328903"/>
                  <a:pt x="1112326" y="349029"/>
                  <a:pt x="1087434" y="349559"/>
                </a:cubicBezTo>
                <a:cubicBezTo>
                  <a:pt x="1061482" y="350088"/>
                  <a:pt x="1039767" y="328903"/>
                  <a:pt x="1040296" y="303480"/>
                </a:cubicBezTo>
                <a:cubicBezTo>
                  <a:pt x="1040826" y="278588"/>
                  <a:pt x="1060953" y="258462"/>
                  <a:pt x="1085845" y="258462"/>
                </a:cubicBezTo>
                <a:close/>
                <a:moveTo>
                  <a:pt x="1206071" y="254754"/>
                </a:moveTo>
                <a:cubicBezTo>
                  <a:pt x="1233083" y="255284"/>
                  <a:pt x="1254268" y="278058"/>
                  <a:pt x="1253739" y="304539"/>
                </a:cubicBezTo>
                <a:cubicBezTo>
                  <a:pt x="1253209" y="331021"/>
                  <a:pt x="1230965" y="353265"/>
                  <a:pt x="1204483" y="353265"/>
                </a:cubicBezTo>
                <a:cubicBezTo>
                  <a:pt x="1177472" y="353265"/>
                  <a:pt x="1154698" y="328902"/>
                  <a:pt x="1155757" y="301891"/>
                </a:cubicBezTo>
                <a:cubicBezTo>
                  <a:pt x="1156816" y="275938"/>
                  <a:pt x="1180119" y="253693"/>
                  <a:pt x="1206071" y="254754"/>
                </a:cubicBezTo>
                <a:close/>
                <a:moveTo>
                  <a:pt x="1322062" y="254225"/>
                </a:moveTo>
                <a:cubicBezTo>
                  <a:pt x="1349073" y="252635"/>
                  <a:pt x="1372906" y="275410"/>
                  <a:pt x="1373436" y="302951"/>
                </a:cubicBezTo>
                <a:cubicBezTo>
                  <a:pt x="1372906" y="329433"/>
                  <a:pt x="1351191" y="352207"/>
                  <a:pt x="1325239" y="352737"/>
                </a:cubicBezTo>
                <a:cubicBezTo>
                  <a:pt x="1299288" y="353266"/>
                  <a:pt x="1276513" y="331551"/>
                  <a:pt x="1275454" y="305069"/>
                </a:cubicBezTo>
                <a:cubicBezTo>
                  <a:pt x="1274395" y="278588"/>
                  <a:pt x="1295580" y="255814"/>
                  <a:pt x="1322062" y="254225"/>
                </a:cubicBezTo>
                <a:close/>
                <a:moveTo>
                  <a:pt x="1441759" y="254225"/>
                </a:moveTo>
                <a:cubicBezTo>
                  <a:pt x="1468240" y="253695"/>
                  <a:pt x="1491014" y="275940"/>
                  <a:pt x="1491544" y="302421"/>
                </a:cubicBezTo>
                <a:cubicBezTo>
                  <a:pt x="1492073" y="329432"/>
                  <a:pt x="1470358" y="352206"/>
                  <a:pt x="1443877" y="352736"/>
                </a:cubicBezTo>
                <a:cubicBezTo>
                  <a:pt x="1417924" y="353265"/>
                  <a:pt x="1394621" y="331021"/>
                  <a:pt x="1394091" y="304539"/>
                </a:cubicBezTo>
                <a:cubicBezTo>
                  <a:pt x="1393562" y="278058"/>
                  <a:pt x="1415277" y="255284"/>
                  <a:pt x="1441759" y="254225"/>
                </a:cubicBezTo>
                <a:close/>
                <a:moveTo>
                  <a:pt x="1325769" y="127642"/>
                </a:moveTo>
                <a:cubicBezTo>
                  <a:pt x="1351721" y="128171"/>
                  <a:pt x="1373436" y="150945"/>
                  <a:pt x="1372907" y="177427"/>
                </a:cubicBezTo>
                <a:cubicBezTo>
                  <a:pt x="1372377" y="203379"/>
                  <a:pt x="1350132" y="226153"/>
                  <a:pt x="1324180" y="226153"/>
                </a:cubicBezTo>
                <a:cubicBezTo>
                  <a:pt x="1297169" y="226153"/>
                  <a:pt x="1274395" y="202320"/>
                  <a:pt x="1275454" y="174779"/>
                </a:cubicBezTo>
                <a:cubicBezTo>
                  <a:pt x="1276513" y="148298"/>
                  <a:pt x="1299287" y="126583"/>
                  <a:pt x="1325769" y="127642"/>
                </a:cubicBezTo>
                <a:close/>
                <a:moveTo>
                  <a:pt x="1205542" y="126583"/>
                </a:moveTo>
                <a:cubicBezTo>
                  <a:pt x="1232024" y="127642"/>
                  <a:pt x="1254269" y="150416"/>
                  <a:pt x="1254269" y="176368"/>
                </a:cubicBezTo>
                <a:cubicBezTo>
                  <a:pt x="1254269" y="202849"/>
                  <a:pt x="1232024" y="225623"/>
                  <a:pt x="1206073" y="225623"/>
                </a:cubicBezTo>
                <a:cubicBezTo>
                  <a:pt x="1179060" y="226153"/>
                  <a:pt x="1155757" y="202320"/>
                  <a:pt x="1156286" y="174779"/>
                </a:cubicBezTo>
                <a:cubicBezTo>
                  <a:pt x="1156817" y="148827"/>
                  <a:pt x="1180120" y="126583"/>
                  <a:pt x="1205542" y="126583"/>
                </a:cubicBezTo>
                <a:close/>
                <a:moveTo>
                  <a:pt x="1206073" y="0"/>
                </a:moveTo>
                <a:cubicBezTo>
                  <a:pt x="1232024" y="529"/>
                  <a:pt x="1254269" y="23303"/>
                  <a:pt x="1254269" y="49785"/>
                </a:cubicBezTo>
                <a:cubicBezTo>
                  <a:pt x="1254269" y="76266"/>
                  <a:pt x="1232024" y="99040"/>
                  <a:pt x="1206073" y="99040"/>
                </a:cubicBezTo>
                <a:cubicBezTo>
                  <a:pt x="1179060" y="99571"/>
                  <a:pt x="1155757" y="75737"/>
                  <a:pt x="1156286" y="48196"/>
                </a:cubicBezTo>
                <a:cubicBezTo>
                  <a:pt x="1156817" y="22244"/>
                  <a:pt x="1180120" y="0"/>
                  <a:pt x="1206073" y="0"/>
                </a:cubicBezTo>
                <a:close/>
              </a:path>
            </a:pathLst>
          </a:custGeom>
          <a:solidFill>
            <a:schemeClr val="accent1"/>
          </a:solidFill>
          <a:ln w="503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4" name="자유형: 도형 3">
            <a:extLst>
              <a:ext uri="{FF2B5EF4-FFF2-40B4-BE49-F238E27FC236}">
                <a16:creationId xmlns:a16="http://schemas.microsoft.com/office/drawing/2014/main" id="{86A8804F-0E4A-2111-DB6D-CF6838018C95}"/>
              </a:ext>
            </a:extLst>
          </p:cNvPr>
          <p:cNvSpPr/>
          <p:nvPr/>
        </p:nvSpPr>
        <p:spPr>
          <a:xfrm>
            <a:off x="3786687" y="4677173"/>
            <a:ext cx="1523728" cy="982320"/>
          </a:xfrm>
          <a:custGeom>
            <a:avLst/>
            <a:gdLst>
              <a:gd name="connsiteX0" fmla="*/ 1205013 w 1729358"/>
              <a:gd name="connsiteY0" fmla="*/ 1016895 h 1114886"/>
              <a:gd name="connsiteX1" fmla="*/ 1253739 w 1729358"/>
              <a:gd name="connsiteY1" fmla="*/ 1066151 h 1114886"/>
              <a:gd name="connsiteX2" fmla="*/ 1204483 w 1729358"/>
              <a:gd name="connsiteY2" fmla="*/ 1114877 h 1114886"/>
              <a:gd name="connsiteX3" fmla="*/ 1155757 w 1729358"/>
              <a:gd name="connsiteY3" fmla="*/ 1065621 h 1114886"/>
              <a:gd name="connsiteX4" fmla="*/ 1205013 w 1729358"/>
              <a:gd name="connsiteY4" fmla="*/ 1016895 h 1114886"/>
              <a:gd name="connsiteX5" fmla="*/ 1323121 w 1729358"/>
              <a:gd name="connsiteY5" fmla="*/ 889784 h 1114886"/>
              <a:gd name="connsiteX6" fmla="*/ 1372907 w 1729358"/>
              <a:gd name="connsiteY6" fmla="*/ 937981 h 1114886"/>
              <a:gd name="connsiteX7" fmla="*/ 1324710 w 1729358"/>
              <a:gd name="connsiteY7" fmla="*/ 987766 h 1114886"/>
              <a:gd name="connsiteX8" fmla="*/ 1274924 w 1729358"/>
              <a:gd name="connsiteY8" fmla="*/ 939569 h 1114886"/>
              <a:gd name="connsiteX9" fmla="*/ 1323121 w 1729358"/>
              <a:gd name="connsiteY9" fmla="*/ 889784 h 1114886"/>
              <a:gd name="connsiteX10" fmla="*/ 1206072 w 1729358"/>
              <a:gd name="connsiteY10" fmla="*/ 889254 h 1114886"/>
              <a:gd name="connsiteX11" fmla="*/ 1254269 w 1729358"/>
              <a:gd name="connsiteY11" fmla="*/ 939040 h 1114886"/>
              <a:gd name="connsiteX12" fmla="*/ 1205013 w 1729358"/>
              <a:gd name="connsiteY12" fmla="*/ 987766 h 1114886"/>
              <a:gd name="connsiteX13" fmla="*/ 1156816 w 1729358"/>
              <a:gd name="connsiteY13" fmla="*/ 937981 h 1114886"/>
              <a:gd name="connsiteX14" fmla="*/ 1206072 w 1729358"/>
              <a:gd name="connsiteY14" fmla="*/ 889254 h 1114886"/>
              <a:gd name="connsiteX15" fmla="*/ 20225 w 1729358"/>
              <a:gd name="connsiteY15" fmla="*/ 790212 h 1114886"/>
              <a:gd name="connsiteX16" fmla="*/ 41940 w 1729358"/>
              <a:gd name="connsiteY16" fmla="*/ 811398 h 1114886"/>
              <a:gd name="connsiteX17" fmla="*/ 19695 w 1729358"/>
              <a:gd name="connsiteY17" fmla="*/ 832583 h 1114886"/>
              <a:gd name="connsiteX18" fmla="*/ 99 w 1729358"/>
              <a:gd name="connsiteY18" fmla="*/ 809808 h 1114886"/>
              <a:gd name="connsiteX19" fmla="*/ 20225 w 1729358"/>
              <a:gd name="connsiteY19" fmla="*/ 790212 h 1114886"/>
              <a:gd name="connsiteX20" fmla="*/ 139923 w 1729358"/>
              <a:gd name="connsiteY20" fmla="*/ 788623 h 1114886"/>
              <a:gd name="connsiteX21" fmla="*/ 163756 w 1729358"/>
              <a:gd name="connsiteY21" fmla="*/ 811398 h 1114886"/>
              <a:gd name="connsiteX22" fmla="*/ 139923 w 1729358"/>
              <a:gd name="connsiteY22" fmla="*/ 835761 h 1114886"/>
              <a:gd name="connsiteX23" fmla="*/ 115559 w 1729358"/>
              <a:gd name="connsiteY23" fmla="*/ 810868 h 1114886"/>
              <a:gd name="connsiteX24" fmla="*/ 139923 w 1729358"/>
              <a:gd name="connsiteY24" fmla="*/ 788623 h 1114886"/>
              <a:gd name="connsiteX25" fmla="*/ 256441 w 1729358"/>
              <a:gd name="connsiteY25" fmla="*/ 784386 h 1114886"/>
              <a:gd name="connsiteX26" fmla="*/ 283982 w 1729358"/>
              <a:gd name="connsiteY26" fmla="*/ 809809 h 1114886"/>
              <a:gd name="connsiteX27" fmla="*/ 259089 w 1729358"/>
              <a:gd name="connsiteY27" fmla="*/ 838408 h 1114886"/>
              <a:gd name="connsiteX28" fmla="*/ 231019 w 1729358"/>
              <a:gd name="connsiteY28" fmla="*/ 812456 h 1114886"/>
              <a:gd name="connsiteX29" fmla="*/ 256441 w 1729358"/>
              <a:gd name="connsiteY29" fmla="*/ 784386 h 1114886"/>
              <a:gd name="connsiteX30" fmla="*/ 375609 w 1729358"/>
              <a:gd name="connsiteY30" fmla="*/ 782268 h 1114886"/>
              <a:gd name="connsiteX31" fmla="*/ 404738 w 1729358"/>
              <a:gd name="connsiteY31" fmla="*/ 811928 h 1114886"/>
              <a:gd name="connsiteX32" fmla="*/ 377197 w 1729358"/>
              <a:gd name="connsiteY32" fmla="*/ 841057 h 1114886"/>
              <a:gd name="connsiteX33" fmla="*/ 346479 w 1729358"/>
              <a:gd name="connsiteY33" fmla="*/ 812987 h 1114886"/>
              <a:gd name="connsiteX34" fmla="*/ 375609 w 1729358"/>
              <a:gd name="connsiteY34" fmla="*/ 782268 h 1114886"/>
              <a:gd name="connsiteX35" fmla="*/ 494775 w 1729358"/>
              <a:gd name="connsiteY35" fmla="*/ 779091 h 1114886"/>
              <a:gd name="connsiteX36" fmla="*/ 526553 w 1729358"/>
              <a:gd name="connsiteY36" fmla="*/ 811398 h 1114886"/>
              <a:gd name="connsiteX37" fmla="*/ 495305 w 1729358"/>
              <a:gd name="connsiteY37" fmla="*/ 843175 h 1114886"/>
              <a:gd name="connsiteX38" fmla="*/ 462468 w 1729358"/>
              <a:gd name="connsiteY38" fmla="*/ 812986 h 1114886"/>
              <a:gd name="connsiteX39" fmla="*/ 494775 w 1729358"/>
              <a:gd name="connsiteY39" fmla="*/ 779091 h 1114886"/>
              <a:gd name="connsiteX40" fmla="*/ 612884 w 1729358"/>
              <a:gd name="connsiteY40" fmla="*/ 776971 h 1114886"/>
              <a:gd name="connsiteX41" fmla="*/ 647840 w 1729358"/>
              <a:gd name="connsiteY41" fmla="*/ 811398 h 1114886"/>
              <a:gd name="connsiteX42" fmla="*/ 612884 w 1729358"/>
              <a:gd name="connsiteY42" fmla="*/ 846353 h 1114886"/>
              <a:gd name="connsiteX43" fmla="*/ 577928 w 1729358"/>
              <a:gd name="connsiteY43" fmla="*/ 811398 h 1114886"/>
              <a:gd name="connsiteX44" fmla="*/ 612884 w 1729358"/>
              <a:gd name="connsiteY44" fmla="*/ 776971 h 1114886"/>
              <a:gd name="connsiteX45" fmla="*/ 733640 w 1729358"/>
              <a:gd name="connsiteY45" fmla="*/ 773795 h 1114886"/>
              <a:gd name="connsiteX46" fmla="*/ 769126 w 1729358"/>
              <a:gd name="connsiteY46" fmla="*/ 815636 h 1114886"/>
              <a:gd name="connsiteX47" fmla="*/ 729403 w 1729358"/>
              <a:gd name="connsiteY47" fmla="*/ 850062 h 1114886"/>
              <a:gd name="connsiteX48" fmla="*/ 693917 w 1729358"/>
              <a:gd name="connsiteY48" fmla="*/ 808221 h 1114886"/>
              <a:gd name="connsiteX49" fmla="*/ 733640 w 1729358"/>
              <a:gd name="connsiteY49" fmla="*/ 773795 h 1114886"/>
              <a:gd name="connsiteX50" fmla="*/ 849629 w 1729358"/>
              <a:gd name="connsiteY50" fmla="*/ 771145 h 1114886"/>
              <a:gd name="connsiteX51" fmla="*/ 890410 w 1729358"/>
              <a:gd name="connsiteY51" fmla="*/ 810868 h 1114886"/>
              <a:gd name="connsiteX52" fmla="*/ 851748 w 1729358"/>
              <a:gd name="connsiteY52" fmla="*/ 852179 h 1114886"/>
              <a:gd name="connsiteX53" fmla="*/ 809377 w 1729358"/>
              <a:gd name="connsiteY53" fmla="*/ 811397 h 1114886"/>
              <a:gd name="connsiteX54" fmla="*/ 849629 w 1729358"/>
              <a:gd name="connsiteY54" fmla="*/ 771145 h 1114886"/>
              <a:gd name="connsiteX55" fmla="*/ 969856 w 1729358"/>
              <a:gd name="connsiteY55" fmla="*/ 768498 h 1114886"/>
              <a:gd name="connsiteX56" fmla="*/ 1012226 w 1729358"/>
              <a:gd name="connsiteY56" fmla="*/ 814046 h 1114886"/>
              <a:gd name="connsiteX57" fmla="*/ 968797 w 1729358"/>
              <a:gd name="connsiteY57" fmla="*/ 855357 h 1114886"/>
              <a:gd name="connsiteX58" fmla="*/ 925367 w 1729358"/>
              <a:gd name="connsiteY58" fmla="*/ 811399 h 1114886"/>
              <a:gd name="connsiteX59" fmla="*/ 969856 w 1729358"/>
              <a:gd name="connsiteY59" fmla="*/ 768498 h 1114886"/>
              <a:gd name="connsiteX60" fmla="*/ 1086374 w 1729358"/>
              <a:gd name="connsiteY60" fmla="*/ 765850 h 1114886"/>
              <a:gd name="connsiteX61" fmla="*/ 1133512 w 1729358"/>
              <a:gd name="connsiteY61" fmla="*/ 811929 h 1114886"/>
              <a:gd name="connsiteX62" fmla="*/ 1087434 w 1729358"/>
              <a:gd name="connsiteY62" fmla="*/ 857477 h 1114886"/>
              <a:gd name="connsiteX63" fmla="*/ 1040296 w 1729358"/>
              <a:gd name="connsiteY63" fmla="*/ 810868 h 1114886"/>
              <a:gd name="connsiteX64" fmla="*/ 1086374 w 1729358"/>
              <a:gd name="connsiteY64" fmla="*/ 765850 h 1114886"/>
              <a:gd name="connsiteX65" fmla="*/ 1205012 w 1729358"/>
              <a:gd name="connsiteY65" fmla="*/ 763201 h 1114886"/>
              <a:gd name="connsiteX66" fmla="*/ 1253739 w 1729358"/>
              <a:gd name="connsiteY66" fmla="*/ 811398 h 1114886"/>
              <a:gd name="connsiteX67" fmla="*/ 1206601 w 1729358"/>
              <a:gd name="connsiteY67" fmla="*/ 861183 h 1114886"/>
              <a:gd name="connsiteX68" fmla="*/ 1156286 w 1729358"/>
              <a:gd name="connsiteY68" fmla="*/ 814045 h 1114886"/>
              <a:gd name="connsiteX69" fmla="*/ 1205012 w 1729358"/>
              <a:gd name="connsiteY69" fmla="*/ 763201 h 1114886"/>
              <a:gd name="connsiteX70" fmla="*/ 1443877 w 1729358"/>
              <a:gd name="connsiteY70" fmla="*/ 762672 h 1114886"/>
              <a:gd name="connsiteX71" fmla="*/ 1491544 w 1729358"/>
              <a:gd name="connsiteY71" fmla="*/ 812457 h 1114886"/>
              <a:gd name="connsiteX72" fmla="*/ 1441759 w 1729358"/>
              <a:gd name="connsiteY72" fmla="*/ 860654 h 1114886"/>
              <a:gd name="connsiteX73" fmla="*/ 1394091 w 1729358"/>
              <a:gd name="connsiteY73" fmla="*/ 810339 h 1114886"/>
              <a:gd name="connsiteX74" fmla="*/ 1443877 w 1729358"/>
              <a:gd name="connsiteY74" fmla="*/ 762672 h 1114886"/>
              <a:gd name="connsiteX75" fmla="*/ 1324709 w 1729358"/>
              <a:gd name="connsiteY75" fmla="*/ 762671 h 1114886"/>
              <a:gd name="connsiteX76" fmla="*/ 1372906 w 1729358"/>
              <a:gd name="connsiteY76" fmla="*/ 812457 h 1114886"/>
              <a:gd name="connsiteX77" fmla="*/ 1323650 w 1729358"/>
              <a:gd name="connsiteY77" fmla="*/ 861183 h 1114886"/>
              <a:gd name="connsiteX78" fmla="*/ 1275453 w 1729358"/>
              <a:gd name="connsiteY78" fmla="*/ 811398 h 1114886"/>
              <a:gd name="connsiteX79" fmla="*/ 1324709 w 1729358"/>
              <a:gd name="connsiteY79" fmla="*/ 762671 h 1114886"/>
              <a:gd name="connsiteX80" fmla="*/ 20754 w 1729358"/>
              <a:gd name="connsiteY80" fmla="*/ 663101 h 1114886"/>
              <a:gd name="connsiteX81" fmla="*/ 42999 w 1729358"/>
              <a:gd name="connsiteY81" fmla="*/ 683228 h 1114886"/>
              <a:gd name="connsiteX82" fmla="*/ 20754 w 1729358"/>
              <a:gd name="connsiteY82" fmla="*/ 705472 h 1114886"/>
              <a:gd name="connsiteX83" fmla="*/ 628 w 1729358"/>
              <a:gd name="connsiteY83" fmla="*/ 685875 h 1114886"/>
              <a:gd name="connsiteX84" fmla="*/ 20754 w 1729358"/>
              <a:gd name="connsiteY84" fmla="*/ 663101 h 1114886"/>
              <a:gd name="connsiteX85" fmla="*/ 137802 w 1729358"/>
              <a:gd name="connsiteY85" fmla="*/ 660983 h 1114886"/>
              <a:gd name="connsiteX86" fmla="*/ 163224 w 1729358"/>
              <a:gd name="connsiteY86" fmla="*/ 684816 h 1114886"/>
              <a:gd name="connsiteX87" fmla="*/ 139391 w 1729358"/>
              <a:gd name="connsiteY87" fmla="*/ 709178 h 1114886"/>
              <a:gd name="connsiteX88" fmla="*/ 115558 w 1729358"/>
              <a:gd name="connsiteY88" fmla="*/ 685875 h 1114886"/>
              <a:gd name="connsiteX89" fmla="*/ 137802 w 1729358"/>
              <a:gd name="connsiteY89" fmla="*/ 660983 h 1114886"/>
              <a:gd name="connsiteX90" fmla="*/ 258560 w 1729358"/>
              <a:gd name="connsiteY90" fmla="*/ 657275 h 1114886"/>
              <a:gd name="connsiteX91" fmla="*/ 283982 w 1729358"/>
              <a:gd name="connsiteY91" fmla="*/ 685875 h 1114886"/>
              <a:gd name="connsiteX92" fmla="*/ 256441 w 1729358"/>
              <a:gd name="connsiteY92" fmla="*/ 711297 h 1114886"/>
              <a:gd name="connsiteX93" fmla="*/ 231019 w 1729358"/>
              <a:gd name="connsiteY93" fmla="*/ 683757 h 1114886"/>
              <a:gd name="connsiteX94" fmla="*/ 258560 w 1729358"/>
              <a:gd name="connsiteY94" fmla="*/ 657275 h 1114886"/>
              <a:gd name="connsiteX95" fmla="*/ 375077 w 1729358"/>
              <a:gd name="connsiteY95" fmla="*/ 655686 h 1114886"/>
              <a:gd name="connsiteX96" fmla="*/ 405267 w 1729358"/>
              <a:gd name="connsiteY96" fmla="*/ 684286 h 1114886"/>
              <a:gd name="connsiteX97" fmla="*/ 375608 w 1729358"/>
              <a:gd name="connsiteY97" fmla="*/ 713945 h 1114886"/>
              <a:gd name="connsiteX98" fmla="*/ 346478 w 1729358"/>
              <a:gd name="connsiteY98" fmla="*/ 683756 h 1114886"/>
              <a:gd name="connsiteX99" fmla="*/ 375077 w 1729358"/>
              <a:gd name="connsiteY99" fmla="*/ 655686 h 1114886"/>
              <a:gd name="connsiteX100" fmla="*/ 493716 w 1729358"/>
              <a:gd name="connsiteY100" fmla="*/ 652508 h 1114886"/>
              <a:gd name="connsiteX101" fmla="*/ 526554 w 1729358"/>
              <a:gd name="connsiteY101" fmla="*/ 683757 h 1114886"/>
              <a:gd name="connsiteX102" fmla="*/ 495835 w 1729358"/>
              <a:gd name="connsiteY102" fmla="*/ 716594 h 1114886"/>
              <a:gd name="connsiteX103" fmla="*/ 461938 w 1729358"/>
              <a:gd name="connsiteY103" fmla="*/ 686934 h 1114886"/>
              <a:gd name="connsiteX104" fmla="*/ 493716 w 1729358"/>
              <a:gd name="connsiteY104" fmla="*/ 652508 h 1114886"/>
              <a:gd name="connsiteX105" fmla="*/ 611823 w 1729358"/>
              <a:gd name="connsiteY105" fmla="*/ 650390 h 1114886"/>
              <a:gd name="connsiteX106" fmla="*/ 647838 w 1729358"/>
              <a:gd name="connsiteY106" fmla="*/ 683756 h 1114886"/>
              <a:gd name="connsiteX107" fmla="*/ 613943 w 1729358"/>
              <a:gd name="connsiteY107" fmla="*/ 720301 h 1114886"/>
              <a:gd name="connsiteX108" fmla="*/ 577928 w 1729358"/>
              <a:gd name="connsiteY108" fmla="*/ 686405 h 1114886"/>
              <a:gd name="connsiteX109" fmla="*/ 611823 w 1729358"/>
              <a:gd name="connsiteY109" fmla="*/ 650390 h 1114886"/>
              <a:gd name="connsiteX110" fmla="*/ 732052 w 1729358"/>
              <a:gd name="connsiteY110" fmla="*/ 646682 h 1114886"/>
              <a:gd name="connsiteX111" fmla="*/ 769125 w 1729358"/>
              <a:gd name="connsiteY111" fmla="*/ 683756 h 1114886"/>
              <a:gd name="connsiteX112" fmla="*/ 730993 w 1729358"/>
              <a:gd name="connsiteY112" fmla="*/ 722949 h 1114886"/>
              <a:gd name="connsiteX113" fmla="*/ 693918 w 1729358"/>
              <a:gd name="connsiteY113" fmla="*/ 685875 h 1114886"/>
              <a:gd name="connsiteX114" fmla="*/ 732052 w 1729358"/>
              <a:gd name="connsiteY114" fmla="*/ 646682 h 1114886"/>
              <a:gd name="connsiteX115" fmla="*/ 848570 w 1729358"/>
              <a:gd name="connsiteY115" fmla="*/ 644035 h 1114886"/>
              <a:gd name="connsiteX116" fmla="*/ 890410 w 1729358"/>
              <a:gd name="connsiteY116" fmla="*/ 685346 h 1114886"/>
              <a:gd name="connsiteX117" fmla="*/ 849629 w 1729358"/>
              <a:gd name="connsiteY117" fmla="*/ 725068 h 1114886"/>
              <a:gd name="connsiteX118" fmla="*/ 809377 w 1729358"/>
              <a:gd name="connsiteY118" fmla="*/ 684816 h 1114886"/>
              <a:gd name="connsiteX119" fmla="*/ 848570 w 1729358"/>
              <a:gd name="connsiteY119" fmla="*/ 644035 h 1114886"/>
              <a:gd name="connsiteX120" fmla="*/ 969856 w 1729358"/>
              <a:gd name="connsiteY120" fmla="*/ 641386 h 1114886"/>
              <a:gd name="connsiteX121" fmla="*/ 1011697 w 1729358"/>
              <a:gd name="connsiteY121" fmla="*/ 684287 h 1114886"/>
              <a:gd name="connsiteX122" fmla="*/ 967738 w 1729358"/>
              <a:gd name="connsiteY122" fmla="*/ 728245 h 1114886"/>
              <a:gd name="connsiteX123" fmla="*/ 924308 w 1729358"/>
              <a:gd name="connsiteY123" fmla="*/ 683757 h 1114886"/>
              <a:gd name="connsiteX124" fmla="*/ 969856 w 1729358"/>
              <a:gd name="connsiteY124" fmla="*/ 641386 h 1114886"/>
              <a:gd name="connsiteX125" fmla="*/ 1087435 w 1729358"/>
              <a:gd name="connsiteY125" fmla="*/ 639267 h 1114886"/>
              <a:gd name="connsiteX126" fmla="*/ 1133513 w 1729358"/>
              <a:gd name="connsiteY126" fmla="*/ 684285 h 1114886"/>
              <a:gd name="connsiteX127" fmla="*/ 1086376 w 1729358"/>
              <a:gd name="connsiteY127" fmla="*/ 730894 h 1114886"/>
              <a:gd name="connsiteX128" fmla="*/ 1040827 w 1729358"/>
              <a:gd name="connsiteY128" fmla="*/ 685875 h 1114886"/>
              <a:gd name="connsiteX129" fmla="*/ 1087435 w 1729358"/>
              <a:gd name="connsiteY129" fmla="*/ 639267 h 1114886"/>
              <a:gd name="connsiteX130" fmla="*/ 1206072 w 1729358"/>
              <a:gd name="connsiteY130" fmla="*/ 635561 h 1114886"/>
              <a:gd name="connsiteX131" fmla="*/ 1254269 w 1729358"/>
              <a:gd name="connsiteY131" fmla="*/ 685346 h 1114886"/>
              <a:gd name="connsiteX132" fmla="*/ 1204483 w 1729358"/>
              <a:gd name="connsiteY132" fmla="*/ 733543 h 1114886"/>
              <a:gd name="connsiteX133" fmla="*/ 1156286 w 1729358"/>
              <a:gd name="connsiteY133" fmla="*/ 683758 h 1114886"/>
              <a:gd name="connsiteX134" fmla="*/ 1206072 w 1729358"/>
              <a:gd name="connsiteY134" fmla="*/ 635561 h 1114886"/>
              <a:gd name="connsiteX135" fmla="*/ 1441759 w 1729358"/>
              <a:gd name="connsiteY135" fmla="*/ 635560 h 1114886"/>
              <a:gd name="connsiteX136" fmla="*/ 1491544 w 1729358"/>
              <a:gd name="connsiteY136" fmla="*/ 683756 h 1114886"/>
              <a:gd name="connsiteX137" fmla="*/ 1443877 w 1729358"/>
              <a:gd name="connsiteY137" fmla="*/ 734071 h 1114886"/>
              <a:gd name="connsiteX138" fmla="*/ 1394091 w 1729358"/>
              <a:gd name="connsiteY138" fmla="*/ 685874 h 1114886"/>
              <a:gd name="connsiteX139" fmla="*/ 1441759 w 1729358"/>
              <a:gd name="connsiteY139" fmla="*/ 635560 h 1114886"/>
              <a:gd name="connsiteX140" fmla="*/ 1323121 w 1729358"/>
              <a:gd name="connsiteY140" fmla="*/ 635560 h 1114886"/>
              <a:gd name="connsiteX141" fmla="*/ 1372906 w 1729358"/>
              <a:gd name="connsiteY141" fmla="*/ 683756 h 1114886"/>
              <a:gd name="connsiteX142" fmla="*/ 1325239 w 1729358"/>
              <a:gd name="connsiteY142" fmla="*/ 734071 h 1114886"/>
              <a:gd name="connsiteX143" fmla="*/ 1275453 w 1729358"/>
              <a:gd name="connsiteY143" fmla="*/ 685874 h 1114886"/>
              <a:gd name="connsiteX144" fmla="*/ 1323121 w 1729358"/>
              <a:gd name="connsiteY144" fmla="*/ 635560 h 1114886"/>
              <a:gd name="connsiteX145" fmla="*/ 1561455 w 1729358"/>
              <a:gd name="connsiteY145" fmla="*/ 635559 h 1114886"/>
              <a:gd name="connsiteX146" fmla="*/ 1610711 w 1729358"/>
              <a:gd name="connsiteY146" fmla="*/ 683756 h 1114886"/>
              <a:gd name="connsiteX147" fmla="*/ 1560926 w 1729358"/>
              <a:gd name="connsiteY147" fmla="*/ 734071 h 1114886"/>
              <a:gd name="connsiteX148" fmla="*/ 1512729 w 1729358"/>
              <a:gd name="connsiteY148" fmla="*/ 684286 h 1114886"/>
              <a:gd name="connsiteX149" fmla="*/ 1561455 w 1729358"/>
              <a:gd name="connsiteY149" fmla="*/ 635559 h 1114886"/>
              <a:gd name="connsiteX150" fmla="*/ 18636 w 1729358"/>
              <a:gd name="connsiteY150" fmla="*/ 536518 h 1114886"/>
              <a:gd name="connsiteX151" fmla="*/ 41939 w 1729358"/>
              <a:gd name="connsiteY151" fmla="*/ 556114 h 1114886"/>
              <a:gd name="connsiteX152" fmla="*/ 21814 w 1729358"/>
              <a:gd name="connsiteY152" fmla="*/ 578889 h 1114886"/>
              <a:gd name="connsiteX153" fmla="*/ 99 w 1729358"/>
              <a:gd name="connsiteY153" fmla="*/ 557704 h 1114886"/>
              <a:gd name="connsiteX154" fmla="*/ 18636 w 1729358"/>
              <a:gd name="connsiteY154" fmla="*/ 536518 h 1114886"/>
              <a:gd name="connsiteX155" fmla="*/ 140450 w 1729358"/>
              <a:gd name="connsiteY155" fmla="*/ 533870 h 1114886"/>
              <a:gd name="connsiteX156" fmla="*/ 163754 w 1729358"/>
              <a:gd name="connsiteY156" fmla="*/ 557703 h 1114886"/>
              <a:gd name="connsiteX157" fmla="*/ 138862 w 1729358"/>
              <a:gd name="connsiteY157" fmla="*/ 581536 h 1114886"/>
              <a:gd name="connsiteX158" fmla="*/ 115557 w 1729358"/>
              <a:gd name="connsiteY158" fmla="*/ 555584 h 1114886"/>
              <a:gd name="connsiteX159" fmla="*/ 140450 w 1729358"/>
              <a:gd name="connsiteY159" fmla="*/ 533870 h 1114886"/>
              <a:gd name="connsiteX160" fmla="*/ 258559 w 1729358"/>
              <a:gd name="connsiteY160" fmla="*/ 531222 h 1114886"/>
              <a:gd name="connsiteX161" fmla="*/ 285041 w 1729358"/>
              <a:gd name="connsiteY161" fmla="*/ 557704 h 1114886"/>
              <a:gd name="connsiteX162" fmla="*/ 257500 w 1729358"/>
              <a:gd name="connsiteY162" fmla="*/ 584185 h 1114886"/>
              <a:gd name="connsiteX163" fmla="*/ 231548 w 1729358"/>
              <a:gd name="connsiteY163" fmla="*/ 557174 h 1114886"/>
              <a:gd name="connsiteX164" fmla="*/ 258559 w 1729358"/>
              <a:gd name="connsiteY164" fmla="*/ 531222 h 1114886"/>
              <a:gd name="connsiteX165" fmla="*/ 374019 w 1729358"/>
              <a:gd name="connsiteY165" fmla="*/ 528044 h 1114886"/>
              <a:gd name="connsiteX166" fmla="*/ 404738 w 1729358"/>
              <a:gd name="connsiteY166" fmla="*/ 557174 h 1114886"/>
              <a:gd name="connsiteX167" fmla="*/ 378256 w 1729358"/>
              <a:gd name="connsiteY167" fmla="*/ 586833 h 1114886"/>
              <a:gd name="connsiteX168" fmla="*/ 346478 w 1729358"/>
              <a:gd name="connsiteY168" fmla="*/ 559292 h 1114886"/>
              <a:gd name="connsiteX169" fmla="*/ 374019 w 1729358"/>
              <a:gd name="connsiteY169" fmla="*/ 528044 h 1114886"/>
              <a:gd name="connsiteX170" fmla="*/ 495834 w 1729358"/>
              <a:gd name="connsiteY170" fmla="*/ 525396 h 1114886"/>
              <a:gd name="connsiteX171" fmla="*/ 526553 w 1729358"/>
              <a:gd name="connsiteY171" fmla="*/ 559822 h 1114886"/>
              <a:gd name="connsiteX172" fmla="*/ 494775 w 1729358"/>
              <a:gd name="connsiteY172" fmla="*/ 589482 h 1114886"/>
              <a:gd name="connsiteX173" fmla="*/ 462468 w 1729358"/>
              <a:gd name="connsiteY173" fmla="*/ 558763 h 1114886"/>
              <a:gd name="connsiteX174" fmla="*/ 495834 w 1729358"/>
              <a:gd name="connsiteY174" fmla="*/ 525396 h 1114886"/>
              <a:gd name="connsiteX175" fmla="*/ 611825 w 1729358"/>
              <a:gd name="connsiteY175" fmla="*/ 523279 h 1114886"/>
              <a:gd name="connsiteX176" fmla="*/ 647839 w 1729358"/>
              <a:gd name="connsiteY176" fmla="*/ 556645 h 1114886"/>
              <a:gd name="connsiteX177" fmla="*/ 613943 w 1729358"/>
              <a:gd name="connsiteY177" fmla="*/ 592661 h 1114886"/>
              <a:gd name="connsiteX178" fmla="*/ 577928 w 1729358"/>
              <a:gd name="connsiteY178" fmla="*/ 558764 h 1114886"/>
              <a:gd name="connsiteX179" fmla="*/ 611825 w 1729358"/>
              <a:gd name="connsiteY179" fmla="*/ 523279 h 1114886"/>
              <a:gd name="connsiteX180" fmla="*/ 731521 w 1729358"/>
              <a:gd name="connsiteY180" fmla="*/ 519571 h 1114886"/>
              <a:gd name="connsiteX181" fmla="*/ 769655 w 1729358"/>
              <a:gd name="connsiteY181" fmla="*/ 558764 h 1114886"/>
              <a:gd name="connsiteX182" fmla="*/ 731521 w 1729358"/>
              <a:gd name="connsiteY182" fmla="*/ 595838 h 1114886"/>
              <a:gd name="connsiteX183" fmla="*/ 693917 w 1729358"/>
              <a:gd name="connsiteY183" fmla="*/ 556645 h 1114886"/>
              <a:gd name="connsiteX184" fmla="*/ 731521 w 1729358"/>
              <a:gd name="connsiteY184" fmla="*/ 519571 h 1114886"/>
              <a:gd name="connsiteX185" fmla="*/ 849628 w 1729358"/>
              <a:gd name="connsiteY185" fmla="*/ 516922 h 1114886"/>
              <a:gd name="connsiteX186" fmla="*/ 890410 w 1729358"/>
              <a:gd name="connsiteY186" fmla="*/ 559293 h 1114886"/>
              <a:gd name="connsiteX187" fmla="*/ 848569 w 1729358"/>
              <a:gd name="connsiteY187" fmla="*/ 597956 h 1114886"/>
              <a:gd name="connsiteX188" fmla="*/ 809377 w 1729358"/>
              <a:gd name="connsiteY188" fmla="*/ 556645 h 1114886"/>
              <a:gd name="connsiteX189" fmla="*/ 849628 w 1729358"/>
              <a:gd name="connsiteY189" fmla="*/ 516922 h 1114886"/>
              <a:gd name="connsiteX190" fmla="*/ 969855 w 1729358"/>
              <a:gd name="connsiteY190" fmla="*/ 514273 h 1114886"/>
              <a:gd name="connsiteX191" fmla="*/ 1012225 w 1729358"/>
              <a:gd name="connsiteY191" fmla="*/ 557174 h 1114886"/>
              <a:gd name="connsiteX192" fmla="*/ 968267 w 1729358"/>
              <a:gd name="connsiteY192" fmla="*/ 601132 h 1114886"/>
              <a:gd name="connsiteX193" fmla="*/ 924837 w 1729358"/>
              <a:gd name="connsiteY193" fmla="*/ 556644 h 1114886"/>
              <a:gd name="connsiteX194" fmla="*/ 969855 w 1729358"/>
              <a:gd name="connsiteY194" fmla="*/ 514273 h 1114886"/>
              <a:gd name="connsiteX195" fmla="*/ 1086376 w 1729358"/>
              <a:gd name="connsiteY195" fmla="*/ 512155 h 1114886"/>
              <a:gd name="connsiteX196" fmla="*/ 1132983 w 1729358"/>
              <a:gd name="connsiteY196" fmla="*/ 558762 h 1114886"/>
              <a:gd name="connsiteX197" fmla="*/ 1086376 w 1729358"/>
              <a:gd name="connsiteY197" fmla="*/ 603252 h 1114886"/>
              <a:gd name="connsiteX198" fmla="*/ 1039767 w 1729358"/>
              <a:gd name="connsiteY198" fmla="*/ 556115 h 1114886"/>
              <a:gd name="connsiteX199" fmla="*/ 1086376 w 1729358"/>
              <a:gd name="connsiteY199" fmla="*/ 512155 h 1114886"/>
              <a:gd name="connsiteX200" fmla="*/ 1323650 w 1729358"/>
              <a:gd name="connsiteY200" fmla="*/ 508978 h 1114886"/>
              <a:gd name="connsiteX201" fmla="*/ 1372906 w 1729358"/>
              <a:gd name="connsiteY201" fmla="*/ 557174 h 1114886"/>
              <a:gd name="connsiteX202" fmla="*/ 1324180 w 1729358"/>
              <a:gd name="connsiteY202" fmla="*/ 606959 h 1114886"/>
              <a:gd name="connsiteX203" fmla="*/ 1274924 w 1729358"/>
              <a:gd name="connsiteY203" fmla="*/ 558233 h 1114886"/>
              <a:gd name="connsiteX204" fmla="*/ 1323650 w 1729358"/>
              <a:gd name="connsiteY204" fmla="*/ 508978 h 1114886"/>
              <a:gd name="connsiteX205" fmla="*/ 1205542 w 1729358"/>
              <a:gd name="connsiteY205" fmla="*/ 508448 h 1114886"/>
              <a:gd name="connsiteX206" fmla="*/ 1254268 w 1729358"/>
              <a:gd name="connsiteY206" fmla="*/ 558234 h 1114886"/>
              <a:gd name="connsiteX207" fmla="*/ 1205012 w 1729358"/>
              <a:gd name="connsiteY207" fmla="*/ 606960 h 1114886"/>
              <a:gd name="connsiteX208" fmla="*/ 1156286 w 1729358"/>
              <a:gd name="connsiteY208" fmla="*/ 557175 h 1114886"/>
              <a:gd name="connsiteX209" fmla="*/ 1205542 w 1729358"/>
              <a:gd name="connsiteY209" fmla="*/ 508448 h 1114886"/>
              <a:gd name="connsiteX210" fmla="*/ 1681682 w 1729358"/>
              <a:gd name="connsiteY210" fmla="*/ 508448 h 1114886"/>
              <a:gd name="connsiteX211" fmla="*/ 1729349 w 1729358"/>
              <a:gd name="connsiteY211" fmla="*/ 558233 h 1114886"/>
              <a:gd name="connsiteX212" fmla="*/ 1680093 w 1729358"/>
              <a:gd name="connsiteY212" fmla="*/ 606430 h 1114886"/>
              <a:gd name="connsiteX213" fmla="*/ 1631896 w 1729358"/>
              <a:gd name="connsiteY213" fmla="*/ 556644 h 1114886"/>
              <a:gd name="connsiteX214" fmla="*/ 1681682 w 1729358"/>
              <a:gd name="connsiteY214" fmla="*/ 508448 h 1114886"/>
              <a:gd name="connsiteX215" fmla="*/ 1562514 w 1729358"/>
              <a:gd name="connsiteY215" fmla="*/ 508448 h 1114886"/>
              <a:gd name="connsiteX216" fmla="*/ 1610711 w 1729358"/>
              <a:gd name="connsiteY216" fmla="*/ 557703 h 1114886"/>
              <a:gd name="connsiteX217" fmla="*/ 1561985 w 1729358"/>
              <a:gd name="connsiteY217" fmla="*/ 606959 h 1114886"/>
              <a:gd name="connsiteX218" fmla="*/ 1512729 w 1729358"/>
              <a:gd name="connsiteY218" fmla="*/ 556115 h 1114886"/>
              <a:gd name="connsiteX219" fmla="*/ 1562514 w 1729358"/>
              <a:gd name="connsiteY219" fmla="*/ 508448 h 1114886"/>
              <a:gd name="connsiteX220" fmla="*/ 1441759 w 1729358"/>
              <a:gd name="connsiteY220" fmla="*/ 508448 h 1114886"/>
              <a:gd name="connsiteX221" fmla="*/ 1491545 w 1729358"/>
              <a:gd name="connsiteY221" fmla="*/ 557174 h 1114886"/>
              <a:gd name="connsiteX222" fmla="*/ 1443348 w 1729358"/>
              <a:gd name="connsiteY222" fmla="*/ 606959 h 1114886"/>
              <a:gd name="connsiteX223" fmla="*/ 1393562 w 1729358"/>
              <a:gd name="connsiteY223" fmla="*/ 558233 h 1114886"/>
              <a:gd name="connsiteX224" fmla="*/ 1441759 w 1729358"/>
              <a:gd name="connsiteY224" fmla="*/ 508448 h 1114886"/>
              <a:gd name="connsiteX225" fmla="*/ 19695 w 1729358"/>
              <a:gd name="connsiteY225" fmla="*/ 409407 h 1114886"/>
              <a:gd name="connsiteX226" fmla="*/ 42470 w 1729358"/>
              <a:gd name="connsiteY226" fmla="*/ 429533 h 1114886"/>
              <a:gd name="connsiteX227" fmla="*/ 21284 w 1729358"/>
              <a:gd name="connsiteY227" fmla="*/ 451777 h 1114886"/>
              <a:gd name="connsiteX228" fmla="*/ 99 w 1729358"/>
              <a:gd name="connsiteY228" fmla="*/ 430062 h 1114886"/>
              <a:gd name="connsiteX229" fmla="*/ 19695 w 1729358"/>
              <a:gd name="connsiteY229" fmla="*/ 409407 h 1114886"/>
              <a:gd name="connsiteX230" fmla="*/ 140980 w 1729358"/>
              <a:gd name="connsiteY230" fmla="*/ 406758 h 1114886"/>
              <a:gd name="connsiteX231" fmla="*/ 163754 w 1729358"/>
              <a:gd name="connsiteY231" fmla="*/ 430591 h 1114886"/>
              <a:gd name="connsiteX232" fmla="*/ 139391 w 1729358"/>
              <a:gd name="connsiteY232" fmla="*/ 454424 h 1114886"/>
              <a:gd name="connsiteX233" fmla="*/ 116087 w 1729358"/>
              <a:gd name="connsiteY233" fmla="*/ 428472 h 1114886"/>
              <a:gd name="connsiteX234" fmla="*/ 140980 w 1729358"/>
              <a:gd name="connsiteY234" fmla="*/ 406758 h 1114886"/>
              <a:gd name="connsiteX235" fmla="*/ 256971 w 1729358"/>
              <a:gd name="connsiteY235" fmla="*/ 403580 h 1114886"/>
              <a:gd name="connsiteX236" fmla="*/ 285041 w 1729358"/>
              <a:gd name="connsiteY236" fmla="*/ 430062 h 1114886"/>
              <a:gd name="connsiteX237" fmla="*/ 258559 w 1729358"/>
              <a:gd name="connsiteY237" fmla="*/ 457073 h 1114886"/>
              <a:gd name="connsiteX238" fmla="*/ 231019 w 1729358"/>
              <a:gd name="connsiteY238" fmla="*/ 431121 h 1114886"/>
              <a:gd name="connsiteX239" fmla="*/ 256971 w 1729358"/>
              <a:gd name="connsiteY239" fmla="*/ 403580 h 1114886"/>
              <a:gd name="connsiteX240" fmla="*/ 376137 w 1729358"/>
              <a:gd name="connsiteY240" fmla="*/ 400933 h 1114886"/>
              <a:gd name="connsiteX241" fmla="*/ 405268 w 1729358"/>
              <a:gd name="connsiteY241" fmla="*/ 431123 h 1114886"/>
              <a:gd name="connsiteX242" fmla="*/ 377726 w 1729358"/>
              <a:gd name="connsiteY242" fmla="*/ 459722 h 1114886"/>
              <a:gd name="connsiteX243" fmla="*/ 347007 w 1729358"/>
              <a:gd name="connsiteY243" fmla="*/ 431123 h 1114886"/>
              <a:gd name="connsiteX244" fmla="*/ 376137 w 1729358"/>
              <a:gd name="connsiteY244" fmla="*/ 400933 h 1114886"/>
              <a:gd name="connsiteX245" fmla="*/ 495836 w 1729358"/>
              <a:gd name="connsiteY245" fmla="*/ 398285 h 1114886"/>
              <a:gd name="connsiteX246" fmla="*/ 526554 w 1729358"/>
              <a:gd name="connsiteY246" fmla="*/ 431122 h 1114886"/>
              <a:gd name="connsiteX247" fmla="*/ 494777 w 1729358"/>
              <a:gd name="connsiteY247" fmla="*/ 462900 h 1114886"/>
              <a:gd name="connsiteX248" fmla="*/ 462468 w 1729358"/>
              <a:gd name="connsiteY248" fmla="*/ 431652 h 1114886"/>
              <a:gd name="connsiteX249" fmla="*/ 495836 w 1729358"/>
              <a:gd name="connsiteY249" fmla="*/ 398285 h 1114886"/>
              <a:gd name="connsiteX250" fmla="*/ 611825 w 1729358"/>
              <a:gd name="connsiteY250" fmla="*/ 396166 h 1114886"/>
              <a:gd name="connsiteX251" fmla="*/ 647839 w 1729358"/>
              <a:gd name="connsiteY251" fmla="*/ 429532 h 1114886"/>
              <a:gd name="connsiteX252" fmla="*/ 613943 w 1729358"/>
              <a:gd name="connsiteY252" fmla="*/ 465548 h 1114886"/>
              <a:gd name="connsiteX253" fmla="*/ 577928 w 1729358"/>
              <a:gd name="connsiteY253" fmla="*/ 431651 h 1114886"/>
              <a:gd name="connsiteX254" fmla="*/ 611825 w 1729358"/>
              <a:gd name="connsiteY254" fmla="*/ 396166 h 1114886"/>
              <a:gd name="connsiteX255" fmla="*/ 732581 w 1729358"/>
              <a:gd name="connsiteY255" fmla="*/ 392459 h 1114886"/>
              <a:gd name="connsiteX256" fmla="*/ 769125 w 1729358"/>
              <a:gd name="connsiteY256" fmla="*/ 430062 h 1114886"/>
              <a:gd name="connsiteX257" fmla="*/ 733110 w 1729358"/>
              <a:gd name="connsiteY257" fmla="*/ 468726 h 1114886"/>
              <a:gd name="connsiteX258" fmla="*/ 693917 w 1729358"/>
              <a:gd name="connsiteY258" fmla="*/ 431122 h 1114886"/>
              <a:gd name="connsiteX259" fmla="*/ 732581 w 1729358"/>
              <a:gd name="connsiteY259" fmla="*/ 392459 h 1114886"/>
              <a:gd name="connsiteX260" fmla="*/ 851219 w 1729358"/>
              <a:gd name="connsiteY260" fmla="*/ 390341 h 1114886"/>
              <a:gd name="connsiteX261" fmla="*/ 890410 w 1729358"/>
              <a:gd name="connsiteY261" fmla="*/ 431122 h 1114886"/>
              <a:gd name="connsiteX262" fmla="*/ 849629 w 1729358"/>
              <a:gd name="connsiteY262" fmla="*/ 470844 h 1114886"/>
              <a:gd name="connsiteX263" fmla="*/ 809377 w 1729358"/>
              <a:gd name="connsiteY263" fmla="*/ 428473 h 1114886"/>
              <a:gd name="connsiteX264" fmla="*/ 851219 w 1729358"/>
              <a:gd name="connsiteY264" fmla="*/ 390341 h 1114886"/>
              <a:gd name="connsiteX265" fmla="*/ 967208 w 1729358"/>
              <a:gd name="connsiteY265" fmla="*/ 387163 h 1114886"/>
              <a:gd name="connsiteX266" fmla="*/ 1011697 w 1729358"/>
              <a:gd name="connsiteY266" fmla="*/ 430062 h 1114886"/>
              <a:gd name="connsiteX267" fmla="*/ 967737 w 1729358"/>
              <a:gd name="connsiteY267" fmla="*/ 474022 h 1114886"/>
              <a:gd name="connsiteX268" fmla="*/ 924307 w 1729358"/>
              <a:gd name="connsiteY268" fmla="*/ 432182 h 1114886"/>
              <a:gd name="connsiteX269" fmla="*/ 967208 w 1729358"/>
              <a:gd name="connsiteY269" fmla="*/ 387163 h 1114886"/>
              <a:gd name="connsiteX270" fmla="*/ 1085315 w 1729358"/>
              <a:gd name="connsiteY270" fmla="*/ 385044 h 1114886"/>
              <a:gd name="connsiteX271" fmla="*/ 1133512 w 1729358"/>
              <a:gd name="connsiteY271" fmla="*/ 430592 h 1114886"/>
              <a:gd name="connsiteX272" fmla="*/ 1088494 w 1729358"/>
              <a:gd name="connsiteY272" fmla="*/ 476669 h 1114886"/>
              <a:gd name="connsiteX273" fmla="*/ 1040297 w 1729358"/>
              <a:gd name="connsiteY273" fmla="*/ 431121 h 1114886"/>
              <a:gd name="connsiteX274" fmla="*/ 1085315 w 1729358"/>
              <a:gd name="connsiteY274" fmla="*/ 385044 h 1114886"/>
              <a:gd name="connsiteX275" fmla="*/ 1326828 w 1729358"/>
              <a:gd name="connsiteY275" fmla="*/ 381337 h 1114886"/>
              <a:gd name="connsiteX276" fmla="*/ 1373435 w 1729358"/>
              <a:gd name="connsiteY276" fmla="*/ 432181 h 1114886"/>
              <a:gd name="connsiteX277" fmla="*/ 1323121 w 1729358"/>
              <a:gd name="connsiteY277" fmla="*/ 479849 h 1114886"/>
              <a:gd name="connsiteX278" fmla="*/ 1275453 w 1729358"/>
              <a:gd name="connsiteY278" fmla="*/ 430063 h 1114886"/>
              <a:gd name="connsiteX279" fmla="*/ 1326828 w 1729358"/>
              <a:gd name="connsiteY279" fmla="*/ 381337 h 1114886"/>
              <a:gd name="connsiteX280" fmla="*/ 1442288 w 1729358"/>
              <a:gd name="connsiteY280" fmla="*/ 381336 h 1114886"/>
              <a:gd name="connsiteX281" fmla="*/ 1491015 w 1729358"/>
              <a:gd name="connsiteY281" fmla="*/ 430062 h 1114886"/>
              <a:gd name="connsiteX282" fmla="*/ 1442818 w 1729358"/>
              <a:gd name="connsiteY282" fmla="*/ 479847 h 1114886"/>
              <a:gd name="connsiteX283" fmla="*/ 1393562 w 1729358"/>
              <a:gd name="connsiteY283" fmla="*/ 430592 h 1114886"/>
              <a:gd name="connsiteX284" fmla="*/ 1442288 w 1729358"/>
              <a:gd name="connsiteY284" fmla="*/ 381336 h 1114886"/>
              <a:gd name="connsiteX285" fmla="*/ 1205542 w 1729358"/>
              <a:gd name="connsiteY285" fmla="*/ 381336 h 1114886"/>
              <a:gd name="connsiteX286" fmla="*/ 1254269 w 1729358"/>
              <a:gd name="connsiteY286" fmla="*/ 430592 h 1114886"/>
              <a:gd name="connsiteX287" fmla="*/ 1206073 w 1729358"/>
              <a:gd name="connsiteY287" fmla="*/ 479848 h 1114886"/>
              <a:gd name="connsiteX288" fmla="*/ 1156286 w 1729358"/>
              <a:gd name="connsiteY288" fmla="*/ 429533 h 1114886"/>
              <a:gd name="connsiteX289" fmla="*/ 1205542 w 1729358"/>
              <a:gd name="connsiteY289" fmla="*/ 381336 h 1114886"/>
              <a:gd name="connsiteX290" fmla="*/ 1563573 w 1729358"/>
              <a:gd name="connsiteY290" fmla="*/ 381336 h 1114886"/>
              <a:gd name="connsiteX291" fmla="*/ 1610711 w 1729358"/>
              <a:gd name="connsiteY291" fmla="*/ 431651 h 1114886"/>
              <a:gd name="connsiteX292" fmla="*/ 1561455 w 1729358"/>
              <a:gd name="connsiteY292" fmla="*/ 479848 h 1114886"/>
              <a:gd name="connsiteX293" fmla="*/ 1512729 w 1729358"/>
              <a:gd name="connsiteY293" fmla="*/ 430592 h 1114886"/>
              <a:gd name="connsiteX294" fmla="*/ 1563573 w 1729358"/>
              <a:gd name="connsiteY294" fmla="*/ 381336 h 1114886"/>
              <a:gd name="connsiteX295" fmla="*/ 19696 w 1729358"/>
              <a:gd name="connsiteY295" fmla="*/ 282294 h 1114886"/>
              <a:gd name="connsiteX296" fmla="*/ 42470 w 1729358"/>
              <a:gd name="connsiteY296" fmla="*/ 302950 h 1114886"/>
              <a:gd name="connsiteX297" fmla="*/ 20755 w 1729358"/>
              <a:gd name="connsiteY297" fmla="*/ 324135 h 1114886"/>
              <a:gd name="connsiteX298" fmla="*/ 99 w 1729358"/>
              <a:gd name="connsiteY298" fmla="*/ 305598 h 1114886"/>
              <a:gd name="connsiteX299" fmla="*/ 19696 w 1729358"/>
              <a:gd name="connsiteY299" fmla="*/ 282294 h 1114886"/>
              <a:gd name="connsiteX300" fmla="*/ 138862 w 1729358"/>
              <a:gd name="connsiteY300" fmla="*/ 280177 h 1114886"/>
              <a:gd name="connsiteX301" fmla="*/ 163226 w 1729358"/>
              <a:gd name="connsiteY301" fmla="*/ 305070 h 1114886"/>
              <a:gd name="connsiteX302" fmla="*/ 138333 w 1729358"/>
              <a:gd name="connsiteY302" fmla="*/ 327844 h 1114886"/>
              <a:gd name="connsiteX303" fmla="*/ 115559 w 1729358"/>
              <a:gd name="connsiteY303" fmla="*/ 303481 h 1114886"/>
              <a:gd name="connsiteX304" fmla="*/ 138862 w 1729358"/>
              <a:gd name="connsiteY304" fmla="*/ 280177 h 1114886"/>
              <a:gd name="connsiteX305" fmla="*/ 258030 w 1729358"/>
              <a:gd name="connsiteY305" fmla="*/ 276469 h 1114886"/>
              <a:gd name="connsiteX306" fmla="*/ 283982 w 1729358"/>
              <a:gd name="connsiteY306" fmla="*/ 304010 h 1114886"/>
              <a:gd name="connsiteX307" fmla="*/ 256971 w 1729358"/>
              <a:gd name="connsiteY307" fmla="*/ 329962 h 1114886"/>
              <a:gd name="connsiteX308" fmla="*/ 231019 w 1729358"/>
              <a:gd name="connsiteY308" fmla="*/ 302951 h 1114886"/>
              <a:gd name="connsiteX309" fmla="*/ 258030 w 1729358"/>
              <a:gd name="connsiteY309" fmla="*/ 276469 h 1114886"/>
              <a:gd name="connsiteX310" fmla="*/ 376138 w 1729358"/>
              <a:gd name="connsiteY310" fmla="*/ 274350 h 1114886"/>
              <a:gd name="connsiteX311" fmla="*/ 405797 w 1729358"/>
              <a:gd name="connsiteY311" fmla="*/ 302950 h 1114886"/>
              <a:gd name="connsiteX312" fmla="*/ 375608 w 1729358"/>
              <a:gd name="connsiteY312" fmla="*/ 332609 h 1114886"/>
              <a:gd name="connsiteX313" fmla="*/ 347008 w 1729358"/>
              <a:gd name="connsiteY313" fmla="*/ 304539 h 1114886"/>
              <a:gd name="connsiteX314" fmla="*/ 376138 w 1729358"/>
              <a:gd name="connsiteY314" fmla="*/ 274350 h 1114886"/>
              <a:gd name="connsiteX315" fmla="*/ 495834 w 1729358"/>
              <a:gd name="connsiteY315" fmla="*/ 271702 h 1114886"/>
              <a:gd name="connsiteX316" fmla="*/ 526553 w 1729358"/>
              <a:gd name="connsiteY316" fmla="*/ 305068 h 1114886"/>
              <a:gd name="connsiteX317" fmla="*/ 493716 w 1729358"/>
              <a:gd name="connsiteY317" fmla="*/ 335787 h 1114886"/>
              <a:gd name="connsiteX318" fmla="*/ 461938 w 1729358"/>
              <a:gd name="connsiteY318" fmla="*/ 304009 h 1114886"/>
              <a:gd name="connsiteX319" fmla="*/ 495834 w 1729358"/>
              <a:gd name="connsiteY319" fmla="*/ 271702 h 1114886"/>
              <a:gd name="connsiteX320" fmla="*/ 612884 w 1729358"/>
              <a:gd name="connsiteY320" fmla="*/ 269585 h 1114886"/>
              <a:gd name="connsiteX321" fmla="*/ 647840 w 1729358"/>
              <a:gd name="connsiteY321" fmla="*/ 304010 h 1114886"/>
              <a:gd name="connsiteX322" fmla="*/ 612884 w 1729358"/>
              <a:gd name="connsiteY322" fmla="*/ 338966 h 1114886"/>
              <a:gd name="connsiteX323" fmla="*/ 577928 w 1729358"/>
              <a:gd name="connsiteY323" fmla="*/ 304010 h 1114886"/>
              <a:gd name="connsiteX324" fmla="*/ 612884 w 1729358"/>
              <a:gd name="connsiteY324" fmla="*/ 269585 h 1114886"/>
              <a:gd name="connsiteX325" fmla="*/ 731521 w 1729358"/>
              <a:gd name="connsiteY325" fmla="*/ 265346 h 1114886"/>
              <a:gd name="connsiteX326" fmla="*/ 769125 w 1729358"/>
              <a:gd name="connsiteY326" fmla="*/ 301891 h 1114886"/>
              <a:gd name="connsiteX327" fmla="*/ 731521 w 1729358"/>
              <a:gd name="connsiteY327" fmla="*/ 341613 h 1114886"/>
              <a:gd name="connsiteX328" fmla="*/ 693917 w 1729358"/>
              <a:gd name="connsiteY328" fmla="*/ 305069 h 1114886"/>
              <a:gd name="connsiteX329" fmla="*/ 731521 w 1729358"/>
              <a:gd name="connsiteY329" fmla="*/ 265346 h 1114886"/>
              <a:gd name="connsiteX330" fmla="*/ 851219 w 1729358"/>
              <a:gd name="connsiteY330" fmla="*/ 263758 h 1114886"/>
              <a:gd name="connsiteX331" fmla="*/ 890410 w 1729358"/>
              <a:gd name="connsiteY331" fmla="*/ 304539 h 1114886"/>
              <a:gd name="connsiteX332" fmla="*/ 849629 w 1729358"/>
              <a:gd name="connsiteY332" fmla="*/ 344261 h 1114886"/>
              <a:gd name="connsiteX333" fmla="*/ 809377 w 1729358"/>
              <a:gd name="connsiteY333" fmla="*/ 301890 h 1114886"/>
              <a:gd name="connsiteX334" fmla="*/ 851219 w 1729358"/>
              <a:gd name="connsiteY334" fmla="*/ 263758 h 1114886"/>
              <a:gd name="connsiteX335" fmla="*/ 968796 w 1729358"/>
              <a:gd name="connsiteY335" fmla="*/ 260050 h 1114886"/>
              <a:gd name="connsiteX336" fmla="*/ 1012227 w 1729358"/>
              <a:gd name="connsiteY336" fmla="*/ 304540 h 1114886"/>
              <a:gd name="connsiteX337" fmla="*/ 969326 w 1729358"/>
              <a:gd name="connsiteY337" fmla="*/ 346910 h 1114886"/>
              <a:gd name="connsiteX338" fmla="*/ 924836 w 1729358"/>
              <a:gd name="connsiteY338" fmla="*/ 303481 h 1114886"/>
              <a:gd name="connsiteX339" fmla="*/ 968796 w 1729358"/>
              <a:gd name="connsiteY339" fmla="*/ 260050 h 1114886"/>
              <a:gd name="connsiteX340" fmla="*/ 1085845 w 1729358"/>
              <a:gd name="connsiteY340" fmla="*/ 258462 h 1114886"/>
              <a:gd name="connsiteX341" fmla="*/ 1133512 w 1729358"/>
              <a:gd name="connsiteY341" fmla="*/ 304539 h 1114886"/>
              <a:gd name="connsiteX342" fmla="*/ 1087434 w 1729358"/>
              <a:gd name="connsiteY342" fmla="*/ 349559 h 1114886"/>
              <a:gd name="connsiteX343" fmla="*/ 1040296 w 1729358"/>
              <a:gd name="connsiteY343" fmla="*/ 303480 h 1114886"/>
              <a:gd name="connsiteX344" fmla="*/ 1085845 w 1729358"/>
              <a:gd name="connsiteY344" fmla="*/ 258462 h 1114886"/>
              <a:gd name="connsiteX345" fmla="*/ 1206071 w 1729358"/>
              <a:gd name="connsiteY345" fmla="*/ 254754 h 1114886"/>
              <a:gd name="connsiteX346" fmla="*/ 1253739 w 1729358"/>
              <a:gd name="connsiteY346" fmla="*/ 304539 h 1114886"/>
              <a:gd name="connsiteX347" fmla="*/ 1204483 w 1729358"/>
              <a:gd name="connsiteY347" fmla="*/ 353265 h 1114886"/>
              <a:gd name="connsiteX348" fmla="*/ 1155757 w 1729358"/>
              <a:gd name="connsiteY348" fmla="*/ 301891 h 1114886"/>
              <a:gd name="connsiteX349" fmla="*/ 1206071 w 1729358"/>
              <a:gd name="connsiteY349" fmla="*/ 254754 h 1114886"/>
              <a:gd name="connsiteX350" fmla="*/ 1322062 w 1729358"/>
              <a:gd name="connsiteY350" fmla="*/ 254225 h 1114886"/>
              <a:gd name="connsiteX351" fmla="*/ 1373436 w 1729358"/>
              <a:gd name="connsiteY351" fmla="*/ 302951 h 1114886"/>
              <a:gd name="connsiteX352" fmla="*/ 1325239 w 1729358"/>
              <a:gd name="connsiteY352" fmla="*/ 352737 h 1114886"/>
              <a:gd name="connsiteX353" fmla="*/ 1275454 w 1729358"/>
              <a:gd name="connsiteY353" fmla="*/ 305069 h 1114886"/>
              <a:gd name="connsiteX354" fmla="*/ 1322062 w 1729358"/>
              <a:gd name="connsiteY354" fmla="*/ 254225 h 1114886"/>
              <a:gd name="connsiteX355" fmla="*/ 1441759 w 1729358"/>
              <a:gd name="connsiteY355" fmla="*/ 254225 h 1114886"/>
              <a:gd name="connsiteX356" fmla="*/ 1491544 w 1729358"/>
              <a:gd name="connsiteY356" fmla="*/ 302421 h 1114886"/>
              <a:gd name="connsiteX357" fmla="*/ 1443877 w 1729358"/>
              <a:gd name="connsiteY357" fmla="*/ 352736 h 1114886"/>
              <a:gd name="connsiteX358" fmla="*/ 1394091 w 1729358"/>
              <a:gd name="connsiteY358" fmla="*/ 304539 h 1114886"/>
              <a:gd name="connsiteX359" fmla="*/ 1441759 w 1729358"/>
              <a:gd name="connsiteY359" fmla="*/ 254225 h 1114886"/>
              <a:gd name="connsiteX360" fmla="*/ 1325769 w 1729358"/>
              <a:gd name="connsiteY360" fmla="*/ 127642 h 1114886"/>
              <a:gd name="connsiteX361" fmla="*/ 1372907 w 1729358"/>
              <a:gd name="connsiteY361" fmla="*/ 177427 h 1114886"/>
              <a:gd name="connsiteX362" fmla="*/ 1324180 w 1729358"/>
              <a:gd name="connsiteY362" fmla="*/ 226153 h 1114886"/>
              <a:gd name="connsiteX363" fmla="*/ 1275454 w 1729358"/>
              <a:gd name="connsiteY363" fmla="*/ 174779 h 1114886"/>
              <a:gd name="connsiteX364" fmla="*/ 1325769 w 1729358"/>
              <a:gd name="connsiteY364" fmla="*/ 127642 h 1114886"/>
              <a:gd name="connsiteX365" fmla="*/ 1205542 w 1729358"/>
              <a:gd name="connsiteY365" fmla="*/ 126583 h 1114886"/>
              <a:gd name="connsiteX366" fmla="*/ 1254269 w 1729358"/>
              <a:gd name="connsiteY366" fmla="*/ 176368 h 1114886"/>
              <a:gd name="connsiteX367" fmla="*/ 1206073 w 1729358"/>
              <a:gd name="connsiteY367" fmla="*/ 225623 h 1114886"/>
              <a:gd name="connsiteX368" fmla="*/ 1156286 w 1729358"/>
              <a:gd name="connsiteY368" fmla="*/ 174779 h 1114886"/>
              <a:gd name="connsiteX369" fmla="*/ 1205542 w 1729358"/>
              <a:gd name="connsiteY369" fmla="*/ 126583 h 1114886"/>
              <a:gd name="connsiteX370" fmla="*/ 1206073 w 1729358"/>
              <a:gd name="connsiteY370" fmla="*/ 0 h 1114886"/>
              <a:gd name="connsiteX371" fmla="*/ 1254269 w 1729358"/>
              <a:gd name="connsiteY371" fmla="*/ 49785 h 1114886"/>
              <a:gd name="connsiteX372" fmla="*/ 1206073 w 1729358"/>
              <a:gd name="connsiteY372" fmla="*/ 99040 h 1114886"/>
              <a:gd name="connsiteX373" fmla="*/ 1156286 w 1729358"/>
              <a:gd name="connsiteY373" fmla="*/ 48196 h 1114886"/>
              <a:gd name="connsiteX374" fmla="*/ 1206073 w 1729358"/>
              <a:gd name="connsiteY374" fmla="*/ 0 h 1114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</a:cxnLst>
            <a:rect l="l" t="t" r="r" b="b"/>
            <a:pathLst>
              <a:path w="1729358" h="1114886">
                <a:moveTo>
                  <a:pt x="1205013" y="1016895"/>
                </a:moveTo>
                <a:cubicBezTo>
                  <a:pt x="1232024" y="1016895"/>
                  <a:pt x="1254268" y="1039140"/>
                  <a:pt x="1253739" y="1066151"/>
                </a:cubicBezTo>
                <a:cubicBezTo>
                  <a:pt x="1253739" y="1092632"/>
                  <a:pt x="1230965" y="1115406"/>
                  <a:pt x="1204483" y="1114877"/>
                </a:cubicBezTo>
                <a:cubicBezTo>
                  <a:pt x="1178001" y="1114877"/>
                  <a:pt x="1155757" y="1092103"/>
                  <a:pt x="1155757" y="1065621"/>
                </a:cubicBezTo>
                <a:cubicBezTo>
                  <a:pt x="1155757" y="1039140"/>
                  <a:pt x="1178001" y="1016895"/>
                  <a:pt x="1205013" y="1016895"/>
                </a:cubicBezTo>
                <a:close/>
                <a:moveTo>
                  <a:pt x="1323121" y="889784"/>
                </a:moveTo>
                <a:cubicBezTo>
                  <a:pt x="1349603" y="889254"/>
                  <a:pt x="1372377" y="910969"/>
                  <a:pt x="1372907" y="937981"/>
                </a:cubicBezTo>
                <a:cubicBezTo>
                  <a:pt x="1373436" y="964462"/>
                  <a:pt x="1351191" y="987236"/>
                  <a:pt x="1324710" y="987766"/>
                </a:cubicBezTo>
                <a:cubicBezTo>
                  <a:pt x="1298228" y="988295"/>
                  <a:pt x="1275454" y="966051"/>
                  <a:pt x="1274924" y="939569"/>
                </a:cubicBezTo>
                <a:cubicBezTo>
                  <a:pt x="1274395" y="913087"/>
                  <a:pt x="1296110" y="890313"/>
                  <a:pt x="1323121" y="889784"/>
                </a:cubicBezTo>
                <a:close/>
                <a:moveTo>
                  <a:pt x="1206072" y="889254"/>
                </a:moveTo>
                <a:cubicBezTo>
                  <a:pt x="1232024" y="889784"/>
                  <a:pt x="1254269" y="912558"/>
                  <a:pt x="1254269" y="939040"/>
                </a:cubicBezTo>
                <a:cubicBezTo>
                  <a:pt x="1253740" y="966051"/>
                  <a:pt x="1231495" y="988295"/>
                  <a:pt x="1205013" y="987766"/>
                </a:cubicBezTo>
                <a:cubicBezTo>
                  <a:pt x="1178532" y="987236"/>
                  <a:pt x="1156287" y="964462"/>
                  <a:pt x="1156816" y="937981"/>
                </a:cubicBezTo>
                <a:cubicBezTo>
                  <a:pt x="1156816" y="911499"/>
                  <a:pt x="1179591" y="889254"/>
                  <a:pt x="1206072" y="889254"/>
                </a:cubicBezTo>
                <a:close/>
                <a:moveTo>
                  <a:pt x="20225" y="790212"/>
                </a:moveTo>
                <a:cubicBezTo>
                  <a:pt x="33466" y="790212"/>
                  <a:pt x="41940" y="798686"/>
                  <a:pt x="41940" y="811398"/>
                </a:cubicBezTo>
                <a:cubicBezTo>
                  <a:pt x="41940" y="825168"/>
                  <a:pt x="33466" y="832054"/>
                  <a:pt x="19695" y="832583"/>
                </a:cubicBezTo>
                <a:cubicBezTo>
                  <a:pt x="6455" y="830994"/>
                  <a:pt x="-960" y="823579"/>
                  <a:pt x="99" y="809808"/>
                </a:cubicBezTo>
                <a:cubicBezTo>
                  <a:pt x="628" y="797627"/>
                  <a:pt x="8573" y="790212"/>
                  <a:pt x="20225" y="790212"/>
                </a:cubicBezTo>
                <a:close/>
                <a:moveTo>
                  <a:pt x="139923" y="788623"/>
                </a:moveTo>
                <a:cubicBezTo>
                  <a:pt x="154752" y="788094"/>
                  <a:pt x="161637" y="798157"/>
                  <a:pt x="163756" y="811398"/>
                </a:cubicBezTo>
                <a:cubicBezTo>
                  <a:pt x="161637" y="825698"/>
                  <a:pt x="154752" y="835232"/>
                  <a:pt x="139923" y="835761"/>
                </a:cubicBezTo>
                <a:cubicBezTo>
                  <a:pt x="124033" y="835761"/>
                  <a:pt x="115029" y="826757"/>
                  <a:pt x="115559" y="810868"/>
                </a:cubicBezTo>
                <a:cubicBezTo>
                  <a:pt x="116088" y="796568"/>
                  <a:pt x="125092" y="788094"/>
                  <a:pt x="139923" y="788623"/>
                </a:cubicBezTo>
                <a:close/>
                <a:moveTo>
                  <a:pt x="256441" y="784386"/>
                </a:moveTo>
                <a:cubicBezTo>
                  <a:pt x="272859" y="783857"/>
                  <a:pt x="283453" y="793390"/>
                  <a:pt x="283982" y="809809"/>
                </a:cubicBezTo>
                <a:cubicBezTo>
                  <a:pt x="285041" y="826757"/>
                  <a:pt x="274978" y="836290"/>
                  <a:pt x="259089" y="838408"/>
                </a:cubicBezTo>
                <a:cubicBezTo>
                  <a:pt x="242142" y="837879"/>
                  <a:pt x="232078" y="828875"/>
                  <a:pt x="231019" y="812456"/>
                </a:cubicBezTo>
                <a:cubicBezTo>
                  <a:pt x="230489" y="796038"/>
                  <a:pt x="240552" y="785445"/>
                  <a:pt x="256441" y="784386"/>
                </a:cubicBezTo>
                <a:close/>
                <a:moveTo>
                  <a:pt x="375609" y="782268"/>
                </a:moveTo>
                <a:cubicBezTo>
                  <a:pt x="394146" y="783857"/>
                  <a:pt x="404738" y="793391"/>
                  <a:pt x="404738" y="811928"/>
                </a:cubicBezTo>
                <a:cubicBezTo>
                  <a:pt x="404738" y="829406"/>
                  <a:pt x="394675" y="839998"/>
                  <a:pt x="377197" y="841057"/>
                </a:cubicBezTo>
                <a:cubicBezTo>
                  <a:pt x="358660" y="842116"/>
                  <a:pt x="347008" y="830994"/>
                  <a:pt x="346479" y="812987"/>
                </a:cubicBezTo>
                <a:cubicBezTo>
                  <a:pt x="345949" y="794450"/>
                  <a:pt x="357072" y="783857"/>
                  <a:pt x="375609" y="782268"/>
                </a:cubicBezTo>
                <a:close/>
                <a:moveTo>
                  <a:pt x="494775" y="779091"/>
                </a:moveTo>
                <a:cubicBezTo>
                  <a:pt x="514371" y="780679"/>
                  <a:pt x="524964" y="791802"/>
                  <a:pt x="526553" y="811398"/>
                </a:cubicBezTo>
                <a:cubicBezTo>
                  <a:pt x="524964" y="830995"/>
                  <a:pt x="514901" y="842646"/>
                  <a:pt x="495305" y="843175"/>
                </a:cubicBezTo>
                <a:cubicBezTo>
                  <a:pt x="475709" y="843706"/>
                  <a:pt x="464057" y="832583"/>
                  <a:pt x="462468" y="812986"/>
                </a:cubicBezTo>
                <a:cubicBezTo>
                  <a:pt x="460879" y="794979"/>
                  <a:pt x="476768" y="778032"/>
                  <a:pt x="494775" y="779091"/>
                </a:cubicBezTo>
                <a:close/>
                <a:moveTo>
                  <a:pt x="612884" y="776971"/>
                </a:moveTo>
                <a:cubicBezTo>
                  <a:pt x="632480" y="776971"/>
                  <a:pt x="647840" y="791801"/>
                  <a:pt x="647840" y="811398"/>
                </a:cubicBezTo>
                <a:cubicBezTo>
                  <a:pt x="647840" y="830464"/>
                  <a:pt x="631951" y="846353"/>
                  <a:pt x="612884" y="846353"/>
                </a:cubicBezTo>
                <a:cubicBezTo>
                  <a:pt x="593817" y="846353"/>
                  <a:pt x="577928" y="830464"/>
                  <a:pt x="577928" y="811398"/>
                </a:cubicBezTo>
                <a:cubicBezTo>
                  <a:pt x="577928" y="792331"/>
                  <a:pt x="593287" y="776971"/>
                  <a:pt x="612884" y="776971"/>
                </a:cubicBezTo>
                <a:close/>
                <a:moveTo>
                  <a:pt x="733640" y="773795"/>
                </a:moveTo>
                <a:cubicBezTo>
                  <a:pt x="754826" y="775384"/>
                  <a:pt x="770715" y="794451"/>
                  <a:pt x="769126" y="815636"/>
                </a:cubicBezTo>
                <a:cubicBezTo>
                  <a:pt x="767008" y="835762"/>
                  <a:pt x="749000" y="851122"/>
                  <a:pt x="729403" y="850062"/>
                </a:cubicBezTo>
                <a:cubicBezTo>
                  <a:pt x="707689" y="847944"/>
                  <a:pt x="692329" y="829936"/>
                  <a:pt x="693917" y="808221"/>
                </a:cubicBezTo>
                <a:cubicBezTo>
                  <a:pt x="695507" y="788095"/>
                  <a:pt x="714044" y="772206"/>
                  <a:pt x="733640" y="773795"/>
                </a:cubicBezTo>
                <a:close/>
                <a:moveTo>
                  <a:pt x="849629" y="771145"/>
                </a:moveTo>
                <a:cubicBezTo>
                  <a:pt x="871874" y="771145"/>
                  <a:pt x="889881" y="788623"/>
                  <a:pt x="890410" y="810868"/>
                </a:cubicBezTo>
                <a:cubicBezTo>
                  <a:pt x="890940" y="832583"/>
                  <a:pt x="873462" y="851650"/>
                  <a:pt x="851748" y="852179"/>
                </a:cubicBezTo>
                <a:cubicBezTo>
                  <a:pt x="828443" y="853238"/>
                  <a:pt x="809377" y="834701"/>
                  <a:pt x="809377" y="811397"/>
                </a:cubicBezTo>
                <a:cubicBezTo>
                  <a:pt x="809377" y="789153"/>
                  <a:pt x="826855" y="771675"/>
                  <a:pt x="849629" y="771145"/>
                </a:cubicBezTo>
                <a:close/>
                <a:moveTo>
                  <a:pt x="969856" y="768498"/>
                </a:moveTo>
                <a:cubicBezTo>
                  <a:pt x="993689" y="769028"/>
                  <a:pt x="1013286" y="790213"/>
                  <a:pt x="1012226" y="814046"/>
                </a:cubicBezTo>
                <a:cubicBezTo>
                  <a:pt x="1011167" y="836820"/>
                  <a:pt x="991571" y="855357"/>
                  <a:pt x="968797" y="855357"/>
                </a:cubicBezTo>
                <a:cubicBezTo>
                  <a:pt x="944963" y="855357"/>
                  <a:pt x="924837" y="834702"/>
                  <a:pt x="925367" y="811399"/>
                </a:cubicBezTo>
                <a:cubicBezTo>
                  <a:pt x="924837" y="787565"/>
                  <a:pt x="946022" y="767439"/>
                  <a:pt x="969856" y="768498"/>
                </a:cubicBezTo>
                <a:close/>
                <a:moveTo>
                  <a:pt x="1086374" y="765850"/>
                </a:moveTo>
                <a:cubicBezTo>
                  <a:pt x="1112856" y="765320"/>
                  <a:pt x="1134041" y="786506"/>
                  <a:pt x="1133512" y="811929"/>
                </a:cubicBezTo>
                <a:cubicBezTo>
                  <a:pt x="1132982" y="836821"/>
                  <a:pt x="1111797" y="857477"/>
                  <a:pt x="1087434" y="857477"/>
                </a:cubicBezTo>
                <a:cubicBezTo>
                  <a:pt x="1061482" y="858006"/>
                  <a:pt x="1039767" y="836291"/>
                  <a:pt x="1040296" y="810868"/>
                </a:cubicBezTo>
                <a:cubicBezTo>
                  <a:pt x="1040826" y="785976"/>
                  <a:pt x="1060952" y="766379"/>
                  <a:pt x="1086374" y="765850"/>
                </a:cubicBezTo>
                <a:close/>
                <a:moveTo>
                  <a:pt x="1205012" y="763201"/>
                </a:moveTo>
                <a:cubicBezTo>
                  <a:pt x="1231494" y="763201"/>
                  <a:pt x="1253739" y="784916"/>
                  <a:pt x="1253739" y="811398"/>
                </a:cubicBezTo>
                <a:cubicBezTo>
                  <a:pt x="1254268" y="837350"/>
                  <a:pt x="1232553" y="860124"/>
                  <a:pt x="1206601" y="861183"/>
                </a:cubicBezTo>
                <a:cubicBezTo>
                  <a:pt x="1180648" y="861712"/>
                  <a:pt x="1157345" y="839997"/>
                  <a:pt x="1156286" y="814045"/>
                </a:cubicBezTo>
                <a:cubicBezTo>
                  <a:pt x="1155227" y="786505"/>
                  <a:pt x="1178001" y="763201"/>
                  <a:pt x="1205012" y="763201"/>
                </a:cubicBezTo>
                <a:close/>
                <a:moveTo>
                  <a:pt x="1443877" y="762672"/>
                </a:moveTo>
                <a:cubicBezTo>
                  <a:pt x="1470358" y="763201"/>
                  <a:pt x="1492073" y="785975"/>
                  <a:pt x="1491544" y="812457"/>
                </a:cubicBezTo>
                <a:cubicBezTo>
                  <a:pt x="1491014" y="839468"/>
                  <a:pt x="1468240" y="861183"/>
                  <a:pt x="1441759" y="860654"/>
                </a:cubicBezTo>
                <a:cubicBezTo>
                  <a:pt x="1415277" y="860124"/>
                  <a:pt x="1393562" y="837350"/>
                  <a:pt x="1394091" y="810339"/>
                </a:cubicBezTo>
                <a:cubicBezTo>
                  <a:pt x="1394621" y="783857"/>
                  <a:pt x="1417395" y="762142"/>
                  <a:pt x="1443877" y="762672"/>
                </a:cubicBezTo>
                <a:close/>
                <a:moveTo>
                  <a:pt x="1324709" y="762671"/>
                </a:moveTo>
                <a:cubicBezTo>
                  <a:pt x="1351191" y="763201"/>
                  <a:pt x="1373435" y="785445"/>
                  <a:pt x="1372906" y="812457"/>
                </a:cubicBezTo>
                <a:cubicBezTo>
                  <a:pt x="1372376" y="838938"/>
                  <a:pt x="1349602" y="861712"/>
                  <a:pt x="1323650" y="861183"/>
                </a:cubicBezTo>
                <a:cubicBezTo>
                  <a:pt x="1297168" y="860653"/>
                  <a:pt x="1274924" y="838409"/>
                  <a:pt x="1275453" y="811398"/>
                </a:cubicBezTo>
                <a:cubicBezTo>
                  <a:pt x="1275983" y="784386"/>
                  <a:pt x="1298227" y="762671"/>
                  <a:pt x="1324709" y="762671"/>
                </a:cubicBezTo>
                <a:close/>
                <a:moveTo>
                  <a:pt x="20754" y="663101"/>
                </a:moveTo>
                <a:cubicBezTo>
                  <a:pt x="33466" y="662572"/>
                  <a:pt x="40350" y="672105"/>
                  <a:pt x="42999" y="683228"/>
                </a:cubicBezTo>
                <a:cubicBezTo>
                  <a:pt x="40880" y="696998"/>
                  <a:pt x="33995" y="705472"/>
                  <a:pt x="20754" y="705472"/>
                </a:cubicBezTo>
                <a:cubicBezTo>
                  <a:pt x="8573" y="705472"/>
                  <a:pt x="1158" y="698587"/>
                  <a:pt x="628" y="685875"/>
                </a:cubicBezTo>
                <a:cubicBezTo>
                  <a:pt x="99" y="672105"/>
                  <a:pt x="7514" y="663631"/>
                  <a:pt x="20754" y="663101"/>
                </a:cubicBezTo>
                <a:close/>
                <a:moveTo>
                  <a:pt x="137802" y="660983"/>
                </a:moveTo>
                <a:cubicBezTo>
                  <a:pt x="153691" y="659923"/>
                  <a:pt x="163224" y="669986"/>
                  <a:pt x="163224" y="684816"/>
                </a:cubicBezTo>
                <a:cubicBezTo>
                  <a:pt x="163224" y="699116"/>
                  <a:pt x="154220" y="707590"/>
                  <a:pt x="139391" y="709178"/>
                </a:cubicBezTo>
                <a:cubicBezTo>
                  <a:pt x="125621" y="707590"/>
                  <a:pt x="116087" y="700175"/>
                  <a:pt x="115558" y="685875"/>
                </a:cubicBezTo>
                <a:cubicBezTo>
                  <a:pt x="115028" y="671575"/>
                  <a:pt x="122972" y="662042"/>
                  <a:pt x="137802" y="660983"/>
                </a:cubicBezTo>
                <a:close/>
                <a:moveTo>
                  <a:pt x="258560" y="657275"/>
                </a:moveTo>
                <a:cubicBezTo>
                  <a:pt x="274449" y="660453"/>
                  <a:pt x="285041" y="668927"/>
                  <a:pt x="283982" y="685875"/>
                </a:cubicBezTo>
                <a:cubicBezTo>
                  <a:pt x="283453" y="702294"/>
                  <a:pt x="272859" y="711827"/>
                  <a:pt x="256441" y="711297"/>
                </a:cubicBezTo>
                <a:cubicBezTo>
                  <a:pt x="240023" y="710768"/>
                  <a:pt x="230489" y="700176"/>
                  <a:pt x="231019" y="683757"/>
                </a:cubicBezTo>
                <a:cubicBezTo>
                  <a:pt x="231548" y="667338"/>
                  <a:pt x="242671" y="658864"/>
                  <a:pt x="258560" y="657275"/>
                </a:cubicBezTo>
                <a:close/>
                <a:moveTo>
                  <a:pt x="375077" y="655686"/>
                </a:moveTo>
                <a:cubicBezTo>
                  <a:pt x="393615" y="655157"/>
                  <a:pt x="403678" y="665749"/>
                  <a:pt x="405267" y="684286"/>
                </a:cubicBezTo>
                <a:cubicBezTo>
                  <a:pt x="403678" y="702823"/>
                  <a:pt x="394145" y="713945"/>
                  <a:pt x="375608" y="713945"/>
                </a:cubicBezTo>
                <a:cubicBezTo>
                  <a:pt x="357070" y="713416"/>
                  <a:pt x="346478" y="701764"/>
                  <a:pt x="346478" y="683756"/>
                </a:cubicBezTo>
                <a:cubicBezTo>
                  <a:pt x="347007" y="666808"/>
                  <a:pt x="357600" y="656216"/>
                  <a:pt x="375077" y="655686"/>
                </a:cubicBezTo>
                <a:close/>
                <a:moveTo>
                  <a:pt x="493716" y="652508"/>
                </a:moveTo>
                <a:cubicBezTo>
                  <a:pt x="513843" y="653038"/>
                  <a:pt x="524435" y="664160"/>
                  <a:pt x="526554" y="683757"/>
                </a:cubicBezTo>
                <a:cubicBezTo>
                  <a:pt x="525494" y="703353"/>
                  <a:pt x="515431" y="715535"/>
                  <a:pt x="495835" y="716594"/>
                </a:cubicBezTo>
                <a:cubicBezTo>
                  <a:pt x="476238" y="717653"/>
                  <a:pt x="464587" y="706531"/>
                  <a:pt x="461938" y="686934"/>
                </a:cubicBezTo>
                <a:cubicBezTo>
                  <a:pt x="459820" y="668927"/>
                  <a:pt x="475708" y="651448"/>
                  <a:pt x="493716" y="652508"/>
                </a:cubicBezTo>
                <a:close/>
                <a:moveTo>
                  <a:pt x="611823" y="650390"/>
                </a:moveTo>
                <a:cubicBezTo>
                  <a:pt x="631420" y="649331"/>
                  <a:pt x="647309" y="664160"/>
                  <a:pt x="647838" y="683756"/>
                </a:cubicBezTo>
                <a:cubicBezTo>
                  <a:pt x="648369" y="702823"/>
                  <a:pt x="633539" y="719242"/>
                  <a:pt x="613943" y="720301"/>
                </a:cubicBezTo>
                <a:cubicBezTo>
                  <a:pt x="594875" y="720831"/>
                  <a:pt x="578457" y="705471"/>
                  <a:pt x="577928" y="686405"/>
                </a:cubicBezTo>
                <a:cubicBezTo>
                  <a:pt x="577397" y="666808"/>
                  <a:pt x="591698" y="650919"/>
                  <a:pt x="611823" y="650390"/>
                </a:cubicBezTo>
                <a:close/>
                <a:moveTo>
                  <a:pt x="732052" y="646682"/>
                </a:moveTo>
                <a:cubicBezTo>
                  <a:pt x="751648" y="646682"/>
                  <a:pt x="768596" y="663631"/>
                  <a:pt x="769125" y="683756"/>
                </a:cubicBezTo>
                <a:cubicBezTo>
                  <a:pt x="769655" y="704942"/>
                  <a:pt x="752177" y="722949"/>
                  <a:pt x="730993" y="722949"/>
                </a:cubicBezTo>
                <a:cubicBezTo>
                  <a:pt x="710866" y="722949"/>
                  <a:pt x="693918" y="706530"/>
                  <a:pt x="693918" y="685875"/>
                </a:cubicBezTo>
                <a:cubicBezTo>
                  <a:pt x="693388" y="664690"/>
                  <a:pt x="710866" y="646682"/>
                  <a:pt x="732052" y="646682"/>
                </a:cubicBezTo>
                <a:close/>
                <a:moveTo>
                  <a:pt x="848570" y="644035"/>
                </a:moveTo>
                <a:cubicBezTo>
                  <a:pt x="871874" y="643504"/>
                  <a:pt x="890940" y="662041"/>
                  <a:pt x="890410" y="685346"/>
                </a:cubicBezTo>
                <a:cubicBezTo>
                  <a:pt x="889881" y="707590"/>
                  <a:pt x="871874" y="725068"/>
                  <a:pt x="849629" y="725068"/>
                </a:cubicBezTo>
                <a:cubicBezTo>
                  <a:pt x="827384" y="725068"/>
                  <a:pt x="809377" y="707061"/>
                  <a:pt x="809377" y="684816"/>
                </a:cubicBezTo>
                <a:cubicBezTo>
                  <a:pt x="809377" y="662572"/>
                  <a:pt x="826325" y="644564"/>
                  <a:pt x="848570" y="644035"/>
                </a:cubicBezTo>
                <a:close/>
                <a:moveTo>
                  <a:pt x="969856" y="641386"/>
                </a:moveTo>
                <a:cubicBezTo>
                  <a:pt x="992630" y="642445"/>
                  <a:pt x="1011697" y="662042"/>
                  <a:pt x="1011697" y="684287"/>
                </a:cubicBezTo>
                <a:cubicBezTo>
                  <a:pt x="1012227" y="708120"/>
                  <a:pt x="991571" y="728245"/>
                  <a:pt x="967738" y="728245"/>
                </a:cubicBezTo>
                <a:cubicBezTo>
                  <a:pt x="943904" y="728245"/>
                  <a:pt x="923778" y="707590"/>
                  <a:pt x="924308" y="683757"/>
                </a:cubicBezTo>
                <a:cubicBezTo>
                  <a:pt x="924837" y="659923"/>
                  <a:pt x="946023" y="640327"/>
                  <a:pt x="969856" y="641386"/>
                </a:cubicBezTo>
                <a:close/>
                <a:moveTo>
                  <a:pt x="1087435" y="639267"/>
                </a:moveTo>
                <a:cubicBezTo>
                  <a:pt x="1112327" y="639797"/>
                  <a:pt x="1132983" y="659393"/>
                  <a:pt x="1133513" y="684285"/>
                </a:cubicBezTo>
                <a:cubicBezTo>
                  <a:pt x="1134042" y="709708"/>
                  <a:pt x="1112327" y="731423"/>
                  <a:pt x="1086376" y="730894"/>
                </a:cubicBezTo>
                <a:cubicBezTo>
                  <a:pt x="1061483" y="730364"/>
                  <a:pt x="1040827" y="710238"/>
                  <a:pt x="1040827" y="685875"/>
                </a:cubicBezTo>
                <a:cubicBezTo>
                  <a:pt x="1039768" y="659923"/>
                  <a:pt x="1060953" y="638737"/>
                  <a:pt x="1087435" y="639267"/>
                </a:cubicBezTo>
                <a:close/>
                <a:moveTo>
                  <a:pt x="1206072" y="635561"/>
                </a:moveTo>
                <a:cubicBezTo>
                  <a:pt x="1232553" y="636090"/>
                  <a:pt x="1254798" y="658864"/>
                  <a:pt x="1254269" y="685346"/>
                </a:cubicBezTo>
                <a:cubicBezTo>
                  <a:pt x="1253739" y="711828"/>
                  <a:pt x="1230965" y="734072"/>
                  <a:pt x="1204483" y="733543"/>
                </a:cubicBezTo>
                <a:cubicBezTo>
                  <a:pt x="1178002" y="733013"/>
                  <a:pt x="1155757" y="710239"/>
                  <a:pt x="1156286" y="683758"/>
                </a:cubicBezTo>
                <a:cubicBezTo>
                  <a:pt x="1156816" y="657276"/>
                  <a:pt x="1179590" y="635031"/>
                  <a:pt x="1206072" y="635561"/>
                </a:cubicBezTo>
                <a:close/>
                <a:moveTo>
                  <a:pt x="1441759" y="635560"/>
                </a:moveTo>
                <a:cubicBezTo>
                  <a:pt x="1468240" y="635030"/>
                  <a:pt x="1491014" y="656745"/>
                  <a:pt x="1491544" y="683756"/>
                </a:cubicBezTo>
                <a:cubicBezTo>
                  <a:pt x="1492073" y="710238"/>
                  <a:pt x="1470358" y="733012"/>
                  <a:pt x="1443877" y="734071"/>
                </a:cubicBezTo>
                <a:cubicBezTo>
                  <a:pt x="1417924" y="734600"/>
                  <a:pt x="1394621" y="712356"/>
                  <a:pt x="1394091" y="685874"/>
                </a:cubicBezTo>
                <a:cubicBezTo>
                  <a:pt x="1393562" y="658863"/>
                  <a:pt x="1415277" y="636619"/>
                  <a:pt x="1441759" y="635560"/>
                </a:cubicBezTo>
                <a:close/>
                <a:moveTo>
                  <a:pt x="1323121" y="635560"/>
                </a:moveTo>
                <a:cubicBezTo>
                  <a:pt x="1349073" y="635030"/>
                  <a:pt x="1372376" y="656745"/>
                  <a:pt x="1372906" y="683756"/>
                </a:cubicBezTo>
                <a:cubicBezTo>
                  <a:pt x="1373435" y="710238"/>
                  <a:pt x="1351720" y="733541"/>
                  <a:pt x="1325239" y="734071"/>
                </a:cubicBezTo>
                <a:cubicBezTo>
                  <a:pt x="1298757" y="734600"/>
                  <a:pt x="1275983" y="712886"/>
                  <a:pt x="1275453" y="685874"/>
                </a:cubicBezTo>
                <a:cubicBezTo>
                  <a:pt x="1274924" y="659393"/>
                  <a:pt x="1296639" y="636089"/>
                  <a:pt x="1323121" y="635560"/>
                </a:cubicBezTo>
                <a:close/>
                <a:moveTo>
                  <a:pt x="1561455" y="635559"/>
                </a:moveTo>
                <a:cubicBezTo>
                  <a:pt x="1587407" y="635559"/>
                  <a:pt x="1610181" y="657274"/>
                  <a:pt x="1610711" y="683756"/>
                </a:cubicBezTo>
                <a:cubicBezTo>
                  <a:pt x="1611240" y="710767"/>
                  <a:pt x="1587937" y="734600"/>
                  <a:pt x="1560926" y="734071"/>
                </a:cubicBezTo>
                <a:cubicBezTo>
                  <a:pt x="1534973" y="733541"/>
                  <a:pt x="1512729" y="710767"/>
                  <a:pt x="1512729" y="684286"/>
                </a:cubicBezTo>
                <a:cubicBezTo>
                  <a:pt x="1512729" y="657804"/>
                  <a:pt x="1534973" y="635559"/>
                  <a:pt x="1561455" y="635559"/>
                </a:cubicBezTo>
                <a:close/>
                <a:moveTo>
                  <a:pt x="18636" y="536518"/>
                </a:moveTo>
                <a:cubicBezTo>
                  <a:pt x="31876" y="535459"/>
                  <a:pt x="40880" y="542873"/>
                  <a:pt x="41939" y="556114"/>
                </a:cubicBezTo>
                <a:cubicBezTo>
                  <a:pt x="42999" y="569355"/>
                  <a:pt x="35055" y="576770"/>
                  <a:pt x="21814" y="578889"/>
                </a:cubicBezTo>
                <a:cubicBezTo>
                  <a:pt x="8573" y="577829"/>
                  <a:pt x="628" y="572004"/>
                  <a:pt x="99" y="557704"/>
                </a:cubicBezTo>
                <a:cubicBezTo>
                  <a:pt x="99" y="544992"/>
                  <a:pt x="6984" y="537577"/>
                  <a:pt x="18636" y="536518"/>
                </a:cubicBezTo>
                <a:close/>
                <a:moveTo>
                  <a:pt x="140450" y="533870"/>
                </a:moveTo>
                <a:cubicBezTo>
                  <a:pt x="155809" y="534929"/>
                  <a:pt x="161636" y="544992"/>
                  <a:pt x="163754" y="557703"/>
                </a:cubicBezTo>
                <a:cubicBezTo>
                  <a:pt x="161106" y="572533"/>
                  <a:pt x="153691" y="582066"/>
                  <a:pt x="138862" y="581536"/>
                </a:cubicBezTo>
                <a:cubicBezTo>
                  <a:pt x="122972" y="581007"/>
                  <a:pt x="114498" y="571474"/>
                  <a:pt x="115557" y="555584"/>
                </a:cubicBezTo>
                <a:cubicBezTo>
                  <a:pt x="116617" y="541285"/>
                  <a:pt x="126150" y="533340"/>
                  <a:pt x="140450" y="533870"/>
                </a:cubicBezTo>
                <a:close/>
                <a:moveTo>
                  <a:pt x="258559" y="531222"/>
                </a:moveTo>
                <a:cubicBezTo>
                  <a:pt x="274448" y="531222"/>
                  <a:pt x="283452" y="541814"/>
                  <a:pt x="285041" y="557704"/>
                </a:cubicBezTo>
                <a:cubicBezTo>
                  <a:pt x="282923" y="574123"/>
                  <a:pt x="273919" y="584185"/>
                  <a:pt x="257500" y="584185"/>
                </a:cubicBezTo>
                <a:cubicBezTo>
                  <a:pt x="241081" y="583656"/>
                  <a:pt x="231018" y="573063"/>
                  <a:pt x="231548" y="557174"/>
                </a:cubicBezTo>
                <a:cubicBezTo>
                  <a:pt x="232077" y="540755"/>
                  <a:pt x="242671" y="530693"/>
                  <a:pt x="258559" y="531222"/>
                </a:cubicBezTo>
                <a:close/>
                <a:moveTo>
                  <a:pt x="374019" y="528044"/>
                </a:moveTo>
                <a:cubicBezTo>
                  <a:pt x="393085" y="529633"/>
                  <a:pt x="404738" y="538636"/>
                  <a:pt x="404738" y="557174"/>
                </a:cubicBezTo>
                <a:cubicBezTo>
                  <a:pt x="404738" y="574651"/>
                  <a:pt x="395203" y="585774"/>
                  <a:pt x="378256" y="586833"/>
                </a:cubicBezTo>
                <a:cubicBezTo>
                  <a:pt x="359719" y="587892"/>
                  <a:pt x="348067" y="577300"/>
                  <a:pt x="346478" y="559292"/>
                </a:cubicBezTo>
                <a:cubicBezTo>
                  <a:pt x="345418" y="541285"/>
                  <a:pt x="357070" y="530693"/>
                  <a:pt x="374019" y="528044"/>
                </a:cubicBezTo>
                <a:close/>
                <a:moveTo>
                  <a:pt x="495834" y="525396"/>
                </a:moveTo>
                <a:cubicBezTo>
                  <a:pt x="512783" y="525926"/>
                  <a:pt x="526553" y="540226"/>
                  <a:pt x="526553" y="559822"/>
                </a:cubicBezTo>
                <a:cubicBezTo>
                  <a:pt x="524964" y="577300"/>
                  <a:pt x="514371" y="588953"/>
                  <a:pt x="494775" y="589482"/>
                </a:cubicBezTo>
                <a:cubicBezTo>
                  <a:pt x="475178" y="589482"/>
                  <a:pt x="463527" y="578359"/>
                  <a:pt x="462468" y="558763"/>
                </a:cubicBezTo>
                <a:cubicBezTo>
                  <a:pt x="460878" y="540756"/>
                  <a:pt x="477827" y="524866"/>
                  <a:pt x="495834" y="525396"/>
                </a:cubicBezTo>
                <a:close/>
                <a:moveTo>
                  <a:pt x="611825" y="523279"/>
                </a:moveTo>
                <a:cubicBezTo>
                  <a:pt x="631950" y="522748"/>
                  <a:pt x="647310" y="537049"/>
                  <a:pt x="647839" y="556645"/>
                </a:cubicBezTo>
                <a:cubicBezTo>
                  <a:pt x="648369" y="575712"/>
                  <a:pt x="633009" y="592131"/>
                  <a:pt x="613943" y="592661"/>
                </a:cubicBezTo>
                <a:cubicBezTo>
                  <a:pt x="594876" y="593190"/>
                  <a:pt x="578457" y="577831"/>
                  <a:pt x="577928" y="558764"/>
                </a:cubicBezTo>
                <a:cubicBezTo>
                  <a:pt x="577398" y="539167"/>
                  <a:pt x="592227" y="523808"/>
                  <a:pt x="611825" y="523279"/>
                </a:cubicBezTo>
                <a:close/>
                <a:moveTo>
                  <a:pt x="731521" y="519571"/>
                </a:moveTo>
                <a:cubicBezTo>
                  <a:pt x="752707" y="519571"/>
                  <a:pt x="770185" y="537579"/>
                  <a:pt x="769655" y="558764"/>
                </a:cubicBezTo>
                <a:cubicBezTo>
                  <a:pt x="768595" y="578890"/>
                  <a:pt x="751648" y="595838"/>
                  <a:pt x="731521" y="595838"/>
                </a:cubicBezTo>
                <a:cubicBezTo>
                  <a:pt x="710336" y="595838"/>
                  <a:pt x="693387" y="578360"/>
                  <a:pt x="693917" y="556645"/>
                </a:cubicBezTo>
                <a:cubicBezTo>
                  <a:pt x="694447" y="536520"/>
                  <a:pt x="711396" y="519571"/>
                  <a:pt x="731521" y="519571"/>
                </a:cubicBezTo>
                <a:close/>
                <a:moveTo>
                  <a:pt x="849628" y="516922"/>
                </a:moveTo>
                <a:cubicBezTo>
                  <a:pt x="872932" y="516922"/>
                  <a:pt x="891470" y="535989"/>
                  <a:pt x="890410" y="559293"/>
                </a:cubicBezTo>
                <a:cubicBezTo>
                  <a:pt x="889351" y="581538"/>
                  <a:pt x="870814" y="599015"/>
                  <a:pt x="848569" y="597956"/>
                </a:cubicBezTo>
                <a:cubicBezTo>
                  <a:pt x="826325" y="597427"/>
                  <a:pt x="808847" y="578890"/>
                  <a:pt x="809377" y="556645"/>
                </a:cubicBezTo>
                <a:cubicBezTo>
                  <a:pt x="809906" y="534400"/>
                  <a:pt x="827384" y="516922"/>
                  <a:pt x="849628" y="516922"/>
                </a:cubicBezTo>
                <a:close/>
                <a:moveTo>
                  <a:pt x="969855" y="514273"/>
                </a:moveTo>
                <a:cubicBezTo>
                  <a:pt x="992629" y="515332"/>
                  <a:pt x="1011695" y="534400"/>
                  <a:pt x="1012225" y="557174"/>
                </a:cubicBezTo>
                <a:cubicBezTo>
                  <a:pt x="1012225" y="581007"/>
                  <a:pt x="992100" y="601132"/>
                  <a:pt x="968267" y="601132"/>
                </a:cubicBezTo>
                <a:cubicBezTo>
                  <a:pt x="944432" y="601132"/>
                  <a:pt x="924307" y="580477"/>
                  <a:pt x="924837" y="556644"/>
                </a:cubicBezTo>
                <a:cubicBezTo>
                  <a:pt x="925366" y="532810"/>
                  <a:pt x="946022" y="513214"/>
                  <a:pt x="969855" y="514273"/>
                </a:cubicBezTo>
                <a:close/>
                <a:moveTo>
                  <a:pt x="1086376" y="512155"/>
                </a:moveTo>
                <a:cubicBezTo>
                  <a:pt x="1112328" y="512155"/>
                  <a:pt x="1134042" y="533341"/>
                  <a:pt x="1132983" y="558762"/>
                </a:cubicBezTo>
                <a:cubicBezTo>
                  <a:pt x="1132454" y="583126"/>
                  <a:pt x="1111268" y="603252"/>
                  <a:pt x="1086376" y="603252"/>
                </a:cubicBezTo>
                <a:cubicBezTo>
                  <a:pt x="1060424" y="603252"/>
                  <a:pt x="1039238" y="582067"/>
                  <a:pt x="1039767" y="556115"/>
                </a:cubicBezTo>
                <a:cubicBezTo>
                  <a:pt x="1040826" y="531751"/>
                  <a:pt x="1061483" y="512155"/>
                  <a:pt x="1086376" y="512155"/>
                </a:cubicBezTo>
                <a:close/>
                <a:moveTo>
                  <a:pt x="1323650" y="508978"/>
                </a:moveTo>
                <a:cubicBezTo>
                  <a:pt x="1350132" y="508448"/>
                  <a:pt x="1372906" y="530693"/>
                  <a:pt x="1372906" y="557174"/>
                </a:cubicBezTo>
                <a:cubicBezTo>
                  <a:pt x="1372906" y="583656"/>
                  <a:pt x="1350661" y="606430"/>
                  <a:pt x="1324180" y="606959"/>
                </a:cubicBezTo>
                <a:cubicBezTo>
                  <a:pt x="1297698" y="606959"/>
                  <a:pt x="1274924" y="584715"/>
                  <a:pt x="1274924" y="558233"/>
                </a:cubicBezTo>
                <a:cubicBezTo>
                  <a:pt x="1274924" y="531752"/>
                  <a:pt x="1296639" y="508978"/>
                  <a:pt x="1323650" y="508978"/>
                </a:cubicBezTo>
                <a:close/>
                <a:moveTo>
                  <a:pt x="1205542" y="508448"/>
                </a:moveTo>
                <a:cubicBezTo>
                  <a:pt x="1232023" y="508448"/>
                  <a:pt x="1254268" y="531222"/>
                  <a:pt x="1254268" y="558234"/>
                </a:cubicBezTo>
                <a:cubicBezTo>
                  <a:pt x="1254268" y="584715"/>
                  <a:pt x="1231494" y="607489"/>
                  <a:pt x="1205012" y="606960"/>
                </a:cubicBezTo>
                <a:cubicBezTo>
                  <a:pt x="1178531" y="606430"/>
                  <a:pt x="1156286" y="583656"/>
                  <a:pt x="1156286" y="557175"/>
                </a:cubicBezTo>
                <a:cubicBezTo>
                  <a:pt x="1156286" y="530693"/>
                  <a:pt x="1179060" y="508448"/>
                  <a:pt x="1205542" y="508448"/>
                </a:cubicBezTo>
                <a:close/>
                <a:moveTo>
                  <a:pt x="1681682" y="508448"/>
                </a:moveTo>
                <a:cubicBezTo>
                  <a:pt x="1708693" y="508977"/>
                  <a:pt x="1729878" y="531222"/>
                  <a:pt x="1729349" y="558233"/>
                </a:cubicBezTo>
                <a:cubicBezTo>
                  <a:pt x="1728819" y="585244"/>
                  <a:pt x="1706575" y="606959"/>
                  <a:pt x="1680093" y="606430"/>
                </a:cubicBezTo>
                <a:cubicBezTo>
                  <a:pt x="1653082" y="606430"/>
                  <a:pt x="1631367" y="583656"/>
                  <a:pt x="1631896" y="556644"/>
                </a:cubicBezTo>
                <a:cubicBezTo>
                  <a:pt x="1632426" y="529633"/>
                  <a:pt x="1654670" y="507918"/>
                  <a:pt x="1681682" y="508448"/>
                </a:cubicBezTo>
                <a:close/>
                <a:moveTo>
                  <a:pt x="1562514" y="508448"/>
                </a:moveTo>
                <a:cubicBezTo>
                  <a:pt x="1588466" y="508977"/>
                  <a:pt x="1610711" y="531751"/>
                  <a:pt x="1610711" y="557703"/>
                </a:cubicBezTo>
                <a:cubicBezTo>
                  <a:pt x="1610711" y="583655"/>
                  <a:pt x="1588466" y="606429"/>
                  <a:pt x="1561985" y="606959"/>
                </a:cubicBezTo>
                <a:cubicBezTo>
                  <a:pt x="1534973" y="607488"/>
                  <a:pt x="1511670" y="583655"/>
                  <a:pt x="1512729" y="556115"/>
                </a:cubicBezTo>
                <a:cubicBezTo>
                  <a:pt x="1513788" y="529633"/>
                  <a:pt x="1536032" y="507918"/>
                  <a:pt x="1562514" y="508448"/>
                </a:cubicBezTo>
                <a:close/>
                <a:moveTo>
                  <a:pt x="1441759" y="508448"/>
                </a:moveTo>
                <a:cubicBezTo>
                  <a:pt x="1468770" y="507918"/>
                  <a:pt x="1491015" y="530163"/>
                  <a:pt x="1491545" y="557174"/>
                </a:cubicBezTo>
                <a:cubicBezTo>
                  <a:pt x="1492074" y="584185"/>
                  <a:pt x="1470359" y="606959"/>
                  <a:pt x="1443348" y="606959"/>
                </a:cubicBezTo>
                <a:cubicBezTo>
                  <a:pt x="1417396" y="607488"/>
                  <a:pt x="1394092" y="584714"/>
                  <a:pt x="1393562" y="558233"/>
                </a:cubicBezTo>
                <a:cubicBezTo>
                  <a:pt x="1393033" y="531751"/>
                  <a:pt x="1414748" y="508977"/>
                  <a:pt x="1441759" y="508448"/>
                </a:cubicBezTo>
                <a:close/>
                <a:moveTo>
                  <a:pt x="19695" y="409407"/>
                </a:moveTo>
                <a:cubicBezTo>
                  <a:pt x="32936" y="408877"/>
                  <a:pt x="41410" y="416822"/>
                  <a:pt x="42470" y="429533"/>
                </a:cubicBezTo>
                <a:cubicBezTo>
                  <a:pt x="42470" y="443303"/>
                  <a:pt x="33996" y="450189"/>
                  <a:pt x="21284" y="451777"/>
                </a:cubicBezTo>
                <a:cubicBezTo>
                  <a:pt x="8043" y="450718"/>
                  <a:pt x="99" y="443834"/>
                  <a:pt x="99" y="430062"/>
                </a:cubicBezTo>
                <a:cubicBezTo>
                  <a:pt x="99" y="417352"/>
                  <a:pt x="8043" y="409937"/>
                  <a:pt x="19695" y="409407"/>
                </a:cubicBezTo>
                <a:close/>
                <a:moveTo>
                  <a:pt x="140980" y="406758"/>
                </a:moveTo>
                <a:cubicBezTo>
                  <a:pt x="155809" y="407817"/>
                  <a:pt x="161636" y="417880"/>
                  <a:pt x="163754" y="430591"/>
                </a:cubicBezTo>
                <a:cubicBezTo>
                  <a:pt x="161106" y="445421"/>
                  <a:pt x="153691" y="454954"/>
                  <a:pt x="139391" y="454424"/>
                </a:cubicBezTo>
                <a:cubicBezTo>
                  <a:pt x="123502" y="453895"/>
                  <a:pt x="115028" y="444362"/>
                  <a:pt x="116087" y="428472"/>
                </a:cubicBezTo>
                <a:cubicBezTo>
                  <a:pt x="117147" y="414173"/>
                  <a:pt x="126680" y="406228"/>
                  <a:pt x="140980" y="406758"/>
                </a:cubicBezTo>
                <a:close/>
                <a:moveTo>
                  <a:pt x="256971" y="403580"/>
                </a:moveTo>
                <a:cubicBezTo>
                  <a:pt x="273390" y="403580"/>
                  <a:pt x="282393" y="413643"/>
                  <a:pt x="285041" y="430062"/>
                </a:cubicBezTo>
                <a:cubicBezTo>
                  <a:pt x="283452" y="446481"/>
                  <a:pt x="274978" y="457073"/>
                  <a:pt x="258559" y="457073"/>
                </a:cubicBezTo>
                <a:cubicBezTo>
                  <a:pt x="242141" y="457603"/>
                  <a:pt x="231548" y="447011"/>
                  <a:pt x="231019" y="431121"/>
                </a:cubicBezTo>
                <a:cubicBezTo>
                  <a:pt x="230489" y="414703"/>
                  <a:pt x="241081" y="404110"/>
                  <a:pt x="256971" y="403580"/>
                </a:cubicBezTo>
                <a:close/>
                <a:moveTo>
                  <a:pt x="376137" y="400933"/>
                </a:moveTo>
                <a:cubicBezTo>
                  <a:pt x="394145" y="402522"/>
                  <a:pt x="405268" y="412056"/>
                  <a:pt x="405268" y="431123"/>
                </a:cubicBezTo>
                <a:cubicBezTo>
                  <a:pt x="405268" y="448601"/>
                  <a:pt x="395204" y="459193"/>
                  <a:pt x="377726" y="459722"/>
                </a:cubicBezTo>
                <a:cubicBezTo>
                  <a:pt x="359189" y="460252"/>
                  <a:pt x="347537" y="449130"/>
                  <a:pt x="347007" y="431123"/>
                </a:cubicBezTo>
                <a:cubicBezTo>
                  <a:pt x="345948" y="413115"/>
                  <a:pt x="357600" y="403052"/>
                  <a:pt x="376137" y="400933"/>
                </a:cubicBezTo>
                <a:close/>
                <a:moveTo>
                  <a:pt x="495836" y="398285"/>
                </a:moveTo>
                <a:cubicBezTo>
                  <a:pt x="514902" y="399874"/>
                  <a:pt x="527084" y="410997"/>
                  <a:pt x="526554" y="431122"/>
                </a:cubicBezTo>
                <a:cubicBezTo>
                  <a:pt x="526025" y="450719"/>
                  <a:pt x="513843" y="460782"/>
                  <a:pt x="494777" y="462900"/>
                </a:cubicBezTo>
                <a:cubicBezTo>
                  <a:pt x="475709" y="460782"/>
                  <a:pt x="463527" y="451248"/>
                  <a:pt x="462468" y="431652"/>
                </a:cubicBezTo>
                <a:cubicBezTo>
                  <a:pt x="461409" y="413644"/>
                  <a:pt x="477828" y="396696"/>
                  <a:pt x="495836" y="398285"/>
                </a:cubicBezTo>
                <a:close/>
                <a:moveTo>
                  <a:pt x="611825" y="396166"/>
                </a:moveTo>
                <a:cubicBezTo>
                  <a:pt x="631420" y="395635"/>
                  <a:pt x="647310" y="409936"/>
                  <a:pt x="647839" y="429532"/>
                </a:cubicBezTo>
                <a:cubicBezTo>
                  <a:pt x="648369" y="448599"/>
                  <a:pt x="633009" y="465018"/>
                  <a:pt x="613943" y="465548"/>
                </a:cubicBezTo>
                <a:cubicBezTo>
                  <a:pt x="594876" y="466077"/>
                  <a:pt x="578457" y="450718"/>
                  <a:pt x="577928" y="431651"/>
                </a:cubicBezTo>
                <a:cubicBezTo>
                  <a:pt x="577398" y="412054"/>
                  <a:pt x="592227" y="396695"/>
                  <a:pt x="611825" y="396166"/>
                </a:cubicBezTo>
                <a:close/>
                <a:moveTo>
                  <a:pt x="732581" y="392459"/>
                </a:moveTo>
                <a:cubicBezTo>
                  <a:pt x="752177" y="392988"/>
                  <a:pt x="769125" y="409937"/>
                  <a:pt x="769125" y="430062"/>
                </a:cubicBezTo>
                <a:cubicBezTo>
                  <a:pt x="769125" y="450189"/>
                  <a:pt x="753236" y="467667"/>
                  <a:pt x="733110" y="468726"/>
                </a:cubicBezTo>
                <a:cubicBezTo>
                  <a:pt x="711924" y="469785"/>
                  <a:pt x="693917" y="452307"/>
                  <a:pt x="693917" y="431122"/>
                </a:cubicBezTo>
                <a:cubicBezTo>
                  <a:pt x="693917" y="409937"/>
                  <a:pt x="711395" y="391929"/>
                  <a:pt x="732581" y="392459"/>
                </a:cubicBezTo>
                <a:close/>
                <a:moveTo>
                  <a:pt x="851219" y="390341"/>
                </a:moveTo>
                <a:cubicBezTo>
                  <a:pt x="873463" y="390870"/>
                  <a:pt x="890941" y="409407"/>
                  <a:pt x="890410" y="431122"/>
                </a:cubicBezTo>
                <a:cubicBezTo>
                  <a:pt x="889881" y="452837"/>
                  <a:pt x="871874" y="470844"/>
                  <a:pt x="849629" y="470844"/>
                </a:cubicBezTo>
                <a:cubicBezTo>
                  <a:pt x="826326" y="470844"/>
                  <a:pt x="808318" y="451778"/>
                  <a:pt x="809377" y="428473"/>
                </a:cubicBezTo>
                <a:cubicBezTo>
                  <a:pt x="810436" y="406229"/>
                  <a:pt x="828445" y="389280"/>
                  <a:pt x="851219" y="390341"/>
                </a:cubicBezTo>
                <a:close/>
                <a:moveTo>
                  <a:pt x="967208" y="387163"/>
                </a:moveTo>
                <a:cubicBezTo>
                  <a:pt x="991041" y="386632"/>
                  <a:pt x="1011697" y="406759"/>
                  <a:pt x="1011697" y="430062"/>
                </a:cubicBezTo>
                <a:cubicBezTo>
                  <a:pt x="1011697" y="453897"/>
                  <a:pt x="991570" y="474022"/>
                  <a:pt x="967737" y="474022"/>
                </a:cubicBezTo>
                <a:cubicBezTo>
                  <a:pt x="944963" y="474022"/>
                  <a:pt x="925366" y="454956"/>
                  <a:pt x="924307" y="432182"/>
                </a:cubicBezTo>
                <a:cubicBezTo>
                  <a:pt x="923248" y="408878"/>
                  <a:pt x="943373" y="387692"/>
                  <a:pt x="967208" y="387163"/>
                </a:cubicBezTo>
                <a:close/>
                <a:moveTo>
                  <a:pt x="1085315" y="385044"/>
                </a:moveTo>
                <a:cubicBezTo>
                  <a:pt x="1111268" y="384514"/>
                  <a:pt x="1132983" y="404640"/>
                  <a:pt x="1133512" y="430592"/>
                </a:cubicBezTo>
                <a:cubicBezTo>
                  <a:pt x="1133512" y="454955"/>
                  <a:pt x="1113386" y="476140"/>
                  <a:pt x="1088494" y="476669"/>
                </a:cubicBezTo>
                <a:cubicBezTo>
                  <a:pt x="1062541" y="477729"/>
                  <a:pt x="1040827" y="457073"/>
                  <a:pt x="1040297" y="431121"/>
                </a:cubicBezTo>
                <a:cubicBezTo>
                  <a:pt x="1040297" y="406759"/>
                  <a:pt x="1059893" y="386103"/>
                  <a:pt x="1085315" y="385044"/>
                </a:cubicBezTo>
                <a:close/>
                <a:moveTo>
                  <a:pt x="1326828" y="381337"/>
                </a:moveTo>
                <a:cubicBezTo>
                  <a:pt x="1353309" y="382926"/>
                  <a:pt x="1374494" y="405700"/>
                  <a:pt x="1373435" y="432181"/>
                </a:cubicBezTo>
                <a:cubicBezTo>
                  <a:pt x="1371847" y="458663"/>
                  <a:pt x="1348542" y="480378"/>
                  <a:pt x="1323121" y="479849"/>
                </a:cubicBezTo>
                <a:cubicBezTo>
                  <a:pt x="1296639" y="479319"/>
                  <a:pt x="1274924" y="456545"/>
                  <a:pt x="1275453" y="430063"/>
                </a:cubicBezTo>
                <a:cubicBezTo>
                  <a:pt x="1275453" y="402522"/>
                  <a:pt x="1299286" y="379747"/>
                  <a:pt x="1326828" y="381337"/>
                </a:cubicBezTo>
                <a:close/>
                <a:moveTo>
                  <a:pt x="1442288" y="381336"/>
                </a:moveTo>
                <a:cubicBezTo>
                  <a:pt x="1468770" y="381336"/>
                  <a:pt x="1491015" y="403581"/>
                  <a:pt x="1491015" y="430062"/>
                </a:cubicBezTo>
                <a:cubicBezTo>
                  <a:pt x="1491544" y="457073"/>
                  <a:pt x="1469300" y="479847"/>
                  <a:pt x="1442818" y="479847"/>
                </a:cubicBezTo>
                <a:cubicBezTo>
                  <a:pt x="1416336" y="479847"/>
                  <a:pt x="1394092" y="457073"/>
                  <a:pt x="1393562" y="430592"/>
                </a:cubicBezTo>
                <a:cubicBezTo>
                  <a:pt x="1393562" y="404110"/>
                  <a:pt x="1415807" y="381336"/>
                  <a:pt x="1442288" y="381336"/>
                </a:cubicBezTo>
                <a:close/>
                <a:moveTo>
                  <a:pt x="1205542" y="381336"/>
                </a:moveTo>
                <a:cubicBezTo>
                  <a:pt x="1232024" y="381866"/>
                  <a:pt x="1254269" y="404110"/>
                  <a:pt x="1254269" y="430592"/>
                </a:cubicBezTo>
                <a:cubicBezTo>
                  <a:pt x="1254269" y="457074"/>
                  <a:pt x="1232024" y="479848"/>
                  <a:pt x="1206073" y="479848"/>
                </a:cubicBezTo>
                <a:cubicBezTo>
                  <a:pt x="1179060" y="480377"/>
                  <a:pt x="1155757" y="456544"/>
                  <a:pt x="1156286" y="429533"/>
                </a:cubicBezTo>
                <a:cubicBezTo>
                  <a:pt x="1156817" y="403051"/>
                  <a:pt x="1179591" y="381336"/>
                  <a:pt x="1205542" y="381336"/>
                </a:cubicBezTo>
                <a:close/>
                <a:moveTo>
                  <a:pt x="1563573" y="381336"/>
                </a:moveTo>
                <a:cubicBezTo>
                  <a:pt x="1589525" y="382924"/>
                  <a:pt x="1611240" y="405699"/>
                  <a:pt x="1610711" y="431651"/>
                </a:cubicBezTo>
                <a:cubicBezTo>
                  <a:pt x="1610181" y="457603"/>
                  <a:pt x="1587407" y="480377"/>
                  <a:pt x="1561455" y="479848"/>
                </a:cubicBezTo>
                <a:cubicBezTo>
                  <a:pt x="1535503" y="479848"/>
                  <a:pt x="1512729" y="457074"/>
                  <a:pt x="1512729" y="430592"/>
                </a:cubicBezTo>
                <a:cubicBezTo>
                  <a:pt x="1512729" y="403051"/>
                  <a:pt x="1536563" y="380277"/>
                  <a:pt x="1563573" y="381336"/>
                </a:cubicBezTo>
                <a:close/>
                <a:moveTo>
                  <a:pt x="19696" y="282294"/>
                </a:moveTo>
                <a:cubicBezTo>
                  <a:pt x="32406" y="281764"/>
                  <a:pt x="40351" y="289709"/>
                  <a:pt x="42470" y="302950"/>
                </a:cubicBezTo>
                <a:cubicBezTo>
                  <a:pt x="40880" y="315661"/>
                  <a:pt x="34525" y="324135"/>
                  <a:pt x="20755" y="324135"/>
                </a:cubicBezTo>
                <a:cubicBezTo>
                  <a:pt x="8573" y="324135"/>
                  <a:pt x="628" y="317779"/>
                  <a:pt x="99" y="305598"/>
                </a:cubicBezTo>
                <a:cubicBezTo>
                  <a:pt x="-960" y="291828"/>
                  <a:pt x="6455" y="283353"/>
                  <a:pt x="19696" y="282294"/>
                </a:cubicBezTo>
                <a:close/>
                <a:moveTo>
                  <a:pt x="138862" y="280177"/>
                </a:moveTo>
                <a:cubicBezTo>
                  <a:pt x="154752" y="280177"/>
                  <a:pt x="163755" y="289710"/>
                  <a:pt x="163226" y="305070"/>
                </a:cubicBezTo>
                <a:cubicBezTo>
                  <a:pt x="162166" y="319370"/>
                  <a:pt x="152632" y="326784"/>
                  <a:pt x="138333" y="327844"/>
                </a:cubicBezTo>
                <a:cubicBezTo>
                  <a:pt x="124033" y="325725"/>
                  <a:pt x="115559" y="317781"/>
                  <a:pt x="115559" y="303481"/>
                </a:cubicBezTo>
                <a:cubicBezTo>
                  <a:pt x="115559" y="289181"/>
                  <a:pt x="124033" y="280177"/>
                  <a:pt x="138862" y="280177"/>
                </a:cubicBezTo>
                <a:close/>
                <a:moveTo>
                  <a:pt x="258030" y="276469"/>
                </a:moveTo>
                <a:cubicBezTo>
                  <a:pt x="273919" y="279118"/>
                  <a:pt x="284511" y="287592"/>
                  <a:pt x="283982" y="304010"/>
                </a:cubicBezTo>
                <a:cubicBezTo>
                  <a:pt x="283452" y="320429"/>
                  <a:pt x="272859" y="330492"/>
                  <a:pt x="256971" y="329962"/>
                </a:cubicBezTo>
                <a:cubicBezTo>
                  <a:pt x="240552" y="329433"/>
                  <a:pt x="230489" y="318840"/>
                  <a:pt x="231019" y="302951"/>
                </a:cubicBezTo>
                <a:cubicBezTo>
                  <a:pt x="231548" y="286532"/>
                  <a:pt x="242141" y="278058"/>
                  <a:pt x="258030" y="276469"/>
                </a:cubicBezTo>
                <a:close/>
                <a:moveTo>
                  <a:pt x="376138" y="274350"/>
                </a:moveTo>
                <a:cubicBezTo>
                  <a:pt x="394675" y="274350"/>
                  <a:pt x="403679" y="286001"/>
                  <a:pt x="405797" y="302950"/>
                </a:cubicBezTo>
                <a:cubicBezTo>
                  <a:pt x="403679" y="322017"/>
                  <a:pt x="394145" y="333139"/>
                  <a:pt x="375608" y="332609"/>
                </a:cubicBezTo>
                <a:cubicBezTo>
                  <a:pt x="358130" y="332080"/>
                  <a:pt x="347537" y="321487"/>
                  <a:pt x="347008" y="304539"/>
                </a:cubicBezTo>
                <a:cubicBezTo>
                  <a:pt x="346478" y="286532"/>
                  <a:pt x="357070" y="274880"/>
                  <a:pt x="376138" y="274350"/>
                </a:cubicBezTo>
                <a:close/>
                <a:moveTo>
                  <a:pt x="495834" y="271702"/>
                </a:moveTo>
                <a:cubicBezTo>
                  <a:pt x="515431" y="273291"/>
                  <a:pt x="526023" y="284943"/>
                  <a:pt x="526553" y="305068"/>
                </a:cubicBezTo>
                <a:cubicBezTo>
                  <a:pt x="524435" y="324665"/>
                  <a:pt x="513312" y="335787"/>
                  <a:pt x="493716" y="335787"/>
                </a:cubicBezTo>
                <a:cubicBezTo>
                  <a:pt x="474119" y="335258"/>
                  <a:pt x="462997" y="323606"/>
                  <a:pt x="461938" y="304009"/>
                </a:cubicBezTo>
                <a:cubicBezTo>
                  <a:pt x="460878" y="286002"/>
                  <a:pt x="478356" y="269583"/>
                  <a:pt x="495834" y="271702"/>
                </a:cubicBezTo>
                <a:close/>
                <a:moveTo>
                  <a:pt x="612884" y="269585"/>
                </a:moveTo>
                <a:cubicBezTo>
                  <a:pt x="632480" y="269055"/>
                  <a:pt x="647840" y="284414"/>
                  <a:pt x="647840" y="304010"/>
                </a:cubicBezTo>
                <a:cubicBezTo>
                  <a:pt x="647840" y="323078"/>
                  <a:pt x="631951" y="338966"/>
                  <a:pt x="612884" y="338966"/>
                </a:cubicBezTo>
                <a:cubicBezTo>
                  <a:pt x="593817" y="338966"/>
                  <a:pt x="577928" y="323078"/>
                  <a:pt x="577928" y="304010"/>
                </a:cubicBezTo>
                <a:cubicBezTo>
                  <a:pt x="577928" y="284414"/>
                  <a:pt x="593287" y="269055"/>
                  <a:pt x="612884" y="269585"/>
                </a:cubicBezTo>
                <a:close/>
                <a:moveTo>
                  <a:pt x="731521" y="265346"/>
                </a:moveTo>
                <a:cubicBezTo>
                  <a:pt x="751648" y="265346"/>
                  <a:pt x="768595" y="281765"/>
                  <a:pt x="769125" y="301891"/>
                </a:cubicBezTo>
                <a:cubicBezTo>
                  <a:pt x="769655" y="323076"/>
                  <a:pt x="752707" y="341613"/>
                  <a:pt x="731521" y="341613"/>
                </a:cubicBezTo>
                <a:cubicBezTo>
                  <a:pt x="711396" y="341613"/>
                  <a:pt x="694447" y="325194"/>
                  <a:pt x="693917" y="305069"/>
                </a:cubicBezTo>
                <a:cubicBezTo>
                  <a:pt x="693387" y="283354"/>
                  <a:pt x="710335" y="265346"/>
                  <a:pt x="731521" y="265346"/>
                </a:cubicBezTo>
                <a:close/>
                <a:moveTo>
                  <a:pt x="851219" y="263758"/>
                </a:moveTo>
                <a:cubicBezTo>
                  <a:pt x="873463" y="264287"/>
                  <a:pt x="890941" y="282294"/>
                  <a:pt x="890410" y="304539"/>
                </a:cubicBezTo>
                <a:cubicBezTo>
                  <a:pt x="889881" y="326254"/>
                  <a:pt x="871874" y="344261"/>
                  <a:pt x="849629" y="344261"/>
                </a:cubicBezTo>
                <a:cubicBezTo>
                  <a:pt x="826326" y="344261"/>
                  <a:pt x="808318" y="325195"/>
                  <a:pt x="809377" y="301890"/>
                </a:cubicBezTo>
                <a:cubicBezTo>
                  <a:pt x="810436" y="279646"/>
                  <a:pt x="828974" y="262697"/>
                  <a:pt x="851219" y="263758"/>
                </a:cubicBezTo>
                <a:close/>
                <a:moveTo>
                  <a:pt x="968796" y="260050"/>
                </a:moveTo>
                <a:cubicBezTo>
                  <a:pt x="992630" y="260050"/>
                  <a:pt x="1012756" y="281236"/>
                  <a:pt x="1012227" y="304540"/>
                </a:cubicBezTo>
                <a:cubicBezTo>
                  <a:pt x="1011697" y="327314"/>
                  <a:pt x="992101" y="346380"/>
                  <a:pt x="969326" y="346910"/>
                </a:cubicBezTo>
                <a:cubicBezTo>
                  <a:pt x="946022" y="347440"/>
                  <a:pt x="924836" y="327314"/>
                  <a:pt x="924836" y="303481"/>
                </a:cubicBezTo>
                <a:cubicBezTo>
                  <a:pt x="924307" y="280176"/>
                  <a:pt x="944963" y="260050"/>
                  <a:pt x="968796" y="260050"/>
                </a:cubicBezTo>
                <a:close/>
                <a:moveTo>
                  <a:pt x="1085845" y="258462"/>
                </a:moveTo>
                <a:cubicBezTo>
                  <a:pt x="1111797" y="257932"/>
                  <a:pt x="1133512" y="279118"/>
                  <a:pt x="1133512" y="304539"/>
                </a:cubicBezTo>
                <a:cubicBezTo>
                  <a:pt x="1132983" y="328903"/>
                  <a:pt x="1112326" y="349029"/>
                  <a:pt x="1087434" y="349559"/>
                </a:cubicBezTo>
                <a:cubicBezTo>
                  <a:pt x="1061482" y="350088"/>
                  <a:pt x="1039767" y="328903"/>
                  <a:pt x="1040296" y="303480"/>
                </a:cubicBezTo>
                <a:cubicBezTo>
                  <a:pt x="1040826" y="278588"/>
                  <a:pt x="1060953" y="258462"/>
                  <a:pt x="1085845" y="258462"/>
                </a:cubicBezTo>
                <a:close/>
                <a:moveTo>
                  <a:pt x="1206071" y="254754"/>
                </a:moveTo>
                <a:cubicBezTo>
                  <a:pt x="1233083" y="255284"/>
                  <a:pt x="1254268" y="278058"/>
                  <a:pt x="1253739" y="304539"/>
                </a:cubicBezTo>
                <a:cubicBezTo>
                  <a:pt x="1253209" y="331021"/>
                  <a:pt x="1230965" y="353265"/>
                  <a:pt x="1204483" y="353265"/>
                </a:cubicBezTo>
                <a:cubicBezTo>
                  <a:pt x="1177472" y="353265"/>
                  <a:pt x="1154698" y="328902"/>
                  <a:pt x="1155757" y="301891"/>
                </a:cubicBezTo>
                <a:cubicBezTo>
                  <a:pt x="1156816" y="275938"/>
                  <a:pt x="1180119" y="253693"/>
                  <a:pt x="1206071" y="254754"/>
                </a:cubicBezTo>
                <a:close/>
                <a:moveTo>
                  <a:pt x="1322062" y="254225"/>
                </a:moveTo>
                <a:cubicBezTo>
                  <a:pt x="1349073" y="252635"/>
                  <a:pt x="1372906" y="275410"/>
                  <a:pt x="1373436" y="302951"/>
                </a:cubicBezTo>
                <a:cubicBezTo>
                  <a:pt x="1372906" y="329433"/>
                  <a:pt x="1351191" y="352207"/>
                  <a:pt x="1325239" y="352737"/>
                </a:cubicBezTo>
                <a:cubicBezTo>
                  <a:pt x="1299288" y="353266"/>
                  <a:pt x="1276513" y="331551"/>
                  <a:pt x="1275454" y="305069"/>
                </a:cubicBezTo>
                <a:cubicBezTo>
                  <a:pt x="1274395" y="278588"/>
                  <a:pt x="1295580" y="255814"/>
                  <a:pt x="1322062" y="254225"/>
                </a:cubicBezTo>
                <a:close/>
                <a:moveTo>
                  <a:pt x="1441759" y="254225"/>
                </a:moveTo>
                <a:cubicBezTo>
                  <a:pt x="1468240" y="253695"/>
                  <a:pt x="1491014" y="275940"/>
                  <a:pt x="1491544" y="302421"/>
                </a:cubicBezTo>
                <a:cubicBezTo>
                  <a:pt x="1492073" y="329432"/>
                  <a:pt x="1470358" y="352206"/>
                  <a:pt x="1443877" y="352736"/>
                </a:cubicBezTo>
                <a:cubicBezTo>
                  <a:pt x="1417924" y="353265"/>
                  <a:pt x="1394621" y="331021"/>
                  <a:pt x="1394091" y="304539"/>
                </a:cubicBezTo>
                <a:cubicBezTo>
                  <a:pt x="1393562" y="278058"/>
                  <a:pt x="1415277" y="255284"/>
                  <a:pt x="1441759" y="254225"/>
                </a:cubicBezTo>
                <a:close/>
                <a:moveTo>
                  <a:pt x="1325769" y="127642"/>
                </a:moveTo>
                <a:cubicBezTo>
                  <a:pt x="1351721" y="128171"/>
                  <a:pt x="1373436" y="150945"/>
                  <a:pt x="1372907" y="177427"/>
                </a:cubicBezTo>
                <a:cubicBezTo>
                  <a:pt x="1372377" y="203379"/>
                  <a:pt x="1350132" y="226153"/>
                  <a:pt x="1324180" y="226153"/>
                </a:cubicBezTo>
                <a:cubicBezTo>
                  <a:pt x="1297169" y="226153"/>
                  <a:pt x="1274395" y="202320"/>
                  <a:pt x="1275454" y="174779"/>
                </a:cubicBezTo>
                <a:cubicBezTo>
                  <a:pt x="1276513" y="148298"/>
                  <a:pt x="1299287" y="126583"/>
                  <a:pt x="1325769" y="127642"/>
                </a:cubicBezTo>
                <a:close/>
                <a:moveTo>
                  <a:pt x="1205542" y="126583"/>
                </a:moveTo>
                <a:cubicBezTo>
                  <a:pt x="1232024" y="127642"/>
                  <a:pt x="1254269" y="150416"/>
                  <a:pt x="1254269" y="176368"/>
                </a:cubicBezTo>
                <a:cubicBezTo>
                  <a:pt x="1254269" y="202849"/>
                  <a:pt x="1232024" y="225623"/>
                  <a:pt x="1206073" y="225623"/>
                </a:cubicBezTo>
                <a:cubicBezTo>
                  <a:pt x="1179060" y="226153"/>
                  <a:pt x="1155757" y="202320"/>
                  <a:pt x="1156286" y="174779"/>
                </a:cubicBezTo>
                <a:cubicBezTo>
                  <a:pt x="1156817" y="148827"/>
                  <a:pt x="1180120" y="126583"/>
                  <a:pt x="1205542" y="126583"/>
                </a:cubicBezTo>
                <a:close/>
                <a:moveTo>
                  <a:pt x="1206073" y="0"/>
                </a:moveTo>
                <a:cubicBezTo>
                  <a:pt x="1232024" y="529"/>
                  <a:pt x="1254269" y="23303"/>
                  <a:pt x="1254269" y="49785"/>
                </a:cubicBezTo>
                <a:cubicBezTo>
                  <a:pt x="1254269" y="76266"/>
                  <a:pt x="1232024" y="99040"/>
                  <a:pt x="1206073" y="99040"/>
                </a:cubicBezTo>
                <a:cubicBezTo>
                  <a:pt x="1179060" y="99571"/>
                  <a:pt x="1155757" y="75737"/>
                  <a:pt x="1156286" y="48196"/>
                </a:cubicBezTo>
                <a:cubicBezTo>
                  <a:pt x="1156817" y="22244"/>
                  <a:pt x="1180120" y="0"/>
                  <a:pt x="1206073" y="0"/>
                </a:cubicBezTo>
                <a:close/>
              </a:path>
            </a:pathLst>
          </a:custGeom>
          <a:solidFill>
            <a:schemeClr val="accent6"/>
          </a:solidFill>
          <a:ln w="503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5" name="자유형: 도형 4">
            <a:extLst>
              <a:ext uri="{FF2B5EF4-FFF2-40B4-BE49-F238E27FC236}">
                <a16:creationId xmlns:a16="http://schemas.microsoft.com/office/drawing/2014/main" id="{1BB36B1D-F824-BBDE-314F-29DBFB364709}"/>
              </a:ext>
            </a:extLst>
          </p:cNvPr>
          <p:cNvSpPr/>
          <p:nvPr/>
        </p:nvSpPr>
        <p:spPr>
          <a:xfrm>
            <a:off x="7278793" y="4677173"/>
            <a:ext cx="1523728" cy="982320"/>
          </a:xfrm>
          <a:custGeom>
            <a:avLst/>
            <a:gdLst>
              <a:gd name="connsiteX0" fmla="*/ 1205013 w 1729358"/>
              <a:gd name="connsiteY0" fmla="*/ 1016895 h 1114886"/>
              <a:gd name="connsiteX1" fmla="*/ 1253739 w 1729358"/>
              <a:gd name="connsiteY1" fmla="*/ 1066151 h 1114886"/>
              <a:gd name="connsiteX2" fmla="*/ 1204483 w 1729358"/>
              <a:gd name="connsiteY2" fmla="*/ 1114877 h 1114886"/>
              <a:gd name="connsiteX3" fmla="*/ 1155757 w 1729358"/>
              <a:gd name="connsiteY3" fmla="*/ 1065621 h 1114886"/>
              <a:gd name="connsiteX4" fmla="*/ 1205013 w 1729358"/>
              <a:gd name="connsiteY4" fmla="*/ 1016895 h 1114886"/>
              <a:gd name="connsiteX5" fmla="*/ 1323121 w 1729358"/>
              <a:gd name="connsiteY5" fmla="*/ 889784 h 1114886"/>
              <a:gd name="connsiteX6" fmla="*/ 1372907 w 1729358"/>
              <a:gd name="connsiteY6" fmla="*/ 937981 h 1114886"/>
              <a:gd name="connsiteX7" fmla="*/ 1324710 w 1729358"/>
              <a:gd name="connsiteY7" fmla="*/ 987766 h 1114886"/>
              <a:gd name="connsiteX8" fmla="*/ 1274924 w 1729358"/>
              <a:gd name="connsiteY8" fmla="*/ 939569 h 1114886"/>
              <a:gd name="connsiteX9" fmla="*/ 1323121 w 1729358"/>
              <a:gd name="connsiteY9" fmla="*/ 889784 h 1114886"/>
              <a:gd name="connsiteX10" fmla="*/ 1206072 w 1729358"/>
              <a:gd name="connsiteY10" fmla="*/ 889254 h 1114886"/>
              <a:gd name="connsiteX11" fmla="*/ 1254269 w 1729358"/>
              <a:gd name="connsiteY11" fmla="*/ 939040 h 1114886"/>
              <a:gd name="connsiteX12" fmla="*/ 1205013 w 1729358"/>
              <a:gd name="connsiteY12" fmla="*/ 987766 h 1114886"/>
              <a:gd name="connsiteX13" fmla="*/ 1156816 w 1729358"/>
              <a:gd name="connsiteY13" fmla="*/ 937981 h 1114886"/>
              <a:gd name="connsiteX14" fmla="*/ 1206072 w 1729358"/>
              <a:gd name="connsiteY14" fmla="*/ 889254 h 1114886"/>
              <a:gd name="connsiteX15" fmla="*/ 20225 w 1729358"/>
              <a:gd name="connsiteY15" fmla="*/ 790212 h 1114886"/>
              <a:gd name="connsiteX16" fmla="*/ 41940 w 1729358"/>
              <a:gd name="connsiteY16" fmla="*/ 811398 h 1114886"/>
              <a:gd name="connsiteX17" fmla="*/ 19695 w 1729358"/>
              <a:gd name="connsiteY17" fmla="*/ 832583 h 1114886"/>
              <a:gd name="connsiteX18" fmla="*/ 99 w 1729358"/>
              <a:gd name="connsiteY18" fmla="*/ 809808 h 1114886"/>
              <a:gd name="connsiteX19" fmla="*/ 20225 w 1729358"/>
              <a:gd name="connsiteY19" fmla="*/ 790212 h 1114886"/>
              <a:gd name="connsiteX20" fmla="*/ 139923 w 1729358"/>
              <a:gd name="connsiteY20" fmla="*/ 788623 h 1114886"/>
              <a:gd name="connsiteX21" fmla="*/ 163756 w 1729358"/>
              <a:gd name="connsiteY21" fmla="*/ 811398 h 1114886"/>
              <a:gd name="connsiteX22" fmla="*/ 139923 w 1729358"/>
              <a:gd name="connsiteY22" fmla="*/ 835761 h 1114886"/>
              <a:gd name="connsiteX23" fmla="*/ 115559 w 1729358"/>
              <a:gd name="connsiteY23" fmla="*/ 810868 h 1114886"/>
              <a:gd name="connsiteX24" fmla="*/ 139923 w 1729358"/>
              <a:gd name="connsiteY24" fmla="*/ 788623 h 1114886"/>
              <a:gd name="connsiteX25" fmla="*/ 256441 w 1729358"/>
              <a:gd name="connsiteY25" fmla="*/ 784386 h 1114886"/>
              <a:gd name="connsiteX26" fmla="*/ 283982 w 1729358"/>
              <a:gd name="connsiteY26" fmla="*/ 809809 h 1114886"/>
              <a:gd name="connsiteX27" fmla="*/ 259089 w 1729358"/>
              <a:gd name="connsiteY27" fmla="*/ 838408 h 1114886"/>
              <a:gd name="connsiteX28" fmla="*/ 231019 w 1729358"/>
              <a:gd name="connsiteY28" fmla="*/ 812456 h 1114886"/>
              <a:gd name="connsiteX29" fmla="*/ 256441 w 1729358"/>
              <a:gd name="connsiteY29" fmla="*/ 784386 h 1114886"/>
              <a:gd name="connsiteX30" fmla="*/ 375609 w 1729358"/>
              <a:gd name="connsiteY30" fmla="*/ 782268 h 1114886"/>
              <a:gd name="connsiteX31" fmla="*/ 404738 w 1729358"/>
              <a:gd name="connsiteY31" fmla="*/ 811928 h 1114886"/>
              <a:gd name="connsiteX32" fmla="*/ 377197 w 1729358"/>
              <a:gd name="connsiteY32" fmla="*/ 841057 h 1114886"/>
              <a:gd name="connsiteX33" fmla="*/ 346479 w 1729358"/>
              <a:gd name="connsiteY33" fmla="*/ 812987 h 1114886"/>
              <a:gd name="connsiteX34" fmla="*/ 375609 w 1729358"/>
              <a:gd name="connsiteY34" fmla="*/ 782268 h 1114886"/>
              <a:gd name="connsiteX35" fmla="*/ 494775 w 1729358"/>
              <a:gd name="connsiteY35" fmla="*/ 779091 h 1114886"/>
              <a:gd name="connsiteX36" fmla="*/ 526553 w 1729358"/>
              <a:gd name="connsiteY36" fmla="*/ 811398 h 1114886"/>
              <a:gd name="connsiteX37" fmla="*/ 495305 w 1729358"/>
              <a:gd name="connsiteY37" fmla="*/ 843175 h 1114886"/>
              <a:gd name="connsiteX38" fmla="*/ 462468 w 1729358"/>
              <a:gd name="connsiteY38" fmla="*/ 812986 h 1114886"/>
              <a:gd name="connsiteX39" fmla="*/ 494775 w 1729358"/>
              <a:gd name="connsiteY39" fmla="*/ 779091 h 1114886"/>
              <a:gd name="connsiteX40" fmla="*/ 612884 w 1729358"/>
              <a:gd name="connsiteY40" fmla="*/ 776971 h 1114886"/>
              <a:gd name="connsiteX41" fmla="*/ 647840 w 1729358"/>
              <a:gd name="connsiteY41" fmla="*/ 811398 h 1114886"/>
              <a:gd name="connsiteX42" fmla="*/ 612884 w 1729358"/>
              <a:gd name="connsiteY42" fmla="*/ 846353 h 1114886"/>
              <a:gd name="connsiteX43" fmla="*/ 577928 w 1729358"/>
              <a:gd name="connsiteY43" fmla="*/ 811398 h 1114886"/>
              <a:gd name="connsiteX44" fmla="*/ 612884 w 1729358"/>
              <a:gd name="connsiteY44" fmla="*/ 776971 h 1114886"/>
              <a:gd name="connsiteX45" fmla="*/ 733640 w 1729358"/>
              <a:gd name="connsiteY45" fmla="*/ 773795 h 1114886"/>
              <a:gd name="connsiteX46" fmla="*/ 769126 w 1729358"/>
              <a:gd name="connsiteY46" fmla="*/ 815636 h 1114886"/>
              <a:gd name="connsiteX47" fmla="*/ 729403 w 1729358"/>
              <a:gd name="connsiteY47" fmla="*/ 850062 h 1114886"/>
              <a:gd name="connsiteX48" fmla="*/ 693917 w 1729358"/>
              <a:gd name="connsiteY48" fmla="*/ 808221 h 1114886"/>
              <a:gd name="connsiteX49" fmla="*/ 733640 w 1729358"/>
              <a:gd name="connsiteY49" fmla="*/ 773795 h 1114886"/>
              <a:gd name="connsiteX50" fmla="*/ 849629 w 1729358"/>
              <a:gd name="connsiteY50" fmla="*/ 771145 h 1114886"/>
              <a:gd name="connsiteX51" fmla="*/ 890410 w 1729358"/>
              <a:gd name="connsiteY51" fmla="*/ 810868 h 1114886"/>
              <a:gd name="connsiteX52" fmla="*/ 851748 w 1729358"/>
              <a:gd name="connsiteY52" fmla="*/ 852179 h 1114886"/>
              <a:gd name="connsiteX53" fmla="*/ 809377 w 1729358"/>
              <a:gd name="connsiteY53" fmla="*/ 811397 h 1114886"/>
              <a:gd name="connsiteX54" fmla="*/ 849629 w 1729358"/>
              <a:gd name="connsiteY54" fmla="*/ 771145 h 1114886"/>
              <a:gd name="connsiteX55" fmla="*/ 969856 w 1729358"/>
              <a:gd name="connsiteY55" fmla="*/ 768498 h 1114886"/>
              <a:gd name="connsiteX56" fmla="*/ 1012226 w 1729358"/>
              <a:gd name="connsiteY56" fmla="*/ 814046 h 1114886"/>
              <a:gd name="connsiteX57" fmla="*/ 968797 w 1729358"/>
              <a:gd name="connsiteY57" fmla="*/ 855357 h 1114886"/>
              <a:gd name="connsiteX58" fmla="*/ 925367 w 1729358"/>
              <a:gd name="connsiteY58" fmla="*/ 811399 h 1114886"/>
              <a:gd name="connsiteX59" fmla="*/ 969856 w 1729358"/>
              <a:gd name="connsiteY59" fmla="*/ 768498 h 1114886"/>
              <a:gd name="connsiteX60" fmla="*/ 1086374 w 1729358"/>
              <a:gd name="connsiteY60" fmla="*/ 765850 h 1114886"/>
              <a:gd name="connsiteX61" fmla="*/ 1133512 w 1729358"/>
              <a:gd name="connsiteY61" fmla="*/ 811929 h 1114886"/>
              <a:gd name="connsiteX62" fmla="*/ 1087434 w 1729358"/>
              <a:gd name="connsiteY62" fmla="*/ 857477 h 1114886"/>
              <a:gd name="connsiteX63" fmla="*/ 1040296 w 1729358"/>
              <a:gd name="connsiteY63" fmla="*/ 810868 h 1114886"/>
              <a:gd name="connsiteX64" fmla="*/ 1086374 w 1729358"/>
              <a:gd name="connsiteY64" fmla="*/ 765850 h 1114886"/>
              <a:gd name="connsiteX65" fmla="*/ 1205012 w 1729358"/>
              <a:gd name="connsiteY65" fmla="*/ 763201 h 1114886"/>
              <a:gd name="connsiteX66" fmla="*/ 1253739 w 1729358"/>
              <a:gd name="connsiteY66" fmla="*/ 811398 h 1114886"/>
              <a:gd name="connsiteX67" fmla="*/ 1206601 w 1729358"/>
              <a:gd name="connsiteY67" fmla="*/ 861183 h 1114886"/>
              <a:gd name="connsiteX68" fmla="*/ 1156286 w 1729358"/>
              <a:gd name="connsiteY68" fmla="*/ 814045 h 1114886"/>
              <a:gd name="connsiteX69" fmla="*/ 1205012 w 1729358"/>
              <a:gd name="connsiteY69" fmla="*/ 763201 h 1114886"/>
              <a:gd name="connsiteX70" fmla="*/ 1443877 w 1729358"/>
              <a:gd name="connsiteY70" fmla="*/ 762672 h 1114886"/>
              <a:gd name="connsiteX71" fmla="*/ 1491544 w 1729358"/>
              <a:gd name="connsiteY71" fmla="*/ 812457 h 1114886"/>
              <a:gd name="connsiteX72" fmla="*/ 1441759 w 1729358"/>
              <a:gd name="connsiteY72" fmla="*/ 860654 h 1114886"/>
              <a:gd name="connsiteX73" fmla="*/ 1394091 w 1729358"/>
              <a:gd name="connsiteY73" fmla="*/ 810339 h 1114886"/>
              <a:gd name="connsiteX74" fmla="*/ 1443877 w 1729358"/>
              <a:gd name="connsiteY74" fmla="*/ 762672 h 1114886"/>
              <a:gd name="connsiteX75" fmla="*/ 1324709 w 1729358"/>
              <a:gd name="connsiteY75" fmla="*/ 762671 h 1114886"/>
              <a:gd name="connsiteX76" fmla="*/ 1372906 w 1729358"/>
              <a:gd name="connsiteY76" fmla="*/ 812457 h 1114886"/>
              <a:gd name="connsiteX77" fmla="*/ 1323650 w 1729358"/>
              <a:gd name="connsiteY77" fmla="*/ 861183 h 1114886"/>
              <a:gd name="connsiteX78" fmla="*/ 1275453 w 1729358"/>
              <a:gd name="connsiteY78" fmla="*/ 811398 h 1114886"/>
              <a:gd name="connsiteX79" fmla="*/ 1324709 w 1729358"/>
              <a:gd name="connsiteY79" fmla="*/ 762671 h 1114886"/>
              <a:gd name="connsiteX80" fmla="*/ 20754 w 1729358"/>
              <a:gd name="connsiteY80" fmla="*/ 663101 h 1114886"/>
              <a:gd name="connsiteX81" fmla="*/ 42999 w 1729358"/>
              <a:gd name="connsiteY81" fmla="*/ 683228 h 1114886"/>
              <a:gd name="connsiteX82" fmla="*/ 20754 w 1729358"/>
              <a:gd name="connsiteY82" fmla="*/ 705472 h 1114886"/>
              <a:gd name="connsiteX83" fmla="*/ 628 w 1729358"/>
              <a:gd name="connsiteY83" fmla="*/ 685875 h 1114886"/>
              <a:gd name="connsiteX84" fmla="*/ 20754 w 1729358"/>
              <a:gd name="connsiteY84" fmla="*/ 663101 h 1114886"/>
              <a:gd name="connsiteX85" fmla="*/ 137802 w 1729358"/>
              <a:gd name="connsiteY85" fmla="*/ 660983 h 1114886"/>
              <a:gd name="connsiteX86" fmla="*/ 163224 w 1729358"/>
              <a:gd name="connsiteY86" fmla="*/ 684816 h 1114886"/>
              <a:gd name="connsiteX87" fmla="*/ 139391 w 1729358"/>
              <a:gd name="connsiteY87" fmla="*/ 709178 h 1114886"/>
              <a:gd name="connsiteX88" fmla="*/ 115558 w 1729358"/>
              <a:gd name="connsiteY88" fmla="*/ 685875 h 1114886"/>
              <a:gd name="connsiteX89" fmla="*/ 137802 w 1729358"/>
              <a:gd name="connsiteY89" fmla="*/ 660983 h 1114886"/>
              <a:gd name="connsiteX90" fmla="*/ 258560 w 1729358"/>
              <a:gd name="connsiteY90" fmla="*/ 657275 h 1114886"/>
              <a:gd name="connsiteX91" fmla="*/ 283982 w 1729358"/>
              <a:gd name="connsiteY91" fmla="*/ 685875 h 1114886"/>
              <a:gd name="connsiteX92" fmla="*/ 256441 w 1729358"/>
              <a:gd name="connsiteY92" fmla="*/ 711297 h 1114886"/>
              <a:gd name="connsiteX93" fmla="*/ 231019 w 1729358"/>
              <a:gd name="connsiteY93" fmla="*/ 683757 h 1114886"/>
              <a:gd name="connsiteX94" fmla="*/ 258560 w 1729358"/>
              <a:gd name="connsiteY94" fmla="*/ 657275 h 1114886"/>
              <a:gd name="connsiteX95" fmla="*/ 375077 w 1729358"/>
              <a:gd name="connsiteY95" fmla="*/ 655686 h 1114886"/>
              <a:gd name="connsiteX96" fmla="*/ 405267 w 1729358"/>
              <a:gd name="connsiteY96" fmla="*/ 684286 h 1114886"/>
              <a:gd name="connsiteX97" fmla="*/ 375608 w 1729358"/>
              <a:gd name="connsiteY97" fmla="*/ 713945 h 1114886"/>
              <a:gd name="connsiteX98" fmla="*/ 346478 w 1729358"/>
              <a:gd name="connsiteY98" fmla="*/ 683756 h 1114886"/>
              <a:gd name="connsiteX99" fmla="*/ 375077 w 1729358"/>
              <a:gd name="connsiteY99" fmla="*/ 655686 h 1114886"/>
              <a:gd name="connsiteX100" fmla="*/ 493716 w 1729358"/>
              <a:gd name="connsiteY100" fmla="*/ 652508 h 1114886"/>
              <a:gd name="connsiteX101" fmla="*/ 526554 w 1729358"/>
              <a:gd name="connsiteY101" fmla="*/ 683757 h 1114886"/>
              <a:gd name="connsiteX102" fmla="*/ 495835 w 1729358"/>
              <a:gd name="connsiteY102" fmla="*/ 716594 h 1114886"/>
              <a:gd name="connsiteX103" fmla="*/ 461938 w 1729358"/>
              <a:gd name="connsiteY103" fmla="*/ 686934 h 1114886"/>
              <a:gd name="connsiteX104" fmla="*/ 493716 w 1729358"/>
              <a:gd name="connsiteY104" fmla="*/ 652508 h 1114886"/>
              <a:gd name="connsiteX105" fmla="*/ 611823 w 1729358"/>
              <a:gd name="connsiteY105" fmla="*/ 650390 h 1114886"/>
              <a:gd name="connsiteX106" fmla="*/ 647838 w 1729358"/>
              <a:gd name="connsiteY106" fmla="*/ 683756 h 1114886"/>
              <a:gd name="connsiteX107" fmla="*/ 613943 w 1729358"/>
              <a:gd name="connsiteY107" fmla="*/ 720301 h 1114886"/>
              <a:gd name="connsiteX108" fmla="*/ 577928 w 1729358"/>
              <a:gd name="connsiteY108" fmla="*/ 686405 h 1114886"/>
              <a:gd name="connsiteX109" fmla="*/ 611823 w 1729358"/>
              <a:gd name="connsiteY109" fmla="*/ 650390 h 1114886"/>
              <a:gd name="connsiteX110" fmla="*/ 732052 w 1729358"/>
              <a:gd name="connsiteY110" fmla="*/ 646682 h 1114886"/>
              <a:gd name="connsiteX111" fmla="*/ 769125 w 1729358"/>
              <a:gd name="connsiteY111" fmla="*/ 683756 h 1114886"/>
              <a:gd name="connsiteX112" fmla="*/ 730993 w 1729358"/>
              <a:gd name="connsiteY112" fmla="*/ 722949 h 1114886"/>
              <a:gd name="connsiteX113" fmla="*/ 693918 w 1729358"/>
              <a:gd name="connsiteY113" fmla="*/ 685875 h 1114886"/>
              <a:gd name="connsiteX114" fmla="*/ 732052 w 1729358"/>
              <a:gd name="connsiteY114" fmla="*/ 646682 h 1114886"/>
              <a:gd name="connsiteX115" fmla="*/ 848570 w 1729358"/>
              <a:gd name="connsiteY115" fmla="*/ 644035 h 1114886"/>
              <a:gd name="connsiteX116" fmla="*/ 890410 w 1729358"/>
              <a:gd name="connsiteY116" fmla="*/ 685346 h 1114886"/>
              <a:gd name="connsiteX117" fmla="*/ 849629 w 1729358"/>
              <a:gd name="connsiteY117" fmla="*/ 725068 h 1114886"/>
              <a:gd name="connsiteX118" fmla="*/ 809377 w 1729358"/>
              <a:gd name="connsiteY118" fmla="*/ 684816 h 1114886"/>
              <a:gd name="connsiteX119" fmla="*/ 848570 w 1729358"/>
              <a:gd name="connsiteY119" fmla="*/ 644035 h 1114886"/>
              <a:gd name="connsiteX120" fmla="*/ 969856 w 1729358"/>
              <a:gd name="connsiteY120" fmla="*/ 641386 h 1114886"/>
              <a:gd name="connsiteX121" fmla="*/ 1011697 w 1729358"/>
              <a:gd name="connsiteY121" fmla="*/ 684287 h 1114886"/>
              <a:gd name="connsiteX122" fmla="*/ 967738 w 1729358"/>
              <a:gd name="connsiteY122" fmla="*/ 728245 h 1114886"/>
              <a:gd name="connsiteX123" fmla="*/ 924308 w 1729358"/>
              <a:gd name="connsiteY123" fmla="*/ 683757 h 1114886"/>
              <a:gd name="connsiteX124" fmla="*/ 969856 w 1729358"/>
              <a:gd name="connsiteY124" fmla="*/ 641386 h 1114886"/>
              <a:gd name="connsiteX125" fmla="*/ 1087435 w 1729358"/>
              <a:gd name="connsiteY125" fmla="*/ 639267 h 1114886"/>
              <a:gd name="connsiteX126" fmla="*/ 1133513 w 1729358"/>
              <a:gd name="connsiteY126" fmla="*/ 684285 h 1114886"/>
              <a:gd name="connsiteX127" fmla="*/ 1086376 w 1729358"/>
              <a:gd name="connsiteY127" fmla="*/ 730894 h 1114886"/>
              <a:gd name="connsiteX128" fmla="*/ 1040827 w 1729358"/>
              <a:gd name="connsiteY128" fmla="*/ 685875 h 1114886"/>
              <a:gd name="connsiteX129" fmla="*/ 1087435 w 1729358"/>
              <a:gd name="connsiteY129" fmla="*/ 639267 h 1114886"/>
              <a:gd name="connsiteX130" fmla="*/ 1206072 w 1729358"/>
              <a:gd name="connsiteY130" fmla="*/ 635561 h 1114886"/>
              <a:gd name="connsiteX131" fmla="*/ 1254269 w 1729358"/>
              <a:gd name="connsiteY131" fmla="*/ 685346 h 1114886"/>
              <a:gd name="connsiteX132" fmla="*/ 1204483 w 1729358"/>
              <a:gd name="connsiteY132" fmla="*/ 733543 h 1114886"/>
              <a:gd name="connsiteX133" fmla="*/ 1156286 w 1729358"/>
              <a:gd name="connsiteY133" fmla="*/ 683758 h 1114886"/>
              <a:gd name="connsiteX134" fmla="*/ 1206072 w 1729358"/>
              <a:gd name="connsiteY134" fmla="*/ 635561 h 1114886"/>
              <a:gd name="connsiteX135" fmla="*/ 1441759 w 1729358"/>
              <a:gd name="connsiteY135" fmla="*/ 635560 h 1114886"/>
              <a:gd name="connsiteX136" fmla="*/ 1491544 w 1729358"/>
              <a:gd name="connsiteY136" fmla="*/ 683756 h 1114886"/>
              <a:gd name="connsiteX137" fmla="*/ 1443877 w 1729358"/>
              <a:gd name="connsiteY137" fmla="*/ 734071 h 1114886"/>
              <a:gd name="connsiteX138" fmla="*/ 1394091 w 1729358"/>
              <a:gd name="connsiteY138" fmla="*/ 685874 h 1114886"/>
              <a:gd name="connsiteX139" fmla="*/ 1441759 w 1729358"/>
              <a:gd name="connsiteY139" fmla="*/ 635560 h 1114886"/>
              <a:gd name="connsiteX140" fmla="*/ 1323121 w 1729358"/>
              <a:gd name="connsiteY140" fmla="*/ 635560 h 1114886"/>
              <a:gd name="connsiteX141" fmla="*/ 1372906 w 1729358"/>
              <a:gd name="connsiteY141" fmla="*/ 683756 h 1114886"/>
              <a:gd name="connsiteX142" fmla="*/ 1325239 w 1729358"/>
              <a:gd name="connsiteY142" fmla="*/ 734071 h 1114886"/>
              <a:gd name="connsiteX143" fmla="*/ 1275453 w 1729358"/>
              <a:gd name="connsiteY143" fmla="*/ 685874 h 1114886"/>
              <a:gd name="connsiteX144" fmla="*/ 1323121 w 1729358"/>
              <a:gd name="connsiteY144" fmla="*/ 635560 h 1114886"/>
              <a:gd name="connsiteX145" fmla="*/ 1561455 w 1729358"/>
              <a:gd name="connsiteY145" fmla="*/ 635559 h 1114886"/>
              <a:gd name="connsiteX146" fmla="*/ 1610711 w 1729358"/>
              <a:gd name="connsiteY146" fmla="*/ 683756 h 1114886"/>
              <a:gd name="connsiteX147" fmla="*/ 1560926 w 1729358"/>
              <a:gd name="connsiteY147" fmla="*/ 734071 h 1114886"/>
              <a:gd name="connsiteX148" fmla="*/ 1512729 w 1729358"/>
              <a:gd name="connsiteY148" fmla="*/ 684286 h 1114886"/>
              <a:gd name="connsiteX149" fmla="*/ 1561455 w 1729358"/>
              <a:gd name="connsiteY149" fmla="*/ 635559 h 1114886"/>
              <a:gd name="connsiteX150" fmla="*/ 18636 w 1729358"/>
              <a:gd name="connsiteY150" fmla="*/ 536518 h 1114886"/>
              <a:gd name="connsiteX151" fmla="*/ 41939 w 1729358"/>
              <a:gd name="connsiteY151" fmla="*/ 556114 h 1114886"/>
              <a:gd name="connsiteX152" fmla="*/ 21814 w 1729358"/>
              <a:gd name="connsiteY152" fmla="*/ 578889 h 1114886"/>
              <a:gd name="connsiteX153" fmla="*/ 99 w 1729358"/>
              <a:gd name="connsiteY153" fmla="*/ 557704 h 1114886"/>
              <a:gd name="connsiteX154" fmla="*/ 18636 w 1729358"/>
              <a:gd name="connsiteY154" fmla="*/ 536518 h 1114886"/>
              <a:gd name="connsiteX155" fmla="*/ 140450 w 1729358"/>
              <a:gd name="connsiteY155" fmla="*/ 533870 h 1114886"/>
              <a:gd name="connsiteX156" fmla="*/ 163754 w 1729358"/>
              <a:gd name="connsiteY156" fmla="*/ 557703 h 1114886"/>
              <a:gd name="connsiteX157" fmla="*/ 138862 w 1729358"/>
              <a:gd name="connsiteY157" fmla="*/ 581536 h 1114886"/>
              <a:gd name="connsiteX158" fmla="*/ 115557 w 1729358"/>
              <a:gd name="connsiteY158" fmla="*/ 555584 h 1114886"/>
              <a:gd name="connsiteX159" fmla="*/ 140450 w 1729358"/>
              <a:gd name="connsiteY159" fmla="*/ 533870 h 1114886"/>
              <a:gd name="connsiteX160" fmla="*/ 258559 w 1729358"/>
              <a:gd name="connsiteY160" fmla="*/ 531222 h 1114886"/>
              <a:gd name="connsiteX161" fmla="*/ 285041 w 1729358"/>
              <a:gd name="connsiteY161" fmla="*/ 557704 h 1114886"/>
              <a:gd name="connsiteX162" fmla="*/ 257500 w 1729358"/>
              <a:gd name="connsiteY162" fmla="*/ 584185 h 1114886"/>
              <a:gd name="connsiteX163" fmla="*/ 231548 w 1729358"/>
              <a:gd name="connsiteY163" fmla="*/ 557174 h 1114886"/>
              <a:gd name="connsiteX164" fmla="*/ 258559 w 1729358"/>
              <a:gd name="connsiteY164" fmla="*/ 531222 h 1114886"/>
              <a:gd name="connsiteX165" fmla="*/ 374019 w 1729358"/>
              <a:gd name="connsiteY165" fmla="*/ 528044 h 1114886"/>
              <a:gd name="connsiteX166" fmla="*/ 404738 w 1729358"/>
              <a:gd name="connsiteY166" fmla="*/ 557174 h 1114886"/>
              <a:gd name="connsiteX167" fmla="*/ 378256 w 1729358"/>
              <a:gd name="connsiteY167" fmla="*/ 586833 h 1114886"/>
              <a:gd name="connsiteX168" fmla="*/ 346478 w 1729358"/>
              <a:gd name="connsiteY168" fmla="*/ 559292 h 1114886"/>
              <a:gd name="connsiteX169" fmla="*/ 374019 w 1729358"/>
              <a:gd name="connsiteY169" fmla="*/ 528044 h 1114886"/>
              <a:gd name="connsiteX170" fmla="*/ 495834 w 1729358"/>
              <a:gd name="connsiteY170" fmla="*/ 525396 h 1114886"/>
              <a:gd name="connsiteX171" fmla="*/ 526553 w 1729358"/>
              <a:gd name="connsiteY171" fmla="*/ 559822 h 1114886"/>
              <a:gd name="connsiteX172" fmla="*/ 494775 w 1729358"/>
              <a:gd name="connsiteY172" fmla="*/ 589482 h 1114886"/>
              <a:gd name="connsiteX173" fmla="*/ 462468 w 1729358"/>
              <a:gd name="connsiteY173" fmla="*/ 558763 h 1114886"/>
              <a:gd name="connsiteX174" fmla="*/ 495834 w 1729358"/>
              <a:gd name="connsiteY174" fmla="*/ 525396 h 1114886"/>
              <a:gd name="connsiteX175" fmla="*/ 611825 w 1729358"/>
              <a:gd name="connsiteY175" fmla="*/ 523279 h 1114886"/>
              <a:gd name="connsiteX176" fmla="*/ 647839 w 1729358"/>
              <a:gd name="connsiteY176" fmla="*/ 556645 h 1114886"/>
              <a:gd name="connsiteX177" fmla="*/ 613943 w 1729358"/>
              <a:gd name="connsiteY177" fmla="*/ 592661 h 1114886"/>
              <a:gd name="connsiteX178" fmla="*/ 577928 w 1729358"/>
              <a:gd name="connsiteY178" fmla="*/ 558764 h 1114886"/>
              <a:gd name="connsiteX179" fmla="*/ 611825 w 1729358"/>
              <a:gd name="connsiteY179" fmla="*/ 523279 h 1114886"/>
              <a:gd name="connsiteX180" fmla="*/ 731521 w 1729358"/>
              <a:gd name="connsiteY180" fmla="*/ 519571 h 1114886"/>
              <a:gd name="connsiteX181" fmla="*/ 769655 w 1729358"/>
              <a:gd name="connsiteY181" fmla="*/ 558764 h 1114886"/>
              <a:gd name="connsiteX182" fmla="*/ 731521 w 1729358"/>
              <a:gd name="connsiteY182" fmla="*/ 595838 h 1114886"/>
              <a:gd name="connsiteX183" fmla="*/ 693917 w 1729358"/>
              <a:gd name="connsiteY183" fmla="*/ 556645 h 1114886"/>
              <a:gd name="connsiteX184" fmla="*/ 731521 w 1729358"/>
              <a:gd name="connsiteY184" fmla="*/ 519571 h 1114886"/>
              <a:gd name="connsiteX185" fmla="*/ 849628 w 1729358"/>
              <a:gd name="connsiteY185" fmla="*/ 516922 h 1114886"/>
              <a:gd name="connsiteX186" fmla="*/ 890410 w 1729358"/>
              <a:gd name="connsiteY186" fmla="*/ 559293 h 1114886"/>
              <a:gd name="connsiteX187" fmla="*/ 848569 w 1729358"/>
              <a:gd name="connsiteY187" fmla="*/ 597956 h 1114886"/>
              <a:gd name="connsiteX188" fmla="*/ 809377 w 1729358"/>
              <a:gd name="connsiteY188" fmla="*/ 556645 h 1114886"/>
              <a:gd name="connsiteX189" fmla="*/ 849628 w 1729358"/>
              <a:gd name="connsiteY189" fmla="*/ 516922 h 1114886"/>
              <a:gd name="connsiteX190" fmla="*/ 969855 w 1729358"/>
              <a:gd name="connsiteY190" fmla="*/ 514273 h 1114886"/>
              <a:gd name="connsiteX191" fmla="*/ 1012225 w 1729358"/>
              <a:gd name="connsiteY191" fmla="*/ 557174 h 1114886"/>
              <a:gd name="connsiteX192" fmla="*/ 968267 w 1729358"/>
              <a:gd name="connsiteY192" fmla="*/ 601132 h 1114886"/>
              <a:gd name="connsiteX193" fmla="*/ 924837 w 1729358"/>
              <a:gd name="connsiteY193" fmla="*/ 556644 h 1114886"/>
              <a:gd name="connsiteX194" fmla="*/ 969855 w 1729358"/>
              <a:gd name="connsiteY194" fmla="*/ 514273 h 1114886"/>
              <a:gd name="connsiteX195" fmla="*/ 1086376 w 1729358"/>
              <a:gd name="connsiteY195" fmla="*/ 512155 h 1114886"/>
              <a:gd name="connsiteX196" fmla="*/ 1132983 w 1729358"/>
              <a:gd name="connsiteY196" fmla="*/ 558762 h 1114886"/>
              <a:gd name="connsiteX197" fmla="*/ 1086376 w 1729358"/>
              <a:gd name="connsiteY197" fmla="*/ 603252 h 1114886"/>
              <a:gd name="connsiteX198" fmla="*/ 1039767 w 1729358"/>
              <a:gd name="connsiteY198" fmla="*/ 556115 h 1114886"/>
              <a:gd name="connsiteX199" fmla="*/ 1086376 w 1729358"/>
              <a:gd name="connsiteY199" fmla="*/ 512155 h 1114886"/>
              <a:gd name="connsiteX200" fmla="*/ 1323650 w 1729358"/>
              <a:gd name="connsiteY200" fmla="*/ 508978 h 1114886"/>
              <a:gd name="connsiteX201" fmla="*/ 1372906 w 1729358"/>
              <a:gd name="connsiteY201" fmla="*/ 557174 h 1114886"/>
              <a:gd name="connsiteX202" fmla="*/ 1324180 w 1729358"/>
              <a:gd name="connsiteY202" fmla="*/ 606959 h 1114886"/>
              <a:gd name="connsiteX203" fmla="*/ 1274924 w 1729358"/>
              <a:gd name="connsiteY203" fmla="*/ 558233 h 1114886"/>
              <a:gd name="connsiteX204" fmla="*/ 1323650 w 1729358"/>
              <a:gd name="connsiteY204" fmla="*/ 508978 h 1114886"/>
              <a:gd name="connsiteX205" fmla="*/ 1205542 w 1729358"/>
              <a:gd name="connsiteY205" fmla="*/ 508448 h 1114886"/>
              <a:gd name="connsiteX206" fmla="*/ 1254268 w 1729358"/>
              <a:gd name="connsiteY206" fmla="*/ 558234 h 1114886"/>
              <a:gd name="connsiteX207" fmla="*/ 1205012 w 1729358"/>
              <a:gd name="connsiteY207" fmla="*/ 606960 h 1114886"/>
              <a:gd name="connsiteX208" fmla="*/ 1156286 w 1729358"/>
              <a:gd name="connsiteY208" fmla="*/ 557175 h 1114886"/>
              <a:gd name="connsiteX209" fmla="*/ 1205542 w 1729358"/>
              <a:gd name="connsiteY209" fmla="*/ 508448 h 1114886"/>
              <a:gd name="connsiteX210" fmla="*/ 1681682 w 1729358"/>
              <a:gd name="connsiteY210" fmla="*/ 508448 h 1114886"/>
              <a:gd name="connsiteX211" fmla="*/ 1729349 w 1729358"/>
              <a:gd name="connsiteY211" fmla="*/ 558233 h 1114886"/>
              <a:gd name="connsiteX212" fmla="*/ 1680093 w 1729358"/>
              <a:gd name="connsiteY212" fmla="*/ 606430 h 1114886"/>
              <a:gd name="connsiteX213" fmla="*/ 1631896 w 1729358"/>
              <a:gd name="connsiteY213" fmla="*/ 556644 h 1114886"/>
              <a:gd name="connsiteX214" fmla="*/ 1681682 w 1729358"/>
              <a:gd name="connsiteY214" fmla="*/ 508448 h 1114886"/>
              <a:gd name="connsiteX215" fmla="*/ 1562514 w 1729358"/>
              <a:gd name="connsiteY215" fmla="*/ 508448 h 1114886"/>
              <a:gd name="connsiteX216" fmla="*/ 1610711 w 1729358"/>
              <a:gd name="connsiteY216" fmla="*/ 557703 h 1114886"/>
              <a:gd name="connsiteX217" fmla="*/ 1561985 w 1729358"/>
              <a:gd name="connsiteY217" fmla="*/ 606959 h 1114886"/>
              <a:gd name="connsiteX218" fmla="*/ 1512729 w 1729358"/>
              <a:gd name="connsiteY218" fmla="*/ 556115 h 1114886"/>
              <a:gd name="connsiteX219" fmla="*/ 1562514 w 1729358"/>
              <a:gd name="connsiteY219" fmla="*/ 508448 h 1114886"/>
              <a:gd name="connsiteX220" fmla="*/ 1441759 w 1729358"/>
              <a:gd name="connsiteY220" fmla="*/ 508448 h 1114886"/>
              <a:gd name="connsiteX221" fmla="*/ 1491545 w 1729358"/>
              <a:gd name="connsiteY221" fmla="*/ 557174 h 1114886"/>
              <a:gd name="connsiteX222" fmla="*/ 1443348 w 1729358"/>
              <a:gd name="connsiteY222" fmla="*/ 606959 h 1114886"/>
              <a:gd name="connsiteX223" fmla="*/ 1393562 w 1729358"/>
              <a:gd name="connsiteY223" fmla="*/ 558233 h 1114886"/>
              <a:gd name="connsiteX224" fmla="*/ 1441759 w 1729358"/>
              <a:gd name="connsiteY224" fmla="*/ 508448 h 1114886"/>
              <a:gd name="connsiteX225" fmla="*/ 19695 w 1729358"/>
              <a:gd name="connsiteY225" fmla="*/ 409407 h 1114886"/>
              <a:gd name="connsiteX226" fmla="*/ 42470 w 1729358"/>
              <a:gd name="connsiteY226" fmla="*/ 429533 h 1114886"/>
              <a:gd name="connsiteX227" fmla="*/ 21284 w 1729358"/>
              <a:gd name="connsiteY227" fmla="*/ 451777 h 1114886"/>
              <a:gd name="connsiteX228" fmla="*/ 99 w 1729358"/>
              <a:gd name="connsiteY228" fmla="*/ 430062 h 1114886"/>
              <a:gd name="connsiteX229" fmla="*/ 19695 w 1729358"/>
              <a:gd name="connsiteY229" fmla="*/ 409407 h 1114886"/>
              <a:gd name="connsiteX230" fmla="*/ 140980 w 1729358"/>
              <a:gd name="connsiteY230" fmla="*/ 406758 h 1114886"/>
              <a:gd name="connsiteX231" fmla="*/ 163754 w 1729358"/>
              <a:gd name="connsiteY231" fmla="*/ 430591 h 1114886"/>
              <a:gd name="connsiteX232" fmla="*/ 139391 w 1729358"/>
              <a:gd name="connsiteY232" fmla="*/ 454424 h 1114886"/>
              <a:gd name="connsiteX233" fmla="*/ 116087 w 1729358"/>
              <a:gd name="connsiteY233" fmla="*/ 428472 h 1114886"/>
              <a:gd name="connsiteX234" fmla="*/ 140980 w 1729358"/>
              <a:gd name="connsiteY234" fmla="*/ 406758 h 1114886"/>
              <a:gd name="connsiteX235" fmla="*/ 256971 w 1729358"/>
              <a:gd name="connsiteY235" fmla="*/ 403580 h 1114886"/>
              <a:gd name="connsiteX236" fmla="*/ 285041 w 1729358"/>
              <a:gd name="connsiteY236" fmla="*/ 430062 h 1114886"/>
              <a:gd name="connsiteX237" fmla="*/ 258559 w 1729358"/>
              <a:gd name="connsiteY237" fmla="*/ 457073 h 1114886"/>
              <a:gd name="connsiteX238" fmla="*/ 231019 w 1729358"/>
              <a:gd name="connsiteY238" fmla="*/ 431121 h 1114886"/>
              <a:gd name="connsiteX239" fmla="*/ 256971 w 1729358"/>
              <a:gd name="connsiteY239" fmla="*/ 403580 h 1114886"/>
              <a:gd name="connsiteX240" fmla="*/ 376137 w 1729358"/>
              <a:gd name="connsiteY240" fmla="*/ 400933 h 1114886"/>
              <a:gd name="connsiteX241" fmla="*/ 405268 w 1729358"/>
              <a:gd name="connsiteY241" fmla="*/ 431123 h 1114886"/>
              <a:gd name="connsiteX242" fmla="*/ 377726 w 1729358"/>
              <a:gd name="connsiteY242" fmla="*/ 459722 h 1114886"/>
              <a:gd name="connsiteX243" fmla="*/ 347007 w 1729358"/>
              <a:gd name="connsiteY243" fmla="*/ 431123 h 1114886"/>
              <a:gd name="connsiteX244" fmla="*/ 376137 w 1729358"/>
              <a:gd name="connsiteY244" fmla="*/ 400933 h 1114886"/>
              <a:gd name="connsiteX245" fmla="*/ 495836 w 1729358"/>
              <a:gd name="connsiteY245" fmla="*/ 398285 h 1114886"/>
              <a:gd name="connsiteX246" fmla="*/ 526554 w 1729358"/>
              <a:gd name="connsiteY246" fmla="*/ 431122 h 1114886"/>
              <a:gd name="connsiteX247" fmla="*/ 494777 w 1729358"/>
              <a:gd name="connsiteY247" fmla="*/ 462900 h 1114886"/>
              <a:gd name="connsiteX248" fmla="*/ 462468 w 1729358"/>
              <a:gd name="connsiteY248" fmla="*/ 431652 h 1114886"/>
              <a:gd name="connsiteX249" fmla="*/ 495836 w 1729358"/>
              <a:gd name="connsiteY249" fmla="*/ 398285 h 1114886"/>
              <a:gd name="connsiteX250" fmla="*/ 611825 w 1729358"/>
              <a:gd name="connsiteY250" fmla="*/ 396166 h 1114886"/>
              <a:gd name="connsiteX251" fmla="*/ 647839 w 1729358"/>
              <a:gd name="connsiteY251" fmla="*/ 429532 h 1114886"/>
              <a:gd name="connsiteX252" fmla="*/ 613943 w 1729358"/>
              <a:gd name="connsiteY252" fmla="*/ 465548 h 1114886"/>
              <a:gd name="connsiteX253" fmla="*/ 577928 w 1729358"/>
              <a:gd name="connsiteY253" fmla="*/ 431651 h 1114886"/>
              <a:gd name="connsiteX254" fmla="*/ 611825 w 1729358"/>
              <a:gd name="connsiteY254" fmla="*/ 396166 h 1114886"/>
              <a:gd name="connsiteX255" fmla="*/ 732581 w 1729358"/>
              <a:gd name="connsiteY255" fmla="*/ 392459 h 1114886"/>
              <a:gd name="connsiteX256" fmla="*/ 769125 w 1729358"/>
              <a:gd name="connsiteY256" fmla="*/ 430062 h 1114886"/>
              <a:gd name="connsiteX257" fmla="*/ 733110 w 1729358"/>
              <a:gd name="connsiteY257" fmla="*/ 468726 h 1114886"/>
              <a:gd name="connsiteX258" fmla="*/ 693917 w 1729358"/>
              <a:gd name="connsiteY258" fmla="*/ 431122 h 1114886"/>
              <a:gd name="connsiteX259" fmla="*/ 732581 w 1729358"/>
              <a:gd name="connsiteY259" fmla="*/ 392459 h 1114886"/>
              <a:gd name="connsiteX260" fmla="*/ 851219 w 1729358"/>
              <a:gd name="connsiteY260" fmla="*/ 390341 h 1114886"/>
              <a:gd name="connsiteX261" fmla="*/ 890410 w 1729358"/>
              <a:gd name="connsiteY261" fmla="*/ 431122 h 1114886"/>
              <a:gd name="connsiteX262" fmla="*/ 849629 w 1729358"/>
              <a:gd name="connsiteY262" fmla="*/ 470844 h 1114886"/>
              <a:gd name="connsiteX263" fmla="*/ 809377 w 1729358"/>
              <a:gd name="connsiteY263" fmla="*/ 428473 h 1114886"/>
              <a:gd name="connsiteX264" fmla="*/ 851219 w 1729358"/>
              <a:gd name="connsiteY264" fmla="*/ 390341 h 1114886"/>
              <a:gd name="connsiteX265" fmla="*/ 967208 w 1729358"/>
              <a:gd name="connsiteY265" fmla="*/ 387163 h 1114886"/>
              <a:gd name="connsiteX266" fmla="*/ 1011697 w 1729358"/>
              <a:gd name="connsiteY266" fmla="*/ 430062 h 1114886"/>
              <a:gd name="connsiteX267" fmla="*/ 967737 w 1729358"/>
              <a:gd name="connsiteY267" fmla="*/ 474022 h 1114886"/>
              <a:gd name="connsiteX268" fmla="*/ 924307 w 1729358"/>
              <a:gd name="connsiteY268" fmla="*/ 432182 h 1114886"/>
              <a:gd name="connsiteX269" fmla="*/ 967208 w 1729358"/>
              <a:gd name="connsiteY269" fmla="*/ 387163 h 1114886"/>
              <a:gd name="connsiteX270" fmla="*/ 1085315 w 1729358"/>
              <a:gd name="connsiteY270" fmla="*/ 385044 h 1114886"/>
              <a:gd name="connsiteX271" fmla="*/ 1133512 w 1729358"/>
              <a:gd name="connsiteY271" fmla="*/ 430592 h 1114886"/>
              <a:gd name="connsiteX272" fmla="*/ 1088494 w 1729358"/>
              <a:gd name="connsiteY272" fmla="*/ 476669 h 1114886"/>
              <a:gd name="connsiteX273" fmla="*/ 1040297 w 1729358"/>
              <a:gd name="connsiteY273" fmla="*/ 431121 h 1114886"/>
              <a:gd name="connsiteX274" fmla="*/ 1085315 w 1729358"/>
              <a:gd name="connsiteY274" fmla="*/ 385044 h 1114886"/>
              <a:gd name="connsiteX275" fmla="*/ 1326828 w 1729358"/>
              <a:gd name="connsiteY275" fmla="*/ 381337 h 1114886"/>
              <a:gd name="connsiteX276" fmla="*/ 1373435 w 1729358"/>
              <a:gd name="connsiteY276" fmla="*/ 432181 h 1114886"/>
              <a:gd name="connsiteX277" fmla="*/ 1323121 w 1729358"/>
              <a:gd name="connsiteY277" fmla="*/ 479849 h 1114886"/>
              <a:gd name="connsiteX278" fmla="*/ 1275453 w 1729358"/>
              <a:gd name="connsiteY278" fmla="*/ 430063 h 1114886"/>
              <a:gd name="connsiteX279" fmla="*/ 1326828 w 1729358"/>
              <a:gd name="connsiteY279" fmla="*/ 381337 h 1114886"/>
              <a:gd name="connsiteX280" fmla="*/ 1442288 w 1729358"/>
              <a:gd name="connsiteY280" fmla="*/ 381336 h 1114886"/>
              <a:gd name="connsiteX281" fmla="*/ 1491015 w 1729358"/>
              <a:gd name="connsiteY281" fmla="*/ 430062 h 1114886"/>
              <a:gd name="connsiteX282" fmla="*/ 1442818 w 1729358"/>
              <a:gd name="connsiteY282" fmla="*/ 479847 h 1114886"/>
              <a:gd name="connsiteX283" fmla="*/ 1393562 w 1729358"/>
              <a:gd name="connsiteY283" fmla="*/ 430592 h 1114886"/>
              <a:gd name="connsiteX284" fmla="*/ 1442288 w 1729358"/>
              <a:gd name="connsiteY284" fmla="*/ 381336 h 1114886"/>
              <a:gd name="connsiteX285" fmla="*/ 1205542 w 1729358"/>
              <a:gd name="connsiteY285" fmla="*/ 381336 h 1114886"/>
              <a:gd name="connsiteX286" fmla="*/ 1254269 w 1729358"/>
              <a:gd name="connsiteY286" fmla="*/ 430592 h 1114886"/>
              <a:gd name="connsiteX287" fmla="*/ 1206073 w 1729358"/>
              <a:gd name="connsiteY287" fmla="*/ 479848 h 1114886"/>
              <a:gd name="connsiteX288" fmla="*/ 1156286 w 1729358"/>
              <a:gd name="connsiteY288" fmla="*/ 429533 h 1114886"/>
              <a:gd name="connsiteX289" fmla="*/ 1205542 w 1729358"/>
              <a:gd name="connsiteY289" fmla="*/ 381336 h 1114886"/>
              <a:gd name="connsiteX290" fmla="*/ 1563573 w 1729358"/>
              <a:gd name="connsiteY290" fmla="*/ 381336 h 1114886"/>
              <a:gd name="connsiteX291" fmla="*/ 1610711 w 1729358"/>
              <a:gd name="connsiteY291" fmla="*/ 431651 h 1114886"/>
              <a:gd name="connsiteX292" fmla="*/ 1561455 w 1729358"/>
              <a:gd name="connsiteY292" fmla="*/ 479848 h 1114886"/>
              <a:gd name="connsiteX293" fmla="*/ 1512729 w 1729358"/>
              <a:gd name="connsiteY293" fmla="*/ 430592 h 1114886"/>
              <a:gd name="connsiteX294" fmla="*/ 1563573 w 1729358"/>
              <a:gd name="connsiteY294" fmla="*/ 381336 h 1114886"/>
              <a:gd name="connsiteX295" fmla="*/ 19696 w 1729358"/>
              <a:gd name="connsiteY295" fmla="*/ 282294 h 1114886"/>
              <a:gd name="connsiteX296" fmla="*/ 42470 w 1729358"/>
              <a:gd name="connsiteY296" fmla="*/ 302950 h 1114886"/>
              <a:gd name="connsiteX297" fmla="*/ 20755 w 1729358"/>
              <a:gd name="connsiteY297" fmla="*/ 324135 h 1114886"/>
              <a:gd name="connsiteX298" fmla="*/ 99 w 1729358"/>
              <a:gd name="connsiteY298" fmla="*/ 305598 h 1114886"/>
              <a:gd name="connsiteX299" fmla="*/ 19696 w 1729358"/>
              <a:gd name="connsiteY299" fmla="*/ 282294 h 1114886"/>
              <a:gd name="connsiteX300" fmla="*/ 138862 w 1729358"/>
              <a:gd name="connsiteY300" fmla="*/ 280177 h 1114886"/>
              <a:gd name="connsiteX301" fmla="*/ 163226 w 1729358"/>
              <a:gd name="connsiteY301" fmla="*/ 305070 h 1114886"/>
              <a:gd name="connsiteX302" fmla="*/ 138333 w 1729358"/>
              <a:gd name="connsiteY302" fmla="*/ 327844 h 1114886"/>
              <a:gd name="connsiteX303" fmla="*/ 115559 w 1729358"/>
              <a:gd name="connsiteY303" fmla="*/ 303481 h 1114886"/>
              <a:gd name="connsiteX304" fmla="*/ 138862 w 1729358"/>
              <a:gd name="connsiteY304" fmla="*/ 280177 h 1114886"/>
              <a:gd name="connsiteX305" fmla="*/ 258030 w 1729358"/>
              <a:gd name="connsiteY305" fmla="*/ 276469 h 1114886"/>
              <a:gd name="connsiteX306" fmla="*/ 283982 w 1729358"/>
              <a:gd name="connsiteY306" fmla="*/ 304010 h 1114886"/>
              <a:gd name="connsiteX307" fmla="*/ 256971 w 1729358"/>
              <a:gd name="connsiteY307" fmla="*/ 329962 h 1114886"/>
              <a:gd name="connsiteX308" fmla="*/ 231019 w 1729358"/>
              <a:gd name="connsiteY308" fmla="*/ 302951 h 1114886"/>
              <a:gd name="connsiteX309" fmla="*/ 258030 w 1729358"/>
              <a:gd name="connsiteY309" fmla="*/ 276469 h 1114886"/>
              <a:gd name="connsiteX310" fmla="*/ 376138 w 1729358"/>
              <a:gd name="connsiteY310" fmla="*/ 274350 h 1114886"/>
              <a:gd name="connsiteX311" fmla="*/ 405797 w 1729358"/>
              <a:gd name="connsiteY311" fmla="*/ 302950 h 1114886"/>
              <a:gd name="connsiteX312" fmla="*/ 375608 w 1729358"/>
              <a:gd name="connsiteY312" fmla="*/ 332609 h 1114886"/>
              <a:gd name="connsiteX313" fmla="*/ 347008 w 1729358"/>
              <a:gd name="connsiteY313" fmla="*/ 304539 h 1114886"/>
              <a:gd name="connsiteX314" fmla="*/ 376138 w 1729358"/>
              <a:gd name="connsiteY314" fmla="*/ 274350 h 1114886"/>
              <a:gd name="connsiteX315" fmla="*/ 495834 w 1729358"/>
              <a:gd name="connsiteY315" fmla="*/ 271702 h 1114886"/>
              <a:gd name="connsiteX316" fmla="*/ 526553 w 1729358"/>
              <a:gd name="connsiteY316" fmla="*/ 305068 h 1114886"/>
              <a:gd name="connsiteX317" fmla="*/ 493716 w 1729358"/>
              <a:gd name="connsiteY317" fmla="*/ 335787 h 1114886"/>
              <a:gd name="connsiteX318" fmla="*/ 461938 w 1729358"/>
              <a:gd name="connsiteY318" fmla="*/ 304009 h 1114886"/>
              <a:gd name="connsiteX319" fmla="*/ 495834 w 1729358"/>
              <a:gd name="connsiteY319" fmla="*/ 271702 h 1114886"/>
              <a:gd name="connsiteX320" fmla="*/ 612884 w 1729358"/>
              <a:gd name="connsiteY320" fmla="*/ 269585 h 1114886"/>
              <a:gd name="connsiteX321" fmla="*/ 647840 w 1729358"/>
              <a:gd name="connsiteY321" fmla="*/ 304010 h 1114886"/>
              <a:gd name="connsiteX322" fmla="*/ 612884 w 1729358"/>
              <a:gd name="connsiteY322" fmla="*/ 338966 h 1114886"/>
              <a:gd name="connsiteX323" fmla="*/ 577928 w 1729358"/>
              <a:gd name="connsiteY323" fmla="*/ 304010 h 1114886"/>
              <a:gd name="connsiteX324" fmla="*/ 612884 w 1729358"/>
              <a:gd name="connsiteY324" fmla="*/ 269585 h 1114886"/>
              <a:gd name="connsiteX325" fmla="*/ 731521 w 1729358"/>
              <a:gd name="connsiteY325" fmla="*/ 265346 h 1114886"/>
              <a:gd name="connsiteX326" fmla="*/ 769125 w 1729358"/>
              <a:gd name="connsiteY326" fmla="*/ 301891 h 1114886"/>
              <a:gd name="connsiteX327" fmla="*/ 731521 w 1729358"/>
              <a:gd name="connsiteY327" fmla="*/ 341613 h 1114886"/>
              <a:gd name="connsiteX328" fmla="*/ 693917 w 1729358"/>
              <a:gd name="connsiteY328" fmla="*/ 305069 h 1114886"/>
              <a:gd name="connsiteX329" fmla="*/ 731521 w 1729358"/>
              <a:gd name="connsiteY329" fmla="*/ 265346 h 1114886"/>
              <a:gd name="connsiteX330" fmla="*/ 851219 w 1729358"/>
              <a:gd name="connsiteY330" fmla="*/ 263758 h 1114886"/>
              <a:gd name="connsiteX331" fmla="*/ 890410 w 1729358"/>
              <a:gd name="connsiteY331" fmla="*/ 304539 h 1114886"/>
              <a:gd name="connsiteX332" fmla="*/ 849629 w 1729358"/>
              <a:gd name="connsiteY332" fmla="*/ 344261 h 1114886"/>
              <a:gd name="connsiteX333" fmla="*/ 809377 w 1729358"/>
              <a:gd name="connsiteY333" fmla="*/ 301890 h 1114886"/>
              <a:gd name="connsiteX334" fmla="*/ 851219 w 1729358"/>
              <a:gd name="connsiteY334" fmla="*/ 263758 h 1114886"/>
              <a:gd name="connsiteX335" fmla="*/ 968796 w 1729358"/>
              <a:gd name="connsiteY335" fmla="*/ 260050 h 1114886"/>
              <a:gd name="connsiteX336" fmla="*/ 1012227 w 1729358"/>
              <a:gd name="connsiteY336" fmla="*/ 304540 h 1114886"/>
              <a:gd name="connsiteX337" fmla="*/ 969326 w 1729358"/>
              <a:gd name="connsiteY337" fmla="*/ 346910 h 1114886"/>
              <a:gd name="connsiteX338" fmla="*/ 924836 w 1729358"/>
              <a:gd name="connsiteY338" fmla="*/ 303481 h 1114886"/>
              <a:gd name="connsiteX339" fmla="*/ 968796 w 1729358"/>
              <a:gd name="connsiteY339" fmla="*/ 260050 h 1114886"/>
              <a:gd name="connsiteX340" fmla="*/ 1085845 w 1729358"/>
              <a:gd name="connsiteY340" fmla="*/ 258462 h 1114886"/>
              <a:gd name="connsiteX341" fmla="*/ 1133512 w 1729358"/>
              <a:gd name="connsiteY341" fmla="*/ 304539 h 1114886"/>
              <a:gd name="connsiteX342" fmla="*/ 1087434 w 1729358"/>
              <a:gd name="connsiteY342" fmla="*/ 349559 h 1114886"/>
              <a:gd name="connsiteX343" fmla="*/ 1040296 w 1729358"/>
              <a:gd name="connsiteY343" fmla="*/ 303480 h 1114886"/>
              <a:gd name="connsiteX344" fmla="*/ 1085845 w 1729358"/>
              <a:gd name="connsiteY344" fmla="*/ 258462 h 1114886"/>
              <a:gd name="connsiteX345" fmla="*/ 1206071 w 1729358"/>
              <a:gd name="connsiteY345" fmla="*/ 254754 h 1114886"/>
              <a:gd name="connsiteX346" fmla="*/ 1253739 w 1729358"/>
              <a:gd name="connsiteY346" fmla="*/ 304539 h 1114886"/>
              <a:gd name="connsiteX347" fmla="*/ 1204483 w 1729358"/>
              <a:gd name="connsiteY347" fmla="*/ 353265 h 1114886"/>
              <a:gd name="connsiteX348" fmla="*/ 1155757 w 1729358"/>
              <a:gd name="connsiteY348" fmla="*/ 301891 h 1114886"/>
              <a:gd name="connsiteX349" fmla="*/ 1206071 w 1729358"/>
              <a:gd name="connsiteY349" fmla="*/ 254754 h 1114886"/>
              <a:gd name="connsiteX350" fmla="*/ 1322062 w 1729358"/>
              <a:gd name="connsiteY350" fmla="*/ 254225 h 1114886"/>
              <a:gd name="connsiteX351" fmla="*/ 1373436 w 1729358"/>
              <a:gd name="connsiteY351" fmla="*/ 302951 h 1114886"/>
              <a:gd name="connsiteX352" fmla="*/ 1325239 w 1729358"/>
              <a:gd name="connsiteY352" fmla="*/ 352737 h 1114886"/>
              <a:gd name="connsiteX353" fmla="*/ 1275454 w 1729358"/>
              <a:gd name="connsiteY353" fmla="*/ 305069 h 1114886"/>
              <a:gd name="connsiteX354" fmla="*/ 1322062 w 1729358"/>
              <a:gd name="connsiteY354" fmla="*/ 254225 h 1114886"/>
              <a:gd name="connsiteX355" fmla="*/ 1441759 w 1729358"/>
              <a:gd name="connsiteY355" fmla="*/ 254225 h 1114886"/>
              <a:gd name="connsiteX356" fmla="*/ 1491544 w 1729358"/>
              <a:gd name="connsiteY356" fmla="*/ 302421 h 1114886"/>
              <a:gd name="connsiteX357" fmla="*/ 1443877 w 1729358"/>
              <a:gd name="connsiteY357" fmla="*/ 352736 h 1114886"/>
              <a:gd name="connsiteX358" fmla="*/ 1394091 w 1729358"/>
              <a:gd name="connsiteY358" fmla="*/ 304539 h 1114886"/>
              <a:gd name="connsiteX359" fmla="*/ 1441759 w 1729358"/>
              <a:gd name="connsiteY359" fmla="*/ 254225 h 1114886"/>
              <a:gd name="connsiteX360" fmla="*/ 1325769 w 1729358"/>
              <a:gd name="connsiteY360" fmla="*/ 127642 h 1114886"/>
              <a:gd name="connsiteX361" fmla="*/ 1372907 w 1729358"/>
              <a:gd name="connsiteY361" fmla="*/ 177427 h 1114886"/>
              <a:gd name="connsiteX362" fmla="*/ 1324180 w 1729358"/>
              <a:gd name="connsiteY362" fmla="*/ 226153 h 1114886"/>
              <a:gd name="connsiteX363" fmla="*/ 1275454 w 1729358"/>
              <a:gd name="connsiteY363" fmla="*/ 174779 h 1114886"/>
              <a:gd name="connsiteX364" fmla="*/ 1325769 w 1729358"/>
              <a:gd name="connsiteY364" fmla="*/ 127642 h 1114886"/>
              <a:gd name="connsiteX365" fmla="*/ 1205542 w 1729358"/>
              <a:gd name="connsiteY365" fmla="*/ 126583 h 1114886"/>
              <a:gd name="connsiteX366" fmla="*/ 1254269 w 1729358"/>
              <a:gd name="connsiteY366" fmla="*/ 176368 h 1114886"/>
              <a:gd name="connsiteX367" fmla="*/ 1206073 w 1729358"/>
              <a:gd name="connsiteY367" fmla="*/ 225623 h 1114886"/>
              <a:gd name="connsiteX368" fmla="*/ 1156286 w 1729358"/>
              <a:gd name="connsiteY368" fmla="*/ 174779 h 1114886"/>
              <a:gd name="connsiteX369" fmla="*/ 1205542 w 1729358"/>
              <a:gd name="connsiteY369" fmla="*/ 126583 h 1114886"/>
              <a:gd name="connsiteX370" fmla="*/ 1206073 w 1729358"/>
              <a:gd name="connsiteY370" fmla="*/ 0 h 1114886"/>
              <a:gd name="connsiteX371" fmla="*/ 1254269 w 1729358"/>
              <a:gd name="connsiteY371" fmla="*/ 49785 h 1114886"/>
              <a:gd name="connsiteX372" fmla="*/ 1206073 w 1729358"/>
              <a:gd name="connsiteY372" fmla="*/ 99040 h 1114886"/>
              <a:gd name="connsiteX373" fmla="*/ 1156286 w 1729358"/>
              <a:gd name="connsiteY373" fmla="*/ 48196 h 1114886"/>
              <a:gd name="connsiteX374" fmla="*/ 1206073 w 1729358"/>
              <a:gd name="connsiteY374" fmla="*/ 0 h 1114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</a:cxnLst>
            <a:rect l="l" t="t" r="r" b="b"/>
            <a:pathLst>
              <a:path w="1729358" h="1114886">
                <a:moveTo>
                  <a:pt x="1205013" y="1016895"/>
                </a:moveTo>
                <a:cubicBezTo>
                  <a:pt x="1232024" y="1016895"/>
                  <a:pt x="1254268" y="1039140"/>
                  <a:pt x="1253739" y="1066151"/>
                </a:cubicBezTo>
                <a:cubicBezTo>
                  <a:pt x="1253739" y="1092632"/>
                  <a:pt x="1230965" y="1115406"/>
                  <a:pt x="1204483" y="1114877"/>
                </a:cubicBezTo>
                <a:cubicBezTo>
                  <a:pt x="1178001" y="1114877"/>
                  <a:pt x="1155757" y="1092103"/>
                  <a:pt x="1155757" y="1065621"/>
                </a:cubicBezTo>
                <a:cubicBezTo>
                  <a:pt x="1155757" y="1039140"/>
                  <a:pt x="1178001" y="1016895"/>
                  <a:pt x="1205013" y="1016895"/>
                </a:cubicBezTo>
                <a:close/>
                <a:moveTo>
                  <a:pt x="1323121" y="889784"/>
                </a:moveTo>
                <a:cubicBezTo>
                  <a:pt x="1349603" y="889254"/>
                  <a:pt x="1372377" y="910969"/>
                  <a:pt x="1372907" y="937981"/>
                </a:cubicBezTo>
                <a:cubicBezTo>
                  <a:pt x="1373436" y="964462"/>
                  <a:pt x="1351191" y="987236"/>
                  <a:pt x="1324710" y="987766"/>
                </a:cubicBezTo>
                <a:cubicBezTo>
                  <a:pt x="1298228" y="988295"/>
                  <a:pt x="1275454" y="966051"/>
                  <a:pt x="1274924" y="939569"/>
                </a:cubicBezTo>
                <a:cubicBezTo>
                  <a:pt x="1274395" y="913087"/>
                  <a:pt x="1296110" y="890313"/>
                  <a:pt x="1323121" y="889784"/>
                </a:cubicBezTo>
                <a:close/>
                <a:moveTo>
                  <a:pt x="1206072" y="889254"/>
                </a:moveTo>
                <a:cubicBezTo>
                  <a:pt x="1232024" y="889784"/>
                  <a:pt x="1254269" y="912558"/>
                  <a:pt x="1254269" y="939040"/>
                </a:cubicBezTo>
                <a:cubicBezTo>
                  <a:pt x="1253740" y="966051"/>
                  <a:pt x="1231495" y="988295"/>
                  <a:pt x="1205013" y="987766"/>
                </a:cubicBezTo>
                <a:cubicBezTo>
                  <a:pt x="1178532" y="987236"/>
                  <a:pt x="1156287" y="964462"/>
                  <a:pt x="1156816" y="937981"/>
                </a:cubicBezTo>
                <a:cubicBezTo>
                  <a:pt x="1156816" y="911499"/>
                  <a:pt x="1179591" y="889254"/>
                  <a:pt x="1206072" y="889254"/>
                </a:cubicBezTo>
                <a:close/>
                <a:moveTo>
                  <a:pt x="20225" y="790212"/>
                </a:moveTo>
                <a:cubicBezTo>
                  <a:pt x="33466" y="790212"/>
                  <a:pt x="41940" y="798686"/>
                  <a:pt x="41940" y="811398"/>
                </a:cubicBezTo>
                <a:cubicBezTo>
                  <a:pt x="41940" y="825168"/>
                  <a:pt x="33466" y="832054"/>
                  <a:pt x="19695" y="832583"/>
                </a:cubicBezTo>
                <a:cubicBezTo>
                  <a:pt x="6455" y="830994"/>
                  <a:pt x="-960" y="823579"/>
                  <a:pt x="99" y="809808"/>
                </a:cubicBezTo>
                <a:cubicBezTo>
                  <a:pt x="628" y="797627"/>
                  <a:pt x="8573" y="790212"/>
                  <a:pt x="20225" y="790212"/>
                </a:cubicBezTo>
                <a:close/>
                <a:moveTo>
                  <a:pt x="139923" y="788623"/>
                </a:moveTo>
                <a:cubicBezTo>
                  <a:pt x="154752" y="788094"/>
                  <a:pt x="161637" y="798157"/>
                  <a:pt x="163756" y="811398"/>
                </a:cubicBezTo>
                <a:cubicBezTo>
                  <a:pt x="161637" y="825698"/>
                  <a:pt x="154752" y="835232"/>
                  <a:pt x="139923" y="835761"/>
                </a:cubicBezTo>
                <a:cubicBezTo>
                  <a:pt x="124033" y="835761"/>
                  <a:pt x="115029" y="826757"/>
                  <a:pt x="115559" y="810868"/>
                </a:cubicBezTo>
                <a:cubicBezTo>
                  <a:pt x="116088" y="796568"/>
                  <a:pt x="125092" y="788094"/>
                  <a:pt x="139923" y="788623"/>
                </a:cubicBezTo>
                <a:close/>
                <a:moveTo>
                  <a:pt x="256441" y="784386"/>
                </a:moveTo>
                <a:cubicBezTo>
                  <a:pt x="272859" y="783857"/>
                  <a:pt x="283453" y="793390"/>
                  <a:pt x="283982" y="809809"/>
                </a:cubicBezTo>
                <a:cubicBezTo>
                  <a:pt x="285041" y="826757"/>
                  <a:pt x="274978" y="836290"/>
                  <a:pt x="259089" y="838408"/>
                </a:cubicBezTo>
                <a:cubicBezTo>
                  <a:pt x="242142" y="837879"/>
                  <a:pt x="232078" y="828875"/>
                  <a:pt x="231019" y="812456"/>
                </a:cubicBezTo>
                <a:cubicBezTo>
                  <a:pt x="230489" y="796038"/>
                  <a:pt x="240552" y="785445"/>
                  <a:pt x="256441" y="784386"/>
                </a:cubicBezTo>
                <a:close/>
                <a:moveTo>
                  <a:pt x="375609" y="782268"/>
                </a:moveTo>
                <a:cubicBezTo>
                  <a:pt x="394146" y="783857"/>
                  <a:pt x="404738" y="793391"/>
                  <a:pt x="404738" y="811928"/>
                </a:cubicBezTo>
                <a:cubicBezTo>
                  <a:pt x="404738" y="829406"/>
                  <a:pt x="394675" y="839998"/>
                  <a:pt x="377197" y="841057"/>
                </a:cubicBezTo>
                <a:cubicBezTo>
                  <a:pt x="358660" y="842116"/>
                  <a:pt x="347008" y="830994"/>
                  <a:pt x="346479" y="812987"/>
                </a:cubicBezTo>
                <a:cubicBezTo>
                  <a:pt x="345949" y="794450"/>
                  <a:pt x="357072" y="783857"/>
                  <a:pt x="375609" y="782268"/>
                </a:cubicBezTo>
                <a:close/>
                <a:moveTo>
                  <a:pt x="494775" y="779091"/>
                </a:moveTo>
                <a:cubicBezTo>
                  <a:pt x="514371" y="780679"/>
                  <a:pt x="524964" y="791802"/>
                  <a:pt x="526553" y="811398"/>
                </a:cubicBezTo>
                <a:cubicBezTo>
                  <a:pt x="524964" y="830995"/>
                  <a:pt x="514901" y="842646"/>
                  <a:pt x="495305" y="843175"/>
                </a:cubicBezTo>
                <a:cubicBezTo>
                  <a:pt x="475709" y="843706"/>
                  <a:pt x="464057" y="832583"/>
                  <a:pt x="462468" y="812986"/>
                </a:cubicBezTo>
                <a:cubicBezTo>
                  <a:pt x="460879" y="794979"/>
                  <a:pt x="476768" y="778032"/>
                  <a:pt x="494775" y="779091"/>
                </a:cubicBezTo>
                <a:close/>
                <a:moveTo>
                  <a:pt x="612884" y="776971"/>
                </a:moveTo>
                <a:cubicBezTo>
                  <a:pt x="632480" y="776971"/>
                  <a:pt x="647840" y="791801"/>
                  <a:pt x="647840" y="811398"/>
                </a:cubicBezTo>
                <a:cubicBezTo>
                  <a:pt x="647840" y="830464"/>
                  <a:pt x="631951" y="846353"/>
                  <a:pt x="612884" y="846353"/>
                </a:cubicBezTo>
                <a:cubicBezTo>
                  <a:pt x="593817" y="846353"/>
                  <a:pt x="577928" y="830464"/>
                  <a:pt x="577928" y="811398"/>
                </a:cubicBezTo>
                <a:cubicBezTo>
                  <a:pt x="577928" y="792331"/>
                  <a:pt x="593287" y="776971"/>
                  <a:pt x="612884" y="776971"/>
                </a:cubicBezTo>
                <a:close/>
                <a:moveTo>
                  <a:pt x="733640" y="773795"/>
                </a:moveTo>
                <a:cubicBezTo>
                  <a:pt x="754826" y="775384"/>
                  <a:pt x="770715" y="794451"/>
                  <a:pt x="769126" y="815636"/>
                </a:cubicBezTo>
                <a:cubicBezTo>
                  <a:pt x="767008" y="835762"/>
                  <a:pt x="749000" y="851122"/>
                  <a:pt x="729403" y="850062"/>
                </a:cubicBezTo>
                <a:cubicBezTo>
                  <a:pt x="707689" y="847944"/>
                  <a:pt x="692329" y="829936"/>
                  <a:pt x="693917" y="808221"/>
                </a:cubicBezTo>
                <a:cubicBezTo>
                  <a:pt x="695507" y="788095"/>
                  <a:pt x="714044" y="772206"/>
                  <a:pt x="733640" y="773795"/>
                </a:cubicBezTo>
                <a:close/>
                <a:moveTo>
                  <a:pt x="849629" y="771145"/>
                </a:moveTo>
                <a:cubicBezTo>
                  <a:pt x="871874" y="771145"/>
                  <a:pt x="889881" y="788623"/>
                  <a:pt x="890410" y="810868"/>
                </a:cubicBezTo>
                <a:cubicBezTo>
                  <a:pt x="890940" y="832583"/>
                  <a:pt x="873462" y="851650"/>
                  <a:pt x="851748" y="852179"/>
                </a:cubicBezTo>
                <a:cubicBezTo>
                  <a:pt x="828443" y="853238"/>
                  <a:pt x="809377" y="834701"/>
                  <a:pt x="809377" y="811397"/>
                </a:cubicBezTo>
                <a:cubicBezTo>
                  <a:pt x="809377" y="789153"/>
                  <a:pt x="826855" y="771675"/>
                  <a:pt x="849629" y="771145"/>
                </a:cubicBezTo>
                <a:close/>
                <a:moveTo>
                  <a:pt x="969856" y="768498"/>
                </a:moveTo>
                <a:cubicBezTo>
                  <a:pt x="993689" y="769028"/>
                  <a:pt x="1013286" y="790213"/>
                  <a:pt x="1012226" y="814046"/>
                </a:cubicBezTo>
                <a:cubicBezTo>
                  <a:pt x="1011167" y="836820"/>
                  <a:pt x="991571" y="855357"/>
                  <a:pt x="968797" y="855357"/>
                </a:cubicBezTo>
                <a:cubicBezTo>
                  <a:pt x="944963" y="855357"/>
                  <a:pt x="924837" y="834702"/>
                  <a:pt x="925367" y="811399"/>
                </a:cubicBezTo>
                <a:cubicBezTo>
                  <a:pt x="924837" y="787565"/>
                  <a:pt x="946022" y="767439"/>
                  <a:pt x="969856" y="768498"/>
                </a:cubicBezTo>
                <a:close/>
                <a:moveTo>
                  <a:pt x="1086374" y="765850"/>
                </a:moveTo>
                <a:cubicBezTo>
                  <a:pt x="1112856" y="765320"/>
                  <a:pt x="1134041" y="786506"/>
                  <a:pt x="1133512" y="811929"/>
                </a:cubicBezTo>
                <a:cubicBezTo>
                  <a:pt x="1132982" y="836821"/>
                  <a:pt x="1111797" y="857477"/>
                  <a:pt x="1087434" y="857477"/>
                </a:cubicBezTo>
                <a:cubicBezTo>
                  <a:pt x="1061482" y="858006"/>
                  <a:pt x="1039767" y="836291"/>
                  <a:pt x="1040296" y="810868"/>
                </a:cubicBezTo>
                <a:cubicBezTo>
                  <a:pt x="1040826" y="785976"/>
                  <a:pt x="1060952" y="766379"/>
                  <a:pt x="1086374" y="765850"/>
                </a:cubicBezTo>
                <a:close/>
                <a:moveTo>
                  <a:pt x="1205012" y="763201"/>
                </a:moveTo>
                <a:cubicBezTo>
                  <a:pt x="1231494" y="763201"/>
                  <a:pt x="1253739" y="784916"/>
                  <a:pt x="1253739" y="811398"/>
                </a:cubicBezTo>
                <a:cubicBezTo>
                  <a:pt x="1254268" y="837350"/>
                  <a:pt x="1232553" y="860124"/>
                  <a:pt x="1206601" y="861183"/>
                </a:cubicBezTo>
                <a:cubicBezTo>
                  <a:pt x="1180648" y="861712"/>
                  <a:pt x="1157345" y="839997"/>
                  <a:pt x="1156286" y="814045"/>
                </a:cubicBezTo>
                <a:cubicBezTo>
                  <a:pt x="1155227" y="786505"/>
                  <a:pt x="1178001" y="763201"/>
                  <a:pt x="1205012" y="763201"/>
                </a:cubicBezTo>
                <a:close/>
                <a:moveTo>
                  <a:pt x="1443877" y="762672"/>
                </a:moveTo>
                <a:cubicBezTo>
                  <a:pt x="1470358" y="763201"/>
                  <a:pt x="1492073" y="785975"/>
                  <a:pt x="1491544" y="812457"/>
                </a:cubicBezTo>
                <a:cubicBezTo>
                  <a:pt x="1491014" y="839468"/>
                  <a:pt x="1468240" y="861183"/>
                  <a:pt x="1441759" y="860654"/>
                </a:cubicBezTo>
                <a:cubicBezTo>
                  <a:pt x="1415277" y="860124"/>
                  <a:pt x="1393562" y="837350"/>
                  <a:pt x="1394091" y="810339"/>
                </a:cubicBezTo>
                <a:cubicBezTo>
                  <a:pt x="1394621" y="783857"/>
                  <a:pt x="1417395" y="762142"/>
                  <a:pt x="1443877" y="762672"/>
                </a:cubicBezTo>
                <a:close/>
                <a:moveTo>
                  <a:pt x="1324709" y="762671"/>
                </a:moveTo>
                <a:cubicBezTo>
                  <a:pt x="1351191" y="763201"/>
                  <a:pt x="1373435" y="785445"/>
                  <a:pt x="1372906" y="812457"/>
                </a:cubicBezTo>
                <a:cubicBezTo>
                  <a:pt x="1372376" y="838938"/>
                  <a:pt x="1349602" y="861712"/>
                  <a:pt x="1323650" y="861183"/>
                </a:cubicBezTo>
                <a:cubicBezTo>
                  <a:pt x="1297168" y="860653"/>
                  <a:pt x="1274924" y="838409"/>
                  <a:pt x="1275453" y="811398"/>
                </a:cubicBezTo>
                <a:cubicBezTo>
                  <a:pt x="1275983" y="784386"/>
                  <a:pt x="1298227" y="762671"/>
                  <a:pt x="1324709" y="762671"/>
                </a:cubicBezTo>
                <a:close/>
                <a:moveTo>
                  <a:pt x="20754" y="663101"/>
                </a:moveTo>
                <a:cubicBezTo>
                  <a:pt x="33466" y="662572"/>
                  <a:pt x="40350" y="672105"/>
                  <a:pt x="42999" y="683228"/>
                </a:cubicBezTo>
                <a:cubicBezTo>
                  <a:pt x="40880" y="696998"/>
                  <a:pt x="33995" y="705472"/>
                  <a:pt x="20754" y="705472"/>
                </a:cubicBezTo>
                <a:cubicBezTo>
                  <a:pt x="8573" y="705472"/>
                  <a:pt x="1158" y="698587"/>
                  <a:pt x="628" y="685875"/>
                </a:cubicBezTo>
                <a:cubicBezTo>
                  <a:pt x="99" y="672105"/>
                  <a:pt x="7514" y="663631"/>
                  <a:pt x="20754" y="663101"/>
                </a:cubicBezTo>
                <a:close/>
                <a:moveTo>
                  <a:pt x="137802" y="660983"/>
                </a:moveTo>
                <a:cubicBezTo>
                  <a:pt x="153691" y="659923"/>
                  <a:pt x="163224" y="669986"/>
                  <a:pt x="163224" y="684816"/>
                </a:cubicBezTo>
                <a:cubicBezTo>
                  <a:pt x="163224" y="699116"/>
                  <a:pt x="154220" y="707590"/>
                  <a:pt x="139391" y="709178"/>
                </a:cubicBezTo>
                <a:cubicBezTo>
                  <a:pt x="125621" y="707590"/>
                  <a:pt x="116087" y="700175"/>
                  <a:pt x="115558" y="685875"/>
                </a:cubicBezTo>
                <a:cubicBezTo>
                  <a:pt x="115028" y="671575"/>
                  <a:pt x="122972" y="662042"/>
                  <a:pt x="137802" y="660983"/>
                </a:cubicBezTo>
                <a:close/>
                <a:moveTo>
                  <a:pt x="258560" y="657275"/>
                </a:moveTo>
                <a:cubicBezTo>
                  <a:pt x="274449" y="660453"/>
                  <a:pt x="285041" y="668927"/>
                  <a:pt x="283982" y="685875"/>
                </a:cubicBezTo>
                <a:cubicBezTo>
                  <a:pt x="283453" y="702294"/>
                  <a:pt x="272859" y="711827"/>
                  <a:pt x="256441" y="711297"/>
                </a:cubicBezTo>
                <a:cubicBezTo>
                  <a:pt x="240023" y="710768"/>
                  <a:pt x="230489" y="700176"/>
                  <a:pt x="231019" y="683757"/>
                </a:cubicBezTo>
                <a:cubicBezTo>
                  <a:pt x="231548" y="667338"/>
                  <a:pt x="242671" y="658864"/>
                  <a:pt x="258560" y="657275"/>
                </a:cubicBezTo>
                <a:close/>
                <a:moveTo>
                  <a:pt x="375077" y="655686"/>
                </a:moveTo>
                <a:cubicBezTo>
                  <a:pt x="393615" y="655157"/>
                  <a:pt x="403678" y="665749"/>
                  <a:pt x="405267" y="684286"/>
                </a:cubicBezTo>
                <a:cubicBezTo>
                  <a:pt x="403678" y="702823"/>
                  <a:pt x="394145" y="713945"/>
                  <a:pt x="375608" y="713945"/>
                </a:cubicBezTo>
                <a:cubicBezTo>
                  <a:pt x="357070" y="713416"/>
                  <a:pt x="346478" y="701764"/>
                  <a:pt x="346478" y="683756"/>
                </a:cubicBezTo>
                <a:cubicBezTo>
                  <a:pt x="347007" y="666808"/>
                  <a:pt x="357600" y="656216"/>
                  <a:pt x="375077" y="655686"/>
                </a:cubicBezTo>
                <a:close/>
                <a:moveTo>
                  <a:pt x="493716" y="652508"/>
                </a:moveTo>
                <a:cubicBezTo>
                  <a:pt x="513843" y="653038"/>
                  <a:pt x="524435" y="664160"/>
                  <a:pt x="526554" y="683757"/>
                </a:cubicBezTo>
                <a:cubicBezTo>
                  <a:pt x="525494" y="703353"/>
                  <a:pt x="515431" y="715535"/>
                  <a:pt x="495835" y="716594"/>
                </a:cubicBezTo>
                <a:cubicBezTo>
                  <a:pt x="476238" y="717653"/>
                  <a:pt x="464587" y="706531"/>
                  <a:pt x="461938" y="686934"/>
                </a:cubicBezTo>
                <a:cubicBezTo>
                  <a:pt x="459820" y="668927"/>
                  <a:pt x="475708" y="651448"/>
                  <a:pt x="493716" y="652508"/>
                </a:cubicBezTo>
                <a:close/>
                <a:moveTo>
                  <a:pt x="611823" y="650390"/>
                </a:moveTo>
                <a:cubicBezTo>
                  <a:pt x="631420" y="649331"/>
                  <a:pt x="647309" y="664160"/>
                  <a:pt x="647838" y="683756"/>
                </a:cubicBezTo>
                <a:cubicBezTo>
                  <a:pt x="648369" y="702823"/>
                  <a:pt x="633539" y="719242"/>
                  <a:pt x="613943" y="720301"/>
                </a:cubicBezTo>
                <a:cubicBezTo>
                  <a:pt x="594875" y="720831"/>
                  <a:pt x="578457" y="705471"/>
                  <a:pt x="577928" y="686405"/>
                </a:cubicBezTo>
                <a:cubicBezTo>
                  <a:pt x="577397" y="666808"/>
                  <a:pt x="591698" y="650919"/>
                  <a:pt x="611823" y="650390"/>
                </a:cubicBezTo>
                <a:close/>
                <a:moveTo>
                  <a:pt x="732052" y="646682"/>
                </a:moveTo>
                <a:cubicBezTo>
                  <a:pt x="751648" y="646682"/>
                  <a:pt x="768596" y="663631"/>
                  <a:pt x="769125" y="683756"/>
                </a:cubicBezTo>
                <a:cubicBezTo>
                  <a:pt x="769655" y="704942"/>
                  <a:pt x="752177" y="722949"/>
                  <a:pt x="730993" y="722949"/>
                </a:cubicBezTo>
                <a:cubicBezTo>
                  <a:pt x="710866" y="722949"/>
                  <a:pt x="693918" y="706530"/>
                  <a:pt x="693918" y="685875"/>
                </a:cubicBezTo>
                <a:cubicBezTo>
                  <a:pt x="693388" y="664690"/>
                  <a:pt x="710866" y="646682"/>
                  <a:pt x="732052" y="646682"/>
                </a:cubicBezTo>
                <a:close/>
                <a:moveTo>
                  <a:pt x="848570" y="644035"/>
                </a:moveTo>
                <a:cubicBezTo>
                  <a:pt x="871874" y="643504"/>
                  <a:pt x="890940" y="662041"/>
                  <a:pt x="890410" y="685346"/>
                </a:cubicBezTo>
                <a:cubicBezTo>
                  <a:pt x="889881" y="707590"/>
                  <a:pt x="871874" y="725068"/>
                  <a:pt x="849629" y="725068"/>
                </a:cubicBezTo>
                <a:cubicBezTo>
                  <a:pt x="827384" y="725068"/>
                  <a:pt x="809377" y="707061"/>
                  <a:pt x="809377" y="684816"/>
                </a:cubicBezTo>
                <a:cubicBezTo>
                  <a:pt x="809377" y="662572"/>
                  <a:pt x="826325" y="644564"/>
                  <a:pt x="848570" y="644035"/>
                </a:cubicBezTo>
                <a:close/>
                <a:moveTo>
                  <a:pt x="969856" y="641386"/>
                </a:moveTo>
                <a:cubicBezTo>
                  <a:pt x="992630" y="642445"/>
                  <a:pt x="1011697" y="662042"/>
                  <a:pt x="1011697" y="684287"/>
                </a:cubicBezTo>
                <a:cubicBezTo>
                  <a:pt x="1012227" y="708120"/>
                  <a:pt x="991571" y="728245"/>
                  <a:pt x="967738" y="728245"/>
                </a:cubicBezTo>
                <a:cubicBezTo>
                  <a:pt x="943904" y="728245"/>
                  <a:pt x="923778" y="707590"/>
                  <a:pt x="924308" y="683757"/>
                </a:cubicBezTo>
                <a:cubicBezTo>
                  <a:pt x="924837" y="659923"/>
                  <a:pt x="946023" y="640327"/>
                  <a:pt x="969856" y="641386"/>
                </a:cubicBezTo>
                <a:close/>
                <a:moveTo>
                  <a:pt x="1087435" y="639267"/>
                </a:moveTo>
                <a:cubicBezTo>
                  <a:pt x="1112327" y="639797"/>
                  <a:pt x="1132983" y="659393"/>
                  <a:pt x="1133513" y="684285"/>
                </a:cubicBezTo>
                <a:cubicBezTo>
                  <a:pt x="1134042" y="709708"/>
                  <a:pt x="1112327" y="731423"/>
                  <a:pt x="1086376" y="730894"/>
                </a:cubicBezTo>
                <a:cubicBezTo>
                  <a:pt x="1061483" y="730364"/>
                  <a:pt x="1040827" y="710238"/>
                  <a:pt x="1040827" y="685875"/>
                </a:cubicBezTo>
                <a:cubicBezTo>
                  <a:pt x="1039768" y="659923"/>
                  <a:pt x="1060953" y="638737"/>
                  <a:pt x="1087435" y="639267"/>
                </a:cubicBezTo>
                <a:close/>
                <a:moveTo>
                  <a:pt x="1206072" y="635561"/>
                </a:moveTo>
                <a:cubicBezTo>
                  <a:pt x="1232553" y="636090"/>
                  <a:pt x="1254798" y="658864"/>
                  <a:pt x="1254269" y="685346"/>
                </a:cubicBezTo>
                <a:cubicBezTo>
                  <a:pt x="1253739" y="711828"/>
                  <a:pt x="1230965" y="734072"/>
                  <a:pt x="1204483" y="733543"/>
                </a:cubicBezTo>
                <a:cubicBezTo>
                  <a:pt x="1178002" y="733013"/>
                  <a:pt x="1155757" y="710239"/>
                  <a:pt x="1156286" y="683758"/>
                </a:cubicBezTo>
                <a:cubicBezTo>
                  <a:pt x="1156816" y="657276"/>
                  <a:pt x="1179590" y="635031"/>
                  <a:pt x="1206072" y="635561"/>
                </a:cubicBezTo>
                <a:close/>
                <a:moveTo>
                  <a:pt x="1441759" y="635560"/>
                </a:moveTo>
                <a:cubicBezTo>
                  <a:pt x="1468240" y="635030"/>
                  <a:pt x="1491014" y="656745"/>
                  <a:pt x="1491544" y="683756"/>
                </a:cubicBezTo>
                <a:cubicBezTo>
                  <a:pt x="1492073" y="710238"/>
                  <a:pt x="1470358" y="733012"/>
                  <a:pt x="1443877" y="734071"/>
                </a:cubicBezTo>
                <a:cubicBezTo>
                  <a:pt x="1417924" y="734600"/>
                  <a:pt x="1394621" y="712356"/>
                  <a:pt x="1394091" y="685874"/>
                </a:cubicBezTo>
                <a:cubicBezTo>
                  <a:pt x="1393562" y="658863"/>
                  <a:pt x="1415277" y="636619"/>
                  <a:pt x="1441759" y="635560"/>
                </a:cubicBezTo>
                <a:close/>
                <a:moveTo>
                  <a:pt x="1323121" y="635560"/>
                </a:moveTo>
                <a:cubicBezTo>
                  <a:pt x="1349073" y="635030"/>
                  <a:pt x="1372376" y="656745"/>
                  <a:pt x="1372906" y="683756"/>
                </a:cubicBezTo>
                <a:cubicBezTo>
                  <a:pt x="1373435" y="710238"/>
                  <a:pt x="1351720" y="733541"/>
                  <a:pt x="1325239" y="734071"/>
                </a:cubicBezTo>
                <a:cubicBezTo>
                  <a:pt x="1298757" y="734600"/>
                  <a:pt x="1275983" y="712886"/>
                  <a:pt x="1275453" y="685874"/>
                </a:cubicBezTo>
                <a:cubicBezTo>
                  <a:pt x="1274924" y="659393"/>
                  <a:pt x="1296639" y="636089"/>
                  <a:pt x="1323121" y="635560"/>
                </a:cubicBezTo>
                <a:close/>
                <a:moveTo>
                  <a:pt x="1561455" y="635559"/>
                </a:moveTo>
                <a:cubicBezTo>
                  <a:pt x="1587407" y="635559"/>
                  <a:pt x="1610181" y="657274"/>
                  <a:pt x="1610711" y="683756"/>
                </a:cubicBezTo>
                <a:cubicBezTo>
                  <a:pt x="1611240" y="710767"/>
                  <a:pt x="1587937" y="734600"/>
                  <a:pt x="1560926" y="734071"/>
                </a:cubicBezTo>
                <a:cubicBezTo>
                  <a:pt x="1534973" y="733541"/>
                  <a:pt x="1512729" y="710767"/>
                  <a:pt x="1512729" y="684286"/>
                </a:cubicBezTo>
                <a:cubicBezTo>
                  <a:pt x="1512729" y="657804"/>
                  <a:pt x="1534973" y="635559"/>
                  <a:pt x="1561455" y="635559"/>
                </a:cubicBezTo>
                <a:close/>
                <a:moveTo>
                  <a:pt x="18636" y="536518"/>
                </a:moveTo>
                <a:cubicBezTo>
                  <a:pt x="31876" y="535459"/>
                  <a:pt x="40880" y="542873"/>
                  <a:pt x="41939" y="556114"/>
                </a:cubicBezTo>
                <a:cubicBezTo>
                  <a:pt x="42999" y="569355"/>
                  <a:pt x="35055" y="576770"/>
                  <a:pt x="21814" y="578889"/>
                </a:cubicBezTo>
                <a:cubicBezTo>
                  <a:pt x="8573" y="577829"/>
                  <a:pt x="628" y="572004"/>
                  <a:pt x="99" y="557704"/>
                </a:cubicBezTo>
                <a:cubicBezTo>
                  <a:pt x="99" y="544992"/>
                  <a:pt x="6984" y="537577"/>
                  <a:pt x="18636" y="536518"/>
                </a:cubicBezTo>
                <a:close/>
                <a:moveTo>
                  <a:pt x="140450" y="533870"/>
                </a:moveTo>
                <a:cubicBezTo>
                  <a:pt x="155809" y="534929"/>
                  <a:pt x="161636" y="544992"/>
                  <a:pt x="163754" y="557703"/>
                </a:cubicBezTo>
                <a:cubicBezTo>
                  <a:pt x="161106" y="572533"/>
                  <a:pt x="153691" y="582066"/>
                  <a:pt x="138862" y="581536"/>
                </a:cubicBezTo>
                <a:cubicBezTo>
                  <a:pt x="122972" y="581007"/>
                  <a:pt x="114498" y="571474"/>
                  <a:pt x="115557" y="555584"/>
                </a:cubicBezTo>
                <a:cubicBezTo>
                  <a:pt x="116617" y="541285"/>
                  <a:pt x="126150" y="533340"/>
                  <a:pt x="140450" y="533870"/>
                </a:cubicBezTo>
                <a:close/>
                <a:moveTo>
                  <a:pt x="258559" y="531222"/>
                </a:moveTo>
                <a:cubicBezTo>
                  <a:pt x="274448" y="531222"/>
                  <a:pt x="283452" y="541814"/>
                  <a:pt x="285041" y="557704"/>
                </a:cubicBezTo>
                <a:cubicBezTo>
                  <a:pt x="282923" y="574123"/>
                  <a:pt x="273919" y="584185"/>
                  <a:pt x="257500" y="584185"/>
                </a:cubicBezTo>
                <a:cubicBezTo>
                  <a:pt x="241081" y="583656"/>
                  <a:pt x="231018" y="573063"/>
                  <a:pt x="231548" y="557174"/>
                </a:cubicBezTo>
                <a:cubicBezTo>
                  <a:pt x="232077" y="540755"/>
                  <a:pt x="242671" y="530693"/>
                  <a:pt x="258559" y="531222"/>
                </a:cubicBezTo>
                <a:close/>
                <a:moveTo>
                  <a:pt x="374019" y="528044"/>
                </a:moveTo>
                <a:cubicBezTo>
                  <a:pt x="393085" y="529633"/>
                  <a:pt x="404738" y="538636"/>
                  <a:pt x="404738" y="557174"/>
                </a:cubicBezTo>
                <a:cubicBezTo>
                  <a:pt x="404738" y="574651"/>
                  <a:pt x="395203" y="585774"/>
                  <a:pt x="378256" y="586833"/>
                </a:cubicBezTo>
                <a:cubicBezTo>
                  <a:pt x="359719" y="587892"/>
                  <a:pt x="348067" y="577300"/>
                  <a:pt x="346478" y="559292"/>
                </a:cubicBezTo>
                <a:cubicBezTo>
                  <a:pt x="345418" y="541285"/>
                  <a:pt x="357070" y="530693"/>
                  <a:pt x="374019" y="528044"/>
                </a:cubicBezTo>
                <a:close/>
                <a:moveTo>
                  <a:pt x="495834" y="525396"/>
                </a:moveTo>
                <a:cubicBezTo>
                  <a:pt x="512783" y="525926"/>
                  <a:pt x="526553" y="540226"/>
                  <a:pt x="526553" y="559822"/>
                </a:cubicBezTo>
                <a:cubicBezTo>
                  <a:pt x="524964" y="577300"/>
                  <a:pt x="514371" y="588953"/>
                  <a:pt x="494775" y="589482"/>
                </a:cubicBezTo>
                <a:cubicBezTo>
                  <a:pt x="475178" y="589482"/>
                  <a:pt x="463527" y="578359"/>
                  <a:pt x="462468" y="558763"/>
                </a:cubicBezTo>
                <a:cubicBezTo>
                  <a:pt x="460878" y="540756"/>
                  <a:pt x="477827" y="524866"/>
                  <a:pt x="495834" y="525396"/>
                </a:cubicBezTo>
                <a:close/>
                <a:moveTo>
                  <a:pt x="611825" y="523279"/>
                </a:moveTo>
                <a:cubicBezTo>
                  <a:pt x="631950" y="522748"/>
                  <a:pt x="647310" y="537049"/>
                  <a:pt x="647839" y="556645"/>
                </a:cubicBezTo>
                <a:cubicBezTo>
                  <a:pt x="648369" y="575712"/>
                  <a:pt x="633009" y="592131"/>
                  <a:pt x="613943" y="592661"/>
                </a:cubicBezTo>
                <a:cubicBezTo>
                  <a:pt x="594876" y="593190"/>
                  <a:pt x="578457" y="577831"/>
                  <a:pt x="577928" y="558764"/>
                </a:cubicBezTo>
                <a:cubicBezTo>
                  <a:pt x="577398" y="539167"/>
                  <a:pt x="592227" y="523808"/>
                  <a:pt x="611825" y="523279"/>
                </a:cubicBezTo>
                <a:close/>
                <a:moveTo>
                  <a:pt x="731521" y="519571"/>
                </a:moveTo>
                <a:cubicBezTo>
                  <a:pt x="752707" y="519571"/>
                  <a:pt x="770185" y="537579"/>
                  <a:pt x="769655" y="558764"/>
                </a:cubicBezTo>
                <a:cubicBezTo>
                  <a:pt x="768595" y="578890"/>
                  <a:pt x="751648" y="595838"/>
                  <a:pt x="731521" y="595838"/>
                </a:cubicBezTo>
                <a:cubicBezTo>
                  <a:pt x="710336" y="595838"/>
                  <a:pt x="693387" y="578360"/>
                  <a:pt x="693917" y="556645"/>
                </a:cubicBezTo>
                <a:cubicBezTo>
                  <a:pt x="694447" y="536520"/>
                  <a:pt x="711396" y="519571"/>
                  <a:pt x="731521" y="519571"/>
                </a:cubicBezTo>
                <a:close/>
                <a:moveTo>
                  <a:pt x="849628" y="516922"/>
                </a:moveTo>
                <a:cubicBezTo>
                  <a:pt x="872932" y="516922"/>
                  <a:pt x="891470" y="535989"/>
                  <a:pt x="890410" y="559293"/>
                </a:cubicBezTo>
                <a:cubicBezTo>
                  <a:pt x="889351" y="581538"/>
                  <a:pt x="870814" y="599015"/>
                  <a:pt x="848569" y="597956"/>
                </a:cubicBezTo>
                <a:cubicBezTo>
                  <a:pt x="826325" y="597427"/>
                  <a:pt x="808847" y="578890"/>
                  <a:pt x="809377" y="556645"/>
                </a:cubicBezTo>
                <a:cubicBezTo>
                  <a:pt x="809906" y="534400"/>
                  <a:pt x="827384" y="516922"/>
                  <a:pt x="849628" y="516922"/>
                </a:cubicBezTo>
                <a:close/>
                <a:moveTo>
                  <a:pt x="969855" y="514273"/>
                </a:moveTo>
                <a:cubicBezTo>
                  <a:pt x="992629" y="515332"/>
                  <a:pt x="1011695" y="534400"/>
                  <a:pt x="1012225" y="557174"/>
                </a:cubicBezTo>
                <a:cubicBezTo>
                  <a:pt x="1012225" y="581007"/>
                  <a:pt x="992100" y="601132"/>
                  <a:pt x="968267" y="601132"/>
                </a:cubicBezTo>
                <a:cubicBezTo>
                  <a:pt x="944432" y="601132"/>
                  <a:pt x="924307" y="580477"/>
                  <a:pt x="924837" y="556644"/>
                </a:cubicBezTo>
                <a:cubicBezTo>
                  <a:pt x="925366" y="532810"/>
                  <a:pt x="946022" y="513214"/>
                  <a:pt x="969855" y="514273"/>
                </a:cubicBezTo>
                <a:close/>
                <a:moveTo>
                  <a:pt x="1086376" y="512155"/>
                </a:moveTo>
                <a:cubicBezTo>
                  <a:pt x="1112328" y="512155"/>
                  <a:pt x="1134042" y="533341"/>
                  <a:pt x="1132983" y="558762"/>
                </a:cubicBezTo>
                <a:cubicBezTo>
                  <a:pt x="1132454" y="583126"/>
                  <a:pt x="1111268" y="603252"/>
                  <a:pt x="1086376" y="603252"/>
                </a:cubicBezTo>
                <a:cubicBezTo>
                  <a:pt x="1060424" y="603252"/>
                  <a:pt x="1039238" y="582067"/>
                  <a:pt x="1039767" y="556115"/>
                </a:cubicBezTo>
                <a:cubicBezTo>
                  <a:pt x="1040826" y="531751"/>
                  <a:pt x="1061483" y="512155"/>
                  <a:pt x="1086376" y="512155"/>
                </a:cubicBezTo>
                <a:close/>
                <a:moveTo>
                  <a:pt x="1323650" y="508978"/>
                </a:moveTo>
                <a:cubicBezTo>
                  <a:pt x="1350132" y="508448"/>
                  <a:pt x="1372906" y="530693"/>
                  <a:pt x="1372906" y="557174"/>
                </a:cubicBezTo>
                <a:cubicBezTo>
                  <a:pt x="1372906" y="583656"/>
                  <a:pt x="1350661" y="606430"/>
                  <a:pt x="1324180" y="606959"/>
                </a:cubicBezTo>
                <a:cubicBezTo>
                  <a:pt x="1297698" y="606959"/>
                  <a:pt x="1274924" y="584715"/>
                  <a:pt x="1274924" y="558233"/>
                </a:cubicBezTo>
                <a:cubicBezTo>
                  <a:pt x="1274924" y="531752"/>
                  <a:pt x="1296639" y="508978"/>
                  <a:pt x="1323650" y="508978"/>
                </a:cubicBezTo>
                <a:close/>
                <a:moveTo>
                  <a:pt x="1205542" y="508448"/>
                </a:moveTo>
                <a:cubicBezTo>
                  <a:pt x="1232023" y="508448"/>
                  <a:pt x="1254268" y="531222"/>
                  <a:pt x="1254268" y="558234"/>
                </a:cubicBezTo>
                <a:cubicBezTo>
                  <a:pt x="1254268" y="584715"/>
                  <a:pt x="1231494" y="607489"/>
                  <a:pt x="1205012" y="606960"/>
                </a:cubicBezTo>
                <a:cubicBezTo>
                  <a:pt x="1178531" y="606430"/>
                  <a:pt x="1156286" y="583656"/>
                  <a:pt x="1156286" y="557175"/>
                </a:cubicBezTo>
                <a:cubicBezTo>
                  <a:pt x="1156286" y="530693"/>
                  <a:pt x="1179060" y="508448"/>
                  <a:pt x="1205542" y="508448"/>
                </a:cubicBezTo>
                <a:close/>
                <a:moveTo>
                  <a:pt x="1681682" y="508448"/>
                </a:moveTo>
                <a:cubicBezTo>
                  <a:pt x="1708693" y="508977"/>
                  <a:pt x="1729878" y="531222"/>
                  <a:pt x="1729349" y="558233"/>
                </a:cubicBezTo>
                <a:cubicBezTo>
                  <a:pt x="1728819" y="585244"/>
                  <a:pt x="1706575" y="606959"/>
                  <a:pt x="1680093" y="606430"/>
                </a:cubicBezTo>
                <a:cubicBezTo>
                  <a:pt x="1653082" y="606430"/>
                  <a:pt x="1631367" y="583656"/>
                  <a:pt x="1631896" y="556644"/>
                </a:cubicBezTo>
                <a:cubicBezTo>
                  <a:pt x="1632426" y="529633"/>
                  <a:pt x="1654670" y="507918"/>
                  <a:pt x="1681682" y="508448"/>
                </a:cubicBezTo>
                <a:close/>
                <a:moveTo>
                  <a:pt x="1562514" y="508448"/>
                </a:moveTo>
                <a:cubicBezTo>
                  <a:pt x="1588466" y="508977"/>
                  <a:pt x="1610711" y="531751"/>
                  <a:pt x="1610711" y="557703"/>
                </a:cubicBezTo>
                <a:cubicBezTo>
                  <a:pt x="1610711" y="583655"/>
                  <a:pt x="1588466" y="606429"/>
                  <a:pt x="1561985" y="606959"/>
                </a:cubicBezTo>
                <a:cubicBezTo>
                  <a:pt x="1534973" y="607488"/>
                  <a:pt x="1511670" y="583655"/>
                  <a:pt x="1512729" y="556115"/>
                </a:cubicBezTo>
                <a:cubicBezTo>
                  <a:pt x="1513788" y="529633"/>
                  <a:pt x="1536032" y="507918"/>
                  <a:pt x="1562514" y="508448"/>
                </a:cubicBezTo>
                <a:close/>
                <a:moveTo>
                  <a:pt x="1441759" y="508448"/>
                </a:moveTo>
                <a:cubicBezTo>
                  <a:pt x="1468770" y="507918"/>
                  <a:pt x="1491015" y="530163"/>
                  <a:pt x="1491545" y="557174"/>
                </a:cubicBezTo>
                <a:cubicBezTo>
                  <a:pt x="1492074" y="584185"/>
                  <a:pt x="1470359" y="606959"/>
                  <a:pt x="1443348" y="606959"/>
                </a:cubicBezTo>
                <a:cubicBezTo>
                  <a:pt x="1417396" y="607488"/>
                  <a:pt x="1394092" y="584714"/>
                  <a:pt x="1393562" y="558233"/>
                </a:cubicBezTo>
                <a:cubicBezTo>
                  <a:pt x="1393033" y="531751"/>
                  <a:pt x="1414748" y="508977"/>
                  <a:pt x="1441759" y="508448"/>
                </a:cubicBezTo>
                <a:close/>
                <a:moveTo>
                  <a:pt x="19695" y="409407"/>
                </a:moveTo>
                <a:cubicBezTo>
                  <a:pt x="32936" y="408877"/>
                  <a:pt x="41410" y="416822"/>
                  <a:pt x="42470" y="429533"/>
                </a:cubicBezTo>
                <a:cubicBezTo>
                  <a:pt x="42470" y="443303"/>
                  <a:pt x="33996" y="450189"/>
                  <a:pt x="21284" y="451777"/>
                </a:cubicBezTo>
                <a:cubicBezTo>
                  <a:pt x="8043" y="450718"/>
                  <a:pt x="99" y="443834"/>
                  <a:pt x="99" y="430062"/>
                </a:cubicBezTo>
                <a:cubicBezTo>
                  <a:pt x="99" y="417352"/>
                  <a:pt x="8043" y="409937"/>
                  <a:pt x="19695" y="409407"/>
                </a:cubicBezTo>
                <a:close/>
                <a:moveTo>
                  <a:pt x="140980" y="406758"/>
                </a:moveTo>
                <a:cubicBezTo>
                  <a:pt x="155809" y="407817"/>
                  <a:pt x="161636" y="417880"/>
                  <a:pt x="163754" y="430591"/>
                </a:cubicBezTo>
                <a:cubicBezTo>
                  <a:pt x="161106" y="445421"/>
                  <a:pt x="153691" y="454954"/>
                  <a:pt x="139391" y="454424"/>
                </a:cubicBezTo>
                <a:cubicBezTo>
                  <a:pt x="123502" y="453895"/>
                  <a:pt x="115028" y="444362"/>
                  <a:pt x="116087" y="428472"/>
                </a:cubicBezTo>
                <a:cubicBezTo>
                  <a:pt x="117147" y="414173"/>
                  <a:pt x="126680" y="406228"/>
                  <a:pt x="140980" y="406758"/>
                </a:cubicBezTo>
                <a:close/>
                <a:moveTo>
                  <a:pt x="256971" y="403580"/>
                </a:moveTo>
                <a:cubicBezTo>
                  <a:pt x="273390" y="403580"/>
                  <a:pt x="282393" y="413643"/>
                  <a:pt x="285041" y="430062"/>
                </a:cubicBezTo>
                <a:cubicBezTo>
                  <a:pt x="283452" y="446481"/>
                  <a:pt x="274978" y="457073"/>
                  <a:pt x="258559" y="457073"/>
                </a:cubicBezTo>
                <a:cubicBezTo>
                  <a:pt x="242141" y="457603"/>
                  <a:pt x="231548" y="447011"/>
                  <a:pt x="231019" y="431121"/>
                </a:cubicBezTo>
                <a:cubicBezTo>
                  <a:pt x="230489" y="414703"/>
                  <a:pt x="241081" y="404110"/>
                  <a:pt x="256971" y="403580"/>
                </a:cubicBezTo>
                <a:close/>
                <a:moveTo>
                  <a:pt x="376137" y="400933"/>
                </a:moveTo>
                <a:cubicBezTo>
                  <a:pt x="394145" y="402522"/>
                  <a:pt x="405268" y="412056"/>
                  <a:pt x="405268" y="431123"/>
                </a:cubicBezTo>
                <a:cubicBezTo>
                  <a:pt x="405268" y="448601"/>
                  <a:pt x="395204" y="459193"/>
                  <a:pt x="377726" y="459722"/>
                </a:cubicBezTo>
                <a:cubicBezTo>
                  <a:pt x="359189" y="460252"/>
                  <a:pt x="347537" y="449130"/>
                  <a:pt x="347007" y="431123"/>
                </a:cubicBezTo>
                <a:cubicBezTo>
                  <a:pt x="345948" y="413115"/>
                  <a:pt x="357600" y="403052"/>
                  <a:pt x="376137" y="400933"/>
                </a:cubicBezTo>
                <a:close/>
                <a:moveTo>
                  <a:pt x="495836" y="398285"/>
                </a:moveTo>
                <a:cubicBezTo>
                  <a:pt x="514902" y="399874"/>
                  <a:pt x="527084" y="410997"/>
                  <a:pt x="526554" y="431122"/>
                </a:cubicBezTo>
                <a:cubicBezTo>
                  <a:pt x="526025" y="450719"/>
                  <a:pt x="513843" y="460782"/>
                  <a:pt x="494777" y="462900"/>
                </a:cubicBezTo>
                <a:cubicBezTo>
                  <a:pt x="475709" y="460782"/>
                  <a:pt x="463527" y="451248"/>
                  <a:pt x="462468" y="431652"/>
                </a:cubicBezTo>
                <a:cubicBezTo>
                  <a:pt x="461409" y="413644"/>
                  <a:pt x="477828" y="396696"/>
                  <a:pt x="495836" y="398285"/>
                </a:cubicBezTo>
                <a:close/>
                <a:moveTo>
                  <a:pt x="611825" y="396166"/>
                </a:moveTo>
                <a:cubicBezTo>
                  <a:pt x="631420" y="395635"/>
                  <a:pt x="647310" y="409936"/>
                  <a:pt x="647839" y="429532"/>
                </a:cubicBezTo>
                <a:cubicBezTo>
                  <a:pt x="648369" y="448599"/>
                  <a:pt x="633009" y="465018"/>
                  <a:pt x="613943" y="465548"/>
                </a:cubicBezTo>
                <a:cubicBezTo>
                  <a:pt x="594876" y="466077"/>
                  <a:pt x="578457" y="450718"/>
                  <a:pt x="577928" y="431651"/>
                </a:cubicBezTo>
                <a:cubicBezTo>
                  <a:pt x="577398" y="412054"/>
                  <a:pt x="592227" y="396695"/>
                  <a:pt x="611825" y="396166"/>
                </a:cubicBezTo>
                <a:close/>
                <a:moveTo>
                  <a:pt x="732581" y="392459"/>
                </a:moveTo>
                <a:cubicBezTo>
                  <a:pt x="752177" y="392988"/>
                  <a:pt x="769125" y="409937"/>
                  <a:pt x="769125" y="430062"/>
                </a:cubicBezTo>
                <a:cubicBezTo>
                  <a:pt x="769125" y="450189"/>
                  <a:pt x="753236" y="467667"/>
                  <a:pt x="733110" y="468726"/>
                </a:cubicBezTo>
                <a:cubicBezTo>
                  <a:pt x="711924" y="469785"/>
                  <a:pt x="693917" y="452307"/>
                  <a:pt x="693917" y="431122"/>
                </a:cubicBezTo>
                <a:cubicBezTo>
                  <a:pt x="693917" y="409937"/>
                  <a:pt x="711395" y="391929"/>
                  <a:pt x="732581" y="392459"/>
                </a:cubicBezTo>
                <a:close/>
                <a:moveTo>
                  <a:pt x="851219" y="390341"/>
                </a:moveTo>
                <a:cubicBezTo>
                  <a:pt x="873463" y="390870"/>
                  <a:pt x="890941" y="409407"/>
                  <a:pt x="890410" y="431122"/>
                </a:cubicBezTo>
                <a:cubicBezTo>
                  <a:pt x="889881" y="452837"/>
                  <a:pt x="871874" y="470844"/>
                  <a:pt x="849629" y="470844"/>
                </a:cubicBezTo>
                <a:cubicBezTo>
                  <a:pt x="826326" y="470844"/>
                  <a:pt x="808318" y="451778"/>
                  <a:pt x="809377" y="428473"/>
                </a:cubicBezTo>
                <a:cubicBezTo>
                  <a:pt x="810436" y="406229"/>
                  <a:pt x="828445" y="389280"/>
                  <a:pt x="851219" y="390341"/>
                </a:cubicBezTo>
                <a:close/>
                <a:moveTo>
                  <a:pt x="967208" y="387163"/>
                </a:moveTo>
                <a:cubicBezTo>
                  <a:pt x="991041" y="386632"/>
                  <a:pt x="1011697" y="406759"/>
                  <a:pt x="1011697" y="430062"/>
                </a:cubicBezTo>
                <a:cubicBezTo>
                  <a:pt x="1011697" y="453897"/>
                  <a:pt x="991570" y="474022"/>
                  <a:pt x="967737" y="474022"/>
                </a:cubicBezTo>
                <a:cubicBezTo>
                  <a:pt x="944963" y="474022"/>
                  <a:pt x="925366" y="454956"/>
                  <a:pt x="924307" y="432182"/>
                </a:cubicBezTo>
                <a:cubicBezTo>
                  <a:pt x="923248" y="408878"/>
                  <a:pt x="943373" y="387692"/>
                  <a:pt x="967208" y="387163"/>
                </a:cubicBezTo>
                <a:close/>
                <a:moveTo>
                  <a:pt x="1085315" y="385044"/>
                </a:moveTo>
                <a:cubicBezTo>
                  <a:pt x="1111268" y="384514"/>
                  <a:pt x="1132983" y="404640"/>
                  <a:pt x="1133512" y="430592"/>
                </a:cubicBezTo>
                <a:cubicBezTo>
                  <a:pt x="1133512" y="454955"/>
                  <a:pt x="1113386" y="476140"/>
                  <a:pt x="1088494" y="476669"/>
                </a:cubicBezTo>
                <a:cubicBezTo>
                  <a:pt x="1062541" y="477729"/>
                  <a:pt x="1040827" y="457073"/>
                  <a:pt x="1040297" y="431121"/>
                </a:cubicBezTo>
                <a:cubicBezTo>
                  <a:pt x="1040297" y="406759"/>
                  <a:pt x="1059893" y="386103"/>
                  <a:pt x="1085315" y="385044"/>
                </a:cubicBezTo>
                <a:close/>
                <a:moveTo>
                  <a:pt x="1326828" y="381337"/>
                </a:moveTo>
                <a:cubicBezTo>
                  <a:pt x="1353309" y="382926"/>
                  <a:pt x="1374494" y="405700"/>
                  <a:pt x="1373435" y="432181"/>
                </a:cubicBezTo>
                <a:cubicBezTo>
                  <a:pt x="1371847" y="458663"/>
                  <a:pt x="1348542" y="480378"/>
                  <a:pt x="1323121" y="479849"/>
                </a:cubicBezTo>
                <a:cubicBezTo>
                  <a:pt x="1296639" y="479319"/>
                  <a:pt x="1274924" y="456545"/>
                  <a:pt x="1275453" y="430063"/>
                </a:cubicBezTo>
                <a:cubicBezTo>
                  <a:pt x="1275453" y="402522"/>
                  <a:pt x="1299286" y="379747"/>
                  <a:pt x="1326828" y="381337"/>
                </a:cubicBezTo>
                <a:close/>
                <a:moveTo>
                  <a:pt x="1442288" y="381336"/>
                </a:moveTo>
                <a:cubicBezTo>
                  <a:pt x="1468770" y="381336"/>
                  <a:pt x="1491015" y="403581"/>
                  <a:pt x="1491015" y="430062"/>
                </a:cubicBezTo>
                <a:cubicBezTo>
                  <a:pt x="1491544" y="457073"/>
                  <a:pt x="1469300" y="479847"/>
                  <a:pt x="1442818" y="479847"/>
                </a:cubicBezTo>
                <a:cubicBezTo>
                  <a:pt x="1416336" y="479847"/>
                  <a:pt x="1394092" y="457073"/>
                  <a:pt x="1393562" y="430592"/>
                </a:cubicBezTo>
                <a:cubicBezTo>
                  <a:pt x="1393562" y="404110"/>
                  <a:pt x="1415807" y="381336"/>
                  <a:pt x="1442288" y="381336"/>
                </a:cubicBezTo>
                <a:close/>
                <a:moveTo>
                  <a:pt x="1205542" y="381336"/>
                </a:moveTo>
                <a:cubicBezTo>
                  <a:pt x="1232024" y="381866"/>
                  <a:pt x="1254269" y="404110"/>
                  <a:pt x="1254269" y="430592"/>
                </a:cubicBezTo>
                <a:cubicBezTo>
                  <a:pt x="1254269" y="457074"/>
                  <a:pt x="1232024" y="479848"/>
                  <a:pt x="1206073" y="479848"/>
                </a:cubicBezTo>
                <a:cubicBezTo>
                  <a:pt x="1179060" y="480377"/>
                  <a:pt x="1155757" y="456544"/>
                  <a:pt x="1156286" y="429533"/>
                </a:cubicBezTo>
                <a:cubicBezTo>
                  <a:pt x="1156817" y="403051"/>
                  <a:pt x="1179591" y="381336"/>
                  <a:pt x="1205542" y="381336"/>
                </a:cubicBezTo>
                <a:close/>
                <a:moveTo>
                  <a:pt x="1563573" y="381336"/>
                </a:moveTo>
                <a:cubicBezTo>
                  <a:pt x="1589525" y="382924"/>
                  <a:pt x="1611240" y="405699"/>
                  <a:pt x="1610711" y="431651"/>
                </a:cubicBezTo>
                <a:cubicBezTo>
                  <a:pt x="1610181" y="457603"/>
                  <a:pt x="1587407" y="480377"/>
                  <a:pt x="1561455" y="479848"/>
                </a:cubicBezTo>
                <a:cubicBezTo>
                  <a:pt x="1535503" y="479848"/>
                  <a:pt x="1512729" y="457074"/>
                  <a:pt x="1512729" y="430592"/>
                </a:cubicBezTo>
                <a:cubicBezTo>
                  <a:pt x="1512729" y="403051"/>
                  <a:pt x="1536563" y="380277"/>
                  <a:pt x="1563573" y="381336"/>
                </a:cubicBezTo>
                <a:close/>
                <a:moveTo>
                  <a:pt x="19696" y="282294"/>
                </a:moveTo>
                <a:cubicBezTo>
                  <a:pt x="32406" y="281764"/>
                  <a:pt x="40351" y="289709"/>
                  <a:pt x="42470" y="302950"/>
                </a:cubicBezTo>
                <a:cubicBezTo>
                  <a:pt x="40880" y="315661"/>
                  <a:pt x="34525" y="324135"/>
                  <a:pt x="20755" y="324135"/>
                </a:cubicBezTo>
                <a:cubicBezTo>
                  <a:pt x="8573" y="324135"/>
                  <a:pt x="628" y="317779"/>
                  <a:pt x="99" y="305598"/>
                </a:cubicBezTo>
                <a:cubicBezTo>
                  <a:pt x="-960" y="291828"/>
                  <a:pt x="6455" y="283353"/>
                  <a:pt x="19696" y="282294"/>
                </a:cubicBezTo>
                <a:close/>
                <a:moveTo>
                  <a:pt x="138862" y="280177"/>
                </a:moveTo>
                <a:cubicBezTo>
                  <a:pt x="154752" y="280177"/>
                  <a:pt x="163755" y="289710"/>
                  <a:pt x="163226" y="305070"/>
                </a:cubicBezTo>
                <a:cubicBezTo>
                  <a:pt x="162166" y="319370"/>
                  <a:pt x="152632" y="326784"/>
                  <a:pt x="138333" y="327844"/>
                </a:cubicBezTo>
                <a:cubicBezTo>
                  <a:pt x="124033" y="325725"/>
                  <a:pt x="115559" y="317781"/>
                  <a:pt x="115559" y="303481"/>
                </a:cubicBezTo>
                <a:cubicBezTo>
                  <a:pt x="115559" y="289181"/>
                  <a:pt x="124033" y="280177"/>
                  <a:pt x="138862" y="280177"/>
                </a:cubicBezTo>
                <a:close/>
                <a:moveTo>
                  <a:pt x="258030" y="276469"/>
                </a:moveTo>
                <a:cubicBezTo>
                  <a:pt x="273919" y="279118"/>
                  <a:pt x="284511" y="287592"/>
                  <a:pt x="283982" y="304010"/>
                </a:cubicBezTo>
                <a:cubicBezTo>
                  <a:pt x="283452" y="320429"/>
                  <a:pt x="272859" y="330492"/>
                  <a:pt x="256971" y="329962"/>
                </a:cubicBezTo>
                <a:cubicBezTo>
                  <a:pt x="240552" y="329433"/>
                  <a:pt x="230489" y="318840"/>
                  <a:pt x="231019" y="302951"/>
                </a:cubicBezTo>
                <a:cubicBezTo>
                  <a:pt x="231548" y="286532"/>
                  <a:pt x="242141" y="278058"/>
                  <a:pt x="258030" y="276469"/>
                </a:cubicBezTo>
                <a:close/>
                <a:moveTo>
                  <a:pt x="376138" y="274350"/>
                </a:moveTo>
                <a:cubicBezTo>
                  <a:pt x="394675" y="274350"/>
                  <a:pt x="403679" y="286001"/>
                  <a:pt x="405797" y="302950"/>
                </a:cubicBezTo>
                <a:cubicBezTo>
                  <a:pt x="403679" y="322017"/>
                  <a:pt x="394145" y="333139"/>
                  <a:pt x="375608" y="332609"/>
                </a:cubicBezTo>
                <a:cubicBezTo>
                  <a:pt x="358130" y="332080"/>
                  <a:pt x="347537" y="321487"/>
                  <a:pt x="347008" y="304539"/>
                </a:cubicBezTo>
                <a:cubicBezTo>
                  <a:pt x="346478" y="286532"/>
                  <a:pt x="357070" y="274880"/>
                  <a:pt x="376138" y="274350"/>
                </a:cubicBezTo>
                <a:close/>
                <a:moveTo>
                  <a:pt x="495834" y="271702"/>
                </a:moveTo>
                <a:cubicBezTo>
                  <a:pt x="515431" y="273291"/>
                  <a:pt x="526023" y="284943"/>
                  <a:pt x="526553" y="305068"/>
                </a:cubicBezTo>
                <a:cubicBezTo>
                  <a:pt x="524435" y="324665"/>
                  <a:pt x="513312" y="335787"/>
                  <a:pt x="493716" y="335787"/>
                </a:cubicBezTo>
                <a:cubicBezTo>
                  <a:pt x="474119" y="335258"/>
                  <a:pt x="462997" y="323606"/>
                  <a:pt x="461938" y="304009"/>
                </a:cubicBezTo>
                <a:cubicBezTo>
                  <a:pt x="460878" y="286002"/>
                  <a:pt x="478356" y="269583"/>
                  <a:pt x="495834" y="271702"/>
                </a:cubicBezTo>
                <a:close/>
                <a:moveTo>
                  <a:pt x="612884" y="269585"/>
                </a:moveTo>
                <a:cubicBezTo>
                  <a:pt x="632480" y="269055"/>
                  <a:pt x="647840" y="284414"/>
                  <a:pt x="647840" y="304010"/>
                </a:cubicBezTo>
                <a:cubicBezTo>
                  <a:pt x="647840" y="323078"/>
                  <a:pt x="631951" y="338966"/>
                  <a:pt x="612884" y="338966"/>
                </a:cubicBezTo>
                <a:cubicBezTo>
                  <a:pt x="593817" y="338966"/>
                  <a:pt x="577928" y="323078"/>
                  <a:pt x="577928" y="304010"/>
                </a:cubicBezTo>
                <a:cubicBezTo>
                  <a:pt x="577928" y="284414"/>
                  <a:pt x="593287" y="269055"/>
                  <a:pt x="612884" y="269585"/>
                </a:cubicBezTo>
                <a:close/>
                <a:moveTo>
                  <a:pt x="731521" y="265346"/>
                </a:moveTo>
                <a:cubicBezTo>
                  <a:pt x="751648" y="265346"/>
                  <a:pt x="768595" y="281765"/>
                  <a:pt x="769125" y="301891"/>
                </a:cubicBezTo>
                <a:cubicBezTo>
                  <a:pt x="769655" y="323076"/>
                  <a:pt x="752707" y="341613"/>
                  <a:pt x="731521" y="341613"/>
                </a:cubicBezTo>
                <a:cubicBezTo>
                  <a:pt x="711396" y="341613"/>
                  <a:pt x="694447" y="325194"/>
                  <a:pt x="693917" y="305069"/>
                </a:cubicBezTo>
                <a:cubicBezTo>
                  <a:pt x="693387" y="283354"/>
                  <a:pt x="710335" y="265346"/>
                  <a:pt x="731521" y="265346"/>
                </a:cubicBezTo>
                <a:close/>
                <a:moveTo>
                  <a:pt x="851219" y="263758"/>
                </a:moveTo>
                <a:cubicBezTo>
                  <a:pt x="873463" y="264287"/>
                  <a:pt x="890941" y="282294"/>
                  <a:pt x="890410" y="304539"/>
                </a:cubicBezTo>
                <a:cubicBezTo>
                  <a:pt x="889881" y="326254"/>
                  <a:pt x="871874" y="344261"/>
                  <a:pt x="849629" y="344261"/>
                </a:cubicBezTo>
                <a:cubicBezTo>
                  <a:pt x="826326" y="344261"/>
                  <a:pt x="808318" y="325195"/>
                  <a:pt x="809377" y="301890"/>
                </a:cubicBezTo>
                <a:cubicBezTo>
                  <a:pt x="810436" y="279646"/>
                  <a:pt x="828974" y="262697"/>
                  <a:pt x="851219" y="263758"/>
                </a:cubicBezTo>
                <a:close/>
                <a:moveTo>
                  <a:pt x="968796" y="260050"/>
                </a:moveTo>
                <a:cubicBezTo>
                  <a:pt x="992630" y="260050"/>
                  <a:pt x="1012756" y="281236"/>
                  <a:pt x="1012227" y="304540"/>
                </a:cubicBezTo>
                <a:cubicBezTo>
                  <a:pt x="1011697" y="327314"/>
                  <a:pt x="992101" y="346380"/>
                  <a:pt x="969326" y="346910"/>
                </a:cubicBezTo>
                <a:cubicBezTo>
                  <a:pt x="946022" y="347440"/>
                  <a:pt x="924836" y="327314"/>
                  <a:pt x="924836" y="303481"/>
                </a:cubicBezTo>
                <a:cubicBezTo>
                  <a:pt x="924307" y="280176"/>
                  <a:pt x="944963" y="260050"/>
                  <a:pt x="968796" y="260050"/>
                </a:cubicBezTo>
                <a:close/>
                <a:moveTo>
                  <a:pt x="1085845" y="258462"/>
                </a:moveTo>
                <a:cubicBezTo>
                  <a:pt x="1111797" y="257932"/>
                  <a:pt x="1133512" y="279118"/>
                  <a:pt x="1133512" y="304539"/>
                </a:cubicBezTo>
                <a:cubicBezTo>
                  <a:pt x="1132983" y="328903"/>
                  <a:pt x="1112326" y="349029"/>
                  <a:pt x="1087434" y="349559"/>
                </a:cubicBezTo>
                <a:cubicBezTo>
                  <a:pt x="1061482" y="350088"/>
                  <a:pt x="1039767" y="328903"/>
                  <a:pt x="1040296" y="303480"/>
                </a:cubicBezTo>
                <a:cubicBezTo>
                  <a:pt x="1040826" y="278588"/>
                  <a:pt x="1060953" y="258462"/>
                  <a:pt x="1085845" y="258462"/>
                </a:cubicBezTo>
                <a:close/>
                <a:moveTo>
                  <a:pt x="1206071" y="254754"/>
                </a:moveTo>
                <a:cubicBezTo>
                  <a:pt x="1233083" y="255284"/>
                  <a:pt x="1254268" y="278058"/>
                  <a:pt x="1253739" y="304539"/>
                </a:cubicBezTo>
                <a:cubicBezTo>
                  <a:pt x="1253209" y="331021"/>
                  <a:pt x="1230965" y="353265"/>
                  <a:pt x="1204483" y="353265"/>
                </a:cubicBezTo>
                <a:cubicBezTo>
                  <a:pt x="1177472" y="353265"/>
                  <a:pt x="1154698" y="328902"/>
                  <a:pt x="1155757" y="301891"/>
                </a:cubicBezTo>
                <a:cubicBezTo>
                  <a:pt x="1156816" y="275938"/>
                  <a:pt x="1180119" y="253693"/>
                  <a:pt x="1206071" y="254754"/>
                </a:cubicBezTo>
                <a:close/>
                <a:moveTo>
                  <a:pt x="1322062" y="254225"/>
                </a:moveTo>
                <a:cubicBezTo>
                  <a:pt x="1349073" y="252635"/>
                  <a:pt x="1372906" y="275410"/>
                  <a:pt x="1373436" y="302951"/>
                </a:cubicBezTo>
                <a:cubicBezTo>
                  <a:pt x="1372906" y="329433"/>
                  <a:pt x="1351191" y="352207"/>
                  <a:pt x="1325239" y="352737"/>
                </a:cubicBezTo>
                <a:cubicBezTo>
                  <a:pt x="1299288" y="353266"/>
                  <a:pt x="1276513" y="331551"/>
                  <a:pt x="1275454" y="305069"/>
                </a:cubicBezTo>
                <a:cubicBezTo>
                  <a:pt x="1274395" y="278588"/>
                  <a:pt x="1295580" y="255814"/>
                  <a:pt x="1322062" y="254225"/>
                </a:cubicBezTo>
                <a:close/>
                <a:moveTo>
                  <a:pt x="1441759" y="254225"/>
                </a:moveTo>
                <a:cubicBezTo>
                  <a:pt x="1468240" y="253695"/>
                  <a:pt x="1491014" y="275940"/>
                  <a:pt x="1491544" y="302421"/>
                </a:cubicBezTo>
                <a:cubicBezTo>
                  <a:pt x="1492073" y="329432"/>
                  <a:pt x="1470358" y="352206"/>
                  <a:pt x="1443877" y="352736"/>
                </a:cubicBezTo>
                <a:cubicBezTo>
                  <a:pt x="1417924" y="353265"/>
                  <a:pt x="1394621" y="331021"/>
                  <a:pt x="1394091" y="304539"/>
                </a:cubicBezTo>
                <a:cubicBezTo>
                  <a:pt x="1393562" y="278058"/>
                  <a:pt x="1415277" y="255284"/>
                  <a:pt x="1441759" y="254225"/>
                </a:cubicBezTo>
                <a:close/>
                <a:moveTo>
                  <a:pt x="1325769" y="127642"/>
                </a:moveTo>
                <a:cubicBezTo>
                  <a:pt x="1351721" y="128171"/>
                  <a:pt x="1373436" y="150945"/>
                  <a:pt x="1372907" y="177427"/>
                </a:cubicBezTo>
                <a:cubicBezTo>
                  <a:pt x="1372377" y="203379"/>
                  <a:pt x="1350132" y="226153"/>
                  <a:pt x="1324180" y="226153"/>
                </a:cubicBezTo>
                <a:cubicBezTo>
                  <a:pt x="1297169" y="226153"/>
                  <a:pt x="1274395" y="202320"/>
                  <a:pt x="1275454" y="174779"/>
                </a:cubicBezTo>
                <a:cubicBezTo>
                  <a:pt x="1276513" y="148298"/>
                  <a:pt x="1299287" y="126583"/>
                  <a:pt x="1325769" y="127642"/>
                </a:cubicBezTo>
                <a:close/>
                <a:moveTo>
                  <a:pt x="1205542" y="126583"/>
                </a:moveTo>
                <a:cubicBezTo>
                  <a:pt x="1232024" y="127642"/>
                  <a:pt x="1254269" y="150416"/>
                  <a:pt x="1254269" y="176368"/>
                </a:cubicBezTo>
                <a:cubicBezTo>
                  <a:pt x="1254269" y="202849"/>
                  <a:pt x="1232024" y="225623"/>
                  <a:pt x="1206073" y="225623"/>
                </a:cubicBezTo>
                <a:cubicBezTo>
                  <a:pt x="1179060" y="226153"/>
                  <a:pt x="1155757" y="202320"/>
                  <a:pt x="1156286" y="174779"/>
                </a:cubicBezTo>
                <a:cubicBezTo>
                  <a:pt x="1156817" y="148827"/>
                  <a:pt x="1180120" y="126583"/>
                  <a:pt x="1205542" y="126583"/>
                </a:cubicBezTo>
                <a:close/>
                <a:moveTo>
                  <a:pt x="1206073" y="0"/>
                </a:moveTo>
                <a:cubicBezTo>
                  <a:pt x="1232024" y="529"/>
                  <a:pt x="1254269" y="23303"/>
                  <a:pt x="1254269" y="49785"/>
                </a:cubicBezTo>
                <a:cubicBezTo>
                  <a:pt x="1254269" y="76266"/>
                  <a:pt x="1232024" y="99040"/>
                  <a:pt x="1206073" y="99040"/>
                </a:cubicBezTo>
                <a:cubicBezTo>
                  <a:pt x="1179060" y="99571"/>
                  <a:pt x="1155757" y="75737"/>
                  <a:pt x="1156286" y="48196"/>
                </a:cubicBezTo>
                <a:cubicBezTo>
                  <a:pt x="1156817" y="22244"/>
                  <a:pt x="1180120" y="0"/>
                  <a:pt x="1206073" y="0"/>
                </a:cubicBezTo>
                <a:close/>
              </a:path>
            </a:pathLst>
          </a:custGeom>
          <a:solidFill>
            <a:schemeClr val="accent2"/>
          </a:solidFill>
          <a:ln w="503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6" name="자유형: 도형 5">
            <a:extLst>
              <a:ext uri="{FF2B5EF4-FFF2-40B4-BE49-F238E27FC236}">
                <a16:creationId xmlns:a16="http://schemas.microsoft.com/office/drawing/2014/main" id="{A0B72498-C71C-2F6E-81FA-E4D178C080D0}"/>
              </a:ext>
            </a:extLst>
          </p:cNvPr>
          <p:cNvSpPr/>
          <p:nvPr/>
        </p:nvSpPr>
        <p:spPr>
          <a:xfrm>
            <a:off x="9024846" y="4677173"/>
            <a:ext cx="1523728" cy="982320"/>
          </a:xfrm>
          <a:custGeom>
            <a:avLst/>
            <a:gdLst>
              <a:gd name="connsiteX0" fmla="*/ 1205013 w 1729358"/>
              <a:gd name="connsiteY0" fmla="*/ 1016895 h 1114886"/>
              <a:gd name="connsiteX1" fmla="*/ 1253739 w 1729358"/>
              <a:gd name="connsiteY1" fmla="*/ 1066151 h 1114886"/>
              <a:gd name="connsiteX2" fmla="*/ 1204483 w 1729358"/>
              <a:gd name="connsiteY2" fmla="*/ 1114877 h 1114886"/>
              <a:gd name="connsiteX3" fmla="*/ 1155757 w 1729358"/>
              <a:gd name="connsiteY3" fmla="*/ 1065621 h 1114886"/>
              <a:gd name="connsiteX4" fmla="*/ 1205013 w 1729358"/>
              <a:gd name="connsiteY4" fmla="*/ 1016895 h 1114886"/>
              <a:gd name="connsiteX5" fmla="*/ 1323121 w 1729358"/>
              <a:gd name="connsiteY5" fmla="*/ 889784 h 1114886"/>
              <a:gd name="connsiteX6" fmla="*/ 1372907 w 1729358"/>
              <a:gd name="connsiteY6" fmla="*/ 937981 h 1114886"/>
              <a:gd name="connsiteX7" fmla="*/ 1324710 w 1729358"/>
              <a:gd name="connsiteY7" fmla="*/ 987766 h 1114886"/>
              <a:gd name="connsiteX8" fmla="*/ 1274924 w 1729358"/>
              <a:gd name="connsiteY8" fmla="*/ 939569 h 1114886"/>
              <a:gd name="connsiteX9" fmla="*/ 1323121 w 1729358"/>
              <a:gd name="connsiteY9" fmla="*/ 889784 h 1114886"/>
              <a:gd name="connsiteX10" fmla="*/ 1206072 w 1729358"/>
              <a:gd name="connsiteY10" fmla="*/ 889254 h 1114886"/>
              <a:gd name="connsiteX11" fmla="*/ 1254269 w 1729358"/>
              <a:gd name="connsiteY11" fmla="*/ 939040 h 1114886"/>
              <a:gd name="connsiteX12" fmla="*/ 1205013 w 1729358"/>
              <a:gd name="connsiteY12" fmla="*/ 987766 h 1114886"/>
              <a:gd name="connsiteX13" fmla="*/ 1156816 w 1729358"/>
              <a:gd name="connsiteY13" fmla="*/ 937981 h 1114886"/>
              <a:gd name="connsiteX14" fmla="*/ 1206072 w 1729358"/>
              <a:gd name="connsiteY14" fmla="*/ 889254 h 1114886"/>
              <a:gd name="connsiteX15" fmla="*/ 20225 w 1729358"/>
              <a:gd name="connsiteY15" fmla="*/ 790212 h 1114886"/>
              <a:gd name="connsiteX16" fmla="*/ 41940 w 1729358"/>
              <a:gd name="connsiteY16" fmla="*/ 811398 h 1114886"/>
              <a:gd name="connsiteX17" fmla="*/ 19695 w 1729358"/>
              <a:gd name="connsiteY17" fmla="*/ 832583 h 1114886"/>
              <a:gd name="connsiteX18" fmla="*/ 99 w 1729358"/>
              <a:gd name="connsiteY18" fmla="*/ 809808 h 1114886"/>
              <a:gd name="connsiteX19" fmla="*/ 20225 w 1729358"/>
              <a:gd name="connsiteY19" fmla="*/ 790212 h 1114886"/>
              <a:gd name="connsiteX20" fmla="*/ 139923 w 1729358"/>
              <a:gd name="connsiteY20" fmla="*/ 788623 h 1114886"/>
              <a:gd name="connsiteX21" fmla="*/ 163756 w 1729358"/>
              <a:gd name="connsiteY21" fmla="*/ 811398 h 1114886"/>
              <a:gd name="connsiteX22" fmla="*/ 139923 w 1729358"/>
              <a:gd name="connsiteY22" fmla="*/ 835761 h 1114886"/>
              <a:gd name="connsiteX23" fmla="*/ 115559 w 1729358"/>
              <a:gd name="connsiteY23" fmla="*/ 810868 h 1114886"/>
              <a:gd name="connsiteX24" fmla="*/ 139923 w 1729358"/>
              <a:gd name="connsiteY24" fmla="*/ 788623 h 1114886"/>
              <a:gd name="connsiteX25" fmla="*/ 256441 w 1729358"/>
              <a:gd name="connsiteY25" fmla="*/ 784386 h 1114886"/>
              <a:gd name="connsiteX26" fmla="*/ 283982 w 1729358"/>
              <a:gd name="connsiteY26" fmla="*/ 809809 h 1114886"/>
              <a:gd name="connsiteX27" fmla="*/ 259089 w 1729358"/>
              <a:gd name="connsiteY27" fmla="*/ 838408 h 1114886"/>
              <a:gd name="connsiteX28" fmla="*/ 231019 w 1729358"/>
              <a:gd name="connsiteY28" fmla="*/ 812456 h 1114886"/>
              <a:gd name="connsiteX29" fmla="*/ 256441 w 1729358"/>
              <a:gd name="connsiteY29" fmla="*/ 784386 h 1114886"/>
              <a:gd name="connsiteX30" fmla="*/ 375609 w 1729358"/>
              <a:gd name="connsiteY30" fmla="*/ 782268 h 1114886"/>
              <a:gd name="connsiteX31" fmla="*/ 404738 w 1729358"/>
              <a:gd name="connsiteY31" fmla="*/ 811928 h 1114886"/>
              <a:gd name="connsiteX32" fmla="*/ 377197 w 1729358"/>
              <a:gd name="connsiteY32" fmla="*/ 841057 h 1114886"/>
              <a:gd name="connsiteX33" fmla="*/ 346479 w 1729358"/>
              <a:gd name="connsiteY33" fmla="*/ 812987 h 1114886"/>
              <a:gd name="connsiteX34" fmla="*/ 375609 w 1729358"/>
              <a:gd name="connsiteY34" fmla="*/ 782268 h 1114886"/>
              <a:gd name="connsiteX35" fmla="*/ 494775 w 1729358"/>
              <a:gd name="connsiteY35" fmla="*/ 779091 h 1114886"/>
              <a:gd name="connsiteX36" fmla="*/ 526553 w 1729358"/>
              <a:gd name="connsiteY36" fmla="*/ 811398 h 1114886"/>
              <a:gd name="connsiteX37" fmla="*/ 495305 w 1729358"/>
              <a:gd name="connsiteY37" fmla="*/ 843175 h 1114886"/>
              <a:gd name="connsiteX38" fmla="*/ 462468 w 1729358"/>
              <a:gd name="connsiteY38" fmla="*/ 812986 h 1114886"/>
              <a:gd name="connsiteX39" fmla="*/ 494775 w 1729358"/>
              <a:gd name="connsiteY39" fmla="*/ 779091 h 1114886"/>
              <a:gd name="connsiteX40" fmla="*/ 612884 w 1729358"/>
              <a:gd name="connsiteY40" fmla="*/ 776971 h 1114886"/>
              <a:gd name="connsiteX41" fmla="*/ 647840 w 1729358"/>
              <a:gd name="connsiteY41" fmla="*/ 811398 h 1114886"/>
              <a:gd name="connsiteX42" fmla="*/ 612884 w 1729358"/>
              <a:gd name="connsiteY42" fmla="*/ 846353 h 1114886"/>
              <a:gd name="connsiteX43" fmla="*/ 577928 w 1729358"/>
              <a:gd name="connsiteY43" fmla="*/ 811398 h 1114886"/>
              <a:gd name="connsiteX44" fmla="*/ 612884 w 1729358"/>
              <a:gd name="connsiteY44" fmla="*/ 776971 h 1114886"/>
              <a:gd name="connsiteX45" fmla="*/ 733640 w 1729358"/>
              <a:gd name="connsiteY45" fmla="*/ 773795 h 1114886"/>
              <a:gd name="connsiteX46" fmla="*/ 769126 w 1729358"/>
              <a:gd name="connsiteY46" fmla="*/ 815636 h 1114886"/>
              <a:gd name="connsiteX47" fmla="*/ 729403 w 1729358"/>
              <a:gd name="connsiteY47" fmla="*/ 850062 h 1114886"/>
              <a:gd name="connsiteX48" fmla="*/ 693917 w 1729358"/>
              <a:gd name="connsiteY48" fmla="*/ 808221 h 1114886"/>
              <a:gd name="connsiteX49" fmla="*/ 733640 w 1729358"/>
              <a:gd name="connsiteY49" fmla="*/ 773795 h 1114886"/>
              <a:gd name="connsiteX50" fmla="*/ 849629 w 1729358"/>
              <a:gd name="connsiteY50" fmla="*/ 771145 h 1114886"/>
              <a:gd name="connsiteX51" fmla="*/ 890410 w 1729358"/>
              <a:gd name="connsiteY51" fmla="*/ 810868 h 1114886"/>
              <a:gd name="connsiteX52" fmla="*/ 851748 w 1729358"/>
              <a:gd name="connsiteY52" fmla="*/ 852179 h 1114886"/>
              <a:gd name="connsiteX53" fmla="*/ 809377 w 1729358"/>
              <a:gd name="connsiteY53" fmla="*/ 811397 h 1114886"/>
              <a:gd name="connsiteX54" fmla="*/ 849629 w 1729358"/>
              <a:gd name="connsiteY54" fmla="*/ 771145 h 1114886"/>
              <a:gd name="connsiteX55" fmla="*/ 969856 w 1729358"/>
              <a:gd name="connsiteY55" fmla="*/ 768498 h 1114886"/>
              <a:gd name="connsiteX56" fmla="*/ 1012226 w 1729358"/>
              <a:gd name="connsiteY56" fmla="*/ 814046 h 1114886"/>
              <a:gd name="connsiteX57" fmla="*/ 968797 w 1729358"/>
              <a:gd name="connsiteY57" fmla="*/ 855357 h 1114886"/>
              <a:gd name="connsiteX58" fmla="*/ 925367 w 1729358"/>
              <a:gd name="connsiteY58" fmla="*/ 811399 h 1114886"/>
              <a:gd name="connsiteX59" fmla="*/ 969856 w 1729358"/>
              <a:gd name="connsiteY59" fmla="*/ 768498 h 1114886"/>
              <a:gd name="connsiteX60" fmla="*/ 1086374 w 1729358"/>
              <a:gd name="connsiteY60" fmla="*/ 765850 h 1114886"/>
              <a:gd name="connsiteX61" fmla="*/ 1133512 w 1729358"/>
              <a:gd name="connsiteY61" fmla="*/ 811929 h 1114886"/>
              <a:gd name="connsiteX62" fmla="*/ 1087434 w 1729358"/>
              <a:gd name="connsiteY62" fmla="*/ 857477 h 1114886"/>
              <a:gd name="connsiteX63" fmla="*/ 1040296 w 1729358"/>
              <a:gd name="connsiteY63" fmla="*/ 810868 h 1114886"/>
              <a:gd name="connsiteX64" fmla="*/ 1086374 w 1729358"/>
              <a:gd name="connsiteY64" fmla="*/ 765850 h 1114886"/>
              <a:gd name="connsiteX65" fmla="*/ 1205012 w 1729358"/>
              <a:gd name="connsiteY65" fmla="*/ 763201 h 1114886"/>
              <a:gd name="connsiteX66" fmla="*/ 1253739 w 1729358"/>
              <a:gd name="connsiteY66" fmla="*/ 811398 h 1114886"/>
              <a:gd name="connsiteX67" fmla="*/ 1206601 w 1729358"/>
              <a:gd name="connsiteY67" fmla="*/ 861183 h 1114886"/>
              <a:gd name="connsiteX68" fmla="*/ 1156286 w 1729358"/>
              <a:gd name="connsiteY68" fmla="*/ 814045 h 1114886"/>
              <a:gd name="connsiteX69" fmla="*/ 1205012 w 1729358"/>
              <a:gd name="connsiteY69" fmla="*/ 763201 h 1114886"/>
              <a:gd name="connsiteX70" fmla="*/ 1443877 w 1729358"/>
              <a:gd name="connsiteY70" fmla="*/ 762672 h 1114886"/>
              <a:gd name="connsiteX71" fmla="*/ 1491544 w 1729358"/>
              <a:gd name="connsiteY71" fmla="*/ 812457 h 1114886"/>
              <a:gd name="connsiteX72" fmla="*/ 1441759 w 1729358"/>
              <a:gd name="connsiteY72" fmla="*/ 860654 h 1114886"/>
              <a:gd name="connsiteX73" fmla="*/ 1394091 w 1729358"/>
              <a:gd name="connsiteY73" fmla="*/ 810339 h 1114886"/>
              <a:gd name="connsiteX74" fmla="*/ 1443877 w 1729358"/>
              <a:gd name="connsiteY74" fmla="*/ 762672 h 1114886"/>
              <a:gd name="connsiteX75" fmla="*/ 1324709 w 1729358"/>
              <a:gd name="connsiteY75" fmla="*/ 762671 h 1114886"/>
              <a:gd name="connsiteX76" fmla="*/ 1372906 w 1729358"/>
              <a:gd name="connsiteY76" fmla="*/ 812457 h 1114886"/>
              <a:gd name="connsiteX77" fmla="*/ 1323650 w 1729358"/>
              <a:gd name="connsiteY77" fmla="*/ 861183 h 1114886"/>
              <a:gd name="connsiteX78" fmla="*/ 1275453 w 1729358"/>
              <a:gd name="connsiteY78" fmla="*/ 811398 h 1114886"/>
              <a:gd name="connsiteX79" fmla="*/ 1324709 w 1729358"/>
              <a:gd name="connsiteY79" fmla="*/ 762671 h 1114886"/>
              <a:gd name="connsiteX80" fmla="*/ 20754 w 1729358"/>
              <a:gd name="connsiteY80" fmla="*/ 663101 h 1114886"/>
              <a:gd name="connsiteX81" fmla="*/ 42999 w 1729358"/>
              <a:gd name="connsiteY81" fmla="*/ 683228 h 1114886"/>
              <a:gd name="connsiteX82" fmla="*/ 20754 w 1729358"/>
              <a:gd name="connsiteY82" fmla="*/ 705472 h 1114886"/>
              <a:gd name="connsiteX83" fmla="*/ 628 w 1729358"/>
              <a:gd name="connsiteY83" fmla="*/ 685875 h 1114886"/>
              <a:gd name="connsiteX84" fmla="*/ 20754 w 1729358"/>
              <a:gd name="connsiteY84" fmla="*/ 663101 h 1114886"/>
              <a:gd name="connsiteX85" fmla="*/ 137802 w 1729358"/>
              <a:gd name="connsiteY85" fmla="*/ 660983 h 1114886"/>
              <a:gd name="connsiteX86" fmla="*/ 163224 w 1729358"/>
              <a:gd name="connsiteY86" fmla="*/ 684816 h 1114886"/>
              <a:gd name="connsiteX87" fmla="*/ 139391 w 1729358"/>
              <a:gd name="connsiteY87" fmla="*/ 709178 h 1114886"/>
              <a:gd name="connsiteX88" fmla="*/ 115558 w 1729358"/>
              <a:gd name="connsiteY88" fmla="*/ 685875 h 1114886"/>
              <a:gd name="connsiteX89" fmla="*/ 137802 w 1729358"/>
              <a:gd name="connsiteY89" fmla="*/ 660983 h 1114886"/>
              <a:gd name="connsiteX90" fmla="*/ 258560 w 1729358"/>
              <a:gd name="connsiteY90" fmla="*/ 657275 h 1114886"/>
              <a:gd name="connsiteX91" fmla="*/ 283982 w 1729358"/>
              <a:gd name="connsiteY91" fmla="*/ 685875 h 1114886"/>
              <a:gd name="connsiteX92" fmla="*/ 256441 w 1729358"/>
              <a:gd name="connsiteY92" fmla="*/ 711297 h 1114886"/>
              <a:gd name="connsiteX93" fmla="*/ 231019 w 1729358"/>
              <a:gd name="connsiteY93" fmla="*/ 683757 h 1114886"/>
              <a:gd name="connsiteX94" fmla="*/ 258560 w 1729358"/>
              <a:gd name="connsiteY94" fmla="*/ 657275 h 1114886"/>
              <a:gd name="connsiteX95" fmla="*/ 375077 w 1729358"/>
              <a:gd name="connsiteY95" fmla="*/ 655686 h 1114886"/>
              <a:gd name="connsiteX96" fmla="*/ 405267 w 1729358"/>
              <a:gd name="connsiteY96" fmla="*/ 684286 h 1114886"/>
              <a:gd name="connsiteX97" fmla="*/ 375608 w 1729358"/>
              <a:gd name="connsiteY97" fmla="*/ 713945 h 1114886"/>
              <a:gd name="connsiteX98" fmla="*/ 346478 w 1729358"/>
              <a:gd name="connsiteY98" fmla="*/ 683756 h 1114886"/>
              <a:gd name="connsiteX99" fmla="*/ 375077 w 1729358"/>
              <a:gd name="connsiteY99" fmla="*/ 655686 h 1114886"/>
              <a:gd name="connsiteX100" fmla="*/ 493716 w 1729358"/>
              <a:gd name="connsiteY100" fmla="*/ 652508 h 1114886"/>
              <a:gd name="connsiteX101" fmla="*/ 526554 w 1729358"/>
              <a:gd name="connsiteY101" fmla="*/ 683757 h 1114886"/>
              <a:gd name="connsiteX102" fmla="*/ 495835 w 1729358"/>
              <a:gd name="connsiteY102" fmla="*/ 716594 h 1114886"/>
              <a:gd name="connsiteX103" fmla="*/ 461938 w 1729358"/>
              <a:gd name="connsiteY103" fmla="*/ 686934 h 1114886"/>
              <a:gd name="connsiteX104" fmla="*/ 493716 w 1729358"/>
              <a:gd name="connsiteY104" fmla="*/ 652508 h 1114886"/>
              <a:gd name="connsiteX105" fmla="*/ 611823 w 1729358"/>
              <a:gd name="connsiteY105" fmla="*/ 650390 h 1114886"/>
              <a:gd name="connsiteX106" fmla="*/ 647838 w 1729358"/>
              <a:gd name="connsiteY106" fmla="*/ 683756 h 1114886"/>
              <a:gd name="connsiteX107" fmla="*/ 613943 w 1729358"/>
              <a:gd name="connsiteY107" fmla="*/ 720301 h 1114886"/>
              <a:gd name="connsiteX108" fmla="*/ 577928 w 1729358"/>
              <a:gd name="connsiteY108" fmla="*/ 686405 h 1114886"/>
              <a:gd name="connsiteX109" fmla="*/ 611823 w 1729358"/>
              <a:gd name="connsiteY109" fmla="*/ 650390 h 1114886"/>
              <a:gd name="connsiteX110" fmla="*/ 732052 w 1729358"/>
              <a:gd name="connsiteY110" fmla="*/ 646682 h 1114886"/>
              <a:gd name="connsiteX111" fmla="*/ 769125 w 1729358"/>
              <a:gd name="connsiteY111" fmla="*/ 683756 h 1114886"/>
              <a:gd name="connsiteX112" fmla="*/ 730993 w 1729358"/>
              <a:gd name="connsiteY112" fmla="*/ 722949 h 1114886"/>
              <a:gd name="connsiteX113" fmla="*/ 693918 w 1729358"/>
              <a:gd name="connsiteY113" fmla="*/ 685875 h 1114886"/>
              <a:gd name="connsiteX114" fmla="*/ 732052 w 1729358"/>
              <a:gd name="connsiteY114" fmla="*/ 646682 h 1114886"/>
              <a:gd name="connsiteX115" fmla="*/ 848570 w 1729358"/>
              <a:gd name="connsiteY115" fmla="*/ 644035 h 1114886"/>
              <a:gd name="connsiteX116" fmla="*/ 890410 w 1729358"/>
              <a:gd name="connsiteY116" fmla="*/ 685346 h 1114886"/>
              <a:gd name="connsiteX117" fmla="*/ 849629 w 1729358"/>
              <a:gd name="connsiteY117" fmla="*/ 725068 h 1114886"/>
              <a:gd name="connsiteX118" fmla="*/ 809377 w 1729358"/>
              <a:gd name="connsiteY118" fmla="*/ 684816 h 1114886"/>
              <a:gd name="connsiteX119" fmla="*/ 848570 w 1729358"/>
              <a:gd name="connsiteY119" fmla="*/ 644035 h 1114886"/>
              <a:gd name="connsiteX120" fmla="*/ 969856 w 1729358"/>
              <a:gd name="connsiteY120" fmla="*/ 641386 h 1114886"/>
              <a:gd name="connsiteX121" fmla="*/ 1011697 w 1729358"/>
              <a:gd name="connsiteY121" fmla="*/ 684287 h 1114886"/>
              <a:gd name="connsiteX122" fmla="*/ 967738 w 1729358"/>
              <a:gd name="connsiteY122" fmla="*/ 728245 h 1114886"/>
              <a:gd name="connsiteX123" fmla="*/ 924308 w 1729358"/>
              <a:gd name="connsiteY123" fmla="*/ 683757 h 1114886"/>
              <a:gd name="connsiteX124" fmla="*/ 969856 w 1729358"/>
              <a:gd name="connsiteY124" fmla="*/ 641386 h 1114886"/>
              <a:gd name="connsiteX125" fmla="*/ 1087435 w 1729358"/>
              <a:gd name="connsiteY125" fmla="*/ 639267 h 1114886"/>
              <a:gd name="connsiteX126" fmla="*/ 1133513 w 1729358"/>
              <a:gd name="connsiteY126" fmla="*/ 684285 h 1114886"/>
              <a:gd name="connsiteX127" fmla="*/ 1086376 w 1729358"/>
              <a:gd name="connsiteY127" fmla="*/ 730894 h 1114886"/>
              <a:gd name="connsiteX128" fmla="*/ 1040827 w 1729358"/>
              <a:gd name="connsiteY128" fmla="*/ 685875 h 1114886"/>
              <a:gd name="connsiteX129" fmla="*/ 1087435 w 1729358"/>
              <a:gd name="connsiteY129" fmla="*/ 639267 h 1114886"/>
              <a:gd name="connsiteX130" fmla="*/ 1206072 w 1729358"/>
              <a:gd name="connsiteY130" fmla="*/ 635561 h 1114886"/>
              <a:gd name="connsiteX131" fmla="*/ 1254269 w 1729358"/>
              <a:gd name="connsiteY131" fmla="*/ 685346 h 1114886"/>
              <a:gd name="connsiteX132" fmla="*/ 1204483 w 1729358"/>
              <a:gd name="connsiteY132" fmla="*/ 733543 h 1114886"/>
              <a:gd name="connsiteX133" fmla="*/ 1156286 w 1729358"/>
              <a:gd name="connsiteY133" fmla="*/ 683758 h 1114886"/>
              <a:gd name="connsiteX134" fmla="*/ 1206072 w 1729358"/>
              <a:gd name="connsiteY134" fmla="*/ 635561 h 1114886"/>
              <a:gd name="connsiteX135" fmla="*/ 1441759 w 1729358"/>
              <a:gd name="connsiteY135" fmla="*/ 635560 h 1114886"/>
              <a:gd name="connsiteX136" fmla="*/ 1491544 w 1729358"/>
              <a:gd name="connsiteY136" fmla="*/ 683756 h 1114886"/>
              <a:gd name="connsiteX137" fmla="*/ 1443877 w 1729358"/>
              <a:gd name="connsiteY137" fmla="*/ 734071 h 1114886"/>
              <a:gd name="connsiteX138" fmla="*/ 1394091 w 1729358"/>
              <a:gd name="connsiteY138" fmla="*/ 685874 h 1114886"/>
              <a:gd name="connsiteX139" fmla="*/ 1441759 w 1729358"/>
              <a:gd name="connsiteY139" fmla="*/ 635560 h 1114886"/>
              <a:gd name="connsiteX140" fmla="*/ 1323121 w 1729358"/>
              <a:gd name="connsiteY140" fmla="*/ 635560 h 1114886"/>
              <a:gd name="connsiteX141" fmla="*/ 1372906 w 1729358"/>
              <a:gd name="connsiteY141" fmla="*/ 683756 h 1114886"/>
              <a:gd name="connsiteX142" fmla="*/ 1325239 w 1729358"/>
              <a:gd name="connsiteY142" fmla="*/ 734071 h 1114886"/>
              <a:gd name="connsiteX143" fmla="*/ 1275453 w 1729358"/>
              <a:gd name="connsiteY143" fmla="*/ 685874 h 1114886"/>
              <a:gd name="connsiteX144" fmla="*/ 1323121 w 1729358"/>
              <a:gd name="connsiteY144" fmla="*/ 635560 h 1114886"/>
              <a:gd name="connsiteX145" fmla="*/ 1561455 w 1729358"/>
              <a:gd name="connsiteY145" fmla="*/ 635559 h 1114886"/>
              <a:gd name="connsiteX146" fmla="*/ 1610711 w 1729358"/>
              <a:gd name="connsiteY146" fmla="*/ 683756 h 1114886"/>
              <a:gd name="connsiteX147" fmla="*/ 1560926 w 1729358"/>
              <a:gd name="connsiteY147" fmla="*/ 734071 h 1114886"/>
              <a:gd name="connsiteX148" fmla="*/ 1512729 w 1729358"/>
              <a:gd name="connsiteY148" fmla="*/ 684286 h 1114886"/>
              <a:gd name="connsiteX149" fmla="*/ 1561455 w 1729358"/>
              <a:gd name="connsiteY149" fmla="*/ 635559 h 1114886"/>
              <a:gd name="connsiteX150" fmla="*/ 18636 w 1729358"/>
              <a:gd name="connsiteY150" fmla="*/ 536518 h 1114886"/>
              <a:gd name="connsiteX151" fmla="*/ 41939 w 1729358"/>
              <a:gd name="connsiteY151" fmla="*/ 556114 h 1114886"/>
              <a:gd name="connsiteX152" fmla="*/ 21814 w 1729358"/>
              <a:gd name="connsiteY152" fmla="*/ 578889 h 1114886"/>
              <a:gd name="connsiteX153" fmla="*/ 99 w 1729358"/>
              <a:gd name="connsiteY153" fmla="*/ 557704 h 1114886"/>
              <a:gd name="connsiteX154" fmla="*/ 18636 w 1729358"/>
              <a:gd name="connsiteY154" fmla="*/ 536518 h 1114886"/>
              <a:gd name="connsiteX155" fmla="*/ 140450 w 1729358"/>
              <a:gd name="connsiteY155" fmla="*/ 533870 h 1114886"/>
              <a:gd name="connsiteX156" fmla="*/ 163754 w 1729358"/>
              <a:gd name="connsiteY156" fmla="*/ 557703 h 1114886"/>
              <a:gd name="connsiteX157" fmla="*/ 138862 w 1729358"/>
              <a:gd name="connsiteY157" fmla="*/ 581536 h 1114886"/>
              <a:gd name="connsiteX158" fmla="*/ 115557 w 1729358"/>
              <a:gd name="connsiteY158" fmla="*/ 555584 h 1114886"/>
              <a:gd name="connsiteX159" fmla="*/ 140450 w 1729358"/>
              <a:gd name="connsiteY159" fmla="*/ 533870 h 1114886"/>
              <a:gd name="connsiteX160" fmla="*/ 258559 w 1729358"/>
              <a:gd name="connsiteY160" fmla="*/ 531222 h 1114886"/>
              <a:gd name="connsiteX161" fmla="*/ 285041 w 1729358"/>
              <a:gd name="connsiteY161" fmla="*/ 557704 h 1114886"/>
              <a:gd name="connsiteX162" fmla="*/ 257500 w 1729358"/>
              <a:gd name="connsiteY162" fmla="*/ 584185 h 1114886"/>
              <a:gd name="connsiteX163" fmla="*/ 231548 w 1729358"/>
              <a:gd name="connsiteY163" fmla="*/ 557174 h 1114886"/>
              <a:gd name="connsiteX164" fmla="*/ 258559 w 1729358"/>
              <a:gd name="connsiteY164" fmla="*/ 531222 h 1114886"/>
              <a:gd name="connsiteX165" fmla="*/ 374019 w 1729358"/>
              <a:gd name="connsiteY165" fmla="*/ 528044 h 1114886"/>
              <a:gd name="connsiteX166" fmla="*/ 404738 w 1729358"/>
              <a:gd name="connsiteY166" fmla="*/ 557174 h 1114886"/>
              <a:gd name="connsiteX167" fmla="*/ 378256 w 1729358"/>
              <a:gd name="connsiteY167" fmla="*/ 586833 h 1114886"/>
              <a:gd name="connsiteX168" fmla="*/ 346478 w 1729358"/>
              <a:gd name="connsiteY168" fmla="*/ 559292 h 1114886"/>
              <a:gd name="connsiteX169" fmla="*/ 374019 w 1729358"/>
              <a:gd name="connsiteY169" fmla="*/ 528044 h 1114886"/>
              <a:gd name="connsiteX170" fmla="*/ 495834 w 1729358"/>
              <a:gd name="connsiteY170" fmla="*/ 525396 h 1114886"/>
              <a:gd name="connsiteX171" fmla="*/ 526553 w 1729358"/>
              <a:gd name="connsiteY171" fmla="*/ 559822 h 1114886"/>
              <a:gd name="connsiteX172" fmla="*/ 494775 w 1729358"/>
              <a:gd name="connsiteY172" fmla="*/ 589482 h 1114886"/>
              <a:gd name="connsiteX173" fmla="*/ 462468 w 1729358"/>
              <a:gd name="connsiteY173" fmla="*/ 558763 h 1114886"/>
              <a:gd name="connsiteX174" fmla="*/ 495834 w 1729358"/>
              <a:gd name="connsiteY174" fmla="*/ 525396 h 1114886"/>
              <a:gd name="connsiteX175" fmla="*/ 611825 w 1729358"/>
              <a:gd name="connsiteY175" fmla="*/ 523279 h 1114886"/>
              <a:gd name="connsiteX176" fmla="*/ 647839 w 1729358"/>
              <a:gd name="connsiteY176" fmla="*/ 556645 h 1114886"/>
              <a:gd name="connsiteX177" fmla="*/ 613943 w 1729358"/>
              <a:gd name="connsiteY177" fmla="*/ 592661 h 1114886"/>
              <a:gd name="connsiteX178" fmla="*/ 577928 w 1729358"/>
              <a:gd name="connsiteY178" fmla="*/ 558764 h 1114886"/>
              <a:gd name="connsiteX179" fmla="*/ 611825 w 1729358"/>
              <a:gd name="connsiteY179" fmla="*/ 523279 h 1114886"/>
              <a:gd name="connsiteX180" fmla="*/ 731521 w 1729358"/>
              <a:gd name="connsiteY180" fmla="*/ 519571 h 1114886"/>
              <a:gd name="connsiteX181" fmla="*/ 769655 w 1729358"/>
              <a:gd name="connsiteY181" fmla="*/ 558764 h 1114886"/>
              <a:gd name="connsiteX182" fmla="*/ 731521 w 1729358"/>
              <a:gd name="connsiteY182" fmla="*/ 595838 h 1114886"/>
              <a:gd name="connsiteX183" fmla="*/ 693917 w 1729358"/>
              <a:gd name="connsiteY183" fmla="*/ 556645 h 1114886"/>
              <a:gd name="connsiteX184" fmla="*/ 731521 w 1729358"/>
              <a:gd name="connsiteY184" fmla="*/ 519571 h 1114886"/>
              <a:gd name="connsiteX185" fmla="*/ 849628 w 1729358"/>
              <a:gd name="connsiteY185" fmla="*/ 516922 h 1114886"/>
              <a:gd name="connsiteX186" fmla="*/ 890410 w 1729358"/>
              <a:gd name="connsiteY186" fmla="*/ 559293 h 1114886"/>
              <a:gd name="connsiteX187" fmla="*/ 848569 w 1729358"/>
              <a:gd name="connsiteY187" fmla="*/ 597956 h 1114886"/>
              <a:gd name="connsiteX188" fmla="*/ 809377 w 1729358"/>
              <a:gd name="connsiteY188" fmla="*/ 556645 h 1114886"/>
              <a:gd name="connsiteX189" fmla="*/ 849628 w 1729358"/>
              <a:gd name="connsiteY189" fmla="*/ 516922 h 1114886"/>
              <a:gd name="connsiteX190" fmla="*/ 969855 w 1729358"/>
              <a:gd name="connsiteY190" fmla="*/ 514273 h 1114886"/>
              <a:gd name="connsiteX191" fmla="*/ 1012225 w 1729358"/>
              <a:gd name="connsiteY191" fmla="*/ 557174 h 1114886"/>
              <a:gd name="connsiteX192" fmla="*/ 968267 w 1729358"/>
              <a:gd name="connsiteY192" fmla="*/ 601132 h 1114886"/>
              <a:gd name="connsiteX193" fmla="*/ 924837 w 1729358"/>
              <a:gd name="connsiteY193" fmla="*/ 556644 h 1114886"/>
              <a:gd name="connsiteX194" fmla="*/ 969855 w 1729358"/>
              <a:gd name="connsiteY194" fmla="*/ 514273 h 1114886"/>
              <a:gd name="connsiteX195" fmla="*/ 1086376 w 1729358"/>
              <a:gd name="connsiteY195" fmla="*/ 512155 h 1114886"/>
              <a:gd name="connsiteX196" fmla="*/ 1132983 w 1729358"/>
              <a:gd name="connsiteY196" fmla="*/ 558762 h 1114886"/>
              <a:gd name="connsiteX197" fmla="*/ 1086376 w 1729358"/>
              <a:gd name="connsiteY197" fmla="*/ 603252 h 1114886"/>
              <a:gd name="connsiteX198" fmla="*/ 1039767 w 1729358"/>
              <a:gd name="connsiteY198" fmla="*/ 556115 h 1114886"/>
              <a:gd name="connsiteX199" fmla="*/ 1086376 w 1729358"/>
              <a:gd name="connsiteY199" fmla="*/ 512155 h 1114886"/>
              <a:gd name="connsiteX200" fmla="*/ 1323650 w 1729358"/>
              <a:gd name="connsiteY200" fmla="*/ 508978 h 1114886"/>
              <a:gd name="connsiteX201" fmla="*/ 1372906 w 1729358"/>
              <a:gd name="connsiteY201" fmla="*/ 557174 h 1114886"/>
              <a:gd name="connsiteX202" fmla="*/ 1324180 w 1729358"/>
              <a:gd name="connsiteY202" fmla="*/ 606959 h 1114886"/>
              <a:gd name="connsiteX203" fmla="*/ 1274924 w 1729358"/>
              <a:gd name="connsiteY203" fmla="*/ 558233 h 1114886"/>
              <a:gd name="connsiteX204" fmla="*/ 1323650 w 1729358"/>
              <a:gd name="connsiteY204" fmla="*/ 508978 h 1114886"/>
              <a:gd name="connsiteX205" fmla="*/ 1205542 w 1729358"/>
              <a:gd name="connsiteY205" fmla="*/ 508448 h 1114886"/>
              <a:gd name="connsiteX206" fmla="*/ 1254268 w 1729358"/>
              <a:gd name="connsiteY206" fmla="*/ 558234 h 1114886"/>
              <a:gd name="connsiteX207" fmla="*/ 1205012 w 1729358"/>
              <a:gd name="connsiteY207" fmla="*/ 606960 h 1114886"/>
              <a:gd name="connsiteX208" fmla="*/ 1156286 w 1729358"/>
              <a:gd name="connsiteY208" fmla="*/ 557175 h 1114886"/>
              <a:gd name="connsiteX209" fmla="*/ 1205542 w 1729358"/>
              <a:gd name="connsiteY209" fmla="*/ 508448 h 1114886"/>
              <a:gd name="connsiteX210" fmla="*/ 1681682 w 1729358"/>
              <a:gd name="connsiteY210" fmla="*/ 508448 h 1114886"/>
              <a:gd name="connsiteX211" fmla="*/ 1729349 w 1729358"/>
              <a:gd name="connsiteY211" fmla="*/ 558233 h 1114886"/>
              <a:gd name="connsiteX212" fmla="*/ 1680093 w 1729358"/>
              <a:gd name="connsiteY212" fmla="*/ 606430 h 1114886"/>
              <a:gd name="connsiteX213" fmla="*/ 1631896 w 1729358"/>
              <a:gd name="connsiteY213" fmla="*/ 556644 h 1114886"/>
              <a:gd name="connsiteX214" fmla="*/ 1681682 w 1729358"/>
              <a:gd name="connsiteY214" fmla="*/ 508448 h 1114886"/>
              <a:gd name="connsiteX215" fmla="*/ 1562514 w 1729358"/>
              <a:gd name="connsiteY215" fmla="*/ 508448 h 1114886"/>
              <a:gd name="connsiteX216" fmla="*/ 1610711 w 1729358"/>
              <a:gd name="connsiteY216" fmla="*/ 557703 h 1114886"/>
              <a:gd name="connsiteX217" fmla="*/ 1561985 w 1729358"/>
              <a:gd name="connsiteY217" fmla="*/ 606959 h 1114886"/>
              <a:gd name="connsiteX218" fmla="*/ 1512729 w 1729358"/>
              <a:gd name="connsiteY218" fmla="*/ 556115 h 1114886"/>
              <a:gd name="connsiteX219" fmla="*/ 1562514 w 1729358"/>
              <a:gd name="connsiteY219" fmla="*/ 508448 h 1114886"/>
              <a:gd name="connsiteX220" fmla="*/ 1441759 w 1729358"/>
              <a:gd name="connsiteY220" fmla="*/ 508448 h 1114886"/>
              <a:gd name="connsiteX221" fmla="*/ 1491545 w 1729358"/>
              <a:gd name="connsiteY221" fmla="*/ 557174 h 1114886"/>
              <a:gd name="connsiteX222" fmla="*/ 1443348 w 1729358"/>
              <a:gd name="connsiteY222" fmla="*/ 606959 h 1114886"/>
              <a:gd name="connsiteX223" fmla="*/ 1393562 w 1729358"/>
              <a:gd name="connsiteY223" fmla="*/ 558233 h 1114886"/>
              <a:gd name="connsiteX224" fmla="*/ 1441759 w 1729358"/>
              <a:gd name="connsiteY224" fmla="*/ 508448 h 1114886"/>
              <a:gd name="connsiteX225" fmla="*/ 19695 w 1729358"/>
              <a:gd name="connsiteY225" fmla="*/ 409407 h 1114886"/>
              <a:gd name="connsiteX226" fmla="*/ 42470 w 1729358"/>
              <a:gd name="connsiteY226" fmla="*/ 429533 h 1114886"/>
              <a:gd name="connsiteX227" fmla="*/ 21284 w 1729358"/>
              <a:gd name="connsiteY227" fmla="*/ 451777 h 1114886"/>
              <a:gd name="connsiteX228" fmla="*/ 99 w 1729358"/>
              <a:gd name="connsiteY228" fmla="*/ 430062 h 1114886"/>
              <a:gd name="connsiteX229" fmla="*/ 19695 w 1729358"/>
              <a:gd name="connsiteY229" fmla="*/ 409407 h 1114886"/>
              <a:gd name="connsiteX230" fmla="*/ 140980 w 1729358"/>
              <a:gd name="connsiteY230" fmla="*/ 406758 h 1114886"/>
              <a:gd name="connsiteX231" fmla="*/ 163754 w 1729358"/>
              <a:gd name="connsiteY231" fmla="*/ 430591 h 1114886"/>
              <a:gd name="connsiteX232" fmla="*/ 139391 w 1729358"/>
              <a:gd name="connsiteY232" fmla="*/ 454424 h 1114886"/>
              <a:gd name="connsiteX233" fmla="*/ 116087 w 1729358"/>
              <a:gd name="connsiteY233" fmla="*/ 428472 h 1114886"/>
              <a:gd name="connsiteX234" fmla="*/ 140980 w 1729358"/>
              <a:gd name="connsiteY234" fmla="*/ 406758 h 1114886"/>
              <a:gd name="connsiteX235" fmla="*/ 256971 w 1729358"/>
              <a:gd name="connsiteY235" fmla="*/ 403580 h 1114886"/>
              <a:gd name="connsiteX236" fmla="*/ 285041 w 1729358"/>
              <a:gd name="connsiteY236" fmla="*/ 430062 h 1114886"/>
              <a:gd name="connsiteX237" fmla="*/ 258559 w 1729358"/>
              <a:gd name="connsiteY237" fmla="*/ 457073 h 1114886"/>
              <a:gd name="connsiteX238" fmla="*/ 231019 w 1729358"/>
              <a:gd name="connsiteY238" fmla="*/ 431121 h 1114886"/>
              <a:gd name="connsiteX239" fmla="*/ 256971 w 1729358"/>
              <a:gd name="connsiteY239" fmla="*/ 403580 h 1114886"/>
              <a:gd name="connsiteX240" fmla="*/ 376137 w 1729358"/>
              <a:gd name="connsiteY240" fmla="*/ 400933 h 1114886"/>
              <a:gd name="connsiteX241" fmla="*/ 405268 w 1729358"/>
              <a:gd name="connsiteY241" fmla="*/ 431123 h 1114886"/>
              <a:gd name="connsiteX242" fmla="*/ 377726 w 1729358"/>
              <a:gd name="connsiteY242" fmla="*/ 459722 h 1114886"/>
              <a:gd name="connsiteX243" fmla="*/ 347007 w 1729358"/>
              <a:gd name="connsiteY243" fmla="*/ 431123 h 1114886"/>
              <a:gd name="connsiteX244" fmla="*/ 376137 w 1729358"/>
              <a:gd name="connsiteY244" fmla="*/ 400933 h 1114886"/>
              <a:gd name="connsiteX245" fmla="*/ 495836 w 1729358"/>
              <a:gd name="connsiteY245" fmla="*/ 398285 h 1114886"/>
              <a:gd name="connsiteX246" fmla="*/ 526554 w 1729358"/>
              <a:gd name="connsiteY246" fmla="*/ 431122 h 1114886"/>
              <a:gd name="connsiteX247" fmla="*/ 494777 w 1729358"/>
              <a:gd name="connsiteY247" fmla="*/ 462900 h 1114886"/>
              <a:gd name="connsiteX248" fmla="*/ 462468 w 1729358"/>
              <a:gd name="connsiteY248" fmla="*/ 431652 h 1114886"/>
              <a:gd name="connsiteX249" fmla="*/ 495836 w 1729358"/>
              <a:gd name="connsiteY249" fmla="*/ 398285 h 1114886"/>
              <a:gd name="connsiteX250" fmla="*/ 611825 w 1729358"/>
              <a:gd name="connsiteY250" fmla="*/ 396166 h 1114886"/>
              <a:gd name="connsiteX251" fmla="*/ 647839 w 1729358"/>
              <a:gd name="connsiteY251" fmla="*/ 429532 h 1114886"/>
              <a:gd name="connsiteX252" fmla="*/ 613943 w 1729358"/>
              <a:gd name="connsiteY252" fmla="*/ 465548 h 1114886"/>
              <a:gd name="connsiteX253" fmla="*/ 577928 w 1729358"/>
              <a:gd name="connsiteY253" fmla="*/ 431651 h 1114886"/>
              <a:gd name="connsiteX254" fmla="*/ 611825 w 1729358"/>
              <a:gd name="connsiteY254" fmla="*/ 396166 h 1114886"/>
              <a:gd name="connsiteX255" fmla="*/ 732581 w 1729358"/>
              <a:gd name="connsiteY255" fmla="*/ 392459 h 1114886"/>
              <a:gd name="connsiteX256" fmla="*/ 769125 w 1729358"/>
              <a:gd name="connsiteY256" fmla="*/ 430062 h 1114886"/>
              <a:gd name="connsiteX257" fmla="*/ 733110 w 1729358"/>
              <a:gd name="connsiteY257" fmla="*/ 468726 h 1114886"/>
              <a:gd name="connsiteX258" fmla="*/ 693917 w 1729358"/>
              <a:gd name="connsiteY258" fmla="*/ 431122 h 1114886"/>
              <a:gd name="connsiteX259" fmla="*/ 732581 w 1729358"/>
              <a:gd name="connsiteY259" fmla="*/ 392459 h 1114886"/>
              <a:gd name="connsiteX260" fmla="*/ 851219 w 1729358"/>
              <a:gd name="connsiteY260" fmla="*/ 390341 h 1114886"/>
              <a:gd name="connsiteX261" fmla="*/ 890410 w 1729358"/>
              <a:gd name="connsiteY261" fmla="*/ 431122 h 1114886"/>
              <a:gd name="connsiteX262" fmla="*/ 849629 w 1729358"/>
              <a:gd name="connsiteY262" fmla="*/ 470844 h 1114886"/>
              <a:gd name="connsiteX263" fmla="*/ 809377 w 1729358"/>
              <a:gd name="connsiteY263" fmla="*/ 428473 h 1114886"/>
              <a:gd name="connsiteX264" fmla="*/ 851219 w 1729358"/>
              <a:gd name="connsiteY264" fmla="*/ 390341 h 1114886"/>
              <a:gd name="connsiteX265" fmla="*/ 967208 w 1729358"/>
              <a:gd name="connsiteY265" fmla="*/ 387163 h 1114886"/>
              <a:gd name="connsiteX266" fmla="*/ 1011697 w 1729358"/>
              <a:gd name="connsiteY266" fmla="*/ 430062 h 1114886"/>
              <a:gd name="connsiteX267" fmla="*/ 967737 w 1729358"/>
              <a:gd name="connsiteY267" fmla="*/ 474022 h 1114886"/>
              <a:gd name="connsiteX268" fmla="*/ 924307 w 1729358"/>
              <a:gd name="connsiteY268" fmla="*/ 432182 h 1114886"/>
              <a:gd name="connsiteX269" fmla="*/ 967208 w 1729358"/>
              <a:gd name="connsiteY269" fmla="*/ 387163 h 1114886"/>
              <a:gd name="connsiteX270" fmla="*/ 1085315 w 1729358"/>
              <a:gd name="connsiteY270" fmla="*/ 385044 h 1114886"/>
              <a:gd name="connsiteX271" fmla="*/ 1133512 w 1729358"/>
              <a:gd name="connsiteY271" fmla="*/ 430592 h 1114886"/>
              <a:gd name="connsiteX272" fmla="*/ 1088494 w 1729358"/>
              <a:gd name="connsiteY272" fmla="*/ 476669 h 1114886"/>
              <a:gd name="connsiteX273" fmla="*/ 1040297 w 1729358"/>
              <a:gd name="connsiteY273" fmla="*/ 431121 h 1114886"/>
              <a:gd name="connsiteX274" fmla="*/ 1085315 w 1729358"/>
              <a:gd name="connsiteY274" fmla="*/ 385044 h 1114886"/>
              <a:gd name="connsiteX275" fmla="*/ 1326828 w 1729358"/>
              <a:gd name="connsiteY275" fmla="*/ 381337 h 1114886"/>
              <a:gd name="connsiteX276" fmla="*/ 1373435 w 1729358"/>
              <a:gd name="connsiteY276" fmla="*/ 432181 h 1114886"/>
              <a:gd name="connsiteX277" fmla="*/ 1323121 w 1729358"/>
              <a:gd name="connsiteY277" fmla="*/ 479849 h 1114886"/>
              <a:gd name="connsiteX278" fmla="*/ 1275453 w 1729358"/>
              <a:gd name="connsiteY278" fmla="*/ 430063 h 1114886"/>
              <a:gd name="connsiteX279" fmla="*/ 1326828 w 1729358"/>
              <a:gd name="connsiteY279" fmla="*/ 381337 h 1114886"/>
              <a:gd name="connsiteX280" fmla="*/ 1442288 w 1729358"/>
              <a:gd name="connsiteY280" fmla="*/ 381336 h 1114886"/>
              <a:gd name="connsiteX281" fmla="*/ 1491015 w 1729358"/>
              <a:gd name="connsiteY281" fmla="*/ 430062 h 1114886"/>
              <a:gd name="connsiteX282" fmla="*/ 1442818 w 1729358"/>
              <a:gd name="connsiteY282" fmla="*/ 479847 h 1114886"/>
              <a:gd name="connsiteX283" fmla="*/ 1393562 w 1729358"/>
              <a:gd name="connsiteY283" fmla="*/ 430592 h 1114886"/>
              <a:gd name="connsiteX284" fmla="*/ 1442288 w 1729358"/>
              <a:gd name="connsiteY284" fmla="*/ 381336 h 1114886"/>
              <a:gd name="connsiteX285" fmla="*/ 1205542 w 1729358"/>
              <a:gd name="connsiteY285" fmla="*/ 381336 h 1114886"/>
              <a:gd name="connsiteX286" fmla="*/ 1254269 w 1729358"/>
              <a:gd name="connsiteY286" fmla="*/ 430592 h 1114886"/>
              <a:gd name="connsiteX287" fmla="*/ 1206073 w 1729358"/>
              <a:gd name="connsiteY287" fmla="*/ 479848 h 1114886"/>
              <a:gd name="connsiteX288" fmla="*/ 1156286 w 1729358"/>
              <a:gd name="connsiteY288" fmla="*/ 429533 h 1114886"/>
              <a:gd name="connsiteX289" fmla="*/ 1205542 w 1729358"/>
              <a:gd name="connsiteY289" fmla="*/ 381336 h 1114886"/>
              <a:gd name="connsiteX290" fmla="*/ 1563573 w 1729358"/>
              <a:gd name="connsiteY290" fmla="*/ 381336 h 1114886"/>
              <a:gd name="connsiteX291" fmla="*/ 1610711 w 1729358"/>
              <a:gd name="connsiteY291" fmla="*/ 431651 h 1114886"/>
              <a:gd name="connsiteX292" fmla="*/ 1561455 w 1729358"/>
              <a:gd name="connsiteY292" fmla="*/ 479848 h 1114886"/>
              <a:gd name="connsiteX293" fmla="*/ 1512729 w 1729358"/>
              <a:gd name="connsiteY293" fmla="*/ 430592 h 1114886"/>
              <a:gd name="connsiteX294" fmla="*/ 1563573 w 1729358"/>
              <a:gd name="connsiteY294" fmla="*/ 381336 h 1114886"/>
              <a:gd name="connsiteX295" fmla="*/ 19696 w 1729358"/>
              <a:gd name="connsiteY295" fmla="*/ 282294 h 1114886"/>
              <a:gd name="connsiteX296" fmla="*/ 42470 w 1729358"/>
              <a:gd name="connsiteY296" fmla="*/ 302950 h 1114886"/>
              <a:gd name="connsiteX297" fmla="*/ 20755 w 1729358"/>
              <a:gd name="connsiteY297" fmla="*/ 324135 h 1114886"/>
              <a:gd name="connsiteX298" fmla="*/ 99 w 1729358"/>
              <a:gd name="connsiteY298" fmla="*/ 305598 h 1114886"/>
              <a:gd name="connsiteX299" fmla="*/ 19696 w 1729358"/>
              <a:gd name="connsiteY299" fmla="*/ 282294 h 1114886"/>
              <a:gd name="connsiteX300" fmla="*/ 138862 w 1729358"/>
              <a:gd name="connsiteY300" fmla="*/ 280177 h 1114886"/>
              <a:gd name="connsiteX301" fmla="*/ 163226 w 1729358"/>
              <a:gd name="connsiteY301" fmla="*/ 305070 h 1114886"/>
              <a:gd name="connsiteX302" fmla="*/ 138333 w 1729358"/>
              <a:gd name="connsiteY302" fmla="*/ 327844 h 1114886"/>
              <a:gd name="connsiteX303" fmla="*/ 115559 w 1729358"/>
              <a:gd name="connsiteY303" fmla="*/ 303481 h 1114886"/>
              <a:gd name="connsiteX304" fmla="*/ 138862 w 1729358"/>
              <a:gd name="connsiteY304" fmla="*/ 280177 h 1114886"/>
              <a:gd name="connsiteX305" fmla="*/ 258030 w 1729358"/>
              <a:gd name="connsiteY305" fmla="*/ 276469 h 1114886"/>
              <a:gd name="connsiteX306" fmla="*/ 283982 w 1729358"/>
              <a:gd name="connsiteY306" fmla="*/ 304010 h 1114886"/>
              <a:gd name="connsiteX307" fmla="*/ 256971 w 1729358"/>
              <a:gd name="connsiteY307" fmla="*/ 329962 h 1114886"/>
              <a:gd name="connsiteX308" fmla="*/ 231019 w 1729358"/>
              <a:gd name="connsiteY308" fmla="*/ 302951 h 1114886"/>
              <a:gd name="connsiteX309" fmla="*/ 258030 w 1729358"/>
              <a:gd name="connsiteY309" fmla="*/ 276469 h 1114886"/>
              <a:gd name="connsiteX310" fmla="*/ 376138 w 1729358"/>
              <a:gd name="connsiteY310" fmla="*/ 274350 h 1114886"/>
              <a:gd name="connsiteX311" fmla="*/ 405797 w 1729358"/>
              <a:gd name="connsiteY311" fmla="*/ 302950 h 1114886"/>
              <a:gd name="connsiteX312" fmla="*/ 375608 w 1729358"/>
              <a:gd name="connsiteY312" fmla="*/ 332609 h 1114886"/>
              <a:gd name="connsiteX313" fmla="*/ 347008 w 1729358"/>
              <a:gd name="connsiteY313" fmla="*/ 304539 h 1114886"/>
              <a:gd name="connsiteX314" fmla="*/ 376138 w 1729358"/>
              <a:gd name="connsiteY314" fmla="*/ 274350 h 1114886"/>
              <a:gd name="connsiteX315" fmla="*/ 495834 w 1729358"/>
              <a:gd name="connsiteY315" fmla="*/ 271702 h 1114886"/>
              <a:gd name="connsiteX316" fmla="*/ 526553 w 1729358"/>
              <a:gd name="connsiteY316" fmla="*/ 305068 h 1114886"/>
              <a:gd name="connsiteX317" fmla="*/ 493716 w 1729358"/>
              <a:gd name="connsiteY317" fmla="*/ 335787 h 1114886"/>
              <a:gd name="connsiteX318" fmla="*/ 461938 w 1729358"/>
              <a:gd name="connsiteY318" fmla="*/ 304009 h 1114886"/>
              <a:gd name="connsiteX319" fmla="*/ 495834 w 1729358"/>
              <a:gd name="connsiteY319" fmla="*/ 271702 h 1114886"/>
              <a:gd name="connsiteX320" fmla="*/ 612884 w 1729358"/>
              <a:gd name="connsiteY320" fmla="*/ 269585 h 1114886"/>
              <a:gd name="connsiteX321" fmla="*/ 647840 w 1729358"/>
              <a:gd name="connsiteY321" fmla="*/ 304010 h 1114886"/>
              <a:gd name="connsiteX322" fmla="*/ 612884 w 1729358"/>
              <a:gd name="connsiteY322" fmla="*/ 338966 h 1114886"/>
              <a:gd name="connsiteX323" fmla="*/ 577928 w 1729358"/>
              <a:gd name="connsiteY323" fmla="*/ 304010 h 1114886"/>
              <a:gd name="connsiteX324" fmla="*/ 612884 w 1729358"/>
              <a:gd name="connsiteY324" fmla="*/ 269585 h 1114886"/>
              <a:gd name="connsiteX325" fmla="*/ 731521 w 1729358"/>
              <a:gd name="connsiteY325" fmla="*/ 265346 h 1114886"/>
              <a:gd name="connsiteX326" fmla="*/ 769125 w 1729358"/>
              <a:gd name="connsiteY326" fmla="*/ 301891 h 1114886"/>
              <a:gd name="connsiteX327" fmla="*/ 731521 w 1729358"/>
              <a:gd name="connsiteY327" fmla="*/ 341613 h 1114886"/>
              <a:gd name="connsiteX328" fmla="*/ 693917 w 1729358"/>
              <a:gd name="connsiteY328" fmla="*/ 305069 h 1114886"/>
              <a:gd name="connsiteX329" fmla="*/ 731521 w 1729358"/>
              <a:gd name="connsiteY329" fmla="*/ 265346 h 1114886"/>
              <a:gd name="connsiteX330" fmla="*/ 851219 w 1729358"/>
              <a:gd name="connsiteY330" fmla="*/ 263758 h 1114886"/>
              <a:gd name="connsiteX331" fmla="*/ 890410 w 1729358"/>
              <a:gd name="connsiteY331" fmla="*/ 304539 h 1114886"/>
              <a:gd name="connsiteX332" fmla="*/ 849629 w 1729358"/>
              <a:gd name="connsiteY332" fmla="*/ 344261 h 1114886"/>
              <a:gd name="connsiteX333" fmla="*/ 809377 w 1729358"/>
              <a:gd name="connsiteY333" fmla="*/ 301890 h 1114886"/>
              <a:gd name="connsiteX334" fmla="*/ 851219 w 1729358"/>
              <a:gd name="connsiteY334" fmla="*/ 263758 h 1114886"/>
              <a:gd name="connsiteX335" fmla="*/ 968796 w 1729358"/>
              <a:gd name="connsiteY335" fmla="*/ 260050 h 1114886"/>
              <a:gd name="connsiteX336" fmla="*/ 1012227 w 1729358"/>
              <a:gd name="connsiteY336" fmla="*/ 304540 h 1114886"/>
              <a:gd name="connsiteX337" fmla="*/ 969326 w 1729358"/>
              <a:gd name="connsiteY337" fmla="*/ 346910 h 1114886"/>
              <a:gd name="connsiteX338" fmla="*/ 924836 w 1729358"/>
              <a:gd name="connsiteY338" fmla="*/ 303481 h 1114886"/>
              <a:gd name="connsiteX339" fmla="*/ 968796 w 1729358"/>
              <a:gd name="connsiteY339" fmla="*/ 260050 h 1114886"/>
              <a:gd name="connsiteX340" fmla="*/ 1085845 w 1729358"/>
              <a:gd name="connsiteY340" fmla="*/ 258462 h 1114886"/>
              <a:gd name="connsiteX341" fmla="*/ 1133512 w 1729358"/>
              <a:gd name="connsiteY341" fmla="*/ 304539 h 1114886"/>
              <a:gd name="connsiteX342" fmla="*/ 1087434 w 1729358"/>
              <a:gd name="connsiteY342" fmla="*/ 349559 h 1114886"/>
              <a:gd name="connsiteX343" fmla="*/ 1040296 w 1729358"/>
              <a:gd name="connsiteY343" fmla="*/ 303480 h 1114886"/>
              <a:gd name="connsiteX344" fmla="*/ 1085845 w 1729358"/>
              <a:gd name="connsiteY344" fmla="*/ 258462 h 1114886"/>
              <a:gd name="connsiteX345" fmla="*/ 1206071 w 1729358"/>
              <a:gd name="connsiteY345" fmla="*/ 254754 h 1114886"/>
              <a:gd name="connsiteX346" fmla="*/ 1253739 w 1729358"/>
              <a:gd name="connsiteY346" fmla="*/ 304539 h 1114886"/>
              <a:gd name="connsiteX347" fmla="*/ 1204483 w 1729358"/>
              <a:gd name="connsiteY347" fmla="*/ 353265 h 1114886"/>
              <a:gd name="connsiteX348" fmla="*/ 1155757 w 1729358"/>
              <a:gd name="connsiteY348" fmla="*/ 301891 h 1114886"/>
              <a:gd name="connsiteX349" fmla="*/ 1206071 w 1729358"/>
              <a:gd name="connsiteY349" fmla="*/ 254754 h 1114886"/>
              <a:gd name="connsiteX350" fmla="*/ 1322062 w 1729358"/>
              <a:gd name="connsiteY350" fmla="*/ 254225 h 1114886"/>
              <a:gd name="connsiteX351" fmla="*/ 1373436 w 1729358"/>
              <a:gd name="connsiteY351" fmla="*/ 302951 h 1114886"/>
              <a:gd name="connsiteX352" fmla="*/ 1325239 w 1729358"/>
              <a:gd name="connsiteY352" fmla="*/ 352737 h 1114886"/>
              <a:gd name="connsiteX353" fmla="*/ 1275454 w 1729358"/>
              <a:gd name="connsiteY353" fmla="*/ 305069 h 1114886"/>
              <a:gd name="connsiteX354" fmla="*/ 1322062 w 1729358"/>
              <a:gd name="connsiteY354" fmla="*/ 254225 h 1114886"/>
              <a:gd name="connsiteX355" fmla="*/ 1441759 w 1729358"/>
              <a:gd name="connsiteY355" fmla="*/ 254225 h 1114886"/>
              <a:gd name="connsiteX356" fmla="*/ 1491544 w 1729358"/>
              <a:gd name="connsiteY356" fmla="*/ 302421 h 1114886"/>
              <a:gd name="connsiteX357" fmla="*/ 1443877 w 1729358"/>
              <a:gd name="connsiteY357" fmla="*/ 352736 h 1114886"/>
              <a:gd name="connsiteX358" fmla="*/ 1394091 w 1729358"/>
              <a:gd name="connsiteY358" fmla="*/ 304539 h 1114886"/>
              <a:gd name="connsiteX359" fmla="*/ 1441759 w 1729358"/>
              <a:gd name="connsiteY359" fmla="*/ 254225 h 1114886"/>
              <a:gd name="connsiteX360" fmla="*/ 1325769 w 1729358"/>
              <a:gd name="connsiteY360" fmla="*/ 127642 h 1114886"/>
              <a:gd name="connsiteX361" fmla="*/ 1372907 w 1729358"/>
              <a:gd name="connsiteY361" fmla="*/ 177427 h 1114886"/>
              <a:gd name="connsiteX362" fmla="*/ 1324180 w 1729358"/>
              <a:gd name="connsiteY362" fmla="*/ 226153 h 1114886"/>
              <a:gd name="connsiteX363" fmla="*/ 1275454 w 1729358"/>
              <a:gd name="connsiteY363" fmla="*/ 174779 h 1114886"/>
              <a:gd name="connsiteX364" fmla="*/ 1325769 w 1729358"/>
              <a:gd name="connsiteY364" fmla="*/ 127642 h 1114886"/>
              <a:gd name="connsiteX365" fmla="*/ 1205542 w 1729358"/>
              <a:gd name="connsiteY365" fmla="*/ 126583 h 1114886"/>
              <a:gd name="connsiteX366" fmla="*/ 1254269 w 1729358"/>
              <a:gd name="connsiteY366" fmla="*/ 176368 h 1114886"/>
              <a:gd name="connsiteX367" fmla="*/ 1206073 w 1729358"/>
              <a:gd name="connsiteY367" fmla="*/ 225623 h 1114886"/>
              <a:gd name="connsiteX368" fmla="*/ 1156286 w 1729358"/>
              <a:gd name="connsiteY368" fmla="*/ 174779 h 1114886"/>
              <a:gd name="connsiteX369" fmla="*/ 1205542 w 1729358"/>
              <a:gd name="connsiteY369" fmla="*/ 126583 h 1114886"/>
              <a:gd name="connsiteX370" fmla="*/ 1206073 w 1729358"/>
              <a:gd name="connsiteY370" fmla="*/ 0 h 1114886"/>
              <a:gd name="connsiteX371" fmla="*/ 1254269 w 1729358"/>
              <a:gd name="connsiteY371" fmla="*/ 49785 h 1114886"/>
              <a:gd name="connsiteX372" fmla="*/ 1206073 w 1729358"/>
              <a:gd name="connsiteY372" fmla="*/ 99040 h 1114886"/>
              <a:gd name="connsiteX373" fmla="*/ 1156286 w 1729358"/>
              <a:gd name="connsiteY373" fmla="*/ 48196 h 1114886"/>
              <a:gd name="connsiteX374" fmla="*/ 1206073 w 1729358"/>
              <a:gd name="connsiteY374" fmla="*/ 0 h 1114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</a:cxnLst>
            <a:rect l="l" t="t" r="r" b="b"/>
            <a:pathLst>
              <a:path w="1729358" h="1114886">
                <a:moveTo>
                  <a:pt x="1205013" y="1016895"/>
                </a:moveTo>
                <a:cubicBezTo>
                  <a:pt x="1232024" y="1016895"/>
                  <a:pt x="1254268" y="1039140"/>
                  <a:pt x="1253739" y="1066151"/>
                </a:cubicBezTo>
                <a:cubicBezTo>
                  <a:pt x="1253739" y="1092632"/>
                  <a:pt x="1230965" y="1115406"/>
                  <a:pt x="1204483" y="1114877"/>
                </a:cubicBezTo>
                <a:cubicBezTo>
                  <a:pt x="1178001" y="1114877"/>
                  <a:pt x="1155757" y="1092103"/>
                  <a:pt x="1155757" y="1065621"/>
                </a:cubicBezTo>
                <a:cubicBezTo>
                  <a:pt x="1155757" y="1039140"/>
                  <a:pt x="1178001" y="1016895"/>
                  <a:pt x="1205013" y="1016895"/>
                </a:cubicBezTo>
                <a:close/>
                <a:moveTo>
                  <a:pt x="1323121" y="889784"/>
                </a:moveTo>
                <a:cubicBezTo>
                  <a:pt x="1349603" y="889254"/>
                  <a:pt x="1372377" y="910969"/>
                  <a:pt x="1372907" y="937981"/>
                </a:cubicBezTo>
                <a:cubicBezTo>
                  <a:pt x="1373436" y="964462"/>
                  <a:pt x="1351191" y="987236"/>
                  <a:pt x="1324710" y="987766"/>
                </a:cubicBezTo>
                <a:cubicBezTo>
                  <a:pt x="1298228" y="988295"/>
                  <a:pt x="1275454" y="966051"/>
                  <a:pt x="1274924" y="939569"/>
                </a:cubicBezTo>
                <a:cubicBezTo>
                  <a:pt x="1274395" y="913087"/>
                  <a:pt x="1296110" y="890313"/>
                  <a:pt x="1323121" y="889784"/>
                </a:cubicBezTo>
                <a:close/>
                <a:moveTo>
                  <a:pt x="1206072" y="889254"/>
                </a:moveTo>
                <a:cubicBezTo>
                  <a:pt x="1232024" y="889784"/>
                  <a:pt x="1254269" y="912558"/>
                  <a:pt x="1254269" y="939040"/>
                </a:cubicBezTo>
                <a:cubicBezTo>
                  <a:pt x="1253740" y="966051"/>
                  <a:pt x="1231495" y="988295"/>
                  <a:pt x="1205013" y="987766"/>
                </a:cubicBezTo>
                <a:cubicBezTo>
                  <a:pt x="1178532" y="987236"/>
                  <a:pt x="1156287" y="964462"/>
                  <a:pt x="1156816" y="937981"/>
                </a:cubicBezTo>
                <a:cubicBezTo>
                  <a:pt x="1156816" y="911499"/>
                  <a:pt x="1179591" y="889254"/>
                  <a:pt x="1206072" y="889254"/>
                </a:cubicBezTo>
                <a:close/>
                <a:moveTo>
                  <a:pt x="20225" y="790212"/>
                </a:moveTo>
                <a:cubicBezTo>
                  <a:pt x="33466" y="790212"/>
                  <a:pt x="41940" y="798686"/>
                  <a:pt x="41940" y="811398"/>
                </a:cubicBezTo>
                <a:cubicBezTo>
                  <a:pt x="41940" y="825168"/>
                  <a:pt x="33466" y="832054"/>
                  <a:pt x="19695" y="832583"/>
                </a:cubicBezTo>
                <a:cubicBezTo>
                  <a:pt x="6455" y="830994"/>
                  <a:pt x="-960" y="823579"/>
                  <a:pt x="99" y="809808"/>
                </a:cubicBezTo>
                <a:cubicBezTo>
                  <a:pt x="628" y="797627"/>
                  <a:pt x="8573" y="790212"/>
                  <a:pt x="20225" y="790212"/>
                </a:cubicBezTo>
                <a:close/>
                <a:moveTo>
                  <a:pt x="139923" y="788623"/>
                </a:moveTo>
                <a:cubicBezTo>
                  <a:pt x="154752" y="788094"/>
                  <a:pt x="161637" y="798157"/>
                  <a:pt x="163756" y="811398"/>
                </a:cubicBezTo>
                <a:cubicBezTo>
                  <a:pt x="161637" y="825698"/>
                  <a:pt x="154752" y="835232"/>
                  <a:pt x="139923" y="835761"/>
                </a:cubicBezTo>
                <a:cubicBezTo>
                  <a:pt x="124033" y="835761"/>
                  <a:pt x="115029" y="826757"/>
                  <a:pt x="115559" y="810868"/>
                </a:cubicBezTo>
                <a:cubicBezTo>
                  <a:pt x="116088" y="796568"/>
                  <a:pt x="125092" y="788094"/>
                  <a:pt x="139923" y="788623"/>
                </a:cubicBezTo>
                <a:close/>
                <a:moveTo>
                  <a:pt x="256441" y="784386"/>
                </a:moveTo>
                <a:cubicBezTo>
                  <a:pt x="272859" y="783857"/>
                  <a:pt x="283453" y="793390"/>
                  <a:pt x="283982" y="809809"/>
                </a:cubicBezTo>
                <a:cubicBezTo>
                  <a:pt x="285041" y="826757"/>
                  <a:pt x="274978" y="836290"/>
                  <a:pt x="259089" y="838408"/>
                </a:cubicBezTo>
                <a:cubicBezTo>
                  <a:pt x="242142" y="837879"/>
                  <a:pt x="232078" y="828875"/>
                  <a:pt x="231019" y="812456"/>
                </a:cubicBezTo>
                <a:cubicBezTo>
                  <a:pt x="230489" y="796038"/>
                  <a:pt x="240552" y="785445"/>
                  <a:pt x="256441" y="784386"/>
                </a:cubicBezTo>
                <a:close/>
                <a:moveTo>
                  <a:pt x="375609" y="782268"/>
                </a:moveTo>
                <a:cubicBezTo>
                  <a:pt x="394146" y="783857"/>
                  <a:pt x="404738" y="793391"/>
                  <a:pt x="404738" y="811928"/>
                </a:cubicBezTo>
                <a:cubicBezTo>
                  <a:pt x="404738" y="829406"/>
                  <a:pt x="394675" y="839998"/>
                  <a:pt x="377197" y="841057"/>
                </a:cubicBezTo>
                <a:cubicBezTo>
                  <a:pt x="358660" y="842116"/>
                  <a:pt x="347008" y="830994"/>
                  <a:pt x="346479" y="812987"/>
                </a:cubicBezTo>
                <a:cubicBezTo>
                  <a:pt x="345949" y="794450"/>
                  <a:pt x="357072" y="783857"/>
                  <a:pt x="375609" y="782268"/>
                </a:cubicBezTo>
                <a:close/>
                <a:moveTo>
                  <a:pt x="494775" y="779091"/>
                </a:moveTo>
                <a:cubicBezTo>
                  <a:pt x="514371" y="780679"/>
                  <a:pt x="524964" y="791802"/>
                  <a:pt x="526553" y="811398"/>
                </a:cubicBezTo>
                <a:cubicBezTo>
                  <a:pt x="524964" y="830995"/>
                  <a:pt x="514901" y="842646"/>
                  <a:pt x="495305" y="843175"/>
                </a:cubicBezTo>
                <a:cubicBezTo>
                  <a:pt x="475709" y="843706"/>
                  <a:pt x="464057" y="832583"/>
                  <a:pt x="462468" y="812986"/>
                </a:cubicBezTo>
                <a:cubicBezTo>
                  <a:pt x="460879" y="794979"/>
                  <a:pt x="476768" y="778032"/>
                  <a:pt x="494775" y="779091"/>
                </a:cubicBezTo>
                <a:close/>
                <a:moveTo>
                  <a:pt x="612884" y="776971"/>
                </a:moveTo>
                <a:cubicBezTo>
                  <a:pt x="632480" y="776971"/>
                  <a:pt x="647840" y="791801"/>
                  <a:pt x="647840" y="811398"/>
                </a:cubicBezTo>
                <a:cubicBezTo>
                  <a:pt x="647840" y="830464"/>
                  <a:pt x="631951" y="846353"/>
                  <a:pt x="612884" y="846353"/>
                </a:cubicBezTo>
                <a:cubicBezTo>
                  <a:pt x="593817" y="846353"/>
                  <a:pt x="577928" y="830464"/>
                  <a:pt x="577928" y="811398"/>
                </a:cubicBezTo>
                <a:cubicBezTo>
                  <a:pt x="577928" y="792331"/>
                  <a:pt x="593287" y="776971"/>
                  <a:pt x="612884" y="776971"/>
                </a:cubicBezTo>
                <a:close/>
                <a:moveTo>
                  <a:pt x="733640" y="773795"/>
                </a:moveTo>
                <a:cubicBezTo>
                  <a:pt x="754826" y="775384"/>
                  <a:pt x="770715" y="794451"/>
                  <a:pt x="769126" y="815636"/>
                </a:cubicBezTo>
                <a:cubicBezTo>
                  <a:pt x="767008" y="835762"/>
                  <a:pt x="749000" y="851122"/>
                  <a:pt x="729403" y="850062"/>
                </a:cubicBezTo>
                <a:cubicBezTo>
                  <a:pt x="707689" y="847944"/>
                  <a:pt x="692329" y="829936"/>
                  <a:pt x="693917" y="808221"/>
                </a:cubicBezTo>
                <a:cubicBezTo>
                  <a:pt x="695507" y="788095"/>
                  <a:pt x="714044" y="772206"/>
                  <a:pt x="733640" y="773795"/>
                </a:cubicBezTo>
                <a:close/>
                <a:moveTo>
                  <a:pt x="849629" y="771145"/>
                </a:moveTo>
                <a:cubicBezTo>
                  <a:pt x="871874" y="771145"/>
                  <a:pt x="889881" y="788623"/>
                  <a:pt x="890410" y="810868"/>
                </a:cubicBezTo>
                <a:cubicBezTo>
                  <a:pt x="890940" y="832583"/>
                  <a:pt x="873462" y="851650"/>
                  <a:pt x="851748" y="852179"/>
                </a:cubicBezTo>
                <a:cubicBezTo>
                  <a:pt x="828443" y="853238"/>
                  <a:pt x="809377" y="834701"/>
                  <a:pt x="809377" y="811397"/>
                </a:cubicBezTo>
                <a:cubicBezTo>
                  <a:pt x="809377" y="789153"/>
                  <a:pt x="826855" y="771675"/>
                  <a:pt x="849629" y="771145"/>
                </a:cubicBezTo>
                <a:close/>
                <a:moveTo>
                  <a:pt x="969856" y="768498"/>
                </a:moveTo>
                <a:cubicBezTo>
                  <a:pt x="993689" y="769028"/>
                  <a:pt x="1013286" y="790213"/>
                  <a:pt x="1012226" y="814046"/>
                </a:cubicBezTo>
                <a:cubicBezTo>
                  <a:pt x="1011167" y="836820"/>
                  <a:pt x="991571" y="855357"/>
                  <a:pt x="968797" y="855357"/>
                </a:cubicBezTo>
                <a:cubicBezTo>
                  <a:pt x="944963" y="855357"/>
                  <a:pt x="924837" y="834702"/>
                  <a:pt x="925367" y="811399"/>
                </a:cubicBezTo>
                <a:cubicBezTo>
                  <a:pt x="924837" y="787565"/>
                  <a:pt x="946022" y="767439"/>
                  <a:pt x="969856" y="768498"/>
                </a:cubicBezTo>
                <a:close/>
                <a:moveTo>
                  <a:pt x="1086374" y="765850"/>
                </a:moveTo>
                <a:cubicBezTo>
                  <a:pt x="1112856" y="765320"/>
                  <a:pt x="1134041" y="786506"/>
                  <a:pt x="1133512" y="811929"/>
                </a:cubicBezTo>
                <a:cubicBezTo>
                  <a:pt x="1132982" y="836821"/>
                  <a:pt x="1111797" y="857477"/>
                  <a:pt x="1087434" y="857477"/>
                </a:cubicBezTo>
                <a:cubicBezTo>
                  <a:pt x="1061482" y="858006"/>
                  <a:pt x="1039767" y="836291"/>
                  <a:pt x="1040296" y="810868"/>
                </a:cubicBezTo>
                <a:cubicBezTo>
                  <a:pt x="1040826" y="785976"/>
                  <a:pt x="1060952" y="766379"/>
                  <a:pt x="1086374" y="765850"/>
                </a:cubicBezTo>
                <a:close/>
                <a:moveTo>
                  <a:pt x="1205012" y="763201"/>
                </a:moveTo>
                <a:cubicBezTo>
                  <a:pt x="1231494" y="763201"/>
                  <a:pt x="1253739" y="784916"/>
                  <a:pt x="1253739" y="811398"/>
                </a:cubicBezTo>
                <a:cubicBezTo>
                  <a:pt x="1254268" y="837350"/>
                  <a:pt x="1232553" y="860124"/>
                  <a:pt x="1206601" y="861183"/>
                </a:cubicBezTo>
                <a:cubicBezTo>
                  <a:pt x="1180648" y="861712"/>
                  <a:pt x="1157345" y="839997"/>
                  <a:pt x="1156286" y="814045"/>
                </a:cubicBezTo>
                <a:cubicBezTo>
                  <a:pt x="1155227" y="786505"/>
                  <a:pt x="1178001" y="763201"/>
                  <a:pt x="1205012" y="763201"/>
                </a:cubicBezTo>
                <a:close/>
                <a:moveTo>
                  <a:pt x="1443877" y="762672"/>
                </a:moveTo>
                <a:cubicBezTo>
                  <a:pt x="1470358" y="763201"/>
                  <a:pt x="1492073" y="785975"/>
                  <a:pt x="1491544" y="812457"/>
                </a:cubicBezTo>
                <a:cubicBezTo>
                  <a:pt x="1491014" y="839468"/>
                  <a:pt x="1468240" y="861183"/>
                  <a:pt x="1441759" y="860654"/>
                </a:cubicBezTo>
                <a:cubicBezTo>
                  <a:pt x="1415277" y="860124"/>
                  <a:pt x="1393562" y="837350"/>
                  <a:pt x="1394091" y="810339"/>
                </a:cubicBezTo>
                <a:cubicBezTo>
                  <a:pt x="1394621" y="783857"/>
                  <a:pt x="1417395" y="762142"/>
                  <a:pt x="1443877" y="762672"/>
                </a:cubicBezTo>
                <a:close/>
                <a:moveTo>
                  <a:pt x="1324709" y="762671"/>
                </a:moveTo>
                <a:cubicBezTo>
                  <a:pt x="1351191" y="763201"/>
                  <a:pt x="1373435" y="785445"/>
                  <a:pt x="1372906" y="812457"/>
                </a:cubicBezTo>
                <a:cubicBezTo>
                  <a:pt x="1372376" y="838938"/>
                  <a:pt x="1349602" y="861712"/>
                  <a:pt x="1323650" y="861183"/>
                </a:cubicBezTo>
                <a:cubicBezTo>
                  <a:pt x="1297168" y="860653"/>
                  <a:pt x="1274924" y="838409"/>
                  <a:pt x="1275453" y="811398"/>
                </a:cubicBezTo>
                <a:cubicBezTo>
                  <a:pt x="1275983" y="784386"/>
                  <a:pt x="1298227" y="762671"/>
                  <a:pt x="1324709" y="762671"/>
                </a:cubicBezTo>
                <a:close/>
                <a:moveTo>
                  <a:pt x="20754" y="663101"/>
                </a:moveTo>
                <a:cubicBezTo>
                  <a:pt x="33466" y="662572"/>
                  <a:pt x="40350" y="672105"/>
                  <a:pt x="42999" y="683228"/>
                </a:cubicBezTo>
                <a:cubicBezTo>
                  <a:pt x="40880" y="696998"/>
                  <a:pt x="33995" y="705472"/>
                  <a:pt x="20754" y="705472"/>
                </a:cubicBezTo>
                <a:cubicBezTo>
                  <a:pt x="8573" y="705472"/>
                  <a:pt x="1158" y="698587"/>
                  <a:pt x="628" y="685875"/>
                </a:cubicBezTo>
                <a:cubicBezTo>
                  <a:pt x="99" y="672105"/>
                  <a:pt x="7514" y="663631"/>
                  <a:pt x="20754" y="663101"/>
                </a:cubicBezTo>
                <a:close/>
                <a:moveTo>
                  <a:pt x="137802" y="660983"/>
                </a:moveTo>
                <a:cubicBezTo>
                  <a:pt x="153691" y="659923"/>
                  <a:pt x="163224" y="669986"/>
                  <a:pt x="163224" y="684816"/>
                </a:cubicBezTo>
                <a:cubicBezTo>
                  <a:pt x="163224" y="699116"/>
                  <a:pt x="154220" y="707590"/>
                  <a:pt x="139391" y="709178"/>
                </a:cubicBezTo>
                <a:cubicBezTo>
                  <a:pt x="125621" y="707590"/>
                  <a:pt x="116087" y="700175"/>
                  <a:pt x="115558" y="685875"/>
                </a:cubicBezTo>
                <a:cubicBezTo>
                  <a:pt x="115028" y="671575"/>
                  <a:pt x="122972" y="662042"/>
                  <a:pt x="137802" y="660983"/>
                </a:cubicBezTo>
                <a:close/>
                <a:moveTo>
                  <a:pt x="258560" y="657275"/>
                </a:moveTo>
                <a:cubicBezTo>
                  <a:pt x="274449" y="660453"/>
                  <a:pt x="285041" y="668927"/>
                  <a:pt x="283982" y="685875"/>
                </a:cubicBezTo>
                <a:cubicBezTo>
                  <a:pt x="283453" y="702294"/>
                  <a:pt x="272859" y="711827"/>
                  <a:pt x="256441" y="711297"/>
                </a:cubicBezTo>
                <a:cubicBezTo>
                  <a:pt x="240023" y="710768"/>
                  <a:pt x="230489" y="700176"/>
                  <a:pt x="231019" y="683757"/>
                </a:cubicBezTo>
                <a:cubicBezTo>
                  <a:pt x="231548" y="667338"/>
                  <a:pt x="242671" y="658864"/>
                  <a:pt x="258560" y="657275"/>
                </a:cubicBezTo>
                <a:close/>
                <a:moveTo>
                  <a:pt x="375077" y="655686"/>
                </a:moveTo>
                <a:cubicBezTo>
                  <a:pt x="393615" y="655157"/>
                  <a:pt x="403678" y="665749"/>
                  <a:pt x="405267" y="684286"/>
                </a:cubicBezTo>
                <a:cubicBezTo>
                  <a:pt x="403678" y="702823"/>
                  <a:pt x="394145" y="713945"/>
                  <a:pt x="375608" y="713945"/>
                </a:cubicBezTo>
                <a:cubicBezTo>
                  <a:pt x="357070" y="713416"/>
                  <a:pt x="346478" y="701764"/>
                  <a:pt x="346478" y="683756"/>
                </a:cubicBezTo>
                <a:cubicBezTo>
                  <a:pt x="347007" y="666808"/>
                  <a:pt x="357600" y="656216"/>
                  <a:pt x="375077" y="655686"/>
                </a:cubicBezTo>
                <a:close/>
                <a:moveTo>
                  <a:pt x="493716" y="652508"/>
                </a:moveTo>
                <a:cubicBezTo>
                  <a:pt x="513843" y="653038"/>
                  <a:pt x="524435" y="664160"/>
                  <a:pt x="526554" y="683757"/>
                </a:cubicBezTo>
                <a:cubicBezTo>
                  <a:pt x="525494" y="703353"/>
                  <a:pt x="515431" y="715535"/>
                  <a:pt x="495835" y="716594"/>
                </a:cubicBezTo>
                <a:cubicBezTo>
                  <a:pt x="476238" y="717653"/>
                  <a:pt x="464587" y="706531"/>
                  <a:pt x="461938" y="686934"/>
                </a:cubicBezTo>
                <a:cubicBezTo>
                  <a:pt x="459820" y="668927"/>
                  <a:pt x="475708" y="651448"/>
                  <a:pt x="493716" y="652508"/>
                </a:cubicBezTo>
                <a:close/>
                <a:moveTo>
                  <a:pt x="611823" y="650390"/>
                </a:moveTo>
                <a:cubicBezTo>
                  <a:pt x="631420" y="649331"/>
                  <a:pt x="647309" y="664160"/>
                  <a:pt x="647838" y="683756"/>
                </a:cubicBezTo>
                <a:cubicBezTo>
                  <a:pt x="648369" y="702823"/>
                  <a:pt x="633539" y="719242"/>
                  <a:pt x="613943" y="720301"/>
                </a:cubicBezTo>
                <a:cubicBezTo>
                  <a:pt x="594875" y="720831"/>
                  <a:pt x="578457" y="705471"/>
                  <a:pt x="577928" y="686405"/>
                </a:cubicBezTo>
                <a:cubicBezTo>
                  <a:pt x="577397" y="666808"/>
                  <a:pt x="591698" y="650919"/>
                  <a:pt x="611823" y="650390"/>
                </a:cubicBezTo>
                <a:close/>
                <a:moveTo>
                  <a:pt x="732052" y="646682"/>
                </a:moveTo>
                <a:cubicBezTo>
                  <a:pt x="751648" y="646682"/>
                  <a:pt x="768596" y="663631"/>
                  <a:pt x="769125" y="683756"/>
                </a:cubicBezTo>
                <a:cubicBezTo>
                  <a:pt x="769655" y="704942"/>
                  <a:pt x="752177" y="722949"/>
                  <a:pt x="730993" y="722949"/>
                </a:cubicBezTo>
                <a:cubicBezTo>
                  <a:pt x="710866" y="722949"/>
                  <a:pt x="693918" y="706530"/>
                  <a:pt x="693918" y="685875"/>
                </a:cubicBezTo>
                <a:cubicBezTo>
                  <a:pt x="693388" y="664690"/>
                  <a:pt x="710866" y="646682"/>
                  <a:pt x="732052" y="646682"/>
                </a:cubicBezTo>
                <a:close/>
                <a:moveTo>
                  <a:pt x="848570" y="644035"/>
                </a:moveTo>
                <a:cubicBezTo>
                  <a:pt x="871874" y="643504"/>
                  <a:pt x="890940" y="662041"/>
                  <a:pt x="890410" y="685346"/>
                </a:cubicBezTo>
                <a:cubicBezTo>
                  <a:pt x="889881" y="707590"/>
                  <a:pt x="871874" y="725068"/>
                  <a:pt x="849629" y="725068"/>
                </a:cubicBezTo>
                <a:cubicBezTo>
                  <a:pt x="827384" y="725068"/>
                  <a:pt x="809377" y="707061"/>
                  <a:pt x="809377" y="684816"/>
                </a:cubicBezTo>
                <a:cubicBezTo>
                  <a:pt x="809377" y="662572"/>
                  <a:pt x="826325" y="644564"/>
                  <a:pt x="848570" y="644035"/>
                </a:cubicBezTo>
                <a:close/>
                <a:moveTo>
                  <a:pt x="969856" y="641386"/>
                </a:moveTo>
                <a:cubicBezTo>
                  <a:pt x="992630" y="642445"/>
                  <a:pt x="1011697" y="662042"/>
                  <a:pt x="1011697" y="684287"/>
                </a:cubicBezTo>
                <a:cubicBezTo>
                  <a:pt x="1012227" y="708120"/>
                  <a:pt x="991571" y="728245"/>
                  <a:pt x="967738" y="728245"/>
                </a:cubicBezTo>
                <a:cubicBezTo>
                  <a:pt x="943904" y="728245"/>
                  <a:pt x="923778" y="707590"/>
                  <a:pt x="924308" y="683757"/>
                </a:cubicBezTo>
                <a:cubicBezTo>
                  <a:pt x="924837" y="659923"/>
                  <a:pt x="946023" y="640327"/>
                  <a:pt x="969856" y="641386"/>
                </a:cubicBezTo>
                <a:close/>
                <a:moveTo>
                  <a:pt x="1087435" y="639267"/>
                </a:moveTo>
                <a:cubicBezTo>
                  <a:pt x="1112327" y="639797"/>
                  <a:pt x="1132983" y="659393"/>
                  <a:pt x="1133513" y="684285"/>
                </a:cubicBezTo>
                <a:cubicBezTo>
                  <a:pt x="1134042" y="709708"/>
                  <a:pt x="1112327" y="731423"/>
                  <a:pt x="1086376" y="730894"/>
                </a:cubicBezTo>
                <a:cubicBezTo>
                  <a:pt x="1061483" y="730364"/>
                  <a:pt x="1040827" y="710238"/>
                  <a:pt x="1040827" y="685875"/>
                </a:cubicBezTo>
                <a:cubicBezTo>
                  <a:pt x="1039768" y="659923"/>
                  <a:pt x="1060953" y="638737"/>
                  <a:pt x="1087435" y="639267"/>
                </a:cubicBezTo>
                <a:close/>
                <a:moveTo>
                  <a:pt x="1206072" y="635561"/>
                </a:moveTo>
                <a:cubicBezTo>
                  <a:pt x="1232553" y="636090"/>
                  <a:pt x="1254798" y="658864"/>
                  <a:pt x="1254269" y="685346"/>
                </a:cubicBezTo>
                <a:cubicBezTo>
                  <a:pt x="1253739" y="711828"/>
                  <a:pt x="1230965" y="734072"/>
                  <a:pt x="1204483" y="733543"/>
                </a:cubicBezTo>
                <a:cubicBezTo>
                  <a:pt x="1178002" y="733013"/>
                  <a:pt x="1155757" y="710239"/>
                  <a:pt x="1156286" y="683758"/>
                </a:cubicBezTo>
                <a:cubicBezTo>
                  <a:pt x="1156816" y="657276"/>
                  <a:pt x="1179590" y="635031"/>
                  <a:pt x="1206072" y="635561"/>
                </a:cubicBezTo>
                <a:close/>
                <a:moveTo>
                  <a:pt x="1441759" y="635560"/>
                </a:moveTo>
                <a:cubicBezTo>
                  <a:pt x="1468240" y="635030"/>
                  <a:pt x="1491014" y="656745"/>
                  <a:pt x="1491544" y="683756"/>
                </a:cubicBezTo>
                <a:cubicBezTo>
                  <a:pt x="1492073" y="710238"/>
                  <a:pt x="1470358" y="733012"/>
                  <a:pt x="1443877" y="734071"/>
                </a:cubicBezTo>
                <a:cubicBezTo>
                  <a:pt x="1417924" y="734600"/>
                  <a:pt x="1394621" y="712356"/>
                  <a:pt x="1394091" y="685874"/>
                </a:cubicBezTo>
                <a:cubicBezTo>
                  <a:pt x="1393562" y="658863"/>
                  <a:pt x="1415277" y="636619"/>
                  <a:pt x="1441759" y="635560"/>
                </a:cubicBezTo>
                <a:close/>
                <a:moveTo>
                  <a:pt x="1323121" y="635560"/>
                </a:moveTo>
                <a:cubicBezTo>
                  <a:pt x="1349073" y="635030"/>
                  <a:pt x="1372376" y="656745"/>
                  <a:pt x="1372906" y="683756"/>
                </a:cubicBezTo>
                <a:cubicBezTo>
                  <a:pt x="1373435" y="710238"/>
                  <a:pt x="1351720" y="733541"/>
                  <a:pt x="1325239" y="734071"/>
                </a:cubicBezTo>
                <a:cubicBezTo>
                  <a:pt x="1298757" y="734600"/>
                  <a:pt x="1275983" y="712886"/>
                  <a:pt x="1275453" y="685874"/>
                </a:cubicBezTo>
                <a:cubicBezTo>
                  <a:pt x="1274924" y="659393"/>
                  <a:pt x="1296639" y="636089"/>
                  <a:pt x="1323121" y="635560"/>
                </a:cubicBezTo>
                <a:close/>
                <a:moveTo>
                  <a:pt x="1561455" y="635559"/>
                </a:moveTo>
                <a:cubicBezTo>
                  <a:pt x="1587407" y="635559"/>
                  <a:pt x="1610181" y="657274"/>
                  <a:pt x="1610711" y="683756"/>
                </a:cubicBezTo>
                <a:cubicBezTo>
                  <a:pt x="1611240" y="710767"/>
                  <a:pt x="1587937" y="734600"/>
                  <a:pt x="1560926" y="734071"/>
                </a:cubicBezTo>
                <a:cubicBezTo>
                  <a:pt x="1534973" y="733541"/>
                  <a:pt x="1512729" y="710767"/>
                  <a:pt x="1512729" y="684286"/>
                </a:cubicBezTo>
                <a:cubicBezTo>
                  <a:pt x="1512729" y="657804"/>
                  <a:pt x="1534973" y="635559"/>
                  <a:pt x="1561455" y="635559"/>
                </a:cubicBezTo>
                <a:close/>
                <a:moveTo>
                  <a:pt x="18636" y="536518"/>
                </a:moveTo>
                <a:cubicBezTo>
                  <a:pt x="31876" y="535459"/>
                  <a:pt x="40880" y="542873"/>
                  <a:pt x="41939" y="556114"/>
                </a:cubicBezTo>
                <a:cubicBezTo>
                  <a:pt x="42999" y="569355"/>
                  <a:pt x="35055" y="576770"/>
                  <a:pt x="21814" y="578889"/>
                </a:cubicBezTo>
                <a:cubicBezTo>
                  <a:pt x="8573" y="577829"/>
                  <a:pt x="628" y="572004"/>
                  <a:pt x="99" y="557704"/>
                </a:cubicBezTo>
                <a:cubicBezTo>
                  <a:pt x="99" y="544992"/>
                  <a:pt x="6984" y="537577"/>
                  <a:pt x="18636" y="536518"/>
                </a:cubicBezTo>
                <a:close/>
                <a:moveTo>
                  <a:pt x="140450" y="533870"/>
                </a:moveTo>
                <a:cubicBezTo>
                  <a:pt x="155809" y="534929"/>
                  <a:pt x="161636" y="544992"/>
                  <a:pt x="163754" y="557703"/>
                </a:cubicBezTo>
                <a:cubicBezTo>
                  <a:pt x="161106" y="572533"/>
                  <a:pt x="153691" y="582066"/>
                  <a:pt x="138862" y="581536"/>
                </a:cubicBezTo>
                <a:cubicBezTo>
                  <a:pt x="122972" y="581007"/>
                  <a:pt x="114498" y="571474"/>
                  <a:pt x="115557" y="555584"/>
                </a:cubicBezTo>
                <a:cubicBezTo>
                  <a:pt x="116617" y="541285"/>
                  <a:pt x="126150" y="533340"/>
                  <a:pt x="140450" y="533870"/>
                </a:cubicBezTo>
                <a:close/>
                <a:moveTo>
                  <a:pt x="258559" y="531222"/>
                </a:moveTo>
                <a:cubicBezTo>
                  <a:pt x="274448" y="531222"/>
                  <a:pt x="283452" y="541814"/>
                  <a:pt x="285041" y="557704"/>
                </a:cubicBezTo>
                <a:cubicBezTo>
                  <a:pt x="282923" y="574123"/>
                  <a:pt x="273919" y="584185"/>
                  <a:pt x="257500" y="584185"/>
                </a:cubicBezTo>
                <a:cubicBezTo>
                  <a:pt x="241081" y="583656"/>
                  <a:pt x="231018" y="573063"/>
                  <a:pt x="231548" y="557174"/>
                </a:cubicBezTo>
                <a:cubicBezTo>
                  <a:pt x="232077" y="540755"/>
                  <a:pt x="242671" y="530693"/>
                  <a:pt x="258559" y="531222"/>
                </a:cubicBezTo>
                <a:close/>
                <a:moveTo>
                  <a:pt x="374019" y="528044"/>
                </a:moveTo>
                <a:cubicBezTo>
                  <a:pt x="393085" y="529633"/>
                  <a:pt x="404738" y="538636"/>
                  <a:pt x="404738" y="557174"/>
                </a:cubicBezTo>
                <a:cubicBezTo>
                  <a:pt x="404738" y="574651"/>
                  <a:pt x="395203" y="585774"/>
                  <a:pt x="378256" y="586833"/>
                </a:cubicBezTo>
                <a:cubicBezTo>
                  <a:pt x="359719" y="587892"/>
                  <a:pt x="348067" y="577300"/>
                  <a:pt x="346478" y="559292"/>
                </a:cubicBezTo>
                <a:cubicBezTo>
                  <a:pt x="345418" y="541285"/>
                  <a:pt x="357070" y="530693"/>
                  <a:pt x="374019" y="528044"/>
                </a:cubicBezTo>
                <a:close/>
                <a:moveTo>
                  <a:pt x="495834" y="525396"/>
                </a:moveTo>
                <a:cubicBezTo>
                  <a:pt x="512783" y="525926"/>
                  <a:pt x="526553" y="540226"/>
                  <a:pt x="526553" y="559822"/>
                </a:cubicBezTo>
                <a:cubicBezTo>
                  <a:pt x="524964" y="577300"/>
                  <a:pt x="514371" y="588953"/>
                  <a:pt x="494775" y="589482"/>
                </a:cubicBezTo>
                <a:cubicBezTo>
                  <a:pt x="475178" y="589482"/>
                  <a:pt x="463527" y="578359"/>
                  <a:pt x="462468" y="558763"/>
                </a:cubicBezTo>
                <a:cubicBezTo>
                  <a:pt x="460878" y="540756"/>
                  <a:pt x="477827" y="524866"/>
                  <a:pt x="495834" y="525396"/>
                </a:cubicBezTo>
                <a:close/>
                <a:moveTo>
                  <a:pt x="611825" y="523279"/>
                </a:moveTo>
                <a:cubicBezTo>
                  <a:pt x="631950" y="522748"/>
                  <a:pt x="647310" y="537049"/>
                  <a:pt x="647839" y="556645"/>
                </a:cubicBezTo>
                <a:cubicBezTo>
                  <a:pt x="648369" y="575712"/>
                  <a:pt x="633009" y="592131"/>
                  <a:pt x="613943" y="592661"/>
                </a:cubicBezTo>
                <a:cubicBezTo>
                  <a:pt x="594876" y="593190"/>
                  <a:pt x="578457" y="577831"/>
                  <a:pt x="577928" y="558764"/>
                </a:cubicBezTo>
                <a:cubicBezTo>
                  <a:pt x="577398" y="539167"/>
                  <a:pt x="592227" y="523808"/>
                  <a:pt x="611825" y="523279"/>
                </a:cubicBezTo>
                <a:close/>
                <a:moveTo>
                  <a:pt x="731521" y="519571"/>
                </a:moveTo>
                <a:cubicBezTo>
                  <a:pt x="752707" y="519571"/>
                  <a:pt x="770185" y="537579"/>
                  <a:pt x="769655" y="558764"/>
                </a:cubicBezTo>
                <a:cubicBezTo>
                  <a:pt x="768595" y="578890"/>
                  <a:pt x="751648" y="595838"/>
                  <a:pt x="731521" y="595838"/>
                </a:cubicBezTo>
                <a:cubicBezTo>
                  <a:pt x="710336" y="595838"/>
                  <a:pt x="693387" y="578360"/>
                  <a:pt x="693917" y="556645"/>
                </a:cubicBezTo>
                <a:cubicBezTo>
                  <a:pt x="694447" y="536520"/>
                  <a:pt x="711396" y="519571"/>
                  <a:pt x="731521" y="519571"/>
                </a:cubicBezTo>
                <a:close/>
                <a:moveTo>
                  <a:pt x="849628" y="516922"/>
                </a:moveTo>
                <a:cubicBezTo>
                  <a:pt x="872932" y="516922"/>
                  <a:pt x="891470" y="535989"/>
                  <a:pt x="890410" y="559293"/>
                </a:cubicBezTo>
                <a:cubicBezTo>
                  <a:pt x="889351" y="581538"/>
                  <a:pt x="870814" y="599015"/>
                  <a:pt x="848569" y="597956"/>
                </a:cubicBezTo>
                <a:cubicBezTo>
                  <a:pt x="826325" y="597427"/>
                  <a:pt x="808847" y="578890"/>
                  <a:pt x="809377" y="556645"/>
                </a:cubicBezTo>
                <a:cubicBezTo>
                  <a:pt x="809906" y="534400"/>
                  <a:pt x="827384" y="516922"/>
                  <a:pt x="849628" y="516922"/>
                </a:cubicBezTo>
                <a:close/>
                <a:moveTo>
                  <a:pt x="969855" y="514273"/>
                </a:moveTo>
                <a:cubicBezTo>
                  <a:pt x="992629" y="515332"/>
                  <a:pt x="1011695" y="534400"/>
                  <a:pt x="1012225" y="557174"/>
                </a:cubicBezTo>
                <a:cubicBezTo>
                  <a:pt x="1012225" y="581007"/>
                  <a:pt x="992100" y="601132"/>
                  <a:pt x="968267" y="601132"/>
                </a:cubicBezTo>
                <a:cubicBezTo>
                  <a:pt x="944432" y="601132"/>
                  <a:pt x="924307" y="580477"/>
                  <a:pt x="924837" y="556644"/>
                </a:cubicBezTo>
                <a:cubicBezTo>
                  <a:pt x="925366" y="532810"/>
                  <a:pt x="946022" y="513214"/>
                  <a:pt x="969855" y="514273"/>
                </a:cubicBezTo>
                <a:close/>
                <a:moveTo>
                  <a:pt x="1086376" y="512155"/>
                </a:moveTo>
                <a:cubicBezTo>
                  <a:pt x="1112328" y="512155"/>
                  <a:pt x="1134042" y="533341"/>
                  <a:pt x="1132983" y="558762"/>
                </a:cubicBezTo>
                <a:cubicBezTo>
                  <a:pt x="1132454" y="583126"/>
                  <a:pt x="1111268" y="603252"/>
                  <a:pt x="1086376" y="603252"/>
                </a:cubicBezTo>
                <a:cubicBezTo>
                  <a:pt x="1060424" y="603252"/>
                  <a:pt x="1039238" y="582067"/>
                  <a:pt x="1039767" y="556115"/>
                </a:cubicBezTo>
                <a:cubicBezTo>
                  <a:pt x="1040826" y="531751"/>
                  <a:pt x="1061483" y="512155"/>
                  <a:pt x="1086376" y="512155"/>
                </a:cubicBezTo>
                <a:close/>
                <a:moveTo>
                  <a:pt x="1323650" y="508978"/>
                </a:moveTo>
                <a:cubicBezTo>
                  <a:pt x="1350132" y="508448"/>
                  <a:pt x="1372906" y="530693"/>
                  <a:pt x="1372906" y="557174"/>
                </a:cubicBezTo>
                <a:cubicBezTo>
                  <a:pt x="1372906" y="583656"/>
                  <a:pt x="1350661" y="606430"/>
                  <a:pt x="1324180" y="606959"/>
                </a:cubicBezTo>
                <a:cubicBezTo>
                  <a:pt x="1297698" y="606959"/>
                  <a:pt x="1274924" y="584715"/>
                  <a:pt x="1274924" y="558233"/>
                </a:cubicBezTo>
                <a:cubicBezTo>
                  <a:pt x="1274924" y="531752"/>
                  <a:pt x="1296639" y="508978"/>
                  <a:pt x="1323650" y="508978"/>
                </a:cubicBezTo>
                <a:close/>
                <a:moveTo>
                  <a:pt x="1205542" y="508448"/>
                </a:moveTo>
                <a:cubicBezTo>
                  <a:pt x="1232023" y="508448"/>
                  <a:pt x="1254268" y="531222"/>
                  <a:pt x="1254268" y="558234"/>
                </a:cubicBezTo>
                <a:cubicBezTo>
                  <a:pt x="1254268" y="584715"/>
                  <a:pt x="1231494" y="607489"/>
                  <a:pt x="1205012" y="606960"/>
                </a:cubicBezTo>
                <a:cubicBezTo>
                  <a:pt x="1178531" y="606430"/>
                  <a:pt x="1156286" y="583656"/>
                  <a:pt x="1156286" y="557175"/>
                </a:cubicBezTo>
                <a:cubicBezTo>
                  <a:pt x="1156286" y="530693"/>
                  <a:pt x="1179060" y="508448"/>
                  <a:pt x="1205542" y="508448"/>
                </a:cubicBezTo>
                <a:close/>
                <a:moveTo>
                  <a:pt x="1681682" y="508448"/>
                </a:moveTo>
                <a:cubicBezTo>
                  <a:pt x="1708693" y="508977"/>
                  <a:pt x="1729878" y="531222"/>
                  <a:pt x="1729349" y="558233"/>
                </a:cubicBezTo>
                <a:cubicBezTo>
                  <a:pt x="1728819" y="585244"/>
                  <a:pt x="1706575" y="606959"/>
                  <a:pt x="1680093" y="606430"/>
                </a:cubicBezTo>
                <a:cubicBezTo>
                  <a:pt x="1653082" y="606430"/>
                  <a:pt x="1631367" y="583656"/>
                  <a:pt x="1631896" y="556644"/>
                </a:cubicBezTo>
                <a:cubicBezTo>
                  <a:pt x="1632426" y="529633"/>
                  <a:pt x="1654670" y="507918"/>
                  <a:pt x="1681682" y="508448"/>
                </a:cubicBezTo>
                <a:close/>
                <a:moveTo>
                  <a:pt x="1562514" y="508448"/>
                </a:moveTo>
                <a:cubicBezTo>
                  <a:pt x="1588466" y="508977"/>
                  <a:pt x="1610711" y="531751"/>
                  <a:pt x="1610711" y="557703"/>
                </a:cubicBezTo>
                <a:cubicBezTo>
                  <a:pt x="1610711" y="583655"/>
                  <a:pt x="1588466" y="606429"/>
                  <a:pt x="1561985" y="606959"/>
                </a:cubicBezTo>
                <a:cubicBezTo>
                  <a:pt x="1534973" y="607488"/>
                  <a:pt x="1511670" y="583655"/>
                  <a:pt x="1512729" y="556115"/>
                </a:cubicBezTo>
                <a:cubicBezTo>
                  <a:pt x="1513788" y="529633"/>
                  <a:pt x="1536032" y="507918"/>
                  <a:pt x="1562514" y="508448"/>
                </a:cubicBezTo>
                <a:close/>
                <a:moveTo>
                  <a:pt x="1441759" y="508448"/>
                </a:moveTo>
                <a:cubicBezTo>
                  <a:pt x="1468770" y="507918"/>
                  <a:pt x="1491015" y="530163"/>
                  <a:pt x="1491545" y="557174"/>
                </a:cubicBezTo>
                <a:cubicBezTo>
                  <a:pt x="1492074" y="584185"/>
                  <a:pt x="1470359" y="606959"/>
                  <a:pt x="1443348" y="606959"/>
                </a:cubicBezTo>
                <a:cubicBezTo>
                  <a:pt x="1417396" y="607488"/>
                  <a:pt x="1394092" y="584714"/>
                  <a:pt x="1393562" y="558233"/>
                </a:cubicBezTo>
                <a:cubicBezTo>
                  <a:pt x="1393033" y="531751"/>
                  <a:pt x="1414748" y="508977"/>
                  <a:pt x="1441759" y="508448"/>
                </a:cubicBezTo>
                <a:close/>
                <a:moveTo>
                  <a:pt x="19695" y="409407"/>
                </a:moveTo>
                <a:cubicBezTo>
                  <a:pt x="32936" y="408877"/>
                  <a:pt x="41410" y="416822"/>
                  <a:pt x="42470" y="429533"/>
                </a:cubicBezTo>
                <a:cubicBezTo>
                  <a:pt x="42470" y="443303"/>
                  <a:pt x="33996" y="450189"/>
                  <a:pt x="21284" y="451777"/>
                </a:cubicBezTo>
                <a:cubicBezTo>
                  <a:pt x="8043" y="450718"/>
                  <a:pt x="99" y="443834"/>
                  <a:pt x="99" y="430062"/>
                </a:cubicBezTo>
                <a:cubicBezTo>
                  <a:pt x="99" y="417352"/>
                  <a:pt x="8043" y="409937"/>
                  <a:pt x="19695" y="409407"/>
                </a:cubicBezTo>
                <a:close/>
                <a:moveTo>
                  <a:pt x="140980" y="406758"/>
                </a:moveTo>
                <a:cubicBezTo>
                  <a:pt x="155809" y="407817"/>
                  <a:pt x="161636" y="417880"/>
                  <a:pt x="163754" y="430591"/>
                </a:cubicBezTo>
                <a:cubicBezTo>
                  <a:pt x="161106" y="445421"/>
                  <a:pt x="153691" y="454954"/>
                  <a:pt x="139391" y="454424"/>
                </a:cubicBezTo>
                <a:cubicBezTo>
                  <a:pt x="123502" y="453895"/>
                  <a:pt x="115028" y="444362"/>
                  <a:pt x="116087" y="428472"/>
                </a:cubicBezTo>
                <a:cubicBezTo>
                  <a:pt x="117147" y="414173"/>
                  <a:pt x="126680" y="406228"/>
                  <a:pt x="140980" y="406758"/>
                </a:cubicBezTo>
                <a:close/>
                <a:moveTo>
                  <a:pt x="256971" y="403580"/>
                </a:moveTo>
                <a:cubicBezTo>
                  <a:pt x="273390" y="403580"/>
                  <a:pt x="282393" y="413643"/>
                  <a:pt x="285041" y="430062"/>
                </a:cubicBezTo>
                <a:cubicBezTo>
                  <a:pt x="283452" y="446481"/>
                  <a:pt x="274978" y="457073"/>
                  <a:pt x="258559" y="457073"/>
                </a:cubicBezTo>
                <a:cubicBezTo>
                  <a:pt x="242141" y="457603"/>
                  <a:pt x="231548" y="447011"/>
                  <a:pt x="231019" y="431121"/>
                </a:cubicBezTo>
                <a:cubicBezTo>
                  <a:pt x="230489" y="414703"/>
                  <a:pt x="241081" y="404110"/>
                  <a:pt x="256971" y="403580"/>
                </a:cubicBezTo>
                <a:close/>
                <a:moveTo>
                  <a:pt x="376137" y="400933"/>
                </a:moveTo>
                <a:cubicBezTo>
                  <a:pt x="394145" y="402522"/>
                  <a:pt x="405268" y="412056"/>
                  <a:pt x="405268" y="431123"/>
                </a:cubicBezTo>
                <a:cubicBezTo>
                  <a:pt x="405268" y="448601"/>
                  <a:pt x="395204" y="459193"/>
                  <a:pt x="377726" y="459722"/>
                </a:cubicBezTo>
                <a:cubicBezTo>
                  <a:pt x="359189" y="460252"/>
                  <a:pt x="347537" y="449130"/>
                  <a:pt x="347007" y="431123"/>
                </a:cubicBezTo>
                <a:cubicBezTo>
                  <a:pt x="345948" y="413115"/>
                  <a:pt x="357600" y="403052"/>
                  <a:pt x="376137" y="400933"/>
                </a:cubicBezTo>
                <a:close/>
                <a:moveTo>
                  <a:pt x="495836" y="398285"/>
                </a:moveTo>
                <a:cubicBezTo>
                  <a:pt x="514902" y="399874"/>
                  <a:pt x="527084" y="410997"/>
                  <a:pt x="526554" y="431122"/>
                </a:cubicBezTo>
                <a:cubicBezTo>
                  <a:pt x="526025" y="450719"/>
                  <a:pt x="513843" y="460782"/>
                  <a:pt x="494777" y="462900"/>
                </a:cubicBezTo>
                <a:cubicBezTo>
                  <a:pt x="475709" y="460782"/>
                  <a:pt x="463527" y="451248"/>
                  <a:pt x="462468" y="431652"/>
                </a:cubicBezTo>
                <a:cubicBezTo>
                  <a:pt x="461409" y="413644"/>
                  <a:pt x="477828" y="396696"/>
                  <a:pt x="495836" y="398285"/>
                </a:cubicBezTo>
                <a:close/>
                <a:moveTo>
                  <a:pt x="611825" y="396166"/>
                </a:moveTo>
                <a:cubicBezTo>
                  <a:pt x="631420" y="395635"/>
                  <a:pt x="647310" y="409936"/>
                  <a:pt x="647839" y="429532"/>
                </a:cubicBezTo>
                <a:cubicBezTo>
                  <a:pt x="648369" y="448599"/>
                  <a:pt x="633009" y="465018"/>
                  <a:pt x="613943" y="465548"/>
                </a:cubicBezTo>
                <a:cubicBezTo>
                  <a:pt x="594876" y="466077"/>
                  <a:pt x="578457" y="450718"/>
                  <a:pt x="577928" y="431651"/>
                </a:cubicBezTo>
                <a:cubicBezTo>
                  <a:pt x="577398" y="412054"/>
                  <a:pt x="592227" y="396695"/>
                  <a:pt x="611825" y="396166"/>
                </a:cubicBezTo>
                <a:close/>
                <a:moveTo>
                  <a:pt x="732581" y="392459"/>
                </a:moveTo>
                <a:cubicBezTo>
                  <a:pt x="752177" y="392988"/>
                  <a:pt x="769125" y="409937"/>
                  <a:pt x="769125" y="430062"/>
                </a:cubicBezTo>
                <a:cubicBezTo>
                  <a:pt x="769125" y="450189"/>
                  <a:pt x="753236" y="467667"/>
                  <a:pt x="733110" y="468726"/>
                </a:cubicBezTo>
                <a:cubicBezTo>
                  <a:pt x="711924" y="469785"/>
                  <a:pt x="693917" y="452307"/>
                  <a:pt x="693917" y="431122"/>
                </a:cubicBezTo>
                <a:cubicBezTo>
                  <a:pt x="693917" y="409937"/>
                  <a:pt x="711395" y="391929"/>
                  <a:pt x="732581" y="392459"/>
                </a:cubicBezTo>
                <a:close/>
                <a:moveTo>
                  <a:pt x="851219" y="390341"/>
                </a:moveTo>
                <a:cubicBezTo>
                  <a:pt x="873463" y="390870"/>
                  <a:pt x="890941" y="409407"/>
                  <a:pt x="890410" y="431122"/>
                </a:cubicBezTo>
                <a:cubicBezTo>
                  <a:pt x="889881" y="452837"/>
                  <a:pt x="871874" y="470844"/>
                  <a:pt x="849629" y="470844"/>
                </a:cubicBezTo>
                <a:cubicBezTo>
                  <a:pt x="826326" y="470844"/>
                  <a:pt x="808318" y="451778"/>
                  <a:pt x="809377" y="428473"/>
                </a:cubicBezTo>
                <a:cubicBezTo>
                  <a:pt x="810436" y="406229"/>
                  <a:pt x="828445" y="389280"/>
                  <a:pt x="851219" y="390341"/>
                </a:cubicBezTo>
                <a:close/>
                <a:moveTo>
                  <a:pt x="967208" y="387163"/>
                </a:moveTo>
                <a:cubicBezTo>
                  <a:pt x="991041" y="386632"/>
                  <a:pt x="1011697" y="406759"/>
                  <a:pt x="1011697" y="430062"/>
                </a:cubicBezTo>
                <a:cubicBezTo>
                  <a:pt x="1011697" y="453897"/>
                  <a:pt x="991570" y="474022"/>
                  <a:pt x="967737" y="474022"/>
                </a:cubicBezTo>
                <a:cubicBezTo>
                  <a:pt x="944963" y="474022"/>
                  <a:pt x="925366" y="454956"/>
                  <a:pt x="924307" y="432182"/>
                </a:cubicBezTo>
                <a:cubicBezTo>
                  <a:pt x="923248" y="408878"/>
                  <a:pt x="943373" y="387692"/>
                  <a:pt x="967208" y="387163"/>
                </a:cubicBezTo>
                <a:close/>
                <a:moveTo>
                  <a:pt x="1085315" y="385044"/>
                </a:moveTo>
                <a:cubicBezTo>
                  <a:pt x="1111268" y="384514"/>
                  <a:pt x="1132983" y="404640"/>
                  <a:pt x="1133512" y="430592"/>
                </a:cubicBezTo>
                <a:cubicBezTo>
                  <a:pt x="1133512" y="454955"/>
                  <a:pt x="1113386" y="476140"/>
                  <a:pt x="1088494" y="476669"/>
                </a:cubicBezTo>
                <a:cubicBezTo>
                  <a:pt x="1062541" y="477729"/>
                  <a:pt x="1040827" y="457073"/>
                  <a:pt x="1040297" y="431121"/>
                </a:cubicBezTo>
                <a:cubicBezTo>
                  <a:pt x="1040297" y="406759"/>
                  <a:pt x="1059893" y="386103"/>
                  <a:pt x="1085315" y="385044"/>
                </a:cubicBezTo>
                <a:close/>
                <a:moveTo>
                  <a:pt x="1326828" y="381337"/>
                </a:moveTo>
                <a:cubicBezTo>
                  <a:pt x="1353309" y="382926"/>
                  <a:pt x="1374494" y="405700"/>
                  <a:pt x="1373435" y="432181"/>
                </a:cubicBezTo>
                <a:cubicBezTo>
                  <a:pt x="1371847" y="458663"/>
                  <a:pt x="1348542" y="480378"/>
                  <a:pt x="1323121" y="479849"/>
                </a:cubicBezTo>
                <a:cubicBezTo>
                  <a:pt x="1296639" y="479319"/>
                  <a:pt x="1274924" y="456545"/>
                  <a:pt x="1275453" y="430063"/>
                </a:cubicBezTo>
                <a:cubicBezTo>
                  <a:pt x="1275453" y="402522"/>
                  <a:pt x="1299286" y="379747"/>
                  <a:pt x="1326828" y="381337"/>
                </a:cubicBezTo>
                <a:close/>
                <a:moveTo>
                  <a:pt x="1442288" y="381336"/>
                </a:moveTo>
                <a:cubicBezTo>
                  <a:pt x="1468770" y="381336"/>
                  <a:pt x="1491015" y="403581"/>
                  <a:pt x="1491015" y="430062"/>
                </a:cubicBezTo>
                <a:cubicBezTo>
                  <a:pt x="1491544" y="457073"/>
                  <a:pt x="1469300" y="479847"/>
                  <a:pt x="1442818" y="479847"/>
                </a:cubicBezTo>
                <a:cubicBezTo>
                  <a:pt x="1416336" y="479847"/>
                  <a:pt x="1394092" y="457073"/>
                  <a:pt x="1393562" y="430592"/>
                </a:cubicBezTo>
                <a:cubicBezTo>
                  <a:pt x="1393562" y="404110"/>
                  <a:pt x="1415807" y="381336"/>
                  <a:pt x="1442288" y="381336"/>
                </a:cubicBezTo>
                <a:close/>
                <a:moveTo>
                  <a:pt x="1205542" y="381336"/>
                </a:moveTo>
                <a:cubicBezTo>
                  <a:pt x="1232024" y="381866"/>
                  <a:pt x="1254269" y="404110"/>
                  <a:pt x="1254269" y="430592"/>
                </a:cubicBezTo>
                <a:cubicBezTo>
                  <a:pt x="1254269" y="457074"/>
                  <a:pt x="1232024" y="479848"/>
                  <a:pt x="1206073" y="479848"/>
                </a:cubicBezTo>
                <a:cubicBezTo>
                  <a:pt x="1179060" y="480377"/>
                  <a:pt x="1155757" y="456544"/>
                  <a:pt x="1156286" y="429533"/>
                </a:cubicBezTo>
                <a:cubicBezTo>
                  <a:pt x="1156817" y="403051"/>
                  <a:pt x="1179591" y="381336"/>
                  <a:pt x="1205542" y="381336"/>
                </a:cubicBezTo>
                <a:close/>
                <a:moveTo>
                  <a:pt x="1563573" y="381336"/>
                </a:moveTo>
                <a:cubicBezTo>
                  <a:pt x="1589525" y="382924"/>
                  <a:pt x="1611240" y="405699"/>
                  <a:pt x="1610711" y="431651"/>
                </a:cubicBezTo>
                <a:cubicBezTo>
                  <a:pt x="1610181" y="457603"/>
                  <a:pt x="1587407" y="480377"/>
                  <a:pt x="1561455" y="479848"/>
                </a:cubicBezTo>
                <a:cubicBezTo>
                  <a:pt x="1535503" y="479848"/>
                  <a:pt x="1512729" y="457074"/>
                  <a:pt x="1512729" y="430592"/>
                </a:cubicBezTo>
                <a:cubicBezTo>
                  <a:pt x="1512729" y="403051"/>
                  <a:pt x="1536563" y="380277"/>
                  <a:pt x="1563573" y="381336"/>
                </a:cubicBezTo>
                <a:close/>
                <a:moveTo>
                  <a:pt x="19696" y="282294"/>
                </a:moveTo>
                <a:cubicBezTo>
                  <a:pt x="32406" y="281764"/>
                  <a:pt x="40351" y="289709"/>
                  <a:pt x="42470" y="302950"/>
                </a:cubicBezTo>
                <a:cubicBezTo>
                  <a:pt x="40880" y="315661"/>
                  <a:pt x="34525" y="324135"/>
                  <a:pt x="20755" y="324135"/>
                </a:cubicBezTo>
                <a:cubicBezTo>
                  <a:pt x="8573" y="324135"/>
                  <a:pt x="628" y="317779"/>
                  <a:pt x="99" y="305598"/>
                </a:cubicBezTo>
                <a:cubicBezTo>
                  <a:pt x="-960" y="291828"/>
                  <a:pt x="6455" y="283353"/>
                  <a:pt x="19696" y="282294"/>
                </a:cubicBezTo>
                <a:close/>
                <a:moveTo>
                  <a:pt x="138862" y="280177"/>
                </a:moveTo>
                <a:cubicBezTo>
                  <a:pt x="154752" y="280177"/>
                  <a:pt x="163755" y="289710"/>
                  <a:pt x="163226" y="305070"/>
                </a:cubicBezTo>
                <a:cubicBezTo>
                  <a:pt x="162166" y="319370"/>
                  <a:pt x="152632" y="326784"/>
                  <a:pt x="138333" y="327844"/>
                </a:cubicBezTo>
                <a:cubicBezTo>
                  <a:pt x="124033" y="325725"/>
                  <a:pt x="115559" y="317781"/>
                  <a:pt x="115559" y="303481"/>
                </a:cubicBezTo>
                <a:cubicBezTo>
                  <a:pt x="115559" y="289181"/>
                  <a:pt x="124033" y="280177"/>
                  <a:pt x="138862" y="280177"/>
                </a:cubicBezTo>
                <a:close/>
                <a:moveTo>
                  <a:pt x="258030" y="276469"/>
                </a:moveTo>
                <a:cubicBezTo>
                  <a:pt x="273919" y="279118"/>
                  <a:pt x="284511" y="287592"/>
                  <a:pt x="283982" y="304010"/>
                </a:cubicBezTo>
                <a:cubicBezTo>
                  <a:pt x="283452" y="320429"/>
                  <a:pt x="272859" y="330492"/>
                  <a:pt x="256971" y="329962"/>
                </a:cubicBezTo>
                <a:cubicBezTo>
                  <a:pt x="240552" y="329433"/>
                  <a:pt x="230489" y="318840"/>
                  <a:pt x="231019" y="302951"/>
                </a:cubicBezTo>
                <a:cubicBezTo>
                  <a:pt x="231548" y="286532"/>
                  <a:pt x="242141" y="278058"/>
                  <a:pt x="258030" y="276469"/>
                </a:cubicBezTo>
                <a:close/>
                <a:moveTo>
                  <a:pt x="376138" y="274350"/>
                </a:moveTo>
                <a:cubicBezTo>
                  <a:pt x="394675" y="274350"/>
                  <a:pt x="403679" y="286001"/>
                  <a:pt x="405797" y="302950"/>
                </a:cubicBezTo>
                <a:cubicBezTo>
                  <a:pt x="403679" y="322017"/>
                  <a:pt x="394145" y="333139"/>
                  <a:pt x="375608" y="332609"/>
                </a:cubicBezTo>
                <a:cubicBezTo>
                  <a:pt x="358130" y="332080"/>
                  <a:pt x="347537" y="321487"/>
                  <a:pt x="347008" y="304539"/>
                </a:cubicBezTo>
                <a:cubicBezTo>
                  <a:pt x="346478" y="286532"/>
                  <a:pt x="357070" y="274880"/>
                  <a:pt x="376138" y="274350"/>
                </a:cubicBezTo>
                <a:close/>
                <a:moveTo>
                  <a:pt x="495834" y="271702"/>
                </a:moveTo>
                <a:cubicBezTo>
                  <a:pt x="515431" y="273291"/>
                  <a:pt x="526023" y="284943"/>
                  <a:pt x="526553" y="305068"/>
                </a:cubicBezTo>
                <a:cubicBezTo>
                  <a:pt x="524435" y="324665"/>
                  <a:pt x="513312" y="335787"/>
                  <a:pt x="493716" y="335787"/>
                </a:cubicBezTo>
                <a:cubicBezTo>
                  <a:pt x="474119" y="335258"/>
                  <a:pt x="462997" y="323606"/>
                  <a:pt x="461938" y="304009"/>
                </a:cubicBezTo>
                <a:cubicBezTo>
                  <a:pt x="460878" y="286002"/>
                  <a:pt x="478356" y="269583"/>
                  <a:pt x="495834" y="271702"/>
                </a:cubicBezTo>
                <a:close/>
                <a:moveTo>
                  <a:pt x="612884" y="269585"/>
                </a:moveTo>
                <a:cubicBezTo>
                  <a:pt x="632480" y="269055"/>
                  <a:pt x="647840" y="284414"/>
                  <a:pt x="647840" y="304010"/>
                </a:cubicBezTo>
                <a:cubicBezTo>
                  <a:pt x="647840" y="323078"/>
                  <a:pt x="631951" y="338966"/>
                  <a:pt x="612884" y="338966"/>
                </a:cubicBezTo>
                <a:cubicBezTo>
                  <a:pt x="593817" y="338966"/>
                  <a:pt x="577928" y="323078"/>
                  <a:pt x="577928" y="304010"/>
                </a:cubicBezTo>
                <a:cubicBezTo>
                  <a:pt x="577928" y="284414"/>
                  <a:pt x="593287" y="269055"/>
                  <a:pt x="612884" y="269585"/>
                </a:cubicBezTo>
                <a:close/>
                <a:moveTo>
                  <a:pt x="731521" y="265346"/>
                </a:moveTo>
                <a:cubicBezTo>
                  <a:pt x="751648" y="265346"/>
                  <a:pt x="768595" y="281765"/>
                  <a:pt x="769125" y="301891"/>
                </a:cubicBezTo>
                <a:cubicBezTo>
                  <a:pt x="769655" y="323076"/>
                  <a:pt x="752707" y="341613"/>
                  <a:pt x="731521" y="341613"/>
                </a:cubicBezTo>
                <a:cubicBezTo>
                  <a:pt x="711396" y="341613"/>
                  <a:pt x="694447" y="325194"/>
                  <a:pt x="693917" y="305069"/>
                </a:cubicBezTo>
                <a:cubicBezTo>
                  <a:pt x="693387" y="283354"/>
                  <a:pt x="710335" y="265346"/>
                  <a:pt x="731521" y="265346"/>
                </a:cubicBezTo>
                <a:close/>
                <a:moveTo>
                  <a:pt x="851219" y="263758"/>
                </a:moveTo>
                <a:cubicBezTo>
                  <a:pt x="873463" y="264287"/>
                  <a:pt x="890941" y="282294"/>
                  <a:pt x="890410" y="304539"/>
                </a:cubicBezTo>
                <a:cubicBezTo>
                  <a:pt x="889881" y="326254"/>
                  <a:pt x="871874" y="344261"/>
                  <a:pt x="849629" y="344261"/>
                </a:cubicBezTo>
                <a:cubicBezTo>
                  <a:pt x="826326" y="344261"/>
                  <a:pt x="808318" y="325195"/>
                  <a:pt x="809377" y="301890"/>
                </a:cubicBezTo>
                <a:cubicBezTo>
                  <a:pt x="810436" y="279646"/>
                  <a:pt x="828974" y="262697"/>
                  <a:pt x="851219" y="263758"/>
                </a:cubicBezTo>
                <a:close/>
                <a:moveTo>
                  <a:pt x="968796" y="260050"/>
                </a:moveTo>
                <a:cubicBezTo>
                  <a:pt x="992630" y="260050"/>
                  <a:pt x="1012756" y="281236"/>
                  <a:pt x="1012227" y="304540"/>
                </a:cubicBezTo>
                <a:cubicBezTo>
                  <a:pt x="1011697" y="327314"/>
                  <a:pt x="992101" y="346380"/>
                  <a:pt x="969326" y="346910"/>
                </a:cubicBezTo>
                <a:cubicBezTo>
                  <a:pt x="946022" y="347440"/>
                  <a:pt x="924836" y="327314"/>
                  <a:pt x="924836" y="303481"/>
                </a:cubicBezTo>
                <a:cubicBezTo>
                  <a:pt x="924307" y="280176"/>
                  <a:pt x="944963" y="260050"/>
                  <a:pt x="968796" y="260050"/>
                </a:cubicBezTo>
                <a:close/>
                <a:moveTo>
                  <a:pt x="1085845" y="258462"/>
                </a:moveTo>
                <a:cubicBezTo>
                  <a:pt x="1111797" y="257932"/>
                  <a:pt x="1133512" y="279118"/>
                  <a:pt x="1133512" y="304539"/>
                </a:cubicBezTo>
                <a:cubicBezTo>
                  <a:pt x="1132983" y="328903"/>
                  <a:pt x="1112326" y="349029"/>
                  <a:pt x="1087434" y="349559"/>
                </a:cubicBezTo>
                <a:cubicBezTo>
                  <a:pt x="1061482" y="350088"/>
                  <a:pt x="1039767" y="328903"/>
                  <a:pt x="1040296" y="303480"/>
                </a:cubicBezTo>
                <a:cubicBezTo>
                  <a:pt x="1040826" y="278588"/>
                  <a:pt x="1060953" y="258462"/>
                  <a:pt x="1085845" y="258462"/>
                </a:cubicBezTo>
                <a:close/>
                <a:moveTo>
                  <a:pt x="1206071" y="254754"/>
                </a:moveTo>
                <a:cubicBezTo>
                  <a:pt x="1233083" y="255284"/>
                  <a:pt x="1254268" y="278058"/>
                  <a:pt x="1253739" y="304539"/>
                </a:cubicBezTo>
                <a:cubicBezTo>
                  <a:pt x="1253209" y="331021"/>
                  <a:pt x="1230965" y="353265"/>
                  <a:pt x="1204483" y="353265"/>
                </a:cubicBezTo>
                <a:cubicBezTo>
                  <a:pt x="1177472" y="353265"/>
                  <a:pt x="1154698" y="328902"/>
                  <a:pt x="1155757" y="301891"/>
                </a:cubicBezTo>
                <a:cubicBezTo>
                  <a:pt x="1156816" y="275938"/>
                  <a:pt x="1180119" y="253693"/>
                  <a:pt x="1206071" y="254754"/>
                </a:cubicBezTo>
                <a:close/>
                <a:moveTo>
                  <a:pt x="1322062" y="254225"/>
                </a:moveTo>
                <a:cubicBezTo>
                  <a:pt x="1349073" y="252635"/>
                  <a:pt x="1372906" y="275410"/>
                  <a:pt x="1373436" y="302951"/>
                </a:cubicBezTo>
                <a:cubicBezTo>
                  <a:pt x="1372906" y="329433"/>
                  <a:pt x="1351191" y="352207"/>
                  <a:pt x="1325239" y="352737"/>
                </a:cubicBezTo>
                <a:cubicBezTo>
                  <a:pt x="1299288" y="353266"/>
                  <a:pt x="1276513" y="331551"/>
                  <a:pt x="1275454" y="305069"/>
                </a:cubicBezTo>
                <a:cubicBezTo>
                  <a:pt x="1274395" y="278588"/>
                  <a:pt x="1295580" y="255814"/>
                  <a:pt x="1322062" y="254225"/>
                </a:cubicBezTo>
                <a:close/>
                <a:moveTo>
                  <a:pt x="1441759" y="254225"/>
                </a:moveTo>
                <a:cubicBezTo>
                  <a:pt x="1468240" y="253695"/>
                  <a:pt x="1491014" y="275940"/>
                  <a:pt x="1491544" y="302421"/>
                </a:cubicBezTo>
                <a:cubicBezTo>
                  <a:pt x="1492073" y="329432"/>
                  <a:pt x="1470358" y="352206"/>
                  <a:pt x="1443877" y="352736"/>
                </a:cubicBezTo>
                <a:cubicBezTo>
                  <a:pt x="1417924" y="353265"/>
                  <a:pt x="1394621" y="331021"/>
                  <a:pt x="1394091" y="304539"/>
                </a:cubicBezTo>
                <a:cubicBezTo>
                  <a:pt x="1393562" y="278058"/>
                  <a:pt x="1415277" y="255284"/>
                  <a:pt x="1441759" y="254225"/>
                </a:cubicBezTo>
                <a:close/>
                <a:moveTo>
                  <a:pt x="1325769" y="127642"/>
                </a:moveTo>
                <a:cubicBezTo>
                  <a:pt x="1351721" y="128171"/>
                  <a:pt x="1373436" y="150945"/>
                  <a:pt x="1372907" y="177427"/>
                </a:cubicBezTo>
                <a:cubicBezTo>
                  <a:pt x="1372377" y="203379"/>
                  <a:pt x="1350132" y="226153"/>
                  <a:pt x="1324180" y="226153"/>
                </a:cubicBezTo>
                <a:cubicBezTo>
                  <a:pt x="1297169" y="226153"/>
                  <a:pt x="1274395" y="202320"/>
                  <a:pt x="1275454" y="174779"/>
                </a:cubicBezTo>
                <a:cubicBezTo>
                  <a:pt x="1276513" y="148298"/>
                  <a:pt x="1299287" y="126583"/>
                  <a:pt x="1325769" y="127642"/>
                </a:cubicBezTo>
                <a:close/>
                <a:moveTo>
                  <a:pt x="1205542" y="126583"/>
                </a:moveTo>
                <a:cubicBezTo>
                  <a:pt x="1232024" y="127642"/>
                  <a:pt x="1254269" y="150416"/>
                  <a:pt x="1254269" y="176368"/>
                </a:cubicBezTo>
                <a:cubicBezTo>
                  <a:pt x="1254269" y="202849"/>
                  <a:pt x="1232024" y="225623"/>
                  <a:pt x="1206073" y="225623"/>
                </a:cubicBezTo>
                <a:cubicBezTo>
                  <a:pt x="1179060" y="226153"/>
                  <a:pt x="1155757" y="202320"/>
                  <a:pt x="1156286" y="174779"/>
                </a:cubicBezTo>
                <a:cubicBezTo>
                  <a:pt x="1156817" y="148827"/>
                  <a:pt x="1180120" y="126583"/>
                  <a:pt x="1205542" y="126583"/>
                </a:cubicBezTo>
                <a:close/>
                <a:moveTo>
                  <a:pt x="1206073" y="0"/>
                </a:moveTo>
                <a:cubicBezTo>
                  <a:pt x="1232024" y="529"/>
                  <a:pt x="1254269" y="23303"/>
                  <a:pt x="1254269" y="49785"/>
                </a:cubicBezTo>
                <a:cubicBezTo>
                  <a:pt x="1254269" y="76266"/>
                  <a:pt x="1232024" y="99040"/>
                  <a:pt x="1206073" y="99040"/>
                </a:cubicBezTo>
                <a:cubicBezTo>
                  <a:pt x="1179060" y="99571"/>
                  <a:pt x="1155757" y="75737"/>
                  <a:pt x="1156286" y="48196"/>
                </a:cubicBezTo>
                <a:cubicBezTo>
                  <a:pt x="1156817" y="22244"/>
                  <a:pt x="1180120" y="0"/>
                  <a:pt x="1206073" y="0"/>
                </a:cubicBezTo>
                <a:close/>
              </a:path>
            </a:pathLst>
          </a:custGeom>
          <a:solidFill>
            <a:schemeClr val="accent3"/>
          </a:solidFill>
          <a:ln w="503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8" name="자유형: 도형 7">
            <a:extLst>
              <a:ext uri="{FF2B5EF4-FFF2-40B4-BE49-F238E27FC236}">
                <a16:creationId xmlns:a16="http://schemas.microsoft.com/office/drawing/2014/main" id="{A142392C-1E83-8390-52EA-D3431FB2FC5F}"/>
              </a:ext>
            </a:extLst>
          </p:cNvPr>
          <p:cNvSpPr/>
          <p:nvPr/>
        </p:nvSpPr>
        <p:spPr>
          <a:xfrm>
            <a:off x="2040634" y="4677173"/>
            <a:ext cx="1523728" cy="982320"/>
          </a:xfrm>
          <a:custGeom>
            <a:avLst/>
            <a:gdLst>
              <a:gd name="connsiteX0" fmla="*/ 1205013 w 1729358"/>
              <a:gd name="connsiteY0" fmla="*/ 1016895 h 1114886"/>
              <a:gd name="connsiteX1" fmla="*/ 1253739 w 1729358"/>
              <a:gd name="connsiteY1" fmla="*/ 1066151 h 1114886"/>
              <a:gd name="connsiteX2" fmla="*/ 1204483 w 1729358"/>
              <a:gd name="connsiteY2" fmla="*/ 1114877 h 1114886"/>
              <a:gd name="connsiteX3" fmla="*/ 1155757 w 1729358"/>
              <a:gd name="connsiteY3" fmla="*/ 1065621 h 1114886"/>
              <a:gd name="connsiteX4" fmla="*/ 1205013 w 1729358"/>
              <a:gd name="connsiteY4" fmla="*/ 1016895 h 1114886"/>
              <a:gd name="connsiteX5" fmla="*/ 1323121 w 1729358"/>
              <a:gd name="connsiteY5" fmla="*/ 889784 h 1114886"/>
              <a:gd name="connsiteX6" fmla="*/ 1372907 w 1729358"/>
              <a:gd name="connsiteY6" fmla="*/ 937981 h 1114886"/>
              <a:gd name="connsiteX7" fmla="*/ 1324710 w 1729358"/>
              <a:gd name="connsiteY7" fmla="*/ 987766 h 1114886"/>
              <a:gd name="connsiteX8" fmla="*/ 1274924 w 1729358"/>
              <a:gd name="connsiteY8" fmla="*/ 939569 h 1114886"/>
              <a:gd name="connsiteX9" fmla="*/ 1323121 w 1729358"/>
              <a:gd name="connsiteY9" fmla="*/ 889784 h 1114886"/>
              <a:gd name="connsiteX10" fmla="*/ 1206072 w 1729358"/>
              <a:gd name="connsiteY10" fmla="*/ 889254 h 1114886"/>
              <a:gd name="connsiteX11" fmla="*/ 1254269 w 1729358"/>
              <a:gd name="connsiteY11" fmla="*/ 939040 h 1114886"/>
              <a:gd name="connsiteX12" fmla="*/ 1205013 w 1729358"/>
              <a:gd name="connsiteY12" fmla="*/ 987766 h 1114886"/>
              <a:gd name="connsiteX13" fmla="*/ 1156816 w 1729358"/>
              <a:gd name="connsiteY13" fmla="*/ 937981 h 1114886"/>
              <a:gd name="connsiteX14" fmla="*/ 1206072 w 1729358"/>
              <a:gd name="connsiteY14" fmla="*/ 889254 h 1114886"/>
              <a:gd name="connsiteX15" fmla="*/ 20225 w 1729358"/>
              <a:gd name="connsiteY15" fmla="*/ 790212 h 1114886"/>
              <a:gd name="connsiteX16" fmla="*/ 41940 w 1729358"/>
              <a:gd name="connsiteY16" fmla="*/ 811398 h 1114886"/>
              <a:gd name="connsiteX17" fmla="*/ 19695 w 1729358"/>
              <a:gd name="connsiteY17" fmla="*/ 832583 h 1114886"/>
              <a:gd name="connsiteX18" fmla="*/ 99 w 1729358"/>
              <a:gd name="connsiteY18" fmla="*/ 809808 h 1114886"/>
              <a:gd name="connsiteX19" fmla="*/ 20225 w 1729358"/>
              <a:gd name="connsiteY19" fmla="*/ 790212 h 1114886"/>
              <a:gd name="connsiteX20" fmla="*/ 139923 w 1729358"/>
              <a:gd name="connsiteY20" fmla="*/ 788623 h 1114886"/>
              <a:gd name="connsiteX21" fmla="*/ 163756 w 1729358"/>
              <a:gd name="connsiteY21" fmla="*/ 811398 h 1114886"/>
              <a:gd name="connsiteX22" fmla="*/ 139923 w 1729358"/>
              <a:gd name="connsiteY22" fmla="*/ 835761 h 1114886"/>
              <a:gd name="connsiteX23" fmla="*/ 115559 w 1729358"/>
              <a:gd name="connsiteY23" fmla="*/ 810868 h 1114886"/>
              <a:gd name="connsiteX24" fmla="*/ 139923 w 1729358"/>
              <a:gd name="connsiteY24" fmla="*/ 788623 h 1114886"/>
              <a:gd name="connsiteX25" fmla="*/ 256441 w 1729358"/>
              <a:gd name="connsiteY25" fmla="*/ 784386 h 1114886"/>
              <a:gd name="connsiteX26" fmla="*/ 283982 w 1729358"/>
              <a:gd name="connsiteY26" fmla="*/ 809809 h 1114886"/>
              <a:gd name="connsiteX27" fmla="*/ 259089 w 1729358"/>
              <a:gd name="connsiteY27" fmla="*/ 838408 h 1114886"/>
              <a:gd name="connsiteX28" fmla="*/ 231019 w 1729358"/>
              <a:gd name="connsiteY28" fmla="*/ 812456 h 1114886"/>
              <a:gd name="connsiteX29" fmla="*/ 256441 w 1729358"/>
              <a:gd name="connsiteY29" fmla="*/ 784386 h 1114886"/>
              <a:gd name="connsiteX30" fmla="*/ 375609 w 1729358"/>
              <a:gd name="connsiteY30" fmla="*/ 782268 h 1114886"/>
              <a:gd name="connsiteX31" fmla="*/ 404738 w 1729358"/>
              <a:gd name="connsiteY31" fmla="*/ 811928 h 1114886"/>
              <a:gd name="connsiteX32" fmla="*/ 377197 w 1729358"/>
              <a:gd name="connsiteY32" fmla="*/ 841057 h 1114886"/>
              <a:gd name="connsiteX33" fmla="*/ 346479 w 1729358"/>
              <a:gd name="connsiteY33" fmla="*/ 812987 h 1114886"/>
              <a:gd name="connsiteX34" fmla="*/ 375609 w 1729358"/>
              <a:gd name="connsiteY34" fmla="*/ 782268 h 1114886"/>
              <a:gd name="connsiteX35" fmla="*/ 494775 w 1729358"/>
              <a:gd name="connsiteY35" fmla="*/ 779091 h 1114886"/>
              <a:gd name="connsiteX36" fmla="*/ 526553 w 1729358"/>
              <a:gd name="connsiteY36" fmla="*/ 811398 h 1114886"/>
              <a:gd name="connsiteX37" fmla="*/ 495305 w 1729358"/>
              <a:gd name="connsiteY37" fmla="*/ 843175 h 1114886"/>
              <a:gd name="connsiteX38" fmla="*/ 462468 w 1729358"/>
              <a:gd name="connsiteY38" fmla="*/ 812986 h 1114886"/>
              <a:gd name="connsiteX39" fmla="*/ 494775 w 1729358"/>
              <a:gd name="connsiteY39" fmla="*/ 779091 h 1114886"/>
              <a:gd name="connsiteX40" fmla="*/ 612884 w 1729358"/>
              <a:gd name="connsiteY40" fmla="*/ 776971 h 1114886"/>
              <a:gd name="connsiteX41" fmla="*/ 647840 w 1729358"/>
              <a:gd name="connsiteY41" fmla="*/ 811398 h 1114886"/>
              <a:gd name="connsiteX42" fmla="*/ 612884 w 1729358"/>
              <a:gd name="connsiteY42" fmla="*/ 846353 h 1114886"/>
              <a:gd name="connsiteX43" fmla="*/ 577928 w 1729358"/>
              <a:gd name="connsiteY43" fmla="*/ 811398 h 1114886"/>
              <a:gd name="connsiteX44" fmla="*/ 612884 w 1729358"/>
              <a:gd name="connsiteY44" fmla="*/ 776971 h 1114886"/>
              <a:gd name="connsiteX45" fmla="*/ 733640 w 1729358"/>
              <a:gd name="connsiteY45" fmla="*/ 773795 h 1114886"/>
              <a:gd name="connsiteX46" fmla="*/ 769126 w 1729358"/>
              <a:gd name="connsiteY46" fmla="*/ 815636 h 1114886"/>
              <a:gd name="connsiteX47" fmla="*/ 729403 w 1729358"/>
              <a:gd name="connsiteY47" fmla="*/ 850062 h 1114886"/>
              <a:gd name="connsiteX48" fmla="*/ 693917 w 1729358"/>
              <a:gd name="connsiteY48" fmla="*/ 808221 h 1114886"/>
              <a:gd name="connsiteX49" fmla="*/ 733640 w 1729358"/>
              <a:gd name="connsiteY49" fmla="*/ 773795 h 1114886"/>
              <a:gd name="connsiteX50" fmla="*/ 849629 w 1729358"/>
              <a:gd name="connsiteY50" fmla="*/ 771145 h 1114886"/>
              <a:gd name="connsiteX51" fmla="*/ 890410 w 1729358"/>
              <a:gd name="connsiteY51" fmla="*/ 810868 h 1114886"/>
              <a:gd name="connsiteX52" fmla="*/ 851748 w 1729358"/>
              <a:gd name="connsiteY52" fmla="*/ 852179 h 1114886"/>
              <a:gd name="connsiteX53" fmla="*/ 809377 w 1729358"/>
              <a:gd name="connsiteY53" fmla="*/ 811397 h 1114886"/>
              <a:gd name="connsiteX54" fmla="*/ 849629 w 1729358"/>
              <a:gd name="connsiteY54" fmla="*/ 771145 h 1114886"/>
              <a:gd name="connsiteX55" fmla="*/ 969856 w 1729358"/>
              <a:gd name="connsiteY55" fmla="*/ 768498 h 1114886"/>
              <a:gd name="connsiteX56" fmla="*/ 1012226 w 1729358"/>
              <a:gd name="connsiteY56" fmla="*/ 814046 h 1114886"/>
              <a:gd name="connsiteX57" fmla="*/ 968797 w 1729358"/>
              <a:gd name="connsiteY57" fmla="*/ 855357 h 1114886"/>
              <a:gd name="connsiteX58" fmla="*/ 925367 w 1729358"/>
              <a:gd name="connsiteY58" fmla="*/ 811399 h 1114886"/>
              <a:gd name="connsiteX59" fmla="*/ 969856 w 1729358"/>
              <a:gd name="connsiteY59" fmla="*/ 768498 h 1114886"/>
              <a:gd name="connsiteX60" fmla="*/ 1086374 w 1729358"/>
              <a:gd name="connsiteY60" fmla="*/ 765850 h 1114886"/>
              <a:gd name="connsiteX61" fmla="*/ 1133512 w 1729358"/>
              <a:gd name="connsiteY61" fmla="*/ 811929 h 1114886"/>
              <a:gd name="connsiteX62" fmla="*/ 1087434 w 1729358"/>
              <a:gd name="connsiteY62" fmla="*/ 857477 h 1114886"/>
              <a:gd name="connsiteX63" fmla="*/ 1040296 w 1729358"/>
              <a:gd name="connsiteY63" fmla="*/ 810868 h 1114886"/>
              <a:gd name="connsiteX64" fmla="*/ 1086374 w 1729358"/>
              <a:gd name="connsiteY64" fmla="*/ 765850 h 1114886"/>
              <a:gd name="connsiteX65" fmla="*/ 1205012 w 1729358"/>
              <a:gd name="connsiteY65" fmla="*/ 763201 h 1114886"/>
              <a:gd name="connsiteX66" fmla="*/ 1253739 w 1729358"/>
              <a:gd name="connsiteY66" fmla="*/ 811398 h 1114886"/>
              <a:gd name="connsiteX67" fmla="*/ 1206601 w 1729358"/>
              <a:gd name="connsiteY67" fmla="*/ 861183 h 1114886"/>
              <a:gd name="connsiteX68" fmla="*/ 1156286 w 1729358"/>
              <a:gd name="connsiteY68" fmla="*/ 814045 h 1114886"/>
              <a:gd name="connsiteX69" fmla="*/ 1205012 w 1729358"/>
              <a:gd name="connsiteY69" fmla="*/ 763201 h 1114886"/>
              <a:gd name="connsiteX70" fmla="*/ 1443877 w 1729358"/>
              <a:gd name="connsiteY70" fmla="*/ 762672 h 1114886"/>
              <a:gd name="connsiteX71" fmla="*/ 1491544 w 1729358"/>
              <a:gd name="connsiteY71" fmla="*/ 812457 h 1114886"/>
              <a:gd name="connsiteX72" fmla="*/ 1441759 w 1729358"/>
              <a:gd name="connsiteY72" fmla="*/ 860654 h 1114886"/>
              <a:gd name="connsiteX73" fmla="*/ 1394091 w 1729358"/>
              <a:gd name="connsiteY73" fmla="*/ 810339 h 1114886"/>
              <a:gd name="connsiteX74" fmla="*/ 1443877 w 1729358"/>
              <a:gd name="connsiteY74" fmla="*/ 762672 h 1114886"/>
              <a:gd name="connsiteX75" fmla="*/ 1324709 w 1729358"/>
              <a:gd name="connsiteY75" fmla="*/ 762671 h 1114886"/>
              <a:gd name="connsiteX76" fmla="*/ 1372906 w 1729358"/>
              <a:gd name="connsiteY76" fmla="*/ 812457 h 1114886"/>
              <a:gd name="connsiteX77" fmla="*/ 1323650 w 1729358"/>
              <a:gd name="connsiteY77" fmla="*/ 861183 h 1114886"/>
              <a:gd name="connsiteX78" fmla="*/ 1275453 w 1729358"/>
              <a:gd name="connsiteY78" fmla="*/ 811398 h 1114886"/>
              <a:gd name="connsiteX79" fmla="*/ 1324709 w 1729358"/>
              <a:gd name="connsiteY79" fmla="*/ 762671 h 1114886"/>
              <a:gd name="connsiteX80" fmla="*/ 20754 w 1729358"/>
              <a:gd name="connsiteY80" fmla="*/ 663101 h 1114886"/>
              <a:gd name="connsiteX81" fmla="*/ 42999 w 1729358"/>
              <a:gd name="connsiteY81" fmla="*/ 683228 h 1114886"/>
              <a:gd name="connsiteX82" fmla="*/ 20754 w 1729358"/>
              <a:gd name="connsiteY82" fmla="*/ 705472 h 1114886"/>
              <a:gd name="connsiteX83" fmla="*/ 628 w 1729358"/>
              <a:gd name="connsiteY83" fmla="*/ 685875 h 1114886"/>
              <a:gd name="connsiteX84" fmla="*/ 20754 w 1729358"/>
              <a:gd name="connsiteY84" fmla="*/ 663101 h 1114886"/>
              <a:gd name="connsiteX85" fmla="*/ 137802 w 1729358"/>
              <a:gd name="connsiteY85" fmla="*/ 660983 h 1114886"/>
              <a:gd name="connsiteX86" fmla="*/ 163224 w 1729358"/>
              <a:gd name="connsiteY86" fmla="*/ 684816 h 1114886"/>
              <a:gd name="connsiteX87" fmla="*/ 139391 w 1729358"/>
              <a:gd name="connsiteY87" fmla="*/ 709178 h 1114886"/>
              <a:gd name="connsiteX88" fmla="*/ 115558 w 1729358"/>
              <a:gd name="connsiteY88" fmla="*/ 685875 h 1114886"/>
              <a:gd name="connsiteX89" fmla="*/ 137802 w 1729358"/>
              <a:gd name="connsiteY89" fmla="*/ 660983 h 1114886"/>
              <a:gd name="connsiteX90" fmla="*/ 258560 w 1729358"/>
              <a:gd name="connsiteY90" fmla="*/ 657275 h 1114886"/>
              <a:gd name="connsiteX91" fmla="*/ 283982 w 1729358"/>
              <a:gd name="connsiteY91" fmla="*/ 685875 h 1114886"/>
              <a:gd name="connsiteX92" fmla="*/ 256441 w 1729358"/>
              <a:gd name="connsiteY92" fmla="*/ 711297 h 1114886"/>
              <a:gd name="connsiteX93" fmla="*/ 231019 w 1729358"/>
              <a:gd name="connsiteY93" fmla="*/ 683757 h 1114886"/>
              <a:gd name="connsiteX94" fmla="*/ 258560 w 1729358"/>
              <a:gd name="connsiteY94" fmla="*/ 657275 h 1114886"/>
              <a:gd name="connsiteX95" fmla="*/ 375077 w 1729358"/>
              <a:gd name="connsiteY95" fmla="*/ 655686 h 1114886"/>
              <a:gd name="connsiteX96" fmla="*/ 405267 w 1729358"/>
              <a:gd name="connsiteY96" fmla="*/ 684286 h 1114886"/>
              <a:gd name="connsiteX97" fmla="*/ 375608 w 1729358"/>
              <a:gd name="connsiteY97" fmla="*/ 713945 h 1114886"/>
              <a:gd name="connsiteX98" fmla="*/ 346478 w 1729358"/>
              <a:gd name="connsiteY98" fmla="*/ 683756 h 1114886"/>
              <a:gd name="connsiteX99" fmla="*/ 375077 w 1729358"/>
              <a:gd name="connsiteY99" fmla="*/ 655686 h 1114886"/>
              <a:gd name="connsiteX100" fmla="*/ 493716 w 1729358"/>
              <a:gd name="connsiteY100" fmla="*/ 652508 h 1114886"/>
              <a:gd name="connsiteX101" fmla="*/ 526554 w 1729358"/>
              <a:gd name="connsiteY101" fmla="*/ 683757 h 1114886"/>
              <a:gd name="connsiteX102" fmla="*/ 495835 w 1729358"/>
              <a:gd name="connsiteY102" fmla="*/ 716594 h 1114886"/>
              <a:gd name="connsiteX103" fmla="*/ 461938 w 1729358"/>
              <a:gd name="connsiteY103" fmla="*/ 686934 h 1114886"/>
              <a:gd name="connsiteX104" fmla="*/ 493716 w 1729358"/>
              <a:gd name="connsiteY104" fmla="*/ 652508 h 1114886"/>
              <a:gd name="connsiteX105" fmla="*/ 611823 w 1729358"/>
              <a:gd name="connsiteY105" fmla="*/ 650390 h 1114886"/>
              <a:gd name="connsiteX106" fmla="*/ 647838 w 1729358"/>
              <a:gd name="connsiteY106" fmla="*/ 683756 h 1114886"/>
              <a:gd name="connsiteX107" fmla="*/ 613943 w 1729358"/>
              <a:gd name="connsiteY107" fmla="*/ 720301 h 1114886"/>
              <a:gd name="connsiteX108" fmla="*/ 577928 w 1729358"/>
              <a:gd name="connsiteY108" fmla="*/ 686405 h 1114886"/>
              <a:gd name="connsiteX109" fmla="*/ 611823 w 1729358"/>
              <a:gd name="connsiteY109" fmla="*/ 650390 h 1114886"/>
              <a:gd name="connsiteX110" fmla="*/ 732052 w 1729358"/>
              <a:gd name="connsiteY110" fmla="*/ 646682 h 1114886"/>
              <a:gd name="connsiteX111" fmla="*/ 769125 w 1729358"/>
              <a:gd name="connsiteY111" fmla="*/ 683756 h 1114886"/>
              <a:gd name="connsiteX112" fmla="*/ 730993 w 1729358"/>
              <a:gd name="connsiteY112" fmla="*/ 722949 h 1114886"/>
              <a:gd name="connsiteX113" fmla="*/ 693918 w 1729358"/>
              <a:gd name="connsiteY113" fmla="*/ 685875 h 1114886"/>
              <a:gd name="connsiteX114" fmla="*/ 732052 w 1729358"/>
              <a:gd name="connsiteY114" fmla="*/ 646682 h 1114886"/>
              <a:gd name="connsiteX115" fmla="*/ 848570 w 1729358"/>
              <a:gd name="connsiteY115" fmla="*/ 644035 h 1114886"/>
              <a:gd name="connsiteX116" fmla="*/ 890410 w 1729358"/>
              <a:gd name="connsiteY116" fmla="*/ 685346 h 1114886"/>
              <a:gd name="connsiteX117" fmla="*/ 849629 w 1729358"/>
              <a:gd name="connsiteY117" fmla="*/ 725068 h 1114886"/>
              <a:gd name="connsiteX118" fmla="*/ 809377 w 1729358"/>
              <a:gd name="connsiteY118" fmla="*/ 684816 h 1114886"/>
              <a:gd name="connsiteX119" fmla="*/ 848570 w 1729358"/>
              <a:gd name="connsiteY119" fmla="*/ 644035 h 1114886"/>
              <a:gd name="connsiteX120" fmla="*/ 969856 w 1729358"/>
              <a:gd name="connsiteY120" fmla="*/ 641386 h 1114886"/>
              <a:gd name="connsiteX121" fmla="*/ 1011697 w 1729358"/>
              <a:gd name="connsiteY121" fmla="*/ 684287 h 1114886"/>
              <a:gd name="connsiteX122" fmla="*/ 967738 w 1729358"/>
              <a:gd name="connsiteY122" fmla="*/ 728245 h 1114886"/>
              <a:gd name="connsiteX123" fmla="*/ 924308 w 1729358"/>
              <a:gd name="connsiteY123" fmla="*/ 683757 h 1114886"/>
              <a:gd name="connsiteX124" fmla="*/ 969856 w 1729358"/>
              <a:gd name="connsiteY124" fmla="*/ 641386 h 1114886"/>
              <a:gd name="connsiteX125" fmla="*/ 1087435 w 1729358"/>
              <a:gd name="connsiteY125" fmla="*/ 639267 h 1114886"/>
              <a:gd name="connsiteX126" fmla="*/ 1133513 w 1729358"/>
              <a:gd name="connsiteY126" fmla="*/ 684285 h 1114886"/>
              <a:gd name="connsiteX127" fmla="*/ 1086376 w 1729358"/>
              <a:gd name="connsiteY127" fmla="*/ 730894 h 1114886"/>
              <a:gd name="connsiteX128" fmla="*/ 1040827 w 1729358"/>
              <a:gd name="connsiteY128" fmla="*/ 685875 h 1114886"/>
              <a:gd name="connsiteX129" fmla="*/ 1087435 w 1729358"/>
              <a:gd name="connsiteY129" fmla="*/ 639267 h 1114886"/>
              <a:gd name="connsiteX130" fmla="*/ 1206072 w 1729358"/>
              <a:gd name="connsiteY130" fmla="*/ 635561 h 1114886"/>
              <a:gd name="connsiteX131" fmla="*/ 1254269 w 1729358"/>
              <a:gd name="connsiteY131" fmla="*/ 685346 h 1114886"/>
              <a:gd name="connsiteX132" fmla="*/ 1204483 w 1729358"/>
              <a:gd name="connsiteY132" fmla="*/ 733543 h 1114886"/>
              <a:gd name="connsiteX133" fmla="*/ 1156286 w 1729358"/>
              <a:gd name="connsiteY133" fmla="*/ 683758 h 1114886"/>
              <a:gd name="connsiteX134" fmla="*/ 1206072 w 1729358"/>
              <a:gd name="connsiteY134" fmla="*/ 635561 h 1114886"/>
              <a:gd name="connsiteX135" fmla="*/ 1441759 w 1729358"/>
              <a:gd name="connsiteY135" fmla="*/ 635560 h 1114886"/>
              <a:gd name="connsiteX136" fmla="*/ 1491544 w 1729358"/>
              <a:gd name="connsiteY136" fmla="*/ 683756 h 1114886"/>
              <a:gd name="connsiteX137" fmla="*/ 1443877 w 1729358"/>
              <a:gd name="connsiteY137" fmla="*/ 734071 h 1114886"/>
              <a:gd name="connsiteX138" fmla="*/ 1394091 w 1729358"/>
              <a:gd name="connsiteY138" fmla="*/ 685874 h 1114886"/>
              <a:gd name="connsiteX139" fmla="*/ 1441759 w 1729358"/>
              <a:gd name="connsiteY139" fmla="*/ 635560 h 1114886"/>
              <a:gd name="connsiteX140" fmla="*/ 1323121 w 1729358"/>
              <a:gd name="connsiteY140" fmla="*/ 635560 h 1114886"/>
              <a:gd name="connsiteX141" fmla="*/ 1372906 w 1729358"/>
              <a:gd name="connsiteY141" fmla="*/ 683756 h 1114886"/>
              <a:gd name="connsiteX142" fmla="*/ 1325239 w 1729358"/>
              <a:gd name="connsiteY142" fmla="*/ 734071 h 1114886"/>
              <a:gd name="connsiteX143" fmla="*/ 1275453 w 1729358"/>
              <a:gd name="connsiteY143" fmla="*/ 685874 h 1114886"/>
              <a:gd name="connsiteX144" fmla="*/ 1323121 w 1729358"/>
              <a:gd name="connsiteY144" fmla="*/ 635560 h 1114886"/>
              <a:gd name="connsiteX145" fmla="*/ 1561455 w 1729358"/>
              <a:gd name="connsiteY145" fmla="*/ 635559 h 1114886"/>
              <a:gd name="connsiteX146" fmla="*/ 1610711 w 1729358"/>
              <a:gd name="connsiteY146" fmla="*/ 683756 h 1114886"/>
              <a:gd name="connsiteX147" fmla="*/ 1560926 w 1729358"/>
              <a:gd name="connsiteY147" fmla="*/ 734071 h 1114886"/>
              <a:gd name="connsiteX148" fmla="*/ 1512729 w 1729358"/>
              <a:gd name="connsiteY148" fmla="*/ 684286 h 1114886"/>
              <a:gd name="connsiteX149" fmla="*/ 1561455 w 1729358"/>
              <a:gd name="connsiteY149" fmla="*/ 635559 h 1114886"/>
              <a:gd name="connsiteX150" fmla="*/ 18636 w 1729358"/>
              <a:gd name="connsiteY150" fmla="*/ 536518 h 1114886"/>
              <a:gd name="connsiteX151" fmla="*/ 41939 w 1729358"/>
              <a:gd name="connsiteY151" fmla="*/ 556114 h 1114886"/>
              <a:gd name="connsiteX152" fmla="*/ 21814 w 1729358"/>
              <a:gd name="connsiteY152" fmla="*/ 578889 h 1114886"/>
              <a:gd name="connsiteX153" fmla="*/ 99 w 1729358"/>
              <a:gd name="connsiteY153" fmla="*/ 557704 h 1114886"/>
              <a:gd name="connsiteX154" fmla="*/ 18636 w 1729358"/>
              <a:gd name="connsiteY154" fmla="*/ 536518 h 1114886"/>
              <a:gd name="connsiteX155" fmla="*/ 140450 w 1729358"/>
              <a:gd name="connsiteY155" fmla="*/ 533870 h 1114886"/>
              <a:gd name="connsiteX156" fmla="*/ 163754 w 1729358"/>
              <a:gd name="connsiteY156" fmla="*/ 557703 h 1114886"/>
              <a:gd name="connsiteX157" fmla="*/ 138862 w 1729358"/>
              <a:gd name="connsiteY157" fmla="*/ 581536 h 1114886"/>
              <a:gd name="connsiteX158" fmla="*/ 115557 w 1729358"/>
              <a:gd name="connsiteY158" fmla="*/ 555584 h 1114886"/>
              <a:gd name="connsiteX159" fmla="*/ 140450 w 1729358"/>
              <a:gd name="connsiteY159" fmla="*/ 533870 h 1114886"/>
              <a:gd name="connsiteX160" fmla="*/ 258559 w 1729358"/>
              <a:gd name="connsiteY160" fmla="*/ 531222 h 1114886"/>
              <a:gd name="connsiteX161" fmla="*/ 285041 w 1729358"/>
              <a:gd name="connsiteY161" fmla="*/ 557704 h 1114886"/>
              <a:gd name="connsiteX162" fmla="*/ 257500 w 1729358"/>
              <a:gd name="connsiteY162" fmla="*/ 584185 h 1114886"/>
              <a:gd name="connsiteX163" fmla="*/ 231548 w 1729358"/>
              <a:gd name="connsiteY163" fmla="*/ 557174 h 1114886"/>
              <a:gd name="connsiteX164" fmla="*/ 258559 w 1729358"/>
              <a:gd name="connsiteY164" fmla="*/ 531222 h 1114886"/>
              <a:gd name="connsiteX165" fmla="*/ 374019 w 1729358"/>
              <a:gd name="connsiteY165" fmla="*/ 528044 h 1114886"/>
              <a:gd name="connsiteX166" fmla="*/ 404738 w 1729358"/>
              <a:gd name="connsiteY166" fmla="*/ 557174 h 1114886"/>
              <a:gd name="connsiteX167" fmla="*/ 378256 w 1729358"/>
              <a:gd name="connsiteY167" fmla="*/ 586833 h 1114886"/>
              <a:gd name="connsiteX168" fmla="*/ 346478 w 1729358"/>
              <a:gd name="connsiteY168" fmla="*/ 559292 h 1114886"/>
              <a:gd name="connsiteX169" fmla="*/ 374019 w 1729358"/>
              <a:gd name="connsiteY169" fmla="*/ 528044 h 1114886"/>
              <a:gd name="connsiteX170" fmla="*/ 495834 w 1729358"/>
              <a:gd name="connsiteY170" fmla="*/ 525396 h 1114886"/>
              <a:gd name="connsiteX171" fmla="*/ 526553 w 1729358"/>
              <a:gd name="connsiteY171" fmla="*/ 559822 h 1114886"/>
              <a:gd name="connsiteX172" fmla="*/ 494775 w 1729358"/>
              <a:gd name="connsiteY172" fmla="*/ 589482 h 1114886"/>
              <a:gd name="connsiteX173" fmla="*/ 462468 w 1729358"/>
              <a:gd name="connsiteY173" fmla="*/ 558763 h 1114886"/>
              <a:gd name="connsiteX174" fmla="*/ 495834 w 1729358"/>
              <a:gd name="connsiteY174" fmla="*/ 525396 h 1114886"/>
              <a:gd name="connsiteX175" fmla="*/ 611825 w 1729358"/>
              <a:gd name="connsiteY175" fmla="*/ 523279 h 1114886"/>
              <a:gd name="connsiteX176" fmla="*/ 647839 w 1729358"/>
              <a:gd name="connsiteY176" fmla="*/ 556645 h 1114886"/>
              <a:gd name="connsiteX177" fmla="*/ 613943 w 1729358"/>
              <a:gd name="connsiteY177" fmla="*/ 592661 h 1114886"/>
              <a:gd name="connsiteX178" fmla="*/ 577928 w 1729358"/>
              <a:gd name="connsiteY178" fmla="*/ 558764 h 1114886"/>
              <a:gd name="connsiteX179" fmla="*/ 611825 w 1729358"/>
              <a:gd name="connsiteY179" fmla="*/ 523279 h 1114886"/>
              <a:gd name="connsiteX180" fmla="*/ 731521 w 1729358"/>
              <a:gd name="connsiteY180" fmla="*/ 519571 h 1114886"/>
              <a:gd name="connsiteX181" fmla="*/ 769655 w 1729358"/>
              <a:gd name="connsiteY181" fmla="*/ 558764 h 1114886"/>
              <a:gd name="connsiteX182" fmla="*/ 731521 w 1729358"/>
              <a:gd name="connsiteY182" fmla="*/ 595838 h 1114886"/>
              <a:gd name="connsiteX183" fmla="*/ 693917 w 1729358"/>
              <a:gd name="connsiteY183" fmla="*/ 556645 h 1114886"/>
              <a:gd name="connsiteX184" fmla="*/ 731521 w 1729358"/>
              <a:gd name="connsiteY184" fmla="*/ 519571 h 1114886"/>
              <a:gd name="connsiteX185" fmla="*/ 849628 w 1729358"/>
              <a:gd name="connsiteY185" fmla="*/ 516922 h 1114886"/>
              <a:gd name="connsiteX186" fmla="*/ 890410 w 1729358"/>
              <a:gd name="connsiteY186" fmla="*/ 559293 h 1114886"/>
              <a:gd name="connsiteX187" fmla="*/ 848569 w 1729358"/>
              <a:gd name="connsiteY187" fmla="*/ 597956 h 1114886"/>
              <a:gd name="connsiteX188" fmla="*/ 809377 w 1729358"/>
              <a:gd name="connsiteY188" fmla="*/ 556645 h 1114886"/>
              <a:gd name="connsiteX189" fmla="*/ 849628 w 1729358"/>
              <a:gd name="connsiteY189" fmla="*/ 516922 h 1114886"/>
              <a:gd name="connsiteX190" fmla="*/ 969855 w 1729358"/>
              <a:gd name="connsiteY190" fmla="*/ 514273 h 1114886"/>
              <a:gd name="connsiteX191" fmla="*/ 1012225 w 1729358"/>
              <a:gd name="connsiteY191" fmla="*/ 557174 h 1114886"/>
              <a:gd name="connsiteX192" fmla="*/ 968267 w 1729358"/>
              <a:gd name="connsiteY192" fmla="*/ 601132 h 1114886"/>
              <a:gd name="connsiteX193" fmla="*/ 924837 w 1729358"/>
              <a:gd name="connsiteY193" fmla="*/ 556644 h 1114886"/>
              <a:gd name="connsiteX194" fmla="*/ 969855 w 1729358"/>
              <a:gd name="connsiteY194" fmla="*/ 514273 h 1114886"/>
              <a:gd name="connsiteX195" fmla="*/ 1086376 w 1729358"/>
              <a:gd name="connsiteY195" fmla="*/ 512155 h 1114886"/>
              <a:gd name="connsiteX196" fmla="*/ 1132983 w 1729358"/>
              <a:gd name="connsiteY196" fmla="*/ 558762 h 1114886"/>
              <a:gd name="connsiteX197" fmla="*/ 1086376 w 1729358"/>
              <a:gd name="connsiteY197" fmla="*/ 603252 h 1114886"/>
              <a:gd name="connsiteX198" fmla="*/ 1039767 w 1729358"/>
              <a:gd name="connsiteY198" fmla="*/ 556115 h 1114886"/>
              <a:gd name="connsiteX199" fmla="*/ 1086376 w 1729358"/>
              <a:gd name="connsiteY199" fmla="*/ 512155 h 1114886"/>
              <a:gd name="connsiteX200" fmla="*/ 1323650 w 1729358"/>
              <a:gd name="connsiteY200" fmla="*/ 508978 h 1114886"/>
              <a:gd name="connsiteX201" fmla="*/ 1372906 w 1729358"/>
              <a:gd name="connsiteY201" fmla="*/ 557174 h 1114886"/>
              <a:gd name="connsiteX202" fmla="*/ 1324180 w 1729358"/>
              <a:gd name="connsiteY202" fmla="*/ 606959 h 1114886"/>
              <a:gd name="connsiteX203" fmla="*/ 1274924 w 1729358"/>
              <a:gd name="connsiteY203" fmla="*/ 558233 h 1114886"/>
              <a:gd name="connsiteX204" fmla="*/ 1323650 w 1729358"/>
              <a:gd name="connsiteY204" fmla="*/ 508978 h 1114886"/>
              <a:gd name="connsiteX205" fmla="*/ 1205542 w 1729358"/>
              <a:gd name="connsiteY205" fmla="*/ 508448 h 1114886"/>
              <a:gd name="connsiteX206" fmla="*/ 1254268 w 1729358"/>
              <a:gd name="connsiteY206" fmla="*/ 558234 h 1114886"/>
              <a:gd name="connsiteX207" fmla="*/ 1205012 w 1729358"/>
              <a:gd name="connsiteY207" fmla="*/ 606960 h 1114886"/>
              <a:gd name="connsiteX208" fmla="*/ 1156286 w 1729358"/>
              <a:gd name="connsiteY208" fmla="*/ 557175 h 1114886"/>
              <a:gd name="connsiteX209" fmla="*/ 1205542 w 1729358"/>
              <a:gd name="connsiteY209" fmla="*/ 508448 h 1114886"/>
              <a:gd name="connsiteX210" fmla="*/ 1681682 w 1729358"/>
              <a:gd name="connsiteY210" fmla="*/ 508448 h 1114886"/>
              <a:gd name="connsiteX211" fmla="*/ 1729349 w 1729358"/>
              <a:gd name="connsiteY211" fmla="*/ 558233 h 1114886"/>
              <a:gd name="connsiteX212" fmla="*/ 1680093 w 1729358"/>
              <a:gd name="connsiteY212" fmla="*/ 606430 h 1114886"/>
              <a:gd name="connsiteX213" fmla="*/ 1631896 w 1729358"/>
              <a:gd name="connsiteY213" fmla="*/ 556644 h 1114886"/>
              <a:gd name="connsiteX214" fmla="*/ 1681682 w 1729358"/>
              <a:gd name="connsiteY214" fmla="*/ 508448 h 1114886"/>
              <a:gd name="connsiteX215" fmla="*/ 1562514 w 1729358"/>
              <a:gd name="connsiteY215" fmla="*/ 508448 h 1114886"/>
              <a:gd name="connsiteX216" fmla="*/ 1610711 w 1729358"/>
              <a:gd name="connsiteY216" fmla="*/ 557703 h 1114886"/>
              <a:gd name="connsiteX217" fmla="*/ 1561985 w 1729358"/>
              <a:gd name="connsiteY217" fmla="*/ 606959 h 1114886"/>
              <a:gd name="connsiteX218" fmla="*/ 1512729 w 1729358"/>
              <a:gd name="connsiteY218" fmla="*/ 556115 h 1114886"/>
              <a:gd name="connsiteX219" fmla="*/ 1562514 w 1729358"/>
              <a:gd name="connsiteY219" fmla="*/ 508448 h 1114886"/>
              <a:gd name="connsiteX220" fmla="*/ 1441759 w 1729358"/>
              <a:gd name="connsiteY220" fmla="*/ 508448 h 1114886"/>
              <a:gd name="connsiteX221" fmla="*/ 1491545 w 1729358"/>
              <a:gd name="connsiteY221" fmla="*/ 557174 h 1114886"/>
              <a:gd name="connsiteX222" fmla="*/ 1443348 w 1729358"/>
              <a:gd name="connsiteY222" fmla="*/ 606959 h 1114886"/>
              <a:gd name="connsiteX223" fmla="*/ 1393562 w 1729358"/>
              <a:gd name="connsiteY223" fmla="*/ 558233 h 1114886"/>
              <a:gd name="connsiteX224" fmla="*/ 1441759 w 1729358"/>
              <a:gd name="connsiteY224" fmla="*/ 508448 h 1114886"/>
              <a:gd name="connsiteX225" fmla="*/ 19695 w 1729358"/>
              <a:gd name="connsiteY225" fmla="*/ 409407 h 1114886"/>
              <a:gd name="connsiteX226" fmla="*/ 42470 w 1729358"/>
              <a:gd name="connsiteY226" fmla="*/ 429533 h 1114886"/>
              <a:gd name="connsiteX227" fmla="*/ 21284 w 1729358"/>
              <a:gd name="connsiteY227" fmla="*/ 451777 h 1114886"/>
              <a:gd name="connsiteX228" fmla="*/ 99 w 1729358"/>
              <a:gd name="connsiteY228" fmla="*/ 430062 h 1114886"/>
              <a:gd name="connsiteX229" fmla="*/ 19695 w 1729358"/>
              <a:gd name="connsiteY229" fmla="*/ 409407 h 1114886"/>
              <a:gd name="connsiteX230" fmla="*/ 140980 w 1729358"/>
              <a:gd name="connsiteY230" fmla="*/ 406758 h 1114886"/>
              <a:gd name="connsiteX231" fmla="*/ 163754 w 1729358"/>
              <a:gd name="connsiteY231" fmla="*/ 430591 h 1114886"/>
              <a:gd name="connsiteX232" fmla="*/ 139391 w 1729358"/>
              <a:gd name="connsiteY232" fmla="*/ 454424 h 1114886"/>
              <a:gd name="connsiteX233" fmla="*/ 116087 w 1729358"/>
              <a:gd name="connsiteY233" fmla="*/ 428472 h 1114886"/>
              <a:gd name="connsiteX234" fmla="*/ 140980 w 1729358"/>
              <a:gd name="connsiteY234" fmla="*/ 406758 h 1114886"/>
              <a:gd name="connsiteX235" fmla="*/ 256971 w 1729358"/>
              <a:gd name="connsiteY235" fmla="*/ 403580 h 1114886"/>
              <a:gd name="connsiteX236" fmla="*/ 285041 w 1729358"/>
              <a:gd name="connsiteY236" fmla="*/ 430062 h 1114886"/>
              <a:gd name="connsiteX237" fmla="*/ 258559 w 1729358"/>
              <a:gd name="connsiteY237" fmla="*/ 457073 h 1114886"/>
              <a:gd name="connsiteX238" fmla="*/ 231019 w 1729358"/>
              <a:gd name="connsiteY238" fmla="*/ 431121 h 1114886"/>
              <a:gd name="connsiteX239" fmla="*/ 256971 w 1729358"/>
              <a:gd name="connsiteY239" fmla="*/ 403580 h 1114886"/>
              <a:gd name="connsiteX240" fmla="*/ 376137 w 1729358"/>
              <a:gd name="connsiteY240" fmla="*/ 400933 h 1114886"/>
              <a:gd name="connsiteX241" fmla="*/ 405268 w 1729358"/>
              <a:gd name="connsiteY241" fmla="*/ 431123 h 1114886"/>
              <a:gd name="connsiteX242" fmla="*/ 377726 w 1729358"/>
              <a:gd name="connsiteY242" fmla="*/ 459722 h 1114886"/>
              <a:gd name="connsiteX243" fmla="*/ 347007 w 1729358"/>
              <a:gd name="connsiteY243" fmla="*/ 431123 h 1114886"/>
              <a:gd name="connsiteX244" fmla="*/ 376137 w 1729358"/>
              <a:gd name="connsiteY244" fmla="*/ 400933 h 1114886"/>
              <a:gd name="connsiteX245" fmla="*/ 495836 w 1729358"/>
              <a:gd name="connsiteY245" fmla="*/ 398285 h 1114886"/>
              <a:gd name="connsiteX246" fmla="*/ 526554 w 1729358"/>
              <a:gd name="connsiteY246" fmla="*/ 431122 h 1114886"/>
              <a:gd name="connsiteX247" fmla="*/ 494777 w 1729358"/>
              <a:gd name="connsiteY247" fmla="*/ 462900 h 1114886"/>
              <a:gd name="connsiteX248" fmla="*/ 462468 w 1729358"/>
              <a:gd name="connsiteY248" fmla="*/ 431652 h 1114886"/>
              <a:gd name="connsiteX249" fmla="*/ 495836 w 1729358"/>
              <a:gd name="connsiteY249" fmla="*/ 398285 h 1114886"/>
              <a:gd name="connsiteX250" fmla="*/ 611825 w 1729358"/>
              <a:gd name="connsiteY250" fmla="*/ 396166 h 1114886"/>
              <a:gd name="connsiteX251" fmla="*/ 647839 w 1729358"/>
              <a:gd name="connsiteY251" fmla="*/ 429532 h 1114886"/>
              <a:gd name="connsiteX252" fmla="*/ 613943 w 1729358"/>
              <a:gd name="connsiteY252" fmla="*/ 465548 h 1114886"/>
              <a:gd name="connsiteX253" fmla="*/ 577928 w 1729358"/>
              <a:gd name="connsiteY253" fmla="*/ 431651 h 1114886"/>
              <a:gd name="connsiteX254" fmla="*/ 611825 w 1729358"/>
              <a:gd name="connsiteY254" fmla="*/ 396166 h 1114886"/>
              <a:gd name="connsiteX255" fmla="*/ 732581 w 1729358"/>
              <a:gd name="connsiteY255" fmla="*/ 392459 h 1114886"/>
              <a:gd name="connsiteX256" fmla="*/ 769125 w 1729358"/>
              <a:gd name="connsiteY256" fmla="*/ 430062 h 1114886"/>
              <a:gd name="connsiteX257" fmla="*/ 733110 w 1729358"/>
              <a:gd name="connsiteY257" fmla="*/ 468726 h 1114886"/>
              <a:gd name="connsiteX258" fmla="*/ 693917 w 1729358"/>
              <a:gd name="connsiteY258" fmla="*/ 431122 h 1114886"/>
              <a:gd name="connsiteX259" fmla="*/ 732581 w 1729358"/>
              <a:gd name="connsiteY259" fmla="*/ 392459 h 1114886"/>
              <a:gd name="connsiteX260" fmla="*/ 851219 w 1729358"/>
              <a:gd name="connsiteY260" fmla="*/ 390341 h 1114886"/>
              <a:gd name="connsiteX261" fmla="*/ 890410 w 1729358"/>
              <a:gd name="connsiteY261" fmla="*/ 431122 h 1114886"/>
              <a:gd name="connsiteX262" fmla="*/ 849629 w 1729358"/>
              <a:gd name="connsiteY262" fmla="*/ 470844 h 1114886"/>
              <a:gd name="connsiteX263" fmla="*/ 809377 w 1729358"/>
              <a:gd name="connsiteY263" fmla="*/ 428473 h 1114886"/>
              <a:gd name="connsiteX264" fmla="*/ 851219 w 1729358"/>
              <a:gd name="connsiteY264" fmla="*/ 390341 h 1114886"/>
              <a:gd name="connsiteX265" fmla="*/ 967208 w 1729358"/>
              <a:gd name="connsiteY265" fmla="*/ 387163 h 1114886"/>
              <a:gd name="connsiteX266" fmla="*/ 1011697 w 1729358"/>
              <a:gd name="connsiteY266" fmla="*/ 430062 h 1114886"/>
              <a:gd name="connsiteX267" fmla="*/ 967737 w 1729358"/>
              <a:gd name="connsiteY267" fmla="*/ 474022 h 1114886"/>
              <a:gd name="connsiteX268" fmla="*/ 924307 w 1729358"/>
              <a:gd name="connsiteY268" fmla="*/ 432182 h 1114886"/>
              <a:gd name="connsiteX269" fmla="*/ 967208 w 1729358"/>
              <a:gd name="connsiteY269" fmla="*/ 387163 h 1114886"/>
              <a:gd name="connsiteX270" fmla="*/ 1085315 w 1729358"/>
              <a:gd name="connsiteY270" fmla="*/ 385044 h 1114886"/>
              <a:gd name="connsiteX271" fmla="*/ 1133512 w 1729358"/>
              <a:gd name="connsiteY271" fmla="*/ 430592 h 1114886"/>
              <a:gd name="connsiteX272" fmla="*/ 1088494 w 1729358"/>
              <a:gd name="connsiteY272" fmla="*/ 476669 h 1114886"/>
              <a:gd name="connsiteX273" fmla="*/ 1040297 w 1729358"/>
              <a:gd name="connsiteY273" fmla="*/ 431121 h 1114886"/>
              <a:gd name="connsiteX274" fmla="*/ 1085315 w 1729358"/>
              <a:gd name="connsiteY274" fmla="*/ 385044 h 1114886"/>
              <a:gd name="connsiteX275" fmla="*/ 1326828 w 1729358"/>
              <a:gd name="connsiteY275" fmla="*/ 381337 h 1114886"/>
              <a:gd name="connsiteX276" fmla="*/ 1373435 w 1729358"/>
              <a:gd name="connsiteY276" fmla="*/ 432181 h 1114886"/>
              <a:gd name="connsiteX277" fmla="*/ 1323121 w 1729358"/>
              <a:gd name="connsiteY277" fmla="*/ 479849 h 1114886"/>
              <a:gd name="connsiteX278" fmla="*/ 1275453 w 1729358"/>
              <a:gd name="connsiteY278" fmla="*/ 430063 h 1114886"/>
              <a:gd name="connsiteX279" fmla="*/ 1326828 w 1729358"/>
              <a:gd name="connsiteY279" fmla="*/ 381337 h 1114886"/>
              <a:gd name="connsiteX280" fmla="*/ 1442288 w 1729358"/>
              <a:gd name="connsiteY280" fmla="*/ 381336 h 1114886"/>
              <a:gd name="connsiteX281" fmla="*/ 1491015 w 1729358"/>
              <a:gd name="connsiteY281" fmla="*/ 430062 h 1114886"/>
              <a:gd name="connsiteX282" fmla="*/ 1442818 w 1729358"/>
              <a:gd name="connsiteY282" fmla="*/ 479847 h 1114886"/>
              <a:gd name="connsiteX283" fmla="*/ 1393562 w 1729358"/>
              <a:gd name="connsiteY283" fmla="*/ 430592 h 1114886"/>
              <a:gd name="connsiteX284" fmla="*/ 1442288 w 1729358"/>
              <a:gd name="connsiteY284" fmla="*/ 381336 h 1114886"/>
              <a:gd name="connsiteX285" fmla="*/ 1205542 w 1729358"/>
              <a:gd name="connsiteY285" fmla="*/ 381336 h 1114886"/>
              <a:gd name="connsiteX286" fmla="*/ 1254269 w 1729358"/>
              <a:gd name="connsiteY286" fmla="*/ 430592 h 1114886"/>
              <a:gd name="connsiteX287" fmla="*/ 1206073 w 1729358"/>
              <a:gd name="connsiteY287" fmla="*/ 479848 h 1114886"/>
              <a:gd name="connsiteX288" fmla="*/ 1156286 w 1729358"/>
              <a:gd name="connsiteY288" fmla="*/ 429533 h 1114886"/>
              <a:gd name="connsiteX289" fmla="*/ 1205542 w 1729358"/>
              <a:gd name="connsiteY289" fmla="*/ 381336 h 1114886"/>
              <a:gd name="connsiteX290" fmla="*/ 1563573 w 1729358"/>
              <a:gd name="connsiteY290" fmla="*/ 381336 h 1114886"/>
              <a:gd name="connsiteX291" fmla="*/ 1610711 w 1729358"/>
              <a:gd name="connsiteY291" fmla="*/ 431651 h 1114886"/>
              <a:gd name="connsiteX292" fmla="*/ 1561455 w 1729358"/>
              <a:gd name="connsiteY292" fmla="*/ 479848 h 1114886"/>
              <a:gd name="connsiteX293" fmla="*/ 1512729 w 1729358"/>
              <a:gd name="connsiteY293" fmla="*/ 430592 h 1114886"/>
              <a:gd name="connsiteX294" fmla="*/ 1563573 w 1729358"/>
              <a:gd name="connsiteY294" fmla="*/ 381336 h 1114886"/>
              <a:gd name="connsiteX295" fmla="*/ 19696 w 1729358"/>
              <a:gd name="connsiteY295" fmla="*/ 282294 h 1114886"/>
              <a:gd name="connsiteX296" fmla="*/ 42470 w 1729358"/>
              <a:gd name="connsiteY296" fmla="*/ 302950 h 1114886"/>
              <a:gd name="connsiteX297" fmla="*/ 20755 w 1729358"/>
              <a:gd name="connsiteY297" fmla="*/ 324135 h 1114886"/>
              <a:gd name="connsiteX298" fmla="*/ 99 w 1729358"/>
              <a:gd name="connsiteY298" fmla="*/ 305598 h 1114886"/>
              <a:gd name="connsiteX299" fmla="*/ 19696 w 1729358"/>
              <a:gd name="connsiteY299" fmla="*/ 282294 h 1114886"/>
              <a:gd name="connsiteX300" fmla="*/ 138862 w 1729358"/>
              <a:gd name="connsiteY300" fmla="*/ 280177 h 1114886"/>
              <a:gd name="connsiteX301" fmla="*/ 163226 w 1729358"/>
              <a:gd name="connsiteY301" fmla="*/ 305070 h 1114886"/>
              <a:gd name="connsiteX302" fmla="*/ 138333 w 1729358"/>
              <a:gd name="connsiteY302" fmla="*/ 327844 h 1114886"/>
              <a:gd name="connsiteX303" fmla="*/ 115559 w 1729358"/>
              <a:gd name="connsiteY303" fmla="*/ 303481 h 1114886"/>
              <a:gd name="connsiteX304" fmla="*/ 138862 w 1729358"/>
              <a:gd name="connsiteY304" fmla="*/ 280177 h 1114886"/>
              <a:gd name="connsiteX305" fmla="*/ 258030 w 1729358"/>
              <a:gd name="connsiteY305" fmla="*/ 276469 h 1114886"/>
              <a:gd name="connsiteX306" fmla="*/ 283982 w 1729358"/>
              <a:gd name="connsiteY306" fmla="*/ 304010 h 1114886"/>
              <a:gd name="connsiteX307" fmla="*/ 256971 w 1729358"/>
              <a:gd name="connsiteY307" fmla="*/ 329962 h 1114886"/>
              <a:gd name="connsiteX308" fmla="*/ 231019 w 1729358"/>
              <a:gd name="connsiteY308" fmla="*/ 302951 h 1114886"/>
              <a:gd name="connsiteX309" fmla="*/ 258030 w 1729358"/>
              <a:gd name="connsiteY309" fmla="*/ 276469 h 1114886"/>
              <a:gd name="connsiteX310" fmla="*/ 376138 w 1729358"/>
              <a:gd name="connsiteY310" fmla="*/ 274350 h 1114886"/>
              <a:gd name="connsiteX311" fmla="*/ 405797 w 1729358"/>
              <a:gd name="connsiteY311" fmla="*/ 302950 h 1114886"/>
              <a:gd name="connsiteX312" fmla="*/ 375608 w 1729358"/>
              <a:gd name="connsiteY312" fmla="*/ 332609 h 1114886"/>
              <a:gd name="connsiteX313" fmla="*/ 347008 w 1729358"/>
              <a:gd name="connsiteY313" fmla="*/ 304539 h 1114886"/>
              <a:gd name="connsiteX314" fmla="*/ 376138 w 1729358"/>
              <a:gd name="connsiteY314" fmla="*/ 274350 h 1114886"/>
              <a:gd name="connsiteX315" fmla="*/ 495834 w 1729358"/>
              <a:gd name="connsiteY315" fmla="*/ 271702 h 1114886"/>
              <a:gd name="connsiteX316" fmla="*/ 526553 w 1729358"/>
              <a:gd name="connsiteY316" fmla="*/ 305068 h 1114886"/>
              <a:gd name="connsiteX317" fmla="*/ 493716 w 1729358"/>
              <a:gd name="connsiteY317" fmla="*/ 335787 h 1114886"/>
              <a:gd name="connsiteX318" fmla="*/ 461938 w 1729358"/>
              <a:gd name="connsiteY318" fmla="*/ 304009 h 1114886"/>
              <a:gd name="connsiteX319" fmla="*/ 495834 w 1729358"/>
              <a:gd name="connsiteY319" fmla="*/ 271702 h 1114886"/>
              <a:gd name="connsiteX320" fmla="*/ 612884 w 1729358"/>
              <a:gd name="connsiteY320" fmla="*/ 269585 h 1114886"/>
              <a:gd name="connsiteX321" fmla="*/ 647840 w 1729358"/>
              <a:gd name="connsiteY321" fmla="*/ 304010 h 1114886"/>
              <a:gd name="connsiteX322" fmla="*/ 612884 w 1729358"/>
              <a:gd name="connsiteY322" fmla="*/ 338966 h 1114886"/>
              <a:gd name="connsiteX323" fmla="*/ 577928 w 1729358"/>
              <a:gd name="connsiteY323" fmla="*/ 304010 h 1114886"/>
              <a:gd name="connsiteX324" fmla="*/ 612884 w 1729358"/>
              <a:gd name="connsiteY324" fmla="*/ 269585 h 1114886"/>
              <a:gd name="connsiteX325" fmla="*/ 731521 w 1729358"/>
              <a:gd name="connsiteY325" fmla="*/ 265346 h 1114886"/>
              <a:gd name="connsiteX326" fmla="*/ 769125 w 1729358"/>
              <a:gd name="connsiteY326" fmla="*/ 301891 h 1114886"/>
              <a:gd name="connsiteX327" fmla="*/ 731521 w 1729358"/>
              <a:gd name="connsiteY327" fmla="*/ 341613 h 1114886"/>
              <a:gd name="connsiteX328" fmla="*/ 693917 w 1729358"/>
              <a:gd name="connsiteY328" fmla="*/ 305069 h 1114886"/>
              <a:gd name="connsiteX329" fmla="*/ 731521 w 1729358"/>
              <a:gd name="connsiteY329" fmla="*/ 265346 h 1114886"/>
              <a:gd name="connsiteX330" fmla="*/ 851219 w 1729358"/>
              <a:gd name="connsiteY330" fmla="*/ 263758 h 1114886"/>
              <a:gd name="connsiteX331" fmla="*/ 890410 w 1729358"/>
              <a:gd name="connsiteY331" fmla="*/ 304539 h 1114886"/>
              <a:gd name="connsiteX332" fmla="*/ 849629 w 1729358"/>
              <a:gd name="connsiteY332" fmla="*/ 344261 h 1114886"/>
              <a:gd name="connsiteX333" fmla="*/ 809377 w 1729358"/>
              <a:gd name="connsiteY333" fmla="*/ 301890 h 1114886"/>
              <a:gd name="connsiteX334" fmla="*/ 851219 w 1729358"/>
              <a:gd name="connsiteY334" fmla="*/ 263758 h 1114886"/>
              <a:gd name="connsiteX335" fmla="*/ 968796 w 1729358"/>
              <a:gd name="connsiteY335" fmla="*/ 260050 h 1114886"/>
              <a:gd name="connsiteX336" fmla="*/ 1012227 w 1729358"/>
              <a:gd name="connsiteY336" fmla="*/ 304540 h 1114886"/>
              <a:gd name="connsiteX337" fmla="*/ 969326 w 1729358"/>
              <a:gd name="connsiteY337" fmla="*/ 346910 h 1114886"/>
              <a:gd name="connsiteX338" fmla="*/ 924836 w 1729358"/>
              <a:gd name="connsiteY338" fmla="*/ 303481 h 1114886"/>
              <a:gd name="connsiteX339" fmla="*/ 968796 w 1729358"/>
              <a:gd name="connsiteY339" fmla="*/ 260050 h 1114886"/>
              <a:gd name="connsiteX340" fmla="*/ 1085845 w 1729358"/>
              <a:gd name="connsiteY340" fmla="*/ 258462 h 1114886"/>
              <a:gd name="connsiteX341" fmla="*/ 1133512 w 1729358"/>
              <a:gd name="connsiteY341" fmla="*/ 304539 h 1114886"/>
              <a:gd name="connsiteX342" fmla="*/ 1087434 w 1729358"/>
              <a:gd name="connsiteY342" fmla="*/ 349559 h 1114886"/>
              <a:gd name="connsiteX343" fmla="*/ 1040296 w 1729358"/>
              <a:gd name="connsiteY343" fmla="*/ 303480 h 1114886"/>
              <a:gd name="connsiteX344" fmla="*/ 1085845 w 1729358"/>
              <a:gd name="connsiteY344" fmla="*/ 258462 h 1114886"/>
              <a:gd name="connsiteX345" fmla="*/ 1206071 w 1729358"/>
              <a:gd name="connsiteY345" fmla="*/ 254754 h 1114886"/>
              <a:gd name="connsiteX346" fmla="*/ 1253739 w 1729358"/>
              <a:gd name="connsiteY346" fmla="*/ 304539 h 1114886"/>
              <a:gd name="connsiteX347" fmla="*/ 1204483 w 1729358"/>
              <a:gd name="connsiteY347" fmla="*/ 353265 h 1114886"/>
              <a:gd name="connsiteX348" fmla="*/ 1155757 w 1729358"/>
              <a:gd name="connsiteY348" fmla="*/ 301891 h 1114886"/>
              <a:gd name="connsiteX349" fmla="*/ 1206071 w 1729358"/>
              <a:gd name="connsiteY349" fmla="*/ 254754 h 1114886"/>
              <a:gd name="connsiteX350" fmla="*/ 1322062 w 1729358"/>
              <a:gd name="connsiteY350" fmla="*/ 254225 h 1114886"/>
              <a:gd name="connsiteX351" fmla="*/ 1373436 w 1729358"/>
              <a:gd name="connsiteY351" fmla="*/ 302951 h 1114886"/>
              <a:gd name="connsiteX352" fmla="*/ 1325239 w 1729358"/>
              <a:gd name="connsiteY352" fmla="*/ 352737 h 1114886"/>
              <a:gd name="connsiteX353" fmla="*/ 1275454 w 1729358"/>
              <a:gd name="connsiteY353" fmla="*/ 305069 h 1114886"/>
              <a:gd name="connsiteX354" fmla="*/ 1322062 w 1729358"/>
              <a:gd name="connsiteY354" fmla="*/ 254225 h 1114886"/>
              <a:gd name="connsiteX355" fmla="*/ 1441759 w 1729358"/>
              <a:gd name="connsiteY355" fmla="*/ 254225 h 1114886"/>
              <a:gd name="connsiteX356" fmla="*/ 1491544 w 1729358"/>
              <a:gd name="connsiteY356" fmla="*/ 302421 h 1114886"/>
              <a:gd name="connsiteX357" fmla="*/ 1443877 w 1729358"/>
              <a:gd name="connsiteY357" fmla="*/ 352736 h 1114886"/>
              <a:gd name="connsiteX358" fmla="*/ 1394091 w 1729358"/>
              <a:gd name="connsiteY358" fmla="*/ 304539 h 1114886"/>
              <a:gd name="connsiteX359" fmla="*/ 1441759 w 1729358"/>
              <a:gd name="connsiteY359" fmla="*/ 254225 h 1114886"/>
              <a:gd name="connsiteX360" fmla="*/ 1325769 w 1729358"/>
              <a:gd name="connsiteY360" fmla="*/ 127642 h 1114886"/>
              <a:gd name="connsiteX361" fmla="*/ 1372907 w 1729358"/>
              <a:gd name="connsiteY361" fmla="*/ 177427 h 1114886"/>
              <a:gd name="connsiteX362" fmla="*/ 1324180 w 1729358"/>
              <a:gd name="connsiteY362" fmla="*/ 226153 h 1114886"/>
              <a:gd name="connsiteX363" fmla="*/ 1275454 w 1729358"/>
              <a:gd name="connsiteY363" fmla="*/ 174779 h 1114886"/>
              <a:gd name="connsiteX364" fmla="*/ 1325769 w 1729358"/>
              <a:gd name="connsiteY364" fmla="*/ 127642 h 1114886"/>
              <a:gd name="connsiteX365" fmla="*/ 1205542 w 1729358"/>
              <a:gd name="connsiteY365" fmla="*/ 126583 h 1114886"/>
              <a:gd name="connsiteX366" fmla="*/ 1254269 w 1729358"/>
              <a:gd name="connsiteY366" fmla="*/ 176368 h 1114886"/>
              <a:gd name="connsiteX367" fmla="*/ 1206073 w 1729358"/>
              <a:gd name="connsiteY367" fmla="*/ 225623 h 1114886"/>
              <a:gd name="connsiteX368" fmla="*/ 1156286 w 1729358"/>
              <a:gd name="connsiteY368" fmla="*/ 174779 h 1114886"/>
              <a:gd name="connsiteX369" fmla="*/ 1205542 w 1729358"/>
              <a:gd name="connsiteY369" fmla="*/ 126583 h 1114886"/>
              <a:gd name="connsiteX370" fmla="*/ 1206073 w 1729358"/>
              <a:gd name="connsiteY370" fmla="*/ 0 h 1114886"/>
              <a:gd name="connsiteX371" fmla="*/ 1254269 w 1729358"/>
              <a:gd name="connsiteY371" fmla="*/ 49785 h 1114886"/>
              <a:gd name="connsiteX372" fmla="*/ 1206073 w 1729358"/>
              <a:gd name="connsiteY372" fmla="*/ 99040 h 1114886"/>
              <a:gd name="connsiteX373" fmla="*/ 1156286 w 1729358"/>
              <a:gd name="connsiteY373" fmla="*/ 48196 h 1114886"/>
              <a:gd name="connsiteX374" fmla="*/ 1206073 w 1729358"/>
              <a:gd name="connsiteY374" fmla="*/ 0 h 1114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</a:cxnLst>
            <a:rect l="l" t="t" r="r" b="b"/>
            <a:pathLst>
              <a:path w="1729358" h="1114886">
                <a:moveTo>
                  <a:pt x="1205013" y="1016895"/>
                </a:moveTo>
                <a:cubicBezTo>
                  <a:pt x="1232024" y="1016895"/>
                  <a:pt x="1254268" y="1039140"/>
                  <a:pt x="1253739" y="1066151"/>
                </a:cubicBezTo>
                <a:cubicBezTo>
                  <a:pt x="1253739" y="1092632"/>
                  <a:pt x="1230965" y="1115406"/>
                  <a:pt x="1204483" y="1114877"/>
                </a:cubicBezTo>
                <a:cubicBezTo>
                  <a:pt x="1178001" y="1114877"/>
                  <a:pt x="1155757" y="1092103"/>
                  <a:pt x="1155757" y="1065621"/>
                </a:cubicBezTo>
                <a:cubicBezTo>
                  <a:pt x="1155757" y="1039140"/>
                  <a:pt x="1178001" y="1016895"/>
                  <a:pt x="1205013" y="1016895"/>
                </a:cubicBezTo>
                <a:close/>
                <a:moveTo>
                  <a:pt x="1323121" y="889784"/>
                </a:moveTo>
                <a:cubicBezTo>
                  <a:pt x="1349603" y="889254"/>
                  <a:pt x="1372377" y="910969"/>
                  <a:pt x="1372907" y="937981"/>
                </a:cubicBezTo>
                <a:cubicBezTo>
                  <a:pt x="1373436" y="964462"/>
                  <a:pt x="1351191" y="987236"/>
                  <a:pt x="1324710" y="987766"/>
                </a:cubicBezTo>
                <a:cubicBezTo>
                  <a:pt x="1298228" y="988295"/>
                  <a:pt x="1275454" y="966051"/>
                  <a:pt x="1274924" y="939569"/>
                </a:cubicBezTo>
                <a:cubicBezTo>
                  <a:pt x="1274395" y="913087"/>
                  <a:pt x="1296110" y="890313"/>
                  <a:pt x="1323121" y="889784"/>
                </a:cubicBezTo>
                <a:close/>
                <a:moveTo>
                  <a:pt x="1206072" y="889254"/>
                </a:moveTo>
                <a:cubicBezTo>
                  <a:pt x="1232024" y="889784"/>
                  <a:pt x="1254269" y="912558"/>
                  <a:pt x="1254269" y="939040"/>
                </a:cubicBezTo>
                <a:cubicBezTo>
                  <a:pt x="1253740" y="966051"/>
                  <a:pt x="1231495" y="988295"/>
                  <a:pt x="1205013" y="987766"/>
                </a:cubicBezTo>
                <a:cubicBezTo>
                  <a:pt x="1178532" y="987236"/>
                  <a:pt x="1156287" y="964462"/>
                  <a:pt x="1156816" y="937981"/>
                </a:cubicBezTo>
                <a:cubicBezTo>
                  <a:pt x="1156816" y="911499"/>
                  <a:pt x="1179591" y="889254"/>
                  <a:pt x="1206072" y="889254"/>
                </a:cubicBezTo>
                <a:close/>
                <a:moveTo>
                  <a:pt x="20225" y="790212"/>
                </a:moveTo>
                <a:cubicBezTo>
                  <a:pt x="33466" y="790212"/>
                  <a:pt x="41940" y="798686"/>
                  <a:pt x="41940" y="811398"/>
                </a:cubicBezTo>
                <a:cubicBezTo>
                  <a:pt x="41940" y="825168"/>
                  <a:pt x="33466" y="832054"/>
                  <a:pt x="19695" y="832583"/>
                </a:cubicBezTo>
                <a:cubicBezTo>
                  <a:pt x="6455" y="830994"/>
                  <a:pt x="-960" y="823579"/>
                  <a:pt x="99" y="809808"/>
                </a:cubicBezTo>
                <a:cubicBezTo>
                  <a:pt x="628" y="797627"/>
                  <a:pt x="8573" y="790212"/>
                  <a:pt x="20225" y="790212"/>
                </a:cubicBezTo>
                <a:close/>
                <a:moveTo>
                  <a:pt x="139923" y="788623"/>
                </a:moveTo>
                <a:cubicBezTo>
                  <a:pt x="154752" y="788094"/>
                  <a:pt x="161637" y="798157"/>
                  <a:pt x="163756" y="811398"/>
                </a:cubicBezTo>
                <a:cubicBezTo>
                  <a:pt x="161637" y="825698"/>
                  <a:pt x="154752" y="835232"/>
                  <a:pt x="139923" y="835761"/>
                </a:cubicBezTo>
                <a:cubicBezTo>
                  <a:pt x="124033" y="835761"/>
                  <a:pt x="115029" y="826757"/>
                  <a:pt x="115559" y="810868"/>
                </a:cubicBezTo>
                <a:cubicBezTo>
                  <a:pt x="116088" y="796568"/>
                  <a:pt x="125092" y="788094"/>
                  <a:pt x="139923" y="788623"/>
                </a:cubicBezTo>
                <a:close/>
                <a:moveTo>
                  <a:pt x="256441" y="784386"/>
                </a:moveTo>
                <a:cubicBezTo>
                  <a:pt x="272859" y="783857"/>
                  <a:pt x="283453" y="793390"/>
                  <a:pt x="283982" y="809809"/>
                </a:cubicBezTo>
                <a:cubicBezTo>
                  <a:pt x="285041" y="826757"/>
                  <a:pt x="274978" y="836290"/>
                  <a:pt x="259089" y="838408"/>
                </a:cubicBezTo>
                <a:cubicBezTo>
                  <a:pt x="242142" y="837879"/>
                  <a:pt x="232078" y="828875"/>
                  <a:pt x="231019" y="812456"/>
                </a:cubicBezTo>
                <a:cubicBezTo>
                  <a:pt x="230489" y="796038"/>
                  <a:pt x="240552" y="785445"/>
                  <a:pt x="256441" y="784386"/>
                </a:cubicBezTo>
                <a:close/>
                <a:moveTo>
                  <a:pt x="375609" y="782268"/>
                </a:moveTo>
                <a:cubicBezTo>
                  <a:pt x="394146" y="783857"/>
                  <a:pt x="404738" y="793391"/>
                  <a:pt x="404738" y="811928"/>
                </a:cubicBezTo>
                <a:cubicBezTo>
                  <a:pt x="404738" y="829406"/>
                  <a:pt x="394675" y="839998"/>
                  <a:pt x="377197" y="841057"/>
                </a:cubicBezTo>
                <a:cubicBezTo>
                  <a:pt x="358660" y="842116"/>
                  <a:pt x="347008" y="830994"/>
                  <a:pt x="346479" y="812987"/>
                </a:cubicBezTo>
                <a:cubicBezTo>
                  <a:pt x="345949" y="794450"/>
                  <a:pt x="357072" y="783857"/>
                  <a:pt x="375609" y="782268"/>
                </a:cubicBezTo>
                <a:close/>
                <a:moveTo>
                  <a:pt x="494775" y="779091"/>
                </a:moveTo>
                <a:cubicBezTo>
                  <a:pt x="514371" y="780679"/>
                  <a:pt x="524964" y="791802"/>
                  <a:pt x="526553" y="811398"/>
                </a:cubicBezTo>
                <a:cubicBezTo>
                  <a:pt x="524964" y="830995"/>
                  <a:pt x="514901" y="842646"/>
                  <a:pt x="495305" y="843175"/>
                </a:cubicBezTo>
                <a:cubicBezTo>
                  <a:pt x="475709" y="843706"/>
                  <a:pt x="464057" y="832583"/>
                  <a:pt x="462468" y="812986"/>
                </a:cubicBezTo>
                <a:cubicBezTo>
                  <a:pt x="460879" y="794979"/>
                  <a:pt x="476768" y="778032"/>
                  <a:pt x="494775" y="779091"/>
                </a:cubicBezTo>
                <a:close/>
                <a:moveTo>
                  <a:pt x="612884" y="776971"/>
                </a:moveTo>
                <a:cubicBezTo>
                  <a:pt x="632480" y="776971"/>
                  <a:pt x="647840" y="791801"/>
                  <a:pt x="647840" y="811398"/>
                </a:cubicBezTo>
                <a:cubicBezTo>
                  <a:pt x="647840" y="830464"/>
                  <a:pt x="631951" y="846353"/>
                  <a:pt x="612884" y="846353"/>
                </a:cubicBezTo>
                <a:cubicBezTo>
                  <a:pt x="593817" y="846353"/>
                  <a:pt x="577928" y="830464"/>
                  <a:pt x="577928" y="811398"/>
                </a:cubicBezTo>
                <a:cubicBezTo>
                  <a:pt x="577928" y="792331"/>
                  <a:pt x="593287" y="776971"/>
                  <a:pt x="612884" y="776971"/>
                </a:cubicBezTo>
                <a:close/>
                <a:moveTo>
                  <a:pt x="733640" y="773795"/>
                </a:moveTo>
                <a:cubicBezTo>
                  <a:pt x="754826" y="775384"/>
                  <a:pt x="770715" y="794451"/>
                  <a:pt x="769126" y="815636"/>
                </a:cubicBezTo>
                <a:cubicBezTo>
                  <a:pt x="767008" y="835762"/>
                  <a:pt x="749000" y="851122"/>
                  <a:pt x="729403" y="850062"/>
                </a:cubicBezTo>
                <a:cubicBezTo>
                  <a:pt x="707689" y="847944"/>
                  <a:pt x="692329" y="829936"/>
                  <a:pt x="693917" y="808221"/>
                </a:cubicBezTo>
                <a:cubicBezTo>
                  <a:pt x="695507" y="788095"/>
                  <a:pt x="714044" y="772206"/>
                  <a:pt x="733640" y="773795"/>
                </a:cubicBezTo>
                <a:close/>
                <a:moveTo>
                  <a:pt x="849629" y="771145"/>
                </a:moveTo>
                <a:cubicBezTo>
                  <a:pt x="871874" y="771145"/>
                  <a:pt x="889881" y="788623"/>
                  <a:pt x="890410" y="810868"/>
                </a:cubicBezTo>
                <a:cubicBezTo>
                  <a:pt x="890940" y="832583"/>
                  <a:pt x="873462" y="851650"/>
                  <a:pt x="851748" y="852179"/>
                </a:cubicBezTo>
                <a:cubicBezTo>
                  <a:pt x="828443" y="853238"/>
                  <a:pt x="809377" y="834701"/>
                  <a:pt x="809377" y="811397"/>
                </a:cubicBezTo>
                <a:cubicBezTo>
                  <a:pt x="809377" y="789153"/>
                  <a:pt x="826855" y="771675"/>
                  <a:pt x="849629" y="771145"/>
                </a:cubicBezTo>
                <a:close/>
                <a:moveTo>
                  <a:pt x="969856" y="768498"/>
                </a:moveTo>
                <a:cubicBezTo>
                  <a:pt x="993689" y="769028"/>
                  <a:pt x="1013286" y="790213"/>
                  <a:pt x="1012226" y="814046"/>
                </a:cubicBezTo>
                <a:cubicBezTo>
                  <a:pt x="1011167" y="836820"/>
                  <a:pt x="991571" y="855357"/>
                  <a:pt x="968797" y="855357"/>
                </a:cubicBezTo>
                <a:cubicBezTo>
                  <a:pt x="944963" y="855357"/>
                  <a:pt x="924837" y="834702"/>
                  <a:pt x="925367" y="811399"/>
                </a:cubicBezTo>
                <a:cubicBezTo>
                  <a:pt x="924837" y="787565"/>
                  <a:pt x="946022" y="767439"/>
                  <a:pt x="969856" y="768498"/>
                </a:cubicBezTo>
                <a:close/>
                <a:moveTo>
                  <a:pt x="1086374" y="765850"/>
                </a:moveTo>
                <a:cubicBezTo>
                  <a:pt x="1112856" y="765320"/>
                  <a:pt x="1134041" y="786506"/>
                  <a:pt x="1133512" y="811929"/>
                </a:cubicBezTo>
                <a:cubicBezTo>
                  <a:pt x="1132982" y="836821"/>
                  <a:pt x="1111797" y="857477"/>
                  <a:pt x="1087434" y="857477"/>
                </a:cubicBezTo>
                <a:cubicBezTo>
                  <a:pt x="1061482" y="858006"/>
                  <a:pt x="1039767" y="836291"/>
                  <a:pt x="1040296" y="810868"/>
                </a:cubicBezTo>
                <a:cubicBezTo>
                  <a:pt x="1040826" y="785976"/>
                  <a:pt x="1060952" y="766379"/>
                  <a:pt x="1086374" y="765850"/>
                </a:cubicBezTo>
                <a:close/>
                <a:moveTo>
                  <a:pt x="1205012" y="763201"/>
                </a:moveTo>
                <a:cubicBezTo>
                  <a:pt x="1231494" y="763201"/>
                  <a:pt x="1253739" y="784916"/>
                  <a:pt x="1253739" y="811398"/>
                </a:cubicBezTo>
                <a:cubicBezTo>
                  <a:pt x="1254268" y="837350"/>
                  <a:pt x="1232553" y="860124"/>
                  <a:pt x="1206601" y="861183"/>
                </a:cubicBezTo>
                <a:cubicBezTo>
                  <a:pt x="1180648" y="861712"/>
                  <a:pt x="1157345" y="839997"/>
                  <a:pt x="1156286" y="814045"/>
                </a:cubicBezTo>
                <a:cubicBezTo>
                  <a:pt x="1155227" y="786505"/>
                  <a:pt x="1178001" y="763201"/>
                  <a:pt x="1205012" y="763201"/>
                </a:cubicBezTo>
                <a:close/>
                <a:moveTo>
                  <a:pt x="1443877" y="762672"/>
                </a:moveTo>
                <a:cubicBezTo>
                  <a:pt x="1470358" y="763201"/>
                  <a:pt x="1492073" y="785975"/>
                  <a:pt x="1491544" y="812457"/>
                </a:cubicBezTo>
                <a:cubicBezTo>
                  <a:pt x="1491014" y="839468"/>
                  <a:pt x="1468240" y="861183"/>
                  <a:pt x="1441759" y="860654"/>
                </a:cubicBezTo>
                <a:cubicBezTo>
                  <a:pt x="1415277" y="860124"/>
                  <a:pt x="1393562" y="837350"/>
                  <a:pt x="1394091" y="810339"/>
                </a:cubicBezTo>
                <a:cubicBezTo>
                  <a:pt x="1394621" y="783857"/>
                  <a:pt x="1417395" y="762142"/>
                  <a:pt x="1443877" y="762672"/>
                </a:cubicBezTo>
                <a:close/>
                <a:moveTo>
                  <a:pt x="1324709" y="762671"/>
                </a:moveTo>
                <a:cubicBezTo>
                  <a:pt x="1351191" y="763201"/>
                  <a:pt x="1373435" y="785445"/>
                  <a:pt x="1372906" y="812457"/>
                </a:cubicBezTo>
                <a:cubicBezTo>
                  <a:pt x="1372376" y="838938"/>
                  <a:pt x="1349602" y="861712"/>
                  <a:pt x="1323650" y="861183"/>
                </a:cubicBezTo>
                <a:cubicBezTo>
                  <a:pt x="1297168" y="860653"/>
                  <a:pt x="1274924" y="838409"/>
                  <a:pt x="1275453" y="811398"/>
                </a:cubicBezTo>
                <a:cubicBezTo>
                  <a:pt x="1275983" y="784386"/>
                  <a:pt x="1298227" y="762671"/>
                  <a:pt x="1324709" y="762671"/>
                </a:cubicBezTo>
                <a:close/>
                <a:moveTo>
                  <a:pt x="20754" y="663101"/>
                </a:moveTo>
                <a:cubicBezTo>
                  <a:pt x="33466" y="662572"/>
                  <a:pt x="40350" y="672105"/>
                  <a:pt x="42999" y="683228"/>
                </a:cubicBezTo>
                <a:cubicBezTo>
                  <a:pt x="40880" y="696998"/>
                  <a:pt x="33995" y="705472"/>
                  <a:pt x="20754" y="705472"/>
                </a:cubicBezTo>
                <a:cubicBezTo>
                  <a:pt x="8573" y="705472"/>
                  <a:pt x="1158" y="698587"/>
                  <a:pt x="628" y="685875"/>
                </a:cubicBezTo>
                <a:cubicBezTo>
                  <a:pt x="99" y="672105"/>
                  <a:pt x="7514" y="663631"/>
                  <a:pt x="20754" y="663101"/>
                </a:cubicBezTo>
                <a:close/>
                <a:moveTo>
                  <a:pt x="137802" y="660983"/>
                </a:moveTo>
                <a:cubicBezTo>
                  <a:pt x="153691" y="659923"/>
                  <a:pt x="163224" y="669986"/>
                  <a:pt x="163224" y="684816"/>
                </a:cubicBezTo>
                <a:cubicBezTo>
                  <a:pt x="163224" y="699116"/>
                  <a:pt x="154220" y="707590"/>
                  <a:pt x="139391" y="709178"/>
                </a:cubicBezTo>
                <a:cubicBezTo>
                  <a:pt x="125621" y="707590"/>
                  <a:pt x="116087" y="700175"/>
                  <a:pt x="115558" y="685875"/>
                </a:cubicBezTo>
                <a:cubicBezTo>
                  <a:pt x="115028" y="671575"/>
                  <a:pt x="122972" y="662042"/>
                  <a:pt x="137802" y="660983"/>
                </a:cubicBezTo>
                <a:close/>
                <a:moveTo>
                  <a:pt x="258560" y="657275"/>
                </a:moveTo>
                <a:cubicBezTo>
                  <a:pt x="274449" y="660453"/>
                  <a:pt x="285041" y="668927"/>
                  <a:pt x="283982" y="685875"/>
                </a:cubicBezTo>
                <a:cubicBezTo>
                  <a:pt x="283453" y="702294"/>
                  <a:pt x="272859" y="711827"/>
                  <a:pt x="256441" y="711297"/>
                </a:cubicBezTo>
                <a:cubicBezTo>
                  <a:pt x="240023" y="710768"/>
                  <a:pt x="230489" y="700176"/>
                  <a:pt x="231019" y="683757"/>
                </a:cubicBezTo>
                <a:cubicBezTo>
                  <a:pt x="231548" y="667338"/>
                  <a:pt x="242671" y="658864"/>
                  <a:pt x="258560" y="657275"/>
                </a:cubicBezTo>
                <a:close/>
                <a:moveTo>
                  <a:pt x="375077" y="655686"/>
                </a:moveTo>
                <a:cubicBezTo>
                  <a:pt x="393615" y="655157"/>
                  <a:pt x="403678" y="665749"/>
                  <a:pt x="405267" y="684286"/>
                </a:cubicBezTo>
                <a:cubicBezTo>
                  <a:pt x="403678" y="702823"/>
                  <a:pt x="394145" y="713945"/>
                  <a:pt x="375608" y="713945"/>
                </a:cubicBezTo>
                <a:cubicBezTo>
                  <a:pt x="357070" y="713416"/>
                  <a:pt x="346478" y="701764"/>
                  <a:pt x="346478" y="683756"/>
                </a:cubicBezTo>
                <a:cubicBezTo>
                  <a:pt x="347007" y="666808"/>
                  <a:pt x="357600" y="656216"/>
                  <a:pt x="375077" y="655686"/>
                </a:cubicBezTo>
                <a:close/>
                <a:moveTo>
                  <a:pt x="493716" y="652508"/>
                </a:moveTo>
                <a:cubicBezTo>
                  <a:pt x="513843" y="653038"/>
                  <a:pt x="524435" y="664160"/>
                  <a:pt x="526554" y="683757"/>
                </a:cubicBezTo>
                <a:cubicBezTo>
                  <a:pt x="525494" y="703353"/>
                  <a:pt x="515431" y="715535"/>
                  <a:pt x="495835" y="716594"/>
                </a:cubicBezTo>
                <a:cubicBezTo>
                  <a:pt x="476238" y="717653"/>
                  <a:pt x="464587" y="706531"/>
                  <a:pt x="461938" y="686934"/>
                </a:cubicBezTo>
                <a:cubicBezTo>
                  <a:pt x="459820" y="668927"/>
                  <a:pt x="475708" y="651448"/>
                  <a:pt x="493716" y="652508"/>
                </a:cubicBezTo>
                <a:close/>
                <a:moveTo>
                  <a:pt x="611823" y="650390"/>
                </a:moveTo>
                <a:cubicBezTo>
                  <a:pt x="631420" y="649331"/>
                  <a:pt x="647309" y="664160"/>
                  <a:pt x="647838" y="683756"/>
                </a:cubicBezTo>
                <a:cubicBezTo>
                  <a:pt x="648369" y="702823"/>
                  <a:pt x="633539" y="719242"/>
                  <a:pt x="613943" y="720301"/>
                </a:cubicBezTo>
                <a:cubicBezTo>
                  <a:pt x="594875" y="720831"/>
                  <a:pt x="578457" y="705471"/>
                  <a:pt x="577928" y="686405"/>
                </a:cubicBezTo>
                <a:cubicBezTo>
                  <a:pt x="577397" y="666808"/>
                  <a:pt x="591698" y="650919"/>
                  <a:pt x="611823" y="650390"/>
                </a:cubicBezTo>
                <a:close/>
                <a:moveTo>
                  <a:pt x="732052" y="646682"/>
                </a:moveTo>
                <a:cubicBezTo>
                  <a:pt x="751648" y="646682"/>
                  <a:pt x="768596" y="663631"/>
                  <a:pt x="769125" y="683756"/>
                </a:cubicBezTo>
                <a:cubicBezTo>
                  <a:pt x="769655" y="704942"/>
                  <a:pt x="752177" y="722949"/>
                  <a:pt x="730993" y="722949"/>
                </a:cubicBezTo>
                <a:cubicBezTo>
                  <a:pt x="710866" y="722949"/>
                  <a:pt x="693918" y="706530"/>
                  <a:pt x="693918" y="685875"/>
                </a:cubicBezTo>
                <a:cubicBezTo>
                  <a:pt x="693388" y="664690"/>
                  <a:pt x="710866" y="646682"/>
                  <a:pt x="732052" y="646682"/>
                </a:cubicBezTo>
                <a:close/>
                <a:moveTo>
                  <a:pt x="848570" y="644035"/>
                </a:moveTo>
                <a:cubicBezTo>
                  <a:pt x="871874" y="643504"/>
                  <a:pt x="890940" y="662041"/>
                  <a:pt x="890410" y="685346"/>
                </a:cubicBezTo>
                <a:cubicBezTo>
                  <a:pt x="889881" y="707590"/>
                  <a:pt x="871874" y="725068"/>
                  <a:pt x="849629" y="725068"/>
                </a:cubicBezTo>
                <a:cubicBezTo>
                  <a:pt x="827384" y="725068"/>
                  <a:pt x="809377" y="707061"/>
                  <a:pt x="809377" y="684816"/>
                </a:cubicBezTo>
                <a:cubicBezTo>
                  <a:pt x="809377" y="662572"/>
                  <a:pt x="826325" y="644564"/>
                  <a:pt x="848570" y="644035"/>
                </a:cubicBezTo>
                <a:close/>
                <a:moveTo>
                  <a:pt x="969856" y="641386"/>
                </a:moveTo>
                <a:cubicBezTo>
                  <a:pt x="992630" y="642445"/>
                  <a:pt x="1011697" y="662042"/>
                  <a:pt x="1011697" y="684287"/>
                </a:cubicBezTo>
                <a:cubicBezTo>
                  <a:pt x="1012227" y="708120"/>
                  <a:pt x="991571" y="728245"/>
                  <a:pt x="967738" y="728245"/>
                </a:cubicBezTo>
                <a:cubicBezTo>
                  <a:pt x="943904" y="728245"/>
                  <a:pt x="923778" y="707590"/>
                  <a:pt x="924308" y="683757"/>
                </a:cubicBezTo>
                <a:cubicBezTo>
                  <a:pt x="924837" y="659923"/>
                  <a:pt x="946023" y="640327"/>
                  <a:pt x="969856" y="641386"/>
                </a:cubicBezTo>
                <a:close/>
                <a:moveTo>
                  <a:pt x="1087435" y="639267"/>
                </a:moveTo>
                <a:cubicBezTo>
                  <a:pt x="1112327" y="639797"/>
                  <a:pt x="1132983" y="659393"/>
                  <a:pt x="1133513" y="684285"/>
                </a:cubicBezTo>
                <a:cubicBezTo>
                  <a:pt x="1134042" y="709708"/>
                  <a:pt x="1112327" y="731423"/>
                  <a:pt x="1086376" y="730894"/>
                </a:cubicBezTo>
                <a:cubicBezTo>
                  <a:pt x="1061483" y="730364"/>
                  <a:pt x="1040827" y="710238"/>
                  <a:pt x="1040827" y="685875"/>
                </a:cubicBezTo>
                <a:cubicBezTo>
                  <a:pt x="1039768" y="659923"/>
                  <a:pt x="1060953" y="638737"/>
                  <a:pt x="1087435" y="639267"/>
                </a:cubicBezTo>
                <a:close/>
                <a:moveTo>
                  <a:pt x="1206072" y="635561"/>
                </a:moveTo>
                <a:cubicBezTo>
                  <a:pt x="1232553" y="636090"/>
                  <a:pt x="1254798" y="658864"/>
                  <a:pt x="1254269" y="685346"/>
                </a:cubicBezTo>
                <a:cubicBezTo>
                  <a:pt x="1253739" y="711828"/>
                  <a:pt x="1230965" y="734072"/>
                  <a:pt x="1204483" y="733543"/>
                </a:cubicBezTo>
                <a:cubicBezTo>
                  <a:pt x="1178002" y="733013"/>
                  <a:pt x="1155757" y="710239"/>
                  <a:pt x="1156286" y="683758"/>
                </a:cubicBezTo>
                <a:cubicBezTo>
                  <a:pt x="1156816" y="657276"/>
                  <a:pt x="1179590" y="635031"/>
                  <a:pt x="1206072" y="635561"/>
                </a:cubicBezTo>
                <a:close/>
                <a:moveTo>
                  <a:pt x="1441759" y="635560"/>
                </a:moveTo>
                <a:cubicBezTo>
                  <a:pt x="1468240" y="635030"/>
                  <a:pt x="1491014" y="656745"/>
                  <a:pt x="1491544" y="683756"/>
                </a:cubicBezTo>
                <a:cubicBezTo>
                  <a:pt x="1492073" y="710238"/>
                  <a:pt x="1470358" y="733012"/>
                  <a:pt x="1443877" y="734071"/>
                </a:cubicBezTo>
                <a:cubicBezTo>
                  <a:pt x="1417924" y="734600"/>
                  <a:pt x="1394621" y="712356"/>
                  <a:pt x="1394091" y="685874"/>
                </a:cubicBezTo>
                <a:cubicBezTo>
                  <a:pt x="1393562" y="658863"/>
                  <a:pt x="1415277" y="636619"/>
                  <a:pt x="1441759" y="635560"/>
                </a:cubicBezTo>
                <a:close/>
                <a:moveTo>
                  <a:pt x="1323121" y="635560"/>
                </a:moveTo>
                <a:cubicBezTo>
                  <a:pt x="1349073" y="635030"/>
                  <a:pt x="1372376" y="656745"/>
                  <a:pt x="1372906" y="683756"/>
                </a:cubicBezTo>
                <a:cubicBezTo>
                  <a:pt x="1373435" y="710238"/>
                  <a:pt x="1351720" y="733541"/>
                  <a:pt x="1325239" y="734071"/>
                </a:cubicBezTo>
                <a:cubicBezTo>
                  <a:pt x="1298757" y="734600"/>
                  <a:pt x="1275983" y="712886"/>
                  <a:pt x="1275453" y="685874"/>
                </a:cubicBezTo>
                <a:cubicBezTo>
                  <a:pt x="1274924" y="659393"/>
                  <a:pt x="1296639" y="636089"/>
                  <a:pt x="1323121" y="635560"/>
                </a:cubicBezTo>
                <a:close/>
                <a:moveTo>
                  <a:pt x="1561455" y="635559"/>
                </a:moveTo>
                <a:cubicBezTo>
                  <a:pt x="1587407" y="635559"/>
                  <a:pt x="1610181" y="657274"/>
                  <a:pt x="1610711" y="683756"/>
                </a:cubicBezTo>
                <a:cubicBezTo>
                  <a:pt x="1611240" y="710767"/>
                  <a:pt x="1587937" y="734600"/>
                  <a:pt x="1560926" y="734071"/>
                </a:cubicBezTo>
                <a:cubicBezTo>
                  <a:pt x="1534973" y="733541"/>
                  <a:pt x="1512729" y="710767"/>
                  <a:pt x="1512729" y="684286"/>
                </a:cubicBezTo>
                <a:cubicBezTo>
                  <a:pt x="1512729" y="657804"/>
                  <a:pt x="1534973" y="635559"/>
                  <a:pt x="1561455" y="635559"/>
                </a:cubicBezTo>
                <a:close/>
                <a:moveTo>
                  <a:pt x="18636" y="536518"/>
                </a:moveTo>
                <a:cubicBezTo>
                  <a:pt x="31876" y="535459"/>
                  <a:pt x="40880" y="542873"/>
                  <a:pt x="41939" y="556114"/>
                </a:cubicBezTo>
                <a:cubicBezTo>
                  <a:pt x="42999" y="569355"/>
                  <a:pt x="35055" y="576770"/>
                  <a:pt x="21814" y="578889"/>
                </a:cubicBezTo>
                <a:cubicBezTo>
                  <a:pt x="8573" y="577829"/>
                  <a:pt x="628" y="572004"/>
                  <a:pt x="99" y="557704"/>
                </a:cubicBezTo>
                <a:cubicBezTo>
                  <a:pt x="99" y="544992"/>
                  <a:pt x="6984" y="537577"/>
                  <a:pt x="18636" y="536518"/>
                </a:cubicBezTo>
                <a:close/>
                <a:moveTo>
                  <a:pt x="140450" y="533870"/>
                </a:moveTo>
                <a:cubicBezTo>
                  <a:pt x="155809" y="534929"/>
                  <a:pt x="161636" y="544992"/>
                  <a:pt x="163754" y="557703"/>
                </a:cubicBezTo>
                <a:cubicBezTo>
                  <a:pt x="161106" y="572533"/>
                  <a:pt x="153691" y="582066"/>
                  <a:pt x="138862" y="581536"/>
                </a:cubicBezTo>
                <a:cubicBezTo>
                  <a:pt x="122972" y="581007"/>
                  <a:pt x="114498" y="571474"/>
                  <a:pt x="115557" y="555584"/>
                </a:cubicBezTo>
                <a:cubicBezTo>
                  <a:pt x="116617" y="541285"/>
                  <a:pt x="126150" y="533340"/>
                  <a:pt x="140450" y="533870"/>
                </a:cubicBezTo>
                <a:close/>
                <a:moveTo>
                  <a:pt x="258559" y="531222"/>
                </a:moveTo>
                <a:cubicBezTo>
                  <a:pt x="274448" y="531222"/>
                  <a:pt x="283452" y="541814"/>
                  <a:pt x="285041" y="557704"/>
                </a:cubicBezTo>
                <a:cubicBezTo>
                  <a:pt x="282923" y="574123"/>
                  <a:pt x="273919" y="584185"/>
                  <a:pt x="257500" y="584185"/>
                </a:cubicBezTo>
                <a:cubicBezTo>
                  <a:pt x="241081" y="583656"/>
                  <a:pt x="231018" y="573063"/>
                  <a:pt x="231548" y="557174"/>
                </a:cubicBezTo>
                <a:cubicBezTo>
                  <a:pt x="232077" y="540755"/>
                  <a:pt x="242671" y="530693"/>
                  <a:pt x="258559" y="531222"/>
                </a:cubicBezTo>
                <a:close/>
                <a:moveTo>
                  <a:pt x="374019" y="528044"/>
                </a:moveTo>
                <a:cubicBezTo>
                  <a:pt x="393085" y="529633"/>
                  <a:pt x="404738" y="538636"/>
                  <a:pt x="404738" y="557174"/>
                </a:cubicBezTo>
                <a:cubicBezTo>
                  <a:pt x="404738" y="574651"/>
                  <a:pt x="395203" y="585774"/>
                  <a:pt x="378256" y="586833"/>
                </a:cubicBezTo>
                <a:cubicBezTo>
                  <a:pt x="359719" y="587892"/>
                  <a:pt x="348067" y="577300"/>
                  <a:pt x="346478" y="559292"/>
                </a:cubicBezTo>
                <a:cubicBezTo>
                  <a:pt x="345418" y="541285"/>
                  <a:pt x="357070" y="530693"/>
                  <a:pt x="374019" y="528044"/>
                </a:cubicBezTo>
                <a:close/>
                <a:moveTo>
                  <a:pt x="495834" y="525396"/>
                </a:moveTo>
                <a:cubicBezTo>
                  <a:pt x="512783" y="525926"/>
                  <a:pt x="526553" y="540226"/>
                  <a:pt x="526553" y="559822"/>
                </a:cubicBezTo>
                <a:cubicBezTo>
                  <a:pt x="524964" y="577300"/>
                  <a:pt x="514371" y="588953"/>
                  <a:pt x="494775" y="589482"/>
                </a:cubicBezTo>
                <a:cubicBezTo>
                  <a:pt x="475178" y="589482"/>
                  <a:pt x="463527" y="578359"/>
                  <a:pt x="462468" y="558763"/>
                </a:cubicBezTo>
                <a:cubicBezTo>
                  <a:pt x="460878" y="540756"/>
                  <a:pt x="477827" y="524866"/>
                  <a:pt x="495834" y="525396"/>
                </a:cubicBezTo>
                <a:close/>
                <a:moveTo>
                  <a:pt x="611825" y="523279"/>
                </a:moveTo>
                <a:cubicBezTo>
                  <a:pt x="631950" y="522748"/>
                  <a:pt x="647310" y="537049"/>
                  <a:pt x="647839" y="556645"/>
                </a:cubicBezTo>
                <a:cubicBezTo>
                  <a:pt x="648369" y="575712"/>
                  <a:pt x="633009" y="592131"/>
                  <a:pt x="613943" y="592661"/>
                </a:cubicBezTo>
                <a:cubicBezTo>
                  <a:pt x="594876" y="593190"/>
                  <a:pt x="578457" y="577831"/>
                  <a:pt x="577928" y="558764"/>
                </a:cubicBezTo>
                <a:cubicBezTo>
                  <a:pt x="577398" y="539167"/>
                  <a:pt x="592227" y="523808"/>
                  <a:pt x="611825" y="523279"/>
                </a:cubicBezTo>
                <a:close/>
                <a:moveTo>
                  <a:pt x="731521" y="519571"/>
                </a:moveTo>
                <a:cubicBezTo>
                  <a:pt x="752707" y="519571"/>
                  <a:pt x="770185" y="537579"/>
                  <a:pt x="769655" y="558764"/>
                </a:cubicBezTo>
                <a:cubicBezTo>
                  <a:pt x="768595" y="578890"/>
                  <a:pt x="751648" y="595838"/>
                  <a:pt x="731521" y="595838"/>
                </a:cubicBezTo>
                <a:cubicBezTo>
                  <a:pt x="710336" y="595838"/>
                  <a:pt x="693387" y="578360"/>
                  <a:pt x="693917" y="556645"/>
                </a:cubicBezTo>
                <a:cubicBezTo>
                  <a:pt x="694447" y="536520"/>
                  <a:pt x="711396" y="519571"/>
                  <a:pt x="731521" y="519571"/>
                </a:cubicBezTo>
                <a:close/>
                <a:moveTo>
                  <a:pt x="849628" y="516922"/>
                </a:moveTo>
                <a:cubicBezTo>
                  <a:pt x="872932" y="516922"/>
                  <a:pt x="891470" y="535989"/>
                  <a:pt x="890410" y="559293"/>
                </a:cubicBezTo>
                <a:cubicBezTo>
                  <a:pt x="889351" y="581538"/>
                  <a:pt x="870814" y="599015"/>
                  <a:pt x="848569" y="597956"/>
                </a:cubicBezTo>
                <a:cubicBezTo>
                  <a:pt x="826325" y="597427"/>
                  <a:pt x="808847" y="578890"/>
                  <a:pt x="809377" y="556645"/>
                </a:cubicBezTo>
                <a:cubicBezTo>
                  <a:pt x="809906" y="534400"/>
                  <a:pt x="827384" y="516922"/>
                  <a:pt x="849628" y="516922"/>
                </a:cubicBezTo>
                <a:close/>
                <a:moveTo>
                  <a:pt x="969855" y="514273"/>
                </a:moveTo>
                <a:cubicBezTo>
                  <a:pt x="992629" y="515332"/>
                  <a:pt x="1011695" y="534400"/>
                  <a:pt x="1012225" y="557174"/>
                </a:cubicBezTo>
                <a:cubicBezTo>
                  <a:pt x="1012225" y="581007"/>
                  <a:pt x="992100" y="601132"/>
                  <a:pt x="968267" y="601132"/>
                </a:cubicBezTo>
                <a:cubicBezTo>
                  <a:pt x="944432" y="601132"/>
                  <a:pt x="924307" y="580477"/>
                  <a:pt x="924837" y="556644"/>
                </a:cubicBezTo>
                <a:cubicBezTo>
                  <a:pt x="925366" y="532810"/>
                  <a:pt x="946022" y="513214"/>
                  <a:pt x="969855" y="514273"/>
                </a:cubicBezTo>
                <a:close/>
                <a:moveTo>
                  <a:pt x="1086376" y="512155"/>
                </a:moveTo>
                <a:cubicBezTo>
                  <a:pt x="1112328" y="512155"/>
                  <a:pt x="1134042" y="533341"/>
                  <a:pt x="1132983" y="558762"/>
                </a:cubicBezTo>
                <a:cubicBezTo>
                  <a:pt x="1132454" y="583126"/>
                  <a:pt x="1111268" y="603252"/>
                  <a:pt x="1086376" y="603252"/>
                </a:cubicBezTo>
                <a:cubicBezTo>
                  <a:pt x="1060424" y="603252"/>
                  <a:pt x="1039238" y="582067"/>
                  <a:pt x="1039767" y="556115"/>
                </a:cubicBezTo>
                <a:cubicBezTo>
                  <a:pt x="1040826" y="531751"/>
                  <a:pt x="1061483" y="512155"/>
                  <a:pt x="1086376" y="512155"/>
                </a:cubicBezTo>
                <a:close/>
                <a:moveTo>
                  <a:pt x="1323650" y="508978"/>
                </a:moveTo>
                <a:cubicBezTo>
                  <a:pt x="1350132" y="508448"/>
                  <a:pt x="1372906" y="530693"/>
                  <a:pt x="1372906" y="557174"/>
                </a:cubicBezTo>
                <a:cubicBezTo>
                  <a:pt x="1372906" y="583656"/>
                  <a:pt x="1350661" y="606430"/>
                  <a:pt x="1324180" y="606959"/>
                </a:cubicBezTo>
                <a:cubicBezTo>
                  <a:pt x="1297698" y="606959"/>
                  <a:pt x="1274924" y="584715"/>
                  <a:pt x="1274924" y="558233"/>
                </a:cubicBezTo>
                <a:cubicBezTo>
                  <a:pt x="1274924" y="531752"/>
                  <a:pt x="1296639" y="508978"/>
                  <a:pt x="1323650" y="508978"/>
                </a:cubicBezTo>
                <a:close/>
                <a:moveTo>
                  <a:pt x="1205542" y="508448"/>
                </a:moveTo>
                <a:cubicBezTo>
                  <a:pt x="1232023" y="508448"/>
                  <a:pt x="1254268" y="531222"/>
                  <a:pt x="1254268" y="558234"/>
                </a:cubicBezTo>
                <a:cubicBezTo>
                  <a:pt x="1254268" y="584715"/>
                  <a:pt x="1231494" y="607489"/>
                  <a:pt x="1205012" y="606960"/>
                </a:cubicBezTo>
                <a:cubicBezTo>
                  <a:pt x="1178531" y="606430"/>
                  <a:pt x="1156286" y="583656"/>
                  <a:pt x="1156286" y="557175"/>
                </a:cubicBezTo>
                <a:cubicBezTo>
                  <a:pt x="1156286" y="530693"/>
                  <a:pt x="1179060" y="508448"/>
                  <a:pt x="1205542" y="508448"/>
                </a:cubicBezTo>
                <a:close/>
                <a:moveTo>
                  <a:pt x="1681682" y="508448"/>
                </a:moveTo>
                <a:cubicBezTo>
                  <a:pt x="1708693" y="508977"/>
                  <a:pt x="1729878" y="531222"/>
                  <a:pt x="1729349" y="558233"/>
                </a:cubicBezTo>
                <a:cubicBezTo>
                  <a:pt x="1728819" y="585244"/>
                  <a:pt x="1706575" y="606959"/>
                  <a:pt x="1680093" y="606430"/>
                </a:cubicBezTo>
                <a:cubicBezTo>
                  <a:pt x="1653082" y="606430"/>
                  <a:pt x="1631367" y="583656"/>
                  <a:pt x="1631896" y="556644"/>
                </a:cubicBezTo>
                <a:cubicBezTo>
                  <a:pt x="1632426" y="529633"/>
                  <a:pt x="1654670" y="507918"/>
                  <a:pt x="1681682" y="508448"/>
                </a:cubicBezTo>
                <a:close/>
                <a:moveTo>
                  <a:pt x="1562514" y="508448"/>
                </a:moveTo>
                <a:cubicBezTo>
                  <a:pt x="1588466" y="508977"/>
                  <a:pt x="1610711" y="531751"/>
                  <a:pt x="1610711" y="557703"/>
                </a:cubicBezTo>
                <a:cubicBezTo>
                  <a:pt x="1610711" y="583655"/>
                  <a:pt x="1588466" y="606429"/>
                  <a:pt x="1561985" y="606959"/>
                </a:cubicBezTo>
                <a:cubicBezTo>
                  <a:pt x="1534973" y="607488"/>
                  <a:pt x="1511670" y="583655"/>
                  <a:pt x="1512729" y="556115"/>
                </a:cubicBezTo>
                <a:cubicBezTo>
                  <a:pt x="1513788" y="529633"/>
                  <a:pt x="1536032" y="507918"/>
                  <a:pt x="1562514" y="508448"/>
                </a:cubicBezTo>
                <a:close/>
                <a:moveTo>
                  <a:pt x="1441759" y="508448"/>
                </a:moveTo>
                <a:cubicBezTo>
                  <a:pt x="1468770" y="507918"/>
                  <a:pt x="1491015" y="530163"/>
                  <a:pt x="1491545" y="557174"/>
                </a:cubicBezTo>
                <a:cubicBezTo>
                  <a:pt x="1492074" y="584185"/>
                  <a:pt x="1470359" y="606959"/>
                  <a:pt x="1443348" y="606959"/>
                </a:cubicBezTo>
                <a:cubicBezTo>
                  <a:pt x="1417396" y="607488"/>
                  <a:pt x="1394092" y="584714"/>
                  <a:pt x="1393562" y="558233"/>
                </a:cubicBezTo>
                <a:cubicBezTo>
                  <a:pt x="1393033" y="531751"/>
                  <a:pt x="1414748" y="508977"/>
                  <a:pt x="1441759" y="508448"/>
                </a:cubicBezTo>
                <a:close/>
                <a:moveTo>
                  <a:pt x="19695" y="409407"/>
                </a:moveTo>
                <a:cubicBezTo>
                  <a:pt x="32936" y="408877"/>
                  <a:pt x="41410" y="416822"/>
                  <a:pt x="42470" y="429533"/>
                </a:cubicBezTo>
                <a:cubicBezTo>
                  <a:pt x="42470" y="443303"/>
                  <a:pt x="33996" y="450189"/>
                  <a:pt x="21284" y="451777"/>
                </a:cubicBezTo>
                <a:cubicBezTo>
                  <a:pt x="8043" y="450718"/>
                  <a:pt x="99" y="443834"/>
                  <a:pt x="99" y="430062"/>
                </a:cubicBezTo>
                <a:cubicBezTo>
                  <a:pt x="99" y="417352"/>
                  <a:pt x="8043" y="409937"/>
                  <a:pt x="19695" y="409407"/>
                </a:cubicBezTo>
                <a:close/>
                <a:moveTo>
                  <a:pt x="140980" y="406758"/>
                </a:moveTo>
                <a:cubicBezTo>
                  <a:pt x="155809" y="407817"/>
                  <a:pt x="161636" y="417880"/>
                  <a:pt x="163754" y="430591"/>
                </a:cubicBezTo>
                <a:cubicBezTo>
                  <a:pt x="161106" y="445421"/>
                  <a:pt x="153691" y="454954"/>
                  <a:pt x="139391" y="454424"/>
                </a:cubicBezTo>
                <a:cubicBezTo>
                  <a:pt x="123502" y="453895"/>
                  <a:pt x="115028" y="444362"/>
                  <a:pt x="116087" y="428472"/>
                </a:cubicBezTo>
                <a:cubicBezTo>
                  <a:pt x="117147" y="414173"/>
                  <a:pt x="126680" y="406228"/>
                  <a:pt x="140980" y="406758"/>
                </a:cubicBezTo>
                <a:close/>
                <a:moveTo>
                  <a:pt x="256971" y="403580"/>
                </a:moveTo>
                <a:cubicBezTo>
                  <a:pt x="273390" y="403580"/>
                  <a:pt x="282393" y="413643"/>
                  <a:pt x="285041" y="430062"/>
                </a:cubicBezTo>
                <a:cubicBezTo>
                  <a:pt x="283452" y="446481"/>
                  <a:pt x="274978" y="457073"/>
                  <a:pt x="258559" y="457073"/>
                </a:cubicBezTo>
                <a:cubicBezTo>
                  <a:pt x="242141" y="457603"/>
                  <a:pt x="231548" y="447011"/>
                  <a:pt x="231019" y="431121"/>
                </a:cubicBezTo>
                <a:cubicBezTo>
                  <a:pt x="230489" y="414703"/>
                  <a:pt x="241081" y="404110"/>
                  <a:pt x="256971" y="403580"/>
                </a:cubicBezTo>
                <a:close/>
                <a:moveTo>
                  <a:pt x="376137" y="400933"/>
                </a:moveTo>
                <a:cubicBezTo>
                  <a:pt x="394145" y="402522"/>
                  <a:pt x="405268" y="412056"/>
                  <a:pt x="405268" y="431123"/>
                </a:cubicBezTo>
                <a:cubicBezTo>
                  <a:pt x="405268" y="448601"/>
                  <a:pt x="395204" y="459193"/>
                  <a:pt x="377726" y="459722"/>
                </a:cubicBezTo>
                <a:cubicBezTo>
                  <a:pt x="359189" y="460252"/>
                  <a:pt x="347537" y="449130"/>
                  <a:pt x="347007" y="431123"/>
                </a:cubicBezTo>
                <a:cubicBezTo>
                  <a:pt x="345948" y="413115"/>
                  <a:pt x="357600" y="403052"/>
                  <a:pt x="376137" y="400933"/>
                </a:cubicBezTo>
                <a:close/>
                <a:moveTo>
                  <a:pt x="495836" y="398285"/>
                </a:moveTo>
                <a:cubicBezTo>
                  <a:pt x="514902" y="399874"/>
                  <a:pt x="527084" y="410997"/>
                  <a:pt x="526554" y="431122"/>
                </a:cubicBezTo>
                <a:cubicBezTo>
                  <a:pt x="526025" y="450719"/>
                  <a:pt x="513843" y="460782"/>
                  <a:pt x="494777" y="462900"/>
                </a:cubicBezTo>
                <a:cubicBezTo>
                  <a:pt x="475709" y="460782"/>
                  <a:pt x="463527" y="451248"/>
                  <a:pt x="462468" y="431652"/>
                </a:cubicBezTo>
                <a:cubicBezTo>
                  <a:pt x="461409" y="413644"/>
                  <a:pt x="477828" y="396696"/>
                  <a:pt x="495836" y="398285"/>
                </a:cubicBezTo>
                <a:close/>
                <a:moveTo>
                  <a:pt x="611825" y="396166"/>
                </a:moveTo>
                <a:cubicBezTo>
                  <a:pt x="631420" y="395635"/>
                  <a:pt x="647310" y="409936"/>
                  <a:pt x="647839" y="429532"/>
                </a:cubicBezTo>
                <a:cubicBezTo>
                  <a:pt x="648369" y="448599"/>
                  <a:pt x="633009" y="465018"/>
                  <a:pt x="613943" y="465548"/>
                </a:cubicBezTo>
                <a:cubicBezTo>
                  <a:pt x="594876" y="466077"/>
                  <a:pt x="578457" y="450718"/>
                  <a:pt x="577928" y="431651"/>
                </a:cubicBezTo>
                <a:cubicBezTo>
                  <a:pt x="577398" y="412054"/>
                  <a:pt x="592227" y="396695"/>
                  <a:pt x="611825" y="396166"/>
                </a:cubicBezTo>
                <a:close/>
                <a:moveTo>
                  <a:pt x="732581" y="392459"/>
                </a:moveTo>
                <a:cubicBezTo>
                  <a:pt x="752177" y="392988"/>
                  <a:pt x="769125" y="409937"/>
                  <a:pt x="769125" y="430062"/>
                </a:cubicBezTo>
                <a:cubicBezTo>
                  <a:pt x="769125" y="450189"/>
                  <a:pt x="753236" y="467667"/>
                  <a:pt x="733110" y="468726"/>
                </a:cubicBezTo>
                <a:cubicBezTo>
                  <a:pt x="711924" y="469785"/>
                  <a:pt x="693917" y="452307"/>
                  <a:pt x="693917" y="431122"/>
                </a:cubicBezTo>
                <a:cubicBezTo>
                  <a:pt x="693917" y="409937"/>
                  <a:pt x="711395" y="391929"/>
                  <a:pt x="732581" y="392459"/>
                </a:cubicBezTo>
                <a:close/>
                <a:moveTo>
                  <a:pt x="851219" y="390341"/>
                </a:moveTo>
                <a:cubicBezTo>
                  <a:pt x="873463" y="390870"/>
                  <a:pt x="890941" y="409407"/>
                  <a:pt x="890410" y="431122"/>
                </a:cubicBezTo>
                <a:cubicBezTo>
                  <a:pt x="889881" y="452837"/>
                  <a:pt x="871874" y="470844"/>
                  <a:pt x="849629" y="470844"/>
                </a:cubicBezTo>
                <a:cubicBezTo>
                  <a:pt x="826326" y="470844"/>
                  <a:pt x="808318" y="451778"/>
                  <a:pt x="809377" y="428473"/>
                </a:cubicBezTo>
                <a:cubicBezTo>
                  <a:pt x="810436" y="406229"/>
                  <a:pt x="828445" y="389280"/>
                  <a:pt x="851219" y="390341"/>
                </a:cubicBezTo>
                <a:close/>
                <a:moveTo>
                  <a:pt x="967208" y="387163"/>
                </a:moveTo>
                <a:cubicBezTo>
                  <a:pt x="991041" y="386632"/>
                  <a:pt x="1011697" y="406759"/>
                  <a:pt x="1011697" y="430062"/>
                </a:cubicBezTo>
                <a:cubicBezTo>
                  <a:pt x="1011697" y="453897"/>
                  <a:pt x="991570" y="474022"/>
                  <a:pt x="967737" y="474022"/>
                </a:cubicBezTo>
                <a:cubicBezTo>
                  <a:pt x="944963" y="474022"/>
                  <a:pt x="925366" y="454956"/>
                  <a:pt x="924307" y="432182"/>
                </a:cubicBezTo>
                <a:cubicBezTo>
                  <a:pt x="923248" y="408878"/>
                  <a:pt x="943373" y="387692"/>
                  <a:pt x="967208" y="387163"/>
                </a:cubicBezTo>
                <a:close/>
                <a:moveTo>
                  <a:pt x="1085315" y="385044"/>
                </a:moveTo>
                <a:cubicBezTo>
                  <a:pt x="1111268" y="384514"/>
                  <a:pt x="1132983" y="404640"/>
                  <a:pt x="1133512" y="430592"/>
                </a:cubicBezTo>
                <a:cubicBezTo>
                  <a:pt x="1133512" y="454955"/>
                  <a:pt x="1113386" y="476140"/>
                  <a:pt x="1088494" y="476669"/>
                </a:cubicBezTo>
                <a:cubicBezTo>
                  <a:pt x="1062541" y="477729"/>
                  <a:pt x="1040827" y="457073"/>
                  <a:pt x="1040297" y="431121"/>
                </a:cubicBezTo>
                <a:cubicBezTo>
                  <a:pt x="1040297" y="406759"/>
                  <a:pt x="1059893" y="386103"/>
                  <a:pt x="1085315" y="385044"/>
                </a:cubicBezTo>
                <a:close/>
                <a:moveTo>
                  <a:pt x="1326828" y="381337"/>
                </a:moveTo>
                <a:cubicBezTo>
                  <a:pt x="1353309" y="382926"/>
                  <a:pt x="1374494" y="405700"/>
                  <a:pt x="1373435" y="432181"/>
                </a:cubicBezTo>
                <a:cubicBezTo>
                  <a:pt x="1371847" y="458663"/>
                  <a:pt x="1348542" y="480378"/>
                  <a:pt x="1323121" y="479849"/>
                </a:cubicBezTo>
                <a:cubicBezTo>
                  <a:pt x="1296639" y="479319"/>
                  <a:pt x="1274924" y="456545"/>
                  <a:pt x="1275453" y="430063"/>
                </a:cubicBezTo>
                <a:cubicBezTo>
                  <a:pt x="1275453" y="402522"/>
                  <a:pt x="1299286" y="379747"/>
                  <a:pt x="1326828" y="381337"/>
                </a:cubicBezTo>
                <a:close/>
                <a:moveTo>
                  <a:pt x="1442288" y="381336"/>
                </a:moveTo>
                <a:cubicBezTo>
                  <a:pt x="1468770" y="381336"/>
                  <a:pt x="1491015" y="403581"/>
                  <a:pt x="1491015" y="430062"/>
                </a:cubicBezTo>
                <a:cubicBezTo>
                  <a:pt x="1491544" y="457073"/>
                  <a:pt x="1469300" y="479847"/>
                  <a:pt x="1442818" y="479847"/>
                </a:cubicBezTo>
                <a:cubicBezTo>
                  <a:pt x="1416336" y="479847"/>
                  <a:pt x="1394092" y="457073"/>
                  <a:pt x="1393562" y="430592"/>
                </a:cubicBezTo>
                <a:cubicBezTo>
                  <a:pt x="1393562" y="404110"/>
                  <a:pt x="1415807" y="381336"/>
                  <a:pt x="1442288" y="381336"/>
                </a:cubicBezTo>
                <a:close/>
                <a:moveTo>
                  <a:pt x="1205542" y="381336"/>
                </a:moveTo>
                <a:cubicBezTo>
                  <a:pt x="1232024" y="381866"/>
                  <a:pt x="1254269" y="404110"/>
                  <a:pt x="1254269" y="430592"/>
                </a:cubicBezTo>
                <a:cubicBezTo>
                  <a:pt x="1254269" y="457074"/>
                  <a:pt x="1232024" y="479848"/>
                  <a:pt x="1206073" y="479848"/>
                </a:cubicBezTo>
                <a:cubicBezTo>
                  <a:pt x="1179060" y="480377"/>
                  <a:pt x="1155757" y="456544"/>
                  <a:pt x="1156286" y="429533"/>
                </a:cubicBezTo>
                <a:cubicBezTo>
                  <a:pt x="1156817" y="403051"/>
                  <a:pt x="1179591" y="381336"/>
                  <a:pt x="1205542" y="381336"/>
                </a:cubicBezTo>
                <a:close/>
                <a:moveTo>
                  <a:pt x="1563573" y="381336"/>
                </a:moveTo>
                <a:cubicBezTo>
                  <a:pt x="1589525" y="382924"/>
                  <a:pt x="1611240" y="405699"/>
                  <a:pt x="1610711" y="431651"/>
                </a:cubicBezTo>
                <a:cubicBezTo>
                  <a:pt x="1610181" y="457603"/>
                  <a:pt x="1587407" y="480377"/>
                  <a:pt x="1561455" y="479848"/>
                </a:cubicBezTo>
                <a:cubicBezTo>
                  <a:pt x="1535503" y="479848"/>
                  <a:pt x="1512729" y="457074"/>
                  <a:pt x="1512729" y="430592"/>
                </a:cubicBezTo>
                <a:cubicBezTo>
                  <a:pt x="1512729" y="403051"/>
                  <a:pt x="1536563" y="380277"/>
                  <a:pt x="1563573" y="381336"/>
                </a:cubicBezTo>
                <a:close/>
                <a:moveTo>
                  <a:pt x="19696" y="282294"/>
                </a:moveTo>
                <a:cubicBezTo>
                  <a:pt x="32406" y="281764"/>
                  <a:pt x="40351" y="289709"/>
                  <a:pt x="42470" y="302950"/>
                </a:cubicBezTo>
                <a:cubicBezTo>
                  <a:pt x="40880" y="315661"/>
                  <a:pt x="34525" y="324135"/>
                  <a:pt x="20755" y="324135"/>
                </a:cubicBezTo>
                <a:cubicBezTo>
                  <a:pt x="8573" y="324135"/>
                  <a:pt x="628" y="317779"/>
                  <a:pt x="99" y="305598"/>
                </a:cubicBezTo>
                <a:cubicBezTo>
                  <a:pt x="-960" y="291828"/>
                  <a:pt x="6455" y="283353"/>
                  <a:pt x="19696" y="282294"/>
                </a:cubicBezTo>
                <a:close/>
                <a:moveTo>
                  <a:pt x="138862" y="280177"/>
                </a:moveTo>
                <a:cubicBezTo>
                  <a:pt x="154752" y="280177"/>
                  <a:pt x="163755" y="289710"/>
                  <a:pt x="163226" y="305070"/>
                </a:cubicBezTo>
                <a:cubicBezTo>
                  <a:pt x="162166" y="319370"/>
                  <a:pt x="152632" y="326784"/>
                  <a:pt x="138333" y="327844"/>
                </a:cubicBezTo>
                <a:cubicBezTo>
                  <a:pt x="124033" y="325725"/>
                  <a:pt x="115559" y="317781"/>
                  <a:pt x="115559" y="303481"/>
                </a:cubicBezTo>
                <a:cubicBezTo>
                  <a:pt x="115559" y="289181"/>
                  <a:pt x="124033" y="280177"/>
                  <a:pt x="138862" y="280177"/>
                </a:cubicBezTo>
                <a:close/>
                <a:moveTo>
                  <a:pt x="258030" y="276469"/>
                </a:moveTo>
                <a:cubicBezTo>
                  <a:pt x="273919" y="279118"/>
                  <a:pt x="284511" y="287592"/>
                  <a:pt x="283982" y="304010"/>
                </a:cubicBezTo>
                <a:cubicBezTo>
                  <a:pt x="283452" y="320429"/>
                  <a:pt x="272859" y="330492"/>
                  <a:pt x="256971" y="329962"/>
                </a:cubicBezTo>
                <a:cubicBezTo>
                  <a:pt x="240552" y="329433"/>
                  <a:pt x="230489" y="318840"/>
                  <a:pt x="231019" y="302951"/>
                </a:cubicBezTo>
                <a:cubicBezTo>
                  <a:pt x="231548" y="286532"/>
                  <a:pt x="242141" y="278058"/>
                  <a:pt x="258030" y="276469"/>
                </a:cubicBezTo>
                <a:close/>
                <a:moveTo>
                  <a:pt x="376138" y="274350"/>
                </a:moveTo>
                <a:cubicBezTo>
                  <a:pt x="394675" y="274350"/>
                  <a:pt x="403679" y="286001"/>
                  <a:pt x="405797" y="302950"/>
                </a:cubicBezTo>
                <a:cubicBezTo>
                  <a:pt x="403679" y="322017"/>
                  <a:pt x="394145" y="333139"/>
                  <a:pt x="375608" y="332609"/>
                </a:cubicBezTo>
                <a:cubicBezTo>
                  <a:pt x="358130" y="332080"/>
                  <a:pt x="347537" y="321487"/>
                  <a:pt x="347008" y="304539"/>
                </a:cubicBezTo>
                <a:cubicBezTo>
                  <a:pt x="346478" y="286532"/>
                  <a:pt x="357070" y="274880"/>
                  <a:pt x="376138" y="274350"/>
                </a:cubicBezTo>
                <a:close/>
                <a:moveTo>
                  <a:pt x="495834" y="271702"/>
                </a:moveTo>
                <a:cubicBezTo>
                  <a:pt x="515431" y="273291"/>
                  <a:pt x="526023" y="284943"/>
                  <a:pt x="526553" y="305068"/>
                </a:cubicBezTo>
                <a:cubicBezTo>
                  <a:pt x="524435" y="324665"/>
                  <a:pt x="513312" y="335787"/>
                  <a:pt x="493716" y="335787"/>
                </a:cubicBezTo>
                <a:cubicBezTo>
                  <a:pt x="474119" y="335258"/>
                  <a:pt x="462997" y="323606"/>
                  <a:pt x="461938" y="304009"/>
                </a:cubicBezTo>
                <a:cubicBezTo>
                  <a:pt x="460878" y="286002"/>
                  <a:pt x="478356" y="269583"/>
                  <a:pt x="495834" y="271702"/>
                </a:cubicBezTo>
                <a:close/>
                <a:moveTo>
                  <a:pt x="612884" y="269585"/>
                </a:moveTo>
                <a:cubicBezTo>
                  <a:pt x="632480" y="269055"/>
                  <a:pt x="647840" y="284414"/>
                  <a:pt x="647840" y="304010"/>
                </a:cubicBezTo>
                <a:cubicBezTo>
                  <a:pt x="647840" y="323078"/>
                  <a:pt x="631951" y="338966"/>
                  <a:pt x="612884" y="338966"/>
                </a:cubicBezTo>
                <a:cubicBezTo>
                  <a:pt x="593817" y="338966"/>
                  <a:pt x="577928" y="323078"/>
                  <a:pt x="577928" y="304010"/>
                </a:cubicBezTo>
                <a:cubicBezTo>
                  <a:pt x="577928" y="284414"/>
                  <a:pt x="593287" y="269055"/>
                  <a:pt x="612884" y="269585"/>
                </a:cubicBezTo>
                <a:close/>
                <a:moveTo>
                  <a:pt x="731521" y="265346"/>
                </a:moveTo>
                <a:cubicBezTo>
                  <a:pt x="751648" y="265346"/>
                  <a:pt x="768595" y="281765"/>
                  <a:pt x="769125" y="301891"/>
                </a:cubicBezTo>
                <a:cubicBezTo>
                  <a:pt x="769655" y="323076"/>
                  <a:pt x="752707" y="341613"/>
                  <a:pt x="731521" y="341613"/>
                </a:cubicBezTo>
                <a:cubicBezTo>
                  <a:pt x="711396" y="341613"/>
                  <a:pt x="694447" y="325194"/>
                  <a:pt x="693917" y="305069"/>
                </a:cubicBezTo>
                <a:cubicBezTo>
                  <a:pt x="693387" y="283354"/>
                  <a:pt x="710335" y="265346"/>
                  <a:pt x="731521" y="265346"/>
                </a:cubicBezTo>
                <a:close/>
                <a:moveTo>
                  <a:pt x="851219" y="263758"/>
                </a:moveTo>
                <a:cubicBezTo>
                  <a:pt x="873463" y="264287"/>
                  <a:pt x="890941" y="282294"/>
                  <a:pt x="890410" y="304539"/>
                </a:cubicBezTo>
                <a:cubicBezTo>
                  <a:pt x="889881" y="326254"/>
                  <a:pt x="871874" y="344261"/>
                  <a:pt x="849629" y="344261"/>
                </a:cubicBezTo>
                <a:cubicBezTo>
                  <a:pt x="826326" y="344261"/>
                  <a:pt x="808318" y="325195"/>
                  <a:pt x="809377" y="301890"/>
                </a:cubicBezTo>
                <a:cubicBezTo>
                  <a:pt x="810436" y="279646"/>
                  <a:pt x="828974" y="262697"/>
                  <a:pt x="851219" y="263758"/>
                </a:cubicBezTo>
                <a:close/>
                <a:moveTo>
                  <a:pt x="968796" y="260050"/>
                </a:moveTo>
                <a:cubicBezTo>
                  <a:pt x="992630" y="260050"/>
                  <a:pt x="1012756" y="281236"/>
                  <a:pt x="1012227" y="304540"/>
                </a:cubicBezTo>
                <a:cubicBezTo>
                  <a:pt x="1011697" y="327314"/>
                  <a:pt x="992101" y="346380"/>
                  <a:pt x="969326" y="346910"/>
                </a:cubicBezTo>
                <a:cubicBezTo>
                  <a:pt x="946022" y="347440"/>
                  <a:pt x="924836" y="327314"/>
                  <a:pt x="924836" y="303481"/>
                </a:cubicBezTo>
                <a:cubicBezTo>
                  <a:pt x="924307" y="280176"/>
                  <a:pt x="944963" y="260050"/>
                  <a:pt x="968796" y="260050"/>
                </a:cubicBezTo>
                <a:close/>
                <a:moveTo>
                  <a:pt x="1085845" y="258462"/>
                </a:moveTo>
                <a:cubicBezTo>
                  <a:pt x="1111797" y="257932"/>
                  <a:pt x="1133512" y="279118"/>
                  <a:pt x="1133512" y="304539"/>
                </a:cubicBezTo>
                <a:cubicBezTo>
                  <a:pt x="1132983" y="328903"/>
                  <a:pt x="1112326" y="349029"/>
                  <a:pt x="1087434" y="349559"/>
                </a:cubicBezTo>
                <a:cubicBezTo>
                  <a:pt x="1061482" y="350088"/>
                  <a:pt x="1039767" y="328903"/>
                  <a:pt x="1040296" y="303480"/>
                </a:cubicBezTo>
                <a:cubicBezTo>
                  <a:pt x="1040826" y="278588"/>
                  <a:pt x="1060953" y="258462"/>
                  <a:pt x="1085845" y="258462"/>
                </a:cubicBezTo>
                <a:close/>
                <a:moveTo>
                  <a:pt x="1206071" y="254754"/>
                </a:moveTo>
                <a:cubicBezTo>
                  <a:pt x="1233083" y="255284"/>
                  <a:pt x="1254268" y="278058"/>
                  <a:pt x="1253739" y="304539"/>
                </a:cubicBezTo>
                <a:cubicBezTo>
                  <a:pt x="1253209" y="331021"/>
                  <a:pt x="1230965" y="353265"/>
                  <a:pt x="1204483" y="353265"/>
                </a:cubicBezTo>
                <a:cubicBezTo>
                  <a:pt x="1177472" y="353265"/>
                  <a:pt x="1154698" y="328902"/>
                  <a:pt x="1155757" y="301891"/>
                </a:cubicBezTo>
                <a:cubicBezTo>
                  <a:pt x="1156816" y="275938"/>
                  <a:pt x="1180119" y="253693"/>
                  <a:pt x="1206071" y="254754"/>
                </a:cubicBezTo>
                <a:close/>
                <a:moveTo>
                  <a:pt x="1322062" y="254225"/>
                </a:moveTo>
                <a:cubicBezTo>
                  <a:pt x="1349073" y="252635"/>
                  <a:pt x="1372906" y="275410"/>
                  <a:pt x="1373436" y="302951"/>
                </a:cubicBezTo>
                <a:cubicBezTo>
                  <a:pt x="1372906" y="329433"/>
                  <a:pt x="1351191" y="352207"/>
                  <a:pt x="1325239" y="352737"/>
                </a:cubicBezTo>
                <a:cubicBezTo>
                  <a:pt x="1299288" y="353266"/>
                  <a:pt x="1276513" y="331551"/>
                  <a:pt x="1275454" y="305069"/>
                </a:cubicBezTo>
                <a:cubicBezTo>
                  <a:pt x="1274395" y="278588"/>
                  <a:pt x="1295580" y="255814"/>
                  <a:pt x="1322062" y="254225"/>
                </a:cubicBezTo>
                <a:close/>
                <a:moveTo>
                  <a:pt x="1441759" y="254225"/>
                </a:moveTo>
                <a:cubicBezTo>
                  <a:pt x="1468240" y="253695"/>
                  <a:pt x="1491014" y="275940"/>
                  <a:pt x="1491544" y="302421"/>
                </a:cubicBezTo>
                <a:cubicBezTo>
                  <a:pt x="1492073" y="329432"/>
                  <a:pt x="1470358" y="352206"/>
                  <a:pt x="1443877" y="352736"/>
                </a:cubicBezTo>
                <a:cubicBezTo>
                  <a:pt x="1417924" y="353265"/>
                  <a:pt x="1394621" y="331021"/>
                  <a:pt x="1394091" y="304539"/>
                </a:cubicBezTo>
                <a:cubicBezTo>
                  <a:pt x="1393562" y="278058"/>
                  <a:pt x="1415277" y="255284"/>
                  <a:pt x="1441759" y="254225"/>
                </a:cubicBezTo>
                <a:close/>
                <a:moveTo>
                  <a:pt x="1325769" y="127642"/>
                </a:moveTo>
                <a:cubicBezTo>
                  <a:pt x="1351721" y="128171"/>
                  <a:pt x="1373436" y="150945"/>
                  <a:pt x="1372907" y="177427"/>
                </a:cubicBezTo>
                <a:cubicBezTo>
                  <a:pt x="1372377" y="203379"/>
                  <a:pt x="1350132" y="226153"/>
                  <a:pt x="1324180" y="226153"/>
                </a:cubicBezTo>
                <a:cubicBezTo>
                  <a:pt x="1297169" y="226153"/>
                  <a:pt x="1274395" y="202320"/>
                  <a:pt x="1275454" y="174779"/>
                </a:cubicBezTo>
                <a:cubicBezTo>
                  <a:pt x="1276513" y="148298"/>
                  <a:pt x="1299287" y="126583"/>
                  <a:pt x="1325769" y="127642"/>
                </a:cubicBezTo>
                <a:close/>
                <a:moveTo>
                  <a:pt x="1205542" y="126583"/>
                </a:moveTo>
                <a:cubicBezTo>
                  <a:pt x="1232024" y="127642"/>
                  <a:pt x="1254269" y="150416"/>
                  <a:pt x="1254269" y="176368"/>
                </a:cubicBezTo>
                <a:cubicBezTo>
                  <a:pt x="1254269" y="202849"/>
                  <a:pt x="1232024" y="225623"/>
                  <a:pt x="1206073" y="225623"/>
                </a:cubicBezTo>
                <a:cubicBezTo>
                  <a:pt x="1179060" y="226153"/>
                  <a:pt x="1155757" y="202320"/>
                  <a:pt x="1156286" y="174779"/>
                </a:cubicBezTo>
                <a:cubicBezTo>
                  <a:pt x="1156817" y="148827"/>
                  <a:pt x="1180120" y="126583"/>
                  <a:pt x="1205542" y="126583"/>
                </a:cubicBezTo>
                <a:close/>
                <a:moveTo>
                  <a:pt x="1206073" y="0"/>
                </a:moveTo>
                <a:cubicBezTo>
                  <a:pt x="1232024" y="529"/>
                  <a:pt x="1254269" y="23303"/>
                  <a:pt x="1254269" y="49785"/>
                </a:cubicBezTo>
                <a:cubicBezTo>
                  <a:pt x="1254269" y="76266"/>
                  <a:pt x="1232024" y="99040"/>
                  <a:pt x="1206073" y="99040"/>
                </a:cubicBezTo>
                <a:cubicBezTo>
                  <a:pt x="1179060" y="99571"/>
                  <a:pt x="1155757" y="75737"/>
                  <a:pt x="1156286" y="48196"/>
                </a:cubicBezTo>
                <a:cubicBezTo>
                  <a:pt x="1156817" y="22244"/>
                  <a:pt x="1180120" y="0"/>
                  <a:pt x="1206073" y="0"/>
                </a:cubicBezTo>
                <a:close/>
              </a:path>
            </a:pathLst>
          </a:custGeom>
          <a:solidFill>
            <a:schemeClr val="accent5"/>
          </a:solidFill>
          <a:ln w="503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9EB9836E-9268-8325-B328-224232FB7C56}"/>
              </a:ext>
            </a:extLst>
          </p:cNvPr>
          <p:cNvGrpSpPr/>
          <p:nvPr/>
        </p:nvGrpSpPr>
        <p:grpSpPr>
          <a:xfrm>
            <a:off x="9024847" y="5934647"/>
            <a:ext cx="1523727" cy="631386"/>
            <a:chOff x="7102115" y="4383606"/>
            <a:chExt cx="1523727" cy="631386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1CB3050-A02B-AEBF-8B69-EFCCE8248CBC}"/>
                </a:ext>
              </a:extLst>
            </p:cNvPr>
            <p:cNvSpPr txBox="1"/>
            <p:nvPr/>
          </p:nvSpPr>
          <p:spPr>
            <a:xfrm>
              <a:off x="7102115" y="4830326"/>
              <a:ext cx="1523727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1B70E48-C0E8-A68D-802E-8C33A602BC01}"/>
                </a:ext>
              </a:extLst>
            </p:cNvPr>
            <p:cNvSpPr txBox="1"/>
            <p:nvPr/>
          </p:nvSpPr>
          <p:spPr>
            <a:xfrm>
              <a:off x="7109034" y="4383606"/>
              <a:ext cx="1516808" cy="4154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u-HU" altLang="ko-KR" sz="2700" b="1" dirty="0">
                  <a:solidFill>
                    <a:schemeClr val="accent3"/>
                  </a:solidFill>
                </a:rPr>
                <a:t>2028</a:t>
              </a:r>
              <a:endParaRPr lang="en-US" altLang="ko-KR" sz="2700" b="1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7EC3AE7A-B4AB-104B-83E3-C79B1DA8B349}"/>
              </a:ext>
            </a:extLst>
          </p:cNvPr>
          <p:cNvGrpSpPr/>
          <p:nvPr/>
        </p:nvGrpSpPr>
        <p:grpSpPr>
          <a:xfrm>
            <a:off x="3786688" y="3039831"/>
            <a:ext cx="1523727" cy="1176240"/>
            <a:chOff x="2872287" y="1857941"/>
            <a:chExt cx="1523727" cy="1176240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36D7ADF-E81A-5A75-3595-538AB68EDFD8}"/>
                </a:ext>
              </a:extLst>
            </p:cNvPr>
            <p:cNvSpPr txBox="1"/>
            <p:nvPr/>
          </p:nvSpPr>
          <p:spPr>
            <a:xfrm>
              <a:off x="2872287" y="1857941"/>
              <a:ext cx="1523727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079E74C-BE9A-AA6D-85F7-88406F0AC644}"/>
                </a:ext>
              </a:extLst>
            </p:cNvPr>
            <p:cNvSpPr txBox="1"/>
            <p:nvPr/>
          </p:nvSpPr>
          <p:spPr>
            <a:xfrm>
              <a:off x="2879206" y="2618683"/>
              <a:ext cx="1516808" cy="4154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u-HU" altLang="ko-KR" sz="2700" b="1" dirty="0">
                  <a:solidFill>
                    <a:schemeClr val="accent6"/>
                  </a:solidFill>
                </a:rPr>
                <a:t>2025</a:t>
              </a:r>
              <a:endParaRPr lang="en-US" altLang="ko-KR" sz="2700" b="1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42F26506-CECD-969C-0854-6F05D8996489}"/>
              </a:ext>
            </a:extLst>
          </p:cNvPr>
          <p:cNvSpPr txBox="1"/>
          <p:nvPr/>
        </p:nvSpPr>
        <p:spPr>
          <a:xfrm>
            <a:off x="7285713" y="3800573"/>
            <a:ext cx="1516808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hu-HU" altLang="ko-KR" sz="2700" b="1" dirty="0">
                <a:solidFill>
                  <a:schemeClr val="accent2"/>
                </a:solidFill>
              </a:rPr>
              <a:t>2027</a:t>
            </a:r>
            <a:endParaRPr lang="en-US" altLang="ko-KR" sz="2700" b="1" dirty="0">
              <a:solidFill>
                <a:schemeClr val="accent2"/>
              </a:solidFill>
            </a:endParaRPr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5AC74D73-7DBB-96BF-FC9E-34B4A0628123}"/>
              </a:ext>
            </a:extLst>
          </p:cNvPr>
          <p:cNvGrpSpPr/>
          <p:nvPr/>
        </p:nvGrpSpPr>
        <p:grpSpPr>
          <a:xfrm>
            <a:off x="5532741" y="5934647"/>
            <a:ext cx="1523727" cy="631386"/>
            <a:chOff x="2996565" y="4385288"/>
            <a:chExt cx="1523727" cy="631386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3668C2E-4C5C-9E00-D0C7-DA3C64BC4978}"/>
                </a:ext>
              </a:extLst>
            </p:cNvPr>
            <p:cNvSpPr txBox="1"/>
            <p:nvPr/>
          </p:nvSpPr>
          <p:spPr>
            <a:xfrm>
              <a:off x="2996565" y="4832008"/>
              <a:ext cx="1523727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894A9FF-1D90-961E-4D12-7E8DF31307FA}"/>
                </a:ext>
              </a:extLst>
            </p:cNvPr>
            <p:cNvSpPr txBox="1"/>
            <p:nvPr/>
          </p:nvSpPr>
          <p:spPr>
            <a:xfrm>
              <a:off x="3003484" y="4385288"/>
              <a:ext cx="1516808" cy="4154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u-HU" altLang="ko-KR" sz="2700" b="1" dirty="0">
                  <a:solidFill>
                    <a:schemeClr val="accent1"/>
                  </a:solidFill>
                </a:rPr>
                <a:t>2026</a:t>
              </a:r>
              <a:endParaRPr lang="en-US" altLang="ko-KR" sz="27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BF94FC59-7C33-8743-4657-39C193514D3E}"/>
              </a:ext>
            </a:extLst>
          </p:cNvPr>
          <p:cNvGrpSpPr/>
          <p:nvPr/>
        </p:nvGrpSpPr>
        <p:grpSpPr>
          <a:xfrm>
            <a:off x="2040635" y="5934647"/>
            <a:ext cx="1523727" cy="631386"/>
            <a:chOff x="2996565" y="4385288"/>
            <a:chExt cx="1523727" cy="631386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87CCB62-E6E5-232D-4699-DBCA5D241138}"/>
                </a:ext>
              </a:extLst>
            </p:cNvPr>
            <p:cNvSpPr txBox="1"/>
            <p:nvPr/>
          </p:nvSpPr>
          <p:spPr>
            <a:xfrm>
              <a:off x="2996565" y="4832008"/>
              <a:ext cx="1523727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F173847-54CB-582A-C375-4BBF9FD482FB}"/>
                </a:ext>
              </a:extLst>
            </p:cNvPr>
            <p:cNvSpPr txBox="1"/>
            <p:nvPr/>
          </p:nvSpPr>
          <p:spPr>
            <a:xfrm>
              <a:off x="3003484" y="4385288"/>
              <a:ext cx="1516808" cy="4154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hu-HU" altLang="ko-KR" sz="2700" b="1" dirty="0">
                  <a:solidFill>
                    <a:schemeClr val="accent5"/>
                  </a:solidFill>
                </a:rPr>
                <a:t>2024</a:t>
              </a:r>
              <a:endParaRPr lang="en-US" altLang="ko-KR" sz="2700" b="1" dirty="0">
                <a:solidFill>
                  <a:schemeClr val="accent5"/>
                </a:solidFill>
              </a:endParaRPr>
            </a:p>
          </p:txBody>
        </p:sp>
      </p:grpSp>
      <p:sp>
        <p:nvSpPr>
          <p:cNvPr id="27" name="TextBox 15">
            <a:extLst>
              <a:ext uri="{FF2B5EF4-FFF2-40B4-BE49-F238E27FC236}">
                <a16:creationId xmlns:a16="http://schemas.microsoft.com/office/drawing/2014/main" id="{A9A10E88-FC45-2243-30BB-32EE390F0C58}"/>
              </a:ext>
            </a:extLst>
          </p:cNvPr>
          <p:cNvSpPr txBox="1"/>
          <p:nvPr/>
        </p:nvSpPr>
        <p:spPr>
          <a:xfrm>
            <a:off x="842511" y="1234373"/>
            <a:ext cx="10247735" cy="22847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the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Inflation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Report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of 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the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Hungarian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National Bank (HNB) (19 December 2024)</a:t>
            </a: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the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Századvég 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Conjunct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Survey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Ltd. 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Quarterly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Forecast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(01 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April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2025)</a:t>
            </a: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the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European 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Commission's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'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Economic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forecast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for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Hungary' in 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Economy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and 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Finance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(15 November 2024)</a:t>
            </a: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the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'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Hungary's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medium-term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fiscal-structural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plan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' in 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the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European 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Commission's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National 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medium-term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fiscal-structural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plans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(07 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February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2025)</a:t>
            </a: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World 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Economy's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'Gross' 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macroeconomic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analysis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show (31 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March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2025)</a:t>
            </a: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World 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Economy's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'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Situation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' show (22 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October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2024)</a:t>
            </a: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 104 of 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the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Hungarian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Gazette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(21 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October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2024)</a:t>
            </a: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the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April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Government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Info 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with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the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Minister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for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National 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Economy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of Hungary (17 </a:t>
            </a:r>
            <a:r>
              <a:rPr lang="hu-H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April</a:t>
            </a: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2025)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0797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FDDFE08-D1A3-4890-B395-3D514078D9E9}"/>
              </a:ext>
            </a:extLst>
          </p:cNvPr>
          <p:cNvSpPr txBox="1"/>
          <p:nvPr/>
        </p:nvSpPr>
        <p:spPr>
          <a:xfrm>
            <a:off x="343560" y="602110"/>
            <a:ext cx="3391413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4000" dirty="0">
                <a:solidFill>
                  <a:schemeClr val="bg1"/>
                </a:solidFill>
                <a:latin typeface="+mj-lt"/>
                <a:cs typeface="Arial" pitchFamily="34" charset="0"/>
              </a:rPr>
              <a:t>Setting limits for factors</a:t>
            </a: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7B509FFD-E14A-4BA1-9215-E63DFEC28F5A}"/>
              </a:ext>
            </a:extLst>
          </p:cNvPr>
          <p:cNvGrpSpPr/>
          <p:nvPr/>
        </p:nvGrpSpPr>
        <p:grpSpPr>
          <a:xfrm>
            <a:off x="7429500" y="1018649"/>
            <a:ext cx="4328160" cy="4730048"/>
            <a:chOff x="1439450" y="1292580"/>
            <a:chExt cx="3601782" cy="4730048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AA40AB9-C6A4-4F03-825E-995E867663A7}"/>
                </a:ext>
              </a:extLst>
            </p:cNvPr>
            <p:cNvSpPr txBox="1"/>
            <p:nvPr/>
          </p:nvSpPr>
          <p:spPr>
            <a:xfrm>
              <a:off x="2149986" y="2367561"/>
              <a:ext cx="28912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>
                  <a:solidFill>
                    <a:schemeClr val="bg1"/>
                  </a:solidFill>
                  <a:cs typeface="Calibri" pitchFamily="34" charset="0"/>
                </a:rPr>
                <a:t>Gross public debt (% of GDP)</a:t>
              </a:r>
              <a:r>
                <a:rPr lang="hu-HU" altLang="ko-KR" sz="1400" b="1" dirty="0">
                  <a:solidFill>
                    <a:schemeClr val="bg1"/>
                  </a:solidFill>
                  <a:cs typeface="Calibri" pitchFamily="34" charset="0"/>
                </a:rPr>
                <a:t> 2026</a:t>
              </a:r>
              <a:endParaRPr lang="en-US" altLang="ko-KR" sz="14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B9171A3-4D32-4882-9FF3-7D4C092655C0}"/>
                </a:ext>
              </a:extLst>
            </p:cNvPr>
            <p:cNvSpPr txBox="1"/>
            <p:nvPr/>
          </p:nvSpPr>
          <p:spPr>
            <a:xfrm>
              <a:off x="2149984" y="2790974"/>
              <a:ext cx="2891246" cy="3231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ko-KR" sz="1200" dirty="0">
                  <a:solidFill>
                    <a:schemeClr val="bg1"/>
                  </a:solidFill>
                </a:rPr>
                <a:t>Conjunct Survey Ltd. </a:t>
              </a:r>
              <a:r>
                <a:rPr lang="hu-HU" altLang="ko-KR" sz="1200" dirty="0">
                  <a:solidFill>
                    <a:schemeClr val="bg1"/>
                  </a:solidFill>
                </a:rPr>
                <a:t>– 72.7%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ko-KR" sz="1200" dirty="0">
                  <a:solidFill>
                    <a:schemeClr val="bg1"/>
                  </a:solidFill>
                </a:rPr>
                <a:t>'Economic forecast for Hungary’ </a:t>
              </a:r>
              <a:r>
                <a:rPr lang="hu-HU" altLang="ko-KR" sz="1200" dirty="0">
                  <a:solidFill>
                    <a:schemeClr val="bg1"/>
                  </a:solidFill>
                </a:rPr>
                <a:t>(EC) – 73.8%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ko-KR" sz="1200" dirty="0">
                  <a:solidFill>
                    <a:schemeClr val="bg1"/>
                  </a:solidFill>
                </a:rPr>
                <a:t>'Hungary's medium-term fiscal-structural plan</a:t>
              </a:r>
              <a:r>
                <a:rPr lang="hu-HU" altLang="ko-KR" sz="1200" dirty="0">
                  <a:solidFill>
                    <a:schemeClr val="bg1"/>
                  </a:solidFill>
                </a:rPr>
                <a:t> (EC) – 71.3%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ko-KR" sz="1200" dirty="0">
                  <a:solidFill>
                    <a:schemeClr val="bg1"/>
                  </a:solidFill>
                </a:rPr>
                <a:t>World Economy's macroeconomic analysis show </a:t>
              </a:r>
              <a:r>
                <a:rPr lang="hu-HU" altLang="ko-KR" sz="1200" dirty="0">
                  <a:solidFill>
                    <a:schemeClr val="bg1"/>
                  </a:solidFill>
                </a:rPr>
                <a:t>– </a:t>
              </a:r>
              <a:r>
                <a:rPr lang="hu-HU" altLang="ko-KR" sz="1200" dirty="0" err="1">
                  <a:solidFill>
                    <a:schemeClr val="bg1"/>
                  </a:solidFill>
                </a:rPr>
                <a:t>decreasing</a:t>
              </a:r>
              <a:r>
                <a:rPr lang="hu-HU" altLang="ko-KR" sz="1200" dirty="0">
                  <a:solidFill>
                    <a:schemeClr val="bg1"/>
                  </a:solidFill>
                </a:rPr>
                <a:t> </a:t>
              </a:r>
              <a:r>
                <a:rPr lang="hu-HU" altLang="ko-KR" sz="1200" dirty="0" err="1">
                  <a:solidFill>
                    <a:schemeClr val="bg1"/>
                  </a:solidFill>
                </a:rPr>
                <a:t>every</a:t>
              </a:r>
              <a:r>
                <a:rPr lang="hu-HU" altLang="ko-KR" sz="1200" dirty="0">
                  <a:solidFill>
                    <a:schemeClr val="bg1"/>
                  </a:solidFill>
                </a:rPr>
                <a:t> </a:t>
              </a:r>
              <a:r>
                <a:rPr lang="hu-HU" altLang="ko-KR" sz="1200" dirty="0" err="1">
                  <a:solidFill>
                    <a:schemeClr val="bg1"/>
                  </a:solidFill>
                </a:rPr>
                <a:t>year</a:t>
              </a:r>
              <a:endParaRPr lang="hu-HU" altLang="ko-KR" sz="1200" dirty="0">
                <a:solidFill>
                  <a:schemeClr val="bg1"/>
                </a:solidFill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ko-KR" sz="1200" dirty="0">
                  <a:solidFill>
                    <a:schemeClr val="bg1"/>
                  </a:solidFill>
                </a:rPr>
                <a:t>Government Info </a:t>
              </a:r>
              <a:r>
                <a:rPr lang="hu-HU" altLang="ko-KR" sz="1200" dirty="0">
                  <a:solidFill>
                    <a:schemeClr val="bg1"/>
                  </a:solidFill>
                </a:rPr>
                <a:t>– </a:t>
              </a:r>
              <a:r>
                <a:rPr lang="en-US" altLang="ko-KR" sz="1200" dirty="0">
                  <a:solidFill>
                    <a:schemeClr val="bg1"/>
                  </a:solidFill>
                </a:rPr>
                <a:t>72.3% </a:t>
              </a:r>
            </a:p>
            <a:p>
              <a:endParaRPr lang="hu-HU" altLang="ko-KR" sz="1200" dirty="0">
                <a:solidFill>
                  <a:schemeClr val="bg1"/>
                </a:solidFill>
                <a:cs typeface="Arial" pitchFamily="34" charset="0"/>
              </a:endParaRPr>
            </a:p>
            <a:p>
              <a:r>
                <a:rPr lang="hu-HU" altLang="ko-KR" sz="1200" dirty="0">
                  <a:solidFill>
                    <a:schemeClr val="bg1"/>
                  </a:solidFill>
                  <a:cs typeface="Arial" pitchFamily="34" charset="0"/>
                </a:rPr>
                <a:t>Min: 71.3%</a:t>
              </a:r>
            </a:p>
            <a:p>
              <a:r>
                <a:rPr lang="hu-HU" altLang="ko-KR" sz="1200" dirty="0">
                  <a:solidFill>
                    <a:schemeClr val="bg1"/>
                  </a:solidFill>
                  <a:cs typeface="Arial" pitchFamily="34" charset="0"/>
                </a:rPr>
                <a:t>Max: 73.8%</a:t>
              </a:r>
              <a:endParaRPr lang="en-US" altLang="ko-KR" sz="1200" dirty="0">
                <a:solidFill>
                  <a:schemeClr val="bg1"/>
                </a:solidFill>
                <a:cs typeface="Arial" pitchFamily="34" charset="0"/>
              </a:endParaRPr>
            </a:p>
            <a:p>
              <a:r>
                <a:rPr lang="hu-HU" altLang="ko-KR" sz="1200" dirty="0">
                  <a:solidFill>
                    <a:schemeClr val="bg1"/>
                  </a:solidFill>
                </a:rPr>
                <a:t>2025 </a:t>
              </a:r>
              <a:r>
                <a:rPr lang="hu-HU" altLang="ko-KR" sz="1200" dirty="0" err="1">
                  <a:solidFill>
                    <a:schemeClr val="bg1"/>
                  </a:solidFill>
                </a:rPr>
                <a:t>calculated</a:t>
              </a:r>
              <a:r>
                <a:rPr lang="hu-HU" altLang="ko-KR" sz="1200" dirty="0">
                  <a:solidFill>
                    <a:schemeClr val="bg1"/>
                  </a:solidFill>
                </a:rPr>
                <a:t> </a:t>
              </a:r>
              <a:r>
                <a:rPr lang="hu-HU" altLang="ko-KR" sz="1200" dirty="0" err="1">
                  <a:solidFill>
                    <a:schemeClr val="bg1"/>
                  </a:solidFill>
                </a:rPr>
                <a:t>value</a:t>
              </a:r>
              <a:r>
                <a:rPr lang="hu-HU" altLang="ko-KR" sz="1200" dirty="0">
                  <a:solidFill>
                    <a:schemeClr val="bg1"/>
                  </a:solidFill>
                </a:rPr>
                <a:t>: 73%</a:t>
              </a:r>
            </a:p>
            <a:p>
              <a:endParaRPr lang="hu-HU" altLang="ko-KR" sz="1200" dirty="0">
                <a:solidFill>
                  <a:schemeClr val="bg1"/>
                </a:solidFill>
                <a:cs typeface="Arial" pitchFamily="34" charset="0"/>
              </a:endParaRPr>
            </a:p>
            <a:p>
              <a:r>
                <a:rPr lang="hu-HU" altLang="ko-KR" sz="1200" dirty="0" err="1">
                  <a:solidFill>
                    <a:schemeClr val="bg1"/>
                  </a:solidFill>
                  <a:cs typeface="Arial" pitchFamily="34" charset="0"/>
                </a:rPr>
                <a:t>Multiplicative</a:t>
              </a:r>
              <a:r>
                <a:rPr lang="hu-HU" altLang="ko-KR" sz="12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hu-HU" altLang="ko-KR" sz="1200" dirty="0" err="1">
                  <a:solidFill>
                    <a:schemeClr val="bg1"/>
                  </a:solidFill>
                  <a:cs typeface="Arial" pitchFamily="34" charset="0"/>
                </a:rPr>
                <a:t>change</a:t>
              </a:r>
              <a:r>
                <a:rPr lang="hu-HU" altLang="ko-KR" sz="1200" dirty="0">
                  <a:solidFill>
                    <a:schemeClr val="bg1"/>
                  </a:solidFill>
                  <a:cs typeface="Arial" pitchFamily="34" charset="0"/>
                </a:rPr>
                <a:t>: -2.33%; +1.1%</a:t>
              </a:r>
            </a:p>
            <a:p>
              <a:endParaRPr lang="hu-HU" altLang="ko-KR" sz="1200" dirty="0">
                <a:solidFill>
                  <a:schemeClr val="bg1"/>
                </a:solidFill>
                <a:cs typeface="Arial" pitchFamily="34" charset="0"/>
              </a:endParaRPr>
            </a:p>
            <a:p>
              <a:r>
                <a:rPr lang="hu-HU" altLang="ko-KR" sz="1200" dirty="0">
                  <a:solidFill>
                    <a:schemeClr val="bg1"/>
                  </a:solidFill>
                  <a:cs typeface="Arial" pitchFamily="34" charset="0"/>
                </a:rPr>
                <a:t>SOLVER </a:t>
              </a:r>
              <a:r>
                <a:rPr lang="hu-HU" altLang="ko-KR" sz="1200" i="1" dirty="0" err="1">
                  <a:solidFill>
                    <a:schemeClr val="bg1"/>
                  </a:solidFill>
                  <a:cs typeface="Arial" pitchFamily="34" charset="0"/>
                </a:rPr>
                <a:t>Divider</a:t>
              </a:r>
              <a:r>
                <a:rPr lang="hu-HU" altLang="ko-KR" sz="12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hu-HU" altLang="ko-KR" sz="1200" dirty="0" err="1">
                  <a:solidFill>
                    <a:schemeClr val="bg1"/>
                  </a:solidFill>
                  <a:cs typeface="Arial" pitchFamily="34" charset="0"/>
                </a:rPr>
                <a:t>conditions</a:t>
              </a:r>
              <a:r>
                <a:rPr lang="hu-HU" altLang="ko-KR" sz="1200" dirty="0">
                  <a:solidFill>
                    <a:schemeClr val="bg1"/>
                  </a:solidFill>
                  <a:cs typeface="Arial" pitchFamily="34" charset="0"/>
                </a:rPr>
                <a:t>:</a:t>
              </a:r>
            </a:p>
            <a:p>
              <a:r>
                <a:rPr lang="hu-HU" altLang="ko-KR" sz="1200" dirty="0">
                  <a:solidFill>
                    <a:schemeClr val="bg1"/>
                  </a:solidFill>
                  <a:cs typeface="Arial" pitchFamily="34" charset="0"/>
                </a:rPr>
                <a:t>Min: 0.9767</a:t>
              </a:r>
            </a:p>
            <a:p>
              <a:r>
                <a:rPr lang="hu-HU" altLang="ko-KR" sz="1200" dirty="0">
                  <a:solidFill>
                    <a:schemeClr val="bg1"/>
                  </a:solidFill>
                  <a:cs typeface="Arial" pitchFamily="34" charset="0"/>
                </a:rPr>
                <a:t>Max: 1.011</a:t>
              </a:r>
              <a:endParaRPr lang="en-US" altLang="ko-KR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1213D0A-87E7-4500-A0F3-3766A48E9FF7}"/>
                </a:ext>
              </a:extLst>
            </p:cNvPr>
            <p:cNvSpPr txBox="1"/>
            <p:nvPr/>
          </p:nvSpPr>
          <p:spPr>
            <a:xfrm>
              <a:off x="2149986" y="1372224"/>
              <a:ext cx="28912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altLang="ko-KR" sz="1600" b="1" dirty="0" err="1">
                  <a:solidFill>
                    <a:schemeClr val="bg1"/>
                  </a:solidFill>
                  <a:cs typeface="Arial" pitchFamily="34" charset="0"/>
                </a:rPr>
                <a:t>Example</a:t>
              </a:r>
              <a:endParaRPr lang="en-US" altLang="ko-KR" sz="1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38826BA-4E64-4241-A825-DA3F67E5F799}"/>
                </a:ext>
              </a:extLst>
            </p:cNvPr>
            <p:cNvSpPr txBox="1"/>
            <p:nvPr/>
          </p:nvSpPr>
          <p:spPr>
            <a:xfrm>
              <a:off x="1439450" y="1292580"/>
              <a:ext cx="7739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3600" b="1" dirty="0">
                  <a:solidFill>
                    <a:schemeClr val="bg1"/>
                  </a:solidFill>
                  <a:cs typeface="Calibri" pitchFamily="34" charset="0"/>
                </a:rPr>
                <a:t>0</a:t>
              </a:r>
              <a:r>
                <a:rPr lang="hu-HU" altLang="ko-KR" sz="3600" b="1" dirty="0">
                  <a:solidFill>
                    <a:schemeClr val="bg1"/>
                  </a:solidFill>
                  <a:cs typeface="Calibri" pitchFamily="34" charset="0"/>
                </a:rPr>
                <a:t>2</a:t>
              </a:r>
              <a:endParaRPr lang="ko-KR" altLang="en-US" sz="36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D62D8226-2470-4B63-9FA9-BDC9F5A12227}"/>
              </a:ext>
            </a:extLst>
          </p:cNvPr>
          <p:cNvGrpSpPr/>
          <p:nvPr/>
        </p:nvGrpSpPr>
        <p:grpSpPr>
          <a:xfrm>
            <a:off x="3550910" y="1018649"/>
            <a:ext cx="4217125" cy="3987644"/>
            <a:chOff x="7093986" y="1292580"/>
            <a:chExt cx="3600142" cy="3987644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482DBA3-B724-490B-A8F6-0AACD1C9ACCE}"/>
                </a:ext>
              </a:extLst>
            </p:cNvPr>
            <p:cNvSpPr txBox="1"/>
            <p:nvPr/>
          </p:nvSpPr>
          <p:spPr>
            <a:xfrm>
              <a:off x="7802882" y="2363821"/>
              <a:ext cx="28912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altLang="ko-KR" sz="1400" b="1" dirty="0" err="1">
                  <a:solidFill>
                    <a:schemeClr val="bg1"/>
                  </a:solidFill>
                  <a:cs typeface="Calibri" pitchFamily="34" charset="0"/>
                </a:rPr>
                <a:t>Unemployment</a:t>
              </a:r>
              <a:r>
                <a:rPr lang="hu-HU" altLang="ko-KR" sz="1400" b="1" dirty="0">
                  <a:solidFill>
                    <a:schemeClr val="bg1"/>
                  </a:solidFill>
                  <a:cs typeface="Calibri" pitchFamily="34" charset="0"/>
                </a:rPr>
                <a:t> </a:t>
              </a:r>
              <a:r>
                <a:rPr lang="hu-HU" altLang="ko-KR" sz="1400" b="1" dirty="0" err="1">
                  <a:solidFill>
                    <a:schemeClr val="bg1"/>
                  </a:solidFill>
                  <a:cs typeface="Calibri" pitchFamily="34" charset="0"/>
                </a:rPr>
                <a:t>rate</a:t>
              </a:r>
              <a:r>
                <a:rPr lang="hu-HU" altLang="ko-KR" sz="1400" b="1" dirty="0">
                  <a:solidFill>
                    <a:schemeClr val="bg1"/>
                  </a:solidFill>
                  <a:cs typeface="Calibri" pitchFamily="34" charset="0"/>
                </a:rPr>
                <a:t> 2025</a:t>
              </a:r>
              <a:endParaRPr lang="ko-KR" altLang="en-US" sz="14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4AA1C97-3A55-4076-93BA-9753AFCFF48A}"/>
                </a:ext>
              </a:extLst>
            </p:cNvPr>
            <p:cNvSpPr txBox="1"/>
            <p:nvPr/>
          </p:nvSpPr>
          <p:spPr>
            <a:xfrm>
              <a:off x="7802880" y="2787234"/>
              <a:ext cx="2891246" cy="2492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hu-HU" altLang="ko-KR" sz="1200" dirty="0" err="1">
                  <a:solidFill>
                    <a:schemeClr val="bg1"/>
                  </a:solidFill>
                </a:rPr>
                <a:t>Inflation</a:t>
              </a:r>
              <a:r>
                <a:rPr lang="hu-HU" altLang="ko-KR" sz="1200" dirty="0">
                  <a:solidFill>
                    <a:schemeClr val="bg1"/>
                  </a:solidFill>
                </a:rPr>
                <a:t> </a:t>
              </a:r>
              <a:r>
                <a:rPr lang="hu-HU" altLang="ko-KR" sz="1200" dirty="0" err="1">
                  <a:solidFill>
                    <a:schemeClr val="bg1"/>
                  </a:solidFill>
                </a:rPr>
                <a:t>Report</a:t>
              </a:r>
              <a:r>
                <a:rPr lang="hu-HU" altLang="ko-KR" sz="1200" dirty="0">
                  <a:solidFill>
                    <a:schemeClr val="bg1"/>
                  </a:solidFill>
                </a:rPr>
                <a:t> (HNB) – 4.1 - 4.5%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ko-KR" sz="1200" dirty="0">
                  <a:solidFill>
                    <a:schemeClr val="bg1"/>
                  </a:solidFill>
                </a:rPr>
                <a:t>Conjunct Survey Ltd. </a:t>
              </a:r>
              <a:r>
                <a:rPr lang="hu-HU" altLang="ko-KR" sz="1200" dirty="0">
                  <a:solidFill>
                    <a:schemeClr val="bg1"/>
                  </a:solidFill>
                </a:rPr>
                <a:t>– 4.1%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ko-KR" sz="1200" dirty="0">
                  <a:solidFill>
                    <a:schemeClr val="bg1"/>
                  </a:solidFill>
                </a:rPr>
                <a:t>'Economic forecast for Hungary’ </a:t>
              </a:r>
              <a:r>
                <a:rPr lang="hu-HU" altLang="ko-KR" sz="1200" dirty="0">
                  <a:solidFill>
                    <a:schemeClr val="bg1"/>
                  </a:solidFill>
                </a:rPr>
                <a:t>(EC) – 4.3%</a:t>
              </a:r>
            </a:p>
            <a:p>
              <a:endParaRPr lang="en-US" altLang="ko-KR" sz="1200" dirty="0">
                <a:solidFill>
                  <a:schemeClr val="bg1"/>
                </a:solidFill>
              </a:endParaRPr>
            </a:p>
            <a:p>
              <a:r>
                <a:rPr lang="hu-HU" altLang="ko-KR" sz="1200" dirty="0">
                  <a:solidFill>
                    <a:schemeClr val="bg1"/>
                  </a:solidFill>
                  <a:cs typeface="Arial" pitchFamily="34" charset="0"/>
                </a:rPr>
                <a:t>Min: 4.1%</a:t>
              </a:r>
            </a:p>
            <a:p>
              <a:r>
                <a:rPr lang="hu-HU" altLang="ko-KR" sz="1200" dirty="0">
                  <a:solidFill>
                    <a:schemeClr val="bg1"/>
                  </a:solidFill>
                  <a:cs typeface="Arial" pitchFamily="34" charset="0"/>
                </a:rPr>
                <a:t>Max: 4.5%</a:t>
              </a:r>
            </a:p>
            <a:p>
              <a:r>
                <a:rPr lang="hu-HU" altLang="ko-KR" sz="1200" dirty="0">
                  <a:solidFill>
                    <a:schemeClr val="bg1"/>
                  </a:solidFill>
                </a:rPr>
                <a:t>2024 </a:t>
              </a:r>
              <a:r>
                <a:rPr lang="hu-HU" altLang="ko-KR" sz="1200" dirty="0" err="1">
                  <a:solidFill>
                    <a:schemeClr val="bg1"/>
                  </a:solidFill>
                </a:rPr>
                <a:t>value</a:t>
              </a:r>
              <a:r>
                <a:rPr lang="hu-HU" altLang="ko-KR" sz="1200" dirty="0">
                  <a:solidFill>
                    <a:schemeClr val="bg1"/>
                  </a:solidFill>
                </a:rPr>
                <a:t>: 4.3%</a:t>
              </a:r>
            </a:p>
            <a:p>
              <a:endParaRPr lang="hu-HU" altLang="ko-KR" sz="1200" dirty="0">
                <a:solidFill>
                  <a:schemeClr val="bg1"/>
                </a:solidFill>
              </a:endParaRPr>
            </a:p>
            <a:p>
              <a:r>
                <a:rPr lang="hu-HU" altLang="ko-KR" sz="1200" dirty="0" err="1">
                  <a:solidFill>
                    <a:schemeClr val="bg1"/>
                  </a:solidFill>
                  <a:cs typeface="Arial" pitchFamily="34" charset="0"/>
                </a:rPr>
                <a:t>Multiplicative</a:t>
              </a:r>
              <a:r>
                <a:rPr lang="hu-HU" altLang="ko-KR" sz="12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hu-HU" altLang="ko-KR" sz="1200" dirty="0" err="1">
                  <a:solidFill>
                    <a:schemeClr val="bg1"/>
                  </a:solidFill>
                  <a:cs typeface="Arial" pitchFamily="34" charset="0"/>
                </a:rPr>
                <a:t>change</a:t>
              </a:r>
              <a:r>
                <a:rPr lang="hu-HU" altLang="ko-KR" sz="1200" dirty="0">
                  <a:solidFill>
                    <a:schemeClr val="bg1"/>
                  </a:solidFill>
                  <a:cs typeface="Arial" pitchFamily="34" charset="0"/>
                </a:rPr>
                <a:t>: ±4.65%</a:t>
              </a:r>
            </a:p>
            <a:p>
              <a:endParaRPr lang="hu-HU" altLang="ko-KR" sz="1200" dirty="0">
                <a:solidFill>
                  <a:schemeClr val="bg1"/>
                </a:solidFill>
                <a:cs typeface="Arial" pitchFamily="34" charset="0"/>
              </a:endParaRPr>
            </a:p>
            <a:p>
              <a:r>
                <a:rPr lang="hu-HU" altLang="ko-KR" sz="1200" dirty="0">
                  <a:solidFill>
                    <a:schemeClr val="bg1"/>
                  </a:solidFill>
                  <a:cs typeface="Arial" pitchFamily="34" charset="0"/>
                </a:rPr>
                <a:t>SOLVER </a:t>
              </a:r>
              <a:r>
                <a:rPr lang="hu-HU" altLang="ko-KR" sz="1200" i="1" dirty="0" err="1">
                  <a:solidFill>
                    <a:schemeClr val="bg1"/>
                  </a:solidFill>
                  <a:cs typeface="Arial" pitchFamily="34" charset="0"/>
                </a:rPr>
                <a:t>Multiplier</a:t>
              </a:r>
              <a:r>
                <a:rPr lang="hu-HU" altLang="ko-KR" sz="12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hu-HU" altLang="ko-KR" sz="1200" dirty="0" err="1">
                  <a:solidFill>
                    <a:schemeClr val="bg1"/>
                  </a:solidFill>
                  <a:cs typeface="Arial" pitchFamily="34" charset="0"/>
                </a:rPr>
                <a:t>conditions</a:t>
              </a:r>
              <a:r>
                <a:rPr lang="hu-HU" altLang="ko-KR" sz="1200" dirty="0">
                  <a:solidFill>
                    <a:schemeClr val="bg1"/>
                  </a:solidFill>
                  <a:cs typeface="Arial" pitchFamily="34" charset="0"/>
                </a:rPr>
                <a:t>:</a:t>
              </a:r>
            </a:p>
            <a:p>
              <a:r>
                <a:rPr lang="hu-HU" altLang="ko-KR" sz="1200" dirty="0">
                  <a:solidFill>
                    <a:schemeClr val="bg1"/>
                  </a:solidFill>
                  <a:cs typeface="Arial" pitchFamily="34" charset="0"/>
                </a:rPr>
                <a:t>Min: 0.9535</a:t>
              </a:r>
            </a:p>
            <a:p>
              <a:r>
                <a:rPr lang="hu-HU" altLang="ko-KR" sz="1200" dirty="0">
                  <a:solidFill>
                    <a:schemeClr val="bg1"/>
                  </a:solidFill>
                  <a:cs typeface="Arial" pitchFamily="34" charset="0"/>
                </a:rPr>
                <a:t>Max: 1.0465</a:t>
              </a:r>
              <a:endParaRPr lang="en-US" altLang="ko-KR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9315B26-D4B6-4C2A-906F-D8B91B8E3649}"/>
                </a:ext>
              </a:extLst>
            </p:cNvPr>
            <p:cNvSpPr txBox="1"/>
            <p:nvPr/>
          </p:nvSpPr>
          <p:spPr>
            <a:xfrm>
              <a:off x="7802882" y="1368484"/>
              <a:ext cx="28912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altLang="ko-KR" sz="1600" b="1" dirty="0" err="1">
                  <a:solidFill>
                    <a:schemeClr val="bg1"/>
                  </a:solidFill>
                </a:rPr>
                <a:t>Example</a:t>
              </a:r>
              <a:endParaRPr lang="en-US" altLang="ko-KR" sz="1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9B01CD5-0404-4F16-8262-F7E6CDFE4C62}"/>
                </a:ext>
              </a:extLst>
            </p:cNvPr>
            <p:cNvSpPr txBox="1"/>
            <p:nvPr/>
          </p:nvSpPr>
          <p:spPr>
            <a:xfrm>
              <a:off x="7093986" y="1292580"/>
              <a:ext cx="7739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3600" b="1" dirty="0">
                  <a:solidFill>
                    <a:schemeClr val="bg1"/>
                  </a:solidFill>
                  <a:cs typeface="Calibri" pitchFamily="34" charset="0"/>
                </a:rPr>
                <a:t>0</a:t>
              </a:r>
              <a:r>
                <a:rPr lang="hu-HU" altLang="ko-KR" sz="3600" b="1" dirty="0">
                  <a:solidFill>
                    <a:schemeClr val="bg1"/>
                  </a:solidFill>
                  <a:cs typeface="Calibri" pitchFamily="34" charset="0"/>
                </a:rPr>
                <a:t>1</a:t>
              </a:r>
              <a:endParaRPr lang="ko-KR" altLang="en-US" sz="36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98166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3810D7-14B4-9F32-58A0-E7DC1650ED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Kép helye 5">
            <a:extLst>
              <a:ext uri="{FF2B5EF4-FFF2-40B4-BE49-F238E27FC236}">
                <a16:creationId xmlns:a16="http://schemas.microsoft.com/office/drawing/2014/main" id="{82A7199C-C349-4CE5-DC86-AFD864D4100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pic>
        <p:nvPicPr>
          <p:cNvPr id="14" name="Kép 13">
            <a:extLst>
              <a:ext uri="{FF2B5EF4-FFF2-40B4-BE49-F238E27FC236}">
                <a16:creationId xmlns:a16="http://schemas.microsoft.com/office/drawing/2014/main" id="{22917CF2-F790-DC12-B402-B75D1E13AE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05048"/>
            <a:ext cx="12192000" cy="4441371"/>
          </a:xfrm>
          <a:prstGeom prst="rect">
            <a:avLst/>
          </a:prstGeom>
        </p:spPr>
      </p:pic>
      <p:sp>
        <p:nvSpPr>
          <p:cNvPr id="15" name="Text Placeholder 1">
            <a:extLst>
              <a:ext uri="{FF2B5EF4-FFF2-40B4-BE49-F238E27FC236}">
                <a16:creationId xmlns:a16="http://schemas.microsoft.com/office/drawing/2014/main" id="{29BEBE0A-E01A-4FCD-D649-043D5F8B49AD}"/>
              </a:ext>
            </a:extLst>
          </p:cNvPr>
          <p:cNvSpPr txBox="1">
            <a:spLocks/>
          </p:cNvSpPr>
          <p:nvPr/>
        </p:nvSpPr>
        <p:spPr>
          <a:xfrm>
            <a:off x="323529" y="339510"/>
            <a:ext cx="11573197" cy="39872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3600" dirty="0" err="1">
                <a:solidFill>
                  <a:schemeClr val="bg1"/>
                </a:solidFill>
              </a:rPr>
              <a:t>Prognosis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2493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2BB533-6902-879E-DFC6-E89789647B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ép helye 6">
            <a:extLst>
              <a:ext uri="{FF2B5EF4-FFF2-40B4-BE49-F238E27FC236}">
                <a16:creationId xmlns:a16="http://schemas.microsoft.com/office/drawing/2014/main" id="{76AF1C18-0877-D497-A2AB-B7A178F0559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pic>
        <p:nvPicPr>
          <p:cNvPr id="11" name="Kép 10">
            <a:extLst>
              <a:ext uri="{FF2B5EF4-FFF2-40B4-BE49-F238E27FC236}">
                <a16:creationId xmlns:a16="http://schemas.microsoft.com/office/drawing/2014/main" id="{9930EAF6-4944-BC62-8280-E415E33903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69571"/>
            <a:ext cx="12192000" cy="3918857"/>
          </a:xfrm>
          <a:prstGeom prst="rect">
            <a:avLst/>
          </a:prstGeom>
        </p:spPr>
      </p:pic>
      <p:sp>
        <p:nvSpPr>
          <p:cNvPr id="12" name="Text Placeholder 1">
            <a:extLst>
              <a:ext uri="{FF2B5EF4-FFF2-40B4-BE49-F238E27FC236}">
                <a16:creationId xmlns:a16="http://schemas.microsoft.com/office/drawing/2014/main" id="{C7F5A4CE-19F6-0A37-100C-C20204055009}"/>
              </a:ext>
            </a:extLst>
          </p:cNvPr>
          <p:cNvSpPr txBox="1">
            <a:spLocks/>
          </p:cNvSpPr>
          <p:nvPr/>
        </p:nvSpPr>
        <p:spPr>
          <a:xfrm>
            <a:off x="323529" y="339510"/>
            <a:ext cx="11573197" cy="39872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3600" dirty="0" err="1">
                <a:solidFill>
                  <a:schemeClr val="bg1"/>
                </a:solidFill>
              </a:rPr>
              <a:t>Prognosis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037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5">
            <a:extLst>
              <a:ext uri="{FF2B5EF4-FFF2-40B4-BE49-F238E27FC236}">
                <a16:creationId xmlns:a16="http://schemas.microsoft.com/office/drawing/2014/main" id="{E40F8A18-FFA8-45A6-960A-4F561D506522}"/>
              </a:ext>
            </a:extLst>
          </p:cNvPr>
          <p:cNvGrpSpPr/>
          <p:nvPr/>
        </p:nvGrpSpPr>
        <p:grpSpPr>
          <a:xfrm>
            <a:off x="302061" y="5062232"/>
            <a:ext cx="11291524" cy="1256268"/>
            <a:chOff x="2914644" y="2749602"/>
            <a:chExt cx="6498168" cy="1256268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E2E8406-E476-4FCC-87EB-2286510252EB}"/>
                </a:ext>
              </a:extLst>
            </p:cNvPr>
            <p:cNvSpPr txBox="1"/>
            <p:nvPr/>
          </p:nvSpPr>
          <p:spPr>
            <a:xfrm>
              <a:off x="6665543" y="2749602"/>
              <a:ext cx="2747269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endParaRPr lang="ko-KR" altLang="en-US" sz="48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03E198C-2F62-4A3F-B8BD-60A5F8A2D261}"/>
                </a:ext>
              </a:extLst>
            </p:cNvPr>
            <p:cNvSpPr txBox="1"/>
            <p:nvPr/>
          </p:nvSpPr>
          <p:spPr>
            <a:xfrm>
              <a:off x="2914644" y="2795218"/>
              <a:ext cx="6498168" cy="121065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hu-HU" altLang="ko-KR" sz="1867" dirty="0">
                  <a:solidFill>
                    <a:schemeClr val="bg1"/>
                  </a:solidFill>
                  <a:cs typeface="Arial" pitchFamily="34" charset="0"/>
                </a:rPr>
                <a:t>„T</a:t>
              </a:r>
              <a:r>
                <a:rPr lang="en-US" altLang="ko-KR" sz="1867" dirty="0">
                  <a:solidFill>
                    <a:schemeClr val="bg1"/>
                  </a:solidFill>
                  <a:cs typeface="Arial" pitchFamily="34" charset="0"/>
                </a:rPr>
                <a:t>he average gross wage could reach HUF 1</a:t>
              </a:r>
              <a:r>
                <a:rPr lang="hu-HU" altLang="ko-KR" sz="1867" dirty="0">
                  <a:solidFill>
                    <a:schemeClr val="bg1"/>
                  </a:solidFill>
                  <a:cs typeface="Arial" pitchFamily="34" charset="0"/>
                </a:rPr>
                <a:t>,000,000</a:t>
              </a:r>
              <a:r>
                <a:rPr lang="en-US" altLang="ko-KR" sz="1867" dirty="0">
                  <a:solidFill>
                    <a:schemeClr val="bg1"/>
                  </a:solidFill>
                  <a:cs typeface="Arial" pitchFamily="34" charset="0"/>
                </a:rPr>
                <a:t> by 2028.</a:t>
              </a:r>
              <a:r>
                <a:rPr lang="hu-HU" altLang="ko-KR" sz="1867" dirty="0">
                  <a:solidFill>
                    <a:schemeClr val="bg1"/>
                  </a:solidFill>
                  <a:cs typeface="Arial" pitchFamily="34" charset="0"/>
                </a:rPr>
                <a:t>” - </a:t>
              </a:r>
              <a:r>
                <a:rPr lang="hu-HU" altLang="ko-KR" sz="1867" i="1" dirty="0">
                  <a:solidFill>
                    <a:schemeClr val="bg1"/>
                  </a:solidFill>
                  <a:cs typeface="Arial" pitchFamily="34" charset="0"/>
                </a:rPr>
                <a:t>2,500 EUR (1 EUR = 400 HUF)</a:t>
              </a:r>
            </a:p>
            <a:p>
              <a:r>
                <a:rPr lang="en-US" altLang="ko-KR" i="1" dirty="0">
                  <a:solidFill>
                    <a:schemeClr val="bg1"/>
                  </a:solidFill>
                  <a:cs typeface="Arial" pitchFamily="34" charset="0"/>
                </a:rPr>
                <a:t>Minister for National Economy of Hungary </a:t>
              </a:r>
              <a:r>
                <a:rPr lang="hu-HU" altLang="ko-KR" i="1" dirty="0">
                  <a:solidFill>
                    <a:schemeClr val="bg1"/>
                  </a:solidFill>
                  <a:cs typeface="Arial" pitchFamily="34" charset="0"/>
                </a:rPr>
                <a:t>– 11 </a:t>
              </a:r>
              <a:r>
                <a:rPr lang="hu-HU" altLang="ko-KR" i="1" dirty="0" err="1">
                  <a:solidFill>
                    <a:schemeClr val="bg1"/>
                  </a:solidFill>
                  <a:cs typeface="Arial" pitchFamily="34" charset="0"/>
                </a:rPr>
                <a:t>October</a:t>
              </a:r>
              <a:r>
                <a:rPr lang="hu-HU" altLang="ko-KR" i="1" dirty="0">
                  <a:solidFill>
                    <a:schemeClr val="bg1"/>
                  </a:solidFill>
                  <a:cs typeface="Arial" pitchFamily="34" charset="0"/>
                </a:rPr>
                <a:t> 2024</a:t>
              </a:r>
            </a:p>
            <a:p>
              <a:endParaRPr lang="hu-HU" altLang="ko-KR" i="1" dirty="0">
                <a:solidFill>
                  <a:schemeClr val="bg1"/>
                </a:solidFill>
                <a:cs typeface="Arial" pitchFamily="34" charset="0"/>
              </a:endParaRPr>
            </a:p>
            <a:p>
              <a:r>
                <a:rPr lang="hu-HU" altLang="ko-KR" dirty="0">
                  <a:solidFill>
                    <a:schemeClr val="bg1"/>
                  </a:solidFill>
                  <a:cs typeface="Arial" pitchFamily="34" charset="0"/>
                </a:rPr>
                <a:t>The </a:t>
              </a:r>
              <a:r>
                <a:rPr lang="hu-HU" altLang="ko-KR" dirty="0" err="1">
                  <a:solidFill>
                    <a:schemeClr val="bg1"/>
                  </a:solidFill>
                  <a:cs typeface="Arial" pitchFamily="34" charset="0"/>
                </a:rPr>
                <a:t>study</a:t>
              </a:r>
              <a:r>
                <a:rPr lang="hu-HU" altLang="ko-KR" dirty="0">
                  <a:solidFill>
                    <a:schemeClr val="bg1"/>
                  </a:solidFill>
                  <a:cs typeface="Arial" pitchFamily="34" charset="0"/>
                </a:rPr>
                <a:t> is</a:t>
              </a:r>
              <a:r>
                <a:rPr lang="en-US" altLang="ko-KR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hu-HU" altLang="ko-KR" dirty="0" err="1">
                  <a:solidFill>
                    <a:schemeClr val="bg1"/>
                  </a:solidFill>
                  <a:cs typeface="Arial" pitchFamily="34" charset="0"/>
                </a:rPr>
                <a:t>supported</a:t>
              </a:r>
              <a:r>
                <a:rPr lang="en-US" altLang="ko-KR" dirty="0">
                  <a:solidFill>
                    <a:schemeClr val="bg1"/>
                  </a:solidFill>
                  <a:cs typeface="Arial" pitchFamily="34" charset="0"/>
                </a:rPr>
                <a:t> by the </a:t>
              </a:r>
              <a:r>
                <a:rPr lang="en-US" altLang="ko-KR" i="1" dirty="0">
                  <a:solidFill>
                    <a:schemeClr val="bg1"/>
                  </a:solidFill>
                  <a:cs typeface="Arial" pitchFamily="34" charset="0"/>
                </a:rPr>
                <a:t>COCO</a:t>
              </a:r>
              <a:r>
                <a:rPr lang="en-US" altLang="ko-KR" dirty="0">
                  <a:solidFill>
                    <a:schemeClr val="bg1"/>
                  </a:solidFill>
                  <a:cs typeface="Arial" pitchFamily="34" charset="0"/>
                </a:rPr>
                <a:t> (Component-based Object Comparison for Objectivity) method</a:t>
              </a:r>
              <a:r>
                <a:rPr lang="hu-HU" altLang="ko-KR" dirty="0">
                  <a:solidFill>
                    <a:schemeClr val="bg1"/>
                  </a:solidFill>
                  <a:cs typeface="Arial" pitchFamily="34" charset="0"/>
                </a:rPr>
                <a:t>.</a:t>
              </a:r>
              <a:endParaRPr lang="ko-KR" altLang="en-US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009849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/>
            </a:gs>
            <a:gs pos="74000">
              <a:schemeClr val="accent5">
                <a:lumMod val="50000"/>
              </a:schemeClr>
            </a:gs>
            <a:gs pos="83000">
              <a:schemeClr val="tx2"/>
            </a:gs>
            <a:gs pos="100000">
              <a:schemeClr val="accent5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그룹 76">
            <a:extLst>
              <a:ext uri="{FF2B5EF4-FFF2-40B4-BE49-F238E27FC236}">
                <a16:creationId xmlns:a16="http://schemas.microsoft.com/office/drawing/2014/main" id="{322B4577-87BB-4324-9802-FD6837A194E1}"/>
              </a:ext>
            </a:extLst>
          </p:cNvPr>
          <p:cNvGrpSpPr/>
          <p:nvPr/>
        </p:nvGrpSpPr>
        <p:grpSpPr>
          <a:xfrm>
            <a:off x="6246994" y="2516298"/>
            <a:ext cx="5191551" cy="3328465"/>
            <a:chOff x="2695954" y="2499654"/>
            <a:chExt cx="6800092" cy="4359751"/>
          </a:xfrm>
        </p:grpSpPr>
        <p:sp>
          <p:nvSpPr>
            <p:cNvPr id="78" name="자유형: 도형 77">
              <a:extLst>
                <a:ext uri="{FF2B5EF4-FFF2-40B4-BE49-F238E27FC236}">
                  <a16:creationId xmlns:a16="http://schemas.microsoft.com/office/drawing/2014/main" id="{6FAC7AFC-61C3-4BD5-857E-A7F931935B35}"/>
                </a:ext>
              </a:extLst>
            </p:cNvPr>
            <p:cNvSpPr/>
            <p:nvPr/>
          </p:nvSpPr>
          <p:spPr>
            <a:xfrm>
              <a:off x="3018586" y="2499654"/>
              <a:ext cx="6154910" cy="3904758"/>
            </a:xfrm>
            <a:custGeom>
              <a:avLst/>
              <a:gdLst>
                <a:gd name="connsiteX0" fmla="*/ 5800181 w 6154910"/>
                <a:gd name="connsiteY0" fmla="*/ 3904758 h 3904758"/>
                <a:gd name="connsiteX1" fmla="*/ 354730 w 6154910"/>
                <a:gd name="connsiteY1" fmla="*/ 3904758 h 3904758"/>
                <a:gd name="connsiteX2" fmla="*/ 0 w 6154910"/>
                <a:gd name="connsiteY2" fmla="*/ 3550028 h 3904758"/>
                <a:gd name="connsiteX3" fmla="*/ 0 w 6154910"/>
                <a:gd name="connsiteY3" fmla="*/ 354730 h 3904758"/>
                <a:gd name="connsiteX4" fmla="*/ 354730 w 6154910"/>
                <a:gd name="connsiteY4" fmla="*/ 0 h 3904758"/>
                <a:gd name="connsiteX5" fmla="*/ 5800181 w 6154910"/>
                <a:gd name="connsiteY5" fmla="*/ 0 h 3904758"/>
                <a:gd name="connsiteX6" fmla="*/ 6154911 w 6154910"/>
                <a:gd name="connsiteY6" fmla="*/ 354730 h 3904758"/>
                <a:gd name="connsiteX7" fmla="*/ 6154911 w 6154910"/>
                <a:gd name="connsiteY7" fmla="*/ 3550028 h 3904758"/>
                <a:gd name="connsiteX8" fmla="*/ 5800181 w 6154910"/>
                <a:gd name="connsiteY8" fmla="*/ 3904758 h 3904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54910" h="3904758">
                  <a:moveTo>
                    <a:pt x="5800181" y="3904758"/>
                  </a:moveTo>
                  <a:lnTo>
                    <a:pt x="354730" y="3904758"/>
                  </a:lnTo>
                  <a:cubicBezTo>
                    <a:pt x="158834" y="3904758"/>
                    <a:pt x="0" y="3745924"/>
                    <a:pt x="0" y="3550028"/>
                  </a:cubicBezTo>
                  <a:lnTo>
                    <a:pt x="0" y="354730"/>
                  </a:lnTo>
                  <a:cubicBezTo>
                    <a:pt x="0" y="158834"/>
                    <a:pt x="158834" y="0"/>
                    <a:pt x="354730" y="0"/>
                  </a:cubicBezTo>
                  <a:lnTo>
                    <a:pt x="5800181" y="0"/>
                  </a:lnTo>
                  <a:cubicBezTo>
                    <a:pt x="5996076" y="0"/>
                    <a:pt x="6154911" y="158834"/>
                    <a:pt x="6154911" y="354730"/>
                  </a:cubicBezTo>
                  <a:lnTo>
                    <a:pt x="6154911" y="3550028"/>
                  </a:lnTo>
                  <a:cubicBezTo>
                    <a:pt x="6154828" y="3745924"/>
                    <a:pt x="5995994" y="3904758"/>
                    <a:pt x="5800181" y="3904758"/>
                  </a:cubicBezTo>
                  <a:close/>
                </a:path>
              </a:pathLst>
            </a:custGeom>
            <a:solidFill>
              <a:srgbClr val="222B32"/>
            </a:solidFill>
            <a:ln w="8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9" name="자유형: 도형 78">
              <a:extLst>
                <a:ext uri="{FF2B5EF4-FFF2-40B4-BE49-F238E27FC236}">
                  <a16:creationId xmlns:a16="http://schemas.microsoft.com/office/drawing/2014/main" id="{84408A2A-7552-4E0F-A45A-9010814DA362}"/>
                </a:ext>
              </a:extLst>
            </p:cNvPr>
            <p:cNvSpPr/>
            <p:nvPr/>
          </p:nvSpPr>
          <p:spPr>
            <a:xfrm>
              <a:off x="3225401" y="2706552"/>
              <a:ext cx="5749469" cy="3491044"/>
            </a:xfrm>
            <a:custGeom>
              <a:avLst/>
              <a:gdLst>
                <a:gd name="connsiteX0" fmla="*/ 5623312 w 5749469"/>
                <a:gd name="connsiteY0" fmla="*/ 3491045 h 3491044"/>
                <a:gd name="connsiteX1" fmla="*/ 126157 w 5749469"/>
                <a:gd name="connsiteY1" fmla="*/ 3491045 h 3491044"/>
                <a:gd name="connsiteX2" fmla="*/ 0 w 5749469"/>
                <a:gd name="connsiteY2" fmla="*/ 3364887 h 3491044"/>
                <a:gd name="connsiteX3" fmla="*/ 0 w 5749469"/>
                <a:gd name="connsiteY3" fmla="*/ 126157 h 3491044"/>
                <a:gd name="connsiteX4" fmla="*/ 126157 w 5749469"/>
                <a:gd name="connsiteY4" fmla="*/ 0 h 3491044"/>
                <a:gd name="connsiteX5" fmla="*/ 5623312 w 5749469"/>
                <a:gd name="connsiteY5" fmla="*/ 0 h 3491044"/>
                <a:gd name="connsiteX6" fmla="*/ 5749470 w 5749469"/>
                <a:gd name="connsiteY6" fmla="*/ 126157 h 3491044"/>
                <a:gd name="connsiteX7" fmla="*/ 5749470 w 5749469"/>
                <a:gd name="connsiteY7" fmla="*/ 3364887 h 3491044"/>
                <a:gd name="connsiteX8" fmla="*/ 5623312 w 5749469"/>
                <a:gd name="connsiteY8" fmla="*/ 3491045 h 349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49469" h="3491044">
                  <a:moveTo>
                    <a:pt x="5623312" y="3491045"/>
                  </a:moveTo>
                  <a:lnTo>
                    <a:pt x="126157" y="3491045"/>
                  </a:lnTo>
                  <a:cubicBezTo>
                    <a:pt x="56502" y="3491045"/>
                    <a:pt x="0" y="3434543"/>
                    <a:pt x="0" y="3364887"/>
                  </a:cubicBezTo>
                  <a:lnTo>
                    <a:pt x="0" y="126157"/>
                  </a:lnTo>
                  <a:cubicBezTo>
                    <a:pt x="0" y="56502"/>
                    <a:pt x="56502" y="0"/>
                    <a:pt x="126157" y="0"/>
                  </a:cubicBezTo>
                  <a:lnTo>
                    <a:pt x="5623312" y="0"/>
                  </a:lnTo>
                  <a:cubicBezTo>
                    <a:pt x="5692968" y="0"/>
                    <a:pt x="5749470" y="56502"/>
                    <a:pt x="5749470" y="126157"/>
                  </a:cubicBezTo>
                  <a:lnTo>
                    <a:pt x="5749470" y="3364887"/>
                  </a:lnTo>
                  <a:cubicBezTo>
                    <a:pt x="5749470" y="3434543"/>
                    <a:pt x="5692968" y="3491045"/>
                    <a:pt x="5623312" y="3491045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8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0" name="자유형: 도형 79">
              <a:extLst>
                <a:ext uri="{FF2B5EF4-FFF2-40B4-BE49-F238E27FC236}">
                  <a16:creationId xmlns:a16="http://schemas.microsoft.com/office/drawing/2014/main" id="{14821388-BE10-4B10-A3B5-6C4910E4901A}"/>
                </a:ext>
              </a:extLst>
            </p:cNvPr>
            <p:cNvSpPr/>
            <p:nvPr/>
          </p:nvSpPr>
          <p:spPr>
            <a:xfrm>
              <a:off x="2695954" y="6462320"/>
              <a:ext cx="6800092" cy="397085"/>
            </a:xfrm>
            <a:custGeom>
              <a:avLst/>
              <a:gdLst>
                <a:gd name="connsiteX0" fmla="*/ 6448506 w 6800092"/>
                <a:gd name="connsiteY0" fmla="*/ 397086 h 397085"/>
                <a:gd name="connsiteX1" fmla="*/ 351586 w 6800092"/>
                <a:gd name="connsiteY1" fmla="*/ 397086 h 397085"/>
                <a:gd name="connsiteX2" fmla="*/ 0 w 6800092"/>
                <a:gd name="connsiteY2" fmla="*/ 45499 h 397085"/>
                <a:gd name="connsiteX3" fmla="*/ 0 w 6800092"/>
                <a:gd name="connsiteY3" fmla="*/ 45499 h 397085"/>
                <a:gd name="connsiteX4" fmla="*/ 45499 w 6800092"/>
                <a:gd name="connsiteY4" fmla="*/ 0 h 397085"/>
                <a:gd name="connsiteX5" fmla="*/ 6754593 w 6800092"/>
                <a:gd name="connsiteY5" fmla="*/ 0 h 397085"/>
                <a:gd name="connsiteX6" fmla="*/ 6800092 w 6800092"/>
                <a:gd name="connsiteY6" fmla="*/ 45499 h 397085"/>
                <a:gd name="connsiteX7" fmla="*/ 6800092 w 6800092"/>
                <a:gd name="connsiteY7" fmla="*/ 45499 h 397085"/>
                <a:gd name="connsiteX8" fmla="*/ 6448506 w 6800092"/>
                <a:gd name="connsiteY8" fmla="*/ 397086 h 397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00092" h="397085">
                  <a:moveTo>
                    <a:pt x="6448506" y="397086"/>
                  </a:moveTo>
                  <a:lnTo>
                    <a:pt x="351586" y="397086"/>
                  </a:lnTo>
                  <a:cubicBezTo>
                    <a:pt x="157428" y="397086"/>
                    <a:pt x="0" y="239658"/>
                    <a:pt x="0" y="45499"/>
                  </a:cubicBezTo>
                  <a:lnTo>
                    <a:pt x="0" y="45499"/>
                  </a:lnTo>
                  <a:cubicBezTo>
                    <a:pt x="0" y="20351"/>
                    <a:pt x="20351" y="0"/>
                    <a:pt x="45499" y="0"/>
                  </a:cubicBezTo>
                  <a:lnTo>
                    <a:pt x="6754593" y="0"/>
                  </a:lnTo>
                  <a:cubicBezTo>
                    <a:pt x="6779741" y="0"/>
                    <a:pt x="6800092" y="20351"/>
                    <a:pt x="6800092" y="45499"/>
                  </a:cubicBezTo>
                  <a:lnTo>
                    <a:pt x="6800092" y="45499"/>
                  </a:lnTo>
                  <a:cubicBezTo>
                    <a:pt x="6800092" y="239658"/>
                    <a:pt x="6642664" y="397086"/>
                    <a:pt x="6448506" y="397086"/>
                  </a:cubicBezTo>
                  <a:close/>
                </a:path>
              </a:pathLst>
            </a:custGeom>
            <a:solidFill>
              <a:srgbClr val="222B32"/>
            </a:solidFill>
            <a:ln w="8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85" name="TextBox 84">
            <a:extLst>
              <a:ext uri="{FF2B5EF4-FFF2-40B4-BE49-F238E27FC236}">
                <a16:creationId xmlns:a16="http://schemas.microsoft.com/office/drawing/2014/main" id="{2161AB22-5163-487B-9BD3-276826FEC320}"/>
              </a:ext>
            </a:extLst>
          </p:cNvPr>
          <p:cNvSpPr txBox="1"/>
          <p:nvPr/>
        </p:nvSpPr>
        <p:spPr>
          <a:xfrm>
            <a:off x="1024604" y="2179547"/>
            <a:ext cx="5668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b="1" dirty="0">
                <a:solidFill>
                  <a:schemeClr val="bg1"/>
                </a:solidFill>
                <a:cs typeface="Arial" pitchFamily="34" charset="0"/>
              </a:rPr>
              <a:t>15%</a:t>
            </a:r>
            <a:endParaRPr lang="ko-KR" altLang="en-US" sz="1100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103" name="그룹 102">
            <a:extLst>
              <a:ext uri="{FF2B5EF4-FFF2-40B4-BE49-F238E27FC236}">
                <a16:creationId xmlns:a16="http://schemas.microsoft.com/office/drawing/2014/main" id="{78FC8D4B-0542-4180-89FD-386FA8739FBC}"/>
              </a:ext>
            </a:extLst>
          </p:cNvPr>
          <p:cNvGrpSpPr/>
          <p:nvPr/>
        </p:nvGrpSpPr>
        <p:grpSpPr>
          <a:xfrm flipH="1">
            <a:off x="6978513" y="3383667"/>
            <a:ext cx="3872001" cy="1694757"/>
            <a:chOff x="323529" y="4121686"/>
            <a:chExt cx="5495863" cy="2405514"/>
          </a:xfrm>
        </p:grpSpPr>
        <p:sp>
          <p:nvSpPr>
            <p:cNvPr id="104" name="자유형: 도형 103">
              <a:extLst>
                <a:ext uri="{FF2B5EF4-FFF2-40B4-BE49-F238E27FC236}">
                  <a16:creationId xmlns:a16="http://schemas.microsoft.com/office/drawing/2014/main" id="{822FFBA3-E328-4A83-A215-FB3B014CEC9B}"/>
                </a:ext>
              </a:extLst>
            </p:cNvPr>
            <p:cNvSpPr/>
            <p:nvPr/>
          </p:nvSpPr>
          <p:spPr>
            <a:xfrm>
              <a:off x="387363" y="4225002"/>
              <a:ext cx="5432029" cy="2302198"/>
            </a:xfrm>
            <a:custGeom>
              <a:avLst/>
              <a:gdLst>
                <a:gd name="connsiteX0" fmla="*/ 2432252 w 5432029"/>
                <a:gd name="connsiteY0" fmla="*/ 2056059 h 2302198"/>
                <a:gd name="connsiteX1" fmla="*/ 2442526 w 5432029"/>
                <a:gd name="connsiteY1" fmla="*/ 2063334 h 2302198"/>
                <a:gd name="connsiteX2" fmla="*/ 2442719 w 5432029"/>
                <a:gd name="connsiteY2" fmla="*/ 2063136 h 2302198"/>
                <a:gd name="connsiteX3" fmla="*/ 3045007 w 5432029"/>
                <a:gd name="connsiteY3" fmla="*/ 2039551 h 2302198"/>
                <a:gd name="connsiteX4" fmla="*/ 3045278 w 5432029"/>
                <a:gd name="connsiteY4" fmla="*/ 2039866 h 2302198"/>
                <a:gd name="connsiteX5" fmla="*/ 3038617 w 5432029"/>
                <a:gd name="connsiteY5" fmla="*/ 2044147 h 2302198"/>
                <a:gd name="connsiteX6" fmla="*/ 3047642 w 5432029"/>
                <a:gd name="connsiteY6" fmla="*/ 2039742 h 2302198"/>
                <a:gd name="connsiteX7" fmla="*/ 3045187 w 5432029"/>
                <a:gd name="connsiteY7" fmla="*/ 2039685 h 2302198"/>
                <a:gd name="connsiteX8" fmla="*/ 2408526 w 5432029"/>
                <a:gd name="connsiteY8" fmla="*/ 2032685 h 2302198"/>
                <a:gd name="connsiteX9" fmla="*/ 2404697 w 5432029"/>
                <a:gd name="connsiteY9" fmla="*/ 2036209 h 2302198"/>
                <a:gd name="connsiteX10" fmla="*/ 2402409 w 5432029"/>
                <a:gd name="connsiteY10" fmla="*/ 2036368 h 2302198"/>
                <a:gd name="connsiteX11" fmla="*/ 2405060 w 5432029"/>
                <a:gd name="connsiteY11" fmla="*/ 2036843 h 2302198"/>
                <a:gd name="connsiteX12" fmla="*/ 2405078 w 5432029"/>
                <a:gd name="connsiteY12" fmla="*/ 2036856 h 2302198"/>
                <a:gd name="connsiteX13" fmla="*/ 2560484 w 5432029"/>
                <a:gd name="connsiteY13" fmla="*/ 1962787 h 2302198"/>
                <a:gd name="connsiteX14" fmla="*/ 2505252 w 5432029"/>
                <a:gd name="connsiteY14" fmla="*/ 1998693 h 2302198"/>
                <a:gd name="connsiteX15" fmla="*/ 2490336 w 5432029"/>
                <a:gd name="connsiteY15" fmla="*/ 2014177 h 2302198"/>
                <a:gd name="connsiteX16" fmla="*/ 2503826 w 5432029"/>
                <a:gd name="connsiteY16" fmla="*/ 2000307 h 2302198"/>
                <a:gd name="connsiteX17" fmla="*/ 2662644 w 5432029"/>
                <a:gd name="connsiteY17" fmla="*/ 1870400 h 2302198"/>
                <a:gd name="connsiteX18" fmla="*/ 2643136 w 5432029"/>
                <a:gd name="connsiteY18" fmla="*/ 1872970 h 2302198"/>
                <a:gd name="connsiteX19" fmla="*/ 2621121 w 5432029"/>
                <a:gd name="connsiteY19" fmla="*/ 1880320 h 2302198"/>
                <a:gd name="connsiteX20" fmla="*/ 2707287 w 5432029"/>
                <a:gd name="connsiteY20" fmla="*/ 1864520 h 2302198"/>
                <a:gd name="connsiteX21" fmla="*/ 2684828 w 5432029"/>
                <a:gd name="connsiteY21" fmla="*/ 1867478 h 2302198"/>
                <a:gd name="connsiteX22" fmla="*/ 2738185 w 5432029"/>
                <a:gd name="connsiteY22" fmla="*/ 1866396 h 2302198"/>
                <a:gd name="connsiteX23" fmla="*/ 4919998 w 5432029"/>
                <a:gd name="connsiteY23" fmla="*/ 1837661 h 2302198"/>
                <a:gd name="connsiteX24" fmla="*/ 5005100 w 5432029"/>
                <a:gd name="connsiteY24" fmla="*/ 1847224 h 2302198"/>
                <a:gd name="connsiteX25" fmla="*/ 5043049 w 5432029"/>
                <a:gd name="connsiteY25" fmla="*/ 1849298 h 2302198"/>
                <a:gd name="connsiteX26" fmla="*/ 2712614 w 5432029"/>
                <a:gd name="connsiteY26" fmla="*/ 1771706 h 2302198"/>
                <a:gd name="connsiteX27" fmla="*/ 2730141 w 5432029"/>
                <a:gd name="connsiteY27" fmla="*/ 1788053 h 2302198"/>
                <a:gd name="connsiteX28" fmla="*/ 2745583 w 5432029"/>
                <a:gd name="connsiteY28" fmla="*/ 1794212 h 2302198"/>
                <a:gd name="connsiteX29" fmla="*/ 2750801 w 5432029"/>
                <a:gd name="connsiteY29" fmla="*/ 1788522 h 2302198"/>
                <a:gd name="connsiteX30" fmla="*/ 2752646 w 5432029"/>
                <a:gd name="connsiteY30" fmla="*/ 1784599 h 2302198"/>
                <a:gd name="connsiteX31" fmla="*/ 2746584 w 5432029"/>
                <a:gd name="connsiteY31" fmla="*/ 1791136 h 2302198"/>
                <a:gd name="connsiteX32" fmla="*/ 2746585 w 5432029"/>
                <a:gd name="connsiteY32" fmla="*/ 1791134 h 2302198"/>
                <a:gd name="connsiteX33" fmla="*/ 2746584 w 5432029"/>
                <a:gd name="connsiteY33" fmla="*/ 1791136 h 2302198"/>
                <a:gd name="connsiteX34" fmla="*/ 2733648 w 5432029"/>
                <a:gd name="connsiteY34" fmla="*/ 1788808 h 2302198"/>
                <a:gd name="connsiteX35" fmla="*/ 2781558 w 5432029"/>
                <a:gd name="connsiteY35" fmla="*/ 1757305 h 2302198"/>
                <a:gd name="connsiteX36" fmla="*/ 2771043 w 5432029"/>
                <a:gd name="connsiteY36" fmla="*/ 1766852 h 2302198"/>
                <a:gd name="connsiteX37" fmla="*/ 2763115 w 5432029"/>
                <a:gd name="connsiteY37" fmla="*/ 1776496 h 2302198"/>
                <a:gd name="connsiteX38" fmla="*/ 2770909 w 5432029"/>
                <a:gd name="connsiteY38" fmla="*/ 1769173 h 2302198"/>
                <a:gd name="connsiteX39" fmla="*/ 1060503 w 5432029"/>
                <a:gd name="connsiteY39" fmla="*/ 1755919 h 2302198"/>
                <a:gd name="connsiteX40" fmla="*/ 1028932 w 5432029"/>
                <a:gd name="connsiteY40" fmla="*/ 1764220 h 2302198"/>
                <a:gd name="connsiteX41" fmla="*/ 1043467 w 5432029"/>
                <a:gd name="connsiteY41" fmla="*/ 1761122 h 2302198"/>
                <a:gd name="connsiteX42" fmla="*/ 4393245 w 5432029"/>
                <a:gd name="connsiteY42" fmla="*/ 1747425 h 2302198"/>
                <a:gd name="connsiteX43" fmla="*/ 4409920 w 5432029"/>
                <a:gd name="connsiteY43" fmla="*/ 1752092 h 2302198"/>
                <a:gd name="connsiteX44" fmla="*/ 4419749 w 5432029"/>
                <a:gd name="connsiteY44" fmla="*/ 1754125 h 2302198"/>
                <a:gd name="connsiteX45" fmla="*/ 1149484 w 5432029"/>
                <a:gd name="connsiteY45" fmla="*/ 1728614 h 2302198"/>
                <a:gd name="connsiteX46" fmla="*/ 1146880 w 5432029"/>
                <a:gd name="connsiteY46" fmla="*/ 1729540 h 2302198"/>
                <a:gd name="connsiteX47" fmla="*/ 1147391 w 5432029"/>
                <a:gd name="connsiteY47" fmla="*/ 1729384 h 2302198"/>
                <a:gd name="connsiteX48" fmla="*/ 1366458 w 5432029"/>
                <a:gd name="connsiteY48" fmla="*/ 1652503 h 2302198"/>
                <a:gd name="connsiteX49" fmla="*/ 1362080 w 5432029"/>
                <a:gd name="connsiteY49" fmla="*/ 1653667 h 2302198"/>
                <a:gd name="connsiteX50" fmla="*/ 1353845 w 5432029"/>
                <a:gd name="connsiteY50" fmla="*/ 1656552 h 2302198"/>
                <a:gd name="connsiteX51" fmla="*/ 4020525 w 5432029"/>
                <a:gd name="connsiteY51" fmla="*/ 1643624 h 2302198"/>
                <a:gd name="connsiteX52" fmla="*/ 4085375 w 5432029"/>
                <a:gd name="connsiteY52" fmla="*/ 1660822 h 2302198"/>
                <a:gd name="connsiteX53" fmla="*/ 4031222 w 5432029"/>
                <a:gd name="connsiteY53" fmla="*/ 1645990 h 2302198"/>
                <a:gd name="connsiteX54" fmla="*/ 4031345 w 5432029"/>
                <a:gd name="connsiteY54" fmla="*/ 1645791 h 2302198"/>
                <a:gd name="connsiteX55" fmla="*/ 4031322 w 5432029"/>
                <a:gd name="connsiteY55" fmla="*/ 1645786 h 2302198"/>
                <a:gd name="connsiteX56" fmla="*/ 4031192 w 5432029"/>
                <a:gd name="connsiteY56" fmla="*/ 1645990 h 2302198"/>
                <a:gd name="connsiteX57" fmla="*/ 2478122 w 5432029"/>
                <a:gd name="connsiteY57" fmla="*/ 1614211 h 2302198"/>
                <a:gd name="connsiteX58" fmla="*/ 2494931 w 5432029"/>
                <a:gd name="connsiteY58" fmla="*/ 1622628 h 2302198"/>
                <a:gd name="connsiteX59" fmla="*/ 2485068 w 5432029"/>
                <a:gd name="connsiteY59" fmla="*/ 1616882 h 2302198"/>
                <a:gd name="connsiteX60" fmla="*/ 3120333 w 5432029"/>
                <a:gd name="connsiteY60" fmla="*/ 1562703 h 2302198"/>
                <a:gd name="connsiteX61" fmla="*/ 3108793 w 5432029"/>
                <a:gd name="connsiteY61" fmla="*/ 1565427 h 2302198"/>
                <a:gd name="connsiteX62" fmla="*/ 3103951 w 5432029"/>
                <a:gd name="connsiteY62" fmla="*/ 1567074 h 2302198"/>
                <a:gd name="connsiteX63" fmla="*/ 3428537 w 5432029"/>
                <a:gd name="connsiteY63" fmla="*/ 1537047 h 2302198"/>
                <a:gd name="connsiteX64" fmla="*/ 3471354 w 5432029"/>
                <a:gd name="connsiteY64" fmla="*/ 1540974 h 2302198"/>
                <a:gd name="connsiteX65" fmla="*/ 3435852 w 5432029"/>
                <a:gd name="connsiteY65" fmla="*/ 1537180 h 2302198"/>
                <a:gd name="connsiteX66" fmla="*/ 3310746 w 5432029"/>
                <a:gd name="connsiteY66" fmla="*/ 1534905 h 2302198"/>
                <a:gd name="connsiteX67" fmla="*/ 3310578 w 5432029"/>
                <a:gd name="connsiteY67" fmla="*/ 1534923 h 2302198"/>
                <a:gd name="connsiteX68" fmla="*/ 3311558 w 5432029"/>
                <a:gd name="connsiteY68" fmla="*/ 1534920 h 2302198"/>
                <a:gd name="connsiteX69" fmla="*/ 2118878 w 5432029"/>
                <a:gd name="connsiteY69" fmla="*/ 1529064 h 2302198"/>
                <a:gd name="connsiteX70" fmla="*/ 2174046 w 5432029"/>
                <a:gd name="connsiteY70" fmla="*/ 1532635 h 2302198"/>
                <a:gd name="connsiteX71" fmla="*/ 2247209 w 5432029"/>
                <a:gd name="connsiteY71" fmla="*/ 1542940 h 2302198"/>
                <a:gd name="connsiteX72" fmla="*/ 2204208 w 5432029"/>
                <a:gd name="connsiteY72" fmla="*/ 1533882 h 2302198"/>
                <a:gd name="connsiteX73" fmla="*/ 2043118 w 5432029"/>
                <a:gd name="connsiteY73" fmla="*/ 1524787 h 2302198"/>
                <a:gd name="connsiteX74" fmla="*/ 2034655 w 5432029"/>
                <a:gd name="connsiteY74" fmla="*/ 1525427 h 2302198"/>
                <a:gd name="connsiteX75" fmla="*/ 2049461 w 5432029"/>
                <a:gd name="connsiteY75" fmla="*/ 1525145 h 2302198"/>
                <a:gd name="connsiteX76" fmla="*/ 3144765 w 5432029"/>
                <a:gd name="connsiteY76" fmla="*/ 1171836 h 2302198"/>
                <a:gd name="connsiteX77" fmla="*/ 3125608 w 5432029"/>
                <a:gd name="connsiteY77" fmla="*/ 1195104 h 2302198"/>
                <a:gd name="connsiteX78" fmla="*/ 3104127 w 5432029"/>
                <a:gd name="connsiteY78" fmla="*/ 1223656 h 2302198"/>
                <a:gd name="connsiteX79" fmla="*/ 3931960 w 5432029"/>
                <a:gd name="connsiteY79" fmla="*/ 59 h 2302198"/>
                <a:gd name="connsiteX80" fmla="*/ 3953874 w 5432029"/>
                <a:gd name="connsiteY80" fmla="*/ 4230 h 2302198"/>
                <a:gd name="connsiteX81" fmla="*/ 4573447 w 5432029"/>
                <a:gd name="connsiteY81" fmla="*/ 201879 h 2302198"/>
                <a:gd name="connsiteX82" fmla="*/ 4071604 w 5432029"/>
                <a:gd name="connsiteY82" fmla="*/ 354339 h 2302198"/>
                <a:gd name="connsiteX83" fmla="*/ 3745042 w 5432029"/>
                <a:gd name="connsiteY83" fmla="*/ 564077 h 2302198"/>
                <a:gd name="connsiteX84" fmla="*/ 3330304 w 5432029"/>
                <a:gd name="connsiteY84" fmla="*/ 956940 h 2302198"/>
                <a:gd name="connsiteX85" fmla="*/ 3326106 w 5432029"/>
                <a:gd name="connsiteY85" fmla="*/ 961485 h 2302198"/>
                <a:gd name="connsiteX86" fmla="*/ 3349430 w 5432029"/>
                <a:gd name="connsiteY86" fmla="*/ 958104 h 2302198"/>
                <a:gd name="connsiteX87" fmla="*/ 3755229 w 5432029"/>
                <a:gd name="connsiteY87" fmla="*/ 907317 h 2302198"/>
                <a:gd name="connsiteX88" fmla="*/ 3780046 w 5432029"/>
                <a:gd name="connsiteY88" fmla="*/ 905914 h 2302198"/>
                <a:gd name="connsiteX89" fmla="*/ 3780225 w 5432029"/>
                <a:gd name="connsiteY89" fmla="*/ 905874 h 2302198"/>
                <a:gd name="connsiteX90" fmla="*/ 3830824 w 5432029"/>
                <a:gd name="connsiteY90" fmla="*/ 900494 h 2302198"/>
                <a:gd name="connsiteX91" fmla="*/ 4578466 w 5432029"/>
                <a:gd name="connsiteY91" fmla="*/ 920745 h 2302198"/>
                <a:gd name="connsiteX92" fmla="*/ 4578928 w 5432029"/>
                <a:gd name="connsiteY92" fmla="*/ 920988 h 2302198"/>
                <a:gd name="connsiteX93" fmla="*/ 4581269 w 5432029"/>
                <a:gd name="connsiteY93" fmla="*/ 921134 h 2302198"/>
                <a:gd name="connsiteX94" fmla="*/ 4596835 w 5432029"/>
                <a:gd name="connsiteY94" fmla="*/ 929295 h 2302198"/>
                <a:gd name="connsiteX95" fmla="*/ 5058448 w 5432029"/>
                <a:gd name="connsiteY95" fmla="*/ 1289711 h 2302198"/>
                <a:gd name="connsiteX96" fmla="*/ 5073319 w 5432029"/>
                <a:gd name="connsiteY96" fmla="*/ 1310264 h 2302198"/>
                <a:gd name="connsiteX97" fmla="*/ 5048594 w 5432029"/>
                <a:gd name="connsiteY97" fmla="*/ 1320451 h 2302198"/>
                <a:gd name="connsiteX98" fmla="*/ 4871469 w 5432029"/>
                <a:gd name="connsiteY98" fmla="*/ 1334990 h 2302198"/>
                <a:gd name="connsiteX99" fmla="*/ 4563980 w 5432029"/>
                <a:gd name="connsiteY99" fmla="*/ 1345115 h 2302198"/>
                <a:gd name="connsiteX100" fmla="*/ 4361499 w 5432029"/>
                <a:gd name="connsiteY100" fmla="*/ 1338643 h 2302198"/>
                <a:gd name="connsiteX101" fmla="*/ 4335829 w 5432029"/>
                <a:gd name="connsiteY101" fmla="*/ 1337339 h 2302198"/>
                <a:gd name="connsiteX102" fmla="*/ 4393207 w 5432029"/>
                <a:gd name="connsiteY102" fmla="*/ 1344633 h 2302198"/>
                <a:gd name="connsiteX103" fmla="*/ 4394896 w 5432029"/>
                <a:gd name="connsiteY103" fmla="*/ 1344880 h 2302198"/>
                <a:gd name="connsiteX104" fmla="*/ 4396011 w 5432029"/>
                <a:gd name="connsiteY104" fmla="*/ 1345022 h 2302198"/>
                <a:gd name="connsiteX105" fmla="*/ 4478974 w 5432029"/>
                <a:gd name="connsiteY105" fmla="*/ 1356877 h 2302198"/>
                <a:gd name="connsiteX106" fmla="*/ 4504704 w 5432029"/>
                <a:gd name="connsiteY106" fmla="*/ 1360950 h 2302198"/>
                <a:gd name="connsiteX107" fmla="*/ 4511028 w 5432029"/>
                <a:gd name="connsiteY107" fmla="*/ 1361875 h 2302198"/>
                <a:gd name="connsiteX108" fmla="*/ 4516761 w 5432029"/>
                <a:gd name="connsiteY108" fmla="*/ 1362858 h 2302198"/>
                <a:gd name="connsiteX109" fmla="*/ 4543525 w 5432029"/>
                <a:gd name="connsiteY109" fmla="*/ 1367094 h 2302198"/>
                <a:gd name="connsiteX110" fmla="*/ 4585168 w 5432029"/>
                <a:gd name="connsiteY110" fmla="*/ 1374495 h 2302198"/>
                <a:gd name="connsiteX111" fmla="*/ 4593600 w 5432029"/>
                <a:gd name="connsiteY111" fmla="*/ 1377245 h 2302198"/>
                <a:gd name="connsiteX112" fmla="*/ 4591418 w 5432029"/>
                <a:gd name="connsiteY112" fmla="*/ 1377363 h 2302198"/>
                <a:gd name="connsiteX113" fmla="*/ 4611321 w 5432029"/>
                <a:gd name="connsiteY113" fmla="*/ 1380884 h 2302198"/>
                <a:gd name="connsiteX114" fmla="*/ 4632751 w 5432029"/>
                <a:gd name="connsiteY114" fmla="*/ 1395325 h 2302198"/>
                <a:gd name="connsiteX115" fmla="*/ 4873260 w 5432029"/>
                <a:gd name="connsiteY115" fmla="*/ 1612197 h 2302198"/>
                <a:gd name="connsiteX116" fmla="*/ 4987544 w 5432029"/>
                <a:gd name="connsiteY116" fmla="*/ 1715480 h 2302198"/>
                <a:gd name="connsiteX117" fmla="*/ 5113708 w 5432029"/>
                <a:gd name="connsiteY117" fmla="*/ 1827528 h 2302198"/>
                <a:gd name="connsiteX118" fmla="*/ 5143519 w 5432029"/>
                <a:gd name="connsiteY118" fmla="*/ 1854789 h 2302198"/>
                <a:gd name="connsiteX119" fmla="*/ 5143570 w 5432029"/>
                <a:gd name="connsiteY119" fmla="*/ 1854792 h 2302198"/>
                <a:gd name="connsiteX120" fmla="*/ 5431746 w 5432029"/>
                <a:gd name="connsiteY120" fmla="*/ 2131754 h 2302198"/>
                <a:gd name="connsiteX121" fmla="*/ 5429827 w 5432029"/>
                <a:gd name="connsiteY121" fmla="*/ 2131690 h 2302198"/>
                <a:gd name="connsiteX122" fmla="*/ 5431898 w 5432029"/>
                <a:gd name="connsiteY122" fmla="*/ 2137738 h 2302198"/>
                <a:gd name="connsiteX123" fmla="*/ 5431958 w 5432029"/>
                <a:gd name="connsiteY123" fmla="*/ 2238904 h 2302198"/>
                <a:gd name="connsiteX124" fmla="*/ 5429902 w 5432029"/>
                <a:gd name="connsiteY124" fmla="*/ 2247337 h 2302198"/>
                <a:gd name="connsiteX125" fmla="*/ 3869201 w 5432029"/>
                <a:gd name="connsiteY125" fmla="*/ 2172300 h 2302198"/>
                <a:gd name="connsiteX126" fmla="*/ 3714353 w 5432029"/>
                <a:gd name="connsiteY126" fmla="*/ 2164080 h 2302198"/>
                <a:gd name="connsiteX127" fmla="*/ 3733616 w 5432029"/>
                <a:gd name="connsiteY127" fmla="*/ 2253564 h 2302198"/>
                <a:gd name="connsiteX128" fmla="*/ 3660703 w 5432029"/>
                <a:gd name="connsiteY128" fmla="*/ 2208811 h 2302198"/>
                <a:gd name="connsiteX129" fmla="*/ 3597291 w 5432029"/>
                <a:gd name="connsiteY129" fmla="*/ 2157843 h 2302198"/>
                <a:gd name="connsiteX130" fmla="*/ 3526437 w 5432029"/>
                <a:gd name="connsiteY130" fmla="*/ 2154061 h 2302198"/>
                <a:gd name="connsiteX131" fmla="*/ 3478327 w 5432029"/>
                <a:gd name="connsiteY131" fmla="*/ 2235459 h 2302198"/>
                <a:gd name="connsiteX132" fmla="*/ 3424434 w 5432029"/>
                <a:gd name="connsiteY132" fmla="*/ 2302198 h 2302198"/>
                <a:gd name="connsiteX133" fmla="*/ 3401646 w 5432029"/>
                <a:gd name="connsiteY133" fmla="*/ 2147377 h 2302198"/>
                <a:gd name="connsiteX134" fmla="*/ 3341903 w 5432029"/>
                <a:gd name="connsiteY134" fmla="*/ 2144174 h 2302198"/>
                <a:gd name="connsiteX135" fmla="*/ 3084784 w 5432029"/>
                <a:gd name="connsiteY135" fmla="*/ 2130332 h 2302198"/>
                <a:gd name="connsiteX136" fmla="*/ 3067162 w 5432029"/>
                <a:gd name="connsiteY136" fmla="*/ 2136529 h 2302198"/>
                <a:gd name="connsiteX137" fmla="*/ 2670324 w 5432029"/>
                <a:gd name="connsiteY137" fmla="*/ 2256042 h 2302198"/>
                <a:gd name="connsiteX138" fmla="*/ 2388919 w 5432029"/>
                <a:gd name="connsiteY138" fmla="*/ 2137980 h 2302198"/>
                <a:gd name="connsiteX139" fmla="*/ 2365766 w 5432029"/>
                <a:gd name="connsiteY139" fmla="*/ 2130877 h 2302198"/>
                <a:gd name="connsiteX140" fmla="*/ 10582 w 5432029"/>
                <a:gd name="connsiteY140" fmla="*/ 2293039 h 2302198"/>
                <a:gd name="connsiteX141" fmla="*/ 2 w 5432029"/>
                <a:gd name="connsiteY141" fmla="*/ 2285029 h 2302198"/>
                <a:gd name="connsiteX142" fmla="*/ 305 w 5432029"/>
                <a:gd name="connsiteY142" fmla="*/ 2198915 h 2302198"/>
                <a:gd name="connsiteX143" fmla="*/ 2541 w 5432029"/>
                <a:gd name="connsiteY143" fmla="*/ 2193475 h 2302198"/>
                <a:gd name="connsiteX144" fmla="*/ 2570 w 5432029"/>
                <a:gd name="connsiteY144" fmla="*/ 2193473 h 2302198"/>
                <a:gd name="connsiteX145" fmla="*/ 2511 w 5432029"/>
                <a:gd name="connsiteY145" fmla="*/ 2193476 h 2302198"/>
                <a:gd name="connsiteX146" fmla="*/ 325295 w 5432029"/>
                <a:gd name="connsiteY146" fmla="*/ 1845785 h 2302198"/>
                <a:gd name="connsiteX147" fmla="*/ 325327 w 5432029"/>
                <a:gd name="connsiteY147" fmla="*/ 1845784 h 2302198"/>
                <a:gd name="connsiteX148" fmla="*/ 351873 w 5432029"/>
                <a:gd name="connsiteY148" fmla="*/ 1822210 h 2302198"/>
                <a:gd name="connsiteX149" fmla="*/ 813508 w 5432029"/>
                <a:gd name="connsiteY149" fmla="*/ 1411284 h 2302198"/>
                <a:gd name="connsiteX150" fmla="*/ 904125 w 5432029"/>
                <a:gd name="connsiteY150" fmla="*/ 1368393 h 2302198"/>
                <a:gd name="connsiteX151" fmla="*/ 1992746 w 5432029"/>
                <a:gd name="connsiteY151" fmla="*/ 1099805 h 2302198"/>
                <a:gd name="connsiteX152" fmla="*/ 2233255 w 5432029"/>
                <a:gd name="connsiteY152" fmla="*/ 1081578 h 2302198"/>
                <a:gd name="connsiteX153" fmla="*/ 2735310 w 5432029"/>
                <a:gd name="connsiteY153" fmla="*/ 1236850 h 2302198"/>
                <a:gd name="connsiteX154" fmla="*/ 2758493 w 5432029"/>
                <a:gd name="connsiteY154" fmla="*/ 1228447 h 2302198"/>
                <a:gd name="connsiteX155" fmla="*/ 3008191 w 5432029"/>
                <a:gd name="connsiteY155" fmla="*/ 673617 h 2302198"/>
                <a:gd name="connsiteX156" fmla="*/ 3575232 w 5432029"/>
                <a:gd name="connsiteY156" fmla="*/ 135835 h 2302198"/>
                <a:gd name="connsiteX157" fmla="*/ 3909774 w 5432029"/>
                <a:gd name="connsiteY157" fmla="*/ 2779 h 2302198"/>
                <a:gd name="connsiteX158" fmla="*/ 3931960 w 5432029"/>
                <a:gd name="connsiteY158" fmla="*/ 59 h 2302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</a:cxnLst>
              <a:rect l="l" t="t" r="r" b="b"/>
              <a:pathLst>
                <a:path w="5432029" h="2302198">
                  <a:moveTo>
                    <a:pt x="2432252" y="2056059"/>
                  </a:moveTo>
                  <a:lnTo>
                    <a:pt x="2442526" y="2063334"/>
                  </a:lnTo>
                  <a:lnTo>
                    <a:pt x="2442719" y="2063136"/>
                  </a:lnTo>
                  <a:close/>
                  <a:moveTo>
                    <a:pt x="3045007" y="2039551"/>
                  </a:moveTo>
                  <a:lnTo>
                    <a:pt x="3045278" y="2039866"/>
                  </a:lnTo>
                  <a:lnTo>
                    <a:pt x="3038617" y="2044147"/>
                  </a:lnTo>
                  <a:lnTo>
                    <a:pt x="3047642" y="2039742"/>
                  </a:lnTo>
                  <a:lnTo>
                    <a:pt x="3045187" y="2039685"/>
                  </a:lnTo>
                  <a:close/>
                  <a:moveTo>
                    <a:pt x="2408526" y="2032685"/>
                  </a:moveTo>
                  <a:lnTo>
                    <a:pt x="2404697" y="2036209"/>
                  </a:lnTo>
                  <a:lnTo>
                    <a:pt x="2402409" y="2036368"/>
                  </a:lnTo>
                  <a:lnTo>
                    <a:pt x="2405060" y="2036843"/>
                  </a:lnTo>
                  <a:lnTo>
                    <a:pt x="2405078" y="2036856"/>
                  </a:lnTo>
                  <a:close/>
                  <a:moveTo>
                    <a:pt x="2560484" y="1962787"/>
                  </a:moveTo>
                  <a:lnTo>
                    <a:pt x="2505252" y="1998693"/>
                  </a:lnTo>
                  <a:lnTo>
                    <a:pt x="2490336" y="2014177"/>
                  </a:lnTo>
                  <a:lnTo>
                    <a:pt x="2503826" y="2000307"/>
                  </a:lnTo>
                  <a:close/>
                  <a:moveTo>
                    <a:pt x="2662644" y="1870400"/>
                  </a:moveTo>
                  <a:lnTo>
                    <a:pt x="2643136" y="1872970"/>
                  </a:lnTo>
                  <a:lnTo>
                    <a:pt x="2621121" y="1880320"/>
                  </a:lnTo>
                  <a:close/>
                  <a:moveTo>
                    <a:pt x="2707287" y="1864520"/>
                  </a:moveTo>
                  <a:lnTo>
                    <a:pt x="2684828" y="1867478"/>
                  </a:lnTo>
                  <a:lnTo>
                    <a:pt x="2738185" y="1866396"/>
                  </a:lnTo>
                  <a:close/>
                  <a:moveTo>
                    <a:pt x="4919998" y="1837661"/>
                  </a:moveTo>
                  <a:lnTo>
                    <a:pt x="5005100" y="1847224"/>
                  </a:lnTo>
                  <a:lnTo>
                    <a:pt x="5043049" y="1849298"/>
                  </a:lnTo>
                  <a:close/>
                  <a:moveTo>
                    <a:pt x="2712614" y="1771706"/>
                  </a:moveTo>
                  <a:lnTo>
                    <a:pt x="2730141" y="1788053"/>
                  </a:lnTo>
                  <a:cubicBezTo>
                    <a:pt x="2735718" y="1792746"/>
                    <a:pt x="2738812" y="1799020"/>
                    <a:pt x="2745583" y="1794212"/>
                  </a:cubicBezTo>
                  <a:lnTo>
                    <a:pt x="2750801" y="1788522"/>
                  </a:lnTo>
                  <a:lnTo>
                    <a:pt x="2752646" y="1784599"/>
                  </a:lnTo>
                  <a:lnTo>
                    <a:pt x="2746584" y="1791136"/>
                  </a:lnTo>
                  <a:lnTo>
                    <a:pt x="2746585" y="1791134"/>
                  </a:lnTo>
                  <a:lnTo>
                    <a:pt x="2746584" y="1791136"/>
                  </a:lnTo>
                  <a:cubicBezTo>
                    <a:pt x="2740781" y="1798692"/>
                    <a:pt x="2737366" y="1792314"/>
                    <a:pt x="2733648" y="1788808"/>
                  </a:cubicBezTo>
                  <a:close/>
                  <a:moveTo>
                    <a:pt x="2781558" y="1757305"/>
                  </a:moveTo>
                  <a:lnTo>
                    <a:pt x="2771043" y="1766852"/>
                  </a:lnTo>
                  <a:lnTo>
                    <a:pt x="2763115" y="1776496"/>
                  </a:lnTo>
                  <a:lnTo>
                    <a:pt x="2770909" y="1769173"/>
                  </a:lnTo>
                  <a:close/>
                  <a:moveTo>
                    <a:pt x="1060503" y="1755919"/>
                  </a:moveTo>
                  <a:lnTo>
                    <a:pt x="1028932" y="1764220"/>
                  </a:lnTo>
                  <a:lnTo>
                    <a:pt x="1043467" y="1761122"/>
                  </a:lnTo>
                  <a:close/>
                  <a:moveTo>
                    <a:pt x="4393245" y="1747425"/>
                  </a:moveTo>
                  <a:lnTo>
                    <a:pt x="4409920" y="1752092"/>
                  </a:lnTo>
                  <a:lnTo>
                    <a:pt x="4419749" y="1754125"/>
                  </a:lnTo>
                  <a:close/>
                  <a:moveTo>
                    <a:pt x="1149484" y="1728614"/>
                  </a:moveTo>
                  <a:lnTo>
                    <a:pt x="1146880" y="1729540"/>
                  </a:lnTo>
                  <a:lnTo>
                    <a:pt x="1147391" y="1729384"/>
                  </a:lnTo>
                  <a:close/>
                  <a:moveTo>
                    <a:pt x="1366458" y="1652503"/>
                  </a:moveTo>
                  <a:lnTo>
                    <a:pt x="1362080" y="1653667"/>
                  </a:lnTo>
                  <a:lnTo>
                    <a:pt x="1353845" y="1656552"/>
                  </a:lnTo>
                  <a:close/>
                  <a:moveTo>
                    <a:pt x="4020525" y="1643624"/>
                  </a:moveTo>
                  <a:lnTo>
                    <a:pt x="4085375" y="1660822"/>
                  </a:lnTo>
                  <a:lnTo>
                    <a:pt x="4031222" y="1645990"/>
                  </a:lnTo>
                  <a:lnTo>
                    <a:pt x="4031345" y="1645791"/>
                  </a:lnTo>
                  <a:lnTo>
                    <a:pt x="4031322" y="1645786"/>
                  </a:lnTo>
                  <a:lnTo>
                    <a:pt x="4031192" y="1645990"/>
                  </a:lnTo>
                  <a:close/>
                  <a:moveTo>
                    <a:pt x="2478122" y="1614211"/>
                  </a:moveTo>
                  <a:lnTo>
                    <a:pt x="2494931" y="1622628"/>
                  </a:lnTo>
                  <a:lnTo>
                    <a:pt x="2485068" y="1616882"/>
                  </a:lnTo>
                  <a:close/>
                  <a:moveTo>
                    <a:pt x="3120333" y="1562703"/>
                  </a:moveTo>
                  <a:lnTo>
                    <a:pt x="3108793" y="1565427"/>
                  </a:lnTo>
                  <a:lnTo>
                    <a:pt x="3103951" y="1567074"/>
                  </a:lnTo>
                  <a:close/>
                  <a:moveTo>
                    <a:pt x="3428537" y="1537047"/>
                  </a:moveTo>
                  <a:lnTo>
                    <a:pt x="3471354" y="1540974"/>
                  </a:lnTo>
                  <a:lnTo>
                    <a:pt x="3435852" y="1537180"/>
                  </a:lnTo>
                  <a:close/>
                  <a:moveTo>
                    <a:pt x="3310746" y="1534905"/>
                  </a:moveTo>
                  <a:lnTo>
                    <a:pt x="3310578" y="1534923"/>
                  </a:lnTo>
                  <a:lnTo>
                    <a:pt x="3311558" y="1534920"/>
                  </a:lnTo>
                  <a:close/>
                  <a:moveTo>
                    <a:pt x="2118878" y="1529064"/>
                  </a:moveTo>
                  <a:lnTo>
                    <a:pt x="2174046" y="1532635"/>
                  </a:lnTo>
                  <a:lnTo>
                    <a:pt x="2247209" y="1542940"/>
                  </a:lnTo>
                  <a:lnTo>
                    <a:pt x="2204208" y="1533882"/>
                  </a:lnTo>
                  <a:close/>
                  <a:moveTo>
                    <a:pt x="2043118" y="1524787"/>
                  </a:moveTo>
                  <a:lnTo>
                    <a:pt x="2034655" y="1525427"/>
                  </a:lnTo>
                  <a:lnTo>
                    <a:pt x="2049461" y="1525145"/>
                  </a:lnTo>
                  <a:close/>
                  <a:moveTo>
                    <a:pt x="3144765" y="1171836"/>
                  </a:moveTo>
                  <a:lnTo>
                    <a:pt x="3125608" y="1195104"/>
                  </a:lnTo>
                  <a:lnTo>
                    <a:pt x="3104127" y="1223656"/>
                  </a:lnTo>
                  <a:close/>
                  <a:moveTo>
                    <a:pt x="3931960" y="59"/>
                  </a:moveTo>
                  <a:cubicBezTo>
                    <a:pt x="3939206" y="362"/>
                    <a:pt x="3946408" y="1812"/>
                    <a:pt x="3953874" y="4230"/>
                  </a:cubicBezTo>
                  <a:cubicBezTo>
                    <a:pt x="4063473" y="39655"/>
                    <a:pt x="4476634" y="171078"/>
                    <a:pt x="4573447" y="201879"/>
                  </a:cubicBezTo>
                  <a:cubicBezTo>
                    <a:pt x="4575744" y="202604"/>
                    <a:pt x="4212276" y="289081"/>
                    <a:pt x="4071604" y="354339"/>
                  </a:cubicBezTo>
                  <a:cubicBezTo>
                    <a:pt x="3953027" y="409350"/>
                    <a:pt x="3844093" y="478840"/>
                    <a:pt x="3745042" y="564077"/>
                  </a:cubicBezTo>
                  <a:cubicBezTo>
                    <a:pt x="3682474" y="617918"/>
                    <a:pt x="3388411" y="896612"/>
                    <a:pt x="3330304" y="956940"/>
                  </a:cubicBezTo>
                  <a:lnTo>
                    <a:pt x="3326106" y="961485"/>
                  </a:lnTo>
                  <a:lnTo>
                    <a:pt x="3349430" y="958104"/>
                  </a:lnTo>
                  <a:cubicBezTo>
                    <a:pt x="3440558" y="945376"/>
                    <a:pt x="3676307" y="914485"/>
                    <a:pt x="3755229" y="907317"/>
                  </a:cubicBezTo>
                  <a:lnTo>
                    <a:pt x="3780046" y="905914"/>
                  </a:lnTo>
                  <a:lnTo>
                    <a:pt x="3780225" y="905874"/>
                  </a:lnTo>
                  <a:cubicBezTo>
                    <a:pt x="3796547" y="899315"/>
                    <a:pt x="3814078" y="901552"/>
                    <a:pt x="3830824" y="900494"/>
                  </a:cubicBezTo>
                  <a:cubicBezTo>
                    <a:pt x="3959344" y="892242"/>
                    <a:pt x="4528048" y="915970"/>
                    <a:pt x="4578466" y="920745"/>
                  </a:cubicBezTo>
                  <a:lnTo>
                    <a:pt x="4578928" y="920988"/>
                  </a:lnTo>
                  <a:lnTo>
                    <a:pt x="4581269" y="921134"/>
                  </a:lnTo>
                  <a:cubicBezTo>
                    <a:pt x="4587918" y="921769"/>
                    <a:pt x="4592089" y="925487"/>
                    <a:pt x="4596835" y="929295"/>
                  </a:cubicBezTo>
                  <a:cubicBezTo>
                    <a:pt x="4628119" y="954473"/>
                    <a:pt x="4980011" y="1226780"/>
                    <a:pt x="5058448" y="1289711"/>
                  </a:cubicBezTo>
                  <a:cubicBezTo>
                    <a:pt x="5065339" y="1295242"/>
                    <a:pt x="5076250" y="1300441"/>
                    <a:pt x="5073319" y="1310264"/>
                  </a:cubicBezTo>
                  <a:cubicBezTo>
                    <a:pt x="5070205" y="1320783"/>
                    <a:pt x="5058115" y="1319484"/>
                    <a:pt x="5048594" y="1320451"/>
                  </a:cubicBezTo>
                  <a:cubicBezTo>
                    <a:pt x="4989653" y="1326496"/>
                    <a:pt x="4930501" y="1329790"/>
                    <a:pt x="4871469" y="1334990"/>
                  </a:cubicBezTo>
                  <a:cubicBezTo>
                    <a:pt x="4852971" y="1336622"/>
                    <a:pt x="4610739" y="1344239"/>
                    <a:pt x="4563980" y="1345115"/>
                  </a:cubicBezTo>
                  <a:cubicBezTo>
                    <a:pt x="4531986" y="1345720"/>
                    <a:pt x="4446839" y="1342591"/>
                    <a:pt x="4361499" y="1338643"/>
                  </a:cubicBezTo>
                  <a:lnTo>
                    <a:pt x="4335829" y="1337339"/>
                  </a:lnTo>
                  <a:lnTo>
                    <a:pt x="4393207" y="1344633"/>
                  </a:lnTo>
                  <a:lnTo>
                    <a:pt x="4394896" y="1344880"/>
                  </a:lnTo>
                  <a:lnTo>
                    <a:pt x="4396011" y="1345022"/>
                  </a:lnTo>
                  <a:cubicBezTo>
                    <a:pt x="4426234" y="1349115"/>
                    <a:pt x="4454138" y="1353133"/>
                    <a:pt x="4478974" y="1356877"/>
                  </a:cubicBezTo>
                  <a:lnTo>
                    <a:pt x="4504704" y="1360950"/>
                  </a:lnTo>
                  <a:lnTo>
                    <a:pt x="4511028" y="1361875"/>
                  </a:lnTo>
                  <a:lnTo>
                    <a:pt x="4516761" y="1362858"/>
                  </a:lnTo>
                  <a:lnTo>
                    <a:pt x="4543525" y="1367094"/>
                  </a:lnTo>
                  <a:cubicBezTo>
                    <a:pt x="4561474" y="1370096"/>
                    <a:pt x="4575605" y="1372628"/>
                    <a:pt x="4585168" y="1374495"/>
                  </a:cubicBezTo>
                  <a:cubicBezTo>
                    <a:pt x="4588039" y="1375069"/>
                    <a:pt x="4590789" y="1376309"/>
                    <a:pt x="4593600" y="1377245"/>
                  </a:cubicBezTo>
                  <a:lnTo>
                    <a:pt x="4591418" y="1377363"/>
                  </a:lnTo>
                  <a:lnTo>
                    <a:pt x="4611321" y="1380884"/>
                  </a:lnTo>
                  <a:cubicBezTo>
                    <a:pt x="4618031" y="1383627"/>
                    <a:pt x="4624831" y="1388161"/>
                    <a:pt x="4632751" y="1395325"/>
                  </a:cubicBezTo>
                  <a:cubicBezTo>
                    <a:pt x="4696196" y="1452754"/>
                    <a:pt x="4826893" y="1570364"/>
                    <a:pt x="4873260" y="1612197"/>
                  </a:cubicBezTo>
                  <a:cubicBezTo>
                    <a:pt x="4911375" y="1646594"/>
                    <a:pt x="4949308" y="1681233"/>
                    <a:pt x="4987544" y="1715480"/>
                  </a:cubicBezTo>
                  <a:cubicBezTo>
                    <a:pt x="5029468" y="1752990"/>
                    <a:pt x="5071694" y="1790138"/>
                    <a:pt x="5113708" y="1827528"/>
                  </a:cubicBezTo>
                  <a:lnTo>
                    <a:pt x="5143519" y="1854789"/>
                  </a:lnTo>
                  <a:lnTo>
                    <a:pt x="5143570" y="1854792"/>
                  </a:lnTo>
                  <a:cubicBezTo>
                    <a:pt x="5188910" y="1897109"/>
                    <a:pt x="5388402" y="2090556"/>
                    <a:pt x="5431746" y="2131754"/>
                  </a:cubicBezTo>
                  <a:lnTo>
                    <a:pt x="5429827" y="2131690"/>
                  </a:lnTo>
                  <a:lnTo>
                    <a:pt x="5431898" y="2137738"/>
                  </a:lnTo>
                  <a:cubicBezTo>
                    <a:pt x="5431988" y="2171440"/>
                    <a:pt x="5431988" y="2205172"/>
                    <a:pt x="5431958" y="2238904"/>
                  </a:cubicBezTo>
                  <a:cubicBezTo>
                    <a:pt x="5431958" y="2241836"/>
                    <a:pt x="5432623" y="2245040"/>
                    <a:pt x="5429902" y="2247337"/>
                  </a:cubicBezTo>
                  <a:cubicBezTo>
                    <a:pt x="5407724" y="2252514"/>
                    <a:pt x="4543218" y="2207970"/>
                    <a:pt x="3869201" y="2172300"/>
                  </a:cubicBezTo>
                  <a:lnTo>
                    <a:pt x="3714353" y="2164080"/>
                  </a:lnTo>
                  <a:lnTo>
                    <a:pt x="3733616" y="2253564"/>
                  </a:lnTo>
                  <a:cubicBezTo>
                    <a:pt x="3707637" y="2240295"/>
                    <a:pt x="3683554" y="2225212"/>
                    <a:pt x="3660703" y="2208811"/>
                  </a:cubicBezTo>
                  <a:lnTo>
                    <a:pt x="3597291" y="2157843"/>
                  </a:lnTo>
                  <a:lnTo>
                    <a:pt x="3526437" y="2154061"/>
                  </a:lnTo>
                  <a:lnTo>
                    <a:pt x="3478327" y="2235459"/>
                  </a:lnTo>
                  <a:cubicBezTo>
                    <a:pt x="3461249" y="2257041"/>
                    <a:pt x="3445925" y="2279982"/>
                    <a:pt x="3424434" y="2302198"/>
                  </a:cubicBezTo>
                  <a:lnTo>
                    <a:pt x="3401646" y="2147377"/>
                  </a:lnTo>
                  <a:lnTo>
                    <a:pt x="3341903" y="2144174"/>
                  </a:lnTo>
                  <a:cubicBezTo>
                    <a:pt x="3201871" y="2136652"/>
                    <a:pt x="3106870" y="2131511"/>
                    <a:pt x="3084784" y="2130332"/>
                  </a:cubicBezTo>
                  <a:cubicBezTo>
                    <a:pt x="3077620" y="2129939"/>
                    <a:pt x="3072602" y="2132207"/>
                    <a:pt x="3067162" y="2136529"/>
                  </a:cubicBezTo>
                  <a:cubicBezTo>
                    <a:pt x="2950882" y="2229413"/>
                    <a:pt x="2818855" y="2271669"/>
                    <a:pt x="2670324" y="2256042"/>
                  </a:cubicBezTo>
                  <a:cubicBezTo>
                    <a:pt x="2565137" y="2244980"/>
                    <a:pt x="2471376" y="2204235"/>
                    <a:pt x="2388919" y="2137980"/>
                  </a:cubicBezTo>
                  <a:cubicBezTo>
                    <a:pt x="2381635" y="2132116"/>
                    <a:pt x="2374925" y="2130212"/>
                    <a:pt x="2365766" y="2130877"/>
                  </a:cubicBezTo>
                  <a:cubicBezTo>
                    <a:pt x="2254292" y="2138826"/>
                    <a:pt x="41201" y="2290863"/>
                    <a:pt x="10582" y="2293039"/>
                  </a:cubicBezTo>
                  <a:cubicBezTo>
                    <a:pt x="4476" y="2293493"/>
                    <a:pt x="-119" y="2293523"/>
                    <a:pt x="2" y="2285029"/>
                  </a:cubicBezTo>
                  <a:cubicBezTo>
                    <a:pt x="365" y="2256315"/>
                    <a:pt x="153" y="2227630"/>
                    <a:pt x="305" y="2198915"/>
                  </a:cubicBezTo>
                  <a:cubicBezTo>
                    <a:pt x="305" y="2197102"/>
                    <a:pt x="1755" y="2195288"/>
                    <a:pt x="2541" y="2193475"/>
                  </a:cubicBezTo>
                  <a:lnTo>
                    <a:pt x="2570" y="2193473"/>
                  </a:lnTo>
                  <a:lnTo>
                    <a:pt x="2511" y="2193476"/>
                  </a:lnTo>
                  <a:cubicBezTo>
                    <a:pt x="26390" y="2167028"/>
                    <a:pt x="314535" y="1853523"/>
                    <a:pt x="325295" y="1845785"/>
                  </a:cubicBezTo>
                  <a:lnTo>
                    <a:pt x="325327" y="1845784"/>
                  </a:lnTo>
                  <a:lnTo>
                    <a:pt x="351873" y="1822210"/>
                  </a:lnTo>
                  <a:cubicBezTo>
                    <a:pt x="446564" y="1738388"/>
                    <a:pt x="749240" y="1471427"/>
                    <a:pt x="813508" y="1411284"/>
                  </a:cubicBezTo>
                  <a:cubicBezTo>
                    <a:pt x="840348" y="1386166"/>
                    <a:pt x="870786" y="1376343"/>
                    <a:pt x="904125" y="1368393"/>
                  </a:cubicBezTo>
                  <a:cubicBezTo>
                    <a:pt x="1142850" y="1311478"/>
                    <a:pt x="1864800" y="1115976"/>
                    <a:pt x="1992746" y="1099805"/>
                  </a:cubicBezTo>
                  <a:cubicBezTo>
                    <a:pt x="2072604" y="1089709"/>
                    <a:pt x="2152733" y="1082606"/>
                    <a:pt x="2233255" y="1081578"/>
                  </a:cubicBezTo>
                  <a:cubicBezTo>
                    <a:pt x="2417271" y="1079221"/>
                    <a:pt x="2584059" y="1132993"/>
                    <a:pt x="2735310" y="1236850"/>
                  </a:cubicBezTo>
                  <a:cubicBezTo>
                    <a:pt x="2752206" y="1248456"/>
                    <a:pt x="2751995" y="1248366"/>
                    <a:pt x="2758493" y="1228447"/>
                  </a:cubicBezTo>
                  <a:cubicBezTo>
                    <a:pt x="2821726" y="1034516"/>
                    <a:pt x="2901795" y="847991"/>
                    <a:pt x="3008191" y="673617"/>
                  </a:cubicBezTo>
                  <a:cubicBezTo>
                    <a:pt x="3148621" y="443476"/>
                    <a:pt x="3336627" y="262905"/>
                    <a:pt x="3575232" y="135835"/>
                  </a:cubicBezTo>
                  <a:cubicBezTo>
                    <a:pt x="3681869" y="79040"/>
                    <a:pt x="3793736" y="35756"/>
                    <a:pt x="3909774" y="2779"/>
                  </a:cubicBezTo>
                  <a:cubicBezTo>
                    <a:pt x="3917421" y="603"/>
                    <a:pt x="3924713" y="-243"/>
                    <a:pt x="3931960" y="59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64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5" name="자유형: 도형 104">
              <a:extLst>
                <a:ext uri="{FF2B5EF4-FFF2-40B4-BE49-F238E27FC236}">
                  <a16:creationId xmlns:a16="http://schemas.microsoft.com/office/drawing/2014/main" id="{C26B4518-28FB-4C84-B69E-BB2316DE137D}"/>
                </a:ext>
              </a:extLst>
            </p:cNvPr>
            <p:cNvSpPr/>
            <p:nvPr/>
          </p:nvSpPr>
          <p:spPr>
            <a:xfrm>
              <a:off x="326040" y="5646216"/>
              <a:ext cx="5429236" cy="668944"/>
            </a:xfrm>
            <a:custGeom>
              <a:avLst/>
              <a:gdLst>
                <a:gd name="connsiteX0" fmla="*/ 0 w 11667231"/>
                <a:gd name="connsiteY0" fmla="*/ 1437537 h 1437536"/>
                <a:gd name="connsiteX1" fmla="*/ 693651 w 11667231"/>
                <a:gd name="connsiteY1" fmla="*/ 690362 h 1437536"/>
                <a:gd name="connsiteX2" fmla="*/ 1415623 w 11667231"/>
                <a:gd name="connsiteY2" fmla="*/ 651650 h 1437536"/>
                <a:gd name="connsiteX3" fmla="*/ 2236976 w 11667231"/>
                <a:gd name="connsiteY3" fmla="*/ 508424 h 1437536"/>
                <a:gd name="connsiteX4" fmla="*/ 2679447 w 11667231"/>
                <a:gd name="connsiteY4" fmla="*/ 359548 h 1437536"/>
                <a:gd name="connsiteX5" fmla="*/ 4148983 w 11667231"/>
                <a:gd name="connsiteY5" fmla="*/ 6064 h 1437536"/>
                <a:gd name="connsiteX6" fmla="*/ 5057115 w 11667231"/>
                <a:gd name="connsiteY6" fmla="*/ 87907 h 1437536"/>
                <a:gd name="connsiteX7" fmla="*/ 5861579 w 11667231"/>
                <a:gd name="connsiteY7" fmla="*/ 566299 h 1437536"/>
                <a:gd name="connsiteX8" fmla="*/ 5912438 w 11667231"/>
                <a:gd name="connsiteY8" fmla="*/ 560258 h 1437536"/>
                <a:gd name="connsiteX9" fmla="*/ 6808554 w 11667231"/>
                <a:gd name="connsiteY9" fmla="*/ 53092 h 1437536"/>
                <a:gd name="connsiteX10" fmla="*/ 7305262 w 11667231"/>
                <a:gd name="connsiteY10" fmla="*/ 21654 h 1437536"/>
                <a:gd name="connsiteX11" fmla="*/ 7898558 w 11667231"/>
                <a:gd name="connsiteY11" fmla="*/ 96546 h 1437536"/>
                <a:gd name="connsiteX12" fmla="*/ 9037994 w 11667231"/>
                <a:gd name="connsiteY12" fmla="*/ 367732 h 1437536"/>
                <a:gd name="connsiteX13" fmla="*/ 9912089 w 11667231"/>
                <a:gd name="connsiteY13" fmla="*/ 580199 h 1437536"/>
                <a:gd name="connsiteX14" fmla="*/ 11047952 w 11667231"/>
                <a:gd name="connsiteY14" fmla="*/ 709719 h 1437536"/>
                <a:gd name="connsiteX15" fmla="*/ 11667231 w 11667231"/>
                <a:gd name="connsiteY15" fmla="*/ 1304899 h 1437536"/>
                <a:gd name="connsiteX16" fmla="*/ 6538602 w 11667231"/>
                <a:gd name="connsiteY16" fmla="*/ 1107047 h 1437536"/>
                <a:gd name="connsiteX17" fmla="*/ 6514958 w 11667231"/>
                <a:gd name="connsiteY17" fmla="*/ 1082494 h 1437536"/>
                <a:gd name="connsiteX18" fmla="*/ 5956023 w 11667231"/>
                <a:gd name="connsiteY18" fmla="*/ 739338 h 1437536"/>
                <a:gd name="connsiteX19" fmla="*/ 5416184 w 11667231"/>
                <a:gd name="connsiteY19" fmla="*/ 862038 h 1437536"/>
                <a:gd name="connsiteX20" fmla="*/ 5162211 w 11667231"/>
                <a:gd name="connsiteY20" fmla="*/ 1099577 h 1437536"/>
                <a:gd name="connsiteX21" fmla="*/ 0 w 11667231"/>
                <a:gd name="connsiteY21" fmla="*/ 1437537 h 1437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1667231" h="1437536">
                  <a:moveTo>
                    <a:pt x="0" y="1437537"/>
                  </a:moveTo>
                  <a:cubicBezTo>
                    <a:pt x="51314" y="1380701"/>
                    <a:pt x="670528" y="706991"/>
                    <a:pt x="693651" y="690362"/>
                  </a:cubicBezTo>
                  <a:cubicBezTo>
                    <a:pt x="940999" y="690168"/>
                    <a:pt x="1238232" y="670746"/>
                    <a:pt x="1415623" y="651650"/>
                  </a:cubicBezTo>
                  <a:cubicBezTo>
                    <a:pt x="1693175" y="621770"/>
                    <a:pt x="1966959" y="579160"/>
                    <a:pt x="2236976" y="508424"/>
                  </a:cubicBezTo>
                  <a:cubicBezTo>
                    <a:pt x="2387865" y="468932"/>
                    <a:pt x="2534143" y="415669"/>
                    <a:pt x="2679447" y="359548"/>
                  </a:cubicBezTo>
                  <a:cubicBezTo>
                    <a:pt x="2899773" y="274457"/>
                    <a:pt x="3662602" y="47116"/>
                    <a:pt x="4148983" y="6064"/>
                  </a:cubicBezTo>
                  <a:cubicBezTo>
                    <a:pt x="4500518" y="-17839"/>
                    <a:pt x="4874916" y="32956"/>
                    <a:pt x="5057115" y="87907"/>
                  </a:cubicBezTo>
                  <a:cubicBezTo>
                    <a:pt x="5314270" y="165463"/>
                    <a:pt x="5689189" y="358899"/>
                    <a:pt x="5861579" y="566299"/>
                  </a:cubicBezTo>
                  <a:cubicBezTo>
                    <a:pt x="5877558" y="579745"/>
                    <a:pt x="5884053" y="599231"/>
                    <a:pt x="5912438" y="560258"/>
                  </a:cubicBezTo>
                  <a:cubicBezTo>
                    <a:pt x="6182845" y="267962"/>
                    <a:pt x="6464358" y="119021"/>
                    <a:pt x="6808554" y="53092"/>
                  </a:cubicBezTo>
                  <a:cubicBezTo>
                    <a:pt x="6972889" y="21589"/>
                    <a:pt x="7138913" y="13534"/>
                    <a:pt x="7305262" y="21654"/>
                  </a:cubicBezTo>
                  <a:cubicBezTo>
                    <a:pt x="7504738" y="31332"/>
                    <a:pt x="7702135" y="59847"/>
                    <a:pt x="7898558" y="96546"/>
                  </a:cubicBezTo>
                  <a:cubicBezTo>
                    <a:pt x="8280882" y="151043"/>
                    <a:pt x="8913801" y="327525"/>
                    <a:pt x="9037994" y="367732"/>
                  </a:cubicBezTo>
                  <a:cubicBezTo>
                    <a:pt x="9324119" y="460358"/>
                    <a:pt x="9616156" y="527716"/>
                    <a:pt x="9912089" y="580199"/>
                  </a:cubicBezTo>
                  <a:cubicBezTo>
                    <a:pt x="10071423" y="608454"/>
                    <a:pt x="10710188" y="709719"/>
                    <a:pt x="11047952" y="709719"/>
                  </a:cubicBezTo>
                  <a:cubicBezTo>
                    <a:pt x="11145384" y="800656"/>
                    <a:pt x="11574086" y="1216366"/>
                    <a:pt x="11667231" y="1304899"/>
                  </a:cubicBezTo>
                  <a:cubicBezTo>
                    <a:pt x="11470158" y="1300807"/>
                    <a:pt x="6721969" y="1105943"/>
                    <a:pt x="6538602" y="1107047"/>
                  </a:cubicBezTo>
                  <a:cubicBezTo>
                    <a:pt x="6535224" y="1108021"/>
                    <a:pt x="6525351" y="1096005"/>
                    <a:pt x="6514958" y="1082494"/>
                  </a:cubicBezTo>
                  <a:cubicBezTo>
                    <a:pt x="6376085" y="901011"/>
                    <a:pt x="6182650" y="774089"/>
                    <a:pt x="5956023" y="739338"/>
                  </a:cubicBezTo>
                  <a:cubicBezTo>
                    <a:pt x="5760834" y="709394"/>
                    <a:pt x="5580715" y="753564"/>
                    <a:pt x="5416184" y="862038"/>
                  </a:cubicBezTo>
                  <a:cubicBezTo>
                    <a:pt x="5329664" y="919068"/>
                    <a:pt x="5176696" y="1095160"/>
                    <a:pt x="5162211" y="1099577"/>
                  </a:cubicBezTo>
                  <a:cubicBezTo>
                    <a:pt x="5158574" y="1100357"/>
                    <a:pt x="271900" y="1430651"/>
                    <a:pt x="0" y="1437537"/>
                  </a:cubicBezTo>
                  <a:close/>
                </a:path>
              </a:pathLst>
            </a:custGeom>
            <a:solidFill>
              <a:srgbClr val="AEAEA6"/>
            </a:solidFill>
            <a:ln w="64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6" name="자유형: 도형 105">
              <a:extLst>
                <a:ext uri="{FF2B5EF4-FFF2-40B4-BE49-F238E27FC236}">
                  <a16:creationId xmlns:a16="http://schemas.microsoft.com/office/drawing/2014/main" id="{185543BD-D669-47F0-9EC3-74D44A97A0AA}"/>
                </a:ext>
              </a:extLst>
            </p:cNvPr>
            <p:cNvSpPr/>
            <p:nvPr/>
          </p:nvSpPr>
          <p:spPr>
            <a:xfrm>
              <a:off x="648855" y="4121686"/>
              <a:ext cx="4818427" cy="1855003"/>
            </a:xfrm>
            <a:custGeom>
              <a:avLst/>
              <a:gdLst>
                <a:gd name="connsiteX0" fmla="*/ 6058873 w 10354626"/>
                <a:gd name="connsiteY0" fmla="*/ 2518232 h 3986333"/>
                <a:gd name="connsiteX1" fmla="*/ 6017705 w 10354626"/>
                <a:gd name="connsiteY1" fmla="*/ 2568234 h 3986333"/>
                <a:gd name="connsiteX2" fmla="*/ 5971544 w 10354626"/>
                <a:gd name="connsiteY2" fmla="*/ 2629592 h 3986333"/>
                <a:gd name="connsiteX3" fmla="*/ 7750526 w 10354626"/>
                <a:gd name="connsiteY3" fmla="*/ 127 h 3986333"/>
                <a:gd name="connsiteX4" fmla="*/ 7797618 w 10354626"/>
                <a:gd name="connsiteY4" fmla="*/ 9091 h 3986333"/>
                <a:gd name="connsiteX5" fmla="*/ 9129059 w 10354626"/>
                <a:gd name="connsiteY5" fmla="*/ 433830 h 3986333"/>
                <a:gd name="connsiteX6" fmla="*/ 8050617 w 10354626"/>
                <a:gd name="connsiteY6" fmla="*/ 761462 h 3986333"/>
                <a:gd name="connsiteX7" fmla="*/ 7348846 w 10354626"/>
                <a:gd name="connsiteY7" fmla="*/ 1212182 h 3986333"/>
                <a:gd name="connsiteX8" fmla="*/ 6457590 w 10354626"/>
                <a:gd name="connsiteY8" fmla="*/ 2056430 h 3986333"/>
                <a:gd name="connsiteX9" fmla="*/ 6448568 w 10354626"/>
                <a:gd name="connsiteY9" fmla="*/ 2066196 h 3986333"/>
                <a:gd name="connsiteX10" fmla="*/ 6498690 w 10354626"/>
                <a:gd name="connsiteY10" fmla="*/ 2058930 h 3986333"/>
                <a:gd name="connsiteX11" fmla="*/ 7370738 w 10354626"/>
                <a:gd name="connsiteY11" fmla="*/ 1949791 h 3986333"/>
                <a:gd name="connsiteX12" fmla="*/ 7424070 w 10354626"/>
                <a:gd name="connsiteY12" fmla="*/ 1946777 h 3986333"/>
                <a:gd name="connsiteX13" fmla="*/ 7424454 w 10354626"/>
                <a:gd name="connsiteY13" fmla="*/ 1946691 h 3986333"/>
                <a:gd name="connsiteX14" fmla="*/ 7533188 w 10354626"/>
                <a:gd name="connsiteY14" fmla="*/ 1935129 h 3986333"/>
                <a:gd name="connsiteX15" fmla="*/ 9139843 w 10354626"/>
                <a:gd name="connsiteY15" fmla="*/ 1978648 h 3986333"/>
                <a:gd name="connsiteX16" fmla="*/ 9173294 w 10354626"/>
                <a:gd name="connsiteY16" fmla="*/ 1996186 h 3986333"/>
                <a:gd name="connsiteX17" fmla="*/ 10165283 w 10354626"/>
                <a:gd name="connsiteY17" fmla="*/ 2770706 h 3986333"/>
                <a:gd name="connsiteX18" fmla="*/ 10197241 w 10354626"/>
                <a:gd name="connsiteY18" fmla="*/ 2814875 h 3986333"/>
                <a:gd name="connsiteX19" fmla="*/ 10144107 w 10354626"/>
                <a:gd name="connsiteY19" fmla="*/ 2836765 h 3986333"/>
                <a:gd name="connsiteX20" fmla="*/ 9763473 w 10354626"/>
                <a:gd name="connsiteY20" fmla="*/ 2868009 h 3986333"/>
                <a:gd name="connsiteX21" fmla="*/ 9102689 w 10354626"/>
                <a:gd name="connsiteY21" fmla="*/ 2889768 h 3986333"/>
                <a:gd name="connsiteX22" fmla="*/ 8667565 w 10354626"/>
                <a:gd name="connsiteY22" fmla="*/ 2875860 h 3986333"/>
                <a:gd name="connsiteX23" fmla="*/ 8613094 w 10354626"/>
                <a:gd name="connsiteY23" fmla="*/ 2873215 h 3986333"/>
                <a:gd name="connsiteX24" fmla="*/ 8741730 w 10354626"/>
                <a:gd name="connsiteY24" fmla="*/ 2889567 h 3986333"/>
                <a:gd name="connsiteX25" fmla="*/ 9148222 w 10354626"/>
                <a:gd name="connsiteY25" fmla="*/ 2952903 h 3986333"/>
                <a:gd name="connsiteX26" fmla="*/ 9166344 w 10354626"/>
                <a:gd name="connsiteY26" fmla="*/ 2958814 h 3986333"/>
                <a:gd name="connsiteX27" fmla="*/ 9152719 w 10354626"/>
                <a:gd name="connsiteY27" fmla="*/ 2959550 h 3986333"/>
                <a:gd name="connsiteX28" fmla="*/ 9165564 w 10354626"/>
                <a:gd name="connsiteY28" fmla="*/ 2959529 h 3986333"/>
                <a:gd name="connsiteX29" fmla="*/ 9256501 w 10354626"/>
                <a:gd name="connsiteY29" fmla="*/ 2998502 h 3986333"/>
                <a:gd name="connsiteX30" fmla="*/ 9773346 w 10354626"/>
                <a:gd name="connsiteY30" fmla="*/ 3464552 h 3986333"/>
                <a:gd name="connsiteX31" fmla="*/ 10018939 w 10354626"/>
                <a:gd name="connsiteY31" fmla="*/ 3686502 h 3986333"/>
                <a:gd name="connsiteX32" fmla="*/ 10290060 w 10354626"/>
                <a:gd name="connsiteY32" fmla="*/ 3927289 h 3986333"/>
                <a:gd name="connsiteX33" fmla="*/ 10354626 w 10354626"/>
                <a:gd name="connsiteY33" fmla="*/ 3986333 h 3986333"/>
                <a:gd name="connsiteX34" fmla="*/ 10248619 w 10354626"/>
                <a:gd name="connsiteY34" fmla="*/ 3984514 h 3986333"/>
                <a:gd name="connsiteX35" fmla="*/ 9700531 w 10354626"/>
                <a:gd name="connsiteY35" fmla="*/ 3932680 h 3986333"/>
                <a:gd name="connsiteX36" fmla="*/ 8925038 w 10354626"/>
                <a:gd name="connsiteY36" fmla="*/ 3801472 h 3986333"/>
                <a:gd name="connsiteX37" fmla="*/ 8156883 w 10354626"/>
                <a:gd name="connsiteY37" fmla="*/ 3590044 h 3986333"/>
                <a:gd name="connsiteX38" fmla="*/ 7963837 w 10354626"/>
                <a:gd name="connsiteY38" fmla="*/ 3537171 h 3986333"/>
                <a:gd name="connsiteX39" fmla="*/ 7966219 w 10354626"/>
                <a:gd name="connsiteY39" fmla="*/ 3533327 h 3986333"/>
                <a:gd name="connsiteX40" fmla="*/ 7963772 w 10354626"/>
                <a:gd name="connsiteY40" fmla="*/ 3537171 h 3986333"/>
                <a:gd name="connsiteX41" fmla="*/ 6945672 w 10354626"/>
                <a:gd name="connsiteY41" fmla="*/ 3331070 h 3986333"/>
                <a:gd name="connsiteX42" fmla="*/ 6409536 w 10354626"/>
                <a:gd name="connsiteY42" fmla="*/ 3297618 h 3986333"/>
                <a:gd name="connsiteX43" fmla="*/ 5241780 w 10354626"/>
                <a:gd name="connsiteY43" fmla="*/ 3809591 h 3986333"/>
                <a:gd name="connsiteX44" fmla="*/ 5368663 w 10354626"/>
                <a:gd name="connsiteY44" fmla="*/ 3653671 h 3986333"/>
                <a:gd name="connsiteX45" fmla="*/ 5358699 w 10354626"/>
                <a:gd name="connsiteY45" fmla="*/ 3663379 h 3986333"/>
                <a:gd name="connsiteX46" fmla="*/ 5203197 w 10354626"/>
                <a:gd name="connsiteY46" fmla="*/ 3849085 h 3986333"/>
                <a:gd name="connsiteX47" fmla="*/ 5203199 w 10354626"/>
                <a:gd name="connsiteY47" fmla="*/ 3849081 h 3986333"/>
                <a:gd name="connsiteX48" fmla="*/ 5203197 w 10354626"/>
                <a:gd name="connsiteY48" fmla="*/ 3849084 h 3986333"/>
                <a:gd name="connsiteX49" fmla="*/ 5175396 w 10354626"/>
                <a:gd name="connsiteY49" fmla="*/ 3844083 h 3986333"/>
                <a:gd name="connsiteX50" fmla="*/ 4641208 w 10354626"/>
                <a:gd name="connsiteY50" fmla="*/ 3474620 h 3986333"/>
                <a:gd name="connsiteX51" fmla="*/ 4037649 w 10354626"/>
                <a:gd name="connsiteY51" fmla="*/ 3296255 h 3986333"/>
                <a:gd name="connsiteX52" fmla="*/ 3345882 w 10354626"/>
                <a:gd name="connsiteY52" fmla="*/ 3302815 h 3986333"/>
                <a:gd name="connsiteX53" fmla="*/ 2227947 w 10354626"/>
                <a:gd name="connsiteY53" fmla="*/ 3553670 h 3986333"/>
                <a:gd name="connsiteX54" fmla="*/ 1680638 w 10354626"/>
                <a:gd name="connsiteY54" fmla="*/ 3746910 h 3986333"/>
                <a:gd name="connsiteX55" fmla="*/ 1023881 w 10354626"/>
                <a:gd name="connsiteY55" fmla="*/ 3895527 h 3986333"/>
                <a:gd name="connsiteX56" fmla="*/ 0 w 10354626"/>
                <a:gd name="connsiteY56" fmla="*/ 3966522 h 3986333"/>
                <a:gd name="connsiteX57" fmla="*/ 1049084 w 10354626"/>
                <a:gd name="connsiteY57" fmla="*/ 3032798 h 3986333"/>
                <a:gd name="connsiteX58" fmla="*/ 1243818 w 10354626"/>
                <a:gd name="connsiteY58" fmla="*/ 2940627 h 3986333"/>
                <a:gd name="connsiteX59" fmla="*/ 3583226 w 10354626"/>
                <a:gd name="connsiteY59" fmla="*/ 2363440 h 3986333"/>
                <a:gd name="connsiteX60" fmla="*/ 4100071 w 10354626"/>
                <a:gd name="connsiteY60" fmla="*/ 2324272 h 3986333"/>
                <a:gd name="connsiteX61" fmla="*/ 5178969 w 10354626"/>
                <a:gd name="connsiteY61" fmla="*/ 2657945 h 3986333"/>
                <a:gd name="connsiteX62" fmla="*/ 5228789 w 10354626"/>
                <a:gd name="connsiteY62" fmla="*/ 2639887 h 3986333"/>
                <a:gd name="connsiteX63" fmla="*/ 5765380 w 10354626"/>
                <a:gd name="connsiteY63" fmla="*/ 1447578 h 3986333"/>
                <a:gd name="connsiteX64" fmla="*/ 6983930 w 10354626"/>
                <a:gd name="connsiteY64" fmla="*/ 291904 h 3986333"/>
                <a:gd name="connsiteX65" fmla="*/ 7702849 w 10354626"/>
                <a:gd name="connsiteY65" fmla="*/ 5973 h 3986333"/>
                <a:gd name="connsiteX66" fmla="*/ 7750526 w 10354626"/>
                <a:gd name="connsiteY66" fmla="*/ 127 h 3986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10354626" h="3986333">
                  <a:moveTo>
                    <a:pt x="6058873" y="2518232"/>
                  </a:moveTo>
                  <a:lnTo>
                    <a:pt x="6017705" y="2568234"/>
                  </a:lnTo>
                  <a:lnTo>
                    <a:pt x="5971544" y="2629592"/>
                  </a:lnTo>
                  <a:close/>
                  <a:moveTo>
                    <a:pt x="7750526" y="127"/>
                  </a:moveTo>
                  <a:cubicBezTo>
                    <a:pt x="7766099" y="777"/>
                    <a:pt x="7781574" y="3895"/>
                    <a:pt x="7797618" y="9091"/>
                  </a:cubicBezTo>
                  <a:cubicBezTo>
                    <a:pt x="8033144" y="85218"/>
                    <a:pt x="8921010" y="367641"/>
                    <a:pt x="9129059" y="433830"/>
                  </a:cubicBezTo>
                  <a:cubicBezTo>
                    <a:pt x="9133996" y="435389"/>
                    <a:pt x="8352916" y="621224"/>
                    <a:pt x="8050617" y="761462"/>
                  </a:cubicBezTo>
                  <a:cubicBezTo>
                    <a:pt x="7795799" y="879679"/>
                    <a:pt x="7561703" y="1029010"/>
                    <a:pt x="7348846" y="1212182"/>
                  </a:cubicBezTo>
                  <a:cubicBezTo>
                    <a:pt x="7214389" y="1327883"/>
                    <a:pt x="6582459" y="1926786"/>
                    <a:pt x="6457590" y="2056430"/>
                  </a:cubicBezTo>
                  <a:lnTo>
                    <a:pt x="6448568" y="2066196"/>
                  </a:lnTo>
                  <a:lnTo>
                    <a:pt x="6498690" y="2058930"/>
                  </a:lnTo>
                  <a:cubicBezTo>
                    <a:pt x="6694522" y="2031579"/>
                    <a:pt x="7201138" y="1965194"/>
                    <a:pt x="7370738" y="1949791"/>
                  </a:cubicBezTo>
                  <a:lnTo>
                    <a:pt x="7424070" y="1946777"/>
                  </a:lnTo>
                  <a:lnTo>
                    <a:pt x="7424454" y="1946691"/>
                  </a:lnTo>
                  <a:cubicBezTo>
                    <a:pt x="7459529" y="1932596"/>
                    <a:pt x="7497203" y="1937402"/>
                    <a:pt x="7533188" y="1935129"/>
                  </a:cubicBezTo>
                  <a:cubicBezTo>
                    <a:pt x="7809375" y="1917396"/>
                    <a:pt x="9031498" y="1968386"/>
                    <a:pt x="9139843" y="1978648"/>
                  </a:cubicBezTo>
                  <a:cubicBezTo>
                    <a:pt x="9154132" y="1980012"/>
                    <a:pt x="9163096" y="1988002"/>
                    <a:pt x="9173294" y="1996186"/>
                  </a:cubicBezTo>
                  <a:cubicBezTo>
                    <a:pt x="9240522" y="2050293"/>
                    <a:pt x="9996726" y="2635471"/>
                    <a:pt x="10165283" y="2770706"/>
                  </a:cubicBezTo>
                  <a:cubicBezTo>
                    <a:pt x="10180093" y="2782593"/>
                    <a:pt x="10203541" y="2793765"/>
                    <a:pt x="10197241" y="2814875"/>
                  </a:cubicBezTo>
                  <a:cubicBezTo>
                    <a:pt x="10190550" y="2837480"/>
                    <a:pt x="10164568" y="2834687"/>
                    <a:pt x="10144107" y="2836765"/>
                  </a:cubicBezTo>
                  <a:cubicBezTo>
                    <a:pt x="10017446" y="2849756"/>
                    <a:pt x="9890330" y="2856836"/>
                    <a:pt x="9763473" y="2868009"/>
                  </a:cubicBezTo>
                  <a:cubicBezTo>
                    <a:pt x="9723721" y="2871516"/>
                    <a:pt x="9203173" y="2887885"/>
                    <a:pt x="9102689" y="2889768"/>
                  </a:cubicBezTo>
                  <a:cubicBezTo>
                    <a:pt x="9033934" y="2891068"/>
                    <a:pt x="8850956" y="2884345"/>
                    <a:pt x="8667565" y="2875860"/>
                  </a:cubicBezTo>
                  <a:lnTo>
                    <a:pt x="8613094" y="2873215"/>
                  </a:lnTo>
                  <a:lnTo>
                    <a:pt x="8741730" y="2889567"/>
                  </a:lnTo>
                  <a:cubicBezTo>
                    <a:pt x="8936575" y="2915958"/>
                    <a:pt x="9086572" y="2940871"/>
                    <a:pt x="9148222" y="2952903"/>
                  </a:cubicBezTo>
                  <a:cubicBezTo>
                    <a:pt x="9154392" y="2954137"/>
                    <a:pt x="9160303" y="2956801"/>
                    <a:pt x="9166344" y="2958814"/>
                  </a:cubicBezTo>
                  <a:lnTo>
                    <a:pt x="9152719" y="2959550"/>
                  </a:lnTo>
                  <a:lnTo>
                    <a:pt x="9165564" y="2959529"/>
                  </a:lnTo>
                  <a:cubicBezTo>
                    <a:pt x="9198042" y="2959529"/>
                    <a:pt x="9222465" y="2967713"/>
                    <a:pt x="9256501" y="2998502"/>
                  </a:cubicBezTo>
                  <a:cubicBezTo>
                    <a:pt x="9392841" y="3121916"/>
                    <a:pt x="9673705" y="3374654"/>
                    <a:pt x="9773346" y="3464552"/>
                  </a:cubicBezTo>
                  <a:cubicBezTo>
                    <a:pt x="9855254" y="3538470"/>
                    <a:pt x="9936772" y="3612908"/>
                    <a:pt x="10018939" y="3686502"/>
                  </a:cubicBezTo>
                  <a:cubicBezTo>
                    <a:pt x="10109032" y="3767111"/>
                    <a:pt x="10199774" y="3846940"/>
                    <a:pt x="10290060" y="3927289"/>
                  </a:cubicBezTo>
                  <a:cubicBezTo>
                    <a:pt x="10311821" y="3946646"/>
                    <a:pt x="10333125" y="3966587"/>
                    <a:pt x="10354626" y="3986333"/>
                  </a:cubicBezTo>
                  <a:cubicBezTo>
                    <a:pt x="10319290" y="3985813"/>
                    <a:pt x="10283825" y="3987048"/>
                    <a:pt x="10248619" y="3984514"/>
                  </a:cubicBezTo>
                  <a:cubicBezTo>
                    <a:pt x="10065577" y="3971264"/>
                    <a:pt x="9882600" y="3956064"/>
                    <a:pt x="9700531" y="3932680"/>
                  </a:cubicBezTo>
                  <a:cubicBezTo>
                    <a:pt x="9440323" y="3899294"/>
                    <a:pt x="9182128" y="3854280"/>
                    <a:pt x="8925038" y="3801472"/>
                  </a:cubicBezTo>
                  <a:cubicBezTo>
                    <a:pt x="8664179" y="3747884"/>
                    <a:pt x="8411635" y="3665067"/>
                    <a:pt x="8156883" y="3590044"/>
                  </a:cubicBezTo>
                  <a:cubicBezTo>
                    <a:pt x="8092902" y="3571207"/>
                    <a:pt x="8028207" y="3554774"/>
                    <a:pt x="7963837" y="3537171"/>
                  </a:cubicBezTo>
                  <a:lnTo>
                    <a:pt x="7966219" y="3533327"/>
                  </a:lnTo>
                  <a:lnTo>
                    <a:pt x="7963772" y="3537171"/>
                  </a:lnTo>
                  <a:cubicBezTo>
                    <a:pt x="7845880" y="3510669"/>
                    <a:pt x="7169116" y="3362508"/>
                    <a:pt x="6945672" y="3331070"/>
                  </a:cubicBezTo>
                  <a:cubicBezTo>
                    <a:pt x="6768021" y="3306062"/>
                    <a:pt x="6589265" y="3291058"/>
                    <a:pt x="6409536" y="3297618"/>
                  </a:cubicBezTo>
                  <a:cubicBezTo>
                    <a:pt x="6028642" y="3311583"/>
                    <a:pt x="5631963" y="3420707"/>
                    <a:pt x="5241780" y="3809591"/>
                  </a:cubicBezTo>
                  <a:lnTo>
                    <a:pt x="5368663" y="3653671"/>
                  </a:lnTo>
                  <a:lnTo>
                    <a:pt x="5358699" y="3663379"/>
                  </a:lnTo>
                  <a:cubicBezTo>
                    <a:pt x="5324078" y="3702092"/>
                    <a:pt x="5218721" y="3838562"/>
                    <a:pt x="5203197" y="3849085"/>
                  </a:cubicBezTo>
                  <a:lnTo>
                    <a:pt x="5203199" y="3849081"/>
                  </a:lnTo>
                  <a:lnTo>
                    <a:pt x="5203197" y="3849084"/>
                  </a:lnTo>
                  <a:cubicBezTo>
                    <a:pt x="5190726" y="3865323"/>
                    <a:pt x="5183386" y="3851617"/>
                    <a:pt x="5175396" y="3844083"/>
                  </a:cubicBezTo>
                  <a:cubicBezTo>
                    <a:pt x="5015867" y="3694167"/>
                    <a:pt x="4838996" y="3569129"/>
                    <a:pt x="4641208" y="3474620"/>
                  </a:cubicBezTo>
                  <a:cubicBezTo>
                    <a:pt x="4449592" y="3383034"/>
                    <a:pt x="4248557" y="3323600"/>
                    <a:pt x="4037649" y="3296255"/>
                  </a:cubicBezTo>
                  <a:cubicBezTo>
                    <a:pt x="3806605" y="3266310"/>
                    <a:pt x="3576146" y="3271897"/>
                    <a:pt x="3345882" y="3302815"/>
                  </a:cubicBezTo>
                  <a:cubicBezTo>
                    <a:pt x="2965962" y="3353805"/>
                    <a:pt x="2594746" y="3444286"/>
                    <a:pt x="2227947" y="3553670"/>
                  </a:cubicBezTo>
                  <a:cubicBezTo>
                    <a:pt x="2042371" y="3609011"/>
                    <a:pt x="1865694" y="3689750"/>
                    <a:pt x="1680638" y="3746910"/>
                  </a:cubicBezTo>
                  <a:cubicBezTo>
                    <a:pt x="1465508" y="3813294"/>
                    <a:pt x="1245897" y="3859412"/>
                    <a:pt x="1023881" y="3895527"/>
                  </a:cubicBezTo>
                  <a:cubicBezTo>
                    <a:pt x="871367" y="3920339"/>
                    <a:pt x="344715" y="3992309"/>
                    <a:pt x="0" y="3966522"/>
                  </a:cubicBezTo>
                  <a:cubicBezTo>
                    <a:pt x="64240" y="3908713"/>
                    <a:pt x="891244" y="3180505"/>
                    <a:pt x="1049084" y="3032798"/>
                  </a:cubicBezTo>
                  <a:cubicBezTo>
                    <a:pt x="1106763" y="2978821"/>
                    <a:pt x="1172173" y="2957711"/>
                    <a:pt x="1243818" y="2940627"/>
                  </a:cubicBezTo>
                  <a:cubicBezTo>
                    <a:pt x="1756830" y="2818318"/>
                    <a:pt x="3308274" y="2398191"/>
                    <a:pt x="3583226" y="2363440"/>
                  </a:cubicBezTo>
                  <a:cubicBezTo>
                    <a:pt x="3754836" y="2341745"/>
                    <a:pt x="3927031" y="2326481"/>
                    <a:pt x="4100071" y="2324272"/>
                  </a:cubicBezTo>
                  <a:cubicBezTo>
                    <a:pt x="4495515" y="2319206"/>
                    <a:pt x="4853935" y="2434760"/>
                    <a:pt x="5178969" y="2657945"/>
                  </a:cubicBezTo>
                  <a:cubicBezTo>
                    <a:pt x="5215278" y="2682887"/>
                    <a:pt x="5214823" y="2682692"/>
                    <a:pt x="5228789" y="2639887"/>
                  </a:cubicBezTo>
                  <a:cubicBezTo>
                    <a:pt x="5364674" y="2223138"/>
                    <a:pt x="5536739" y="1822302"/>
                    <a:pt x="5765380" y="1447578"/>
                  </a:cubicBezTo>
                  <a:cubicBezTo>
                    <a:pt x="6067159" y="953013"/>
                    <a:pt x="6471178" y="564974"/>
                    <a:pt x="6983930" y="291904"/>
                  </a:cubicBezTo>
                  <a:cubicBezTo>
                    <a:pt x="7213090" y="169854"/>
                    <a:pt x="7453488" y="76839"/>
                    <a:pt x="7702849" y="5973"/>
                  </a:cubicBezTo>
                  <a:cubicBezTo>
                    <a:pt x="7719282" y="1297"/>
                    <a:pt x="7734953" y="-522"/>
                    <a:pt x="7750526" y="127"/>
                  </a:cubicBezTo>
                  <a:close/>
                </a:path>
              </a:pathLst>
            </a:custGeom>
            <a:solidFill>
              <a:srgbClr val="ECECEC"/>
            </a:solidFill>
            <a:ln w="64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7" name="자유형: 도형 106">
              <a:extLst>
                <a:ext uri="{FF2B5EF4-FFF2-40B4-BE49-F238E27FC236}">
                  <a16:creationId xmlns:a16="http://schemas.microsoft.com/office/drawing/2014/main" id="{6026ACEC-40A7-4EF2-A55C-B198F709A510}"/>
                </a:ext>
              </a:extLst>
            </p:cNvPr>
            <p:cNvSpPr/>
            <p:nvPr/>
          </p:nvSpPr>
          <p:spPr>
            <a:xfrm>
              <a:off x="2728166" y="5985885"/>
              <a:ext cx="640641" cy="202900"/>
            </a:xfrm>
            <a:custGeom>
              <a:avLst/>
              <a:gdLst>
                <a:gd name="connsiteX0" fmla="*/ 1376715 w 1376715"/>
                <a:gd name="connsiteY0" fmla="*/ 377500 h 436024"/>
                <a:gd name="connsiteX1" fmla="*/ 1285649 w 1376715"/>
                <a:gd name="connsiteY1" fmla="*/ 436024 h 436024"/>
                <a:gd name="connsiteX2" fmla="*/ 1064478 w 1376715"/>
                <a:gd name="connsiteY2" fmla="*/ 234015 h 436024"/>
                <a:gd name="connsiteX3" fmla="*/ 634867 w 1376715"/>
                <a:gd name="connsiteY3" fmla="*/ 123982 h 436024"/>
                <a:gd name="connsiteX4" fmla="*/ 82428 w 1376715"/>
                <a:gd name="connsiteY4" fmla="*/ 427905 h 436024"/>
                <a:gd name="connsiteX5" fmla="*/ 0 w 1376715"/>
                <a:gd name="connsiteY5" fmla="*/ 372174 h 436024"/>
                <a:gd name="connsiteX6" fmla="*/ 578746 w 1376715"/>
                <a:gd name="connsiteY6" fmla="*/ 7518 h 436024"/>
                <a:gd name="connsiteX7" fmla="*/ 1256549 w 1376715"/>
                <a:gd name="connsiteY7" fmla="*/ 237717 h 436024"/>
                <a:gd name="connsiteX8" fmla="*/ 1376715 w 1376715"/>
                <a:gd name="connsiteY8" fmla="*/ 377500 h 436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6715" h="436024">
                  <a:moveTo>
                    <a:pt x="1376715" y="377500"/>
                  </a:moveTo>
                  <a:cubicBezTo>
                    <a:pt x="1354761" y="399325"/>
                    <a:pt x="1312215" y="419786"/>
                    <a:pt x="1285649" y="436024"/>
                  </a:cubicBezTo>
                  <a:cubicBezTo>
                    <a:pt x="1280517" y="421345"/>
                    <a:pt x="1138851" y="278964"/>
                    <a:pt x="1064478" y="234015"/>
                  </a:cubicBezTo>
                  <a:cubicBezTo>
                    <a:pt x="932620" y="154251"/>
                    <a:pt x="789265" y="112875"/>
                    <a:pt x="634867" y="123982"/>
                  </a:cubicBezTo>
                  <a:cubicBezTo>
                    <a:pt x="457021" y="136778"/>
                    <a:pt x="254233" y="206994"/>
                    <a:pt x="82428" y="427905"/>
                  </a:cubicBezTo>
                  <a:cubicBezTo>
                    <a:pt x="56316" y="413031"/>
                    <a:pt x="21175" y="393219"/>
                    <a:pt x="0" y="372174"/>
                  </a:cubicBezTo>
                  <a:cubicBezTo>
                    <a:pt x="140692" y="166982"/>
                    <a:pt x="330425" y="40190"/>
                    <a:pt x="578746" y="7518"/>
                  </a:cubicBezTo>
                  <a:cubicBezTo>
                    <a:pt x="839864" y="-26843"/>
                    <a:pt x="1065582" y="57728"/>
                    <a:pt x="1256549" y="237717"/>
                  </a:cubicBezTo>
                  <a:cubicBezTo>
                    <a:pt x="1301628" y="280198"/>
                    <a:pt x="1339886" y="328200"/>
                    <a:pt x="1376715" y="377500"/>
                  </a:cubicBezTo>
                  <a:close/>
                </a:path>
              </a:pathLst>
            </a:custGeom>
            <a:solidFill>
              <a:srgbClr val="E5C8AD"/>
            </a:solidFill>
            <a:ln w="64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8" name="자유형: 도형 107">
              <a:extLst>
                <a:ext uri="{FF2B5EF4-FFF2-40B4-BE49-F238E27FC236}">
                  <a16:creationId xmlns:a16="http://schemas.microsoft.com/office/drawing/2014/main" id="{F0CA2868-3F9C-441D-8E32-F88368CDB210}"/>
                </a:ext>
              </a:extLst>
            </p:cNvPr>
            <p:cNvSpPr/>
            <p:nvPr/>
          </p:nvSpPr>
          <p:spPr>
            <a:xfrm>
              <a:off x="323529" y="6154673"/>
              <a:ext cx="5432093" cy="260209"/>
            </a:xfrm>
            <a:custGeom>
              <a:avLst/>
              <a:gdLst>
                <a:gd name="connsiteX0" fmla="*/ 11672952 w 11673372"/>
                <a:gd name="connsiteY0" fmla="*/ 225105 h 559180"/>
                <a:gd name="connsiteX1" fmla="*/ 11667236 w 11673372"/>
                <a:gd name="connsiteY1" fmla="*/ 208412 h 559180"/>
                <a:gd name="connsiteX2" fmla="*/ 11663404 w 11673372"/>
                <a:gd name="connsiteY2" fmla="*/ 207373 h 559180"/>
                <a:gd name="connsiteX3" fmla="*/ 6805441 w 11673372"/>
                <a:gd name="connsiteY3" fmla="*/ 11275 h 559180"/>
                <a:gd name="connsiteX4" fmla="*/ 6551922 w 11673372"/>
                <a:gd name="connsiteY4" fmla="*/ 13223 h 559180"/>
                <a:gd name="connsiteX5" fmla="*/ 6314643 w 11673372"/>
                <a:gd name="connsiteY5" fmla="*/ 157423 h 559180"/>
                <a:gd name="connsiteX6" fmla="*/ 5788705 w 11673372"/>
                <a:gd name="connsiteY6" fmla="*/ 266741 h 559180"/>
                <a:gd name="connsiteX7" fmla="*/ 5523364 w 11673372"/>
                <a:gd name="connsiteY7" fmla="*/ 210880 h 559180"/>
                <a:gd name="connsiteX8" fmla="*/ 5249320 w 11673372"/>
                <a:gd name="connsiteY8" fmla="*/ 65512 h 559180"/>
                <a:gd name="connsiteX9" fmla="*/ 5168387 w 11673372"/>
                <a:gd name="connsiteY9" fmla="*/ 8287 h 559180"/>
                <a:gd name="connsiteX10" fmla="*/ 5068681 w 11673372"/>
                <a:gd name="connsiteY10" fmla="*/ 6078 h 559180"/>
                <a:gd name="connsiteX11" fmla="*/ 5461 w 11673372"/>
                <a:gd name="connsiteY11" fmla="*/ 344882 h 559180"/>
                <a:gd name="connsiteX12" fmla="*/ 655 w 11673372"/>
                <a:gd name="connsiteY12" fmla="*/ 356574 h 559180"/>
                <a:gd name="connsiteX13" fmla="*/ 5 w 11673372"/>
                <a:gd name="connsiteY13" fmla="*/ 541630 h 559180"/>
                <a:gd name="connsiteX14" fmla="*/ 22739 w 11673372"/>
                <a:gd name="connsiteY14" fmla="*/ 558843 h 559180"/>
                <a:gd name="connsiteX15" fmla="*/ 5083946 w 11673372"/>
                <a:gd name="connsiteY15" fmla="*/ 210361 h 559180"/>
                <a:gd name="connsiteX16" fmla="*/ 5133701 w 11673372"/>
                <a:gd name="connsiteY16" fmla="*/ 225625 h 559180"/>
                <a:gd name="connsiteX17" fmla="*/ 5738430 w 11673372"/>
                <a:gd name="connsiteY17" fmla="*/ 479338 h 559180"/>
                <a:gd name="connsiteX18" fmla="*/ 6591220 w 11673372"/>
                <a:gd name="connsiteY18" fmla="*/ 222507 h 559180"/>
                <a:gd name="connsiteX19" fmla="*/ 6629089 w 11673372"/>
                <a:gd name="connsiteY19" fmla="*/ 209191 h 559180"/>
                <a:gd name="connsiteX20" fmla="*/ 11668664 w 11673372"/>
                <a:gd name="connsiteY20" fmla="*/ 460631 h 559180"/>
                <a:gd name="connsiteX21" fmla="*/ 11673082 w 11673372"/>
                <a:gd name="connsiteY21" fmla="*/ 442509 h 559180"/>
                <a:gd name="connsiteX22" fmla="*/ 11672952 w 11673372"/>
                <a:gd name="connsiteY22" fmla="*/ 225105 h 55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673372" h="559180">
                  <a:moveTo>
                    <a:pt x="11672952" y="225105"/>
                  </a:moveTo>
                  <a:cubicBezTo>
                    <a:pt x="11672952" y="219195"/>
                    <a:pt x="11675680" y="211725"/>
                    <a:pt x="11667236" y="208412"/>
                  </a:cubicBezTo>
                  <a:cubicBezTo>
                    <a:pt x="11665742" y="208802"/>
                    <a:pt x="11664443" y="208412"/>
                    <a:pt x="11663404" y="207373"/>
                  </a:cubicBezTo>
                  <a:cubicBezTo>
                    <a:pt x="11648269" y="207373"/>
                    <a:pt x="7336121" y="45051"/>
                    <a:pt x="6805441" y="11275"/>
                  </a:cubicBezTo>
                  <a:cubicBezTo>
                    <a:pt x="6720545" y="5883"/>
                    <a:pt x="6554066" y="13158"/>
                    <a:pt x="6551922" y="13223"/>
                  </a:cubicBezTo>
                  <a:cubicBezTo>
                    <a:pt x="6533735" y="11599"/>
                    <a:pt x="6367126" y="131765"/>
                    <a:pt x="6314643" y="157423"/>
                  </a:cubicBezTo>
                  <a:cubicBezTo>
                    <a:pt x="6148749" y="238486"/>
                    <a:pt x="5975384" y="282461"/>
                    <a:pt x="5788705" y="266741"/>
                  </a:cubicBezTo>
                  <a:cubicBezTo>
                    <a:pt x="5697573" y="259077"/>
                    <a:pt x="5609559" y="240954"/>
                    <a:pt x="5523364" y="210880"/>
                  </a:cubicBezTo>
                  <a:cubicBezTo>
                    <a:pt x="5424503" y="176324"/>
                    <a:pt x="5334216" y="126114"/>
                    <a:pt x="5249320" y="65512"/>
                  </a:cubicBezTo>
                  <a:cubicBezTo>
                    <a:pt x="5220416" y="45700"/>
                    <a:pt x="5170206" y="8806"/>
                    <a:pt x="5168387" y="8287"/>
                  </a:cubicBezTo>
                  <a:cubicBezTo>
                    <a:pt x="5148966" y="-6263"/>
                    <a:pt x="5100379" y="1921"/>
                    <a:pt x="5068681" y="6078"/>
                  </a:cubicBezTo>
                  <a:cubicBezTo>
                    <a:pt x="4989372" y="16341"/>
                    <a:pt x="134981" y="337542"/>
                    <a:pt x="5461" y="344882"/>
                  </a:cubicBezTo>
                  <a:cubicBezTo>
                    <a:pt x="3772" y="348779"/>
                    <a:pt x="655" y="352677"/>
                    <a:pt x="655" y="356574"/>
                  </a:cubicBezTo>
                  <a:cubicBezTo>
                    <a:pt x="330" y="418281"/>
                    <a:pt x="784" y="479923"/>
                    <a:pt x="5" y="541630"/>
                  </a:cubicBezTo>
                  <a:cubicBezTo>
                    <a:pt x="-255" y="559882"/>
                    <a:pt x="9618" y="559817"/>
                    <a:pt x="22739" y="558843"/>
                  </a:cubicBezTo>
                  <a:cubicBezTo>
                    <a:pt x="88538" y="554166"/>
                    <a:pt x="4844393" y="227444"/>
                    <a:pt x="5083946" y="210361"/>
                  </a:cubicBezTo>
                  <a:cubicBezTo>
                    <a:pt x="5103627" y="208932"/>
                    <a:pt x="5118047" y="213024"/>
                    <a:pt x="5133701" y="225625"/>
                  </a:cubicBezTo>
                  <a:cubicBezTo>
                    <a:pt x="5310898" y="368006"/>
                    <a:pt x="5512387" y="455565"/>
                    <a:pt x="5738430" y="479338"/>
                  </a:cubicBezTo>
                  <a:cubicBezTo>
                    <a:pt x="6057617" y="512920"/>
                    <a:pt x="6341339" y="422113"/>
                    <a:pt x="6591220" y="222507"/>
                  </a:cubicBezTo>
                  <a:cubicBezTo>
                    <a:pt x="6602912" y="213219"/>
                    <a:pt x="6613694" y="208347"/>
                    <a:pt x="6629089" y="209191"/>
                  </a:cubicBezTo>
                  <a:cubicBezTo>
                    <a:pt x="6882217" y="222702"/>
                    <a:pt x="11592408" y="478429"/>
                    <a:pt x="11668664" y="460631"/>
                  </a:cubicBezTo>
                  <a:cubicBezTo>
                    <a:pt x="11674511" y="455695"/>
                    <a:pt x="11673082" y="448809"/>
                    <a:pt x="11673082" y="442509"/>
                  </a:cubicBezTo>
                  <a:cubicBezTo>
                    <a:pt x="11673147" y="370019"/>
                    <a:pt x="11673147" y="297530"/>
                    <a:pt x="11672952" y="225105"/>
                  </a:cubicBezTo>
                  <a:close/>
                </a:path>
              </a:pathLst>
            </a:custGeom>
            <a:solidFill>
              <a:schemeClr val="accent3"/>
            </a:solidFill>
            <a:ln w="64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9" name="자유형: 도형 108">
              <a:extLst>
                <a:ext uri="{FF2B5EF4-FFF2-40B4-BE49-F238E27FC236}">
                  <a16:creationId xmlns:a16="http://schemas.microsoft.com/office/drawing/2014/main" id="{1272FCB9-4011-4226-9924-F11A985E88BB}"/>
                </a:ext>
              </a:extLst>
            </p:cNvPr>
            <p:cNvSpPr/>
            <p:nvPr/>
          </p:nvSpPr>
          <p:spPr>
            <a:xfrm>
              <a:off x="1409887" y="5741057"/>
              <a:ext cx="3787597" cy="544165"/>
            </a:xfrm>
            <a:custGeom>
              <a:avLst/>
              <a:gdLst>
                <a:gd name="connsiteX0" fmla="*/ 2443956 w 8139410"/>
                <a:gd name="connsiteY0" fmla="*/ 779008 h 1169390"/>
                <a:gd name="connsiteX1" fmla="*/ 2827349 w 8139410"/>
                <a:gd name="connsiteY1" fmla="*/ 903626 h 1169390"/>
                <a:gd name="connsiteX2" fmla="*/ 2581755 w 8139410"/>
                <a:gd name="connsiteY2" fmla="*/ 921099 h 1169390"/>
                <a:gd name="connsiteX3" fmla="*/ 1905122 w 8139410"/>
                <a:gd name="connsiteY3" fmla="*/ 964554 h 1169390"/>
                <a:gd name="connsiteX4" fmla="*/ 1354696 w 8139410"/>
                <a:gd name="connsiteY4" fmla="*/ 999304 h 1169390"/>
                <a:gd name="connsiteX5" fmla="*/ 690988 w 8139410"/>
                <a:gd name="connsiteY5" fmla="*/ 1042240 h 1169390"/>
                <a:gd name="connsiteX6" fmla="*/ 454618 w 8139410"/>
                <a:gd name="connsiteY6" fmla="*/ 1056659 h 1169390"/>
                <a:gd name="connsiteX7" fmla="*/ 770947 w 8139410"/>
                <a:gd name="connsiteY7" fmla="*/ 1006189 h 1169390"/>
                <a:gd name="connsiteX8" fmla="*/ 1633093 w 8139410"/>
                <a:gd name="connsiteY8" fmla="*/ 878294 h 1169390"/>
                <a:gd name="connsiteX9" fmla="*/ 2306737 w 8139410"/>
                <a:gd name="connsiteY9" fmla="*/ 783200 h 1169390"/>
                <a:gd name="connsiteX10" fmla="*/ 2443956 w 8139410"/>
                <a:gd name="connsiteY10" fmla="*/ 779008 h 1169390"/>
                <a:gd name="connsiteX11" fmla="*/ 4604868 w 8139410"/>
                <a:gd name="connsiteY11" fmla="*/ 769176 h 1169390"/>
                <a:gd name="connsiteX12" fmla="*/ 4742084 w 8139410"/>
                <a:gd name="connsiteY12" fmla="*/ 770144 h 1169390"/>
                <a:gd name="connsiteX13" fmla="*/ 5417808 w 8139410"/>
                <a:gd name="connsiteY13" fmla="*/ 849129 h 1169390"/>
                <a:gd name="connsiteX14" fmla="*/ 6282745 w 8139410"/>
                <a:gd name="connsiteY14" fmla="*/ 956434 h 1169390"/>
                <a:gd name="connsiteX15" fmla="*/ 6600244 w 8139410"/>
                <a:gd name="connsiteY15" fmla="*/ 992874 h 1169390"/>
                <a:gd name="connsiteX16" fmla="*/ 6363614 w 8139410"/>
                <a:gd name="connsiteY16" fmla="*/ 990536 h 1169390"/>
                <a:gd name="connsiteX17" fmla="*/ 5699127 w 8139410"/>
                <a:gd name="connsiteY17" fmla="*/ 963450 h 1169390"/>
                <a:gd name="connsiteX18" fmla="*/ 5148051 w 8139410"/>
                <a:gd name="connsiteY18" fmla="*/ 941820 h 1169390"/>
                <a:gd name="connsiteX19" fmla="*/ 4470574 w 8139410"/>
                <a:gd name="connsiteY19" fmla="*/ 914474 h 1169390"/>
                <a:gd name="connsiteX20" fmla="*/ 4224590 w 8139410"/>
                <a:gd name="connsiteY20" fmla="*/ 902847 h 1169390"/>
                <a:gd name="connsiteX21" fmla="*/ 4604868 w 8139410"/>
                <a:gd name="connsiteY21" fmla="*/ 769176 h 1169390"/>
                <a:gd name="connsiteX22" fmla="*/ 6898515 w 8139410"/>
                <a:gd name="connsiteY22" fmla="*/ 757219 h 1169390"/>
                <a:gd name="connsiteX23" fmla="*/ 8139410 w 8139410"/>
                <a:gd name="connsiteY23" fmla="*/ 844778 h 1169390"/>
                <a:gd name="connsiteX24" fmla="*/ 6898515 w 8139410"/>
                <a:gd name="connsiteY24" fmla="*/ 757219 h 1169390"/>
                <a:gd name="connsiteX25" fmla="*/ 1315722 w 8139410"/>
                <a:gd name="connsiteY25" fmla="*/ 690575 h 1169390"/>
                <a:gd name="connsiteX26" fmla="*/ 91066 w 8139410"/>
                <a:gd name="connsiteY26" fmla="*/ 897456 h 1169390"/>
                <a:gd name="connsiteX27" fmla="*/ 1315722 w 8139410"/>
                <a:gd name="connsiteY27" fmla="*/ 690575 h 1169390"/>
                <a:gd name="connsiteX28" fmla="*/ 3533419 w 8139410"/>
                <a:gd name="connsiteY28" fmla="*/ 639955 h 1169390"/>
                <a:gd name="connsiteX29" fmla="*/ 3950870 w 8139410"/>
                <a:gd name="connsiteY29" fmla="*/ 788461 h 1169390"/>
                <a:gd name="connsiteX30" fmla="*/ 4124040 w 8139410"/>
                <a:gd name="connsiteY30" fmla="*/ 962150 h 1169390"/>
                <a:gd name="connsiteX31" fmla="*/ 2914323 w 8139410"/>
                <a:gd name="connsiteY31" fmla="*/ 954096 h 1169390"/>
                <a:gd name="connsiteX32" fmla="*/ 3533419 w 8139410"/>
                <a:gd name="connsiteY32" fmla="*/ 639955 h 1169390"/>
                <a:gd name="connsiteX33" fmla="*/ 4963921 w 8139410"/>
                <a:gd name="connsiteY33" fmla="*/ 605135 h 1169390"/>
                <a:gd name="connsiteX34" fmla="*/ 5561618 w 8139410"/>
                <a:gd name="connsiteY34" fmla="*/ 735458 h 1169390"/>
                <a:gd name="connsiteX35" fmla="*/ 4359306 w 8139410"/>
                <a:gd name="connsiteY35" fmla="*/ 698369 h 1169390"/>
                <a:gd name="connsiteX36" fmla="*/ 4963921 w 8139410"/>
                <a:gd name="connsiteY36" fmla="*/ 605135 h 1169390"/>
                <a:gd name="connsiteX37" fmla="*/ 5528569 w 8139410"/>
                <a:gd name="connsiteY37" fmla="*/ 446245 h 1169390"/>
                <a:gd name="connsiteX38" fmla="*/ 6448964 w 8139410"/>
                <a:gd name="connsiteY38" fmla="*/ 597171 h 1169390"/>
                <a:gd name="connsiteX39" fmla="*/ 5214629 w 8139410"/>
                <a:gd name="connsiteY39" fmla="*/ 459142 h 1169390"/>
                <a:gd name="connsiteX40" fmla="*/ 5528569 w 8139410"/>
                <a:gd name="connsiteY40" fmla="*/ 446245 h 1169390"/>
                <a:gd name="connsiteX41" fmla="*/ 6727750 w 8139410"/>
                <a:gd name="connsiteY41" fmla="*/ 432835 h 1169390"/>
                <a:gd name="connsiteX42" fmla="*/ 6902933 w 8139410"/>
                <a:gd name="connsiteY42" fmla="*/ 499414 h 1169390"/>
                <a:gd name="connsiteX43" fmla="*/ 6900139 w 8139410"/>
                <a:gd name="connsiteY43" fmla="*/ 506883 h 1169390"/>
                <a:gd name="connsiteX44" fmla="*/ 6727750 w 8139410"/>
                <a:gd name="connsiteY44" fmla="*/ 432835 h 1169390"/>
                <a:gd name="connsiteX45" fmla="*/ 2001312 w 8139410"/>
                <a:gd name="connsiteY45" fmla="*/ 332325 h 1169390"/>
                <a:gd name="connsiteX46" fmla="*/ 2671263 w 8139410"/>
                <a:gd name="connsiteY46" fmla="*/ 443422 h 1169390"/>
                <a:gd name="connsiteX47" fmla="*/ 1332871 w 8139410"/>
                <a:gd name="connsiteY47" fmla="*/ 451022 h 1169390"/>
                <a:gd name="connsiteX48" fmla="*/ 2001312 w 8139410"/>
                <a:gd name="connsiteY48" fmla="*/ 332325 h 1169390"/>
                <a:gd name="connsiteX49" fmla="*/ 5032238 w 8139410"/>
                <a:gd name="connsiteY49" fmla="*/ 75413 h 1169390"/>
                <a:gd name="connsiteX50" fmla="*/ 5222099 w 8139410"/>
                <a:gd name="connsiteY50" fmla="*/ 81170 h 1169390"/>
                <a:gd name="connsiteX51" fmla="*/ 6507293 w 8139410"/>
                <a:gd name="connsiteY51" fmla="*/ 345730 h 1169390"/>
                <a:gd name="connsiteX52" fmla="*/ 3720086 w 8139410"/>
                <a:gd name="connsiteY52" fmla="*/ 362424 h 1169390"/>
                <a:gd name="connsiteX53" fmla="*/ 5032238 w 8139410"/>
                <a:gd name="connsiteY53" fmla="*/ 75413 h 1169390"/>
                <a:gd name="connsiteX54" fmla="*/ 2077187 w 8139410"/>
                <a:gd name="connsiteY54" fmla="*/ 42 h 1169390"/>
                <a:gd name="connsiteX55" fmla="*/ 2510889 w 8139410"/>
                <a:gd name="connsiteY55" fmla="*/ 85522 h 1169390"/>
                <a:gd name="connsiteX56" fmla="*/ 1778590 w 8139410"/>
                <a:gd name="connsiteY56" fmla="*/ 93576 h 1169390"/>
                <a:gd name="connsiteX57" fmla="*/ 175183 w 8139410"/>
                <a:gd name="connsiteY57" fmla="*/ 437317 h 1169390"/>
                <a:gd name="connsiteX58" fmla="*/ 0 w 8139410"/>
                <a:gd name="connsiteY58" fmla="*/ 477004 h 1169390"/>
                <a:gd name="connsiteX59" fmla="*/ 84181 w 8139410"/>
                <a:gd name="connsiteY59" fmla="*/ 442383 h 1169390"/>
                <a:gd name="connsiteX60" fmla="*/ 1337223 w 8139410"/>
                <a:gd name="connsiteY60" fmla="*/ 87471 h 1169390"/>
                <a:gd name="connsiteX61" fmla="*/ 2077187 w 8139410"/>
                <a:gd name="connsiteY61" fmla="*/ 42 h 1169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8139410" h="1169390">
                  <a:moveTo>
                    <a:pt x="2443956" y="779008"/>
                  </a:moveTo>
                  <a:cubicBezTo>
                    <a:pt x="2579006" y="786659"/>
                    <a:pt x="2707361" y="829432"/>
                    <a:pt x="2827349" y="903626"/>
                  </a:cubicBezTo>
                  <a:cubicBezTo>
                    <a:pt x="2745506" y="909472"/>
                    <a:pt x="2663663" y="915707"/>
                    <a:pt x="2581755" y="921099"/>
                  </a:cubicBezTo>
                  <a:cubicBezTo>
                    <a:pt x="2356232" y="935779"/>
                    <a:pt x="2130645" y="950198"/>
                    <a:pt x="1905122" y="964554"/>
                  </a:cubicBezTo>
                  <a:cubicBezTo>
                    <a:pt x="1721625" y="976245"/>
                    <a:pt x="1538127" y="987547"/>
                    <a:pt x="1354696" y="999304"/>
                  </a:cubicBezTo>
                  <a:cubicBezTo>
                    <a:pt x="1133461" y="1013465"/>
                    <a:pt x="912224" y="1028014"/>
                    <a:pt x="690988" y="1042240"/>
                  </a:cubicBezTo>
                  <a:cubicBezTo>
                    <a:pt x="612198" y="1047306"/>
                    <a:pt x="533408" y="1051853"/>
                    <a:pt x="454618" y="1056659"/>
                  </a:cubicBezTo>
                  <a:cubicBezTo>
                    <a:pt x="559196" y="1034315"/>
                    <a:pt x="665397" y="1022168"/>
                    <a:pt x="770947" y="1006189"/>
                  </a:cubicBezTo>
                  <a:cubicBezTo>
                    <a:pt x="1058177" y="962670"/>
                    <a:pt x="1345603" y="920319"/>
                    <a:pt x="1633093" y="878294"/>
                  </a:cubicBezTo>
                  <a:cubicBezTo>
                    <a:pt x="1857510" y="845491"/>
                    <a:pt x="2081539" y="809442"/>
                    <a:pt x="2306737" y="783200"/>
                  </a:cubicBezTo>
                  <a:cubicBezTo>
                    <a:pt x="2353179" y="777809"/>
                    <a:pt x="2398940" y="776457"/>
                    <a:pt x="2443956" y="779008"/>
                  </a:cubicBezTo>
                  <a:close/>
                  <a:moveTo>
                    <a:pt x="4604868" y="769176"/>
                  </a:moveTo>
                  <a:cubicBezTo>
                    <a:pt x="4649800" y="765564"/>
                    <a:pt x="4695561" y="765841"/>
                    <a:pt x="4742084" y="770144"/>
                  </a:cubicBezTo>
                  <a:cubicBezTo>
                    <a:pt x="4967802" y="790995"/>
                    <a:pt x="5192675" y="821718"/>
                    <a:pt x="5417808" y="849129"/>
                  </a:cubicBezTo>
                  <a:cubicBezTo>
                    <a:pt x="5706207" y="884270"/>
                    <a:pt x="5994541" y="919735"/>
                    <a:pt x="6282745" y="956434"/>
                  </a:cubicBezTo>
                  <a:cubicBezTo>
                    <a:pt x="6388686" y="969880"/>
                    <a:pt x="6495212" y="972998"/>
                    <a:pt x="6600244" y="992874"/>
                  </a:cubicBezTo>
                  <a:cubicBezTo>
                    <a:pt x="6521389" y="989951"/>
                    <a:pt x="6442469" y="993718"/>
                    <a:pt x="6363614" y="990536"/>
                  </a:cubicBezTo>
                  <a:cubicBezTo>
                    <a:pt x="6142118" y="981637"/>
                    <a:pt x="5920623" y="972348"/>
                    <a:pt x="5699127" y="963450"/>
                  </a:cubicBezTo>
                  <a:cubicBezTo>
                    <a:pt x="5515435" y="956045"/>
                    <a:pt x="5331743" y="949160"/>
                    <a:pt x="5148051" y="941820"/>
                  </a:cubicBezTo>
                  <a:cubicBezTo>
                    <a:pt x="4922203" y="932856"/>
                    <a:pt x="4696421" y="923827"/>
                    <a:pt x="4470574" y="914474"/>
                  </a:cubicBezTo>
                  <a:cubicBezTo>
                    <a:pt x="4388536" y="911031"/>
                    <a:pt x="4306563" y="906744"/>
                    <a:pt x="4224590" y="902847"/>
                  </a:cubicBezTo>
                  <a:cubicBezTo>
                    <a:pt x="4342727" y="825827"/>
                    <a:pt x="4470071" y="780009"/>
                    <a:pt x="4604868" y="769176"/>
                  </a:cubicBezTo>
                  <a:close/>
                  <a:moveTo>
                    <a:pt x="6898515" y="757219"/>
                  </a:moveTo>
                  <a:cubicBezTo>
                    <a:pt x="7312212" y="783006"/>
                    <a:pt x="7725584" y="814509"/>
                    <a:pt x="8139410" y="844778"/>
                  </a:cubicBezTo>
                  <a:cubicBezTo>
                    <a:pt x="7722076" y="871409"/>
                    <a:pt x="7308250" y="842569"/>
                    <a:pt x="6898515" y="757219"/>
                  </a:cubicBezTo>
                  <a:close/>
                  <a:moveTo>
                    <a:pt x="1315722" y="690575"/>
                  </a:moveTo>
                  <a:cubicBezTo>
                    <a:pt x="1162169" y="783850"/>
                    <a:pt x="296777" y="930128"/>
                    <a:pt x="91066" y="897456"/>
                  </a:cubicBezTo>
                  <a:cubicBezTo>
                    <a:pt x="501840" y="840361"/>
                    <a:pt x="908456" y="763584"/>
                    <a:pt x="1315722" y="690575"/>
                  </a:cubicBezTo>
                  <a:close/>
                  <a:moveTo>
                    <a:pt x="3533419" y="639955"/>
                  </a:moveTo>
                  <a:cubicBezTo>
                    <a:pt x="3673469" y="643126"/>
                    <a:pt x="3816609" y="690103"/>
                    <a:pt x="3950870" y="788461"/>
                  </a:cubicBezTo>
                  <a:cubicBezTo>
                    <a:pt x="4017579" y="837372"/>
                    <a:pt x="4074089" y="896481"/>
                    <a:pt x="4124040" y="962150"/>
                  </a:cubicBezTo>
                  <a:cubicBezTo>
                    <a:pt x="3750160" y="1246847"/>
                    <a:pt x="3279953" y="1232557"/>
                    <a:pt x="2914323" y="954096"/>
                  </a:cubicBezTo>
                  <a:cubicBezTo>
                    <a:pt x="3075167" y="751071"/>
                    <a:pt x="3300002" y="634670"/>
                    <a:pt x="3533419" y="639955"/>
                  </a:cubicBezTo>
                  <a:close/>
                  <a:moveTo>
                    <a:pt x="4963921" y="605135"/>
                  </a:moveTo>
                  <a:cubicBezTo>
                    <a:pt x="5164323" y="611720"/>
                    <a:pt x="5363571" y="655564"/>
                    <a:pt x="5561618" y="735458"/>
                  </a:cubicBezTo>
                  <a:cubicBezTo>
                    <a:pt x="5204691" y="642249"/>
                    <a:pt x="4801972" y="590285"/>
                    <a:pt x="4359306" y="698369"/>
                  </a:cubicBezTo>
                  <a:cubicBezTo>
                    <a:pt x="4561965" y="629225"/>
                    <a:pt x="4763519" y="598550"/>
                    <a:pt x="4963921" y="605135"/>
                  </a:cubicBezTo>
                  <a:close/>
                  <a:moveTo>
                    <a:pt x="5528569" y="446245"/>
                  </a:moveTo>
                  <a:cubicBezTo>
                    <a:pt x="5840757" y="448818"/>
                    <a:pt x="6147655" y="498131"/>
                    <a:pt x="6448964" y="597171"/>
                  </a:cubicBezTo>
                  <a:cubicBezTo>
                    <a:pt x="6038450" y="542544"/>
                    <a:pt x="5626182" y="504090"/>
                    <a:pt x="5214629" y="459142"/>
                  </a:cubicBezTo>
                  <a:cubicBezTo>
                    <a:pt x="5319856" y="449723"/>
                    <a:pt x="5424506" y="445388"/>
                    <a:pt x="5528569" y="446245"/>
                  </a:cubicBezTo>
                  <a:close/>
                  <a:moveTo>
                    <a:pt x="6727750" y="432835"/>
                  </a:moveTo>
                  <a:cubicBezTo>
                    <a:pt x="6789327" y="447320"/>
                    <a:pt x="6846422" y="472717"/>
                    <a:pt x="6902933" y="499414"/>
                  </a:cubicBezTo>
                  <a:cubicBezTo>
                    <a:pt x="6901958" y="501882"/>
                    <a:pt x="6901049" y="504350"/>
                    <a:pt x="6900139" y="506883"/>
                  </a:cubicBezTo>
                  <a:cubicBezTo>
                    <a:pt x="6842655" y="482200"/>
                    <a:pt x="6785170" y="457518"/>
                    <a:pt x="6727750" y="432835"/>
                  </a:cubicBezTo>
                  <a:close/>
                  <a:moveTo>
                    <a:pt x="2001312" y="332325"/>
                  </a:moveTo>
                  <a:cubicBezTo>
                    <a:pt x="2224375" y="330758"/>
                    <a:pt x="2447689" y="367490"/>
                    <a:pt x="2671263" y="443422"/>
                  </a:cubicBezTo>
                  <a:cubicBezTo>
                    <a:pt x="2224440" y="344756"/>
                    <a:pt x="1778332" y="344366"/>
                    <a:pt x="1332871" y="451022"/>
                  </a:cubicBezTo>
                  <a:cubicBezTo>
                    <a:pt x="1555439" y="373758"/>
                    <a:pt x="1778250" y="333892"/>
                    <a:pt x="2001312" y="332325"/>
                  </a:cubicBezTo>
                  <a:close/>
                  <a:moveTo>
                    <a:pt x="5032238" y="75413"/>
                  </a:moveTo>
                  <a:cubicBezTo>
                    <a:pt x="5094970" y="75819"/>
                    <a:pt x="5158192" y="77800"/>
                    <a:pt x="5222099" y="81170"/>
                  </a:cubicBezTo>
                  <a:cubicBezTo>
                    <a:pt x="5664180" y="104489"/>
                    <a:pt x="6090868" y="199517"/>
                    <a:pt x="6507293" y="345730"/>
                  </a:cubicBezTo>
                  <a:cubicBezTo>
                    <a:pt x="5834751" y="220043"/>
                    <a:pt x="4660760" y="47069"/>
                    <a:pt x="3720086" y="362424"/>
                  </a:cubicBezTo>
                  <a:cubicBezTo>
                    <a:pt x="4178008" y="146904"/>
                    <a:pt x="4593113" y="72571"/>
                    <a:pt x="5032238" y="75413"/>
                  </a:cubicBezTo>
                  <a:close/>
                  <a:moveTo>
                    <a:pt x="2077187" y="42"/>
                  </a:moveTo>
                  <a:cubicBezTo>
                    <a:pt x="2211124" y="-868"/>
                    <a:pt x="2379161" y="12188"/>
                    <a:pt x="2510889" y="85522"/>
                  </a:cubicBezTo>
                  <a:cubicBezTo>
                    <a:pt x="2177867" y="31675"/>
                    <a:pt x="1976442" y="67530"/>
                    <a:pt x="1778590" y="93576"/>
                  </a:cubicBezTo>
                  <a:cubicBezTo>
                    <a:pt x="1234919" y="165222"/>
                    <a:pt x="704890" y="300717"/>
                    <a:pt x="175183" y="437317"/>
                  </a:cubicBezTo>
                  <a:cubicBezTo>
                    <a:pt x="119711" y="451607"/>
                    <a:pt x="4482" y="478109"/>
                    <a:pt x="0" y="477004"/>
                  </a:cubicBezTo>
                  <a:cubicBezTo>
                    <a:pt x="27217" y="460116"/>
                    <a:pt x="56251" y="452127"/>
                    <a:pt x="84181" y="442383"/>
                  </a:cubicBezTo>
                  <a:cubicBezTo>
                    <a:pt x="494956" y="299678"/>
                    <a:pt x="911121" y="175160"/>
                    <a:pt x="1337223" y="87471"/>
                  </a:cubicBezTo>
                  <a:cubicBezTo>
                    <a:pt x="1580998" y="37326"/>
                    <a:pt x="1827436" y="1666"/>
                    <a:pt x="2077187" y="42"/>
                  </a:cubicBezTo>
                  <a:close/>
                </a:path>
              </a:pathLst>
            </a:custGeom>
            <a:solidFill>
              <a:srgbClr val="2C2C39"/>
            </a:solidFill>
            <a:ln w="64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dirty="0"/>
            </a:p>
          </p:txBody>
        </p:sp>
        <p:sp>
          <p:nvSpPr>
            <p:cNvPr id="110" name="자유형: 도형 109">
              <a:extLst>
                <a:ext uri="{FF2B5EF4-FFF2-40B4-BE49-F238E27FC236}">
                  <a16:creationId xmlns:a16="http://schemas.microsoft.com/office/drawing/2014/main" id="{C3BBA147-93B0-4437-8CC2-3F1BA636BC35}"/>
                </a:ext>
              </a:extLst>
            </p:cNvPr>
            <p:cNvSpPr/>
            <p:nvPr/>
          </p:nvSpPr>
          <p:spPr>
            <a:xfrm>
              <a:off x="3584047" y="6024266"/>
              <a:ext cx="473098" cy="399618"/>
            </a:xfrm>
            <a:custGeom>
              <a:avLst/>
              <a:gdLst>
                <a:gd name="connsiteX0" fmla="*/ 974711 w 1016671"/>
                <a:gd name="connsiteY0" fmla="*/ 559323 h 858764"/>
                <a:gd name="connsiteX1" fmla="*/ 1016671 w 1016671"/>
                <a:gd name="connsiteY1" fmla="*/ 754252 h 858764"/>
                <a:gd name="connsiteX2" fmla="*/ 719178 w 1016671"/>
                <a:gd name="connsiteY2" fmla="*/ 544903 h 858764"/>
                <a:gd name="connsiteX3" fmla="*/ 649417 w 1016671"/>
                <a:gd name="connsiteY3" fmla="*/ 475272 h 858764"/>
                <a:gd name="connsiteX4" fmla="*/ 603949 w 1016671"/>
                <a:gd name="connsiteY4" fmla="*/ 468776 h 858764"/>
                <a:gd name="connsiteX5" fmla="*/ 572641 w 1016671"/>
                <a:gd name="connsiteY5" fmla="*/ 538408 h 858764"/>
                <a:gd name="connsiteX6" fmla="*/ 468064 w 1016671"/>
                <a:gd name="connsiteY6" fmla="*/ 715344 h 858764"/>
                <a:gd name="connsiteX7" fmla="*/ 352249 w 1016671"/>
                <a:gd name="connsiteY7" fmla="*/ 858764 h 858764"/>
                <a:gd name="connsiteX8" fmla="*/ 303079 w 1016671"/>
                <a:gd name="connsiteY8" fmla="*/ 524702 h 858764"/>
                <a:gd name="connsiteX9" fmla="*/ 0 w 1016671"/>
                <a:gd name="connsiteY9" fmla="*/ 27863 h 858764"/>
                <a:gd name="connsiteX10" fmla="*/ 276383 w 1016671"/>
                <a:gd name="connsiteY10" fmla="*/ 647 h 858764"/>
                <a:gd name="connsiteX11" fmla="*/ 602001 w 1016671"/>
                <a:gd name="connsiteY11" fmla="*/ 42803 h 858764"/>
                <a:gd name="connsiteX12" fmla="*/ 974711 w 1016671"/>
                <a:gd name="connsiteY12" fmla="*/ 559323 h 85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16671" h="858764">
                  <a:moveTo>
                    <a:pt x="974711" y="559323"/>
                  </a:moveTo>
                  <a:cubicBezTo>
                    <a:pt x="992053" y="622069"/>
                    <a:pt x="1010566" y="684556"/>
                    <a:pt x="1016671" y="754252"/>
                  </a:cubicBezTo>
                  <a:cubicBezTo>
                    <a:pt x="905015" y="697222"/>
                    <a:pt x="809661" y="624602"/>
                    <a:pt x="719178" y="544903"/>
                  </a:cubicBezTo>
                  <a:cubicBezTo>
                    <a:pt x="694885" y="520740"/>
                    <a:pt x="671113" y="495667"/>
                    <a:pt x="649417" y="475272"/>
                  </a:cubicBezTo>
                  <a:cubicBezTo>
                    <a:pt x="621682" y="449160"/>
                    <a:pt x="619084" y="435000"/>
                    <a:pt x="603949" y="468776"/>
                  </a:cubicBezTo>
                  <a:cubicBezTo>
                    <a:pt x="596415" y="485600"/>
                    <a:pt x="590958" y="501254"/>
                    <a:pt x="572641" y="538408"/>
                  </a:cubicBezTo>
                  <a:cubicBezTo>
                    <a:pt x="540748" y="599140"/>
                    <a:pt x="505153" y="657665"/>
                    <a:pt x="468064" y="715344"/>
                  </a:cubicBezTo>
                  <a:cubicBezTo>
                    <a:pt x="431364" y="761722"/>
                    <a:pt x="398433" y="811023"/>
                    <a:pt x="352249" y="858764"/>
                  </a:cubicBezTo>
                  <a:cubicBezTo>
                    <a:pt x="348222" y="741976"/>
                    <a:pt x="335102" y="631812"/>
                    <a:pt x="303079" y="524702"/>
                  </a:cubicBezTo>
                  <a:cubicBezTo>
                    <a:pt x="283658" y="453447"/>
                    <a:pt x="194734" y="241435"/>
                    <a:pt x="0" y="27863"/>
                  </a:cubicBezTo>
                  <a:cubicBezTo>
                    <a:pt x="23254" y="3960"/>
                    <a:pt x="211493" y="-2211"/>
                    <a:pt x="276383" y="647"/>
                  </a:cubicBezTo>
                  <a:cubicBezTo>
                    <a:pt x="386156" y="5584"/>
                    <a:pt x="494825" y="18380"/>
                    <a:pt x="602001" y="42803"/>
                  </a:cubicBezTo>
                  <a:cubicBezTo>
                    <a:pt x="612783" y="45336"/>
                    <a:pt x="915731" y="377905"/>
                    <a:pt x="974711" y="559323"/>
                  </a:cubicBezTo>
                  <a:close/>
                </a:path>
              </a:pathLst>
            </a:custGeom>
            <a:solidFill>
              <a:schemeClr val="accent4"/>
            </a:solidFill>
            <a:ln w="64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1" name="자유형: 도형 110">
              <a:extLst>
                <a:ext uri="{FF2B5EF4-FFF2-40B4-BE49-F238E27FC236}">
                  <a16:creationId xmlns:a16="http://schemas.microsoft.com/office/drawing/2014/main" id="{C9ABA929-4779-40C2-A464-0BDACF6A31C7}"/>
                </a:ext>
              </a:extLst>
            </p:cNvPr>
            <p:cNvSpPr/>
            <p:nvPr/>
          </p:nvSpPr>
          <p:spPr>
            <a:xfrm>
              <a:off x="3072917" y="5020841"/>
              <a:ext cx="2324420" cy="892369"/>
            </a:xfrm>
            <a:custGeom>
              <a:avLst/>
              <a:gdLst>
                <a:gd name="connsiteX0" fmla="*/ 0 w 4995095"/>
                <a:gd name="connsiteY0" fmla="*/ 1917669 h 1917668"/>
                <a:gd name="connsiteX1" fmla="*/ 359134 w 4995095"/>
                <a:gd name="connsiteY1" fmla="*/ 1258963 h 1917668"/>
                <a:gd name="connsiteX2" fmla="*/ 647599 w 4995095"/>
                <a:gd name="connsiteY2" fmla="*/ 957962 h 1917668"/>
                <a:gd name="connsiteX3" fmla="*/ 1061815 w 4995095"/>
                <a:gd name="connsiteY3" fmla="*/ 619354 h 1917668"/>
                <a:gd name="connsiteX4" fmla="*/ 1634585 w 4995095"/>
                <a:gd name="connsiteY4" fmla="*/ 263402 h 1917668"/>
                <a:gd name="connsiteX5" fmla="*/ 2130514 w 4995095"/>
                <a:gd name="connsiteY5" fmla="*/ 37684 h 1917668"/>
                <a:gd name="connsiteX6" fmla="*/ 2221257 w 4995095"/>
                <a:gd name="connsiteY6" fmla="*/ 15275 h 1917668"/>
                <a:gd name="connsiteX7" fmla="*/ 2329991 w 4995095"/>
                <a:gd name="connsiteY7" fmla="*/ 3713 h 1917668"/>
                <a:gd name="connsiteX8" fmla="*/ 3936646 w 4995095"/>
                <a:gd name="connsiteY8" fmla="*/ 47232 h 1917668"/>
                <a:gd name="connsiteX9" fmla="*/ 3970097 w 4995095"/>
                <a:gd name="connsiteY9" fmla="*/ 64770 h 1917668"/>
                <a:gd name="connsiteX10" fmla="*/ 4962086 w 4995095"/>
                <a:gd name="connsiteY10" fmla="*/ 839290 h 1917668"/>
                <a:gd name="connsiteX11" fmla="*/ 4994044 w 4995095"/>
                <a:gd name="connsiteY11" fmla="*/ 883459 h 1917668"/>
                <a:gd name="connsiteX12" fmla="*/ 4940910 w 4995095"/>
                <a:gd name="connsiteY12" fmla="*/ 905349 h 1917668"/>
                <a:gd name="connsiteX13" fmla="*/ 4560276 w 4995095"/>
                <a:gd name="connsiteY13" fmla="*/ 936593 h 1917668"/>
                <a:gd name="connsiteX14" fmla="*/ 3899492 w 4995095"/>
                <a:gd name="connsiteY14" fmla="*/ 958352 h 1917668"/>
                <a:gd name="connsiteX15" fmla="*/ 3026760 w 4995095"/>
                <a:gd name="connsiteY15" fmla="*/ 919964 h 1917668"/>
                <a:gd name="connsiteX16" fmla="*/ 2364546 w 4995095"/>
                <a:gd name="connsiteY16" fmla="*/ 880796 h 1917668"/>
                <a:gd name="connsiteX17" fmla="*/ 1867773 w 4995095"/>
                <a:gd name="connsiteY17" fmla="*/ 916067 h 1917668"/>
                <a:gd name="connsiteX18" fmla="*/ 1325985 w 4995095"/>
                <a:gd name="connsiteY18" fmla="*/ 1028179 h 1917668"/>
                <a:gd name="connsiteX19" fmla="*/ 581475 w 4995095"/>
                <a:gd name="connsiteY19" fmla="*/ 1363475 h 1917668"/>
                <a:gd name="connsiteX20" fmla="*/ 155502 w 4995095"/>
                <a:gd name="connsiteY20" fmla="*/ 1731963 h 1917668"/>
                <a:gd name="connsiteX21" fmla="*/ 0 w 4995095"/>
                <a:gd name="connsiteY21" fmla="*/ 1917669 h 1917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995095" h="1917668">
                  <a:moveTo>
                    <a:pt x="0" y="1917669"/>
                  </a:moveTo>
                  <a:cubicBezTo>
                    <a:pt x="38778" y="1823744"/>
                    <a:pt x="284762" y="1387898"/>
                    <a:pt x="359134" y="1258963"/>
                  </a:cubicBezTo>
                  <a:cubicBezTo>
                    <a:pt x="363941" y="1250649"/>
                    <a:pt x="561858" y="1038441"/>
                    <a:pt x="647599" y="957962"/>
                  </a:cubicBezTo>
                  <a:cubicBezTo>
                    <a:pt x="777832" y="835783"/>
                    <a:pt x="917096" y="723996"/>
                    <a:pt x="1061815" y="619354"/>
                  </a:cubicBezTo>
                  <a:cubicBezTo>
                    <a:pt x="1244403" y="487366"/>
                    <a:pt x="1435110" y="368498"/>
                    <a:pt x="1634585" y="263402"/>
                  </a:cubicBezTo>
                  <a:cubicBezTo>
                    <a:pt x="1795608" y="178571"/>
                    <a:pt x="1961373" y="104588"/>
                    <a:pt x="2130514" y="37684"/>
                  </a:cubicBezTo>
                  <a:cubicBezTo>
                    <a:pt x="2160069" y="25992"/>
                    <a:pt x="2191378" y="24109"/>
                    <a:pt x="2221257" y="15275"/>
                  </a:cubicBezTo>
                  <a:cubicBezTo>
                    <a:pt x="2256332" y="1180"/>
                    <a:pt x="2294006" y="5986"/>
                    <a:pt x="2329991" y="3713"/>
                  </a:cubicBezTo>
                  <a:cubicBezTo>
                    <a:pt x="2606178" y="-14020"/>
                    <a:pt x="3828301" y="36970"/>
                    <a:pt x="3936646" y="47232"/>
                  </a:cubicBezTo>
                  <a:cubicBezTo>
                    <a:pt x="3950935" y="48596"/>
                    <a:pt x="3959899" y="56586"/>
                    <a:pt x="3970097" y="64770"/>
                  </a:cubicBezTo>
                  <a:cubicBezTo>
                    <a:pt x="4037325" y="118877"/>
                    <a:pt x="4793529" y="704055"/>
                    <a:pt x="4962086" y="839290"/>
                  </a:cubicBezTo>
                  <a:cubicBezTo>
                    <a:pt x="4976896" y="851177"/>
                    <a:pt x="5000344" y="862349"/>
                    <a:pt x="4994044" y="883459"/>
                  </a:cubicBezTo>
                  <a:cubicBezTo>
                    <a:pt x="4987353" y="906064"/>
                    <a:pt x="4961371" y="903271"/>
                    <a:pt x="4940910" y="905349"/>
                  </a:cubicBezTo>
                  <a:cubicBezTo>
                    <a:pt x="4814249" y="918340"/>
                    <a:pt x="4687133" y="925420"/>
                    <a:pt x="4560276" y="936593"/>
                  </a:cubicBezTo>
                  <a:cubicBezTo>
                    <a:pt x="4520524" y="940100"/>
                    <a:pt x="3999976" y="956469"/>
                    <a:pt x="3899492" y="958352"/>
                  </a:cubicBezTo>
                  <a:cubicBezTo>
                    <a:pt x="3761982" y="960951"/>
                    <a:pt x="3167582" y="931461"/>
                    <a:pt x="3026760" y="919964"/>
                  </a:cubicBezTo>
                  <a:cubicBezTo>
                    <a:pt x="2923612" y="911520"/>
                    <a:pt x="2481920" y="881381"/>
                    <a:pt x="2364546" y="880796"/>
                  </a:cubicBezTo>
                  <a:cubicBezTo>
                    <a:pt x="2198458" y="879887"/>
                    <a:pt x="2032758" y="892813"/>
                    <a:pt x="1867773" y="916067"/>
                  </a:cubicBezTo>
                  <a:cubicBezTo>
                    <a:pt x="1684601" y="941854"/>
                    <a:pt x="1503896" y="977969"/>
                    <a:pt x="1325985" y="1028179"/>
                  </a:cubicBezTo>
                  <a:cubicBezTo>
                    <a:pt x="1061230" y="1102877"/>
                    <a:pt x="809401" y="1206674"/>
                    <a:pt x="581475" y="1363475"/>
                  </a:cubicBezTo>
                  <a:cubicBezTo>
                    <a:pt x="425713" y="1470650"/>
                    <a:pt x="281644" y="1591596"/>
                    <a:pt x="155502" y="1731963"/>
                  </a:cubicBezTo>
                  <a:cubicBezTo>
                    <a:pt x="120881" y="1770676"/>
                    <a:pt x="15524" y="1907146"/>
                    <a:pt x="0" y="1917669"/>
                  </a:cubicBezTo>
                  <a:close/>
                </a:path>
              </a:pathLst>
            </a:custGeom>
            <a:solidFill>
              <a:srgbClr val="C8C8C8"/>
            </a:solidFill>
            <a:ln w="64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2" name="자유형: 도형 111">
              <a:extLst>
                <a:ext uri="{FF2B5EF4-FFF2-40B4-BE49-F238E27FC236}">
                  <a16:creationId xmlns:a16="http://schemas.microsoft.com/office/drawing/2014/main" id="{19D6CF3D-2F16-466E-8A10-1BD16E803886}"/>
                </a:ext>
              </a:extLst>
            </p:cNvPr>
            <p:cNvSpPr/>
            <p:nvPr/>
          </p:nvSpPr>
          <p:spPr>
            <a:xfrm>
              <a:off x="3239220" y="5027889"/>
              <a:ext cx="867337" cy="580175"/>
            </a:xfrm>
            <a:custGeom>
              <a:avLst/>
              <a:gdLst>
                <a:gd name="connsiteX0" fmla="*/ 869094 w 1863875"/>
                <a:gd name="connsiteY0" fmla="*/ 122373 h 1246775"/>
                <a:gd name="connsiteX1" fmla="*/ 1863876 w 1863875"/>
                <a:gd name="connsiteY1" fmla="*/ 193 h 1246775"/>
                <a:gd name="connsiteX2" fmla="*/ 1650954 w 1863875"/>
                <a:gd name="connsiteY2" fmla="*/ 86648 h 1246775"/>
                <a:gd name="connsiteX3" fmla="*/ 901961 w 1863875"/>
                <a:gd name="connsiteY3" fmla="*/ 484495 h 1246775"/>
                <a:gd name="connsiteX4" fmla="*/ 363876 w 1863875"/>
                <a:gd name="connsiteY4" fmla="*/ 894035 h 1246775"/>
                <a:gd name="connsiteX5" fmla="*/ 0 w 1863875"/>
                <a:gd name="connsiteY5" fmla="*/ 1246674 h 1246775"/>
                <a:gd name="connsiteX6" fmla="*/ 869094 w 1863875"/>
                <a:gd name="connsiteY6" fmla="*/ 122373 h 124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63875" h="1246775">
                  <a:moveTo>
                    <a:pt x="869094" y="122373"/>
                  </a:moveTo>
                  <a:cubicBezTo>
                    <a:pt x="968085" y="106589"/>
                    <a:pt x="1811522" y="-5263"/>
                    <a:pt x="1863876" y="193"/>
                  </a:cubicBezTo>
                  <a:cubicBezTo>
                    <a:pt x="1792880" y="28968"/>
                    <a:pt x="1721625" y="57028"/>
                    <a:pt x="1650954" y="86648"/>
                  </a:cubicBezTo>
                  <a:cubicBezTo>
                    <a:pt x="1389186" y="196486"/>
                    <a:pt x="1139696" y="329254"/>
                    <a:pt x="901961" y="484495"/>
                  </a:cubicBezTo>
                  <a:cubicBezTo>
                    <a:pt x="712683" y="608104"/>
                    <a:pt x="533018" y="744379"/>
                    <a:pt x="363876" y="894035"/>
                  </a:cubicBezTo>
                  <a:cubicBezTo>
                    <a:pt x="253128" y="992052"/>
                    <a:pt x="16044" y="1252650"/>
                    <a:pt x="0" y="1246674"/>
                  </a:cubicBezTo>
                  <a:cubicBezTo>
                    <a:pt x="214610" y="902934"/>
                    <a:pt x="825899" y="163359"/>
                    <a:pt x="869094" y="122373"/>
                  </a:cubicBezTo>
                  <a:close/>
                </a:path>
              </a:pathLst>
            </a:custGeom>
            <a:solidFill>
              <a:srgbClr val="A4A2A3"/>
            </a:solidFill>
            <a:ln w="64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3" name="자유형: 도형 112">
              <a:extLst>
                <a:ext uri="{FF2B5EF4-FFF2-40B4-BE49-F238E27FC236}">
                  <a16:creationId xmlns:a16="http://schemas.microsoft.com/office/drawing/2014/main" id="{78780D82-B6BA-46DF-A2F6-03D28DC1221F}"/>
                </a:ext>
              </a:extLst>
            </p:cNvPr>
            <p:cNvSpPr/>
            <p:nvPr/>
          </p:nvSpPr>
          <p:spPr>
            <a:xfrm>
              <a:off x="3090871" y="5423577"/>
              <a:ext cx="1826258" cy="471255"/>
            </a:xfrm>
            <a:custGeom>
              <a:avLst/>
              <a:gdLst>
                <a:gd name="connsiteX0" fmla="*/ 3906442 w 3924563"/>
                <a:gd name="connsiteY0" fmla="*/ 156021 h 1012709"/>
                <a:gd name="connsiteX1" fmla="*/ 3924564 w 3924563"/>
                <a:gd name="connsiteY1" fmla="*/ 161932 h 1012709"/>
                <a:gd name="connsiteX2" fmla="*/ 3773479 w 3924563"/>
                <a:gd name="connsiteY2" fmla="*/ 173949 h 1012709"/>
                <a:gd name="connsiteX3" fmla="*/ 3316003 w 3924563"/>
                <a:gd name="connsiteY3" fmla="*/ 284762 h 1012709"/>
                <a:gd name="connsiteX4" fmla="*/ 2770968 w 3924563"/>
                <a:gd name="connsiteY4" fmla="*/ 676438 h 1012709"/>
                <a:gd name="connsiteX5" fmla="*/ 2721992 w 3924563"/>
                <a:gd name="connsiteY5" fmla="*/ 740289 h 1012709"/>
                <a:gd name="connsiteX6" fmla="*/ 1703892 w 3924563"/>
                <a:gd name="connsiteY6" fmla="*/ 534188 h 1012709"/>
                <a:gd name="connsiteX7" fmla="*/ 1167756 w 3924563"/>
                <a:gd name="connsiteY7" fmla="*/ 500736 h 1012709"/>
                <a:gd name="connsiteX8" fmla="*/ 0 w 3924563"/>
                <a:gd name="connsiteY8" fmla="*/ 1012709 h 1012709"/>
                <a:gd name="connsiteX9" fmla="*/ 675594 w 3924563"/>
                <a:gd name="connsiteY9" fmla="*/ 397133 h 1012709"/>
                <a:gd name="connsiteX10" fmla="*/ 1455765 w 3924563"/>
                <a:gd name="connsiteY10" fmla="*/ 104382 h 1012709"/>
                <a:gd name="connsiteX11" fmla="*/ 2059260 w 3924563"/>
                <a:gd name="connsiteY11" fmla="*/ 12407 h 1012709"/>
                <a:gd name="connsiteX12" fmla="*/ 2353374 w 3924563"/>
                <a:gd name="connsiteY12" fmla="*/ 1169 h 1012709"/>
                <a:gd name="connsiteX13" fmla="*/ 3906442 w 3924563"/>
                <a:gd name="connsiteY13" fmla="*/ 156021 h 1012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924563" h="1012709">
                  <a:moveTo>
                    <a:pt x="3906442" y="156021"/>
                  </a:moveTo>
                  <a:cubicBezTo>
                    <a:pt x="3912612" y="157255"/>
                    <a:pt x="3918523" y="159919"/>
                    <a:pt x="3924564" y="161932"/>
                  </a:cubicBezTo>
                  <a:cubicBezTo>
                    <a:pt x="3852269" y="162582"/>
                    <a:pt x="3823819" y="169337"/>
                    <a:pt x="3773479" y="173949"/>
                  </a:cubicBezTo>
                  <a:cubicBezTo>
                    <a:pt x="3615119" y="188434"/>
                    <a:pt x="3462931" y="225263"/>
                    <a:pt x="3316003" y="284762"/>
                  </a:cubicBezTo>
                  <a:cubicBezTo>
                    <a:pt x="3102692" y="371086"/>
                    <a:pt x="2924521" y="506972"/>
                    <a:pt x="2770968" y="676438"/>
                  </a:cubicBezTo>
                  <a:cubicBezTo>
                    <a:pt x="2753171" y="696055"/>
                    <a:pt x="2732515" y="714632"/>
                    <a:pt x="2721992" y="740289"/>
                  </a:cubicBezTo>
                  <a:cubicBezTo>
                    <a:pt x="2604100" y="713787"/>
                    <a:pt x="1927336" y="565626"/>
                    <a:pt x="1703892" y="534188"/>
                  </a:cubicBezTo>
                  <a:cubicBezTo>
                    <a:pt x="1526241" y="509180"/>
                    <a:pt x="1347485" y="494176"/>
                    <a:pt x="1167756" y="500736"/>
                  </a:cubicBezTo>
                  <a:cubicBezTo>
                    <a:pt x="786862" y="514701"/>
                    <a:pt x="390183" y="623825"/>
                    <a:pt x="0" y="1012709"/>
                  </a:cubicBezTo>
                  <a:cubicBezTo>
                    <a:pt x="156346" y="799138"/>
                    <a:pt x="409669" y="549777"/>
                    <a:pt x="675594" y="397133"/>
                  </a:cubicBezTo>
                  <a:cubicBezTo>
                    <a:pt x="919499" y="257156"/>
                    <a:pt x="1182890" y="167908"/>
                    <a:pt x="1455765" y="104382"/>
                  </a:cubicBezTo>
                  <a:cubicBezTo>
                    <a:pt x="1564045" y="79180"/>
                    <a:pt x="1966634" y="17798"/>
                    <a:pt x="2059260" y="12407"/>
                  </a:cubicBezTo>
                  <a:cubicBezTo>
                    <a:pt x="2157276" y="6690"/>
                    <a:pt x="2255358" y="-3442"/>
                    <a:pt x="2353374" y="1169"/>
                  </a:cubicBezTo>
                  <a:cubicBezTo>
                    <a:pt x="2949399" y="260"/>
                    <a:pt x="3742041" y="123934"/>
                    <a:pt x="3906442" y="156021"/>
                  </a:cubicBezTo>
                  <a:close/>
                </a:path>
              </a:pathLst>
            </a:custGeom>
            <a:solidFill>
              <a:srgbClr val="E0E0E0"/>
            </a:solidFill>
            <a:ln w="64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48441" y="794250"/>
            <a:ext cx="11573197" cy="724247"/>
          </a:xfrm>
        </p:spPr>
        <p:txBody>
          <a:bodyPr/>
          <a:lstStyle/>
          <a:p>
            <a:r>
              <a:rPr lang="hu-HU" dirty="0" err="1">
                <a:solidFill>
                  <a:schemeClr val="bg1">
                    <a:lumMod val="75000"/>
                  </a:schemeClr>
                </a:solidFill>
              </a:rPr>
              <a:t>Prognosis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462" name="그룹 461">
            <a:extLst>
              <a:ext uri="{FF2B5EF4-FFF2-40B4-BE49-F238E27FC236}">
                <a16:creationId xmlns:a16="http://schemas.microsoft.com/office/drawing/2014/main" id="{15656E85-4781-4731-A36B-9BEFD7BAC8DC}"/>
              </a:ext>
            </a:extLst>
          </p:cNvPr>
          <p:cNvGrpSpPr/>
          <p:nvPr/>
        </p:nvGrpSpPr>
        <p:grpSpPr>
          <a:xfrm>
            <a:off x="8349814" y="812078"/>
            <a:ext cx="3780537" cy="3453588"/>
            <a:chOff x="8428556" y="1178307"/>
            <a:chExt cx="3780537" cy="3453588"/>
          </a:xfrm>
        </p:grpSpPr>
        <p:grpSp>
          <p:nvGrpSpPr>
            <p:cNvPr id="31" name="그룹 30">
              <a:extLst>
                <a:ext uri="{FF2B5EF4-FFF2-40B4-BE49-F238E27FC236}">
                  <a16:creationId xmlns:a16="http://schemas.microsoft.com/office/drawing/2014/main" id="{F057AD19-5BB2-44F3-AE7E-891AEA5F8CAD}"/>
                </a:ext>
              </a:extLst>
            </p:cNvPr>
            <p:cNvGrpSpPr/>
            <p:nvPr/>
          </p:nvGrpSpPr>
          <p:grpSpPr>
            <a:xfrm rot="5975737" flipH="1" flipV="1">
              <a:off x="10036247" y="1421001"/>
              <a:ext cx="2415540" cy="1930152"/>
              <a:chOff x="9415872" y="4574240"/>
              <a:chExt cx="3789406" cy="3027946"/>
            </a:xfrm>
          </p:grpSpPr>
          <p:sp>
            <p:nvSpPr>
              <p:cNvPr id="35" name="자유형: 도형 34">
                <a:extLst>
                  <a:ext uri="{FF2B5EF4-FFF2-40B4-BE49-F238E27FC236}">
                    <a16:creationId xmlns:a16="http://schemas.microsoft.com/office/drawing/2014/main" id="{51A83B83-D907-4FA6-8094-6000160FFA91}"/>
                  </a:ext>
                </a:extLst>
              </p:cNvPr>
              <p:cNvSpPr/>
              <p:nvPr/>
            </p:nvSpPr>
            <p:spPr>
              <a:xfrm rot="1018244">
                <a:off x="9415872" y="4574240"/>
                <a:ext cx="1958939" cy="1440413"/>
              </a:xfrm>
              <a:custGeom>
                <a:avLst/>
                <a:gdLst>
                  <a:gd name="connsiteX0" fmla="*/ 3036847 w 3036846"/>
                  <a:gd name="connsiteY0" fmla="*/ 1161150 h 2233002"/>
                  <a:gd name="connsiteX1" fmla="*/ 2799007 w 3036846"/>
                  <a:gd name="connsiteY1" fmla="*/ 997606 h 2233002"/>
                  <a:gd name="connsiteX2" fmla="*/ 1575997 w 3036846"/>
                  <a:gd name="connsiteY2" fmla="*/ 257894 h 2233002"/>
                  <a:gd name="connsiteX3" fmla="*/ 856384 w 3036846"/>
                  <a:gd name="connsiteY3" fmla="*/ 17102 h 2233002"/>
                  <a:gd name="connsiteX4" fmla="*/ 665026 w 3036846"/>
                  <a:gd name="connsiteY4" fmla="*/ 719 h 2233002"/>
                  <a:gd name="connsiteX5" fmla="*/ 338224 w 3036846"/>
                  <a:gd name="connsiteY5" fmla="*/ 86158 h 2233002"/>
                  <a:gd name="connsiteX6" fmla="*/ 146962 w 3036846"/>
                  <a:gd name="connsiteY6" fmla="*/ 242559 h 2233002"/>
                  <a:gd name="connsiteX7" fmla="*/ 4468 w 3036846"/>
                  <a:gd name="connsiteY7" fmla="*/ 715189 h 2233002"/>
                  <a:gd name="connsiteX8" fmla="*/ 25899 w 3036846"/>
                  <a:gd name="connsiteY8" fmla="*/ 1127717 h 2233002"/>
                  <a:gd name="connsiteX9" fmla="*/ 96765 w 3036846"/>
                  <a:gd name="connsiteY9" fmla="*/ 1256971 h 2233002"/>
                  <a:gd name="connsiteX10" fmla="*/ 281359 w 3036846"/>
                  <a:gd name="connsiteY10" fmla="*/ 1275164 h 2233002"/>
                  <a:gd name="connsiteX11" fmla="*/ 433188 w 3036846"/>
                  <a:gd name="connsiteY11" fmla="*/ 1114668 h 2233002"/>
                  <a:gd name="connsiteX12" fmla="*/ 457000 w 3036846"/>
                  <a:gd name="connsiteY12" fmla="*/ 1015798 h 2233002"/>
                  <a:gd name="connsiteX13" fmla="*/ 602352 w 3036846"/>
                  <a:gd name="connsiteY13" fmla="*/ 1105524 h 2233002"/>
                  <a:gd name="connsiteX14" fmla="*/ 786280 w 3036846"/>
                  <a:gd name="connsiteY14" fmla="*/ 1733888 h 2233002"/>
                  <a:gd name="connsiteX15" fmla="*/ 895531 w 3036846"/>
                  <a:gd name="connsiteY15" fmla="*/ 1866381 h 2233002"/>
                  <a:gd name="connsiteX16" fmla="*/ 1007260 w 3036846"/>
                  <a:gd name="connsiteY16" fmla="*/ 1903528 h 2233002"/>
                  <a:gd name="connsiteX17" fmla="*/ 1085555 w 3036846"/>
                  <a:gd name="connsiteY17" fmla="*/ 1914292 h 2233002"/>
                  <a:gd name="connsiteX18" fmla="*/ 1355970 w 3036846"/>
                  <a:gd name="connsiteY18" fmla="*/ 2018400 h 2233002"/>
                  <a:gd name="connsiteX19" fmla="*/ 1465888 w 3036846"/>
                  <a:gd name="connsiteY19" fmla="*/ 2113650 h 2233002"/>
                  <a:gd name="connsiteX20" fmla="*/ 1466270 w 3036846"/>
                  <a:gd name="connsiteY20" fmla="*/ 2113364 h 2233002"/>
                  <a:gd name="connsiteX21" fmla="*/ 1523134 w 3036846"/>
                  <a:gd name="connsiteY21" fmla="*/ 2132986 h 2233002"/>
                  <a:gd name="connsiteX22" fmla="*/ 1898704 w 3036846"/>
                  <a:gd name="connsiteY22" fmla="*/ 2067358 h 2233002"/>
                  <a:gd name="connsiteX23" fmla="*/ 1980620 w 3036846"/>
                  <a:gd name="connsiteY23" fmla="*/ 2080884 h 2233002"/>
                  <a:gd name="connsiteX24" fmla="*/ 2301802 w 3036846"/>
                  <a:gd name="connsiteY24" fmla="*/ 2232998 h 2233002"/>
                  <a:gd name="connsiteX25" fmla="*/ 2476205 w 3036846"/>
                  <a:gd name="connsiteY25" fmla="*/ 2224045 h 2233002"/>
                  <a:gd name="connsiteX26" fmla="*/ 3036847 w 3036846"/>
                  <a:gd name="connsiteY26" fmla="*/ 1161150 h 2233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036846" h="2233002">
                    <a:moveTo>
                      <a:pt x="3036847" y="1161150"/>
                    </a:moveTo>
                    <a:cubicBezTo>
                      <a:pt x="2957599" y="1106571"/>
                      <a:pt x="2878827" y="1051327"/>
                      <a:pt x="2799007" y="997606"/>
                    </a:cubicBezTo>
                    <a:cubicBezTo>
                      <a:pt x="2403053" y="731668"/>
                      <a:pt x="2002432" y="473350"/>
                      <a:pt x="1575997" y="257894"/>
                    </a:cubicBezTo>
                    <a:cubicBezTo>
                      <a:pt x="1347874" y="142642"/>
                      <a:pt x="1112130" y="49868"/>
                      <a:pt x="856384" y="17102"/>
                    </a:cubicBezTo>
                    <a:cubicBezTo>
                      <a:pt x="793900" y="-2710"/>
                      <a:pt x="727987" y="-424"/>
                      <a:pt x="665026" y="719"/>
                    </a:cubicBezTo>
                    <a:cubicBezTo>
                      <a:pt x="550917" y="2814"/>
                      <a:pt x="439189" y="28722"/>
                      <a:pt x="338224" y="86158"/>
                    </a:cubicBezTo>
                    <a:cubicBezTo>
                      <a:pt x="266024" y="127306"/>
                      <a:pt x="190205" y="165406"/>
                      <a:pt x="146962" y="242559"/>
                    </a:cubicBezTo>
                    <a:cubicBezTo>
                      <a:pt x="96003" y="330284"/>
                      <a:pt x="25708" y="447537"/>
                      <a:pt x="4468" y="715189"/>
                    </a:cubicBezTo>
                    <a:cubicBezTo>
                      <a:pt x="-6391" y="852826"/>
                      <a:pt x="3229" y="991128"/>
                      <a:pt x="25899" y="1127717"/>
                    </a:cubicBezTo>
                    <a:cubicBezTo>
                      <a:pt x="34281" y="1178485"/>
                      <a:pt x="50188" y="1226491"/>
                      <a:pt x="96765" y="1256971"/>
                    </a:cubicBezTo>
                    <a:cubicBezTo>
                      <a:pt x="154582" y="1300596"/>
                      <a:pt x="216780" y="1299739"/>
                      <a:pt x="281359" y="1275164"/>
                    </a:cubicBezTo>
                    <a:cubicBezTo>
                      <a:pt x="346034" y="1242684"/>
                      <a:pt x="415853" y="1173628"/>
                      <a:pt x="433188" y="1114668"/>
                    </a:cubicBezTo>
                    <a:cubicBezTo>
                      <a:pt x="441665" y="1085998"/>
                      <a:pt x="451381" y="1045326"/>
                      <a:pt x="457000" y="1015798"/>
                    </a:cubicBezTo>
                    <a:cubicBezTo>
                      <a:pt x="516246" y="1050374"/>
                      <a:pt x="572253" y="1081902"/>
                      <a:pt x="602352" y="1105524"/>
                    </a:cubicBezTo>
                    <a:cubicBezTo>
                      <a:pt x="594827" y="1124955"/>
                      <a:pt x="758086" y="1671785"/>
                      <a:pt x="786280" y="1733888"/>
                    </a:cubicBezTo>
                    <a:cubicBezTo>
                      <a:pt x="810568" y="1787514"/>
                      <a:pt x="837334" y="1840282"/>
                      <a:pt x="895531" y="1866381"/>
                    </a:cubicBezTo>
                    <a:cubicBezTo>
                      <a:pt x="931441" y="1882669"/>
                      <a:pt x="967731" y="1898004"/>
                      <a:pt x="1007260" y="1903528"/>
                    </a:cubicBezTo>
                    <a:cubicBezTo>
                      <a:pt x="1032691" y="1912196"/>
                      <a:pt x="1059076" y="1913244"/>
                      <a:pt x="1085555" y="1914292"/>
                    </a:cubicBezTo>
                    <a:cubicBezTo>
                      <a:pt x="1187378" y="1918387"/>
                      <a:pt x="1281389" y="1939247"/>
                      <a:pt x="1355970" y="2018400"/>
                    </a:cubicBezTo>
                    <a:cubicBezTo>
                      <a:pt x="1388926" y="2053357"/>
                      <a:pt x="1418835" y="2094124"/>
                      <a:pt x="1465888" y="2113650"/>
                    </a:cubicBezTo>
                    <a:lnTo>
                      <a:pt x="1466270" y="2113364"/>
                    </a:lnTo>
                    <a:cubicBezTo>
                      <a:pt x="1481224" y="2131652"/>
                      <a:pt x="1505322" y="2123270"/>
                      <a:pt x="1523134" y="2132986"/>
                    </a:cubicBezTo>
                    <a:cubicBezTo>
                      <a:pt x="1654102" y="2144416"/>
                      <a:pt x="1776689" y="2105649"/>
                      <a:pt x="1898704" y="2067358"/>
                    </a:cubicBezTo>
                    <a:cubicBezTo>
                      <a:pt x="1931756" y="2056976"/>
                      <a:pt x="1954426" y="2061548"/>
                      <a:pt x="1980620" y="2080884"/>
                    </a:cubicBezTo>
                    <a:cubicBezTo>
                      <a:pt x="2055867" y="2136605"/>
                      <a:pt x="2173596" y="2233760"/>
                      <a:pt x="2301802" y="2232998"/>
                    </a:cubicBezTo>
                    <a:cubicBezTo>
                      <a:pt x="2360477" y="2232617"/>
                      <a:pt x="2417722" y="2221187"/>
                      <a:pt x="2476205" y="2224045"/>
                    </a:cubicBezTo>
                    <a:cubicBezTo>
                      <a:pt x="2525544" y="2121746"/>
                      <a:pt x="2978077" y="1272307"/>
                      <a:pt x="3036847" y="1161150"/>
                    </a:cubicBezTo>
                    <a:close/>
                  </a:path>
                </a:pathLst>
              </a:custGeom>
              <a:solidFill>
                <a:srgbClr val="FBC39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36" name="자유형: 도형 35">
                <a:extLst>
                  <a:ext uri="{FF2B5EF4-FFF2-40B4-BE49-F238E27FC236}">
                    <a16:creationId xmlns:a16="http://schemas.microsoft.com/office/drawing/2014/main" id="{B01F9B65-897B-4C27-B564-052D6C6CF84B}"/>
                  </a:ext>
                </a:extLst>
              </p:cNvPr>
              <p:cNvSpPr/>
              <p:nvPr/>
            </p:nvSpPr>
            <p:spPr>
              <a:xfrm rot="1018244">
                <a:off x="10821720" y="5899501"/>
                <a:ext cx="2383558" cy="1702685"/>
              </a:xfrm>
              <a:custGeom>
                <a:avLst/>
                <a:gdLst>
                  <a:gd name="connsiteX0" fmla="*/ 541812 w 1393787"/>
                  <a:gd name="connsiteY0" fmla="*/ 693 h 1220038"/>
                  <a:gd name="connsiteX1" fmla="*/ 561580 w 1393787"/>
                  <a:gd name="connsiteY1" fmla="*/ 5132 h 1220038"/>
                  <a:gd name="connsiteX2" fmla="*/ 1169098 w 1393787"/>
                  <a:gd name="connsiteY2" fmla="*/ 323834 h 1220038"/>
                  <a:gd name="connsiteX3" fmla="*/ 1226623 w 1393787"/>
                  <a:gd name="connsiteY3" fmla="*/ 353962 h 1220038"/>
                  <a:gd name="connsiteX4" fmla="*/ 1393787 w 1393787"/>
                  <a:gd name="connsiteY4" fmla="*/ 901731 h 1220038"/>
                  <a:gd name="connsiteX5" fmla="*/ 350749 w 1393787"/>
                  <a:gd name="connsiteY5" fmla="*/ 1220038 h 1220038"/>
                  <a:gd name="connsiteX6" fmla="*/ 271187 w 1393787"/>
                  <a:gd name="connsiteY6" fmla="*/ 1178263 h 1220038"/>
                  <a:gd name="connsiteX7" fmla="*/ 20279 w 1393787"/>
                  <a:gd name="connsiteY7" fmla="*/ 1046199 h 1220038"/>
                  <a:gd name="connsiteX8" fmla="*/ 6884 w 1393787"/>
                  <a:gd name="connsiteY8" fmla="*/ 998336 h 1220038"/>
                  <a:gd name="connsiteX9" fmla="*/ 529324 w 1393787"/>
                  <a:gd name="connsiteY9" fmla="*/ 15515 h 1220038"/>
                  <a:gd name="connsiteX10" fmla="*/ 541812 w 1393787"/>
                  <a:gd name="connsiteY10" fmla="*/ 693 h 1220038"/>
                  <a:gd name="connsiteX0" fmla="*/ 541812 w 2035312"/>
                  <a:gd name="connsiteY0" fmla="*/ 693 h 1237751"/>
                  <a:gd name="connsiteX1" fmla="*/ 561580 w 2035312"/>
                  <a:gd name="connsiteY1" fmla="*/ 5132 h 1237751"/>
                  <a:gd name="connsiteX2" fmla="*/ 1169098 w 2035312"/>
                  <a:gd name="connsiteY2" fmla="*/ 323834 h 1237751"/>
                  <a:gd name="connsiteX3" fmla="*/ 1226623 w 2035312"/>
                  <a:gd name="connsiteY3" fmla="*/ 353962 h 1237751"/>
                  <a:gd name="connsiteX4" fmla="*/ 2035312 w 2035312"/>
                  <a:gd name="connsiteY4" fmla="*/ 1237751 h 1237751"/>
                  <a:gd name="connsiteX5" fmla="*/ 350749 w 2035312"/>
                  <a:gd name="connsiteY5" fmla="*/ 1220038 h 1237751"/>
                  <a:gd name="connsiteX6" fmla="*/ 271187 w 2035312"/>
                  <a:gd name="connsiteY6" fmla="*/ 1178263 h 1237751"/>
                  <a:gd name="connsiteX7" fmla="*/ 20279 w 2035312"/>
                  <a:gd name="connsiteY7" fmla="*/ 1046199 h 1237751"/>
                  <a:gd name="connsiteX8" fmla="*/ 6884 w 2035312"/>
                  <a:gd name="connsiteY8" fmla="*/ 998336 h 1237751"/>
                  <a:gd name="connsiteX9" fmla="*/ 529324 w 2035312"/>
                  <a:gd name="connsiteY9" fmla="*/ 15515 h 1237751"/>
                  <a:gd name="connsiteX10" fmla="*/ 541812 w 2035312"/>
                  <a:gd name="connsiteY10" fmla="*/ 693 h 1237751"/>
                  <a:gd name="connsiteX0" fmla="*/ 541812 w 2035312"/>
                  <a:gd name="connsiteY0" fmla="*/ 693 h 1702685"/>
                  <a:gd name="connsiteX1" fmla="*/ 561580 w 2035312"/>
                  <a:gd name="connsiteY1" fmla="*/ 5132 h 1702685"/>
                  <a:gd name="connsiteX2" fmla="*/ 1169098 w 2035312"/>
                  <a:gd name="connsiteY2" fmla="*/ 323834 h 1702685"/>
                  <a:gd name="connsiteX3" fmla="*/ 1226623 w 2035312"/>
                  <a:gd name="connsiteY3" fmla="*/ 353962 h 1702685"/>
                  <a:gd name="connsiteX4" fmla="*/ 2035312 w 2035312"/>
                  <a:gd name="connsiteY4" fmla="*/ 1237751 h 1702685"/>
                  <a:gd name="connsiteX5" fmla="*/ 1157239 w 2035312"/>
                  <a:gd name="connsiteY5" fmla="*/ 1702685 h 1702685"/>
                  <a:gd name="connsiteX6" fmla="*/ 271187 w 2035312"/>
                  <a:gd name="connsiteY6" fmla="*/ 1178263 h 1702685"/>
                  <a:gd name="connsiteX7" fmla="*/ 20279 w 2035312"/>
                  <a:gd name="connsiteY7" fmla="*/ 1046199 h 1702685"/>
                  <a:gd name="connsiteX8" fmla="*/ 6884 w 2035312"/>
                  <a:gd name="connsiteY8" fmla="*/ 998336 h 1702685"/>
                  <a:gd name="connsiteX9" fmla="*/ 529324 w 2035312"/>
                  <a:gd name="connsiteY9" fmla="*/ 15515 h 1702685"/>
                  <a:gd name="connsiteX10" fmla="*/ 541812 w 2035312"/>
                  <a:gd name="connsiteY10" fmla="*/ 693 h 1702685"/>
                  <a:gd name="connsiteX0" fmla="*/ 541812 w 2383560"/>
                  <a:gd name="connsiteY0" fmla="*/ 693 h 1702685"/>
                  <a:gd name="connsiteX1" fmla="*/ 561580 w 2383560"/>
                  <a:gd name="connsiteY1" fmla="*/ 5132 h 1702685"/>
                  <a:gd name="connsiteX2" fmla="*/ 1169098 w 2383560"/>
                  <a:gd name="connsiteY2" fmla="*/ 323834 h 1702685"/>
                  <a:gd name="connsiteX3" fmla="*/ 1226623 w 2383560"/>
                  <a:gd name="connsiteY3" fmla="*/ 353962 h 1702685"/>
                  <a:gd name="connsiteX4" fmla="*/ 2383560 w 2383560"/>
                  <a:gd name="connsiteY4" fmla="*/ 1078892 h 1702685"/>
                  <a:gd name="connsiteX5" fmla="*/ 1157239 w 2383560"/>
                  <a:gd name="connsiteY5" fmla="*/ 1702685 h 1702685"/>
                  <a:gd name="connsiteX6" fmla="*/ 271187 w 2383560"/>
                  <a:gd name="connsiteY6" fmla="*/ 1178263 h 1702685"/>
                  <a:gd name="connsiteX7" fmla="*/ 20279 w 2383560"/>
                  <a:gd name="connsiteY7" fmla="*/ 1046199 h 1702685"/>
                  <a:gd name="connsiteX8" fmla="*/ 6884 w 2383560"/>
                  <a:gd name="connsiteY8" fmla="*/ 998336 h 1702685"/>
                  <a:gd name="connsiteX9" fmla="*/ 529324 w 2383560"/>
                  <a:gd name="connsiteY9" fmla="*/ 15515 h 1702685"/>
                  <a:gd name="connsiteX10" fmla="*/ 541812 w 2383560"/>
                  <a:gd name="connsiteY10" fmla="*/ 693 h 1702685"/>
                  <a:gd name="connsiteX0" fmla="*/ 541812 w 2383560"/>
                  <a:gd name="connsiteY0" fmla="*/ 693 h 1702685"/>
                  <a:gd name="connsiteX1" fmla="*/ 561580 w 2383560"/>
                  <a:gd name="connsiteY1" fmla="*/ 5132 h 1702685"/>
                  <a:gd name="connsiteX2" fmla="*/ 1169098 w 2383560"/>
                  <a:gd name="connsiteY2" fmla="*/ 323834 h 1702685"/>
                  <a:gd name="connsiteX3" fmla="*/ 2383560 w 2383560"/>
                  <a:gd name="connsiteY3" fmla="*/ 1078892 h 1702685"/>
                  <a:gd name="connsiteX4" fmla="*/ 1157239 w 2383560"/>
                  <a:gd name="connsiteY4" fmla="*/ 1702685 h 1702685"/>
                  <a:gd name="connsiteX5" fmla="*/ 271187 w 2383560"/>
                  <a:gd name="connsiteY5" fmla="*/ 1178263 h 1702685"/>
                  <a:gd name="connsiteX6" fmla="*/ 20279 w 2383560"/>
                  <a:gd name="connsiteY6" fmla="*/ 1046199 h 1702685"/>
                  <a:gd name="connsiteX7" fmla="*/ 6884 w 2383560"/>
                  <a:gd name="connsiteY7" fmla="*/ 998336 h 1702685"/>
                  <a:gd name="connsiteX8" fmla="*/ 529324 w 2383560"/>
                  <a:gd name="connsiteY8" fmla="*/ 15515 h 1702685"/>
                  <a:gd name="connsiteX9" fmla="*/ 541812 w 2383560"/>
                  <a:gd name="connsiteY9" fmla="*/ 693 h 1702685"/>
                  <a:gd name="connsiteX0" fmla="*/ 541812 w 2383560"/>
                  <a:gd name="connsiteY0" fmla="*/ 693 h 1702685"/>
                  <a:gd name="connsiteX1" fmla="*/ 561580 w 2383560"/>
                  <a:gd name="connsiteY1" fmla="*/ 5132 h 1702685"/>
                  <a:gd name="connsiteX2" fmla="*/ 2383560 w 2383560"/>
                  <a:gd name="connsiteY2" fmla="*/ 1078892 h 1702685"/>
                  <a:gd name="connsiteX3" fmla="*/ 1157239 w 2383560"/>
                  <a:gd name="connsiteY3" fmla="*/ 1702685 h 1702685"/>
                  <a:gd name="connsiteX4" fmla="*/ 271187 w 2383560"/>
                  <a:gd name="connsiteY4" fmla="*/ 1178263 h 1702685"/>
                  <a:gd name="connsiteX5" fmla="*/ 20279 w 2383560"/>
                  <a:gd name="connsiteY5" fmla="*/ 1046199 h 1702685"/>
                  <a:gd name="connsiteX6" fmla="*/ 6884 w 2383560"/>
                  <a:gd name="connsiteY6" fmla="*/ 998336 h 1702685"/>
                  <a:gd name="connsiteX7" fmla="*/ 529324 w 2383560"/>
                  <a:gd name="connsiteY7" fmla="*/ 15515 h 1702685"/>
                  <a:gd name="connsiteX8" fmla="*/ 541812 w 2383560"/>
                  <a:gd name="connsiteY8" fmla="*/ 693 h 1702685"/>
                  <a:gd name="connsiteX0" fmla="*/ 541812 w 2383560"/>
                  <a:gd name="connsiteY0" fmla="*/ 693 h 1702685"/>
                  <a:gd name="connsiteX1" fmla="*/ 561580 w 2383560"/>
                  <a:gd name="connsiteY1" fmla="*/ 5132 h 1702685"/>
                  <a:gd name="connsiteX2" fmla="*/ 2383560 w 2383560"/>
                  <a:gd name="connsiteY2" fmla="*/ 1078892 h 1702685"/>
                  <a:gd name="connsiteX3" fmla="*/ 1157239 w 2383560"/>
                  <a:gd name="connsiteY3" fmla="*/ 1702685 h 1702685"/>
                  <a:gd name="connsiteX4" fmla="*/ 20279 w 2383560"/>
                  <a:gd name="connsiteY4" fmla="*/ 1046199 h 1702685"/>
                  <a:gd name="connsiteX5" fmla="*/ 6884 w 2383560"/>
                  <a:gd name="connsiteY5" fmla="*/ 998336 h 1702685"/>
                  <a:gd name="connsiteX6" fmla="*/ 529324 w 2383560"/>
                  <a:gd name="connsiteY6" fmla="*/ 15515 h 1702685"/>
                  <a:gd name="connsiteX7" fmla="*/ 541812 w 2383560"/>
                  <a:gd name="connsiteY7" fmla="*/ 693 h 170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83560" h="1702685">
                    <a:moveTo>
                      <a:pt x="541812" y="693"/>
                    </a:moveTo>
                    <a:cubicBezTo>
                      <a:pt x="546712" y="-1028"/>
                      <a:pt x="552825" y="462"/>
                      <a:pt x="561580" y="5132"/>
                    </a:cubicBezTo>
                    <a:lnTo>
                      <a:pt x="2383560" y="1078892"/>
                    </a:lnTo>
                    <a:lnTo>
                      <a:pt x="1157239" y="1702685"/>
                    </a:lnTo>
                    <a:lnTo>
                      <a:pt x="20279" y="1046199"/>
                    </a:lnTo>
                    <a:cubicBezTo>
                      <a:pt x="-5711" y="1032190"/>
                      <a:pt x="-2577" y="1022851"/>
                      <a:pt x="6884" y="998336"/>
                    </a:cubicBezTo>
                    <a:cubicBezTo>
                      <a:pt x="20709" y="965834"/>
                      <a:pt x="516667" y="42058"/>
                      <a:pt x="529324" y="15515"/>
                    </a:cubicBezTo>
                    <a:cubicBezTo>
                      <a:pt x="533225" y="7343"/>
                      <a:pt x="536912" y="2413"/>
                      <a:pt x="541812" y="69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37" name="자유형: 도형 36">
                <a:extLst>
                  <a:ext uri="{FF2B5EF4-FFF2-40B4-BE49-F238E27FC236}">
                    <a16:creationId xmlns:a16="http://schemas.microsoft.com/office/drawing/2014/main" id="{EE5AC920-9B09-48BD-BE0F-52C6FAB01E92}"/>
                  </a:ext>
                </a:extLst>
              </p:cNvPr>
              <p:cNvSpPr/>
              <p:nvPr/>
            </p:nvSpPr>
            <p:spPr>
              <a:xfrm rot="1018244">
                <a:off x="10759475" y="5554917"/>
                <a:ext cx="718499" cy="975145"/>
              </a:xfrm>
              <a:custGeom>
                <a:avLst/>
                <a:gdLst>
                  <a:gd name="connsiteX0" fmla="*/ 664274 w 1113853"/>
                  <a:gd name="connsiteY0" fmla="*/ 18677 h 1511720"/>
                  <a:gd name="connsiteX1" fmla="*/ 701897 w 1113853"/>
                  <a:gd name="connsiteY1" fmla="*/ 4294 h 1511720"/>
                  <a:gd name="connsiteX2" fmla="*/ 1113853 w 1113853"/>
                  <a:gd name="connsiteY2" fmla="*/ 226703 h 1511720"/>
                  <a:gd name="connsiteX3" fmla="*/ 427196 w 1113853"/>
                  <a:gd name="connsiteY3" fmla="*/ 1511721 h 1511720"/>
                  <a:gd name="connsiteX4" fmla="*/ 14192 w 1113853"/>
                  <a:gd name="connsiteY4" fmla="*/ 1299313 h 1511720"/>
                  <a:gd name="connsiteX5" fmla="*/ 1333 w 1113853"/>
                  <a:gd name="connsiteY5" fmla="*/ 1271119 h 1511720"/>
                  <a:gd name="connsiteX6" fmla="*/ 664274 w 1113853"/>
                  <a:gd name="connsiteY6" fmla="*/ 18677 h 1511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13853" h="1511720">
                    <a:moveTo>
                      <a:pt x="664274" y="18677"/>
                    </a:moveTo>
                    <a:cubicBezTo>
                      <a:pt x="674275" y="7342"/>
                      <a:pt x="680847" y="-7422"/>
                      <a:pt x="701897" y="4294"/>
                    </a:cubicBezTo>
                    <a:cubicBezTo>
                      <a:pt x="838105" y="80494"/>
                      <a:pt x="980408" y="145359"/>
                      <a:pt x="1113853" y="226703"/>
                    </a:cubicBezTo>
                    <a:cubicBezTo>
                      <a:pt x="894302" y="646279"/>
                      <a:pt x="561594" y="1265309"/>
                      <a:pt x="427196" y="1511721"/>
                    </a:cubicBezTo>
                    <a:cubicBezTo>
                      <a:pt x="315373" y="1449522"/>
                      <a:pt x="63055" y="1324173"/>
                      <a:pt x="14192" y="1299313"/>
                    </a:cubicBezTo>
                    <a:cubicBezTo>
                      <a:pt x="4286" y="1294265"/>
                      <a:pt x="-3143" y="1281787"/>
                      <a:pt x="1333" y="1271119"/>
                    </a:cubicBezTo>
                    <a:cubicBezTo>
                      <a:pt x="31051" y="1201301"/>
                      <a:pt x="647890" y="52776"/>
                      <a:pt x="664274" y="18677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  <p:sp>
          <p:nvSpPr>
            <p:cNvPr id="114" name="자유형: 도형 113">
              <a:extLst>
                <a:ext uri="{FF2B5EF4-FFF2-40B4-BE49-F238E27FC236}">
                  <a16:creationId xmlns:a16="http://schemas.microsoft.com/office/drawing/2014/main" id="{E99352A9-FBF4-447A-AC54-34F6F54061AF}"/>
                </a:ext>
              </a:extLst>
            </p:cNvPr>
            <p:cNvSpPr/>
            <p:nvPr/>
          </p:nvSpPr>
          <p:spPr>
            <a:xfrm rot="6993981" flipH="1" flipV="1">
              <a:off x="8475328" y="2943465"/>
              <a:ext cx="1758613" cy="1618248"/>
            </a:xfrm>
            <a:custGeom>
              <a:avLst/>
              <a:gdLst>
                <a:gd name="connsiteX0" fmla="*/ 1447422 w 1758613"/>
                <a:gd name="connsiteY0" fmla="*/ 527561 h 1618248"/>
                <a:gd name="connsiteX1" fmla="*/ 803728 w 1758613"/>
                <a:gd name="connsiteY1" fmla="*/ 100892 h 1618248"/>
                <a:gd name="connsiteX2" fmla="*/ 105135 w 1758613"/>
                <a:gd name="connsiteY2" fmla="*/ 799485 h 1618248"/>
                <a:gd name="connsiteX3" fmla="*/ 803728 w 1758613"/>
                <a:gd name="connsiteY3" fmla="*/ 1498078 h 1618248"/>
                <a:gd name="connsiteX4" fmla="*/ 1502321 w 1758613"/>
                <a:gd name="connsiteY4" fmla="*/ 799485 h 1618248"/>
                <a:gd name="connsiteX5" fmla="*/ 1447422 w 1758613"/>
                <a:gd name="connsiteY5" fmla="*/ 527561 h 1618248"/>
                <a:gd name="connsiteX6" fmla="*/ 1520591 w 1758613"/>
                <a:gd name="connsiteY6" fmla="*/ 423461 h 1618248"/>
                <a:gd name="connsiteX7" fmla="*/ 1618248 w 1758613"/>
                <a:gd name="connsiteY7" fmla="*/ 809170 h 1618248"/>
                <a:gd name="connsiteX8" fmla="*/ 1553141 w 1758613"/>
                <a:gd name="connsiteY8" fmla="*/ 1127600 h 1618248"/>
                <a:gd name="connsiteX9" fmla="*/ 1758613 w 1758613"/>
                <a:gd name="connsiteY9" fmla="*/ 1246216 h 1618248"/>
                <a:gd name="connsiteX10" fmla="*/ 1657116 w 1758613"/>
                <a:gd name="connsiteY10" fmla="*/ 1421941 h 1618248"/>
                <a:gd name="connsiteX11" fmla="*/ 1450333 w 1758613"/>
                <a:gd name="connsiteY11" fmla="*/ 1302577 h 1618248"/>
                <a:gd name="connsiteX12" fmla="*/ 809124 w 1758613"/>
                <a:gd name="connsiteY12" fmla="*/ 1618248 h 1618248"/>
                <a:gd name="connsiteX13" fmla="*/ 0 w 1758613"/>
                <a:gd name="connsiteY13" fmla="*/ 809124 h 1618248"/>
                <a:gd name="connsiteX14" fmla="*/ 809124 w 1758613"/>
                <a:gd name="connsiteY14" fmla="*/ 0 h 1618248"/>
                <a:gd name="connsiteX15" fmla="*/ 1520591 w 1758613"/>
                <a:gd name="connsiteY15" fmla="*/ 423461 h 1618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58613" h="1618248">
                  <a:moveTo>
                    <a:pt x="1447422" y="527561"/>
                  </a:moveTo>
                  <a:cubicBezTo>
                    <a:pt x="1341370" y="276826"/>
                    <a:pt x="1093095" y="100892"/>
                    <a:pt x="803728" y="100892"/>
                  </a:cubicBezTo>
                  <a:cubicBezTo>
                    <a:pt x="417905" y="100892"/>
                    <a:pt x="105135" y="413663"/>
                    <a:pt x="105135" y="799485"/>
                  </a:cubicBezTo>
                  <a:cubicBezTo>
                    <a:pt x="105134" y="1185308"/>
                    <a:pt x="417905" y="1498078"/>
                    <a:pt x="803728" y="1498078"/>
                  </a:cubicBezTo>
                  <a:cubicBezTo>
                    <a:pt x="1189550" y="1498078"/>
                    <a:pt x="1502321" y="1185307"/>
                    <a:pt x="1502321" y="799485"/>
                  </a:cubicBezTo>
                  <a:cubicBezTo>
                    <a:pt x="1502321" y="703030"/>
                    <a:pt x="1482773" y="611140"/>
                    <a:pt x="1447422" y="527561"/>
                  </a:cubicBezTo>
                  <a:close/>
                  <a:moveTo>
                    <a:pt x="1520591" y="423461"/>
                  </a:moveTo>
                  <a:cubicBezTo>
                    <a:pt x="1582872" y="538116"/>
                    <a:pt x="1618248" y="669509"/>
                    <a:pt x="1618248" y="809170"/>
                  </a:cubicBezTo>
                  <a:cubicBezTo>
                    <a:pt x="1618248" y="922220"/>
                    <a:pt x="1595049" y="1029845"/>
                    <a:pt x="1553141" y="1127600"/>
                  </a:cubicBezTo>
                  <a:lnTo>
                    <a:pt x="1758613" y="1246216"/>
                  </a:lnTo>
                  <a:lnTo>
                    <a:pt x="1657116" y="1421941"/>
                  </a:lnTo>
                  <a:lnTo>
                    <a:pt x="1450333" y="1302577"/>
                  </a:lnTo>
                  <a:cubicBezTo>
                    <a:pt x="1302391" y="1494533"/>
                    <a:pt x="1070210" y="1618247"/>
                    <a:pt x="809124" y="1618248"/>
                  </a:cubicBezTo>
                  <a:cubicBezTo>
                    <a:pt x="362256" y="1618247"/>
                    <a:pt x="0" y="1255991"/>
                    <a:pt x="0" y="809124"/>
                  </a:cubicBezTo>
                  <a:cubicBezTo>
                    <a:pt x="0" y="362256"/>
                    <a:pt x="362256" y="0"/>
                    <a:pt x="809124" y="0"/>
                  </a:cubicBezTo>
                  <a:cubicBezTo>
                    <a:pt x="1116346" y="0"/>
                    <a:pt x="1383575" y="171222"/>
                    <a:pt x="1520591" y="423461"/>
                  </a:cubicBezTo>
                  <a:close/>
                </a:path>
              </a:pathLst>
            </a:custGeom>
            <a:solidFill>
              <a:srgbClr val="01010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ko-KR" altLang="en-US"/>
            </a:p>
          </p:txBody>
        </p:sp>
        <p:sp>
          <p:nvSpPr>
            <p:cNvPr id="33" name="자유형: 도형 32">
              <a:extLst>
                <a:ext uri="{FF2B5EF4-FFF2-40B4-BE49-F238E27FC236}">
                  <a16:creationId xmlns:a16="http://schemas.microsoft.com/office/drawing/2014/main" id="{067F9EB5-BE32-4387-A99D-24C7E55B0068}"/>
                </a:ext>
              </a:extLst>
            </p:cNvPr>
            <p:cNvSpPr/>
            <p:nvPr/>
          </p:nvSpPr>
          <p:spPr>
            <a:xfrm rot="6993981" flipH="1" flipV="1">
              <a:off x="10054726" y="2824413"/>
              <a:ext cx="728422" cy="395568"/>
            </a:xfrm>
            <a:custGeom>
              <a:avLst/>
              <a:gdLst>
                <a:gd name="connsiteX0" fmla="*/ 29049 w 1771503"/>
                <a:gd name="connsiteY0" fmla="*/ 514285 h 962012"/>
                <a:gd name="connsiteX1" fmla="*/ 11904 w 1771503"/>
                <a:gd name="connsiteY1" fmla="*/ 444943 h 962012"/>
                <a:gd name="connsiteX2" fmla="*/ 242885 w 1771503"/>
                <a:gd name="connsiteY2" fmla="*/ 45940 h 962012"/>
                <a:gd name="connsiteX3" fmla="*/ 361091 w 1771503"/>
                <a:gd name="connsiteY3" fmla="*/ 27938 h 962012"/>
                <a:gd name="connsiteX4" fmla="*/ 1771457 w 1771503"/>
                <a:gd name="connsiteY4" fmla="*/ 875758 h 962012"/>
                <a:gd name="connsiteX5" fmla="*/ 1681732 w 1771503"/>
                <a:gd name="connsiteY5" fmla="*/ 961769 h 962012"/>
                <a:gd name="connsiteX6" fmla="*/ 1093658 w 1771503"/>
                <a:gd name="connsiteY6" fmla="*/ 820513 h 962012"/>
                <a:gd name="connsiteX7" fmla="*/ 845723 w 1771503"/>
                <a:gd name="connsiteY7" fmla="*/ 726121 h 962012"/>
                <a:gd name="connsiteX8" fmla="*/ 688084 w 1771503"/>
                <a:gd name="connsiteY8" fmla="*/ 819656 h 962012"/>
                <a:gd name="connsiteX9" fmla="*/ 607407 w 1771503"/>
                <a:gd name="connsiteY9" fmla="*/ 853184 h 962012"/>
                <a:gd name="connsiteX10" fmla="*/ 29049 w 1771503"/>
                <a:gd name="connsiteY10" fmla="*/ 514285 h 962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71503" h="962012">
                  <a:moveTo>
                    <a:pt x="29049" y="514285"/>
                  </a:moveTo>
                  <a:cubicBezTo>
                    <a:pt x="-6289" y="494472"/>
                    <a:pt x="-6003" y="480185"/>
                    <a:pt x="11904" y="444943"/>
                  </a:cubicBezTo>
                  <a:cubicBezTo>
                    <a:pt x="19524" y="429893"/>
                    <a:pt x="242028" y="47083"/>
                    <a:pt x="242885" y="45940"/>
                  </a:cubicBezTo>
                  <a:cubicBezTo>
                    <a:pt x="283367" y="-12829"/>
                    <a:pt x="288701" y="-11114"/>
                    <a:pt x="361091" y="27938"/>
                  </a:cubicBezTo>
                  <a:cubicBezTo>
                    <a:pt x="816386" y="296067"/>
                    <a:pt x="1779172" y="843278"/>
                    <a:pt x="1771457" y="875758"/>
                  </a:cubicBezTo>
                  <a:cubicBezTo>
                    <a:pt x="1758979" y="928241"/>
                    <a:pt x="1719070" y="965388"/>
                    <a:pt x="1681732" y="961769"/>
                  </a:cubicBezTo>
                  <a:cubicBezTo>
                    <a:pt x="1479230" y="941957"/>
                    <a:pt x="1282444" y="898332"/>
                    <a:pt x="1093658" y="820513"/>
                  </a:cubicBezTo>
                  <a:cubicBezTo>
                    <a:pt x="1011934" y="786795"/>
                    <a:pt x="932019" y="747838"/>
                    <a:pt x="845723" y="726121"/>
                  </a:cubicBezTo>
                  <a:cubicBezTo>
                    <a:pt x="755616" y="703546"/>
                    <a:pt x="711992" y="729740"/>
                    <a:pt x="688084" y="819656"/>
                  </a:cubicBezTo>
                  <a:cubicBezTo>
                    <a:pt x="669320" y="890331"/>
                    <a:pt x="669415" y="890236"/>
                    <a:pt x="607407" y="853184"/>
                  </a:cubicBezTo>
                  <a:cubicBezTo>
                    <a:pt x="585690" y="840230"/>
                    <a:pt x="136777" y="574578"/>
                    <a:pt x="29049" y="514285"/>
                  </a:cubicBezTo>
                  <a:close/>
                </a:path>
              </a:pathLst>
            </a:custGeom>
            <a:solidFill>
              <a:srgbClr val="FE000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44" name="자유형: 도형 443">
              <a:extLst>
                <a:ext uri="{FF2B5EF4-FFF2-40B4-BE49-F238E27FC236}">
                  <a16:creationId xmlns:a16="http://schemas.microsoft.com/office/drawing/2014/main" id="{819B941A-76B0-46F5-9877-9A09E7E3894C}"/>
                </a:ext>
              </a:extLst>
            </p:cNvPr>
            <p:cNvSpPr/>
            <p:nvPr/>
          </p:nvSpPr>
          <p:spPr>
            <a:xfrm rot="6993981" flipH="1" flipV="1">
              <a:off x="8669963" y="4022054"/>
              <a:ext cx="211833" cy="451694"/>
            </a:xfrm>
            <a:custGeom>
              <a:avLst/>
              <a:gdLst>
                <a:gd name="connsiteX0" fmla="*/ 209722 w 211833"/>
                <a:gd name="connsiteY0" fmla="*/ 0 h 451694"/>
                <a:gd name="connsiteX1" fmla="*/ 211833 w 211833"/>
                <a:gd name="connsiteY1" fmla="*/ 6377 h 451694"/>
                <a:gd name="connsiteX2" fmla="*/ 14245 w 211833"/>
                <a:gd name="connsiteY2" fmla="*/ 426680 h 451694"/>
                <a:gd name="connsiteX3" fmla="*/ 0 w 211833"/>
                <a:gd name="connsiteY3" fmla="*/ 451694 h 451694"/>
                <a:gd name="connsiteX4" fmla="*/ 2071 w 211833"/>
                <a:gd name="connsiteY4" fmla="*/ 431158 h 451694"/>
                <a:gd name="connsiteX5" fmla="*/ 4832 w 211833"/>
                <a:gd name="connsiteY5" fmla="*/ 423703 h 451694"/>
                <a:gd name="connsiteX6" fmla="*/ 34909 w 211833"/>
                <a:gd name="connsiteY6" fmla="*/ 335950 h 451694"/>
                <a:gd name="connsiteX7" fmla="*/ 64980 w 211833"/>
                <a:gd name="connsiteY7" fmla="*/ 202496 h 451694"/>
                <a:gd name="connsiteX8" fmla="*/ 114196 w 211833"/>
                <a:gd name="connsiteY8" fmla="*/ 111824 h 451694"/>
                <a:gd name="connsiteX9" fmla="*/ 199500 w 211833"/>
                <a:gd name="connsiteY9" fmla="*/ 8434 h 451694"/>
                <a:gd name="connsiteX10" fmla="*/ 209722 w 211833"/>
                <a:gd name="connsiteY10" fmla="*/ 0 h 451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1833" h="451694">
                  <a:moveTo>
                    <a:pt x="209722" y="0"/>
                  </a:moveTo>
                  <a:lnTo>
                    <a:pt x="211833" y="6377"/>
                  </a:lnTo>
                  <a:cubicBezTo>
                    <a:pt x="206181" y="24946"/>
                    <a:pt x="94782" y="277549"/>
                    <a:pt x="14245" y="426680"/>
                  </a:cubicBezTo>
                  <a:lnTo>
                    <a:pt x="0" y="451694"/>
                  </a:lnTo>
                  <a:lnTo>
                    <a:pt x="2071" y="431158"/>
                  </a:lnTo>
                  <a:lnTo>
                    <a:pt x="4832" y="423703"/>
                  </a:lnTo>
                  <a:cubicBezTo>
                    <a:pt x="16078" y="392758"/>
                    <a:pt x="28644" y="356938"/>
                    <a:pt x="34909" y="335950"/>
                  </a:cubicBezTo>
                  <a:lnTo>
                    <a:pt x="64980" y="202496"/>
                  </a:lnTo>
                  <a:lnTo>
                    <a:pt x="114196" y="111824"/>
                  </a:lnTo>
                  <a:cubicBezTo>
                    <a:pt x="139304" y="74658"/>
                    <a:pt x="167895" y="40039"/>
                    <a:pt x="199500" y="8434"/>
                  </a:cubicBezTo>
                  <a:lnTo>
                    <a:pt x="209722" y="0"/>
                  </a:lnTo>
                  <a:close/>
                </a:path>
              </a:pathLst>
            </a:custGeom>
            <a:solidFill>
              <a:srgbClr val="A4A2A3"/>
            </a:solidFill>
            <a:ln w="64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71" name="자유형: 도형 370">
              <a:extLst>
                <a:ext uri="{FF2B5EF4-FFF2-40B4-BE49-F238E27FC236}">
                  <a16:creationId xmlns:a16="http://schemas.microsoft.com/office/drawing/2014/main" id="{3F811501-3328-4B06-9D14-870BAB672C08}"/>
                </a:ext>
              </a:extLst>
            </p:cNvPr>
            <p:cNvSpPr/>
            <p:nvPr/>
          </p:nvSpPr>
          <p:spPr>
            <a:xfrm rot="6993981" flipH="1" flipV="1">
              <a:off x="8785375" y="3473465"/>
              <a:ext cx="675522" cy="1389160"/>
            </a:xfrm>
            <a:custGeom>
              <a:avLst/>
              <a:gdLst>
                <a:gd name="connsiteX0" fmla="*/ 675522 w 675522"/>
                <a:gd name="connsiteY0" fmla="*/ 0 h 1389160"/>
                <a:gd name="connsiteX1" fmla="*/ 667820 w 675522"/>
                <a:gd name="connsiteY1" fmla="*/ 33157 h 1389160"/>
                <a:gd name="connsiteX2" fmla="*/ 535940 w 675522"/>
                <a:gd name="connsiteY2" fmla="*/ 319916 h 1389160"/>
                <a:gd name="connsiteX3" fmla="*/ 228066 w 675522"/>
                <a:gd name="connsiteY3" fmla="*/ 697355 h 1389160"/>
                <a:gd name="connsiteX4" fmla="*/ 230350 w 675522"/>
                <a:gd name="connsiteY4" fmla="*/ 716964 h 1389160"/>
                <a:gd name="connsiteX5" fmla="*/ 521281 w 675522"/>
                <a:gd name="connsiteY5" fmla="*/ 1020857 h 1389160"/>
                <a:gd name="connsiteX6" fmla="*/ 594341 w 675522"/>
                <a:gd name="connsiteY6" fmla="*/ 1199594 h 1389160"/>
                <a:gd name="connsiteX7" fmla="*/ 633345 w 675522"/>
                <a:gd name="connsiteY7" fmla="*/ 1350603 h 1389160"/>
                <a:gd name="connsiteX8" fmla="*/ 642046 w 675522"/>
                <a:gd name="connsiteY8" fmla="*/ 1389160 h 1389160"/>
                <a:gd name="connsiteX9" fmla="*/ 557803 w 675522"/>
                <a:gd name="connsiteY9" fmla="*/ 1380668 h 1389160"/>
                <a:gd name="connsiteX10" fmla="*/ 1 w 675522"/>
                <a:gd name="connsiteY10" fmla="*/ 696267 h 1389160"/>
                <a:gd name="connsiteX11" fmla="*/ 5114 w 675522"/>
                <a:gd name="connsiteY11" fmla="*/ 645548 h 1389160"/>
                <a:gd name="connsiteX12" fmla="*/ 19359 w 675522"/>
                <a:gd name="connsiteY12" fmla="*/ 620534 h 1389160"/>
                <a:gd name="connsiteX13" fmla="*/ 216947 w 675522"/>
                <a:gd name="connsiteY13" fmla="*/ 200231 h 1389160"/>
                <a:gd name="connsiteX14" fmla="*/ 214836 w 675522"/>
                <a:gd name="connsiteY14" fmla="*/ 193854 h 1389160"/>
                <a:gd name="connsiteX15" fmla="*/ 215357 w 675522"/>
                <a:gd name="connsiteY15" fmla="*/ 193425 h 1389160"/>
                <a:gd name="connsiteX16" fmla="*/ 215993 w 675522"/>
                <a:gd name="connsiteY16" fmla="*/ 195347 h 1389160"/>
                <a:gd name="connsiteX17" fmla="*/ 217337 w 675522"/>
                <a:gd name="connsiteY17" fmla="*/ 191790 h 1389160"/>
                <a:gd name="connsiteX18" fmla="*/ 308004 w 675522"/>
                <a:gd name="connsiteY18" fmla="*/ 116984 h 1389160"/>
                <a:gd name="connsiteX19" fmla="*/ 557803 w 675522"/>
                <a:gd name="connsiteY19" fmla="*/ 11868 h 1389160"/>
                <a:gd name="connsiteX20" fmla="*/ 675522 w 675522"/>
                <a:gd name="connsiteY20" fmla="*/ 0 h 1389160"/>
                <a:gd name="connsiteX21" fmla="*/ 130302 w 675522"/>
                <a:gd name="connsiteY21" fmla="*/ 400505 h 1389160"/>
                <a:gd name="connsiteX22" fmla="*/ 107747 w 675522"/>
                <a:gd name="connsiteY22" fmla="*/ 448157 h 1389160"/>
                <a:gd name="connsiteX23" fmla="*/ 120501 w 675522"/>
                <a:gd name="connsiteY23" fmla="*/ 422552 h 1389160"/>
                <a:gd name="connsiteX24" fmla="*/ 130302 w 675522"/>
                <a:gd name="connsiteY24" fmla="*/ 400505 h 138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75522" h="1389160">
                  <a:moveTo>
                    <a:pt x="675522" y="0"/>
                  </a:moveTo>
                  <a:lnTo>
                    <a:pt x="667820" y="33157"/>
                  </a:lnTo>
                  <a:cubicBezTo>
                    <a:pt x="637317" y="132886"/>
                    <a:pt x="593194" y="228441"/>
                    <a:pt x="535940" y="319916"/>
                  </a:cubicBezTo>
                  <a:cubicBezTo>
                    <a:pt x="449176" y="458531"/>
                    <a:pt x="344286" y="582645"/>
                    <a:pt x="228066" y="697355"/>
                  </a:cubicBezTo>
                  <a:cubicBezTo>
                    <a:pt x="216130" y="709140"/>
                    <a:pt x="215989" y="709022"/>
                    <a:pt x="230350" y="716964"/>
                  </a:cubicBezTo>
                  <a:cubicBezTo>
                    <a:pt x="358867" y="788080"/>
                    <a:pt x="457085" y="888252"/>
                    <a:pt x="521281" y="1020857"/>
                  </a:cubicBezTo>
                  <a:cubicBezTo>
                    <a:pt x="549375" y="1078882"/>
                    <a:pt x="572978" y="1138799"/>
                    <a:pt x="594341" y="1199594"/>
                  </a:cubicBezTo>
                  <a:cubicBezTo>
                    <a:pt x="602899" y="1223945"/>
                    <a:pt x="616723" y="1278892"/>
                    <a:pt x="633345" y="1350603"/>
                  </a:cubicBezTo>
                  <a:lnTo>
                    <a:pt x="642046" y="1389160"/>
                  </a:lnTo>
                  <a:lnTo>
                    <a:pt x="557803" y="1380668"/>
                  </a:lnTo>
                  <a:cubicBezTo>
                    <a:pt x="239466" y="1315527"/>
                    <a:pt x="0" y="1033862"/>
                    <a:pt x="1" y="696267"/>
                  </a:cubicBezTo>
                  <a:lnTo>
                    <a:pt x="5114" y="645548"/>
                  </a:lnTo>
                  <a:lnTo>
                    <a:pt x="19359" y="620534"/>
                  </a:lnTo>
                  <a:cubicBezTo>
                    <a:pt x="99896" y="471403"/>
                    <a:pt x="211295" y="218800"/>
                    <a:pt x="216947" y="200231"/>
                  </a:cubicBezTo>
                  <a:lnTo>
                    <a:pt x="214836" y="193854"/>
                  </a:lnTo>
                  <a:lnTo>
                    <a:pt x="215357" y="193425"/>
                  </a:lnTo>
                  <a:lnTo>
                    <a:pt x="215993" y="195347"/>
                  </a:lnTo>
                  <a:lnTo>
                    <a:pt x="217337" y="191790"/>
                  </a:lnTo>
                  <a:lnTo>
                    <a:pt x="308004" y="116984"/>
                  </a:lnTo>
                  <a:cubicBezTo>
                    <a:pt x="382335" y="66766"/>
                    <a:pt x="466850" y="30479"/>
                    <a:pt x="557803" y="11868"/>
                  </a:cubicBezTo>
                  <a:lnTo>
                    <a:pt x="675522" y="0"/>
                  </a:lnTo>
                  <a:close/>
                  <a:moveTo>
                    <a:pt x="130302" y="400505"/>
                  </a:moveTo>
                  <a:lnTo>
                    <a:pt x="107747" y="448157"/>
                  </a:lnTo>
                  <a:lnTo>
                    <a:pt x="120501" y="422552"/>
                  </a:lnTo>
                  <a:lnTo>
                    <a:pt x="130302" y="400505"/>
                  </a:lnTo>
                  <a:close/>
                </a:path>
              </a:pathLst>
            </a:custGeom>
            <a:solidFill>
              <a:srgbClr val="ECECEC"/>
            </a:solidFill>
            <a:ln w="64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57E3C332-5722-6C1A-53D7-EA8E0A1483B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6132826"/>
              </p:ext>
            </p:extLst>
          </p:nvPr>
        </p:nvGraphicFramePr>
        <p:xfrm>
          <a:off x="317334" y="2415355"/>
          <a:ext cx="5455575" cy="3203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603533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38B56C8-2ECC-40CE-8512-1AB853C9BE30}"/>
              </a:ext>
            </a:extLst>
          </p:cNvPr>
          <p:cNvSpPr txBox="1"/>
          <p:nvPr/>
        </p:nvSpPr>
        <p:spPr>
          <a:xfrm>
            <a:off x="6953775" y="739822"/>
            <a:ext cx="4230212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hu-HU" altLang="ko-KR" sz="5400" dirty="0" err="1">
                <a:solidFill>
                  <a:schemeClr val="bg1"/>
                </a:solidFill>
                <a:latin typeface="+mj-lt"/>
                <a:cs typeface="Arial" pitchFamily="34" charset="0"/>
              </a:rPr>
              <a:t>Conclusions</a:t>
            </a:r>
            <a:endParaRPr lang="ko-KR" altLang="en-US" sz="54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D4DDBD-5AD5-4A47-AA2D-EE151E6EA06D}"/>
              </a:ext>
            </a:extLst>
          </p:cNvPr>
          <p:cNvSpPr txBox="1"/>
          <p:nvPr/>
        </p:nvSpPr>
        <p:spPr>
          <a:xfrm>
            <a:off x="744210" y="5717681"/>
            <a:ext cx="631191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b="1" i="1" dirty="0">
                <a:solidFill>
                  <a:schemeClr val="bg1"/>
                </a:solidFill>
                <a:cs typeface="Arial" pitchFamily="34" charset="0"/>
              </a:rPr>
              <a:t>N</a:t>
            </a:r>
            <a:r>
              <a:rPr lang="hu-HU" altLang="ko-KR" b="1" i="1" dirty="0">
                <a:solidFill>
                  <a:schemeClr val="bg1"/>
                </a:solidFill>
                <a:cs typeface="Arial" pitchFamily="34" charset="0"/>
              </a:rPr>
              <a:t>o</a:t>
            </a:r>
            <a:r>
              <a:rPr lang="en-US" altLang="ko-KR" b="1" i="1" dirty="0">
                <a:solidFill>
                  <a:schemeClr val="bg1"/>
                </a:solidFill>
                <a:cs typeface="Arial" pitchFamily="34" charset="0"/>
              </a:rPr>
              <a:t>, in 2028 there </a:t>
            </a:r>
            <a:r>
              <a:rPr lang="hu-HU" altLang="ko-KR" b="1" i="1" dirty="0" err="1">
                <a:solidFill>
                  <a:schemeClr val="bg1"/>
                </a:solidFill>
                <a:cs typeface="Arial" pitchFamily="34" charset="0"/>
              </a:rPr>
              <a:t>will</a:t>
            </a:r>
            <a:r>
              <a:rPr lang="hu-HU" altLang="ko-KR" b="1" i="1" dirty="0">
                <a:solidFill>
                  <a:schemeClr val="bg1"/>
                </a:solidFill>
                <a:cs typeface="Arial" pitchFamily="34" charset="0"/>
              </a:rPr>
              <a:t> NOT</a:t>
            </a:r>
            <a:r>
              <a:rPr lang="en-US" altLang="ko-KR" b="1" i="1" dirty="0">
                <a:solidFill>
                  <a:schemeClr val="bg1"/>
                </a:solidFill>
                <a:cs typeface="Arial" pitchFamily="34" charset="0"/>
              </a:rPr>
              <a:t> be an average gross salary of HUF 1 000 000 in Hungary.</a:t>
            </a:r>
            <a:endParaRPr lang="en-US" altLang="ko-KR" b="1" i="1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649A67-FE47-43AF-B748-D6094C3FD6E6}"/>
              </a:ext>
            </a:extLst>
          </p:cNvPr>
          <p:cNvSpPr txBox="1"/>
          <p:nvPr/>
        </p:nvSpPr>
        <p:spPr>
          <a:xfrm>
            <a:off x="897868" y="1643173"/>
            <a:ext cx="6242072" cy="33701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spcAft>
                <a:spcPts val="600"/>
              </a:spcAft>
            </a:pPr>
            <a:r>
              <a:rPr lang="hu-HU" altLang="ko-KR" sz="1200" dirty="0" err="1">
                <a:solidFill>
                  <a:schemeClr val="bg1"/>
                </a:solidFill>
                <a:cs typeface="Arial" pitchFamily="34" charset="0"/>
              </a:rPr>
              <a:t>Although</a:t>
            </a:r>
            <a:r>
              <a:rPr lang="hu-HU" altLang="ko-KR" sz="1200" dirty="0">
                <a:solidFill>
                  <a:schemeClr val="bg1"/>
                </a:solidFill>
                <a:cs typeface="Arial" pitchFamily="34" charset="0"/>
              </a:rPr>
              <a:t> i</a:t>
            </a:r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t is mathematically </a:t>
            </a:r>
            <a:r>
              <a:rPr lang="en-US" altLang="ko-KR" sz="1200" i="1" dirty="0">
                <a:solidFill>
                  <a:schemeClr val="bg1"/>
                </a:solidFill>
                <a:cs typeface="Arial" pitchFamily="34" charset="0"/>
              </a:rPr>
              <a:t>possible</a:t>
            </a:r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 to significantly approach</a:t>
            </a:r>
            <a:r>
              <a:rPr lang="hu-HU" altLang="ko-KR" sz="12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hu-HU" altLang="ko-KR" sz="1200" dirty="0" err="1">
                <a:solidFill>
                  <a:schemeClr val="bg1"/>
                </a:solidFill>
                <a:cs typeface="Arial" pitchFamily="34" charset="0"/>
              </a:rPr>
              <a:t>the</a:t>
            </a:r>
            <a:r>
              <a:rPr lang="hu-HU" altLang="ko-KR" sz="12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hu-HU" altLang="ko-KR" sz="1200" dirty="0" err="1">
                <a:solidFill>
                  <a:schemeClr val="bg1"/>
                </a:solidFill>
                <a:cs typeface="Arial" pitchFamily="34" charset="0"/>
              </a:rPr>
              <a:t>target</a:t>
            </a:r>
            <a:r>
              <a:rPr lang="hu-HU" altLang="ko-KR" sz="1200" dirty="0">
                <a:solidFill>
                  <a:schemeClr val="bg1"/>
                </a:solidFill>
                <a:cs typeface="Arial" pitchFamily="34" charset="0"/>
              </a:rPr>
              <a:t>, </a:t>
            </a:r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several conditions </a:t>
            </a:r>
            <a:r>
              <a:rPr lang="hu-HU" altLang="ko-KR" sz="1200" dirty="0" err="1">
                <a:solidFill>
                  <a:schemeClr val="bg1"/>
                </a:solidFill>
                <a:cs typeface="Arial" pitchFamily="34" charset="0"/>
              </a:rPr>
              <a:t>should</a:t>
            </a:r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 be met in parallel, such as:</a:t>
            </a:r>
            <a:endParaRPr lang="hu-HU" altLang="ko-KR" sz="1200" dirty="0">
              <a:solidFill>
                <a:schemeClr val="bg1"/>
              </a:solidFill>
              <a:cs typeface="Arial" pitchFamily="34" charset="0"/>
            </a:endParaRPr>
          </a:p>
          <a:p>
            <a:pPr marL="171450" indent="-1714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the economic changes estimated by expert opinion must almost without exception follow the most optimal scenarios; </a:t>
            </a:r>
            <a:r>
              <a:rPr lang="hu-HU" altLang="ko-KR" sz="1200" dirty="0">
                <a:solidFill>
                  <a:schemeClr val="bg1"/>
                </a:solidFill>
                <a:cs typeface="Arial" pitchFamily="34" charset="0"/>
              </a:rPr>
              <a:t>AND</a:t>
            </a:r>
            <a:endParaRPr lang="en-US" altLang="ko-KR" sz="1200" dirty="0">
              <a:solidFill>
                <a:schemeClr val="bg1"/>
              </a:solidFill>
              <a:cs typeface="Arial" pitchFamily="34" charset="0"/>
            </a:endParaRPr>
          </a:p>
          <a:p>
            <a:pPr marL="171450" indent="-1714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further increases in contributions; </a:t>
            </a:r>
            <a:r>
              <a:rPr lang="hu-HU" altLang="ko-KR" sz="1200" dirty="0">
                <a:solidFill>
                  <a:schemeClr val="bg1"/>
                </a:solidFill>
                <a:cs typeface="Arial" pitchFamily="34" charset="0"/>
              </a:rPr>
              <a:t>AND</a:t>
            </a:r>
            <a:endParaRPr lang="en-US" altLang="ko-KR" sz="1200" dirty="0">
              <a:solidFill>
                <a:schemeClr val="bg1"/>
              </a:solidFill>
              <a:cs typeface="Arial" pitchFamily="34" charset="0"/>
            </a:endParaRPr>
          </a:p>
          <a:p>
            <a:pPr marL="171450" indent="-1714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altLang="ko-KR" sz="1200" dirty="0">
                <a:solidFill>
                  <a:schemeClr val="bg1"/>
                </a:solidFill>
                <a:cs typeface="Arial" pitchFamily="34" charset="0"/>
              </a:rPr>
              <a:t>t</a:t>
            </a:r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he base rate of the central bank is cut sharply in the short term; </a:t>
            </a:r>
            <a:r>
              <a:rPr lang="hu-HU" altLang="ko-KR" sz="1200" dirty="0">
                <a:solidFill>
                  <a:schemeClr val="bg1"/>
                </a:solidFill>
                <a:cs typeface="Arial" pitchFamily="34" charset="0"/>
              </a:rPr>
              <a:t>AND</a:t>
            </a:r>
            <a:endParaRPr lang="en-US" altLang="ko-KR" sz="1200" dirty="0">
              <a:solidFill>
                <a:schemeClr val="bg1"/>
              </a:solidFill>
              <a:cs typeface="Arial" pitchFamily="34" charset="0"/>
            </a:endParaRPr>
          </a:p>
          <a:p>
            <a:pPr marL="171450" indent="-1714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the </a:t>
            </a:r>
            <a:r>
              <a:rPr lang="hu-HU" altLang="ko-KR" sz="1200" dirty="0">
                <a:solidFill>
                  <a:schemeClr val="bg1"/>
                </a:solidFill>
                <a:cs typeface="Arial" pitchFamily="34" charset="0"/>
              </a:rPr>
              <a:t>ratio of </a:t>
            </a:r>
            <a:r>
              <a:rPr lang="hu-HU" altLang="ko-KR" sz="1200" dirty="0" err="1">
                <a:solidFill>
                  <a:schemeClr val="bg1"/>
                </a:solidFill>
                <a:cs typeface="Arial" pitchFamily="34" charset="0"/>
              </a:rPr>
              <a:t>people</a:t>
            </a:r>
            <a:r>
              <a:rPr lang="hu-HU" altLang="ko-KR" sz="12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hu-HU" altLang="ko-KR" sz="1200" dirty="0" err="1">
                <a:solidFill>
                  <a:schemeClr val="bg1"/>
                </a:solidFill>
                <a:cs typeface="Arial" pitchFamily="34" charset="0"/>
              </a:rPr>
              <a:t>with</a:t>
            </a:r>
            <a:r>
              <a:rPr lang="hu-HU" altLang="ko-KR" sz="12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hu-HU" altLang="ko-KR" sz="1200" dirty="0" err="1">
                <a:solidFill>
                  <a:schemeClr val="bg1"/>
                </a:solidFill>
                <a:cs typeface="Arial" pitchFamily="34" charset="0"/>
              </a:rPr>
              <a:t>secondary</a:t>
            </a:r>
            <a:r>
              <a:rPr lang="hu-HU" altLang="ko-KR" sz="12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hu-HU" altLang="ko-KR" sz="1200" dirty="0" err="1">
                <a:solidFill>
                  <a:schemeClr val="bg1"/>
                </a:solidFill>
                <a:cs typeface="Arial" pitchFamily="34" charset="0"/>
              </a:rPr>
              <a:t>education</a:t>
            </a:r>
            <a:r>
              <a:rPr lang="hu-HU" altLang="ko-KR" sz="12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hu-HU" altLang="ko-KR" sz="1200" dirty="0" err="1">
                <a:solidFill>
                  <a:schemeClr val="bg1"/>
                </a:solidFill>
                <a:cs typeface="Arial" pitchFamily="34" charset="0"/>
              </a:rPr>
              <a:t>degrees</a:t>
            </a:r>
            <a:r>
              <a:rPr lang="hu-HU" altLang="ko-KR" sz="1200" dirty="0">
                <a:solidFill>
                  <a:schemeClr val="bg1"/>
                </a:solidFill>
                <a:cs typeface="Arial" pitchFamily="34" charset="0"/>
              </a:rPr>
              <a:t> – </a:t>
            </a:r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which is already close to 90%</a:t>
            </a:r>
            <a:r>
              <a:rPr lang="hu-HU" altLang="ko-KR" sz="1200" dirty="0">
                <a:solidFill>
                  <a:schemeClr val="bg1"/>
                </a:solidFill>
                <a:cs typeface="Arial" pitchFamily="34" charset="0"/>
              </a:rPr>
              <a:t> –</a:t>
            </a:r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 should be increased significantly further; </a:t>
            </a:r>
            <a:r>
              <a:rPr lang="hu-HU" altLang="ko-KR" sz="1200" dirty="0">
                <a:solidFill>
                  <a:schemeClr val="bg1"/>
                </a:solidFill>
                <a:cs typeface="Arial" pitchFamily="34" charset="0"/>
              </a:rPr>
              <a:t>AND</a:t>
            </a:r>
          </a:p>
          <a:p>
            <a:pPr marL="171450" indent="-1714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exceptionally persistent GDP growth</a:t>
            </a:r>
            <a:r>
              <a:rPr lang="hu-HU" altLang="ko-KR" sz="1200" dirty="0">
                <a:solidFill>
                  <a:schemeClr val="bg1"/>
                </a:solidFill>
                <a:cs typeface="Arial" pitchFamily="34" charset="0"/>
              </a:rPr>
              <a:t>; AND</a:t>
            </a:r>
            <a:endParaRPr lang="en-US" altLang="ko-KR" sz="1200" dirty="0">
              <a:solidFill>
                <a:schemeClr val="bg1"/>
              </a:solidFill>
              <a:cs typeface="Arial" pitchFamily="34" charset="0"/>
            </a:endParaRPr>
          </a:p>
          <a:p>
            <a:pPr marL="171450" indent="-1714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the country should suffer </a:t>
            </a:r>
            <a:r>
              <a:rPr lang="hu-HU" altLang="ko-KR" sz="1200" dirty="0" err="1">
                <a:solidFill>
                  <a:schemeClr val="bg1"/>
                </a:solidFill>
                <a:cs typeface="Arial" pitchFamily="34" charset="0"/>
              </a:rPr>
              <a:t>terrific</a:t>
            </a:r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 inflation</a:t>
            </a:r>
            <a:r>
              <a:rPr lang="hu-HU" altLang="ko-KR" sz="1200" dirty="0">
                <a:solidFill>
                  <a:schemeClr val="bg1"/>
                </a:solidFill>
                <a:cs typeface="Arial" pitchFamily="34" charset="0"/>
              </a:rPr>
              <a:t> again</a:t>
            </a:r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.</a:t>
            </a:r>
            <a:endParaRPr lang="hu-HU" altLang="ko-KR" sz="1200" dirty="0">
              <a:solidFill>
                <a:schemeClr val="bg1"/>
              </a:solidFill>
              <a:cs typeface="Arial" pitchFamily="34" charset="0"/>
            </a:endParaRPr>
          </a:p>
          <a:p>
            <a:pPr marL="171450" indent="-1714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hu-HU" altLang="ko-KR" sz="1200" dirty="0">
              <a:solidFill>
                <a:schemeClr val="bg1"/>
              </a:solidFill>
              <a:cs typeface="Arial" pitchFamily="34" charset="0"/>
            </a:endParaRPr>
          </a:p>
          <a:p>
            <a:pPr algn="just">
              <a:spcAft>
                <a:spcPts val="600"/>
              </a:spcAft>
            </a:pPr>
            <a:r>
              <a:rPr lang="hu-HU" altLang="ko-KR" sz="1200" dirty="0">
                <a:solidFill>
                  <a:schemeClr val="bg1"/>
                </a:solidFill>
                <a:cs typeface="Arial" pitchFamily="34" charset="0"/>
              </a:rPr>
              <a:t>T</a:t>
            </a:r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he rate of economic growth is typically overestimated</a:t>
            </a:r>
            <a:r>
              <a:rPr lang="hu-HU" altLang="ko-KR" sz="1200" dirty="0">
                <a:solidFill>
                  <a:schemeClr val="bg1"/>
                </a:solidFill>
                <a:cs typeface="Arial" pitchFamily="34" charset="0"/>
              </a:rPr>
              <a:t>, and </a:t>
            </a:r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the actual numbers are </a:t>
            </a:r>
            <a:r>
              <a:rPr lang="hu-HU" altLang="ko-KR" sz="1200" dirty="0" err="1">
                <a:solidFill>
                  <a:schemeClr val="bg1"/>
                </a:solidFill>
                <a:cs typeface="Arial" pitchFamily="34" charset="0"/>
              </a:rPr>
              <a:t>usually</a:t>
            </a:r>
            <a:r>
              <a:rPr lang="hu-HU" altLang="ko-KR" sz="12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below the forecasts.</a:t>
            </a:r>
            <a:r>
              <a:rPr lang="hu-HU" altLang="ko-KR" sz="1200" dirty="0">
                <a:solidFill>
                  <a:schemeClr val="bg1"/>
                </a:solidFill>
                <a:cs typeface="Arial" pitchFamily="34" charset="0"/>
              </a:rPr>
              <a:t> T</a:t>
            </a:r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he reasonable conclusion that can be formulated is that</a:t>
            </a:r>
            <a:r>
              <a:rPr lang="hu-HU" altLang="ko-KR" sz="1200" dirty="0">
                <a:solidFill>
                  <a:schemeClr val="bg1"/>
                </a:solidFill>
                <a:cs typeface="Arial" pitchFamily="34" charset="0"/>
              </a:rPr>
              <a:t>:</a:t>
            </a:r>
            <a:endParaRPr lang="en-US" altLang="ko-KR" sz="1200" dirty="0">
              <a:solidFill>
                <a:schemeClr val="bg1"/>
              </a:solidFill>
              <a:cs typeface="Arial" pitchFamily="34" charset="0"/>
            </a:endParaRPr>
          </a:p>
          <a:p>
            <a:endParaRPr lang="en-US" altLang="ko-KR" sz="1200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7" name="Group 257">
            <a:extLst>
              <a:ext uri="{FF2B5EF4-FFF2-40B4-BE49-F238E27FC236}">
                <a16:creationId xmlns:a16="http://schemas.microsoft.com/office/drawing/2014/main" id="{DB7C46A0-B0F4-4B15-A24E-8DE29635D6D7}"/>
              </a:ext>
            </a:extLst>
          </p:cNvPr>
          <p:cNvGrpSpPr/>
          <p:nvPr/>
        </p:nvGrpSpPr>
        <p:grpSpPr>
          <a:xfrm>
            <a:off x="2540900" y="4877705"/>
            <a:ext cx="2193298" cy="583680"/>
            <a:chOff x="3960971" y="2767117"/>
            <a:chExt cx="4267200" cy="1321489"/>
          </a:xfrm>
          <a:solidFill>
            <a:schemeClr val="bg1"/>
          </a:solidFill>
        </p:grpSpPr>
        <p:sp>
          <p:nvSpPr>
            <p:cNvPr id="8" name="Freeform: Shape 258">
              <a:extLst>
                <a:ext uri="{FF2B5EF4-FFF2-40B4-BE49-F238E27FC236}">
                  <a16:creationId xmlns:a16="http://schemas.microsoft.com/office/drawing/2014/main" id="{9AF6C89F-E5E5-4E6C-A499-E902F2BA721D}"/>
                </a:ext>
              </a:extLst>
            </p:cNvPr>
            <p:cNvSpPr/>
            <p:nvPr/>
          </p:nvSpPr>
          <p:spPr>
            <a:xfrm>
              <a:off x="4049553" y="3359522"/>
              <a:ext cx="4086225" cy="657225"/>
            </a:xfrm>
            <a:custGeom>
              <a:avLst/>
              <a:gdLst>
                <a:gd name="connsiteX0" fmla="*/ 3881914 w 4086225"/>
                <a:gd name="connsiteY0" fmla="*/ 86622 h 657225"/>
                <a:gd name="connsiteX1" fmla="*/ 2049304 w 4086225"/>
                <a:gd name="connsiteY1" fmla="*/ 319032 h 657225"/>
                <a:gd name="connsiteX2" fmla="*/ 2049304 w 4086225"/>
                <a:gd name="connsiteY2" fmla="*/ 313317 h 657225"/>
                <a:gd name="connsiteX3" fmla="*/ 210979 w 4086225"/>
                <a:gd name="connsiteY3" fmla="*/ 78050 h 657225"/>
                <a:gd name="connsiteX4" fmla="*/ 7144 w 4086225"/>
                <a:gd name="connsiteY4" fmla="*/ 603830 h 657225"/>
                <a:gd name="connsiteX5" fmla="*/ 1779746 w 4086225"/>
                <a:gd name="connsiteY5" fmla="*/ 375230 h 657225"/>
                <a:gd name="connsiteX6" fmla="*/ 2043589 w 4086225"/>
                <a:gd name="connsiteY6" fmla="*/ 643835 h 657225"/>
                <a:gd name="connsiteX7" fmla="*/ 2043589 w 4086225"/>
                <a:gd name="connsiteY7" fmla="*/ 652407 h 657225"/>
                <a:gd name="connsiteX8" fmla="*/ 2312194 w 4086225"/>
                <a:gd name="connsiteY8" fmla="*/ 383802 h 657225"/>
                <a:gd name="connsiteX9" fmla="*/ 4084796 w 4086225"/>
                <a:gd name="connsiteY9" fmla="*/ 612402 h 657225"/>
                <a:gd name="connsiteX10" fmla="*/ 3881914 w 4086225"/>
                <a:gd name="connsiteY10" fmla="*/ 86622 h 65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86225" h="657225">
                  <a:moveTo>
                    <a:pt x="3881914" y="86622"/>
                  </a:moveTo>
                  <a:cubicBezTo>
                    <a:pt x="3555206" y="-1960"/>
                    <a:pt x="2711291" y="-80065"/>
                    <a:pt x="2049304" y="319032"/>
                  </a:cubicBezTo>
                  <a:lnTo>
                    <a:pt x="2049304" y="313317"/>
                  </a:lnTo>
                  <a:cubicBezTo>
                    <a:pt x="1385411" y="-88638"/>
                    <a:pt x="538639" y="-9580"/>
                    <a:pt x="210979" y="78050"/>
                  </a:cubicBezTo>
                  <a:cubicBezTo>
                    <a:pt x="210979" y="78050"/>
                    <a:pt x="17621" y="294267"/>
                    <a:pt x="7144" y="603830"/>
                  </a:cubicBezTo>
                  <a:lnTo>
                    <a:pt x="1779746" y="375230"/>
                  </a:lnTo>
                  <a:cubicBezTo>
                    <a:pt x="1779746" y="521915"/>
                    <a:pt x="1897856" y="640977"/>
                    <a:pt x="2043589" y="643835"/>
                  </a:cubicBezTo>
                  <a:lnTo>
                    <a:pt x="2043589" y="652407"/>
                  </a:lnTo>
                  <a:cubicBezTo>
                    <a:pt x="2192179" y="652407"/>
                    <a:pt x="2312194" y="532392"/>
                    <a:pt x="2312194" y="383802"/>
                  </a:cubicBezTo>
                  <a:lnTo>
                    <a:pt x="4084796" y="612402"/>
                  </a:lnTo>
                  <a:cubicBezTo>
                    <a:pt x="4076224" y="302840"/>
                    <a:pt x="3881914" y="86622"/>
                    <a:pt x="3881914" y="86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/>
            </a:p>
          </p:txBody>
        </p:sp>
        <p:sp>
          <p:nvSpPr>
            <p:cNvPr id="9" name="Freeform: Shape 259">
              <a:extLst>
                <a:ext uri="{FF2B5EF4-FFF2-40B4-BE49-F238E27FC236}">
                  <a16:creationId xmlns:a16="http://schemas.microsoft.com/office/drawing/2014/main" id="{1BAA5111-E83F-4E77-B55B-76ABB0F38BFA}"/>
                </a:ext>
              </a:extLst>
            </p:cNvPr>
            <p:cNvSpPr/>
            <p:nvPr/>
          </p:nvSpPr>
          <p:spPr>
            <a:xfrm>
              <a:off x="3960971" y="3698081"/>
              <a:ext cx="4267200" cy="390525"/>
            </a:xfrm>
            <a:custGeom>
              <a:avLst/>
              <a:gdLst>
                <a:gd name="connsiteX0" fmla="*/ 2127409 w 4267200"/>
                <a:gd name="connsiteY0" fmla="*/ 389096 h 390525"/>
                <a:gd name="connsiteX1" fmla="*/ 1806416 w 4267200"/>
                <a:gd name="connsiteY1" fmla="*/ 120491 h 390525"/>
                <a:gd name="connsiteX2" fmla="*/ 51911 w 4267200"/>
                <a:gd name="connsiteY2" fmla="*/ 330041 h 390525"/>
                <a:gd name="connsiteX3" fmla="*/ 7144 w 4267200"/>
                <a:gd name="connsiteY3" fmla="*/ 294799 h 390525"/>
                <a:gd name="connsiteX4" fmla="*/ 7144 w 4267200"/>
                <a:gd name="connsiteY4" fmla="*/ 251936 h 390525"/>
                <a:gd name="connsiteX5" fmla="*/ 51911 w 4267200"/>
                <a:gd name="connsiteY5" fmla="*/ 216694 h 390525"/>
                <a:gd name="connsiteX6" fmla="*/ 1859756 w 4267200"/>
                <a:gd name="connsiteY6" fmla="*/ 7144 h 390525"/>
                <a:gd name="connsiteX7" fmla="*/ 1915954 w 4267200"/>
                <a:gd name="connsiteY7" fmla="*/ 65246 h 390525"/>
                <a:gd name="connsiteX8" fmla="*/ 2127409 w 4267200"/>
                <a:gd name="connsiteY8" fmla="*/ 275749 h 390525"/>
                <a:gd name="connsiteX9" fmla="*/ 2338864 w 4267200"/>
                <a:gd name="connsiteY9" fmla="*/ 65246 h 390525"/>
                <a:gd name="connsiteX10" fmla="*/ 2395061 w 4267200"/>
                <a:gd name="connsiteY10" fmla="*/ 7144 h 390525"/>
                <a:gd name="connsiteX11" fmla="*/ 4231482 w 4267200"/>
                <a:gd name="connsiteY11" fmla="*/ 216694 h 390525"/>
                <a:gd name="connsiteX12" fmla="*/ 4266724 w 4267200"/>
                <a:gd name="connsiteY12" fmla="*/ 251936 h 390525"/>
                <a:gd name="connsiteX13" fmla="*/ 4266724 w 4267200"/>
                <a:gd name="connsiteY13" fmla="*/ 294799 h 390525"/>
                <a:gd name="connsiteX14" fmla="*/ 4231482 w 4267200"/>
                <a:gd name="connsiteY14" fmla="*/ 330041 h 390525"/>
                <a:gd name="connsiteX15" fmla="*/ 2448401 w 4267200"/>
                <a:gd name="connsiteY15" fmla="*/ 120491 h 390525"/>
                <a:gd name="connsiteX16" fmla="*/ 2127409 w 4267200"/>
                <a:gd name="connsiteY16" fmla="*/ 389096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267200" h="390525">
                  <a:moveTo>
                    <a:pt x="2127409" y="389096"/>
                  </a:moveTo>
                  <a:cubicBezTo>
                    <a:pt x="1967389" y="389096"/>
                    <a:pt x="1834039" y="272891"/>
                    <a:pt x="1806416" y="120491"/>
                  </a:cubicBezTo>
                  <a:lnTo>
                    <a:pt x="51911" y="330041"/>
                  </a:lnTo>
                  <a:cubicBezTo>
                    <a:pt x="31909" y="330041"/>
                    <a:pt x="7144" y="313849"/>
                    <a:pt x="7144" y="294799"/>
                  </a:cubicBezTo>
                  <a:lnTo>
                    <a:pt x="7144" y="251936"/>
                  </a:lnTo>
                  <a:cubicBezTo>
                    <a:pt x="7144" y="231934"/>
                    <a:pt x="32861" y="216694"/>
                    <a:pt x="51911" y="216694"/>
                  </a:cubicBezTo>
                  <a:lnTo>
                    <a:pt x="1859756" y="7144"/>
                  </a:lnTo>
                  <a:cubicBezTo>
                    <a:pt x="1891189" y="7144"/>
                    <a:pt x="1915954" y="32861"/>
                    <a:pt x="1915954" y="65246"/>
                  </a:cubicBezTo>
                  <a:cubicBezTo>
                    <a:pt x="1915954" y="181451"/>
                    <a:pt x="2011204" y="275749"/>
                    <a:pt x="2127409" y="275749"/>
                  </a:cubicBezTo>
                  <a:cubicBezTo>
                    <a:pt x="2243614" y="275749"/>
                    <a:pt x="2338864" y="181451"/>
                    <a:pt x="2338864" y="65246"/>
                  </a:cubicBezTo>
                  <a:cubicBezTo>
                    <a:pt x="2338864" y="33814"/>
                    <a:pt x="2363629" y="7144"/>
                    <a:pt x="2395061" y="7144"/>
                  </a:cubicBezTo>
                  <a:lnTo>
                    <a:pt x="4231482" y="216694"/>
                  </a:lnTo>
                  <a:cubicBezTo>
                    <a:pt x="4251484" y="216694"/>
                    <a:pt x="4266724" y="232886"/>
                    <a:pt x="4266724" y="251936"/>
                  </a:cubicBezTo>
                  <a:lnTo>
                    <a:pt x="4266724" y="294799"/>
                  </a:lnTo>
                  <a:cubicBezTo>
                    <a:pt x="4266724" y="314801"/>
                    <a:pt x="4250532" y="330041"/>
                    <a:pt x="4231482" y="330041"/>
                  </a:cubicBezTo>
                  <a:lnTo>
                    <a:pt x="2448401" y="120491"/>
                  </a:lnTo>
                  <a:cubicBezTo>
                    <a:pt x="2420779" y="272891"/>
                    <a:pt x="2287429" y="389096"/>
                    <a:pt x="2127409" y="389096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/>
            </a:p>
          </p:txBody>
        </p:sp>
        <p:sp>
          <p:nvSpPr>
            <p:cNvPr id="10" name="Freeform: Shape 260">
              <a:extLst>
                <a:ext uri="{FF2B5EF4-FFF2-40B4-BE49-F238E27FC236}">
                  <a16:creationId xmlns:a16="http://schemas.microsoft.com/office/drawing/2014/main" id="{B22C38D9-54CF-4D58-9878-31335A89F866}"/>
                </a:ext>
              </a:extLst>
            </p:cNvPr>
            <p:cNvSpPr/>
            <p:nvPr/>
          </p:nvSpPr>
          <p:spPr>
            <a:xfrm>
              <a:off x="6068849" y="2857621"/>
              <a:ext cx="1809750" cy="857250"/>
            </a:xfrm>
            <a:custGeom>
              <a:avLst/>
              <a:gdLst>
                <a:gd name="connsiteX0" fmla="*/ 1806416 w 1809750"/>
                <a:gd name="connsiteY0" fmla="*/ 463748 h 857250"/>
                <a:gd name="connsiteX1" fmla="*/ 423386 w 1809750"/>
                <a:gd name="connsiteY1" fmla="*/ 638056 h 857250"/>
                <a:gd name="connsiteX2" fmla="*/ 437674 w 1809750"/>
                <a:gd name="connsiteY2" fmla="*/ 632341 h 857250"/>
                <a:gd name="connsiteX3" fmla="*/ 1751171 w 1809750"/>
                <a:gd name="connsiteY3" fmla="*/ 395168 h 857250"/>
                <a:gd name="connsiteX4" fmla="*/ 1769269 w 1809750"/>
                <a:gd name="connsiteY4" fmla="*/ 375166 h 857250"/>
                <a:gd name="connsiteX5" fmla="*/ 1749266 w 1809750"/>
                <a:gd name="connsiteY5" fmla="*/ 357068 h 857250"/>
                <a:gd name="connsiteX6" fmla="*/ 421481 w 1809750"/>
                <a:gd name="connsiteY6" fmla="*/ 598051 h 857250"/>
                <a:gd name="connsiteX7" fmla="*/ 343376 w 1809750"/>
                <a:gd name="connsiteY7" fmla="*/ 631388 h 857250"/>
                <a:gd name="connsiteX8" fmla="*/ 1721644 w 1809750"/>
                <a:gd name="connsiteY8" fmla="*/ 305633 h 857250"/>
                <a:gd name="connsiteX9" fmla="*/ 1726406 w 1809750"/>
                <a:gd name="connsiteY9" fmla="*/ 300871 h 857250"/>
                <a:gd name="connsiteX10" fmla="*/ 1721644 w 1809750"/>
                <a:gd name="connsiteY10" fmla="*/ 296108 h 857250"/>
                <a:gd name="connsiteX11" fmla="*/ 381476 w 1809750"/>
                <a:gd name="connsiteY11" fmla="*/ 603766 h 857250"/>
                <a:gd name="connsiteX12" fmla="*/ 454819 w 1809750"/>
                <a:gd name="connsiteY12" fmla="*/ 566618 h 857250"/>
                <a:gd name="connsiteX13" fmla="*/ 1654016 w 1809750"/>
                <a:gd name="connsiteY13" fmla="*/ 252293 h 857250"/>
                <a:gd name="connsiteX14" fmla="*/ 1671161 w 1809750"/>
                <a:gd name="connsiteY14" fmla="*/ 232291 h 857250"/>
                <a:gd name="connsiteX15" fmla="*/ 1650206 w 1809750"/>
                <a:gd name="connsiteY15" fmla="*/ 214193 h 857250"/>
                <a:gd name="connsiteX16" fmla="*/ 435769 w 1809750"/>
                <a:gd name="connsiteY16" fmla="*/ 532328 h 857250"/>
                <a:gd name="connsiteX17" fmla="*/ 104299 w 1809750"/>
                <a:gd name="connsiteY17" fmla="*/ 725686 h 857250"/>
                <a:gd name="connsiteX18" fmla="*/ 1428274 w 1809750"/>
                <a:gd name="connsiteY18" fmla="*/ 17026 h 857250"/>
                <a:gd name="connsiteX19" fmla="*/ 1431131 w 1809750"/>
                <a:gd name="connsiteY19" fmla="*/ 10358 h 857250"/>
                <a:gd name="connsiteX20" fmla="*/ 1424464 w 1809750"/>
                <a:gd name="connsiteY20" fmla="*/ 7501 h 857250"/>
                <a:gd name="connsiteX21" fmla="*/ 57626 w 1809750"/>
                <a:gd name="connsiteY21" fmla="*/ 759023 h 857250"/>
                <a:gd name="connsiteX22" fmla="*/ 9049 w 1809750"/>
                <a:gd name="connsiteY22" fmla="*/ 799028 h 857250"/>
                <a:gd name="connsiteX23" fmla="*/ 21431 w 1809750"/>
                <a:gd name="connsiteY23" fmla="*/ 812363 h 857250"/>
                <a:gd name="connsiteX24" fmla="*/ 7144 w 1809750"/>
                <a:gd name="connsiteY24" fmla="*/ 823793 h 857250"/>
                <a:gd name="connsiteX25" fmla="*/ 31909 w 1809750"/>
                <a:gd name="connsiteY25" fmla="*/ 852368 h 857250"/>
                <a:gd name="connsiteX26" fmla="*/ 327184 w 1809750"/>
                <a:gd name="connsiteY26" fmla="*/ 679013 h 857250"/>
                <a:gd name="connsiteX27" fmla="*/ 330994 w 1809750"/>
                <a:gd name="connsiteY27" fmla="*/ 681871 h 857250"/>
                <a:gd name="connsiteX28" fmla="*/ 332899 w 1809750"/>
                <a:gd name="connsiteY28" fmla="*/ 681871 h 857250"/>
                <a:gd name="connsiteX29" fmla="*/ 1805464 w 1809750"/>
                <a:gd name="connsiteY29" fmla="*/ 472321 h 857250"/>
                <a:gd name="connsiteX30" fmla="*/ 1810226 w 1809750"/>
                <a:gd name="connsiteY30" fmla="*/ 467558 h 857250"/>
                <a:gd name="connsiteX31" fmla="*/ 1806416 w 1809750"/>
                <a:gd name="connsiteY31" fmla="*/ 463748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09750" h="857250">
                  <a:moveTo>
                    <a:pt x="1806416" y="463748"/>
                  </a:moveTo>
                  <a:cubicBezTo>
                    <a:pt x="1798796" y="463748"/>
                    <a:pt x="1060609" y="411361"/>
                    <a:pt x="423386" y="638056"/>
                  </a:cubicBezTo>
                  <a:cubicBezTo>
                    <a:pt x="428149" y="636151"/>
                    <a:pt x="432911" y="634246"/>
                    <a:pt x="437674" y="632341"/>
                  </a:cubicBezTo>
                  <a:cubicBezTo>
                    <a:pt x="691039" y="529471"/>
                    <a:pt x="1122521" y="420886"/>
                    <a:pt x="1751171" y="395168"/>
                  </a:cubicBezTo>
                  <a:cubicBezTo>
                    <a:pt x="1761649" y="395168"/>
                    <a:pt x="1770221" y="385643"/>
                    <a:pt x="1769269" y="375166"/>
                  </a:cubicBezTo>
                  <a:cubicBezTo>
                    <a:pt x="1769269" y="364688"/>
                    <a:pt x="1759744" y="356116"/>
                    <a:pt x="1749266" y="357068"/>
                  </a:cubicBezTo>
                  <a:cubicBezTo>
                    <a:pt x="1114901" y="383738"/>
                    <a:pt x="676751" y="494228"/>
                    <a:pt x="421481" y="598051"/>
                  </a:cubicBezTo>
                  <a:cubicBezTo>
                    <a:pt x="393859" y="609481"/>
                    <a:pt x="368141" y="619958"/>
                    <a:pt x="343376" y="631388"/>
                  </a:cubicBezTo>
                  <a:cubicBezTo>
                    <a:pt x="999649" y="316111"/>
                    <a:pt x="1713071" y="305633"/>
                    <a:pt x="1721644" y="305633"/>
                  </a:cubicBezTo>
                  <a:cubicBezTo>
                    <a:pt x="1724501" y="305633"/>
                    <a:pt x="1726406" y="303728"/>
                    <a:pt x="1726406" y="300871"/>
                  </a:cubicBezTo>
                  <a:cubicBezTo>
                    <a:pt x="1726406" y="298013"/>
                    <a:pt x="1724501" y="296108"/>
                    <a:pt x="1721644" y="296108"/>
                  </a:cubicBezTo>
                  <a:cubicBezTo>
                    <a:pt x="1713071" y="296108"/>
                    <a:pt x="1027271" y="306586"/>
                    <a:pt x="381476" y="603766"/>
                  </a:cubicBezTo>
                  <a:cubicBezTo>
                    <a:pt x="404336" y="591383"/>
                    <a:pt x="429101" y="579001"/>
                    <a:pt x="454819" y="566618"/>
                  </a:cubicBezTo>
                  <a:cubicBezTo>
                    <a:pt x="708184" y="443746"/>
                    <a:pt x="1073944" y="298013"/>
                    <a:pt x="1654016" y="252293"/>
                  </a:cubicBezTo>
                  <a:cubicBezTo>
                    <a:pt x="1664494" y="251341"/>
                    <a:pt x="1672114" y="242768"/>
                    <a:pt x="1671161" y="232291"/>
                  </a:cubicBezTo>
                  <a:cubicBezTo>
                    <a:pt x="1670209" y="221813"/>
                    <a:pt x="1660684" y="214193"/>
                    <a:pt x="1650206" y="214193"/>
                  </a:cubicBezTo>
                  <a:cubicBezTo>
                    <a:pt x="1062514" y="259913"/>
                    <a:pt x="691991" y="407551"/>
                    <a:pt x="435769" y="532328"/>
                  </a:cubicBezTo>
                  <a:cubicBezTo>
                    <a:pt x="284321" y="605671"/>
                    <a:pt x="174784" y="676156"/>
                    <a:pt x="104299" y="725686"/>
                  </a:cubicBezTo>
                  <a:cubicBezTo>
                    <a:pt x="620554" y="206573"/>
                    <a:pt x="1420654" y="19883"/>
                    <a:pt x="1428274" y="17026"/>
                  </a:cubicBezTo>
                  <a:cubicBezTo>
                    <a:pt x="1431131" y="16073"/>
                    <a:pt x="1432084" y="13216"/>
                    <a:pt x="1431131" y="10358"/>
                  </a:cubicBezTo>
                  <a:cubicBezTo>
                    <a:pt x="1430179" y="7501"/>
                    <a:pt x="1427321" y="6548"/>
                    <a:pt x="1424464" y="7501"/>
                  </a:cubicBezTo>
                  <a:cubicBezTo>
                    <a:pt x="1415891" y="11311"/>
                    <a:pt x="573881" y="207526"/>
                    <a:pt x="57626" y="759023"/>
                  </a:cubicBezTo>
                  <a:cubicBezTo>
                    <a:pt x="27146" y="782836"/>
                    <a:pt x="10954" y="797123"/>
                    <a:pt x="9049" y="799028"/>
                  </a:cubicBezTo>
                  <a:lnTo>
                    <a:pt x="21431" y="812363"/>
                  </a:lnTo>
                  <a:cubicBezTo>
                    <a:pt x="12859" y="819031"/>
                    <a:pt x="8096" y="822841"/>
                    <a:pt x="7144" y="823793"/>
                  </a:cubicBezTo>
                  <a:lnTo>
                    <a:pt x="31909" y="852368"/>
                  </a:lnTo>
                  <a:cubicBezTo>
                    <a:pt x="32861" y="851416"/>
                    <a:pt x="126206" y="772358"/>
                    <a:pt x="327184" y="679013"/>
                  </a:cubicBezTo>
                  <a:cubicBezTo>
                    <a:pt x="328136" y="680918"/>
                    <a:pt x="329089" y="681871"/>
                    <a:pt x="330994" y="681871"/>
                  </a:cubicBezTo>
                  <a:cubicBezTo>
                    <a:pt x="331946" y="681871"/>
                    <a:pt x="332899" y="681871"/>
                    <a:pt x="332899" y="681871"/>
                  </a:cubicBezTo>
                  <a:cubicBezTo>
                    <a:pt x="986314" y="414218"/>
                    <a:pt x="1797844" y="472321"/>
                    <a:pt x="1805464" y="472321"/>
                  </a:cubicBezTo>
                  <a:cubicBezTo>
                    <a:pt x="1808321" y="472321"/>
                    <a:pt x="1810226" y="470416"/>
                    <a:pt x="1810226" y="467558"/>
                  </a:cubicBezTo>
                  <a:cubicBezTo>
                    <a:pt x="1811179" y="465653"/>
                    <a:pt x="1808321" y="463748"/>
                    <a:pt x="1806416" y="4637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 dirty="0"/>
            </a:p>
          </p:txBody>
        </p:sp>
        <p:sp>
          <p:nvSpPr>
            <p:cNvPr id="11" name="Freeform: Shape 261">
              <a:extLst>
                <a:ext uri="{FF2B5EF4-FFF2-40B4-BE49-F238E27FC236}">
                  <a16:creationId xmlns:a16="http://schemas.microsoft.com/office/drawing/2014/main" id="{CD38F226-5F28-4D98-ABC3-ED838990BA99}"/>
                </a:ext>
              </a:extLst>
            </p:cNvPr>
            <p:cNvSpPr/>
            <p:nvPr/>
          </p:nvSpPr>
          <p:spPr>
            <a:xfrm>
              <a:off x="4297199" y="2767117"/>
              <a:ext cx="1809750" cy="942975"/>
            </a:xfrm>
            <a:custGeom>
              <a:avLst/>
              <a:gdLst>
                <a:gd name="connsiteX0" fmla="*/ 1811179 w 1809750"/>
                <a:gd name="connsiteY0" fmla="*/ 915250 h 942975"/>
                <a:gd name="connsiteX1" fmla="*/ 1796891 w 1809750"/>
                <a:gd name="connsiteY1" fmla="*/ 903820 h 942975"/>
                <a:gd name="connsiteX2" fmla="*/ 1809274 w 1809750"/>
                <a:gd name="connsiteY2" fmla="*/ 890485 h 942975"/>
                <a:gd name="connsiteX3" fmla="*/ 1779746 w 1809750"/>
                <a:gd name="connsiteY3" fmla="*/ 865720 h 942975"/>
                <a:gd name="connsiteX4" fmla="*/ 451009 w 1809750"/>
                <a:gd name="connsiteY4" fmla="*/ 7517 h 942975"/>
                <a:gd name="connsiteX5" fmla="*/ 444341 w 1809750"/>
                <a:gd name="connsiteY5" fmla="*/ 9422 h 942975"/>
                <a:gd name="connsiteX6" fmla="*/ 446246 w 1809750"/>
                <a:gd name="connsiteY6" fmla="*/ 16090 h 942975"/>
                <a:gd name="connsiteX7" fmla="*/ 1745456 w 1809750"/>
                <a:gd name="connsiteY7" fmla="*/ 839050 h 942975"/>
                <a:gd name="connsiteX8" fmla="*/ 1381601 w 1809750"/>
                <a:gd name="connsiteY8" fmla="*/ 621880 h 942975"/>
                <a:gd name="connsiteX9" fmla="*/ 168116 w 1809750"/>
                <a:gd name="connsiteY9" fmla="*/ 304697 h 942975"/>
                <a:gd name="connsiteX10" fmla="*/ 147161 w 1809750"/>
                <a:gd name="connsiteY10" fmla="*/ 322795 h 942975"/>
                <a:gd name="connsiteX11" fmla="*/ 164306 w 1809750"/>
                <a:gd name="connsiteY11" fmla="*/ 342797 h 942975"/>
                <a:gd name="connsiteX12" fmla="*/ 1363504 w 1809750"/>
                <a:gd name="connsiteY12" fmla="*/ 657122 h 942975"/>
                <a:gd name="connsiteX13" fmla="*/ 1436846 w 1809750"/>
                <a:gd name="connsiteY13" fmla="*/ 694270 h 942975"/>
                <a:gd name="connsiteX14" fmla="*/ 97631 w 1809750"/>
                <a:gd name="connsiteY14" fmla="*/ 385660 h 942975"/>
                <a:gd name="connsiteX15" fmla="*/ 92869 w 1809750"/>
                <a:gd name="connsiteY15" fmla="*/ 390422 h 942975"/>
                <a:gd name="connsiteX16" fmla="*/ 97631 w 1809750"/>
                <a:gd name="connsiteY16" fmla="*/ 395185 h 942975"/>
                <a:gd name="connsiteX17" fmla="*/ 1475899 w 1809750"/>
                <a:gd name="connsiteY17" fmla="*/ 720940 h 942975"/>
                <a:gd name="connsiteX18" fmla="*/ 1397794 w 1809750"/>
                <a:gd name="connsiteY18" fmla="*/ 687602 h 942975"/>
                <a:gd name="connsiteX19" fmla="*/ 70009 w 1809750"/>
                <a:gd name="connsiteY19" fmla="*/ 446620 h 942975"/>
                <a:gd name="connsiteX20" fmla="*/ 50006 w 1809750"/>
                <a:gd name="connsiteY20" fmla="*/ 464717 h 942975"/>
                <a:gd name="connsiteX21" fmla="*/ 68104 w 1809750"/>
                <a:gd name="connsiteY21" fmla="*/ 484720 h 942975"/>
                <a:gd name="connsiteX22" fmla="*/ 1381601 w 1809750"/>
                <a:gd name="connsiteY22" fmla="*/ 721892 h 942975"/>
                <a:gd name="connsiteX23" fmla="*/ 1395889 w 1809750"/>
                <a:gd name="connsiteY23" fmla="*/ 727607 h 942975"/>
                <a:gd name="connsiteX24" fmla="*/ 11906 w 1809750"/>
                <a:gd name="connsiteY24" fmla="*/ 554252 h 942975"/>
                <a:gd name="connsiteX25" fmla="*/ 7144 w 1809750"/>
                <a:gd name="connsiteY25" fmla="*/ 559015 h 942975"/>
                <a:gd name="connsiteX26" fmla="*/ 11906 w 1809750"/>
                <a:gd name="connsiteY26" fmla="*/ 563777 h 942975"/>
                <a:gd name="connsiteX27" fmla="*/ 1484471 w 1809750"/>
                <a:gd name="connsiteY27" fmla="*/ 773327 h 942975"/>
                <a:gd name="connsiteX28" fmla="*/ 1486376 w 1809750"/>
                <a:gd name="connsiteY28" fmla="*/ 773327 h 942975"/>
                <a:gd name="connsiteX29" fmla="*/ 1490186 w 1809750"/>
                <a:gd name="connsiteY29" fmla="*/ 770470 h 942975"/>
                <a:gd name="connsiteX30" fmla="*/ 1785461 w 1809750"/>
                <a:gd name="connsiteY30" fmla="*/ 943825 h 942975"/>
                <a:gd name="connsiteX31" fmla="*/ 1811179 w 1809750"/>
                <a:gd name="connsiteY31" fmla="*/ 91525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09750" h="942975">
                  <a:moveTo>
                    <a:pt x="1811179" y="915250"/>
                  </a:moveTo>
                  <a:cubicBezTo>
                    <a:pt x="1810226" y="914297"/>
                    <a:pt x="1805464" y="910487"/>
                    <a:pt x="1796891" y="903820"/>
                  </a:cubicBezTo>
                  <a:lnTo>
                    <a:pt x="1809274" y="890485"/>
                  </a:lnTo>
                  <a:cubicBezTo>
                    <a:pt x="1807369" y="889532"/>
                    <a:pt x="1797844" y="880007"/>
                    <a:pt x="1779746" y="865720"/>
                  </a:cubicBezTo>
                  <a:cubicBezTo>
                    <a:pt x="1303496" y="268502"/>
                    <a:pt x="459581" y="12280"/>
                    <a:pt x="451009" y="7517"/>
                  </a:cubicBezTo>
                  <a:cubicBezTo>
                    <a:pt x="448151" y="6565"/>
                    <a:pt x="446246" y="7517"/>
                    <a:pt x="444341" y="9422"/>
                  </a:cubicBezTo>
                  <a:cubicBezTo>
                    <a:pt x="443389" y="11327"/>
                    <a:pt x="444341" y="14185"/>
                    <a:pt x="446246" y="16090"/>
                  </a:cubicBezTo>
                  <a:cubicBezTo>
                    <a:pt x="453866" y="19900"/>
                    <a:pt x="1267301" y="266597"/>
                    <a:pt x="1745456" y="839050"/>
                  </a:cubicBezTo>
                  <a:cubicBezTo>
                    <a:pt x="1678781" y="789520"/>
                    <a:pt x="1558766" y="707605"/>
                    <a:pt x="1381601" y="621880"/>
                  </a:cubicBezTo>
                  <a:cubicBezTo>
                    <a:pt x="1126331" y="498055"/>
                    <a:pt x="754856" y="350417"/>
                    <a:pt x="168116" y="304697"/>
                  </a:cubicBezTo>
                  <a:cubicBezTo>
                    <a:pt x="157639" y="303745"/>
                    <a:pt x="148114" y="311365"/>
                    <a:pt x="147161" y="322795"/>
                  </a:cubicBezTo>
                  <a:cubicBezTo>
                    <a:pt x="146209" y="333272"/>
                    <a:pt x="153829" y="341845"/>
                    <a:pt x="164306" y="342797"/>
                  </a:cubicBezTo>
                  <a:cubicBezTo>
                    <a:pt x="744379" y="388517"/>
                    <a:pt x="1110139" y="534250"/>
                    <a:pt x="1363504" y="657122"/>
                  </a:cubicBezTo>
                  <a:cubicBezTo>
                    <a:pt x="1389221" y="669505"/>
                    <a:pt x="1413986" y="681887"/>
                    <a:pt x="1436846" y="694270"/>
                  </a:cubicBezTo>
                  <a:cubicBezTo>
                    <a:pt x="791051" y="396137"/>
                    <a:pt x="105251" y="385660"/>
                    <a:pt x="97631" y="385660"/>
                  </a:cubicBezTo>
                  <a:cubicBezTo>
                    <a:pt x="94774" y="385660"/>
                    <a:pt x="92869" y="387565"/>
                    <a:pt x="92869" y="390422"/>
                  </a:cubicBezTo>
                  <a:cubicBezTo>
                    <a:pt x="92869" y="393280"/>
                    <a:pt x="94774" y="395185"/>
                    <a:pt x="97631" y="395185"/>
                  </a:cubicBezTo>
                  <a:cubicBezTo>
                    <a:pt x="106204" y="395185"/>
                    <a:pt x="819626" y="405662"/>
                    <a:pt x="1475899" y="720940"/>
                  </a:cubicBezTo>
                  <a:cubicBezTo>
                    <a:pt x="1451134" y="710462"/>
                    <a:pt x="1425416" y="699032"/>
                    <a:pt x="1397794" y="687602"/>
                  </a:cubicBezTo>
                  <a:cubicBezTo>
                    <a:pt x="1141571" y="582827"/>
                    <a:pt x="704374" y="473290"/>
                    <a:pt x="70009" y="446620"/>
                  </a:cubicBezTo>
                  <a:cubicBezTo>
                    <a:pt x="59531" y="446620"/>
                    <a:pt x="50959" y="454240"/>
                    <a:pt x="50006" y="464717"/>
                  </a:cubicBezTo>
                  <a:cubicBezTo>
                    <a:pt x="50006" y="475195"/>
                    <a:pt x="57626" y="483767"/>
                    <a:pt x="68104" y="484720"/>
                  </a:cubicBezTo>
                  <a:cubicBezTo>
                    <a:pt x="695801" y="511390"/>
                    <a:pt x="1128236" y="619975"/>
                    <a:pt x="1381601" y="721892"/>
                  </a:cubicBezTo>
                  <a:cubicBezTo>
                    <a:pt x="1386364" y="723797"/>
                    <a:pt x="1391126" y="725702"/>
                    <a:pt x="1395889" y="727607"/>
                  </a:cubicBezTo>
                  <a:cubicBezTo>
                    <a:pt x="758666" y="501865"/>
                    <a:pt x="19526" y="554252"/>
                    <a:pt x="11906" y="554252"/>
                  </a:cubicBezTo>
                  <a:cubicBezTo>
                    <a:pt x="9049" y="554252"/>
                    <a:pt x="7144" y="556157"/>
                    <a:pt x="7144" y="559015"/>
                  </a:cubicBezTo>
                  <a:cubicBezTo>
                    <a:pt x="7144" y="561872"/>
                    <a:pt x="9049" y="563777"/>
                    <a:pt x="11906" y="563777"/>
                  </a:cubicBezTo>
                  <a:cubicBezTo>
                    <a:pt x="20479" y="563777"/>
                    <a:pt x="831056" y="505675"/>
                    <a:pt x="1484471" y="773327"/>
                  </a:cubicBezTo>
                  <a:cubicBezTo>
                    <a:pt x="1485424" y="773327"/>
                    <a:pt x="1486376" y="773327"/>
                    <a:pt x="1486376" y="773327"/>
                  </a:cubicBezTo>
                  <a:cubicBezTo>
                    <a:pt x="1488281" y="773327"/>
                    <a:pt x="1489234" y="772375"/>
                    <a:pt x="1490186" y="770470"/>
                  </a:cubicBezTo>
                  <a:cubicBezTo>
                    <a:pt x="1690211" y="863815"/>
                    <a:pt x="1783556" y="942872"/>
                    <a:pt x="1785461" y="943825"/>
                  </a:cubicBezTo>
                  <a:lnTo>
                    <a:pt x="1811179" y="9152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41791534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DF8EF26-7AD5-4E7F-95B3-9A57CF80C483}"/>
              </a:ext>
            </a:extLst>
          </p:cNvPr>
          <p:cNvSpPr txBox="1"/>
          <p:nvPr/>
        </p:nvSpPr>
        <p:spPr>
          <a:xfrm>
            <a:off x="1954636" y="5203595"/>
            <a:ext cx="876789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altLang="ko-KR" sz="3600" dirty="0">
                <a:solidFill>
                  <a:schemeClr val="bg1"/>
                </a:solidFill>
                <a:cs typeface="Arial" pitchFamily="34" charset="0"/>
              </a:rPr>
              <a:t>THANK YOU FOR YOUR ATTENTION!</a:t>
            </a:r>
            <a:endParaRPr lang="ko-KR" altLang="en-US" sz="36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6565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1">
            <a:extLst>
              <a:ext uri="{FF2B5EF4-FFF2-40B4-BE49-F238E27FC236}">
                <a16:creationId xmlns:a16="http://schemas.microsoft.com/office/drawing/2014/main" id="{8490908F-DEFE-4EA3-A8F9-603602006950}"/>
              </a:ext>
            </a:extLst>
          </p:cNvPr>
          <p:cNvSpPr>
            <a:spLocks noChangeAspect="1"/>
          </p:cNvSpPr>
          <p:nvPr/>
        </p:nvSpPr>
        <p:spPr>
          <a:xfrm>
            <a:off x="1031377" y="4250027"/>
            <a:ext cx="731520" cy="731520"/>
          </a:xfrm>
          <a:prstGeom prst="ellipse">
            <a:avLst/>
          </a:prstGeom>
          <a:solidFill>
            <a:schemeClr val="accent1"/>
          </a:solidFill>
          <a:ln w="63500">
            <a:noFill/>
          </a:ln>
          <a:effectLst>
            <a:innerShdw blurRad="101600" dist="88900" dir="13500000">
              <a:prstClr val="black">
                <a:alpha val="5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Arial" pitchFamily="34" charset="0"/>
            </a:endParaRPr>
          </a:p>
        </p:txBody>
      </p:sp>
      <p:sp>
        <p:nvSpPr>
          <p:cNvPr id="6" name="Oval 2">
            <a:extLst>
              <a:ext uri="{FF2B5EF4-FFF2-40B4-BE49-F238E27FC236}">
                <a16:creationId xmlns:a16="http://schemas.microsoft.com/office/drawing/2014/main" id="{242F4770-0D1D-4BCF-A106-9DB5EA461807}"/>
              </a:ext>
            </a:extLst>
          </p:cNvPr>
          <p:cNvSpPr>
            <a:spLocks noChangeAspect="1"/>
          </p:cNvSpPr>
          <p:nvPr/>
        </p:nvSpPr>
        <p:spPr>
          <a:xfrm>
            <a:off x="1031377" y="2965759"/>
            <a:ext cx="731520" cy="731520"/>
          </a:xfrm>
          <a:prstGeom prst="ellipse">
            <a:avLst/>
          </a:prstGeom>
          <a:solidFill>
            <a:schemeClr val="accent2"/>
          </a:solidFill>
          <a:ln w="63500">
            <a:noFill/>
          </a:ln>
          <a:effectLst>
            <a:innerShdw blurRad="101600" dist="88900" dir="13500000">
              <a:prstClr val="black">
                <a:alpha val="5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Arial" pitchFamily="34" charset="0"/>
            </a:endParaRPr>
          </a:p>
        </p:txBody>
      </p:sp>
      <p:sp>
        <p:nvSpPr>
          <p:cNvPr id="7" name="Oval 3">
            <a:extLst>
              <a:ext uri="{FF2B5EF4-FFF2-40B4-BE49-F238E27FC236}">
                <a16:creationId xmlns:a16="http://schemas.microsoft.com/office/drawing/2014/main" id="{3D8A877C-EF50-4573-A9A2-F190BCFE56F2}"/>
              </a:ext>
            </a:extLst>
          </p:cNvPr>
          <p:cNvSpPr>
            <a:spLocks noChangeAspect="1"/>
          </p:cNvSpPr>
          <p:nvPr/>
        </p:nvSpPr>
        <p:spPr>
          <a:xfrm>
            <a:off x="1031377" y="1748603"/>
            <a:ext cx="731520" cy="731520"/>
          </a:xfrm>
          <a:prstGeom prst="ellipse">
            <a:avLst/>
          </a:prstGeom>
          <a:solidFill>
            <a:schemeClr val="accent3"/>
          </a:solidFill>
          <a:ln w="63500">
            <a:noFill/>
          </a:ln>
          <a:effectLst>
            <a:innerShdw blurRad="101600" dist="88900" dir="13500000">
              <a:prstClr val="black">
                <a:alpha val="5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Arial" pitchFamily="34" charset="0"/>
            </a:endParaRPr>
          </a:p>
        </p:txBody>
      </p:sp>
      <p:sp>
        <p:nvSpPr>
          <p:cNvPr id="8" name="Oval 4">
            <a:extLst>
              <a:ext uri="{FF2B5EF4-FFF2-40B4-BE49-F238E27FC236}">
                <a16:creationId xmlns:a16="http://schemas.microsoft.com/office/drawing/2014/main" id="{D2E23B87-7327-4B47-A101-ACB1C8D219FF}"/>
              </a:ext>
            </a:extLst>
          </p:cNvPr>
          <p:cNvSpPr>
            <a:spLocks noChangeAspect="1"/>
          </p:cNvSpPr>
          <p:nvPr/>
        </p:nvSpPr>
        <p:spPr>
          <a:xfrm>
            <a:off x="1031377" y="464335"/>
            <a:ext cx="731520" cy="731520"/>
          </a:xfrm>
          <a:prstGeom prst="ellipse">
            <a:avLst/>
          </a:prstGeom>
          <a:solidFill>
            <a:schemeClr val="accent4"/>
          </a:solidFill>
          <a:ln w="63500">
            <a:noFill/>
          </a:ln>
          <a:effectLst>
            <a:innerShdw blurRad="101600" dist="88900" dir="13500000">
              <a:prstClr val="black">
                <a:alpha val="5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Arial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6433B35-0314-4230-A05B-B1AC7DA40B33}"/>
              </a:ext>
            </a:extLst>
          </p:cNvPr>
          <p:cNvSpPr txBox="1"/>
          <p:nvPr/>
        </p:nvSpPr>
        <p:spPr>
          <a:xfrm>
            <a:off x="1045444" y="528170"/>
            <a:ext cx="703386" cy="60385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sz="3200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10" name="Group 6">
            <a:extLst>
              <a:ext uri="{FF2B5EF4-FFF2-40B4-BE49-F238E27FC236}">
                <a16:creationId xmlns:a16="http://schemas.microsoft.com/office/drawing/2014/main" id="{3F48CE6E-9232-4052-BDE3-AFBCB6913F85}"/>
              </a:ext>
            </a:extLst>
          </p:cNvPr>
          <p:cNvGrpSpPr/>
          <p:nvPr/>
        </p:nvGrpSpPr>
        <p:grpSpPr>
          <a:xfrm>
            <a:off x="1892945" y="317874"/>
            <a:ext cx="3488745" cy="885944"/>
            <a:chOff x="1797648" y="951079"/>
            <a:chExt cx="3488745" cy="88594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2DD6A24-56ED-434E-9F2F-9B1165C3675D}"/>
                </a:ext>
              </a:extLst>
            </p:cNvPr>
            <p:cNvSpPr txBox="1"/>
            <p:nvPr/>
          </p:nvSpPr>
          <p:spPr>
            <a:xfrm>
              <a:off x="1797648" y="951079"/>
              <a:ext cx="3488745" cy="338554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hu-HU" altLang="ko-KR" sz="1600" b="1" dirty="0">
                  <a:solidFill>
                    <a:schemeClr val="accent4"/>
                  </a:solidFill>
                  <a:cs typeface="Arial" pitchFamily="34" charset="0"/>
                </a:rPr>
                <a:t>F</a:t>
              </a:r>
              <a:r>
                <a:rPr lang="en-GB" altLang="ko-KR" sz="1600" b="1" dirty="0">
                  <a:solidFill>
                    <a:schemeClr val="accent4"/>
                  </a:solidFill>
                  <a:cs typeface="Arial" pitchFamily="34" charset="0"/>
                </a:rPr>
                <a:t>actors affecting wage trends</a:t>
              </a:r>
              <a:endParaRPr lang="ko-KR" altLang="en-US" sz="1600" b="1" dirty="0">
                <a:solidFill>
                  <a:schemeClr val="accent4"/>
                </a:solidFill>
                <a:cs typeface="Arial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26E7BB8-DED8-4F7E-A3A5-A66BD2E6F81E}"/>
                </a:ext>
              </a:extLst>
            </p:cNvPr>
            <p:cNvSpPr txBox="1"/>
            <p:nvPr/>
          </p:nvSpPr>
          <p:spPr>
            <a:xfrm>
              <a:off x="2147566" y="1375358"/>
              <a:ext cx="31190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>
                <a:buFont typeface="Wingdings" panose="05000000000000000000" pitchFamily="2" charset="2"/>
                <a:buChar char="Ø"/>
              </a:pPr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identify the factors and the direction of the effect</a:t>
              </a:r>
              <a:endParaRPr lang="ko-KR" altLang="en-US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F86D8FDF-4E1A-4E9F-8EAE-AD4ADCF40EDE}"/>
              </a:ext>
            </a:extLst>
          </p:cNvPr>
          <p:cNvSpPr txBox="1"/>
          <p:nvPr/>
        </p:nvSpPr>
        <p:spPr>
          <a:xfrm>
            <a:off x="1058633" y="1830298"/>
            <a:ext cx="677008" cy="584775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bg1"/>
                </a:solidFill>
                <a:cs typeface="Arial" pitchFamily="34" charset="0"/>
              </a:rPr>
              <a:t>02</a:t>
            </a:r>
            <a:endParaRPr lang="ko-KR" altLang="en-US" sz="3200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15" name="Group 11">
            <a:extLst>
              <a:ext uri="{FF2B5EF4-FFF2-40B4-BE49-F238E27FC236}">
                <a16:creationId xmlns:a16="http://schemas.microsoft.com/office/drawing/2014/main" id="{92CF4F90-33A3-468C-8371-6F8F9D347947}"/>
              </a:ext>
            </a:extLst>
          </p:cNvPr>
          <p:cNvGrpSpPr/>
          <p:nvPr/>
        </p:nvGrpSpPr>
        <p:grpSpPr>
          <a:xfrm>
            <a:off x="1892945" y="1602142"/>
            <a:ext cx="3488745" cy="885944"/>
            <a:chOff x="1797648" y="2369571"/>
            <a:chExt cx="3488745" cy="885944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BFB545D-ECC5-4256-9DA7-37396DBA1BC2}"/>
                </a:ext>
              </a:extLst>
            </p:cNvPr>
            <p:cNvSpPr txBox="1"/>
            <p:nvPr/>
          </p:nvSpPr>
          <p:spPr>
            <a:xfrm>
              <a:off x="1797648" y="2369571"/>
              <a:ext cx="3488745" cy="338554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GB" altLang="ko-KR" sz="1600" b="1" dirty="0">
                  <a:solidFill>
                    <a:schemeClr val="accent3"/>
                  </a:solidFill>
                  <a:cs typeface="Arial" pitchFamily="34" charset="0"/>
                </a:rPr>
                <a:t>Setting a historical database</a:t>
              </a:r>
              <a:endParaRPr lang="ko-KR" altLang="en-US" sz="16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98B0A94-C77F-49F7-83AD-2B9E87DEEE67}"/>
                </a:ext>
              </a:extLst>
            </p:cNvPr>
            <p:cNvSpPr txBox="1"/>
            <p:nvPr/>
          </p:nvSpPr>
          <p:spPr>
            <a:xfrm>
              <a:off x="2147566" y="2793850"/>
              <a:ext cx="31190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>
                <a:buFont typeface="Wingdings" panose="05000000000000000000" pitchFamily="2" charset="2"/>
                <a:buChar char="Ø"/>
              </a:pPr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collecting the data for the last 25 years for the factors identified</a:t>
              </a:r>
              <a:endParaRPr lang="ko-KR" altLang="en-US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E3DA5B5B-44B3-4125-9F72-FD376171E17C}"/>
              </a:ext>
            </a:extLst>
          </p:cNvPr>
          <p:cNvSpPr txBox="1"/>
          <p:nvPr/>
        </p:nvSpPr>
        <p:spPr>
          <a:xfrm>
            <a:off x="1058633" y="3046239"/>
            <a:ext cx="677008" cy="584775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bg1"/>
                </a:solidFill>
                <a:cs typeface="Arial" pitchFamily="34" charset="0"/>
              </a:rPr>
              <a:t>03</a:t>
            </a:r>
            <a:endParaRPr lang="ko-KR" altLang="en-US" sz="3200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20" name="Group 16">
            <a:extLst>
              <a:ext uri="{FF2B5EF4-FFF2-40B4-BE49-F238E27FC236}">
                <a16:creationId xmlns:a16="http://schemas.microsoft.com/office/drawing/2014/main" id="{F268C482-D583-4416-B558-69DC33D18F42}"/>
              </a:ext>
            </a:extLst>
          </p:cNvPr>
          <p:cNvGrpSpPr/>
          <p:nvPr/>
        </p:nvGrpSpPr>
        <p:grpSpPr>
          <a:xfrm>
            <a:off x="1892945" y="2819298"/>
            <a:ext cx="4298130" cy="1024443"/>
            <a:chOff x="1797648" y="3788063"/>
            <a:chExt cx="4298130" cy="1024443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44167EA-026E-42EE-9B45-35E69658B2CB}"/>
                </a:ext>
              </a:extLst>
            </p:cNvPr>
            <p:cNvSpPr txBox="1"/>
            <p:nvPr/>
          </p:nvSpPr>
          <p:spPr>
            <a:xfrm>
              <a:off x="1797648" y="3788063"/>
              <a:ext cx="3488745" cy="338554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hu-HU" altLang="ko-KR" sz="1600" b="1" dirty="0">
                  <a:solidFill>
                    <a:schemeClr val="accent2"/>
                  </a:solidFill>
                  <a:cs typeface="Arial" pitchFamily="34" charset="0"/>
                </a:rPr>
                <a:t>Ratio of </a:t>
              </a:r>
              <a:r>
                <a:rPr lang="hu-HU" altLang="ko-KR" sz="1600" b="1" dirty="0" err="1">
                  <a:solidFill>
                    <a:schemeClr val="accent2"/>
                  </a:solidFill>
                  <a:cs typeface="Arial" pitchFamily="34" charset="0"/>
                </a:rPr>
                <a:t>factors</a:t>
              </a:r>
              <a:endParaRPr lang="ko-KR" altLang="en-US" sz="1600" b="1" dirty="0">
                <a:solidFill>
                  <a:schemeClr val="accent2"/>
                </a:solidFill>
                <a:cs typeface="Arial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E878C1B-3B63-4A61-8017-C408E578F8B4}"/>
                </a:ext>
              </a:extLst>
            </p:cNvPr>
            <p:cNvSpPr txBox="1"/>
            <p:nvPr/>
          </p:nvSpPr>
          <p:spPr>
            <a:xfrm>
              <a:off x="2147566" y="4212342"/>
              <a:ext cx="39482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>
                <a:buFont typeface="Wingdings" panose="05000000000000000000" pitchFamily="2" charset="2"/>
                <a:buChar char="Ø"/>
              </a:pPr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calculate the average impact ratio of each factor</a:t>
              </a:r>
              <a:endParaRPr lang="ko-KR" altLang="en-US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832936C-730F-4803-AC84-9C9025BDDD12}"/>
                </a:ext>
              </a:extLst>
            </p:cNvPr>
            <p:cNvSpPr txBox="1"/>
            <p:nvPr/>
          </p:nvSpPr>
          <p:spPr>
            <a:xfrm>
              <a:off x="2147566" y="4535507"/>
              <a:ext cx="311902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>
                <a:buFont typeface="Wingdings" panose="05000000000000000000" pitchFamily="2" charset="2"/>
                <a:buChar char="Ø"/>
              </a:pPr>
              <a:r>
                <a:rPr lang="hu-HU" altLang="ko-KR" sz="1200" dirty="0" err="1">
                  <a:solidFill>
                    <a:schemeClr val="bg1"/>
                  </a:solidFill>
                  <a:cs typeface="Arial" pitchFamily="34" charset="0"/>
                </a:rPr>
                <a:t>using</a:t>
              </a:r>
              <a:r>
                <a:rPr lang="hu-HU" altLang="ko-KR" sz="12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hu-HU" altLang="ko-KR" sz="1200" dirty="0" err="1">
                  <a:solidFill>
                    <a:schemeClr val="bg1"/>
                  </a:solidFill>
                  <a:cs typeface="Arial" pitchFamily="34" charset="0"/>
                </a:rPr>
                <a:t>the</a:t>
              </a:r>
              <a:r>
                <a:rPr lang="hu-HU" altLang="ko-KR" sz="1200" dirty="0">
                  <a:solidFill>
                    <a:schemeClr val="bg1"/>
                  </a:solidFill>
                  <a:cs typeface="Arial" pitchFamily="34" charset="0"/>
                </a:rPr>
                <a:t> COCO </a:t>
              </a:r>
              <a:r>
                <a:rPr lang="hu-HU" altLang="ko-KR" sz="1200" dirty="0" err="1">
                  <a:solidFill>
                    <a:schemeClr val="bg1"/>
                  </a:solidFill>
                  <a:cs typeface="Arial" pitchFamily="34" charset="0"/>
                </a:rPr>
                <a:t>method</a:t>
              </a:r>
              <a:endParaRPr lang="ko-KR" altLang="en-US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67FA19FA-BFAC-469B-A9C1-0EAB8A42EE93}"/>
              </a:ext>
            </a:extLst>
          </p:cNvPr>
          <p:cNvSpPr txBox="1"/>
          <p:nvPr/>
        </p:nvSpPr>
        <p:spPr>
          <a:xfrm>
            <a:off x="1058633" y="4329291"/>
            <a:ext cx="677008" cy="584775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bg1"/>
                </a:solidFill>
                <a:cs typeface="Arial" pitchFamily="34" charset="0"/>
              </a:rPr>
              <a:t>04</a:t>
            </a:r>
            <a:endParaRPr lang="ko-KR" altLang="en-US" sz="3200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25" name="Group 21">
            <a:extLst>
              <a:ext uri="{FF2B5EF4-FFF2-40B4-BE49-F238E27FC236}">
                <a16:creationId xmlns:a16="http://schemas.microsoft.com/office/drawing/2014/main" id="{462D67FE-38F6-47E9-ACF8-DB6479B03EBA}"/>
              </a:ext>
            </a:extLst>
          </p:cNvPr>
          <p:cNvGrpSpPr/>
          <p:nvPr/>
        </p:nvGrpSpPr>
        <p:grpSpPr>
          <a:xfrm>
            <a:off x="1892945" y="4103566"/>
            <a:ext cx="4373630" cy="885944"/>
            <a:chOff x="1797648" y="5206555"/>
            <a:chExt cx="4373630" cy="885944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D5E73AD-E784-424E-A2EA-A3AF2528102B}"/>
                </a:ext>
              </a:extLst>
            </p:cNvPr>
            <p:cNvSpPr txBox="1"/>
            <p:nvPr/>
          </p:nvSpPr>
          <p:spPr>
            <a:xfrm>
              <a:off x="1797648" y="5206555"/>
              <a:ext cx="3488745" cy="338554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hu-HU" altLang="ko-KR" sz="1600" b="1" dirty="0" err="1">
                  <a:solidFill>
                    <a:schemeClr val="accent1"/>
                  </a:solidFill>
                  <a:cs typeface="Arial" pitchFamily="34" charset="0"/>
                </a:rPr>
                <a:t>Setting</a:t>
              </a:r>
              <a:r>
                <a:rPr lang="hu-HU" altLang="ko-KR" sz="1600" b="1" dirty="0">
                  <a:solidFill>
                    <a:schemeClr val="accent1"/>
                  </a:solidFill>
                  <a:cs typeface="Arial" pitchFamily="34" charset="0"/>
                </a:rPr>
                <a:t> </a:t>
              </a:r>
              <a:r>
                <a:rPr lang="hu-HU" altLang="ko-KR" sz="1600" b="1" dirty="0" err="1">
                  <a:solidFill>
                    <a:schemeClr val="accent1"/>
                  </a:solidFill>
                  <a:cs typeface="Arial" pitchFamily="34" charset="0"/>
                </a:rPr>
                <a:t>limits</a:t>
              </a:r>
              <a:r>
                <a:rPr lang="hu-HU" altLang="ko-KR" sz="1600" b="1" dirty="0">
                  <a:solidFill>
                    <a:schemeClr val="accent1"/>
                  </a:solidFill>
                  <a:cs typeface="Arial" pitchFamily="34" charset="0"/>
                </a:rPr>
                <a:t> </a:t>
              </a:r>
              <a:r>
                <a:rPr lang="hu-HU" altLang="ko-KR" sz="1600" b="1" dirty="0" err="1">
                  <a:solidFill>
                    <a:schemeClr val="accent1"/>
                  </a:solidFill>
                  <a:cs typeface="Arial" pitchFamily="34" charset="0"/>
                </a:rPr>
                <a:t>for</a:t>
              </a:r>
              <a:r>
                <a:rPr lang="hu-HU" altLang="ko-KR" sz="1600" b="1" dirty="0">
                  <a:solidFill>
                    <a:schemeClr val="accent1"/>
                  </a:solidFill>
                  <a:cs typeface="Arial" pitchFamily="34" charset="0"/>
                </a:rPr>
                <a:t> </a:t>
              </a:r>
              <a:r>
                <a:rPr lang="hu-HU" altLang="ko-KR" sz="1600" b="1" dirty="0" err="1">
                  <a:solidFill>
                    <a:schemeClr val="accent1"/>
                  </a:solidFill>
                  <a:cs typeface="Arial" pitchFamily="34" charset="0"/>
                </a:rPr>
                <a:t>factors</a:t>
              </a:r>
              <a:endParaRPr lang="ko-KR" altLang="en-US" sz="1600" b="1" dirty="0">
                <a:solidFill>
                  <a:schemeClr val="accent1"/>
                </a:solidFill>
                <a:cs typeface="Arial" pitchFamily="34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5B48690-AC1C-4BB0-8F09-B7330D23CD47}"/>
                </a:ext>
              </a:extLst>
            </p:cNvPr>
            <p:cNvSpPr txBox="1"/>
            <p:nvPr/>
          </p:nvSpPr>
          <p:spPr>
            <a:xfrm>
              <a:off x="2147565" y="5630834"/>
              <a:ext cx="40237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 algn="just">
                <a:buFont typeface="Wingdings" panose="05000000000000000000" pitchFamily="2" charset="2"/>
                <a:buChar char="Ø"/>
              </a:pPr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setting minimum and maximum limits for the factors affecting average wages for the years 2025-2028</a:t>
              </a:r>
              <a:endParaRPr lang="ko-KR" altLang="en-US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29" name="Oval 1">
            <a:extLst>
              <a:ext uri="{FF2B5EF4-FFF2-40B4-BE49-F238E27FC236}">
                <a16:creationId xmlns:a16="http://schemas.microsoft.com/office/drawing/2014/main" id="{2919D6D5-E8AA-0A08-7CC1-E50BD61BE8A1}"/>
              </a:ext>
            </a:extLst>
          </p:cNvPr>
          <p:cNvSpPr>
            <a:spLocks noChangeAspect="1"/>
          </p:cNvSpPr>
          <p:nvPr/>
        </p:nvSpPr>
        <p:spPr>
          <a:xfrm>
            <a:off x="1041164" y="5484608"/>
            <a:ext cx="731520" cy="731520"/>
          </a:xfrm>
          <a:prstGeom prst="ellipse">
            <a:avLst/>
          </a:prstGeom>
          <a:solidFill>
            <a:srgbClr val="7030A0"/>
          </a:solidFill>
          <a:ln w="63500">
            <a:noFill/>
          </a:ln>
          <a:effectLst>
            <a:innerShdw blurRad="101600" dist="88900" dir="13500000">
              <a:prstClr val="black">
                <a:alpha val="5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Arial" pitchFamily="34" charset="0"/>
            </a:endParaRPr>
          </a:p>
        </p:txBody>
      </p:sp>
      <p:sp>
        <p:nvSpPr>
          <p:cNvPr id="30" name="TextBox 23">
            <a:extLst>
              <a:ext uri="{FF2B5EF4-FFF2-40B4-BE49-F238E27FC236}">
                <a16:creationId xmlns:a16="http://schemas.microsoft.com/office/drawing/2014/main" id="{60FF3078-2D09-DE0B-8313-3A74C58BDEDF}"/>
              </a:ext>
            </a:extLst>
          </p:cNvPr>
          <p:cNvSpPr txBox="1"/>
          <p:nvPr/>
        </p:nvSpPr>
        <p:spPr>
          <a:xfrm>
            <a:off x="1068420" y="5563872"/>
            <a:ext cx="677008" cy="584775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bg1"/>
                </a:solidFill>
                <a:cs typeface="Arial" pitchFamily="34" charset="0"/>
              </a:rPr>
              <a:t>0</a:t>
            </a:r>
            <a:r>
              <a:rPr lang="hu-HU" altLang="ko-KR" sz="3200" b="1" dirty="0">
                <a:solidFill>
                  <a:schemeClr val="bg1"/>
                </a:solidFill>
                <a:cs typeface="Arial" pitchFamily="34" charset="0"/>
              </a:rPr>
              <a:t>5</a:t>
            </a:r>
            <a:endParaRPr lang="ko-KR" altLang="en-US" sz="3200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31" name="Group 21">
            <a:extLst>
              <a:ext uri="{FF2B5EF4-FFF2-40B4-BE49-F238E27FC236}">
                <a16:creationId xmlns:a16="http://schemas.microsoft.com/office/drawing/2014/main" id="{E8032DB8-3932-BA36-93F6-DB0102F2D550}"/>
              </a:ext>
            </a:extLst>
          </p:cNvPr>
          <p:cNvGrpSpPr/>
          <p:nvPr/>
        </p:nvGrpSpPr>
        <p:grpSpPr>
          <a:xfrm>
            <a:off x="1902732" y="5338147"/>
            <a:ext cx="4514846" cy="1255276"/>
            <a:chOff x="1797648" y="5206555"/>
            <a:chExt cx="4514846" cy="1255276"/>
          </a:xfrm>
        </p:grpSpPr>
        <p:sp>
          <p:nvSpPr>
            <p:cNvPr id="32" name="TextBox 25">
              <a:extLst>
                <a:ext uri="{FF2B5EF4-FFF2-40B4-BE49-F238E27FC236}">
                  <a16:creationId xmlns:a16="http://schemas.microsoft.com/office/drawing/2014/main" id="{F55CCDE7-0293-8925-67D3-2011A730ADE3}"/>
                </a:ext>
              </a:extLst>
            </p:cNvPr>
            <p:cNvSpPr txBox="1"/>
            <p:nvPr/>
          </p:nvSpPr>
          <p:spPr>
            <a:xfrm>
              <a:off x="1797648" y="5206555"/>
              <a:ext cx="3488745" cy="338554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hu-HU" altLang="ko-KR" sz="1600" b="1" dirty="0" err="1">
                  <a:solidFill>
                    <a:srgbClr val="7030A0"/>
                  </a:solidFill>
                  <a:cs typeface="Arial" pitchFamily="34" charset="0"/>
                </a:rPr>
                <a:t>Making</a:t>
              </a:r>
              <a:r>
                <a:rPr lang="hu-HU" altLang="ko-KR" sz="1600" b="1" dirty="0">
                  <a:solidFill>
                    <a:srgbClr val="7030A0"/>
                  </a:solidFill>
                  <a:cs typeface="Arial" pitchFamily="34" charset="0"/>
                </a:rPr>
                <a:t> a </a:t>
              </a:r>
              <a:r>
                <a:rPr lang="hu-HU" altLang="ko-KR" sz="1600" b="1" dirty="0" err="1">
                  <a:solidFill>
                    <a:srgbClr val="7030A0"/>
                  </a:solidFill>
                  <a:cs typeface="Arial" pitchFamily="34" charset="0"/>
                </a:rPr>
                <a:t>prognosis</a:t>
              </a:r>
              <a:endParaRPr lang="ko-KR" altLang="en-US" sz="1600" b="1" dirty="0">
                <a:solidFill>
                  <a:srgbClr val="7030A0"/>
                </a:solidFill>
                <a:cs typeface="Arial" pitchFamily="34" charset="0"/>
              </a:endParaRPr>
            </a:p>
          </p:txBody>
        </p:sp>
        <p:sp>
          <p:nvSpPr>
            <p:cNvPr id="33" name="TextBox 26">
              <a:extLst>
                <a:ext uri="{FF2B5EF4-FFF2-40B4-BE49-F238E27FC236}">
                  <a16:creationId xmlns:a16="http://schemas.microsoft.com/office/drawing/2014/main" id="{6FC09CEB-66B4-D24B-E5B8-26291DC4B5E2}"/>
                </a:ext>
              </a:extLst>
            </p:cNvPr>
            <p:cNvSpPr txBox="1"/>
            <p:nvPr/>
          </p:nvSpPr>
          <p:spPr>
            <a:xfrm>
              <a:off x="2147566" y="5630834"/>
              <a:ext cx="41649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 algn="just">
                <a:buFont typeface="Wingdings" panose="05000000000000000000" pitchFamily="2" charset="2"/>
                <a:buChar char="Ø"/>
              </a:pPr>
              <a:r>
                <a:rPr lang="hu-HU" altLang="ko-KR" sz="1200" dirty="0" err="1">
                  <a:solidFill>
                    <a:schemeClr val="bg1"/>
                  </a:solidFill>
                  <a:cs typeface="Arial" pitchFamily="34" charset="0"/>
                </a:rPr>
                <a:t>Making</a:t>
              </a:r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 of a 4-year prognosis, taking into consideration the directions</a:t>
              </a:r>
              <a:r>
                <a:rPr lang="hu-HU" altLang="ko-KR" sz="1200" dirty="0">
                  <a:solidFill>
                    <a:schemeClr val="bg1"/>
                  </a:solidFill>
                  <a:cs typeface="Arial" pitchFamily="34" charset="0"/>
                </a:rPr>
                <a:t>, </a:t>
              </a:r>
              <a:r>
                <a:rPr lang="hu-HU" altLang="ko-KR" sz="1200" dirty="0" err="1">
                  <a:solidFill>
                    <a:schemeClr val="bg1"/>
                  </a:solidFill>
                  <a:cs typeface="Arial" pitchFamily="34" charset="0"/>
                </a:rPr>
                <a:t>the</a:t>
              </a:r>
              <a:r>
                <a:rPr lang="hu-HU" altLang="ko-KR" sz="1200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impact ratio</a:t>
              </a:r>
              <a:r>
                <a:rPr lang="hu-HU" altLang="ko-KR" sz="1200" dirty="0">
                  <a:solidFill>
                    <a:schemeClr val="bg1"/>
                  </a:solidFill>
                  <a:cs typeface="Arial" pitchFamily="34" charset="0"/>
                </a:rPr>
                <a:t>s, and </a:t>
              </a:r>
              <a:r>
                <a:rPr lang="hu-HU" altLang="ko-KR" sz="1200" dirty="0" err="1">
                  <a:solidFill>
                    <a:schemeClr val="bg1"/>
                  </a:solidFill>
                  <a:cs typeface="Arial" pitchFamily="34" charset="0"/>
                </a:rPr>
                <a:t>the</a:t>
              </a:r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 limit values</a:t>
              </a:r>
              <a:endParaRPr lang="hu-HU" altLang="ko-KR" sz="1200" dirty="0">
                <a:solidFill>
                  <a:schemeClr val="bg1"/>
                </a:solidFill>
                <a:cs typeface="Arial" pitchFamily="34" charset="0"/>
              </a:endParaRPr>
            </a:p>
            <a:p>
              <a:pPr marL="228600" indent="-228600" algn="just">
                <a:buFont typeface="Wingdings" panose="05000000000000000000" pitchFamily="2" charset="2"/>
                <a:buChar char="Ø"/>
              </a:pPr>
              <a:endParaRPr lang="hu-HU" altLang="ko-KR" sz="1200" dirty="0">
                <a:solidFill>
                  <a:schemeClr val="bg1"/>
                </a:solidFill>
                <a:cs typeface="Arial" pitchFamily="34" charset="0"/>
              </a:endParaRPr>
            </a:p>
            <a:p>
              <a:pPr marL="228600" indent="-228600">
                <a:buFont typeface="Wingdings" panose="05000000000000000000" pitchFamily="2" charset="2"/>
                <a:buChar char="Ø"/>
              </a:pPr>
              <a:r>
                <a:rPr lang="hu-HU" altLang="ko-KR" sz="1200" dirty="0">
                  <a:solidFill>
                    <a:schemeClr val="bg1"/>
                  </a:solidFill>
                  <a:cs typeface="Arial" pitchFamily="34" charset="0"/>
                </a:rPr>
                <a:t>2025 - 2028</a:t>
              </a:r>
              <a:endParaRPr lang="ko-KR" altLang="en-US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88225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6D344A-A7C0-5D81-A395-BCEC641222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635F800-96DF-F1C1-4896-916FA14E3C3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3528" y="272752"/>
            <a:ext cx="11573197" cy="724247"/>
          </a:xfrm>
        </p:spPr>
        <p:txBody>
          <a:bodyPr/>
          <a:lstStyle/>
          <a:p>
            <a:r>
              <a:rPr lang="en-US" sz="4800" dirty="0"/>
              <a:t>Factors affecting wage trends</a:t>
            </a:r>
          </a:p>
        </p:txBody>
      </p:sp>
      <p:sp>
        <p:nvSpPr>
          <p:cNvPr id="3" name="Freeform: Shape 56">
            <a:extLst>
              <a:ext uri="{FF2B5EF4-FFF2-40B4-BE49-F238E27FC236}">
                <a16:creationId xmlns:a16="http://schemas.microsoft.com/office/drawing/2014/main" id="{3C6970FA-A5B9-CA7F-6F07-0F39A63D40B2}"/>
              </a:ext>
            </a:extLst>
          </p:cNvPr>
          <p:cNvSpPr/>
          <p:nvPr/>
        </p:nvSpPr>
        <p:spPr>
          <a:xfrm>
            <a:off x="6146006" y="2095518"/>
            <a:ext cx="1571861" cy="1361724"/>
          </a:xfrm>
          <a:custGeom>
            <a:avLst/>
            <a:gdLst>
              <a:gd name="connsiteX0" fmla="*/ 926973 w 1571861"/>
              <a:gd name="connsiteY0" fmla="*/ 1346149 h 1361724"/>
              <a:gd name="connsiteX1" fmla="*/ 1494854 w 1571861"/>
              <a:gd name="connsiteY1" fmla="*/ 1054399 h 1361724"/>
              <a:gd name="connsiteX2" fmla="*/ 1548384 w 1571861"/>
              <a:gd name="connsiteY2" fmla="*/ 850087 h 1361724"/>
              <a:gd name="connsiteX3" fmla="*/ 157639 w 1571861"/>
              <a:gd name="connsiteY3" fmla="*/ 838 h 1361724"/>
              <a:gd name="connsiteX4" fmla="*/ 0 w 1571861"/>
              <a:gd name="connsiteY4" fmla="*/ 141713 h 1361724"/>
              <a:gd name="connsiteX5" fmla="*/ 0 w 1571861"/>
              <a:gd name="connsiteY5" fmla="*/ 780174 h 1361724"/>
              <a:gd name="connsiteX6" fmla="*/ 118396 w 1571861"/>
              <a:gd name="connsiteY6" fmla="*/ 919906 h 1361724"/>
              <a:gd name="connsiteX7" fmla="*/ 748284 w 1571861"/>
              <a:gd name="connsiteY7" fmla="*/ 1304335 h 1361724"/>
              <a:gd name="connsiteX8" fmla="*/ 926973 w 1571861"/>
              <a:gd name="connsiteY8" fmla="*/ 1346149 h 136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71861" h="1361724">
                <a:moveTo>
                  <a:pt x="926973" y="1346149"/>
                </a:moveTo>
                <a:lnTo>
                  <a:pt x="1494854" y="1054399"/>
                </a:lnTo>
                <a:cubicBezTo>
                  <a:pt x="1569911" y="1015822"/>
                  <a:pt x="1594866" y="920572"/>
                  <a:pt x="1548384" y="850087"/>
                </a:cubicBezTo>
                <a:cubicBezTo>
                  <a:pt x="1241774" y="386125"/>
                  <a:pt x="738759" y="63513"/>
                  <a:pt x="157639" y="838"/>
                </a:cubicBezTo>
                <a:cubicBezTo>
                  <a:pt x="73533" y="-8210"/>
                  <a:pt x="0" y="57131"/>
                  <a:pt x="0" y="141713"/>
                </a:cubicBezTo>
                <a:lnTo>
                  <a:pt x="0" y="780174"/>
                </a:lnTo>
                <a:cubicBezTo>
                  <a:pt x="0" y="849421"/>
                  <a:pt x="50101" y="908285"/>
                  <a:pt x="118396" y="919906"/>
                </a:cubicBezTo>
                <a:cubicBezTo>
                  <a:pt x="374904" y="963435"/>
                  <a:pt x="598075" y="1104881"/>
                  <a:pt x="748284" y="1304335"/>
                </a:cubicBezTo>
                <a:cubicBezTo>
                  <a:pt x="790004" y="1359770"/>
                  <a:pt x="865156" y="1377868"/>
                  <a:pt x="926973" y="1346149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Freeform: Shape 57">
            <a:extLst>
              <a:ext uri="{FF2B5EF4-FFF2-40B4-BE49-F238E27FC236}">
                <a16:creationId xmlns:a16="http://schemas.microsoft.com/office/drawing/2014/main" id="{01AFE631-186C-442A-E6D5-031D50066871}"/>
              </a:ext>
            </a:extLst>
          </p:cNvPr>
          <p:cNvSpPr/>
          <p:nvPr/>
        </p:nvSpPr>
        <p:spPr>
          <a:xfrm>
            <a:off x="4523675" y="2095443"/>
            <a:ext cx="1522317" cy="1317796"/>
          </a:xfrm>
          <a:custGeom>
            <a:avLst/>
            <a:gdLst>
              <a:gd name="connsiteX0" fmla="*/ 1522318 w 1522317"/>
              <a:gd name="connsiteY0" fmla="*/ 780249 h 1317796"/>
              <a:gd name="connsiteX1" fmla="*/ 1522318 w 1522317"/>
              <a:gd name="connsiteY1" fmla="*/ 141789 h 1317796"/>
              <a:gd name="connsiteX2" fmla="*/ 1365251 w 1522317"/>
              <a:gd name="connsiteY2" fmla="*/ 819 h 1317796"/>
              <a:gd name="connsiteX3" fmla="*/ 27274 w 1522317"/>
              <a:gd name="connsiteY3" fmla="*/ 773677 h 1317796"/>
              <a:gd name="connsiteX4" fmla="*/ 70994 w 1522317"/>
              <a:gd name="connsiteY4" fmla="*/ 979893 h 1317796"/>
              <a:gd name="connsiteX5" fmla="*/ 623158 w 1522317"/>
              <a:gd name="connsiteY5" fmla="*/ 1298695 h 1317796"/>
              <a:gd name="connsiteX6" fmla="*/ 804514 w 1522317"/>
              <a:gd name="connsiteY6" fmla="*/ 1266025 h 1317796"/>
              <a:gd name="connsiteX7" fmla="*/ 1403065 w 1522317"/>
              <a:gd name="connsiteY7" fmla="*/ 920172 h 1317796"/>
              <a:gd name="connsiteX8" fmla="*/ 1522318 w 1522317"/>
              <a:gd name="connsiteY8" fmla="*/ 780249 h 1317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317" h="1317796">
                <a:moveTo>
                  <a:pt x="1522318" y="780249"/>
                </a:moveTo>
                <a:lnTo>
                  <a:pt x="1522318" y="141789"/>
                </a:lnTo>
                <a:cubicBezTo>
                  <a:pt x="1522318" y="57492"/>
                  <a:pt x="1449071" y="-8135"/>
                  <a:pt x="1365251" y="819"/>
                </a:cubicBezTo>
                <a:cubicBezTo>
                  <a:pt x="816515" y="59874"/>
                  <a:pt x="337217" y="350862"/>
                  <a:pt x="27274" y="773677"/>
                </a:cubicBezTo>
                <a:cubicBezTo>
                  <a:pt x="-22542" y="841590"/>
                  <a:pt x="-1873" y="937793"/>
                  <a:pt x="70994" y="979893"/>
                </a:cubicBezTo>
                <a:lnTo>
                  <a:pt x="623158" y="1298695"/>
                </a:lnTo>
                <a:cubicBezTo>
                  <a:pt x="683451" y="1333557"/>
                  <a:pt x="759937" y="1319555"/>
                  <a:pt x="804514" y="1266025"/>
                </a:cubicBezTo>
                <a:cubicBezTo>
                  <a:pt x="953485" y="1087050"/>
                  <a:pt x="1163702" y="961034"/>
                  <a:pt x="1403065" y="920172"/>
                </a:cubicBezTo>
                <a:cubicBezTo>
                  <a:pt x="1471740" y="908361"/>
                  <a:pt x="1522318" y="849782"/>
                  <a:pt x="1522318" y="780249"/>
                </a:cubicBezTo>
                <a:close/>
              </a:path>
            </a:pathLst>
          </a:custGeom>
          <a:solidFill>
            <a:srgbClr val="F7C39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58">
            <a:extLst>
              <a:ext uri="{FF2B5EF4-FFF2-40B4-BE49-F238E27FC236}">
                <a16:creationId xmlns:a16="http://schemas.microsoft.com/office/drawing/2014/main" id="{C279D057-46E0-5B01-3EA3-CCC336585EF2}"/>
              </a:ext>
            </a:extLst>
          </p:cNvPr>
          <p:cNvSpPr/>
          <p:nvPr/>
        </p:nvSpPr>
        <p:spPr>
          <a:xfrm>
            <a:off x="7023877" y="3222908"/>
            <a:ext cx="986647" cy="1633893"/>
          </a:xfrm>
          <a:custGeom>
            <a:avLst/>
            <a:gdLst>
              <a:gd name="connsiteX0" fmla="*/ 70628 w 986647"/>
              <a:gd name="connsiteY0" fmla="*/ 776830 h 1633893"/>
              <a:gd name="connsiteX1" fmla="*/ 8906 w 986647"/>
              <a:gd name="connsiteY1" fmla="*/ 1123254 h 1633893"/>
              <a:gd name="connsiteX2" fmla="*/ 70723 w 986647"/>
              <a:gd name="connsiteY2" fmla="*/ 1295561 h 1633893"/>
              <a:gd name="connsiteX3" fmla="*/ 623745 w 986647"/>
              <a:gd name="connsiteY3" fmla="*/ 1614839 h 1633893"/>
              <a:gd name="connsiteX4" fmla="*/ 824055 w 986647"/>
              <a:gd name="connsiteY4" fmla="*/ 1549974 h 1633893"/>
              <a:gd name="connsiteX5" fmla="*/ 986647 w 986647"/>
              <a:gd name="connsiteY5" fmla="*/ 776735 h 1633893"/>
              <a:gd name="connsiteX6" fmla="*/ 860155 w 986647"/>
              <a:gd name="connsiteY6" fmla="*/ 90935 h 1633893"/>
              <a:gd name="connsiteX7" fmla="*/ 663083 w 986647"/>
              <a:gd name="connsiteY7" fmla="*/ 15687 h 1633893"/>
              <a:gd name="connsiteX8" fmla="*/ 96536 w 986647"/>
              <a:gd name="connsiteY8" fmla="*/ 306676 h 1633893"/>
              <a:gd name="connsiteX9" fmla="*/ 25289 w 986647"/>
              <a:gd name="connsiteY9" fmla="*/ 478031 h 1633893"/>
              <a:gd name="connsiteX10" fmla="*/ 70628 w 986647"/>
              <a:gd name="connsiteY10" fmla="*/ 776830 h 1633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86647" h="1633893">
                <a:moveTo>
                  <a:pt x="70628" y="776830"/>
                </a:moveTo>
                <a:cubicBezTo>
                  <a:pt x="70628" y="898655"/>
                  <a:pt x="48816" y="1015336"/>
                  <a:pt x="8906" y="1123254"/>
                </a:cubicBezTo>
                <a:cubicBezTo>
                  <a:pt x="-15097" y="1188215"/>
                  <a:pt x="10716" y="1260986"/>
                  <a:pt x="70723" y="1295561"/>
                </a:cubicBezTo>
                <a:lnTo>
                  <a:pt x="623745" y="1614839"/>
                </a:lnTo>
                <a:cubicBezTo>
                  <a:pt x="696516" y="1656845"/>
                  <a:pt x="790051" y="1626841"/>
                  <a:pt x="824055" y="1549974"/>
                </a:cubicBezTo>
                <a:cubicBezTo>
                  <a:pt x="928545" y="1313468"/>
                  <a:pt x="986647" y="1051912"/>
                  <a:pt x="986647" y="776735"/>
                </a:cubicBezTo>
                <a:cubicBezTo>
                  <a:pt x="986647" y="535085"/>
                  <a:pt x="941880" y="303818"/>
                  <a:pt x="860155" y="90935"/>
                </a:cubicBezTo>
                <a:cubicBezTo>
                  <a:pt x="829961" y="12258"/>
                  <a:pt x="738045" y="-22794"/>
                  <a:pt x="663083" y="15687"/>
                </a:cubicBezTo>
                <a:lnTo>
                  <a:pt x="96536" y="306676"/>
                </a:lnTo>
                <a:cubicBezTo>
                  <a:pt x="34147" y="338775"/>
                  <a:pt x="4334" y="411070"/>
                  <a:pt x="25289" y="478031"/>
                </a:cubicBezTo>
                <a:cubicBezTo>
                  <a:pt x="54721" y="572519"/>
                  <a:pt x="70628" y="672817"/>
                  <a:pt x="70628" y="776830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reeform: Shape 59">
            <a:extLst>
              <a:ext uri="{FF2B5EF4-FFF2-40B4-BE49-F238E27FC236}">
                <a16:creationId xmlns:a16="http://schemas.microsoft.com/office/drawing/2014/main" id="{F8B51430-3D60-4ADA-478A-2DBD7AC08CE9}"/>
              </a:ext>
            </a:extLst>
          </p:cNvPr>
          <p:cNvSpPr/>
          <p:nvPr/>
        </p:nvSpPr>
        <p:spPr>
          <a:xfrm>
            <a:off x="4181475" y="3142578"/>
            <a:ext cx="986647" cy="1633893"/>
          </a:xfrm>
          <a:custGeom>
            <a:avLst/>
            <a:gdLst>
              <a:gd name="connsiteX0" fmla="*/ 916019 w 986647"/>
              <a:gd name="connsiteY0" fmla="*/ 857159 h 1633893"/>
              <a:gd name="connsiteX1" fmla="*/ 977741 w 986647"/>
              <a:gd name="connsiteY1" fmla="*/ 510735 h 1633893"/>
              <a:gd name="connsiteX2" fmla="*/ 915924 w 986647"/>
              <a:gd name="connsiteY2" fmla="*/ 338428 h 1633893"/>
              <a:gd name="connsiteX3" fmla="*/ 362903 w 986647"/>
              <a:gd name="connsiteY3" fmla="*/ 19054 h 1633893"/>
              <a:gd name="connsiteX4" fmla="*/ 162592 w 986647"/>
              <a:gd name="connsiteY4" fmla="*/ 83920 h 1633893"/>
              <a:gd name="connsiteX5" fmla="*/ 0 w 986647"/>
              <a:gd name="connsiteY5" fmla="*/ 857159 h 1633893"/>
              <a:gd name="connsiteX6" fmla="*/ 126492 w 986647"/>
              <a:gd name="connsiteY6" fmla="*/ 1542959 h 1633893"/>
              <a:gd name="connsiteX7" fmla="*/ 323564 w 986647"/>
              <a:gd name="connsiteY7" fmla="*/ 1618207 h 1633893"/>
              <a:gd name="connsiteX8" fmla="*/ 890111 w 986647"/>
              <a:gd name="connsiteY8" fmla="*/ 1327218 h 1633893"/>
              <a:gd name="connsiteX9" fmla="*/ 961358 w 986647"/>
              <a:gd name="connsiteY9" fmla="*/ 1155863 h 1633893"/>
              <a:gd name="connsiteX10" fmla="*/ 916019 w 986647"/>
              <a:gd name="connsiteY10" fmla="*/ 857159 h 1633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86647" h="1633893">
                <a:moveTo>
                  <a:pt x="916019" y="857159"/>
                </a:moveTo>
                <a:cubicBezTo>
                  <a:pt x="916019" y="735334"/>
                  <a:pt x="937832" y="618653"/>
                  <a:pt x="977741" y="510735"/>
                </a:cubicBezTo>
                <a:cubicBezTo>
                  <a:pt x="1001744" y="445774"/>
                  <a:pt x="975932" y="373003"/>
                  <a:pt x="915924" y="338428"/>
                </a:cubicBezTo>
                <a:lnTo>
                  <a:pt x="362903" y="19054"/>
                </a:lnTo>
                <a:cubicBezTo>
                  <a:pt x="290132" y="-22951"/>
                  <a:pt x="196596" y="7053"/>
                  <a:pt x="162592" y="83920"/>
                </a:cubicBezTo>
                <a:cubicBezTo>
                  <a:pt x="58007" y="320425"/>
                  <a:pt x="0" y="582077"/>
                  <a:pt x="0" y="857159"/>
                </a:cubicBezTo>
                <a:cubicBezTo>
                  <a:pt x="0" y="1098808"/>
                  <a:pt x="44768" y="1330076"/>
                  <a:pt x="126492" y="1542959"/>
                </a:cubicBezTo>
                <a:cubicBezTo>
                  <a:pt x="156686" y="1621636"/>
                  <a:pt x="248603" y="1656688"/>
                  <a:pt x="323564" y="1618207"/>
                </a:cubicBezTo>
                <a:lnTo>
                  <a:pt x="890111" y="1327218"/>
                </a:lnTo>
                <a:cubicBezTo>
                  <a:pt x="952500" y="1295119"/>
                  <a:pt x="982313" y="1222824"/>
                  <a:pt x="961358" y="1155863"/>
                </a:cubicBezTo>
                <a:cubicBezTo>
                  <a:pt x="931926" y="1061566"/>
                  <a:pt x="916019" y="961268"/>
                  <a:pt x="916019" y="857159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0">
            <a:extLst>
              <a:ext uri="{FF2B5EF4-FFF2-40B4-BE49-F238E27FC236}">
                <a16:creationId xmlns:a16="http://schemas.microsoft.com/office/drawing/2014/main" id="{B40931D1-4F96-C9E9-FC32-D54B858F2AAF}"/>
              </a:ext>
            </a:extLst>
          </p:cNvPr>
          <p:cNvSpPr/>
          <p:nvPr/>
        </p:nvSpPr>
        <p:spPr>
          <a:xfrm>
            <a:off x="6146006" y="4586331"/>
            <a:ext cx="1522317" cy="1317700"/>
          </a:xfrm>
          <a:custGeom>
            <a:avLst/>
            <a:gdLst>
              <a:gd name="connsiteX0" fmla="*/ 0 w 1522317"/>
              <a:gd name="connsiteY0" fmla="*/ 537547 h 1317700"/>
              <a:gd name="connsiteX1" fmla="*/ 0 w 1522317"/>
              <a:gd name="connsiteY1" fmla="*/ 1175912 h 1317700"/>
              <a:gd name="connsiteX2" fmla="*/ 157067 w 1522317"/>
              <a:gd name="connsiteY2" fmla="*/ 1316882 h 1317700"/>
              <a:gd name="connsiteX3" fmla="*/ 1495044 w 1522317"/>
              <a:gd name="connsiteY3" fmla="*/ 544119 h 1317700"/>
              <a:gd name="connsiteX4" fmla="*/ 1451324 w 1522317"/>
              <a:gd name="connsiteY4" fmla="*/ 337903 h 1317700"/>
              <a:gd name="connsiteX5" fmla="*/ 899160 w 1522317"/>
              <a:gd name="connsiteY5" fmla="*/ 19101 h 1317700"/>
              <a:gd name="connsiteX6" fmla="*/ 717804 w 1522317"/>
              <a:gd name="connsiteY6" fmla="*/ 51772 h 1317700"/>
              <a:gd name="connsiteX7" fmla="*/ 119253 w 1522317"/>
              <a:gd name="connsiteY7" fmla="*/ 397624 h 1317700"/>
              <a:gd name="connsiteX8" fmla="*/ 0 w 1522317"/>
              <a:gd name="connsiteY8" fmla="*/ 537547 h 13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317" h="1317700">
                <a:moveTo>
                  <a:pt x="0" y="537547"/>
                </a:moveTo>
                <a:lnTo>
                  <a:pt x="0" y="1175912"/>
                </a:lnTo>
                <a:cubicBezTo>
                  <a:pt x="0" y="1260208"/>
                  <a:pt x="73247" y="1325836"/>
                  <a:pt x="157067" y="1316882"/>
                </a:cubicBezTo>
                <a:cubicBezTo>
                  <a:pt x="705803" y="1257827"/>
                  <a:pt x="1185101" y="966934"/>
                  <a:pt x="1495044" y="544119"/>
                </a:cubicBezTo>
                <a:cubicBezTo>
                  <a:pt x="1544860" y="476206"/>
                  <a:pt x="1524190" y="380003"/>
                  <a:pt x="1451324" y="337903"/>
                </a:cubicBezTo>
                <a:lnTo>
                  <a:pt x="899160" y="19101"/>
                </a:lnTo>
                <a:cubicBezTo>
                  <a:pt x="838867" y="-15761"/>
                  <a:pt x="762381" y="-1759"/>
                  <a:pt x="717804" y="51772"/>
                </a:cubicBezTo>
                <a:cubicBezTo>
                  <a:pt x="568833" y="230746"/>
                  <a:pt x="358616" y="356762"/>
                  <a:pt x="119253" y="397624"/>
                </a:cubicBezTo>
                <a:cubicBezTo>
                  <a:pt x="50578" y="409435"/>
                  <a:pt x="0" y="468014"/>
                  <a:pt x="0" y="537547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61">
            <a:extLst>
              <a:ext uri="{FF2B5EF4-FFF2-40B4-BE49-F238E27FC236}">
                <a16:creationId xmlns:a16="http://schemas.microsoft.com/office/drawing/2014/main" id="{541EEC39-7C20-7E74-C9CE-49EA45DCB65B}"/>
              </a:ext>
            </a:extLst>
          </p:cNvPr>
          <p:cNvSpPr/>
          <p:nvPr/>
        </p:nvSpPr>
        <p:spPr>
          <a:xfrm>
            <a:off x="4474132" y="4542264"/>
            <a:ext cx="1571861" cy="1361788"/>
          </a:xfrm>
          <a:custGeom>
            <a:avLst/>
            <a:gdLst>
              <a:gd name="connsiteX0" fmla="*/ 644888 w 1571861"/>
              <a:gd name="connsiteY0" fmla="*/ 15639 h 1361788"/>
              <a:gd name="connsiteX1" fmla="*/ 77008 w 1571861"/>
              <a:gd name="connsiteY1" fmla="*/ 307390 h 1361788"/>
              <a:gd name="connsiteX2" fmla="*/ 23477 w 1571861"/>
              <a:gd name="connsiteY2" fmla="*/ 511701 h 1361788"/>
              <a:gd name="connsiteX3" fmla="*/ 1414223 w 1571861"/>
              <a:gd name="connsiteY3" fmla="*/ 1360950 h 1361788"/>
              <a:gd name="connsiteX4" fmla="*/ 1571861 w 1571861"/>
              <a:gd name="connsiteY4" fmla="*/ 1220075 h 1361788"/>
              <a:gd name="connsiteX5" fmla="*/ 1571861 w 1571861"/>
              <a:gd name="connsiteY5" fmla="*/ 581614 h 1361788"/>
              <a:gd name="connsiteX6" fmla="*/ 1453466 w 1571861"/>
              <a:gd name="connsiteY6" fmla="*/ 441882 h 1361788"/>
              <a:gd name="connsiteX7" fmla="*/ 823673 w 1571861"/>
              <a:gd name="connsiteY7" fmla="*/ 57454 h 1361788"/>
              <a:gd name="connsiteX8" fmla="*/ 644888 w 1571861"/>
              <a:gd name="connsiteY8" fmla="*/ 15639 h 136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71861" h="1361788">
                <a:moveTo>
                  <a:pt x="644888" y="15639"/>
                </a:moveTo>
                <a:lnTo>
                  <a:pt x="77008" y="307390"/>
                </a:lnTo>
                <a:cubicBezTo>
                  <a:pt x="1951" y="345966"/>
                  <a:pt x="-23005" y="441216"/>
                  <a:pt x="23477" y="511701"/>
                </a:cubicBezTo>
                <a:cubicBezTo>
                  <a:pt x="330087" y="975664"/>
                  <a:pt x="833102" y="1298275"/>
                  <a:pt x="1414223" y="1360950"/>
                </a:cubicBezTo>
                <a:cubicBezTo>
                  <a:pt x="1498328" y="1369999"/>
                  <a:pt x="1571861" y="1304657"/>
                  <a:pt x="1571861" y="1220075"/>
                </a:cubicBezTo>
                <a:lnTo>
                  <a:pt x="1571861" y="581614"/>
                </a:lnTo>
                <a:cubicBezTo>
                  <a:pt x="1571861" y="512368"/>
                  <a:pt x="1521760" y="453503"/>
                  <a:pt x="1453466" y="441882"/>
                </a:cubicBezTo>
                <a:cubicBezTo>
                  <a:pt x="1196957" y="398353"/>
                  <a:pt x="973787" y="256907"/>
                  <a:pt x="823673" y="57454"/>
                </a:cubicBezTo>
                <a:cubicBezTo>
                  <a:pt x="781858" y="1923"/>
                  <a:pt x="706706" y="-16175"/>
                  <a:pt x="644888" y="15639"/>
                </a:cubicBez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grpSp>
        <p:nvGrpSpPr>
          <p:cNvPr id="9" name="Group 62">
            <a:extLst>
              <a:ext uri="{FF2B5EF4-FFF2-40B4-BE49-F238E27FC236}">
                <a16:creationId xmlns:a16="http://schemas.microsoft.com/office/drawing/2014/main" id="{893B6B89-A7BB-2FEE-23FF-231A4F86EDCC}"/>
              </a:ext>
            </a:extLst>
          </p:cNvPr>
          <p:cNvGrpSpPr/>
          <p:nvPr/>
        </p:nvGrpSpPr>
        <p:grpSpPr>
          <a:xfrm>
            <a:off x="2331002" y="1182195"/>
            <a:ext cx="3526176" cy="537220"/>
            <a:chOff x="2551706" y="4300092"/>
            <a:chExt cx="1682085" cy="53722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9D17D4A-6A9D-C92F-0F13-55684D08BD6B}"/>
                </a:ext>
              </a:extLst>
            </p:cNvPr>
            <p:cNvSpPr txBox="1"/>
            <p:nvPr/>
          </p:nvSpPr>
          <p:spPr>
            <a:xfrm>
              <a:off x="2551706" y="4560313"/>
              <a:ext cx="16820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positive correlation with </a:t>
              </a:r>
              <a:r>
                <a:rPr lang="hu-HU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avg</a:t>
              </a:r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wage</a:t>
              </a:r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99CF535-7D8A-0A8F-BA7C-18664497480A}"/>
                </a:ext>
              </a:extLst>
            </p:cNvPr>
            <p:cNvSpPr txBox="1"/>
            <p:nvPr/>
          </p:nvSpPr>
          <p:spPr>
            <a:xfrm>
              <a:off x="2551706" y="4300092"/>
              <a:ext cx="166778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Real gross domestic product (GDP)</a:t>
              </a:r>
              <a:r>
                <a:rPr lang="hu-HU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hu-HU" altLang="ko-KR" sz="1400" b="1" dirty="0">
                  <a:solidFill>
                    <a:srgbClr val="0070C0"/>
                  </a:solidFill>
                  <a:cs typeface="Arial" pitchFamily="34" charset="0"/>
                </a:rPr>
                <a:t>(0)</a:t>
              </a:r>
              <a:endParaRPr lang="ko-KR" altLang="en-US" sz="1400" b="1" dirty="0">
                <a:solidFill>
                  <a:srgbClr val="0070C0"/>
                </a:solidFill>
                <a:cs typeface="Arial" pitchFamily="34" charset="0"/>
              </a:endParaRPr>
            </a:p>
          </p:txBody>
        </p:sp>
      </p:grpSp>
      <p:grpSp>
        <p:nvGrpSpPr>
          <p:cNvPr id="12" name="Group 65">
            <a:extLst>
              <a:ext uri="{FF2B5EF4-FFF2-40B4-BE49-F238E27FC236}">
                <a16:creationId xmlns:a16="http://schemas.microsoft.com/office/drawing/2014/main" id="{E17D79EA-53A1-0A31-B843-83D27A9352EA}"/>
              </a:ext>
            </a:extLst>
          </p:cNvPr>
          <p:cNvGrpSpPr/>
          <p:nvPr/>
        </p:nvGrpSpPr>
        <p:grpSpPr>
          <a:xfrm>
            <a:off x="2805578" y="6057375"/>
            <a:ext cx="3021625" cy="553998"/>
            <a:chOff x="2551706" y="4283314"/>
            <a:chExt cx="1682085" cy="553998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FB16C66-E661-BDEC-6F1F-4057C26B2BF2}"/>
                </a:ext>
              </a:extLst>
            </p:cNvPr>
            <p:cNvSpPr txBox="1"/>
            <p:nvPr/>
          </p:nvSpPr>
          <p:spPr>
            <a:xfrm>
              <a:off x="2551706" y="4560313"/>
              <a:ext cx="16820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</a:t>
              </a:r>
              <a:r>
                <a:rPr lang="hu-HU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negative</a:t>
              </a:r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hu-HU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correlation</a:t>
              </a:r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hu-HU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with</a:t>
              </a:r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hu-HU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avg</a:t>
              </a:r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 </a:t>
              </a:r>
              <a:r>
                <a:rPr lang="hu-HU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wage</a:t>
              </a:r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39442EF-73CB-4FEC-2FD7-F8EBF0848DA1}"/>
                </a:ext>
              </a:extLst>
            </p:cNvPr>
            <p:cNvSpPr txBox="1"/>
            <p:nvPr/>
          </p:nvSpPr>
          <p:spPr>
            <a:xfrm>
              <a:off x="2551706" y="4283314"/>
              <a:ext cx="166778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Gross public debt</a:t>
              </a:r>
              <a:r>
                <a:rPr lang="hu-HU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(% of GDP) </a:t>
              </a:r>
              <a:r>
                <a:rPr lang="hu-HU" altLang="ko-KR" sz="1400" b="1" dirty="0">
                  <a:solidFill>
                    <a:schemeClr val="accent3"/>
                  </a:solidFill>
                  <a:cs typeface="Arial" pitchFamily="34" charset="0"/>
                </a:rPr>
                <a:t>(1)</a:t>
              </a:r>
              <a:endParaRPr lang="ko-KR" altLang="en-US" sz="1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grpSp>
        <p:nvGrpSpPr>
          <p:cNvPr id="15" name="Group 68">
            <a:extLst>
              <a:ext uri="{FF2B5EF4-FFF2-40B4-BE49-F238E27FC236}">
                <a16:creationId xmlns:a16="http://schemas.microsoft.com/office/drawing/2014/main" id="{06FAF5F5-E08B-9ED6-366F-AC63BA011094}"/>
              </a:ext>
            </a:extLst>
          </p:cNvPr>
          <p:cNvGrpSpPr/>
          <p:nvPr/>
        </p:nvGrpSpPr>
        <p:grpSpPr>
          <a:xfrm>
            <a:off x="1057832" y="1812012"/>
            <a:ext cx="2829600" cy="553998"/>
            <a:chOff x="2551706" y="4283314"/>
            <a:chExt cx="1682085" cy="55399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15910A5-70B5-BD3B-8FD1-A2C7D716ECCE}"/>
                </a:ext>
              </a:extLst>
            </p:cNvPr>
            <p:cNvSpPr txBox="1"/>
            <p:nvPr/>
          </p:nvSpPr>
          <p:spPr>
            <a:xfrm>
              <a:off x="2551706" y="4560313"/>
              <a:ext cx="16820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positive correlation with </a:t>
              </a:r>
              <a:r>
                <a:rPr lang="hu-HU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avg</a:t>
              </a:r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wage</a:t>
              </a:r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2A71611-D59A-919C-C771-72DC7F8FDF61}"/>
                </a:ext>
              </a:extLst>
            </p:cNvPr>
            <p:cNvSpPr txBox="1"/>
            <p:nvPr/>
          </p:nvSpPr>
          <p:spPr>
            <a:xfrm>
              <a:off x="2551706" y="4283314"/>
              <a:ext cx="166778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hu-HU" altLang="ko-KR" sz="14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Pension</a:t>
              </a:r>
              <a:r>
                <a:rPr lang="hu-HU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hu-HU" altLang="ko-KR" sz="14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contribution</a:t>
              </a:r>
              <a:r>
                <a:rPr lang="hu-HU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hu-HU" altLang="ko-KR" sz="1400" b="1" dirty="0">
                  <a:solidFill>
                    <a:srgbClr val="0070C0"/>
                  </a:solidFill>
                  <a:cs typeface="Arial" pitchFamily="34" charset="0"/>
                </a:rPr>
                <a:t>(0)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1" name="Group 74">
            <a:extLst>
              <a:ext uri="{FF2B5EF4-FFF2-40B4-BE49-F238E27FC236}">
                <a16:creationId xmlns:a16="http://schemas.microsoft.com/office/drawing/2014/main" id="{07773A67-F9AF-E4C7-3347-9F053CA1E328}"/>
              </a:ext>
            </a:extLst>
          </p:cNvPr>
          <p:cNvGrpSpPr/>
          <p:nvPr/>
        </p:nvGrpSpPr>
        <p:grpSpPr>
          <a:xfrm>
            <a:off x="489735" y="2505038"/>
            <a:ext cx="2879607" cy="950038"/>
            <a:chOff x="2551706" y="4284141"/>
            <a:chExt cx="1711812" cy="553171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12B02EB-A2C1-C28E-7F0B-85B7BA1A9418}"/>
                </a:ext>
              </a:extLst>
            </p:cNvPr>
            <p:cNvSpPr txBox="1"/>
            <p:nvPr/>
          </p:nvSpPr>
          <p:spPr>
            <a:xfrm>
              <a:off x="2551706" y="4560313"/>
              <a:ext cx="16820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positive correlation with </a:t>
              </a:r>
              <a:r>
                <a:rPr lang="hu-HU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avg</a:t>
              </a:r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wage</a:t>
              </a:r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8ADE962-DD15-6D39-5F32-DBEC19D3BEA5}"/>
                </a:ext>
              </a:extLst>
            </p:cNvPr>
            <p:cNvSpPr txBox="1"/>
            <p:nvPr/>
          </p:nvSpPr>
          <p:spPr>
            <a:xfrm>
              <a:off x="2595732" y="4284141"/>
              <a:ext cx="1667786" cy="304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Health contribution and </a:t>
              </a:r>
              <a:r>
                <a:rPr lang="en-US" altLang="ko-KR" sz="14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labour</a:t>
              </a:r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market contribution</a:t>
              </a:r>
              <a:r>
                <a:rPr lang="hu-HU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hu-HU" altLang="ko-KR" sz="1400" b="1" dirty="0">
                  <a:solidFill>
                    <a:srgbClr val="0070C0"/>
                  </a:solidFill>
                  <a:cs typeface="Arial" pitchFamily="34" charset="0"/>
                </a:rPr>
                <a:t>(0)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30" name="Rectangle 130">
            <a:extLst>
              <a:ext uri="{FF2B5EF4-FFF2-40B4-BE49-F238E27FC236}">
                <a16:creationId xmlns:a16="http://schemas.microsoft.com/office/drawing/2014/main" id="{DAA2D2E4-9174-A535-DC52-E2D6F3B083A5}"/>
              </a:ext>
            </a:extLst>
          </p:cNvPr>
          <p:cNvSpPr/>
          <p:nvPr/>
        </p:nvSpPr>
        <p:spPr>
          <a:xfrm>
            <a:off x="4465258" y="3738256"/>
            <a:ext cx="351990" cy="353588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32" name="Round Same Side Corner Rectangle 36">
            <a:extLst>
              <a:ext uri="{FF2B5EF4-FFF2-40B4-BE49-F238E27FC236}">
                <a16:creationId xmlns:a16="http://schemas.microsoft.com/office/drawing/2014/main" id="{CE5D1ED6-B28A-506F-82A8-E1313D131FEB}"/>
              </a:ext>
            </a:extLst>
          </p:cNvPr>
          <p:cNvSpPr>
            <a:spLocks noChangeAspect="1"/>
          </p:cNvSpPr>
          <p:nvPr/>
        </p:nvSpPr>
        <p:spPr>
          <a:xfrm>
            <a:off x="6620218" y="5089631"/>
            <a:ext cx="396000" cy="313084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3" name="Oval 86">
            <a:extLst>
              <a:ext uri="{FF2B5EF4-FFF2-40B4-BE49-F238E27FC236}">
                <a16:creationId xmlns:a16="http://schemas.microsoft.com/office/drawing/2014/main" id="{04A44F82-084F-CC6A-05C5-3F35977B1BBF}"/>
              </a:ext>
            </a:extLst>
          </p:cNvPr>
          <p:cNvSpPr/>
          <p:nvPr/>
        </p:nvSpPr>
        <p:spPr>
          <a:xfrm>
            <a:off x="5451067" y="3366620"/>
            <a:ext cx="1272716" cy="127271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36" name="Group 74">
            <a:extLst>
              <a:ext uri="{FF2B5EF4-FFF2-40B4-BE49-F238E27FC236}">
                <a16:creationId xmlns:a16="http://schemas.microsoft.com/office/drawing/2014/main" id="{C197BA9E-A61F-0486-176F-5437C29789ED}"/>
              </a:ext>
            </a:extLst>
          </p:cNvPr>
          <p:cNvGrpSpPr/>
          <p:nvPr/>
        </p:nvGrpSpPr>
        <p:grpSpPr>
          <a:xfrm>
            <a:off x="326160" y="3513707"/>
            <a:ext cx="2829600" cy="554712"/>
            <a:chOff x="2551706" y="4283315"/>
            <a:chExt cx="1682085" cy="553997"/>
          </a:xfrm>
        </p:grpSpPr>
        <p:sp>
          <p:nvSpPr>
            <p:cNvPr id="37" name="TextBox 21">
              <a:extLst>
                <a:ext uri="{FF2B5EF4-FFF2-40B4-BE49-F238E27FC236}">
                  <a16:creationId xmlns:a16="http://schemas.microsoft.com/office/drawing/2014/main" id="{B2303897-631B-66DC-5DD8-AE3BC59A2DD4}"/>
                </a:ext>
              </a:extLst>
            </p:cNvPr>
            <p:cNvSpPr txBox="1"/>
            <p:nvPr/>
          </p:nvSpPr>
          <p:spPr>
            <a:xfrm>
              <a:off x="2551706" y="4560313"/>
              <a:ext cx="16820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positive correlation with </a:t>
              </a:r>
              <a:r>
                <a:rPr lang="hu-HU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avg</a:t>
              </a:r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wage</a:t>
              </a:r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8" name="TextBox 22">
              <a:extLst>
                <a:ext uri="{FF2B5EF4-FFF2-40B4-BE49-F238E27FC236}">
                  <a16:creationId xmlns:a16="http://schemas.microsoft.com/office/drawing/2014/main" id="{3E2F5783-9F86-0C24-965E-B10CB558DACA}"/>
                </a:ext>
              </a:extLst>
            </p:cNvPr>
            <p:cNvSpPr txBox="1"/>
            <p:nvPr/>
          </p:nvSpPr>
          <p:spPr>
            <a:xfrm>
              <a:off x="2551706" y="4283315"/>
              <a:ext cx="1667786" cy="3073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hu-HU" altLang="ko-KR" sz="14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Inflation</a:t>
              </a:r>
              <a:r>
                <a:rPr lang="hu-HU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hu-HU" altLang="ko-KR" sz="1400" b="1" dirty="0">
                  <a:solidFill>
                    <a:srgbClr val="0070C0"/>
                  </a:solidFill>
                  <a:cs typeface="Arial" pitchFamily="34" charset="0"/>
                </a:rPr>
                <a:t>(0)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40" name="Group 62">
            <a:extLst>
              <a:ext uri="{FF2B5EF4-FFF2-40B4-BE49-F238E27FC236}">
                <a16:creationId xmlns:a16="http://schemas.microsoft.com/office/drawing/2014/main" id="{8E3712EB-CE19-1EAB-B203-AF8864B2BAFD}"/>
              </a:ext>
            </a:extLst>
          </p:cNvPr>
          <p:cNvGrpSpPr/>
          <p:nvPr/>
        </p:nvGrpSpPr>
        <p:grpSpPr>
          <a:xfrm>
            <a:off x="-206841" y="4363551"/>
            <a:ext cx="3526176" cy="537220"/>
            <a:chOff x="2551706" y="4300092"/>
            <a:chExt cx="1682085" cy="537220"/>
          </a:xfrm>
        </p:grpSpPr>
        <p:sp>
          <p:nvSpPr>
            <p:cNvPr id="41" name="TextBox 9">
              <a:extLst>
                <a:ext uri="{FF2B5EF4-FFF2-40B4-BE49-F238E27FC236}">
                  <a16:creationId xmlns:a16="http://schemas.microsoft.com/office/drawing/2014/main" id="{8099AAA2-1C16-BC44-4CE0-FCB1A97297BA}"/>
                </a:ext>
              </a:extLst>
            </p:cNvPr>
            <p:cNvSpPr txBox="1"/>
            <p:nvPr/>
          </p:nvSpPr>
          <p:spPr>
            <a:xfrm>
              <a:off x="2551706" y="4560313"/>
              <a:ext cx="16820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positive correlation with </a:t>
              </a:r>
              <a:r>
                <a:rPr lang="hu-HU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avg</a:t>
              </a:r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wage</a:t>
              </a:r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42" name="TextBox 10">
              <a:extLst>
                <a:ext uri="{FF2B5EF4-FFF2-40B4-BE49-F238E27FC236}">
                  <a16:creationId xmlns:a16="http://schemas.microsoft.com/office/drawing/2014/main" id="{6BB2A455-FEB3-DE01-3C9E-ECA3299ED125}"/>
                </a:ext>
              </a:extLst>
            </p:cNvPr>
            <p:cNvSpPr txBox="1"/>
            <p:nvPr/>
          </p:nvSpPr>
          <p:spPr>
            <a:xfrm>
              <a:off x="2551706" y="4300092"/>
              <a:ext cx="166778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hu-HU" altLang="ko-KR" sz="14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Unemployment</a:t>
              </a:r>
              <a:r>
                <a:rPr lang="hu-HU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hu-HU" altLang="ko-KR" sz="1400" b="1" dirty="0">
                  <a:solidFill>
                    <a:srgbClr val="0070C0"/>
                  </a:solidFill>
                  <a:cs typeface="Arial" pitchFamily="34" charset="0"/>
                </a:rPr>
                <a:t>(0)</a:t>
              </a:r>
              <a:endParaRPr lang="ko-KR" altLang="en-US" sz="1400" b="1" dirty="0">
                <a:solidFill>
                  <a:srgbClr val="0070C0"/>
                </a:solidFill>
                <a:cs typeface="Arial" pitchFamily="34" charset="0"/>
              </a:endParaRPr>
            </a:p>
          </p:txBody>
        </p:sp>
      </p:grpSp>
      <p:sp>
        <p:nvSpPr>
          <p:cNvPr id="44" name="Rectangle 21">
            <a:extLst>
              <a:ext uri="{FF2B5EF4-FFF2-40B4-BE49-F238E27FC236}">
                <a16:creationId xmlns:a16="http://schemas.microsoft.com/office/drawing/2014/main" id="{47422576-38C5-AA91-9FB2-DC1D5F68BBCC}"/>
              </a:ext>
            </a:extLst>
          </p:cNvPr>
          <p:cNvSpPr/>
          <p:nvPr/>
        </p:nvSpPr>
        <p:spPr>
          <a:xfrm>
            <a:off x="5857178" y="3851754"/>
            <a:ext cx="505898" cy="283399"/>
          </a:xfrm>
          <a:custGeom>
            <a:avLst/>
            <a:gdLst/>
            <a:ahLst/>
            <a:cxnLst/>
            <a:rect l="l" t="t" r="r" b="b"/>
            <a:pathLst>
              <a:path w="4560938" h="2554996">
                <a:moveTo>
                  <a:pt x="2315585" y="1351978"/>
                </a:moveTo>
                <a:lnTo>
                  <a:pt x="2315585" y="1608128"/>
                </a:lnTo>
                <a:cubicBezTo>
                  <a:pt x="2332000" y="1604085"/>
                  <a:pt x="2347685" y="1596777"/>
                  <a:pt x="2361832" y="1586519"/>
                </a:cubicBezTo>
                <a:cubicBezTo>
                  <a:pt x="2403345" y="1556419"/>
                  <a:pt x="2424829" y="1505846"/>
                  <a:pt x="2417675" y="1455070"/>
                </a:cubicBezTo>
                <a:cubicBezTo>
                  <a:pt x="2409025" y="1388817"/>
                  <a:pt x="2368208" y="1366470"/>
                  <a:pt x="2315585" y="1351978"/>
                </a:cubicBezTo>
                <a:close/>
                <a:moveTo>
                  <a:pt x="3612086" y="989467"/>
                </a:moveTo>
                <a:cubicBezTo>
                  <a:pt x="3453010" y="989467"/>
                  <a:pt x="3324054" y="1118423"/>
                  <a:pt x="3324054" y="1277499"/>
                </a:cubicBezTo>
                <a:cubicBezTo>
                  <a:pt x="3324054" y="1436575"/>
                  <a:pt x="3453010" y="1565531"/>
                  <a:pt x="3612086" y="1565531"/>
                </a:cubicBezTo>
                <a:cubicBezTo>
                  <a:pt x="3771162" y="1565531"/>
                  <a:pt x="3900118" y="1436575"/>
                  <a:pt x="3900118" y="1277499"/>
                </a:cubicBezTo>
                <a:cubicBezTo>
                  <a:pt x="3900118" y="1118423"/>
                  <a:pt x="3771162" y="989467"/>
                  <a:pt x="3612086" y="989467"/>
                </a:cubicBezTo>
                <a:close/>
                <a:moveTo>
                  <a:pt x="948854" y="989467"/>
                </a:moveTo>
                <a:cubicBezTo>
                  <a:pt x="789778" y="989467"/>
                  <a:pt x="660822" y="1118423"/>
                  <a:pt x="660822" y="1277499"/>
                </a:cubicBezTo>
                <a:cubicBezTo>
                  <a:pt x="660822" y="1436575"/>
                  <a:pt x="789778" y="1565531"/>
                  <a:pt x="948854" y="1565531"/>
                </a:cubicBezTo>
                <a:cubicBezTo>
                  <a:pt x="1107930" y="1565531"/>
                  <a:pt x="1236886" y="1436575"/>
                  <a:pt x="1236886" y="1277499"/>
                </a:cubicBezTo>
                <a:cubicBezTo>
                  <a:pt x="1236886" y="1118423"/>
                  <a:pt x="1107930" y="989467"/>
                  <a:pt x="948854" y="989467"/>
                </a:cubicBezTo>
                <a:close/>
                <a:moveTo>
                  <a:pt x="2247651" y="946230"/>
                </a:moveTo>
                <a:cubicBezTo>
                  <a:pt x="2230469" y="950266"/>
                  <a:pt x="2214012" y="957763"/>
                  <a:pt x="2199233" y="968479"/>
                </a:cubicBezTo>
                <a:cubicBezTo>
                  <a:pt x="2157721" y="998579"/>
                  <a:pt x="2136236" y="1049152"/>
                  <a:pt x="2143390" y="1099928"/>
                </a:cubicBezTo>
                <a:cubicBezTo>
                  <a:pt x="2157154" y="1167662"/>
                  <a:pt x="2197550" y="1197656"/>
                  <a:pt x="2247651" y="1217102"/>
                </a:cubicBezTo>
                <a:close/>
                <a:moveTo>
                  <a:pt x="2247651" y="785264"/>
                </a:moveTo>
                <a:lnTo>
                  <a:pt x="2315585" y="785264"/>
                </a:lnTo>
                <a:lnTo>
                  <a:pt x="2315585" y="832380"/>
                </a:lnTo>
                <a:cubicBezTo>
                  <a:pt x="2341411" y="835890"/>
                  <a:pt x="2366862" y="843587"/>
                  <a:pt x="2390991" y="855423"/>
                </a:cubicBezTo>
                <a:cubicBezTo>
                  <a:pt x="2474360" y="896319"/>
                  <a:pt x="2528313" y="979930"/>
                  <a:pt x="2531223" y="1072743"/>
                </a:cubicBezTo>
                <a:lnTo>
                  <a:pt x="2418963" y="1076264"/>
                </a:lnTo>
                <a:cubicBezTo>
                  <a:pt x="2417356" y="1025012"/>
                  <a:pt x="2387564" y="978842"/>
                  <a:pt x="2341528" y="956260"/>
                </a:cubicBezTo>
                <a:cubicBezTo>
                  <a:pt x="2333151" y="952151"/>
                  <a:pt x="2324486" y="948946"/>
                  <a:pt x="2315585" y="946938"/>
                </a:cubicBezTo>
                <a:lnTo>
                  <a:pt x="2315585" y="1239083"/>
                </a:lnTo>
                <a:cubicBezTo>
                  <a:pt x="2404308" y="1264638"/>
                  <a:pt x="2499083" y="1293869"/>
                  <a:pt x="2528899" y="1441205"/>
                </a:cubicBezTo>
                <a:cubicBezTo>
                  <a:pt x="2541347" y="1532528"/>
                  <a:pt x="2502457" y="1623287"/>
                  <a:pt x="2427762" y="1677447"/>
                </a:cubicBezTo>
                <a:cubicBezTo>
                  <a:pt x="2394006" y="1701923"/>
                  <a:pt x="2355419" y="1717125"/>
                  <a:pt x="2315585" y="1722661"/>
                </a:cubicBezTo>
                <a:lnTo>
                  <a:pt x="2315585" y="1769734"/>
                </a:lnTo>
                <a:lnTo>
                  <a:pt x="2247651" y="1769734"/>
                </a:lnTo>
                <a:lnTo>
                  <a:pt x="2247651" y="1722944"/>
                </a:lnTo>
                <a:cubicBezTo>
                  <a:pt x="2221084" y="1719537"/>
                  <a:pt x="2194881" y="1711743"/>
                  <a:pt x="2170074" y="1699575"/>
                </a:cubicBezTo>
                <a:cubicBezTo>
                  <a:pt x="2086705" y="1658679"/>
                  <a:pt x="2032752" y="1575069"/>
                  <a:pt x="2029842" y="1482255"/>
                </a:cubicBezTo>
                <a:lnTo>
                  <a:pt x="2142102" y="1478734"/>
                </a:lnTo>
                <a:cubicBezTo>
                  <a:pt x="2143709" y="1529986"/>
                  <a:pt x="2173501" y="1576156"/>
                  <a:pt x="2219537" y="1598738"/>
                </a:cubicBezTo>
                <a:cubicBezTo>
                  <a:pt x="2228602" y="1603184"/>
                  <a:pt x="2238004" y="1606573"/>
                  <a:pt x="2247651" y="1608616"/>
                </a:cubicBezTo>
                <a:lnTo>
                  <a:pt x="2247651" y="1335176"/>
                </a:lnTo>
                <a:cubicBezTo>
                  <a:pt x="2162261" y="1314127"/>
                  <a:pt x="2069489" y="1278142"/>
                  <a:pt x="2032173" y="1115597"/>
                </a:cubicBezTo>
                <a:cubicBezTo>
                  <a:pt x="2019217" y="1023646"/>
                  <a:pt x="2058125" y="932061"/>
                  <a:pt x="2133303" y="877552"/>
                </a:cubicBezTo>
                <a:cubicBezTo>
                  <a:pt x="2167670" y="852632"/>
                  <a:pt x="2207046" y="837325"/>
                  <a:pt x="2247651" y="832077"/>
                </a:cubicBezTo>
                <a:close/>
                <a:moveTo>
                  <a:pt x="2280470" y="617534"/>
                </a:moveTo>
                <a:cubicBezTo>
                  <a:pt x="1915981" y="617534"/>
                  <a:pt x="1620504" y="913011"/>
                  <a:pt x="1620504" y="1277500"/>
                </a:cubicBezTo>
                <a:cubicBezTo>
                  <a:pt x="1620504" y="1641989"/>
                  <a:pt x="1915981" y="1937466"/>
                  <a:pt x="2280470" y="1937466"/>
                </a:cubicBezTo>
                <a:cubicBezTo>
                  <a:pt x="2644959" y="1937466"/>
                  <a:pt x="2940436" y="1641989"/>
                  <a:pt x="2940436" y="1277500"/>
                </a:cubicBezTo>
                <a:cubicBezTo>
                  <a:pt x="2940436" y="913011"/>
                  <a:pt x="2644959" y="617534"/>
                  <a:pt x="2280470" y="617534"/>
                </a:cubicBezTo>
                <a:close/>
                <a:moveTo>
                  <a:pt x="284505" y="265281"/>
                </a:moveTo>
                <a:lnTo>
                  <a:pt x="4276434" y="265281"/>
                </a:lnTo>
                <a:lnTo>
                  <a:pt x="4276434" y="2289716"/>
                </a:lnTo>
                <a:lnTo>
                  <a:pt x="284505" y="2289716"/>
                </a:lnTo>
                <a:close/>
                <a:moveTo>
                  <a:pt x="180344" y="148161"/>
                </a:moveTo>
                <a:lnTo>
                  <a:pt x="180344" y="2406836"/>
                </a:lnTo>
                <a:lnTo>
                  <a:pt x="4380595" y="2406836"/>
                </a:lnTo>
                <a:lnTo>
                  <a:pt x="4380595" y="148161"/>
                </a:lnTo>
                <a:close/>
                <a:moveTo>
                  <a:pt x="0" y="0"/>
                </a:moveTo>
                <a:lnTo>
                  <a:pt x="4560938" y="0"/>
                </a:lnTo>
                <a:lnTo>
                  <a:pt x="4560938" y="2554996"/>
                </a:lnTo>
                <a:lnTo>
                  <a:pt x="0" y="255499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45" name="Group 62">
            <a:extLst>
              <a:ext uri="{FF2B5EF4-FFF2-40B4-BE49-F238E27FC236}">
                <a16:creationId xmlns:a16="http://schemas.microsoft.com/office/drawing/2014/main" id="{92927F13-DFD5-A127-F999-87C0109ECE2F}"/>
              </a:ext>
            </a:extLst>
          </p:cNvPr>
          <p:cNvGrpSpPr/>
          <p:nvPr/>
        </p:nvGrpSpPr>
        <p:grpSpPr>
          <a:xfrm>
            <a:off x="-18910" y="5287145"/>
            <a:ext cx="3882288" cy="537220"/>
            <a:chOff x="2551706" y="4300092"/>
            <a:chExt cx="1682085" cy="537220"/>
          </a:xfrm>
        </p:grpSpPr>
        <p:sp>
          <p:nvSpPr>
            <p:cNvPr id="46" name="TextBox 9">
              <a:extLst>
                <a:ext uri="{FF2B5EF4-FFF2-40B4-BE49-F238E27FC236}">
                  <a16:creationId xmlns:a16="http://schemas.microsoft.com/office/drawing/2014/main" id="{B77E57CA-1C92-0DDB-FFD9-1D609A546853}"/>
                </a:ext>
              </a:extLst>
            </p:cNvPr>
            <p:cNvSpPr txBox="1"/>
            <p:nvPr/>
          </p:nvSpPr>
          <p:spPr>
            <a:xfrm>
              <a:off x="2551706" y="4560313"/>
              <a:ext cx="16820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positive correlation with </a:t>
              </a:r>
              <a:r>
                <a:rPr lang="hu-HU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avg</a:t>
              </a:r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wage</a:t>
              </a:r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47" name="TextBox 10">
              <a:extLst>
                <a:ext uri="{FF2B5EF4-FFF2-40B4-BE49-F238E27FC236}">
                  <a16:creationId xmlns:a16="http://schemas.microsoft.com/office/drawing/2014/main" id="{EED4449E-5D07-746F-4571-955C62E646BA}"/>
                </a:ext>
              </a:extLst>
            </p:cNvPr>
            <p:cNvSpPr txBox="1"/>
            <p:nvPr/>
          </p:nvSpPr>
          <p:spPr>
            <a:xfrm>
              <a:off x="2551706" y="4300092"/>
              <a:ext cx="166778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General government balance</a:t>
              </a:r>
              <a:r>
                <a:rPr lang="hu-HU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hu-HU" altLang="ko-KR" sz="1400" b="1" dirty="0">
                  <a:solidFill>
                    <a:srgbClr val="0070C0"/>
                  </a:solidFill>
                  <a:cs typeface="Arial" pitchFamily="34" charset="0"/>
                </a:rPr>
                <a:t>(0)</a:t>
              </a:r>
              <a:endParaRPr lang="ko-KR" altLang="en-US" sz="1400" b="1" dirty="0">
                <a:solidFill>
                  <a:srgbClr val="0070C0"/>
                </a:solidFill>
                <a:cs typeface="Arial" pitchFamily="34" charset="0"/>
              </a:endParaRPr>
            </a:p>
          </p:txBody>
        </p:sp>
      </p:grpSp>
      <p:grpSp>
        <p:nvGrpSpPr>
          <p:cNvPr id="54" name="Group 62">
            <a:extLst>
              <a:ext uri="{FF2B5EF4-FFF2-40B4-BE49-F238E27FC236}">
                <a16:creationId xmlns:a16="http://schemas.microsoft.com/office/drawing/2014/main" id="{F539EA51-C477-0523-4337-59B034D62831}"/>
              </a:ext>
            </a:extLst>
          </p:cNvPr>
          <p:cNvGrpSpPr/>
          <p:nvPr/>
        </p:nvGrpSpPr>
        <p:grpSpPr>
          <a:xfrm>
            <a:off x="8117135" y="3540062"/>
            <a:ext cx="3526176" cy="537220"/>
            <a:chOff x="2551706" y="4300092"/>
            <a:chExt cx="1682085" cy="537220"/>
          </a:xfrm>
        </p:grpSpPr>
        <p:sp>
          <p:nvSpPr>
            <p:cNvPr id="55" name="TextBox 9">
              <a:extLst>
                <a:ext uri="{FF2B5EF4-FFF2-40B4-BE49-F238E27FC236}">
                  <a16:creationId xmlns:a16="http://schemas.microsoft.com/office/drawing/2014/main" id="{0E3A2BD3-35A2-E60E-7850-21C1AC8E7D13}"/>
                </a:ext>
              </a:extLst>
            </p:cNvPr>
            <p:cNvSpPr txBox="1"/>
            <p:nvPr/>
          </p:nvSpPr>
          <p:spPr>
            <a:xfrm>
              <a:off x="2551706" y="4560313"/>
              <a:ext cx="16820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positive correlation with </a:t>
              </a:r>
              <a:r>
                <a:rPr lang="hu-HU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avg</a:t>
              </a:r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wage</a:t>
              </a:r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56" name="TextBox 10">
              <a:extLst>
                <a:ext uri="{FF2B5EF4-FFF2-40B4-BE49-F238E27FC236}">
                  <a16:creationId xmlns:a16="http://schemas.microsoft.com/office/drawing/2014/main" id="{088D4DA1-FFB9-AC17-8EB8-8A40875A4D3B}"/>
                </a:ext>
              </a:extLst>
            </p:cNvPr>
            <p:cNvSpPr txBox="1"/>
            <p:nvPr/>
          </p:nvSpPr>
          <p:spPr>
            <a:xfrm>
              <a:off x="2551706" y="4300092"/>
              <a:ext cx="166778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hu-HU" altLang="ko-KR" sz="14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External</a:t>
              </a:r>
              <a:r>
                <a:rPr lang="hu-HU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trade – Export </a:t>
              </a:r>
              <a:r>
                <a:rPr lang="hu-HU" altLang="ko-KR" sz="1400" b="1" dirty="0">
                  <a:solidFill>
                    <a:srgbClr val="0070C0"/>
                  </a:solidFill>
                  <a:cs typeface="Arial" pitchFamily="34" charset="0"/>
                </a:rPr>
                <a:t>(0)</a:t>
              </a:r>
              <a:endParaRPr lang="ko-KR" altLang="en-US" sz="1400" b="1" dirty="0">
                <a:solidFill>
                  <a:srgbClr val="0070C0"/>
                </a:solidFill>
                <a:cs typeface="Arial" pitchFamily="34" charset="0"/>
              </a:endParaRPr>
            </a:p>
          </p:txBody>
        </p:sp>
      </p:grpSp>
      <p:grpSp>
        <p:nvGrpSpPr>
          <p:cNvPr id="57" name="Group 62">
            <a:extLst>
              <a:ext uri="{FF2B5EF4-FFF2-40B4-BE49-F238E27FC236}">
                <a16:creationId xmlns:a16="http://schemas.microsoft.com/office/drawing/2014/main" id="{C6383472-C74A-C78B-C079-9AC0B146567D}"/>
              </a:ext>
            </a:extLst>
          </p:cNvPr>
          <p:cNvGrpSpPr/>
          <p:nvPr/>
        </p:nvGrpSpPr>
        <p:grpSpPr>
          <a:xfrm>
            <a:off x="7668323" y="5195856"/>
            <a:ext cx="3526176" cy="537220"/>
            <a:chOff x="2551706" y="4300092"/>
            <a:chExt cx="1682085" cy="537220"/>
          </a:xfrm>
        </p:grpSpPr>
        <p:sp>
          <p:nvSpPr>
            <p:cNvPr id="58" name="TextBox 9">
              <a:extLst>
                <a:ext uri="{FF2B5EF4-FFF2-40B4-BE49-F238E27FC236}">
                  <a16:creationId xmlns:a16="http://schemas.microsoft.com/office/drawing/2014/main" id="{3C3CCFF8-9324-0F7F-45C8-58F90C5DBAF9}"/>
                </a:ext>
              </a:extLst>
            </p:cNvPr>
            <p:cNvSpPr txBox="1"/>
            <p:nvPr/>
          </p:nvSpPr>
          <p:spPr>
            <a:xfrm>
              <a:off x="2551706" y="4560313"/>
              <a:ext cx="16820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positive correlation with </a:t>
              </a:r>
              <a:r>
                <a:rPr lang="hu-HU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avg</a:t>
              </a:r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wage</a:t>
              </a:r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59" name="TextBox 10">
              <a:extLst>
                <a:ext uri="{FF2B5EF4-FFF2-40B4-BE49-F238E27FC236}">
                  <a16:creationId xmlns:a16="http://schemas.microsoft.com/office/drawing/2014/main" id="{3C209CDB-8FE6-3173-375E-87E63D6ADA10}"/>
                </a:ext>
              </a:extLst>
            </p:cNvPr>
            <p:cNvSpPr txBox="1"/>
            <p:nvPr/>
          </p:nvSpPr>
          <p:spPr>
            <a:xfrm>
              <a:off x="2551706" y="4300092"/>
              <a:ext cx="166778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hu-HU" altLang="ko-KR" sz="14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Number</a:t>
              </a:r>
              <a:r>
                <a:rPr lang="hu-HU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of </a:t>
              </a:r>
              <a:r>
                <a:rPr lang="hu-HU" altLang="ko-KR" sz="14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large</a:t>
              </a:r>
              <a:r>
                <a:rPr lang="hu-HU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hu-HU" altLang="ko-KR" sz="14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enterprises</a:t>
              </a:r>
              <a:r>
                <a:rPr lang="hu-HU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hu-HU" altLang="ko-KR" sz="1400" b="1" dirty="0">
                  <a:solidFill>
                    <a:srgbClr val="0070C0"/>
                  </a:solidFill>
                  <a:cs typeface="Arial" pitchFamily="34" charset="0"/>
                </a:rPr>
                <a:t>(0)</a:t>
              </a:r>
              <a:endParaRPr lang="ko-KR" altLang="en-US" sz="1400" b="1" dirty="0">
                <a:solidFill>
                  <a:srgbClr val="0070C0"/>
                </a:solidFill>
                <a:cs typeface="Arial" pitchFamily="34" charset="0"/>
              </a:endParaRPr>
            </a:p>
          </p:txBody>
        </p:sp>
      </p:grpSp>
      <p:grpSp>
        <p:nvGrpSpPr>
          <p:cNvPr id="62" name="Group 62">
            <a:extLst>
              <a:ext uri="{FF2B5EF4-FFF2-40B4-BE49-F238E27FC236}">
                <a16:creationId xmlns:a16="http://schemas.microsoft.com/office/drawing/2014/main" id="{7FD49FBA-30D8-0B61-58A7-A8E03D85D39A}"/>
              </a:ext>
            </a:extLst>
          </p:cNvPr>
          <p:cNvGrpSpPr/>
          <p:nvPr/>
        </p:nvGrpSpPr>
        <p:grpSpPr>
          <a:xfrm>
            <a:off x="8147110" y="4450140"/>
            <a:ext cx="3526176" cy="537220"/>
            <a:chOff x="2551706" y="4300092"/>
            <a:chExt cx="1682085" cy="537220"/>
          </a:xfrm>
        </p:grpSpPr>
        <p:sp>
          <p:nvSpPr>
            <p:cNvPr id="63" name="TextBox 9">
              <a:extLst>
                <a:ext uri="{FF2B5EF4-FFF2-40B4-BE49-F238E27FC236}">
                  <a16:creationId xmlns:a16="http://schemas.microsoft.com/office/drawing/2014/main" id="{430CD689-1E67-E549-2997-474A98E6997F}"/>
                </a:ext>
              </a:extLst>
            </p:cNvPr>
            <p:cNvSpPr txBox="1"/>
            <p:nvPr/>
          </p:nvSpPr>
          <p:spPr>
            <a:xfrm>
              <a:off x="2551706" y="4560313"/>
              <a:ext cx="16820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positive correlation with </a:t>
              </a:r>
              <a:r>
                <a:rPr lang="hu-HU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avg</a:t>
              </a:r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wage</a:t>
              </a:r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64" name="TextBox 10">
              <a:extLst>
                <a:ext uri="{FF2B5EF4-FFF2-40B4-BE49-F238E27FC236}">
                  <a16:creationId xmlns:a16="http://schemas.microsoft.com/office/drawing/2014/main" id="{ACA5D033-FAE1-721C-C0FD-687874033EBC}"/>
                </a:ext>
              </a:extLst>
            </p:cNvPr>
            <p:cNvSpPr txBox="1"/>
            <p:nvPr/>
          </p:nvSpPr>
          <p:spPr>
            <a:xfrm>
              <a:off x="2551706" y="4300092"/>
              <a:ext cx="166778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hu-HU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Gross fixed </a:t>
              </a:r>
              <a:r>
                <a:rPr lang="hu-HU" altLang="ko-KR" sz="14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capital</a:t>
              </a:r>
              <a:r>
                <a:rPr lang="hu-HU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hu-HU" altLang="ko-KR" sz="14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formation</a:t>
              </a:r>
              <a:r>
                <a:rPr lang="hu-HU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hu-HU" altLang="ko-KR" sz="1400" b="1" dirty="0">
                  <a:solidFill>
                    <a:srgbClr val="0070C0"/>
                  </a:solidFill>
                  <a:cs typeface="Arial" pitchFamily="34" charset="0"/>
                </a:rPr>
                <a:t>(0)</a:t>
              </a:r>
              <a:endParaRPr lang="ko-KR" altLang="en-US" sz="1400" b="1" dirty="0">
                <a:solidFill>
                  <a:srgbClr val="0070C0"/>
                </a:solidFill>
                <a:cs typeface="Arial" pitchFamily="34" charset="0"/>
              </a:endParaRPr>
            </a:p>
          </p:txBody>
        </p:sp>
      </p:grpSp>
      <p:grpSp>
        <p:nvGrpSpPr>
          <p:cNvPr id="65" name="Group 62">
            <a:extLst>
              <a:ext uri="{FF2B5EF4-FFF2-40B4-BE49-F238E27FC236}">
                <a16:creationId xmlns:a16="http://schemas.microsoft.com/office/drawing/2014/main" id="{35CB2CB2-8555-3240-F278-3D9B6AF51CC0}"/>
              </a:ext>
            </a:extLst>
          </p:cNvPr>
          <p:cNvGrpSpPr/>
          <p:nvPr/>
        </p:nvGrpSpPr>
        <p:grpSpPr>
          <a:xfrm>
            <a:off x="6334824" y="1224728"/>
            <a:ext cx="4418324" cy="537220"/>
            <a:chOff x="2348194" y="4300092"/>
            <a:chExt cx="1885597" cy="537220"/>
          </a:xfrm>
        </p:grpSpPr>
        <p:sp>
          <p:nvSpPr>
            <p:cNvPr id="66" name="TextBox 9">
              <a:extLst>
                <a:ext uri="{FF2B5EF4-FFF2-40B4-BE49-F238E27FC236}">
                  <a16:creationId xmlns:a16="http://schemas.microsoft.com/office/drawing/2014/main" id="{5D8555B6-F416-C3A3-74BC-1FCF32084CAD}"/>
                </a:ext>
              </a:extLst>
            </p:cNvPr>
            <p:cNvSpPr txBox="1"/>
            <p:nvPr/>
          </p:nvSpPr>
          <p:spPr>
            <a:xfrm>
              <a:off x="2551706" y="4560313"/>
              <a:ext cx="16820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positive correlation with </a:t>
              </a:r>
              <a:r>
                <a:rPr lang="hu-HU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avg</a:t>
              </a:r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wage</a:t>
              </a:r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67" name="TextBox 10">
              <a:extLst>
                <a:ext uri="{FF2B5EF4-FFF2-40B4-BE49-F238E27FC236}">
                  <a16:creationId xmlns:a16="http://schemas.microsoft.com/office/drawing/2014/main" id="{A621E18B-A9C1-09CB-9C78-527907177D8A}"/>
                </a:ext>
              </a:extLst>
            </p:cNvPr>
            <p:cNvSpPr txBox="1"/>
            <p:nvPr/>
          </p:nvSpPr>
          <p:spPr>
            <a:xfrm>
              <a:off x="2348194" y="4300092"/>
              <a:ext cx="18712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hu-HU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</a:t>
              </a:r>
              <a:r>
                <a:rPr lang="en-US" altLang="ko-KR" sz="14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inimum</a:t>
              </a:r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secondary education degree</a:t>
              </a:r>
              <a:r>
                <a:rPr lang="hu-HU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(25-64)</a:t>
              </a:r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hu-HU" altLang="ko-KR" sz="1400" b="1" dirty="0">
                  <a:solidFill>
                    <a:srgbClr val="0070C0"/>
                  </a:solidFill>
                  <a:cs typeface="Arial" pitchFamily="34" charset="0"/>
                </a:rPr>
                <a:t>(0)</a:t>
              </a:r>
              <a:endParaRPr lang="ko-KR" altLang="en-US" sz="1400" b="1" dirty="0">
                <a:solidFill>
                  <a:srgbClr val="0070C0"/>
                </a:solidFill>
                <a:cs typeface="Arial" pitchFamily="34" charset="0"/>
              </a:endParaRPr>
            </a:p>
          </p:txBody>
        </p:sp>
      </p:grpSp>
      <p:grpSp>
        <p:nvGrpSpPr>
          <p:cNvPr id="68" name="Group 62">
            <a:extLst>
              <a:ext uri="{FF2B5EF4-FFF2-40B4-BE49-F238E27FC236}">
                <a16:creationId xmlns:a16="http://schemas.microsoft.com/office/drawing/2014/main" id="{A1DF766C-6024-D2A1-C0C9-771FD4CB2AF6}"/>
              </a:ext>
            </a:extLst>
          </p:cNvPr>
          <p:cNvGrpSpPr/>
          <p:nvPr/>
        </p:nvGrpSpPr>
        <p:grpSpPr>
          <a:xfrm>
            <a:off x="6764145" y="5999890"/>
            <a:ext cx="3526176" cy="537220"/>
            <a:chOff x="2551706" y="4300092"/>
            <a:chExt cx="1682085" cy="537220"/>
          </a:xfrm>
        </p:grpSpPr>
        <p:sp>
          <p:nvSpPr>
            <p:cNvPr id="69" name="TextBox 9">
              <a:extLst>
                <a:ext uri="{FF2B5EF4-FFF2-40B4-BE49-F238E27FC236}">
                  <a16:creationId xmlns:a16="http://schemas.microsoft.com/office/drawing/2014/main" id="{E4364200-AC4F-A2E8-72C5-F06E4D133F88}"/>
                </a:ext>
              </a:extLst>
            </p:cNvPr>
            <p:cNvSpPr txBox="1"/>
            <p:nvPr/>
          </p:nvSpPr>
          <p:spPr>
            <a:xfrm>
              <a:off x="2551706" y="4560313"/>
              <a:ext cx="16820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positive correlation with </a:t>
              </a:r>
              <a:r>
                <a:rPr lang="hu-HU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avg</a:t>
              </a:r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wage</a:t>
              </a:r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70" name="TextBox 10">
              <a:extLst>
                <a:ext uri="{FF2B5EF4-FFF2-40B4-BE49-F238E27FC236}">
                  <a16:creationId xmlns:a16="http://schemas.microsoft.com/office/drawing/2014/main" id="{5567A670-C916-1989-C69C-3896CDFB620A}"/>
                </a:ext>
              </a:extLst>
            </p:cNvPr>
            <p:cNvSpPr txBox="1"/>
            <p:nvPr/>
          </p:nvSpPr>
          <p:spPr>
            <a:xfrm>
              <a:off x="2551706" y="4300092"/>
              <a:ext cx="166778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hu-HU" altLang="ko-KR" sz="14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Investments</a:t>
              </a:r>
              <a:r>
                <a:rPr lang="hu-HU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of </a:t>
              </a:r>
              <a:r>
                <a:rPr lang="hu-HU" altLang="ko-KR" sz="14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national</a:t>
              </a:r>
              <a:r>
                <a:rPr lang="hu-HU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hu-HU" altLang="ko-KR" sz="14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economy</a:t>
              </a:r>
              <a:r>
                <a:rPr lang="hu-HU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</a:t>
              </a:r>
              <a:r>
                <a:rPr lang="hu-HU" altLang="ko-KR" sz="1400" b="1" dirty="0">
                  <a:solidFill>
                    <a:srgbClr val="0070C0"/>
                  </a:solidFill>
                  <a:cs typeface="Arial" pitchFamily="34" charset="0"/>
                </a:rPr>
                <a:t>(0)</a:t>
              </a:r>
              <a:endParaRPr lang="ko-KR" altLang="en-US" sz="1400" b="1" dirty="0">
                <a:solidFill>
                  <a:srgbClr val="0070C0"/>
                </a:solidFill>
                <a:cs typeface="Arial" pitchFamily="34" charset="0"/>
              </a:endParaRPr>
            </a:p>
          </p:txBody>
        </p:sp>
      </p:grpSp>
      <p:grpSp>
        <p:nvGrpSpPr>
          <p:cNvPr id="73" name="Group 62">
            <a:extLst>
              <a:ext uri="{FF2B5EF4-FFF2-40B4-BE49-F238E27FC236}">
                <a16:creationId xmlns:a16="http://schemas.microsoft.com/office/drawing/2014/main" id="{FC2FBAE6-C9A3-8509-443A-FE5715DD9723}"/>
              </a:ext>
            </a:extLst>
          </p:cNvPr>
          <p:cNvGrpSpPr/>
          <p:nvPr/>
        </p:nvGrpSpPr>
        <p:grpSpPr>
          <a:xfrm>
            <a:off x="6818218" y="1924235"/>
            <a:ext cx="4418324" cy="537220"/>
            <a:chOff x="2348194" y="4300092"/>
            <a:chExt cx="1885597" cy="537220"/>
          </a:xfrm>
        </p:grpSpPr>
        <p:sp>
          <p:nvSpPr>
            <p:cNvPr id="74" name="TextBox 9">
              <a:extLst>
                <a:ext uri="{FF2B5EF4-FFF2-40B4-BE49-F238E27FC236}">
                  <a16:creationId xmlns:a16="http://schemas.microsoft.com/office/drawing/2014/main" id="{521114FE-2F67-B84E-BE36-0A06179A1B8B}"/>
                </a:ext>
              </a:extLst>
            </p:cNvPr>
            <p:cNvSpPr txBox="1"/>
            <p:nvPr/>
          </p:nvSpPr>
          <p:spPr>
            <a:xfrm>
              <a:off x="2551706" y="4560313"/>
              <a:ext cx="16820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positive correlation with </a:t>
              </a:r>
              <a:r>
                <a:rPr lang="hu-HU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avg</a:t>
              </a:r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wage</a:t>
              </a:r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75" name="TextBox 10">
              <a:extLst>
                <a:ext uri="{FF2B5EF4-FFF2-40B4-BE49-F238E27FC236}">
                  <a16:creationId xmlns:a16="http://schemas.microsoft.com/office/drawing/2014/main" id="{52AE00F8-E54D-228F-9022-EC361E59C39D}"/>
                </a:ext>
              </a:extLst>
            </p:cNvPr>
            <p:cNvSpPr txBox="1"/>
            <p:nvPr/>
          </p:nvSpPr>
          <p:spPr>
            <a:xfrm>
              <a:off x="2348194" y="4300092"/>
              <a:ext cx="18712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hu-HU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</a:t>
              </a:r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hare of tertiary educated </a:t>
              </a:r>
              <a:r>
                <a:rPr lang="hu-HU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</a:t>
              </a:r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25-64</a:t>
              </a:r>
              <a:r>
                <a:rPr lang="hu-HU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 </a:t>
              </a:r>
              <a:r>
                <a:rPr lang="hu-HU" altLang="ko-KR" sz="1400" b="1" dirty="0">
                  <a:solidFill>
                    <a:srgbClr val="0070C0"/>
                  </a:solidFill>
                  <a:cs typeface="Arial" pitchFamily="34" charset="0"/>
                </a:rPr>
                <a:t>(0)</a:t>
              </a:r>
              <a:endParaRPr lang="ko-KR" altLang="en-US" sz="1400" b="1" dirty="0">
                <a:solidFill>
                  <a:srgbClr val="0070C0"/>
                </a:solidFill>
                <a:cs typeface="Arial" pitchFamily="34" charset="0"/>
              </a:endParaRPr>
            </a:p>
          </p:txBody>
        </p:sp>
      </p:grpSp>
      <p:grpSp>
        <p:nvGrpSpPr>
          <p:cNvPr id="76" name="Group 62">
            <a:extLst>
              <a:ext uri="{FF2B5EF4-FFF2-40B4-BE49-F238E27FC236}">
                <a16:creationId xmlns:a16="http://schemas.microsoft.com/office/drawing/2014/main" id="{38C51CB2-887E-5107-A023-0FC180C1B3EA}"/>
              </a:ext>
            </a:extLst>
          </p:cNvPr>
          <p:cNvGrpSpPr/>
          <p:nvPr/>
        </p:nvGrpSpPr>
        <p:grpSpPr>
          <a:xfrm>
            <a:off x="7267166" y="2725656"/>
            <a:ext cx="4418324" cy="537220"/>
            <a:chOff x="2348194" y="4300092"/>
            <a:chExt cx="1885597" cy="537220"/>
          </a:xfrm>
        </p:grpSpPr>
        <p:sp>
          <p:nvSpPr>
            <p:cNvPr id="77" name="TextBox 9">
              <a:extLst>
                <a:ext uri="{FF2B5EF4-FFF2-40B4-BE49-F238E27FC236}">
                  <a16:creationId xmlns:a16="http://schemas.microsoft.com/office/drawing/2014/main" id="{FB29C862-2A29-7572-3599-7D20A13CE15C}"/>
                </a:ext>
              </a:extLst>
            </p:cNvPr>
            <p:cNvSpPr txBox="1"/>
            <p:nvPr/>
          </p:nvSpPr>
          <p:spPr>
            <a:xfrm>
              <a:off x="2551706" y="4560313"/>
              <a:ext cx="16820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</a:t>
              </a:r>
              <a:r>
                <a:rPr lang="hu-HU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negative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correlation with </a:t>
              </a:r>
              <a:r>
                <a:rPr lang="hu-HU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avg</a:t>
              </a:r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wage</a:t>
              </a:r>
              <a:r>
                <a:rPr lang="hu-HU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78" name="TextBox 10">
              <a:extLst>
                <a:ext uri="{FF2B5EF4-FFF2-40B4-BE49-F238E27FC236}">
                  <a16:creationId xmlns:a16="http://schemas.microsoft.com/office/drawing/2014/main" id="{84BEDA95-9243-040D-4738-35A05718D2BA}"/>
                </a:ext>
              </a:extLst>
            </p:cNvPr>
            <p:cNvSpPr txBox="1"/>
            <p:nvPr/>
          </p:nvSpPr>
          <p:spPr>
            <a:xfrm>
              <a:off x="2348194" y="4300092"/>
              <a:ext cx="18712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hu-HU" altLang="ko-KR" sz="14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Central</a:t>
              </a:r>
              <a:r>
                <a:rPr lang="hu-HU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Bank </a:t>
              </a:r>
              <a:r>
                <a:rPr lang="hu-HU" altLang="ko-KR" sz="14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base</a:t>
              </a:r>
              <a:r>
                <a:rPr lang="hu-HU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hu-HU" altLang="ko-KR" sz="14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rate</a:t>
              </a:r>
              <a:r>
                <a:rPr lang="hu-HU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hu-HU" altLang="ko-KR" sz="1400" b="1" dirty="0">
                  <a:solidFill>
                    <a:schemeClr val="accent3"/>
                  </a:solidFill>
                  <a:cs typeface="Arial" pitchFamily="34" charset="0"/>
                </a:rPr>
                <a:t>(1)</a:t>
              </a:r>
              <a:endParaRPr lang="ko-KR" altLang="en-US" sz="1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sp>
        <p:nvSpPr>
          <p:cNvPr id="18" name="Parallelogram 15">
            <a:extLst>
              <a:ext uri="{FF2B5EF4-FFF2-40B4-BE49-F238E27FC236}">
                <a16:creationId xmlns:a16="http://schemas.microsoft.com/office/drawing/2014/main" id="{5EED9AC6-054C-D48A-AA32-5CC4AE131099}"/>
              </a:ext>
            </a:extLst>
          </p:cNvPr>
          <p:cNvSpPr/>
          <p:nvPr/>
        </p:nvSpPr>
        <p:spPr>
          <a:xfrm rot="16200000">
            <a:off x="6658612" y="2522964"/>
            <a:ext cx="397461" cy="430237"/>
          </a:xfrm>
          <a:custGeom>
            <a:avLst/>
            <a:gdLst/>
            <a:ahLst/>
            <a:cxnLst/>
            <a:rect l="l" t="t" r="r" b="b"/>
            <a:pathLst>
              <a:path w="2993176" h="3240001">
                <a:moveTo>
                  <a:pt x="1299907" y="647892"/>
                </a:moveTo>
                <a:lnTo>
                  <a:pt x="665509" y="1620000"/>
                </a:lnTo>
                <a:lnTo>
                  <a:pt x="1299907" y="2592108"/>
                </a:lnTo>
                <a:lnTo>
                  <a:pt x="634398" y="2592108"/>
                </a:lnTo>
                <a:lnTo>
                  <a:pt x="0" y="1620000"/>
                </a:lnTo>
                <a:lnTo>
                  <a:pt x="634398" y="647892"/>
                </a:lnTo>
                <a:close/>
                <a:moveTo>
                  <a:pt x="2993176" y="1620001"/>
                </a:moveTo>
                <a:lnTo>
                  <a:pt x="1913056" y="3240001"/>
                </a:lnTo>
                <a:lnTo>
                  <a:pt x="1782206" y="3043749"/>
                </a:lnTo>
                <a:lnTo>
                  <a:pt x="1110064" y="3043749"/>
                </a:lnTo>
                <a:cubicBezTo>
                  <a:pt x="1089036" y="3096599"/>
                  <a:pt x="1037333" y="3133759"/>
                  <a:pt x="976952" y="3133759"/>
                </a:cubicBezTo>
                <a:cubicBezTo>
                  <a:pt x="923853" y="3133759"/>
                  <a:pt x="877466" y="3105022"/>
                  <a:pt x="854540" y="3061058"/>
                </a:cubicBezTo>
                <a:lnTo>
                  <a:pt x="302383" y="3169763"/>
                </a:lnTo>
                <a:lnTo>
                  <a:pt x="302383" y="2809723"/>
                </a:lnTo>
                <a:lnTo>
                  <a:pt x="854540" y="2918427"/>
                </a:lnTo>
                <a:cubicBezTo>
                  <a:pt x="877466" y="2874463"/>
                  <a:pt x="923853" y="2845727"/>
                  <a:pt x="976952" y="2845727"/>
                </a:cubicBezTo>
                <a:cubicBezTo>
                  <a:pt x="1037333" y="2845727"/>
                  <a:pt x="1089036" y="2882887"/>
                  <a:pt x="1110064" y="2935737"/>
                </a:cubicBezTo>
                <a:lnTo>
                  <a:pt x="1710190" y="2935737"/>
                </a:lnTo>
                <a:lnTo>
                  <a:pt x="832936" y="1620001"/>
                </a:lnTo>
                <a:lnTo>
                  <a:pt x="1913056" y="0"/>
                </a:lnTo>
                <a:close/>
              </a:path>
            </a:pathLst>
          </a:custGeom>
          <a:solidFill>
            <a:schemeClr val="bg1"/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9" name="Freeform 53">
            <a:extLst>
              <a:ext uri="{FF2B5EF4-FFF2-40B4-BE49-F238E27FC236}">
                <a16:creationId xmlns:a16="http://schemas.microsoft.com/office/drawing/2014/main" id="{B1981721-258E-914C-883D-2655953241AC}"/>
              </a:ext>
            </a:extLst>
          </p:cNvPr>
          <p:cNvSpPr/>
          <p:nvPr/>
        </p:nvSpPr>
        <p:spPr>
          <a:xfrm>
            <a:off x="7409042" y="3822769"/>
            <a:ext cx="385223" cy="394972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406" h="2354521">
                <a:moveTo>
                  <a:pt x="2279640" y="1747818"/>
                </a:moveTo>
                <a:lnTo>
                  <a:pt x="1827546" y="1826304"/>
                </a:lnTo>
                <a:cubicBezTo>
                  <a:pt x="1873723" y="1907635"/>
                  <a:pt x="1985737" y="2047488"/>
                  <a:pt x="1955104" y="2095900"/>
                </a:cubicBezTo>
                <a:cubicBezTo>
                  <a:pt x="1897166" y="2139232"/>
                  <a:pt x="1773393" y="2006999"/>
                  <a:pt x="1682537" y="1962549"/>
                </a:cubicBezTo>
                <a:lnTo>
                  <a:pt x="1528613" y="2354521"/>
                </a:lnTo>
                <a:lnTo>
                  <a:pt x="1380482" y="2120816"/>
                </a:lnTo>
                <a:lnTo>
                  <a:pt x="1495542" y="1788127"/>
                </a:lnTo>
                <a:lnTo>
                  <a:pt x="909489" y="1225390"/>
                </a:lnTo>
                <a:lnTo>
                  <a:pt x="414951" y="2322212"/>
                </a:lnTo>
                <a:lnTo>
                  <a:pt x="293184" y="2052845"/>
                </a:lnTo>
                <a:lnTo>
                  <a:pt x="520411" y="767428"/>
                </a:lnTo>
                <a:cubicBezTo>
                  <a:pt x="325060" y="542715"/>
                  <a:pt x="-71458" y="102202"/>
                  <a:pt x="11167" y="5505"/>
                </a:cubicBezTo>
                <a:cubicBezTo>
                  <a:pt x="111065" y="-52229"/>
                  <a:pt x="554777" y="358209"/>
                  <a:pt x="771719" y="578452"/>
                </a:cubicBezTo>
                <a:lnTo>
                  <a:pt x="2041440" y="514597"/>
                </a:lnTo>
                <a:lnTo>
                  <a:pt x="2296406" y="662729"/>
                </a:lnTo>
                <a:lnTo>
                  <a:pt x="1124906" y="1004182"/>
                </a:lnTo>
                <a:lnTo>
                  <a:pt x="1676517" y="1608523"/>
                </a:lnTo>
                <a:cubicBezTo>
                  <a:pt x="1795262" y="1589016"/>
                  <a:pt x="2094931" y="1557316"/>
                  <a:pt x="2094931" y="155731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" name="Block Arc 14">
            <a:extLst>
              <a:ext uri="{FF2B5EF4-FFF2-40B4-BE49-F238E27FC236}">
                <a16:creationId xmlns:a16="http://schemas.microsoft.com/office/drawing/2014/main" id="{9BC1A990-0C30-7F2D-8294-4C38627AC250}"/>
              </a:ext>
            </a:extLst>
          </p:cNvPr>
          <p:cNvSpPr/>
          <p:nvPr/>
        </p:nvSpPr>
        <p:spPr>
          <a:xfrm rot="16200000">
            <a:off x="5136821" y="4991301"/>
            <a:ext cx="438571" cy="438860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24" name="Oval 47">
            <a:extLst>
              <a:ext uri="{FF2B5EF4-FFF2-40B4-BE49-F238E27FC236}">
                <a16:creationId xmlns:a16="http://schemas.microsoft.com/office/drawing/2014/main" id="{E317454B-2FB4-FC80-AF8D-388777C33F94}"/>
              </a:ext>
            </a:extLst>
          </p:cNvPr>
          <p:cNvSpPr>
            <a:spLocks noChangeAspect="1"/>
          </p:cNvSpPr>
          <p:nvPr/>
        </p:nvSpPr>
        <p:spPr>
          <a:xfrm>
            <a:off x="5152290" y="2522666"/>
            <a:ext cx="430831" cy="430831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303187" y="480874"/>
                </a:moveTo>
                <a:lnTo>
                  <a:pt x="1303187" y="1303187"/>
                </a:lnTo>
                <a:lnTo>
                  <a:pt x="480874" y="1303187"/>
                </a:lnTo>
                <a:lnTo>
                  <a:pt x="480874" y="1936813"/>
                </a:lnTo>
                <a:lnTo>
                  <a:pt x="1303187" y="1936813"/>
                </a:lnTo>
                <a:lnTo>
                  <a:pt x="1303187" y="2759126"/>
                </a:lnTo>
                <a:lnTo>
                  <a:pt x="1936813" y="2759126"/>
                </a:lnTo>
                <a:lnTo>
                  <a:pt x="1936813" y="1936813"/>
                </a:lnTo>
                <a:lnTo>
                  <a:pt x="2759126" y="1936813"/>
                </a:lnTo>
                <a:lnTo>
                  <a:pt x="2759126" y="1303187"/>
                </a:lnTo>
                <a:lnTo>
                  <a:pt x="1936813" y="1303187"/>
                </a:lnTo>
                <a:lnTo>
                  <a:pt x="1936813" y="480874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41650877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ADBCD871-C7BB-4F34-9411-A6B4B85A6EF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C75FB0C7-A213-47DC-B95D-BF97BF7824D5}"/>
                  </a:ext>
                </a:extLst>
              </p:cNvPr>
              <p:cNvSpPr txBox="1"/>
              <p:nvPr/>
            </p:nvSpPr>
            <p:spPr>
              <a:xfrm>
                <a:off x="584567" y="1687154"/>
                <a:ext cx="11233326" cy="4926605"/>
              </a:xfrm>
              <a:prstGeom prst="rect">
                <a:avLst/>
              </a:prstGeom>
              <a:noFill/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wrap="square" rtlCol="0" anchor="ctr">
                <a:spAutoFit/>
              </a:bodyPr>
              <a:lstStyle/>
              <a:p>
                <a:pPr>
                  <a:spcBef>
                    <a:spcPts val="600"/>
                  </a:spcBef>
                </a:pPr>
                <a:r>
                  <a:rPr lang="hu-HU" altLang="ko-KR" sz="2800" dirty="0" err="1">
                    <a:solidFill>
                      <a:schemeClr val="tx2"/>
                    </a:solidFill>
                    <a:cs typeface="Arial" pitchFamily="34" charset="0"/>
                  </a:rPr>
                  <a:t>Task</a:t>
                </a:r>
                <a:r>
                  <a:rPr lang="hu-HU" altLang="ko-KR" sz="2800" dirty="0">
                    <a:solidFill>
                      <a:schemeClr val="tx2"/>
                    </a:solidFill>
                    <a:cs typeface="Arial" pitchFamily="34" charset="0"/>
                  </a:rPr>
                  <a:t>:</a:t>
                </a:r>
              </a:p>
              <a:p>
                <a:pPr>
                  <a:spcBef>
                    <a:spcPts val="600"/>
                  </a:spcBef>
                </a:pPr>
                <a:r>
                  <a:rPr lang="hu-HU" altLang="ko-KR" sz="2800" b="1" dirty="0" err="1">
                    <a:solidFill>
                      <a:schemeClr val="tx2"/>
                    </a:solidFill>
                    <a:cs typeface="Arial" pitchFamily="34" charset="0"/>
                  </a:rPr>
                  <a:t>Create</a:t>
                </a:r>
                <a:r>
                  <a:rPr lang="hu-HU" altLang="ko-KR" sz="2800" b="1" dirty="0">
                    <a:solidFill>
                      <a:schemeClr val="tx2"/>
                    </a:solidFill>
                    <a:cs typeface="Arial" pitchFamily="34" charset="0"/>
                  </a:rPr>
                  <a:t> a </a:t>
                </a:r>
                <a:r>
                  <a:rPr lang="hu-HU" altLang="ko-KR" sz="2800" b="1" i="1" dirty="0">
                    <a:solidFill>
                      <a:schemeClr val="tx2"/>
                    </a:solidFill>
                    <a:cs typeface="Arial" pitchFamily="34" charset="0"/>
                  </a:rPr>
                  <a:t>p</a:t>
                </a:r>
                <a:r>
                  <a:rPr lang="en-US" altLang="ko-KR" sz="2800" b="1" i="1" dirty="0" err="1">
                    <a:solidFill>
                      <a:schemeClr val="tx2"/>
                    </a:solidFill>
                    <a:cs typeface="Arial" pitchFamily="34" charset="0"/>
                  </a:rPr>
                  <a:t>roduction</a:t>
                </a:r>
                <a:r>
                  <a:rPr lang="en-US" altLang="ko-KR" sz="2800" b="1" i="1" dirty="0">
                    <a:solidFill>
                      <a:schemeClr val="tx2"/>
                    </a:solidFill>
                    <a:cs typeface="Arial" pitchFamily="34" charset="0"/>
                  </a:rPr>
                  <a:t> function</a:t>
                </a:r>
                <a:r>
                  <a:rPr lang="hu-HU" altLang="ko-KR" sz="2800" b="1" i="1" dirty="0">
                    <a:solidFill>
                      <a:schemeClr val="tx2"/>
                    </a:solidFill>
                    <a:cs typeface="Arial" pitchFamily="34" charset="0"/>
                  </a:rPr>
                  <a:t> </a:t>
                </a:r>
                <a:r>
                  <a:rPr lang="hu-HU" altLang="ko-KR" sz="2800" b="1" dirty="0" err="1">
                    <a:solidFill>
                      <a:schemeClr val="tx2"/>
                    </a:solidFill>
                    <a:cs typeface="Arial" pitchFamily="34" charset="0"/>
                  </a:rPr>
                  <a:t>that</a:t>
                </a:r>
                <a:r>
                  <a:rPr lang="hu-HU" altLang="ko-KR" sz="2800" b="1" dirty="0">
                    <a:solidFill>
                      <a:schemeClr val="tx2"/>
                    </a:solidFill>
                    <a:cs typeface="Arial" pitchFamily="34" charset="0"/>
                  </a:rPr>
                  <a:t> </a:t>
                </a:r>
                <a:r>
                  <a:rPr lang="en-US" altLang="ko-KR" sz="2800" b="1" dirty="0">
                    <a:solidFill>
                      <a:schemeClr val="tx2"/>
                    </a:solidFill>
                    <a:cs typeface="Arial" pitchFamily="34" charset="0"/>
                  </a:rPr>
                  <a:t>determines the </a:t>
                </a:r>
                <a:r>
                  <a:rPr lang="hu-HU" altLang="ko-KR" sz="2800" b="1" dirty="0" err="1">
                    <a:solidFill>
                      <a:schemeClr val="tx2"/>
                    </a:solidFill>
                    <a:cs typeface="Arial" pitchFamily="34" charset="0"/>
                  </a:rPr>
                  <a:t>avg</a:t>
                </a:r>
                <a:r>
                  <a:rPr lang="hu-HU" altLang="ko-KR" sz="2800" b="1" dirty="0">
                    <a:solidFill>
                      <a:schemeClr val="tx2"/>
                    </a:solidFill>
                    <a:cs typeface="Arial" pitchFamily="34" charset="0"/>
                  </a:rPr>
                  <a:t>. </a:t>
                </a:r>
                <a:r>
                  <a:rPr lang="en-US" altLang="ko-KR" sz="2800" b="1" dirty="0">
                    <a:solidFill>
                      <a:schemeClr val="tx2"/>
                    </a:solidFill>
                    <a:cs typeface="Arial" pitchFamily="34" charset="0"/>
                  </a:rPr>
                  <a:t>production for year</a:t>
                </a:r>
                <a:r>
                  <a:rPr lang="hu-HU" altLang="ko-KR" sz="2800" b="1" dirty="0">
                    <a:solidFill>
                      <a:schemeClr val="tx2"/>
                    </a:solidFill>
                    <a:cs typeface="Arial" pitchFamily="34" charset="0"/>
                  </a:rPr>
                  <a:t> </a:t>
                </a:r>
                <a:r>
                  <a:rPr lang="hu-HU" altLang="ko-KR" sz="2800" b="1" i="1" dirty="0">
                    <a:solidFill>
                      <a:schemeClr val="tx2"/>
                    </a:solidFill>
                    <a:cs typeface="Arial" pitchFamily="34" charset="0"/>
                  </a:rPr>
                  <a:t>k, </a:t>
                </a:r>
                <a:r>
                  <a:rPr lang="hu-HU" altLang="ko-KR" sz="2800" b="1" dirty="0" err="1">
                    <a:solidFill>
                      <a:schemeClr val="tx2"/>
                    </a:solidFill>
                    <a:cs typeface="Arial" pitchFamily="34" charset="0"/>
                  </a:rPr>
                  <a:t>given</a:t>
                </a:r>
                <a:r>
                  <a:rPr lang="hu-HU" altLang="ko-KR" sz="2800" b="1" dirty="0">
                    <a:solidFill>
                      <a:schemeClr val="tx2"/>
                    </a:solidFill>
                    <a:cs typeface="Arial" pitchFamily="34" charset="0"/>
                  </a:rPr>
                  <a:t> </a:t>
                </a:r>
                <a:r>
                  <a:rPr lang="hu-HU" altLang="ko-KR" sz="2800" b="1" dirty="0" err="1">
                    <a:solidFill>
                      <a:schemeClr val="tx2"/>
                    </a:solidFill>
                    <a:cs typeface="Arial" pitchFamily="34" charset="0"/>
                  </a:rPr>
                  <a:t>the</a:t>
                </a:r>
                <a:endParaRPr lang="hu-HU" altLang="ko-KR" sz="2800" b="1" dirty="0">
                  <a:solidFill>
                    <a:schemeClr val="tx2"/>
                  </a:solidFill>
                  <a:cs typeface="Arial" pitchFamily="34" charset="0"/>
                </a:endParaRPr>
              </a:p>
              <a:p>
                <a:pPr marL="457200" indent="-457200">
                  <a:spcBef>
                    <a:spcPts val="600"/>
                  </a:spcBef>
                  <a:buFont typeface="Arial" panose="020B0604020202020204" pitchFamily="34" charset="0"/>
                  <a:buChar char="•"/>
                </a:pPr>
                <a:r>
                  <a:rPr lang="hu-HU" altLang="ko-KR" sz="2800" b="1" dirty="0" err="1">
                    <a:solidFill>
                      <a:schemeClr val="tx2"/>
                    </a:solidFill>
                    <a:cs typeface="Arial" pitchFamily="34" charset="0"/>
                  </a:rPr>
                  <a:t>impact</a:t>
                </a:r>
                <a:r>
                  <a:rPr lang="hu-HU" altLang="ko-KR" sz="2800" b="1" dirty="0">
                    <a:solidFill>
                      <a:schemeClr val="tx2"/>
                    </a:solidFill>
                    <a:cs typeface="Arial" pitchFamily="34" charset="0"/>
                  </a:rPr>
                  <a:t> ratio</a:t>
                </a:r>
                <a:r>
                  <a:rPr lang="en-US" altLang="ko-KR" sz="2800" b="1" dirty="0">
                    <a:solidFill>
                      <a:schemeClr val="tx2"/>
                    </a:solidFill>
                    <a:cs typeface="Arial" pitchFamily="34" charset="0"/>
                  </a:rPr>
                  <a:t> and direction of </a:t>
                </a:r>
                <a:r>
                  <a:rPr lang="hu-HU" altLang="ko-KR" sz="2800" b="1" dirty="0" err="1">
                    <a:solidFill>
                      <a:schemeClr val="tx2"/>
                    </a:solidFill>
                    <a:cs typeface="Arial" pitchFamily="34" charset="0"/>
                  </a:rPr>
                  <a:t>affecting</a:t>
                </a:r>
                <a:r>
                  <a:rPr lang="en-US" altLang="ko-KR" sz="2800" b="1" dirty="0">
                    <a:solidFill>
                      <a:schemeClr val="tx2"/>
                    </a:solidFill>
                    <a:cs typeface="Arial" pitchFamily="34" charset="0"/>
                  </a:rPr>
                  <a:t> factors</a:t>
                </a:r>
                <a:endParaRPr lang="hu-HU" altLang="ko-KR" sz="2800" b="1" dirty="0">
                  <a:solidFill>
                    <a:schemeClr val="tx2"/>
                  </a:solidFill>
                  <a:cs typeface="Arial" pitchFamily="34" charset="0"/>
                </a:endParaRPr>
              </a:p>
              <a:p>
                <a:pPr marL="457200" indent="-457200">
                  <a:spcBef>
                    <a:spcPts val="600"/>
                  </a:spcBef>
                  <a:buFont typeface="Arial" panose="020B0604020202020204" pitchFamily="34" charset="0"/>
                  <a:buChar char="•"/>
                </a:pPr>
                <a:r>
                  <a:rPr lang="en-US" altLang="ko-KR" sz="2800" b="1" dirty="0">
                    <a:solidFill>
                      <a:schemeClr val="tx2"/>
                    </a:solidFill>
                    <a:cs typeface="Arial" pitchFamily="34" charset="0"/>
                  </a:rPr>
                  <a:t>average </a:t>
                </a:r>
                <a:r>
                  <a:rPr lang="hu-HU" altLang="ko-KR" sz="2800" b="1" dirty="0" err="1">
                    <a:solidFill>
                      <a:schemeClr val="tx2"/>
                    </a:solidFill>
                    <a:cs typeface="Arial" pitchFamily="34" charset="0"/>
                  </a:rPr>
                  <a:t>wage</a:t>
                </a:r>
                <a:r>
                  <a:rPr lang="hu-HU" altLang="ko-KR" sz="2800" b="1" dirty="0">
                    <a:solidFill>
                      <a:schemeClr val="tx2"/>
                    </a:solidFill>
                    <a:cs typeface="Arial" pitchFamily="34" charset="0"/>
                  </a:rPr>
                  <a:t> of </a:t>
                </a:r>
                <a:r>
                  <a:rPr lang="en-US" altLang="ko-KR" sz="2800" b="1" dirty="0">
                    <a:solidFill>
                      <a:schemeClr val="tx2"/>
                    </a:solidFill>
                    <a:cs typeface="Arial" pitchFamily="34" charset="0"/>
                  </a:rPr>
                  <a:t>year</a:t>
                </a:r>
                <a:r>
                  <a:rPr lang="hu-HU" altLang="ko-KR" sz="2800" b="1" dirty="0">
                    <a:solidFill>
                      <a:schemeClr val="tx2"/>
                    </a:solidFill>
                    <a:cs typeface="Arial" pitchFamily="34" charset="0"/>
                  </a:rPr>
                  <a:t> k-1</a:t>
                </a:r>
              </a:p>
              <a:p>
                <a:pPr marL="457200" indent="-457200">
                  <a:spcBef>
                    <a:spcPts val="600"/>
                  </a:spcBef>
                  <a:buFont typeface="Arial" panose="020B0604020202020204" pitchFamily="34" charset="0"/>
                  <a:buChar char="•"/>
                </a:pPr>
                <a:r>
                  <a:rPr lang="en-US" altLang="ko-KR" sz="2800" b="1" dirty="0">
                    <a:solidFill>
                      <a:schemeClr val="tx2"/>
                    </a:solidFill>
                    <a:cs typeface="Arial" pitchFamily="34" charset="0"/>
                  </a:rPr>
                  <a:t>change </a:t>
                </a:r>
                <a:r>
                  <a:rPr lang="hu-HU" altLang="ko-KR" sz="2800" b="1" dirty="0">
                    <a:solidFill>
                      <a:schemeClr val="tx2"/>
                    </a:solidFill>
                    <a:cs typeface="Arial" pitchFamily="34" charset="0"/>
                  </a:rPr>
                  <a:t>of </a:t>
                </a:r>
                <a:r>
                  <a:rPr lang="en-US" altLang="ko-KR" sz="2800" b="1" dirty="0">
                    <a:solidFill>
                      <a:schemeClr val="tx2"/>
                    </a:solidFill>
                    <a:cs typeface="Arial" pitchFamily="34" charset="0"/>
                  </a:rPr>
                  <a:t>factors from year k-1 to year k</a:t>
                </a:r>
                <a:endParaRPr lang="hu-HU" altLang="ko-KR" sz="2800" b="1" dirty="0">
                  <a:solidFill>
                    <a:schemeClr val="tx2"/>
                  </a:solidFill>
                  <a:cs typeface="Arial" pitchFamily="34" charset="0"/>
                </a:endParaRPr>
              </a:p>
              <a:p>
                <a:pPr marL="457200" indent="-457200">
                  <a:spcBef>
                    <a:spcPts val="600"/>
                  </a:spcBef>
                  <a:buFont typeface="Arial" panose="020B0604020202020204" pitchFamily="34" charset="0"/>
                  <a:buChar char="•"/>
                </a:pPr>
                <a:endParaRPr lang="hu-HU" altLang="ko-KR" sz="2800" b="1" dirty="0">
                  <a:solidFill>
                    <a:schemeClr val="tx2"/>
                  </a:solidFill>
                  <a:cs typeface="Arial" pitchFamily="34" charset="0"/>
                </a:endParaRPr>
              </a:p>
              <a:p>
                <a:pPr marL="457200" indent="-457200">
                  <a:spcBef>
                    <a:spcPts val="600"/>
                  </a:spcBef>
                  <a:buFont typeface="Arial" panose="020B0604020202020204" pitchFamily="34" charset="0"/>
                  <a:buChar char="•"/>
                </a:pPr>
                <a:endParaRPr lang="hu-HU" altLang="ko-KR" sz="2800" b="1" dirty="0">
                  <a:solidFill>
                    <a:schemeClr val="tx2"/>
                  </a:solidFill>
                  <a:cs typeface="Arial" pitchFamily="34" charset="0"/>
                </a:endParaRPr>
              </a:p>
              <a:p>
                <a:pPr marL="457200" indent="-457200">
                  <a:spcBef>
                    <a:spcPts val="600"/>
                  </a:spcBef>
                  <a:buFont typeface="Arial" panose="020B0604020202020204" pitchFamily="34" charset="0"/>
                  <a:buChar char="•"/>
                </a:pPr>
                <a:endParaRPr lang="hu-HU" altLang="ko-KR" sz="2800" b="1" dirty="0">
                  <a:solidFill>
                    <a:schemeClr val="tx2"/>
                  </a:solidFill>
                  <a:cs typeface="Arial" pitchFamily="34" charset="0"/>
                </a:endParaRPr>
              </a:p>
              <a:p>
                <a:pPr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hu-HU" sz="2000" i="1" kern="0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𝑌</m:t>
                      </m:r>
                      <m:r>
                        <a:rPr lang="hu-HU" sz="2000" i="1" kern="0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hu-HU" sz="2000" i="1" kern="0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𝑓</m:t>
                      </m:r>
                      <m:d>
                        <m:dPr>
                          <m:ctrlPr>
                            <a:rPr lang="hu-HU" sz="32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hu-HU" sz="3200" i="1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hu-HU" sz="2000" i="1" kern="0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hu-HU" sz="2000" i="1" kern="0"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hu-HU" sz="2000" i="1" ker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hu-HU" sz="2000" i="1" ker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𝛼</m:t>
                      </m:r>
                      <m:sSub>
                        <m:sSubPr>
                          <m:ctrlPr>
                            <a:rPr lang="hu-HU" sz="32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hu-HU" sz="2000" i="1" kern="0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𝑋</m:t>
                          </m:r>
                        </m:e>
                        <m:sub>
                          <m:r>
                            <a:rPr lang="hu-HU" sz="2000" i="1" kern="0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sub>
                      </m:sSub>
                      <m:r>
                        <a:rPr lang="hu-HU" sz="2000" i="1" ker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+ </m:t>
                      </m:r>
                      <m:r>
                        <a:rPr lang="hu-HU" sz="2000" i="1" ker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𝛽</m:t>
                      </m:r>
                      <m:sSub>
                        <m:sSubPr>
                          <m:ctrlPr>
                            <a:rPr lang="hu-HU" sz="32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hu-HU" sz="2000" i="1" kern="0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𝑋</m:t>
                          </m:r>
                        </m:e>
                        <m:sub>
                          <m:r>
                            <a:rPr lang="hu-HU" sz="2000" i="1" kern="0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b>
                      </m:sSub>
                      <m:r>
                        <a:rPr lang="hu-HU" sz="2000" i="1" ker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+…+</m:t>
                      </m:r>
                      <m:r>
                        <a:rPr lang="hu-HU" sz="2000" i="1" ker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𝜓</m:t>
                      </m:r>
                      <m:sSub>
                        <m:sSubPr>
                          <m:ctrlPr>
                            <a:rPr lang="hu-HU" sz="32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hu-HU" sz="2000" i="1" kern="0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𝑋</m:t>
                          </m:r>
                        </m:e>
                        <m:sub>
                          <m:r>
                            <a:rPr lang="hu-HU" sz="2000" i="1" kern="0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  <m:r>
                            <a:rPr lang="hu-HU" sz="2000" i="1" kern="0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−1</m:t>
                          </m:r>
                        </m:sub>
                      </m:sSub>
                      <m:r>
                        <a:rPr lang="hu-HU" sz="2000" i="1" ker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hu-HU" sz="2000" i="1" ker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𝜔</m:t>
                      </m:r>
                      <m:sSub>
                        <m:sSubPr>
                          <m:ctrlPr>
                            <a:rPr lang="hu-HU" sz="3200" i="1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hu-HU" sz="2000" i="1" kern="0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𝑋</m:t>
                          </m:r>
                        </m:e>
                        <m:sub>
                          <m:r>
                            <a:rPr lang="hu-HU" sz="2000" i="1" kern="0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lang="ko-KR" altLang="en-US" sz="32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C75FB0C7-A213-47DC-B95D-BF97BF7824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567" y="1687154"/>
                <a:ext cx="11233326" cy="492660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hu-H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686700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églalap 62">
            <a:extLst>
              <a:ext uri="{FF2B5EF4-FFF2-40B4-BE49-F238E27FC236}">
                <a16:creationId xmlns:a16="http://schemas.microsoft.com/office/drawing/2014/main" id="{23FA51C0-C2C3-BD72-9317-ACBB07DA1793}"/>
              </a:ext>
            </a:extLst>
          </p:cNvPr>
          <p:cNvSpPr/>
          <p:nvPr/>
        </p:nvSpPr>
        <p:spPr>
          <a:xfrm>
            <a:off x="3699545" y="6392410"/>
            <a:ext cx="4731391" cy="4655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B85F3A-0D98-4AE5-8CED-AA4A4CF821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3529" y="339510"/>
            <a:ext cx="11573197" cy="398722"/>
          </a:xfrm>
        </p:spPr>
        <p:txBody>
          <a:bodyPr/>
          <a:lstStyle/>
          <a:p>
            <a:r>
              <a:rPr lang="hu-HU" sz="3600" dirty="0"/>
              <a:t>Basic </a:t>
            </a:r>
            <a:r>
              <a:rPr lang="hu-HU" sz="3600" dirty="0" err="1"/>
              <a:t>data</a:t>
            </a:r>
            <a:r>
              <a:rPr lang="hu-HU" sz="3600" dirty="0"/>
              <a:t> </a:t>
            </a:r>
            <a:r>
              <a:rPr lang="hu-HU" sz="3600" dirty="0" err="1"/>
              <a:t>base</a:t>
            </a:r>
            <a:r>
              <a:rPr lang="hu-HU" sz="3600" dirty="0"/>
              <a:t> (2000 – 2024)</a:t>
            </a:r>
            <a:endParaRPr lang="en-US" sz="3600" dirty="0"/>
          </a:p>
        </p:txBody>
      </p:sp>
      <p:sp>
        <p:nvSpPr>
          <p:cNvPr id="51" name="Pentagon 12">
            <a:extLst>
              <a:ext uri="{FF2B5EF4-FFF2-40B4-BE49-F238E27FC236}">
                <a16:creationId xmlns:a16="http://schemas.microsoft.com/office/drawing/2014/main" id="{6814DBF3-86C4-0E24-4CF1-D5863960F044}"/>
              </a:ext>
            </a:extLst>
          </p:cNvPr>
          <p:cNvSpPr/>
          <p:nvPr/>
        </p:nvSpPr>
        <p:spPr>
          <a:xfrm>
            <a:off x="0" y="6392411"/>
            <a:ext cx="3960000" cy="465588"/>
          </a:xfrm>
          <a:prstGeom prst="homePlate">
            <a:avLst>
              <a:gd name="adj" fmla="val 19705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2" name="Pentagon 13">
            <a:extLst>
              <a:ext uri="{FF2B5EF4-FFF2-40B4-BE49-F238E27FC236}">
                <a16:creationId xmlns:a16="http://schemas.microsoft.com/office/drawing/2014/main" id="{317AD634-CAD7-97FC-3B53-FEE07B03ACA8}"/>
              </a:ext>
            </a:extLst>
          </p:cNvPr>
          <p:cNvSpPr/>
          <p:nvPr/>
        </p:nvSpPr>
        <p:spPr>
          <a:xfrm rot="10800000">
            <a:off x="8232000" y="6392410"/>
            <a:ext cx="3960000" cy="465588"/>
          </a:xfrm>
          <a:prstGeom prst="homePlate">
            <a:avLst>
              <a:gd name="adj" fmla="val 19705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2" name="Kép 61">
            <a:extLst>
              <a:ext uri="{FF2B5EF4-FFF2-40B4-BE49-F238E27FC236}">
                <a16:creationId xmlns:a16="http://schemas.microsoft.com/office/drawing/2014/main" id="{506804BF-5223-2900-FD42-33BBD086D7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31490"/>
            <a:ext cx="12192000" cy="5295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6494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52DE9E-4DB0-A85F-872F-0E5F509A31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églalap 4">
            <a:extLst>
              <a:ext uri="{FF2B5EF4-FFF2-40B4-BE49-F238E27FC236}">
                <a16:creationId xmlns:a16="http://schemas.microsoft.com/office/drawing/2014/main" id="{7D73DF6D-8295-17DD-DDD4-040F2FE99783}"/>
              </a:ext>
            </a:extLst>
          </p:cNvPr>
          <p:cNvSpPr/>
          <p:nvPr/>
        </p:nvSpPr>
        <p:spPr>
          <a:xfrm>
            <a:off x="3699545" y="6392410"/>
            <a:ext cx="4731391" cy="4655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1FA4BB6-6966-036B-A00B-37866D7E653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3529" y="339510"/>
            <a:ext cx="11573197" cy="398722"/>
          </a:xfrm>
        </p:spPr>
        <p:txBody>
          <a:bodyPr/>
          <a:lstStyle/>
          <a:p>
            <a:r>
              <a:rPr lang="hu-HU" sz="3600" dirty="0"/>
              <a:t>MS Excel RANK </a:t>
            </a:r>
            <a:r>
              <a:rPr lang="hu-HU" sz="3600" dirty="0" err="1"/>
              <a:t>function</a:t>
            </a:r>
            <a:endParaRPr lang="en-US" sz="3600" dirty="0"/>
          </a:p>
        </p:txBody>
      </p:sp>
      <p:sp>
        <p:nvSpPr>
          <p:cNvPr id="51" name="Pentagon 12">
            <a:extLst>
              <a:ext uri="{FF2B5EF4-FFF2-40B4-BE49-F238E27FC236}">
                <a16:creationId xmlns:a16="http://schemas.microsoft.com/office/drawing/2014/main" id="{7A787C36-65FD-C4BE-CEBE-F24550A1E688}"/>
              </a:ext>
            </a:extLst>
          </p:cNvPr>
          <p:cNvSpPr/>
          <p:nvPr/>
        </p:nvSpPr>
        <p:spPr>
          <a:xfrm>
            <a:off x="0" y="6392411"/>
            <a:ext cx="3960000" cy="465588"/>
          </a:xfrm>
          <a:prstGeom prst="homePlate">
            <a:avLst>
              <a:gd name="adj" fmla="val 19705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2" name="Pentagon 13">
            <a:extLst>
              <a:ext uri="{FF2B5EF4-FFF2-40B4-BE49-F238E27FC236}">
                <a16:creationId xmlns:a16="http://schemas.microsoft.com/office/drawing/2014/main" id="{1325CDCC-6E3C-B2A9-7F33-81280EC784E7}"/>
              </a:ext>
            </a:extLst>
          </p:cNvPr>
          <p:cNvSpPr/>
          <p:nvPr/>
        </p:nvSpPr>
        <p:spPr>
          <a:xfrm rot="10800000">
            <a:off x="8232000" y="6392410"/>
            <a:ext cx="3960000" cy="465588"/>
          </a:xfrm>
          <a:prstGeom prst="homePlate">
            <a:avLst>
              <a:gd name="adj" fmla="val 19705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B90491E6-69BB-3650-10EA-2554B53A44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26937"/>
            <a:ext cx="12192000" cy="4955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562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2EF6E4-7A85-50C0-111C-857E40BD3F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églalap 4">
            <a:extLst>
              <a:ext uri="{FF2B5EF4-FFF2-40B4-BE49-F238E27FC236}">
                <a16:creationId xmlns:a16="http://schemas.microsoft.com/office/drawing/2014/main" id="{63D8DB2C-E299-1FDE-1A28-8D44B02EFC03}"/>
              </a:ext>
            </a:extLst>
          </p:cNvPr>
          <p:cNvSpPr/>
          <p:nvPr/>
        </p:nvSpPr>
        <p:spPr>
          <a:xfrm>
            <a:off x="3699545" y="6392410"/>
            <a:ext cx="4731391" cy="4655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A82FB79-4376-7308-7DDE-5D6D4985257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3529" y="339510"/>
            <a:ext cx="11573197" cy="398722"/>
          </a:xfrm>
        </p:spPr>
        <p:txBody>
          <a:bodyPr/>
          <a:lstStyle/>
          <a:p>
            <a:r>
              <a:rPr lang="hu-HU" sz="3600" dirty="0"/>
              <a:t>MS Excel SOLVER </a:t>
            </a:r>
            <a:r>
              <a:rPr lang="hu-HU" sz="3600" dirty="0" err="1"/>
              <a:t>variables</a:t>
            </a:r>
            <a:endParaRPr lang="en-US" sz="3600" dirty="0"/>
          </a:p>
        </p:txBody>
      </p:sp>
      <p:sp>
        <p:nvSpPr>
          <p:cNvPr id="51" name="Pentagon 12">
            <a:extLst>
              <a:ext uri="{FF2B5EF4-FFF2-40B4-BE49-F238E27FC236}">
                <a16:creationId xmlns:a16="http://schemas.microsoft.com/office/drawing/2014/main" id="{2F8D3FB7-1FE7-EAD6-945D-030B331B2BE0}"/>
              </a:ext>
            </a:extLst>
          </p:cNvPr>
          <p:cNvSpPr/>
          <p:nvPr/>
        </p:nvSpPr>
        <p:spPr>
          <a:xfrm>
            <a:off x="0" y="6392411"/>
            <a:ext cx="3960000" cy="465588"/>
          </a:xfrm>
          <a:prstGeom prst="homePlate">
            <a:avLst>
              <a:gd name="adj" fmla="val 19705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2" name="Pentagon 13">
            <a:extLst>
              <a:ext uri="{FF2B5EF4-FFF2-40B4-BE49-F238E27FC236}">
                <a16:creationId xmlns:a16="http://schemas.microsoft.com/office/drawing/2014/main" id="{6DA23453-9A31-34C6-9B39-5CA44975D82F}"/>
              </a:ext>
            </a:extLst>
          </p:cNvPr>
          <p:cNvSpPr/>
          <p:nvPr/>
        </p:nvSpPr>
        <p:spPr>
          <a:xfrm rot="10800000">
            <a:off x="8232000" y="6392410"/>
            <a:ext cx="3960000" cy="465588"/>
          </a:xfrm>
          <a:prstGeom prst="homePlate">
            <a:avLst>
              <a:gd name="adj" fmla="val 19705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8EAB832D-29FE-D7DB-6D98-8F1C979658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9852"/>
            <a:ext cx="12192000" cy="512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0770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32D038-3A2F-415E-6C8D-E11B6BC09C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églalap 6">
            <a:extLst>
              <a:ext uri="{FF2B5EF4-FFF2-40B4-BE49-F238E27FC236}">
                <a16:creationId xmlns:a16="http://schemas.microsoft.com/office/drawing/2014/main" id="{E1F45276-BA49-CD38-BA69-23C384C7A36A}"/>
              </a:ext>
            </a:extLst>
          </p:cNvPr>
          <p:cNvSpPr/>
          <p:nvPr/>
        </p:nvSpPr>
        <p:spPr>
          <a:xfrm>
            <a:off x="3699545" y="6392410"/>
            <a:ext cx="4731391" cy="4655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66F79E2-ABDD-6EDE-A493-670CEFD900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3529" y="339510"/>
            <a:ext cx="11573197" cy="398722"/>
          </a:xfrm>
        </p:spPr>
        <p:txBody>
          <a:bodyPr/>
          <a:lstStyle/>
          <a:p>
            <a:r>
              <a:rPr lang="hu-HU" sz="3600" dirty="0"/>
              <a:t>MS Excel VLOOKUP </a:t>
            </a:r>
            <a:r>
              <a:rPr lang="hu-HU" sz="3600" dirty="0" err="1"/>
              <a:t>function</a:t>
            </a:r>
            <a:endParaRPr lang="en-US" sz="3600" dirty="0"/>
          </a:p>
        </p:txBody>
      </p:sp>
      <p:sp>
        <p:nvSpPr>
          <p:cNvPr id="51" name="Pentagon 12">
            <a:extLst>
              <a:ext uri="{FF2B5EF4-FFF2-40B4-BE49-F238E27FC236}">
                <a16:creationId xmlns:a16="http://schemas.microsoft.com/office/drawing/2014/main" id="{9F34667D-554A-D9F4-95FD-A87BBEB9207B}"/>
              </a:ext>
            </a:extLst>
          </p:cNvPr>
          <p:cNvSpPr/>
          <p:nvPr/>
        </p:nvSpPr>
        <p:spPr>
          <a:xfrm>
            <a:off x="0" y="6392411"/>
            <a:ext cx="3960000" cy="465588"/>
          </a:xfrm>
          <a:prstGeom prst="homePlate">
            <a:avLst>
              <a:gd name="adj" fmla="val 19705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2" name="Pentagon 13">
            <a:extLst>
              <a:ext uri="{FF2B5EF4-FFF2-40B4-BE49-F238E27FC236}">
                <a16:creationId xmlns:a16="http://schemas.microsoft.com/office/drawing/2014/main" id="{8B19B684-20F7-AF77-495C-D1B9DD2CC3F3}"/>
              </a:ext>
            </a:extLst>
          </p:cNvPr>
          <p:cNvSpPr/>
          <p:nvPr/>
        </p:nvSpPr>
        <p:spPr>
          <a:xfrm rot="10800000">
            <a:off x="8232000" y="6392410"/>
            <a:ext cx="3960000" cy="465588"/>
          </a:xfrm>
          <a:prstGeom prst="homePlate">
            <a:avLst>
              <a:gd name="adj" fmla="val 19705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B45DCA96-D56A-FD94-5319-4717AF2FE6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98420"/>
            <a:ext cx="12192000" cy="466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460797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12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0D23F"/>
      </a:accent1>
      <a:accent2>
        <a:srgbClr val="F79465"/>
      </a:accent2>
      <a:accent3>
        <a:srgbClr val="ED3B55"/>
      </a:accent3>
      <a:accent4>
        <a:srgbClr val="54CBA0"/>
      </a:accent4>
      <a:accent5>
        <a:srgbClr val="78AAE1"/>
      </a:accent5>
      <a:accent6>
        <a:srgbClr val="77DBE1"/>
      </a:accent6>
      <a:hlink>
        <a:srgbClr val="FFFFFF"/>
      </a:hlink>
      <a:folHlink>
        <a:srgbClr val="800080"/>
      </a:folHlink>
    </a:clrScheme>
    <a:fontScheme name="ALLPPT PONTS">
      <a:majorFont>
        <a:latin typeface="Arial"/>
        <a:ea typeface="Malgun Gothic"/>
        <a:cs typeface=""/>
      </a:majorFont>
      <a:minorFont>
        <a:latin typeface="Arial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12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0D23F"/>
      </a:accent1>
      <a:accent2>
        <a:srgbClr val="F79465"/>
      </a:accent2>
      <a:accent3>
        <a:srgbClr val="ED3B55"/>
      </a:accent3>
      <a:accent4>
        <a:srgbClr val="54CBA0"/>
      </a:accent4>
      <a:accent5>
        <a:srgbClr val="78AAE1"/>
      </a:accent5>
      <a:accent6>
        <a:srgbClr val="77DBE1"/>
      </a:accent6>
      <a:hlink>
        <a:srgbClr val="FFFF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628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11697</TotalTime>
  <Words>1161</Words>
  <Application>Microsoft Office PowerPoint</Application>
  <PresentationFormat>Szélesvásznú</PresentationFormat>
  <Paragraphs>209</Paragraphs>
  <Slides>22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4</vt:i4>
      </vt:variant>
      <vt:variant>
        <vt:lpstr>Téma</vt:lpstr>
      </vt:variant>
      <vt:variant>
        <vt:i4>3</vt:i4>
      </vt:variant>
      <vt:variant>
        <vt:lpstr>Diacímek</vt:lpstr>
      </vt:variant>
      <vt:variant>
        <vt:i4>22</vt:i4>
      </vt:variant>
    </vt:vector>
  </HeadingPairs>
  <TitlesOfParts>
    <vt:vector size="29" baseType="lpstr">
      <vt:lpstr>Arial</vt:lpstr>
      <vt:lpstr>Calibri</vt:lpstr>
      <vt:lpstr>Cambria Math</vt:lpstr>
      <vt:lpstr>Wingdings</vt:lpstr>
      <vt:lpstr>Cover and End Slide Master</vt:lpstr>
      <vt:lpstr>Contents Slide Master</vt:lpstr>
      <vt:lpstr>Section Break Slide Master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Allppt.com</dc:creator>
  <cp:lastModifiedBy>Patrik Leitner</cp:lastModifiedBy>
  <cp:revision>141</cp:revision>
  <dcterms:created xsi:type="dcterms:W3CDTF">2020-01-20T05:08:25Z</dcterms:created>
  <dcterms:modified xsi:type="dcterms:W3CDTF">2025-05-25T06:41:50Z</dcterms:modified>
</cp:coreProperties>
</file>