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63" r:id="rId6"/>
    <p:sldId id="262" r:id="rId7"/>
    <p:sldId id="264" r:id="rId8"/>
    <p:sldId id="265" r:id="rId9"/>
    <p:sldId id="266" r:id="rId10"/>
    <p:sldId id="259" r:id="rId11"/>
    <p:sldId id="267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8E6D74-B32B-4B69-8052-A3A23D5AA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4BF008E-3BAA-40AC-A7F1-7C4A4F978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CD4CD9-DAE5-435A-BE33-A0702113E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5CF3C9-F7FD-42BA-913B-4F6DD9D55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EAFC4D5-FD0E-4289-88C6-2BCBA849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683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A7340C-05AF-4EF1-978A-772A6C0D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1998948-49E4-4BB0-BBCE-50EA45510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C0D7339-A6FD-4B83-98D7-976B92C7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EC96CA-DE1D-4248-B85E-0EA272EE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3B71B9-5ECD-4705-9C0B-77AC3407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29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9354166-6927-4897-98C7-6A1DB435F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D5592E5-E592-48A5-B31C-3B73718F1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2D6B72-5053-472D-8157-B6A12BD2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B448E7-C55C-43DC-8421-E1D6B61A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CB8AD17-6D5D-470D-BB41-653216A4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201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C3B3CD-EDF7-4E64-A8E4-7B398AC0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C1AA21-9778-4062-B4E4-7B8A5B600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12E124-4AF6-4C05-BFCB-91FA28C0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5A7E83-8550-4D24-BEC2-84956369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B9D09C-C91C-4164-B027-3294C5DA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086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CFA7B9-DE79-4FC7-8212-6B7818DD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5CCB372-DB3E-4465-B8C9-96E85CB69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F0DA98-0466-46B5-9A6A-577A4180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CDA71EC-0244-4CC1-A7EC-2A8B874C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AB1DE8B-A5F2-4B28-8DFB-650640FF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84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D5CB32-ACC2-4F49-B204-69CA7A55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AF2AF2-3E87-4A48-9BB6-AF6446F90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CC6AD22-815A-4C9B-BE1B-07B0E149A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F422840-C66B-4C6C-B996-130BE688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02E055-E656-426A-8EB3-3D8431CF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4BD2D32-6BE0-45F6-A92E-53C426A9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961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BE6D75-0CE6-431F-873F-6ACFADF1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7B4E745-F69D-486B-996E-393D688D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1C94FD2-280D-4CBC-9398-D6014E61B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5D23B34-C40B-42F3-B77C-1FC1475BD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94CA91A-7DC3-44D2-BE4C-8BDC4FD804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2652ED8-E430-46F5-8776-0E3AE6E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C322794-5F8A-447A-8EEB-39A2A9B8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D818F73-1458-4E09-87FE-F4A11399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91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D063AB-57D8-4474-9EC3-59B34E9B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5ADE88D-C1C1-4251-A082-D85ABBE0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87F575B-F9DD-4A69-83AE-6A37DAC76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BF2D5FF-E157-4172-B14A-F187924C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250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6D3A8E6-8ABB-4F1D-8950-76DA27E2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919E75F-1D8E-4904-9863-59A3E3D7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A8D1E27-F14C-4A38-8632-F1F06821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637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7035B3-DE98-4845-9B5A-DEF3EC0F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599E6A-EC03-482F-9B97-81DFDC1ED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9995611-3E2A-455B-AD48-7F8E847BC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291222F-2951-4751-A2A2-3BDB0EF5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6DCD06-BEC5-4648-A11A-23039950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74ECCFC-5209-41EF-8E56-8620E6C2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238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31AFFF-2590-48B0-90AB-4BD16A04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E49F39D-068C-4664-ACF8-B6D259EBB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C29D4DD-371E-4C5E-9DA9-A33CD5375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A653771-1471-4940-9FD3-CCB44C40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2BC50CF-A79A-4DC6-87B4-8ED6CEB4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9A4D0CA-58AA-448C-A24F-A0BD5E7CB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783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251C12D-44CE-4E94-A3EB-D69F6A02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CC0748B-0C80-4B23-8A98-0853B92EE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02D74F-37A1-4308-984E-3687B6F5A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198CE-A5BF-4CDC-845F-F9EAF7FE9DE6}" type="datetimeFigureOut">
              <a:rPr lang="hu-HU" smtClean="0"/>
              <a:t>2020. 03. 22.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E311D8-DA2C-44A8-B35C-395CB1E34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2ABFD78-2ADB-4B8F-A8D6-DD4D15633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3439B-9D12-4CF9-9085-BFF29BC9EE1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87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miau.my-x.hu/mediawiki/index.php/QuILT-1" TargetMode="External"/><Relationship Id="rId7" Type="http://schemas.openxmlformats.org/officeDocument/2006/relationships/hyperlink" Target="https://miau.my-x.hu/miau/quilt/2020/IK045_2020III03.docx" TargetMode="External"/><Relationship Id="rId2" Type="http://schemas.openxmlformats.org/officeDocument/2006/relationships/hyperlink" Target="https://miau.my-x.hu/miau/quilt/2020/quilt2/lauching2020III25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3RooY072DqY" TargetMode="External"/><Relationship Id="rId5" Type="http://schemas.openxmlformats.org/officeDocument/2006/relationships/hyperlink" Target="https://www.youtube.com/watch?v=pVtX74pi8ps" TargetMode="External"/><Relationship Id="rId4" Type="http://schemas.openxmlformats.org/officeDocument/2006/relationships/hyperlink" Target="https://www.youtube.com/watch?v=AwSra5p8MDw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iau.my-x.hu/mediawiki/index.php/QuILT-1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1E76DB-C179-406D-B9BE-F8E1476C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r>
              <a:rPr lang="hu-HU" dirty="0" err="1"/>
              <a:t>QuILT</a:t>
            </a:r>
            <a:r>
              <a:rPr lang="hu-HU" dirty="0"/>
              <a:t> 2.0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21D82D4-B951-434D-AE3B-FB1D557C0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r>
              <a:rPr lang="hu-HU" sz="2000" dirty="0" err="1"/>
              <a:t>powered</a:t>
            </a:r>
            <a:r>
              <a:rPr lang="hu-HU" sz="2000" dirty="0"/>
              <a:t> </a:t>
            </a:r>
            <a:r>
              <a:rPr lang="hu-HU" sz="2000" dirty="0" err="1"/>
              <a:t>by</a:t>
            </a:r>
            <a:r>
              <a:rPr lang="hu-HU" sz="2000" dirty="0"/>
              <a:t> MIAU.MY-X.HU</a:t>
            </a:r>
          </a:p>
          <a:p>
            <a:r>
              <a:rPr lang="hu-HU" sz="2000" dirty="0"/>
              <a:t>2020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DCF1B1-50FF-4CD1-B9CF-6991EA858A01}"/>
              </a:ext>
            </a:extLst>
          </p:cNvPr>
          <p:cNvPicPr/>
          <p:nvPr/>
        </p:nvPicPr>
        <p:blipFill rotWithShape="1">
          <a:blip r:embed="rId2"/>
          <a:srcRect l="26046" r="2498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0860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1E76DB-C179-406D-B9BE-F8E1476C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936" y="407646"/>
            <a:ext cx="6301404" cy="2889114"/>
          </a:xfrm>
        </p:spPr>
        <p:txBody>
          <a:bodyPr anchor="b">
            <a:normAutofit/>
          </a:bodyPr>
          <a:lstStyle/>
          <a:p>
            <a:r>
              <a:rPr lang="hu-HU" dirty="0" err="1"/>
              <a:t>References</a:t>
            </a:r>
            <a:br>
              <a:rPr lang="hu-HU" dirty="0"/>
            </a:br>
            <a:r>
              <a:rPr lang="hu-HU" sz="1800" dirty="0">
                <a:hlinkClick r:id="rId2"/>
              </a:rPr>
              <a:t>https://miau.my-x.hu/miau/quilt/2020/quilt2/lauching2020III25/</a:t>
            </a:r>
            <a:r>
              <a:rPr lang="hu-HU" sz="1800" dirty="0"/>
              <a:t>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21D82D4-B951-434D-AE3B-FB1D557C0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1876" y="3561241"/>
            <a:ext cx="6815580" cy="2889113"/>
          </a:xfrm>
        </p:spPr>
        <p:txBody>
          <a:bodyPr anchor="t">
            <a:normAutofit/>
          </a:bodyPr>
          <a:lstStyle/>
          <a:p>
            <a:endParaRPr lang="hu-HU" sz="2000" dirty="0">
              <a:hlinkClick r:id="rId3"/>
            </a:endParaRPr>
          </a:p>
          <a:p>
            <a:r>
              <a:rPr lang="hu-HU" sz="2000" dirty="0">
                <a:hlinkClick r:id="rId3"/>
              </a:rPr>
              <a:t>https://miau.my-x.hu/mediawiki/index.php/QuILT-1</a:t>
            </a:r>
            <a:endParaRPr lang="hu-HU" sz="2000" dirty="0"/>
          </a:p>
          <a:p>
            <a:r>
              <a:rPr lang="hu-HU" sz="2000" dirty="0">
                <a:hlinkClick r:id="rId4"/>
              </a:rPr>
              <a:t>https://www.youtube.com/watch?v=AwSra5p8MDw</a:t>
            </a:r>
            <a:endParaRPr lang="hu-HU" sz="2000" dirty="0"/>
          </a:p>
          <a:p>
            <a:r>
              <a:rPr lang="hu-HU" sz="2000" dirty="0">
                <a:hlinkClick r:id="rId5"/>
              </a:rPr>
              <a:t>https://www.youtube.com/watch?v=pVtX74pi8ps</a:t>
            </a:r>
            <a:endParaRPr lang="hu-HU" sz="2000" dirty="0"/>
          </a:p>
          <a:p>
            <a:r>
              <a:rPr lang="hu-HU" sz="2000" dirty="0">
                <a:hlinkClick r:id="rId6"/>
              </a:rPr>
              <a:t>https://www.youtube.com/watch?v=3RooY072DqY</a:t>
            </a:r>
            <a:endParaRPr lang="hu-HU" sz="2000" dirty="0"/>
          </a:p>
          <a:p>
            <a:r>
              <a:rPr lang="hu-HU" sz="2000" dirty="0">
                <a:hlinkClick r:id="rId7"/>
              </a:rPr>
              <a:t>https://miau.my-x.hu/miau/quilt/2020/IK045_2020III03.docx</a:t>
            </a:r>
            <a:r>
              <a:rPr lang="hu-HU" sz="2000" dirty="0"/>
              <a:t> </a:t>
            </a:r>
          </a:p>
          <a:p>
            <a:endParaRPr lang="hu-HU" sz="2000" dirty="0"/>
          </a:p>
          <a:p>
            <a:endParaRPr lang="hu-HU" sz="20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DCF1B1-50FF-4CD1-B9CF-6991EA858A01}"/>
              </a:ext>
            </a:extLst>
          </p:cNvPr>
          <p:cNvPicPr/>
          <p:nvPr/>
        </p:nvPicPr>
        <p:blipFill rotWithShape="1">
          <a:blip r:embed="rId8"/>
          <a:srcRect l="26046" r="2498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968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1E76DB-C179-406D-B9BE-F8E1476C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3216" y="3641040"/>
            <a:ext cx="6301404" cy="2889114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 attention!</a:t>
            </a:r>
            <a:br>
              <a:rPr lang="hu-HU" dirty="0"/>
            </a:br>
            <a:br>
              <a:rPr lang="hu-HU" dirty="0"/>
            </a:br>
            <a:r>
              <a:rPr lang="en-US" sz="3600" dirty="0"/>
              <a:t>Please, follow Part Nr1</a:t>
            </a:r>
            <a:r>
              <a:rPr lang="hu-HU" sz="3600" dirty="0"/>
              <a:t>..</a:t>
            </a:r>
            <a:r>
              <a:rPr lang="en-US" sz="3600" dirty="0"/>
              <a:t>.</a:t>
            </a:r>
            <a:br>
              <a:rPr lang="en-US" sz="3600" dirty="0"/>
            </a:br>
            <a:endParaRPr lang="en-US" sz="1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DCF1B1-50FF-4CD1-B9CF-6991EA858A01}"/>
              </a:ext>
            </a:extLst>
          </p:cNvPr>
          <p:cNvPicPr/>
          <p:nvPr/>
        </p:nvPicPr>
        <p:blipFill rotWithShape="1">
          <a:blip r:embed="rId2"/>
          <a:srcRect l="26046" r="2498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974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1E76DB-C179-406D-B9BE-F8E1476C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8"/>
            <a:ext cx="4645250" cy="4240921"/>
          </a:xfrm>
        </p:spPr>
        <p:txBody>
          <a:bodyPr anchor="b">
            <a:normAutofit/>
          </a:bodyPr>
          <a:lstStyle/>
          <a:p>
            <a:r>
              <a:rPr lang="hu-HU" dirty="0"/>
              <a:t>Good </a:t>
            </a:r>
            <a:r>
              <a:rPr lang="hu-HU" dirty="0" err="1"/>
              <a:t>Morning</a:t>
            </a:r>
            <a:br>
              <a:rPr lang="hu-HU" dirty="0"/>
            </a:br>
            <a:r>
              <a:rPr lang="hu-HU" dirty="0" err="1"/>
              <a:t>we</a:t>
            </a:r>
            <a:r>
              <a:rPr lang="hu-HU" dirty="0"/>
              <a:t>@</a:t>
            </a:r>
            <a:r>
              <a:rPr lang="az-Cyrl-AZ" dirty="0"/>
              <a:t>нам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DCF1B1-50FF-4CD1-B9CF-6991EA858A01}"/>
              </a:ext>
            </a:extLst>
          </p:cNvPr>
          <p:cNvPicPr/>
          <p:nvPr/>
        </p:nvPicPr>
        <p:blipFill rotWithShape="1">
          <a:blip r:embed="rId4"/>
          <a:srcRect l="26046" r="2498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y2mate.com - GOOD MORNING VIETNAM!!!_AwSra5p8MDw_360p">
            <a:hlinkClick r:id="" action="ppaction://media"/>
            <a:extLst>
              <a:ext uri="{FF2B5EF4-FFF2-40B4-BE49-F238E27FC236}">
                <a16:creationId xmlns:a16="http://schemas.microsoft.com/office/drawing/2014/main" id="{54AE9FCD-966F-435F-9C9F-09C6CD56B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6627" y="942516"/>
            <a:ext cx="4645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DCF1B1-50FF-4CD1-B9CF-6991EA858A01}"/>
              </a:ext>
            </a:extLst>
          </p:cNvPr>
          <p:cNvPicPr/>
          <p:nvPr/>
        </p:nvPicPr>
        <p:blipFill rotWithShape="1">
          <a:blip r:embed="rId2">
            <a:alphaModFix/>
          </a:blip>
          <a:srcRect l="6146" r="5086" b="2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2E4C1D0-D059-47A1-A75A-F6D2622CB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" r="-1" b="28825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E1E76DB-C179-406D-B9BE-F8E1476C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998" y="798445"/>
            <a:ext cx="5125672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Welcome everybody!</a:t>
            </a:r>
            <a:br>
              <a:rPr lang="hu-HU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1600" dirty="0">
                <a:solidFill>
                  <a:srgbClr val="000000"/>
                </a:solidFill>
              </a:rPr>
              <a:t>Service Science &amp; Knowledge Economy: Research Methods</a:t>
            </a:r>
            <a:endParaRPr lang="en-US" sz="16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21D82D4-B951-434D-AE3B-FB1D557C0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" y="2272143"/>
            <a:ext cx="5852159" cy="378883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hlinkClick r:id="rId5"/>
            </a:endParaRPr>
          </a:p>
          <a:p>
            <a:pPr algn="l"/>
            <a:r>
              <a:rPr lang="en-US" sz="1800" b="1" dirty="0">
                <a:solidFill>
                  <a:srgbClr val="000000"/>
                </a:solidFill>
              </a:rPr>
              <a:t>For a few minutes, I will be your DJ.</a:t>
            </a:r>
          </a:p>
          <a:p>
            <a:pPr algn="l"/>
            <a:r>
              <a:rPr lang="en-US" sz="1800" b="1" dirty="0">
                <a:solidFill>
                  <a:srgbClr val="000000"/>
                </a:solidFill>
              </a:rPr>
              <a:t>There are hard periods in the human life,</a:t>
            </a:r>
            <a:r>
              <a:rPr lang="hu-HU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where we maybe need some miracle – like music.</a:t>
            </a:r>
          </a:p>
          <a:p>
            <a:pPr algn="l"/>
            <a:r>
              <a:rPr lang="en-US" sz="1800" b="1" dirty="0">
                <a:solidFill>
                  <a:srgbClr val="000000"/>
                </a:solidFill>
              </a:rPr>
              <a:t>Before class, please enjoy a classic piece and a technology-driven performance.</a:t>
            </a:r>
          </a:p>
          <a:p>
            <a:pPr algn="l"/>
            <a:r>
              <a:rPr lang="en-US" sz="1800" b="1" dirty="0">
                <a:solidFill>
                  <a:srgbClr val="000000"/>
                </a:solidFill>
              </a:rPr>
              <a:t>The new </a:t>
            </a:r>
            <a:r>
              <a:rPr lang="en-US" sz="1800" b="1" dirty="0" err="1">
                <a:solidFill>
                  <a:srgbClr val="000000"/>
                </a:solidFill>
              </a:rPr>
              <a:t>QuILT</a:t>
            </a:r>
            <a:r>
              <a:rPr lang="en-US" sz="1800" b="1" dirty="0">
                <a:solidFill>
                  <a:srgbClr val="000000"/>
                </a:solidFill>
              </a:rPr>
              <a:t>-system (2.0) follow</a:t>
            </a:r>
            <a:r>
              <a:rPr lang="hu-HU" sz="1800" b="1" dirty="0">
                <a:solidFill>
                  <a:srgbClr val="000000"/>
                </a:solidFill>
              </a:rPr>
              <a:t>s</a:t>
            </a:r>
            <a:r>
              <a:rPr lang="en-US" sz="1800" b="1" dirty="0">
                <a:solidFill>
                  <a:srgbClr val="000000"/>
                </a:solidFill>
              </a:rPr>
              <a:t> the technology-oriented flow and presents a learning theatre based on the voice-casting-possibilities of </a:t>
            </a:r>
            <a:r>
              <a:rPr lang="hu-HU" sz="1800" b="1" dirty="0">
                <a:solidFill>
                  <a:srgbClr val="000000"/>
                </a:solidFill>
              </a:rPr>
              <a:t>&lt;&lt;</a:t>
            </a:r>
            <a:r>
              <a:rPr lang="en-US" sz="1800" b="1" dirty="0">
                <a:solidFill>
                  <a:srgbClr val="000000"/>
                </a:solidFill>
              </a:rPr>
              <a:t>ttsdemo.com</a:t>
            </a:r>
            <a:r>
              <a:rPr lang="hu-HU" sz="1800" b="1" dirty="0">
                <a:solidFill>
                  <a:srgbClr val="000000"/>
                </a:solidFill>
              </a:rPr>
              <a:t>&gt;&gt;.</a:t>
            </a:r>
            <a:endParaRPr lang="en-US" sz="1800" b="1" dirty="0">
              <a:solidFill>
                <a:srgbClr val="000000"/>
              </a:solidFill>
            </a:endParaRPr>
          </a:p>
          <a:p>
            <a:pPr algn="l"/>
            <a:r>
              <a:rPr lang="en-US" sz="1800" b="1" dirty="0">
                <a:solidFill>
                  <a:srgbClr val="000000"/>
                </a:solidFill>
              </a:rPr>
              <a:t>Have fun and be better than your robot Con-Duck-Thor!</a:t>
            </a:r>
            <a:endParaRPr lang="hu-HU" sz="1800" b="1" dirty="0">
              <a:solidFill>
                <a:srgbClr val="000000"/>
              </a:solidFill>
            </a:endParaRPr>
          </a:p>
          <a:p>
            <a:pPr algn="l"/>
            <a:endParaRPr lang="hu-HU" sz="1800" b="1" dirty="0">
              <a:solidFill>
                <a:srgbClr val="000000"/>
              </a:solidFill>
            </a:endParaRPr>
          </a:p>
          <a:p>
            <a:pPr algn="l"/>
            <a:r>
              <a:rPr lang="hu-HU" sz="1800" b="1" dirty="0">
                <a:solidFill>
                  <a:srgbClr val="000000"/>
                </a:solidFill>
              </a:rPr>
              <a:t>&lt;&lt;</a:t>
            </a:r>
            <a:r>
              <a:rPr lang="hu-HU" sz="1800" b="1" dirty="0" err="1">
                <a:solidFill>
                  <a:srgbClr val="000000"/>
                </a:solidFill>
              </a:rPr>
              <a:t>pl</a:t>
            </a:r>
            <a:r>
              <a:rPr lang="hu-HU" sz="1800" b="1" dirty="0">
                <a:solidFill>
                  <a:srgbClr val="000000"/>
                </a:solidFill>
              </a:rPr>
              <a:t>&gt;&gt;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8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410B86-6801-41E0-9373-77AE95CD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Before</a:t>
            </a:r>
            <a:r>
              <a:rPr lang="hu-HU" dirty="0"/>
              <a:t> </a:t>
            </a:r>
            <a:r>
              <a:rPr lang="hu-HU" dirty="0" err="1"/>
              <a:t>class</a:t>
            </a:r>
            <a:r>
              <a:rPr lang="hu-HU" dirty="0"/>
              <a:t> – </a:t>
            </a:r>
            <a:r>
              <a:rPr lang="hu-HU" dirty="0" err="1"/>
              <a:t>artistic</a:t>
            </a:r>
            <a:r>
              <a:rPr lang="hu-HU" dirty="0"/>
              <a:t> </a:t>
            </a:r>
            <a:r>
              <a:rPr lang="hu-HU" dirty="0" err="1"/>
              <a:t>performances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0FB37B6-B33A-4489-8BCE-9CD0BD021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/>
              <a:t>Classic </a:t>
            </a:r>
            <a:r>
              <a:rPr lang="hu-HU" dirty="0" err="1"/>
              <a:t>miracle</a:t>
            </a:r>
            <a:endParaRPr lang="hu-HU" dirty="0"/>
          </a:p>
          <a:p>
            <a:r>
              <a:rPr lang="hu-HU" dirty="0" err="1"/>
              <a:t>Pyaas</a:t>
            </a:r>
            <a:r>
              <a:rPr lang="hu-HU" dirty="0"/>
              <a:t> | SAJJAN SINGH RANGROOT | DILJIT DOSANJH | </a:t>
            </a:r>
            <a:r>
              <a:rPr lang="hu-HU" dirty="0" err="1"/>
              <a:t>Pankaj</a:t>
            </a:r>
            <a:r>
              <a:rPr lang="hu-HU" dirty="0"/>
              <a:t> </a:t>
            </a:r>
            <a:r>
              <a:rPr lang="hu-HU" dirty="0" err="1"/>
              <a:t>Batra</a:t>
            </a:r>
            <a:r>
              <a:rPr lang="hu-HU" dirty="0"/>
              <a:t> | Latest </a:t>
            </a:r>
            <a:r>
              <a:rPr lang="hu-HU" dirty="0" err="1"/>
              <a:t>Punjabi</a:t>
            </a:r>
            <a:r>
              <a:rPr lang="hu-HU" dirty="0"/>
              <a:t> Song 2018</a:t>
            </a:r>
          </a:p>
        </p:txBody>
      </p:sp>
      <p:pic>
        <p:nvPicPr>
          <p:cNvPr id="9" name="y2mate.com - Pyaas _ SAJJAN SINGH RANGROOT _ DILJIT DOSANJH _ Pankaj Batra _ Latest Punjabi Song 2018_pVtX74pi8ps_144p">
            <a:hlinkClick r:id="" action="ppaction://media"/>
            <a:extLst>
              <a:ext uri="{FF2B5EF4-FFF2-40B4-BE49-F238E27FC236}">
                <a16:creationId xmlns:a16="http://schemas.microsoft.com/office/drawing/2014/main" id="{218A0F7C-4668-4CD3-9281-DC9CC9AF4B9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788" y="2897188"/>
            <a:ext cx="5157787" cy="2901950"/>
          </a:xfrm>
        </p:spPr>
      </p:pic>
      <p:sp>
        <p:nvSpPr>
          <p:cNvPr id="7" name="Szöveg helye 6">
            <a:extLst>
              <a:ext uri="{FF2B5EF4-FFF2-40B4-BE49-F238E27FC236}">
                <a16:creationId xmlns:a16="http://schemas.microsoft.com/office/drawing/2014/main" id="{6C8417E4-9A97-4243-A296-110E54172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 err="1"/>
              <a:t>Technology-driven</a:t>
            </a:r>
            <a:r>
              <a:rPr lang="hu-HU" dirty="0"/>
              <a:t> </a:t>
            </a:r>
            <a:r>
              <a:rPr lang="hu-HU" dirty="0" err="1"/>
              <a:t>miracle</a:t>
            </a:r>
            <a:endParaRPr lang="hu-HU" dirty="0"/>
          </a:p>
          <a:p>
            <a:r>
              <a:rPr lang="en-US" dirty="0"/>
              <a:t>Clean Bandit - </a:t>
            </a:r>
            <a:r>
              <a:rPr lang="en-US" dirty="0" err="1"/>
              <a:t>Rockabye</a:t>
            </a:r>
            <a:r>
              <a:rPr lang="en-US" dirty="0"/>
              <a:t> | a </a:t>
            </a:r>
            <a:r>
              <a:rPr lang="en-US" dirty="0" err="1"/>
              <a:t>capella</a:t>
            </a:r>
            <a:r>
              <a:rPr lang="en-US" dirty="0"/>
              <a:t> &amp; looper cover by </a:t>
            </a:r>
            <a:r>
              <a:rPr lang="en-US" dirty="0" err="1"/>
              <a:t>Nági</a:t>
            </a:r>
            <a:r>
              <a:rPr lang="en-US" dirty="0"/>
              <a:t> |</a:t>
            </a:r>
            <a:endParaRPr lang="hu-HU" dirty="0"/>
          </a:p>
        </p:txBody>
      </p:sp>
      <p:pic>
        <p:nvPicPr>
          <p:cNvPr id="10" name="y2mate.com - Clean Bandit - Rockabye _ a capella &amp; looper cover by Nági __3RooY072DqY_144p">
            <a:hlinkClick r:id="" action="ppaction://media"/>
            <a:extLst>
              <a:ext uri="{FF2B5EF4-FFF2-40B4-BE49-F238E27FC236}">
                <a16:creationId xmlns:a16="http://schemas.microsoft.com/office/drawing/2014/main" id="{B41ACAD8-D530-4F54-9A2B-5F7B41B18CCF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2889250"/>
            <a:ext cx="5183188" cy="2916238"/>
          </a:xfrm>
        </p:spPr>
      </p:pic>
    </p:spTree>
    <p:extLst>
      <p:ext uri="{BB962C8B-B14F-4D97-AF65-F5344CB8AC3E}">
        <p14:creationId xmlns:p14="http://schemas.microsoft.com/office/powerpoint/2010/main" val="24334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6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E8DE99-C08D-4751-BA12-FD27E07C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actors/actresses hired from ttsdemo.com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950B2D-BC32-41D0-AB17-1B4D83BA7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62FDA3-F9A7-4F81-A779-A61742C5BA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dirty="0"/>
              <a:t>Hello! </a:t>
            </a:r>
          </a:p>
          <a:p>
            <a:pPr marL="0" indent="0" algn="ctr">
              <a:buNone/>
            </a:pPr>
            <a:r>
              <a:rPr lang="en-US" dirty="0"/>
              <a:t>I am Professor Thor, one of the personalities of a schizoid (it means: multilayered) conductor... </a:t>
            </a:r>
            <a:endParaRPr lang="hu-HU" dirty="0"/>
          </a:p>
          <a:p>
            <a:pPr marL="0" indent="0" algn="ctr">
              <a:buNone/>
            </a:pPr>
            <a:r>
              <a:rPr lang="en-US" dirty="0"/>
              <a:t>I am responsible for the declarations in your distance education. </a:t>
            </a:r>
            <a:endParaRPr lang="hu-HU" dirty="0"/>
          </a:p>
          <a:p>
            <a:pPr marL="0" indent="0" algn="ctr">
              <a:buNone/>
            </a:pPr>
            <a:r>
              <a:rPr lang="en-US" dirty="0"/>
              <a:t>This education is controlled by my master - also called as a Thor, more precisely: He is The Au-Thor or rather The Author.</a:t>
            </a:r>
            <a:r>
              <a:rPr lang="hu-HU" dirty="0"/>
              <a:t> </a:t>
            </a:r>
            <a:r>
              <a:rPr lang="hu-HU" dirty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4C2419C-6B6A-493B-AC47-B5F50137E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/>
              <a:t>He is Professor Thor! 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BA37BC3-2AF8-4514-B0C5-4B4B97F8AC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9" name="2020-03-22 13-46-52">
            <a:hlinkClick r:id="" action="ppaction://media"/>
            <a:extLst>
              <a:ext uri="{FF2B5EF4-FFF2-40B4-BE49-F238E27FC236}">
                <a16:creationId xmlns:a16="http://schemas.microsoft.com/office/drawing/2014/main" id="{FB2D74D4-7E02-42D5-836E-682CAFDC65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199" y="2614482"/>
            <a:ext cx="5641911" cy="31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E8DE99-C08D-4751-BA12-FD27E07C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actors/actresses hired from ttsdemo.com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950B2D-BC32-41D0-AB17-1B4D83BA7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62FDA3-F9A7-4F81-A779-A61742C5BA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/>
              <a:t>Hi! </a:t>
            </a:r>
          </a:p>
          <a:p>
            <a:pPr marL="0" indent="0" algn="ctr">
              <a:buNone/>
            </a:pPr>
            <a:r>
              <a:rPr lang="en-GB" dirty="0"/>
              <a:t>I am Ms. Duck – first of all responsible for fables, jokes, and riddles – </a:t>
            </a:r>
          </a:p>
          <a:p>
            <a:pPr marL="0" indent="0" algn="ctr">
              <a:buNone/>
            </a:pPr>
            <a:r>
              <a:rPr lang="en-GB" dirty="0"/>
              <a:t>it means I am responsible for the magic of words, for the analogies, the similarities, the benchmarks, and in general for the shifting of paradigms / changing the point of views ...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4C2419C-6B6A-493B-AC47-B5F50137E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She is Professor Duck! 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BA37BC3-2AF8-4514-B0C5-4B4B97F8AC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9" name="2020-03-22 13-50-38">
            <a:hlinkClick r:id="" action="ppaction://media"/>
            <a:extLst>
              <a:ext uri="{FF2B5EF4-FFF2-40B4-BE49-F238E27FC236}">
                <a16:creationId xmlns:a16="http://schemas.microsoft.com/office/drawing/2014/main" id="{09E309F8-D8E4-4E91-A716-9EFAFB444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628965"/>
            <a:ext cx="5573598" cy="313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3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E8DE99-C08D-4751-BA12-FD27E07C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actors/actresses hired from ttsdemo.com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950B2D-BC32-41D0-AB17-1B4D83BA7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62FDA3-F9A7-4F81-A779-A61742C5BA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Hello! Hello-Hello!</a:t>
            </a:r>
          </a:p>
          <a:p>
            <a:pPr marL="0" indent="0" algn="ctr">
              <a:buNone/>
            </a:pPr>
            <a:r>
              <a:rPr lang="en-GB" dirty="0"/>
              <a:t>I am neither a He or a She - I am an it - this is my decision. </a:t>
            </a:r>
          </a:p>
          <a:p>
            <a:pPr marL="0" indent="0" algn="ctr">
              <a:buNone/>
            </a:pPr>
            <a:r>
              <a:rPr lang="en-GB" dirty="0"/>
              <a:t>It seems to be funny to be with me, but please, be careful - I am responsible for criticism during the learning periods. I am present in form of an Avatar …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4C2419C-6B6A-493B-AC47-B5F50137E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It is Professor Con! A member of the big family of „Pros &amp; Cons”</a:t>
            </a:r>
            <a:r>
              <a:rPr lang="hu-HU" dirty="0"/>
              <a:t>…</a:t>
            </a:r>
            <a:r>
              <a:rPr lang="en-GB" dirty="0"/>
              <a:t> 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BA37BC3-2AF8-4514-B0C5-4B4B97F8AC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39BE3FF-012C-472D-A4A2-8BE2CE668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93" y="3429000"/>
            <a:ext cx="1970202" cy="2950590"/>
          </a:xfrm>
          <a:prstGeom prst="rect">
            <a:avLst/>
          </a:prstGeom>
        </p:spPr>
      </p:pic>
      <p:pic>
        <p:nvPicPr>
          <p:cNvPr id="11" name="2020-03-22 13-52-58">
            <a:hlinkClick r:id="" action="ppaction://media"/>
            <a:extLst>
              <a:ext uri="{FF2B5EF4-FFF2-40B4-BE49-F238E27FC236}">
                <a16:creationId xmlns:a16="http://schemas.microsoft.com/office/drawing/2014/main" id="{37A8C6E8-B77B-4318-8C28-DDE68D233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5003" y="2588607"/>
            <a:ext cx="3357778" cy="18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9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E8DE99-C08D-4751-BA12-FD27E07C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actors/actresses hired from ttsdemo.com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950B2D-BC32-41D0-AB17-1B4D83BA7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62FDA3-F9A7-4F81-A779-A61742C5BA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How do you do?! </a:t>
            </a:r>
          </a:p>
          <a:p>
            <a:pPr marL="0" indent="0" algn="ctr">
              <a:buNone/>
            </a:pPr>
            <a:r>
              <a:rPr lang="en-GB" dirty="0"/>
              <a:t>I am </a:t>
            </a:r>
            <a:r>
              <a:rPr lang="en-GB" b="1" dirty="0"/>
              <a:t>Stew</a:t>
            </a:r>
            <a:r>
              <a:rPr lang="en-GB" dirty="0"/>
              <a:t> – one of the most active </a:t>
            </a:r>
            <a:r>
              <a:rPr lang="en-GB" b="1" dirty="0"/>
              <a:t>Stu</a:t>
            </a:r>
            <a:r>
              <a:rPr lang="en-GB" dirty="0"/>
              <a:t>dents. I am responsible for seemingly irrational questions as you will see and hear me…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4C2419C-6B6A-493B-AC47-B5F50137E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He is Stew! 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BA37BC3-2AF8-4514-B0C5-4B4B97F8AC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9" name="2020-03-22 13-54-34">
            <a:hlinkClick r:id="" action="ppaction://media"/>
            <a:extLst>
              <a:ext uri="{FF2B5EF4-FFF2-40B4-BE49-F238E27FC236}">
                <a16:creationId xmlns:a16="http://schemas.microsoft.com/office/drawing/2014/main" id="{41FA0E50-015E-4AD6-B329-7CBFC533F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3666" y="2658357"/>
            <a:ext cx="5505254" cy="309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6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E8DE99-C08D-4751-BA12-FD27E07C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actors/actresses hired from ttsdemo.com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6950B2D-BC32-41D0-AB17-1B4D83BA7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62FDA3-F9A7-4F81-A779-A61742C5BA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Ahoy! </a:t>
            </a:r>
          </a:p>
          <a:p>
            <a:pPr marL="0" indent="0" algn="ctr">
              <a:buNone/>
            </a:pPr>
            <a:r>
              <a:rPr lang="en-US" dirty="0"/>
              <a:t>I am </a:t>
            </a:r>
            <a:r>
              <a:rPr lang="en-US" b="1" dirty="0"/>
              <a:t>Dent</a:t>
            </a:r>
            <a:r>
              <a:rPr lang="en-US" dirty="0"/>
              <a:t> – one of the most active Stu</a:t>
            </a:r>
            <a:r>
              <a:rPr lang="en-US" b="1" dirty="0"/>
              <a:t>dent</a:t>
            </a:r>
            <a:r>
              <a:rPr lang="en-US" dirty="0"/>
              <a:t>s. I am responsible for the details in order to support the operativity…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4C2419C-6B6A-493B-AC47-B5F50137E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She is Dent! 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BA37BC3-2AF8-4514-B0C5-4B4B97F8AC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9" name="2020-03-22 13-56-05">
            <a:hlinkClick r:id="" action="ppaction://media"/>
            <a:extLst>
              <a:ext uri="{FF2B5EF4-FFF2-40B4-BE49-F238E27FC236}">
                <a16:creationId xmlns:a16="http://schemas.microsoft.com/office/drawing/2014/main" id="{F43FDCE3-EC6D-4D5D-8A33-EAF2BC6351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818614"/>
            <a:ext cx="5756635" cy="32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568</Words>
  <Application>Microsoft Office PowerPoint</Application>
  <PresentationFormat>Szélesvásznú</PresentationFormat>
  <Paragraphs>50</Paragraphs>
  <Slides>11</Slides>
  <Notes>0</Notes>
  <HiddenSlides>0</HiddenSlides>
  <MMClips>8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Office-téma</vt:lpstr>
      <vt:lpstr>QuILT 2.0</vt:lpstr>
      <vt:lpstr>Good Morning we@нам</vt:lpstr>
      <vt:lpstr>Welcome everybody! Service Science &amp; Knowledge Economy: Research Methods</vt:lpstr>
      <vt:lpstr>Before class – artistic performances</vt:lpstr>
      <vt:lpstr>Our actors/actresses hired from ttsdemo.com</vt:lpstr>
      <vt:lpstr>Our actors/actresses hired from ttsdemo.com</vt:lpstr>
      <vt:lpstr>Our actors/actresses hired from ttsdemo.com</vt:lpstr>
      <vt:lpstr>Our actors/actresses hired from ttsdemo.com</vt:lpstr>
      <vt:lpstr>Our actors/actresses hired from ttsdemo.com</vt:lpstr>
      <vt:lpstr>References https://miau.my-x.hu/miau/quilt/2020/quilt2/lauching2020III25/ </vt:lpstr>
      <vt:lpstr>Thank you  for your attention!  Please, follow Part Nr1...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QuILT 2.0</dc:title>
  <dc:creator>Lttd</dc:creator>
  <cp:lastModifiedBy>Lttd</cp:lastModifiedBy>
  <cp:revision>17</cp:revision>
  <dcterms:created xsi:type="dcterms:W3CDTF">2020-03-22T10:47:59Z</dcterms:created>
  <dcterms:modified xsi:type="dcterms:W3CDTF">2020-03-22T12:57:18Z</dcterms:modified>
</cp:coreProperties>
</file>