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8" r:id="rId5"/>
    <p:sldId id="256" r:id="rId6"/>
    <p:sldId id="257" r:id="rId7"/>
    <p:sldId id="259" r:id="rId8"/>
    <p:sldId id="260" r:id="rId9"/>
    <p:sldId id="261" r:id="rId1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DA542D5-4988-47A0-905A-EC7ACE245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E288223-0AA2-432C-A94B-84AF8CF808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F15BFA9-E81F-4762-8B59-FDE43F49D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9DF3-6609-4996-BFE2-728DEFDAEAA7}" type="datetimeFigureOut">
              <a:rPr lang="hu-HU" smtClean="0"/>
              <a:t>2020. 03. 23.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796829B-3B65-408E-86BE-DDE4D334F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6EA9212-B0FA-4A11-915B-4A81DC16F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11F6-088A-4385-BB27-0E6E8F985A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9491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23E2B51-504F-428D-9B81-3362EF0A6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D4BB418B-654F-4FB2-98C3-AEB05CB64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60A4636-A847-42B4-8311-B9E6AE4DB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9DF3-6609-4996-BFE2-728DEFDAEAA7}" type="datetimeFigureOut">
              <a:rPr lang="hu-HU" smtClean="0"/>
              <a:t>2020. 03. 23.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D7FB1B6-3D7E-4761-86F9-0A3B9EAFF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96722F7-1C4C-451F-81EF-5AABCB7CF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11F6-088A-4385-BB27-0E6E8F985A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4515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239EA7CC-015D-4282-8802-01BEB9F3F6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E901C70B-247F-4000-A1D0-225FCB5F6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C156F6B-E923-405E-8E2B-D7F2F06E9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9DF3-6609-4996-BFE2-728DEFDAEAA7}" type="datetimeFigureOut">
              <a:rPr lang="hu-HU" smtClean="0"/>
              <a:t>2020. 03. 23.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0911444-7652-4C3A-9E58-0C9384494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4910A80-C083-4ED6-90F6-4243D2DA0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11F6-088A-4385-BB27-0E6E8F985A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4885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BEDCBD3-FA76-4BAE-B562-EA176F62B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5828B28-D838-448F-84B7-BA005E56B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70890EB-DE1F-4325-A5FF-056A47D7C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9DF3-6609-4996-BFE2-728DEFDAEAA7}" type="datetimeFigureOut">
              <a:rPr lang="hu-HU" smtClean="0"/>
              <a:t>2020. 03. 23.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973E678-715A-4711-B7DA-9239D5790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9A39D9B-5D1F-403D-92DE-C60BA17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11F6-088A-4385-BB27-0E6E8F985A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0972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1639ED1-770E-4284-83F6-550189FF4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D8D790E-5C06-4D5C-B9C9-18AA645AD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8672023-02EB-4F3F-9446-07D95BC17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9DF3-6609-4996-BFE2-728DEFDAEAA7}" type="datetimeFigureOut">
              <a:rPr lang="hu-HU" smtClean="0"/>
              <a:t>2020. 03. 23.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652D445-81C1-43BD-88D1-0851AE4BA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4C7500B-4A7E-404C-9195-8F6C1477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11F6-088A-4385-BB27-0E6E8F985A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5118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AAFBDDC-EA10-4C27-AE93-F878BE0DF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4FE015C-FD97-4998-A5FD-A2D086A424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F1DE487-DE5D-4C0B-B71A-6B42075BCF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A1F48AA-C540-4786-8517-07071B7D9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9DF3-6609-4996-BFE2-728DEFDAEAA7}" type="datetimeFigureOut">
              <a:rPr lang="hu-HU" smtClean="0"/>
              <a:t>2020. 03. 23.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0A5A8235-9D83-48A4-B719-C607F0AE3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D808EB7-516B-4FD0-A48C-EBC5C3679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11F6-088A-4385-BB27-0E6E8F985A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81042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FD237D6-0C4E-48C7-B284-9C101AC29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B59595B-3237-41B0-A3EF-9F52958AEC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C853BD8-399E-4FD6-B15C-204F321D9E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6D5775DC-B0A4-4581-9555-016932F4A4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B7F6CBB7-93D0-46A7-ABDB-F6E08C0987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30E6AEF5-DD9C-4584-A1AF-A60103D5D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9DF3-6609-4996-BFE2-728DEFDAEAA7}" type="datetimeFigureOut">
              <a:rPr lang="hu-HU" smtClean="0"/>
              <a:t>2020. 03. 23.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5A5105C2-CC15-48F6-A998-3F3450CBB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470D04C2-18DC-437B-BF6C-8E50CBF9A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11F6-088A-4385-BB27-0E6E8F985A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6757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464BE0E-AC6F-4F17-BFD5-0A9493128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140CC851-7A57-4151-865E-C8FF84944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9DF3-6609-4996-BFE2-728DEFDAEAA7}" type="datetimeFigureOut">
              <a:rPr lang="hu-HU" smtClean="0"/>
              <a:t>2020. 03. 23.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F6D2C8D-BF18-4BBF-A278-DF5CE21C9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F274568-1E36-49E8-9363-4D13F6242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11F6-088A-4385-BB27-0E6E8F985A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3752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237A2EB1-9556-4BEF-B239-01E06135C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9DF3-6609-4996-BFE2-728DEFDAEAA7}" type="datetimeFigureOut">
              <a:rPr lang="hu-HU" smtClean="0"/>
              <a:t>2020. 03. 23.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81B7B432-3C23-4DCB-B147-4091450CA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6D9617A-3FB1-430D-9F65-06094B680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11F6-088A-4385-BB27-0E6E8F985A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4484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F786FB5-14A2-4C1C-85A2-3796F251D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F31AF77-2316-4DB7-B5BF-DED7ECA7A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155F3734-1E8A-4554-B036-3CD8CF1EC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28F51FF-CB0C-4960-A9E1-E11AE2F0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9DF3-6609-4996-BFE2-728DEFDAEAA7}" type="datetimeFigureOut">
              <a:rPr lang="hu-HU" smtClean="0"/>
              <a:t>2020. 03. 23.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3CA4587-7D4F-4041-86CD-8F621BFE8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4198085-1EA8-4A02-9371-56601A517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11F6-088A-4385-BB27-0E6E8F985A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0181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7CDD9F8-3A2F-4159-882A-0E9A35DE0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A9B8A4EB-469B-4A7D-AC58-4AEC420DB7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63F2FDC-FA39-4262-8583-CA45BA9238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DEC8905-E7DF-4E7E-9CF5-592A0092D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9DF3-6609-4996-BFE2-728DEFDAEAA7}" type="datetimeFigureOut">
              <a:rPr lang="hu-HU" smtClean="0"/>
              <a:t>2020. 03. 23.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76D0A4B-424F-4E56-8220-42D1B4507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08FE49A-DBB7-490C-8811-7BDA24D43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11F6-088A-4385-BB27-0E6E8F985A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54775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24C0F474-A523-4C0A-8D58-551AB502F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7306DD0-31B2-43BD-A51F-80F1EC8A0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10435B6-D81D-44C2-8E9D-6342A9BC33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E9DF3-6609-4996-BFE2-728DEFDAEAA7}" type="datetimeFigureOut">
              <a:rPr lang="hu-HU" smtClean="0"/>
              <a:t>2020. 03. 23.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F4B553A-D0C4-4AF0-B8DA-EA0E0216ED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29F0856-2CD4-42EA-9EF1-86D3CCF38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F11F6-088A-4385-BB27-0E6E8F985A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2253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iau.my-x.hu/miau/quilt/2020/quilt2/lauching2020III25/part0.html" TargetMode="External"/><Relationship Id="rId2" Type="http://schemas.openxmlformats.org/officeDocument/2006/relationships/hyperlink" Target="https://miau.my-x.hu/miau/quilt/2020/quilt2/lauching2020III25/quilt_2_0.docx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hyperlink" Target="https://miau.my-xx.hu/quilt2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70DFB316-FDBF-4ED8-B525-95098DDFB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The </a:t>
            </a:r>
            <a:r>
              <a:rPr lang="hu-HU" dirty="0" err="1"/>
              <a:t>case</a:t>
            </a:r>
            <a:r>
              <a:rPr lang="hu-HU" dirty="0"/>
              <a:t> of H1N1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36EC873E-DFC1-4001-B56F-CB9BE8F822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Recommendations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14BEF22D-8BFB-4567-9CCC-B7D92073D5F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en-US" dirty="0"/>
              <a:t>The following </a:t>
            </a:r>
            <a:r>
              <a:rPr lang="en-US" dirty="0" err="1"/>
              <a:t>QuILT</a:t>
            </a:r>
            <a:r>
              <a:rPr lang="en-US" dirty="0"/>
              <a:t>-object can be better interpreted if you read the following document before:</a:t>
            </a:r>
          </a:p>
          <a:p>
            <a:pPr marL="0" indent="0" algn="just">
              <a:buNone/>
            </a:pPr>
            <a:r>
              <a:rPr lang="en-US" dirty="0">
                <a:hlinkClick r:id="rId2"/>
              </a:rPr>
              <a:t>https://miau.my-x.hu/miau/quilt/2020/quilt2/lauching2020III25/quilt_2_0.docx</a:t>
            </a:r>
            <a:r>
              <a:rPr lang="en-US" dirty="0"/>
              <a:t> </a:t>
            </a:r>
          </a:p>
          <a:p>
            <a:pPr marL="0" indent="0" algn="just">
              <a:buNone/>
            </a:pPr>
            <a:r>
              <a:rPr lang="en-US" dirty="0"/>
              <a:t>It seems to be useful to watch part Nr.0</a:t>
            </a:r>
            <a:r>
              <a:rPr lang="hu-HU" dirty="0"/>
              <a:t> </a:t>
            </a:r>
            <a:r>
              <a:rPr lang="hu-HU" dirty="0" err="1"/>
              <a:t>too</a:t>
            </a:r>
            <a:r>
              <a:rPr lang="en-US" dirty="0"/>
              <a:t>:</a:t>
            </a:r>
          </a:p>
          <a:p>
            <a:pPr marL="0" indent="0" algn="just">
              <a:buNone/>
            </a:pPr>
            <a:r>
              <a:rPr lang="en-US" dirty="0">
                <a:hlinkClick r:id="rId3"/>
              </a:rPr>
              <a:t>https://miau.my-x.hu/miau/quilt/2020/quilt2/lauching2020III25/part0.html</a:t>
            </a:r>
            <a:r>
              <a:rPr lang="en-US" dirty="0"/>
              <a:t> </a:t>
            </a:r>
          </a:p>
          <a:p>
            <a:pPr marL="0" indent="0" algn="just">
              <a:buNone/>
            </a:pPr>
            <a:r>
              <a:rPr lang="en-US" dirty="0"/>
              <a:t>The following </a:t>
            </a:r>
            <a:r>
              <a:rPr lang="hu-HU" dirty="0"/>
              <a:t>(</a:t>
            </a:r>
            <a:r>
              <a:rPr lang="en-US" dirty="0"/>
              <a:t>shortened</a:t>
            </a:r>
            <a:r>
              <a:rPr lang="hu-HU" dirty="0"/>
              <a:t>)</a:t>
            </a:r>
            <a:r>
              <a:rPr lang="en-US" dirty="0"/>
              <a:t> URL leads directly to the appropriate </a:t>
            </a:r>
            <a:r>
              <a:rPr lang="hu-HU" dirty="0"/>
              <a:t>online </a:t>
            </a:r>
            <a:r>
              <a:rPr lang="en-US" dirty="0"/>
              <a:t>folder: </a:t>
            </a:r>
          </a:p>
          <a:p>
            <a:pPr marL="0" indent="0" algn="just">
              <a:buNone/>
            </a:pPr>
            <a:r>
              <a:rPr lang="en-US" dirty="0">
                <a:hlinkClick r:id="rId4"/>
              </a:rPr>
              <a:t>https://miau.my-x.hu/quilt2</a:t>
            </a:r>
            <a:r>
              <a:rPr lang="en-US" dirty="0"/>
              <a:t> </a:t>
            </a:r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6A8F2FB0-15FE-49FB-9019-EB45FF5B0E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C2063FD-92BB-41B0-ADCF-96A5E320221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C1A786A8-B648-4775-A1FD-33A6F75525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2585942"/>
            <a:ext cx="5775537" cy="259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54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70DFB316-FDBF-4ED8-B525-95098DDFB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The </a:t>
            </a:r>
            <a:r>
              <a:rPr lang="hu-HU" dirty="0" err="1"/>
              <a:t>case</a:t>
            </a:r>
            <a:r>
              <a:rPr lang="hu-HU" dirty="0"/>
              <a:t> of H1N1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36EC873E-DFC1-4001-B56F-CB9BE8F822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>
                <a:highlight>
                  <a:srgbClr val="00FFFF"/>
                </a:highlight>
              </a:rPr>
              <a:t>Thor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14BEF22D-8BFB-4567-9CCC-B7D92073D5F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hu-HU" dirty="0"/>
              <a:t>In medias </a:t>
            </a:r>
            <a:r>
              <a:rPr lang="hu-HU" dirty="0" err="1"/>
              <a:t>res</a:t>
            </a:r>
            <a:r>
              <a:rPr lang="hu-HU" dirty="0"/>
              <a:t>: </a:t>
            </a:r>
          </a:p>
          <a:p>
            <a:pPr marL="0" indent="0" algn="just">
              <a:buNone/>
            </a:pPr>
            <a:r>
              <a:rPr lang="en-GB" dirty="0"/>
              <a:t>The corona virus is not the first virus with relevant impacts in the modern history of the human beings. </a:t>
            </a:r>
            <a:endParaRPr lang="hu-HU" dirty="0"/>
          </a:p>
          <a:p>
            <a:pPr marL="0" indent="0" algn="just">
              <a:buNone/>
            </a:pPr>
            <a:r>
              <a:rPr lang="en-GB" dirty="0"/>
              <a:t>On the other hand, good structured data assets about the recent corona virus pandemic process are hardly to identify. </a:t>
            </a:r>
            <a:endParaRPr lang="hu-HU" dirty="0"/>
          </a:p>
          <a:p>
            <a:pPr marL="0" indent="0" algn="just">
              <a:buNone/>
            </a:pPr>
            <a:r>
              <a:rPr lang="en-GB" dirty="0"/>
              <a:t>The quasi closed case of H1N1 virus concerning the years 2009-2010 can be used to model what should we do for the data asset management in case of the corona virus </a:t>
            </a:r>
            <a:endParaRPr lang="hu-HU" dirty="0"/>
          </a:p>
          <a:p>
            <a:pPr marL="0" indent="0" algn="just">
              <a:buNone/>
            </a:pPr>
            <a:r>
              <a:rPr lang="en-GB" dirty="0"/>
              <a:t>in order to be capable of deriving conclusions based on big-data-sources and based on solver-oriented analytical techniques?</a:t>
            </a:r>
            <a:endParaRPr lang="hu-HU" dirty="0"/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6A8F2FB0-15FE-49FB-9019-EB45FF5B0E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9" name="2020-03-23 10-20-06">
            <a:hlinkClick r:id="" action="ppaction://media"/>
            <a:extLst>
              <a:ext uri="{FF2B5EF4-FFF2-40B4-BE49-F238E27FC236}">
                <a16:creationId xmlns:a16="http://schemas.microsoft.com/office/drawing/2014/main" id="{8F08A70B-C234-4765-AA90-8EBB9D151FE5}"/>
              </a:ext>
            </a:extLst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72200" y="2889250"/>
            <a:ext cx="5183188" cy="2916238"/>
          </a:xfrm>
        </p:spPr>
      </p:pic>
    </p:spTree>
    <p:extLst>
      <p:ext uri="{BB962C8B-B14F-4D97-AF65-F5344CB8AC3E}">
        <p14:creationId xmlns:p14="http://schemas.microsoft.com/office/powerpoint/2010/main" val="254205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70DFB316-FDBF-4ED8-B525-95098DDFB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The </a:t>
            </a:r>
            <a:r>
              <a:rPr lang="hu-HU" dirty="0" err="1"/>
              <a:t>case</a:t>
            </a:r>
            <a:r>
              <a:rPr lang="hu-HU" dirty="0"/>
              <a:t> of H1N1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36EC873E-DFC1-4001-B56F-CB9BE8F822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>
                <a:highlight>
                  <a:srgbClr val="FF00FF"/>
                </a:highlight>
              </a:rPr>
              <a:t>Dent</a:t>
            </a:r>
            <a:endParaRPr lang="hu-HU" dirty="0">
              <a:highlight>
                <a:srgbClr val="FF00FF"/>
              </a:highlight>
            </a:endParaRP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14BEF22D-8BFB-4567-9CCC-B7D92073D5F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en-GB" dirty="0"/>
              <a:t>Stop! Please! Stop-stop-stop! </a:t>
            </a:r>
            <a:endParaRPr lang="hu-HU" dirty="0"/>
          </a:p>
          <a:p>
            <a:pPr marL="0" indent="0" algn="just">
              <a:buNone/>
            </a:pPr>
            <a:r>
              <a:rPr lang="en-GB" dirty="0"/>
              <a:t>This was a really rough start, Professor. </a:t>
            </a:r>
            <a:endParaRPr lang="hu-HU" dirty="0"/>
          </a:p>
          <a:p>
            <a:pPr marL="0" indent="0" algn="just">
              <a:buNone/>
            </a:pPr>
            <a:r>
              <a:rPr lang="en-GB" dirty="0"/>
              <a:t>Is my interpretation correct, if I say: the keyword we have is the abbreviation of H1N1? </a:t>
            </a:r>
            <a:endParaRPr lang="hu-HU" dirty="0"/>
          </a:p>
          <a:p>
            <a:pPr marL="0" indent="0" algn="just">
              <a:buNone/>
            </a:pPr>
            <a:r>
              <a:rPr lang="en-GB" dirty="0"/>
              <a:t>If somebody read the previous pages as recommended, it seems to be trivial, that the first step should be an easy one. </a:t>
            </a:r>
            <a:endParaRPr lang="hu-HU" dirty="0"/>
          </a:p>
          <a:p>
            <a:pPr marL="0" indent="0" algn="just">
              <a:buNone/>
            </a:pPr>
            <a:r>
              <a:rPr lang="en-GB" dirty="0"/>
              <a:t>It means the robot journalist should also be capable to have a clear starting parameter. </a:t>
            </a:r>
            <a:endParaRPr lang="hu-HU" dirty="0"/>
          </a:p>
          <a:p>
            <a:pPr marL="0" indent="0" algn="just">
              <a:buNone/>
            </a:pPr>
            <a:r>
              <a:rPr lang="en-GB" dirty="0"/>
              <a:t>And this can only be one single keyword because the next step should be a searching process…</a:t>
            </a:r>
            <a:endParaRPr lang="en-US" dirty="0"/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6A8F2FB0-15FE-49FB-9019-EB45FF5B0E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8" name="2020-03-23 10-56-37">
            <a:hlinkClick r:id="" action="ppaction://media"/>
            <a:extLst>
              <a:ext uri="{FF2B5EF4-FFF2-40B4-BE49-F238E27FC236}">
                <a16:creationId xmlns:a16="http://schemas.microsoft.com/office/drawing/2014/main" id="{229F2063-93D9-45D9-81ED-369B5305C337}"/>
              </a:ext>
            </a:extLst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72200" y="2889250"/>
            <a:ext cx="5183188" cy="2916238"/>
          </a:xfrm>
        </p:spPr>
      </p:pic>
    </p:spTree>
    <p:extLst>
      <p:ext uri="{BB962C8B-B14F-4D97-AF65-F5344CB8AC3E}">
        <p14:creationId xmlns:p14="http://schemas.microsoft.com/office/powerpoint/2010/main" val="58379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70DFB316-FDBF-4ED8-B525-95098DDFB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The </a:t>
            </a:r>
            <a:r>
              <a:rPr lang="hu-HU" dirty="0" err="1"/>
              <a:t>case</a:t>
            </a:r>
            <a:r>
              <a:rPr lang="hu-HU" dirty="0"/>
              <a:t> of H1N1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36EC873E-DFC1-4001-B56F-CB9BE8F822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>
                <a:highlight>
                  <a:srgbClr val="00FFFF"/>
                </a:highlight>
              </a:rPr>
              <a:t>Thor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14BEF22D-8BFB-4567-9CCC-B7D92073D5F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en-GB" dirty="0"/>
              <a:t>Excellent! You are right in each aspect. </a:t>
            </a:r>
            <a:endParaRPr lang="hu-HU" dirty="0"/>
          </a:p>
          <a:p>
            <a:pPr marL="0" indent="0" algn="just">
              <a:buNone/>
            </a:pPr>
            <a:r>
              <a:rPr lang="en-GB" dirty="0"/>
              <a:t>The robot journalist needs at least one single keyword to start with searching. </a:t>
            </a:r>
            <a:endParaRPr lang="hu-HU" dirty="0"/>
          </a:p>
          <a:p>
            <a:pPr marL="0" indent="0" algn="just">
              <a:buNone/>
            </a:pPr>
            <a:r>
              <a:rPr lang="en-GB" dirty="0"/>
              <a:t>For searching, the robot journalist will use for example the Google-Search-Services as almost everybody would do. </a:t>
            </a:r>
            <a:endParaRPr lang="hu-HU" dirty="0"/>
          </a:p>
          <a:p>
            <a:pPr marL="0" indent="0" algn="just">
              <a:buNone/>
            </a:pPr>
            <a:r>
              <a:rPr lang="en-GB" dirty="0"/>
              <a:t>It is not necessary to have any pre-knowledge about the background layers of the keyword. It is also not necessary to have a precise goal before starting with search activities. </a:t>
            </a:r>
            <a:endParaRPr lang="hu-HU" dirty="0"/>
          </a:p>
          <a:p>
            <a:pPr marL="0" indent="0" algn="just">
              <a:buNone/>
            </a:pPr>
            <a:r>
              <a:rPr lang="en-GB" dirty="0"/>
              <a:t>It means the results of the searching needs no human-like interpretation processes because we do not really know what our brain really makes with these results.</a:t>
            </a:r>
            <a:endParaRPr lang="en-US" dirty="0"/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6A8F2FB0-15FE-49FB-9019-EB45FF5B0E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9" name="2020-03-23 11-27-03">
            <a:hlinkClick r:id="" action="ppaction://media"/>
            <a:extLst>
              <a:ext uri="{FF2B5EF4-FFF2-40B4-BE49-F238E27FC236}">
                <a16:creationId xmlns:a16="http://schemas.microsoft.com/office/drawing/2014/main" id="{9B1A328F-77AF-4029-BF8D-3D111B40BC95}"/>
              </a:ext>
            </a:extLst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72200" y="2889250"/>
            <a:ext cx="5183188" cy="2916238"/>
          </a:xfrm>
        </p:spPr>
      </p:pic>
    </p:spTree>
    <p:extLst>
      <p:ext uri="{BB962C8B-B14F-4D97-AF65-F5344CB8AC3E}">
        <p14:creationId xmlns:p14="http://schemas.microsoft.com/office/powerpoint/2010/main" val="175500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70DFB316-FDBF-4ED8-B525-95098DDFB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The </a:t>
            </a:r>
            <a:r>
              <a:rPr lang="hu-HU" dirty="0" err="1"/>
              <a:t>case</a:t>
            </a:r>
            <a:r>
              <a:rPr lang="hu-HU" dirty="0"/>
              <a:t> of H1N1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36EC873E-DFC1-4001-B56F-CB9BE8F822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>
                <a:highlight>
                  <a:srgbClr val="C0C0C0"/>
                </a:highlight>
              </a:rPr>
              <a:t>Stew</a:t>
            </a:r>
            <a:endParaRPr lang="hu-HU" dirty="0">
              <a:highlight>
                <a:srgbClr val="C0C0C0"/>
              </a:highlight>
            </a:endParaRP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14BEF22D-8BFB-4567-9CCC-B7D92073D5F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en-US" dirty="0"/>
              <a:t>Let us summarize briefly the situation. </a:t>
            </a:r>
            <a:endParaRPr lang="hu-HU" dirty="0"/>
          </a:p>
          <a:p>
            <a:pPr marL="0" indent="0" algn="just">
              <a:buNone/>
            </a:pPr>
            <a:r>
              <a:rPr lang="en-US" dirty="0"/>
              <a:t>Do we need just one single keyword without any pre-defined purpose? </a:t>
            </a:r>
            <a:endParaRPr lang="hu-HU" dirty="0"/>
          </a:p>
          <a:p>
            <a:pPr marL="0" indent="0" algn="just">
              <a:buNone/>
            </a:pPr>
            <a:r>
              <a:rPr lang="en-US" dirty="0"/>
              <a:t>And if we do not have more than a keyword how will we go on if we will have the searching results? </a:t>
            </a:r>
            <a:endParaRPr lang="hu-HU" dirty="0"/>
          </a:p>
          <a:p>
            <a:pPr marL="0" indent="0" algn="just">
              <a:buNone/>
            </a:pPr>
            <a:r>
              <a:rPr lang="en-US" dirty="0"/>
              <a:t>I have already read the recommended documentation and there were a lot of other keywords like big-data. </a:t>
            </a:r>
            <a:endParaRPr lang="hu-HU" dirty="0"/>
          </a:p>
          <a:p>
            <a:pPr marL="0" indent="0" algn="just">
              <a:buNone/>
            </a:pPr>
            <a:r>
              <a:rPr lang="en-US" dirty="0"/>
              <a:t>Is my assumption proper if I think the robot journalist will prefer searching results where data are available? </a:t>
            </a:r>
            <a:endParaRPr lang="hu-HU" dirty="0"/>
          </a:p>
          <a:p>
            <a:pPr marL="0" indent="0" algn="just">
              <a:buNone/>
            </a:pPr>
            <a:r>
              <a:rPr lang="en-US" dirty="0"/>
              <a:t>But data can be present in text stream and also in more structured form – for example in matrices.</a:t>
            </a:r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6A8F2FB0-15FE-49FB-9019-EB45FF5B0E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8" name="2020-03-23 11-37-25">
            <a:hlinkClick r:id="" action="ppaction://media"/>
            <a:extLst>
              <a:ext uri="{FF2B5EF4-FFF2-40B4-BE49-F238E27FC236}">
                <a16:creationId xmlns:a16="http://schemas.microsoft.com/office/drawing/2014/main" id="{EEE295EE-AE20-4B24-ADDB-D5FD8755BFEA}"/>
              </a:ext>
            </a:extLst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72200" y="2889250"/>
            <a:ext cx="5183188" cy="2916238"/>
          </a:xfrm>
        </p:spPr>
      </p:pic>
    </p:spTree>
    <p:extLst>
      <p:ext uri="{BB962C8B-B14F-4D97-AF65-F5344CB8AC3E}">
        <p14:creationId xmlns:p14="http://schemas.microsoft.com/office/powerpoint/2010/main" val="150817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70DFB316-FDBF-4ED8-B525-95098DDFB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The </a:t>
            </a:r>
            <a:r>
              <a:rPr lang="hu-HU" dirty="0" err="1"/>
              <a:t>case</a:t>
            </a:r>
            <a:r>
              <a:rPr lang="hu-HU" dirty="0"/>
              <a:t> of H1N1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36EC873E-DFC1-4001-B56F-CB9BE8F822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>
                <a:highlight>
                  <a:srgbClr val="00FFFF"/>
                </a:highlight>
              </a:rPr>
              <a:t>Thor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14BEF22D-8BFB-4567-9CCC-B7D92073D5F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en-GB" dirty="0"/>
              <a:t>Yes, your interpretations are correct! </a:t>
            </a:r>
            <a:endParaRPr lang="hu-HU" dirty="0"/>
          </a:p>
          <a:p>
            <a:pPr marL="0" indent="0" algn="just">
              <a:buNone/>
            </a:pPr>
            <a:r>
              <a:rPr lang="en-GB" dirty="0"/>
              <a:t>Robots are relatively simple creatures. </a:t>
            </a:r>
            <a:endParaRPr lang="hu-HU" dirty="0"/>
          </a:p>
          <a:p>
            <a:pPr marL="0" indent="0" algn="just">
              <a:buNone/>
            </a:pPr>
            <a:r>
              <a:rPr lang="en-GB" dirty="0"/>
              <a:t>If a robot journalist can identify structured data where the legends or to be more precise: </a:t>
            </a:r>
            <a:endParaRPr lang="hu-HU" dirty="0"/>
          </a:p>
          <a:p>
            <a:pPr marL="0" indent="0" algn="just">
              <a:buNone/>
            </a:pPr>
            <a:r>
              <a:rPr lang="en-GB" dirty="0"/>
              <a:t>the row header positions and or the column header positions consist the searched keyword of H1N1 then these results will be used for writing an article. </a:t>
            </a:r>
            <a:endParaRPr lang="hu-HU" dirty="0"/>
          </a:p>
          <a:p>
            <a:pPr marL="0" indent="0" algn="just">
              <a:buNone/>
            </a:pPr>
            <a:r>
              <a:rPr lang="en-GB" dirty="0"/>
              <a:t>Namely, the header positions and other words about affected phenomena have mostly a clear relationship to the starting keyword of H1N1. </a:t>
            </a:r>
            <a:endParaRPr lang="hu-HU" dirty="0"/>
          </a:p>
          <a:p>
            <a:pPr marL="0" indent="0" algn="just">
              <a:buNone/>
            </a:pPr>
            <a:r>
              <a:rPr lang="en-GB" dirty="0"/>
              <a:t>So simple is the </a:t>
            </a:r>
            <a:r>
              <a:rPr lang="hu-HU" dirty="0" err="1"/>
              <a:t>way</a:t>
            </a:r>
            <a:r>
              <a:rPr lang="hu-HU" dirty="0"/>
              <a:t> </a:t>
            </a:r>
            <a:r>
              <a:rPr lang="en-GB" dirty="0"/>
              <a:t>therefore to the OAM (you know: to the object attribute matrix).</a:t>
            </a:r>
            <a:endParaRPr lang="en-US" dirty="0"/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6A8F2FB0-15FE-49FB-9019-EB45FF5B0E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8" name="2020-03-23 11-48-53">
            <a:hlinkClick r:id="" action="ppaction://media"/>
            <a:extLst>
              <a:ext uri="{FF2B5EF4-FFF2-40B4-BE49-F238E27FC236}">
                <a16:creationId xmlns:a16="http://schemas.microsoft.com/office/drawing/2014/main" id="{C4148BD7-315B-4627-9AED-A684AF3EDC34}"/>
              </a:ext>
            </a:extLst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72200" y="2889250"/>
            <a:ext cx="5183188" cy="2916238"/>
          </a:xfrm>
        </p:spPr>
      </p:pic>
    </p:spTree>
    <p:extLst>
      <p:ext uri="{BB962C8B-B14F-4D97-AF65-F5344CB8AC3E}">
        <p14:creationId xmlns:p14="http://schemas.microsoft.com/office/powerpoint/2010/main" val="341248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B93128B4B07D4285BE0C945371FB7A" ma:contentTypeVersion="9" ma:contentTypeDescription="Create a new document." ma:contentTypeScope="" ma:versionID="857e3faf0adc15df379d3dacd4efabec">
  <xsd:schema xmlns:xsd="http://www.w3.org/2001/XMLSchema" xmlns:xs="http://www.w3.org/2001/XMLSchema" xmlns:p="http://schemas.microsoft.com/office/2006/metadata/properties" xmlns:ns3="289c2a10-30c8-4400-a9d4-ac462c8586a0" targetNamespace="http://schemas.microsoft.com/office/2006/metadata/properties" ma:root="true" ma:fieldsID="f652a1b452fb479ec9c1d3e74c426325" ns3:_="">
    <xsd:import namespace="289c2a10-30c8-4400-a9d4-ac462c8586a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9c2a10-30c8-4400-a9d4-ac462c8586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6DCB5A5-DFD4-42B9-A050-5F7A8412EA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9c2a10-30c8-4400-a9d4-ac462c8586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A3DBE11-9F9D-4974-A786-61F5ECFF7E8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14F19DC-1DA2-4540-B4F1-8E33575B3BBB}">
  <ds:schemaRefs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289c2a10-30c8-4400-a9d4-ac462c8586a0"/>
    <ds:schemaRef ds:uri="http://www.w3.org/XML/1998/namespace"/>
    <ds:schemaRef ds:uri="http://purl.org/dc/elements/1.1/"/>
    <ds:schemaRef ds:uri="http://schemas.openxmlformats.org/package/2006/metadata/core-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610</Words>
  <Application>Microsoft Office PowerPoint</Application>
  <PresentationFormat>Szélesvásznú</PresentationFormat>
  <Paragraphs>46</Paragraphs>
  <Slides>6</Slides>
  <Notes>0</Notes>
  <HiddenSlides>0</HiddenSlides>
  <MMClips>5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Office-téma</vt:lpstr>
      <vt:lpstr>The case of H1N1</vt:lpstr>
      <vt:lpstr>The case of H1N1</vt:lpstr>
      <vt:lpstr>The case of H1N1</vt:lpstr>
      <vt:lpstr>The case of H1N1</vt:lpstr>
      <vt:lpstr>The case of H1N1</vt:lpstr>
      <vt:lpstr>The case of H1N1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case of H1N1</dc:title>
  <dc:creator>Lttd</dc:creator>
  <cp:lastModifiedBy>Lttd</cp:lastModifiedBy>
  <cp:revision>3</cp:revision>
  <dcterms:created xsi:type="dcterms:W3CDTF">2020-03-23T09:29:20Z</dcterms:created>
  <dcterms:modified xsi:type="dcterms:W3CDTF">2020-03-23T13:00:53Z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0x010100F8B93128B4B07D4285BE0C945371FB7A</vt:lpwstr>
  </property>
</Properties>
</file>