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942185-FD2C-4FD3-8CBD-A479BF23B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C02C49D-14FC-46AB-8BCF-6C2CE21E4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A2400F-E8A8-4EDF-A89A-640D4441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2E87284-83A2-4EFF-86F4-A306253F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5D6110-F037-4A50-A97A-CD85A6E7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0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61F2A5-BA39-438F-82D4-86118A75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F3CBF32-E71E-4421-B97D-DB42B9876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5F9942-4A0C-4034-AEC8-5B22546D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0526F95-5511-4E1D-846C-D7A67996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85474E7-8BD6-4D0B-B793-8C3887CA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0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1DE96B1-A45D-479C-A2E5-2A2077F47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93AE88F-26E8-4657-924F-96328070B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EEB756-1CEC-4081-8AB2-A0BD5AE6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76B268C-B19E-4105-A716-22D07D16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CA709B-F41F-4E21-8A64-2275C89C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6C7039-1A33-4F9F-8B12-1028D7D6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A5861B-3152-47CE-9E0B-5749B73DE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6A88BDD-E23E-4D4B-A3AE-06F66F0E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975E93-EF11-4FB4-BC32-CEC73721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78AECF-E0BA-4EB6-ACE6-EDB4CC5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0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1BCA94-12AC-4173-829F-F89EEE30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D764368-4321-4F0C-B58C-851B2273D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159B33-85EC-4EED-B801-03D41B37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24DB25-7530-44D6-9110-8FCCB209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84D45E3-3316-4EAD-9578-E2928E87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7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2CD638-7724-4138-AF96-ABCB1869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32AF42-F900-462C-8E51-AF88EC3D3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F459080-B120-4CD8-B0C0-D4226CB1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AFFB383-022D-4509-AF34-897B53DB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21FF025-AA22-48E1-87A2-5B8F1C3B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DDEBEF-BECF-46FA-AFEE-23542D0D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2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459316-62BE-4AE6-8356-ED0CD943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A5D52D7-2573-4056-BB95-9D8C93055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7A6AEE3-10AA-4909-B4BF-FA829E03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0DE8973-38E9-4840-8B66-90C944CCB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1C88FEA-78B9-46F0-89A5-2F3284F56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EB9002E-4DC7-4017-A545-D081F0F8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E74B278-347A-4D60-ADB1-5AD0D457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63361B0-C94C-43CF-95F4-F8FCC8A8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8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397AF-8E54-4345-AD22-81801204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443FD62-9DE4-4E53-81EB-AD7CCEC6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DD67758-E30E-4231-AB4E-B3F5D5A3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6363A2D-DE2C-4DE0-92B7-2B72C60A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17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415C5B8-9BBF-47BF-93AD-5C5991A4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36551FE-7D71-4820-8072-FDDD9DD3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D39DF01-8283-4157-BA04-7DB64B3A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3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E33E6F-E4E0-4DAC-9528-1049C418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F1DBA-2D62-4FCF-BAC7-683740BA8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8AA915C-374A-4238-AD06-BE9C41E4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FD34AE-5031-4465-86F7-40C39039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93A1E0A-A2B6-4531-8C9E-6FBC6368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22E1468-5D3C-4C33-9875-E628C07B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03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BD4B6-A5FA-4266-B5E3-0CCC5011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F7CE153-BFC1-46DB-B8EA-85DA7CD58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82AAAC0-CC80-408A-B9D9-153D9082C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835AC85-DD0B-4B9A-B14B-A8E6D6A1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51342AA-BD6A-4473-B55E-CE0E17FF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CB7FD8C-6FC1-4E46-8A1E-F045FDC6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5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28AC0CA-F663-464E-91D6-1AC6E003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3BC5964-4B33-467D-8CAE-7C68F64EF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9970AC-03C7-4515-B518-AB09649CA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CD52B-0B1A-4424-B4B9-260A4EEA8136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11B99B-5B0D-450A-83CA-8DA6E243E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A9572A-92D0-4204-8B8A-7A5833CA0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5528-B20A-4145-BFEC-F5E599BEF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4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57DFE4-8CFA-4B93-A322-6907BE4EF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4522156"/>
            <a:ext cx="5609222" cy="1363215"/>
          </a:xfrm>
        </p:spPr>
        <p:txBody>
          <a:bodyPr anchor="t">
            <a:normAutofit/>
          </a:bodyPr>
          <a:lstStyle/>
          <a:p>
            <a:pPr algn="l"/>
            <a:r>
              <a:rPr lang="hu-HU" sz="4800" dirty="0" err="1"/>
              <a:t>Images</a:t>
            </a:r>
            <a:r>
              <a:rPr lang="hu-HU" sz="4800" dirty="0"/>
              <a:t> </a:t>
            </a:r>
            <a:r>
              <a:rPr lang="hu-HU" sz="4800" dirty="0" err="1"/>
              <a:t>for</a:t>
            </a:r>
            <a:r>
              <a:rPr lang="hu-HU" sz="4800" dirty="0"/>
              <a:t> </a:t>
            </a:r>
            <a:r>
              <a:rPr lang="hu-HU" sz="4800" dirty="0" err="1"/>
              <a:t>repetitions</a:t>
            </a:r>
            <a:endParaRPr lang="en-GB" sz="4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AA9DAFC-13E5-4903-8229-0BEFB6AD8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3945418"/>
            <a:ext cx="5609219" cy="576738"/>
          </a:xfrm>
        </p:spPr>
        <p:txBody>
          <a:bodyPr anchor="b">
            <a:normAutofit/>
          </a:bodyPr>
          <a:lstStyle/>
          <a:p>
            <a:pPr algn="l"/>
            <a:endParaRPr lang="en-GB" sz="20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40D7455-6CDF-47EB-914E-2DE4F8B34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31815" y="382280"/>
            <a:ext cx="2343150" cy="120086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A342C4E-7329-470D-A740-6B9E25A280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80302" y="1738605"/>
            <a:ext cx="1827742" cy="936717"/>
          </a:xfrm>
          <a:prstGeom prst="rect">
            <a:avLst/>
          </a:prstGeom>
        </p:spPr>
      </p:pic>
      <p:pic>
        <p:nvPicPr>
          <p:cNvPr id="5" name="Kép 4" descr="Zoe Genevieve LeBlanc | Big Data and the Cold War">
            <a:extLst>
              <a:ext uri="{FF2B5EF4-FFF2-40B4-BE49-F238E27FC236}">
                <a16:creationId xmlns:a16="http://schemas.microsoft.com/office/drawing/2014/main" id="{62A21A47-CF98-45CC-A1C0-CA01059B34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24" y="4079073"/>
            <a:ext cx="2594886" cy="1680188"/>
          </a:xfrm>
          <a:prstGeom prst="rect">
            <a:avLst/>
          </a:prstGeom>
          <a:noFill/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97FBFF8-603C-4BA5-B071-28778C48961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725024" y="876111"/>
            <a:ext cx="2260711" cy="11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07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Szélesvásznú</PresentationFormat>
  <Paragraphs>1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Images for repetitions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for repetitions</dc:title>
  <dc:creator>Lttd</dc:creator>
  <cp:lastModifiedBy>Lttd</cp:lastModifiedBy>
  <cp:revision>1</cp:revision>
  <dcterms:created xsi:type="dcterms:W3CDTF">2020-04-13T11:26:03Z</dcterms:created>
  <dcterms:modified xsi:type="dcterms:W3CDTF">2020-04-13T11:27:10Z</dcterms:modified>
</cp:coreProperties>
</file>