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27E5F36-6C53-417B-A1EC-BD86F520BF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A263DD60-FEDA-4047-8FC4-C67427B012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77DBDC0-F3FD-4426-82DE-F90AF7659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FBC4-488E-47F1-8019-AE058D8F33F4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1C0B029-C193-4242-BB05-8C530DF65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166A042-7623-4BBD-A74E-93CEE8C4F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29B6-9F41-4218-929E-3F318C35DF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08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338AE73-530B-43E2-B273-A14FFB3B1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7D9F263C-1278-4377-9FEF-4014732A20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F84AF6C-6E85-4BB1-9A24-4CB1546B6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FBC4-488E-47F1-8019-AE058D8F33F4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D7564E7-A9EA-48E9-99AF-1C029384E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6C189E8-F01A-4ED6-B56C-134ADF124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29B6-9F41-4218-929E-3F318C35DF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707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9822FBAA-9174-4364-B9C5-1B4B81C5D4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ABC6470F-4245-4E6C-9D4D-B8BC47BFEC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3621A6B-035A-4450-9E14-67536ECD5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FBC4-488E-47F1-8019-AE058D8F33F4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DD3FB63-86D1-4577-8FF3-C6983C893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0DC63B9-D6BC-44E1-A6F6-8D15E332B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29B6-9F41-4218-929E-3F318C35DF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263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612BB1E-E88A-43B8-B8C2-8A67A1012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093BCA2-FB1D-444F-B218-A7971D2FF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E7E133A-9E82-4E8F-B5AD-71D490BFD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FBC4-488E-47F1-8019-AE058D8F33F4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34763C6-EF9B-47B6-91AA-6BAC913B4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ED88A8F-4EDD-4F21-8D21-CDC234C07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29B6-9F41-4218-929E-3F318C35DF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299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91615D0-73DB-4C1C-A00E-25BCBE4CB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5C672551-5AFA-402A-8C90-FFE081174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8BE36D4-5904-4788-A356-8D14EAB25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FBC4-488E-47F1-8019-AE058D8F33F4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208DA26-AB50-4D74-BB56-3E5A777D1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A0FB294-881E-4ED6-9216-B83699455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29B6-9F41-4218-929E-3F318C35DF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133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8AC2336-4B9F-4FE8-A2C0-DC6D8D2D3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B4917C5-9916-447E-973F-49195A894A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60E0F5CF-DB8E-4F30-B9D6-6C20475467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ABFD1451-D654-4DCD-88CB-5DB1F33F0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FBC4-488E-47F1-8019-AE058D8F33F4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47E049EB-9464-4FAB-9959-BD4E7664A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831101BA-C51B-453D-A7C8-F22CC492B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29B6-9F41-4218-929E-3F318C35DF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114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0A3BA32-CD5A-4478-8CC8-E383A5E8A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6D6D71D5-6441-4B10-B122-197FC0E6F1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2AD8F3F-5691-4932-9990-713E89C4DB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3F639308-6E07-496D-BDE2-F49BAC9086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3CA54FC6-5BDB-4DBD-93E6-0FC523D3C7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9F6984FF-2174-4F6B-9D0D-3054E2831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FBC4-488E-47F1-8019-AE058D8F33F4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A89ADC47-2EFB-4D5D-936B-98866EF61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9D4E2FDC-3656-4B51-971B-A39E0AB9F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29B6-9F41-4218-929E-3F318C35DF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57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F733C58-26AA-4D3D-9702-23A31A986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7BD9D543-4674-45EE-9110-18D300CFF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FBC4-488E-47F1-8019-AE058D8F33F4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E88BE5F7-4ABB-4E26-A4F7-B2D4FD787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23670EEB-1E64-4DA7-A227-C6CFBC0F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29B6-9F41-4218-929E-3F318C35DF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889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CB7D60D5-EA28-4A9D-98B1-34B19B717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FBC4-488E-47F1-8019-AE058D8F33F4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95B15F9A-32A8-44E4-8C64-4D4F9F206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DA0A85C3-7798-4B74-A385-CCE4473B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29B6-9F41-4218-929E-3F318C35DF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924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902EF69-E51C-4786-B23B-D89A06EC9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FDCFBCE-E81F-420B-854F-CEB958161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93F88869-859C-4E88-8BC3-4199D91873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00EACC9F-A260-414F-9351-ED181F38F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FBC4-488E-47F1-8019-AE058D8F33F4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C164775B-D47C-42C6-930E-90A565A4E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D16813D8-02BF-449C-B165-A25C6EF99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29B6-9F41-4218-929E-3F318C35DF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2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00CD4DE-BB75-4709-B6A6-BD2C6E4A5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1F55ABC1-982C-4C9F-B908-B6E97C9CFB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1F23576-1D77-41DE-B4BB-D12B0ADD71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C85BA975-062C-4C89-AA00-74A369B78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FBC4-488E-47F1-8019-AE058D8F33F4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44D401A7-1A09-4224-86AC-7441225B1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2745BD80-28DF-4C30-AC8B-B97D5FC92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29B6-9F41-4218-929E-3F318C35DF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468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1F5E05BD-91F1-4B31-AF84-3E993AB06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32475E8D-90A0-4361-A9B0-E7162E363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492AD99-3941-4392-90CB-9D2F92E5B3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BFBC4-488E-47F1-8019-AE058D8F33F4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99B6A9F-4116-4D8B-A264-D2EC8D5768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46C00B6-FB40-48A7-9429-CC0E382E0B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229B6-9F41-4218-929E-3F318C35DF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794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9E849B6-B183-4FF0-BCA9-2D74975048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180A1EA9-A128-4C6F-AB84-AEBF6FF3ED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30182"/>
            <a:ext cx="12192000" cy="3527818"/>
          </a:xfrm>
          <a:prstGeom prst="rect">
            <a:avLst/>
          </a:prstGeom>
        </p:spPr>
      </p:pic>
      <p:sp>
        <p:nvSpPr>
          <p:cNvPr id="3" name="Alcím 2">
            <a:extLst>
              <a:ext uri="{FF2B5EF4-FFF2-40B4-BE49-F238E27FC236}">
                <a16:creationId xmlns:a16="http://schemas.microsoft.com/office/drawing/2014/main" id="{005C1957-9C56-4219-AFC0-B261539E66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50496D6E-212C-4325-B7A1-C8C67E93C6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325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142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Szélesvásznú</PresentationFormat>
  <Paragraphs>0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Office-téma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Lttd</dc:creator>
  <cp:lastModifiedBy>Lttd</cp:lastModifiedBy>
  <cp:revision>1</cp:revision>
  <dcterms:created xsi:type="dcterms:W3CDTF">2020-04-14T11:13:16Z</dcterms:created>
  <dcterms:modified xsi:type="dcterms:W3CDTF">2020-04-14T11:17:06Z</dcterms:modified>
</cp:coreProperties>
</file>