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C4B7A5-30F5-4033-B8B2-F7B182188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962C206-2438-4255-AE53-62745BEB1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2DC06E3-DF4F-4F81-8428-7121AE554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98B4132-A092-4CA5-A669-296DA16E2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12E6D5F-43F2-49AA-AC55-EE6BB9FF9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365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DB5BC6B-9916-4DA0-BF2B-63F9255E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B8934B18-CEEC-410E-B24C-A8AD52175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5B88D8F-5287-44D9-B88C-3C1ABB23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E3CA416-7818-4645-8BCA-4FCCE235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B0960DF-4992-44D7-BD8A-D40E0E5B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802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06022359-AD87-4758-93F3-91A6D0A7D7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F7B342D-EB4E-4F12-A5FF-600B6A3AA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C5B48FB-B707-452C-99B4-0D61CBAB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E04D698-39CC-4258-842A-60A37767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60FF5CF-9111-4BF0-9A9F-72B204B9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777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8F224E-8563-4635-8E14-EEA53BD7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AE5DFB-ECAF-4875-8690-EA12E0733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18715CA-5220-44B7-9564-41FF0784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3C8A085-8CC4-4920-82F8-3E09B6429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A1F0161-B67B-4C2C-B6A3-0B03624F7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760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AAA99D8-4197-48D8-8641-F3B9C7FBF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913E2DB-4D0F-4687-986A-C49A9707E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A262C89-F83E-4C2A-845D-1F0A79AF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8A17A5F-39C6-4D4B-A4A2-0488DBB4F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37EA5FB-AED9-4292-B8CB-A1D9C3B64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026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D9EAA-5C0D-4941-9CD3-81145426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52205D7-2526-4613-AD04-F2E7EEE945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E3A1BEB-A3AA-4A67-8129-D831BB77B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1930B57-9C12-44EA-A93E-E968582A9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C252792-C969-415F-A4DB-7C74D4E7E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D921F30-B17B-4ED3-AB69-E0FA6419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488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7658E5-7113-45FE-9C99-B16B581AD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2A902A-81E6-4855-BDAB-CA6A9815E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B8DCE10-D41C-4581-A9A7-C5A17C041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0667FAC1-A5FD-46DC-936A-D25CED9A7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2E227B80-9DAA-4296-A6CB-2C73207F6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4872B37-0BDB-408A-A04D-107CEE1A2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640B610-5E28-4112-8DE7-169FCDC17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E4F6B4B9-91B3-49F0-B511-782F8B5E3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829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A32842-3A6F-4C76-B311-76BB74BB8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9D6B0E7-53E9-45B7-9045-89DCF91D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B214BEB-7235-4489-AD30-DBFCCE51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B050F284-6279-470E-B0DB-CD6F9361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42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371C113C-E0E9-47C3-AFE8-F555B8B8E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5FA36E8-E3B6-4CD2-ADBD-EC5BD800B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AABE5F4-867F-481B-B1BA-803F0D7AA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519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A732DE3-729A-4E58-B986-17E14620D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2831C36-4F92-469E-BB70-CC8A3A0DA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E17735B-F4E2-4DD5-A7F8-13AF95EB3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9B3B816-A103-4368-A113-DFEC09D0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7556DF5-7218-43E7-B59B-8D092801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22EDE94-B5FC-404E-B801-A23C12F05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762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E151695-577B-498A-8467-41D33A4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255CACC-7F71-4A2C-B64A-5E759711AF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EB9E62B-E2E5-4395-9924-8A0B1FA81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B19FE02-DCBA-475D-8BB5-41743740F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4317FBE-FBE8-484C-93CA-B8CC1F385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2D9A73F-B81D-420F-B2DB-4EF2FBD9D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22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B6810910-BADB-4971-A7EA-1E6B2B586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BE9FDE6-45FC-4131-9383-052A18A8D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DF3F58C-4443-4C86-BB2D-C88188D53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838D0-A85C-4CAC-A6FB-A4852D8F74AD}" type="datetimeFigureOut">
              <a:rPr lang="hu-HU" smtClean="0"/>
              <a:t>2019. 10. 22.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741D0F8-CEDF-4D39-B259-FE77E0CDF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7ABE31D-8E40-4454-89DE-9DE88B1B9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EFD5F-E78B-4147-A19E-3443DF52C3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131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bkSRLYSojo" TargetMode="External"/><Relationship Id="rId2" Type="http://schemas.openxmlformats.org/officeDocument/2006/relationships/hyperlink" Target="https://www.youtube.com/watch?v=YhMiuzyU1a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icclap.hu/vicc/11224/Rabbi_es_a_libak.html" TargetMode="External"/><Relationship Id="rId4" Type="http://schemas.openxmlformats.org/officeDocument/2006/relationships/hyperlink" Target="https://web.archive.org/web/20150509135915/http:/www.paintmaker.hu/humor/gondolkozz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/250/tukorlatas.xlsx" TargetMode="External"/><Relationship Id="rId2" Type="http://schemas.openxmlformats.org/officeDocument/2006/relationships/hyperlink" Target="https://sg.hu/forum/tema/999883186?order=asc&amp;page=81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iau.my-x.hu/myx-free/index.php3?x=i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arukereso.hu/hutoszekreny-fagyaszto-c3168/fn:termekek-osszehasonlitasa:zanussi-zrb33103wa-p272930431,gorenje-rk4172anx-p408880113,beko-rcsa-330k31-w-p359309879,gorenje-rk4172anw-p408615135,indesit-lr7s2w-p341919636,indesit-lr6-s2-x-p347571984,indesit-lr6-s2-w-p347571982,beko-csa270m30w-p383036065,candy-cm-3354-x-p421328934,candy-cm-3354-w-p421328928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2009/index.php3?x=e0&amp;string=hangos" TargetMode="External"/><Relationship Id="rId2" Type="http://schemas.openxmlformats.org/officeDocument/2006/relationships/hyperlink" Target="https://miau.my-x.hu/miau/solver4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au.my-x.hu/miau2009/index.php3?x=e0&amp;string=solv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9ACBB28-04CE-4A71-BBB0-502F47506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hu-HU"/>
              <a:t>Solver-alapú oktatás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06BD45F-5555-48E9-BE55-CBAE4DE1D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endParaRPr lang="hu-HU" sz="2200"/>
          </a:p>
          <a:p>
            <a:pPr algn="l"/>
            <a:endParaRPr lang="hu-HU" sz="2200"/>
          </a:p>
          <a:p>
            <a:pPr algn="l"/>
            <a:r>
              <a:rPr lang="hu-HU" sz="2200"/>
              <a:t>Pitlik László</a:t>
            </a:r>
          </a:p>
          <a:p>
            <a:pPr algn="l"/>
            <a:r>
              <a:rPr lang="hu-HU" sz="2200"/>
              <a:t>2019</a:t>
            </a:r>
          </a:p>
          <a:p>
            <a:pPr algn="l"/>
            <a:endParaRPr lang="hu-HU" sz="2200"/>
          </a:p>
        </p:txBody>
      </p:sp>
      <p:sp>
        <p:nvSpPr>
          <p:cNvPr id="15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58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D4D30F-AF45-4DD0-A1C7-78F7E1DC1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Emlékeztetőül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CAE35BF-51ED-4B23-B611-C90F0B696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képzés célja olyan esetekben is megoldáshoz segíteni a felhasználókat, amikor pl. papíron és ceruzával nem képesek a feladatot megoldani…</a:t>
            </a:r>
          </a:p>
          <a:p>
            <a:r>
              <a:rPr lang="hu-HU" dirty="0"/>
              <a:t>A képzés feltételezi, hogy idővel bárki képes pl. az Excel használatot tetszőlegesen magas szinten elsajátítani…</a:t>
            </a:r>
          </a:p>
          <a:p>
            <a:r>
              <a:rPr lang="hu-HU" dirty="0"/>
              <a:t>A kihívást az jelenti, miként lehet az Excel logikájára átalakítani a folyószöveges feladatleírásokat…</a:t>
            </a:r>
          </a:p>
          <a:p>
            <a:r>
              <a:rPr lang="hu-HU" dirty="0"/>
              <a:t>A képzés fontos része a folyószövegek közös értelmezése…</a:t>
            </a:r>
          </a:p>
          <a:p>
            <a:r>
              <a:rPr lang="hu-HU" dirty="0"/>
              <a:t>A képzés fontos része a </a:t>
            </a:r>
            <a:r>
              <a:rPr lang="hu-HU" dirty="0" err="1"/>
              <a:t>játékosítás</a:t>
            </a:r>
            <a:r>
              <a:rPr lang="hu-HU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31423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A157AF-B608-45CA-B705-5BA90A9E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Mit – miért?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E4B8C7A-06B1-42BC-A508-AC9F5F18F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2DM-játék segíti a folyószöveges tudás strukturálását (táblázatba foglalását)…</a:t>
            </a:r>
          </a:p>
          <a:p>
            <a:r>
              <a:rPr lang="hu-HU" dirty="0"/>
              <a:t>A játék-tervezés (2DM) segít, hogy szinte bármit mátrixként lehessen látni…</a:t>
            </a:r>
          </a:p>
          <a:p>
            <a:r>
              <a:rPr lang="hu-HU" dirty="0"/>
              <a:t>Az EGO keretrendszer is segíti a folyószöveges tudás strukturálását (táblázatba foglalását)…</a:t>
            </a:r>
          </a:p>
          <a:p>
            <a:r>
              <a:rPr lang="hu-HU" dirty="0"/>
              <a:t>A szakértői rendszerek tervezése (EGO) is segít, hogy szinte bármit mátrixként lehessen látni…</a:t>
            </a:r>
          </a:p>
          <a:p>
            <a:r>
              <a:rPr lang="hu-HU" dirty="0"/>
              <a:t>A hangjáték-alapú oktatás segít kulcsszavakban gondolkodni és kulcsszavakra reagálni…</a:t>
            </a:r>
          </a:p>
        </p:txBody>
      </p:sp>
    </p:spTree>
    <p:extLst>
      <p:ext uri="{BB962C8B-B14F-4D97-AF65-F5344CB8AC3E}">
        <p14:creationId xmlns:p14="http://schemas.microsoft.com/office/powerpoint/2010/main" val="656138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3077F7-1084-4530-984C-58974335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Ráhangolódás</a:t>
            </a:r>
            <a:r>
              <a:rPr lang="hu-HU" dirty="0"/>
              <a:t> az Excel-re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6D89519-D936-441B-B3CB-7D92DD224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Aki képes táblázatokban gondolkodni, az érti a sorok/oszlopok/cellák jelentését, szerepét, összefüggéseit…</a:t>
            </a:r>
          </a:p>
          <a:p>
            <a:r>
              <a:rPr lang="hu-HU" dirty="0"/>
              <a:t>Aki képes parancsot adni tudni egy gépnek, az képes parancsokból (</a:t>
            </a:r>
            <a:r>
              <a:rPr lang="hu-HU" dirty="0" err="1"/>
              <a:t>lego</a:t>
            </a:r>
            <a:r>
              <a:rPr lang="hu-HU" dirty="0"/>
              <a:t>-elemekből) tetszőleges bonyolultságú megoldásokat levezetni (építeni)…</a:t>
            </a:r>
          </a:p>
          <a:p>
            <a:r>
              <a:rPr lang="hu-HU" dirty="0"/>
              <a:t>Aki képes másként tanulni és/vagy tanítani (vö. 2DM, EGO, hangjáték), az képes másként gondolkodni ugyanazon problémákról is…</a:t>
            </a:r>
          </a:p>
          <a:p>
            <a:r>
              <a:rPr lang="hu-HU" dirty="0"/>
              <a:t>Aki képes fekete dobozokkal (</a:t>
            </a:r>
            <a:r>
              <a:rPr lang="hu-HU" dirty="0" err="1"/>
              <a:t>Solver</a:t>
            </a:r>
            <a:r>
              <a:rPr lang="hu-HU" dirty="0"/>
              <a:t>, számológép, okostelefon, stb.) zsonglőrködni, az olyat is meg tud oldani, amit egyedül nem…</a:t>
            </a:r>
          </a:p>
        </p:txBody>
      </p:sp>
    </p:spTree>
    <p:extLst>
      <p:ext uri="{BB962C8B-B14F-4D97-AF65-F5344CB8AC3E}">
        <p14:creationId xmlns:p14="http://schemas.microsoft.com/office/powerpoint/2010/main" val="2374199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5FAF7C-678F-4BAF-8D21-52D7F97A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Másság-gyakorlatok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DD9709-3657-435B-B98A-CFAD65D47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Pendulum</a:t>
            </a:r>
            <a:r>
              <a:rPr lang="hu-HU" dirty="0"/>
              <a:t>: </a:t>
            </a:r>
            <a:r>
              <a:rPr lang="hu-HU" dirty="0">
                <a:hlinkClick r:id="rId2"/>
              </a:rPr>
              <a:t>https://www.youtube.com/watch?v=YhMiuzyU1ag</a:t>
            </a:r>
            <a:r>
              <a:rPr lang="hu-HU" dirty="0"/>
              <a:t> – kérdés: mikortól kaotikus a látvány?</a:t>
            </a:r>
          </a:p>
          <a:p>
            <a:r>
              <a:rPr lang="hu-HU" dirty="0" err="1"/>
              <a:t>Rosling</a:t>
            </a:r>
            <a:r>
              <a:rPr lang="hu-HU" dirty="0"/>
              <a:t>-animáció: </a:t>
            </a:r>
            <a:r>
              <a:rPr lang="hu-HU" dirty="0">
                <a:hlinkClick r:id="rId3"/>
              </a:rPr>
              <a:t>https://www.youtube.com/watch?v=jbkSRLYSojo</a:t>
            </a:r>
            <a:r>
              <a:rPr lang="hu-HU" dirty="0"/>
              <a:t> – kérdés: érthetőbb-e a kép/animáció, mint a tankönyv?</a:t>
            </a:r>
          </a:p>
          <a:p>
            <a:r>
              <a:rPr lang="hu-HU" dirty="0"/>
              <a:t>Rejtvények: </a:t>
            </a:r>
            <a:r>
              <a:rPr lang="hu-HU" dirty="0">
                <a:hlinkClick r:id="rId4"/>
              </a:rPr>
              <a:t>https://web.archive.org/web/20150509135915/http://www.paintmaker.hu/humor/gondolkozz.htm</a:t>
            </a:r>
            <a:r>
              <a:rPr lang="hu-HU" dirty="0"/>
              <a:t> - kérdés: vajon mit miért nem értünk meg azonnal? </a:t>
            </a:r>
          </a:p>
          <a:p>
            <a:r>
              <a:rPr lang="hu-HU" dirty="0"/>
              <a:t>Viccek: </a:t>
            </a:r>
            <a:r>
              <a:rPr lang="hu-HU" dirty="0">
                <a:hlinkClick r:id="rId5"/>
              </a:rPr>
              <a:t>http://vicclap.hu/vicc/11224/Rabbi_es_a_libak.html</a:t>
            </a:r>
            <a:r>
              <a:rPr lang="hu-HU" dirty="0"/>
              <a:t> – kérdés: Helyes-e, ha valaki nem vállal felelősséget tanácsaiért?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1933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A89B0CB-EC28-4127-BF52-11678424D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Önellenőrző gyakorlatok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29457B-D0A4-4374-838D-8A02B5D66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Felvételi kérdések: </a:t>
            </a:r>
            <a:r>
              <a:rPr lang="hu-HU" dirty="0">
                <a:hlinkClick r:id="rId2"/>
              </a:rPr>
              <a:t>https://sg.hu/forum/tema/999883186?order=asc&amp;page=812</a:t>
            </a:r>
            <a:r>
              <a:rPr lang="hu-HU" dirty="0"/>
              <a:t> – Hogyan kell leejteni a tojást a betonpadlóra, hogy az ne </a:t>
            </a:r>
            <a:r>
              <a:rPr lang="hu-HU" dirty="0" err="1"/>
              <a:t>törjön</a:t>
            </a:r>
            <a:r>
              <a:rPr lang="hu-HU" dirty="0"/>
              <a:t> össze?</a:t>
            </a:r>
          </a:p>
          <a:p>
            <a:r>
              <a:rPr lang="hu-HU" dirty="0"/>
              <a:t>Vizuális lazaság: </a:t>
            </a:r>
            <a:r>
              <a:rPr lang="hu-HU" dirty="0">
                <a:hlinkClick r:id="rId3"/>
              </a:rPr>
              <a:t>https://miau.my-x.hu/miau/250/tukorlatas.xlsx</a:t>
            </a:r>
            <a:r>
              <a:rPr lang="hu-HU" dirty="0"/>
              <a:t> - kérdés: mi állt a kérdőjelek helyén?</a:t>
            </a:r>
          </a:p>
          <a:p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2B6FE19-8D0C-4151-B84F-686947B0A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917" y="4200730"/>
            <a:ext cx="7700963" cy="243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41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56542F-B8FD-4717-805C-D76DBB65E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Egy közel univerzális kihívás</a:t>
            </a:r>
            <a:br>
              <a:rPr lang="hu-HU" dirty="0"/>
            </a:br>
            <a:r>
              <a:rPr lang="hu-HU" sz="900" dirty="0">
                <a:hlinkClick r:id="rId2"/>
              </a:rPr>
              <a:t>https://miau.my-x.hu/myx-free/index.php3?x=iq</a:t>
            </a:r>
            <a:br>
              <a:rPr lang="hu-HU" dirty="0"/>
            </a:br>
            <a:endParaRPr lang="hu-HU" sz="800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6AFD5D4B-27ED-4663-8522-0377A9ADE3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4704" y="1825625"/>
            <a:ext cx="914259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546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72848B-671A-4995-ACBF-56D288AF1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Hogyan vegyünk ajándékot Karácsonyra?</a:t>
            </a:r>
            <a:br>
              <a:rPr lang="hu-HU" dirty="0"/>
            </a:br>
            <a:r>
              <a:rPr lang="hu-HU" sz="900" dirty="0">
                <a:hlinkClick r:id="rId2"/>
              </a:rPr>
              <a:t>https://www.arukereso.hu/hutoszekreny-fagyaszto-c3168/fn:termekek-osszehasonlitasa:zanussi-zrb33103wa-p272930431,gorenje-rk4172anx-p408880113,beko-rcsa-330k31-w-p359309879,gorenje-rk4172anw-p408615135,indesit-lr7s2w-p341919636,indesit-lr6-s2-x-p347571984,indesit-lr6-s2-w-p347571982,beko-csa270m30w-p383036065,candy-cm-3354-x-p421328934,candy-cm-3354-w-p421328928/</a:t>
            </a:r>
            <a:endParaRPr lang="hu-HU" sz="900" dirty="0"/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66A4B48D-3A48-410A-8A59-8FDA15EA7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19609" y="1873567"/>
            <a:ext cx="815278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778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C308AA-6D8A-4F37-9C4A-99F52A409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Mellékletek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B2F034-67E1-46C6-BDC8-61DD5D9A0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https://miau.my-x.hu/miau/solver4u/</a:t>
            </a:r>
            <a:endParaRPr lang="hu-HU" dirty="0"/>
          </a:p>
          <a:p>
            <a:r>
              <a:rPr lang="hu-HU" dirty="0">
                <a:hlinkClick r:id="rId3"/>
              </a:rPr>
              <a:t>https://miau.my-x.hu/miau2009/index.php3?x=e0&amp;string=hangos</a:t>
            </a:r>
            <a:endParaRPr lang="hu-HU" dirty="0"/>
          </a:p>
          <a:p>
            <a:r>
              <a:rPr lang="hu-HU">
                <a:hlinkClick r:id="rId4"/>
              </a:rPr>
              <a:t>https://miau.my-x.hu/miau2009/index.php3?x=e0&amp;string=solver</a:t>
            </a:r>
            <a:r>
              <a:rPr lang="hu-H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3302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494</Words>
  <Application>Microsoft Office PowerPoint</Application>
  <PresentationFormat>Szélesvásznú</PresentationFormat>
  <Paragraphs>37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Office-téma</vt:lpstr>
      <vt:lpstr>Solver-alapú oktatás</vt:lpstr>
      <vt:lpstr>Emlékeztetőül</vt:lpstr>
      <vt:lpstr>Mit – miért?</vt:lpstr>
      <vt:lpstr>Ráhangolódás az Excel-re</vt:lpstr>
      <vt:lpstr>Másság-gyakorlatok</vt:lpstr>
      <vt:lpstr>Önellenőrző gyakorlatok</vt:lpstr>
      <vt:lpstr>Egy közel univerzális kihívás https://miau.my-x.hu/myx-free/index.php3?x=iq </vt:lpstr>
      <vt:lpstr>Hogyan vegyünk ajándékot Karácsonyra? https://www.arukereso.hu/hutoszekreny-fagyaszto-c3168/fn:termekek-osszehasonlitasa:zanussi-zrb33103wa-p272930431,gorenje-rk4172anx-p408880113,beko-rcsa-330k31-w-p359309879,gorenje-rk4172anw-p408615135,indesit-lr7s2w-p341919636,indesit-lr6-s2-x-p347571984,indesit-lr6-s2-w-p347571982,beko-csa270m30w-p383036065,candy-cm-3354-x-p421328934,candy-cm-3354-w-p421328928/</vt:lpstr>
      <vt:lpstr>Mellékletek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Solver-alapú oktatás</dc:title>
  <dc:creator>Lttd</dc:creator>
  <cp:lastModifiedBy>Lttd</cp:lastModifiedBy>
  <cp:revision>9</cp:revision>
  <dcterms:created xsi:type="dcterms:W3CDTF">2019-10-22T10:56:49Z</dcterms:created>
  <dcterms:modified xsi:type="dcterms:W3CDTF">2019-10-22T11:24:52Z</dcterms:modified>
</cp:coreProperties>
</file>