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3" r:id="rId5"/>
    <p:sldId id="259" r:id="rId6"/>
    <p:sldId id="261" r:id="rId7"/>
    <p:sldId id="260" r:id="rId8"/>
    <p:sldId id="262" r:id="rId9"/>
    <p:sldId id="274" r:id="rId10"/>
    <p:sldId id="263" r:id="rId11"/>
    <p:sldId id="264" r:id="rId12"/>
    <p:sldId id="265" r:id="rId13"/>
    <p:sldId id="266" r:id="rId14"/>
    <p:sldId id="270" r:id="rId15"/>
    <p:sldId id="267" r:id="rId16"/>
    <p:sldId id="268" r:id="rId17"/>
    <p:sldId id="269" r:id="rId18"/>
    <p:sldId id="272" r:id="rId19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714" autoAdjust="0"/>
  </p:normalViewPr>
  <p:slideViewPr>
    <p:cSldViewPr>
      <p:cViewPr>
        <p:scale>
          <a:sx n="100" d="100"/>
          <a:sy n="100" d="100"/>
        </p:scale>
        <p:origin x="-294" y="-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2010.11.21.</a:t>
            </a:fld>
            <a:endParaRPr lang="hu-HU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2010.11.21.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2010.11.21.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2010.11.21.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zabadkézi sokszög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2010.11.21.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2010.11.21.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2010.11.21.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2010.11.21.</a:t>
            </a:fld>
            <a:endParaRPr lang="hu-HU"/>
          </a:p>
        </p:txBody>
      </p:sp>
      <p:sp>
        <p:nvSpPr>
          <p:cNvPr id="8" name="Dia számának hely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9" name="Élőláb helye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2010.11.21.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2010.11.21.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08DCDE75-89FD-47D4-96B5-7D53BD2E92D4}" type="datetimeFigureOut">
              <a:rPr lang="hu-HU" smtClean="0"/>
              <a:pPr/>
              <a:t>2010.11.21.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zabadkézi sokszög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zabadkézi sokszög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8DCDE75-89FD-47D4-96B5-7D53BD2E92D4}" type="datetimeFigureOut">
              <a:rPr lang="hu-HU" smtClean="0"/>
              <a:pPr/>
              <a:t>2010.11.21.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285720" y="1643050"/>
            <a:ext cx="7786742" cy="2301240"/>
          </a:xfrm>
        </p:spPr>
        <p:txBody>
          <a:bodyPr>
            <a:normAutofit/>
          </a:bodyPr>
          <a:lstStyle/>
          <a:p>
            <a:pPr algn="l"/>
            <a:r>
              <a:rPr lang="hu-HU" sz="2800" dirty="0" err="1" smtClean="0"/>
              <a:t>E-Learning</a:t>
            </a:r>
            <a:r>
              <a:rPr lang="hu-HU" sz="2800" dirty="0" smtClean="0"/>
              <a:t> támogatás fejlesztése</a:t>
            </a:r>
            <a:br>
              <a:rPr lang="hu-HU" sz="2800" dirty="0" smtClean="0"/>
            </a:br>
            <a:r>
              <a:rPr lang="hu-HU" sz="2800" dirty="0" smtClean="0"/>
              <a:t>szakértői rendszerek </a:t>
            </a:r>
            <a:br>
              <a:rPr lang="hu-HU" sz="2800" dirty="0" smtClean="0"/>
            </a:br>
            <a:r>
              <a:rPr lang="hu-HU" sz="2800" dirty="0" smtClean="0"/>
              <a:t>kombinatorikai terének levezetéséhez</a:t>
            </a:r>
            <a:endParaRPr lang="hu-HU" sz="28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642910" y="4357694"/>
            <a:ext cx="7858180" cy="1752600"/>
          </a:xfrm>
        </p:spPr>
        <p:txBody>
          <a:bodyPr>
            <a:normAutofit/>
          </a:bodyPr>
          <a:lstStyle/>
          <a:p>
            <a:r>
              <a:rPr lang="hu-HU" sz="1600" dirty="0" err="1" smtClean="0"/>
              <a:t>Labát</a:t>
            </a:r>
            <a:r>
              <a:rPr lang="hu-HU" sz="1600" dirty="0" smtClean="0"/>
              <a:t> Anett</a:t>
            </a:r>
          </a:p>
          <a:p>
            <a:r>
              <a:rPr lang="hu-HU" sz="1600" dirty="0" smtClean="0"/>
              <a:t>Szent István Egyetem, Gazdaság- és Társadalomtudományi Kar</a:t>
            </a:r>
          </a:p>
          <a:p>
            <a:r>
              <a:rPr lang="hu-HU" sz="1600" dirty="0" smtClean="0"/>
              <a:t>Informatikus és szakigazgatási agrármérnök</a:t>
            </a:r>
          </a:p>
          <a:p>
            <a:r>
              <a:rPr lang="hu-HU" sz="1600" dirty="0" smtClean="0"/>
              <a:t>Informatika </a:t>
            </a:r>
            <a:r>
              <a:rPr lang="hu-HU" sz="1600" smtClean="0"/>
              <a:t>szakirány IV. </a:t>
            </a:r>
            <a:r>
              <a:rPr lang="hu-HU" sz="1600" dirty="0" smtClean="0"/>
              <a:t>évfolyam</a:t>
            </a:r>
          </a:p>
          <a:p>
            <a:r>
              <a:rPr lang="hu-HU" sz="1600" dirty="0" smtClean="0"/>
              <a:t>2010. Tudományos Diákköri Konferencia</a:t>
            </a:r>
            <a:endParaRPr lang="hu-H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3600" dirty="0" smtClean="0"/>
              <a:t>Megvalósítás technológiai részletei 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>HTML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HTML az Internet közös nyelve</a:t>
            </a:r>
          </a:p>
          <a:p>
            <a:r>
              <a:rPr lang="hu-HU" dirty="0" smtClean="0"/>
              <a:t>leírónyelv, nem pedig programozási nyelv</a:t>
            </a:r>
          </a:p>
          <a:p>
            <a:r>
              <a:rPr lang="hu-HU" dirty="0" smtClean="0"/>
              <a:t>számos szabvány (DTD)</a:t>
            </a:r>
          </a:p>
          <a:p>
            <a:r>
              <a:rPr lang="hu-HU" dirty="0" smtClean="0"/>
              <a:t>W3C tartja kézben a szabvány típusokat</a:t>
            </a:r>
          </a:p>
          <a:p>
            <a:pPr>
              <a:buNone/>
            </a:pPr>
            <a:endParaRPr lang="hu-HU" dirty="0"/>
          </a:p>
        </p:txBody>
      </p:sp>
      <p:pic>
        <p:nvPicPr>
          <p:cNvPr id="4" name="Kép 3" descr="htm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57290" y="4429132"/>
            <a:ext cx="5895975" cy="1952625"/>
          </a:xfrm>
          <a:prstGeom prst="rect">
            <a:avLst/>
          </a:prstGeom>
          <a:ln>
            <a:solidFill>
              <a:schemeClr val="bg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3600" dirty="0" smtClean="0"/>
              <a:t>Megvalósítás technológiai részletei 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>Excel-es nézet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első lépésben egy tervező nézet kialakítása</a:t>
            </a:r>
          </a:p>
          <a:p>
            <a:pPr lvl="1"/>
            <a:r>
              <a:rPr lang="hu-HU" dirty="0" smtClean="0"/>
              <a:t>lehetőségek összegyűjtése</a:t>
            </a:r>
          </a:p>
          <a:p>
            <a:pPr lvl="1"/>
            <a:r>
              <a:rPr lang="hu-HU" dirty="0" smtClean="0"/>
              <a:t>kapcsolatok feltárása</a:t>
            </a:r>
          </a:p>
          <a:p>
            <a:pPr lvl="1"/>
            <a:r>
              <a:rPr lang="hu-HU" dirty="0" smtClean="0"/>
              <a:t>Excel-féle linkelés használata kérdések összekapcsolásánál</a:t>
            </a:r>
          </a:p>
          <a:p>
            <a:r>
              <a:rPr lang="hu-HU" dirty="0" smtClean="0"/>
              <a:t>problémák:</a:t>
            </a:r>
          </a:p>
          <a:p>
            <a:pPr lvl="1"/>
            <a:r>
              <a:rPr lang="hu-HU" dirty="0" smtClean="0"/>
              <a:t>átláthatatlan</a:t>
            </a:r>
          </a:p>
          <a:p>
            <a:pPr lvl="1"/>
            <a:r>
              <a:rPr lang="hu-HU" dirty="0" smtClean="0"/>
              <a:t>nem tartalmaz súgót, </a:t>
            </a:r>
            <a:r>
              <a:rPr lang="hu-HU" dirty="0" err="1" smtClean="0"/>
              <a:t>miért-eket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 descr="terv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3144" y="426600"/>
            <a:ext cx="8217712" cy="6004800"/>
          </a:xfrm>
          <a:ln>
            <a:solidFill>
              <a:schemeClr val="bg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3600" dirty="0" smtClean="0"/>
              <a:t>Megvalósítás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>Excel-es nézet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első tervező nézet átalakítása átláthatóbb nézetbe</a:t>
            </a:r>
          </a:p>
          <a:p>
            <a:pPr lvl="1"/>
            <a:r>
              <a:rPr lang="hu-HU" dirty="0" smtClean="0"/>
              <a:t>kérdések és válaszok sorba rendezése, jelölése betűkombinációval</a:t>
            </a:r>
          </a:p>
          <a:p>
            <a:pPr lvl="1"/>
            <a:r>
              <a:rPr lang="hu-HU" dirty="0" smtClean="0"/>
              <a:t>kérdések típusának megjelölése (fő, ellenőrző vagy segítő)</a:t>
            </a:r>
          </a:p>
          <a:p>
            <a:pPr lvl="1"/>
            <a:r>
              <a:rPr lang="hu-HU" dirty="0" smtClean="0"/>
              <a:t>válaszok </a:t>
            </a:r>
            <a:r>
              <a:rPr lang="hu-HU" dirty="0" err="1" smtClean="0"/>
              <a:t>miért-jeinek</a:t>
            </a:r>
            <a:r>
              <a:rPr lang="hu-HU" dirty="0" smtClean="0"/>
              <a:t> összegyűjtése</a:t>
            </a:r>
          </a:p>
          <a:p>
            <a:pPr lvl="1"/>
            <a:r>
              <a:rPr lang="hu-HU" dirty="0" smtClean="0"/>
              <a:t>link általi navigáció</a:t>
            </a:r>
          </a:p>
          <a:p>
            <a:r>
              <a:rPr lang="hu-HU" dirty="0" smtClean="0"/>
              <a:t>probléma: nehéz kezelhetőség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Tartalom helye 7" descr="fels.pn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63600" y="426600"/>
            <a:ext cx="8416800" cy="6004800"/>
          </a:xfrm>
          <a:ln>
            <a:solidFill>
              <a:schemeClr val="bg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3600" dirty="0" smtClean="0"/>
              <a:t>Megvalósítás technológiai részletei </a:t>
            </a:r>
            <a:br>
              <a:rPr lang="hu-HU" sz="3600" dirty="0" smtClean="0"/>
            </a:br>
            <a:r>
              <a:rPr lang="hu-HU" dirty="0" smtClean="0"/>
              <a:t>Webes nézet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második Excel-verzió alapján HTML fájlok létrehozása</a:t>
            </a:r>
          </a:p>
          <a:p>
            <a:r>
              <a:rPr lang="hu-HU" dirty="0" err="1" smtClean="0"/>
              <a:t>Excel-ben</a:t>
            </a:r>
            <a:r>
              <a:rPr lang="hu-HU" dirty="0" smtClean="0"/>
              <a:t> megfogalmazott kérdések és hozzájuk tartozó válaszok megjelenítése</a:t>
            </a:r>
          </a:p>
          <a:p>
            <a:r>
              <a:rPr lang="hu-HU" dirty="0" smtClean="0"/>
              <a:t>böngészők által nyújtott kényelmi szolgáltatások</a:t>
            </a:r>
          </a:p>
          <a:p>
            <a:r>
              <a:rPr lang="hu-HU" dirty="0" smtClean="0"/>
              <a:t>kibővített szolgáltatások: </a:t>
            </a:r>
            <a:r>
              <a:rPr lang="hu-HU" dirty="0" err="1" smtClean="0"/>
              <a:t>Wikipédiás</a:t>
            </a:r>
            <a:r>
              <a:rPr lang="hu-HU" dirty="0" smtClean="0"/>
              <a:t> hivatkozások, szövegbuborékok, térkép-nézet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 descr="kezdokep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1787" y="426600"/>
            <a:ext cx="8220426" cy="6004800"/>
          </a:xfrm>
          <a:ln>
            <a:solidFill>
              <a:schemeClr val="bg1"/>
            </a:solidFill>
          </a:ln>
        </p:spPr>
      </p:pic>
      <p:pic>
        <p:nvPicPr>
          <p:cNvPr id="3" name="Kép 2" descr="ppppp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3600" y="370865"/>
            <a:ext cx="8416800" cy="6116270"/>
          </a:xfrm>
          <a:prstGeom prst="rect">
            <a:avLst/>
          </a:prstGeom>
          <a:ln>
            <a:solidFill>
              <a:schemeClr val="bg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Jövőkép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elkészült webes nézet fejlesztése</a:t>
            </a:r>
          </a:p>
          <a:p>
            <a:r>
              <a:rPr lang="hu-HU" dirty="0" smtClean="0"/>
              <a:t>keretrendszer fejlesztése</a:t>
            </a:r>
          </a:p>
          <a:p>
            <a:r>
              <a:rPr lang="hu-HU" dirty="0" smtClean="0"/>
              <a:t>adatbázis alapú adattárolás (kérdések, válaszok, témakörök stb.)</a:t>
            </a:r>
          </a:p>
          <a:p>
            <a:r>
              <a:rPr lang="hu-HU" dirty="0" smtClean="0"/>
              <a:t>pontozás, időmérés</a:t>
            </a:r>
          </a:p>
          <a:p>
            <a:r>
              <a:rPr lang="hu-HU" dirty="0" smtClean="0"/>
              <a:t>felület szétválasztása: felhasználói és oktatói</a:t>
            </a:r>
          </a:p>
          <a:p>
            <a:r>
              <a:rPr lang="hu-HU" dirty="0" smtClean="0"/>
              <a:t>esetleges esztétikai fejlesztés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839365" y="3013502"/>
            <a:ext cx="746527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4800" dirty="0" smtClean="0"/>
              <a:t>Köszönöm a figyelmet!</a:t>
            </a:r>
          </a:p>
          <a:p>
            <a:pPr algn="ctr"/>
            <a:r>
              <a:rPr lang="hu-HU" sz="2400" dirty="0" smtClean="0"/>
              <a:t>(labat.anett@</a:t>
            </a:r>
            <a:r>
              <a:rPr lang="hu-HU" sz="2400" dirty="0" err="1" smtClean="0"/>
              <a:t>hallgato.szie.hu</a:t>
            </a:r>
            <a:r>
              <a:rPr lang="hu-HU" sz="2400" dirty="0" smtClean="0"/>
              <a:t>)</a:t>
            </a:r>
          </a:p>
          <a:p>
            <a:pPr algn="ctr"/>
            <a:endParaRPr lang="hu-HU" sz="2400" dirty="0" smtClean="0"/>
          </a:p>
          <a:p>
            <a:pPr algn="ctr"/>
            <a:r>
              <a:rPr lang="hu-HU" sz="2400" dirty="0" smtClean="0"/>
              <a:t>http://miau.gau.hu/miau/138/graf/</a:t>
            </a:r>
            <a:endParaRPr lang="hu-H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Tartalom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u-HU" sz="3100" dirty="0" smtClean="0"/>
              <a:t>Bevezetés</a:t>
            </a:r>
          </a:p>
          <a:p>
            <a:pPr lvl="1"/>
            <a:r>
              <a:rPr lang="hu-HU" sz="2800" dirty="0" smtClean="0"/>
              <a:t>cél</a:t>
            </a:r>
          </a:p>
          <a:p>
            <a:pPr lvl="1"/>
            <a:r>
              <a:rPr lang="hu-HU" sz="2800" dirty="0" smtClean="0"/>
              <a:t>célcsoport</a:t>
            </a:r>
          </a:p>
          <a:p>
            <a:pPr lvl="1"/>
            <a:r>
              <a:rPr lang="hu-HU" sz="2800" dirty="0" smtClean="0"/>
              <a:t>hasznosság</a:t>
            </a:r>
          </a:p>
          <a:p>
            <a:r>
              <a:rPr lang="hu-HU" sz="3100" dirty="0" smtClean="0"/>
              <a:t>Megvalósítás technológiai részletei</a:t>
            </a:r>
          </a:p>
          <a:p>
            <a:pPr lvl="1"/>
            <a:r>
              <a:rPr lang="hu-HU" sz="2800" dirty="0" smtClean="0"/>
              <a:t>didaktika</a:t>
            </a:r>
          </a:p>
          <a:p>
            <a:pPr lvl="1"/>
            <a:r>
              <a:rPr lang="hu-HU" sz="2800" dirty="0" smtClean="0"/>
              <a:t>e-Learning</a:t>
            </a:r>
          </a:p>
          <a:p>
            <a:pPr lvl="1"/>
            <a:r>
              <a:rPr lang="hu-HU" sz="2800" dirty="0" smtClean="0"/>
              <a:t>kombinatorika</a:t>
            </a:r>
          </a:p>
          <a:p>
            <a:pPr lvl="1"/>
            <a:r>
              <a:rPr lang="hu-HU" sz="2800" dirty="0" smtClean="0"/>
              <a:t>gráf</a:t>
            </a:r>
          </a:p>
          <a:p>
            <a:pPr lvl="1"/>
            <a:r>
              <a:rPr lang="hu-HU" sz="2800" dirty="0" smtClean="0"/>
              <a:t>HTML</a:t>
            </a:r>
          </a:p>
          <a:p>
            <a:pPr lvl="1"/>
            <a:r>
              <a:rPr lang="hu-HU" sz="2800" dirty="0" smtClean="0"/>
              <a:t>Excel-es nézet</a:t>
            </a:r>
          </a:p>
          <a:p>
            <a:pPr lvl="1"/>
            <a:r>
              <a:rPr lang="hu-HU" sz="2800" dirty="0" smtClean="0"/>
              <a:t>webes nézet</a:t>
            </a:r>
          </a:p>
          <a:p>
            <a:r>
              <a:rPr lang="hu-HU" sz="3100" dirty="0" smtClean="0"/>
              <a:t>Jövőkép</a:t>
            </a:r>
            <a:endParaRPr lang="hu-H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Bevezetés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Cél</a:t>
            </a:r>
          </a:p>
          <a:p>
            <a:pPr lvl="1"/>
            <a:r>
              <a:rPr lang="hu-HU" dirty="0" smtClean="0"/>
              <a:t>oktatás-támogatás</a:t>
            </a:r>
          </a:p>
          <a:p>
            <a:pPr lvl="1"/>
            <a:r>
              <a:rPr lang="hu-HU" dirty="0" smtClean="0"/>
              <a:t>elektronikus </a:t>
            </a:r>
            <a:r>
              <a:rPr lang="hu-HU" dirty="0" smtClean="0">
                <a:solidFill>
                  <a:srgbClr val="FFFF00"/>
                </a:solidFill>
              </a:rPr>
              <a:t>robot</a:t>
            </a:r>
            <a:r>
              <a:rPr lang="hu-HU" dirty="0" smtClean="0"/>
              <a:t>-tanár</a:t>
            </a:r>
          </a:p>
          <a:p>
            <a:r>
              <a:rPr lang="hu-HU" dirty="0" smtClean="0"/>
              <a:t>Célcsoport</a:t>
            </a:r>
          </a:p>
          <a:p>
            <a:pPr lvl="1"/>
            <a:r>
              <a:rPr lang="hu-HU" dirty="0" smtClean="0"/>
              <a:t>elsősorban diákok és hallgatók köre</a:t>
            </a:r>
          </a:p>
          <a:p>
            <a:pPr lvl="1"/>
            <a:r>
              <a:rPr lang="hu-HU" dirty="0" smtClean="0"/>
              <a:t>bárki, aki tanulni szeretne</a:t>
            </a:r>
          </a:p>
          <a:p>
            <a:r>
              <a:rPr lang="hu-HU" dirty="0" smtClean="0"/>
              <a:t>Hasznosság</a:t>
            </a:r>
          </a:p>
          <a:p>
            <a:pPr lvl="1"/>
            <a:r>
              <a:rPr lang="hu-HU" dirty="0" smtClean="0"/>
              <a:t>kontakt órák részleges vagy teljes kiváltása</a:t>
            </a:r>
          </a:p>
          <a:p>
            <a:pPr lvl="1"/>
            <a:r>
              <a:rPr lang="hu-HU" dirty="0" smtClean="0"/>
              <a:t>önálló tanulás segítése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3600" dirty="0" smtClean="0"/>
              <a:t>Megvalósítás technológiai részletei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>Didaktika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oktatással foglalkozó tudományág</a:t>
            </a:r>
          </a:p>
          <a:p>
            <a:r>
              <a:rPr lang="hu-HU" dirty="0" smtClean="0"/>
              <a:t>jelenleg ismert e-Learning rendszerekben ritkán található </a:t>
            </a:r>
            <a:r>
              <a:rPr lang="hu-HU" dirty="0" smtClean="0"/>
              <a:t>ellenőrző és segítő </a:t>
            </a:r>
            <a:r>
              <a:rPr lang="hu-HU" dirty="0" smtClean="0"/>
              <a:t>mechanizmus</a:t>
            </a:r>
          </a:p>
          <a:p>
            <a:r>
              <a:rPr lang="hu-HU" dirty="0" smtClean="0"/>
              <a:t>a kigondolt rendszer kísérletet tesz a megértés ellenőrzésére</a:t>
            </a:r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3600" dirty="0" smtClean="0"/>
              <a:t>Megvalósítás technológiai részletei </a:t>
            </a:r>
            <a:br>
              <a:rPr lang="hu-HU" sz="3600" dirty="0" smtClean="0"/>
            </a:br>
            <a:r>
              <a:rPr lang="hu-HU" dirty="0" err="1" smtClean="0"/>
              <a:t>E-Learning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Jelenlegi rendszerek</a:t>
            </a:r>
          </a:p>
          <a:p>
            <a:pPr lvl="1"/>
            <a:r>
              <a:rPr lang="hu-HU" dirty="0" smtClean="0"/>
              <a:t>tananyag megosztás, ütemezés, online tesztek</a:t>
            </a:r>
          </a:p>
          <a:p>
            <a:pPr lvl="1"/>
            <a:r>
              <a:rPr lang="hu-HU" dirty="0" smtClean="0"/>
              <a:t>pl.: </a:t>
            </a:r>
            <a:r>
              <a:rPr lang="hu-HU" dirty="0" err="1" smtClean="0"/>
              <a:t>Moodle</a:t>
            </a:r>
            <a:r>
              <a:rPr lang="hu-HU" dirty="0" smtClean="0"/>
              <a:t>, ILIAS, </a:t>
            </a:r>
            <a:r>
              <a:rPr lang="hu-HU" dirty="0" err="1" smtClean="0"/>
              <a:t>Meridian</a:t>
            </a:r>
            <a:r>
              <a:rPr lang="hu-HU" dirty="0" smtClean="0"/>
              <a:t> KSI</a:t>
            </a:r>
          </a:p>
          <a:p>
            <a:r>
              <a:rPr lang="hu-HU" dirty="0" smtClean="0"/>
              <a:t>Multi-gráf rendszer</a:t>
            </a:r>
          </a:p>
          <a:p>
            <a:pPr lvl="1"/>
            <a:r>
              <a:rPr lang="hu-HU" dirty="0" smtClean="0"/>
              <a:t>tananyag megosztás</a:t>
            </a:r>
          </a:p>
          <a:p>
            <a:pPr lvl="1"/>
            <a:r>
              <a:rPr lang="hu-HU" dirty="0" smtClean="0"/>
              <a:t>magyarázás</a:t>
            </a:r>
          </a:p>
          <a:p>
            <a:pPr lvl="1"/>
            <a:r>
              <a:rPr lang="hu-HU" dirty="0" smtClean="0"/>
              <a:t>megértés ellenőrzése</a:t>
            </a:r>
          </a:p>
          <a:p>
            <a:pPr lvl="1"/>
            <a:r>
              <a:rPr lang="hu-HU" dirty="0" smtClean="0"/>
              <a:t>(ha szükséges: ütemezés, online tesztek)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3600" dirty="0" smtClean="0"/>
              <a:t>Megvalósítás technológiai részletei </a:t>
            </a:r>
            <a:br>
              <a:rPr lang="hu-HU" sz="3600" dirty="0" smtClean="0"/>
            </a:br>
            <a:r>
              <a:rPr lang="hu-HU" dirty="0" smtClean="0"/>
              <a:t>Kombinatorika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matematikai terület</a:t>
            </a:r>
          </a:p>
          <a:p>
            <a:r>
              <a:rPr lang="hu-HU" dirty="0" smtClean="0"/>
              <a:t>véges számú halmazok elemeinek csoportosítsa, kiválasztása</a:t>
            </a:r>
          </a:p>
          <a:p>
            <a:r>
              <a:rPr lang="hu-HU" dirty="0" smtClean="0"/>
              <a:t>kiinduló pont: egy alap kombinatorikai kérdés</a:t>
            </a:r>
          </a:p>
          <a:p>
            <a:r>
              <a:rPr lang="hu-HU" dirty="0" smtClean="0"/>
              <a:t>lehetséges válaszokon keresztül további kérdés-válasz kombinációk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3600" b="1" dirty="0" smtClean="0"/>
              <a:t>Technológiai részletek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>Gráf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dolgozathoz tartozó kombinatorikai feladat Excel-es megoldásban a linkek által létrejött gráf (kérdés-válasz)</a:t>
            </a:r>
          </a:p>
          <a:p>
            <a:r>
              <a:rPr lang="hu-HU" dirty="0" smtClean="0">
                <a:solidFill>
                  <a:srgbClr val="FFFF00"/>
                </a:solidFill>
              </a:rPr>
              <a:t>multi-gráf</a:t>
            </a:r>
            <a:r>
              <a:rPr lang="hu-HU" dirty="0" smtClean="0"/>
              <a:t>: kombinatorikai példában van olyan kérdés, ahonnan több válaszon keresztül juthatunk el a következő kérdésig és onnan vissza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 descr="tre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12134" y="426714"/>
            <a:ext cx="8119733" cy="6004573"/>
          </a:xfrm>
          <a:ln>
            <a:solidFill>
              <a:schemeClr val="bg1"/>
            </a:solidFill>
          </a:ln>
        </p:spPr>
      </p:pic>
      <p:sp>
        <p:nvSpPr>
          <p:cNvPr id="3" name="Téglalap 2"/>
          <p:cNvSpPr/>
          <p:nvPr/>
        </p:nvSpPr>
        <p:spPr>
          <a:xfrm>
            <a:off x="5292080" y="2420888"/>
            <a:ext cx="3240360" cy="122413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 descr="twn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13813" y="1287000"/>
            <a:ext cx="7516375" cy="4284000"/>
          </a:xfrm>
          <a:ln>
            <a:solidFill>
              <a:schemeClr val="bg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ka">
  <a:themeElements>
    <a:clrScheme name="Technik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k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628</TotalTime>
  <Words>352</Words>
  <Application>Microsoft Office PowerPoint</Application>
  <PresentationFormat>Diavetítés a képernyőre (4:3 oldalarány)</PresentationFormat>
  <Paragraphs>87</Paragraphs>
  <Slides>18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18</vt:i4>
      </vt:variant>
    </vt:vector>
  </HeadingPairs>
  <TitlesOfParts>
    <vt:vector size="19" baseType="lpstr">
      <vt:lpstr>Technika</vt:lpstr>
      <vt:lpstr>E-Learning támogatás fejlesztése szakértői rendszerek  kombinatorikai terének levezetéséhez</vt:lpstr>
      <vt:lpstr>Tartalom</vt:lpstr>
      <vt:lpstr>Bevezetés</vt:lpstr>
      <vt:lpstr>Megvalósítás technológiai részletei Didaktika</vt:lpstr>
      <vt:lpstr>Megvalósítás technológiai részletei  E-Learning</vt:lpstr>
      <vt:lpstr>Megvalósítás technológiai részletei  Kombinatorika</vt:lpstr>
      <vt:lpstr>Technológiai részletek Gráf</vt:lpstr>
      <vt:lpstr>8. dia</vt:lpstr>
      <vt:lpstr>9. dia</vt:lpstr>
      <vt:lpstr>Megvalósítás technológiai részletei  HTML</vt:lpstr>
      <vt:lpstr>Megvalósítás technológiai részletei  Excel-es nézet</vt:lpstr>
      <vt:lpstr>12. dia</vt:lpstr>
      <vt:lpstr>Megvalósítás Excel-es nézet</vt:lpstr>
      <vt:lpstr>14. dia</vt:lpstr>
      <vt:lpstr>Megvalósítás technológiai részletei  Webes nézet</vt:lpstr>
      <vt:lpstr>16. dia</vt:lpstr>
      <vt:lpstr>Jövőkép</vt:lpstr>
      <vt:lpstr>18. dia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E-Learning támogatás fejlesztése szakértői rendszerek kombinatorikai terének levezetéséhez</dc:title>
  <dc:creator>Pitlik</dc:creator>
  <cp:lastModifiedBy>Anett</cp:lastModifiedBy>
  <cp:revision>45</cp:revision>
  <dcterms:modified xsi:type="dcterms:W3CDTF">2010-11-21T11:29:58Z</dcterms:modified>
</cp:coreProperties>
</file>