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8" r:id="rId11"/>
    <p:sldId id="272" r:id="rId12"/>
    <p:sldId id="269" r:id="rId13"/>
    <p:sldId id="271" r:id="rId14"/>
    <p:sldId id="261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64" autoAdjust="0"/>
    <p:restoredTop sz="94718" autoAdjust="0"/>
  </p:normalViewPr>
  <p:slideViewPr>
    <p:cSldViewPr>
      <p:cViewPr varScale="1">
        <p:scale>
          <a:sx n="107" d="100"/>
          <a:sy n="107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3E2BE-00E8-4416-89C3-1942BEBD7D80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E5237-C80C-48F1-ABF4-D3369955C25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E5237-C80C-48F1-ABF4-D3369955C259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zi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Ellipszi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zi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gyenes összekötő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zi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D36485-6125-4225-8BD4-5F518EE8ADF8}" type="datetimeFigureOut">
              <a:rPr lang="hu-HU" smtClean="0"/>
              <a:pPr/>
              <a:t>2010.11.22.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49993" y="514159"/>
            <a:ext cx="8572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SZENT ISTVÁN EGYETEM</a:t>
            </a:r>
          </a:p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GAZDASÁG- ÉS TÁRSADALOMTUDOMÁNYI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KAR</a:t>
            </a: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ím 1"/>
          <p:cNvSpPr>
            <a:spLocks noGrp="1"/>
          </p:cNvSpPr>
          <p:nvPr>
            <p:ph type="ctrTitle"/>
          </p:nvPr>
        </p:nvSpPr>
        <p:spPr>
          <a:xfrm>
            <a:off x="650089" y="2714621"/>
            <a:ext cx="7772400" cy="1285883"/>
          </a:xfrm>
        </p:spPr>
        <p:txBody>
          <a:bodyPr>
            <a:normAutofit/>
          </a:bodyPr>
          <a:lstStyle/>
          <a:p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AUTO- SZŰRŐ FEJLESZTÉSE TÁBLÁZAT ALAPÚ </a:t>
            </a: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JELENTÉSEK UTÓLAGOS</a:t>
            </a: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, BÖNGÉSZŐN BELÜLI TOVÁBB- FELDOLGOZÁSÁRA</a:t>
            </a:r>
            <a:endParaRPr lang="hu-HU" sz="2600" cap="all" dirty="0"/>
          </a:p>
        </p:txBody>
      </p:sp>
      <p:sp>
        <p:nvSpPr>
          <p:cNvPr id="8" name="Szövegdoboz 7"/>
          <p:cNvSpPr txBox="1"/>
          <p:nvPr/>
        </p:nvSpPr>
        <p:spPr>
          <a:xfrm>
            <a:off x="214282" y="4714884"/>
            <a:ext cx="410400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 err="1" smtClean="0"/>
              <a:t>Bures</a:t>
            </a:r>
            <a:r>
              <a:rPr lang="hu-HU" sz="1400" b="1" dirty="0" smtClean="0"/>
              <a:t> Tamás</a:t>
            </a:r>
          </a:p>
          <a:p>
            <a:r>
              <a:rPr lang="hu-HU" sz="1400" dirty="0" smtClean="0"/>
              <a:t>Informatikus és szakigazgatási agrármérnök szak</a:t>
            </a:r>
          </a:p>
          <a:p>
            <a:r>
              <a:rPr lang="hu-HU" sz="1400" dirty="0" smtClean="0"/>
              <a:t>Informatika szakirány</a:t>
            </a:r>
          </a:p>
          <a:p>
            <a:r>
              <a:rPr lang="hu-HU" sz="1400" dirty="0" smtClean="0"/>
              <a:t>IV. </a:t>
            </a:r>
            <a:r>
              <a:rPr lang="hu-HU" sz="1400" dirty="0" smtClean="0"/>
              <a:t>évfolyam</a:t>
            </a:r>
          </a:p>
          <a:p>
            <a:endParaRPr lang="hu-HU" sz="1400" dirty="0" smtClean="0"/>
          </a:p>
          <a:p>
            <a:r>
              <a:rPr lang="hu-HU" sz="1400" dirty="0" smtClean="0"/>
              <a:t>Szent István Egyetem</a:t>
            </a:r>
          </a:p>
          <a:p>
            <a:r>
              <a:rPr lang="hu-HU" sz="1400" dirty="0" smtClean="0"/>
              <a:t>Gazdasági- és Társadalomtudományi Kar</a:t>
            </a:r>
            <a:endParaRPr lang="hu-HU" sz="1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250001" y="635795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2010</a:t>
            </a:r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Összefoglalás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Nagy potenciál oktatási és vállalati szektorban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Adattárházakhoz való könnyed hozzáférés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Egyszerűbb keresés, szűrés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API fejlesztése, könnyebb integrálhatóság a webes alkalmazásokba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Megtakarított idő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Mennyi idő takarítható meg és ez a megtakarított idő mennyit ér a piacon?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Jövőkép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eredeti cél az OLAP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és a MY-X összekötése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volt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Teljes adatszűrés, rendezés és transzformálás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Segédprogramok nélkül</a:t>
            </a:r>
          </a:p>
          <a:p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jövőbeli cél az, hogy tovább fejlesztve a rendszert, az integráció halmazába a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Chart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is belépjen, mint végleges, diagramrajzoló alkalmazás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Természetesen továbbra is webes környezetben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19590" y="3105835"/>
            <a:ext cx="7304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Mennyit ér az általa előállított információ?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Kép 2" descr="1285271848_Money_Ba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4429132"/>
            <a:ext cx="1790704" cy="179070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Valós példa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Tartalom helye 6" descr="curi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r="13886" b="41167"/>
          <a:stretch>
            <a:fillRect/>
          </a:stretch>
        </p:blipFill>
        <p:spPr>
          <a:xfrm>
            <a:off x="535753" y="1643050"/>
            <a:ext cx="8072494" cy="4136320"/>
          </a:xfrm>
          <a:ln>
            <a:solidFill>
              <a:schemeClr val="tx1"/>
            </a:solidFill>
          </a:ln>
        </p:spPr>
      </p:pic>
      <p:sp>
        <p:nvSpPr>
          <p:cNvPr id="8" name="Szövegdoboz 7"/>
          <p:cNvSpPr txBox="1"/>
          <p:nvPr/>
        </p:nvSpPr>
        <p:spPr>
          <a:xfrm>
            <a:off x="285721" y="5857892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/>
              <a:t>2008/2009-es tanév országos döntőjének eredményei (</a:t>
            </a:r>
            <a:r>
              <a:rPr lang="hu-HU" sz="1200" dirty="0" err="1" smtClean="0"/>
              <a:t>autoszűrő-szimulációval</a:t>
            </a:r>
            <a:r>
              <a:rPr lang="hu-HU" sz="1200" dirty="0" smtClean="0"/>
              <a:t> támogatva)</a:t>
            </a:r>
          </a:p>
          <a:p>
            <a:pPr algn="ctr"/>
            <a:r>
              <a:rPr lang="hu-HU" sz="1200" dirty="0" smtClean="0"/>
              <a:t>http://miau.gau.hu/myx-free/olap/curie/curie_2009.htm</a:t>
            </a:r>
            <a:endParaRPr lang="hu-H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4294967295"/>
          </p:nvPr>
        </p:nvSpPr>
        <p:spPr>
          <a:xfrm>
            <a:off x="457200" y="3122613"/>
            <a:ext cx="8229600" cy="6127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Köszönöm a figyelmüket!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Tartalom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Bevezetés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OLAP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Online vs. offline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Választott technológiák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 és tapasztalatok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Használjuk azt, amink van: </a:t>
            </a:r>
            <a:r>
              <a:rPr lang="hu-H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megoldások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Fejlesztés, tesztek, tapasztalatok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Összefoglalás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Bevezetés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60531"/>
            <a:ext cx="8229600" cy="4697427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Output kapszula jelleg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Könnyű integrálhatóság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Kliens-oldali egyszerűség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Mindenki, aki numerikus vagy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Szöveges adathalmazokkal dolgozik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 kiküszöbölése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Egyszerű használhatóság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Időmegtakarítás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Kép 3" descr="1285271017_filter_da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500570"/>
            <a:ext cx="1647828" cy="16478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3082"/>
            <a:ext cx="8534400" cy="758952"/>
          </a:xfrm>
        </p:spPr>
        <p:txBody>
          <a:bodyPr anchor="ctr"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OLAP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Jellemzők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Rengeteg adat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Összefüggések és azok feltárása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Mátrix-ábrázolás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Problémák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Táblázatkezelő hiánya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Szűrt adat továbbszűrési lehetősége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Kép 3" descr="1285271237_repor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4286256"/>
            <a:ext cx="1625397" cy="162539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 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 vs. offline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Állandó adatkapcsolat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Szerver-oldali feldolgozás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Felesleges terhelések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Offline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Adatvagyon előkészítése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Kliens-oldali feldolgozás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Kapcsolat csak az adatvagyon megszerzéséhez szükséges</a:t>
            </a:r>
          </a:p>
          <a:p>
            <a:pPr lvl="1"/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választott technológiák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XXI. század: az Internet világa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Egyszerű, elterjedt technológia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Számítógép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Mobil-eszközök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Kézenfekvő döntés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JavaScript (kliens oldal miatt)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Nem szerveroldali feldolgozás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jQuery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JavaScript keretrendszer - jQuery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Általános szolgáltatások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Böngésző függetlenség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Modulokkal bővíthető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Alkalmazás indoklása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 objektumok címzése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Böngészőn belül fut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Konverziós problémák megoldása (automatikus típus-megfeleltetés)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Csak akkor fut le, amikor szükséges vagy amikor elindítjuk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Függvények láncolhatósága</a:t>
            </a:r>
            <a:endParaRPr lang="hu-H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Kép 4" descr="JQuery_logo_color_onwh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928802"/>
            <a:ext cx="2028820" cy="198655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Tablefilter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modul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Alapok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Reguláris kifejezést használ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HTML szempontjából kötött struktúrát igényel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Konfigurálhatóság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Keresési módok: tartalmaz, nem tartalmaz, kezdődik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További fejlesztések</a:t>
            </a:r>
            <a:endParaRPr lang="hu-H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További keresési feltételek (kisebb-nagyobb-egyenlő)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Üres cellák figyelmen kívül hagyása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Találatok számolása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Gombra induló keresés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Rangsorskála építése (hasonlóságelemzéshez)</a:t>
            </a:r>
          </a:p>
          <a:p>
            <a:pPr lvl="1"/>
            <a:endParaRPr lang="hu-H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Tapasztalatok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01752" y="1643082"/>
            <a:ext cx="8503920" cy="457200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Előnyök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Kezdetleges állapot nagy potenciál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„Vonzó” szolgáltatások, kényelmi funkciók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Nem irreális a szűrések lefutási ideje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További optimalizálások lehetősége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Hátrányok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Hatalmas adatvagyonon egy kicsi lassulás (függ a felhasználó számítógépének teljesítményétől</a:t>
            </a:r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hu-H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Bizonyos adatvagyon felett pedig használhatatlan (10 000 sor)</a:t>
            </a:r>
            <a:endParaRPr lang="hu-H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216</TotalTime>
  <Words>407</Words>
  <Application>Microsoft Office PowerPoint</Application>
  <PresentationFormat>Diavetítés a képernyőre (4:3 oldalarány)</PresentationFormat>
  <Paragraphs>115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Polgári</vt:lpstr>
      <vt:lpstr>AUTO- SZŰRŐ FEJLESZTÉSE TÁBLÁZAT ALAPÚ JELENTÉSEK UTÓLAGOS, BÖNGÉSZŐN BELÜLI TOVÁBB- FELDOLGOZÁSÁRA</vt:lpstr>
      <vt:lpstr>Tartalom</vt:lpstr>
      <vt:lpstr>Bevezetés</vt:lpstr>
      <vt:lpstr>Technológiai részletek: OLAP</vt:lpstr>
      <vt:lpstr>Technológiai részletek:  online vs. offline</vt:lpstr>
      <vt:lpstr>Technológiai részletek: választott technológiák</vt:lpstr>
      <vt:lpstr>Megvalósítás: jQuery</vt:lpstr>
      <vt:lpstr>Megvalósítás: Tablefilter modul</vt:lpstr>
      <vt:lpstr>Tapasztalatok</vt:lpstr>
      <vt:lpstr>Összefoglalás</vt:lpstr>
      <vt:lpstr>Jövőkép</vt:lpstr>
      <vt:lpstr>12. dia</vt:lpstr>
      <vt:lpstr>Valós példa</vt:lpstr>
      <vt:lpstr>14. dia</vt:lpstr>
    </vt:vector>
  </TitlesOfParts>
  <Company>EGIS PLC.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Auto-szűrő fejlesztése OLAP jelentések utólagos, offline tovább-feldolgozására</dc:title>
  <dc:creator>Bures Tamás</dc:creator>
  <cp:lastModifiedBy>Thom</cp:lastModifiedBy>
  <cp:revision>66</cp:revision>
  <dcterms:created xsi:type="dcterms:W3CDTF">2009-11-20T18:09:14Z</dcterms:created>
  <dcterms:modified xsi:type="dcterms:W3CDTF">2010-11-22T20:38:18Z</dcterms:modified>
</cp:coreProperties>
</file>