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39EED-5BA2-49E4-B517-41B4FB94DE3D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5076B-6EAE-478A-9073-AD3B829C8EE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85786" y="2357430"/>
            <a:ext cx="7772400" cy="1285883"/>
          </a:xfrm>
        </p:spPr>
        <p:txBody>
          <a:bodyPr>
            <a:normAutofit fontScale="90000"/>
          </a:bodyPr>
          <a:lstStyle/>
          <a:p>
            <a:r>
              <a:rPr lang="hu-HU" sz="3600" dirty="0">
                <a:latin typeface="Times New Roman" pitchFamily="18" charset="0"/>
                <a:cs typeface="Times New Roman" pitchFamily="18" charset="0"/>
              </a:rPr>
              <a:t>TERMELÉSI FÜGGVÉNYEK </a:t>
            </a:r>
            <a:br>
              <a:rPr lang="hu-HU" sz="3600" dirty="0">
                <a:latin typeface="Times New Roman" pitchFamily="18" charset="0"/>
                <a:cs typeface="Times New Roman" pitchFamily="18" charset="0"/>
              </a:rPr>
            </a:br>
            <a:r>
              <a:rPr lang="hu-HU" sz="3600" dirty="0">
                <a:latin typeface="Times New Roman" pitchFamily="18" charset="0"/>
                <a:cs typeface="Times New Roman" pitchFamily="18" charset="0"/>
              </a:rPr>
              <a:t>A PRECÍZIÓS </a:t>
            </a:r>
            <a:r>
              <a:rPr lang="hu-HU" sz="3600" dirty="0" smtClean="0">
                <a:latin typeface="Times New Roman" pitchFamily="18" charset="0"/>
                <a:cs typeface="Times New Roman" pitchFamily="18" charset="0"/>
              </a:rPr>
              <a:t>MEZŐGAZDASÁGBAN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642910" y="214290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>
                <a:latin typeface="Times New Roman" pitchFamily="18" charset="0"/>
                <a:cs typeface="Times New Roman" pitchFamily="18" charset="0"/>
              </a:rPr>
              <a:t>SZENT ISTVÁN EGYETEM</a:t>
            </a:r>
          </a:p>
          <a:p>
            <a:pPr algn="ctr"/>
            <a:r>
              <a:rPr lang="hu-HU" sz="2000" b="1" dirty="0">
                <a:latin typeface="Times New Roman" pitchFamily="18" charset="0"/>
                <a:cs typeface="Times New Roman" pitchFamily="18" charset="0"/>
              </a:rPr>
              <a:t>GAZDASÁG- ÉS TÁRSADALOMTUDOMÁNYI KAR</a:t>
            </a:r>
          </a:p>
          <a:p>
            <a:pPr algn="ctr"/>
            <a:r>
              <a:rPr lang="hu-HU" sz="2000" b="1" dirty="0">
                <a:latin typeface="Times New Roman" pitchFamily="18" charset="0"/>
                <a:cs typeface="Times New Roman" pitchFamily="18" charset="0"/>
              </a:rPr>
              <a:t>TUDOMÁNYOS DIÁKKÖRI KONFERENCIA</a:t>
            </a:r>
          </a:p>
          <a:p>
            <a:pPr algn="ctr"/>
            <a:r>
              <a:rPr lang="hu-HU" sz="2000" b="1" dirty="0">
                <a:latin typeface="Times New Roman" pitchFamily="18" charset="0"/>
                <a:cs typeface="Times New Roman" pitchFamily="18" charset="0"/>
              </a:rPr>
              <a:t>2009. NOVEMBER 25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214414" y="3643314"/>
            <a:ext cx="6858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PRODUCTION FUNCTIONS IN THE PRECISION FARMING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928662" y="6143644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Készítette: Batár Ádám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Gazdasági aspektusok</a:t>
            </a:r>
          </a:p>
          <a:p>
            <a:pPr lvl="1"/>
            <a:r>
              <a:rPr lang="hu-HU" dirty="0" smtClean="0"/>
              <a:t>Célok</a:t>
            </a:r>
          </a:p>
          <a:p>
            <a:pPr lvl="1"/>
            <a:r>
              <a:rPr lang="hu-HU" dirty="0" smtClean="0"/>
              <a:t>Célcsoportok</a:t>
            </a:r>
          </a:p>
          <a:p>
            <a:pPr lvl="1"/>
            <a:r>
              <a:rPr lang="hu-HU" dirty="0" smtClean="0"/>
              <a:t>Hasznosság</a:t>
            </a:r>
          </a:p>
          <a:p>
            <a:r>
              <a:rPr lang="hu-HU" dirty="0" smtClean="0"/>
              <a:t>Függvénysebészet: </a:t>
            </a:r>
            <a:r>
              <a:rPr lang="hu-HU" dirty="0" err="1" smtClean="0"/>
              <a:t>best</a:t>
            </a:r>
            <a:r>
              <a:rPr lang="hu-HU" dirty="0" smtClean="0"/>
              <a:t> </a:t>
            </a:r>
            <a:r>
              <a:rPr lang="hu-HU" dirty="0" err="1" smtClean="0"/>
              <a:t>practice</a:t>
            </a:r>
            <a:r>
              <a:rPr lang="hu-HU" dirty="0" smtClean="0"/>
              <a:t> ábrákkal</a:t>
            </a:r>
          </a:p>
          <a:p>
            <a:r>
              <a:rPr lang="hu-HU" dirty="0" smtClean="0"/>
              <a:t>Kísérleti és valós adatbázisok</a:t>
            </a:r>
          </a:p>
          <a:p>
            <a:r>
              <a:rPr lang="hu-HU" dirty="0" smtClean="0"/>
              <a:t>Függvénysebészet: hasonlóságelemzéssel</a:t>
            </a:r>
          </a:p>
          <a:p>
            <a:r>
              <a:rPr lang="hu-HU" dirty="0" smtClean="0"/>
              <a:t>Összefoglalás: üzleti modell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Gazdasági aspektusok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Cél: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Stratégiai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döntések és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szimulációk előkészítése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Célcsoport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Mezőgazdasági termelők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Precíziós technológiák gyártói,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forgalmazói, …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Hasznosság: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Okszerű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erőforrás-allokáció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elősegítése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Egyszerűsíteni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és számszerűsíteni a termésbecslést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Függvénysebészet: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practice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Kombinálja a termelési függvények kialakításához alkalmazott módszertanokat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Alkalmazza a hasonlóságelemzést, additív vs.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multiplikatív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Döntési fákat, pl. különböző talajfajták esetén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Előnye: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Tetszőlegesen sok beavatkozási pont, faszerkezet tetszőleges felépítése, túltanulás jelenségének megakadályozása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>
                <a:latin typeface="Times New Roman" pitchFamily="18" charset="0"/>
                <a:cs typeface="Times New Roman" pitchFamily="18" charset="0"/>
              </a:rPr>
              <a:t>Kísérleti adatbázisok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Valós adatbázis: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Precíziós mezőgazdaság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adatai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Fiktív adatbázis: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Megalkotásánál a módszer szemléltetése az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elsődleges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Jövőkép: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 módszer alkalmazása valós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adatokon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Köszönöm megtisztelő figyelmüket!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151</Words>
  <Application>Microsoft Office PowerPoint</Application>
  <PresentationFormat>Diavetítés a képernyőre (4:3 oldalarány)</PresentationFormat>
  <Paragraphs>43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TERMELÉSI FÜGGVÉNYEK  A PRECÍZIÓS MEZŐGAZDASÁGBAN</vt:lpstr>
      <vt:lpstr>Tartalom</vt:lpstr>
      <vt:lpstr>Gazdasági aspektusok</vt:lpstr>
      <vt:lpstr>Függvénysebészet: best practice</vt:lpstr>
      <vt:lpstr>Kísérleti adatbázisok</vt:lpstr>
      <vt:lpstr>Köszönöm megtisztelő figyelmüket!</vt:lpstr>
    </vt:vector>
  </TitlesOfParts>
  <Company>BM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TERMELÉSI FÜGGVÉNYEK  A PRECÍZIÓS MEZŐGAZDASÁGBAN</dc:title>
  <dc:creator>Sorathul</dc:creator>
  <cp:lastModifiedBy>Pitlik3</cp:lastModifiedBy>
  <cp:revision>9</cp:revision>
  <dcterms:created xsi:type="dcterms:W3CDTF">2009-11-19T20:51:07Z</dcterms:created>
  <dcterms:modified xsi:type="dcterms:W3CDTF">2009-11-20T06:35:35Z</dcterms:modified>
</cp:coreProperties>
</file>