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36485-6125-4225-8BD4-5F518EE8ADF8}" type="datetimeFigureOut">
              <a:rPr lang="hu-HU" smtClean="0"/>
              <a:pPr/>
              <a:t>2009.11.20.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F63DC-A9D0-4C7C-A939-B29C99F909D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85704" y="214290"/>
            <a:ext cx="8572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SZENT ISTVÁN EGYETEM</a:t>
            </a:r>
          </a:p>
          <a:p>
            <a:pPr algn="ctr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GAZDASÁG- ÉS TÁRSADALOMTUDOMÁNYI KAR</a:t>
            </a:r>
          </a:p>
          <a:p>
            <a:pPr algn="ctr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TUDOMÁNYOS DIÁKKÖRI KONFERENCIA</a:t>
            </a:r>
          </a:p>
          <a:p>
            <a:pPr algn="ctr"/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2009. NOVEMBER 25.</a:t>
            </a:r>
            <a:endParaRPr lang="hu-H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ím 1"/>
          <p:cNvSpPr>
            <a:spLocks noGrp="1"/>
          </p:cNvSpPr>
          <p:nvPr>
            <p:ph type="ctrTitle"/>
          </p:nvPr>
        </p:nvSpPr>
        <p:spPr>
          <a:xfrm>
            <a:off x="785786" y="2357430"/>
            <a:ext cx="7772400" cy="1285883"/>
          </a:xfrm>
        </p:spPr>
        <p:txBody>
          <a:bodyPr>
            <a:normAutofit/>
          </a:bodyPr>
          <a:lstStyle/>
          <a:p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Auto-szűrő fejlesztése </a:t>
            </a: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600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OLAP </a:t>
            </a: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jelentések utólagos, </a:t>
            </a: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2600" cap="all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sz="2600" cap="all" dirty="0" smtClean="0">
                <a:latin typeface="Times New Roman" pitchFamily="18" charset="0"/>
                <a:cs typeface="Times New Roman" pitchFamily="18" charset="0"/>
              </a:rPr>
              <a:t>offline tovább-feldolgozására</a:t>
            </a:r>
            <a:endParaRPr lang="hu-HU" sz="2600" cap="all" dirty="0"/>
          </a:p>
        </p:txBody>
      </p:sp>
      <p:sp>
        <p:nvSpPr>
          <p:cNvPr id="6" name="Szövegdoboz 5"/>
          <p:cNvSpPr txBox="1"/>
          <p:nvPr/>
        </p:nvSpPr>
        <p:spPr>
          <a:xfrm>
            <a:off x="714348" y="3643314"/>
            <a:ext cx="778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u-HU" sz="2000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Development 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of an offline 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auto</a:t>
            </a:r>
            <a:r>
              <a:rPr lang="hu-HU" sz="2000" cap="all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filter</a:t>
            </a:r>
            <a:r>
              <a:rPr lang="hu-HU" sz="2000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mechanism </a:t>
            </a:r>
            <a:r>
              <a:rPr lang="en-US" sz="2000" cap="all" dirty="0" smtClean="0">
                <a:latin typeface="Times New Roman" pitchFamily="18" charset="0"/>
                <a:cs typeface="Times New Roman" pitchFamily="18" charset="0"/>
              </a:rPr>
              <a:t>as add-on for browser-supported OLAP-reports</a:t>
            </a:r>
            <a:endParaRPr lang="hu-HU" sz="2000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928662" y="6143644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Készítette: Bures Tamás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Tartalom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Bevezetés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Célok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Célcsoportok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Hasznosság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OLAP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Online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offline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Választott technológiák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Megvalósítás és tapasztalatok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Használjuk azt, amink van: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practice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megoldások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Tesztek, tapasztalatok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Összefoglalás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Bevezetés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Célok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Output kapszula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jelleg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Könnyű integrálhatóság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Kliens-oldali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egyszerűség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Célcsoportok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Mindenki,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aki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numerikus vagy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zöveges adathalmazokkal dolgozik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Hasznosság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Konverziós problémák kiküszöbölése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 használhatóság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dőmegtakarítás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részletek - OLAP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Jellemzők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Rengeteg adat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Összefüggések és azok feltárása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Mátrix-ábrázolás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Problémák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Konverziós problémák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Táblázatkezelő hiánya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Szűrt adat továbbszűrési lehetősége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részletek: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nline vs. offline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Online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Állandó adatkapcsolat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Szerver-oldali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feldolgozás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Felesleges terhelések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Offline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Adatvagyon előkészítése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Kliens-oldali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feldolgozás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Kapcsolat csak az adatvagyon megszerzéséhez szükséges</a:t>
            </a:r>
          </a:p>
          <a:p>
            <a:pPr lvl="1"/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Technológiai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részletek:</a:t>
            </a:r>
            <a:br>
              <a:rPr lang="hu-HU" dirty="0" smtClean="0">
                <a:latin typeface="Times New Roman" pitchFamily="18" charset="0"/>
                <a:cs typeface="Times New Roman" pitchFamily="18" charset="0"/>
              </a:rPr>
            </a:b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választott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technológiák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XXI. század: az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Internet világa</a:t>
            </a: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Egyszerű, elterjedt technológia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Számítógép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Mobil-eszközök</a:t>
            </a:r>
            <a:endParaRPr lang="hu-H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Kézenfekvő döntés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HTML</a:t>
            </a:r>
          </a:p>
          <a:p>
            <a:pPr lvl="1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JavaScript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121823"/>
            <a:ext cx="8229600" cy="614354"/>
          </a:xfrm>
        </p:spPr>
        <p:txBody>
          <a:bodyPr/>
          <a:lstStyle/>
          <a:p>
            <a:pPr algn="ctr">
              <a:buNone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Köszönöm figyelmüket!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154</Words>
  <Application>Microsoft Office PowerPoint</Application>
  <PresentationFormat>Diavetítés a képernyőre (4:3 oldalarány)</PresentationFormat>
  <Paragraphs>60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Auto-szűrő fejlesztése  OLAP jelentések utólagos,  offline tovább-feldolgozására</vt:lpstr>
      <vt:lpstr>Tartalom</vt:lpstr>
      <vt:lpstr>Bevezetés</vt:lpstr>
      <vt:lpstr>Technológiai részletek - OLAP</vt:lpstr>
      <vt:lpstr>Technológiai részletek:  online vs. offline</vt:lpstr>
      <vt:lpstr>Technológiai részletek: választott technológiák</vt:lpstr>
      <vt:lpstr>7. dia</vt:lpstr>
      <vt:lpstr>8. dia</vt:lpstr>
    </vt:vector>
  </TitlesOfParts>
  <Company>EGIS PLC.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Auto-szűrő fejlesztése OLAP jelentések utólagos, offline tovább-feldolgozására</dc:title>
  <dc:creator>Bures Tamás</dc:creator>
  <cp:lastModifiedBy>Pitlik3</cp:lastModifiedBy>
  <cp:revision>11</cp:revision>
  <dcterms:created xsi:type="dcterms:W3CDTF">2009-11-20T18:09:14Z</dcterms:created>
  <dcterms:modified xsi:type="dcterms:W3CDTF">2009-11-20T19:23:48Z</dcterms:modified>
</cp:coreProperties>
</file>