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356" r:id="rId2"/>
    <p:sldId id="357" r:id="rId3"/>
    <p:sldId id="358" r:id="rId4"/>
    <p:sldId id="359" r:id="rId5"/>
    <p:sldId id="364" r:id="rId6"/>
    <p:sldId id="360" r:id="rId7"/>
    <p:sldId id="361" r:id="rId8"/>
    <p:sldId id="362" r:id="rId9"/>
    <p:sldId id="363" r:id="rId10"/>
    <p:sldId id="365" r:id="rId11"/>
    <p:sldId id="366" r:id="rId12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b="1" u="sng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u="sng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u="sng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u="sng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u="sng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u="sng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u="sng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u="sng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u="sng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49" autoAdjust="0"/>
  </p:normalViewPr>
  <p:slideViewPr>
    <p:cSldViewPr>
      <p:cViewPr>
        <p:scale>
          <a:sx n="70" d="100"/>
          <a:sy n="70" d="100"/>
        </p:scale>
        <p:origin x="-1158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u="none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u="none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Mintaszöveg szerkesztése</a:t>
            </a:r>
          </a:p>
          <a:p>
            <a:pPr lvl="1"/>
            <a:r>
              <a:rPr lang="de-DE" noProof="0" smtClean="0"/>
              <a:t>Második szint</a:t>
            </a:r>
          </a:p>
          <a:p>
            <a:pPr lvl="2"/>
            <a:r>
              <a:rPr lang="de-DE" noProof="0" smtClean="0"/>
              <a:t>Harmadik szint</a:t>
            </a:r>
          </a:p>
          <a:p>
            <a:pPr lvl="3"/>
            <a:r>
              <a:rPr lang="de-DE" noProof="0" smtClean="0"/>
              <a:t>Negyedik szint</a:t>
            </a:r>
          </a:p>
          <a:p>
            <a:pPr lvl="4"/>
            <a:r>
              <a:rPr lang="de-DE" noProof="0" smtClean="0"/>
              <a:t>Ötödik szint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u="none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u="none"/>
            </a:lvl1pPr>
          </a:lstStyle>
          <a:p>
            <a:pPr>
              <a:defRPr/>
            </a:pPr>
            <a:fld id="{5007449D-B549-4F4A-B0DB-F6D17B06A89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Jegyzetek hely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u-HU" smtClean="0"/>
          </a:p>
        </p:txBody>
      </p:sp>
      <p:sp>
        <p:nvSpPr>
          <p:cNvPr id="14340" name="Dia számának hely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19C303-7228-468E-AC8A-82B8835C7E5A}" type="slidenum">
              <a:rPr lang="de-DE" smtClean="0"/>
              <a:pPr/>
              <a:t>1</a:t>
            </a:fld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INNOCSEKK 156/2006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4493D-DAD1-4A35-9003-95BD9450E4D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INNOCSEKK 156/2006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D3ADFC-2E18-404E-967C-E523ECC98A2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INNOCSEKK 156/2006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51D3E-8266-43D2-84E1-E2652DD50F3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INNOCSEKK 156/2006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1338E-AAB8-42E2-9B2E-ACE0314394C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INNOCSEKK 156/2006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D301B-55D8-481A-B7B1-CBD3791CB35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INNOCSEKK 156/2006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7E467-D885-493D-9949-C946544BF13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INNOCSEKK 156/2006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4F566F-2DD6-4FFF-9946-134C2905F27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INNOCSEKK 156/2006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66DA0-A158-4262-8C0A-A6F98818915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INNOCSEKK 156/2006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B0BBA-D0FC-4B39-BE29-B6B0D893589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INNOCSEKK 156/2006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62AD9-1735-4DE2-8E71-B186E7B0876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u-HU" noProof="0" smtClean="0"/>
              <a:t>Kép beszúrásához kattintson az ikonra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INNOCSEKK 156/2006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DC909-FC01-4DE2-8BFD-F14C115E94A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Mintaszöveg szerkesztése</a:t>
            </a:r>
          </a:p>
          <a:p>
            <a:pPr lvl="1"/>
            <a:r>
              <a:rPr lang="de-DE" smtClean="0"/>
              <a:t>Második szint</a:t>
            </a:r>
          </a:p>
          <a:p>
            <a:pPr lvl="2"/>
            <a:r>
              <a:rPr lang="de-DE" smtClean="0"/>
              <a:t>Harmadik szint</a:t>
            </a:r>
          </a:p>
          <a:p>
            <a:pPr lvl="3"/>
            <a:r>
              <a:rPr lang="de-DE" smtClean="0"/>
              <a:t>Negyedik szint</a:t>
            </a:r>
          </a:p>
          <a:p>
            <a:pPr lvl="4"/>
            <a:r>
              <a:rPr lang="de-DE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u="none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u="none"/>
            </a:lvl1pPr>
          </a:lstStyle>
          <a:p>
            <a:pPr>
              <a:defRPr/>
            </a:pPr>
            <a:r>
              <a:rPr lang="de-DE"/>
              <a:t>INNOCSEKK 156/2006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u="none"/>
            </a:lvl1pPr>
          </a:lstStyle>
          <a:p>
            <a:pPr>
              <a:defRPr/>
            </a:pPr>
            <a:fld id="{FF7FA072-9531-4F62-B96C-549424189CD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Élőláb hely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INNOCSEKK 156/2006</a:t>
            </a:r>
          </a:p>
        </p:txBody>
      </p:sp>
      <p:pic>
        <p:nvPicPr>
          <p:cNvPr id="2051" name="Picture 4" descr="centerbac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5" descr="portal_top_d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116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2500313"/>
            <a:ext cx="8229600" cy="3214687"/>
          </a:xfrm>
        </p:spPr>
        <p:txBody>
          <a:bodyPr/>
          <a:lstStyle/>
          <a:p>
            <a:r>
              <a:rPr lang="hu-HU" sz="3600" cap="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Online </a:t>
            </a:r>
            <a:br>
              <a:rPr lang="hu-HU" sz="3600" cap="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hu-HU" sz="3600" cap="all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szakértői keretrendszer fejlesztése</a:t>
            </a:r>
            <a:r>
              <a:rPr lang="hu-HU" sz="3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hu-HU" sz="3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hu-HU" sz="3600" b="1" dirty="0" smtClean="0"/>
              <a:t/>
            </a:r>
            <a:br>
              <a:rPr lang="hu-HU" sz="3600" b="1" dirty="0" smtClean="0"/>
            </a:br>
            <a:r>
              <a:rPr lang="hu-HU" sz="2200" b="1" dirty="0" smtClean="0"/>
              <a:t/>
            </a:r>
            <a:br>
              <a:rPr lang="hu-HU" sz="2200" b="1" dirty="0" smtClean="0"/>
            </a:br>
            <a:r>
              <a:rPr lang="en-GB" sz="2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Developing an online expert system generator</a:t>
            </a:r>
            <a:r>
              <a:rPr lang="hu-HU" sz="2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hu-HU" sz="2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hu-HU" sz="2000" dirty="0" smtClean="0"/>
          </a:p>
        </p:txBody>
      </p:sp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2514600" y="5948363"/>
            <a:ext cx="489429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hu-HU" sz="2000" u="none" dirty="0">
                <a:cs typeface="Arial" charset="0"/>
              </a:rPr>
              <a:t>Készítette: </a:t>
            </a:r>
            <a:r>
              <a:rPr lang="hu-HU" sz="2000" u="none" dirty="0" smtClean="0">
                <a:cs typeface="Arial" charset="0"/>
              </a:rPr>
              <a:t>Gerendás László</a:t>
            </a:r>
            <a:r>
              <a:rPr lang="hu-HU" sz="2000" u="none" dirty="0">
                <a:cs typeface="Arial" charset="0"/>
              </a:rPr>
              <a:t>, </a:t>
            </a:r>
            <a:r>
              <a:rPr lang="hu-HU" sz="2000" u="none" dirty="0" smtClean="0">
                <a:cs typeface="Arial" charset="0"/>
              </a:rPr>
              <a:t>ISZAM III.</a:t>
            </a:r>
            <a:endParaRPr lang="hu-HU" sz="2000" u="none" dirty="0">
              <a:cs typeface="Arial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500188" y="1214438"/>
            <a:ext cx="6400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hu-HU" sz="2000" b="0" u="none" kern="0" dirty="0">
                <a:latin typeface="+mn-lt"/>
              </a:rPr>
              <a:t>Szent István Egyetem</a:t>
            </a:r>
          </a:p>
          <a:p>
            <a:pPr marL="342900" indent="-342900" algn="ctr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hu-HU" sz="2000" b="0" u="none" kern="0" dirty="0">
                <a:latin typeface="+mn-lt"/>
              </a:rPr>
              <a:t>Gazdaság- és Társadalomtudományi Kar</a:t>
            </a:r>
          </a:p>
          <a:p>
            <a:pPr marL="342900" indent="-342900" algn="ctr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hu-HU" sz="2000" b="0" u="none" kern="0" dirty="0">
                <a:latin typeface="+mn-lt"/>
              </a:rPr>
              <a:t>Egyetemi Tudományos Diákköri Konferencia</a:t>
            </a:r>
          </a:p>
          <a:p>
            <a:pPr marL="342900" indent="-342900" algn="ctr" eaLnBrk="0" hangingPunct="0">
              <a:lnSpc>
                <a:spcPct val="80000"/>
              </a:lnSpc>
              <a:spcBef>
                <a:spcPct val="20000"/>
              </a:spcBef>
              <a:defRPr/>
            </a:pPr>
            <a:r>
              <a:rPr lang="hu-HU" sz="2000" b="0" u="none" kern="0" dirty="0">
                <a:latin typeface="+mn-lt"/>
              </a:rPr>
              <a:t>2009. november 25.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Tudástábla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err="1" smtClean="0"/>
              <a:t>Excel-ben</a:t>
            </a:r>
            <a:r>
              <a:rPr lang="hu-HU" dirty="0" smtClean="0"/>
              <a:t> kombinatorikai tér ábrázolása (már kész: vö. miau-s mintapéldák)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INNOCSEKK 156/2006</a:t>
            </a:r>
            <a:endParaRPr lang="de-DE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Online szolgáltatás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Egy </a:t>
            </a:r>
            <a:r>
              <a:rPr lang="hu-HU" dirty="0" err="1" smtClean="0"/>
              <a:t>my-x</a:t>
            </a:r>
            <a:r>
              <a:rPr lang="hu-HU" dirty="0" smtClean="0"/>
              <a:t> robotszakértő átírása statikusan</a:t>
            </a:r>
          </a:p>
          <a:p>
            <a:pPr>
              <a:buNone/>
            </a:pPr>
            <a:r>
              <a:rPr lang="hu-HU" dirty="0" smtClean="0"/>
              <a:t>Pl. </a:t>
            </a:r>
            <a:r>
              <a:rPr lang="hu-HU" smtClean="0"/>
              <a:t>http://miau.gau.hu/myx-free/index.php3?x=exs0004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INNOCSEKK 156/2006</a:t>
            </a:r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centerba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5" descr="portal_top_d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6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artalom helye 2"/>
          <p:cNvSpPr>
            <a:spLocks noGrp="1"/>
          </p:cNvSpPr>
          <p:nvPr>
            <p:ph idx="1"/>
          </p:nvPr>
        </p:nvSpPr>
        <p:spPr>
          <a:xfrm>
            <a:off x="457200" y="1857375"/>
            <a:ext cx="8229600" cy="4268788"/>
          </a:xfrm>
        </p:spPr>
        <p:txBody>
          <a:bodyPr/>
          <a:lstStyle/>
          <a:p>
            <a:pPr>
              <a:buNone/>
            </a:pPr>
            <a:r>
              <a:rPr lang="hu-HU" b="1" dirty="0" smtClean="0"/>
              <a:t>Bevezetés</a:t>
            </a:r>
          </a:p>
          <a:p>
            <a:r>
              <a:rPr lang="hu-HU" b="1" dirty="0" smtClean="0"/>
              <a:t>Célok</a:t>
            </a:r>
          </a:p>
          <a:p>
            <a:r>
              <a:rPr lang="hu-HU" b="1" dirty="0" smtClean="0"/>
              <a:t>Célcsoportok </a:t>
            </a:r>
          </a:p>
          <a:p>
            <a:r>
              <a:rPr lang="hu-HU" b="1" dirty="0" smtClean="0"/>
              <a:t>Hasznosság</a:t>
            </a:r>
          </a:p>
          <a:p>
            <a:pPr>
              <a:buNone/>
            </a:pPr>
            <a:r>
              <a:rPr lang="hu-HU" b="1" dirty="0" smtClean="0"/>
              <a:t>A fejlesztés bemutatása</a:t>
            </a:r>
          </a:p>
          <a:p>
            <a:r>
              <a:rPr lang="hu-HU" b="1" dirty="0" smtClean="0"/>
              <a:t>Rögzítési felület</a:t>
            </a:r>
          </a:p>
          <a:p>
            <a:r>
              <a:rPr lang="hu-HU" b="1" dirty="0" smtClean="0"/>
              <a:t>Alkalmazói nézet</a:t>
            </a:r>
          </a:p>
          <a:p>
            <a:pPr>
              <a:buNone/>
            </a:pPr>
            <a:r>
              <a:rPr lang="hu-HU" b="1" dirty="0" smtClean="0"/>
              <a:t>Összefoglalás</a:t>
            </a:r>
          </a:p>
          <a:p>
            <a:pPr>
              <a:buNone/>
            </a:pPr>
            <a:endParaRPr lang="hu-HU" b="1" dirty="0" smtClean="0"/>
          </a:p>
          <a:p>
            <a:endParaRPr lang="hu-HU" dirty="0" smtClean="0"/>
          </a:p>
        </p:txBody>
      </p:sp>
      <p:sp>
        <p:nvSpPr>
          <p:cNvPr id="3077" name="Cím 1"/>
          <p:cNvSpPr>
            <a:spLocks noGrp="1"/>
          </p:cNvSpPr>
          <p:nvPr>
            <p:ph type="title"/>
          </p:nvPr>
        </p:nvSpPr>
        <p:spPr>
          <a:xfrm>
            <a:off x="457200" y="1000125"/>
            <a:ext cx="8229600" cy="714375"/>
          </a:xfrm>
        </p:spPr>
        <p:txBody>
          <a:bodyPr/>
          <a:lstStyle/>
          <a:p>
            <a:r>
              <a:rPr lang="hu-HU" sz="3600" b="1" dirty="0" smtClean="0"/>
              <a:t>Vázlat</a:t>
            </a: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centerba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5" descr="portal_top_d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6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Cím 1"/>
          <p:cNvSpPr>
            <a:spLocks noGrp="1"/>
          </p:cNvSpPr>
          <p:nvPr>
            <p:ph type="title"/>
          </p:nvPr>
        </p:nvSpPr>
        <p:spPr>
          <a:xfrm>
            <a:off x="457200" y="1000125"/>
            <a:ext cx="8229600" cy="714375"/>
          </a:xfrm>
        </p:spPr>
        <p:txBody>
          <a:bodyPr/>
          <a:lstStyle/>
          <a:p>
            <a:r>
              <a:rPr lang="hu-HU" sz="3600" b="1" dirty="0" smtClean="0"/>
              <a:t>Célok - célcsoport</a:t>
            </a:r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/>
          <a:lstStyle/>
          <a:p>
            <a:r>
              <a:rPr lang="hu-HU" dirty="0" smtClean="0"/>
              <a:t>Célok</a:t>
            </a:r>
          </a:p>
          <a:p>
            <a:pPr lvl="1"/>
            <a:r>
              <a:rPr lang="hu-HU" dirty="0" smtClean="0"/>
              <a:t>Szakértői tudás átadásának egyszerűsítése</a:t>
            </a:r>
          </a:p>
          <a:p>
            <a:pPr lvl="1"/>
            <a:r>
              <a:rPr lang="hu-HU" dirty="0" smtClean="0"/>
              <a:t>Bárhol, bármikor elérhető keretrendszer</a:t>
            </a:r>
          </a:p>
          <a:p>
            <a:pPr lvl="1"/>
            <a:r>
              <a:rPr lang="hu-HU" dirty="0" smtClean="0"/>
              <a:t>Idő-megtakarítás a fejlesztésben</a:t>
            </a:r>
          </a:p>
          <a:p>
            <a:pPr lvl="1"/>
            <a:r>
              <a:rPr lang="hu-HU" dirty="0" smtClean="0"/>
              <a:t>Hibakeresés és javaslattétel</a:t>
            </a:r>
          </a:p>
          <a:p>
            <a:r>
              <a:rPr lang="hu-HU" dirty="0" smtClean="0"/>
              <a:t>Célcsoportok</a:t>
            </a:r>
          </a:p>
          <a:p>
            <a:pPr lvl="1"/>
            <a:r>
              <a:rPr lang="hu-HU" dirty="0" smtClean="0"/>
              <a:t>Szakértők</a:t>
            </a:r>
          </a:p>
          <a:p>
            <a:pPr lvl="1"/>
            <a:r>
              <a:rPr lang="hu-HU" dirty="0" smtClean="0"/>
              <a:t>Szaktanácsadók</a:t>
            </a:r>
          </a:p>
          <a:p>
            <a:pPr lvl="1"/>
            <a:r>
              <a:rPr lang="hu-HU" dirty="0" smtClean="0"/>
              <a:t>Felhasználók</a:t>
            </a:r>
          </a:p>
          <a:p>
            <a:pPr lvl="1"/>
            <a:endParaRPr lang="hu-HU" dirty="0" smtClean="0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centerba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5" descr="portal_top_d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6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Cím 1"/>
          <p:cNvSpPr>
            <a:spLocks noGrp="1"/>
          </p:cNvSpPr>
          <p:nvPr>
            <p:ph type="title"/>
          </p:nvPr>
        </p:nvSpPr>
        <p:spPr>
          <a:xfrm>
            <a:off x="457200" y="1000125"/>
            <a:ext cx="8229600" cy="714375"/>
          </a:xfrm>
        </p:spPr>
        <p:txBody>
          <a:bodyPr/>
          <a:lstStyle/>
          <a:p>
            <a:r>
              <a:rPr lang="hu-HU" sz="3600" b="1" dirty="0" smtClean="0"/>
              <a:t>Hasznosság</a:t>
            </a:r>
          </a:p>
        </p:txBody>
      </p:sp>
      <p:sp>
        <p:nvSpPr>
          <p:cNvPr id="7" name="Tartalom helye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Szakértői támogatás</a:t>
            </a:r>
          </a:p>
          <a:p>
            <a:r>
              <a:rPr lang="hu-HU" dirty="0" smtClean="0"/>
              <a:t>Fejlesztési lehetőségek</a:t>
            </a:r>
          </a:p>
          <a:p>
            <a:r>
              <a:rPr lang="hu-HU" dirty="0" smtClean="0"/>
              <a:t>Egységes forma</a:t>
            </a:r>
          </a:p>
          <a:p>
            <a:r>
              <a:rPr lang="hu-HU" dirty="0" smtClean="0"/>
              <a:t>Több rendszer létrehozása</a:t>
            </a:r>
          </a:p>
          <a:p>
            <a:r>
              <a:rPr lang="hu-HU" dirty="0" smtClean="0"/>
              <a:t>Haszonszerzés</a:t>
            </a:r>
          </a:p>
          <a:p>
            <a:endParaRPr lang="hu-HU" dirty="0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Demo-feladat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Lehetséges-e a következő szemeszterben passzív félévre menni?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TVSZ-ből kivont szabályok:</a:t>
            </a:r>
          </a:p>
          <a:p>
            <a:r>
              <a:rPr lang="hu-HU" dirty="0" smtClean="0"/>
              <a:t>Összesen maximum 4 passzív félév</a:t>
            </a:r>
          </a:p>
          <a:p>
            <a:r>
              <a:rPr lang="hu-HU" dirty="0" smtClean="0"/>
              <a:t>Egymás után maximum 2 passzív félév</a:t>
            </a:r>
          </a:p>
          <a:p>
            <a:r>
              <a:rPr lang="hu-HU" dirty="0" smtClean="0"/>
              <a:t>…</a:t>
            </a:r>
          </a:p>
          <a:p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INNOCSEKK 156/2006</a:t>
            </a:r>
            <a:endParaRPr lang="de-D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centerba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5" descr="portal_top_d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6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Cím 1"/>
          <p:cNvSpPr>
            <a:spLocks noGrp="1"/>
          </p:cNvSpPr>
          <p:nvPr>
            <p:ph type="title"/>
          </p:nvPr>
        </p:nvSpPr>
        <p:spPr>
          <a:xfrm>
            <a:off x="457200" y="1000125"/>
            <a:ext cx="8229600" cy="714375"/>
          </a:xfrm>
        </p:spPr>
        <p:txBody>
          <a:bodyPr/>
          <a:lstStyle/>
          <a:p>
            <a:r>
              <a:rPr lang="hu-HU" sz="3600" b="1" dirty="0" smtClean="0"/>
              <a:t>Beviteli felület 1.</a:t>
            </a:r>
          </a:p>
        </p:txBody>
      </p:sp>
      <p:pic>
        <p:nvPicPr>
          <p:cNvPr id="7" name="Tartalom helye 6" descr="step-1.pn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rcRect l="692" r="4152"/>
          <a:stretch>
            <a:fillRect/>
          </a:stretch>
        </p:blipFill>
        <p:spPr>
          <a:xfrm>
            <a:off x="642910" y="1678769"/>
            <a:ext cx="7858180" cy="3500462"/>
          </a:xfrm>
        </p:spPr>
      </p:pic>
      <p:sp>
        <p:nvSpPr>
          <p:cNvPr id="8" name="Szövegdoboz 7"/>
          <p:cNvSpPr txBox="1"/>
          <p:nvPr/>
        </p:nvSpPr>
        <p:spPr>
          <a:xfrm>
            <a:off x="428596" y="5357826"/>
            <a:ext cx="8286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b="0" u="none" dirty="0" smtClean="0"/>
              <a:t> Főkérdés és a kimeneti opciók száma</a:t>
            </a:r>
          </a:p>
          <a:p>
            <a:pPr>
              <a:buFont typeface="Arial" pitchFamily="34" charset="0"/>
              <a:buChar char="•"/>
            </a:pPr>
            <a:r>
              <a:rPr lang="hu-HU" b="0" u="none" dirty="0" smtClean="0"/>
              <a:t> Feltenni kívánt kérdések száma</a:t>
            </a:r>
          </a:p>
          <a:p>
            <a:endParaRPr lang="hu-HU" b="0" u="none" dirty="0"/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centerba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5" descr="portal_top_d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6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Cím 1"/>
          <p:cNvSpPr>
            <a:spLocks noGrp="1"/>
          </p:cNvSpPr>
          <p:nvPr>
            <p:ph type="title"/>
          </p:nvPr>
        </p:nvSpPr>
        <p:spPr>
          <a:xfrm>
            <a:off x="457200" y="1000125"/>
            <a:ext cx="8229600" cy="714375"/>
          </a:xfrm>
        </p:spPr>
        <p:txBody>
          <a:bodyPr/>
          <a:lstStyle/>
          <a:p>
            <a:r>
              <a:rPr lang="hu-HU" sz="3600" b="1" dirty="0" smtClean="0"/>
              <a:t>Beviteli felület 2.</a:t>
            </a:r>
          </a:p>
        </p:txBody>
      </p:sp>
      <p:pic>
        <p:nvPicPr>
          <p:cNvPr id="10" name="Kép 9" descr="step-2.png"/>
          <p:cNvPicPr>
            <a:picLocks noChangeAspect="1"/>
          </p:cNvPicPr>
          <p:nvPr/>
        </p:nvPicPr>
        <p:blipFill>
          <a:blip r:embed="rId4" cstate="print"/>
          <a:srcRect l="1786" t="26398" r="4854" b="4108"/>
          <a:stretch>
            <a:fillRect/>
          </a:stretch>
        </p:blipFill>
        <p:spPr>
          <a:xfrm>
            <a:off x="1428728" y="1643050"/>
            <a:ext cx="6286544" cy="5072098"/>
          </a:xfrm>
          <a:prstGeom prst="rect">
            <a:avLst/>
          </a:prstGeom>
        </p:spPr>
      </p:pic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centerba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5" descr="portal_top_d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6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Cím 1"/>
          <p:cNvSpPr>
            <a:spLocks noGrp="1"/>
          </p:cNvSpPr>
          <p:nvPr>
            <p:ph type="title"/>
          </p:nvPr>
        </p:nvSpPr>
        <p:spPr>
          <a:xfrm>
            <a:off x="457200" y="1000125"/>
            <a:ext cx="8229600" cy="714375"/>
          </a:xfrm>
        </p:spPr>
        <p:txBody>
          <a:bodyPr/>
          <a:lstStyle/>
          <a:p>
            <a:r>
              <a:rPr lang="hu-HU" sz="3600" b="1" dirty="0" smtClean="0"/>
              <a:t>Beviteli felület 3.</a:t>
            </a:r>
          </a:p>
        </p:txBody>
      </p:sp>
      <p:pic>
        <p:nvPicPr>
          <p:cNvPr id="7" name="Kép 6" descr="img_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15954" y="1643050"/>
            <a:ext cx="5312093" cy="5000660"/>
          </a:xfrm>
          <a:prstGeom prst="rect">
            <a:avLst/>
          </a:prstGeom>
        </p:spPr>
      </p:pic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centerba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5" descr="portal_top_d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6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zövegdoboz 7"/>
          <p:cNvSpPr txBox="1"/>
          <p:nvPr/>
        </p:nvSpPr>
        <p:spPr>
          <a:xfrm>
            <a:off x="0" y="3286124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u="none" dirty="0" smtClean="0">
                <a:latin typeface="Times New Roman" pitchFamily="18" charset="0"/>
                <a:cs typeface="Times New Roman" pitchFamily="18" charset="0"/>
              </a:rPr>
              <a:t>Köszönöm a figyelmet!</a:t>
            </a:r>
          </a:p>
          <a:p>
            <a:pPr algn="ctr"/>
            <a:r>
              <a:rPr lang="hu-HU" sz="3600" u="none" dirty="0" err="1" smtClean="0">
                <a:latin typeface="Times New Roman" pitchFamily="18" charset="0"/>
                <a:cs typeface="Times New Roman" pitchFamily="18" charset="0"/>
              </a:rPr>
              <a:t>url</a:t>
            </a:r>
            <a:r>
              <a:rPr lang="hu-HU" sz="3600" u="none" dirty="0" smtClean="0">
                <a:latin typeface="Times New Roman" pitchFamily="18" charset="0"/>
                <a:cs typeface="Times New Roman" pitchFamily="18" charset="0"/>
              </a:rPr>
              <a:t>, email</a:t>
            </a:r>
            <a:endParaRPr lang="hu-HU" sz="3600" u="none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xs0001">
  <a:themeElements>
    <a:clrScheme name="Egyéni 1. sém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C00000"/>
      </a:hlink>
      <a:folHlink>
        <a:srgbClr val="C000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Fényűző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156</TotalTime>
  <Words>163</Words>
  <Application>Microsoft Office PowerPoint</Application>
  <PresentationFormat>Diavetítés a képernyőre (4:3 oldalarány)</PresentationFormat>
  <Paragraphs>55</Paragraphs>
  <Slides>11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2" baseType="lpstr">
      <vt:lpstr>exs0001</vt:lpstr>
      <vt:lpstr>Online  szakértői keretrendszer fejlesztése   Developing an online expert system generator </vt:lpstr>
      <vt:lpstr>Vázlat</vt:lpstr>
      <vt:lpstr>Célok - célcsoport</vt:lpstr>
      <vt:lpstr>Hasznosság</vt:lpstr>
      <vt:lpstr>Demo-feladat</vt:lpstr>
      <vt:lpstr>Beviteli felület 1.</vt:lpstr>
      <vt:lpstr>Beviteli felület 2.</vt:lpstr>
      <vt:lpstr>Beviteli felület 3.</vt:lpstr>
      <vt:lpstr>9. dia</vt:lpstr>
      <vt:lpstr>Tudástábla</vt:lpstr>
      <vt:lpstr>Online szolgáltatás</vt:lpstr>
    </vt:vector>
  </TitlesOfParts>
  <Company>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szakértői keretrendszer fejlesztése   Developing an online expert system generator</dc:title>
  <dc:creator>WinXP4ever</dc:creator>
  <cp:lastModifiedBy>Pitlik3</cp:lastModifiedBy>
  <cp:revision>15</cp:revision>
  <dcterms:created xsi:type="dcterms:W3CDTF">2009-11-19T18:01:17Z</dcterms:created>
  <dcterms:modified xsi:type="dcterms:W3CDTF">2009-11-23T18:19:44Z</dcterms:modified>
</cp:coreProperties>
</file>