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EED-5BA2-49E4-B517-41B4FB94DE3D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EED-5BA2-49E4-B517-41B4FB94DE3D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EED-5BA2-49E4-B517-41B4FB94DE3D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EED-5BA2-49E4-B517-41B4FB94DE3D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EED-5BA2-49E4-B517-41B4FB94DE3D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EED-5BA2-49E4-B517-41B4FB94DE3D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EED-5BA2-49E4-B517-41B4FB94DE3D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EED-5BA2-49E4-B517-41B4FB94DE3D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EED-5BA2-49E4-B517-41B4FB94DE3D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EED-5BA2-49E4-B517-41B4FB94DE3D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EED-5BA2-49E4-B517-41B4FB94DE3D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39EED-5BA2-49E4-B517-41B4FB94DE3D}" type="datetimeFigureOut">
              <a:rPr lang="hu-HU" smtClean="0"/>
              <a:pPr/>
              <a:t>2009.11.23.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5076B-6EAE-478A-9073-AD3B829C8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85786" y="2143116"/>
            <a:ext cx="7772400" cy="1285883"/>
          </a:xfrm>
        </p:spPr>
        <p:txBody>
          <a:bodyPr>
            <a:normAutofit fontScale="90000"/>
          </a:bodyPr>
          <a:lstStyle/>
          <a:p>
            <a:r>
              <a:rPr lang="hu-HU" sz="36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TERMELÉSI FÜGGVÉNYEK </a:t>
            </a:r>
            <a:br>
              <a:rPr lang="hu-HU" sz="36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6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 PRECÍZIÓS </a:t>
            </a:r>
            <a:r>
              <a:rPr lang="hu-HU" sz="36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MEZŐGAZDASÁGBAN</a:t>
            </a:r>
            <a:endParaRPr lang="hu-HU" dirty="0">
              <a:solidFill>
                <a:schemeClr val="bg2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642910" y="462487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SZENT ISTVÁN EGYETEM</a:t>
            </a:r>
          </a:p>
          <a:p>
            <a:pPr algn="ctr"/>
            <a:r>
              <a:rPr lang="hu-HU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GAZDASÁG- ÉS TÁRSADALOMTUDOMÁNYI KAR</a:t>
            </a:r>
          </a:p>
          <a:p>
            <a:pPr algn="ctr"/>
            <a:r>
              <a:rPr lang="hu-HU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TUDOMÁNYOS DIÁKKÖRI KONFERENCIA</a:t>
            </a:r>
          </a:p>
          <a:p>
            <a:pPr algn="ctr"/>
            <a:r>
              <a:rPr lang="hu-HU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2009. NOVEMBER 25</a:t>
            </a:r>
            <a:r>
              <a:rPr lang="hu-H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sz="2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214414" y="4000504"/>
            <a:ext cx="6858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PRODUCTION FUNCTIONS IN THE PRECISION FARMING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928662" y="6143644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Készítette: Batár Ádám</a:t>
            </a:r>
            <a:endParaRPr lang="hu-H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Tartalom</a:t>
            </a:r>
            <a:endParaRPr lang="hu-H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Gazdasági aspektusok</a:t>
            </a:r>
          </a:p>
          <a:p>
            <a:pPr lvl="1"/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Célok</a:t>
            </a:r>
          </a:p>
          <a:p>
            <a:pPr lvl="1"/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Célcsoportok</a:t>
            </a:r>
          </a:p>
          <a:p>
            <a:pPr lvl="1"/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Hasznosság</a:t>
            </a:r>
          </a:p>
          <a:p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Függvénysebészet: </a:t>
            </a:r>
            <a:r>
              <a:rPr lang="hu-HU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best</a:t>
            </a:r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practice</a:t>
            </a:r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ábrákkal</a:t>
            </a:r>
          </a:p>
          <a:p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Kísérleti és valós adatbázisok</a:t>
            </a:r>
          </a:p>
          <a:p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Függvénysebészet: hasonlóságelemzéssel</a:t>
            </a:r>
          </a:p>
          <a:p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Összefoglalás: üzleti modell</a:t>
            </a:r>
          </a:p>
          <a:p>
            <a:endParaRPr lang="hu-H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Gazdasági aspektusok</a:t>
            </a:r>
            <a:endParaRPr lang="hu-HU" sz="4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Cél:</a:t>
            </a:r>
          </a:p>
          <a:p>
            <a:pPr lvl="1"/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Stratégiai döntések és</a:t>
            </a:r>
          </a:p>
          <a:p>
            <a:pPr lvl="1"/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szimulációk előkészítése</a:t>
            </a:r>
          </a:p>
          <a:p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Célcsoport:</a:t>
            </a:r>
          </a:p>
          <a:p>
            <a:pPr lvl="1"/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Mezőgazdasági termelők</a:t>
            </a:r>
          </a:p>
          <a:p>
            <a:pPr lvl="1"/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Precíziós technológiák gyártói, forgalmazói, …</a:t>
            </a:r>
          </a:p>
          <a:p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Hasznosság:</a:t>
            </a:r>
          </a:p>
          <a:p>
            <a:pPr lvl="1"/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Okszerű erőforrás-allokáció elősegítése</a:t>
            </a:r>
          </a:p>
          <a:p>
            <a:pPr lvl="1"/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Egyszerűsíteni és számszerűsíteni a termésbecslést</a:t>
            </a:r>
            <a:endParaRPr lang="hu-H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5804" y="428612"/>
            <a:ext cx="8229600" cy="1143000"/>
          </a:xfrm>
        </p:spPr>
        <p:txBody>
          <a:bodyPr/>
          <a:lstStyle/>
          <a:p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Függvénysebészet: </a:t>
            </a:r>
            <a:r>
              <a:rPr lang="hu-HU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best</a:t>
            </a:r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practice</a:t>
            </a:r>
            <a:endParaRPr lang="hu-H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Kombinálja a termelési függvények kialakításához alkalmazott módszertanokat</a:t>
            </a:r>
          </a:p>
          <a:p>
            <a:pPr lvl="1"/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Alkalmazza a hasonlóságelemzést, additív vs. </a:t>
            </a:r>
            <a:r>
              <a:rPr lang="hu-HU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multiplikatív</a:t>
            </a:r>
            <a:endParaRPr lang="hu-HU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Döntési fákat, pl. különböző talajfajták esetén</a:t>
            </a:r>
          </a:p>
          <a:p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Előnye:</a:t>
            </a:r>
          </a:p>
          <a:p>
            <a:pPr lvl="1"/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Tetszőlegesen sok beavatkozási pont, </a:t>
            </a:r>
            <a:endParaRPr lang="hu-HU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faszerkezet </a:t>
            </a:r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tetszőleges felépítése, </a:t>
            </a:r>
            <a:endParaRPr lang="hu-HU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túltanulás </a:t>
            </a:r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jelenségének </a:t>
            </a:r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minimalizálása</a:t>
            </a:r>
            <a:endParaRPr lang="hu-H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Kísérleti adatbázisok</a:t>
            </a:r>
            <a:endParaRPr lang="hu-H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Fiktív adatbázis:</a:t>
            </a:r>
          </a:p>
          <a:p>
            <a:pPr lvl="1"/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Megalkotásánál a módszer </a:t>
            </a:r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szemléltetése, tesztelése </a:t>
            </a:r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elsődleges feladat</a:t>
            </a:r>
            <a:endParaRPr lang="hu-HU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Kevés adat előnye/hátránya</a:t>
            </a:r>
          </a:p>
          <a:p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Valós adatbázis:</a:t>
            </a:r>
          </a:p>
          <a:p>
            <a:pPr lvl="1"/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Precíziós mezőgazdaság adatai</a:t>
            </a:r>
          </a:p>
          <a:p>
            <a:pPr lvl="1"/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Nagy adatmennyiség előnye/hátránya</a:t>
            </a:r>
          </a:p>
          <a:p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Jövőkép:</a:t>
            </a:r>
          </a:p>
          <a:p>
            <a:pPr lvl="1"/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 módszer alkalmazása valós </a:t>
            </a:r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adatokon</a:t>
            </a:r>
          </a:p>
          <a:p>
            <a:pPr lvl="1"/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Felhasználóbarát keretrendszer (szimulátor) fejlesztése</a:t>
            </a:r>
            <a:endParaRPr lang="hu-HU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hu-HU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Függvénysebészet: </a:t>
            </a:r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hagyományos úton</a:t>
            </a:r>
            <a:endParaRPr lang="hu-H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642910" y="6143644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Termelési függvény képe regressziós módszerrel  (saját ábrázolás)</a:t>
            </a:r>
            <a:endParaRPr lang="hu-H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30369"/>
            <a:ext cx="7924800" cy="454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Függvénysebészet: </a:t>
            </a:r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döntési fákkal</a:t>
            </a:r>
            <a:endParaRPr lang="hu-H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978" y="1571641"/>
            <a:ext cx="801055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zövegdoboz 5"/>
          <p:cNvSpPr txBox="1"/>
          <p:nvPr/>
        </p:nvSpPr>
        <p:spPr>
          <a:xfrm>
            <a:off x="642910" y="5702874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Termelési függvény képe saját módszerrel (saját ábrázolás)</a:t>
            </a:r>
            <a:endParaRPr lang="hu-H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Összefoglalás: Üzleti modell</a:t>
            </a:r>
            <a:endParaRPr lang="hu-H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18573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Köszönöm megtisztelő figyelmüket!</a:t>
            </a:r>
            <a:endParaRPr lang="hu-HU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193</Words>
  <Application>Microsoft Office PowerPoint</Application>
  <PresentationFormat>Diavetítés a képernyőre (4:3 oldalarány)</PresentationFormat>
  <Paragraphs>50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TERMELÉSI FÜGGVÉNYEK  A PRECÍZIÓS MEZŐGAZDASÁGBAN</vt:lpstr>
      <vt:lpstr>Tartalom</vt:lpstr>
      <vt:lpstr>Gazdasági aspektusok</vt:lpstr>
      <vt:lpstr>Függvénysebészet: best practice</vt:lpstr>
      <vt:lpstr>Kísérleti adatbázisok</vt:lpstr>
      <vt:lpstr>Függvénysebészet: hagyományos úton</vt:lpstr>
      <vt:lpstr>Függvénysebészet: döntési fákkal</vt:lpstr>
      <vt:lpstr>Összefoglalás: Üzleti modell</vt:lpstr>
      <vt:lpstr>Köszönöm megtisztelő figyelmüket!</vt:lpstr>
    </vt:vector>
  </TitlesOfParts>
  <Company>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TERMELÉSI FÜGGVÉNYEK  A PRECÍZIÓS MEZŐGAZDASÁGBAN</dc:title>
  <dc:creator>Sorathul</dc:creator>
  <cp:lastModifiedBy>Pitlik3</cp:lastModifiedBy>
  <cp:revision>25</cp:revision>
  <dcterms:created xsi:type="dcterms:W3CDTF">2009-11-19T20:51:07Z</dcterms:created>
  <dcterms:modified xsi:type="dcterms:W3CDTF">2009-11-23T18:00:44Z</dcterms:modified>
</cp:coreProperties>
</file>