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61" r:id="rId1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33E2BE-00E8-4416-89C3-1942BEBD7D80}" type="datetimeFigureOut">
              <a:rPr lang="hu-HU" smtClean="0"/>
              <a:pPr/>
              <a:t>2009.11.23.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1E5237-C80C-48F1-ABF4-D3369955C259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1E5237-C80C-48F1-ABF4-D3369955C259}" type="slidenum">
              <a:rPr lang="hu-HU" smtClean="0"/>
              <a:pPr/>
              <a:t>4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églalap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Téglalap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Téglalap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Téglalap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Téglalap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36485-6125-4225-8BD4-5F518EE8ADF8}" type="datetimeFigureOut">
              <a:rPr lang="hu-HU" smtClean="0"/>
              <a:pPr/>
              <a:t>2009.11.23.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Téglalap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zis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zis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2AF63DC-A9D0-4C7C-A939-B29C99F909D1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36485-6125-4225-8BD4-5F518EE8ADF8}" type="datetimeFigureOut">
              <a:rPr lang="hu-HU" smtClean="0"/>
              <a:pPr/>
              <a:t>2009.11.23.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63DC-A9D0-4C7C-A939-B29C99F909D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Téglalap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Téglalap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Téglalap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Téglalap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Téglalap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gyenes összekötő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zis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zis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2AF63DC-A9D0-4C7C-A939-B29C99F909D1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36485-6125-4225-8BD4-5F518EE8ADF8}" type="datetimeFigureOut">
              <a:rPr lang="hu-HU" smtClean="0"/>
              <a:pPr/>
              <a:t>2009.11.23.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36485-6125-4225-8BD4-5F518EE8ADF8}" type="datetimeFigureOut">
              <a:rPr lang="hu-HU" smtClean="0"/>
              <a:pPr/>
              <a:t>2009.11.23.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2AF63DC-A9D0-4C7C-A939-B29C99F909D1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églalap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Téglalap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Téglalap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Téglalap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Téglalap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Téglalap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3" name="Téglalap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Téglalap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36485-6125-4225-8BD4-5F518EE8ADF8}" type="datetimeFigureOut">
              <a:rPr lang="hu-HU" smtClean="0"/>
              <a:pPr/>
              <a:t>2009.11.23.</a:t>
            </a:fld>
            <a:endParaRPr lang="hu-HU"/>
          </a:p>
        </p:txBody>
      </p:sp>
      <p:sp>
        <p:nvSpPr>
          <p:cNvPr id="8" name="Egyenes összekötő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zis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zis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2AF63DC-A9D0-4C7C-A939-B29C99F909D1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AD36485-6125-4225-8BD4-5F518EE8ADF8}" type="datetimeFigureOut">
              <a:rPr lang="hu-HU" smtClean="0"/>
              <a:pPr/>
              <a:t>2009.11.23.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63DC-A9D0-4C7C-A939-B29C99F909D1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Egyenes összekötő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Tartalom helye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2" name="Tartalom helye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gyenes összekötő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Téglalap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Téglalap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Téglalap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Téglalap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églalap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36485-6125-4225-8BD4-5F518EE8ADF8}" type="datetimeFigureOut">
              <a:rPr lang="hu-HU" smtClean="0"/>
              <a:pPr/>
              <a:t>2009.11.23.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hu-HU"/>
          </a:p>
        </p:txBody>
      </p:sp>
      <p:sp>
        <p:nvSpPr>
          <p:cNvPr id="15" name="Egyenes összekötő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Téglalap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Tartalom helye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6" name="Tartalom helye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5" name="Ellipszis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zis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2AF63DC-A9D0-4C7C-A939-B29C99F909D1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3" name="Cím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36485-6125-4225-8BD4-5F518EE8ADF8}" type="datetimeFigureOut">
              <a:rPr lang="hu-HU" smtClean="0"/>
              <a:pPr/>
              <a:t>2009.11.23.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2AF63DC-A9D0-4C7C-A939-B29C99F909D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Téglalap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Téglalap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Téglalap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églalap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Téglalap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36485-6125-4225-8BD4-5F518EE8ADF8}" type="datetimeFigureOut">
              <a:rPr lang="hu-HU" smtClean="0"/>
              <a:pPr/>
              <a:t>2009.11.23.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AF63DC-A9D0-4C7C-A939-B29C99F909D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églalap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Téglalap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Téglalap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Téglalap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Téglalap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Téglalap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8" name="Téglalap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Tartalom helye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0" name="Ellipszis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zis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2AF63DC-A9D0-4C7C-A939-B29C99F909D1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1" name="Téglalap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36485-6125-4225-8BD4-5F518EE8ADF8}" type="datetimeFigureOut">
              <a:rPr lang="hu-HU" smtClean="0"/>
              <a:pPr/>
              <a:t>2009.11.23.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Egyenes összekötő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Téglalap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Téglalap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Téglalap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Téglalap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Téglalap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Téglalap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zis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zis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2AF63DC-A9D0-4C7C-A939-B29C99F909D1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22" name="Téglalap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AD36485-6125-4225-8BD4-5F518EE8ADF8}" type="datetimeFigureOut">
              <a:rPr lang="hu-HU" smtClean="0"/>
              <a:pPr/>
              <a:t>2009.11.23.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églalap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Téglalap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Téglalap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Téglalap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Téglalap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AD36485-6125-4225-8BD4-5F518EE8ADF8}" type="datetimeFigureOut">
              <a:rPr lang="hu-HU" smtClean="0"/>
              <a:pPr/>
              <a:t>2009.11.23.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hu-HU"/>
          </a:p>
        </p:txBody>
      </p:sp>
      <p:sp>
        <p:nvSpPr>
          <p:cNvPr id="8" name="Téglalap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Egyenes összekötő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zis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zis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2AF63DC-A9D0-4C7C-A939-B29C99F909D1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249993" y="514159"/>
            <a:ext cx="85725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SZENT ISTVÁN EGYETEM</a:t>
            </a:r>
          </a:p>
          <a:p>
            <a:pPr algn="ctr"/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GAZDASÁG- ÉS TÁRSADALOMTUDOMÁNYI KAR</a:t>
            </a:r>
          </a:p>
          <a:p>
            <a:pPr algn="ctr"/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TUDOMÁNYOS DIÁKKÖRI KONFERENCIA</a:t>
            </a:r>
          </a:p>
          <a:p>
            <a:pPr algn="ctr"/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2009. NOVEMBER 25.</a:t>
            </a:r>
            <a:endParaRPr lang="hu-H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ím 1"/>
          <p:cNvSpPr>
            <a:spLocks noGrp="1"/>
          </p:cNvSpPr>
          <p:nvPr>
            <p:ph type="ctrTitle"/>
          </p:nvPr>
        </p:nvSpPr>
        <p:spPr>
          <a:xfrm>
            <a:off x="650089" y="2714621"/>
            <a:ext cx="7772400" cy="1285883"/>
          </a:xfrm>
        </p:spPr>
        <p:txBody>
          <a:bodyPr>
            <a:normAutofit/>
          </a:bodyPr>
          <a:lstStyle/>
          <a:p>
            <a:r>
              <a:rPr lang="hu-HU" sz="2600" cap="all" dirty="0" smtClean="0">
                <a:latin typeface="Times New Roman" pitchFamily="18" charset="0"/>
                <a:cs typeface="Times New Roman" pitchFamily="18" charset="0"/>
              </a:rPr>
              <a:t>Auto-szűrő fejlesztése </a:t>
            </a:r>
            <a:br>
              <a:rPr lang="hu-HU" sz="2600" cap="all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2600" cap="all" dirty="0" smtClean="0">
                <a:latin typeface="Times New Roman" pitchFamily="18" charset="0"/>
                <a:cs typeface="Times New Roman" pitchFamily="18" charset="0"/>
              </a:rPr>
              <a:t>OLAP jelentések utólagos, </a:t>
            </a:r>
            <a:br>
              <a:rPr lang="hu-HU" sz="2600" cap="all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2600" cap="all" dirty="0" smtClean="0">
                <a:latin typeface="Times New Roman" pitchFamily="18" charset="0"/>
                <a:cs typeface="Times New Roman" pitchFamily="18" charset="0"/>
              </a:rPr>
              <a:t>offline tovább-feldolgozására</a:t>
            </a:r>
            <a:endParaRPr lang="hu-HU" sz="2600" cap="all" dirty="0"/>
          </a:p>
        </p:txBody>
      </p:sp>
      <p:sp>
        <p:nvSpPr>
          <p:cNvPr id="6" name="Szövegdoboz 5"/>
          <p:cNvSpPr txBox="1"/>
          <p:nvPr/>
        </p:nvSpPr>
        <p:spPr>
          <a:xfrm>
            <a:off x="642918" y="4056411"/>
            <a:ext cx="77867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hu-HU" sz="2000" cap="all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cap="all" dirty="0" smtClean="0">
                <a:latin typeface="Times New Roman" pitchFamily="18" charset="0"/>
                <a:cs typeface="Times New Roman" pitchFamily="18" charset="0"/>
              </a:rPr>
              <a:t>Development of an offline auto</a:t>
            </a:r>
            <a:r>
              <a:rPr lang="hu-HU" sz="2000" cap="all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cap="all" dirty="0" smtClean="0">
                <a:latin typeface="Times New Roman" pitchFamily="18" charset="0"/>
                <a:cs typeface="Times New Roman" pitchFamily="18" charset="0"/>
              </a:rPr>
              <a:t>filter</a:t>
            </a:r>
            <a:r>
              <a:rPr lang="hu-HU" sz="2000" cap="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cap="all" dirty="0" smtClean="0">
                <a:latin typeface="Times New Roman" pitchFamily="18" charset="0"/>
                <a:cs typeface="Times New Roman" pitchFamily="18" charset="0"/>
              </a:rPr>
              <a:t>mechanism as add-on for browser-supported OLAP-reports</a:t>
            </a:r>
            <a:endParaRPr lang="hu-HU" sz="2000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214282" y="6345816"/>
            <a:ext cx="7500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Készítette: Bures Tamás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Tesztek II.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Kép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0678" y="1643050"/>
            <a:ext cx="7822644" cy="45005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Tapasztalatok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301752" y="1643082"/>
            <a:ext cx="8503920" cy="4572000"/>
          </a:xfrm>
        </p:spPr>
        <p:txBody>
          <a:bodyPr/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Kezdetleges állapot nagy potenciál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„Vonzó” szolgáltatások, kényelmi funkciók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Nem irreális a szűrések lefutási ideje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További optimalizálások lehetősége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Összefoglalás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301752" y="1643082"/>
            <a:ext cx="8503920" cy="4572000"/>
          </a:xfrm>
        </p:spPr>
        <p:txBody>
          <a:bodyPr/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Nagy potenciál oktatási és vállalati szektorban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Adattárházakhoz való könnyed hozzáférés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Egyszerűbb keresés, szűrés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API fejlesztése, könnyebb integrálhatóság a webes alkalmazásokba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Megtakarított idő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Mennyi idő takarítható meg és ez a megtakarított idő mennyit ér a piacon?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919590" y="3105835"/>
            <a:ext cx="7304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 smtClean="0">
                <a:latin typeface="Times New Roman" pitchFamily="18" charset="0"/>
                <a:cs typeface="Times New Roman" pitchFamily="18" charset="0"/>
              </a:rPr>
              <a:t>Mennyit </a:t>
            </a:r>
            <a:r>
              <a:rPr lang="hu-HU" sz="3200" dirty="0" smtClean="0">
                <a:latin typeface="Times New Roman" pitchFamily="18" charset="0"/>
                <a:cs typeface="Times New Roman" pitchFamily="18" charset="0"/>
              </a:rPr>
              <a:t>ér </a:t>
            </a:r>
            <a:r>
              <a:rPr lang="hu-HU" sz="3200" dirty="0" smtClean="0">
                <a:latin typeface="Times New Roman" pitchFamily="18" charset="0"/>
                <a:cs typeface="Times New Roman" pitchFamily="18" charset="0"/>
              </a:rPr>
              <a:t>az általa előállított információ?</a:t>
            </a:r>
            <a:endParaRPr lang="hu-H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642910" y="571480"/>
            <a:ext cx="778674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Ide kellene egy komplett OLAP példa: amire valószínűleg rá is fognak kérdezni, de nem fog beleférni az előadás rövidke idejébe</a:t>
            </a:r>
          </a:p>
          <a:p>
            <a:pPr>
              <a:buFontTx/>
              <a:buChar char="-"/>
            </a:pPr>
            <a:r>
              <a:rPr lang="hu-HU" dirty="0" smtClean="0"/>
              <a:t>Mostani OLAP-DIPO 1000 mutatójából hogyan lehet pl. a „férfi”</a:t>
            </a:r>
            <a:r>
              <a:rPr lang="hu-HU" dirty="0" err="1" smtClean="0"/>
              <a:t>-szót</a:t>
            </a:r>
            <a:r>
              <a:rPr lang="hu-HU" dirty="0" smtClean="0"/>
              <a:t> tartalmazókat gyorsan megtalálni </a:t>
            </a:r>
          </a:p>
          <a:p>
            <a:pPr>
              <a:buFontTx/>
              <a:buChar char="-"/>
            </a:pPr>
            <a:r>
              <a:rPr lang="hu-HU" dirty="0" smtClean="0"/>
              <a:t>--- eddig (1000 mutatós </a:t>
            </a:r>
            <a:r>
              <a:rPr lang="hu-HU" dirty="0" err="1" smtClean="0"/>
              <a:t>olap</a:t>
            </a:r>
            <a:r>
              <a:rPr lang="hu-HU" dirty="0" smtClean="0"/>
              <a:t> nézet, </a:t>
            </a:r>
            <a:r>
              <a:rPr lang="hu-HU" dirty="0" err="1" smtClean="0"/>
              <a:t>excel</a:t>
            </a:r>
            <a:r>
              <a:rPr lang="hu-HU" dirty="0" smtClean="0"/>
              <a:t> szűrés, tizedespont konverzió, területi és nyelvi beállítások, stb.)</a:t>
            </a:r>
          </a:p>
          <a:p>
            <a:pPr>
              <a:buFontTx/>
              <a:buChar char="-"/>
            </a:pPr>
            <a:r>
              <a:rPr lang="hu-HU" dirty="0" smtClean="0"/>
              <a:t>--- most (</a:t>
            </a:r>
            <a:r>
              <a:rPr lang="hu-HU" dirty="0" err="1" smtClean="0"/>
              <a:t>olap-ra</a:t>
            </a:r>
            <a:r>
              <a:rPr lang="hu-HU" dirty="0" smtClean="0"/>
              <a:t> épülő azonnali szűrés)</a:t>
            </a:r>
          </a:p>
          <a:p>
            <a:r>
              <a:rPr lang="hu-HU" dirty="0" smtClean="0"/>
              <a:t>Időmegtakarítás kb.</a:t>
            </a:r>
          </a:p>
          <a:p>
            <a:endParaRPr lang="hu-HU" dirty="0" smtClean="0"/>
          </a:p>
          <a:p>
            <a:r>
              <a:rPr lang="hu-HU" smtClean="0"/>
              <a:t>(((Utalás: Ugyanez</a:t>
            </a:r>
            <a:r>
              <a:rPr lang="hu-HU" dirty="0" smtClean="0"/>
              <a:t>, ha transzponálni is kellene…ha egyszerre több feltétel kellene, pl. több, mint amit egy </a:t>
            </a:r>
            <a:r>
              <a:rPr lang="hu-HU" dirty="0" err="1" smtClean="0"/>
              <a:t>excel</a:t>
            </a:r>
            <a:r>
              <a:rPr lang="hu-HU" dirty="0" smtClean="0"/>
              <a:t> </a:t>
            </a:r>
            <a:r>
              <a:rPr lang="hu-HU" dirty="0" err="1" smtClean="0"/>
              <a:t>autoszűrő</a:t>
            </a:r>
            <a:r>
              <a:rPr lang="hu-HU" dirty="0" smtClean="0"/>
              <a:t> megenged?)))</a:t>
            </a:r>
            <a:endParaRPr lang="hu-H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quarter" idx="4294967295"/>
          </p:nvPr>
        </p:nvSpPr>
        <p:spPr>
          <a:xfrm>
            <a:off x="457200" y="3122613"/>
            <a:ext cx="8229600" cy="61277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u-HU" sz="3200" dirty="0" smtClean="0">
                <a:latin typeface="Times New Roman" pitchFamily="18" charset="0"/>
                <a:cs typeface="Times New Roman" pitchFamily="18" charset="0"/>
              </a:rPr>
              <a:t>Köszönöm figyelmüket!</a:t>
            </a:r>
            <a:endParaRPr lang="hu-H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Tartalom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301752" y="1643082"/>
            <a:ext cx="8503920" cy="4572000"/>
          </a:xfrm>
        </p:spPr>
        <p:txBody>
          <a:bodyPr>
            <a:normAutofit fontScale="92500" lnSpcReduction="10000"/>
          </a:bodyPr>
          <a:lstStyle/>
          <a:p>
            <a:r>
              <a:rPr lang="hu-HU" dirty="0" smtClean="0"/>
              <a:t>Bevezetés</a:t>
            </a:r>
          </a:p>
          <a:p>
            <a:pPr lvl="1"/>
            <a:r>
              <a:rPr lang="hu-HU" dirty="0" smtClean="0">
                <a:solidFill>
                  <a:schemeClr val="tx1"/>
                </a:solidFill>
              </a:rPr>
              <a:t>Célok</a:t>
            </a:r>
          </a:p>
          <a:p>
            <a:pPr lvl="1"/>
            <a:r>
              <a:rPr lang="hu-HU" dirty="0" smtClean="0">
                <a:solidFill>
                  <a:schemeClr val="tx1"/>
                </a:solidFill>
              </a:rPr>
              <a:t>Célcsoportok</a:t>
            </a:r>
          </a:p>
          <a:p>
            <a:pPr lvl="1"/>
            <a:r>
              <a:rPr lang="hu-HU" dirty="0" smtClean="0">
                <a:solidFill>
                  <a:schemeClr val="tx1"/>
                </a:solidFill>
              </a:rPr>
              <a:t>Hasznosság</a:t>
            </a:r>
          </a:p>
          <a:p>
            <a:r>
              <a:rPr lang="hu-HU" dirty="0" smtClean="0"/>
              <a:t>Technológiai részletek</a:t>
            </a:r>
          </a:p>
          <a:p>
            <a:pPr lvl="1"/>
            <a:r>
              <a:rPr lang="hu-HU" dirty="0" smtClean="0">
                <a:solidFill>
                  <a:schemeClr val="tx1"/>
                </a:solidFill>
              </a:rPr>
              <a:t>OLAP</a:t>
            </a:r>
          </a:p>
          <a:p>
            <a:pPr lvl="1"/>
            <a:r>
              <a:rPr lang="hu-HU" dirty="0" smtClean="0">
                <a:solidFill>
                  <a:schemeClr val="tx1"/>
                </a:solidFill>
              </a:rPr>
              <a:t>Online vs. offline</a:t>
            </a:r>
          </a:p>
          <a:p>
            <a:pPr lvl="1"/>
            <a:r>
              <a:rPr lang="hu-HU" dirty="0" smtClean="0">
                <a:solidFill>
                  <a:schemeClr val="tx1"/>
                </a:solidFill>
              </a:rPr>
              <a:t>Választott technológiák</a:t>
            </a:r>
          </a:p>
          <a:p>
            <a:r>
              <a:rPr lang="hu-HU" dirty="0" smtClean="0"/>
              <a:t>Megvalósítás és tapasztalatok</a:t>
            </a:r>
          </a:p>
          <a:p>
            <a:pPr lvl="1"/>
            <a:r>
              <a:rPr lang="hu-HU" dirty="0" smtClean="0">
                <a:solidFill>
                  <a:schemeClr val="tx1"/>
                </a:solidFill>
              </a:rPr>
              <a:t>Használjuk azt, amink van: </a:t>
            </a:r>
            <a:r>
              <a:rPr lang="hu-HU" dirty="0" err="1" smtClean="0">
                <a:solidFill>
                  <a:schemeClr val="tx1"/>
                </a:solidFill>
              </a:rPr>
              <a:t>best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practice</a:t>
            </a:r>
            <a:r>
              <a:rPr lang="hu-HU" dirty="0" smtClean="0">
                <a:solidFill>
                  <a:schemeClr val="tx1"/>
                </a:solidFill>
              </a:rPr>
              <a:t> megoldások</a:t>
            </a:r>
          </a:p>
          <a:p>
            <a:pPr lvl="1"/>
            <a:r>
              <a:rPr lang="hu-HU" dirty="0" smtClean="0">
                <a:solidFill>
                  <a:schemeClr val="tx1"/>
                </a:solidFill>
              </a:rPr>
              <a:t>Tesztek, tapasztalatok</a:t>
            </a:r>
          </a:p>
          <a:p>
            <a:r>
              <a:rPr lang="hu-HU" dirty="0" smtClean="0"/>
              <a:t>Összefoglalás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Bevezetés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457200" y="1660531"/>
            <a:ext cx="8229600" cy="4697427"/>
          </a:xfrm>
        </p:spPr>
        <p:txBody>
          <a:bodyPr>
            <a:normAutofit lnSpcReduction="10000"/>
          </a:bodyPr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Célok</a:t>
            </a:r>
          </a:p>
          <a:p>
            <a:pPr lvl="1"/>
            <a:r>
              <a:rPr lang="hu-H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Output kapszula jelleg</a:t>
            </a:r>
          </a:p>
          <a:p>
            <a:pPr lvl="1"/>
            <a:r>
              <a:rPr lang="hu-H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Könnyű integrálhatóság</a:t>
            </a:r>
          </a:p>
          <a:p>
            <a:pPr lvl="1"/>
            <a:r>
              <a:rPr lang="hu-H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Kliens-oldali egyszerűség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Célcsoportok</a:t>
            </a:r>
          </a:p>
          <a:p>
            <a:pPr lvl="1"/>
            <a:r>
              <a:rPr lang="hu-H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Mindenki, aki numerikus vagy</a:t>
            </a:r>
          </a:p>
          <a:p>
            <a:pPr lvl="1"/>
            <a:r>
              <a:rPr lang="hu-H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Szöveges adathalmazokkal dolgozik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Hasznosság</a:t>
            </a:r>
          </a:p>
          <a:p>
            <a:pPr lvl="1"/>
            <a:r>
              <a:rPr lang="hu-H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Konverziós problémák kiküszöbölése</a:t>
            </a:r>
          </a:p>
          <a:p>
            <a:pPr lvl="1"/>
            <a:r>
              <a:rPr lang="hu-H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Egyszerű használhatóság</a:t>
            </a:r>
          </a:p>
          <a:p>
            <a:pPr lvl="1"/>
            <a:r>
              <a:rPr lang="hu-H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Időmegtakarítás</a:t>
            </a:r>
            <a:endParaRPr lang="hu-H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01752" y="31259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Technológiai részletek:</a:t>
            </a:r>
            <a:br>
              <a:rPr lang="hu-HU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OLAP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Jellemzők</a:t>
            </a:r>
          </a:p>
          <a:p>
            <a:pPr lvl="1"/>
            <a:r>
              <a:rPr lang="hu-H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Rengeteg adat</a:t>
            </a:r>
          </a:p>
          <a:p>
            <a:pPr lvl="1"/>
            <a:r>
              <a:rPr lang="hu-H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Összefüggések és azok feltárása</a:t>
            </a:r>
          </a:p>
          <a:p>
            <a:pPr lvl="1"/>
            <a:r>
              <a:rPr lang="hu-H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Mátrix-ábrázolás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Problémák</a:t>
            </a:r>
          </a:p>
          <a:p>
            <a:pPr lvl="1"/>
            <a:r>
              <a:rPr lang="hu-H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Konverziós problémák</a:t>
            </a:r>
          </a:p>
          <a:p>
            <a:pPr lvl="1"/>
            <a:r>
              <a:rPr lang="hu-H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Táblázatkezelő hiánya</a:t>
            </a:r>
          </a:p>
          <a:p>
            <a:pPr lvl="1"/>
            <a:r>
              <a:rPr lang="hu-H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Szűrt adat továbbszűrési lehetősége</a:t>
            </a:r>
            <a:endParaRPr lang="hu-H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01752" y="31259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Technológiai részletek: </a:t>
            </a:r>
            <a:br>
              <a:rPr lang="hu-HU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online vs. offline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Online</a:t>
            </a:r>
          </a:p>
          <a:p>
            <a:pPr lvl="1"/>
            <a:r>
              <a:rPr lang="hu-H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Állandó adatkapcsolat</a:t>
            </a:r>
          </a:p>
          <a:p>
            <a:pPr lvl="1"/>
            <a:r>
              <a:rPr lang="hu-H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Szerver-oldali feldolgozás</a:t>
            </a:r>
          </a:p>
          <a:p>
            <a:pPr lvl="1"/>
            <a:r>
              <a:rPr lang="hu-H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Felesleges terhelések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Offline</a:t>
            </a:r>
          </a:p>
          <a:p>
            <a:pPr lvl="1"/>
            <a:r>
              <a:rPr lang="hu-H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Adatvagyon előkészítése</a:t>
            </a:r>
          </a:p>
          <a:p>
            <a:pPr lvl="1"/>
            <a:r>
              <a:rPr lang="hu-H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Kliens-oldali feldolgozás</a:t>
            </a:r>
          </a:p>
          <a:p>
            <a:pPr lvl="1"/>
            <a:r>
              <a:rPr lang="hu-H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Kapcsolat csak az adatvagyon megszerzéséhez szükséges</a:t>
            </a:r>
          </a:p>
          <a:p>
            <a:pPr lvl="1"/>
            <a:endParaRPr lang="hu-H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01752" y="28572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Technológiai részletek:</a:t>
            </a:r>
            <a:br>
              <a:rPr lang="hu-HU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választott technológiák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XXI. század: az Internet világa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Egyszerű, elterjedt technológia</a:t>
            </a:r>
          </a:p>
          <a:p>
            <a:pPr lvl="1"/>
            <a:r>
              <a:rPr lang="hu-H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Számítógép</a:t>
            </a:r>
          </a:p>
          <a:p>
            <a:pPr lvl="1"/>
            <a:r>
              <a:rPr lang="hu-H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Mobil-eszközök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Kézenfekvő döntés</a:t>
            </a:r>
          </a:p>
          <a:p>
            <a:pPr lvl="1"/>
            <a:r>
              <a:rPr lang="hu-H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HTML</a:t>
            </a:r>
          </a:p>
          <a:p>
            <a:pPr lvl="1"/>
            <a:r>
              <a:rPr lang="hu-H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JavaScript</a:t>
            </a:r>
            <a:endParaRPr lang="hu-H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01752" y="31259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Megvalósítás:</a:t>
            </a:r>
            <a:br>
              <a:rPr lang="hu-HU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jQuery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301752" y="1643082"/>
            <a:ext cx="8503920" cy="4572000"/>
          </a:xfrm>
        </p:spPr>
        <p:txBody>
          <a:bodyPr>
            <a:normAutofit/>
          </a:bodyPr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JavaScript keretrendszer - jQuery</a:t>
            </a:r>
          </a:p>
          <a:p>
            <a:pPr lvl="1"/>
            <a:r>
              <a:rPr lang="hu-H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Általános szolgáltatások</a:t>
            </a:r>
          </a:p>
          <a:p>
            <a:pPr lvl="1"/>
            <a:r>
              <a:rPr lang="hu-H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Böngésző függetlenség</a:t>
            </a:r>
          </a:p>
          <a:p>
            <a:pPr lvl="1"/>
            <a:r>
              <a:rPr lang="hu-H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Modulokkal bővíthető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Alkalmazás indoklása</a:t>
            </a:r>
          </a:p>
          <a:p>
            <a:pPr lvl="1"/>
            <a:r>
              <a:rPr lang="hu-H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HTML objektumok címzése</a:t>
            </a:r>
          </a:p>
          <a:p>
            <a:pPr lvl="1"/>
            <a:r>
              <a:rPr lang="hu-H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Böngészőn belül fut</a:t>
            </a:r>
          </a:p>
          <a:p>
            <a:pPr lvl="1"/>
            <a:r>
              <a:rPr lang="hu-H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Konverziós problémák megoldása (automatikus </a:t>
            </a:r>
            <a:r>
              <a:rPr lang="hu-H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típus-megfeleltetés</a:t>
            </a:r>
            <a:r>
              <a:rPr lang="hu-H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/>
            <a:r>
              <a:rPr lang="hu-H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Csak akkor fut le, amikor szükséges</a:t>
            </a:r>
          </a:p>
          <a:p>
            <a:pPr lvl="1"/>
            <a:r>
              <a:rPr lang="hu-H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Függvények láncolhatósága</a:t>
            </a:r>
            <a:endParaRPr lang="hu-H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01752" y="31259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Megvalósítás:</a:t>
            </a:r>
            <a:br>
              <a:rPr lang="hu-HU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dirty="0" err="1" smtClean="0">
                <a:latin typeface="Times New Roman" pitchFamily="18" charset="0"/>
                <a:cs typeface="Times New Roman" pitchFamily="18" charset="0"/>
              </a:rPr>
              <a:t>Tablefilter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modul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301752" y="1643082"/>
            <a:ext cx="8503920" cy="4572000"/>
          </a:xfrm>
        </p:spPr>
        <p:txBody>
          <a:bodyPr/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Alapok</a:t>
            </a:r>
          </a:p>
          <a:p>
            <a:pPr lvl="1"/>
            <a:r>
              <a:rPr lang="hu-H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Reguláris kifejezést használ</a:t>
            </a:r>
          </a:p>
          <a:p>
            <a:pPr lvl="1"/>
            <a:r>
              <a:rPr lang="hu-H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HTML szempontjából kötött struktúrát igényel</a:t>
            </a:r>
          </a:p>
          <a:p>
            <a:pPr lvl="1"/>
            <a:r>
              <a:rPr lang="hu-H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Konfigurálhatóság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További fejlesztések</a:t>
            </a:r>
          </a:p>
          <a:p>
            <a:pPr lvl="1"/>
            <a:r>
              <a:rPr lang="hu-H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Feltételrendszerek megalkotása</a:t>
            </a:r>
          </a:p>
          <a:p>
            <a:pPr lvl="2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ÉS/VAGY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kapcsoló</a:t>
            </a:r>
          </a:p>
          <a:p>
            <a:pPr lvl="2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Tartalmaz /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nem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tartalmaz opciók</a:t>
            </a: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Sorok elrejtése vagy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megmutatása</a:t>
            </a: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hu-H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Oszlopokon és sorokon</a:t>
            </a:r>
          </a:p>
          <a:p>
            <a:pPr lvl="1"/>
            <a:r>
              <a:rPr lang="hu-H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Oszlop- </a:t>
            </a:r>
            <a:r>
              <a:rPr lang="hu-H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és </a:t>
            </a:r>
            <a:r>
              <a:rPr lang="hu-H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sor-szűrések </a:t>
            </a:r>
            <a:r>
              <a:rPr lang="hu-H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kombinálása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Tesztek I.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301752" y="1643082"/>
            <a:ext cx="8503920" cy="4572000"/>
          </a:xfrm>
        </p:spPr>
        <p:txBody>
          <a:bodyPr/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Programfutási idő csak a kliens számítógépétől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függ</a:t>
            </a: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Három teszt eltérő feltételmennyiség</a:t>
            </a:r>
          </a:p>
          <a:p>
            <a:pPr lvl="1"/>
            <a:r>
              <a:rPr lang="hu-H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Első teszt futási ideje: 7,5 másodperc</a:t>
            </a:r>
            <a:br>
              <a:rPr lang="hu-H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u-H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 paraméter)</a:t>
            </a:r>
          </a:p>
          <a:p>
            <a:pPr lvl="1"/>
            <a:r>
              <a:rPr lang="hu-H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Második teszt futási ideje: 6,9 másodperc</a:t>
            </a:r>
            <a:br>
              <a:rPr lang="hu-H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u-H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(2 paraméter)</a:t>
            </a:r>
          </a:p>
          <a:p>
            <a:pPr lvl="1"/>
            <a:r>
              <a:rPr lang="hu-H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Harmadik teszt futási ideje: 9 másodperc</a:t>
            </a:r>
            <a:br>
              <a:rPr lang="hu-H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u-H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(3 paraméter)</a:t>
            </a:r>
            <a:endParaRPr lang="hu-H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lgári">
  <a:themeElements>
    <a:clrScheme name="Polgári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Polgár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olgár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129</TotalTime>
  <Words>410</Words>
  <Application>Microsoft Office PowerPoint</Application>
  <PresentationFormat>Diavetítés a képernyőre (4:3 oldalarány)</PresentationFormat>
  <Paragraphs>111</Paragraphs>
  <Slides>15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16" baseType="lpstr">
      <vt:lpstr>Polgári</vt:lpstr>
      <vt:lpstr>Auto-szűrő fejlesztése  OLAP jelentések utólagos,  offline tovább-feldolgozására</vt:lpstr>
      <vt:lpstr>Tartalom</vt:lpstr>
      <vt:lpstr>Bevezetés</vt:lpstr>
      <vt:lpstr>Technológiai részletek: OLAP</vt:lpstr>
      <vt:lpstr>Technológiai részletek:  online vs. offline</vt:lpstr>
      <vt:lpstr>Technológiai részletek: választott technológiák</vt:lpstr>
      <vt:lpstr>Megvalósítás: jQuery</vt:lpstr>
      <vt:lpstr>Megvalósítás: Tablefilter modul</vt:lpstr>
      <vt:lpstr>Tesztek I.</vt:lpstr>
      <vt:lpstr>Tesztek II.</vt:lpstr>
      <vt:lpstr>Tapasztalatok</vt:lpstr>
      <vt:lpstr>Összefoglalás</vt:lpstr>
      <vt:lpstr>13. dia</vt:lpstr>
      <vt:lpstr>14. dia</vt:lpstr>
      <vt:lpstr>15. dia</vt:lpstr>
    </vt:vector>
  </TitlesOfParts>
  <Company>EGIS PLC.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Auto-szűrő fejlesztése OLAP jelentések utólagos, offline tovább-feldolgozására</dc:title>
  <dc:creator>Bures Tamás</dc:creator>
  <cp:lastModifiedBy>Pitlik3</cp:lastModifiedBy>
  <cp:revision>32</cp:revision>
  <dcterms:created xsi:type="dcterms:W3CDTF">2009-11-20T18:09:14Z</dcterms:created>
  <dcterms:modified xsi:type="dcterms:W3CDTF">2009-11-23T18:28:38Z</dcterms:modified>
</cp:coreProperties>
</file>