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1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3E2BE-00E8-4416-89C3-1942BEBD7D80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E5237-C80C-48F1-ABF4-D3369955C25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E5237-C80C-48F1-ABF4-D3369955C259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zi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églalap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u-HU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artalom hely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Tartalom hely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Ellipszi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zi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Cím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églalap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artalom hely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gyenes összekötő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zi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D36485-6125-4225-8BD4-5F518EE8ADF8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49993" y="514159"/>
            <a:ext cx="85725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SZENT ISTVÁN EGYETEM</a:t>
            </a:r>
          </a:p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GAZDASÁG- ÉS TÁRSADALOMTUDOMÁNYI KAR</a:t>
            </a:r>
          </a:p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TUDOMÁNYOS DIÁKKÖRI KONFERENCIA</a:t>
            </a:r>
          </a:p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2009. NOVEMBER 25.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ím 1"/>
          <p:cNvSpPr>
            <a:spLocks noGrp="1"/>
          </p:cNvSpPr>
          <p:nvPr>
            <p:ph type="ctrTitle"/>
          </p:nvPr>
        </p:nvSpPr>
        <p:spPr>
          <a:xfrm>
            <a:off x="650089" y="2714621"/>
            <a:ext cx="7772400" cy="1285883"/>
          </a:xfrm>
        </p:spPr>
        <p:txBody>
          <a:bodyPr>
            <a:normAutofit/>
          </a:bodyPr>
          <a:lstStyle/>
          <a:p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Auto-szűrő fejlesztése </a:t>
            </a:r>
            <a:br>
              <a:rPr lang="hu-HU" sz="2600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OLAP jelentések utólagos, </a:t>
            </a:r>
            <a:br>
              <a:rPr lang="hu-HU" sz="2600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offline tovább-feldolgozására</a:t>
            </a:r>
            <a:endParaRPr lang="hu-HU" sz="2600" cap="all" dirty="0"/>
          </a:p>
        </p:txBody>
      </p:sp>
      <p:sp>
        <p:nvSpPr>
          <p:cNvPr id="6" name="Szövegdoboz 5"/>
          <p:cNvSpPr txBox="1"/>
          <p:nvPr/>
        </p:nvSpPr>
        <p:spPr>
          <a:xfrm>
            <a:off x="642918" y="4056411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000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Development of an offline auto</a:t>
            </a:r>
            <a:r>
              <a:rPr lang="hu-HU" sz="2000" cap="all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filter</a:t>
            </a:r>
            <a:r>
              <a:rPr lang="hu-HU" sz="20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mechanism as add-on for browser-supported OLAP-reports</a:t>
            </a:r>
            <a:endParaRPr lang="hu-HU" sz="2000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14282" y="6345816"/>
            <a:ext cx="750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Készítette: Bures Tamás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Tesztek II.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Kép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678" y="1643050"/>
            <a:ext cx="7822644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Tapasztalatok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Kezdetleges állapot nagy potenciál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„Vonzó” szolgáltatások, kényelmi funkciók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Nem irreális a szűrések lefutási ideje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További optimalizálások lehetősége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Összefoglalás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Nagy potenciál oktatási és vállalati szektorban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Adattárházakhoz való könnyed hozzáférés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Egyszerűbb keresés, szűrés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API fejlesztése, könnyebb integrálhatóság a webes alkalmazásokba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Megtakarított idő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Mennyi idő takarítható meg és ez a megtakarított idő mennyit ér a piacon?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19590" y="3105835"/>
            <a:ext cx="7304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Mennyit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ér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az általa előállított információ?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42910" y="571480"/>
            <a:ext cx="77867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Ide kellene egy komplett OLAP példa: amire valószínűleg rá is fognak kérdezni, de nem fog beleférni az előadás rövidke idejébe</a:t>
            </a:r>
          </a:p>
          <a:p>
            <a:pPr>
              <a:buFontTx/>
              <a:buChar char="-"/>
            </a:pPr>
            <a:r>
              <a:rPr lang="hu-HU" dirty="0" smtClean="0"/>
              <a:t>Mostani OLAP-DIPO 1000 mutatójából hogyan lehet pl. a „férfi”</a:t>
            </a:r>
            <a:r>
              <a:rPr lang="hu-HU" dirty="0" err="1" smtClean="0"/>
              <a:t>-szót</a:t>
            </a:r>
            <a:r>
              <a:rPr lang="hu-HU" dirty="0" smtClean="0"/>
              <a:t> tartalmazókat gyorsan megtalálni </a:t>
            </a:r>
          </a:p>
          <a:p>
            <a:pPr>
              <a:buFontTx/>
              <a:buChar char="-"/>
            </a:pPr>
            <a:r>
              <a:rPr lang="hu-HU" dirty="0" smtClean="0"/>
              <a:t>--- eddig (1000 mutatós </a:t>
            </a:r>
            <a:r>
              <a:rPr lang="hu-HU" dirty="0" err="1" smtClean="0"/>
              <a:t>olap</a:t>
            </a:r>
            <a:r>
              <a:rPr lang="hu-HU" dirty="0" smtClean="0"/>
              <a:t> nézet, </a:t>
            </a:r>
            <a:r>
              <a:rPr lang="hu-HU" dirty="0" err="1" smtClean="0"/>
              <a:t>excel</a:t>
            </a:r>
            <a:r>
              <a:rPr lang="hu-HU" dirty="0" smtClean="0"/>
              <a:t> szűrés, tizedespont konverzió, területi és nyelvi beállítások, stb.)</a:t>
            </a:r>
          </a:p>
          <a:p>
            <a:pPr>
              <a:buFontTx/>
              <a:buChar char="-"/>
            </a:pPr>
            <a:r>
              <a:rPr lang="hu-HU" dirty="0" smtClean="0"/>
              <a:t>--- most (</a:t>
            </a:r>
            <a:r>
              <a:rPr lang="hu-HU" dirty="0" err="1" smtClean="0"/>
              <a:t>olap-ra</a:t>
            </a:r>
            <a:r>
              <a:rPr lang="hu-HU" dirty="0" smtClean="0"/>
              <a:t> épülő azonnali szűrés)</a:t>
            </a:r>
          </a:p>
          <a:p>
            <a:r>
              <a:rPr lang="hu-HU" dirty="0" smtClean="0"/>
              <a:t>Időmegtakarítás kb.</a:t>
            </a:r>
          </a:p>
          <a:p>
            <a:endParaRPr lang="hu-HU" dirty="0" smtClean="0"/>
          </a:p>
          <a:p>
            <a:r>
              <a:rPr lang="hu-HU" smtClean="0"/>
              <a:t>(((Utalás: Ugyanez</a:t>
            </a:r>
            <a:r>
              <a:rPr lang="hu-HU" dirty="0" smtClean="0"/>
              <a:t>, ha transzponálni is kellene…ha egyszerre több feltétel kellene, pl. több, mint amit egy </a:t>
            </a:r>
            <a:r>
              <a:rPr lang="hu-HU" dirty="0" err="1" smtClean="0"/>
              <a:t>excel</a:t>
            </a:r>
            <a:r>
              <a:rPr lang="hu-HU" dirty="0" smtClean="0"/>
              <a:t> </a:t>
            </a:r>
            <a:r>
              <a:rPr lang="hu-HU" dirty="0" err="1" smtClean="0"/>
              <a:t>autoszűrő</a:t>
            </a:r>
            <a:r>
              <a:rPr lang="hu-HU" dirty="0" smtClean="0"/>
              <a:t> megenged?)))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4294967295"/>
          </p:nvPr>
        </p:nvSpPr>
        <p:spPr>
          <a:xfrm>
            <a:off x="457200" y="3122613"/>
            <a:ext cx="8229600" cy="6127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Köszönöm figyelmüket!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Bevezetés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Célok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Célcsoportok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Hasznosság</a:t>
            </a:r>
          </a:p>
          <a:p>
            <a:r>
              <a:rPr lang="hu-HU" dirty="0" smtClean="0"/>
              <a:t>Technológiai részletek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OLAP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Online vs. offline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Választott technológiák</a:t>
            </a:r>
          </a:p>
          <a:p>
            <a:r>
              <a:rPr lang="hu-HU" dirty="0" smtClean="0"/>
              <a:t>Megvalósítás és tapasztalatok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Használjuk azt, amink van: </a:t>
            </a:r>
            <a:r>
              <a:rPr lang="hu-HU" dirty="0" err="1" smtClean="0">
                <a:solidFill>
                  <a:schemeClr val="tx1"/>
                </a:solidFill>
              </a:rPr>
              <a:t>best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practice</a:t>
            </a:r>
            <a:r>
              <a:rPr lang="hu-HU" dirty="0" smtClean="0">
                <a:solidFill>
                  <a:schemeClr val="tx1"/>
                </a:solidFill>
              </a:rPr>
              <a:t> megoldások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Tesztek, tapasztalatok</a:t>
            </a:r>
          </a:p>
          <a:p>
            <a:r>
              <a:rPr lang="hu-HU" dirty="0" smtClean="0"/>
              <a:t>Összefoglalás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Bevezetés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60531"/>
            <a:ext cx="8229600" cy="4697427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Output kapszula jelleg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Könnyű integrálhatóság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Kliens-oldali egyszerűség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Célcsoportok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Mindenki, aki numerikus vagy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Szöveges adathalmazokkal dolgozik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Hasznosság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Konverziós problémák kiküszöbölése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Egyszerű használhatóság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Időmegtakarítás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OLAP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Jellemzők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Rengeteg adat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Összefüggések és azok feltárása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Mátrix-ábrázolás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Problémák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Konverziós problémák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Táblázatkezelő hiánya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Szűrt adat továbbszűrési lehetősége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részletek: 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online vs. offline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Online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Állandó adatkapcsolat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Szerver-oldali feldolgozás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Felesleges terhelések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Offline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Adatvagyon előkészítése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Kliens-oldali feldolgozás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Kapcsolat csak az adatvagyon megszerzéséhez szükséges</a:t>
            </a:r>
          </a:p>
          <a:p>
            <a:pPr lvl="1"/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választott technológiák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XXI. század: az Internet világa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Egyszerű, elterjedt technológia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Számítógép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Mobil-eszközök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Kézenfekvő döntés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HTML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JavaScript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Megvalósítás: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jQuery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JavaScript keretrendszer - jQuery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Általános szolgáltatások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Böngésző függetlenség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Modulokkal bővíthető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Alkalmazás indoklása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HTML objektumok címzése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Böngészőn belül fut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Konverziós problémák megoldása (automatikus 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típus-megfeleltetés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Csak akkor fut le, amikor szükséges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Függvények láncolhatósága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Megvalósítás: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Tablefilter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modul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Alapok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Reguláris kifejezést használ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HTML szempontjából kötött struktúrát igényel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Konfigurálhatóság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További fejlesztések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Feltételrendszerek megalkotása</a:t>
            </a:r>
          </a:p>
          <a:p>
            <a:pPr lvl="2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ÉS/VAGY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kapcsoló</a:t>
            </a:r>
          </a:p>
          <a:p>
            <a:pPr lvl="2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Tartalmaz /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nem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tartalmaz opciók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Sorok elrejtése vagy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megmutatása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Oszlopokon és sorokon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Oszlop- 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és 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sor-szűrések 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kombinálása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Tesztek I.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Programfutási idő csak a kliens számítógépétől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függ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Három teszt eltérő feltételmennyiség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Első teszt futási ideje: 7,5 másodperc</a:t>
            </a:r>
            <a:b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 paraméter)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Második teszt futási ideje: 6,9 másodperc</a:t>
            </a:r>
            <a:b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 paraméter)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Harmadik teszt futási ideje: 9 másodperc</a:t>
            </a:r>
            <a:b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 paraméter)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lgári">
  <a:themeElements>
    <a:clrScheme name="Polgár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olgár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lgár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129</TotalTime>
  <Words>410</Words>
  <Application>Microsoft Office PowerPoint</Application>
  <PresentationFormat>Diavetítés a képernyőre (4:3 oldalarány)</PresentationFormat>
  <Paragraphs>111</Paragraphs>
  <Slides>15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Polgári</vt:lpstr>
      <vt:lpstr>Auto-szűrő fejlesztése  OLAP jelentések utólagos,  offline tovább-feldolgozására</vt:lpstr>
      <vt:lpstr>Tartalom</vt:lpstr>
      <vt:lpstr>Bevezetés</vt:lpstr>
      <vt:lpstr>Technológiai részletek: OLAP</vt:lpstr>
      <vt:lpstr>Technológiai részletek:  online vs. offline</vt:lpstr>
      <vt:lpstr>Technológiai részletek: választott technológiák</vt:lpstr>
      <vt:lpstr>Megvalósítás: jQuery</vt:lpstr>
      <vt:lpstr>Megvalósítás: Tablefilter modul</vt:lpstr>
      <vt:lpstr>Tesztek I.</vt:lpstr>
      <vt:lpstr>Tesztek II.</vt:lpstr>
      <vt:lpstr>Tapasztalatok</vt:lpstr>
      <vt:lpstr>Összefoglalás</vt:lpstr>
      <vt:lpstr>13. dia</vt:lpstr>
      <vt:lpstr>14. dia</vt:lpstr>
      <vt:lpstr>15. dia</vt:lpstr>
    </vt:vector>
  </TitlesOfParts>
  <Company>EGIS PLC.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Auto-szűrő fejlesztése OLAP jelentések utólagos, offline tovább-feldolgozására</dc:title>
  <dc:creator>Bures Tamás</dc:creator>
  <cp:lastModifiedBy>Pitlik3</cp:lastModifiedBy>
  <cp:revision>32</cp:revision>
  <dcterms:created xsi:type="dcterms:W3CDTF">2009-11-20T18:09:14Z</dcterms:created>
  <dcterms:modified xsi:type="dcterms:W3CDTF">2009-11-23T18:28:38Z</dcterms:modified>
</cp:coreProperties>
</file>